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3" r:id="rId1"/>
  </p:sldMasterIdLst>
  <p:notesMasterIdLst>
    <p:notesMasterId r:id="rId70"/>
  </p:notesMasterIdLst>
  <p:handoutMasterIdLst>
    <p:handoutMasterId r:id="rId71"/>
  </p:handoutMasterIdLst>
  <p:sldIdLst>
    <p:sldId id="289" r:id="rId2"/>
    <p:sldId id="294" r:id="rId3"/>
    <p:sldId id="279" r:id="rId4"/>
    <p:sldId id="278" r:id="rId5"/>
    <p:sldId id="280" r:id="rId6"/>
    <p:sldId id="290" r:id="rId7"/>
    <p:sldId id="281" r:id="rId8"/>
    <p:sldId id="283" r:id="rId9"/>
    <p:sldId id="282" r:id="rId10"/>
    <p:sldId id="309" r:id="rId11"/>
    <p:sldId id="295" r:id="rId12"/>
    <p:sldId id="296" r:id="rId13"/>
    <p:sldId id="297" r:id="rId14"/>
    <p:sldId id="298" r:id="rId15"/>
    <p:sldId id="299" r:id="rId16"/>
    <p:sldId id="300" r:id="rId17"/>
    <p:sldId id="301" r:id="rId18"/>
    <p:sldId id="302" r:id="rId19"/>
    <p:sldId id="303" r:id="rId20"/>
    <p:sldId id="304" r:id="rId21"/>
    <p:sldId id="305" r:id="rId22"/>
    <p:sldId id="306" r:id="rId23"/>
    <p:sldId id="307" r:id="rId24"/>
    <p:sldId id="308" r:id="rId25"/>
    <p:sldId id="286" r:id="rId26"/>
    <p:sldId id="287" r:id="rId27"/>
    <p:sldId id="291" r:id="rId28"/>
    <p:sldId id="284" r:id="rId29"/>
    <p:sldId id="270" r:id="rId30"/>
    <p:sldId id="273" r:id="rId31"/>
    <p:sldId id="260" r:id="rId32"/>
    <p:sldId id="261" r:id="rId33"/>
    <p:sldId id="262" r:id="rId34"/>
    <p:sldId id="263" r:id="rId35"/>
    <p:sldId id="271" r:id="rId36"/>
    <p:sldId id="264" r:id="rId37"/>
    <p:sldId id="265" r:id="rId38"/>
    <p:sldId id="266" r:id="rId39"/>
    <p:sldId id="276" r:id="rId40"/>
    <p:sldId id="267" r:id="rId41"/>
    <p:sldId id="268" r:id="rId42"/>
    <p:sldId id="318" r:id="rId43"/>
    <p:sldId id="310" r:id="rId44"/>
    <p:sldId id="311" r:id="rId45"/>
    <p:sldId id="312" r:id="rId46"/>
    <p:sldId id="313" r:id="rId47"/>
    <p:sldId id="314" r:id="rId48"/>
    <p:sldId id="315" r:id="rId49"/>
    <p:sldId id="316" r:id="rId50"/>
    <p:sldId id="317" r:id="rId51"/>
    <p:sldId id="292" r:id="rId52"/>
    <p:sldId id="285" r:id="rId53"/>
    <p:sldId id="293" r:id="rId54"/>
    <p:sldId id="332" r:id="rId55"/>
    <p:sldId id="319" r:id="rId56"/>
    <p:sldId id="320" r:id="rId57"/>
    <p:sldId id="321" r:id="rId58"/>
    <p:sldId id="322" r:id="rId59"/>
    <p:sldId id="323" r:id="rId60"/>
    <p:sldId id="324" r:id="rId61"/>
    <p:sldId id="325" r:id="rId62"/>
    <p:sldId id="326" r:id="rId63"/>
    <p:sldId id="327" r:id="rId64"/>
    <p:sldId id="328" r:id="rId65"/>
    <p:sldId id="329" r:id="rId66"/>
    <p:sldId id="330" r:id="rId67"/>
    <p:sldId id="331" r:id="rId68"/>
    <p:sldId id="269" r:id="rId69"/>
  </p:sldIdLst>
  <p:sldSz cx="9144000" cy="6858000" type="screen4x3"/>
  <p:notesSz cx="7010400" cy="9296400"/>
  <p:defaultTextStyle>
    <a:defPPr>
      <a:defRPr lang="en-US"/>
    </a:defPPr>
    <a:lvl1pPr algn="l" rtl="0" eaLnBrk="0" fontAlgn="base" hangingPunct="0">
      <a:spcBef>
        <a:spcPct val="0"/>
      </a:spcBef>
      <a:spcAft>
        <a:spcPct val="0"/>
      </a:spcAft>
      <a:defRPr kern="1200">
        <a:solidFill>
          <a:schemeClr val="tx1"/>
        </a:solidFill>
        <a:latin typeface="Tahoma" pitchFamily="34" charset="0"/>
        <a:ea typeface="+mn-ea"/>
        <a:cs typeface="+mn-cs"/>
      </a:defRPr>
    </a:lvl1pPr>
    <a:lvl2pPr marL="457200" algn="l" rtl="0" eaLnBrk="0" fontAlgn="base" hangingPunct="0">
      <a:spcBef>
        <a:spcPct val="0"/>
      </a:spcBef>
      <a:spcAft>
        <a:spcPct val="0"/>
      </a:spcAft>
      <a:defRPr kern="1200">
        <a:solidFill>
          <a:schemeClr val="tx1"/>
        </a:solidFill>
        <a:latin typeface="Tahoma" pitchFamily="34" charset="0"/>
        <a:ea typeface="+mn-ea"/>
        <a:cs typeface="+mn-cs"/>
      </a:defRPr>
    </a:lvl2pPr>
    <a:lvl3pPr marL="914400" algn="l" rtl="0" eaLnBrk="0" fontAlgn="base" hangingPunct="0">
      <a:spcBef>
        <a:spcPct val="0"/>
      </a:spcBef>
      <a:spcAft>
        <a:spcPct val="0"/>
      </a:spcAft>
      <a:defRPr kern="1200">
        <a:solidFill>
          <a:schemeClr val="tx1"/>
        </a:solidFill>
        <a:latin typeface="Tahoma" pitchFamily="34" charset="0"/>
        <a:ea typeface="+mn-ea"/>
        <a:cs typeface="+mn-cs"/>
      </a:defRPr>
    </a:lvl3pPr>
    <a:lvl4pPr marL="1371600" algn="l" rtl="0" eaLnBrk="0" fontAlgn="base" hangingPunct="0">
      <a:spcBef>
        <a:spcPct val="0"/>
      </a:spcBef>
      <a:spcAft>
        <a:spcPct val="0"/>
      </a:spcAft>
      <a:defRPr kern="1200">
        <a:solidFill>
          <a:schemeClr val="tx1"/>
        </a:solidFill>
        <a:latin typeface="Tahoma" pitchFamily="34" charset="0"/>
        <a:ea typeface="+mn-ea"/>
        <a:cs typeface="+mn-cs"/>
      </a:defRPr>
    </a:lvl4pPr>
    <a:lvl5pPr marL="1828800" algn="l" rtl="0" eaLnBrk="0" fontAlgn="base" hangingPunct="0">
      <a:spcBef>
        <a:spcPct val="0"/>
      </a:spcBef>
      <a:spcAft>
        <a:spcPct val="0"/>
      </a:spcAft>
      <a:defRPr kern="1200">
        <a:solidFill>
          <a:schemeClr val="tx1"/>
        </a:solidFill>
        <a:latin typeface="Tahoma" pitchFamily="34" charset="0"/>
        <a:ea typeface="+mn-ea"/>
        <a:cs typeface="+mn-cs"/>
      </a:defRPr>
    </a:lvl5pPr>
    <a:lvl6pPr marL="2286000" algn="l" defTabSz="914400" rtl="0" eaLnBrk="1" latinLnBrk="0" hangingPunct="1">
      <a:defRPr kern="1200">
        <a:solidFill>
          <a:schemeClr val="tx1"/>
        </a:solidFill>
        <a:latin typeface="Tahoma" pitchFamily="34" charset="0"/>
        <a:ea typeface="+mn-ea"/>
        <a:cs typeface="+mn-cs"/>
      </a:defRPr>
    </a:lvl6pPr>
    <a:lvl7pPr marL="2743200" algn="l" defTabSz="914400" rtl="0" eaLnBrk="1" latinLnBrk="0" hangingPunct="1">
      <a:defRPr kern="1200">
        <a:solidFill>
          <a:schemeClr val="tx1"/>
        </a:solidFill>
        <a:latin typeface="Tahoma" pitchFamily="34" charset="0"/>
        <a:ea typeface="+mn-ea"/>
        <a:cs typeface="+mn-cs"/>
      </a:defRPr>
    </a:lvl7pPr>
    <a:lvl8pPr marL="3200400" algn="l" defTabSz="914400" rtl="0" eaLnBrk="1" latinLnBrk="0" hangingPunct="1">
      <a:defRPr kern="1200">
        <a:solidFill>
          <a:schemeClr val="tx1"/>
        </a:solidFill>
        <a:latin typeface="Tahoma" pitchFamily="34" charset="0"/>
        <a:ea typeface="+mn-ea"/>
        <a:cs typeface="+mn-cs"/>
      </a:defRPr>
    </a:lvl8pPr>
    <a:lvl9pPr marL="3657600" algn="l" defTabSz="914400" rtl="0" eaLnBrk="1" latinLnBrk="0" hangingPunct="1">
      <a:defRPr kern="1200">
        <a:solidFill>
          <a:schemeClr val="tx1"/>
        </a:solidFill>
        <a:latin typeface="Tahoma"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6600"/>
    <a:srgbClr val="FFFF00"/>
    <a:srgbClr val="FF9933"/>
    <a:srgbClr val="FFCC00"/>
    <a:srgbClr val="333399"/>
    <a:srgbClr val="00CC00"/>
    <a:srgbClr val="00FF00"/>
    <a:srgbClr val="FF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824" autoAdjust="0"/>
    <p:restoredTop sz="94671" autoAdjust="0"/>
  </p:normalViewPr>
  <p:slideViewPr>
    <p:cSldViewPr>
      <p:cViewPr>
        <p:scale>
          <a:sx n="80" d="100"/>
          <a:sy n="80" d="100"/>
        </p:scale>
        <p:origin x="-1378" y="-26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216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 Type="http://schemas.openxmlformats.org/officeDocument/2006/relationships/slide" Target="slides/slide6.xml"/><Relationship Id="rId71"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notesMaster" Target="notesMasters/notesMaster1.xml"/><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hdr" sz="quarter"/>
          </p:nvPr>
        </p:nvSpPr>
        <p:spPr bwMode="auto">
          <a:xfrm>
            <a:off x="0" y="0"/>
            <a:ext cx="3037628" cy="464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1" tIns="46586" rIns="93171" bIns="46586" numCol="1" anchor="t" anchorCtr="0" compatLnSpc="1">
            <a:prstTxWarp prst="textNoShape">
              <a:avLst/>
            </a:prstTxWarp>
          </a:bodyPr>
          <a:lstStyle>
            <a:lvl1pPr defTabSz="931670" eaLnBrk="1" hangingPunct="1">
              <a:defRPr sz="1200" smtClean="0">
                <a:latin typeface="Arial" charset="0"/>
              </a:defRPr>
            </a:lvl1pPr>
          </a:lstStyle>
          <a:p>
            <a:pPr>
              <a:defRPr/>
            </a:pPr>
            <a:endParaRPr lang="en-US" altLang="en-US"/>
          </a:p>
        </p:txBody>
      </p:sp>
      <p:sp>
        <p:nvSpPr>
          <p:cNvPr id="80899" name="Rectangle 3"/>
          <p:cNvSpPr>
            <a:spLocks noGrp="1" noChangeArrowheads="1"/>
          </p:cNvSpPr>
          <p:nvPr>
            <p:ph type="dt" sz="quarter" idx="1"/>
          </p:nvPr>
        </p:nvSpPr>
        <p:spPr bwMode="auto">
          <a:xfrm>
            <a:off x="3971183" y="0"/>
            <a:ext cx="3037628" cy="464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1" tIns="46586" rIns="93171" bIns="46586" numCol="1" anchor="t" anchorCtr="0" compatLnSpc="1">
            <a:prstTxWarp prst="textNoShape">
              <a:avLst/>
            </a:prstTxWarp>
          </a:bodyPr>
          <a:lstStyle>
            <a:lvl1pPr algn="r" defTabSz="931670" eaLnBrk="1" hangingPunct="1">
              <a:defRPr sz="1200" smtClean="0">
                <a:latin typeface="Arial" charset="0"/>
              </a:defRPr>
            </a:lvl1pPr>
          </a:lstStyle>
          <a:p>
            <a:pPr>
              <a:defRPr/>
            </a:pPr>
            <a:endParaRPr lang="en-US" altLang="en-US"/>
          </a:p>
        </p:txBody>
      </p:sp>
      <p:sp>
        <p:nvSpPr>
          <p:cNvPr id="80900" name="Rectangle 4"/>
          <p:cNvSpPr>
            <a:spLocks noGrp="1" noChangeArrowheads="1"/>
          </p:cNvSpPr>
          <p:nvPr>
            <p:ph type="ftr" sz="quarter" idx="2"/>
          </p:nvPr>
        </p:nvSpPr>
        <p:spPr bwMode="auto">
          <a:xfrm>
            <a:off x="0" y="8830627"/>
            <a:ext cx="3037628" cy="464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1" tIns="46586" rIns="93171" bIns="46586" numCol="1" anchor="b" anchorCtr="0" compatLnSpc="1">
            <a:prstTxWarp prst="textNoShape">
              <a:avLst/>
            </a:prstTxWarp>
          </a:bodyPr>
          <a:lstStyle>
            <a:lvl1pPr defTabSz="931670" eaLnBrk="1" hangingPunct="1">
              <a:defRPr sz="1200" smtClean="0">
                <a:latin typeface="Arial" charset="0"/>
              </a:defRPr>
            </a:lvl1pPr>
          </a:lstStyle>
          <a:p>
            <a:pPr>
              <a:defRPr/>
            </a:pPr>
            <a:endParaRPr lang="en-US" altLang="en-US"/>
          </a:p>
        </p:txBody>
      </p:sp>
      <p:sp>
        <p:nvSpPr>
          <p:cNvPr id="80901" name="Rectangle 5"/>
          <p:cNvSpPr>
            <a:spLocks noGrp="1" noChangeArrowheads="1"/>
          </p:cNvSpPr>
          <p:nvPr>
            <p:ph type="sldNum" sz="quarter" idx="3"/>
          </p:nvPr>
        </p:nvSpPr>
        <p:spPr bwMode="auto">
          <a:xfrm>
            <a:off x="3971183" y="8830627"/>
            <a:ext cx="3037628" cy="464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1" tIns="46586" rIns="93171" bIns="46586" numCol="1" anchor="b" anchorCtr="0" compatLnSpc="1">
            <a:prstTxWarp prst="textNoShape">
              <a:avLst/>
            </a:prstTxWarp>
          </a:bodyPr>
          <a:lstStyle>
            <a:lvl1pPr algn="r" defTabSz="931670" eaLnBrk="1" hangingPunct="1">
              <a:defRPr sz="1200" smtClean="0">
                <a:latin typeface="Arial" charset="0"/>
              </a:defRPr>
            </a:lvl1pPr>
          </a:lstStyle>
          <a:p>
            <a:pPr>
              <a:defRPr/>
            </a:pPr>
            <a:fld id="{27E89867-B203-4D19-91E5-344D342051FB}" type="slidenum">
              <a:rPr lang="en-US" altLang="en-US"/>
              <a:pPr>
                <a:defRPr/>
              </a:pPr>
              <a:t>‹#›</a:t>
            </a:fld>
            <a:endParaRPr lang="en-US" altLang="en-US"/>
          </a:p>
        </p:txBody>
      </p:sp>
    </p:spTree>
    <p:extLst>
      <p:ext uri="{BB962C8B-B14F-4D97-AF65-F5344CB8AC3E}">
        <p14:creationId xmlns:p14="http://schemas.microsoft.com/office/powerpoint/2010/main" val="9353589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02" name="Rectangle 2"/>
          <p:cNvSpPr>
            <a:spLocks noGrp="1" noChangeArrowheads="1"/>
          </p:cNvSpPr>
          <p:nvPr>
            <p:ph type="hdr" sz="quarter"/>
          </p:nvPr>
        </p:nvSpPr>
        <p:spPr bwMode="auto">
          <a:xfrm>
            <a:off x="0" y="0"/>
            <a:ext cx="3037628" cy="464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1" tIns="46586" rIns="93171" bIns="46586" numCol="1" anchor="t" anchorCtr="0" compatLnSpc="1">
            <a:prstTxWarp prst="textNoShape">
              <a:avLst/>
            </a:prstTxWarp>
          </a:bodyPr>
          <a:lstStyle>
            <a:lvl1pPr defTabSz="931670" eaLnBrk="1" hangingPunct="1">
              <a:defRPr sz="1200" smtClean="0">
                <a:latin typeface="Arial" charset="0"/>
              </a:defRPr>
            </a:lvl1pPr>
          </a:lstStyle>
          <a:p>
            <a:pPr>
              <a:defRPr/>
            </a:pPr>
            <a:endParaRPr lang="en-US" altLang="en-US"/>
          </a:p>
        </p:txBody>
      </p:sp>
      <p:sp>
        <p:nvSpPr>
          <p:cNvPr id="102403" name="Rectangle 3"/>
          <p:cNvSpPr>
            <a:spLocks noGrp="1" noChangeArrowheads="1"/>
          </p:cNvSpPr>
          <p:nvPr>
            <p:ph type="dt" idx="1"/>
          </p:nvPr>
        </p:nvSpPr>
        <p:spPr bwMode="auto">
          <a:xfrm>
            <a:off x="3971183" y="0"/>
            <a:ext cx="3037628" cy="464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1" tIns="46586" rIns="93171" bIns="46586" numCol="1" anchor="t" anchorCtr="0" compatLnSpc="1">
            <a:prstTxWarp prst="textNoShape">
              <a:avLst/>
            </a:prstTxWarp>
          </a:bodyPr>
          <a:lstStyle>
            <a:lvl1pPr algn="r" defTabSz="931670" eaLnBrk="1" hangingPunct="1">
              <a:defRPr sz="1200" smtClean="0">
                <a:latin typeface="Arial" charset="0"/>
              </a:defRPr>
            </a:lvl1pPr>
          </a:lstStyle>
          <a:p>
            <a:pPr>
              <a:defRPr/>
            </a:pPr>
            <a:endParaRPr lang="en-US" altLang="en-US"/>
          </a:p>
        </p:txBody>
      </p:sp>
      <p:sp>
        <p:nvSpPr>
          <p:cNvPr id="18436" name="Rectangle 4"/>
          <p:cNvSpPr>
            <a:spLocks noGrp="1" noRot="1" noChangeAspect="1" noChangeArrowheads="1" noTextEdit="1"/>
          </p:cNvSpPr>
          <p:nvPr>
            <p:ph type="sldImg" idx="2"/>
          </p:nvPr>
        </p:nvSpPr>
        <p:spPr bwMode="auto">
          <a:xfrm>
            <a:off x="1181100" y="698500"/>
            <a:ext cx="4648200" cy="3486150"/>
          </a:xfrm>
          <a:prstGeom prst="rect">
            <a:avLst/>
          </a:prstGeom>
          <a:noFill/>
          <a:ln w="9525">
            <a:solidFill>
              <a:srgbClr val="000000"/>
            </a:solidFill>
            <a:miter lim="800000"/>
            <a:headEnd/>
            <a:tailEnd/>
          </a:ln>
          <a:effectLst/>
        </p:spPr>
      </p:sp>
      <p:sp>
        <p:nvSpPr>
          <p:cNvPr id="102405" name="Rectangle 5"/>
          <p:cNvSpPr>
            <a:spLocks noGrp="1" noChangeArrowheads="1"/>
          </p:cNvSpPr>
          <p:nvPr>
            <p:ph type="body" sz="quarter" idx="3"/>
          </p:nvPr>
        </p:nvSpPr>
        <p:spPr bwMode="auto">
          <a:xfrm>
            <a:off x="701359" y="4416108"/>
            <a:ext cx="5607684" cy="4182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1" tIns="46586" rIns="93171" bIns="46586" numCol="1" anchor="t" anchorCtr="0" compatLnSpc="1">
            <a:prstTxWarp prst="textNoShape">
              <a:avLst/>
            </a:prstTxWarp>
          </a:bodyPr>
          <a:lstStyle/>
          <a:p>
            <a:pPr lvl="0"/>
            <a:r>
              <a:rPr lang="en-US" altLang="en-US" noProof="0" smtClean="0"/>
              <a:t>Click to edit Master text styles</a:t>
            </a:r>
          </a:p>
          <a:p>
            <a:pPr lvl="1"/>
            <a:r>
              <a:rPr lang="en-US" altLang="en-US" noProof="0" smtClean="0"/>
              <a:t>Second level</a:t>
            </a:r>
          </a:p>
          <a:p>
            <a:pPr lvl="2"/>
            <a:r>
              <a:rPr lang="en-US" altLang="en-US" noProof="0" smtClean="0"/>
              <a:t>Third level</a:t>
            </a:r>
          </a:p>
          <a:p>
            <a:pPr lvl="3"/>
            <a:r>
              <a:rPr lang="en-US" altLang="en-US" noProof="0" smtClean="0"/>
              <a:t>Fourth level</a:t>
            </a:r>
          </a:p>
          <a:p>
            <a:pPr lvl="4"/>
            <a:r>
              <a:rPr lang="en-US" altLang="en-US" noProof="0" smtClean="0"/>
              <a:t>Fifth level</a:t>
            </a:r>
          </a:p>
        </p:txBody>
      </p:sp>
      <p:sp>
        <p:nvSpPr>
          <p:cNvPr id="102406" name="Rectangle 6"/>
          <p:cNvSpPr>
            <a:spLocks noGrp="1" noChangeArrowheads="1"/>
          </p:cNvSpPr>
          <p:nvPr>
            <p:ph type="ftr" sz="quarter" idx="4"/>
          </p:nvPr>
        </p:nvSpPr>
        <p:spPr bwMode="auto">
          <a:xfrm>
            <a:off x="0" y="8830627"/>
            <a:ext cx="3037628" cy="464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1" tIns="46586" rIns="93171" bIns="46586" numCol="1" anchor="b" anchorCtr="0" compatLnSpc="1">
            <a:prstTxWarp prst="textNoShape">
              <a:avLst/>
            </a:prstTxWarp>
          </a:bodyPr>
          <a:lstStyle>
            <a:lvl1pPr defTabSz="931670" eaLnBrk="1" hangingPunct="1">
              <a:defRPr sz="1200" smtClean="0">
                <a:latin typeface="Arial" charset="0"/>
              </a:defRPr>
            </a:lvl1pPr>
          </a:lstStyle>
          <a:p>
            <a:pPr>
              <a:defRPr/>
            </a:pPr>
            <a:endParaRPr lang="en-US" altLang="en-US"/>
          </a:p>
        </p:txBody>
      </p:sp>
      <p:sp>
        <p:nvSpPr>
          <p:cNvPr id="102407" name="Rectangle 7"/>
          <p:cNvSpPr>
            <a:spLocks noGrp="1" noChangeArrowheads="1"/>
          </p:cNvSpPr>
          <p:nvPr>
            <p:ph type="sldNum" sz="quarter" idx="5"/>
          </p:nvPr>
        </p:nvSpPr>
        <p:spPr bwMode="auto">
          <a:xfrm>
            <a:off x="3971183" y="8830627"/>
            <a:ext cx="3037628" cy="464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3171" tIns="46586" rIns="93171" bIns="46586" numCol="1" anchor="b" anchorCtr="0" compatLnSpc="1">
            <a:prstTxWarp prst="textNoShape">
              <a:avLst/>
            </a:prstTxWarp>
          </a:bodyPr>
          <a:lstStyle>
            <a:lvl1pPr algn="r" defTabSz="931670" eaLnBrk="1" hangingPunct="1">
              <a:defRPr sz="1200" smtClean="0">
                <a:latin typeface="Arial" charset="0"/>
              </a:defRPr>
            </a:lvl1pPr>
          </a:lstStyle>
          <a:p>
            <a:pPr>
              <a:defRPr/>
            </a:pPr>
            <a:fld id="{995F6788-283C-4926-A6BC-909D60DD8A31}" type="slidenum">
              <a:rPr lang="en-US" altLang="en-US"/>
              <a:pPr>
                <a:defRPr/>
              </a:pPr>
              <a:t>‹#›</a:t>
            </a:fld>
            <a:endParaRPr lang="en-US" altLang="en-US"/>
          </a:p>
        </p:txBody>
      </p:sp>
    </p:spTree>
    <p:extLst>
      <p:ext uri="{BB962C8B-B14F-4D97-AF65-F5344CB8AC3E}">
        <p14:creationId xmlns:p14="http://schemas.microsoft.com/office/powerpoint/2010/main" val="367336071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11</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20</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21</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22</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23</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24</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ln>
            <a:miter lim="800000"/>
            <a:headEnd/>
            <a:tailEnd/>
          </a:ln>
        </p:spPr>
        <p:txBody>
          <a:bodyPr/>
          <a:lstStyle/>
          <a:p>
            <a:fld id="{B29D17A5-C727-49FC-A0D3-F732841542C2}" type="slidenum">
              <a:rPr lang="en-US" altLang="en-US"/>
              <a:pPr/>
              <a:t>29</a:t>
            </a:fld>
            <a:endParaRPr lang="en-US" altLang="en-US"/>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p:spPr>
        <p:txBody>
          <a:bodyPr/>
          <a:lstStyle/>
          <a:p>
            <a:pPr eaLnBrk="1" hangingPunct="1"/>
            <a:endParaRPr lang="en-US" alt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995F6788-283C-4926-A6BC-909D60DD8A31}" type="slidenum">
              <a:rPr lang="en-US" altLang="en-US" smtClean="0"/>
              <a:pPr>
                <a:defRPr/>
              </a:pPr>
              <a:t>40</a:t>
            </a:fld>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ln>
            <a:miter lim="800000"/>
            <a:headEnd/>
            <a:tailEnd/>
          </a:ln>
        </p:spPr>
        <p:txBody>
          <a:bodyPr/>
          <a:lstStyle/>
          <a:p>
            <a:fld id="{B29D17A5-C727-49FC-A0D3-F732841542C2}" type="slidenum">
              <a:rPr lang="en-US" altLang="en-US"/>
              <a:pPr/>
              <a:t>42</a:t>
            </a:fld>
            <a:endParaRPr lang="en-US" altLang="en-US"/>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p:spPr>
        <p:txBody>
          <a:bodyPr/>
          <a:lstStyle/>
          <a:p>
            <a:pPr eaLnBrk="1" hangingPunct="1"/>
            <a:endParaRPr lang="en-US" alt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43</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44</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12</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45</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46</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47</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48</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49</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55</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56</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57</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58</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59</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13</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60</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61</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62</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63</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64</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65</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66</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67</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14</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15</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16</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17</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18</a:t>
            </a:fld>
            <a:endParaRPr lang="en-US" dirty="0"/>
          </a:p>
        </p:txBody>
      </p:sp>
    </p:spTree>
    <p:extLst>
      <p:ext uri="{BB962C8B-B14F-4D97-AF65-F5344CB8AC3E}">
        <p14:creationId xmlns:p14="http://schemas.microsoft.com/office/powerpoint/2010/main" val="34260692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EE309F-84AB-6E44-8777-F6087E12BBC5}" type="slidenum">
              <a:rPr lang="en-US" smtClean="0"/>
              <a:pPr/>
              <a:t>19</a:t>
            </a:fld>
            <a:endParaRPr lang="en-US" dirty="0"/>
          </a:p>
        </p:txBody>
      </p:sp>
    </p:spTree>
    <p:extLst>
      <p:ext uri="{BB962C8B-B14F-4D97-AF65-F5344CB8AC3E}">
        <p14:creationId xmlns:p14="http://schemas.microsoft.com/office/powerpoint/2010/main" val="34260692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9525 h 1912"/>
              <a:gd name="T4" fmla="*/ 0 w 1588"/>
              <a:gd name="T5" fmla="*/ 9525 h 1912"/>
              <a:gd name="T6" fmla="*/ 0 w 1588"/>
              <a:gd name="T7" fmla="*/ 95250 h 1912"/>
              <a:gd name="T8" fmla="*/ 0 w 1588"/>
              <a:gd name="T9" fmla="*/ 3035300 h 1912"/>
              <a:gd name="T10" fmla="*/ 0 w 1588"/>
              <a:gd name="T11" fmla="*/ 3035300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w="9525">
            <a:noFill/>
            <a:round/>
            <a:headEnd/>
            <a:tailEnd/>
          </a:ln>
        </p:spPr>
        <p:txBody>
          <a:bodyPr/>
          <a:lstStyle/>
          <a:p>
            <a:endParaRPr lang="en-US"/>
          </a:p>
        </p:txBody>
      </p:sp>
      <p:sp>
        <p:nvSpPr>
          <p:cNvPr id="20275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pPr lvl="0"/>
            <a:r>
              <a:rPr lang="en-US" altLang="en-US" noProof="0" smtClean="0"/>
              <a:t>Click to edit Master title style</a:t>
            </a:r>
          </a:p>
        </p:txBody>
      </p:sp>
      <p:sp>
        <p:nvSpPr>
          <p:cNvPr id="20275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altLang="en-US" noProof="0" smtClean="0"/>
              <a:t>Click to edit Master subtitle style</a:t>
            </a:r>
          </a:p>
        </p:txBody>
      </p:sp>
      <p:sp>
        <p:nvSpPr>
          <p:cNvPr id="5" name="Rectangle 5"/>
          <p:cNvSpPr>
            <a:spLocks noGrp="1" noChangeArrowheads="1"/>
          </p:cNvSpPr>
          <p:nvPr>
            <p:ph type="ftr" sz="quarter" idx="10"/>
          </p:nvPr>
        </p:nvSpPr>
        <p:spPr>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mtClean="0"/>
            </a:lvl1pPr>
          </a:lstStyle>
          <a:p>
            <a:pPr>
              <a:defRPr/>
            </a:pPr>
            <a:endParaRPr lang="en-US" altLang="en-US"/>
          </a:p>
        </p:txBody>
      </p:sp>
      <p:sp>
        <p:nvSpPr>
          <p:cNvPr id="6" name="Rectangle 6"/>
          <p:cNvSpPr>
            <a:spLocks noGrp="1" noChangeArrowheads="1"/>
          </p:cNvSpPr>
          <p:nvPr>
            <p:ph type="sldNum" sz="quarter" idx="11"/>
          </p:nvPr>
        </p:nvSpPr>
        <p:spPr>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mtClean="0"/>
            </a:lvl1pPr>
          </a:lstStyle>
          <a:p>
            <a:pPr>
              <a:defRPr/>
            </a:pPr>
            <a:fld id="{C436B07F-5539-4E65-A6FE-F67C46FD6C18}" type="slidenum">
              <a:rPr lang="en-US" altLang="en-US"/>
              <a:pPr>
                <a:defRPr/>
              </a:pPr>
              <a:t>‹#›</a:t>
            </a:fld>
            <a:endParaRPr lang="en-US" altLang="en-US"/>
          </a:p>
        </p:txBody>
      </p:sp>
      <p:sp>
        <p:nvSpPr>
          <p:cNvPr id="7" name="Rectangle 7"/>
          <p:cNvSpPr>
            <a:spLocks noGrp="1" noChangeArrowheads="1"/>
          </p:cNvSpPr>
          <p:nvPr>
            <p:ph type="dt" sz="quarter" idx="12"/>
          </p:nvPr>
        </p:nvSpPr>
        <p:spPr>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mtClean="0"/>
            </a:lvl1pPr>
          </a:lstStyle>
          <a:p>
            <a:pPr>
              <a:defRPr/>
            </a:pPr>
            <a:endParaRPr lang="en-US"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B3177F9F-BC99-4A96-AFD1-A55F8FEAF096}" type="slidenum">
              <a:rPr lang="en-US" altLang="en-US"/>
              <a:pPr>
                <a:defRPr/>
              </a:pPr>
              <a:t>‹#›</a:t>
            </a:fld>
            <a:endParaRPr lang="en-US"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E63A4812-A010-4B8B-BF0D-E72E898D8941}" type="slidenum">
              <a:rPr lang="en-US" altLang="en-US"/>
              <a:pPr>
                <a:defRPr/>
              </a:pPr>
              <a:t>‹#›</a:t>
            </a:fld>
            <a:endParaRPr lang="en-US"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2912D3AF-E733-41C7-A82C-780C2159711B}" type="slidenum">
              <a:rPr lang="en-US" altLang="en-US"/>
              <a:pPr>
                <a:defRPr/>
              </a:pPr>
              <a:t>‹#›</a:t>
            </a:fld>
            <a:endParaRPr lang="en-US"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pPr>
              <a:defRPr/>
            </a:pPr>
            <a:fld id="{E8B49FD4-1A4D-4F74-BCEF-98E02E731304}" type="slidenum">
              <a:rPr lang="en-US" altLang="en-US"/>
              <a:pPr>
                <a:defRPr/>
              </a:pPr>
              <a:t>‹#›</a:t>
            </a:fld>
            <a:endParaRPr lang="en-US"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pPr>
              <a:defRPr/>
            </a:pPr>
            <a:fld id="{5789D5CF-F677-4663-83EC-C9BA13847B2C}" type="slidenum">
              <a:rPr lang="en-US" altLang="en-US"/>
              <a:pPr>
                <a:defRPr/>
              </a:pPr>
              <a:t>‹#›</a:t>
            </a:fld>
            <a:endParaRPr lang="en-US"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a:ln/>
        </p:spPr>
        <p:txBody>
          <a:bodyPr/>
          <a:lstStyle>
            <a:lvl1pPr>
              <a:defRPr/>
            </a:lvl1pPr>
          </a:lstStyle>
          <a:p>
            <a:pPr>
              <a:defRPr/>
            </a:pPr>
            <a:fld id="{E488E470-C938-4D3B-AB36-6D03624F0928}" type="slidenum">
              <a:rPr lang="en-US" altLang="en-US"/>
              <a:pPr>
                <a:defRPr/>
              </a:pPr>
              <a:t>‹#›</a:t>
            </a:fld>
            <a:endParaRPr lang="en-US"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p:cNvSpPr>
            <a:spLocks noGrp="1" noChangeArrowheads="1"/>
          </p:cNvSpPr>
          <p:nvPr>
            <p:ph type="sldNum" sz="quarter" idx="12"/>
          </p:nvPr>
        </p:nvSpPr>
        <p:spPr>
          <a:ln/>
        </p:spPr>
        <p:txBody>
          <a:bodyPr/>
          <a:lstStyle>
            <a:lvl1pPr>
              <a:defRPr/>
            </a:lvl1pPr>
          </a:lstStyle>
          <a:p>
            <a:pPr>
              <a:defRPr/>
            </a:pPr>
            <a:fld id="{C0C6C533-0FF8-4142-B851-8DC4016D6BAA}" type="slidenum">
              <a:rPr lang="en-US" altLang="en-US"/>
              <a:pPr>
                <a:defRPr/>
              </a:pPr>
              <a:t>‹#›</a:t>
            </a:fld>
            <a:endParaRPr lang="en-US"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p:cNvSpPr>
            <a:spLocks noGrp="1" noChangeArrowheads="1"/>
          </p:cNvSpPr>
          <p:nvPr>
            <p:ph type="sldNum" sz="quarter" idx="12"/>
          </p:nvPr>
        </p:nvSpPr>
        <p:spPr>
          <a:ln/>
        </p:spPr>
        <p:txBody>
          <a:bodyPr/>
          <a:lstStyle>
            <a:lvl1pPr>
              <a:defRPr/>
            </a:lvl1pPr>
          </a:lstStyle>
          <a:p>
            <a:pPr>
              <a:defRPr/>
            </a:pPr>
            <a:fld id="{B9374D18-7823-4859-9564-5B7A65C66F57}" type="slidenum">
              <a:rPr lang="en-US" altLang="en-US"/>
              <a:pPr>
                <a:defRPr/>
              </a:pPr>
              <a:t>‹#›</a:t>
            </a:fld>
            <a:endParaRPr lang="en-US"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pPr>
              <a:defRPr/>
            </a:pPr>
            <a:fld id="{0B297199-4303-4936-9D19-4D5C192D09C2}" type="slidenum">
              <a:rPr lang="en-US" altLang="en-US"/>
              <a:pPr>
                <a:defRPr/>
              </a:pPr>
              <a:t>‹#›</a:t>
            </a:fld>
            <a:endParaRPr lang="en-US"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pPr>
              <a:defRPr/>
            </a:pPr>
            <a:fld id="{A94668AD-DB7A-45E3-A38A-58BED91E2CBA}" type="slidenum">
              <a:rPr lang="en-US" altLang="en-US"/>
              <a:pPr>
                <a:defRPr/>
              </a:pPr>
              <a:t>‹#›</a:t>
            </a:fld>
            <a:endParaRPr lang="en-US"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duotone>
              <a:schemeClr val="bg1"/>
              <a:srgbClr val="FFFFFF"/>
            </a:duotone>
          </a:blip>
          <a:srcRect/>
          <a:stretch>
            <a:fillRect/>
          </a:stretch>
        </a:blipFill>
        <a:effectLst/>
      </p:bgPr>
    </p:bg>
    <p:spTree>
      <p:nvGrpSpPr>
        <p:cNvPr id="1" name=""/>
        <p:cNvGrpSpPr/>
        <p:nvPr/>
      </p:nvGrpSpPr>
      <p:grpSpPr>
        <a:xfrm>
          <a:off x="0" y="0"/>
          <a:ext cx="0" cy="0"/>
          <a:chOff x="0" y="0"/>
          <a:chExt cx="0" cy="0"/>
        </a:xfrm>
      </p:grpSpPr>
      <p:sp>
        <p:nvSpPr>
          <p:cNvPr id="201730" name="Rectangle 2"/>
          <p:cNvSpPr>
            <a:spLocks noGrp="1" noChangeArrowheads="1"/>
          </p:cNvSpPr>
          <p:nvPr>
            <p:ph type="title"/>
          </p:nvPr>
        </p:nvSpPr>
        <p:spPr bwMode="auto">
          <a:xfrm>
            <a:off x="457200" y="292100"/>
            <a:ext cx="8229600" cy="138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201731" name="Rectangle 3"/>
          <p:cNvSpPr>
            <a:spLocks noGrp="1" noChangeArrowheads="1"/>
          </p:cNvSpPr>
          <p:nvPr>
            <p:ph type="body" idx="1"/>
          </p:nvPr>
        </p:nvSpPr>
        <p:spPr bwMode="auto">
          <a:xfrm>
            <a:off x="457200" y="1905000"/>
            <a:ext cx="82296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20173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smtClean="0">
                <a:effectLst>
                  <a:outerShdw blurRad="38100" dist="38100" dir="2700000" algn="tl">
                    <a:srgbClr val="000000"/>
                  </a:outerShdw>
                </a:effectLst>
                <a:latin typeface="Arial" charset="0"/>
              </a:defRPr>
            </a:lvl1pPr>
          </a:lstStyle>
          <a:p>
            <a:pPr>
              <a:defRPr/>
            </a:pPr>
            <a:endParaRPr lang="en-US" altLang="en-US"/>
          </a:p>
        </p:txBody>
      </p:sp>
      <p:sp>
        <p:nvSpPr>
          <p:cNvPr id="20173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smtClean="0">
                <a:effectLst>
                  <a:outerShdw blurRad="38100" dist="38100" dir="2700000" algn="tl">
                    <a:srgbClr val="000000"/>
                  </a:outerShdw>
                </a:effectLst>
                <a:latin typeface="Arial" charset="0"/>
              </a:defRPr>
            </a:lvl1pPr>
          </a:lstStyle>
          <a:p>
            <a:pPr>
              <a:defRPr/>
            </a:pPr>
            <a:endParaRPr lang="en-US" altLang="en-US"/>
          </a:p>
        </p:txBody>
      </p:sp>
      <p:sp>
        <p:nvSpPr>
          <p:cNvPr id="20173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smtClean="0">
                <a:effectLst>
                  <a:outerShdw blurRad="38100" dist="38100" dir="2700000" algn="tl">
                    <a:srgbClr val="000000"/>
                  </a:outerShdw>
                </a:effectLst>
                <a:latin typeface="Arial" charset="0"/>
              </a:defRPr>
            </a:lvl1pPr>
          </a:lstStyle>
          <a:p>
            <a:pPr>
              <a:defRPr/>
            </a:pPr>
            <a:fld id="{A2303F96-46F9-4AC9-AFFF-10E30FA0E160}" type="slidenum">
              <a:rPr lang="en-US" altLang="en-US"/>
              <a:pPr>
                <a:defRPr/>
              </a:pPr>
              <a:t>‹#›</a:t>
            </a:fld>
            <a:endParaRPr lang="en-US" altLang="en-US"/>
          </a:p>
        </p:txBody>
      </p:sp>
    </p:spTree>
  </p:cSld>
  <p:clrMap bg1="dk2" tx1="lt1" bg2="dk1" tx2="lt2" accent1="accent1" accent2="accent2" accent3="accent3" accent4="accent4" accent5="accent5" accent6="accent6" hlink="hlink" folHlink="folHlink"/>
  <p:sldLayoutIdLst>
    <p:sldLayoutId id="2147483726"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Lst>
  <p:hf hdr="0" ftr="0" dt="0"/>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34"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34"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Font typeface="Tahoma" pitchFamily="34" charset="0"/>
        <a:buChar char="–"/>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Font typeface="Tahoma" pitchFamily="34" charset="0"/>
        <a:buChar char="–"/>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SzPct val="80000"/>
        <a:buFont typeface="Wingdings" pitchFamily="2" charset="2"/>
        <a:buChar char="v"/>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hyperlink" Target="https://web2.westlaw.com/find/default.wl?tc=-1&amp;docname=26USCAS1033&amp;rp=/find/default.wl&amp;sv=Split&amp;rs=WLW10.04&amp;db=1000546&amp;tf=-1&amp;findtype=L&amp;fn=_top&amp;mt=281&amp;vr=2.0&amp;pbc=69FD3CBA&amp;ordoc=1891893" TargetMode="Externa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447800"/>
            <a:ext cx="8382000" cy="1536700"/>
          </a:xfrm>
        </p:spPr>
        <p:txBody>
          <a:bodyPr/>
          <a:lstStyle/>
          <a:p>
            <a:pPr algn="ctr"/>
            <a:r>
              <a:rPr lang="en-US" sz="7000" dirty="0" smtClean="0"/>
              <a:t>Like Kind Exchanges</a:t>
            </a:r>
            <a:endParaRPr lang="en-US" sz="7000" dirty="0"/>
          </a:p>
        </p:txBody>
      </p:sp>
      <p:sp>
        <p:nvSpPr>
          <p:cNvPr id="5" name="Title 1"/>
          <p:cNvSpPr txBox="1">
            <a:spLocks/>
          </p:cNvSpPr>
          <p:nvPr/>
        </p:nvSpPr>
        <p:spPr bwMode="auto">
          <a:xfrm>
            <a:off x="228600" y="3352800"/>
            <a:ext cx="8686800" cy="290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en-US" sz="3600" kern="0" dirty="0" smtClean="0">
                <a:solidFill>
                  <a:schemeClr val="tx2"/>
                </a:solidFill>
                <a:effectLst>
                  <a:outerShdw blurRad="38100" dist="38100" dir="2700000" algn="tl">
                    <a:srgbClr val="000000"/>
                  </a:outerShdw>
                </a:effectLst>
                <a:latin typeface="+mj-lt"/>
                <a:ea typeface="+mj-ea"/>
                <a:cs typeface="+mj-cs"/>
              </a:rPr>
              <a:t>Peter Baumgarten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0" cap="none" spc="0" normalizeH="0" baseline="0" noProof="0" dirty="0" smtClean="0">
                <a:ln>
                  <a:noFill/>
                </a:ln>
                <a:solidFill>
                  <a:schemeClr val="tx2"/>
                </a:solidFill>
                <a:effectLst>
                  <a:outerShdw blurRad="38100" dist="38100" dir="2700000" algn="tl">
                    <a:srgbClr val="000000"/>
                  </a:outerShdw>
                </a:effectLst>
                <a:uLnTx/>
                <a:uFillTx/>
                <a:latin typeface="+mj-lt"/>
                <a:ea typeface="+mj-ea"/>
                <a:cs typeface="+mj-cs"/>
              </a:rPr>
              <a:t>Ciro</a:t>
            </a:r>
            <a:r>
              <a:rPr kumimoji="0" lang="en-US" sz="3600" b="0" i="0" u="none" strike="noStrike" kern="0" cap="none" spc="0" normalizeH="0" noProof="0" dirty="0" smtClean="0">
                <a:ln>
                  <a:noFill/>
                </a:ln>
                <a:solidFill>
                  <a:schemeClr val="tx2"/>
                </a:solidFill>
                <a:effectLst>
                  <a:outerShdw blurRad="38100" dist="38100" dir="2700000" algn="tl">
                    <a:srgbClr val="000000"/>
                  </a:outerShdw>
                </a:effectLst>
                <a:uLnTx/>
                <a:uFillTx/>
                <a:latin typeface="+mj-lt"/>
                <a:ea typeface="+mj-ea"/>
                <a:cs typeface="+mj-cs"/>
              </a:rPr>
              <a:t> Immordino</a:t>
            </a:r>
          </a:p>
          <a:p>
            <a:pPr marL="0" marR="0" lvl="0" indent="0" algn="r" defTabSz="914400" rtl="0" eaLnBrk="0" fontAlgn="base" latinLnBrk="0" hangingPunct="0">
              <a:lnSpc>
                <a:spcPct val="100000"/>
              </a:lnSpc>
              <a:spcBef>
                <a:spcPct val="0"/>
              </a:spcBef>
              <a:spcAft>
                <a:spcPct val="0"/>
              </a:spcAft>
              <a:buClrTx/>
              <a:buSzTx/>
              <a:buFontTx/>
              <a:buNone/>
              <a:tabLst/>
              <a:defRPr/>
            </a:pPr>
            <a:r>
              <a:rPr lang="en-US" sz="3600" kern="0" baseline="0" dirty="0" smtClean="0">
                <a:solidFill>
                  <a:schemeClr val="tx2"/>
                </a:solidFill>
                <a:effectLst>
                  <a:outerShdw blurRad="38100" dist="38100" dir="2700000" algn="tl">
                    <a:srgbClr val="000000"/>
                  </a:outerShdw>
                </a:effectLst>
                <a:latin typeface="+mj-lt"/>
                <a:ea typeface="+mj-ea"/>
                <a:cs typeface="+mj-cs"/>
              </a:rPr>
              <a:t>Belan</a:t>
            </a:r>
            <a:r>
              <a:rPr lang="en-US" sz="3600" kern="0" dirty="0" smtClean="0">
                <a:solidFill>
                  <a:schemeClr val="tx2"/>
                </a:solidFill>
                <a:effectLst>
                  <a:outerShdw blurRad="38100" dist="38100" dir="2700000" algn="tl">
                    <a:srgbClr val="000000"/>
                  </a:outerShdw>
                </a:effectLst>
                <a:latin typeface="+mj-lt"/>
                <a:ea typeface="+mj-ea"/>
                <a:cs typeface="+mj-cs"/>
              </a:rPr>
              <a:t> Wagner</a:t>
            </a:r>
          </a:p>
          <a:p>
            <a:pPr lvl="0" algn="r"/>
            <a:endParaRPr lang="en-US" sz="2400" kern="0" dirty="0" smtClean="0">
              <a:solidFill>
                <a:schemeClr val="tx2"/>
              </a:solidFill>
              <a:effectLst>
                <a:outerShdw blurRad="38100" dist="38100" dir="2700000" algn="tl">
                  <a:srgbClr val="000000"/>
                </a:outerShdw>
              </a:effectLst>
              <a:latin typeface="+mj-lt"/>
              <a:ea typeface="+mj-ea"/>
              <a:cs typeface="+mj-cs"/>
            </a:endParaRPr>
          </a:p>
          <a:p>
            <a:pPr lvl="0" algn="r"/>
            <a:r>
              <a:rPr lang="en-US" sz="2400" kern="0" dirty="0" smtClean="0">
                <a:solidFill>
                  <a:schemeClr val="tx2"/>
                </a:solidFill>
                <a:effectLst>
                  <a:outerShdw blurRad="38100" dist="38100" dir="2700000" algn="tl">
                    <a:srgbClr val="000000"/>
                  </a:outerShdw>
                </a:effectLst>
                <a:latin typeface="+mj-lt"/>
                <a:ea typeface="+mj-ea"/>
                <a:cs typeface="+mj-cs"/>
              </a:rPr>
              <a:t>*  Views are of the speakers and should not be considered the views of the Internal Revenue Service or Franchise Tax Board. </a:t>
            </a:r>
            <a:endParaRPr kumimoji="0" lang="en-US" sz="2400" b="0" i="0" u="none" strike="noStrike" kern="0" cap="none" spc="0" normalizeH="0" baseline="0" noProof="0" dirty="0">
              <a:ln>
                <a:noFill/>
              </a:ln>
              <a:solidFill>
                <a:schemeClr val="tx2"/>
              </a:solidFill>
              <a:effectLst>
                <a:outerShdw blurRad="38100" dist="38100" dir="2700000" algn="tl">
                  <a:srgbClr val="000000"/>
                </a:outerShdw>
              </a:effectLst>
              <a:uLnTx/>
              <a:uFillTx/>
              <a:latin typeface="+mj-lt"/>
              <a:ea typeface="+mj-ea"/>
              <a:cs typeface="+mj-cs"/>
            </a:endParaRPr>
          </a:p>
        </p:txBody>
      </p:sp>
      <p:sp>
        <p:nvSpPr>
          <p:cNvPr id="6" name="Slide Number Placeholder 5"/>
          <p:cNvSpPr>
            <a:spLocks noGrp="1"/>
          </p:cNvSpPr>
          <p:nvPr>
            <p:ph type="sldNum" sz="quarter" idx="12"/>
          </p:nvPr>
        </p:nvSpPr>
        <p:spPr/>
        <p:txBody>
          <a:bodyPr/>
          <a:lstStyle/>
          <a:p>
            <a:pPr>
              <a:defRPr/>
            </a:pPr>
            <a:fld id="{2912D3AF-E733-41C7-A82C-780C2159711B}" type="slidenum">
              <a:rPr lang="en-US" altLang="en-US" smtClean="0"/>
              <a:pPr>
                <a:defRPr/>
              </a:pPr>
              <a:t>1</a:t>
            </a:fld>
            <a:endParaRPr lang="en-US" altLang="en-US"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676400"/>
            <a:ext cx="8610600" cy="3276600"/>
          </a:xfrm>
        </p:spPr>
        <p:txBody>
          <a:bodyPr/>
          <a:lstStyle/>
          <a:p>
            <a:pPr algn="ctr"/>
            <a:r>
              <a:rPr lang="en-US" sz="6000" dirty="0" smtClean="0"/>
              <a:t>PIN Transactions</a:t>
            </a:r>
            <a:endParaRPr lang="en-US" sz="6000"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10</a:t>
            </a:fld>
            <a:endParaRPr lang="en-US" altLang="en-US"/>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001712"/>
          </a:xfrm>
        </p:spPr>
        <p:txBody>
          <a:bodyPr>
            <a:normAutofit/>
          </a:bodyPr>
          <a:lstStyle/>
          <a:p>
            <a:r>
              <a:rPr lang="en-US" sz="2600" b="1" u="sng" dirty="0" smtClean="0"/>
              <a:t>PARTNERSHIP INSTALLMENT NOTE (“PIN”) TRANSACTIONS</a:t>
            </a:r>
            <a:endParaRPr lang="en-US" sz="2600" b="1" u="sng" dirty="0"/>
          </a:p>
        </p:txBody>
      </p:sp>
      <p:sp>
        <p:nvSpPr>
          <p:cNvPr id="3" name="Content Placeholder 2"/>
          <p:cNvSpPr>
            <a:spLocks noGrp="1"/>
          </p:cNvSpPr>
          <p:nvPr>
            <p:ph idx="1"/>
          </p:nvPr>
        </p:nvSpPr>
        <p:spPr>
          <a:xfrm>
            <a:off x="457200" y="1365250"/>
            <a:ext cx="8229600" cy="4525963"/>
          </a:xfrm>
        </p:spPr>
        <p:txBody>
          <a:bodyPr>
            <a:normAutofit fontScale="40000" lnSpcReduction="20000"/>
          </a:bodyPr>
          <a:lstStyle/>
          <a:p>
            <a:pPr marL="0" indent="0">
              <a:spcAft>
                <a:spcPts val="600"/>
              </a:spcAft>
              <a:buNone/>
            </a:pPr>
            <a:r>
              <a:rPr lang="en-US" sz="4400" b="1" u="sng" dirty="0" smtClean="0"/>
              <a:t>Transaction Overview</a:t>
            </a:r>
          </a:p>
          <a:p>
            <a:pPr marL="0" indent="0">
              <a:spcAft>
                <a:spcPts val="600"/>
              </a:spcAft>
              <a:buNone/>
            </a:pPr>
            <a:r>
              <a:rPr lang="en-US" sz="3600" b="1" i="1" u="sng" dirty="0" smtClean="0"/>
              <a:t>Version #1 (Buyer Note)</a:t>
            </a:r>
            <a:r>
              <a:rPr lang="en-US" sz="3600" dirty="0" smtClean="0"/>
              <a:t>: </a:t>
            </a:r>
          </a:p>
          <a:p>
            <a:pPr>
              <a:spcAft>
                <a:spcPts val="600"/>
              </a:spcAft>
              <a:buFont typeface="Arial" panose="020B0604020202020204" pitchFamily="34" charset="0"/>
              <a:buChar char="•"/>
            </a:pPr>
            <a:r>
              <a:rPr lang="en-US" sz="4400" dirty="0" smtClean="0"/>
              <a:t>Enters into a contract to sell Partnership property to a buyer in exchange for cash and a promissory note.</a:t>
            </a:r>
          </a:p>
          <a:p>
            <a:pPr>
              <a:spcBef>
                <a:spcPts val="1800"/>
              </a:spcBef>
              <a:spcAft>
                <a:spcPts val="600"/>
              </a:spcAft>
              <a:buFont typeface="Arial" panose="020B0604020202020204" pitchFamily="34" charset="0"/>
              <a:buChar char="•"/>
            </a:pPr>
            <a:r>
              <a:rPr lang="en-US" sz="4400" dirty="0" smtClean="0"/>
              <a:t>The contract is assigned to a QI under terms where the </a:t>
            </a:r>
            <a:r>
              <a:rPr lang="en-US" sz="4400" dirty="0" smtClean="0">
                <a:effectLst/>
              </a:rPr>
              <a:t>Buyer transfers the cash to a QI and the promissory note to the partnership.</a:t>
            </a:r>
          </a:p>
          <a:p>
            <a:pPr>
              <a:spcBef>
                <a:spcPts val="1800"/>
              </a:spcBef>
              <a:spcAft>
                <a:spcPts val="600"/>
              </a:spcAft>
            </a:pPr>
            <a:r>
              <a:rPr lang="en-US" sz="4400" dirty="0" smtClean="0"/>
              <a:t>The cash portion to QI is used to pay off any debt that the partnership owed on the property.</a:t>
            </a:r>
          </a:p>
          <a:p>
            <a:pPr>
              <a:spcBef>
                <a:spcPts val="1800"/>
              </a:spcBef>
              <a:spcAft>
                <a:spcPts val="600"/>
              </a:spcAft>
            </a:pPr>
            <a:r>
              <a:rPr lang="en-US" sz="4400" dirty="0" smtClean="0"/>
              <a:t>Partnership distributes the promissory notes to the “cash out” partners in exchange for the redemption of their partnership interests which notes provide for principal payments in at least two taxable years.</a:t>
            </a:r>
          </a:p>
          <a:p>
            <a:pPr>
              <a:spcAft>
                <a:spcPts val="600"/>
              </a:spcAft>
            </a:pPr>
            <a:endParaRPr lang="en-US" sz="3400"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11</a:t>
            </a:fld>
            <a:endParaRPr lang="en-US" dirty="0"/>
          </a:p>
        </p:txBody>
      </p:sp>
    </p:spTree>
    <p:extLst>
      <p:ext uri="{BB962C8B-B14F-4D97-AF65-F5344CB8AC3E}">
        <p14:creationId xmlns:p14="http://schemas.microsoft.com/office/powerpoint/2010/main" val="225494155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p:txBody>
          <a:bodyPr>
            <a:normAutofit fontScale="62500" lnSpcReduction="20000"/>
          </a:bodyPr>
          <a:lstStyle/>
          <a:p>
            <a:pPr marL="0" indent="0">
              <a:buNone/>
            </a:pPr>
            <a:r>
              <a:rPr lang="en-US" sz="3400" b="1" u="sng" dirty="0" smtClean="0"/>
              <a:t>Tax Analysis (Hopeful)_</a:t>
            </a:r>
          </a:p>
          <a:p>
            <a:pPr marL="0" indent="0" algn="ctr">
              <a:buNone/>
            </a:pPr>
            <a:endParaRPr lang="en-US" b="1" u="sng" dirty="0" smtClean="0"/>
          </a:p>
          <a:p>
            <a:pPr>
              <a:spcAft>
                <a:spcPts val="600"/>
              </a:spcAft>
            </a:pPr>
            <a:r>
              <a:rPr lang="en-US" sz="3300" dirty="0" smtClean="0"/>
              <a:t>Partnership recognizes no gain or loss on receipt of the installment note (with certain exceptions for depreciation recapture).</a:t>
            </a:r>
          </a:p>
          <a:p>
            <a:pPr>
              <a:spcAft>
                <a:spcPts val="600"/>
              </a:spcAft>
            </a:pPr>
            <a:r>
              <a:rPr lang="en-US" sz="3300" dirty="0" smtClean="0"/>
              <a:t>The “cash out” partners recognize gain only as they receive payments on the installment note.</a:t>
            </a:r>
            <a:endParaRPr lang="en-US" sz="3300" dirty="0" smtClean="0">
              <a:effectLst/>
            </a:endParaRPr>
          </a:p>
          <a:p>
            <a:pPr>
              <a:spcAft>
                <a:spcPts val="600"/>
              </a:spcAft>
            </a:pPr>
            <a:r>
              <a:rPr lang="en-US" sz="3300" dirty="0" smtClean="0"/>
              <a:t>The installment note’s distribution to the “cash out” partners will not accelerate the note’s gain because of Section 731 non-recognition rules.</a:t>
            </a:r>
          </a:p>
          <a:p>
            <a:pPr>
              <a:spcAft>
                <a:spcPts val="600"/>
              </a:spcAft>
            </a:pPr>
            <a:r>
              <a:rPr lang="en-US" sz="3300" dirty="0" smtClean="0"/>
              <a:t>A partner’s receipt of an installment note in a Section 731 distribution does not result in disposition causing gain under Section 453(B</a:t>
            </a:r>
            <a:r>
              <a:rPr lang="en-US" sz="3300" dirty="0"/>
              <a:t>). Treasury Regulations §1.453-9(c)(2</a:t>
            </a:r>
            <a:r>
              <a:rPr lang="en-US" sz="3300" dirty="0" smtClean="0"/>
              <a:t>).</a:t>
            </a:r>
            <a:r>
              <a:rPr lang="en-US" dirty="0" smtClean="0"/>
              <a:t> </a:t>
            </a:r>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12</a:t>
            </a:fld>
            <a:endParaRPr lang="en-US" dirty="0"/>
          </a:p>
        </p:txBody>
      </p:sp>
    </p:spTree>
    <p:extLst>
      <p:ext uri="{BB962C8B-B14F-4D97-AF65-F5344CB8AC3E}">
        <p14:creationId xmlns:p14="http://schemas.microsoft.com/office/powerpoint/2010/main" val="225635370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2598089"/>
          </a:xfrm>
        </p:spPr>
        <p:txBody>
          <a:bodyPr>
            <a:normAutofit fontScale="55000" lnSpcReduction="20000"/>
          </a:bodyPr>
          <a:lstStyle/>
          <a:p>
            <a:pPr marL="0" indent="0">
              <a:buNone/>
            </a:pPr>
            <a:r>
              <a:rPr lang="en-US" sz="3400" b="1" u="sng" dirty="0" smtClean="0"/>
              <a:t>Example of Version #1</a:t>
            </a:r>
            <a:endParaRPr lang="en-US" sz="3400" dirty="0" smtClean="0"/>
          </a:p>
          <a:p>
            <a:pPr marL="0" indent="0">
              <a:buNone/>
            </a:pPr>
            <a:r>
              <a:rPr lang="en-US" sz="3400" b="1" i="1" u="sng" dirty="0" smtClean="0"/>
              <a:t>Facts</a:t>
            </a:r>
            <a:r>
              <a:rPr lang="en-US" sz="3400" b="1" i="1" dirty="0" smtClean="0"/>
              <a:t>:</a:t>
            </a:r>
          </a:p>
          <a:p>
            <a:pPr marL="0">
              <a:buFont typeface="Symbol"/>
              <a:buChar char="·"/>
              <a:tabLst>
                <a:tab pos="800100" algn="ctr"/>
                <a:tab pos="2000250" algn="ctr"/>
                <a:tab pos="3200400" algn="ctr"/>
              </a:tabLst>
            </a:pPr>
            <a:r>
              <a:rPr lang="en-US" sz="3400" dirty="0" smtClean="0">
                <a:sym typeface="Symbol"/>
              </a:rPr>
              <a:t>	</a:t>
            </a:r>
            <a:r>
              <a:rPr lang="en-US" sz="3400" u="sng" dirty="0" smtClean="0">
                <a:sym typeface="Symbol"/>
              </a:rPr>
              <a:t>Value</a:t>
            </a:r>
            <a:r>
              <a:rPr lang="en-US" sz="3400" dirty="0" smtClean="0">
                <a:sym typeface="Symbol"/>
              </a:rPr>
              <a:t>	</a:t>
            </a:r>
            <a:r>
              <a:rPr lang="en-US" sz="3400" u="sng" dirty="0" smtClean="0">
                <a:sym typeface="Symbol"/>
              </a:rPr>
              <a:t>Basis</a:t>
            </a:r>
            <a:r>
              <a:rPr lang="en-US" sz="3400" dirty="0" smtClean="0">
                <a:sym typeface="Symbol"/>
              </a:rPr>
              <a:t>	</a:t>
            </a:r>
            <a:r>
              <a:rPr lang="en-US" sz="3400" u="sng" dirty="0" smtClean="0">
                <a:sym typeface="Symbol"/>
              </a:rPr>
              <a:t>Debt</a:t>
            </a:r>
            <a:r>
              <a:rPr lang="en-US" sz="3400" dirty="0">
                <a:sym typeface="Symbol"/>
              </a:rPr>
              <a:t/>
            </a:r>
            <a:br>
              <a:rPr lang="en-US" sz="3400" dirty="0">
                <a:sym typeface="Symbol"/>
              </a:rPr>
            </a:br>
            <a:r>
              <a:rPr lang="en-US" sz="3400" dirty="0" smtClean="0">
                <a:sym typeface="Symbol"/>
              </a:rPr>
              <a:t>	$900,000	$450,000	$300,000</a:t>
            </a:r>
            <a:br>
              <a:rPr lang="en-US" sz="3400" dirty="0" smtClean="0">
                <a:sym typeface="Symbol"/>
              </a:rPr>
            </a:br>
            <a:endParaRPr lang="en-US" sz="3400" dirty="0" smtClean="0">
              <a:sym typeface="Symbol"/>
            </a:endParaRPr>
          </a:p>
          <a:p>
            <a:pPr marL="0">
              <a:spcBef>
                <a:spcPts val="0"/>
              </a:spcBef>
              <a:buFont typeface="Symbol"/>
              <a:buChar char="·"/>
              <a:tabLst>
                <a:tab pos="800100" algn="ctr"/>
                <a:tab pos="2000250" algn="ctr"/>
                <a:tab pos="3200400" algn="ctr"/>
              </a:tabLst>
            </a:pPr>
            <a:r>
              <a:rPr lang="en-US" sz="3400" dirty="0" smtClean="0">
                <a:sym typeface="Symbol"/>
              </a:rPr>
              <a:t>ABC Partnership:  3 equal partners; inside and outside basis are equal.</a:t>
            </a:r>
          </a:p>
          <a:p>
            <a:pPr marL="0">
              <a:buFont typeface="Symbol"/>
              <a:buChar char="·"/>
              <a:tabLst>
                <a:tab pos="800100" algn="ctr"/>
                <a:tab pos="2000250" algn="ctr"/>
                <a:tab pos="3200400" algn="ctr"/>
              </a:tabLst>
            </a:pPr>
            <a:r>
              <a:rPr lang="en-US" sz="3400" dirty="0" smtClean="0">
                <a:sym typeface="Symbol"/>
              </a:rPr>
              <a:t>Ignore depreciation recapture.</a:t>
            </a:r>
          </a:p>
          <a:p>
            <a:pPr marL="0">
              <a:buFont typeface="Symbol"/>
              <a:buChar char="·"/>
              <a:tabLst>
                <a:tab pos="800100" algn="ctr"/>
                <a:tab pos="2000250" algn="ctr"/>
                <a:tab pos="3200400" algn="ctr"/>
              </a:tabLst>
            </a:pPr>
            <a:r>
              <a:rPr lang="en-US" sz="3400" dirty="0" smtClean="0">
                <a:sym typeface="Symbol"/>
              </a:rPr>
              <a:t>C wants to cash out.</a:t>
            </a:r>
          </a:p>
          <a:p>
            <a:pPr marL="0">
              <a:buFont typeface="Symbol"/>
              <a:buChar char="·"/>
              <a:tabLst>
                <a:tab pos="800100" algn="ctr"/>
                <a:tab pos="2000250" algn="ctr"/>
                <a:tab pos="3200400" algn="ctr"/>
              </a:tabLst>
            </a:pPr>
            <a:r>
              <a:rPr lang="en-US" sz="3400" dirty="0" smtClean="0">
                <a:sym typeface="Symbol"/>
              </a:rPr>
              <a:t>ABC enters into a contract to sell to Buyer for $900,000.</a:t>
            </a:r>
          </a:p>
          <a:p>
            <a:pPr marL="0">
              <a:buFont typeface="Symbol"/>
              <a:buChar char="·"/>
              <a:tabLst>
                <a:tab pos="800100" algn="ctr"/>
                <a:tab pos="2000250" algn="ctr"/>
                <a:tab pos="3200400" algn="ctr"/>
              </a:tabLst>
            </a:pPr>
            <a:endParaRPr lang="en-US"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13</a:t>
            </a:fld>
            <a:endParaRPr lang="en-US" dirty="0"/>
          </a:p>
        </p:txBody>
      </p:sp>
      <p:grpSp>
        <p:nvGrpSpPr>
          <p:cNvPr id="7" name="Group 13"/>
          <p:cNvGrpSpPr/>
          <p:nvPr/>
        </p:nvGrpSpPr>
        <p:grpSpPr>
          <a:xfrm>
            <a:off x="1661823" y="4311393"/>
            <a:ext cx="3760967" cy="949778"/>
            <a:chOff x="1661823" y="4311393"/>
            <a:chExt cx="3760967" cy="949778"/>
          </a:xfrm>
        </p:grpSpPr>
        <p:grpSp>
          <p:nvGrpSpPr>
            <p:cNvPr id="9" name="Group 12"/>
            <p:cNvGrpSpPr/>
            <p:nvPr/>
          </p:nvGrpSpPr>
          <p:grpSpPr>
            <a:xfrm>
              <a:off x="1661823" y="4311393"/>
              <a:ext cx="3760967" cy="949778"/>
              <a:chOff x="1304014" y="4293704"/>
              <a:chExt cx="3760967" cy="949778"/>
            </a:xfrm>
          </p:grpSpPr>
          <p:sp>
            <p:nvSpPr>
              <p:cNvPr id="5" name="Isosceles Triangle 4"/>
              <p:cNvSpPr/>
              <p:nvPr/>
            </p:nvSpPr>
            <p:spPr>
              <a:xfrm>
                <a:off x="1304014" y="4305227"/>
                <a:ext cx="1033669" cy="866694"/>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ABC</a:t>
                </a:r>
                <a:endParaRPr lang="en-US" sz="1400" dirty="0"/>
              </a:p>
            </p:txBody>
          </p:sp>
          <p:sp>
            <p:nvSpPr>
              <p:cNvPr id="6" name="Rectangle 5"/>
              <p:cNvSpPr/>
              <p:nvPr/>
            </p:nvSpPr>
            <p:spPr>
              <a:xfrm>
                <a:off x="4150581" y="4329082"/>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cxnSp>
            <p:nvCxnSpPr>
              <p:cNvPr id="8" name="Straight Arrow Connector 7"/>
              <p:cNvCxnSpPr/>
              <p:nvPr/>
            </p:nvCxnSpPr>
            <p:spPr>
              <a:xfrm>
                <a:off x="2177305" y="4663036"/>
                <a:ext cx="194945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0" name="Straight Arrow Connector 9"/>
              <p:cNvCxnSpPr/>
              <p:nvPr/>
            </p:nvCxnSpPr>
            <p:spPr>
              <a:xfrm flipH="1">
                <a:off x="2157031" y="4833123"/>
                <a:ext cx="1981586"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2647783" y="4293704"/>
                <a:ext cx="1000082" cy="369332"/>
              </a:xfrm>
              <a:prstGeom prst="rect">
                <a:avLst/>
              </a:prstGeom>
              <a:noFill/>
            </p:spPr>
            <p:txBody>
              <a:bodyPr wrap="none" rtlCol="0">
                <a:spAutoFit/>
              </a:bodyPr>
              <a:lstStyle/>
              <a:p>
                <a:r>
                  <a:rPr lang="en-US" dirty="0" smtClean="0"/>
                  <a:t>Property</a:t>
                </a:r>
                <a:endParaRPr lang="en-US" dirty="0"/>
              </a:p>
            </p:txBody>
          </p:sp>
        </p:grpSp>
        <p:sp>
          <p:nvSpPr>
            <p:cNvPr id="12" name="TextBox 11"/>
            <p:cNvSpPr txBox="1"/>
            <p:nvPr/>
          </p:nvSpPr>
          <p:spPr>
            <a:xfrm>
              <a:off x="2944165" y="4891839"/>
              <a:ext cx="1061509" cy="369332"/>
            </a:xfrm>
            <a:prstGeom prst="rect">
              <a:avLst/>
            </a:prstGeom>
            <a:noFill/>
          </p:spPr>
          <p:txBody>
            <a:bodyPr wrap="none" rtlCol="0">
              <a:spAutoFit/>
            </a:bodyPr>
            <a:lstStyle/>
            <a:p>
              <a:r>
                <a:rPr lang="en-US" dirty="0" smtClean="0"/>
                <a:t>$900,000</a:t>
              </a:r>
              <a:endParaRPr lang="en-US" dirty="0"/>
            </a:p>
          </p:txBody>
        </p:sp>
      </p:grpSp>
    </p:spTree>
    <p:extLst>
      <p:ext uri="{BB962C8B-B14F-4D97-AF65-F5344CB8AC3E}">
        <p14:creationId xmlns:p14="http://schemas.microsoft.com/office/powerpoint/2010/main" val="21045021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4983480"/>
          </a:xfrm>
        </p:spPr>
        <p:txBody>
          <a:bodyPr>
            <a:normAutofit/>
          </a:bodyPr>
          <a:lstStyle/>
          <a:p>
            <a:pPr marL="0" indent="0">
              <a:buNone/>
            </a:pPr>
            <a:r>
              <a:rPr lang="en-US" sz="1400" b="1" u="sng" dirty="0" smtClean="0"/>
              <a:t>Example of Version #1</a:t>
            </a:r>
            <a:endParaRPr lang="en-US" sz="1400" dirty="0" smtClean="0"/>
          </a:p>
          <a:p>
            <a:pPr marL="0" indent="0">
              <a:buNone/>
            </a:pPr>
            <a:r>
              <a:rPr lang="en-US" sz="1400" b="1" i="1" u="sng" dirty="0" smtClean="0"/>
              <a:t>Facts</a:t>
            </a:r>
            <a:r>
              <a:rPr lang="en-US" sz="1400" b="1" i="1" dirty="0" smtClean="0"/>
              <a:t>:</a:t>
            </a:r>
          </a:p>
          <a:p>
            <a:pPr marL="0">
              <a:buFont typeface="Symbol"/>
              <a:buChar char="·"/>
              <a:tabLst>
                <a:tab pos="800100" algn="ctr"/>
                <a:tab pos="2000250" algn="ctr"/>
                <a:tab pos="3200400" algn="ctr"/>
              </a:tabLst>
            </a:pPr>
            <a:r>
              <a:rPr lang="en-US" sz="1400" dirty="0" smtClean="0">
                <a:sym typeface="Symbol"/>
              </a:rPr>
              <a:t>	</a:t>
            </a:r>
            <a:r>
              <a:rPr lang="en-US" sz="1400" u="sng" dirty="0" smtClean="0">
                <a:sym typeface="Symbol"/>
              </a:rPr>
              <a:t>Value</a:t>
            </a:r>
            <a:r>
              <a:rPr lang="en-US" sz="1400" dirty="0" smtClean="0">
                <a:sym typeface="Symbol"/>
              </a:rPr>
              <a:t>	</a:t>
            </a:r>
            <a:r>
              <a:rPr lang="en-US" sz="1400" u="sng" dirty="0" smtClean="0">
                <a:sym typeface="Symbol"/>
              </a:rPr>
              <a:t>Basis</a:t>
            </a:r>
            <a:r>
              <a:rPr lang="en-US" sz="1400" dirty="0" smtClean="0">
                <a:sym typeface="Symbol"/>
              </a:rPr>
              <a:t>	</a:t>
            </a:r>
            <a:r>
              <a:rPr lang="en-US" sz="1400" u="sng" dirty="0" smtClean="0">
                <a:sym typeface="Symbol"/>
              </a:rPr>
              <a:t>Debt</a:t>
            </a:r>
            <a:r>
              <a:rPr lang="en-US" sz="1400" dirty="0">
                <a:sym typeface="Symbol"/>
              </a:rPr>
              <a:t/>
            </a:r>
            <a:br>
              <a:rPr lang="en-US" sz="1400" dirty="0">
                <a:sym typeface="Symbol"/>
              </a:rPr>
            </a:br>
            <a:r>
              <a:rPr lang="en-US" sz="1400" dirty="0" smtClean="0">
                <a:sym typeface="Symbol"/>
              </a:rPr>
              <a:t>	$900,000	$450,000	$300,000</a:t>
            </a:r>
            <a:br>
              <a:rPr lang="en-US" sz="1400" dirty="0" smtClean="0">
                <a:sym typeface="Symbol"/>
              </a:rPr>
            </a:br>
            <a:endParaRPr lang="en-US" sz="1400" dirty="0" smtClean="0">
              <a:sym typeface="Symbol"/>
            </a:endParaRPr>
          </a:p>
          <a:p>
            <a:pPr marL="0">
              <a:buFont typeface="Symbol"/>
              <a:buChar char="·"/>
              <a:tabLst>
                <a:tab pos="800100" algn="ctr"/>
                <a:tab pos="2000250" algn="ctr"/>
                <a:tab pos="3200400" algn="ctr"/>
              </a:tabLst>
            </a:pPr>
            <a:r>
              <a:rPr lang="en-US" sz="1400" dirty="0" smtClean="0"/>
              <a:t>C’s share would be $300,000 less debt of $100,000 or $200,000 cash.</a:t>
            </a:r>
          </a:p>
          <a:p>
            <a:pPr marL="0">
              <a:buFont typeface="Symbol"/>
              <a:buChar char="·"/>
              <a:tabLst>
                <a:tab pos="800100" algn="ctr"/>
                <a:tab pos="2000250" algn="ctr"/>
                <a:tab pos="3200400" algn="ctr"/>
              </a:tabLst>
            </a:pPr>
            <a:endParaRPr lang="en-US" sz="1400" dirty="0" smtClean="0"/>
          </a:p>
          <a:p>
            <a:pPr marL="0">
              <a:buFont typeface="Symbol"/>
              <a:buChar char="·"/>
              <a:tabLst>
                <a:tab pos="800100" algn="ctr"/>
                <a:tab pos="2000250" algn="ctr"/>
                <a:tab pos="3200400" algn="ctr"/>
              </a:tabLst>
            </a:pPr>
            <a:endParaRPr lang="en-US" sz="1400" dirty="0" smtClean="0"/>
          </a:p>
          <a:p>
            <a:pPr marL="0">
              <a:buFont typeface="Symbol"/>
              <a:buChar char="·"/>
              <a:tabLst>
                <a:tab pos="800100" algn="ctr"/>
                <a:tab pos="2000250" algn="ctr"/>
                <a:tab pos="3200400" algn="ctr"/>
              </a:tabLst>
            </a:pPr>
            <a:endParaRPr lang="en-US" sz="1400" dirty="0"/>
          </a:p>
          <a:p>
            <a:pPr marL="0" indent="0">
              <a:buNone/>
              <a:tabLst>
                <a:tab pos="800100" algn="ctr"/>
                <a:tab pos="2000250" algn="ctr"/>
                <a:tab pos="3200400" algn="ctr"/>
              </a:tabLst>
            </a:pPr>
            <a:endParaRPr lang="en-US" sz="1400" dirty="0" smtClean="0"/>
          </a:p>
          <a:p>
            <a:pPr marL="0" indent="0">
              <a:buNone/>
              <a:tabLst>
                <a:tab pos="800100" algn="ctr"/>
                <a:tab pos="2000250" algn="ctr"/>
                <a:tab pos="3200400" algn="ctr"/>
              </a:tabLst>
            </a:pPr>
            <a:endParaRPr lang="en-US" sz="1400" dirty="0"/>
          </a:p>
          <a:p>
            <a:pPr marL="0" indent="0">
              <a:buNone/>
              <a:tabLst>
                <a:tab pos="800100" algn="ctr"/>
                <a:tab pos="2000250" algn="ctr"/>
                <a:tab pos="3200400" algn="ctr"/>
              </a:tabLst>
            </a:pPr>
            <a:endParaRPr lang="en-US" sz="1400" dirty="0"/>
          </a:p>
          <a:p>
            <a:pPr marL="0">
              <a:buFont typeface="Symbol"/>
              <a:buChar char="·"/>
              <a:tabLst>
                <a:tab pos="800100" algn="ctr"/>
                <a:tab pos="2000250" algn="ctr"/>
                <a:tab pos="3200400" algn="ctr"/>
              </a:tabLst>
            </a:pPr>
            <a:r>
              <a:rPr lang="en-US" sz="1400" dirty="0" smtClean="0"/>
              <a:t>The PSA provides that Buyer will pay $700,000 cash plus a Note for $200,000.</a:t>
            </a:r>
          </a:p>
          <a:p>
            <a:pPr marL="0" indent="0">
              <a:buNone/>
              <a:tabLst>
                <a:tab pos="800100" algn="ctr"/>
                <a:tab pos="2000250" algn="ctr"/>
                <a:tab pos="3200400" algn="ctr"/>
              </a:tabLst>
            </a:pPr>
            <a:endParaRPr lang="en-US"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14</a:t>
            </a:fld>
            <a:endParaRPr lang="en-US" dirty="0"/>
          </a:p>
        </p:txBody>
      </p:sp>
      <p:grpSp>
        <p:nvGrpSpPr>
          <p:cNvPr id="6" name="Group 15"/>
          <p:cNvGrpSpPr/>
          <p:nvPr/>
        </p:nvGrpSpPr>
        <p:grpSpPr>
          <a:xfrm>
            <a:off x="2666995" y="3218627"/>
            <a:ext cx="2365411" cy="1243706"/>
            <a:chOff x="3037323" y="3228230"/>
            <a:chExt cx="2365411" cy="1243706"/>
          </a:xfrm>
        </p:grpSpPr>
        <p:sp>
          <p:nvSpPr>
            <p:cNvPr id="5" name="Isosceles Triangle 4"/>
            <p:cNvSpPr/>
            <p:nvPr/>
          </p:nvSpPr>
          <p:spPr>
            <a:xfrm>
              <a:off x="3379305" y="3228230"/>
              <a:ext cx="1085352" cy="61225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ABC</a:t>
              </a:r>
              <a:endParaRPr lang="en-US" sz="1400" dirty="0"/>
            </a:p>
          </p:txBody>
        </p:sp>
        <p:cxnSp>
          <p:nvCxnSpPr>
            <p:cNvPr id="11" name="Straight Arrow Connector 10"/>
            <p:cNvCxnSpPr/>
            <p:nvPr/>
          </p:nvCxnSpPr>
          <p:spPr>
            <a:xfrm>
              <a:off x="4349363" y="3934294"/>
              <a:ext cx="230588" cy="318053"/>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4464657" y="3832528"/>
              <a:ext cx="938077" cy="307777"/>
            </a:xfrm>
            <a:prstGeom prst="rect">
              <a:avLst/>
            </a:prstGeom>
            <a:noFill/>
          </p:spPr>
          <p:txBody>
            <a:bodyPr wrap="none" rtlCol="0">
              <a:spAutoFit/>
            </a:bodyPr>
            <a:lstStyle/>
            <a:p>
              <a:r>
                <a:rPr lang="en-US" sz="1400" dirty="0" smtClean="0"/>
                <a:t>$200 Cash</a:t>
              </a:r>
              <a:endParaRPr lang="en-US" sz="1400" dirty="0"/>
            </a:p>
          </p:txBody>
        </p:sp>
        <p:sp>
          <p:nvSpPr>
            <p:cNvPr id="13" name="TextBox 12"/>
            <p:cNvSpPr txBox="1"/>
            <p:nvPr/>
          </p:nvSpPr>
          <p:spPr>
            <a:xfrm>
              <a:off x="3037323" y="4140305"/>
              <a:ext cx="288862" cy="307777"/>
            </a:xfrm>
            <a:prstGeom prst="rect">
              <a:avLst/>
            </a:prstGeom>
            <a:noFill/>
          </p:spPr>
          <p:txBody>
            <a:bodyPr wrap="none" rtlCol="0">
              <a:spAutoFit/>
            </a:bodyPr>
            <a:lstStyle/>
            <a:p>
              <a:r>
                <a:rPr lang="en-US" sz="1400" dirty="0" smtClean="0"/>
                <a:t>A</a:t>
              </a:r>
              <a:endParaRPr lang="en-US" sz="1400" dirty="0"/>
            </a:p>
          </p:txBody>
        </p:sp>
        <p:sp>
          <p:nvSpPr>
            <p:cNvPr id="14" name="TextBox 13"/>
            <p:cNvSpPr txBox="1"/>
            <p:nvPr/>
          </p:nvSpPr>
          <p:spPr>
            <a:xfrm>
              <a:off x="3735036" y="4164159"/>
              <a:ext cx="282450" cy="307777"/>
            </a:xfrm>
            <a:prstGeom prst="rect">
              <a:avLst/>
            </a:prstGeom>
            <a:noFill/>
          </p:spPr>
          <p:txBody>
            <a:bodyPr wrap="none" rtlCol="0">
              <a:spAutoFit/>
            </a:bodyPr>
            <a:lstStyle/>
            <a:p>
              <a:r>
                <a:rPr lang="en-US" sz="1400" dirty="0" smtClean="0"/>
                <a:t>B</a:t>
              </a:r>
              <a:endParaRPr lang="en-US" sz="1400" dirty="0"/>
            </a:p>
          </p:txBody>
        </p:sp>
        <p:sp>
          <p:nvSpPr>
            <p:cNvPr id="15" name="TextBox 14"/>
            <p:cNvSpPr txBox="1"/>
            <p:nvPr/>
          </p:nvSpPr>
          <p:spPr>
            <a:xfrm>
              <a:off x="4464657" y="4164159"/>
              <a:ext cx="280846" cy="307777"/>
            </a:xfrm>
            <a:prstGeom prst="rect">
              <a:avLst/>
            </a:prstGeom>
            <a:noFill/>
          </p:spPr>
          <p:txBody>
            <a:bodyPr wrap="none" rtlCol="0">
              <a:spAutoFit/>
            </a:bodyPr>
            <a:lstStyle/>
            <a:p>
              <a:r>
                <a:rPr lang="en-US" sz="1400" dirty="0" smtClean="0"/>
                <a:t>C</a:t>
              </a:r>
              <a:endParaRPr lang="en-US" sz="1400" dirty="0"/>
            </a:p>
          </p:txBody>
        </p:sp>
      </p:grpSp>
      <p:grpSp>
        <p:nvGrpSpPr>
          <p:cNvPr id="7" name="Group 24"/>
          <p:cNvGrpSpPr/>
          <p:nvPr/>
        </p:nvGrpSpPr>
        <p:grpSpPr>
          <a:xfrm>
            <a:off x="1905000" y="5021250"/>
            <a:ext cx="3613149" cy="1071247"/>
            <a:chOff x="1114658" y="5021249"/>
            <a:chExt cx="3234705" cy="818984"/>
          </a:xfrm>
        </p:grpSpPr>
        <p:sp>
          <p:nvSpPr>
            <p:cNvPr id="17" name="Isosceles Triangle 16"/>
            <p:cNvSpPr/>
            <p:nvPr/>
          </p:nvSpPr>
          <p:spPr>
            <a:xfrm>
              <a:off x="1114658" y="5041127"/>
              <a:ext cx="1103755" cy="779228"/>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smtClean="0"/>
                <a:t>ABC</a:t>
              </a:r>
              <a:endParaRPr lang="en-US" sz="1200" dirty="0"/>
            </a:p>
          </p:txBody>
        </p:sp>
        <p:sp>
          <p:nvSpPr>
            <p:cNvPr id="18" name="Rectangle 17"/>
            <p:cNvSpPr/>
            <p:nvPr/>
          </p:nvSpPr>
          <p:spPr>
            <a:xfrm>
              <a:off x="3550257" y="5021249"/>
              <a:ext cx="799106" cy="818984"/>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cxnSp>
          <p:nvCxnSpPr>
            <p:cNvPr id="20" name="Straight Arrow Connector 19"/>
            <p:cNvCxnSpPr/>
            <p:nvPr/>
          </p:nvCxnSpPr>
          <p:spPr>
            <a:xfrm flipH="1">
              <a:off x="2085950" y="5558869"/>
              <a:ext cx="1408635" cy="7044"/>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2085949" y="5153742"/>
              <a:ext cx="1268348" cy="235300"/>
            </a:xfrm>
            <a:prstGeom prst="rect">
              <a:avLst/>
            </a:prstGeom>
            <a:noFill/>
          </p:spPr>
          <p:txBody>
            <a:bodyPr wrap="square" rtlCol="0">
              <a:spAutoFit/>
            </a:bodyPr>
            <a:lstStyle/>
            <a:p>
              <a:pPr algn="ctr"/>
              <a:r>
                <a:rPr lang="en-US" sz="1400" dirty="0" smtClean="0"/>
                <a:t>$700,000 Cash</a:t>
              </a:r>
              <a:endParaRPr lang="en-US" sz="1400" dirty="0"/>
            </a:p>
          </p:txBody>
        </p:sp>
        <p:sp>
          <p:nvSpPr>
            <p:cNvPr id="24" name="TextBox 23"/>
            <p:cNvSpPr txBox="1"/>
            <p:nvPr/>
          </p:nvSpPr>
          <p:spPr>
            <a:xfrm>
              <a:off x="2245795" y="5565913"/>
              <a:ext cx="1135167" cy="235300"/>
            </a:xfrm>
            <a:prstGeom prst="rect">
              <a:avLst/>
            </a:prstGeom>
            <a:noFill/>
          </p:spPr>
          <p:txBody>
            <a:bodyPr wrap="none" rtlCol="0">
              <a:spAutoFit/>
            </a:bodyPr>
            <a:lstStyle/>
            <a:p>
              <a:pPr algn="ctr"/>
              <a:r>
                <a:rPr lang="en-US" sz="1400" dirty="0" smtClean="0"/>
                <a:t>$200,000 Note</a:t>
              </a:r>
              <a:endParaRPr lang="en-US" sz="1400" dirty="0"/>
            </a:p>
          </p:txBody>
        </p:sp>
      </p:grpSp>
      <p:cxnSp>
        <p:nvCxnSpPr>
          <p:cNvPr id="8" name="Straight Connector 7"/>
          <p:cNvCxnSpPr>
            <a:endCxn id="13" idx="0"/>
          </p:cNvCxnSpPr>
          <p:nvPr/>
        </p:nvCxnSpPr>
        <p:spPr>
          <a:xfrm flipH="1">
            <a:off x="2811426" y="3918341"/>
            <a:ext cx="207076" cy="212361"/>
          </a:xfrm>
          <a:prstGeom prst="line">
            <a:avLst/>
          </a:prstGeom>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3505933" y="3918341"/>
            <a:ext cx="0" cy="212361"/>
          </a:xfrm>
          <a:prstGeom prst="line">
            <a:avLst/>
          </a:prstGeom>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H="1">
            <a:off x="2914651" y="5502329"/>
            <a:ext cx="1648716"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00938781"/>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4983480"/>
          </a:xfrm>
        </p:spPr>
        <p:txBody>
          <a:bodyPr>
            <a:normAutofit/>
          </a:bodyPr>
          <a:lstStyle/>
          <a:p>
            <a:pPr marL="0" indent="0">
              <a:buNone/>
            </a:pPr>
            <a:r>
              <a:rPr lang="en-US" sz="1400" b="1" u="sng" dirty="0" smtClean="0"/>
              <a:t>Example of Version #1</a:t>
            </a:r>
            <a:endParaRPr lang="en-US" sz="1400" dirty="0" smtClean="0"/>
          </a:p>
          <a:p>
            <a:pPr marL="0" indent="0">
              <a:buNone/>
            </a:pPr>
            <a:r>
              <a:rPr lang="en-US" sz="1400" b="1" i="1" u="sng" dirty="0" smtClean="0"/>
              <a:t>Facts</a:t>
            </a:r>
            <a:r>
              <a:rPr lang="en-US" sz="1400" b="1" i="1" dirty="0" smtClean="0"/>
              <a:t>:</a:t>
            </a:r>
          </a:p>
          <a:p>
            <a:pPr marL="0">
              <a:buFont typeface="Symbol"/>
              <a:buChar char="·"/>
              <a:tabLst>
                <a:tab pos="800100" algn="ctr"/>
                <a:tab pos="2000250" algn="ctr"/>
                <a:tab pos="3200400" algn="ctr"/>
              </a:tabLst>
            </a:pPr>
            <a:r>
              <a:rPr lang="en-US" sz="1400" dirty="0" smtClean="0">
                <a:sym typeface="Symbol"/>
              </a:rPr>
              <a:t>	</a:t>
            </a:r>
            <a:r>
              <a:rPr lang="en-US" sz="1400" u="sng" dirty="0" smtClean="0">
                <a:sym typeface="Symbol"/>
              </a:rPr>
              <a:t>Value</a:t>
            </a:r>
            <a:r>
              <a:rPr lang="en-US" sz="1400" dirty="0" smtClean="0">
                <a:sym typeface="Symbol"/>
              </a:rPr>
              <a:t>	</a:t>
            </a:r>
            <a:r>
              <a:rPr lang="en-US" sz="1400" u="sng" dirty="0" smtClean="0">
                <a:sym typeface="Symbol"/>
              </a:rPr>
              <a:t>Basis</a:t>
            </a:r>
            <a:r>
              <a:rPr lang="en-US" sz="1400" dirty="0" smtClean="0">
                <a:sym typeface="Symbol"/>
              </a:rPr>
              <a:t>	</a:t>
            </a:r>
            <a:r>
              <a:rPr lang="en-US" sz="1400" u="sng" dirty="0" smtClean="0">
                <a:sym typeface="Symbol"/>
              </a:rPr>
              <a:t>Debt</a:t>
            </a:r>
            <a:r>
              <a:rPr lang="en-US" sz="1400" dirty="0">
                <a:sym typeface="Symbol"/>
              </a:rPr>
              <a:t/>
            </a:r>
            <a:br>
              <a:rPr lang="en-US" sz="1400" dirty="0">
                <a:sym typeface="Symbol"/>
              </a:rPr>
            </a:br>
            <a:r>
              <a:rPr lang="en-US" sz="1400" dirty="0" smtClean="0">
                <a:sym typeface="Symbol"/>
              </a:rPr>
              <a:t>	$900,000	$450,000	$300,000</a:t>
            </a:r>
            <a:br>
              <a:rPr lang="en-US" sz="1400" dirty="0" smtClean="0">
                <a:sym typeface="Symbol"/>
              </a:rPr>
            </a:br>
            <a:endParaRPr lang="en-US" sz="1400" dirty="0" smtClean="0">
              <a:sym typeface="Symbol"/>
            </a:endParaRPr>
          </a:p>
          <a:p>
            <a:pPr marL="457200" indent="-457200">
              <a:buFont typeface="Symbol"/>
              <a:buChar char="·"/>
              <a:tabLst>
                <a:tab pos="800100" algn="ctr"/>
                <a:tab pos="2000250" algn="ctr"/>
                <a:tab pos="3200400" algn="ctr"/>
              </a:tabLst>
            </a:pPr>
            <a:r>
              <a:rPr lang="en-US" sz="1400" dirty="0" smtClean="0"/>
              <a:t>The Assignment </a:t>
            </a:r>
            <a:r>
              <a:rPr lang="en-US" sz="1400" dirty="0"/>
              <a:t>A</a:t>
            </a:r>
            <a:r>
              <a:rPr lang="en-US" sz="1400" dirty="0" smtClean="0"/>
              <a:t>greement with the QI provides that the Note will be received directly by the partnership from the Buyer as boot and the QI will receive $700,000 cash. </a:t>
            </a:r>
          </a:p>
          <a:p>
            <a:pPr marL="0">
              <a:buFont typeface="Symbol"/>
              <a:buChar char="·"/>
              <a:tabLst>
                <a:tab pos="800100" algn="ctr"/>
                <a:tab pos="2000250" algn="ctr"/>
                <a:tab pos="3200400" algn="ctr"/>
              </a:tabLst>
            </a:pP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15</a:t>
            </a:fld>
            <a:endParaRPr lang="en-US" dirty="0"/>
          </a:p>
        </p:txBody>
      </p:sp>
      <p:grpSp>
        <p:nvGrpSpPr>
          <p:cNvPr id="5" name="Group 33"/>
          <p:cNvGrpSpPr/>
          <p:nvPr/>
        </p:nvGrpSpPr>
        <p:grpSpPr>
          <a:xfrm>
            <a:off x="2281353" y="3816626"/>
            <a:ext cx="3690748" cy="2200920"/>
            <a:chOff x="1509406" y="3816626"/>
            <a:chExt cx="3690748" cy="2200920"/>
          </a:xfrm>
        </p:grpSpPr>
        <p:sp>
          <p:nvSpPr>
            <p:cNvPr id="6" name="Isosceles Triangle 5"/>
            <p:cNvSpPr/>
            <p:nvPr/>
          </p:nvSpPr>
          <p:spPr>
            <a:xfrm>
              <a:off x="1656257" y="3840480"/>
              <a:ext cx="1060704" cy="91440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ABC</a:t>
              </a:r>
              <a:endParaRPr lang="en-US" sz="1400" dirty="0"/>
            </a:p>
          </p:txBody>
        </p:sp>
        <p:sp>
          <p:nvSpPr>
            <p:cNvPr id="8" name="Oval 7"/>
            <p:cNvSpPr/>
            <p:nvPr/>
          </p:nvSpPr>
          <p:spPr>
            <a:xfrm>
              <a:off x="4285754" y="3840480"/>
              <a:ext cx="914400" cy="9144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QI</a:t>
              </a:r>
              <a:endParaRPr lang="en-US" dirty="0"/>
            </a:p>
          </p:txBody>
        </p:sp>
        <p:cxnSp>
          <p:nvCxnSpPr>
            <p:cNvPr id="28" name="Straight Arrow Connector 27"/>
            <p:cNvCxnSpPr/>
            <p:nvPr/>
          </p:nvCxnSpPr>
          <p:spPr>
            <a:xfrm>
              <a:off x="2727297" y="4165677"/>
              <a:ext cx="139943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9" name="TextBox 28"/>
            <p:cNvSpPr txBox="1"/>
            <p:nvPr/>
          </p:nvSpPr>
          <p:spPr>
            <a:xfrm>
              <a:off x="2921424" y="3816626"/>
              <a:ext cx="987322" cy="369332"/>
            </a:xfrm>
            <a:prstGeom prst="rect">
              <a:avLst/>
            </a:prstGeom>
            <a:noFill/>
          </p:spPr>
          <p:txBody>
            <a:bodyPr wrap="none" rtlCol="0">
              <a:spAutoFit/>
            </a:bodyPr>
            <a:lstStyle/>
            <a:p>
              <a:r>
                <a:rPr lang="en-US" dirty="0" smtClean="0"/>
                <a:t>Contract</a:t>
              </a:r>
              <a:endParaRPr lang="en-US" dirty="0"/>
            </a:p>
          </p:txBody>
        </p:sp>
        <p:sp>
          <p:nvSpPr>
            <p:cNvPr id="30" name="TextBox 29"/>
            <p:cNvSpPr txBox="1"/>
            <p:nvPr/>
          </p:nvSpPr>
          <p:spPr>
            <a:xfrm>
              <a:off x="2846567" y="4412974"/>
              <a:ext cx="1363387" cy="523220"/>
            </a:xfrm>
            <a:prstGeom prst="rect">
              <a:avLst/>
            </a:prstGeom>
            <a:noFill/>
          </p:spPr>
          <p:txBody>
            <a:bodyPr wrap="none" rtlCol="0">
              <a:spAutoFit/>
            </a:bodyPr>
            <a:lstStyle/>
            <a:p>
              <a:r>
                <a:rPr lang="en-US" sz="1400" dirty="0" smtClean="0"/>
                <a:t>Right to receive </a:t>
              </a:r>
            </a:p>
            <a:p>
              <a:r>
                <a:rPr lang="en-US" sz="1400" dirty="0" smtClean="0"/>
                <a:t>$700,000 cash</a:t>
              </a:r>
              <a:endParaRPr lang="en-US" sz="1400" dirty="0"/>
            </a:p>
          </p:txBody>
        </p:sp>
        <p:cxnSp>
          <p:nvCxnSpPr>
            <p:cNvPr id="32" name="Straight Connector 31"/>
            <p:cNvCxnSpPr/>
            <p:nvPr/>
          </p:nvCxnSpPr>
          <p:spPr>
            <a:xfrm>
              <a:off x="2186609" y="4834393"/>
              <a:ext cx="0" cy="381663"/>
            </a:xfrm>
            <a:prstGeom prst="line">
              <a:avLst/>
            </a:prstGeom>
          </p:spPr>
          <p:style>
            <a:lnRef idx="2">
              <a:schemeClr val="accent1"/>
            </a:lnRef>
            <a:fillRef idx="0">
              <a:schemeClr val="accent1"/>
            </a:fillRef>
            <a:effectRef idx="1">
              <a:schemeClr val="accent1"/>
            </a:effectRef>
            <a:fontRef idx="minor">
              <a:schemeClr val="tx1"/>
            </a:fontRef>
          </p:style>
        </p:cxnSp>
        <p:sp>
          <p:nvSpPr>
            <p:cNvPr id="33" name="TextBox 32"/>
            <p:cNvSpPr txBox="1"/>
            <p:nvPr/>
          </p:nvSpPr>
          <p:spPr>
            <a:xfrm>
              <a:off x="1509406" y="5278882"/>
              <a:ext cx="1337161" cy="738664"/>
            </a:xfrm>
            <a:prstGeom prst="rect">
              <a:avLst/>
            </a:prstGeom>
            <a:noFill/>
          </p:spPr>
          <p:txBody>
            <a:bodyPr wrap="none" rtlCol="0">
              <a:spAutoFit/>
            </a:bodyPr>
            <a:lstStyle/>
            <a:p>
              <a:pPr algn="ctr"/>
              <a:r>
                <a:rPr lang="en-US" sz="1400" dirty="0" smtClean="0"/>
                <a:t>Retains right to </a:t>
              </a:r>
            </a:p>
            <a:p>
              <a:pPr algn="ctr"/>
              <a:r>
                <a:rPr lang="en-US" sz="1400" dirty="0" smtClean="0"/>
                <a:t>receive Note</a:t>
              </a:r>
            </a:p>
            <a:p>
              <a:pPr algn="ctr"/>
              <a:r>
                <a:rPr lang="en-US" sz="1400" dirty="0" smtClean="0"/>
                <a:t>($200,000)</a:t>
              </a:r>
              <a:endParaRPr lang="en-US" sz="1400" dirty="0"/>
            </a:p>
          </p:txBody>
        </p:sp>
      </p:grpSp>
      <p:cxnSp>
        <p:nvCxnSpPr>
          <p:cNvPr id="9" name="Straight Arrow Connector 8"/>
          <p:cNvCxnSpPr/>
          <p:nvPr/>
        </p:nvCxnSpPr>
        <p:spPr>
          <a:xfrm>
            <a:off x="3511171" y="4412974"/>
            <a:ext cx="1375576"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06236809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4983480"/>
          </a:xfrm>
        </p:spPr>
        <p:txBody>
          <a:bodyPr>
            <a:normAutofit/>
          </a:bodyPr>
          <a:lstStyle/>
          <a:p>
            <a:pPr marL="0" indent="0">
              <a:buNone/>
            </a:pPr>
            <a:r>
              <a:rPr lang="en-US" sz="1400" b="1" u="sng" dirty="0" smtClean="0"/>
              <a:t>Example of Version #1</a:t>
            </a:r>
            <a:endParaRPr lang="en-US" sz="1400" dirty="0" smtClean="0"/>
          </a:p>
          <a:p>
            <a:pPr marL="0" indent="0">
              <a:buNone/>
            </a:pPr>
            <a:r>
              <a:rPr lang="en-US" sz="1400" b="1" i="1" u="sng" dirty="0" smtClean="0"/>
              <a:t>Facts</a:t>
            </a:r>
            <a:r>
              <a:rPr lang="en-US" sz="1400" b="1" i="1" dirty="0" smtClean="0"/>
              <a:t>:</a:t>
            </a:r>
          </a:p>
          <a:p>
            <a:pPr marL="0">
              <a:buFont typeface="Symbol"/>
              <a:buChar char="·"/>
              <a:tabLst>
                <a:tab pos="800100" algn="ctr"/>
                <a:tab pos="2000250" algn="ctr"/>
                <a:tab pos="3200400" algn="ctr"/>
              </a:tabLst>
            </a:pPr>
            <a:r>
              <a:rPr lang="en-US" sz="1400" dirty="0" smtClean="0">
                <a:sym typeface="Symbol"/>
              </a:rPr>
              <a:t>	</a:t>
            </a:r>
            <a:r>
              <a:rPr lang="en-US" sz="1600" u="sng" dirty="0" smtClean="0">
                <a:sym typeface="Symbol"/>
              </a:rPr>
              <a:t>Value</a:t>
            </a:r>
            <a:r>
              <a:rPr lang="en-US" sz="1600" dirty="0" smtClean="0">
                <a:sym typeface="Symbol"/>
              </a:rPr>
              <a:t>	</a:t>
            </a:r>
            <a:r>
              <a:rPr lang="en-US" sz="1600" u="sng" dirty="0" smtClean="0">
                <a:sym typeface="Symbol"/>
              </a:rPr>
              <a:t>Basis</a:t>
            </a:r>
            <a:r>
              <a:rPr lang="en-US" sz="1600" dirty="0" smtClean="0">
                <a:sym typeface="Symbol"/>
              </a:rPr>
              <a:t>	</a:t>
            </a:r>
            <a:r>
              <a:rPr lang="en-US" sz="1600" u="sng" dirty="0" smtClean="0">
                <a:sym typeface="Symbol"/>
              </a:rPr>
              <a:t>Debt</a:t>
            </a:r>
            <a:r>
              <a:rPr lang="en-US" sz="1600" dirty="0">
                <a:sym typeface="Symbol"/>
              </a:rPr>
              <a:t/>
            </a:r>
            <a:br>
              <a:rPr lang="en-US" sz="1600" dirty="0">
                <a:sym typeface="Symbol"/>
              </a:rPr>
            </a:br>
            <a:r>
              <a:rPr lang="en-US" sz="1600" dirty="0" smtClean="0">
                <a:sym typeface="Symbol"/>
              </a:rPr>
              <a:t>	$900,000	$450,000	$300,000</a:t>
            </a:r>
            <a:br>
              <a:rPr lang="en-US" sz="1600" dirty="0" smtClean="0">
                <a:sym typeface="Symbol"/>
              </a:rPr>
            </a:br>
            <a:endParaRPr lang="en-US" sz="1600" dirty="0" smtClean="0">
              <a:sym typeface="Symbol"/>
            </a:endParaRPr>
          </a:p>
          <a:p>
            <a:pPr marL="0">
              <a:buFont typeface="Symbol"/>
              <a:buChar char="·"/>
              <a:tabLst>
                <a:tab pos="800100" algn="ctr"/>
                <a:tab pos="2000250" algn="ctr"/>
                <a:tab pos="3200400" algn="ctr"/>
              </a:tabLst>
            </a:pPr>
            <a:r>
              <a:rPr lang="en-US" sz="1600" dirty="0" smtClean="0"/>
              <a:t>QI pays off the debt at closing and retains $400,000</a:t>
            </a:r>
            <a:r>
              <a:rPr lang="en-US" sz="1400" dirty="0" smtClean="0"/>
              <a:t>.</a:t>
            </a:r>
          </a:p>
          <a:p>
            <a:pPr marL="0">
              <a:buFont typeface="Symbol"/>
              <a:buChar char="·"/>
              <a:tabLst>
                <a:tab pos="800100" algn="ctr"/>
                <a:tab pos="2000250" algn="ctr"/>
                <a:tab pos="3200400" algn="ctr"/>
              </a:tabLst>
            </a:pPr>
            <a:endParaRPr lang="en-US" sz="1400" dirty="0"/>
          </a:p>
          <a:p>
            <a:pPr marL="0">
              <a:buFont typeface="Symbol"/>
              <a:buChar char="·"/>
              <a:tabLst>
                <a:tab pos="800100" algn="ctr"/>
                <a:tab pos="2000250" algn="ctr"/>
                <a:tab pos="3200400" algn="ctr"/>
              </a:tabLst>
            </a:pPr>
            <a:endParaRPr lang="en-US" sz="1400" dirty="0" smtClean="0"/>
          </a:p>
          <a:p>
            <a:pPr marL="0">
              <a:buFont typeface="Symbol"/>
              <a:buChar char="·"/>
              <a:tabLst>
                <a:tab pos="800100" algn="ctr"/>
                <a:tab pos="2000250" algn="ctr"/>
                <a:tab pos="3200400" algn="ctr"/>
              </a:tabLst>
            </a:pPr>
            <a:endParaRPr lang="en-US" sz="1400" dirty="0"/>
          </a:p>
          <a:p>
            <a:pPr marL="0">
              <a:buFont typeface="Symbol"/>
              <a:buChar char="·"/>
              <a:tabLst>
                <a:tab pos="800100" algn="ctr"/>
                <a:tab pos="2000250" algn="ctr"/>
                <a:tab pos="3200400" algn="ctr"/>
              </a:tabLst>
            </a:pPr>
            <a:endParaRPr lang="en-US" sz="1400" dirty="0" smtClean="0"/>
          </a:p>
          <a:p>
            <a:pPr marL="0">
              <a:buFont typeface="Symbol"/>
              <a:buChar char="·"/>
              <a:tabLst>
                <a:tab pos="800100" algn="ctr"/>
                <a:tab pos="2000250" algn="ctr"/>
                <a:tab pos="3200400" algn="ctr"/>
              </a:tabLst>
            </a:pPr>
            <a:endParaRPr lang="en-US" sz="1400" dirty="0"/>
          </a:p>
          <a:p>
            <a:pPr marL="0">
              <a:buFont typeface="Symbol"/>
              <a:buChar char="·"/>
              <a:tabLst>
                <a:tab pos="800100" algn="ctr"/>
                <a:tab pos="2000250" algn="ctr"/>
                <a:tab pos="3200400" algn="ctr"/>
              </a:tabLst>
            </a:pPr>
            <a:endParaRPr lang="en-US" sz="1400" dirty="0" smtClean="0"/>
          </a:p>
          <a:p>
            <a:pPr marL="457200">
              <a:buFont typeface="Symbol"/>
              <a:buChar char="·"/>
              <a:tabLst>
                <a:tab pos="800100" algn="ctr"/>
                <a:tab pos="2000250" algn="ctr"/>
                <a:tab pos="3200400" algn="ctr"/>
              </a:tabLst>
            </a:pPr>
            <a:r>
              <a:rPr lang="en-US" sz="1600" dirty="0" smtClean="0"/>
              <a:t>The Note provides for one principal payment year of sale of $150,000 and balance of $50,000 in following years.</a:t>
            </a:r>
          </a:p>
          <a:p>
            <a:pPr marL="457200">
              <a:buFont typeface="Symbol"/>
              <a:buChar char="·"/>
              <a:tabLst>
                <a:tab pos="800100" algn="ctr"/>
                <a:tab pos="2000250" algn="ctr"/>
                <a:tab pos="3200400" algn="ctr"/>
              </a:tabLst>
            </a:pPr>
            <a:r>
              <a:rPr lang="en-US" sz="1600" dirty="0" smtClean="0"/>
              <a:t>The QI has to acquire exchange property worth at least $700,000 with $300,000 of debt.</a:t>
            </a:r>
          </a:p>
          <a:p>
            <a:pPr marL="0">
              <a:buFont typeface="Symbol"/>
              <a:buChar char="·"/>
              <a:tabLst>
                <a:tab pos="800100" algn="ctr"/>
                <a:tab pos="2000250" algn="ctr"/>
                <a:tab pos="3200400" algn="ctr"/>
              </a:tabLst>
            </a:pP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16</a:t>
            </a:fld>
            <a:endParaRPr lang="en-US" dirty="0"/>
          </a:p>
        </p:txBody>
      </p:sp>
      <p:grpSp>
        <p:nvGrpSpPr>
          <p:cNvPr id="5" name="Group 36"/>
          <p:cNvGrpSpPr/>
          <p:nvPr/>
        </p:nvGrpSpPr>
        <p:grpSpPr>
          <a:xfrm>
            <a:off x="1001864" y="3322820"/>
            <a:ext cx="6981246" cy="1296686"/>
            <a:chOff x="1001864" y="3089083"/>
            <a:chExt cx="6981246" cy="1296686"/>
          </a:xfrm>
        </p:grpSpPr>
        <p:cxnSp>
          <p:nvCxnSpPr>
            <p:cNvPr id="9" name="Straight Arrow Connector 8"/>
            <p:cNvCxnSpPr/>
            <p:nvPr/>
          </p:nvCxnSpPr>
          <p:spPr>
            <a:xfrm flipV="1">
              <a:off x="2178657" y="3434963"/>
              <a:ext cx="1224501" cy="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1" name="Isosceles Triangle 10"/>
            <p:cNvSpPr/>
            <p:nvPr/>
          </p:nvSpPr>
          <p:spPr>
            <a:xfrm>
              <a:off x="3403158" y="3140766"/>
              <a:ext cx="1168842" cy="91440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t>ABC</a:t>
              </a:r>
              <a:endParaRPr lang="en-US" sz="1600" dirty="0"/>
            </a:p>
          </p:txBody>
        </p:sp>
        <p:sp>
          <p:nvSpPr>
            <p:cNvPr id="12" name="Oval 11"/>
            <p:cNvSpPr/>
            <p:nvPr/>
          </p:nvSpPr>
          <p:spPr>
            <a:xfrm>
              <a:off x="5064981" y="3184499"/>
              <a:ext cx="604299" cy="584421"/>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b="1" dirty="0">
                  <a:ln w="1905"/>
                  <a:solidFill>
                    <a:schemeClr val="tx1"/>
                  </a:solidFill>
                  <a:effectLst>
                    <a:innerShdw blurRad="69850" dist="43180" dir="5400000">
                      <a:srgbClr val="000000">
                        <a:alpha val="65000"/>
                      </a:srgbClr>
                    </a:innerShdw>
                  </a:effectLst>
                </a:rPr>
                <a:t>Q</a:t>
              </a:r>
              <a:r>
                <a:rPr lang="en-US" sz="1400" b="1" dirty="0" smtClean="0">
                  <a:ln w="1905"/>
                  <a:solidFill>
                    <a:schemeClr val="tx1"/>
                  </a:solidFill>
                  <a:effectLst>
                    <a:innerShdw blurRad="69850" dist="43180" dir="5400000">
                      <a:srgbClr val="000000">
                        <a:alpha val="65000"/>
                      </a:srgbClr>
                    </a:innerShdw>
                  </a:effectLst>
                </a:rPr>
                <a:t>I</a:t>
              </a:r>
              <a:endParaRPr lang="en-US" sz="1400" b="1" dirty="0">
                <a:ln w="1905"/>
                <a:solidFill>
                  <a:schemeClr val="tx1"/>
                </a:solidFill>
                <a:effectLst>
                  <a:innerShdw blurRad="69850" dist="43180" dir="5400000">
                    <a:srgbClr val="000000">
                      <a:alpha val="65000"/>
                    </a:srgbClr>
                  </a:innerShdw>
                </a:effectLst>
              </a:endParaRPr>
            </a:p>
          </p:txBody>
        </p:sp>
        <p:sp>
          <p:nvSpPr>
            <p:cNvPr id="13" name="Rectangle 12"/>
            <p:cNvSpPr/>
            <p:nvPr/>
          </p:nvSpPr>
          <p:spPr>
            <a:xfrm>
              <a:off x="1001864" y="3140766"/>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cxnSp>
          <p:nvCxnSpPr>
            <p:cNvPr id="18" name="Straight Connector 17"/>
            <p:cNvCxnSpPr/>
            <p:nvPr/>
          </p:nvCxnSpPr>
          <p:spPr>
            <a:xfrm>
              <a:off x="1459064" y="4134678"/>
              <a:ext cx="0" cy="182880"/>
            </a:xfrm>
            <a:prstGeom prst="line">
              <a:avLst/>
            </a:prstGeom>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1459064" y="4317558"/>
              <a:ext cx="3908066"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flipV="1">
              <a:off x="5367130" y="4055166"/>
              <a:ext cx="0" cy="26239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5804452" y="3476709"/>
              <a:ext cx="898498"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7" name="Rounded Rectangle 26"/>
            <p:cNvSpPr/>
            <p:nvPr/>
          </p:nvSpPr>
          <p:spPr>
            <a:xfrm>
              <a:off x="7068710" y="3089083"/>
              <a:ext cx="914400" cy="91440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BANK</a:t>
              </a:r>
              <a:endParaRPr lang="en-US" dirty="0"/>
            </a:p>
          </p:txBody>
        </p:sp>
        <p:sp>
          <p:nvSpPr>
            <p:cNvPr id="31" name="TextBox 30"/>
            <p:cNvSpPr txBox="1"/>
            <p:nvPr/>
          </p:nvSpPr>
          <p:spPr>
            <a:xfrm>
              <a:off x="2135182" y="3168932"/>
              <a:ext cx="1267976" cy="307777"/>
            </a:xfrm>
            <a:prstGeom prst="rect">
              <a:avLst/>
            </a:prstGeom>
            <a:noFill/>
          </p:spPr>
          <p:txBody>
            <a:bodyPr wrap="none" rtlCol="0">
              <a:spAutoFit/>
            </a:bodyPr>
            <a:lstStyle/>
            <a:p>
              <a:r>
                <a:rPr lang="en-US" sz="1400" dirty="0" smtClean="0"/>
                <a:t>$200,000 Note</a:t>
              </a:r>
              <a:endParaRPr lang="en-US" sz="1400" dirty="0"/>
            </a:p>
          </p:txBody>
        </p:sp>
        <p:sp>
          <p:nvSpPr>
            <p:cNvPr id="35" name="TextBox 34"/>
            <p:cNvSpPr txBox="1"/>
            <p:nvPr/>
          </p:nvSpPr>
          <p:spPr>
            <a:xfrm>
              <a:off x="2178657" y="4047215"/>
              <a:ext cx="1046824" cy="338554"/>
            </a:xfrm>
            <a:prstGeom prst="rect">
              <a:avLst/>
            </a:prstGeom>
            <a:noFill/>
          </p:spPr>
          <p:txBody>
            <a:bodyPr wrap="square" rtlCol="0">
              <a:spAutoFit/>
            </a:bodyPr>
            <a:lstStyle/>
            <a:p>
              <a:r>
                <a:rPr lang="en-US" sz="1600" dirty="0" smtClean="0"/>
                <a:t>$700,000</a:t>
              </a:r>
              <a:endParaRPr lang="en-US" sz="1600" dirty="0"/>
            </a:p>
          </p:txBody>
        </p:sp>
        <p:sp>
          <p:nvSpPr>
            <p:cNvPr id="36" name="TextBox 35"/>
            <p:cNvSpPr txBox="1"/>
            <p:nvPr/>
          </p:nvSpPr>
          <p:spPr>
            <a:xfrm>
              <a:off x="5833801" y="3476709"/>
              <a:ext cx="869149" cy="307777"/>
            </a:xfrm>
            <a:prstGeom prst="rect">
              <a:avLst/>
            </a:prstGeom>
            <a:noFill/>
          </p:spPr>
          <p:txBody>
            <a:bodyPr wrap="none" rtlCol="0">
              <a:spAutoFit/>
            </a:bodyPr>
            <a:lstStyle/>
            <a:p>
              <a:r>
                <a:rPr lang="en-US" sz="1400" dirty="0" smtClean="0"/>
                <a:t>$300,000</a:t>
              </a:r>
              <a:endParaRPr lang="en-US" sz="1400" dirty="0"/>
            </a:p>
          </p:txBody>
        </p:sp>
      </p:grpSp>
    </p:spTree>
    <p:extLst>
      <p:ext uri="{BB962C8B-B14F-4D97-AF65-F5344CB8AC3E}">
        <p14:creationId xmlns:p14="http://schemas.microsoft.com/office/powerpoint/2010/main" val="247214758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4983480"/>
          </a:xfrm>
        </p:spPr>
        <p:txBody>
          <a:bodyPr>
            <a:normAutofit fontScale="40000" lnSpcReduction="20000"/>
          </a:bodyPr>
          <a:lstStyle/>
          <a:p>
            <a:pPr marL="0" indent="0">
              <a:buNone/>
            </a:pPr>
            <a:r>
              <a:rPr lang="en-US" sz="3800" b="1" u="sng" dirty="0" smtClean="0"/>
              <a:t>Example of Version #1</a:t>
            </a:r>
            <a:endParaRPr lang="en-US" sz="3800" dirty="0" smtClean="0"/>
          </a:p>
          <a:p>
            <a:pPr marL="0" indent="0">
              <a:buNone/>
            </a:pPr>
            <a:r>
              <a:rPr lang="en-US" sz="3800" b="1" i="1" u="sng" dirty="0" smtClean="0"/>
              <a:t>Facts</a:t>
            </a:r>
            <a:r>
              <a:rPr lang="en-US" sz="3800" b="1" i="1" dirty="0" smtClean="0"/>
              <a:t>:</a:t>
            </a:r>
          </a:p>
          <a:p>
            <a:pPr marL="0">
              <a:buFont typeface="Symbol"/>
              <a:buChar char="·"/>
              <a:tabLst>
                <a:tab pos="800100" algn="ctr"/>
                <a:tab pos="2000250" algn="ctr"/>
                <a:tab pos="3200400" algn="ctr"/>
              </a:tabLst>
            </a:pPr>
            <a:r>
              <a:rPr lang="en-US" sz="4000" dirty="0" smtClean="0">
                <a:sym typeface="Symbol"/>
              </a:rPr>
              <a:t>	</a:t>
            </a:r>
            <a:r>
              <a:rPr lang="en-US" sz="4000" u="sng" dirty="0" smtClean="0">
                <a:sym typeface="Symbol"/>
              </a:rPr>
              <a:t>Value</a:t>
            </a:r>
            <a:r>
              <a:rPr lang="en-US" sz="4000" dirty="0" smtClean="0">
                <a:sym typeface="Symbol"/>
              </a:rPr>
              <a:t>	</a:t>
            </a:r>
            <a:r>
              <a:rPr lang="en-US" sz="4000" u="sng" dirty="0" smtClean="0">
                <a:sym typeface="Symbol"/>
              </a:rPr>
              <a:t>Basis</a:t>
            </a:r>
            <a:r>
              <a:rPr lang="en-US" sz="4000" dirty="0" smtClean="0">
                <a:sym typeface="Symbol"/>
              </a:rPr>
              <a:t>	</a:t>
            </a:r>
            <a:r>
              <a:rPr lang="en-US" sz="4000" u="sng" dirty="0" smtClean="0">
                <a:sym typeface="Symbol"/>
              </a:rPr>
              <a:t>Debt</a:t>
            </a:r>
            <a:r>
              <a:rPr lang="en-US" sz="4000" dirty="0">
                <a:sym typeface="Symbol"/>
              </a:rPr>
              <a:t/>
            </a:r>
            <a:br>
              <a:rPr lang="en-US" sz="4000" dirty="0">
                <a:sym typeface="Symbol"/>
              </a:rPr>
            </a:br>
            <a:r>
              <a:rPr lang="en-US" sz="4000" dirty="0" smtClean="0">
                <a:sym typeface="Symbol"/>
              </a:rPr>
              <a:t>	$900,000	$450,000	$300,000</a:t>
            </a:r>
          </a:p>
          <a:p>
            <a:pPr marL="0" indent="0">
              <a:buNone/>
              <a:tabLst>
                <a:tab pos="800100" algn="ctr"/>
                <a:tab pos="2000250" algn="ctr"/>
                <a:tab pos="3200400" algn="ctr"/>
              </a:tabLst>
            </a:pPr>
            <a:endParaRPr lang="en-US" sz="1400" dirty="0" smtClean="0">
              <a:sym typeface="Symbol"/>
            </a:endParaRPr>
          </a:p>
          <a:p>
            <a:pPr marL="0">
              <a:buFont typeface="Symbol"/>
              <a:buChar char="·"/>
              <a:tabLst>
                <a:tab pos="800100" algn="ctr"/>
                <a:tab pos="2000250" algn="ctr"/>
                <a:tab pos="3200400" algn="ctr"/>
              </a:tabLst>
            </a:pPr>
            <a:endParaRPr lang="en-US" sz="1400" dirty="0">
              <a:sym typeface="Symbol"/>
            </a:endParaRPr>
          </a:p>
          <a:p>
            <a:pPr marL="0" indent="0">
              <a:buNone/>
              <a:tabLst>
                <a:tab pos="800100" algn="ctr"/>
                <a:tab pos="2000250" algn="ctr"/>
                <a:tab pos="3200400" algn="ctr"/>
              </a:tabLst>
            </a:pPr>
            <a:r>
              <a:rPr lang="en-US" sz="1400" dirty="0" smtClean="0">
                <a:sym typeface="Symbol"/>
              </a:rPr>
              <a:t/>
            </a:r>
            <a:br>
              <a:rPr lang="en-US" sz="1400" dirty="0" smtClean="0">
                <a:sym typeface="Symbol"/>
              </a:rPr>
            </a:br>
            <a:endParaRPr lang="en-US" sz="1400" dirty="0" smtClean="0">
              <a:sym typeface="Symbol"/>
            </a:endParaRPr>
          </a:p>
          <a:p>
            <a:pPr marL="0">
              <a:buFont typeface="Symbol"/>
              <a:buChar char="·"/>
              <a:tabLst>
                <a:tab pos="800100" algn="ctr"/>
                <a:tab pos="2000250" algn="ctr"/>
                <a:tab pos="3200400" algn="ctr"/>
              </a:tabLst>
            </a:pPr>
            <a:endParaRPr lang="en-US" sz="1400" dirty="0">
              <a:sym typeface="Symbol"/>
            </a:endParaRPr>
          </a:p>
          <a:p>
            <a:pPr marL="0">
              <a:buFont typeface="Symbol"/>
              <a:buChar char="·"/>
              <a:tabLst>
                <a:tab pos="800100" algn="ctr"/>
                <a:tab pos="2000250" algn="ctr"/>
                <a:tab pos="3200400" algn="ctr"/>
              </a:tabLst>
            </a:pPr>
            <a:endParaRPr lang="en-US" sz="1400" dirty="0" smtClean="0">
              <a:sym typeface="Symbol"/>
            </a:endParaRPr>
          </a:p>
          <a:p>
            <a:pPr marL="0">
              <a:buFont typeface="Symbol"/>
              <a:buChar char="·"/>
              <a:tabLst>
                <a:tab pos="800100" algn="ctr"/>
                <a:tab pos="2000250" algn="ctr"/>
                <a:tab pos="3200400" algn="ctr"/>
              </a:tabLst>
            </a:pPr>
            <a:endParaRPr lang="en-US" sz="1400" dirty="0">
              <a:sym typeface="Symbol"/>
            </a:endParaRPr>
          </a:p>
          <a:p>
            <a:pPr indent="-285750">
              <a:buFont typeface="Symbol"/>
              <a:buChar char="·"/>
              <a:tabLst>
                <a:tab pos="800100" algn="ctr"/>
                <a:tab pos="2000250" algn="ctr"/>
                <a:tab pos="3200400" algn="ctr"/>
              </a:tabLst>
            </a:pPr>
            <a:endParaRPr lang="en-US" sz="2300" dirty="0" smtClean="0">
              <a:sym typeface="Symbol"/>
            </a:endParaRPr>
          </a:p>
          <a:p>
            <a:pPr indent="-285750">
              <a:buFont typeface="Symbol"/>
              <a:buChar char="·"/>
              <a:tabLst>
                <a:tab pos="800100" algn="ctr"/>
                <a:tab pos="2000250" algn="ctr"/>
                <a:tab pos="3200400" algn="ctr"/>
              </a:tabLst>
            </a:pPr>
            <a:endParaRPr lang="en-US" sz="2300" dirty="0" smtClean="0">
              <a:sym typeface="Symbol"/>
            </a:endParaRPr>
          </a:p>
          <a:p>
            <a:pPr indent="-285750">
              <a:buFont typeface="Symbol"/>
              <a:buChar char="·"/>
              <a:tabLst>
                <a:tab pos="800100" algn="ctr"/>
                <a:tab pos="2000250" algn="ctr"/>
                <a:tab pos="3200400" algn="ctr"/>
              </a:tabLst>
            </a:pPr>
            <a:endParaRPr lang="en-US" sz="2300" dirty="0">
              <a:sym typeface="Symbol"/>
            </a:endParaRPr>
          </a:p>
          <a:p>
            <a:pPr indent="-285750">
              <a:buFont typeface="Symbol"/>
              <a:buChar char="·"/>
              <a:tabLst>
                <a:tab pos="800100" algn="ctr"/>
                <a:tab pos="2000250" algn="ctr"/>
                <a:tab pos="3200400" algn="ctr"/>
              </a:tabLst>
            </a:pPr>
            <a:endParaRPr lang="en-US" sz="2900" dirty="0">
              <a:sym typeface="Symbol"/>
            </a:endParaRPr>
          </a:p>
          <a:p>
            <a:pPr indent="-285750">
              <a:buFont typeface="Symbol"/>
              <a:buChar char="·"/>
              <a:tabLst>
                <a:tab pos="800100" algn="ctr"/>
                <a:tab pos="2000250" algn="ctr"/>
                <a:tab pos="3200400" algn="ctr"/>
              </a:tabLst>
            </a:pPr>
            <a:endParaRPr lang="en-US" sz="2900" dirty="0" smtClean="0">
              <a:sym typeface="Symbol"/>
            </a:endParaRPr>
          </a:p>
          <a:p>
            <a:pPr indent="-285750">
              <a:buFont typeface="Symbol"/>
              <a:buChar char="·"/>
              <a:tabLst>
                <a:tab pos="800100" algn="ctr"/>
                <a:tab pos="2000250" algn="ctr"/>
                <a:tab pos="3200400" algn="ctr"/>
              </a:tabLst>
            </a:pPr>
            <a:r>
              <a:rPr lang="en-US" sz="4000" dirty="0" smtClean="0">
                <a:sym typeface="Symbol"/>
              </a:rPr>
              <a:t>Upon liquidation of his interest, C has remaining outside basis of $50,000 ($150,000 - $100,000 debt = $50,000) which is substituted for basis in Note.</a:t>
            </a:r>
          </a:p>
          <a:p>
            <a:pPr indent="-285750">
              <a:spcBef>
                <a:spcPts val="1200"/>
              </a:spcBef>
              <a:buFont typeface="Symbol"/>
              <a:buChar char="·"/>
              <a:tabLst>
                <a:tab pos="800100" algn="ctr"/>
                <a:tab pos="2000250" algn="ctr"/>
                <a:tab pos="3200400" algn="ctr"/>
              </a:tabLst>
            </a:pPr>
            <a:r>
              <a:rPr lang="en-US" sz="4000" dirty="0" smtClean="0">
                <a:sym typeface="Symbol"/>
              </a:rPr>
              <a:t>C </a:t>
            </a:r>
            <a:r>
              <a:rPr lang="en-US" sz="4000" dirty="0">
                <a:sym typeface="Symbol"/>
              </a:rPr>
              <a:t>reports 3/4 of each principal payment ($150,000/$200,000) as gain </a:t>
            </a:r>
            <a:r>
              <a:rPr lang="en-US" sz="4000" dirty="0" smtClean="0">
                <a:sym typeface="Symbol"/>
              </a:rPr>
              <a:t>when the cash is received by C.</a:t>
            </a:r>
          </a:p>
          <a:p>
            <a:pPr marL="57150" indent="0">
              <a:spcBef>
                <a:spcPts val="600"/>
              </a:spcBef>
              <a:buNone/>
              <a:tabLst>
                <a:tab pos="800100" algn="ctr"/>
                <a:tab pos="2000250" algn="ctr"/>
                <a:tab pos="3200400" algn="ctr"/>
              </a:tabLst>
            </a:pPr>
            <a:endParaRPr lang="en-US" sz="4000" dirty="0" smtClean="0">
              <a:sym typeface="Symbol"/>
            </a:endParaRPr>
          </a:p>
          <a:p>
            <a:pPr indent="-285750">
              <a:buFont typeface="Symbol"/>
              <a:buChar char="·"/>
              <a:tabLst>
                <a:tab pos="800100" algn="ctr"/>
                <a:tab pos="2000250" algn="ctr"/>
                <a:tab pos="3200400" algn="ctr"/>
              </a:tabLst>
            </a:pPr>
            <a:r>
              <a:rPr lang="en-US" sz="4000" b="1" u="sng" dirty="0" smtClean="0">
                <a:sym typeface="Symbol"/>
              </a:rPr>
              <a:t>Risk of Version 1</a:t>
            </a:r>
            <a:r>
              <a:rPr lang="en-US" sz="4000" b="1" dirty="0" smtClean="0">
                <a:sym typeface="Symbol"/>
              </a:rPr>
              <a:t>:</a:t>
            </a:r>
            <a:endParaRPr lang="en-US" sz="4000" dirty="0">
              <a:sym typeface="Symbol"/>
            </a:endParaRPr>
          </a:p>
          <a:p>
            <a:pPr indent="-285750">
              <a:spcBef>
                <a:spcPts val="1200"/>
              </a:spcBef>
              <a:buFont typeface="Symbol"/>
              <a:buChar char="·"/>
              <a:tabLst>
                <a:tab pos="800100" algn="ctr"/>
                <a:tab pos="2000250" algn="ctr"/>
                <a:tab pos="3200400" algn="ctr"/>
              </a:tabLst>
            </a:pPr>
            <a:r>
              <a:rPr lang="en-US" sz="4000" dirty="0" smtClean="0">
                <a:sym typeface="Symbol"/>
              </a:rPr>
              <a:t>Sham/step/business purpose issues.</a:t>
            </a:r>
          </a:p>
          <a:p>
            <a:pPr indent="-285750">
              <a:spcBef>
                <a:spcPts val="1200"/>
              </a:spcBef>
              <a:buFont typeface="Symbol"/>
              <a:buChar char="·"/>
              <a:tabLst>
                <a:tab pos="800100" algn="ctr"/>
                <a:tab pos="2000250" algn="ctr"/>
                <a:tab pos="3200400" algn="ctr"/>
              </a:tabLst>
            </a:pPr>
            <a:r>
              <a:rPr lang="en-US" sz="4000" dirty="0" smtClean="0">
                <a:sym typeface="Symbol"/>
              </a:rPr>
              <a:t> Creditworthiness of </a:t>
            </a:r>
            <a:r>
              <a:rPr lang="en-US" sz="4000" dirty="0">
                <a:sym typeface="Symbol"/>
              </a:rPr>
              <a:t>b</a:t>
            </a:r>
            <a:r>
              <a:rPr lang="en-US" sz="4000" dirty="0" smtClean="0">
                <a:sym typeface="Symbol"/>
              </a:rPr>
              <a:t>uyer.</a:t>
            </a:r>
            <a:endParaRPr lang="en-US" sz="4000" b="1" dirty="0" smtClean="0">
              <a:sym typeface="Symbol"/>
            </a:endParaRPr>
          </a:p>
          <a:p>
            <a:pPr marL="57150" indent="0">
              <a:buNone/>
              <a:tabLst>
                <a:tab pos="800100" algn="ctr"/>
                <a:tab pos="2000250" algn="ctr"/>
                <a:tab pos="3200400" algn="ctr"/>
              </a:tabLst>
            </a:pPr>
            <a:endParaRPr lang="en-US" sz="2300" b="1" dirty="0" smtClean="0">
              <a:sym typeface="Symbol"/>
            </a:endParaRPr>
          </a:p>
          <a:p>
            <a:pPr marL="0" indent="0">
              <a:buNone/>
              <a:tabLst>
                <a:tab pos="800100" algn="ctr"/>
                <a:tab pos="2000250" algn="ctr"/>
                <a:tab pos="3200400" algn="ctr"/>
              </a:tabLst>
            </a:pPr>
            <a:endParaRPr lang="en-US" sz="2300" dirty="0" smtClean="0">
              <a:sym typeface="Symbol"/>
            </a:endParaRPr>
          </a:p>
          <a:p>
            <a:pPr marL="0" indent="0">
              <a:buNone/>
              <a:tabLst>
                <a:tab pos="800100" algn="ctr"/>
                <a:tab pos="2000250" algn="ctr"/>
                <a:tab pos="3200400" algn="ctr"/>
              </a:tabLst>
            </a:pPr>
            <a:r>
              <a:rPr lang="en-US" sz="1400" dirty="0">
                <a:sym typeface="Symbol"/>
              </a:rPr>
              <a:t>	</a:t>
            </a:r>
            <a:r>
              <a:rPr lang="en-US" sz="1400" dirty="0" smtClean="0">
                <a:sym typeface="Symbol"/>
              </a:rPr>
              <a:t>    </a:t>
            </a:r>
          </a:p>
          <a:p>
            <a:pPr marL="0">
              <a:buFont typeface="Symbol"/>
              <a:buChar char="·"/>
              <a:tabLst>
                <a:tab pos="800100" algn="ctr"/>
                <a:tab pos="2000250" algn="ctr"/>
                <a:tab pos="3200400" algn="ctr"/>
              </a:tabLst>
            </a:pPr>
            <a:endParaRPr lang="en-US" sz="1400" dirty="0">
              <a:sym typeface="Symbol"/>
            </a:endParaRPr>
          </a:p>
          <a:p>
            <a:pPr marL="0">
              <a:buFont typeface="Symbol"/>
              <a:buChar char="·"/>
              <a:tabLst>
                <a:tab pos="800100" algn="ctr"/>
                <a:tab pos="2000250" algn="ctr"/>
                <a:tab pos="3200400" algn="ctr"/>
              </a:tabLst>
            </a:pPr>
            <a:endParaRPr lang="en-US" sz="1400" dirty="0" smtClean="0">
              <a:sym typeface="Symbol"/>
            </a:endParaRPr>
          </a:p>
          <a:p>
            <a:pPr marL="0" indent="342900">
              <a:buFont typeface="Symbol"/>
              <a:buChar char="·"/>
              <a:tabLst>
                <a:tab pos="800100" algn="ctr"/>
                <a:tab pos="2000250" algn="ctr"/>
                <a:tab pos="3200400" algn="ctr"/>
              </a:tabLst>
            </a:pP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17</a:t>
            </a:fld>
            <a:endParaRPr lang="en-US" dirty="0"/>
          </a:p>
        </p:txBody>
      </p:sp>
      <p:grpSp>
        <p:nvGrpSpPr>
          <p:cNvPr id="5" name="Group 21"/>
          <p:cNvGrpSpPr/>
          <p:nvPr/>
        </p:nvGrpSpPr>
        <p:grpSpPr>
          <a:xfrm>
            <a:off x="913476" y="2543858"/>
            <a:ext cx="2774949" cy="1239560"/>
            <a:chOff x="3379304" y="3228230"/>
            <a:chExt cx="2774949" cy="1239560"/>
          </a:xfrm>
        </p:grpSpPr>
        <p:sp>
          <p:nvSpPr>
            <p:cNvPr id="24" name="Isosceles Triangle 23"/>
            <p:cNvSpPr/>
            <p:nvPr/>
          </p:nvSpPr>
          <p:spPr>
            <a:xfrm>
              <a:off x="3379304" y="3228230"/>
              <a:ext cx="1067723" cy="758186"/>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ABC</a:t>
              </a:r>
              <a:endParaRPr lang="en-US" sz="1400" dirty="0"/>
            </a:p>
          </p:txBody>
        </p:sp>
        <p:sp>
          <p:nvSpPr>
            <p:cNvPr id="28" name="TextBox 27"/>
            <p:cNvSpPr txBox="1"/>
            <p:nvPr/>
          </p:nvSpPr>
          <p:spPr>
            <a:xfrm>
              <a:off x="4437502" y="3818384"/>
              <a:ext cx="1716751" cy="307777"/>
            </a:xfrm>
            <a:prstGeom prst="rect">
              <a:avLst/>
            </a:prstGeom>
            <a:noFill/>
          </p:spPr>
          <p:txBody>
            <a:bodyPr wrap="square" rtlCol="0">
              <a:spAutoFit/>
            </a:bodyPr>
            <a:lstStyle/>
            <a:p>
              <a:r>
                <a:rPr lang="en-US" sz="1400" dirty="0" smtClean="0"/>
                <a:t>$200,000 Note</a:t>
              </a:r>
              <a:endParaRPr lang="en-US" sz="1400" dirty="0"/>
            </a:p>
          </p:txBody>
        </p:sp>
        <p:sp>
          <p:nvSpPr>
            <p:cNvPr id="30" name="TextBox 29"/>
            <p:cNvSpPr txBox="1"/>
            <p:nvPr/>
          </p:nvSpPr>
          <p:spPr>
            <a:xfrm>
              <a:off x="3699319" y="4098458"/>
              <a:ext cx="308098" cy="369332"/>
            </a:xfrm>
            <a:prstGeom prst="rect">
              <a:avLst/>
            </a:prstGeom>
            <a:noFill/>
          </p:spPr>
          <p:txBody>
            <a:bodyPr wrap="none" rtlCol="0">
              <a:spAutoFit/>
            </a:bodyPr>
            <a:lstStyle/>
            <a:p>
              <a:r>
                <a:rPr lang="en-US" dirty="0"/>
                <a:t>C</a:t>
              </a:r>
            </a:p>
          </p:txBody>
        </p:sp>
      </p:grpSp>
      <p:cxnSp>
        <p:nvCxnSpPr>
          <p:cNvPr id="8" name="Straight Arrow Connector 7"/>
          <p:cNvCxnSpPr>
            <a:stCxn id="24" idx="3"/>
          </p:cNvCxnSpPr>
          <p:nvPr/>
        </p:nvCxnSpPr>
        <p:spPr>
          <a:xfrm flipH="1">
            <a:off x="1410434" y="3302044"/>
            <a:ext cx="36904" cy="153889"/>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4356647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PARTNERSHIP INSTALLMENT NOTE (“PIN”) TRANSACTIONS</a:t>
            </a:r>
            <a:endParaRPr lang="en-US" sz="2600" b="1" u="sng" dirty="0"/>
          </a:p>
        </p:txBody>
      </p:sp>
      <p:sp>
        <p:nvSpPr>
          <p:cNvPr id="3" name="Content Placeholder 2"/>
          <p:cNvSpPr>
            <a:spLocks noGrp="1"/>
          </p:cNvSpPr>
          <p:nvPr>
            <p:ph idx="1"/>
          </p:nvPr>
        </p:nvSpPr>
        <p:spPr/>
        <p:txBody>
          <a:bodyPr>
            <a:normAutofit fontScale="77500" lnSpcReduction="20000"/>
          </a:bodyPr>
          <a:lstStyle/>
          <a:p>
            <a:pPr marL="0" indent="0">
              <a:spcAft>
                <a:spcPts val="600"/>
              </a:spcAft>
              <a:buNone/>
            </a:pPr>
            <a:r>
              <a:rPr lang="en-US" sz="3300" b="1" u="sng" dirty="0" smtClean="0"/>
              <a:t>Transaction Overview</a:t>
            </a:r>
          </a:p>
          <a:p>
            <a:pPr marL="0" indent="0">
              <a:buNone/>
            </a:pPr>
            <a:r>
              <a:rPr lang="en-US" sz="2900" b="1" i="1" u="sng" dirty="0" smtClean="0"/>
              <a:t>Version #2 (Note Issued by QI)</a:t>
            </a:r>
            <a:r>
              <a:rPr lang="en-US" sz="2900" dirty="0" smtClean="0"/>
              <a:t>: </a:t>
            </a:r>
          </a:p>
          <a:p>
            <a:pPr>
              <a:buFont typeface="Arial" panose="020B0604020202020204" pitchFamily="34" charset="0"/>
              <a:buChar char="•"/>
            </a:pPr>
            <a:r>
              <a:rPr lang="en-US" sz="3400" dirty="0" smtClean="0"/>
              <a:t>Partnership sells real property to a buyer for cash. Buyer transfers cash to QI. </a:t>
            </a:r>
          </a:p>
          <a:p>
            <a:pPr>
              <a:buFont typeface="Arial" panose="020B0604020202020204" pitchFamily="34" charset="0"/>
              <a:buChar char="•"/>
            </a:pPr>
            <a:r>
              <a:rPr lang="en-US" sz="3400" dirty="0" smtClean="0"/>
              <a:t>QI pays off any debt the Partnership owed on property. </a:t>
            </a:r>
          </a:p>
          <a:p>
            <a:pPr>
              <a:buFont typeface="Arial" panose="020B0604020202020204" pitchFamily="34" charset="0"/>
              <a:buChar char="•"/>
            </a:pPr>
            <a:r>
              <a:rPr lang="en-US" sz="3400" dirty="0" smtClean="0"/>
              <a:t>QI issues promissory note to Partnership in the amount of the interest of the “cash out” partner.</a:t>
            </a:r>
          </a:p>
          <a:p>
            <a:pPr>
              <a:buFont typeface="Arial" panose="020B0604020202020204" pitchFamily="34" charset="0"/>
              <a:buChar char="•"/>
            </a:pPr>
            <a:r>
              <a:rPr lang="en-US" sz="3400" dirty="0" smtClean="0"/>
              <a:t>Partnership distributes the promissory notes to the “cash out” partner in retirement of the “cash out” partner.</a:t>
            </a:r>
          </a:p>
          <a:p>
            <a:pPr>
              <a:spcAft>
                <a:spcPts val="600"/>
              </a:spcAft>
            </a:pPr>
            <a:endParaRPr lang="en-US" sz="3400"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18</a:t>
            </a:fld>
            <a:endParaRPr lang="en-US" dirty="0"/>
          </a:p>
        </p:txBody>
      </p:sp>
    </p:spTree>
    <p:extLst>
      <p:ext uri="{BB962C8B-B14F-4D97-AF65-F5344CB8AC3E}">
        <p14:creationId xmlns:p14="http://schemas.microsoft.com/office/powerpoint/2010/main" val="372978166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2598089"/>
          </a:xfrm>
        </p:spPr>
        <p:txBody>
          <a:bodyPr>
            <a:normAutofit fontScale="55000" lnSpcReduction="20000"/>
          </a:bodyPr>
          <a:lstStyle/>
          <a:p>
            <a:pPr marL="0" indent="0">
              <a:buNone/>
            </a:pPr>
            <a:r>
              <a:rPr lang="en-US" sz="3400" b="1" u="sng" dirty="0" smtClean="0"/>
              <a:t>Example of Version #2</a:t>
            </a:r>
            <a:endParaRPr lang="en-US" sz="3400" dirty="0" smtClean="0"/>
          </a:p>
          <a:p>
            <a:pPr marL="0" indent="0">
              <a:buNone/>
            </a:pPr>
            <a:r>
              <a:rPr lang="en-US" sz="3400" b="1" i="1" u="sng" dirty="0" smtClean="0"/>
              <a:t>Facts (same as Version #1)</a:t>
            </a:r>
            <a:r>
              <a:rPr lang="en-US" sz="3400" b="1" i="1" dirty="0" smtClean="0"/>
              <a:t>:</a:t>
            </a:r>
          </a:p>
          <a:p>
            <a:pPr marL="0">
              <a:buFont typeface="Symbol"/>
              <a:buChar char="·"/>
              <a:tabLst>
                <a:tab pos="800100" algn="ctr"/>
                <a:tab pos="2000250" algn="ctr"/>
                <a:tab pos="3200400" algn="ctr"/>
              </a:tabLst>
            </a:pPr>
            <a:r>
              <a:rPr lang="en-US" sz="3400" dirty="0" smtClean="0">
                <a:sym typeface="Symbol"/>
              </a:rPr>
              <a:t>	</a:t>
            </a:r>
            <a:r>
              <a:rPr lang="en-US" sz="3400" u="sng" dirty="0" smtClean="0">
                <a:sym typeface="Symbol"/>
              </a:rPr>
              <a:t>Value</a:t>
            </a:r>
            <a:r>
              <a:rPr lang="en-US" sz="3400" dirty="0" smtClean="0">
                <a:sym typeface="Symbol"/>
              </a:rPr>
              <a:t>	</a:t>
            </a:r>
            <a:r>
              <a:rPr lang="en-US" sz="3400" u="sng" dirty="0" smtClean="0">
                <a:sym typeface="Symbol"/>
              </a:rPr>
              <a:t>Basis</a:t>
            </a:r>
            <a:r>
              <a:rPr lang="en-US" sz="3400" dirty="0" smtClean="0">
                <a:sym typeface="Symbol"/>
              </a:rPr>
              <a:t>	</a:t>
            </a:r>
            <a:r>
              <a:rPr lang="en-US" sz="3400" u="sng" dirty="0" smtClean="0">
                <a:sym typeface="Symbol"/>
              </a:rPr>
              <a:t>Debt</a:t>
            </a:r>
            <a:r>
              <a:rPr lang="en-US" sz="3400" dirty="0">
                <a:sym typeface="Symbol"/>
              </a:rPr>
              <a:t/>
            </a:r>
            <a:br>
              <a:rPr lang="en-US" sz="3400" dirty="0">
                <a:sym typeface="Symbol"/>
              </a:rPr>
            </a:br>
            <a:r>
              <a:rPr lang="en-US" sz="3400" dirty="0" smtClean="0">
                <a:sym typeface="Symbol"/>
              </a:rPr>
              <a:t>	$900,000	$450,000	$300,000</a:t>
            </a:r>
            <a:br>
              <a:rPr lang="en-US" sz="3400" dirty="0" smtClean="0">
                <a:sym typeface="Symbol"/>
              </a:rPr>
            </a:br>
            <a:endParaRPr lang="en-US" sz="3400" dirty="0" smtClean="0">
              <a:sym typeface="Symbol"/>
            </a:endParaRPr>
          </a:p>
          <a:p>
            <a:pPr marL="0">
              <a:buFont typeface="Symbol"/>
              <a:buChar char="·"/>
              <a:tabLst>
                <a:tab pos="800100" algn="ctr"/>
                <a:tab pos="2000250" algn="ctr"/>
                <a:tab pos="3200400" algn="ctr"/>
              </a:tabLst>
            </a:pPr>
            <a:r>
              <a:rPr lang="en-US" sz="3400" dirty="0" smtClean="0">
                <a:sym typeface="Symbol"/>
              </a:rPr>
              <a:t>ABC Partnership:  3 equal partners</a:t>
            </a:r>
            <a:r>
              <a:rPr lang="en-US" sz="3400" smtClean="0">
                <a:sym typeface="Symbol"/>
              </a:rPr>
              <a:t>; inside </a:t>
            </a:r>
            <a:r>
              <a:rPr lang="en-US" sz="3400" dirty="0" smtClean="0">
                <a:sym typeface="Symbol"/>
              </a:rPr>
              <a:t>and outside basis are equal.</a:t>
            </a:r>
          </a:p>
          <a:p>
            <a:pPr marL="0">
              <a:buFont typeface="Symbol"/>
              <a:buChar char="·"/>
              <a:tabLst>
                <a:tab pos="800100" algn="ctr"/>
                <a:tab pos="2000250" algn="ctr"/>
                <a:tab pos="3200400" algn="ctr"/>
              </a:tabLst>
            </a:pPr>
            <a:r>
              <a:rPr lang="en-US" sz="3400" dirty="0" smtClean="0">
                <a:sym typeface="Symbol"/>
              </a:rPr>
              <a:t>Ignore depreciation recapture.</a:t>
            </a:r>
          </a:p>
          <a:p>
            <a:pPr marL="0">
              <a:buFont typeface="Symbol"/>
              <a:buChar char="·"/>
              <a:tabLst>
                <a:tab pos="800100" algn="ctr"/>
                <a:tab pos="2000250" algn="ctr"/>
                <a:tab pos="3200400" algn="ctr"/>
              </a:tabLst>
            </a:pPr>
            <a:r>
              <a:rPr lang="en-US" sz="3400" dirty="0" smtClean="0">
                <a:sym typeface="Symbol"/>
              </a:rPr>
              <a:t>C wants to cash out.</a:t>
            </a:r>
          </a:p>
          <a:p>
            <a:pPr marL="0">
              <a:buFont typeface="Symbol"/>
              <a:buChar char="·"/>
              <a:tabLst>
                <a:tab pos="800100" algn="ctr"/>
                <a:tab pos="2000250" algn="ctr"/>
                <a:tab pos="3200400" algn="ctr"/>
              </a:tabLst>
            </a:pPr>
            <a:r>
              <a:rPr lang="en-US" sz="3400" dirty="0" smtClean="0">
                <a:sym typeface="Symbol"/>
              </a:rPr>
              <a:t>ABC enters into a contract to sell to Buyer for $900,000.</a:t>
            </a:r>
          </a:p>
          <a:p>
            <a:pPr marL="0">
              <a:buFont typeface="Symbol"/>
              <a:buChar char="·"/>
              <a:tabLst>
                <a:tab pos="800100" algn="ctr"/>
                <a:tab pos="2000250" algn="ctr"/>
                <a:tab pos="3200400" algn="ctr"/>
              </a:tabLst>
            </a:pPr>
            <a:endParaRPr lang="en-US" sz="3400" dirty="0">
              <a:sym typeface="Symbol"/>
            </a:endParaRPr>
          </a:p>
          <a:p>
            <a:pPr marL="0">
              <a:buFont typeface="Symbol"/>
              <a:buChar char="·"/>
              <a:tabLst>
                <a:tab pos="800100" algn="ctr"/>
                <a:tab pos="2000250" algn="ctr"/>
                <a:tab pos="3200400" algn="ctr"/>
              </a:tabLst>
            </a:pPr>
            <a:endParaRPr lang="en-US" sz="3400" dirty="0" smtClean="0">
              <a:sym typeface="Symbol"/>
            </a:endParaRPr>
          </a:p>
          <a:p>
            <a:pPr marL="0" indent="0">
              <a:buNone/>
              <a:tabLst>
                <a:tab pos="800100" algn="ctr"/>
                <a:tab pos="2000250" algn="ctr"/>
                <a:tab pos="3200400" algn="ctr"/>
              </a:tabLst>
            </a:pPr>
            <a:endParaRPr lang="en-US" sz="3400" dirty="0">
              <a:sym typeface="Symbol"/>
            </a:endParaRPr>
          </a:p>
          <a:p>
            <a:pPr marL="0">
              <a:buFont typeface="Symbol"/>
              <a:buChar char="·"/>
              <a:tabLst>
                <a:tab pos="800100" algn="ctr"/>
                <a:tab pos="2000250" algn="ctr"/>
                <a:tab pos="3200400" algn="ctr"/>
              </a:tabLst>
            </a:pPr>
            <a:endParaRPr lang="en-US" sz="3400" dirty="0" smtClean="0">
              <a:sym typeface="Symbol"/>
            </a:endParaRPr>
          </a:p>
          <a:p>
            <a:pPr marL="0" indent="0">
              <a:buNone/>
              <a:tabLst>
                <a:tab pos="800100" algn="ctr"/>
                <a:tab pos="2000250" algn="ctr"/>
                <a:tab pos="3200400" algn="ctr"/>
              </a:tabLst>
            </a:pPr>
            <a:endParaRPr lang="en-US"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19</a:t>
            </a:fld>
            <a:endParaRPr lang="en-US" dirty="0"/>
          </a:p>
        </p:txBody>
      </p:sp>
      <p:grpSp>
        <p:nvGrpSpPr>
          <p:cNvPr id="5" name="Group 18"/>
          <p:cNvGrpSpPr/>
          <p:nvPr/>
        </p:nvGrpSpPr>
        <p:grpSpPr>
          <a:xfrm>
            <a:off x="2412255" y="4162895"/>
            <a:ext cx="2601060" cy="1017767"/>
            <a:chOff x="1656257" y="3816626"/>
            <a:chExt cx="2601060" cy="1017767"/>
          </a:xfrm>
        </p:grpSpPr>
        <p:sp>
          <p:nvSpPr>
            <p:cNvPr id="20" name="Isosceles Triangle 19"/>
            <p:cNvSpPr/>
            <p:nvPr/>
          </p:nvSpPr>
          <p:spPr>
            <a:xfrm>
              <a:off x="1656257" y="3840480"/>
              <a:ext cx="1060704" cy="91440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ABC</a:t>
              </a:r>
              <a:endParaRPr lang="en-US" sz="1400" dirty="0"/>
            </a:p>
          </p:txBody>
        </p:sp>
        <p:cxnSp>
          <p:nvCxnSpPr>
            <p:cNvPr id="22" name="Straight Arrow Connector 21"/>
            <p:cNvCxnSpPr/>
            <p:nvPr/>
          </p:nvCxnSpPr>
          <p:spPr>
            <a:xfrm>
              <a:off x="2507902" y="4165677"/>
              <a:ext cx="1749415"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2921424" y="3816626"/>
              <a:ext cx="912301" cy="338554"/>
            </a:xfrm>
            <a:prstGeom prst="rect">
              <a:avLst/>
            </a:prstGeom>
            <a:noFill/>
          </p:spPr>
          <p:txBody>
            <a:bodyPr wrap="none" rtlCol="0">
              <a:spAutoFit/>
            </a:bodyPr>
            <a:lstStyle/>
            <a:p>
              <a:r>
                <a:rPr lang="en-US" sz="1600" dirty="0" smtClean="0"/>
                <a:t>Property</a:t>
              </a:r>
              <a:endParaRPr lang="en-US" sz="1600" dirty="0"/>
            </a:p>
          </p:txBody>
        </p:sp>
        <p:sp>
          <p:nvSpPr>
            <p:cNvPr id="24" name="TextBox 23"/>
            <p:cNvSpPr txBox="1"/>
            <p:nvPr/>
          </p:nvSpPr>
          <p:spPr>
            <a:xfrm>
              <a:off x="2943580" y="4495839"/>
              <a:ext cx="965329" cy="338554"/>
            </a:xfrm>
            <a:prstGeom prst="rect">
              <a:avLst/>
            </a:prstGeom>
            <a:noFill/>
          </p:spPr>
          <p:txBody>
            <a:bodyPr wrap="none" rtlCol="0">
              <a:spAutoFit/>
            </a:bodyPr>
            <a:lstStyle/>
            <a:p>
              <a:r>
                <a:rPr lang="en-US" sz="1600" dirty="0" smtClean="0"/>
                <a:t>$900,000</a:t>
              </a:r>
              <a:endParaRPr lang="en-US" sz="1600" dirty="0"/>
            </a:p>
          </p:txBody>
        </p:sp>
      </p:grpSp>
      <p:cxnSp>
        <p:nvCxnSpPr>
          <p:cNvPr id="27" name="Straight Arrow Connector 26"/>
          <p:cNvCxnSpPr/>
          <p:nvPr/>
        </p:nvCxnSpPr>
        <p:spPr>
          <a:xfrm flipH="1">
            <a:off x="3378200" y="4842108"/>
            <a:ext cx="1635115"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5086350" y="4198289"/>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spTree>
    <p:extLst>
      <p:ext uri="{BB962C8B-B14F-4D97-AF65-F5344CB8AC3E}">
        <p14:creationId xmlns:p14="http://schemas.microsoft.com/office/powerpoint/2010/main" val="150414346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438400"/>
            <a:ext cx="8229600" cy="1384300"/>
          </a:xfrm>
        </p:spPr>
        <p:txBody>
          <a:bodyPr/>
          <a:lstStyle/>
          <a:p>
            <a:pPr algn="ctr"/>
            <a:r>
              <a:rPr lang="en-US" sz="6000" dirty="0" smtClean="0"/>
              <a:t>Drop and Swap</a:t>
            </a:r>
            <a:endParaRPr lang="en-US" sz="6000"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2</a:t>
            </a:fld>
            <a:endParaRPr lang="en-US" alt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4983480"/>
          </a:xfrm>
        </p:spPr>
        <p:txBody>
          <a:bodyPr>
            <a:normAutofit/>
          </a:bodyPr>
          <a:lstStyle/>
          <a:p>
            <a:pPr marL="0">
              <a:buFont typeface="Symbol"/>
              <a:buChar char="·"/>
              <a:tabLst>
                <a:tab pos="800100" algn="ctr"/>
                <a:tab pos="2000250" algn="ctr"/>
                <a:tab pos="3200400" algn="ctr"/>
              </a:tabLst>
            </a:pPr>
            <a:r>
              <a:rPr lang="en-US" sz="2400" dirty="0" smtClean="0">
                <a:sym typeface="Symbol"/>
              </a:rPr>
              <a:t>QI </a:t>
            </a:r>
            <a:r>
              <a:rPr lang="en-US" sz="2400" dirty="0">
                <a:sym typeface="Symbol"/>
              </a:rPr>
              <a:t>closes escrow with B and issues note to Partnership</a:t>
            </a:r>
            <a:r>
              <a:rPr lang="en-US" sz="2400" dirty="0" smtClean="0">
                <a:sym typeface="Symbol"/>
              </a:rPr>
              <a:t>.</a:t>
            </a: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20</a:t>
            </a:fld>
            <a:endParaRPr lang="en-US" dirty="0"/>
          </a:p>
        </p:txBody>
      </p:sp>
      <p:grpSp>
        <p:nvGrpSpPr>
          <p:cNvPr id="5" name="Group 36"/>
          <p:cNvGrpSpPr/>
          <p:nvPr/>
        </p:nvGrpSpPr>
        <p:grpSpPr>
          <a:xfrm>
            <a:off x="938364" y="2288136"/>
            <a:ext cx="5500536" cy="1114858"/>
            <a:chOff x="1001864" y="3140767"/>
            <a:chExt cx="4202487" cy="628152"/>
          </a:xfrm>
        </p:grpSpPr>
        <p:cxnSp>
          <p:nvCxnSpPr>
            <p:cNvPr id="9" name="Straight Arrow Connector 8"/>
            <p:cNvCxnSpPr/>
            <p:nvPr/>
          </p:nvCxnSpPr>
          <p:spPr>
            <a:xfrm>
              <a:off x="1916264" y="3434963"/>
              <a:ext cx="1439602"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2" name="Oval 11"/>
            <p:cNvSpPr/>
            <p:nvPr/>
          </p:nvSpPr>
          <p:spPr>
            <a:xfrm>
              <a:off x="3355866" y="3184498"/>
              <a:ext cx="879584" cy="584421"/>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b="1" dirty="0">
                  <a:ln w="1905"/>
                  <a:solidFill>
                    <a:schemeClr val="tx1"/>
                  </a:solidFill>
                  <a:effectLst>
                    <a:innerShdw blurRad="69850" dist="43180" dir="5400000">
                      <a:srgbClr val="000000">
                        <a:alpha val="65000"/>
                      </a:srgbClr>
                    </a:innerShdw>
                  </a:effectLst>
                </a:rPr>
                <a:t>Q</a:t>
              </a:r>
              <a:r>
                <a:rPr lang="en-US" sz="1400" b="1" dirty="0" smtClean="0">
                  <a:ln w="1905"/>
                  <a:solidFill>
                    <a:schemeClr val="tx1"/>
                  </a:solidFill>
                  <a:effectLst>
                    <a:innerShdw blurRad="69850" dist="43180" dir="5400000">
                      <a:srgbClr val="000000">
                        <a:alpha val="65000"/>
                      </a:srgbClr>
                    </a:innerShdw>
                  </a:effectLst>
                </a:rPr>
                <a:t>I</a:t>
              </a:r>
              <a:endParaRPr lang="en-US" sz="1400" b="1" dirty="0">
                <a:ln w="1905"/>
                <a:solidFill>
                  <a:schemeClr val="tx1"/>
                </a:solidFill>
                <a:effectLst>
                  <a:innerShdw blurRad="69850" dist="43180" dir="5400000">
                    <a:srgbClr val="000000">
                      <a:alpha val="65000"/>
                    </a:srgbClr>
                  </a:innerShdw>
                </a:effectLst>
              </a:endParaRPr>
            </a:p>
          </p:txBody>
        </p:sp>
        <p:sp>
          <p:nvSpPr>
            <p:cNvPr id="13" name="Rectangle 12"/>
            <p:cNvSpPr/>
            <p:nvPr/>
          </p:nvSpPr>
          <p:spPr>
            <a:xfrm>
              <a:off x="1001864" y="3140767"/>
              <a:ext cx="914400" cy="601974"/>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cxnSp>
          <p:nvCxnSpPr>
            <p:cNvPr id="26" name="Straight Arrow Connector 25"/>
            <p:cNvCxnSpPr/>
            <p:nvPr/>
          </p:nvCxnSpPr>
          <p:spPr>
            <a:xfrm>
              <a:off x="4235450" y="3434963"/>
              <a:ext cx="774841" cy="6791"/>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31" name="TextBox 30"/>
            <p:cNvSpPr txBox="1"/>
            <p:nvPr/>
          </p:nvSpPr>
          <p:spPr>
            <a:xfrm>
              <a:off x="2121592" y="3281074"/>
              <a:ext cx="1028947" cy="173413"/>
            </a:xfrm>
            <a:prstGeom prst="rect">
              <a:avLst/>
            </a:prstGeom>
            <a:noFill/>
          </p:spPr>
          <p:txBody>
            <a:bodyPr wrap="square" rtlCol="0">
              <a:spAutoFit/>
            </a:bodyPr>
            <a:lstStyle/>
            <a:p>
              <a:r>
                <a:rPr lang="en-US" sz="1400" dirty="0"/>
                <a:t> </a:t>
              </a:r>
              <a:r>
                <a:rPr lang="en-US" sz="1400" dirty="0" smtClean="0"/>
                <a:t>    $900,000 </a:t>
              </a:r>
              <a:endParaRPr lang="en-US" sz="1400" dirty="0"/>
            </a:p>
          </p:txBody>
        </p:sp>
        <p:sp>
          <p:nvSpPr>
            <p:cNvPr id="36" name="TextBox 35"/>
            <p:cNvSpPr txBox="1"/>
            <p:nvPr/>
          </p:nvSpPr>
          <p:spPr>
            <a:xfrm>
              <a:off x="4301974" y="3441754"/>
              <a:ext cx="902377" cy="173413"/>
            </a:xfrm>
            <a:prstGeom prst="rect">
              <a:avLst/>
            </a:prstGeom>
            <a:noFill/>
          </p:spPr>
          <p:txBody>
            <a:bodyPr wrap="square" rtlCol="0">
              <a:spAutoFit/>
            </a:bodyPr>
            <a:lstStyle/>
            <a:p>
              <a:r>
                <a:rPr lang="en-US" sz="1400" dirty="0" smtClean="0"/>
                <a:t>$300,000</a:t>
              </a:r>
              <a:endParaRPr lang="en-US" sz="1400" dirty="0"/>
            </a:p>
          </p:txBody>
        </p:sp>
      </p:grpSp>
      <p:sp>
        <p:nvSpPr>
          <p:cNvPr id="11" name="TextBox 10"/>
          <p:cNvSpPr txBox="1"/>
          <p:nvPr/>
        </p:nvSpPr>
        <p:spPr>
          <a:xfrm>
            <a:off x="6299200" y="2660267"/>
            <a:ext cx="812800" cy="369332"/>
          </a:xfrm>
          <a:prstGeom prst="rect">
            <a:avLst/>
          </a:prstGeom>
          <a:noFill/>
        </p:spPr>
        <p:txBody>
          <a:bodyPr wrap="square" rtlCol="0">
            <a:spAutoFit/>
          </a:bodyPr>
          <a:lstStyle/>
          <a:p>
            <a:r>
              <a:rPr lang="en-US" dirty="0" smtClean="0"/>
              <a:t>BANK</a:t>
            </a:r>
            <a:endParaRPr lang="en-US" dirty="0"/>
          </a:p>
        </p:txBody>
      </p:sp>
      <p:cxnSp>
        <p:nvCxnSpPr>
          <p:cNvPr id="15" name="Straight Arrow Connector 14"/>
          <p:cNvCxnSpPr/>
          <p:nvPr/>
        </p:nvCxnSpPr>
        <p:spPr>
          <a:xfrm flipH="1">
            <a:off x="2135201" y="3029599"/>
            <a:ext cx="1884261"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8" name="TextBox 17"/>
          <p:cNvSpPr txBox="1"/>
          <p:nvPr/>
        </p:nvSpPr>
        <p:spPr>
          <a:xfrm>
            <a:off x="2444751" y="3029599"/>
            <a:ext cx="1092200" cy="338554"/>
          </a:xfrm>
          <a:prstGeom prst="rect">
            <a:avLst/>
          </a:prstGeom>
          <a:noFill/>
        </p:spPr>
        <p:txBody>
          <a:bodyPr wrap="square" rtlCol="0">
            <a:spAutoFit/>
          </a:bodyPr>
          <a:lstStyle/>
          <a:p>
            <a:pPr algn="ctr"/>
            <a:r>
              <a:rPr lang="en-US" sz="1600" dirty="0" smtClean="0"/>
              <a:t>Property</a:t>
            </a:r>
            <a:endParaRPr lang="en-US" sz="1600" dirty="0"/>
          </a:p>
        </p:txBody>
      </p:sp>
      <p:sp>
        <p:nvSpPr>
          <p:cNvPr id="21" name="Isosceles Triangle 20"/>
          <p:cNvSpPr/>
          <p:nvPr/>
        </p:nvSpPr>
        <p:spPr>
          <a:xfrm>
            <a:off x="838201" y="3569732"/>
            <a:ext cx="1297000" cy="1084818"/>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ABC</a:t>
            </a:r>
            <a:endParaRPr lang="en-US" dirty="0"/>
          </a:p>
        </p:txBody>
      </p:sp>
      <p:cxnSp>
        <p:nvCxnSpPr>
          <p:cNvPr id="23" name="Straight Arrow Connector 22"/>
          <p:cNvCxnSpPr/>
          <p:nvPr/>
        </p:nvCxnSpPr>
        <p:spPr>
          <a:xfrm flipH="1">
            <a:off x="1854200" y="3183487"/>
            <a:ext cx="2165262" cy="843445"/>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rot="20352523">
            <a:off x="2169711" y="3685320"/>
            <a:ext cx="1626163" cy="338554"/>
          </a:xfrm>
          <a:prstGeom prst="rect">
            <a:avLst/>
          </a:prstGeom>
          <a:noFill/>
        </p:spPr>
        <p:txBody>
          <a:bodyPr wrap="square" rtlCol="0">
            <a:spAutoFit/>
          </a:bodyPr>
          <a:lstStyle/>
          <a:p>
            <a:r>
              <a:rPr lang="en-US" sz="1600" dirty="0" smtClean="0"/>
              <a:t>$200,000 Note</a:t>
            </a:r>
            <a:endParaRPr lang="en-US" sz="1600" dirty="0"/>
          </a:p>
        </p:txBody>
      </p:sp>
    </p:spTree>
    <p:extLst>
      <p:ext uri="{BB962C8B-B14F-4D97-AF65-F5344CB8AC3E}">
        <p14:creationId xmlns:p14="http://schemas.microsoft.com/office/powerpoint/2010/main" val="319351002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4983480"/>
          </a:xfrm>
        </p:spPr>
        <p:txBody>
          <a:bodyPr>
            <a:normAutofit/>
          </a:bodyPr>
          <a:lstStyle/>
          <a:p>
            <a:pPr marL="0" indent="0">
              <a:buNone/>
            </a:pPr>
            <a:r>
              <a:rPr lang="en-US" sz="2000" dirty="0" smtClean="0"/>
              <a:t>Partnership retires C’s Partnership Interest:</a:t>
            </a:r>
          </a:p>
          <a:p>
            <a:pPr marL="0" indent="0">
              <a:buNone/>
              <a:tabLst>
                <a:tab pos="800100" algn="ctr"/>
                <a:tab pos="2000250" algn="ctr"/>
                <a:tab pos="3200400" algn="ctr"/>
              </a:tabLst>
            </a:pP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21</a:t>
            </a:fld>
            <a:endParaRPr lang="en-US" dirty="0"/>
          </a:p>
        </p:txBody>
      </p:sp>
      <p:grpSp>
        <p:nvGrpSpPr>
          <p:cNvPr id="7" name="Group 33"/>
          <p:cNvGrpSpPr/>
          <p:nvPr/>
        </p:nvGrpSpPr>
        <p:grpSpPr>
          <a:xfrm>
            <a:off x="2349189" y="2467676"/>
            <a:ext cx="3543897" cy="1776956"/>
            <a:chOff x="1656257" y="3840480"/>
            <a:chExt cx="3543897" cy="1776956"/>
          </a:xfrm>
        </p:grpSpPr>
        <p:sp>
          <p:nvSpPr>
            <p:cNvPr id="6" name="Isosceles Triangle 5"/>
            <p:cNvSpPr/>
            <p:nvPr/>
          </p:nvSpPr>
          <p:spPr>
            <a:xfrm>
              <a:off x="1656257" y="3840480"/>
              <a:ext cx="1060704" cy="91440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ABC</a:t>
              </a:r>
              <a:endParaRPr lang="en-US" sz="1400" dirty="0"/>
            </a:p>
          </p:txBody>
        </p:sp>
        <p:sp>
          <p:nvSpPr>
            <p:cNvPr id="8" name="Oval 7"/>
            <p:cNvSpPr/>
            <p:nvPr/>
          </p:nvSpPr>
          <p:spPr>
            <a:xfrm>
              <a:off x="4285754" y="3840480"/>
              <a:ext cx="914400" cy="9144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QI</a:t>
              </a:r>
              <a:endParaRPr lang="en-US" dirty="0"/>
            </a:p>
          </p:txBody>
        </p:sp>
        <p:sp>
          <p:nvSpPr>
            <p:cNvPr id="33" name="TextBox 32"/>
            <p:cNvSpPr txBox="1"/>
            <p:nvPr/>
          </p:nvSpPr>
          <p:spPr>
            <a:xfrm>
              <a:off x="2031153" y="5278882"/>
              <a:ext cx="293671" cy="338554"/>
            </a:xfrm>
            <a:prstGeom prst="rect">
              <a:avLst/>
            </a:prstGeom>
            <a:noFill/>
          </p:spPr>
          <p:txBody>
            <a:bodyPr wrap="none" rtlCol="0">
              <a:spAutoFit/>
            </a:bodyPr>
            <a:lstStyle/>
            <a:p>
              <a:pPr algn="ctr"/>
              <a:r>
                <a:rPr lang="en-US" sz="1600" dirty="0" smtClean="0"/>
                <a:t>C</a:t>
              </a:r>
              <a:endParaRPr lang="en-US" sz="1600" dirty="0"/>
            </a:p>
          </p:txBody>
        </p:sp>
      </p:grpSp>
      <p:cxnSp>
        <p:nvCxnSpPr>
          <p:cNvPr id="9" name="Straight Arrow Connector 8"/>
          <p:cNvCxnSpPr/>
          <p:nvPr/>
        </p:nvCxnSpPr>
        <p:spPr>
          <a:xfrm flipH="1">
            <a:off x="3131199" y="2881796"/>
            <a:ext cx="1811335"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a:stCxn id="6" idx="3"/>
          </p:cNvCxnSpPr>
          <p:nvPr/>
        </p:nvCxnSpPr>
        <p:spPr>
          <a:xfrm>
            <a:off x="2879541" y="3382076"/>
            <a:ext cx="0" cy="476965"/>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5" name="TextBox 4"/>
          <p:cNvSpPr txBox="1"/>
          <p:nvPr/>
        </p:nvSpPr>
        <p:spPr>
          <a:xfrm>
            <a:off x="3454400" y="2924876"/>
            <a:ext cx="1365249" cy="307777"/>
          </a:xfrm>
          <a:prstGeom prst="rect">
            <a:avLst/>
          </a:prstGeom>
          <a:noFill/>
        </p:spPr>
        <p:txBody>
          <a:bodyPr wrap="square" rtlCol="0">
            <a:spAutoFit/>
          </a:bodyPr>
          <a:lstStyle/>
          <a:p>
            <a:pPr algn="ctr"/>
            <a:r>
              <a:rPr lang="en-US" sz="1400" dirty="0" smtClean="0"/>
              <a:t>$200,000 Note</a:t>
            </a:r>
            <a:endParaRPr lang="en-US" sz="1400" dirty="0"/>
          </a:p>
        </p:txBody>
      </p:sp>
      <p:sp>
        <p:nvSpPr>
          <p:cNvPr id="14" name="TextBox 13"/>
          <p:cNvSpPr txBox="1"/>
          <p:nvPr/>
        </p:nvSpPr>
        <p:spPr>
          <a:xfrm>
            <a:off x="2879541" y="3466668"/>
            <a:ext cx="1365249" cy="307777"/>
          </a:xfrm>
          <a:prstGeom prst="rect">
            <a:avLst/>
          </a:prstGeom>
          <a:noFill/>
        </p:spPr>
        <p:txBody>
          <a:bodyPr wrap="square" rtlCol="0">
            <a:spAutoFit/>
          </a:bodyPr>
          <a:lstStyle/>
          <a:p>
            <a:pPr algn="ctr"/>
            <a:r>
              <a:rPr lang="en-US" sz="1400" dirty="0" smtClean="0"/>
              <a:t>$200,000 Note</a:t>
            </a:r>
            <a:endParaRPr lang="en-US" sz="1400" dirty="0"/>
          </a:p>
        </p:txBody>
      </p:sp>
    </p:spTree>
    <p:extLst>
      <p:ext uri="{BB962C8B-B14F-4D97-AF65-F5344CB8AC3E}">
        <p14:creationId xmlns:p14="http://schemas.microsoft.com/office/powerpoint/2010/main" val="378893882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4983480"/>
          </a:xfrm>
        </p:spPr>
        <p:txBody>
          <a:bodyPr>
            <a:normAutofit/>
          </a:bodyPr>
          <a:lstStyle/>
          <a:p>
            <a:pPr marL="0" indent="0">
              <a:buNone/>
            </a:pPr>
            <a:r>
              <a:rPr lang="en-US" sz="2000" dirty="0" smtClean="0"/>
              <a:t>QI pays off Note to C in two installments:</a:t>
            </a:r>
            <a:endParaRPr lang="en-US" sz="1400" u="sng" dirty="0" smtClean="0"/>
          </a:p>
          <a:p>
            <a:pPr marL="0" indent="0">
              <a:buNone/>
              <a:tabLst>
                <a:tab pos="800100" algn="ctr"/>
                <a:tab pos="2000250" algn="ctr"/>
                <a:tab pos="3200400" algn="ctr"/>
              </a:tabLst>
            </a:pP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22</a:t>
            </a:fld>
            <a:endParaRPr lang="en-US" dirty="0"/>
          </a:p>
        </p:txBody>
      </p:sp>
      <p:sp>
        <p:nvSpPr>
          <p:cNvPr id="8" name="Oval 7"/>
          <p:cNvSpPr/>
          <p:nvPr/>
        </p:nvSpPr>
        <p:spPr>
          <a:xfrm>
            <a:off x="5264436" y="2517699"/>
            <a:ext cx="914400" cy="9144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QI</a:t>
            </a:r>
            <a:endParaRPr lang="en-US" dirty="0"/>
          </a:p>
        </p:txBody>
      </p:sp>
      <p:cxnSp>
        <p:nvCxnSpPr>
          <p:cNvPr id="9" name="Straight Arrow Connector 8"/>
          <p:cNvCxnSpPr/>
          <p:nvPr/>
        </p:nvCxnSpPr>
        <p:spPr>
          <a:xfrm flipH="1">
            <a:off x="2768601" y="3148496"/>
            <a:ext cx="2406649"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5" name="Rectangle 4"/>
          <p:cNvSpPr/>
          <p:nvPr/>
        </p:nvSpPr>
        <p:spPr>
          <a:xfrm>
            <a:off x="1798816" y="2620403"/>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C</a:t>
            </a:r>
            <a:endParaRPr lang="en-US" dirty="0"/>
          </a:p>
        </p:txBody>
      </p:sp>
      <p:cxnSp>
        <p:nvCxnSpPr>
          <p:cNvPr id="15" name="Straight Arrow Connector 14"/>
          <p:cNvCxnSpPr/>
          <p:nvPr/>
        </p:nvCxnSpPr>
        <p:spPr>
          <a:xfrm flipH="1">
            <a:off x="2768600" y="3015146"/>
            <a:ext cx="240665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2959100" y="2667122"/>
            <a:ext cx="2216150" cy="307777"/>
          </a:xfrm>
          <a:prstGeom prst="rect">
            <a:avLst/>
          </a:prstGeom>
          <a:noFill/>
        </p:spPr>
        <p:txBody>
          <a:bodyPr wrap="square" rtlCol="0">
            <a:spAutoFit/>
          </a:bodyPr>
          <a:lstStyle/>
          <a:p>
            <a:pPr algn="ctr"/>
            <a:r>
              <a:rPr lang="en-US" sz="1400" dirty="0" smtClean="0"/>
              <a:t>$150,000 Year of Sale</a:t>
            </a:r>
            <a:endParaRPr lang="en-US" sz="1400" dirty="0"/>
          </a:p>
        </p:txBody>
      </p:sp>
      <p:sp>
        <p:nvSpPr>
          <p:cNvPr id="12" name="TextBox 11"/>
          <p:cNvSpPr txBox="1"/>
          <p:nvPr/>
        </p:nvSpPr>
        <p:spPr>
          <a:xfrm>
            <a:off x="3032411" y="3227026"/>
            <a:ext cx="2216150" cy="307777"/>
          </a:xfrm>
          <a:prstGeom prst="rect">
            <a:avLst/>
          </a:prstGeom>
          <a:noFill/>
        </p:spPr>
        <p:txBody>
          <a:bodyPr wrap="square" rtlCol="0">
            <a:spAutoFit/>
          </a:bodyPr>
          <a:lstStyle/>
          <a:p>
            <a:pPr algn="ctr"/>
            <a:r>
              <a:rPr lang="en-US" sz="1400" dirty="0" smtClean="0"/>
              <a:t>$50,000 Second Year</a:t>
            </a:r>
            <a:endParaRPr lang="en-US" sz="1400" dirty="0"/>
          </a:p>
        </p:txBody>
      </p:sp>
    </p:spTree>
    <p:extLst>
      <p:ext uri="{BB962C8B-B14F-4D97-AF65-F5344CB8AC3E}">
        <p14:creationId xmlns:p14="http://schemas.microsoft.com/office/powerpoint/2010/main" val="377698267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4983480"/>
          </a:xfrm>
        </p:spPr>
        <p:txBody>
          <a:bodyPr>
            <a:normAutofit/>
          </a:bodyPr>
          <a:lstStyle/>
          <a:p>
            <a:pPr marL="0" indent="0">
              <a:buNone/>
            </a:pPr>
            <a:r>
              <a:rPr lang="en-US" sz="1400" b="1" dirty="0" smtClean="0"/>
              <a:t> </a:t>
            </a:r>
            <a:endParaRPr lang="en-US" sz="1400" b="1" dirty="0" smtClean="0"/>
          </a:p>
          <a:p>
            <a:pPr marL="0" indent="0">
              <a:buNone/>
            </a:pPr>
            <a:endParaRPr lang="en-US" sz="1400" b="1" dirty="0"/>
          </a:p>
          <a:p>
            <a:pPr marL="0" indent="0">
              <a:buNone/>
            </a:pPr>
            <a:r>
              <a:rPr lang="en-US" b="1" dirty="0" smtClean="0"/>
              <a:t>QI </a:t>
            </a:r>
            <a:r>
              <a:rPr lang="en-US" b="1" dirty="0" smtClean="0"/>
              <a:t>retains $400,000 cash and exchange must be completed with $400,000 cash and $300,000 debt.</a:t>
            </a:r>
          </a:p>
          <a:p>
            <a:pPr marL="0" indent="0">
              <a:buNone/>
              <a:tabLst>
                <a:tab pos="800100" algn="ctr"/>
                <a:tab pos="2000250" algn="ctr"/>
                <a:tab pos="3200400" algn="ctr"/>
              </a:tabLst>
            </a:pP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23</a:t>
            </a:fld>
            <a:endParaRPr lang="en-US" dirty="0"/>
          </a:p>
        </p:txBody>
      </p:sp>
    </p:spTree>
    <p:extLst>
      <p:ext uri="{BB962C8B-B14F-4D97-AF65-F5344CB8AC3E}">
        <p14:creationId xmlns:p14="http://schemas.microsoft.com/office/powerpoint/2010/main" val="110092338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b="1" u="sng" dirty="0"/>
              <a:t>PARTNERSHIP INSTALLMENT NOTE (“PIN”) TRANSACTIONS</a:t>
            </a:r>
            <a:r>
              <a:rPr lang="en-US" sz="2800" dirty="0"/>
              <a:t> (Con’t.)</a:t>
            </a:r>
            <a:endParaRPr lang="en-US" sz="2600" b="1" u="sng" dirty="0"/>
          </a:p>
        </p:txBody>
      </p:sp>
      <p:sp>
        <p:nvSpPr>
          <p:cNvPr id="3" name="Content Placeholder 2"/>
          <p:cNvSpPr>
            <a:spLocks noGrp="1"/>
          </p:cNvSpPr>
          <p:nvPr>
            <p:ph idx="1"/>
          </p:nvPr>
        </p:nvSpPr>
        <p:spPr>
          <a:xfrm>
            <a:off x="457200" y="1600200"/>
            <a:ext cx="8229600" cy="4983480"/>
          </a:xfrm>
        </p:spPr>
        <p:txBody>
          <a:bodyPr>
            <a:normAutofit/>
          </a:bodyPr>
          <a:lstStyle/>
          <a:p>
            <a:pPr marL="0" indent="0">
              <a:buNone/>
            </a:pPr>
            <a:r>
              <a:rPr lang="en-US" sz="1400" b="1" dirty="0" smtClean="0"/>
              <a:t> </a:t>
            </a:r>
            <a:r>
              <a:rPr lang="en-US" sz="2400" b="1" u="sng" dirty="0" smtClean="0"/>
              <a:t>Risks of Version 2</a:t>
            </a:r>
            <a:r>
              <a:rPr lang="en-US" sz="2400" b="1" dirty="0" smtClean="0"/>
              <a:t>:</a:t>
            </a:r>
            <a:endParaRPr lang="en-US" sz="2800" u="sng" dirty="0" smtClean="0"/>
          </a:p>
          <a:p>
            <a:pPr>
              <a:spcAft>
                <a:spcPts val="600"/>
              </a:spcAft>
              <a:buFont typeface="Arial" panose="020B0604020202020204" pitchFamily="34" charset="0"/>
              <a:buChar char="•"/>
            </a:pPr>
            <a:r>
              <a:rPr lang="en-US" sz="2800" dirty="0" smtClean="0"/>
              <a:t>Is the QI still within the “safe harbor” of being a non-agent?</a:t>
            </a:r>
          </a:p>
          <a:p>
            <a:pPr>
              <a:spcAft>
                <a:spcPts val="600"/>
              </a:spcAft>
              <a:buFont typeface="Arial" panose="020B0604020202020204" pitchFamily="34" charset="0"/>
              <a:buChar char="•"/>
            </a:pPr>
            <a:r>
              <a:rPr lang="en-US" sz="2800" dirty="0" smtClean="0"/>
              <a:t>Will the installment note be considered as a third-party note ineligible for installment reporting?</a:t>
            </a:r>
          </a:p>
          <a:p>
            <a:pPr>
              <a:spcAft>
                <a:spcPts val="600"/>
              </a:spcAft>
              <a:buFont typeface="Arial" panose="020B0604020202020204" pitchFamily="34" charset="0"/>
              <a:buChar char="•"/>
            </a:pPr>
            <a:r>
              <a:rPr lang="en-US" sz="2800" dirty="0" smtClean="0"/>
              <a:t>Sham/step/business purpose issues.</a:t>
            </a:r>
          </a:p>
          <a:p>
            <a:pPr>
              <a:buFont typeface="Arial" panose="020B0604020202020204" pitchFamily="34" charset="0"/>
              <a:buChar char="•"/>
            </a:pPr>
            <a:r>
              <a:rPr lang="en-US" sz="2800" dirty="0" smtClean="0"/>
              <a:t>Creditworthiness of QI.</a:t>
            </a:r>
          </a:p>
          <a:p>
            <a:pPr>
              <a:buFont typeface="Arial" panose="020B0604020202020204" pitchFamily="34" charset="0"/>
              <a:buChar char="•"/>
            </a:pPr>
            <a:r>
              <a:rPr lang="en-US" sz="2800" dirty="0" smtClean="0"/>
              <a:t>Basis allocation to </a:t>
            </a:r>
            <a:r>
              <a:rPr lang="en-US" sz="2800" smtClean="0"/>
              <a:t>exchange property.</a:t>
            </a:r>
            <a:endParaRPr lang="en-US" sz="2800" dirty="0" smtClean="0"/>
          </a:p>
          <a:p>
            <a:pPr marL="0" indent="0">
              <a:buNone/>
              <a:tabLst>
                <a:tab pos="800100" algn="ctr"/>
                <a:tab pos="2000250" algn="ctr"/>
                <a:tab pos="3200400" algn="ctr"/>
              </a:tabLst>
            </a:pP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24</a:t>
            </a:fld>
            <a:endParaRPr lang="en-US" dirty="0"/>
          </a:p>
        </p:txBody>
      </p:sp>
    </p:spTree>
    <p:extLst>
      <p:ext uri="{BB962C8B-B14F-4D97-AF65-F5344CB8AC3E}">
        <p14:creationId xmlns:p14="http://schemas.microsoft.com/office/powerpoint/2010/main" val="387073440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676400"/>
            <a:ext cx="8610600" cy="3276600"/>
          </a:xfrm>
        </p:spPr>
        <p:txBody>
          <a:bodyPr/>
          <a:lstStyle/>
          <a:p>
            <a:pPr algn="ctr"/>
            <a:r>
              <a:rPr lang="en-US" sz="6000" dirty="0" smtClean="0"/>
              <a:t>Debt Incurred or Shifted</a:t>
            </a:r>
            <a:br>
              <a:rPr lang="en-US" sz="6000" dirty="0" smtClean="0"/>
            </a:br>
            <a:r>
              <a:rPr lang="en-US" sz="6000" dirty="0" smtClean="0"/>
              <a:t>Near in Time to an Exchange</a:t>
            </a:r>
            <a:endParaRPr lang="en-US" sz="6000"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25</a:t>
            </a:fld>
            <a:endParaRPr lang="en-US" altLang="en-US"/>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Debt Incurred / Shifted Near in Time to an Exchange</a:t>
            </a:r>
            <a:endParaRPr lang="en-US" dirty="0"/>
          </a:p>
        </p:txBody>
      </p:sp>
      <p:sp>
        <p:nvSpPr>
          <p:cNvPr id="3" name="Content Placeholder 2"/>
          <p:cNvSpPr>
            <a:spLocks noGrp="1"/>
          </p:cNvSpPr>
          <p:nvPr>
            <p:ph idx="1"/>
          </p:nvPr>
        </p:nvSpPr>
        <p:spPr/>
        <p:txBody>
          <a:bodyPr/>
          <a:lstStyle/>
          <a:p>
            <a:r>
              <a:rPr lang="en-US" dirty="0" smtClean="0"/>
              <a:t>Receiving money as part of an exchange requires tax recognition</a:t>
            </a:r>
          </a:p>
          <a:p>
            <a:pPr lvl="1"/>
            <a:r>
              <a:rPr lang="en-US" dirty="0" smtClean="0"/>
              <a:t>IRC section 1031(b)</a:t>
            </a:r>
          </a:p>
          <a:p>
            <a:endParaRPr lang="en-US" dirty="0" smtClean="0"/>
          </a:p>
          <a:p>
            <a:r>
              <a:rPr lang="en-US" dirty="0" smtClean="0"/>
              <a:t>Issue: What is the impact of debt created/ shifted as part of an exchange</a:t>
            </a:r>
          </a:p>
          <a:p>
            <a:pPr lvl="1"/>
            <a:endParaRPr lang="en-US" dirty="0" smtClean="0"/>
          </a:p>
          <a:p>
            <a:endParaRPr lang="en-US" dirty="0" smtClean="0"/>
          </a:p>
          <a:p>
            <a:endParaRPr lang="en-US"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26</a:t>
            </a:fld>
            <a:endParaRPr lang="en-US" altLang="en-US"/>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Debt Incurred / Shifted Near in Time to an Exchange</a:t>
            </a:r>
            <a:endParaRPr lang="en-US" dirty="0"/>
          </a:p>
        </p:txBody>
      </p:sp>
      <p:sp>
        <p:nvSpPr>
          <p:cNvPr id="3" name="Content Placeholder 2"/>
          <p:cNvSpPr>
            <a:spLocks noGrp="1"/>
          </p:cNvSpPr>
          <p:nvPr>
            <p:ph idx="1"/>
          </p:nvPr>
        </p:nvSpPr>
        <p:spPr>
          <a:xfrm>
            <a:off x="457200" y="1905000"/>
            <a:ext cx="8229600" cy="4343400"/>
          </a:xfrm>
        </p:spPr>
        <p:txBody>
          <a:bodyPr/>
          <a:lstStyle/>
          <a:p>
            <a:r>
              <a:rPr lang="en-US" dirty="0" smtClean="0"/>
              <a:t>New debt or shifting of debts not allowed without independent economic substance:</a:t>
            </a:r>
          </a:p>
          <a:p>
            <a:pPr lvl="1"/>
            <a:r>
              <a:rPr lang="en-US" dirty="0" smtClean="0"/>
              <a:t>In anticipation of sale of relinquished property</a:t>
            </a:r>
          </a:p>
          <a:p>
            <a:pPr lvl="1"/>
            <a:r>
              <a:rPr lang="en-US" dirty="0" smtClean="0"/>
              <a:t>During an exchange</a:t>
            </a:r>
          </a:p>
          <a:p>
            <a:endParaRPr lang="en-US" dirty="0" smtClean="0"/>
          </a:p>
          <a:p>
            <a:r>
              <a:rPr lang="en-US" dirty="0" smtClean="0"/>
              <a:t>What about a refinance set up during an exchange, but disbursement occurs after the exchange?</a:t>
            </a:r>
            <a:endParaRPr lang="en-US"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27</a:t>
            </a:fld>
            <a:endParaRPr lang="en-US" altLang="en-US"/>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Debt Incurred / Shifted Near in Time to an Exchange</a:t>
            </a:r>
            <a:endParaRPr lang="en-US" dirty="0"/>
          </a:p>
        </p:txBody>
      </p:sp>
      <p:sp>
        <p:nvSpPr>
          <p:cNvPr id="3" name="Content Placeholder 2"/>
          <p:cNvSpPr>
            <a:spLocks noGrp="1"/>
          </p:cNvSpPr>
          <p:nvPr>
            <p:ph idx="1"/>
          </p:nvPr>
        </p:nvSpPr>
        <p:spPr/>
        <p:txBody>
          <a:bodyPr/>
          <a:lstStyle/>
          <a:p>
            <a:endParaRPr lang="it-IT" i="1" dirty="0" smtClean="0"/>
          </a:p>
          <a:p>
            <a:r>
              <a:rPr lang="en-US" i="1" dirty="0" smtClean="0"/>
              <a:t>Long v. </a:t>
            </a:r>
            <a:r>
              <a:rPr lang="en-US" i="1" dirty="0" err="1" smtClean="0"/>
              <a:t>Comm’r</a:t>
            </a:r>
            <a:r>
              <a:rPr lang="en-US" i="1" dirty="0" smtClean="0"/>
              <a:t>  </a:t>
            </a:r>
            <a:r>
              <a:rPr lang="en-US" dirty="0" smtClean="0"/>
              <a:t>(1981) 77 </a:t>
            </a:r>
            <a:r>
              <a:rPr lang="en-US" dirty="0" err="1" smtClean="0"/>
              <a:t>TC</a:t>
            </a:r>
            <a:r>
              <a:rPr lang="en-US" dirty="0" smtClean="0"/>
              <a:t> 1045</a:t>
            </a:r>
            <a:endParaRPr lang="it-IT" dirty="0" smtClean="0"/>
          </a:p>
          <a:p>
            <a:r>
              <a:rPr lang="it-IT" i="1" dirty="0" smtClean="0"/>
              <a:t>Garcia v. Comm’r</a:t>
            </a:r>
            <a:r>
              <a:rPr lang="it-IT" dirty="0" smtClean="0"/>
              <a:t> (1983) 80 T.C. 491</a:t>
            </a:r>
          </a:p>
          <a:p>
            <a:r>
              <a:rPr lang="it-IT" i="1" dirty="0" smtClean="0"/>
              <a:t>Fredericks v. Comm’r</a:t>
            </a:r>
            <a:r>
              <a:rPr lang="it-IT" dirty="0" smtClean="0"/>
              <a:t> (1994) T.C. Memo. 1994-27</a:t>
            </a:r>
          </a:p>
          <a:p>
            <a:r>
              <a:rPr lang="en-US" i="1" dirty="0" smtClean="0"/>
              <a:t>Behrens v. </a:t>
            </a:r>
            <a:r>
              <a:rPr lang="en-US" i="1" dirty="0" err="1" smtClean="0"/>
              <a:t>Comm’r</a:t>
            </a:r>
            <a:r>
              <a:rPr lang="en-US" i="1" dirty="0" smtClean="0"/>
              <a:t> </a:t>
            </a:r>
            <a:r>
              <a:rPr lang="en-US" dirty="0" smtClean="0"/>
              <a:t>(1985) </a:t>
            </a:r>
            <a:r>
              <a:rPr lang="en-US" dirty="0" err="1" smtClean="0"/>
              <a:t>T.C.</a:t>
            </a:r>
            <a:r>
              <a:rPr lang="en-US" dirty="0" smtClean="0"/>
              <a:t> Memo. 1985-195</a:t>
            </a:r>
            <a:endParaRPr lang="en-US"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28</a:t>
            </a:fld>
            <a:endParaRPr lang="en-US" altLang="en-US"/>
          </a:p>
        </p:txBody>
      </p:sp>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2" name="Rectangle 4"/>
          <p:cNvSpPr>
            <a:spLocks noGrp="1" noChangeArrowheads="1"/>
          </p:cNvSpPr>
          <p:nvPr>
            <p:ph type="ctrTitle"/>
          </p:nvPr>
        </p:nvSpPr>
        <p:spPr>
          <a:xfrm>
            <a:off x="685800" y="1600200"/>
            <a:ext cx="7772400" cy="27432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r>
              <a:rPr lang="en-US" altLang="en-US" sz="6000" dirty="0" smtClean="0"/>
              <a:t>Recent Related Party Exchange Litigation</a:t>
            </a:r>
          </a:p>
        </p:txBody>
      </p:sp>
      <p:sp>
        <p:nvSpPr>
          <p:cNvPr id="3" name="Slide Number Placeholder 2"/>
          <p:cNvSpPr>
            <a:spLocks noGrp="1"/>
          </p:cNvSpPr>
          <p:nvPr>
            <p:ph type="sldNum" sz="quarter" idx="11"/>
          </p:nvPr>
        </p:nvSpPr>
        <p:spPr/>
        <p:txBody>
          <a:bodyPr/>
          <a:lstStyle/>
          <a:p>
            <a:pPr>
              <a:defRPr/>
            </a:pPr>
            <a:fld id="{C436B07F-5539-4E65-A6FE-F67C46FD6C18}" type="slidenum">
              <a:rPr lang="en-US" altLang="en-US" smtClean="0"/>
              <a:pPr>
                <a:defRPr/>
              </a:pPr>
              <a:t>29</a:t>
            </a:fld>
            <a:endParaRPr lang="en-US" altLang="en-US"/>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4431324" y="2631831"/>
            <a:ext cx="1371600" cy="640080"/>
          </a:xfrm>
          <a:prstGeom prst="rect">
            <a:avLst/>
          </a:prstGeom>
          <a:solidFill>
            <a:schemeClr val="accent6">
              <a:lumMod val="50000"/>
            </a:schemeClr>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1"/>
                </a:solidFill>
              </a:rPr>
              <a:t>LLC</a:t>
            </a:r>
            <a:endParaRPr lang="en-US" sz="2400" b="1" dirty="0">
              <a:solidFill>
                <a:schemeClr val="tx1"/>
              </a:solidFill>
            </a:endParaRPr>
          </a:p>
        </p:txBody>
      </p:sp>
      <p:sp>
        <p:nvSpPr>
          <p:cNvPr id="2" name="Title 1"/>
          <p:cNvSpPr>
            <a:spLocks noGrp="1"/>
          </p:cNvSpPr>
          <p:nvPr>
            <p:ph type="title"/>
          </p:nvPr>
        </p:nvSpPr>
        <p:spPr>
          <a:xfrm>
            <a:off x="457200" y="292100"/>
            <a:ext cx="8229600" cy="1003300"/>
          </a:xfrm>
        </p:spPr>
        <p:txBody>
          <a:bodyPr/>
          <a:lstStyle/>
          <a:p>
            <a:pPr lvl="0"/>
            <a:r>
              <a:rPr lang="en-US" dirty="0" smtClean="0"/>
              <a:t>Drop and Swap</a:t>
            </a:r>
            <a:endParaRPr lang="en-US" dirty="0"/>
          </a:p>
        </p:txBody>
      </p:sp>
      <p:sp>
        <p:nvSpPr>
          <p:cNvPr id="13" name="Rectangle 12"/>
          <p:cNvSpPr/>
          <p:nvPr/>
        </p:nvSpPr>
        <p:spPr>
          <a:xfrm>
            <a:off x="3429000" y="1524000"/>
            <a:ext cx="1371600" cy="640080"/>
          </a:xfrm>
          <a:prstGeom prst="rect">
            <a:avLst/>
          </a:prstGeom>
          <a:solidFill>
            <a:schemeClr val="accent6">
              <a:lumMod val="50000"/>
            </a:schemeClr>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1"/>
                </a:solidFill>
              </a:rPr>
              <a:t>LLC</a:t>
            </a:r>
            <a:endParaRPr lang="en-US" sz="2400" b="1" dirty="0">
              <a:solidFill>
                <a:schemeClr val="tx1"/>
              </a:solidFill>
            </a:endParaRPr>
          </a:p>
        </p:txBody>
      </p:sp>
      <p:cxnSp>
        <p:nvCxnSpPr>
          <p:cNvPr id="14" name="Straight Connector 13"/>
          <p:cNvCxnSpPr/>
          <p:nvPr/>
        </p:nvCxnSpPr>
        <p:spPr>
          <a:xfrm>
            <a:off x="228600" y="2438400"/>
            <a:ext cx="8686800" cy="0"/>
          </a:xfrm>
          <a:prstGeom prst="line">
            <a:avLst/>
          </a:prstGeom>
          <a:ln w="76200">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20" name="Left-Right Arrow 19"/>
          <p:cNvSpPr/>
          <p:nvPr/>
        </p:nvSpPr>
        <p:spPr>
          <a:xfrm>
            <a:off x="5029200" y="1524000"/>
            <a:ext cx="1295400" cy="457200"/>
          </a:xfrm>
          <a:prstGeom prst="leftRightArrow">
            <a:avLst/>
          </a:prstGeom>
          <a:solidFill>
            <a:srgbClr val="000000"/>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16"/>
          <p:cNvGrpSpPr/>
          <p:nvPr/>
        </p:nvGrpSpPr>
        <p:grpSpPr>
          <a:xfrm>
            <a:off x="6400800" y="1257300"/>
            <a:ext cx="772160" cy="990600"/>
            <a:chOff x="7859666" y="3967163"/>
            <a:chExt cx="1436735" cy="2351088"/>
          </a:xfrm>
        </p:grpSpPr>
        <p:sp>
          <p:nvSpPr>
            <p:cNvPr id="23" name="Freeform 5"/>
            <p:cNvSpPr>
              <a:spLocks/>
            </p:cNvSpPr>
            <p:nvPr/>
          </p:nvSpPr>
          <p:spPr bwMode="auto">
            <a:xfrm>
              <a:off x="7859666" y="3967163"/>
              <a:ext cx="1436735" cy="2351088"/>
            </a:xfrm>
            <a:custGeom>
              <a:avLst/>
              <a:gdLst>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332 w 10000"/>
                <a:gd name="connsiteY542" fmla="*/ 6529 h 10000"/>
                <a:gd name="connsiteX543" fmla="*/ 342 w 10000"/>
                <a:gd name="connsiteY543" fmla="*/ 6536 h 10000"/>
                <a:gd name="connsiteX544" fmla="*/ 610 w 10000"/>
                <a:gd name="connsiteY544" fmla="*/ 6516 h 10000"/>
                <a:gd name="connsiteX545" fmla="*/ 856 w 10000"/>
                <a:gd name="connsiteY545" fmla="*/ 6496 h 10000"/>
                <a:gd name="connsiteX546" fmla="*/ 1102 w 10000"/>
                <a:gd name="connsiteY546" fmla="*/ 6482 h 10000"/>
                <a:gd name="connsiteX547" fmla="*/ 1348 w 10000"/>
                <a:gd name="connsiteY547" fmla="*/ 6469 h 10000"/>
                <a:gd name="connsiteX548" fmla="*/ 1594 w 10000"/>
                <a:gd name="connsiteY548" fmla="*/ 6462 h 10000"/>
                <a:gd name="connsiteX549" fmla="*/ 1840 w 10000"/>
                <a:gd name="connsiteY549" fmla="*/ 6455 h 10000"/>
                <a:gd name="connsiteX550" fmla="*/ 2086 w 10000"/>
                <a:gd name="connsiteY550" fmla="*/ 6442 h 10000"/>
                <a:gd name="connsiteX551" fmla="*/ 2321 w 10000"/>
                <a:gd name="connsiteY551" fmla="*/ 6435 h 10000"/>
                <a:gd name="connsiteX552" fmla="*/ 2417 w 10000"/>
                <a:gd name="connsiteY552" fmla="*/ 6482 h 10000"/>
                <a:gd name="connsiteX553" fmla="*/ 2513 w 10000"/>
                <a:gd name="connsiteY553" fmla="*/ 6516 h 10000"/>
                <a:gd name="connsiteX554" fmla="*/ 2631 w 10000"/>
                <a:gd name="connsiteY554" fmla="*/ 6543 h 10000"/>
                <a:gd name="connsiteX555" fmla="*/ 2727 w 10000"/>
                <a:gd name="connsiteY555" fmla="*/ 6556 h 10000"/>
                <a:gd name="connsiteX556" fmla="*/ 2845 w 10000"/>
                <a:gd name="connsiteY556" fmla="*/ 6563 h 10000"/>
                <a:gd name="connsiteX557" fmla="*/ 2973 w 10000"/>
                <a:gd name="connsiteY557" fmla="*/ 6570 h 10000"/>
                <a:gd name="connsiteX558" fmla="*/ 3091 w 10000"/>
                <a:gd name="connsiteY558" fmla="*/ 6570 h 10000"/>
                <a:gd name="connsiteX559" fmla="*/ 3209 w 10000"/>
                <a:gd name="connsiteY559" fmla="*/ 6563 h 10000"/>
                <a:gd name="connsiteX560" fmla="*/ 3209 w 10000"/>
                <a:gd name="connsiteY560" fmla="*/ 6590 h 10000"/>
                <a:gd name="connsiteX561" fmla="*/ 3187 w 10000"/>
                <a:gd name="connsiteY561" fmla="*/ 6624 h 10000"/>
                <a:gd name="connsiteX562" fmla="*/ 3187 w 10000"/>
                <a:gd name="connsiteY562" fmla="*/ 6651 h 10000"/>
                <a:gd name="connsiteX563" fmla="*/ 3187 w 10000"/>
                <a:gd name="connsiteY563" fmla="*/ 6678 h 10000"/>
                <a:gd name="connsiteX564" fmla="*/ 3176 w 10000"/>
                <a:gd name="connsiteY564" fmla="*/ 6712 h 10000"/>
                <a:gd name="connsiteX565" fmla="*/ 3176 w 10000"/>
                <a:gd name="connsiteY565" fmla="*/ 6739 h 10000"/>
                <a:gd name="connsiteX566" fmla="*/ 3166 w 10000"/>
                <a:gd name="connsiteY566" fmla="*/ 6766 h 10000"/>
                <a:gd name="connsiteX567" fmla="*/ 3166 w 10000"/>
                <a:gd name="connsiteY567" fmla="*/ 6793 h 10000"/>
                <a:gd name="connsiteX568" fmla="*/ 3134 w 10000"/>
                <a:gd name="connsiteY568" fmla="*/ 6989 h 10000"/>
                <a:gd name="connsiteX569" fmla="*/ 3134 w 10000"/>
                <a:gd name="connsiteY569" fmla="*/ 7184 h 10000"/>
                <a:gd name="connsiteX570" fmla="*/ 3144 w 10000"/>
                <a:gd name="connsiteY570" fmla="*/ 7380 h 10000"/>
                <a:gd name="connsiteX571" fmla="*/ 3176 w 10000"/>
                <a:gd name="connsiteY571" fmla="*/ 7576 h 10000"/>
                <a:gd name="connsiteX572" fmla="*/ 3219 w 10000"/>
                <a:gd name="connsiteY572" fmla="*/ 7765 h 10000"/>
                <a:gd name="connsiteX573" fmla="*/ 3283 w 10000"/>
                <a:gd name="connsiteY573" fmla="*/ 7968 h 10000"/>
                <a:gd name="connsiteX574" fmla="*/ 3348 w 10000"/>
                <a:gd name="connsiteY574" fmla="*/ 8157 h 10000"/>
                <a:gd name="connsiteX575" fmla="*/ 3422 w 10000"/>
                <a:gd name="connsiteY575" fmla="*/ 8339 h 10000"/>
                <a:gd name="connsiteX576" fmla="*/ 3711 w 10000"/>
                <a:gd name="connsiteY576" fmla="*/ 8852 h 10000"/>
                <a:gd name="connsiteX577" fmla="*/ 3294 w 10000"/>
                <a:gd name="connsiteY577" fmla="*/ 8832 h 10000"/>
                <a:gd name="connsiteX578" fmla="*/ 2856 w 10000"/>
                <a:gd name="connsiteY578" fmla="*/ 8832 h 10000"/>
                <a:gd name="connsiteX579" fmla="*/ 2642 w 10000"/>
                <a:gd name="connsiteY579" fmla="*/ 8832 h 10000"/>
                <a:gd name="connsiteX580" fmla="*/ 2428 w 10000"/>
                <a:gd name="connsiteY580" fmla="*/ 8845 h 10000"/>
                <a:gd name="connsiteX581" fmla="*/ 2214 w 10000"/>
                <a:gd name="connsiteY581" fmla="*/ 8859 h 10000"/>
                <a:gd name="connsiteX582" fmla="*/ 1989 w 10000"/>
                <a:gd name="connsiteY582" fmla="*/ 8879 h 10000"/>
                <a:gd name="connsiteX583" fmla="*/ 1786 w 10000"/>
                <a:gd name="connsiteY583" fmla="*/ 8906 h 10000"/>
                <a:gd name="connsiteX584" fmla="*/ 1572 w 10000"/>
                <a:gd name="connsiteY584" fmla="*/ 8933 h 10000"/>
                <a:gd name="connsiteX585" fmla="*/ 1369 w 10000"/>
                <a:gd name="connsiteY585" fmla="*/ 8967 h 10000"/>
                <a:gd name="connsiteX586" fmla="*/ 1166 w 10000"/>
                <a:gd name="connsiteY586" fmla="*/ 9014 h 10000"/>
                <a:gd name="connsiteX587" fmla="*/ 984 w 10000"/>
                <a:gd name="connsiteY587" fmla="*/ 9068 h 10000"/>
                <a:gd name="connsiteX588" fmla="*/ 791 w 10000"/>
                <a:gd name="connsiteY588" fmla="*/ 9136 h 10000"/>
                <a:gd name="connsiteX589" fmla="*/ 610 w 10000"/>
                <a:gd name="connsiteY589" fmla="*/ 9196 h 10000"/>
                <a:gd name="connsiteX590" fmla="*/ 439 w 10000"/>
                <a:gd name="connsiteY590" fmla="*/ 9278 h 10000"/>
                <a:gd name="connsiteX591" fmla="*/ 406 w 10000"/>
                <a:gd name="connsiteY591" fmla="*/ 9305 h 10000"/>
                <a:gd name="connsiteX592" fmla="*/ 385 w 10000"/>
                <a:gd name="connsiteY592" fmla="*/ 9332 h 10000"/>
                <a:gd name="connsiteX593" fmla="*/ 364 w 10000"/>
                <a:gd name="connsiteY593" fmla="*/ 9359 h 10000"/>
                <a:gd name="connsiteX594" fmla="*/ 342 w 10000"/>
                <a:gd name="connsiteY594" fmla="*/ 9392 h 10000"/>
                <a:gd name="connsiteX595" fmla="*/ 332 w 10000"/>
                <a:gd name="connsiteY595" fmla="*/ 9419 h 10000"/>
                <a:gd name="connsiteX596" fmla="*/ 321 w 10000"/>
                <a:gd name="connsiteY596" fmla="*/ 9446 h 10000"/>
                <a:gd name="connsiteX597" fmla="*/ 321 w 10000"/>
                <a:gd name="connsiteY597" fmla="*/ 9473 h 10000"/>
                <a:gd name="connsiteX598" fmla="*/ 321 w 10000"/>
                <a:gd name="connsiteY598" fmla="*/ 9500 h 10000"/>
                <a:gd name="connsiteX599" fmla="*/ 492 w 10000"/>
                <a:gd name="connsiteY599" fmla="*/ 9534 h 10000"/>
                <a:gd name="connsiteX600" fmla="*/ 663 w 10000"/>
                <a:gd name="connsiteY600" fmla="*/ 9554 h 10000"/>
                <a:gd name="connsiteX601" fmla="*/ 834 w 10000"/>
                <a:gd name="connsiteY601" fmla="*/ 9581 h 10000"/>
                <a:gd name="connsiteX602" fmla="*/ 1016 w 10000"/>
                <a:gd name="connsiteY602" fmla="*/ 9588 h 10000"/>
                <a:gd name="connsiteX603" fmla="*/ 1369 w 10000"/>
                <a:gd name="connsiteY603" fmla="*/ 9602 h 10000"/>
                <a:gd name="connsiteX604" fmla="*/ 1733 w 10000"/>
                <a:gd name="connsiteY604" fmla="*/ 9588 h 10000"/>
                <a:gd name="connsiteX605" fmla="*/ 2096 w 10000"/>
                <a:gd name="connsiteY605" fmla="*/ 9575 h 10000"/>
                <a:gd name="connsiteX606" fmla="*/ 2460 w 10000"/>
                <a:gd name="connsiteY606" fmla="*/ 9561 h 10000"/>
                <a:gd name="connsiteX607" fmla="*/ 2813 w 10000"/>
                <a:gd name="connsiteY607" fmla="*/ 9554 h 10000"/>
                <a:gd name="connsiteX608" fmla="*/ 3176 w 10000"/>
                <a:gd name="connsiteY608" fmla="*/ 9561 h 10000"/>
                <a:gd name="connsiteX609" fmla="*/ 3176 w 10000"/>
                <a:gd name="connsiteY609" fmla="*/ 9581 h 10000"/>
                <a:gd name="connsiteX610" fmla="*/ 3187 w 10000"/>
                <a:gd name="connsiteY610" fmla="*/ 9602 h 10000"/>
                <a:gd name="connsiteX611" fmla="*/ 3187 w 10000"/>
                <a:gd name="connsiteY611" fmla="*/ 9615 h 10000"/>
                <a:gd name="connsiteX612" fmla="*/ 3187 w 10000"/>
                <a:gd name="connsiteY612" fmla="*/ 9635 h 10000"/>
                <a:gd name="connsiteX613" fmla="*/ 3209 w 10000"/>
                <a:gd name="connsiteY613" fmla="*/ 9662 h 10000"/>
                <a:gd name="connsiteX614" fmla="*/ 3219 w 10000"/>
                <a:gd name="connsiteY614" fmla="*/ 9683 h 10000"/>
                <a:gd name="connsiteX615" fmla="*/ 3219 w 10000"/>
                <a:gd name="connsiteY615" fmla="*/ 9696 h 10000"/>
                <a:gd name="connsiteX616" fmla="*/ 3241 w 10000"/>
                <a:gd name="connsiteY616" fmla="*/ 9716 h 10000"/>
                <a:gd name="connsiteX617" fmla="*/ 3262 w 10000"/>
                <a:gd name="connsiteY617" fmla="*/ 9743 h 10000"/>
                <a:gd name="connsiteX618" fmla="*/ 3294 w 10000"/>
                <a:gd name="connsiteY618" fmla="*/ 9764 h 10000"/>
                <a:gd name="connsiteX619" fmla="*/ 3326 w 10000"/>
                <a:gd name="connsiteY619" fmla="*/ 9784 h 10000"/>
                <a:gd name="connsiteX620" fmla="*/ 3348 w 10000"/>
                <a:gd name="connsiteY620" fmla="*/ 9797 h 10000"/>
                <a:gd name="connsiteX621" fmla="*/ 3390 w 10000"/>
                <a:gd name="connsiteY621" fmla="*/ 9818 h 10000"/>
                <a:gd name="connsiteX622" fmla="*/ 3422 w 10000"/>
                <a:gd name="connsiteY622" fmla="*/ 9838 h 10000"/>
                <a:gd name="connsiteX623" fmla="*/ 3465 w 10000"/>
                <a:gd name="connsiteY623" fmla="*/ 9845 h 10000"/>
                <a:gd name="connsiteX624" fmla="*/ 3497 w 10000"/>
                <a:gd name="connsiteY624" fmla="*/ 9865 h 10000"/>
                <a:gd name="connsiteX625" fmla="*/ 3529 w 10000"/>
                <a:gd name="connsiteY625" fmla="*/ 9865 h 10000"/>
                <a:gd name="connsiteX626" fmla="*/ 3540 w 10000"/>
                <a:gd name="connsiteY626" fmla="*/ 9872 h 10000"/>
                <a:gd name="connsiteX627" fmla="*/ 3551 w 10000"/>
                <a:gd name="connsiteY627" fmla="*/ 9872 h 10000"/>
                <a:gd name="connsiteX628" fmla="*/ 3572 w 10000"/>
                <a:gd name="connsiteY628" fmla="*/ 9872 h 10000"/>
                <a:gd name="connsiteX629" fmla="*/ 3583 w 10000"/>
                <a:gd name="connsiteY629" fmla="*/ 9872 h 10000"/>
                <a:gd name="connsiteX630" fmla="*/ 3594 w 10000"/>
                <a:gd name="connsiteY630" fmla="*/ 9872 h 10000"/>
                <a:gd name="connsiteX631" fmla="*/ 3615 w 10000"/>
                <a:gd name="connsiteY631" fmla="*/ 9872 h 10000"/>
                <a:gd name="connsiteX632" fmla="*/ 3626 w 10000"/>
                <a:gd name="connsiteY632" fmla="*/ 9872 h 10000"/>
                <a:gd name="connsiteX633" fmla="*/ 3658 w 10000"/>
                <a:gd name="connsiteY633" fmla="*/ 9892 h 10000"/>
                <a:gd name="connsiteX634" fmla="*/ 3679 w 10000"/>
                <a:gd name="connsiteY634" fmla="*/ 9899 h 10000"/>
                <a:gd name="connsiteX635" fmla="*/ 3711 w 10000"/>
                <a:gd name="connsiteY635" fmla="*/ 9905 h 10000"/>
                <a:gd name="connsiteX636" fmla="*/ 3743 w 10000"/>
                <a:gd name="connsiteY636" fmla="*/ 9905 h 10000"/>
                <a:gd name="connsiteX637" fmla="*/ 3786 w 10000"/>
                <a:gd name="connsiteY637" fmla="*/ 9905 h 10000"/>
                <a:gd name="connsiteX638" fmla="*/ 3818 w 10000"/>
                <a:gd name="connsiteY638" fmla="*/ 9919 h 10000"/>
                <a:gd name="connsiteX639" fmla="*/ 3861 w 10000"/>
                <a:gd name="connsiteY639" fmla="*/ 9926 h 10000"/>
                <a:gd name="connsiteX640" fmla="*/ 3872 w 10000"/>
                <a:gd name="connsiteY640" fmla="*/ 9946 h 10000"/>
                <a:gd name="connsiteX641" fmla="*/ 3947 w 10000"/>
                <a:gd name="connsiteY641" fmla="*/ 9953 h 10000"/>
                <a:gd name="connsiteX642" fmla="*/ 4000 w 10000"/>
                <a:gd name="connsiteY642" fmla="*/ 9966 h 10000"/>
                <a:gd name="connsiteX643" fmla="*/ 4075 w 10000"/>
                <a:gd name="connsiteY643" fmla="*/ 9973 h 10000"/>
                <a:gd name="connsiteX644" fmla="*/ 4128 w 10000"/>
                <a:gd name="connsiteY644" fmla="*/ 9973 h 10000"/>
                <a:gd name="connsiteX645" fmla="*/ 4203 w 10000"/>
                <a:gd name="connsiteY645" fmla="*/ 9980 h 10000"/>
                <a:gd name="connsiteX646" fmla="*/ 4278 w 10000"/>
                <a:gd name="connsiteY646" fmla="*/ 9993 h 10000"/>
                <a:gd name="connsiteX647" fmla="*/ 4332 w 10000"/>
                <a:gd name="connsiteY647" fmla="*/ 9993 h 10000"/>
                <a:gd name="connsiteX648" fmla="*/ 4406 w 10000"/>
                <a:gd name="connsiteY64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332 w 10000"/>
                <a:gd name="connsiteY542" fmla="*/ 6529 h 10000"/>
                <a:gd name="connsiteX543" fmla="*/ 610 w 10000"/>
                <a:gd name="connsiteY543" fmla="*/ 6516 h 10000"/>
                <a:gd name="connsiteX544" fmla="*/ 856 w 10000"/>
                <a:gd name="connsiteY544" fmla="*/ 6496 h 10000"/>
                <a:gd name="connsiteX545" fmla="*/ 1102 w 10000"/>
                <a:gd name="connsiteY545" fmla="*/ 6482 h 10000"/>
                <a:gd name="connsiteX546" fmla="*/ 1348 w 10000"/>
                <a:gd name="connsiteY546" fmla="*/ 6469 h 10000"/>
                <a:gd name="connsiteX547" fmla="*/ 1594 w 10000"/>
                <a:gd name="connsiteY547" fmla="*/ 6462 h 10000"/>
                <a:gd name="connsiteX548" fmla="*/ 1840 w 10000"/>
                <a:gd name="connsiteY548" fmla="*/ 6455 h 10000"/>
                <a:gd name="connsiteX549" fmla="*/ 2086 w 10000"/>
                <a:gd name="connsiteY549" fmla="*/ 6442 h 10000"/>
                <a:gd name="connsiteX550" fmla="*/ 2321 w 10000"/>
                <a:gd name="connsiteY550" fmla="*/ 6435 h 10000"/>
                <a:gd name="connsiteX551" fmla="*/ 2417 w 10000"/>
                <a:gd name="connsiteY551" fmla="*/ 6482 h 10000"/>
                <a:gd name="connsiteX552" fmla="*/ 2513 w 10000"/>
                <a:gd name="connsiteY552" fmla="*/ 6516 h 10000"/>
                <a:gd name="connsiteX553" fmla="*/ 2631 w 10000"/>
                <a:gd name="connsiteY553" fmla="*/ 6543 h 10000"/>
                <a:gd name="connsiteX554" fmla="*/ 2727 w 10000"/>
                <a:gd name="connsiteY554" fmla="*/ 6556 h 10000"/>
                <a:gd name="connsiteX555" fmla="*/ 2845 w 10000"/>
                <a:gd name="connsiteY555" fmla="*/ 6563 h 10000"/>
                <a:gd name="connsiteX556" fmla="*/ 2973 w 10000"/>
                <a:gd name="connsiteY556" fmla="*/ 6570 h 10000"/>
                <a:gd name="connsiteX557" fmla="*/ 3091 w 10000"/>
                <a:gd name="connsiteY557" fmla="*/ 6570 h 10000"/>
                <a:gd name="connsiteX558" fmla="*/ 3209 w 10000"/>
                <a:gd name="connsiteY558" fmla="*/ 6563 h 10000"/>
                <a:gd name="connsiteX559" fmla="*/ 3209 w 10000"/>
                <a:gd name="connsiteY559" fmla="*/ 6590 h 10000"/>
                <a:gd name="connsiteX560" fmla="*/ 3187 w 10000"/>
                <a:gd name="connsiteY560" fmla="*/ 6624 h 10000"/>
                <a:gd name="connsiteX561" fmla="*/ 3187 w 10000"/>
                <a:gd name="connsiteY561" fmla="*/ 6651 h 10000"/>
                <a:gd name="connsiteX562" fmla="*/ 3187 w 10000"/>
                <a:gd name="connsiteY562" fmla="*/ 6678 h 10000"/>
                <a:gd name="connsiteX563" fmla="*/ 3176 w 10000"/>
                <a:gd name="connsiteY563" fmla="*/ 6712 h 10000"/>
                <a:gd name="connsiteX564" fmla="*/ 3176 w 10000"/>
                <a:gd name="connsiteY564" fmla="*/ 6739 h 10000"/>
                <a:gd name="connsiteX565" fmla="*/ 3166 w 10000"/>
                <a:gd name="connsiteY565" fmla="*/ 6766 h 10000"/>
                <a:gd name="connsiteX566" fmla="*/ 3166 w 10000"/>
                <a:gd name="connsiteY566" fmla="*/ 6793 h 10000"/>
                <a:gd name="connsiteX567" fmla="*/ 3134 w 10000"/>
                <a:gd name="connsiteY567" fmla="*/ 6989 h 10000"/>
                <a:gd name="connsiteX568" fmla="*/ 3134 w 10000"/>
                <a:gd name="connsiteY568" fmla="*/ 7184 h 10000"/>
                <a:gd name="connsiteX569" fmla="*/ 3144 w 10000"/>
                <a:gd name="connsiteY569" fmla="*/ 7380 h 10000"/>
                <a:gd name="connsiteX570" fmla="*/ 3176 w 10000"/>
                <a:gd name="connsiteY570" fmla="*/ 7576 h 10000"/>
                <a:gd name="connsiteX571" fmla="*/ 3219 w 10000"/>
                <a:gd name="connsiteY571" fmla="*/ 7765 h 10000"/>
                <a:gd name="connsiteX572" fmla="*/ 3283 w 10000"/>
                <a:gd name="connsiteY572" fmla="*/ 7968 h 10000"/>
                <a:gd name="connsiteX573" fmla="*/ 3348 w 10000"/>
                <a:gd name="connsiteY573" fmla="*/ 8157 h 10000"/>
                <a:gd name="connsiteX574" fmla="*/ 3422 w 10000"/>
                <a:gd name="connsiteY574" fmla="*/ 8339 h 10000"/>
                <a:gd name="connsiteX575" fmla="*/ 3711 w 10000"/>
                <a:gd name="connsiteY575" fmla="*/ 8852 h 10000"/>
                <a:gd name="connsiteX576" fmla="*/ 3294 w 10000"/>
                <a:gd name="connsiteY576" fmla="*/ 8832 h 10000"/>
                <a:gd name="connsiteX577" fmla="*/ 2856 w 10000"/>
                <a:gd name="connsiteY577" fmla="*/ 8832 h 10000"/>
                <a:gd name="connsiteX578" fmla="*/ 2642 w 10000"/>
                <a:gd name="connsiteY578" fmla="*/ 8832 h 10000"/>
                <a:gd name="connsiteX579" fmla="*/ 2428 w 10000"/>
                <a:gd name="connsiteY579" fmla="*/ 8845 h 10000"/>
                <a:gd name="connsiteX580" fmla="*/ 2214 w 10000"/>
                <a:gd name="connsiteY580" fmla="*/ 8859 h 10000"/>
                <a:gd name="connsiteX581" fmla="*/ 1989 w 10000"/>
                <a:gd name="connsiteY581" fmla="*/ 8879 h 10000"/>
                <a:gd name="connsiteX582" fmla="*/ 1786 w 10000"/>
                <a:gd name="connsiteY582" fmla="*/ 8906 h 10000"/>
                <a:gd name="connsiteX583" fmla="*/ 1572 w 10000"/>
                <a:gd name="connsiteY583" fmla="*/ 8933 h 10000"/>
                <a:gd name="connsiteX584" fmla="*/ 1369 w 10000"/>
                <a:gd name="connsiteY584" fmla="*/ 8967 h 10000"/>
                <a:gd name="connsiteX585" fmla="*/ 1166 w 10000"/>
                <a:gd name="connsiteY585" fmla="*/ 9014 h 10000"/>
                <a:gd name="connsiteX586" fmla="*/ 984 w 10000"/>
                <a:gd name="connsiteY586" fmla="*/ 9068 h 10000"/>
                <a:gd name="connsiteX587" fmla="*/ 791 w 10000"/>
                <a:gd name="connsiteY587" fmla="*/ 9136 h 10000"/>
                <a:gd name="connsiteX588" fmla="*/ 610 w 10000"/>
                <a:gd name="connsiteY588" fmla="*/ 9196 h 10000"/>
                <a:gd name="connsiteX589" fmla="*/ 439 w 10000"/>
                <a:gd name="connsiteY589" fmla="*/ 9278 h 10000"/>
                <a:gd name="connsiteX590" fmla="*/ 406 w 10000"/>
                <a:gd name="connsiteY590" fmla="*/ 9305 h 10000"/>
                <a:gd name="connsiteX591" fmla="*/ 385 w 10000"/>
                <a:gd name="connsiteY591" fmla="*/ 9332 h 10000"/>
                <a:gd name="connsiteX592" fmla="*/ 364 w 10000"/>
                <a:gd name="connsiteY592" fmla="*/ 9359 h 10000"/>
                <a:gd name="connsiteX593" fmla="*/ 342 w 10000"/>
                <a:gd name="connsiteY593" fmla="*/ 9392 h 10000"/>
                <a:gd name="connsiteX594" fmla="*/ 332 w 10000"/>
                <a:gd name="connsiteY594" fmla="*/ 9419 h 10000"/>
                <a:gd name="connsiteX595" fmla="*/ 321 w 10000"/>
                <a:gd name="connsiteY595" fmla="*/ 9446 h 10000"/>
                <a:gd name="connsiteX596" fmla="*/ 321 w 10000"/>
                <a:gd name="connsiteY596" fmla="*/ 9473 h 10000"/>
                <a:gd name="connsiteX597" fmla="*/ 321 w 10000"/>
                <a:gd name="connsiteY597" fmla="*/ 9500 h 10000"/>
                <a:gd name="connsiteX598" fmla="*/ 492 w 10000"/>
                <a:gd name="connsiteY598" fmla="*/ 9534 h 10000"/>
                <a:gd name="connsiteX599" fmla="*/ 663 w 10000"/>
                <a:gd name="connsiteY599" fmla="*/ 9554 h 10000"/>
                <a:gd name="connsiteX600" fmla="*/ 834 w 10000"/>
                <a:gd name="connsiteY600" fmla="*/ 9581 h 10000"/>
                <a:gd name="connsiteX601" fmla="*/ 1016 w 10000"/>
                <a:gd name="connsiteY601" fmla="*/ 9588 h 10000"/>
                <a:gd name="connsiteX602" fmla="*/ 1369 w 10000"/>
                <a:gd name="connsiteY602" fmla="*/ 9602 h 10000"/>
                <a:gd name="connsiteX603" fmla="*/ 1733 w 10000"/>
                <a:gd name="connsiteY603" fmla="*/ 9588 h 10000"/>
                <a:gd name="connsiteX604" fmla="*/ 2096 w 10000"/>
                <a:gd name="connsiteY604" fmla="*/ 9575 h 10000"/>
                <a:gd name="connsiteX605" fmla="*/ 2460 w 10000"/>
                <a:gd name="connsiteY605" fmla="*/ 9561 h 10000"/>
                <a:gd name="connsiteX606" fmla="*/ 2813 w 10000"/>
                <a:gd name="connsiteY606" fmla="*/ 9554 h 10000"/>
                <a:gd name="connsiteX607" fmla="*/ 3176 w 10000"/>
                <a:gd name="connsiteY607" fmla="*/ 9561 h 10000"/>
                <a:gd name="connsiteX608" fmla="*/ 3176 w 10000"/>
                <a:gd name="connsiteY608" fmla="*/ 9581 h 10000"/>
                <a:gd name="connsiteX609" fmla="*/ 3187 w 10000"/>
                <a:gd name="connsiteY609" fmla="*/ 9602 h 10000"/>
                <a:gd name="connsiteX610" fmla="*/ 3187 w 10000"/>
                <a:gd name="connsiteY610" fmla="*/ 9615 h 10000"/>
                <a:gd name="connsiteX611" fmla="*/ 3187 w 10000"/>
                <a:gd name="connsiteY611" fmla="*/ 9635 h 10000"/>
                <a:gd name="connsiteX612" fmla="*/ 3209 w 10000"/>
                <a:gd name="connsiteY612" fmla="*/ 9662 h 10000"/>
                <a:gd name="connsiteX613" fmla="*/ 3219 w 10000"/>
                <a:gd name="connsiteY613" fmla="*/ 9683 h 10000"/>
                <a:gd name="connsiteX614" fmla="*/ 3219 w 10000"/>
                <a:gd name="connsiteY614" fmla="*/ 9696 h 10000"/>
                <a:gd name="connsiteX615" fmla="*/ 3241 w 10000"/>
                <a:gd name="connsiteY615" fmla="*/ 9716 h 10000"/>
                <a:gd name="connsiteX616" fmla="*/ 3262 w 10000"/>
                <a:gd name="connsiteY616" fmla="*/ 9743 h 10000"/>
                <a:gd name="connsiteX617" fmla="*/ 3294 w 10000"/>
                <a:gd name="connsiteY617" fmla="*/ 9764 h 10000"/>
                <a:gd name="connsiteX618" fmla="*/ 3326 w 10000"/>
                <a:gd name="connsiteY618" fmla="*/ 9784 h 10000"/>
                <a:gd name="connsiteX619" fmla="*/ 3348 w 10000"/>
                <a:gd name="connsiteY619" fmla="*/ 9797 h 10000"/>
                <a:gd name="connsiteX620" fmla="*/ 3390 w 10000"/>
                <a:gd name="connsiteY620" fmla="*/ 9818 h 10000"/>
                <a:gd name="connsiteX621" fmla="*/ 3422 w 10000"/>
                <a:gd name="connsiteY621" fmla="*/ 9838 h 10000"/>
                <a:gd name="connsiteX622" fmla="*/ 3465 w 10000"/>
                <a:gd name="connsiteY622" fmla="*/ 9845 h 10000"/>
                <a:gd name="connsiteX623" fmla="*/ 3497 w 10000"/>
                <a:gd name="connsiteY623" fmla="*/ 9865 h 10000"/>
                <a:gd name="connsiteX624" fmla="*/ 3529 w 10000"/>
                <a:gd name="connsiteY624" fmla="*/ 9865 h 10000"/>
                <a:gd name="connsiteX625" fmla="*/ 3540 w 10000"/>
                <a:gd name="connsiteY625" fmla="*/ 9872 h 10000"/>
                <a:gd name="connsiteX626" fmla="*/ 3551 w 10000"/>
                <a:gd name="connsiteY626" fmla="*/ 9872 h 10000"/>
                <a:gd name="connsiteX627" fmla="*/ 3572 w 10000"/>
                <a:gd name="connsiteY627" fmla="*/ 9872 h 10000"/>
                <a:gd name="connsiteX628" fmla="*/ 3583 w 10000"/>
                <a:gd name="connsiteY628" fmla="*/ 9872 h 10000"/>
                <a:gd name="connsiteX629" fmla="*/ 3594 w 10000"/>
                <a:gd name="connsiteY629" fmla="*/ 9872 h 10000"/>
                <a:gd name="connsiteX630" fmla="*/ 3615 w 10000"/>
                <a:gd name="connsiteY630" fmla="*/ 9872 h 10000"/>
                <a:gd name="connsiteX631" fmla="*/ 3626 w 10000"/>
                <a:gd name="connsiteY631" fmla="*/ 9872 h 10000"/>
                <a:gd name="connsiteX632" fmla="*/ 3658 w 10000"/>
                <a:gd name="connsiteY632" fmla="*/ 9892 h 10000"/>
                <a:gd name="connsiteX633" fmla="*/ 3679 w 10000"/>
                <a:gd name="connsiteY633" fmla="*/ 9899 h 10000"/>
                <a:gd name="connsiteX634" fmla="*/ 3711 w 10000"/>
                <a:gd name="connsiteY634" fmla="*/ 9905 h 10000"/>
                <a:gd name="connsiteX635" fmla="*/ 3743 w 10000"/>
                <a:gd name="connsiteY635" fmla="*/ 9905 h 10000"/>
                <a:gd name="connsiteX636" fmla="*/ 3786 w 10000"/>
                <a:gd name="connsiteY636" fmla="*/ 9905 h 10000"/>
                <a:gd name="connsiteX637" fmla="*/ 3818 w 10000"/>
                <a:gd name="connsiteY637" fmla="*/ 9919 h 10000"/>
                <a:gd name="connsiteX638" fmla="*/ 3861 w 10000"/>
                <a:gd name="connsiteY638" fmla="*/ 9926 h 10000"/>
                <a:gd name="connsiteX639" fmla="*/ 3872 w 10000"/>
                <a:gd name="connsiteY639" fmla="*/ 9946 h 10000"/>
                <a:gd name="connsiteX640" fmla="*/ 3947 w 10000"/>
                <a:gd name="connsiteY640" fmla="*/ 9953 h 10000"/>
                <a:gd name="connsiteX641" fmla="*/ 4000 w 10000"/>
                <a:gd name="connsiteY641" fmla="*/ 9966 h 10000"/>
                <a:gd name="connsiteX642" fmla="*/ 4075 w 10000"/>
                <a:gd name="connsiteY642" fmla="*/ 9973 h 10000"/>
                <a:gd name="connsiteX643" fmla="*/ 4128 w 10000"/>
                <a:gd name="connsiteY643" fmla="*/ 9973 h 10000"/>
                <a:gd name="connsiteX644" fmla="*/ 4203 w 10000"/>
                <a:gd name="connsiteY644" fmla="*/ 9980 h 10000"/>
                <a:gd name="connsiteX645" fmla="*/ 4278 w 10000"/>
                <a:gd name="connsiteY645" fmla="*/ 9993 h 10000"/>
                <a:gd name="connsiteX646" fmla="*/ 4332 w 10000"/>
                <a:gd name="connsiteY646" fmla="*/ 9993 h 10000"/>
                <a:gd name="connsiteX647" fmla="*/ 4406 w 10000"/>
                <a:gd name="connsiteY64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610 w 10000"/>
                <a:gd name="connsiteY542" fmla="*/ 6516 h 10000"/>
                <a:gd name="connsiteX543" fmla="*/ 856 w 10000"/>
                <a:gd name="connsiteY543" fmla="*/ 6496 h 10000"/>
                <a:gd name="connsiteX544" fmla="*/ 1102 w 10000"/>
                <a:gd name="connsiteY544" fmla="*/ 6482 h 10000"/>
                <a:gd name="connsiteX545" fmla="*/ 1348 w 10000"/>
                <a:gd name="connsiteY545" fmla="*/ 6469 h 10000"/>
                <a:gd name="connsiteX546" fmla="*/ 1594 w 10000"/>
                <a:gd name="connsiteY546" fmla="*/ 6462 h 10000"/>
                <a:gd name="connsiteX547" fmla="*/ 1840 w 10000"/>
                <a:gd name="connsiteY547" fmla="*/ 6455 h 10000"/>
                <a:gd name="connsiteX548" fmla="*/ 2086 w 10000"/>
                <a:gd name="connsiteY548" fmla="*/ 6442 h 10000"/>
                <a:gd name="connsiteX549" fmla="*/ 2321 w 10000"/>
                <a:gd name="connsiteY549" fmla="*/ 6435 h 10000"/>
                <a:gd name="connsiteX550" fmla="*/ 2417 w 10000"/>
                <a:gd name="connsiteY550" fmla="*/ 6482 h 10000"/>
                <a:gd name="connsiteX551" fmla="*/ 2513 w 10000"/>
                <a:gd name="connsiteY551" fmla="*/ 6516 h 10000"/>
                <a:gd name="connsiteX552" fmla="*/ 2631 w 10000"/>
                <a:gd name="connsiteY552" fmla="*/ 6543 h 10000"/>
                <a:gd name="connsiteX553" fmla="*/ 2727 w 10000"/>
                <a:gd name="connsiteY553" fmla="*/ 6556 h 10000"/>
                <a:gd name="connsiteX554" fmla="*/ 2845 w 10000"/>
                <a:gd name="connsiteY554" fmla="*/ 6563 h 10000"/>
                <a:gd name="connsiteX555" fmla="*/ 2973 w 10000"/>
                <a:gd name="connsiteY555" fmla="*/ 6570 h 10000"/>
                <a:gd name="connsiteX556" fmla="*/ 3091 w 10000"/>
                <a:gd name="connsiteY556" fmla="*/ 6570 h 10000"/>
                <a:gd name="connsiteX557" fmla="*/ 3209 w 10000"/>
                <a:gd name="connsiteY557" fmla="*/ 6563 h 10000"/>
                <a:gd name="connsiteX558" fmla="*/ 3209 w 10000"/>
                <a:gd name="connsiteY558" fmla="*/ 6590 h 10000"/>
                <a:gd name="connsiteX559" fmla="*/ 3187 w 10000"/>
                <a:gd name="connsiteY559" fmla="*/ 6624 h 10000"/>
                <a:gd name="connsiteX560" fmla="*/ 3187 w 10000"/>
                <a:gd name="connsiteY560" fmla="*/ 6651 h 10000"/>
                <a:gd name="connsiteX561" fmla="*/ 3187 w 10000"/>
                <a:gd name="connsiteY561" fmla="*/ 6678 h 10000"/>
                <a:gd name="connsiteX562" fmla="*/ 3176 w 10000"/>
                <a:gd name="connsiteY562" fmla="*/ 6712 h 10000"/>
                <a:gd name="connsiteX563" fmla="*/ 3176 w 10000"/>
                <a:gd name="connsiteY563" fmla="*/ 6739 h 10000"/>
                <a:gd name="connsiteX564" fmla="*/ 3166 w 10000"/>
                <a:gd name="connsiteY564" fmla="*/ 6766 h 10000"/>
                <a:gd name="connsiteX565" fmla="*/ 3166 w 10000"/>
                <a:gd name="connsiteY565" fmla="*/ 6793 h 10000"/>
                <a:gd name="connsiteX566" fmla="*/ 3134 w 10000"/>
                <a:gd name="connsiteY566" fmla="*/ 6989 h 10000"/>
                <a:gd name="connsiteX567" fmla="*/ 3134 w 10000"/>
                <a:gd name="connsiteY567" fmla="*/ 7184 h 10000"/>
                <a:gd name="connsiteX568" fmla="*/ 3144 w 10000"/>
                <a:gd name="connsiteY568" fmla="*/ 7380 h 10000"/>
                <a:gd name="connsiteX569" fmla="*/ 3176 w 10000"/>
                <a:gd name="connsiteY569" fmla="*/ 7576 h 10000"/>
                <a:gd name="connsiteX570" fmla="*/ 3219 w 10000"/>
                <a:gd name="connsiteY570" fmla="*/ 7765 h 10000"/>
                <a:gd name="connsiteX571" fmla="*/ 3283 w 10000"/>
                <a:gd name="connsiteY571" fmla="*/ 7968 h 10000"/>
                <a:gd name="connsiteX572" fmla="*/ 3348 w 10000"/>
                <a:gd name="connsiteY572" fmla="*/ 8157 h 10000"/>
                <a:gd name="connsiteX573" fmla="*/ 3422 w 10000"/>
                <a:gd name="connsiteY573" fmla="*/ 8339 h 10000"/>
                <a:gd name="connsiteX574" fmla="*/ 3711 w 10000"/>
                <a:gd name="connsiteY574" fmla="*/ 8852 h 10000"/>
                <a:gd name="connsiteX575" fmla="*/ 3294 w 10000"/>
                <a:gd name="connsiteY575" fmla="*/ 8832 h 10000"/>
                <a:gd name="connsiteX576" fmla="*/ 2856 w 10000"/>
                <a:gd name="connsiteY576" fmla="*/ 8832 h 10000"/>
                <a:gd name="connsiteX577" fmla="*/ 2642 w 10000"/>
                <a:gd name="connsiteY577" fmla="*/ 8832 h 10000"/>
                <a:gd name="connsiteX578" fmla="*/ 2428 w 10000"/>
                <a:gd name="connsiteY578" fmla="*/ 8845 h 10000"/>
                <a:gd name="connsiteX579" fmla="*/ 2214 w 10000"/>
                <a:gd name="connsiteY579" fmla="*/ 8859 h 10000"/>
                <a:gd name="connsiteX580" fmla="*/ 1989 w 10000"/>
                <a:gd name="connsiteY580" fmla="*/ 8879 h 10000"/>
                <a:gd name="connsiteX581" fmla="*/ 1786 w 10000"/>
                <a:gd name="connsiteY581" fmla="*/ 8906 h 10000"/>
                <a:gd name="connsiteX582" fmla="*/ 1572 w 10000"/>
                <a:gd name="connsiteY582" fmla="*/ 8933 h 10000"/>
                <a:gd name="connsiteX583" fmla="*/ 1369 w 10000"/>
                <a:gd name="connsiteY583" fmla="*/ 8967 h 10000"/>
                <a:gd name="connsiteX584" fmla="*/ 1166 w 10000"/>
                <a:gd name="connsiteY584" fmla="*/ 9014 h 10000"/>
                <a:gd name="connsiteX585" fmla="*/ 984 w 10000"/>
                <a:gd name="connsiteY585" fmla="*/ 9068 h 10000"/>
                <a:gd name="connsiteX586" fmla="*/ 791 w 10000"/>
                <a:gd name="connsiteY586" fmla="*/ 9136 h 10000"/>
                <a:gd name="connsiteX587" fmla="*/ 610 w 10000"/>
                <a:gd name="connsiteY587" fmla="*/ 9196 h 10000"/>
                <a:gd name="connsiteX588" fmla="*/ 439 w 10000"/>
                <a:gd name="connsiteY588" fmla="*/ 9278 h 10000"/>
                <a:gd name="connsiteX589" fmla="*/ 406 w 10000"/>
                <a:gd name="connsiteY589" fmla="*/ 9305 h 10000"/>
                <a:gd name="connsiteX590" fmla="*/ 385 w 10000"/>
                <a:gd name="connsiteY590" fmla="*/ 9332 h 10000"/>
                <a:gd name="connsiteX591" fmla="*/ 364 w 10000"/>
                <a:gd name="connsiteY591" fmla="*/ 9359 h 10000"/>
                <a:gd name="connsiteX592" fmla="*/ 342 w 10000"/>
                <a:gd name="connsiteY592" fmla="*/ 9392 h 10000"/>
                <a:gd name="connsiteX593" fmla="*/ 332 w 10000"/>
                <a:gd name="connsiteY593" fmla="*/ 9419 h 10000"/>
                <a:gd name="connsiteX594" fmla="*/ 321 w 10000"/>
                <a:gd name="connsiteY594" fmla="*/ 9446 h 10000"/>
                <a:gd name="connsiteX595" fmla="*/ 321 w 10000"/>
                <a:gd name="connsiteY595" fmla="*/ 9473 h 10000"/>
                <a:gd name="connsiteX596" fmla="*/ 321 w 10000"/>
                <a:gd name="connsiteY596" fmla="*/ 9500 h 10000"/>
                <a:gd name="connsiteX597" fmla="*/ 492 w 10000"/>
                <a:gd name="connsiteY597" fmla="*/ 9534 h 10000"/>
                <a:gd name="connsiteX598" fmla="*/ 663 w 10000"/>
                <a:gd name="connsiteY598" fmla="*/ 9554 h 10000"/>
                <a:gd name="connsiteX599" fmla="*/ 834 w 10000"/>
                <a:gd name="connsiteY599" fmla="*/ 9581 h 10000"/>
                <a:gd name="connsiteX600" fmla="*/ 1016 w 10000"/>
                <a:gd name="connsiteY600" fmla="*/ 9588 h 10000"/>
                <a:gd name="connsiteX601" fmla="*/ 1369 w 10000"/>
                <a:gd name="connsiteY601" fmla="*/ 9602 h 10000"/>
                <a:gd name="connsiteX602" fmla="*/ 1733 w 10000"/>
                <a:gd name="connsiteY602" fmla="*/ 9588 h 10000"/>
                <a:gd name="connsiteX603" fmla="*/ 2096 w 10000"/>
                <a:gd name="connsiteY603" fmla="*/ 9575 h 10000"/>
                <a:gd name="connsiteX604" fmla="*/ 2460 w 10000"/>
                <a:gd name="connsiteY604" fmla="*/ 9561 h 10000"/>
                <a:gd name="connsiteX605" fmla="*/ 2813 w 10000"/>
                <a:gd name="connsiteY605" fmla="*/ 9554 h 10000"/>
                <a:gd name="connsiteX606" fmla="*/ 3176 w 10000"/>
                <a:gd name="connsiteY606" fmla="*/ 9561 h 10000"/>
                <a:gd name="connsiteX607" fmla="*/ 3176 w 10000"/>
                <a:gd name="connsiteY607" fmla="*/ 9581 h 10000"/>
                <a:gd name="connsiteX608" fmla="*/ 3187 w 10000"/>
                <a:gd name="connsiteY608" fmla="*/ 9602 h 10000"/>
                <a:gd name="connsiteX609" fmla="*/ 3187 w 10000"/>
                <a:gd name="connsiteY609" fmla="*/ 9615 h 10000"/>
                <a:gd name="connsiteX610" fmla="*/ 3187 w 10000"/>
                <a:gd name="connsiteY610" fmla="*/ 9635 h 10000"/>
                <a:gd name="connsiteX611" fmla="*/ 3209 w 10000"/>
                <a:gd name="connsiteY611" fmla="*/ 9662 h 10000"/>
                <a:gd name="connsiteX612" fmla="*/ 3219 w 10000"/>
                <a:gd name="connsiteY612" fmla="*/ 9683 h 10000"/>
                <a:gd name="connsiteX613" fmla="*/ 3219 w 10000"/>
                <a:gd name="connsiteY613" fmla="*/ 9696 h 10000"/>
                <a:gd name="connsiteX614" fmla="*/ 3241 w 10000"/>
                <a:gd name="connsiteY614" fmla="*/ 9716 h 10000"/>
                <a:gd name="connsiteX615" fmla="*/ 3262 w 10000"/>
                <a:gd name="connsiteY615" fmla="*/ 9743 h 10000"/>
                <a:gd name="connsiteX616" fmla="*/ 3294 w 10000"/>
                <a:gd name="connsiteY616" fmla="*/ 9764 h 10000"/>
                <a:gd name="connsiteX617" fmla="*/ 3326 w 10000"/>
                <a:gd name="connsiteY617" fmla="*/ 9784 h 10000"/>
                <a:gd name="connsiteX618" fmla="*/ 3348 w 10000"/>
                <a:gd name="connsiteY618" fmla="*/ 9797 h 10000"/>
                <a:gd name="connsiteX619" fmla="*/ 3390 w 10000"/>
                <a:gd name="connsiteY619" fmla="*/ 9818 h 10000"/>
                <a:gd name="connsiteX620" fmla="*/ 3422 w 10000"/>
                <a:gd name="connsiteY620" fmla="*/ 9838 h 10000"/>
                <a:gd name="connsiteX621" fmla="*/ 3465 w 10000"/>
                <a:gd name="connsiteY621" fmla="*/ 9845 h 10000"/>
                <a:gd name="connsiteX622" fmla="*/ 3497 w 10000"/>
                <a:gd name="connsiteY622" fmla="*/ 9865 h 10000"/>
                <a:gd name="connsiteX623" fmla="*/ 3529 w 10000"/>
                <a:gd name="connsiteY623" fmla="*/ 9865 h 10000"/>
                <a:gd name="connsiteX624" fmla="*/ 3540 w 10000"/>
                <a:gd name="connsiteY624" fmla="*/ 9872 h 10000"/>
                <a:gd name="connsiteX625" fmla="*/ 3551 w 10000"/>
                <a:gd name="connsiteY625" fmla="*/ 9872 h 10000"/>
                <a:gd name="connsiteX626" fmla="*/ 3572 w 10000"/>
                <a:gd name="connsiteY626" fmla="*/ 9872 h 10000"/>
                <a:gd name="connsiteX627" fmla="*/ 3583 w 10000"/>
                <a:gd name="connsiteY627" fmla="*/ 9872 h 10000"/>
                <a:gd name="connsiteX628" fmla="*/ 3594 w 10000"/>
                <a:gd name="connsiteY628" fmla="*/ 9872 h 10000"/>
                <a:gd name="connsiteX629" fmla="*/ 3615 w 10000"/>
                <a:gd name="connsiteY629" fmla="*/ 9872 h 10000"/>
                <a:gd name="connsiteX630" fmla="*/ 3626 w 10000"/>
                <a:gd name="connsiteY630" fmla="*/ 9872 h 10000"/>
                <a:gd name="connsiteX631" fmla="*/ 3658 w 10000"/>
                <a:gd name="connsiteY631" fmla="*/ 9892 h 10000"/>
                <a:gd name="connsiteX632" fmla="*/ 3679 w 10000"/>
                <a:gd name="connsiteY632" fmla="*/ 9899 h 10000"/>
                <a:gd name="connsiteX633" fmla="*/ 3711 w 10000"/>
                <a:gd name="connsiteY633" fmla="*/ 9905 h 10000"/>
                <a:gd name="connsiteX634" fmla="*/ 3743 w 10000"/>
                <a:gd name="connsiteY634" fmla="*/ 9905 h 10000"/>
                <a:gd name="connsiteX635" fmla="*/ 3786 w 10000"/>
                <a:gd name="connsiteY635" fmla="*/ 9905 h 10000"/>
                <a:gd name="connsiteX636" fmla="*/ 3818 w 10000"/>
                <a:gd name="connsiteY636" fmla="*/ 9919 h 10000"/>
                <a:gd name="connsiteX637" fmla="*/ 3861 w 10000"/>
                <a:gd name="connsiteY637" fmla="*/ 9926 h 10000"/>
                <a:gd name="connsiteX638" fmla="*/ 3872 w 10000"/>
                <a:gd name="connsiteY638" fmla="*/ 9946 h 10000"/>
                <a:gd name="connsiteX639" fmla="*/ 3947 w 10000"/>
                <a:gd name="connsiteY639" fmla="*/ 9953 h 10000"/>
                <a:gd name="connsiteX640" fmla="*/ 4000 w 10000"/>
                <a:gd name="connsiteY640" fmla="*/ 9966 h 10000"/>
                <a:gd name="connsiteX641" fmla="*/ 4075 w 10000"/>
                <a:gd name="connsiteY641" fmla="*/ 9973 h 10000"/>
                <a:gd name="connsiteX642" fmla="*/ 4128 w 10000"/>
                <a:gd name="connsiteY642" fmla="*/ 9973 h 10000"/>
                <a:gd name="connsiteX643" fmla="*/ 4203 w 10000"/>
                <a:gd name="connsiteY643" fmla="*/ 9980 h 10000"/>
                <a:gd name="connsiteX644" fmla="*/ 4278 w 10000"/>
                <a:gd name="connsiteY644" fmla="*/ 9993 h 10000"/>
                <a:gd name="connsiteX645" fmla="*/ 4332 w 10000"/>
                <a:gd name="connsiteY645" fmla="*/ 9993 h 10000"/>
                <a:gd name="connsiteX646" fmla="*/ 4406 w 10000"/>
                <a:gd name="connsiteY64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610 w 10000"/>
                <a:gd name="connsiteY541" fmla="*/ 6516 h 10000"/>
                <a:gd name="connsiteX542" fmla="*/ 856 w 10000"/>
                <a:gd name="connsiteY542" fmla="*/ 6496 h 10000"/>
                <a:gd name="connsiteX543" fmla="*/ 1102 w 10000"/>
                <a:gd name="connsiteY543" fmla="*/ 6482 h 10000"/>
                <a:gd name="connsiteX544" fmla="*/ 1348 w 10000"/>
                <a:gd name="connsiteY544" fmla="*/ 6469 h 10000"/>
                <a:gd name="connsiteX545" fmla="*/ 1594 w 10000"/>
                <a:gd name="connsiteY545" fmla="*/ 6462 h 10000"/>
                <a:gd name="connsiteX546" fmla="*/ 1840 w 10000"/>
                <a:gd name="connsiteY546" fmla="*/ 6455 h 10000"/>
                <a:gd name="connsiteX547" fmla="*/ 2086 w 10000"/>
                <a:gd name="connsiteY547" fmla="*/ 6442 h 10000"/>
                <a:gd name="connsiteX548" fmla="*/ 2321 w 10000"/>
                <a:gd name="connsiteY548" fmla="*/ 6435 h 10000"/>
                <a:gd name="connsiteX549" fmla="*/ 2417 w 10000"/>
                <a:gd name="connsiteY549" fmla="*/ 6482 h 10000"/>
                <a:gd name="connsiteX550" fmla="*/ 2513 w 10000"/>
                <a:gd name="connsiteY550" fmla="*/ 6516 h 10000"/>
                <a:gd name="connsiteX551" fmla="*/ 2631 w 10000"/>
                <a:gd name="connsiteY551" fmla="*/ 6543 h 10000"/>
                <a:gd name="connsiteX552" fmla="*/ 2727 w 10000"/>
                <a:gd name="connsiteY552" fmla="*/ 6556 h 10000"/>
                <a:gd name="connsiteX553" fmla="*/ 2845 w 10000"/>
                <a:gd name="connsiteY553" fmla="*/ 6563 h 10000"/>
                <a:gd name="connsiteX554" fmla="*/ 2973 w 10000"/>
                <a:gd name="connsiteY554" fmla="*/ 6570 h 10000"/>
                <a:gd name="connsiteX555" fmla="*/ 3091 w 10000"/>
                <a:gd name="connsiteY555" fmla="*/ 6570 h 10000"/>
                <a:gd name="connsiteX556" fmla="*/ 3209 w 10000"/>
                <a:gd name="connsiteY556" fmla="*/ 6563 h 10000"/>
                <a:gd name="connsiteX557" fmla="*/ 3209 w 10000"/>
                <a:gd name="connsiteY557" fmla="*/ 6590 h 10000"/>
                <a:gd name="connsiteX558" fmla="*/ 3187 w 10000"/>
                <a:gd name="connsiteY558" fmla="*/ 6624 h 10000"/>
                <a:gd name="connsiteX559" fmla="*/ 3187 w 10000"/>
                <a:gd name="connsiteY559" fmla="*/ 6651 h 10000"/>
                <a:gd name="connsiteX560" fmla="*/ 3187 w 10000"/>
                <a:gd name="connsiteY560" fmla="*/ 6678 h 10000"/>
                <a:gd name="connsiteX561" fmla="*/ 3176 w 10000"/>
                <a:gd name="connsiteY561" fmla="*/ 6712 h 10000"/>
                <a:gd name="connsiteX562" fmla="*/ 3176 w 10000"/>
                <a:gd name="connsiteY562" fmla="*/ 6739 h 10000"/>
                <a:gd name="connsiteX563" fmla="*/ 3166 w 10000"/>
                <a:gd name="connsiteY563" fmla="*/ 6766 h 10000"/>
                <a:gd name="connsiteX564" fmla="*/ 3166 w 10000"/>
                <a:gd name="connsiteY564" fmla="*/ 6793 h 10000"/>
                <a:gd name="connsiteX565" fmla="*/ 3134 w 10000"/>
                <a:gd name="connsiteY565" fmla="*/ 6989 h 10000"/>
                <a:gd name="connsiteX566" fmla="*/ 3134 w 10000"/>
                <a:gd name="connsiteY566" fmla="*/ 7184 h 10000"/>
                <a:gd name="connsiteX567" fmla="*/ 3144 w 10000"/>
                <a:gd name="connsiteY567" fmla="*/ 7380 h 10000"/>
                <a:gd name="connsiteX568" fmla="*/ 3176 w 10000"/>
                <a:gd name="connsiteY568" fmla="*/ 7576 h 10000"/>
                <a:gd name="connsiteX569" fmla="*/ 3219 w 10000"/>
                <a:gd name="connsiteY569" fmla="*/ 7765 h 10000"/>
                <a:gd name="connsiteX570" fmla="*/ 3283 w 10000"/>
                <a:gd name="connsiteY570" fmla="*/ 7968 h 10000"/>
                <a:gd name="connsiteX571" fmla="*/ 3348 w 10000"/>
                <a:gd name="connsiteY571" fmla="*/ 8157 h 10000"/>
                <a:gd name="connsiteX572" fmla="*/ 3422 w 10000"/>
                <a:gd name="connsiteY572" fmla="*/ 8339 h 10000"/>
                <a:gd name="connsiteX573" fmla="*/ 3711 w 10000"/>
                <a:gd name="connsiteY573" fmla="*/ 8852 h 10000"/>
                <a:gd name="connsiteX574" fmla="*/ 3294 w 10000"/>
                <a:gd name="connsiteY574" fmla="*/ 8832 h 10000"/>
                <a:gd name="connsiteX575" fmla="*/ 2856 w 10000"/>
                <a:gd name="connsiteY575" fmla="*/ 8832 h 10000"/>
                <a:gd name="connsiteX576" fmla="*/ 2642 w 10000"/>
                <a:gd name="connsiteY576" fmla="*/ 8832 h 10000"/>
                <a:gd name="connsiteX577" fmla="*/ 2428 w 10000"/>
                <a:gd name="connsiteY577" fmla="*/ 8845 h 10000"/>
                <a:gd name="connsiteX578" fmla="*/ 2214 w 10000"/>
                <a:gd name="connsiteY578" fmla="*/ 8859 h 10000"/>
                <a:gd name="connsiteX579" fmla="*/ 1989 w 10000"/>
                <a:gd name="connsiteY579" fmla="*/ 8879 h 10000"/>
                <a:gd name="connsiteX580" fmla="*/ 1786 w 10000"/>
                <a:gd name="connsiteY580" fmla="*/ 8906 h 10000"/>
                <a:gd name="connsiteX581" fmla="*/ 1572 w 10000"/>
                <a:gd name="connsiteY581" fmla="*/ 8933 h 10000"/>
                <a:gd name="connsiteX582" fmla="*/ 1369 w 10000"/>
                <a:gd name="connsiteY582" fmla="*/ 8967 h 10000"/>
                <a:gd name="connsiteX583" fmla="*/ 1166 w 10000"/>
                <a:gd name="connsiteY583" fmla="*/ 9014 h 10000"/>
                <a:gd name="connsiteX584" fmla="*/ 984 w 10000"/>
                <a:gd name="connsiteY584" fmla="*/ 9068 h 10000"/>
                <a:gd name="connsiteX585" fmla="*/ 791 w 10000"/>
                <a:gd name="connsiteY585" fmla="*/ 9136 h 10000"/>
                <a:gd name="connsiteX586" fmla="*/ 610 w 10000"/>
                <a:gd name="connsiteY586" fmla="*/ 9196 h 10000"/>
                <a:gd name="connsiteX587" fmla="*/ 439 w 10000"/>
                <a:gd name="connsiteY587" fmla="*/ 9278 h 10000"/>
                <a:gd name="connsiteX588" fmla="*/ 406 w 10000"/>
                <a:gd name="connsiteY588" fmla="*/ 9305 h 10000"/>
                <a:gd name="connsiteX589" fmla="*/ 385 w 10000"/>
                <a:gd name="connsiteY589" fmla="*/ 9332 h 10000"/>
                <a:gd name="connsiteX590" fmla="*/ 364 w 10000"/>
                <a:gd name="connsiteY590" fmla="*/ 9359 h 10000"/>
                <a:gd name="connsiteX591" fmla="*/ 342 w 10000"/>
                <a:gd name="connsiteY591" fmla="*/ 9392 h 10000"/>
                <a:gd name="connsiteX592" fmla="*/ 332 w 10000"/>
                <a:gd name="connsiteY592" fmla="*/ 9419 h 10000"/>
                <a:gd name="connsiteX593" fmla="*/ 321 w 10000"/>
                <a:gd name="connsiteY593" fmla="*/ 9446 h 10000"/>
                <a:gd name="connsiteX594" fmla="*/ 321 w 10000"/>
                <a:gd name="connsiteY594" fmla="*/ 9473 h 10000"/>
                <a:gd name="connsiteX595" fmla="*/ 321 w 10000"/>
                <a:gd name="connsiteY595" fmla="*/ 9500 h 10000"/>
                <a:gd name="connsiteX596" fmla="*/ 492 w 10000"/>
                <a:gd name="connsiteY596" fmla="*/ 9534 h 10000"/>
                <a:gd name="connsiteX597" fmla="*/ 663 w 10000"/>
                <a:gd name="connsiteY597" fmla="*/ 9554 h 10000"/>
                <a:gd name="connsiteX598" fmla="*/ 834 w 10000"/>
                <a:gd name="connsiteY598" fmla="*/ 9581 h 10000"/>
                <a:gd name="connsiteX599" fmla="*/ 1016 w 10000"/>
                <a:gd name="connsiteY599" fmla="*/ 9588 h 10000"/>
                <a:gd name="connsiteX600" fmla="*/ 1369 w 10000"/>
                <a:gd name="connsiteY600" fmla="*/ 9602 h 10000"/>
                <a:gd name="connsiteX601" fmla="*/ 1733 w 10000"/>
                <a:gd name="connsiteY601" fmla="*/ 9588 h 10000"/>
                <a:gd name="connsiteX602" fmla="*/ 2096 w 10000"/>
                <a:gd name="connsiteY602" fmla="*/ 9575 h 10000"/>
                <a:gd name="connsiteX603" fmla="*/ 2460 w 10000"/>
                <a:gd name="connsiteY603" fmla="*/ 9561 h 10000"/>
                <a:gd name="connsiteX604" fmla="*/ 2813 w 10000"/>
                <a:gd name="connsiteY604" fmla="*/ 9554 h 10000"/>
                <a:gd name="connsiteX605" fmla="*/ 3176 w 10000"/>
                <a:gd name="connsiteY605" fmla="*/ 9561 h 10000"/>
                <a:gd name="connsiteX606" fmla="*/ 3176 w 10000"/>
                <a:gd name="connsiteY606" fmla="*/ 9581 h 10000"/>
                <a:gd name="connsiteX607" fmla="*/ 3187 w 10000"/>
                <a:gd name="connsiteY607" fmla="*/ 9602 h 10000"/>
                <a:gd name="connsiteX608" fmla="*/ 3187 w 10000"/>
                <a:gd name="connsiteY608" fmla="*/ 9615 h 10000"/>
                <a:gd name="connsiteX609" fmla="*/ 3187 w 10000"/>
                <a:gd name="connsiteY609" fmla="*/ 9635 h 10000"/>
                <a:gd name="connsiteX610" fmla="*/ 3209 w 10000"/>
                <a:gd name="connsiteY610" fmla="*/ 9662 h 10000"/>
                <a:gd name="connsiteX611" fmla="*/ 3219 w 10000"/>
                <a:gd name="connsiteY611" fmla="*/ 9683 h 10000"/>
                <a:gd name="connsiteX612" fmla="*/ 3219 w 10000"/>
                <a:gd name="connsiteY612" fmla="*/ 9696 h 10000"/>
                <a:gd name="connsiteX613" fmla="*/ 3241 w 10000"/>
                <a:gd name="connsiteY613" fmla="*/ 9716 h 10000"/>
                <a:gd name="connsiteX614" fmla="*/ 3262 w 10000"/>
                <a:gd name="connsiteY614" fmla="*/ 9743 h 10000"/>
                <a:gd name="connsiteX615" fmla="*/ 3294 w 10000"/>
                <a:gd name="connsiteY615" fmla="*/ 9764 h 10000"/>
                <a:gd name="connsiteX616" fmla="*/ 3326 w 10000"/>
                <a:gd name="connsiteY616" fmla="*/ 9784 h 10000"/>
                <a:gd name="connsiteX617" fmla="*/ 3348 w 10000"/>
                <a:gd name="connsiteY617" fmla="*/ 9797 h 10000"/>
                <a:gd name="connsiteX618" fmla="*/ 3390 w 10000"/>
                <a:gd name="connsiteY618" fmla="*/ 9818 h 10000"/>
                <a:gd name="connsiteX619" fmla="*/ 3422 w 10000"/>
                <a:gd name="connsiteY619" fmla="*/ 9838 h 10000"/>
                <a:gd name="connsiteX620" fmla="*/ 3465 w 10000"/>
                <a:gd name="connsiteY620" fmla="*/ 9845 h 10000"/>
                <a:gd name="connsiteX621" fmla="*/ 3497 w 10000"/>
                <a:gd name="connsiteY621" fmla="*/ 9865 h 10000"/>
                <a:gd name="connsiteX622" fmla="*/ 3529 w 10000"/>
                <a:gd name="connsiteY622" fmla="*/ 9865 h 10000"/>
                <a:gd name="connsiteX623" fmla="*/ 3540 w 10000"/>
                <a:gd name="connsiteY623" fmla="*/ 9872 h 10000"/>
                <a:gd name="connsiteX624" fmla="*/ 3551 w 10000"/>
                <a:gd name="connsiteY624" fmla="*/ 9872 h 10000"/>
                <a:gd name="connsiteX625" fmla="*/ 3572 w 10000"/>
                <a:gd name="connsiteY625" fmla="*/ 9872 h 10000"/>
                <a:gd name="connsiteX626" fmla="*/ 3583 w 10000"/>
                <a:gd name="connsiteY626" fmla="*/ 9872 h 10000"/>
                <a:gd name="connsiteX627" fmla="*/ 3594 w 10000"/>
                <a:gd name="connsiteY627" fmla="*/ 9872 h 10000"/>
                <a:gd name="connsiteX628" fmla="*/ 3615 w 10000"/>
                <a:gd name="connsiteY628" fmla="*/ 9872 h 10000"/>
                <a:gd name="connsiteX629" fmla="*/ 3626 w 10000"/>
                <a:gd name="connsiteY629" fmla="*/ 9872 h 10000"/>
                <a:gd name="connsiteX630" fmla="*/ 3658 w 10000"/>
                <a:gd name="connsiteY630" fmla="*/ 9892 h 10000"/>
                <a:gd name="connsiteX631" fmla="*/ 3679 w 10000"/>
                <a:gd name="connsiteY631" fmla="*/ 9899 h 10000"/>
                <a:gd name="connsiteX632" fmla="*/ 3711 w 10000"/>
                <a:gd name="connsiteY632" fmla="*/ 9905 h 10000"/>
                <a:gd name="connsiteX633" fmla="*/ 3743 w 10000"/>
                <a:gd name="connsiteY633" fmla="*/ 9905 h 10000"/>
                <a:gd name="connsiteX634" fmla="*/ 3786 w 10000"/>
                <a:gd name="connsiteY634" fmla="*/ 9905 h 10000"/>
                <a:gd name="connsiteX635" fmla="*/ 3818 w 10000"/>
                <a:gd name="connsiteY635" fmla="*/ 9919 h 10000"/>
                <a:gd name="connsiteX636" fmla="*/ 3861 w 10000"/>
                <a:gd name="connsiteY636" fmla="*/ 9926 h 10000"/>
                <a:gd name="connsiteX637" fmla="*/ 3872 w 10000"/>
                <a:gd name="connsiteY637" fmla="*/ 9946 h 10000"/>
                <a:gd name="connsiteX638" fmla="*/ 3947 w 10000"/>
                <a:gd name="connsiteY638" fmla="*/ 9953 h 10000"/>
                <a:gd name="connsiteX639" fmla="*/ 4000 w 10000"/>
                <a:gd name="connsiteY639" fmla="*/ 9966 h 10000"/>
                <a:gd name="connsiteX640" fmla="*/ 4075 w 10000"/>
                <a:gd name="connsiteY640" fmla="*/ 9973 h 10000"/>
                <a:gd name="connsiteX641" fmla="*/ 4128 w 10000"/>
                <a:gd name="connsiteY641" fmla="*/ 9973 h 10000"/>
                <a:gd name="connsiteX642" fmla="*/ 4203 w 10000"/>
                <a:gd name="connsiteY642" fmla="*/ 9980 h 10000"/>
                <a:gd name="connsiteX643" fmla="*/ 4278 w 10000"/>
                <a:gd name="connsiteY643" fmla="*/ 9993 h 10000"/>
                <a:gd name="connsiteX644" fmla="*/ 4332 w 10000"/>
                <a:gd name="connsiteY644" fmla="*/ 9993 h 10000"/>
                <a:gd name="connsiteX645" fmla="*/ 4406 w 10000"/>
                <a:gd name="connsiteY64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856 w 10000"/>
                <a:gd name="connsiteY541" fmla="*/ 6496 h 10000"/>
                <a:gd name="connsiteX542" fmla="*/ 1102 w 10000"/>
                <a:gd name="connsiteY542" fmla="*/ 6482 h 10000"/>
                <a:gd name="connsiteX543" fmla="*/ 1348 w 10000"/>
                <a:gd name="connsiteY543" fmla="*/ 6469 h 10000"/>
                <a:gd name="connsiteX544" fmla="*/ 1594 w 10000"/>
                <a:gd name="connsiteY544" fmla="*/ 6462 h 10000"/>
                <a:gd name="connsiteX545" fmla="*/ 1840 w 10000"/>
                <a:gd name="connsiteY545" fmla="*/ 6455 h 10000"/>
                <a:gd name="connsiteX546" fmla="*/ 2086 w 10000"/>
                <a:gd name="connsiteY546" fmla="*/ 6442 h 10000"/>
                <a:gd name="connsiteX547" fmla="*/ 2321 w 10000"/>
                <a:gd name="connsiteY547" fmla="*/ 6435 h 10000"/>
                <a:gd name="connsiteX548" fmla="*/ 2417 w 10000"/>
                <a:gd name="connsiteY548" fmla="*/ 6482 h 10000"/>
                <a:gd name="connsiteX549" fmla="*/ 2513 w 10000"/>
                <a:gd name="connsiteY549" fmla="*/ 6516 h 10000"/>
                <a:gd name="connsiteX550" fmla="*/ 2631 w 10000"/>
                <a:gd name="connsiteY550" fmla="*/ 6543 h 10000"/>
                <a:gd name="connsiteX551" fmla="*/ 2727 w 10000"/>
                <a:gd name="connsiteY551" fmla="*/ 6556 h 10000"/>
                <a:gd name="connsiteX552" fmla="*/ 2845 w 10000"/>
                <a:gd name="connsiteY552" fmla="*/ 6563 h 10000"/>
                <a:gd name="connsiteX553" fmla="*/ 2973 w 10000"/>
                <a:gd name="connsiteY553" fmla="*/ 6570 h 10000"/>
                <a:gd name="connsiteX554" fmla="*/ 3091 w 10000"/>
                <a:gd name="connsiteY554" fmla="*/ 6570 h 10000"/>
                <a:gd name="connsiteX555" fmla="*/ 3209 w 10000"/>
                <a:gd name="connsiteY555" fmla="*/ 6563 h 10000"/>
                <a:gd name="connsiteX556" fmla="*/ 3209 w 10000"/>
                <a:gd name="connsiteY556" fmla="*/ 6590 h 10000"/>
                <a:gd name="connsiteX557" fmla="*/ 3187 w 10000"/>
                <a:gd name="connsiteY557" fmla="*/ 6624 h 10000"/>
                <a:gd name="connsiteX558" fmla="*/ 3187 w 10000"/>
                <a:gd name="connsiteY558" fmla="*/ 6651 h 10000"/>
                <a:gd name="connsiteX559" fmla="*/ 3187 w 10000"/>
                <a:gd name="connsiteY559" fmla="*/ 6678 h 10000"/>
                <a:gd name="connsiteX560" fmla="*/ 3176 w 10000"/>
                <a:gd name="connsiteY560" fmla="*/ 6712 h 10000"/>
                <a:gd name="connsiteX561" fmla="*/ 3176 w 10000"/>
                <a:gd name="connsiteY561" fmla="*/ 6739 h 10000"/>
                <a:gd name="connsiteX562" fmla="*/ 3166 w 10000"/>
                <a:gd name="connsiteY562" fmla="*/ 6766 h 10000"/>
                <a:gd name="connsiteX563" fmla="*/ 3166 w 10000"/>
                <a:gd name="connsiteY563" fmla="*/ 6793 h 10000"/>
                <a:gd name="connsiteX564" fmla="*/ 3134 w 10000"/>
                <a:gd name="connsiteY564" fmla="*/ 6989 h 10000"/>
                <a:gd name="connsiteX565" fmla="*/ 3134 w 10000"/>
                <a:gd name="connsiteY565" fmla="*/ 7184 h 10000"/>
                <a:gd name="connsiteX566" fmla="*/ 3144 w 10000"/>
                <a:gd name="connsiteY566" fmla="*/ 7380 h 10000"/>
                <a:gd name="connsiteX567" fmla="*/ 3176 w 10000"/>
                <a:gd name="connsiteY567" fmla="*/ 7576 h 10000"/>
                <a:gd name="connsiteX568" fmla="*/ 3219 w 10000"/>
                <a:gd name="connsiteY568" fmla="*/ 7765 h 10000"/>
                <a:gd name="connsiteX569" fmla="*/ 3283 w 10000"/>
                <a:gd name="connsiteY569" fmla="*/ 7968 h 10000"/>
                <a:gd name="connsiteX570" fmla="*/ 3348 w 10000"/>
                <a:gd name="connsiteY570" fmla="*/ 8157 h 10000"/>
                <a:gd name="connsiteX571" fmla="*/ 3422 w 10000"/>
                <a:gd name="connsiteY571" fmla="*/ 8339 h 10000"/>
                <a:gd name="connsiteX572" fmla="*/ 3711 w 10000"/>
                <a:gd name="connsiteY572" fmla="*/ 8852 h 10000"/>
                <a:gd name="connsiteX573" fmla="*/ 3294 w 10000"/>
                <a:gd name="connsiteY573" fmla="*/ 8832 h 10000"/>
                <a:gd name="connsiteX574" fmla="*/ 2856 w 10000"/>
                <a:gd name="connsiteY574" fmla="*/ 8832 h 10000"/>
                <a:gd name="connsiteX575" fmla="*/ 2642 w 10000"/>
                <a:gd name="connsiteY575" fmla="*/ 8832 h 10000"/>
                <a:gd name="connsiteX576" fmla="*/ 2428 w 10000"/>
                <a:gd name="connsiteY576" fmla="*/ 8845 h 10000"/>
                <a:gd name="connsiteX577" fmla="*/ 2214 w 10000"/>
                <a:gd name="connsiteY577" fmla="*/ 8859 h 10000"/>
                <a:gd name="connsiteX578" fmla="*/ 1989 w 10000"/>
                <a:gd name="connsiteY578" fmla="*/ 8879 h 10000"/>
                <a:gd name="connsiteX579" fmla="*/ 1786 w 10000"/>
                <a:gd name="connsiteY579" fmla="*/ 8906 h 10000"/>
                <a:gd name="connsiteX580" fmla="*/ 1572 w 10000"/>
                <a:gd name="connsiteY580" fmla="*/ 8933 h 10000"/>
                <a:gd name="connsiteX581" fmla="*/ 1369 w 10000"/>
                <a:gd name="connsiteY581" fmla="*/ 8967 h 10000"/>
                <a:gd name="connsiteX582" fmla="*/ 1166 w 10000"/>
                <a:gd name="connsiteY582" fmla="*/ 9014 h 10000"/>
                <a:gd name="connsiteX583" fmla="*/ 984 w 10000"/>
                <a:gd name="connsiteY583" fmla="*/ 9068 h 10000"/>
                <a:gd name="connsiteX584" fmla="*/ 791 w 10000"/>
                <a:gd name="connsiteY584" fmla="*/ 9136 h 10000"/>
                <a:gd name="connsiteX585" fmla="*/ 610 w 10000"/>
                <a:gd name="connsiteY585" fmla="*/ 9196 h 10000"/>
                <a:gd name="connsiteX586" fmla="*/ 439 w 10000"/>
                <a:gd name="connsiteY586" fmla="*/ 9278 h 10000"/>
                <a:gd name="connsiteX587" fmla="*/ 406 w 10000"/>
                <a:gd name="connsiteY587" fmla="*/ 9305 h 10000"/>
                <a:gd name="connsiteX588" fmla="*/ 385 w 10000"/>
                <a:gd name="connsiteY588" fmla="*/ 9332 h 10000"/>
                <a:gd name="connsiteX589" fmla="*/ 364 w 10000"/>
                <a:gd name="connsiteY589" fmla="*/ 9359 h 10000"/>
                <a:gd name="connsiteX590" fmla="*/ 342 w 10000"/>
                <a:gd name="connsiteY590" fmla="*/ 9392 h 10000"/>
                <a:gd name="connsiteX591" fmla="*/ 332 w 10000"/>
                <a:gd name="connsiteY591" fmla="*/ 9419 h 10000"/>
                <a:gd name="connsiteX592" fmla="*/ 321 w 10000"/>
                <a:gd name="connsiteY592" fmla="*/ 9446 h 10000"/>
                <a:gd name="connsiteX593" fmla="*/ 321 w 10000"/>
                <a:gd name="connsiteY593" fmla="*/ 9473 h 10000"/>
                <a:gd name="connsiteX594" fmla="*/ 321 w 10000"/>
                <a:gd name="connsiteY594" fmla="*/ 9500 h 10000"/>
                <a:gd name="connsiteX595" fmla="*/ 492 w 10000"/>
                <a:gd name="connsiteY595" fmla="*/ 9534 h 10000"/>
                <a:gd name="connsiteX596" fmla="*/ 663 w 10000"/>
                <a:gd name="connsiteY596" fmla="*/ 9554 h 10000"/>
                <a:gd name="connsiteX597" fmla="*/ 834 w 10000"/>
                <a:gd name="connsiteY597" fmla="*/ 9581 h 10000"/>
                <a:gd name="connsiteX598" fmla="*/ 1016 w 10000"/>
                <a:gd name="connsiteY598" fmla="*/ 9588 h 10000"/>
                <a:gd name="connsiteX599" fmla="*/ 1369 w 10000"/>
                <a:gd name="connsiteY599" fmla="*/ 9602 h 10000"/>
                <a:gd name="connsiteX600" fmla="*/ 1733 w 10000"/>
                <a:gd name="connsiteY600" fmla="*/ 9588 h 10000"/>
                <a:gd name="connsiteX601" fmla="*/ 2096 w 10000"/>
                <a:gd name="connsiteY601" fmla="*/ 9575 h 10000"/>
                <a:gd name="connsiteX602" fmla="*/ 2460 w 10000"/>
                <a:gd name="connsiteY602" fmla="*/ 9561 h 10000"/>
                <a:gd name="connsiteX603" fmla="*/ 2813 w 10000"/>
                <a:gd name="connsiteY603" fmla="*/ 9554 h 10000"/>
                <a:gd name="connsiteX604" fmla="*/ 3176 w 10000"/>
                <a:gd name="connsiteY604" fmla="*/ 9561 h 10000"/>
                <a:gd name="connsiteX605" fmla="*/ 3176 w 10000"/>
                <a:gd name="connsiteY605" fmla="*/ 9581 h 10000"/>
                <a:gd name="connsiteX606" fmla="*/ 3187 w 10000"/>
                <a:gd name="connsiteY606" fmla="*/ 9602 h 10000"/>
                <a:gd name="connsiteX607" fmla="*/ 3187 w 10000"/>
                <a:gd name="connsiteY607" fmla="*/ 9615 h 10000"/>
                <a:gd name="connsiteX608" fmla="*/ 3187 w 10000"/>
                <a:gd name="connsiteY608" fmla="*/ 9635 h 10000"/>
                <a:gd name="connsiteX609" fmla="*/ 3209 w 10000"/>
                <a:gd name="connsiteY609" fmla="*/ 9662 h 10000"/>
                <a:gd name="connsiteX610" fmla="*/ 3219 w 10000"/>
                <a:gd name="connsiteY610" fmla="*/ 9683 h 10000"/>
                <a:gd name="connsiteX611" fmla="*/ 3219 w 10000"/>
                <a:gd name="connsiteY611" fmla="*/ 9696 h 10000"/>
                <a:gd name="connsiteX612" fmla="*/ 3241 w 10000"/>
                <a:gd name="connsiteY612" fmla="*/ 9716 h 10000"/>
                <a:gd name="connsiteX613" fmla="*/ 3262 w 10000"/>
                <a:gd name="connsiteY613" fmla="*/ 9743 h 10000"/>
                <a:gd name="connsiteX614" fmla="*/ 3294 w 10000"/>
                <a:gd name="connsiteY614" fmla="*/ 9764 h 10000"/>
                <a:gd name="connsiteX615" fmla="*/ 3326 w 10000"/>
                <a:gd name="connsiteY615" fmla="*/ 9784 h 10000"/>
                <a:gd name="connsiteX616" fmla="*/ 3348 w 10000"/>
                <a:gd name="connsiteY616" fmla="*/ 9797 h 10000"/>
                <a:gd name="connsiteX617" fmla="*/ 3390 w 10000"/>
                <a:gd name="connsiteY617" fmla="*/ 9818 h 10000"/>
                <a:gd name="connsiteX618" fmla="*/ 3422 w 10000"/>
                <a:gd name="connsiteY618" fmla="*/ 9838 h 10000"/>
                <a:gd name="connsiteX619" fmla="*/ 3465 w 10000"/>
                <a:gd name="connsiteY619" fmla="*/ 9845 h 10000"/>
                <a:gd name="connsiteX620" fmla="*/ 3497 w 10000"/>
                <a:gd name="connsiteY620" fmla="*/ 9865 h 10000"/>
                <a:gd name="connsiteX621" fmla="*/ 3529 w 10000"/>
                <a:gd name="connsiteY621" fmla="*/ 9865 h 10000"/>
                <a:gd name="connsiteX622" fmla="*/ 3540 w 10000"/>
                <a:gd name="connsiteY622" fmla="*/ 9872 h 10000"/>
                <a:gd name="connsiteX623" fmla="*/ 3551 w 10000"/>
                <a:gd name="connsiteY623" fmla="*/ 9872 h 10000"/>
                <a:gd name="connsiteX624" fmla="*/ 3572 w 10000"/>
                <a:gd name="connsiteY624" fmla="*/ 9872 h 10000"/>
                <a:gd name="connsiteX625" fmla="*/ 3583 w 10000"/>
                <a:gd name="connsiteY625" fmla="*/ 9872 h 10000"/>
                <a:gd name="connsiteX626" fmla="*/ 3594 w 10000"/>
                <a:gd name="connsiteY626" fmla="*/ 9872 h 10000"/>
                <a:gd name="connsiteX627" fmla="*/ 3615 w 10000"/>
                <a:gd name="connsiteY627" fmla="*/ 9872 h 10000"/>
                <a:gd name="connsiteX628" fmla="*/ 3626 w 10000"/>
                <a:gd name="connsiteY628" fmla="*/ 9872 h 10000"/>
                <a:gd name="connsiteX629" fmla="*/ 3658 w 10000"/>
                <a:gd name="connsiteY629" fmla="*/ 9892 h 10000"/>
                <a:gd name="connsiteX630" fmla="*/ 3679 w 10000"/>
                <a:gd name="connsiteY630" fmla="*/ 9899 h 10000"/>
                <a:gd name="connsiteX631" fmla="*/ 3711 w 10000"/>
                <a:gd name="connsiteY631" fmla="*/ 9905 h 10000"/>
                <a:gd name="connsiteX632" fmla="*/ 3743 w 10000"/>
                <a:gd name="connsiteY632" fmla="*/ 9905 h 10000"/>
                <a:gd name="connsiteX633" fmla="*/ 3786 w 10000"/>
                <a:gd name="connsiteY633" fmla="*/ 9905 h 10000"/>
                <a:gd name="connsiteX634" fmla="*/ 3818 w 10000"/>
                <a:gd name="connsiteY634" fmla="*/ 9919 h 10000"/>
                <a:gd name="connsiteX635" fmla="*/ 3861 w 10000"/>
                <a:gd name="connsiteY635" fmla="*/ 9926 h 10000"/>
                <a:gd name="connsiteX636" fmla="*/ 3872 w 10000"/>
                <a:gd name="connsiteY636" fmla="*/ 9946 h 10000"/>
                <a:gd name="connsiteX637" fmla="*/ 3947 w 10000"/>
                <a:gd name="connsiteY637" fmla="*/ 9953 h 10000"/>
                <a:gd name="connsiteX638" fmla="*/ 4000 w 10000"/>
                <a:gd name="connsiteY638" fmla="*/ 9966 h 10000"/>
                <a:gd name="connsiteX639" fmla="*/ 4075 w 10000"/>
                <a:gd name="connsiteY639" fmla="*/ 9973 h 10000"/>
                <a:gd name="connsiteX640" fmla="*/ 4128 w 10000"/>
                <a:gd name="connsiteY640" fmla="*/ 9973 h 10000"/>
                <a:gd name="connsiteX641" fmla="*/ 4203 w 10000"/>
                <a:gd name="connsiteY641" fmla="*/ 9980 h 10000"/>
                <a:gd name="connsiteX642" fmla="*/ 4278 w 10000"/>
                <a:gd name="connsiteY642" fmla="*/ 9993 h 10000"/>
                <a:gd name="connsiteX643" fmla="*/ 4332 w 10000"/>
                <a:gd name="connsiteY643" fmla="*/ 9993 h 10000"/>
                <a:gd name="connsiteX644" fmla="*/ 4406 w 10000"/>
                <a:gd name="connsiteY64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856 w 10000"/>
                <a:gd name="connsiteY540" fmla="*/ 6496 h 10000"/>
                <a:gd name="connsiteX541" fmla="*/ 1102 w 10000"/>
                <a:gd name="connsiteY541" fmla="*/ 6482 h 10000"/>
                <a:gd name="connsiteX542" fmla="*/ 1348 w 10000"/>
                <a:gd name="connsiteY542" fmla="*/ 6469 h 10000"/>
                <a:gd name="connsiteX543" fmla="*/ 1594 w 10000"/>
                <a:gd name="connsiteY543" fmla="*/ 6462 h 10000"/>
                <a:gd name="connsiteX544" fmla="*/ 1840 w 10000"/>
                <a:gd name="connsiteY544" fmla="*/ 6455 h 10000"/>
                <a:gd name="connsiteX545" fmla="*/ 2086 w 10000"/>
                <a:gd name="connsiteY545" fmla="*/ 6442 h 10000"/>
                <a:gd name="connsiteX546" fmla="*/ 2321 w 10000"/>
                <a:gd name="connsiteY546" fmla="*/ 6435 h 10000"/>
                <a:gd name="connsiteX547" fmla="*/ 2417 w 10000"/>
                <a:gd name="connsiteY547" fmla="*/ 6482 h 10000"/>
                <a:gd name="connsiteX548" fmla="*/ 2513 w 10000"/>
                <a:gd name="connsiteY548" fmla="*/ 6516 h 10000"/>
                <a:gd name="connsiteX549" fmla="*/ 2631 w 10000"/>
                <a:gd name="connsiteY549" fmla="*/ 6543 h 10000"/>
                <a:gd name="connsiteX550" fmla="*/ 2727 w 10000"/>
                <a:gd name="connsiteY550" fmla="*/ 6556 h 10000"/>
                <a:gd name="connsiteX551" fmla="*/ 2845 w 10000"/>
                <a:gd name="connsiteY551" fmla="*/ 6563 h 10000"/>
                <a:gd name="connsiteX552" fmla="*/ 2973 w 10000"/>
                <a:gd name="connsiteY552" fmla="*/ 6570 h 10000"/>
                <a:gd name="connsiteX553" fmla="*/ 3091 w 10000"/>
                <a:gd name="connsiteY553" fmla="*/ 6570 h 10000"/>
                <a:gd name="connsiteX554" fmla="*/ 3209 w 10000"/>
                <a:gd name="connsiteY554" fmla="*/ 6563 h 10000"/>
                <a:gd name="connsiteX555" fmla="*/ 3209 w 10000"/>
                <a:gd name="connsiteY555" fmla="*/ 6590 h 10000"/>
                <a:gd name="connsiteX556" fmla="*/ 3187 w 10000"/>
                <a:gd name="connsiteY556" fmla="*/ 6624 h 10000"/>
                <a:gd name="connsiteX557" fmla="*/ 3187 w 10000"/>
                <a:gd name="connsiteY557" fmla="*/ 6651 h 10000"/>
                <a:gd name="connsiteX558" fmla="*/ 3187 w 10000"/>
                <a:gd name="connsiteY558" fmla="*/ 6678 h 10000"/>
                <a:gd name="connsiteX559" fmla="*/ 3176 w 10000"/>
                <a:gd name="connsiteY559" fmla="*/ 6712 h 10000"/>
                <a:gd name="connsiteX560" fmla="*/ 3176 w 10000"/>
                <a:gd name="connsiteY560" fmla="*/ 6739 h 10000"/>
                <a:gd name="connsiteX561" fmla="*/ 3166 w 10000"/>
                <a:gd name="connsiteY561" fmla="*/ 6766 h 10000"/>
                <a:gd name="connsiteX562" fmla="*/ 3166 w 10000"/>
                <a:gd name="connsiteY562" fmla="*/ 6793 h 10000"/>
                <a:gd name="connsiteX563" fmla="*/ 3134 w 10000"/>
                <a:gd name="connsiteY563" fmla="*/ 6989 h 10000"/>
                <a:gd name="connsiteX564" fmla="*/ 3134 w 10000"/>
                <a:gd name="connsiteY564" fmla="*/ 7184 h 10000"/>
                <a:gd name="connsiteX565" fmla="*/ 3144 w 10000"/>
                <a:gd name="connsiteY565" fmla="*/ 7380 h 10000"/>
                <a:gd name="connsiteX566" fmla="*/ 3176 w 10000"/>
                <a:gd name="connsiteY566" fmla="*/ 7576 h 10000"/>
                <a:gd name="connsiteX567" fmla="*/ 3219 w 10000"/>
                <a:gd name="connsiteY567" fmla="*/ 7765 h 10000"/>
                <a:gd name="connsiteX568" fmla="*/ 3283 w 10000"/>
                <a:gd name="connsiteY568" fmla="*/ 7968 h 10000"/>
                <a:gd name="connsiteX569" fmla="*/ 3348 w 10000"/>
                <a:gd name="connsiteY569" fmla="*/ 8157 h 10000"/>
                <a:gd name="connsiteX570" fmla="*/ 3422 w 10000"/>
                <a:gd name="connsiteY570" fmla="*/ 8339 h 10000"/>
                <a:gd name="connsiteX571" fmla="*/ 3711 w 10000"/>
                <a:gd name="connsiteY571" fmla="*/ 8852 h 10000"/>
                <a:gd name="connsiteX572" fmla="*/ 3294 w 10000"/>
                <a:gd name="connsiteY572" fmla="*/ 8832 h 10000"/>
                <a:gd name="connsiteX573" fmla="*/ 2856 w 10000"/>
                <a:gd name="connsiteY573" fmla="*/ 8832 h 10000"/>
                <a:gd name="connsiteX574" fmla="*/ 2642 w 10000"/>
                <a:gd name="connsiteY574" fmla="*/ 8832 h 10000"/>
                <a:gd name="connsiteX575" fmla="*/ 2428 w 10000"/>
                <a:gd name="connsiteY575" fmla="*/ 8845 h 10000"/>
                <a:gd name="connsiteX576" fmla="*/ 2214 w 10000"/>
                <a:gd name="connsiteY576" fmla="*/ 8859 h 10000"/>
                <a:gd name="connsiteX577" fmla="*/ 1989 w 10000"/>
                <a:gd name="connsiteY577" fmla="*/ 8879 h 10000"/>
                <a:gd name="connsiteX578" fmla="*/ 1786 w 10000"/>
                <a:gd name="connsiteY578" fmla="*/ 8906 h 10000"/>
                <a:gd name="connsiteX579" fmla="*/ 1572 w 10000"/>
                <a:gd name="connsiteY579" fmla="*/ 8933 h 10000"/>
                <a:gd name="connsiteX580" fmla="*/ 1369 w 10000"/>
                <a:gd name="connsiteY580" fmla="*/ 8967 h 10000"/>
                <a:gd name="connsiteX581" fmla="*/ 1166 w 10000"/>
                <a:gd name="connsiteY581" fmla="*/ 9014 h 10000"/>
                <a:gd name="connsiteX582" fmla="*/ 984 w 10000"/>
                <a:gd name="connsiteY582" fmla="*/ 9068 h 10000"/>
                <a:gd name="connsiteX583" fmla="*/ 791 w 10000"/>
                <a:gd name="connsiteY583" fmla="*/ 9136 h 10000"/>
                <a:gd name="connsiteX584" fmla="*/ 610 w 10000"/>
                <a:gd name="connsiteY584" fmla="*/ 9196 h 10000"/>
                <a:gd name="connsiteX585" fmla="*/ 439 w 10000"/>
                <a:gd name="connsiteY585" fmla="*/ 9278 h 10000"/>
                <a:gd name="connsiteX586" fmla="*/ 406 w 10000"/>
                <a:gd name="connsiteY586" fmla="*/ 9305 h 10000"/>
                <a:gd name="connsiteX587" fmla="*/ 385 w 10000"/>
                <a:gd name="connsiteY587" fmla="*/ 9332 h 10000"/>
                <a:gd name="connsiteX588" fmla="*/ 364 w 10000"/>
                <a:gd name="connsiteY588" fmla="*/ 9359 h 10000"/>
                <a:gd name="connsiteX589" fmla="*/ 342 w 10000"/>
                <a:gd name="connsiteY589" fmla="*/ 9392 h 10000"/>
                <a:gd name="connsiteX590" fmla="*/ 332 w 10000"/>
                <a:gd name="connsiteY590" fmla="*/ 9419 h 10000"/>
                <a:gd name="connsiteX591" fmla="*/ 321 w 10000"/>
                <a:gd name="connsiteY591" fmla="*/ 9446 h 10000"/>
                <a:gd name="connsiteX592" fmla="*/ 321 w 10000"/>
                <a:gd name="connsiteY592" fmla="*/ 9473 h 10000"/>
                <a:gd name="connsiteX593" fmla="*/ 321 w 10000"/>
                <a:gd name="connsiteY593" fmla="*/ 9500 h 10000"/>
                <a:gd name="connsiteX594" fmla="*/ 492 w 10000"/>
                <a:gd name="connsiteY594" fmla="*/ 9534 h 10000"/>
                <a:gd name="connsiteX595" fmla="*/ 663 w 10000"/>
                <a:gd name="connsiteY595" fmla="*/ 9554 h 10000"/>
                <a:gd name="connsiteX596" fmla="*/ 834 w 10000"/>
                <a:gd name="connsiteY596" fmla="*/ 9581 h 10000"/>
                <a:gd name="connsiteX597" fmla="*/ 1016 w 10000"/>
                <a:gd name="connsiteY597" fmla="*/ 9588 h 10000"/>
                <a:gd name="connsiteX598" fmla="*/ 1369 w 10000"/>
                <a:gd name="connsiteY598" fmla="*/ 9602 h 10000"/>
                <a:gd name="connsiteX599" fmla="*/ 1733 w 10000"/>
                <a:gd name="connsiteY599" fmla="*/ 9588 h 10000"/>
                <a:gd name="connsiteX600" fmla="*/ 2096 w 10000"/>
                <a:gd name="connsiteY600" fmla="*/ 9575 h 10000"/>
                <a:gd name="connsiteX601" fmla="*/ 2460 w 10000"/>
                <a:gd name="connsiteY601" fmla="*/ 9561 h 10000"/>
                <a:gd name="connsiteX602" fmla="*/ 2813 w 10000"/>
                <a:gd name="connsiteY602" fmla="*/ 9554 h 10000"/>
                <a:gd name="connsiteX603" fmla="*/ 3176 w 10000"/>
                <a:gd name="connsiteY603" fmla="*/ 9561 h 10000"/>
                <a:gd name="connsiteX604" fmla="*/ 3176 w 10000"/>
                <a:gd name="connsiteY604" fmla="*/ 9581 h 10000"/>
                <a:gd name="connsiteX605" fmla="*/ 3187 w 10000"/>
                <a:gd name="connsiteY605" fmla="*/ 9602 h 10000"/>
                <a:gd name="connsiteX606" fmla="*/ 3187 w 10000"/>
                <a:gd name="connsiteY606" fmla="*/ 9615 h 10000"/>
                <a:gd name="connsiteX607" fmla="*/ 3187 w 10000"/>
                <a:gd name="connsiteY607" fmla="*/ 9635 h 10000"/>
                <a:gd name="connsiteX608" fmla="*/ 3209 w 10000"/>
                <a:gd name="connsiteY608" fmla="*/ 9662 h 10000"/>
                <a:gd name="connsiteX609" fmla="*/ 3219 w 10000"/>
                <a:gd name="connsiteY609" fmla="*/ 9683 h 10000"/>
                <a:gd name="connsiteX610" fmla="*/ 3219 w 10000"/>
                <a:gd name="connsiteY610" fmla="*/ 9696 h 10000"/>
                <a:gd name="connsiteX611" fmla="*/ 3241 w 10000"/>
                <a:gd name="connsiteY611" fmla="*/ 9716 h 10000"/>
                <a:gd name="connsiteX612" fmla="*/ 3262 w 10000"/>
                <a:gd name="connsiteY612" fmla="*/ 9743 h 10000"/>
                <a:gd name="connsiteX613" fmla="*/ 3294 w 10000"/>
                <a:gd name="connsiteY613" fmla="*/ 9764 h 10000"/>
                <a:gd name="connsiteX614" fmla="*/ 3326 w 10000"/>
                <a:gd name="connsiteY614" fmla="*/ 9784 h 10000"/>
                <a:gd name="connsiteX615" fmla="*/ 3348 w 10000"/>
                <a:gd name="connsiteY615" fmla="*/ 9797 h 10000"/>
                <a:gd name="connsiteX616" fmla="*/ 3390 w 10000"/>
                <a:gd name="connsiteY616" fmla="*/ 9818 h 10000"/>
                <a:gd name="connsiteX617" fmla="*/ 3422 w 10000"/>
                <a:gd name="connsiteY617" fmla="*/ 9838 h 10000"/>
                <a:gd name="connsiteX618" fmla="*/ 3465 w 10000"/>
                <a:gd name="connsiteY618" fmla="*/ 9845 h 10000"/>
                <a:gd name="connsiteX619" fmla="*/ 3497 w 10000"/>
                <a:gd name="connsiteY619" fmla="*/ 9865 h 10000"/>
                <a:gd name="connsiteX620" fmla="*/ 3529 w 10000"/>
                <a:gd name="connsiteY620" fmla="*/ 9865 h 10000"/>
                <a:gd name="connsiteX621" fmla="*/ 3540 w 10000"/>
                <a:gd name="connsiteY621" fmla="*/ 9872 h 10000"/>
                <a:gd name="connsiteX622" fmla="*/ 3551 w 10000"/>
                <a:gd name="connsiteY622" fmla="*/ 9872 h 10000"/>
                <a:gd name="connsiteX623" fmla="*/ 3572 w 10000"/>
                <a:gd name="connsiteY623" fmla="*/ 9872 h 10000"/>
                <a:gd name="connsiteX624" fmla="*/ 3583 w 10000"/>
                <a:gd name="connsiteY624" fmla="*/ 9872 h 10000"/>
                <a:gd name="connsiteX625" fmla="*/ 3594 w 10000"/>
                <a:gd name="connsiteY625" fmla="*/ 9872 h 10000"/>
                <a:gd name="connsiteX626" fmla="*/ 3615 w 10000"/>
                <a:gd name="connsiteY626" fmla="*/ 9872 h 10000"/>
                <a:gd name="connsiteX627" fmla="*/ 3626 w 10000"/>
                <a:gd name="connsiteY627" fmla="*/ 9872 h 10000"/>
                <a:gd name="connsiteX628" fmla="*/ 3658 w 10000"/>
                <a:gd name="connsiteY628" fmla="*/ 9892 h 10000"/>
                <a:gd name="connsiteX629" fmla="*/ 3679 w 10000"/>
                <a:gd name="connsiteY629" fmla="*/ 9899 h 10000"/>
                <a:gd name="connsiteX630" fmla="*/ 3711 w 10000"/>
                <a:gd name="connsiteY630" fmla="*/ 9905 h 10000"/>
                <a:gd name="connsiteX631" fmla="*/ 3743 w 10000"/>
                <a:gd name="connsiteY631" fmla="*/ 9905 h 10000"/>
                <a:gd name="connsiteX632" fmla="*/ 3786 w 10000"/>
                <a:gd name="connsiteY632" fmla="*/ 9905 h 10000"/>
                <a:gd name="connsiteX633" fmla="*/ 3818 w 10000"/>
                <a:gd name="connsiteY633" fmla="*/ 9919 h 10000"/>
                <a:gd name="connsiteX634" fmla="*/ 3861 w 10000"/>
                <a:gd name="connsiteY634" fmla="*/ 9926 h 10000"/>
                <a:gd name="connsiteX635" fmla="*/ 3872 w 10000"/>
                <a:gd name="connsiteY635" fmla="*/ 9946 h 10000"/>
                <a:gd name="connsiteX636" fmla="*/ 3947 w 10000"/>
                <a:gd name="connsiteY636" fmla="*/ 9953 h 10000"/>
                <a:gd name="connsiteX637" fmla="*/ 4000 w 10000"/>
                <a:gd name="connsiteY637" fmla="*/ 9966 h 10000"/>
                <a:gd name="connsiteX638" fmla="*/ 4075 w 10000"/>
                <a:gd name="connsiteY638" fmla="*/ 9973 h 10000"/>
                <a:gd name="connsiteX639" fmla="*/ 4128 w 10000"/>
                <a:gd name="connsiteY639" fmla="*/ 9973 h 10000"/>
                <a:gd name="connsiteX640" fmla="*/ 4203 w 10000"/>
                <a:gd name="connsiteY640" fmla="*/ 9980 h 10000"/>
                <a:gd name="connsiteX641" fmla="*/ 4278 w 10000"/>
                <a:gd name="connsiteY641" fmla="*/ 9993 h 10000"/>
                <a:gd name="connsiteX642" fmla="*/ 4332 w 10000"/>
                <a:gd name="connsiteY642" fmla="*/ 9993 h 10000"/>
                <a:gd name="connsiteX643" fmla="*/ 4406 w 10000"/>
                <a:gd name="connsiteY64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856 w 10000"/>
                <a:gd name="connsiteY539" fmla="*/ 6496 h 10000"/>
                <a:gd name="connsiteX540" fmla="*/ 1102 w 10000"/>
                <a:gd name="connsiteY540" fmla="*/ 6482 h 10000"/>
                <a:gd name="connsiteX541" fmla="*/ 1348 w 10000"/>
                <a:gd name="connsiteY541" fmla="*/ 6469 h 10000"/>
                <a:gd name="connsiteX542" fmla="*/ 1594 w 10000"/>
                <a:gd name="connsiteY542" fmla="*/ 6462 h 10000"/>
                <a:gd name="connsiteX543" fmla="*/ 1840 w 10000"/>
                <a:gd name="connsiteY543" fmla="*/ 6455 h 10000"/>
                <a:gd name="connsiteX544" fmla="*/ 2086 w 10000"/>
                <a:gd name="connsiteY544" fmla="*/ 6442 h 10000"/>
                <a:gd name="connsiteX545" fmla="*/ 2321 w 10000"/>
                <a:gd name="connsiteY545" fmla="*/ 6435 h 10000"/>
                <a:gd name="connsiteX546" fmla="*/ 2417 w 10000"/>
                <a:gd name="connsiteY546" fmla="*/ 6482 h 10000"/>
                <a:gd name="connsiteX547" fmla="*/ 2513 w 10000"/>
                <a:gd name="connsiteY547" fmla="*/ 6516 h 10000"/>
                <a:gd name="connsiteX548" fmla="*/ 2631 w 10000"/>
                <a:gd name="connsiteY548" fmla="*/ 6543 h 10000"/>
                <a:gd name="connsiteX549" fmla="*/ 2727 w 10000"/>
                <a:gd name="connsiteY549" fmla="*/ 6556 h 10000"/>
                <a:gd name="connsiteX550" fmla="*/ 2845 w 10000"/>
                <a:gd name="connsiteY550" fmla="*/ 6563 h 10000"/>
                <a:gd name="connsiteX551" fmla="*/ 2973 w 10000"/>
                <a:gd name="connsiteY551" fmla="*/ 6570 h 10000"/>
                <a:gd name="connsiteX552" fmla="*/ 3091 w 10000"/>
                <a:gd name="connsiteY552" fmla="*/ 6570 h 10000"/>
                <a:gd name="connsiteX553" fmla="*/ 3209 w 10000"/>
                <a:gd name="connsiteY553" fmla="*/ 6563 h 10000"/>
                <a:gd name="connsiteX554" fmla="*/ 3209 w 10000"/>
                <a:gd name="connsiteY554" fmla="*/ 6590 h 10000"/>
                <a:gd name="connsiteX555" fmla="*/ 3187 w 10000"/>
                <a:gd name="connsiteY555" fmla="*/ 6624 h 10000"/>
                <a:gd name="connsiteX556" fmla="*/ 3187 w 10000"/>
                <a:gd name="connsiteY556" fmla="*/ 6651 h 10000"/>
                <a:gd name="connsiteX557" fmla="*/ 3187 w 10000"/>
                <a:gd name="connsiteY557" fmla="*/ 6678 h 10000"/>
                <a:gd name="connsiteX558" fmla="*/ 3176 w 10000"/>
                <a:gd name="connsiteY558" fmla="*/ 6712 h 10000"/>
                <a:gd name="connsiteX559" fmla="*/ 3176 w 10000"/>
                <a:gd name="connsiteY559" fmla="*/ 6739 h 10000"/>
                <a:gd name="connsiteX560" fmla="*/ 3166 w 10000"/>
                <a:gd name="connsiteY560" fmla="*/ 6766 h 10000"/>
                <a:gd name="connsiteX561" fmla="*/ 3166 w 10000"/>
                <a:gd name="connsiteY561" fmla="*/ 6793 h 10000"/>
                <a:gd name="connsiteX562" fmla="*/ 3134 w 10000"/>
                <a:gd name="connsiteY562" fmla="*/ 6989 h 10000"/>
                <a:gd name="connsiteX563" fmla="*/ 3134 w 10000"/>
                <a:gd name="connsiteY563" fmla="*/ 7184 h 10000"/>
                <a:gd name="connsiteX564" fmla="*/ 3144 w 10000"/>
                <a:gd name="connsiteY564" fmla="*/ 7380 h 10000"/>
                <a:gd name="connsiteX565" fmla="*/ 3176 w 10000"/>
                <a:gd name="connsiteY565" fmla="*/ 7576 h 10000"/>
                <a:gd name="connsiteX566" fmla="*/ 3219 w 10000"/>
                <a:gd name="connsiteY566" fmla="*/ 7765 h 10000"/>
                <a:gd name="connsiteX567" fmla="*/ 3283 w 10000"/>
                <a:gd name="connsiteY567" fmla="*/ 7968 h 10000"/>
                <a:gd name="connsiteX568" fmla="*/ 3348 w 10000"/>
                <a:gd name="connsiteY568" fmla="*/ 8157 h 10000"/>
                <a:gd name="connsiteX569" fmla="*/ 3422 w 10000"/>
                <a:gd name="connsiteY569" fmla="*/ 8339 h 10000"/>
                <a:gd name="connsiteX570" fmla="*/ 3711 w 10000"/>
                <a:gd name="connsiteY570" fmla="*/ 8852 h 10000"/>
                <a:gd name="connsiteX571" fmla="*/ 3294 w 10000"/>
                <a:gd name="connsiteY571" fmla="*/ 8832 h 10000"/>
                <a:gd name="connsiteX572" fmla="*/ 2856 w 10000"/>
                <a:gd name="connsiteY572" fmla="*/ 8832 h 10000"/>
                <a:gd name="connsiteX573" fmla="*/ 2642 w 10000"/>
                <a:gd name="connsiteY573" fmla="*/ 8832 h 10000"/>
                <a:gd name="connsiteX574" fmla="*/ 2428 w 10000"/>
                <a:gd name="connsiteY574" fmla="*/ 8845 h 10000"/>
                <a:gd name="connsiteX575" fmla="*/ 2214 w 10000"/>
                <a:gd name="connsiteY575" fmla="*/ 8859 h 10000"/>
                <a:gd name="connsiteX576" fmla="*/ 1989 w 10000"/>
                <a:gd name="connsiteY576" fmla="*/ 8879 h 10000"/>
                <a:gd name="connsiteX577" fmla="*/ 1786 w 10000"/>
                <a:gd name="connsiteY577" fmla="*/ 8906 h 10000"/>
                <a:gd name="connsiteX578" fmla="*/ 1572 w 10000"/>
                <a:gd name="connsiteY578" fmla="*/ 8933 h 10000"/>
                <a:gd name="connsiteX579" fmla="*/ 1369 w 10000"/>
                <a:gd name="connsiteY579" fmla="*/ 8967 h 10000"/>
                <a:gd name="connsiteX580" fmla="*/ 1166 w 10000"/>
                <a:gd name="connsiteY580" fmla="*/ 9014 h 10000"/>
                <a:gd name="connsiteX581" fmla="*/ 984 w 10000"/>
                <a:gd name="connsiteY581" fmla="*/ 9068 h 10000"/>
                <a:gd name="connsiteX582" fmla="*/ 791 w 10000"/>
                <a:gd name="connsiteY582" fmla="*/ 9136 h 10000"/>
                <a:gd name="connsiteX583" fmla="*/ 610 w 10000"/>
                <a:gd name="connsiteY583" fmla="*/ 9196 h 10000"/>
                <a:gd name="connsiteX584" fmla="*/ 439 w 10000"/>
                <a:gd name="connsiteY584" fmla="*/ 9278 h 10000"/>
                <a:gd name="connsiteX585" fmla="*/ 406 w 10000"/>
                <a:gd name="connsiteY585" fmla="*/ 9305 h 10000"/>
                <a:gd name="connsiteX586" fmla="*/ 385 w 10000"/>
                <a:gd name="connsiteY586" fmla="*/ 9332 h 10000"/>
                <a:gd name="connsiteX587" fmla="*/ 364 w 10000"/>
                <a:gd name="connsiteY587" fmla="*/ 9359 h 10000"/>
                <a:gd name="connsiteX588" fmla="*/ 342 w 10000"/>
                <a:gd name="connsiteY588" fmla="*/ 9392 h 10000"/>
                <a:gd name="connsiteX589" fmla="*/ 332 w 10000"/>
                <a:gd name="connsiteY589" fmla="*/ 9419 h 10000"/>
                <a:gd name="connsiteX590" fmla="*/ 321 w 10000"/>
                <a:gd name="connsiteY590" fmla="*/ 9446 h 10000"/>
                <a:gd name="connsiteX591" fmla="*/ 321 w 10000"/>
                <a:gd name="connsiteY591" fmla="*/ 9473 h 10000"/>
                <a:gd name="connsiteX592" fmla="*/ 321 w 10000"/>
                <a:gd name="connsiteY592" fmla="*/ 9500 h 10000"/>
                <a:gd name="connsiteX593" fmla="*/ 492 w 10000"/>
                <a:gd name="connsiteY593" fmla="*/ 9534 h 10000"/>
                <a:gd name="connsiteX594" fmla="*/ 663 w 10000"/>
                <a:gd name="connsiteY594" fmla="*/ 9554 h 10000"/>
                <a:gd name="connsiteX595" fmla="*/ 834 w 10000"/>
                <a:gd name="connsiteY595" fmla="*/ 9581 h 10000"/>
                <a:gd name="connsiteX596" fmla="*/ 1016 w 10000"/>
                <a:gd name="connsiteY596" fmla="*/ 9588 h 10000"/>
                <a:gd name="connsiteX597" fmla="*/ 1369 w 10000"/>
                <a:gd name="connsiteY597" fmla="*/ 9602 h 10000"/>
                <a:gd name="connsiteX598" fmla="*/ 1733 w 10000"/>
                <a:gd name="connsiteY598" fmla="*/ 9588 h 10000"/>
                <a:gd name="connsiteX599" fmla="*/ 2096 w 10000"/>
                <a:gd name="connsiteY599" fmla="*/ 9575 h 10000"/>
                <a:gd name="connsiteX600" fmla="*/ 2460 w 10000"/>
                <a:gd name="connsiteY600" fmla="*/ 9561 h 10000"/>
                <a:gd name="connsiteX601" fmla="*/ 2813 w 10000"/>
                <a:gd name="connsiteY601" fmla="*/ 9554 h 10000"/>
                <a:gd name="connsiteX602" fmla="*/ 3176 w 10000"/>
                <a:gd name="connsiteY602" fmla="*/ 9561 h 10000"/>
                <a:gd name="connsiteX603" fmla="*/ 3176 w 10000"/>
                <a:gd name="connsiteY603" fmla="*/ 9581 h 10000"/>
                <a:gd name="connsiteX604" fmla="*/ 3187 w 10000"/>
                <a:gd name="connsiteY604" fmla="*/ 9602 h 10000"/>
                <a:gd name="connsiteX605" fmla="*/ 3187 w 10000"/>
                <a:gd name="connsiteY605" fmla="*/ 9615 h 10000"/>
                <a:gd name="connsiteX606" fmla="*/ 3187 w 10000"/>
                <a:gd name="connsiteY606" fmla="*/ 9635 h 10000"/>
                <a:gd name="connsiteX607" fmla="*/ 3209 w 10000"/>
                <a:gd name="connsiteY607" fmla="*/ 9662 h 10000"/>
                <a:gd name="connsiteX608" fmla="*/ 3219 w 10000"/>
                <a:gd name="connsiteY608" fmla="*/ 9683 h 10000"/>
                <a:gd name="connsiteX609" fmla="*/ 3219 w 10000"/>
                <a:gd name="connsiteY609" fmla="*/ 9696 h 10000"/>
                <a:gd name="connsiteX610" fmla="*/ 3241 w 10000"/>
                <a:gd name="connsiteY610" fmla="*/ 9716 h 10000"/>
                <a:gd name="connsiteX611" fmla="*/ 3262 w 10000"/>
                <a:gd name="connsiteY611" fmla="*/ 9743 h 10000"/>
                <a:gd name="connsiteX612" fmla="*/ 3294 w 10000"/>
                <a:gd name="connsiteY612" fmla="*/ 9764 h 10000"/>
                <a:gd name="connsiteX613" fmla="*/ 3326 w 10000"/>
                <a:gd name="connsiteY613" fmla="*/ 9784 h 10000"/>
                <a:gd name="connsiteX614" fmla="*/ 3348 w 10000"/>
                <a:gd name="connsiteY614" fmla="*/ 9797 h 10000"/>
                <a:gd name="connsiteX615" fmla="*/ 3390 w 10000"/>
                <a:gd name="connsiteY615" fmla="*/ 9818 h 10000"/>
                <a:gd name="connsiteX616" fmla="*/ 3422 w 10000"/>
                <a:gd name="connsiteY616" fmla="*/ 9838 h 10000"/>
                <a:gd name="connsiteX617" fmla="*/ 3465 w 10000"/>
                <a:gd name="connsiteY617" fmla="*/ 9845 h 10000"/>
                <a:gd name="connsiteX618" fmla="*/ 3497 w 10000"/>
                <a:gd name="connsiteY618" fmla="*/ 9865 h 10000"/>
                <a:gd name="connsiteX619" fmla="*/ 3529 w 10000"/>
                <a:gd name="connsiteY619" fmla="*/ 9865 h 10000"/>
                <a:gd name="connsiteX620" fmla="*/ 3540 w 10000"/>
                <a:gd name="connsiteY620" fmla="*/ 9872 h 10000"/>
                <a:gd name="connsiteX621" fmla="*/ 3551 w 10000"/>
                <a:gd name="connsiteY621" fmla="*/ 9872 h 10000"/>
                <a:gd name="connsiteX622" fmla="*/ 3572 w 10000"/>
                <a:gd name="connsiteY622" fmla="*/ 9872 h 10000"/>
                <a:gd name="connsiteX623" fmla="*/ 3583 w 10000"/>
                <a:gd name="connsiteY623" fmla="*/ 9872 h 10000"/>
                <a:gd name="connsiteX624" fmla="*/ 3594 w 10000"/>
                <a:gd name="connsiteY624" fmla="*/ 9872 h 10000"/>
                <a:gd name="connsiteX625" fmla="*/ 3615 w 10000"/>
                <a:gd name="connsiteY625" fmla="*/ 9872 h 10000"/>
                <a:gd name="connsiteX626" fmla="*/ 3626 w 10000"/>
                <a:gd name="connsiteY626" fmla="*/ 9872 h 10000"/>
                <a:gd name="connsiteX627" fmla="*/ 3658 w 10000"/>
                <a:gd name="connsiteY627" fmla="*/ 9892 h 10000"/>
                <a:gd name="connsiteX628" fmla="*/ 3679 w 10000"/>
                <a:gd name="connsiteY628" fmla="*/ 9899 h 10000"/>
                <a:gd name="connsiteX629" fmla="*/ 3711 w 10000"/>
                <a:gd name="connsiteY629" fmla="*/ 9905 h 10000"/>
                <a:gd name="connsiteX630" fmla="*/ 3743 w 10000"/>
                <a:gd name="connsiteY630" fmla="*/ 9905 h 10000"/>
                <a:gd name="connsiteX631" fmla="*/ 3786 w 10000"/>
                <a:gd name="connsiteY631" fmla="*/ 9905 h 10000"/>
                <a:gd name="connsiteX632" fmla="*/ 3818 w 10000"/>
                <a:gd name="connsiteY632" fmla="*/ 9919 h 10000"/>
                <a:gd name="connsiteX633" fmla="*/ 3861 w 10000"/>
                <a:gd name="connsiteY633" fmla="*/ 9926 h 10000"/>
                <a:gd name="connsiteX634" fmla="*/ 3872 w 10000"/>
                <a:gd name="connsiteY634" fmla="*/ 9946 h 10000"/>
                <a:gd name="connsiteX635" fmla="*/ 3947 w 10000"/>
                <a:gd name="connsiteY635" fmla="*/ 9953 h 10000"/>
                <a:gd name="connsiteX636" fmla="*/ 4000 w 10000"/>
                <a:gd name="connsiteY636" fmla="*/ 9966 h 10000"/>
                <a:gd name="connsiteX637" fmla="*/ 4075 w 10000"/>
                <a:gd name="connsiteY637" fmla="*/ 9973 h 10000"/>
                <a:gd name="connsiteX638" fmla="*/ 4128 w 10000"/>
                <a:gd name="connsiteY638" fmla="*/ 9973 h 10000"/>
                <a:gd name="connsiteX639" fmla="*/ 4203 w 10000"/>
                <a:gd name="connsiteY639" fmla="*/ 9980 h 10000"/>
                <a:gd name="connsiteX640" fmla="*/ 4278 w 10000"/>
                <a:gd name="connsiteY640" fmla="*/ 9993 h 10000"/>
                <a:gd name="connsiteX641" fmla="*/ 4332 w 10000"/>
                <a:gd name="connsiteY641" fmla="*/ 9993 h 10000"/>
                <a:gd name="connsiteX642" fmla="*/ 4406 w 10000"/>
                <a:gd name="connsiteY64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856 w 10000"/>
                <a:gd name="connsiteY538" fmla="*/ 6496 h 10000"/>
                <a:gd name="connsiteX539" fmla="*/ 1102 w 10000"/>
                <a:gd name="connsiteY539" fmla="*/ 6482 h 10000"/>
                <a:gd name="connsiteX540" fmla="*/ 1348 w 10000"/>
                <a:gd name="connsiteY540" fmla="*/ 6469 h 10000"/>
                <a:gd name="connsiteX541" fmla="*/ 1594 w 10000"/>
                <a:gd name="connsiteY541" fmla="*/ 6462 h 10000"/>
                <a:gd name="connsiteX542" fmla="*/ 1840 w 10000"/>
                <a:gd name="connsiteY542" fmla="*/ 6455 h 10000"/>
                <a:gd name="connsiteX543" fmla="*/ 2086 w 10000"/>
                <a:gd name="connsiteY543" fmla="*/ 6442 h 10000"/>
                <a:gd name="connsiteX544" fmla="*/ 2321 w 10000"/>
                <a:gd name="connsiteY544" fmla="*/ 6435 h 10000"/>
                <a:gd name="connsiteX545" fmla="*/ 2417 w 10000"/>
                <a:gd name="connsiteY545" fmla="*/ 6482 h 10000"/>
                <a:gd name="connsiteX546" fmla="*/ 2513 w 10000"/>
                <a:gd name="connsiteY546" fmla="*/ 6516 h 10000"/>
                <a:gd name="connsiteX547" fmla="*/ 2631 w 10000"/>
                <a:gd name="connsiteY547" fmla="*/ 6543 h 10000"/>
                <a:gd name="connsiteX548" fmla="*/ 2727 w 10000"/>
                <a:gd name="connsiteY548" fmla="*/ 6556 h 10000"/>
                <a:gd name="connsiteX549" fmla="*/ 2845 w 10000"/>
                <a:gd name="connsiteY549" fmla="*/ 6563 h 10000"/>
                <a:gd name="connsiteX550" fmla="*/ 2973 w 10000"/>
                <a:gd name="connsiteY550" fmla="*/ 6570 h 10000"/>
                <a:gd name="connsiteX551" fmla="*/ 3091 w 10000"/>
                <a:gd name="connsiteY551" fmla="*/ 6570 h 10000"/>
                <a:gd name="connsiteX552" fmla="*/ 3209 w 10000"/>
                <a:gd name="connsiteY552" fmla="*/ 6563 h 10000"/>
                <a:gd name="connsiteX553" fmla="*/ 3209 w 10000"/>
                <a:gd name="connsiteY553" fmla="*/ 6590 h 10000"/>
                <a:gd name="connsiteX554" fmla="*/ 3187 w 10000"/>
                <a:gd name="connsiteY554" fmla="*/ 6624 h 10000"/>
                <a:gd name="connsiteX555" fmla="*/ 3187 w 10000"/>
                <a:gd name="connsiteY555" fmla="*/ 6651 h 10000"/>
                <a:gd name="connsiteX556" fmla="*/ 3187 w 10000"/>
                <a:gd name="connsiteY556" fmla="*/ 6678 h 10000"/>
                <a:gd name="connsiteX557" fmla="*/ 3176 w 10000"/>
                <a:gd name="connsiteY557" fmla="*/ 6712 h 10000"/>
                <a:gd name="connsiteX558" fmla="*/ 3176 w 10000"/>
                <a:gd name="connsiteY558" fmla="*/ 6739 h 10000"/>
                <a:gd name="connsiteX559" fmla="*/ 3166 w 10000"/>
                <a:gd name="connsiteY559" fmla="*/ 6766 h 10000"/>
                <a:gd name="connsiteX560" fmla="*/ 3166 w 10000"/>
                <a:gd name="connsiteY560" fmla="*/ 6793 h 10000"/>
                <a:gd name="connsiteX561" fmla="*/ 3134 w 10000"/>
                <a:gd name="connsiteY561" fmla="*/ 6989 h 10000"/>
                <a:gd name="connsiteX562" fmla="*/ 3134 w 10000"/>
                <a:gd name="connsiteY562" fmla="*/ 7184 h 10000"/>
                <a:gd name="connsiteX563" fmla="*/ 3144 w 10000"/>
                <a:gd name="connsiteY563" fmla="*/ 7380 h 10000"/>
                <a:gd name="connsiteX564" fmla="*/ 3176 w 10000"/>
                <a:gd name="connsiteY564" fmla="*/ 7576 h 10000"/>
                <a:gd name="connsiteX565" fmla="*/ 3219 w 10000"/>
                <a:gd name="connsiteY565" fmla="*/ 7765 h 10000"/>
                <a:gd name="connsiteX566" fmla="*/ 3283 w 10000"/>
                <a:gd name="connsiteY566" fmla="*/ 7968 h 10000"/>
                <a:gd name="connsiteX567" fmla="*/ 3348 w 10000"/>
                <a:gd name="connsiteY567" fmla="*/ 8157 h 10000"/>
                <a:gd name="connsiteX568" fmla="*/ 3422 w 10000"/>
                <a:gd name="connsiteY568" fmla="*/ 8339 h 10000"/>
                <a:gd name="connsiteX569" fmla="*/ 3711 w 10000"/>
                <a:gd name="connsiteY569" fmla="*/ 8852 h 10000"/>
                <a:gd name="connsiteX570" fmla="*/ 3294 w 10000"/>
                <a:gd name="connsiteY570" fmla="*/ 8832 h 10000"/>
                <a:gd name="connsiteX571" fmla="*/ 2856 w 10000"/>
                <a:gd name="connsiteY571" fmla="*/ 8832 h 10000"/>
                <a:gd name="connsiteX572" fmla="*/ 2642 w 10000"/>
                <a:gd name="connsiteY572" fmla="*/ 8832 h 10000"/>
                <a:gd name="connsiteX573" fmla="*/ 2428 w 10000"/>
                <a:gd name="connsiteY573" fmla="*/ 8845 h 10000"/>
                <a:gd name="connsiteX574" fmla="*/ 2214 w 10000"/>
                <a:gd name="connsiteY574" fmla="*/ 8859 h 10000"/>
                <a:gd name="connsiteX575" fmla="*/ 1989 w 10000"/>
                <a:gd name="connsiteY575" fmla="*/ 8879 h 10000"/>
                <a:gd name="connsiteX576" fmla="*/ 1786 w 10000"/>
                <a:gd name="connsiteY576" fmla="*/ 8906 h 10000"/>
                <a:gd name="connsiteX577" fmla="*/ 1572 w 10000"/>
                <a:gd name="connsiteY577" fmla="*/ 8933 h 10000"/>
                <a:gd name="connsiteX578" fmla="*/ 1369 w 10000"/>
                <a:gd name="connsiteY578" fmla="*/ 8967 h 10000"/>
                <a:gd name="connsiteX579" fmla="*/ 1166 w 10000"/>
                <a:gd name="connsiteY579" fmla="*/ 9014 h 10000"/>
                <a:gd name="connsiteX580" fmla="*/ 984 w 10000"/>
                <a:gd name="connsiteY580" fmla="*/ 9068 h 10000"/>
                <a:gd name="connsiteX581" fmla="*/ 791 w 10000"/>
                <a:gd name="connsiteY581" fmla="*/ 9136 h 10000"/>
                <a:gd name="connsiteX582" fmla="*/ 610 w 10000"/>
                <a:gd name="connsiteY582" fmla="*/ 9196 h 10000"/>
                <a:gd name="connsiteX583" fmla="*/ 439 w 10000"/>
                <a:gd name="connsiteY583" fmla="*/ 9278 h 10000"/>
                <a:gd name="connsiteX584" fmla="*/ 406 w 10000"/>
                <a:gd name="connsiteY584" fmla="*/ 9305 h 10000"/>
                <a:gd name="connsiteX585" fmla="*/ 385 w 10000"/>
                <a:gd name="connsiteY585" fmla="*/ 9332 h 10000"/>
                <a:gd name="connsiteX586" fmla="*/ 364 w 10000"/>
                <a:gd name="connsiteY586" fmla="*/ 9359 h 10000"/>
                <a:gd name="connsiteX587" fmla="*/ 342 w 10000"/>
                <a:gd name="connsiteY587" fmla="*/ 9392 h 10000"/>
                <a:gd name="connsiteX588" fmla="*/ 332 w 10000"/>
                <a:gd name="connsiteY588" fmla="*/ 9419 h 10000"/>
                <a:gd name="connsiteX589" fmla="*/ 321 w 10000"/>
                <a:gd name="connsiteY589" fmla="*/ 9446 h 10000"/>
                <a:gd name="connsiteX590" fmla="*/ 321 w 10000"/>
                <a:gd name="connsiteY590" fmla="*/ 9473 h 10000"/>
                <a:gd name="connsiteX591" fmla="*/ 321 w 10000"/>
                <a:gd name="connsiteY591" fmla="*/ 9500 h 10000"/>
                <a:gd name="connsiteX592" fmla="*/ 492 w 10000"/>
                <a:gd name="connsiteY592" fmla="*/ 9534 h 10000"/>
                <a:gd name="connsiteX593" fmla="*/ 663 w 10000"/>
                <a:gd name="connsiteY593" fmla="*/ 9554 h 10000"/>
                <a:gd name="connsiteX594" fmla="*/ 834 w 10000"/>
                <a:gd name="connsiteY594" fmla="*/ 9581 h 10000"/>
                <a:gd name="connsiteX595" fmla="*/ 1016 w 10000"/>
                <a:gd name="connsiteY595" fmla="*/ 9588 h 10000"/>
                <a:gd name="connsiteX596" fmla="*/ 1369 w 10000"/>
                <a:gd name="connsiteY596" fmla="*/ 9602 h 10000"/>
                <a:gd name="connsiteX597" fmla="*/ 1733 w 10000"/>
                <a:gd name="connsiteY597" fmla="*/ 9588 h 10000"/>
                <a:gd name="connsiteX598" fmla="*/ 2096 w 10000"/>
                <a:gd name="connsiteY598" fmla="*/ 9575 h 10000"/>
                <a:gd name="connsiteX599" fmla="*/ 2460 w 10000"/>
                <a:gd name="connsiteY599" fmla="*/ 9561 h 10000"/>
                <a:gd name="connsiteX600" fmla="*/ 2813 w 10000"/>
                <a:gd name="connsiteY600" fmla="*/ 9554 h 10000"/>
                <a:gd name="connsiteX601" fmla="*/ 3176 w 10000"/>
                <a:gd name="connsiteY601" fmla="*/ 9561 h 10000"/>
                <a:gd name="connsiteX602" fmla="*/ 3176 w 10000"/>
                <a:gd name="connsiteY602" fmla="*/ 9581 h 10000"/>
                <a:gd name="connsiteX603" fmla="*/ 3187 w 10000"/>
                <a:gd name="connsiteY603" fmla="*/ 9602 h 10000"/>
                <a:gd name="connsiteX604" fmla="*/ 3187 w 10000"/>
                <a:gd name="connsiteY604" fmla="*/ 9615 h 10000"/>
                <a:gd name="connsiteX605" fmla="*/ 3187 w 10000"/>
                <a:gd name="connsiteY605" fmla="*/ 9635 h 10000"/>
                <a:gd name="connsiteX606" fmla="*/ 3209 w 10000"/>
                <a:gd name="connsiteY606" fmla="*/ 9662 h 10000"/>
                <a:gd name="connsiteX607" fmla="*/ 3219 w 10000"/>
                <a:gd name="connsiteY607" fmla="*/ 9683 h 10000"/>
                <a:gd name="connsiteX608" fmla="*/ 3219 w 10000"/>
                <a:gd name="connsiteY608" fmla="*/ 9696 h 10000"/>
                <a:gd name="connsiteX609" fmla="*/ 3241 w 10000"/>
                <a:gd name="connsiteY609" fmla="*/ 9716 h 10000"/>
                <a:gd name="connsiteX610" fmla="*/ 3262 w 10000"/>
                <a:gd name="connsiteY610" fmla="*/ 9743 h 10000"/>
                <a:gd name="connsiteX611" fmla="*/ 3294 w 10000"/>
                <a:gd name="connsiteY611" fmla="*/ 9764 h 10000"/>
                <a:gd name="connsiteX612" fmla="*/ 3326 w 10000"/>
                <a:gd name="connsiteY612" fmla="*/ 9784 h 10000"/>
                <a:gd name="connsiteX613" fmla="*/ 3348 w 10000"/>
                <a:gd name="connsiteY613" fmla="*/ 9797 h 10000"/>
                <a:gd name="connsiteX614" fmla="*/ 3390 w 10000"/>
                <a:gd name="connsiteY614" fmla="*/ 9818 h 10000"/>
                <a:gd name="connsiteX615" fmla="*/ 3422 w 10000"/>
                <a:gd name="connsiteY615" fmla="*/ 9838 h 10000"/>
                <a:gd name="connsiteX616" fmla="*/ 3465 w 10000"/>
                <a:gd name="connsiteY616" fmla="*/ 9845 h 10000"/>
                <a:gd name="connsiteX617" fmla="*/ 3497 w 10000"/>
                <a:gd name="connsiteY617" fmla="*/ 9865 h 10000"/>
                <a:gd name="connsiteX618" fmla="*/ 3529 w 10000"/>
                <a:gd name="connsiteY618" fmla="*/ 9865 h 10000"/>
                <a:gd name="connsiteX619" fmla="*/ 3540 w 10000"/>
                <a:gd name="connsiteY619" fmla="*/ 9872 h 10000"/>
                <a:gd name="connsiteX620" fmla="*/ 3551 w 10000"/>
                <a:gd name="connsiteY620" fmla="*/ 9872 h 10000"/>
                <a:gd name="connsiteX621" fmla="*/ 3572 w 10000"/>
                <a:gd name="connsiteY621" fmla="*/ 9872 h 10000"/>
                <a:gd name="connsiteX622" fmla="*/ 3583 w 10000"/>
                <a:gd name="connsiteY622" fmla="*/ 9872 h 10000"/>
                <a:gd name="connsiteX623" fmla="*/ 3594 w 10000"/>
                <a:gd name="connsiteY623" fmla="*/ 9872 h 10000"/>
                <a:gd name="connsiteX624" fmla="*/ 3615 w 10000"/>
                <a:gd name="connsiteY624" fmla="*/ 9872 h 10000"/>
                <a:gd name="connsiteX625" fmla="*/ 3626 w 10000"/>
                <a:gd name="connsiteY625" fmla="*/ 9872 h 10000"/>
                <a:gd name="connsiteX626" fmla="*/ 3658 w 10000"/>
                <a:gd name="connsiteY626" fmla="*/ 9892 h 10000"/>
                <a:gd name="connsiteX627" fmla="*/ 3679 w 10000"/>
                <a:gd name="connsiteY627" fmla="*/ 9899 h 10000"/>
                <a:gd name="connsiteX628" fmla="*/ 3711 w 10000"/>
                <a:gd name="connsiteY628" fmla="*/ 9905 h 10000"/>
                <a:gd name="connsiteX629" fmla="*/ 3743 w 10000"/>
                <a:gd name="connsiteY629" fmla="*/ 9905 h 10000"/>
                <a:gd name="connsiteX630" fmla="*/ 3786 w 10000"/>
                <a:gd name="connsiteY630" fmla="*/ 9905 h 10000"/>
                <a:gd name="connsiteX631" fmla="*/ 3818 w 10000"/>
                <a:gd name="connsiteY631" fmla="*/ 9919 h 10000"/>
                <a:gd name="connsiteX632" fmla="*/ 3861 w 10000"/>
                <a:gd name="connsiteY632" fmla="*/ 9926 h 10000"/>
                <a:gd name="connsiteX633" fmla="*/ 3872 w 10000"/>
                <a:gd name="connsiteY633" fmla="*/ 9946 h 10000"/>
                <a:gd name="connsiteX634" fmla="*/ 3947 w 10000"/>
                <a:gd name="connsiteY634" fmla="*/ 9953 h 10000"/>
                <a:gd name="connsiteX635" fmla="*/ 4000 w 10000"/>
                <a:gd name="connsiteY635" fmla="*/ 9966 h 10000"/>
                <a:gd name="connsiteX636" fmla="*/ 4075 w 10000"/>
                <a:gd name="connsiteY636" fmla="*/ 9973 h 10000"/>
                <a:gd name="connsiteX637" fmla="*/ 4128 w 10000"/>
                <a:gd name="connsiteY637" fmla="*/ 9973 h 10000"/>
                <a:gd name="connsiteX638" fmla="*/ 4203 w 10000"/>
                <a:gd name="connsiteY638" fmla="*/ 9980 h 10000"/>
                <a:gd name="connsiteX639" fmla="*/ 4278 w 10000"/>
                <a:gd name="connsiteY639" fmla="*/ 9993 h 10000"/>
                <a:gd name="connsiteX640" fmla="*/ 4332 w 10000"/>
                <a:gd name="connsiteY640" fmla="*/ 9993 h 10000"/>
                <a:gd name="connsiteX641" fmla="*/ 4406 w 10000"/>
                <a:gd name="connsiteY64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856 w 10000"/>
                <a:gd name="connsiteY537" fmla="*/ 6496 h 10000"/>
                <a:gd name="connsiteX538" fmla="*/ 1102 w 10000"/>
                <a:gd name="connsiteY538" fmla="*/ 6482 h 10000"/>
                <a:gd name="connsiteX539" fmla="*/ 1348 w 10000"/>
                <a:gd name="connsiteY539" fmla="*/ 6469 h 10000"/>
                <a:gd name="connsiteX540" fmla="*/ 1594 w 10000"/>
                <a:gd name="connsiteY540" fmla="*/ 6462 h 10000"/>
                <a:gd name="connsiteX541" fmla="*/ 1840 w 10000"/>
                <a:gd name="connsiteY541" fmla="*/ 6455 h 10000"/>
                <a:gd name="connsiteX542" fmla="*/ 2086 w 10000"/>
                <a:gd name="connsiteY542" fmla="*/ 6442 h 10000"/>
                <a:gd name="connsiteX543" fmla="*/ 2321 w 10000"/>
                <a:gd name="connsiteY543" fmla="*/ 6435 h 10000"/>
                <a:gd name="connsiteX544" fmla="*/ 2417 w 10000"/>
                <a:gd name="connsiteY544" fmla="*/ 6482 h 10000"/>
                <a:gd name="connsiteX545" fmla="*/ 2513 w 10000"/>
                <a:gd name="connsiteY545" fmla="*/ 6516 h 10000"/>
                <a:gd name="connsiteX546" fmla="*/ 2631 w 10000"/>
                <a:gd name="connsiteY546" fmla="*/ 6543 h 10000"/>
                <a:gd name="connsiteX547" fmla="*/ 2727 w 10000"/>
                <a:gd name="connsiteY547" fmla="*/ 6556 h 10000"/>
                <a:gd name="connsiteX548" fmla="*/ 2845 w 10000"/>
                <a:gd name="connsiteY548" fmla="*/ 6563 h 10000"/>
                <a:gd name="connsiteX549" fmla="*/ 2973 w 10000"/>
                <a:gd name="connsiteY549" fmla="*/ 6570 h 10000"/>
                <a:gd name="connsiteX550" fmla="*/ 3091 w 10000"/>
                <a:gd name="connsiteY550" fmla="*/ 6570 h 10000"/>
                <a:gd name="connsiteX551" fmla="*/ 3209 w 10000"/>
                <a:gd name="connsiteY551" fmla="*/ 6563 h 10000"/>
                <a:gd name="connsiteX552" fmla="*/ 3209 w 10000"/>
                <a:gd name="connsiteY552" fmla="*/ 6590 h 10000"/>
                <a:gd name="connsiteX553" fmla="*/ 3187 w 10000"/>
                <a:gd name="connsiteY553" fmla="*/ 6624 h 10000"/>
                <a:gd name="connsiteX554" fmla="*/ 3187 w 10000"/>
                <a:gd name="connsiteY554" fmla="*/ 6651 h 10000"/>
                <a:gd name="connsiteX555" fmla="*/ 3187 w 10000"/>
                <a:gd name="connsiteY555" fmla="*/ 6678 h 10000"/>
                <a:gd name="connsiteX556" fmla="*/ 3176 w 10000"/>
                <a:gd name="connsiteY556" fmla="*/ 6712 h 10000"/>
                <a:gd name="connsiteX557" fmla="*/ 3176 w 10000"/>
                <a:gd name="connsiteY557" fmla="*/ 6739 h 10000"/>
                <a:gd name="connsiteX558" fmla="*/ 3166 w 10000"/>
                <a:gd name="connsiteY558" fmla="*/ 6766 h 10000"/>
                <a:gd name="connsiteX559" fmla="*/ 3166 w 10000"/>
                <a:gd name="connsiteY559" fmla="*/ 6793 h 10000"/>
                <a:gd name="connsiteX560" fmla="*/ 3134 w 10000"/>
                <a:gd name="connsiteY560" fmla="*/ 6989 h 10000"/>
                <a:gd name="connsiteX561" fmla="*/ 3134 w 10000"/>
                <a:gd name="connsiteY561" fmla="*/ 7184 h 10000"/>
                <a:gd name="connsiteX562" fmla="*/ 3144 w 10000"/>
                <a:gd name="connsiteY562" fmla="*/ 7380 h 10000"/>
                <a:gd name="connsiteX563" fmla="*/ 3176 w 10000"/>
                <a:gd name="connsiteY563" fmla="*/ 7576 h 10000"/>
                <a:gd name="connsiteX564" fmla="*/ 3219 w 10000"/>
                <a:gd name="connsiteY564" fmla="*/ 7765 h 10000"/>
                <a:gd name="connsiteX565" fmla="*/ 3283 w 10000"/>
                <a:gd name="connsiteY565" fmla="*/ 7968 h 10000"/>
                <a:gd name="connsiteX566" fmla="*/ 3348 w 10000"/>
                <a:gd name="connsiteY566" fmla="*/ 8157 h 10000"/>
                <a:gd name="connsiteX567" fmla="*/ 3422 w 10000"/>
                <a:gd name="connsiteY567" fmla="*/ 8339 h 10000"/>
                <a:gd name="connsiteX568" fmla="*/ 3711 w 10000"/>
                <a:gd name="connsiteY568" fmla="*/ 8852 h 10000"/>
                <a:gd name="connsiteX569" fmla="*/ 3294 w 10000"/>
                <a:gd name="connsiteY569" fmla="*/ 8832 h 10000"/>
                <a:gd name="connsiteX570" fmla="*/ 2856 w 10000"/>
                <a:gd name="connsiteY570" fmla="*/ 8832 h 10000"/>
                <a:gd name="connsiteX571" fmla="*/ 2642 w 10000"/>
                <a:gd name="connsiteY571" fmla="*/ 8832 h 10000"/>
                <a:gd name="connsiteX572" fmla="*/ 2428 w 10000"/>
                <a:gd name="connsiteY572" fmla="*/ 8845 h 10000"/>
                <a:gd name="connsiteX573" fmla="*/ 2214 w 10000"/>
                <a:gd name="connsiteY573" fmla="*/ 8859 h 10000"/>
                <a:gd name="connsiteX574" fmla="*/ 1989 w 10000"/>
                <a:gd name="connsiteY574" fmla="*/ 8879 h 10000"/>
                <a:gd name="connsiteX575" fmla="*/ 1786 w 10000"/>
                <a:gd name="connsiteY575" fmla="*/ 8906 h 10000"/>
                <a:gd name="connsiteX576" fmla="*/ 1572 w 10000"/>
                <a:gd name="connsiteY576" fmla="*/ 8933 h 10000"/>
                <a:gd name="connsiteX577" fmla="*/ 1369 w 10000"/>
                <a:gd name="connsiteY577" fmla="*/ 8967 h 10000"/>
                <a:gd name="connsiteX578" fmla="*/ 1166 w 10000"/>
                <a:gd name="connsiteY578" fmla="*/ 9014 h 10000"/>
                <a:gd name="connsiteX579" fmla="*/ 984 w 10000"/>
                <a:gd name="connsiteY579" fmla="*/ 9068 h 10000"/>
                <a:gd name="connsiteX580" fmla="*/ 791 w 10000"/>
                <a:gd name="connsiteY580" fmla="*/ 9136 h 10000"/>
                <a:gd name="connsiteX581" fmla="*/ 610 w 10000"/>
                <a:gd name="connsiteY581" fmla="*/ 9196 h 10000"/>
                <a:gd name="connsiteX582" fmla="*/ 439 w 10000"/>
                <a:gd name="connsiteY582" fmla="*/ 9278 h 10000"/>
                <a:gd name="connsiteX583" fmla="*/ 406 w 10000"/>
                <a:gd name="connsiteY583" fmla="*/ 9305 h 10000"/>
                <a:gd name="connsiteX584" fmla="*/ 385 w 10000"/>
                <a:gd name="connsiteY584" fmla="*/ 9332 h 10000"/>
                <a:gd name="connsiteX585" fmla="*/ 364 w 10000"/>
                <a:gd name="connsiteY585" fmla="*/ 9359 h 10000"/>
                <a:gd name="connsiteX586" fmla="*/ 342 w 10000"/>
                <a:gd name="connsiteY586" fmla="*/ 9392 h 10000"/>
                <a:gd name="connsiteX587" fmla="*/ 332 w 10000"/>
                <a:gd name="connsiteY587" fmla="*/ 9419 h 10000"/>
                <a:gd name="connsiteX588" fmla="*/ 321 w 10000"/>
                <a:gd name="connsiteY588" fmla="*/ 9446 h 10000"/>
                <a:gd name="connsiteX589" fmla="*/ 321 w 10000"/>
                <a:gd name="connsiteY589" fmla="*/ 9473 h 10000"/>
                <a:gd name="connsiteX590" fmla="*/ 321 w 10000"/>
                <a:gd name="connsiteY590" fmla="*/ 9500 h 10000"/>
                <a:gd name="connsiteX591" fmla="*/ 492 w 10000"/>
                <a:gd name="connsiteY591" fmla="*/ 9534 h 10000"/>
                <a:gd name="connsiteX592" fmla="*/ 663 w 10000"/>
                <a:gd name="connsiteY592" fmla="*/ 9554 h 10000"/>
                <a:gd name="connsiteX593" fmla="*/ 834 w 10000"/>
                <a:gd name="connsiteY593" fmla="*/ 9581 h 10000"/>
                <a:gd name="connsiteX594" fmla="*/ 1016 w 10000"/>
                <a:gd name="connsiteY594" fmla="*/ 9588 h 10000"/>
                <a:gd name="connsiteX595" fmla="*/ 1369 w 10000"/>
                <a:gd name="connsiteY595" fmla="*/ 9602 h 10000"/>
                <a:gd name="connsiteX596" fmla="*/ 1733 w 10000"/>
                <a:gd name="connsiteY596" fmla="*/ 9588 h 10000"/>
                <a:gd name="connsiteX597" fmla="*/ 2096 w 10000"/>
                <a:gd name="connsiteY597" fmla="*/ 9575 h 10000"/>
                <a:gd name="connsiteX598" fmla="*/ 2460 w 10000"/>
                <a:gd name="connsiteY598" fmla="*/ 9561 h 10000"/>
                <a:gd name="connsiteX599" fmla="*/ 2813 w 10000"/>
                <a:gd name="connsiteY599" fmla="*/ 9554 h 10000"/>
                <a:gd name="connsiteX600" fmla="*/ 3176 w 10000"/>
                <a:gd name="connsiteY600" fmla="*/ 9561 h 10000"/>
                <a:gd name="connsiteX601" fmla="*/ 3176 w 10000"/>
                <a:gd name="connsiteY601" fmla="*/ 9581 h 10000"/>
                <a:gd name="connsiteX602" fmla="*/ 3187 w 10000"/>
                <a:gd name="connsiteY602" fmla="*/ 9602 h 10000"/>
                <a:gd name="connsiteX603" fmla="*/ 3187 w 10000"/>
                <a:gd name="connsiteY603" fmla="*/ 9615 h 10000"/>
                <a:gd name="connsiteX604" fmla="*/ 3187 w 10000"/>
                <a:gd name="connsiteY604" fmla="*/ 9635 h 10000"/>
                <a:gd name="connsiteX605" fmla="*/ 3209 w 10000"/>
                <a:gd name="connsiteY605" fmla="*/ 9662 h 10000"/>
                <a:gd name="connsiteX606" fmla="*/ 3219 w 10000"/>
                <a:gd name="connsiteY606" fmla="*/ 9683 h 10000"/>
                <a:gd name="connsiteX607" fmla="*/ 3219 w 10000"/>
                <a:gd name="connsiteY607" fmla="*/ 9696 h 10000"/>
                <a:gd name="connsiteX608" fmla="*/ 3241 w 10000"/>
                <a:gd name="connsiteY608" fmla="*/ 9716 h 10000"/>
                <a:gd name="connsiteX609" fmla="*/ 3262 w 10000"/>
                <a:gd name="connsiteY609" fmla="*/ 9743 h 10000"/>
                <a:gd name="connsiteX610" fmla="*/ 3294 w 10000"/>
                <a:gd name="connsiteY610" fmla="*/ 9764 h 10000"/>
                <a:gd name="connsiteX611" fmla="*/ 3326 w 10000"/>
                <a:gd name="connsiteY611" fmla="*/ 9784 h 10000"/>
                <a:gd name="connsiteX612" fmla="*/ 3348 w 10000"/>
                <a:gd name="connsiteY612" fmla="*/ 9797 h 10000"/>
                <a:gd name="connsiteX613" fmla="*/ 3390 w 10000"/>
                <a:gd name="connsiteY613" fmla="*/ 9818 h 10000"/>
                <a:gd name="connsiteX614" fmla="*/ 3422 w 10000"/>
                <a:gd name="connsiteY614" fmla="*/ 9838 h 10000"/>
                <a:gd name="connsiteX615" fmla="*/ 3465 w 10000"/>
                <a:gd name="connsiteY615" fmla="*/ 9845 h 10000"/>
                <a:gd name="connsiteX616" fmla="*/ 3497 w 10000"/>
                <a:gd name="connsiteY616" fmla="*/ 9865 h 10000"/>
                <a:gd name="connsiteX617" fmla="*/ 3529 w 10000"/>
                <a:gd name="connsiteY617" fmla="*/ 9865 h 10000"/>
                <a:gd name="connsiteX618" fmla="*/ 3540 w 10000"/>
                <a:gd name="connsiteY618" fmla="*/ 9872 h 10000"/>
                <a:gd name="connsiteX619" fmla="*/ 3551 w 10000"/>
                <a:gd name="connsiteY619" fmla="*/ 9872 h 10000"/>
                <a:gd name="connsiteX620" fmla="*/ 3572 w 10000"/>
                <a:gd name="connsiteY620" fmla="*/ 9872 h 10000"/>
                <a:gd name="connsiteX621" fmla="*/ 3583 w 10000"/>
                <a:gd name="connsiteY621" fmla="*/ 9872 h 10000"/>
                <a:gd name="connsiteX622" fmla="*/ 3594 w 10000"/>
                <a:gd name="connsiteY622" fmla="*/ 9872 h 10000"/>
                <a:gd name="connsiteX623" fmla="*/ 3615 w 10000"/>
                <a:gd name="connsiteY623" fmla="*/ 9872 h 10000"/>
                <a:gd name="connsiteX624" fmla="*/ 3626 w 10000"/>
                <a:gd name="connsiteY624" fmla="*/ 9872 h 10000"/>
                <a:gd name="connsiteX625" fmla="*/ 3658 w 10000"/>
                <a:gd name="connsiteY625" fmla="*/ 9892 h 10000"/>
                <a:gd name="connsiteX626" fmla="*/ 3679 w 10000"/>
                <a:gd name="connsiteY626" fmla="*/ 9899 h 10000"/>
                <a:gd name="connsiteX627" fmla="*/ 3711 w 10000"/>
                <a:gd name="connsiteY627" fmla="*/ 9905 h 10000"/>
                <a:gd name="connsiteX628" fmla="*/ 3743 w 10000"/>
                <a:gd name="connsiteY628" fmla="*/ 9905 h 10000"/>
                <a:gd name="connsiteX629" fmla="*/ 3786 w 10000"/>
                <a:gd name="connsiteY629" fmla="*/ 9905 h 10000"/>
                <a:gd name="connsiteX630" fmla="*/ 3818 w 10000"/>
                <a:gd name="connsiteY630" fmla="*/ 9919 h 10000"/>
                <a:gd name="connsiteX631" fmla="*/ 3861 w 10000"/>
                <a:gd name="connsiteY631" fmla="*/ 9926 h 10000"/>
                <a:gd name="connsiteX632" fmla="*/ 3872 w 10000"/>
                <a:gd name="connsiteY632" fmla="*/ 9946 h 10000"/>
                <a:gd name="connsiteX633" fmla="*/ 3947 w 10000"/>
                <a:gd name="connsiteY633" fmla="*/ 9953 h 10000"/>
                <a:gd name="connsiteX634" fmla="*/ 4000 w 10000"/>
                <a:gd name="connsiteY634" fmla="*/ 9966 h 10000"/>
                <a:gd name="connsiteX635" fmla="*/ 4075 w 10000"/>
                <a:gd name="connsiteY635" fmla="*/ 9973 h 10000"/>
                <a:gd name="connsiteX636" fmla="*/ 4128 w 10000"/>
                <a:gd name="connsiteY636" fmla="*/ 9973 h 10000"/>
                <a:gd name="connsiteX637" fmla="*/ 4203 w 10000"/>
                <a:gd name="connsiteY637" fmla="*/ 9980 h 10000"/>
                <a:gd name="connsiteX638" fmla="*/ 4278 w 10000"/>
                <a:gd name="connsiteY638" fmla="*/ 9993 h 10000"/>
                <a:gd name="connsiteX639" fmla="*/ 4332 w 10000"/>
                <a:gd name="connsiteY639" fmla="*/ 9993 h 10000"/>
                <a:gd name="connsiteX640" fmla="*/ 4406 w 10000"/>
                <a:gd name="connsiteY64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856 w 10000"/>
                <a:gd name="connsiteY536" fmla="*/ 6496 h 10000"/>
                <a:gd name="connsiteX537" fmla="*/ 1102 w 10000"/>
                <a:gd name="connsiteY537" fmla="*/ 6482 h 10000"/>
                <a:gd name="connsiteX538" fmla="*/ 1348 w 10000"/>
                <a:gd name="connsiteY538" fmla="*/ 6469 h 10000"/>
                <a:gd name="connsiteX539" fmla="*/ 1594 w 10000"/>
                <a:gd name="connsiteY539" fmla="*/ 6462 h 10000"/>
                <a:gd name="connsiteX540" fmla="*/ 1840 w 10000"/>
                <a:gd name="connsiteY540" fmla="*/ 6455 h 10000"/>
                <a:gd name="connsiteX541" fmla="*/ 2086 w 10000"/>
                <a:gd name="connsiteY541" fmla="*/ 6442 h 10000"/>
                <a:gd name="connsiteX542" fmla="*/ 2321 w 10000"/>
                <a:gd name="connsiteY542" fmla="*/ 6435 h 10000"/>
                <a:gd name="connsiteX543" fmla="*/ 2417 w 10000"/>
                <a:gd name="connsiteY543" fmla="*/ 6482 h 10000"/>
                <a:gd name="connsiteX544" fmla="*/ 2513 w 10000"/>
                <a:gd name="connsiteY544" fmla="*/ 6516 h 10000"/>
                <a:gd name="connsiteX545" fmla="*/ 2631 w 10000"/>
                <a:gd name="connsiteY545" fmla="*/ 6543 h 10000"/>
                <a:gd name="connsiteX546" fmla="*/ 2727 w 10000"/>
                <a:gd name="connsiteY546" fmla="*/ 6556 h 10000"/>
                <a:gd name="connsiteX547" fmla="*/ 2845 w 10000"/>
                <a:gd name="connsiteY547" fmla="*/ 6563 h 10000"/>
                <a:gd name="connsiteX548" fmla="*/ 2973 w 10000"/>
                <a:gd name="connsiteY548" fmla="*/ 6570 h 10000"/>
                <a:gd name="connsiteX549" fmla="*/ 3091 w 10000"/>
                <a:gd name="connsiteY549" fmla="*/ 6570 h 10000"/>
                <a:gd name="connsiteX550" fmla="*/ 3209 w 10000"/>
                <a:gd name="connsiteY550" fmla="*/ 6563 h 10000"/>
                <a:gd name="connsiteX551" fmla="*/ 3209 w 10000"/>
                <a:gd name="connsiteY551" fmla="*/ 6590 h 10000"/>
                <a:gd name="connsiteX552" fmla="*/ 3187 w 10000"/>
                <a:gd name="connsiteY552" fmla="*/ 6624 h 10000"/>
                <a:gd name="connsiteX553" fmla="*/ 3187 w 10000"/>
                <a:gd name="connsiteY553" fmla="*/ 6651 h 10000"/>
                <a:gd name="connsiteX554" fmla="*/ 3187 w 10000"/>
                <a:gd name="connsiteY554" fmla="*/ 6678 h 10000"/>
                <a:gd name="connsiteX555" fmla="*/ 3176 w 10000"/>
                <a:gd name="connsiteY555" fmla="*/ 6712 h 10000"/>
                <a:gd name="connsiteX556" fmla="*/ 3176 w 10000"/>
                <a:gd name="connsiteY556" fmla="*/ 6739 h 10000"/>
                <a:gd name="connsiteX557" fmla="*/ 3166 w 10000"/>
                <a:gd name="connsiteY557" fmla="*/ 6766 h 10000"/>
                <a:gd name="connsiteX558" fmla="*/ 3166 w 10000"/>
                <a:gd name="connsiteY558" fmla="*/ 6793 h 10000"/>
                <a:gd name="connsiteX559" fmla="*/ 3134 w 10000"/>
                <a:gd name="connsiteY559" fmla="*/ 6989 h 10000"/>
                <a:gd name="connsiteX560" fmla="*/ 3134 w 10000"/>
                <a:gd name="connsiteY560" fmla="*/ 7184 h 10000"/>
                <a:gd name="connsiteX561" fmla="*/ 3144 w 10000"/>
                <a:gd name="connsiteY561" fmla="*/ 7380 h 10000"/>
                <a:gd name="connsiteX562" fmla="*/ 3176 w 10000"/>
                <a:gd name="connsiteY562" fmla="*/ 7576 h 10000"/>
                <a:gd name="connsiteX563" fmla="*/ 3219 w 10000"/>
                <a:gd name="connsiteY563" fmla="*/ 7765 h 10000"/>
                <a:gd name="connsiteX564" fmla="*/ 3283 w 10000"/>
                <a:gd name="connsiteY564" fmla="*/ 7968 h 10000"/>
                <a:gd name="connsiteX565" fmla="*/ 3348 w 10000"/>
                <a:gd name="connsiteY565" fmla="*/ 8157 h 10000"/>
                <a:gd name="connsiteX566" fmla="*/ 3422 w 10000"/>
                <a:gd name="connsiteY566" fmla="*/ 8339 h 10000"/>
                <a:gd name="connsiteX567" fmla="*/ 3711 w 10000"/>
                <a:gd name="connsiteY567" fmla="*/ 8852 h 10000"/>
                <a:gd name="connsiteX568" fmla="*/ 3294 w 10000"/>
                <a:gd name="connsiteY568" fmla="*/ 8832 h 10000"/>
                <a:gd name="connsiteX569" fmla="*/ 2856 w 10000"/>
                <a:gd name="connsiteY569" fmla="*/ 8832 h 10000"/>
                <a:gd name="connsiteX570" fmla="*/ 2642 w 10000"/>
                <a:gd name="connsiteY570" fmla="*/ 8832 h 10000"/>
                <a:gd name="connsiteX571" fmla="*/ 2428 w 10000"/>
                <a:gd name="connsiteY571" fmla="*/ 8845 h 10000"/>
                <a:gd name="connsiteX572" fmla="*/ 2214 w 10000"/>
                <a:gd name="connsiteY572" fmla="*/ 8859 h 10000"/>
                <a:gd name="connsiteX573" fmla="*/ 1989 w 10000"/>
                <a:gd name="connsiteY573" fmla="*/ 8879 h 10000"/>
                <a:gd name="connsiteX574" fmla="*/ 1786 w 10000"/>
                <a:gd name="connsiteY574" fmla="*/ 8906 h 10000"/>
                <a:gd name="connsiteX575" fmla="*/ 1572 w 10000"/>
                <a:gd name="connsiteY575" fmla="*/ 8933 h 10000"/>
                <a:gd name="connsiteX576" fmla="*/ 1369 w 10000"/>
                <a:gd name="connsiteY576" fmla="*/ 8967 h 10000"/>
                <a:gd name="connsiteX577" fmla="*/ 1166 w 10000"/>
                <a:gd name="connsiteY577" fmla="*/ 9014 h 10000"/>
                <a:gd name="connsiteX578" fmla="*/ 984 w 10000"/>
                <a:gd name="connsiteY578" fmla="*/ 9068 h 10000"/>
                <a:gd name="connsiteX579" fmla="*/ 791 w 10000"/>
                <a:gd name="connsiteY579" fmla="*/ 9136 h 10000"/>
                <a:gd name="connsiteX580" fmla="*/ 610 w 10000"/>
                <a:gd name="connsiteY580" fmla="*/ 9196 h 10000"/>
                <a:gd name="connsiteX581" fmla="*/ 439 w 10000"/>
                <a:gd name="connsiteY581" fmla="*/ 9278 h 10000"/>
                <a:gd name="connsiteX582" fmla="*/ 406 w 10000"/>
                <a:gd name="connsiteY582" fmla="*/ 9305 h 10000"/>
                <a:gd name="connsiteX583" fmla="*/ 385 w 10000"/>
                <a:gd name="connsiteY583" fmla="*/ 9332 h 10000"/>
                <a:gd name="connsiteX584" fmla="*/ 364 w 10000"/>
                <a:gd name="connsiteY584" fmla="*/ 9359 h 10000"/>
                <a:gd name="connsiteX585" fmla="*/ 342 w 10000"/>
                <a:gd name="connsiteY585" fmla="*/ 9392 h 10000"/>
                <a:gd name="connsiteX586" fmla="*/ 332 w 10000"/>
                <a:gd name="connsiteY586" fmla="*/ 9419 h 10000"/>
                <a:gd name="connsiteX587" fmla="*/ 321 w 10000"/>
                <a:gd name="connsiteY587" fmla="*/ 9446 h 10000"/>
                <a:gd name="connsiteX588" fmla="*/ 321 w 10000"/>
                <a:gd name="connsiteY588" fmla="*/ 9473 h 10000"/>
                <a:gd name="connsiteX589" fmla="*/ 321 w 10000"/>
                <a:gd name="connsiteY589" fmla="*/ 9500 h 10000"/>
                <a:gd name="connsiteX590" fmla="*/ 492 w 10000"/>
                <a:gd name="connsiteY590" fmla="*/ 9534 h 10000"/>
                <a:gd name="connsiteX591" fmla="*/ 663 w 10000"/>
                <a:gd name="connsiteY591" fmla="*/ 9554 h 10000"/>
                <a:gd name="connsiteX592" fmla="*/ 834 w 10000"/>
                <a:gd name="connsiteY592" fmla="*/ 9581 h 10000"/>
                <a:gd name="connsiteX593" fmla="*/ 1016 w 10000"/>
                <a:gd name="connsiteY593" fmla="*/ 9588 h 10000"/>
                <a:gd name="connsiteX594" fmla="*/ 1369 w 10000"/>
                <a:gd name="connsiteY594" fmla="*/ 9602 h 10000"/>
                <a:gd name="connsiteX595" fmla="*/ 1733 w 10000"/>
                <a:gd name="connsiteY595" fmla="*/ 9588 h 10000"/>
                <a:gd name="connsiteX596" fmla="*/ 2096 w 10000"/>
                <a:gd name="connsiteY596" fmla="*/ 9575 h 10000"/>
                <a:gd name="connsiteX597" fmla="*/ 2460 w 10000"/>
                <a:gd name="connsiteY597" fmla="*/ 9561 h 10000"/>
                <a:gd name="connsiteX598" fmla="*/ 2813 w 10000"/>
                <a:gd name="connsiteY598" fmla="*/ 9554 h 10000"/>
                <a:gd name="connsiteX599" fmla="*/ 3176 w 10000"/>
                <a:gd name="connsiteY599" fmla="*/ 9561 h 10000"/>
                <a:gd name="connsiteX600" fmla="*/ 3176 w 10000"/>
                <a:gd name="connsiteY600" fmla="*/ 9581 h 10000"/>
                <a:gd name="connsiteX601" fmla="*/ 3187 w 10000"/>
                <a:gd name="connsiteY601" fmla="*/ 9602 h 10000"/>
                <a:gd name="connsiteX602" fmla="*/ 3187 w 10000"/>
                <a:gd name="connsiteY602" fmla="*/ 9615 h 10000"/>
                <a:gd name="connsiteX603" fmla="*/ 3187 w 10000"/>
                <a:gd name="connsiteY603" fmla="*/ 9635 h 10000"/>
                <a:gd name="connsiteX604" fmla="*/ 3209 w 10000"/>
                <a:gd name="connsiteY604" fmla="*/ 9662 h 10000"/>
                <a:gd name="connsiteX605" fmla="*/ 3219 w 10000"/>
                <a:gd name="connsiteY605" fmla="*/ 9683 h 10000"/>
                <a:gd name="connsiteX606" fmla="*/ 3219 w 10000"/>
                <a:gd name="connsiteY606" fmla="*/ 9696 h 10000"/>
                <a:gd name="connsiteX607" fmla="*/ 3241 w 10000"/>
                <a:gd name="connsiteY607" fmla="*/ 9716 h 10000"/>
                <a:gd name="connsiteX608" fmla="*/ 3262 w 10000"/>
                <a:gd name="connsiteY608" fmla="*/ 9743 h 10000"/>
                <a:gd name="connsiteX609" fmla="*/ 3294 w 10000"/>
                <a:gd name="connsiteY609" fmla="*/ 9764 h 10000"/>
                <a:gd name="connsiteX610" fmla="*/ 3326 w 10000"/>
                <a:gd name="connsiteY610" fmla="*/ 9784 h 10000"/>
                <a:gd name="connsiteX611" fmla="*/ 3348 w 10000"/>
                <a:gd name="connsiteY611" fmla="*/ 9797 h 10000"/>
                <a:gd name="connsiteX612" fmla="*/ 3390 w 10000"/>
                <a:gd name="connsiteY612" fmla="*/ 9818 h 10000"/>
                <a:gd name="connsiteX613" fmla="*/ 3422 w 10000"/>
                <a:gd name="connsiteY613" fmla="*/ 9838 h 10000"/>
                <a:gd name="connsiteX614" fmla="*/ 3465 w 10000"/>
                <a:gd name="connsiteY614" fmla="*/ 9845 h 10000"/>
                <a:gd name="connsiteX615" fmla="*/ 3497 w 10000"/>
                <a:gd name="connsiteY615" fmla="*/ 9865 h 10000"/>
                <a:gd name="connsiteX616" fmla="*/ 3529 w 10000"/>
                <a:gd name="connsiteY616" fmla="*/ 9865 h 10000"/>
                <a:gd name="connsiteX617" fmla="*/ 3540 w 10000"/>
                <a:gd name="connsiteY617" fmla="*/ 9872 h 10000"/>
                <a:gd name="connsiteX618" fmla="*/ 3551 w 10000"/>
                <a:gd name="connsiteY618" fmla="*/ 9872 h 10000"/>
                <a:gd name="connsiteX619" fmla="*/ 3572 w 10000"/>
                <a:gd name="connsiteY619" fmla="*/ 9872 h 10000"/>
                <a:gd name="connsiteX620" fmla="*/ 3583 w 10000"/>
                <a:gd name="connsiteY620" fmla="*/ 9872 h 10000"/>
                <a:gd name="connsiteX621" fmla="*/ 3594 w 10000"/>
                <a:gd name="connsiteY621" fmla="*/ 9872 h 10000"/>
                <a:gd name="connsiteX622" fmla="*/ 3615 w 10000"/>
                <a:gd name="connsiteY622" fmla="*/ 9872 h 10000"/>
                <a:gd name="connsiteX623" fmla="*/ 3626 w 10000"/>
                <a:gd name="connsiteY623" fmla="*/ 9872 h 10000"/>
                <a:gd name="connsiteX624" fmla="*/ 3658 w 10000"/>
                <a:gd name="connsiteY624" fmla="*/ 9892 h 10000"/>
                <a:gd name="connsiteX625" fmla="*/ 3679 w 10000"/>
                <a:gd name="connsiteY625" fmla="*/ 9899 h 10000"/>
                <a:gd name="connsiteX626" fmla="*/ 3711 w 10000"/>
                <a:gd name="connsiteY626" fmla="*/ 9905 h 10000"/>
                <a:gd name="connsiteX627" fmla="*/ 3743 w 10000"/>
                <a:gd name="connsiteY627" fmla="*/ 9905 h 10000"/>
                <a:gd name="connsiteX628" fmla="*/ 3786 w 10000"/>
                <a:gd name="connsiteY628" fmla="*/ 9905 h 10000"/>
                <a:gd name="connsiteX629" fmla="*/ 3818 w 10000"/>
                <a:gd name="connsiteY629" fmla="*/ 9919 h 10000"/>
                <a:gd name="connsiteX630" fmla="*/ 3861 w 10000"/>
                <a:gd name="connsiteY630" fmla="*/ 9926 h 10000"/>
                <a:gd name="connsiteX631" fmla="*/ 3872 w 10000"/>
                <a:gd name="connsiteY631" fmla="*/ 9946 h 10000"/>
                <a:gd name="connsiteX632" fmla="*/ 3947 w 10000"/>
                <a:gd name="connsiteY632" fmla="*/ 9953 h 10000"/>
                <a:gd name="connsiteX633" fmla="*/ 4000 w 10000"/>
                <a:gd name="connsiteY633" fmla="*/ 9966 h 10000"/>
                <a:gd name="connsiteX634" fmla="*/ 4075 w 10000"/>
                <a:gd name="connsiteY634" fmla="*/ 9973 h 10000"/>
                <a:gd name="connsiteX635" fmla="*/ 4128 w 10000"/>
                <a:gd name="connsiteY635" fmla="*/ 9973 h 10000"/>
                <a:gd name="connsiteX636" fmla="*/ 4203 w 10000"/>
                <a:gd name="connsiteY636" fmla="*/ 9980 h 10000"/>
                <a:gd name="connsiteX637" fmla="*/ 4278 w 10000"/>
                <a:gd name="connsiteY637" fmla="*/ 9993 h 10000"/>
                <a:gd name="connsiteX638" fmla="*/ 4332 w 10000"/>
                <a:gd name="connsiteY638" fmla="*/ 9993 h 10000"/>
                <a:gd name="connsiteX639" fmla="*/ 4406 w 10000"/>
                <a:gd name="connsiteY63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856 w 10000"/>
                <a:gd name="connsiteY535" fmla="*/ 6496 h 10000"/>
                <a:gd name="connsiteX536" fmla="*/ 1102 w 10000"/>
                <a:gd name="connsiteY536" fmla="*/ 6482 h 10000"/>
                <a:gd name="connsiteX537" fmla="*/ 1348 w 10000"/>
                <a:gd name="connsiteY537" fmla="*/ 6469 h 10000"/>
                <a:gd name="connsiteX538" fmla="*/ 1594 w 10000"/>
                <a:gd name="connsiteY538" fmla="*/ 6462 h 10000"/>
                <a:gd name="connsiteX539" fmla="*/ 1840 w 10000"/>
                <a:gd name="connsiteY539" fmla="*/ 6455 h 10000"/>
                <a:gd name="connsiteX540" fmla="*/ 2086 w 10000"/>
                <a:gd name="connsiteY540" fmla="*/ 6442 h 10000"/>
                <a:gd name="connsiteX541" fmla="*/ 2321 w 10000"/>
                <a:gd name="connsiteY541" fmla="*/ 6435 h 10000"/>
                <a:gd name="connsiteX542" fmla="*/ 2417 w 10000"/>
                <a:gd name="connsiteY542" fmla="*/ 6482 h 10000"/>
                <a:gd name="connsiteX543" fmla="*/ 2513 w 10000"/>
                <a:gd name="connsiteY543" fmla="*/ 6516 h 10000"/>
                <a:gd name="connsiteX544" fmla="*/ 2631 w 10000"/>
                <a:gd name="connsiteY544" fmla="*/ 6543 h 10000"/>
                <a:gd name="connsiteX545" fmla="*/ 2727 w 10000"/>
                <a:gd name="connsiteY545" fmla="*/ 6556 h 10000"/>
                <a:gd name="connsiteX546" fmla="*/ 2845 w 10000"/>
                <a:gd name="connsiteY546" fmla="*/ 6563 h 10000"/>
                <a:gd name="connsiteX547" fmla="*/ 2973 w 10000"/>
                <a:gd name="connsiteY547" fmla="*/ 6570 h 10000"/>
                <a:gd name="connsiteX548" fmla="*/ 3091 w 10000"/>
                <a:gd name="connsiteY548" fmla="*/ 6570 h 10000"/>
                <a:gd name="connsiteX549" fmla="*/ 3209 w 10000"/>
                <a:gd name="connsiteY549" fmla="*/ 6563 h 10000"/>
                <a:gd name="connsiteX550" fmla="*/ 3209 w 10000"/>
                <a:gd name="connsiteY550" fmla="*/ 6590 h 10000"/>
                <a:gd name="connsiteX551" fmla="*/ 3187 w 10000"/>
                <a:gd name="connsiteY551" fmla="*/ 6624 h 10000"/>
                <a:gd name="connsiteX552" fmla="*/ 3187 w 10000"/>
                <a:gd name="connsiteY552" fmla="*/ 6651 h 10000"/>
                <a:gd name="connsiteX553" fmla="*/ 3187 w 10000"/>
                <a:gd name="connsiteY553" fmla="*/ 6678 h 10000"/>
                <a:gd name="connsiteX554" fmla="*/ 3176 w 10000"/>
                <a:gd name="connsiteY554" fmla="*/ 6712 h 10000"/>
                <a:gd name="connsiteX555" fmla="*/ 3176 w 10000"/>
                <a:gd name="connsiteY555" fmla="*/ 6739 h 10000"/>
                <a:gd name="connsiteX556" fmla="*/ 3166 w 10000"/>
                <a:gd name="connsiteY556" fmla="*/ 6766 h 10000"/>
                <a:gd name="connsiteX557" fmla="*/ 3166 w 10000"/>
                <a:gd name="connsiteY557" fmla="*/ 6793 h 10000"/>
                <a:gd name="connsiteX558" fmla="*/ 3134 w 10000"/>
                <a:gd name="connsiteY558" fmla="*/ 6989 h 10000"/>
                <a:gd name="connsiteX559" fmla="*/ 3134 w 10000"/>
                <a:gd name="connsiteY559" fmla="*/ 7184 h 10000"/>
                <a:gd name="connsiteX560" fmla="*/ 3144 w 10000"/>
                <a:gd name="connsiteY560" fmla="*/ 7380 h 10000"/>
                <a:gd name="connsiteX561" fmla="*/ 3176 w 10000"/>
                <a:gd name="connsiteY561" fmla="*/ 7576 h 10000"/>
                <a:gd name="connsiteX562" fmla="*/ 3219 w 10000"/>
                <a:gd name="connsiteY562" fmla="*/ 7765 h 10000"/>
                <a:gd name="connsiteX563" fmla="*/ 3283 w 10000"/>
                <a:gd name="connsiteY563" fmla="*/ 7968 h 10000"/>
                <a:gd name="connsiteX564" fmla="*/ 3348 w 10000"/>
                <a:gd name="connsiteY564" fmla="*/ 8157 h 10000"/>
                <a:gd name="connsiteX565" fmla="*/ 3422 w 10000"/>
                <a:gd name="connsiteY565" fmla="*/ 8339 h 10000"/>
                <a:gd name="connsiteX566" fmla="*/ 3711 w 10000"/>
                <a:gd name="connsiteY566" fmla="*/ 8852 h 10000"/>
                <a:gd name="connsiteX567" fmla="*/ 3294 w 10000"/>
                <a:gd name="connsiteY567" fmla="*/ 8832 h 10000"/>
                <a:gd name="connsiteX568" fmla="*/ 2856 w 10000"/>
                <a:gd name="connsiteY568" fmla="*/ 8832 h 10000"/>
                <a:gd name="connsiteX569" fmla="*/ 2642 w 10000"/>
                <a:gd name="connsiteY569" fmla="*/ 8832 h 10000"/>
                <a:gd name="connsiteX570" fmla="*/ 2428 w 10000"/>
                <a:gd name="connsiteY570" fmla="*/ 8845 h 10000"/>
                <a:gd name="connsiteX571" fmla="*/ 2214 w 10000"/>
                <a:gd name="connsiteY571" fmla="*/ 8859 h 10000"/>
                <a:gd name="connsiteX572" fmla="*/ 1989 w 10000"/>
                <a:gd name="connsiteY572" fmla="*/ 8879 h 10000"/>
                <a:gd name="connsiteX573" fmla="*/ 1786 w 10000"/>
                <a:gd name="connsiteY573" fmla="*/ 8906 h 10000"/>
                <a:gd name="connsiteX574" fmla="*/ 1572 w 10000"/>
                <a:gd name="connsiteY574" fmla="*/ 8933 h 10000"/>
                <a:gd name="connsiteX575" fmla="*/ 1369 w 10000"/>
                <a:gd name="connsiteY575" fmla="*/ 8967 h 10000"/>
                <a:gd name="connsiteX576" fmla="*/ 1166 w 10000"/>
                <a:gd name="connsiteY576" fmla="*/ 9014 h 10000"/>
                <a:gd name="connsiteX577" fmla="*/ 984 w 10000"/>
                <a:gd name="connsiteY577" fmla="*/ 9068 h 10000"/>
                <a:gd name="connsiteX578" fmla="*/ 791 w 10000"/>
                <a:gd name="connsiteY578" fmla="*/ 9136 h 10000"/>
                <a:gd name="connsiteX579" fmla="*/ 610 w 10000"/>
                <a:gd name="connsiteY579" fmla="*/ 9196 h 10000"/>
                <a:gd name="connsiteX580" fmla="*/ 439 w 10000"/>
                <a:gd name="connsiteY580" fmla="*/ 9278 h 10000"/>
                <a:gd name="connsiteX581" fmla="*/ 406 w 10000"/>
                <a:gd name="connsiteY581" fmla="*/ 9305 h 10000"/>
                <a:gd name="connsiteX582" fmla="*/ 385 w 10000"/>
                <a:gd name="connsiteY582" fmla="*/ 9332 h 10000"/>
                <a:gd name="connsiteX583" fmla="*/ 364 w 10000"/>
                <a:gd name="connsiteY583" fmla="*/ 9359 h 10000"/>
                <a:gd name="connsiteX584" fmla="*/ 342 w 10000"/>
                <a:gd name="connsiteY584" fmla="*/ 9392 h 10000"/>
                <a:gd name="connsiteX585" fmla="*/ 332 w 10000"/>
                <a:gd name="connsiteY585" fmla="*/ 9419 h 10000"/>
                <a:gd name="connsiteX586" fmla="*/ 321 w 10000"/>
                <a:gd name="connsiteY586" fmla="*/ 9446 h 10000"/>
                <a:gd name="connsiteX587" fmla="*/ 321 w 10000"/>
                <a:gd name="connsiteY587" fmla="*/ 9473 h 10000"/>
                <a:gd name="connsiteX588" fmla="*/ 321 w 10000"/>
                <a:gd name="connsiteY588" fmla="*/ 9500 h 10000"/>
                <a:gd name="connsiteX589" fmla="*/ 492 w 10000"/>
                <a:gd name="connsiteY589" fmla="*/ 9534 h 10000"/>
                <a:gd name="connsiteX590" fmla="*/ 663 w 10000"/>
                <a:gd name="connsiteY590" fmla="*/ 9554 h 10000"/>
                <a:gd name="connsiteX591" fmla="*/ 834 w 10000"/>
                <a:gd name="connsiteY591" fmla="*/ 9581 h 10000"/>
                <a:gd name="connsiteX592" fmla="*/ 1016 w 10000"/>
                <a:gd name="connsiteY592" fmla="*/ 9588 h 10000"/>
                <a:gd name="connsiteX593" fmla="*/ 1369 w 10000"/>
                <a:gd name="connsiteY593" fmla="*/ 9602 h 10000"/>
                <a:gd name="connsiteX594" fmla="*/ 1733 w 10000"/>
                <a:gd name="connsiteY594" fmla="*/ 9588 h 10000"/>
                <a:gd name="connsiteX595" fmla="*/ 2096 w 10000"/>
                <a:gd name="connsiteY595" fmla="*/ 9575 h 10000"/>
                <a:gd name="connsiteX596" fmla="*/ 2460 w 10000"/>
                <a:gd name="connsiteY596" fmla="*/ 9561 h 10000"/>
                <a:gd name="connsiteX597" fmla="*/ 2813 w 10000"/>
                <a:gd name="connsiteY597" fmla="*/ 9554 h 10000"/>
                <a:gd name="connsiteX598" fmla="*/ 3176 w 10000"/>
                <a:gd name="connsiteY598" fmla="*/ 9561 h 10000"/>
                <a:gd name="connsiteX599" fmla="*/ 3176 w 10000"/>
                <a:gd name="connsiteY599" fmla="*/ 9581 h 10000"/>
                <a:gd name="connsiteX600" fmla="*/ 3187 w 10000"/>
                <a:gd name="connsiteY600" fmla="*/ 9602 h 10000"/>
                <a:gd name="connsiteX601" fmla="*/ 3187 w 10000"/>
                <a:gd name="connsiteY601" fmla="*/ 9615 h 10000"/>
                <a:gd name="connsiteX602" fmla="*/ 3187 w 10000"/>
                <a:gd name="connsiteY602" fmla="*/ 9635 h 10000"/>
                <a:gd name="connsiteX603" fmla="*/ 3209 w 10000"/>
                <a:gd name="connsiteY603" fmla="*/ 9662 h 10000"/>
                <a:gd name="connsiteX604" fmla="*/ 3219 w 10000"/>
                <a:gd name="connsiteY604" fmla="*/ 9683 h 10000"/>
                <a:gd name="connsiteX605" fmla="*/ 3219 w 10000"/>
                <a:gd name="connsiteY605" fmla="*/ 9696 h 10000"/>
                <a:gd name="connsiteX606" fmla="*/ 3241 w 10000"/>
                <a:gd name="connsiteY606" fmla="*/ 9716 h 10000"/>
                <a:gd name="connsiteX607" fmla="*/ 3262 w 10000"/>
                <a:gd name="connsiteY607" fmla="*/ 9743 h 10000"/>
                <a:gd name="connsiteX608" fmla="*/ 3294 w 10000"/>
                <a:gd name="connsiteY608" fmla="*/ 9764 h 10000"/>
                <a:gd name="connsiteX609" fmla="*/ 3326 w 10000"/>
                <a:gd name="connsiteY609" fmla="*/ 9784 h 10000"/>
                <a:gd name="connsiteX610" fmla="*/ 3348 w 10000"/>
                <a:gd name="connsiteY610" fmla="*/ 9797 h 10000"/>
                <a:gd name="connsiteX611" fmla="*/ 3390 w 10000"/>
                <a:gd name="connsiteY611" fmla="*/ 9818 h 10000"/>
                <a:gd name="connsiteX612" fmla="*/ 3422 w 10000"/>
                <a:gd name="connsiteY612" fmla="*/ 9838 h 10000"/>
                <a:gd name="connsiteX613" fmla="*/ 3465 w 10000"/>
                <a:gd name="connsiteY613" fmla="*/ 9845 h 10000"/>
                <a:gd name="connsiteX614" fmla="*/ 3497 w 10000"/>
                <a:gd name="connsiteY614" fmla="*/ 9865 h 10000"/>
                <a:gd name="connsiteX615" fmla="*/ 3529 w 10000"/>
                <a:gd name="connsiteY615" fmla="*/ 9865 h 10000"/>
                <a:gd name="connsiteX616" fmla="*/ 3540 w 10000"/>
                <a:gd name="connsiteY616" fmla="*/ 9872 h 10000"/>
                <a:gd name="connsiteX617" fmla="*/ 3551 w 10000"/>
                <a:gd name="connsiteY617" fmla="*/ 9872 h 10000"/>
                <a:gd name="connsiteX618" fmla="*/ 3572 w 10000"/>
                <a:gd name="connsiteY618" fmla="*/ 9872 h 10000"/>
                <a:gd name="connsiteX619" fmla="*/ 3583 w 10000"/>
                <a:gd name="connsiteY619" fmla="*/ 9872 h 10000"/>
                <a:gd name="connsiteX620" fmla="*/ 3594 w 10000"/>
                <a:gd name="connsiteY620" fmla="*/ 9872 h 10000"/>
                <a:gd name="connsiteX621" fmla="*/ 3615 w 10000"/>
                <a:gd name="connsiteY621" fmla="*/ 9872 h 10000"/>
                <a:gd name="connsiteX622" fmla="*/ 3626 w 10000"/>
                <a:gd name="connsiteY622" fmla="*/ 9872 h 10000"/>
                <a:gd name="connsiteX623" fmla="*/ 3658 w 10000"/>
                <a:gd name="connsiteY623" fmla="*/ 9892 h 10000"/>
                <a:gd name="connsiteX624" fmla="*/ 3679 w 10000"/>
                <a:gd name="connsiteY624" fmla="*/ 9899 h 10000"/>
                <a:gd name="connsiteX625" fmla="*/ 3711 w 10000"/>
                <a:gd name="connsiteY625" fmla="*/ 9905 h 10000"/>
                <a:gd name="connsiteX626" fmla="*/ 3743 w 10000"/>
                <a:gd name="connsiteY626" fmla="*/ 9905 h 10000"/>
                <a:gd name="connsiteX627" fmla="*/ 3786 w 10000"/>
                <a:gd name="connsiteY627" fmla="*/ 9905 h 10000"/>
                <a:gd name="connsiteX628" fmla="*/ 3818 w 10000"/>
                <a:gd name="connsiteY628" fmla="*/ 9919 h 10000"/>
                <a:gd name="connsiteX629" fmla="*/ 3861 w 10000"/>
                <a:gd name="connsiteY629" fmla="*/ 9926 h 10000"/>
                <a:gd name="connsiteX630" fmla="*/ 3872 w 10000"/>
                <a:gd name="connsiteY630" fmla="*/ 9946 h 10000"/>
                <a:gd name="connsiteX631" fmla="*/ 3947 w 10000"/>
                <a:gd name="connsiteY631" fmla="*/ 9953 h 10000"/>
                <a:gd name="connsiteX632" fmla="*/ 4000 w 10000"/>
                <a:gd name="connsiteY632" fmla="*/ 9966 h 10000"/>
                <a:gd name="connsiteX633" fmla="*/ 4075 w 10000"/>
                <a:gd name="connsiteY633" fmla="*/ 9973 h 10000"/>
                <a:gd name="connsiteX634" fmla="*/ 4128 w 10000"/>
                <a:gd name="connsiteY634" fmla="*/ 9973 h 10000"/>
                <a:gd name="connsiteX635" fmla="*/ 4203 w 10000"/>
                <a:gd name="connsiteY635" fmla="*/ 9980 h 10000"/>
                <a:gd name="connsiteX636" fmla="*/ 4278 w 10000"/>
                <a:gd name="connsiteY636" fmla="*/ 9993 h 10000"/>
                <a:gd name="connsiteX637" fmla="*/ 4332 w 10000"/>
                <a:gd name="connsiteY637" fmla="*/ 9993 h 10000"/>
                <a:gd name="connsiteX638" fmla="*/ 4406 w 10000"/>
                <a:gd name="connsiteY63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856 w 10000"/>
                <a:gd name="connsiteY534" fmla="*/ 6496 h 10000"/>
                <a:gd name="connsiteX535" fmla="*/ 1102 w 10000"/>
                <a:gd name="connsiteY535" fmla="*/ 6482 h 10000"/>
                <a:gd name="connsiteX536" fmla="*/ 1348 w 10000"/>
                <a:gd name="connsiteY536" fmla="*/ 6469 h 10000"/>
                <a:gd name="connsiteX537" fmla="*/ 1594 w 10000"/>
                <a:gd name="connsiteY537" fmla="*/ 6462 h 10000"/>
                <a:gd name="connsiteX538" fmla="*/ 1840 w 10000"/>
                <a:gd name="connsiteY538" fmla="*/ 6455 h 10000"/>
                <a:gd name="connsiteX539" fmla="*/ 2086 w 10000"/>
                <a:gd name="connsiteY539" fmla="*/ 6442 h 10000"/>
                <a:gd name="connsiteX540" fmla="*/ 2321 w 10000"/>
                <a:gd name="connsiteY540" fmla="*/ 6435 h 10000"/>
                <a:gd name="connsiteX541" fmla="*/ 2417 w 10000"/>
                <a:gd name="connsiteY541" fmla="*/ 6482 h 10000"/>
                <a:gd name="connsiteX542" fmla="*/ 2513 w 10000"/>
                <a:gd name="connsiteY542" fmla="*/ 6516 h 10000"/>
                <a:gd name="connsiteX543" fmla="*/ 2631 w 10000"/>
                <a:gd name="connsiteY543" fmla="*/ 6543 h 10000"/>
                <a:gd name="connsiteX544" fmla="*/ 2727 w 10000"/>
                <a:gd name="connsiteY544" fmla="*/ 6556 h 10000"/>
                <a:gd name="connsiteX545" fmla="*/ 2845 w 10000"/>
                <a:gd name="connsiteY545" fmla="*/ 6563 h 10000"/>
                <a:gd name="connsiteX546" fmla="*/ 2973 w 10000"/>
                <a:gd name="connsiteY546" fmla="*/ 6570 h 10000"/>
                <a:gd name="connsiteX547" fmla="*/ 3091 w 10000"/>
                <a:gd name="connsiteY547" fmla="*/ 6570 h 10000"/>
                <a:gd name="connsiteX548" fmla="*/ 3209 w 10000"/>
                <a:gd name="connsiteY548" fmla="*/ 6563 h 10000"/>
                <a:gd name="connsiteX549" fmla="*/ 3209 w 10000"/>
                <a:gd name="connsiteY549" fmla="*/ 6590 h 10000"/>
                <a:gd name="connsiteX550" fmla="*/ 3187 w 10000"/>
                <a:gd name="connsiteY550" fmla="*/ 6624 h 10000"/>
                <a:gd name="connsiteX551" fmla="*/ 3187 w 10000"/>
                <a:gd name="connsiteY551" fmla="*/ 6651 h 10000"/>
                <a:gd name="connsiteX552" fmla="*/ 3187 w 10000"/>
                <a:gd name="connsiteY552" fmla="*/ 6678 h 10000"/>
                <a:gd name="connsiteX553" fmla="*/ 3176 w 10000"/>
                <a:gd name="connsiteY553" fmla="*/ 6712 h 10000"/>
                <a:gd name="connsiteX554" fmla="*/ 3176 w 10000"/>
                <a:gd name="connsiteY554" fmla="*/ 6739 h 10000"/>
                <a:gd name="connsiteX555" fmla="*/ 3166 w 10000"/>
                <a:gd name="connsiteY555" fmla="*/ 6766 h 10000"/>
                <a:gd name="connsiteX556" fmla="*/ 3166 w 10000"/>
                <a:gd name="connsiteY556" fmla="*/ 6793 h 10000"/>
                <a:gd name="connsiteX557" fmla="*/ 3134 w 10000"/>
                <a:gd name="connsiteY557" fmla="*/ 6989 h 10000"/>
                <a:gd name="connsiteX558" fmla="*/ 3134 w 10000"/>
                <a:gd name="connsiteY558" fmla="*/ 7184 h 10000"/>
                <a:gd name="connsiteX559" fmla="*/ 3144 w 10000"/>
                <a:gd name="connsiteY559" fmla="*/ 7380 h 10000"/>
                <a:gd name="connsiteX560" fmla="*/ 3176 w 10000"/>
                <a:gd name="connsiteY560" fmla="*/ 7576 h 10000"/>
                <a:gd name="connsiteX561" fmla="*/ 3219 w 10000"/>
                <a:gd name="connsiteY561" fmla="*/ 7765 h 10000"/>
                <a:gd name="connsiteX562" fmla="*/ 3283 w 10000"/>
                <a:gd name="connsiteY562" fmla="*/ 7968 h 10000"/>
                <a:gd name="connsiteX563" fmla="*/ 3348 w 10000"/>
                <a:gd name="connsiteY563" fmla="*/ 8157 h 10000"/>
                <a:gd name="connsiteX564" fmla="*/ 3422 w 10000"/>
                <a:gd name="connsiteY564" fmla="*/ 8339 h 10000"/>
                <a:gd name="connsiteX565" fmla="*/ 3711 w 10000"/>
                <a:gd name="connsiteY565" fmla="*/ 8852 h 10000"/>
                <a:gd name="connsiteX566" fmla="*/ 3294 w 10000"/>
                <a:gd name="connsiteY566" fmla="*/ 8832 h 10000"/>
                <a:gd name="connsiteX567" fmla="*/ 2856 w 10000"/>
                <a:gd name="connsiteY567" fmla="*/ 8832 h 10000"/>
                <a:gd name="connsiteX568" fmla="*/ 2642 w 10000"/>
                <a:gd name="connsiteY568" fmla="*/ 8832 h 10000"/>
                <a:gd name="connsiteX569" fmla="*/ 2428 w 10000"/>
                <a:gd name="connsiteY569" fmla="*/ 8845 h 10000"/>
                <a:gd name="connsiteX570" fmla="*/ 2214 w 10000"/>
                <a:gd name="connsiteY570" fmla="*/ 8859 h 10000"/>
                <a:gd name="connsiteX571" fmla="*/ 1989 w 10000"/>
                <a:gd name="connsiteY571" fmla="*/ 8879 h 10000"/>
                <a:gd name="connsiteX572" fmla="*/ 1786 w 10000"/>
                <a:gd name="connsiteY572" fmla="*/ 8906 h 10000"/>
                <a:gd name="connsiteX573" fmla="*/ 1572 w 10000"/>
                <a:gd name="connsiteY573" fmla="*/ 8933 h 10000"/>
                <a:gd name="connsiteX574" fmla="*/ 1369 w 10000"/>
                <a:gd name="connsiteY574" fmla="*/ 8967 h 10000"/>
                <a:gd name="connsiteX575" fmla="*/ 1166 w 10000"/>
                <a:gd name="connsiteY575" fmla="*/ 9014 h 10000"/>
                <a:gd name="connsiteX576" fmla="*/ 984 w 10000"/>
                <a:gd name="connsiteY576" fmla="*/ 9068 h 10000"/>
                <a:gd name="connsiteX577" fmla="*/ 791 w 10000"/>
                <a:gd name="connsiteY577" fmla="*/ 9136 h 10000"/>
                <a:gd name="connsiteX578" fmla="*/ 610 w 10000"/>
                <a:gd name="connsiteY578" fmla="*/ 9196 h 10000"/>
                <a:gd name="connsiteX579" fmla="*/ 439 w 10000"/>
                <a:gd name="connsiteY579" fmla="*/ 9278 h 10000"/>
                <a:gd name="connsiteX580" fmla="*/ 406 w 10000"/>
                <a:gd name="connsiteY580" fmla="*/ 9305 h 10000"/>
                <a:gd name="connsiteX581" fmla="*/ 385 w 10000"/>
                <a:gd name="connsiteY581" fmla="*/ 9332 h 10000"/>
                <a:gd name="connsiteX582" fmla="*/ 364 w 10000"/>
                <a:gd name="connsiteY582" fmla="*/ 9359 h 10000"/>
                <a:gd name="connsiteX583" fmla="*/ 342 w 10000"/>
                <a:gd name="connsiteY583" fmla="*/ 9392 h 10000"/>
                <a:gd name="connsiteX584" fmla="*/ 332 w 10000"/>
                <a:gd name="connsiteY584" fmla="*/ 9419 h 10000"/>
                <a:gd name="connsiteX585" fmla="*/ 321 w 10000"/>
                <a:gd name="connsiteY585" fmla="*/ 9446 h 10000"/>
                <a:gd name="connsiteX586" fmla="*/ 321 w 10000"/>
                <a:gd name="connsiteY586" fmla="*/ 9473 h 10000"/>
                <a:gd name="connsiteX587" fmla="*/ 321 w 10000"/>
                <a:gd name="connsiteY587" fmla="*/ 9500 h 10000"/>
                <a:gd name="connsiteX588" fmla="*/ 492 w 10000"/>
                <a:gd name="connsiteY588" fmla="*/ 9534 h 10000"/>
                <a:gd name="connsiteX589" fmla="*/ 663 w 10000"/>
                <a:gd name="connsiteY589" fmla="*/ 9554 h 10000"/>
                <a:gd name="connsiteX590" fmla="*/ 834 w 10000"/>
                <a:gd name="connsiteY590" fmla="*/ 9581 h 10000"/>
                <a:gd name="connsiteX591" fmla="*/ 1016 w 10000"/>
                <a:gd name="connsiteY591" fmla="*/ 9588 h 10000"/>
                <a:gd name="connsiteX592" fmla="*/ 1369 w 10000"/>
                <a:gd name="connsiteY592" fmla="*/ 9602 h 10000"/>
                <a:gd name="connsiteX593" fmla="*/ 1733 w 10000"/>
                <a:gd name="connsiteY593" fmla="*/ 9588 h 10000"/>
                <a:gd name="connsiteX594" fmla="*/ 2096 w 10000"/>
                <a:gd name="connsiteY594" fmla="*/ 9575 h 10000"/>
                <a:gd name="connsiteX595" fmla="*/ 2460 w 10000"/>
                <a:gd name="connsiteY595" fmla="*/ 9561 h 10000"/>
                <a:gd name="connsiteX596" fmla="*/ 2813 w 10000"/>
                <a:gd name="connsiteY596" fmla="*/ 9554 h 10000"/>
                <a:gd name="connsiteX597" fmla="*/ 3176 w 10000"/>
                <a:gd name="connsiteY597" fmla="*/ 9561 h 10000"/>
                <a:gd name="connsiteX598" fmla="*/ 3176 w 10000"/>
                <a:gd name="connsiteY598" fmla="*/ 9581 h 10000"/>
                <a:gd name="connsiteX599" fmla="*/ 3187 w 10000"/>
                <a:gd name="connsiteY599" fmla="*/ 9602 h 10000"/>
                <a:gd name="connsiteX600" fmla="*/ 3187 w 10000"/>
                <a:gd name="connsiteY600" fmla="*/ 9615 h 10000"/>
                <a:gd name="connsiteX601" fmla="*/ 3187 w 10000"/>
                <a:gd name="connsiteY601" fmla="*/ 9635 h 10000"/>
                <a:gd name="connsiteX602" fmla="*/ 3209 w 10000"/>
                <a:gd name="connsiteY602" fmla="*/ 9662 h 10000"/>
                <a:gd name="connsiteX603" fmla="*/ 3219 w 10000"/>
                <a:gd name="connsiteY603" fmla="*/ 9683 h 10000"/>
                <a:gd name="connsiteX604" fmla="*/ 3219 w 10000"/>
                <a:gd name="connsiteY604" fmla="*/ 9696 h 10000"/>
                <a:gd name="connsiteX605" fmla="*/ 3241 w 10000"/>
                <a:gd name="connsiteY605" fmla="*/ 9716 h 10000"/>
                <a:gd name="connsiteX606" fmla="*/ 3262 w 10000"/>
                <a:gd name="connsiteY606" fmla="*/ 9743 h 10000"/>
                <a:gd name="connsiteX607" fmla="*/ 3294 w 10000"/>
                <a:gd name="connsiteY607" fmla="*/ 9764 h 10000"/>
                <a:gd name="connsiteX608" fmla="*/ 3326 w 10000"/>
                <a:gd name="connsiteY608" fmla="*/ 9784 h 10000"/>
                <a:gd name="connsiteX609" fmla="*/ 3348 w 10000"/>
                <a:gd name="connsiteY609" fmla="*/ 9797 h 10000"/>
                <a:gd name="connsiteX610" fmla="*/ 3390 w 10000"/>
                <a:gd name="connsiteY610" fmla="*/ 9818 h 10000"/>
                <a:gd name="connsiteX611" fmla="*/ 3422 w 10000"/>
                <a:gd name="connsiteY611" fmla="*/ 9838 h 10000"/>
                <a:gd name="connsiteX612" fmla="*/ 3465 w 10000"/>
                <a:gd name="connsiteY612" fmla="*/ 9845 h 10000"/>
                <a:gd name="connsiteX613" fmla="*/ 3497 w 10000"/>
                <a:gd name="connsiteY613" fmla="*/ 9865 h 10000"/>
                <a:gd name="connsiteX614" fmla="*/ 3529 w 10000"/>
                <a:gd name="connsiteY614" fmla="*/ 9865 h 10000"/>
                <a:gd name="connsiteX615" fmla="*/ 3540 w 10000"/>
                <a:gd name="connsiteY615" fmla="*/ 9872 h 10000"/>
                <a:gd name="connsiteX616" fmla="*/ 3551 w 10000"/>
                <a:gd name="connsiteY616" fmla="*/ 9872 h 10000"/>
                <a:gd name="connsiteX617" fmla="*/ 3572 w 10000"/>
                <a:gd name="connsiteY617" fmla="*/ 9872 h 10000"/>
                <a:gd name="connsiteX618" fmla="*/ 3583 w 10000"/>
                <a:gd name="connsiteY618" fmla="*/ 9872 h 10000"/>
                <a:gd name="connsiteX619" fmla="*/ 3594 w 10000"/>
                <a:gd name="connsiteY619" fmla="*/ 9872 h 10000"/>
                <a:gd name="connsiteX620" fmla="*/ 3615 w 10000"/>
                <a:gd name="connsiteY620" fmla="*/ 9872 h 10000"/>
                <a:gd name="connsiteX621" fmla="*/ 3626 w 10000"/>
                <a:gd name="connsiteY621" fmla="*/ 9872 h 10000"/>
                <a:gd name="connsiteX622" fmla="*/ 3658 w 10000"/>
                <a:gd name="connsiteY622" fmla="*/ 9892 h 10000"/>
                <a:gd name="connsiteX623" fmla="*/ 3679 w 10000"/>
                <a:gd name="connsiteY623" fmla="*/ 9899 h 10000"/>
                <a:gd name="connsiteX624" fmla="*/ 3711 w 10000"/>
                <a:gd name="connsiteY624" fmla="*/ 9905 h 10000"/>
                <a:gd name="connsiteX625" fmla="*/ 3743 w 10000"/>
                <a:gd name="connsiteY625" fmla="*/ 9905 h 10000"/>
                <a:gd name="connsiteX626" fmla="*/ 3786 w 10000"/>
                <a:gd name="connsiteY626" fmla="*/ 9905 h 10000"/>
                <a:gd name="connsiteX627" fmla="*/ 3818 w 10000"/>
                <a:gd name="connsiteY627" fmla="*/ 9919 h 10000"/>
                <a:gd name="connsiteX628" fmla="*/ 3861 w 10000"/>
                <a:gd name="connsiteY628" fmla="*/ 9926 h 10000"/>
                <a:gd name="connsiteX629" fmla="*/ 3872 w 10000"/>
                <a:gd name="connsiteY629" fmla="*/ 9946 h 10000"/>
                <a:gd name="connsiteX630" fmla="*/ 3947 w 10000"/>
                <a:gd name="connsiteY630" fmla="*/ 9953 h 10000"/>
                <a:gd name="connsiteX631" fmla="*/ 4000 w 10000"/>
                <a:gd name="connsiteY631" fmla="*/ 9966 h 10000"/>
                <a:gd name="connsiteX632" fmla="*/ 4075 w 10000"/>
                <a:gd name="connsiteY632" fmla="*/ 9973 h 10000"/>
                <a:gd name="connsiteX633" fmla="*/ 4128 w 10000"/>
                <a:gd name="connsiteY633" fmla="*/ 9973 h 10000"/>
                <a:gd name="connsiteX634" fmla="*/ 4203 w 10000"/>
                <a:gd name="connsiteY634" fmla="*/ 9980 h 10000"/>
                <a:gd name="connsiteX635" fmla="*/ 4278 w 10000"/>
                <a:gd name="connsiteY635" fmla="*/ 9993 h 10000"/>
                <a:gd name="connsiteX636" fmla="*/ 4332 w 10000"/>
                <a:gd name="connsiteY636" fmla="*/ 9993 h 10000"/>
                <a:gd name="connsiteX637" fmla="*/ 4406 w 10000"/>
                <a:gd name="connsiteY63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856 w 10000"/>
                <a:gd name="connsiteY533" fmla="*/ 6496 h 10000"/>
                <a:gd name="connsiteX534" fmla="*/ 1102 w 10000"/>
                <a:gd name="connsiteY534" fmla="*/ 6482 h 10000"/>
                <a:gd name="connsiteX535" fmla="*/ 1348 w 10000"/>
                <a:gd name="connsiteY535" fmla="*/ 6469 h 10000"/>
                <a:gd name="connsiteX536" fmla="*/ 1594 w 10000"/>
                <a:gd name="connsiteY536" fmla="*/ 6462 h 10000"/>
                <a:gd name="connsiteX537" fmla="*/ 1840 w 10000"/>
                <a:gd name="connsiteY537" fmla="*/ 6455 h 10000"/>
                <a:gd name="connsiteX538" fmla="*/ 2086 w 10000"/>
                <a:gd name="connsiteY538" fmla="*/ 6442 h 10000"/>
                <a:gd name="connsiteX539" fmla="*/ 2321 w 10000"/>
                <a:gd name="connsiteY539" fmla="*/ 6435 h 10000"/>
                <a:gd name="connsiteX540" fmla="*/ 2417 w 10000"/>
                <a:gd name="connsiteY540" fmla="*/ 6482 h 10000"/>
                <a:gd name="connsiteX541" fmla="*/ 2513 w 10000"/>
                <a:gd name="connsiteY541" fmla="*/ 6516 h 10000"/>
                <a:gd name="connsiteX542" fmla="*/ 2631 w 10000"/>
                <a:gd name="connsiteY542" fmla="*/ 6543 h 10000"/>
                <a:gd name="connsiteX543" fmla="*/ 2727 w 10000"/>
                <a:gd name="connsiteY543" fmla="*/ 6556 h 10000"/>
                <a:gd name="connsiteX544" fmla="*/ 2845 w 10000"/>
                <a:gd name="connsiteY544" fmla="*/ 6563 h 10000"/>
                <a:gd name="connsiteX545" fmla="*/ 2973 w 10000"/>
                <a:gd name="connsiteY545" fmla="*/ 6570 h 10000"/>
                <a:gd name="connsiteX546" fmla="*/ 3091 w 10000"/>
                <a:gd name="connsiteY546" fmla="*/ 6570 h 10000"/>
                <a:gd name="connsiteX547" fmla="*/ 3209 w 10000"/>
                <a:gd name="connsiteY547" fmla="*/ 6563 h 10000"/>
                <a:gd name="connsiteX548" fmla="*/ 3209 w 10000"/>
                <a:gd name="connsiteY548" fmla="*/ 6590 h 10000"/>
                <a:gd name="connsiteX549" fmla="*/ 3187 w 10000"/>
                <a:gd name="connsiteY549" fmla="*/ 6624 h 10000"/>
                <a:gd name="connsiteX550" fmla="*/ 3187 w 10000"/>
                <a:gd name="connsiteY550" fmla="*/ 6651 h 10000"/>
                <a:gd name="connsiteX551" fmla="*/ 3187 w 10000"/>
                <a:gd name="connsiteY551" fmla="*/ 6678 h 10000"/>
                <a:gd name="connsiteX552" fmla="*/ 3176 w 10000"/>
                <a:gd name="connsiteY552" fmla="*/ 6712 h 10000"/>
                <a:gd name="connsiteX553" fmla="*/ 3176 w 10000"/>
                <a:gd name="connsiteY553" fmla="*/ 6739 h 10000"/>
                <a:gd name="connsiteX554" fmla="*/ 3166 w 10000"/>
                <a:gd name="connsiteY554" fmla="*/ 6766 h 10000"/>
                <a:gd name="connsiteX555" fmla="*/ 3166 w 10000"/>
                <a:gd name="connsiteY555" fmla="*/ 6793 h 10000"/>
                <a:gd name="connsiteX556" fmla="*/ 3134 w 10000"/>
                <a:gd name="connsiteY556" fmla="*/ 6989 h 10000"/>
                <a:gd name="connsiteX557" fmla="*/ 3134 w 10000"/>
                <a:gd name="connsiteY557" fmla="*/ 7184 h 10000"/>
                <a:gd name="connsiteX558" fmla="*/ 3144 w 10000"/>
                <a:gd name="connsiteY558" fmla="*/ 7380 h 10000"/>
                <a:gd name="connsiteX559" fmla="*/ 3176 w 10000"/>
                <a:gd name="connsiteY559" fmla="*/ 7576 h 10000"/>
                <a:gd name="connsiteX560" fmla="*/ 3219 w 10000"/>
                <a:gd name="connsiteY560" fmla="*/ 7765 h 10000"/>
                <a:gd name="connsiteX561" fmla="*/ 3283 w 10000"/>
                <a:gd name="connsiteY561" fmla="*/ 7968 h 10000"/>
                <a:gd name="connsiteX562" fmla="*/ 3348 w 10000"/>
                <a:gd name="connsiteY562" fmla="*/ 8157 h 10000"/>
                <a:gd name="connsiteX563" fmla="*/ 3422 w 10000"/>
                <a:gd name="connsiteY563" fmla="*/ 8339 h 10000"/>
                <a:gd name="connsiteX564" fmla="*/ 3711 w 10000"/>
                <a:gd name="connsiteY564" fmla="*/ 8852 h 10000"/>
                <a:gd name="connsiteX565" fmla="*/ 3294 w 10000"/>
                <a:gd name="connsiteY565" fmla="*/ 8832 h 10000"/>
                <a:gd name="connsiteX566" fmla="*/ 2856 w 10000"/>
                <a:gd name="connsiteY566" fmla="*/ 8832 h 10000"/>
                <a:gd name="connsiteX567" fmla="*/ 2642 w 10000"/>
                <a:gd name="connsiteY567" fmla="*/ 8832 h 10000"/>
                <a:gd name="connsiteX568" fmla="*/ 2428 w 10000"/>
                <a:gd name="connsiteY568" fmla="*/ 8845 h 10000"/>
                <a:gd name="connsiteX569" fmla="*/ 2214 w 10000"/>
                <a:gd name="connsiteY569" fmla="*/ 8859 h 10000"/>
                <a:gd name="connsiteX570" fmla="*/ 1989 w 10000"/>
                <a:gd name="connsiteY570" fmla="*/ 8879 h 10000"/>
                <a:gd name="connsiteX571" fmla="*/ 1786 w 10000"/>
                <a:gd name="connsiteY571" fmla="*/ 8906 h 10000"/>
                <a:gd name="connsiteX572" fmla="*/ 1572 w 10000"/>
                <a:gd name="connsiteY572" fmla="*/ 8933 h 10000"/>
                <a:gd name="connsiteX573" fmla="*/ 1369 w 10000"/>
                <a:gd name="connsiteY573" fmla="*/ 8967 h 10000"/>
                <a:gd name="connsiteX574" fmla="*/ 1166 w 10000"/>
                <a:gd name="connsiteY574" fmla="*/ 9014 h 10000"/>
                <a:gd name="connsiteX575" fmla="*/ 984 w 10000"/>
                <a:gd name="connsiteY575" fmla="*/ 9068 h 10000"/>
                <a:gd name="connsiteX576" fmla="*/ 791 w 10000"/>
                <a:gd name="connsiteY576" fmla="*/ 9136 h 10000"/>
                <a:gd name="connsiteX577" fmla="*/ 610 w 10000"/>
                <a:gd name="connsiteY577" fmla="*/ 9196 h 10000"/>
                <a:gd name="connsiteX578" fmla="*/ 439 w 10000"/>
                <a:gd name="connsiteY578" fmla="*/ 9278 h 10000"/>
                <a:gd name="connsiteX579" fmla="*/ 406 w 10000"/>
                <a:gd name="connsiteY579" fmla="*/ 9305 h 10000"/>
                <a:gd name="connsiteX580" fmla="*/ 385 w 10000"/>
                <a:gd name="connsiteY580" fmla="*/ 9332 h 10000"/>
                <a:gd name="connsiteX581" fmla="*/ 364 w 10000"/>
                <a:gd name="connsiteY581" fmla="*/ 9359 h 10000"/>
                <a:gd name="connsiteX582" fmla="*/ 342 w 10000"/>
                <a:gd name="connsiteY582" fmla="*/ 9392 h 10000"/>
                <a:gd name="connsiteX583" fmla="*/ 332 w 10000"/>
                <a:gd name="connsiteY583" fmla="*/ 9419 h 10000"/>
                <a:gd name="connsiteX584" fmla="*/ 321 w 10000"/>
                <a:gd name="connsiteY584" fmla="*/ 9446 h 10000"/>
                <a:gd name="connsiteX585" fmla="*/ 321 w 10000"/>
                <a:gd name="connsiteY585" fmla="*/ 9473 h 10000"/>
                <a:gd name="connsiteX586" fmla="*/ 321 w 10000"/>
                <a:gd name="connsiteY586" fmla="*/ 9500 h 10000"/>
                <a:gd name="connsiteX587" fmla="*/ 492 w 10000"/>
                <a:gd name="connsiteY587" fmla="*/ 9534 h 10000"/>
                <a:gd name="connsiteX588" fmla="*/ 663 w 10000"/>
                <a:gd name="connsiteY588" fmla="*/ 9554 h 10000"/>
                <a:gd name="connsiteX589" fmla="*/ 834 w 10000"/>
                <a:gd name="connsiteY589" fmla="*/ 9581 h 10000"/>
                <a:gd name="connsiteX590" fmla="*/ 1016 w 10000"/>
                <a:gd name="connsiteY590" fmla="*/ 9588 h 10000"/>
                <a:gd name="connsiteX591" fmla="*/ 1369 w 10000"/>
                <a:gd name="connsiteY591" fmla="*/ 9602 h 10000"/>
                <a:gd name="connsiteX592" fmla="*/ 1733 w 10000"/>
                <a:gd name="connsiteY592" fmla="*/ 9588 h 10000"/>
                <a:gd name="connsiteX593" fmla="*/ 2096 w 10000"/>
                <a:gd name="connsiteY593" fmla="*/ 9575 h 10000"/>
                <a:gd name="connsiteX594" fmla="*/ 2460 w 10000"/>
                <a:gd name="connsiteY594" fmla="*/ 9561 h 10000"/>
                <a:gd name="connsiteX595" fmla="*/ 2813 w 10000"/>
                <a:gd name="connsiteY595" fmla="*/ 9554 h 10000"/>
                <a:gd name="connsiteX596" fmla="*/ 3176 w 10000"/>
                <a:gd name="connsiteY596" fmla="*/ 9561 h 10000"/>
                <a:gd name="connsiteX597" fmla="*/ 3176 w 10000"/>
                <a:gd name="connsiteY597" fmla="*/ 9581 h 10000"/>
                <a:gd name="connsiteX598" fmla="*/ 3187 w 10000"/>
                <a:gd name="connsiteY598" fmla="*/ 9602 h 10000"/>
                <a:gd name="connsiteX599" fmla="*/ 3187 w 10000"/>
                <a:gd name="connsiteY599" fmla="*/ 9615 h 10000"/>
                <a:gd name="connsiteX600" fmla="*/ 3187 w 10000"/>
                <a:gd name="connsiteY600" fmla="*/ 9635 h 10000"/>
                <a:gd name="connsiteX601" fmla="*/ 3209 w 10000"/>
                <a:gd name="connsiteY601" fmla="*/ 9662 h 10000"/>
                <a:gd name="connsiteX602" fmla="*/ 3219 w 10000"/>
                <a:gd name="connsiteY602" fmla="*/ 9683 h 10000"/>
                <a:gd name="connsiteX603" fmla="*/ 3219 w 10000"/>
                <a:gd name="connsiteY603" fmla="*/ 9696 h 10000"/>
                <a:gd name="connsiteX604" fmla="*/ 3241 w 10000"/>
                <a:gd name="connsiteY604" fmla="*/ 9716 h 10000"/>
                <a:gd name="connsiteX605" fmla="*/ 3262 w 10000"/>
                <a:gd name="connsiteY605" fmla="*/ 9743 h 10000"/>
                <a:gd name="connsiteX606" fmla="*/ 3294 w 10000"/>
                <a:gd name="connsiteY606" fmla="*/ 9764 h 10000"/>
                <a:gd name="connsiteX607" fmla="*/ 3326 w 10000"/>
                <a:gd name="connsiteY607" fmla="*/ 9784 h 10000"/>
                <a:gd name="connsiteX608" fmla="*/ 3348 w 10000"/>
                <a:gd name="connsiteY608" fmla="*/ 9797 h 10000"/>
                <a:gd name="connsiteX609" fmla="*/ 3390 w 10000"/>
                <a:gd name="connsiteY609" fmla="*/ 9818 h 10000"/>
                <a:gd name="connsiteX610" fmla="*/ 3422 w 10000"/>
                <a:gd name="connsiteY610" fmla="*/ 9838 h 10000"/>
                <a:gd name="connsiteX611" fmla="*/ 3465 w 10000"/>
                <a:gd name="connsiteY611" fmla="*/ 9845 h 10000"/>
                <a:gd name="connsiteX612" fmla="*/ 3497 w 10000"/>
                <a:gd name="connsiteY612" fmla="*/ 9865 h 10000"/>
                <a:gd name="connsiteX613" fmla="*/ 3529 w 10000"/>
                <a:gd name="connsiteY613" fmla="*/ 9865 h 10000"/>
                <a:gd name="connsiteX614" fmla="*/ 3540 w 10000"/>
                <a:gd name="connsiteY614" fmla="*/ 9872 h 10000"/>
                <a:gd name="connsiteX615" fmla="*/ 3551 w 10000"/>
                <a:gd name="connsiteY615" fmla="*/ 9872 h 10000"/>
                <a:gd name="connsiteX616" fmla="*/ 3572 w 10000"/>
                <a:gd name="connsiteY616" fmla="*/ 9872 h 10000"/>
                <a:gd name="connsiteX617" fmla="*/ 3583 w 10000"/>
                <a:gd name="connsiteY617" fmla="*/ 9872 h 10000"/>
                <a:gd name="connsiteX618" fmla="*/ 3594 w 10000"/>
                <a:gd name="connsiteY618" fmla="*/ 9872 h 10000"/>
                <a:gd name="connsiteX619" fmla="*/ 3615 w 10000"/>
                <a:gd name="connsiteY619" fmla="*/ 9872 h 10000"/>
                <a:gd name="connsiteX620" fmla="*/ 3626 w 10000"/>
                <a:gd name="connsiteY620" fmla="*/ 9872 h 10000"/>
                <a:gd name="connsiteX621" fmla="*/ 3658 w 10000"/>
                <a:gd name="connsiteY621" fmla="*/ 9892 h 10000"/>
                <a:gd name="connsiteX622" fmla="*/ 3679 w 10000"/>
                <a:gd name="connsiteY622" fmla="*/ 9899 h 10000"/>
                <a:gd name="connsiteX623" fmla="*/ 3711 w 10000"/>
                <a:gd name="connsiteY623" fmla="*/ 9905 h 10000"/>
                <a:gd name="connsiteX624" fmla="*/ 3743 w 10000"/>
                <a:gd name="connsiteY624" fmla="*/ 9905 h 10000"/>
                <a:gd name="connsiteX625" fmla="*/ 3786 w 10000"/>
                <a:gd name="connsiteY625" fmla="*/ 9905 h 10000"/>
                <a:gd name="connsiteX626" fmla="*/ 3818 w 10000"/>
                <a:gd name="connsiteY626" fmla="*/ 9919 h 10000"/>
                <a:gd name="connsiteX627" fmla="*/ 3861 w 10000"/>
                <a:gd name="connsiteY627" fmla="*/ 9926 h 10000"/>
                <a:gd name="connsiteX628" fmla="*/ 3872 w 10000"/>
                <a:gd name="connsiteY628" fmla="*/ 9946 h 10000"/>
                <a:gd name="connsiteX629" fmla="*/ 3947 w 10000"/>
                <a:gd name="connsiteY629" fmla="*/ 9953 h 10000"/>
                <a:gd name="connsiteX630" fmla="*/ 4000 w 10000"/>
                <a:gd name="connsiteY630" fmla="*/ 9966 h 10000"/>
                <a:gd name="connsiteX631" fmla="*/ 4075 w 10000"/>
                <a:gd name="connsiteY631" fmla="*/ 9973 h 10000"/>
                <a:gd name="connsiteX632" fmla="*/ 4128 w 10000"/>
                <a:gd name="connsiteY632" fmla="*/ 9973 h 10000"/>
                <a:gd name="connsiteX633" fmla="*/ 4203 w 10000"/>
                <a:gd name="connsiteY633" fmla="*/ 9980 h 10000"/>
                <a:gd name="connsiteX634" fmla="*/ 4278 w 10000"/>
                <a:gd name="connsiteY634" fmla="*/ 9993 h 10000"/>
                <a:gd name="connsiteX635" fmla="*/ 4332 w 10000"/>
                <a:gd name="connsiteY635" fmla="*/ 9993 h 10000"/>
                <a:gd name="connsiteX636" fmla="*/ 4406 w 10000"/>
                <a:gd name="connsiteY63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856 w 10000"/>
                <a:gd name="connsiteY532" fmla="*/ 6496 h 10000"/>
                <a:gd name="connsiteX533" fmla="*/ 1102 w 10000"/>
                <a:gd name="connsiteY533" fmla="*/ 6482 h 10000"/>
                <a:gd name="connsiteX534" fmla="*/ 1348 w 10000"/>
                <a:gd name="connsiteY534" fmla="*/ 6469 h 10000"/>
                <a:gd name="connsiteX535" fmla="*/ 1594 w 10000"/>
                <a:gd name="connsiteY535" fmla="*/ 6462 h 10000"/>
                <a:gd name="connsiteX536" fmla="*/ 1840 w 10000"/>
                <a:gd name="connsiteY536" fmla="*/ 6455 h 10000"/>
                <a:gd name="connsiteX537" fmla="*/ 2086 w 10000"/>
                <a:gd name="connsiteY537" fmla="*/ 6442 h 10000"/>
                <a:gd name="connsiteX538" fmla="*/ 2321 w 10000"/>
                <a:gd name="connsiteY538" fmla="*/ 6435 h 10000"/>
                <a:gd name="connsiteX539" fmla="*/ 2417 w 10000"/>
                <a:gd name="connsiteY539" fmla="*/ 6482 h 10000"/>
                <a:gd name="connsiteX540" fmla="*/ 2513 w 10000"/>
                <a:gd name="connsiteY540" fmla="*/ 6516 h 10000"/>
                <a:gd name="connsiteX541" fmla="*/ 2631 w 10000"/>
                <a:gd name="connsiteY541" fmla="*/ 6543 h 10000"/>
                <a:gd name="connsiteX542" fmla="*/ 2727 w 10000"/>
                <a:gd name="connsiteY542" fmla="*/ 6556 h 10000"/>
                <a:gd name="connsiteX543" fmla="*/ 2845 w 10000"/>
                <a:gd name="connsiteY543" fmla="*/ 6563 h 10000"/>
                <a:gd name="connsiteX544" fmla="*/ 2973 w 10000"/>
                <a:gd name="connsiteY544" fmla="*/ 6570 h 10000"/>
                <a:gd name="connsiteX545" fmla="*/ 3091 w 10000"/>
                <a:gd name="connsiteY545" fmla="*/ 6570 h 10000"/>
                <a:gd name="connsiteX546" fmla="*/ 3209 w 10000"/>
                <a:gd name="connsiteY546" fmla="*/ 6563 h 10000"/>
                <a:gd name="connsiteX547" fmla="*/ 3209 w 10000"/>
                <a:gd name="connsiteY547" fmla="*/ 6590 h 10000"/>
                <a:gd name="connsiteX548" fmla="*/ 3187 w 10000"/>
                <a:gd name="connsiteY548" fmla="*/ 6624 h 10000"/>
                <a:gd name="connsiteX549" fmla="*/ 3187 w 10000"/>
                <a:gd name="connsiteY549" fmla="*/ 6651 h 10000"/>
                <a:gd name="connsiteX550" fmla="*/ 3187 w 10000"/>
                <a:gd name="connsiteY550" fmla="*/ 6678 h 10000"/>
                <a:gd name="connsiteX551" fmla="*/ 3176 w 10000"/>
                <a:gd name="connsiteY551" fmla="*/ 6712 h 10000"/>
                <a:gd name="connsiteX552" fmla="*/ 3176 w 10000"/>
                <a:gd name="connsiteY552" fmla="*/ 6739 h 10000"/>
                <a:gd name="connsiteX553" fmla="*/ 3166 w 10000"/>
                <a:gd name="connsiteY553" fmla="*/ 6766 h 10000"/>
                <a:gd name="connsiteX554" fmla="*/ 3166 w 10000"/>
                <a:gd name="connsiteY554" fmla="*/ 6793 h 10000"/>
                <a:gd name="connsiteX555" fmla="*/ 3134 w 10000"/>
                <a:gd name="connsiteY555" fmla="*/ 6989 h 10000"/>
                <a:gd name="connsiteX556" fmla="*/ 3134 w 10000"/>
                <a:gd name="connsiteY556" fmla="*/ 7184 h 10000"/>
                <a:gd name="connsiteX557" fmla="*/ 3144 w 10000"/>
                <a:gd name="connsiteY557" fmla="*/ 7380 h 10000"/>
                <a:gd name="connsiteX558" fmla="*/ 3176 w 10000"/>
                <a:gd name="connsiteY558" fmla="*/ 7576 h 10000"/>
                <a:gd name="connsiteX559" fmla="*/ 3219 w 10000"/>
                <a:gd name="connsiteY559" fmla="*/ 7765 h 10000"/>
                <a:gd name="connsiteX560" fmla="*/ 3283 w 10000"/>
                <a:gd name="connsiteY560" fmla="*/ 7968 h 10000"/>
                <a:gd name="connsiteX561" fmla="*/ 3348 w 10000"/>
                <a:gd name="connsiteY561" fmla="*/ 8157 h 10000"/>
                <a:gd name="connsiteX562" fmla="*/ 3422 w 10000"/>
                <a:gd name="connsiteY562" fmla="*/ 8339 h 10000"/>
                <a:gd name="connsiteX563" fmla="*/ 3711 w 10000"/>
                <a:gd name="connsiteY563" fmla="*/ 8852 h 10000"/>
                <a:gd name="connsiteX564" fmla="*/ 3294 w 10000"/>
                <a:gd name="connsiteY564" fmla="*/ 8832 h 10000"/>
                <a:gd name="connsiteX565" fmla="*/ 2856 w 10000"/>
                <a:gd name="connsiteY565" fmla="*/ 8832 h 10000"/>
                <a:gd name="connsiteX566" fmla="*/ 2642 w 10000"/>
                <a:gd name="connsiteY566" fmla="*/ 8832 h 10000"/>
                <a:gd name="connsiteX567" fmla="*/ 2428 w 10000"/>
                <a:gd name="connsiteY567" fmla="*/ 8845 h 10000"/>
                <a:gd name="connsiteX568" fmla="*/ 2214 w 10000"/>
                <a:gd name="connsiteY568" fmla="*/ 8859 h 10000"/>
                <a:gd name="connsiteX569" fmla="*/ 1989 w 10000"/>
                <a:gd name="connsiteY569" fmla="*/ 8879 h 10000"/>
                <a:gd name="connsiteX570" fmla="*/ 1786 w 10000"/>
                <a:gd name="connsiteY570" fmla="*/ 8906 h 10000"/>
                <a:gd name="connsiteX571" fmla="*/ 1572 w 10000"/>
                <a:gd name="connsiteY571" fmla="*/ 8933 h 10000"/>
                <a:gd name="connsiteX572" fmla="*/ 1369 w 10000"/>
                <a:gd name="connsiteY572" fmla="*/ 8967 h 10000"/>
                <a:gd name="connsiteX573" fmla="*/ 1166 w 10000"/>
                <a:gd name="connsiteY573" fmla="*/ 9014 h 10000"/>
                <a:gd name="connsiteX574" fmla="*/ 984 w 10000"/>
                <a:gd name="connsiteY574" fmla="*/ 9068 h 10000"/>
                <a:gd name="connsiteX575" fmla="*/ 791 w 10000"/>
                <a:gd name="connsiteY575" fmla="*/ 9136 h 10000"/>
                <a:gd name="connsiteX576" fmla="*/ 610 w 10000"/>
                <a:gd name="connsiteY576" fmla="*/ 9196 h 10000"/>
                <a:gd name="connsiteX577" fmla="*/ 439 w 10000"/>
                <a:gd name="connsiteY577" fmla="*/ 9278 h 10000"/>
                <a:gd name="connsiteX578" fmla="*/ 406 w 10000"/>
                <a:gd name="connsiteY578" fmla="*/ 9305 h 10000"/>
                <a:gd name="connsiteX579" fmla="*/ 385 w 10000"/>
                <a:gd name="connsiteY579" fmla="*/ 9332 h 10000"/>
                <a:gd name="connsiteX580" fmla="*/ 364 w 10000"/>
                <a:gd name="connsiteY580" fmla="*/ 9359 h 10000"/>
                <a:gd name="connsiteX581" fmla="*/ 342 w 10000"/>
                <a:gd name="connsiteY581" fmla="*/ 9392 h 10000"/>
                <a:gd name="connsiteX582" fmla="*/ 332 w 10000"/>
                <a:gd name="connsiteY582" fmla="*/ 9419 h 10000"/>
                <a:gd name="connsiteX583" fmla="*/ 321 w 10000"/>
                <a:gd name="connsiteY583" fmla="*/ 9446 h 10000"/>
                <a:gd name="connsiteX584" fmla="*/ 321 w 10000"/>
                <a:gd name="connsiteY584" fmla="*/ 9473 h 10000"/>
                <a:gd name="connsiteX585" fmla="*/ 321 w 10000"/>
                <a:gd name="connsiteY585" fmla="*/ 9500 h 10000"/>
                <a:gd name="connsiteX586" fmla="*/ 492 w 10000"/>
                <a:gd name="connsiteY586" fmla="*/ 9534 h 10000"/>
                <a:gd name="connsiteX587" fmla="*/ 663 w 10000"/>
                <a:gd name="connsiteY587" fmla="*/ 9554 h 10000"/>
                <a:gd name="connsiteX588" fmla="*/ 834 w 10000"/>
                <a:gd name="connsiteY588" fmla="*/ 9581 h 10000"/>
                <a:gd name="connsiteX589" fmla="*/ 1016 w 10000"/>
                <a:gd name="connsiteY589" fmla="*/ 9588 h 10000"/>
                <a:gd name="connsiteX590" fmla="*/ 1369 w 10000"/>
                <a:gd name="connsiteY590" fmla="*/ 9602 h 10000"/>
                <a:gd name="connsiteX591" fmla="*/ 1733 w 10000"/>
                <a:gd name="connsiteY591" fmla="*/ 9588 h 10000"/>
                <a:gd name="connsiteX592" fmla="*/ 2096 w 10000"/>
                <a:gd name="connsiteY592" fmla="*/ 9575 h 10000"/>
                <a:gd name="connsiteX593" fmla="*/ 2460 w 10000"/>
                <a:gd name="connsiteY593" fmla="*/ 9561 h 10000"/>
                <a:gd name="connsiteX594" fmla="*/ 2813 w 10000"/>
                <a:gd name="connsiteY594" fmla="*/ 9554 h 10000"/>
                <a:gd name="connsiteX595" fmla="*/ 3176 w 10000"/>
                <a:gd name="connsiteY595" fmla="*/ 9561 h 10000"/>
                <a:gd name="connsiteX596" fmla="*/ 3176 w 10000"/>
                <a:gd name="connsiteY596" fmla="*/ 9581 h 10000"/>
                <a:gd name="connsiteX597" fmla="*/ 3187 w 10000"/>
                <a:gd name="connsiteY597" fmla="*/ 9602 h 10000"/>
                <a:gd name="connsiteX598" fmla="*/ 3187 w 10000"/>
                <a:gd name="connsiteY598" fmla="*/ 9615 h 10000"/>
                <a:gd name="connsiteX599" fmla="*/ 3187 w 10000"/>
                <a:gd name="connsiteY599" fmla="*/ 9635 h 10000"/>
                <a:gd name="connsiteX600" fmla="*/ 3209 w 10000"/>
                <a:gd name="connsiteY600" fmla="*/ 9662 h 10000"/>
                <a:gd name="connsiteX601" fmla="*/ 3219 w 10000"/>
                <a:gd name="connsiteY601" fmla="*/ 9683 h 10000"/>
                <a:gd name="connsiteX602" fmla="*/ 3219 w 10000"/>
                <a:gd name="connsiteY602" fmla="*/ 9696 h 10000"/>
                <a:gd name="connsiteX603" fmla="*/ 3241 w 10000"/>
                <a:gd name="connsiteY603" fmla="*/ 9716 h 10000"/>
                <a:gd name="connsiteX604" fmla="*/ 3262 w 10000"/>
                <a:gd name="connsiteY604" fmla="*/ 9743 h 10000"/>
                <a:gd name="connsiteX605" fmla="*/ 3294 w 10000"/>
                <a:gd name="connsiteY605" fmla="*/ 9764 h 10000"/>
                <a:gd name="connsiteX606" fmla="*/ 3326 w 10000"/>
                <a:gd name="connsiteY606" fmla="*/ 9784 h 10000"/>
                <a:gd name="connsiteX607" fmla="*/ 3348 w 10000"/>
                <a:gd name="connsiteY607" fmla="*/ 9797 h 10000"/>
                <a:gd name="connsiteX608" fmla="*/ 3390 w 10000"/>
                <a:gd name="connsiteY608" fmla="*/ 9818 h 10000"/>
                <a:gd name="connsiteX609" fmla="*/ 3422 w 10000"/>
                <a:gd name="connsiteY609" fmla="*/ 9838 h 10000"/>
                <a:gd name="connsiteX610" fmla="*/ 3465 w 10000"/>
                <a:gd name="connsiteY610" fmla="*/ 9845 h 10000"/>
                <a:gd name="connsiteX611" fmla="*/ 3497 w 10000"/>
                <a:gd name="connsiteY611" fmla="*/ 9865 h 10000"/>
                <a:gd name="connsiteX612" fmla="*/ 3529 w 10000"/>
                <a:gd name="connsiteY612" fmla="*/ 9865 h 10000"/>
                <a:gd name="connsiteX613" fmla="*/ 3540 w 10000"/>
                <a:gd name="connsiteY613" fmla="*/ 9872 h 10000"/>
                <a:gd name="connsiteX614" fmla="*/ 3551 w 10000"/>
                <a:gd name="connsiteY614" fmla="*/ 9872 h 10000"/>
                <a:gd name="connsiteX615" fmla="*/ 3572 w 10000"/>
                <a:gd name="connsiteY615" fmla="*/ 9872 h 10000"/>
                <a:gd name="connsiteX616" fmla="*/ 3583 w 10000"/>
                <a:gd name="connsiteY616" fmla="*/ 9872 h 10000"/>
                <a:gd name="connsiteX617" fmla="*/ 3594 w 10000"/>
                <a:gd name="connsiteY617" fmla="*/ 9872 h 10000"/>
                <a:gd name="connsiteX618" fmla="*/ 3615 w 10000"/>
                <a:gd name="connsiteY618" fmla="*/ 9872 h 10000"/>
                <a:gd name="connsiteX619" fmla="*/ 3626 w 10000"/>
                <a:gd name="connsiteY619" fmla="*/ 9872 h 10000"/>
                <a:gd name="connsiteX620" fmla="*/ 3658 w 10000"/>
                <a:gd name="connsiteY620" fmla="*/ 9892 h 10000"/>
                <a:gd name="connsiteX621" fmla="*/ 3679 w 10000"/>
                <a:gd name="connsiteY621" fmla="*/ 9899 h 10000"/>
                <a:gd name="connsiteX622" fmla="*/ 3711 w 10000"/>
                <a:gd name="connsiteY622" fmla="*/ 9905 h 10000"/>
                <a:gd name="connsiteX623" fmla="*/ 3743 w 10000"/>
                <a:gd name="connsiteY623" fmla="*/ 9905 h 10000"/>
                <a:gd name="connsiteX624" fmla="*/ 3786 w 10000"/>
                <a:gd name="connsiteY624" fmla="*/ 9905 h 10000"/>
                <a:gd name="connsiteX625" fmla="*/ 3818 w 10000"/>
                <a:gd name="connsiteY625" fmla="*/ 9919 h 10000"/>
                <a:gd name="connsiteX626" fmla="*/ 3861 w 10000"/>
                <a:gd name="connsiteY626" fmla="*/ 9926 h 10000"/>
                <a:gd name="connsiteX627" fmla="*/ 3872 w 10000"/>
                <a:gd name="connsiteY627" fmla="*/ 9946 h 10000"/>
                <a:gd name="connsiteX628" fmla="*/ 3947 w 10000"/>
                <a:gd name="connsiteY628" fmla="*/ 9953 h 10000"/>
                <a:gd name="connsiteX629" fmla="*/ 4000 w 10000"/>
                <a:gd name="connsiteY629" fmla="*/ 9966 h 10000"/>
                <a:gd name="connsiteX630" fmla="*/ 4075 w 10000"/>
                <a:gd name="connsiteY630" fmla="*/ 9973 h 10000"/>
                <a:gd name="connsiteX631" fmla="*/ 4128 w 10000"/>
                <a:gd name="connsiteY631" fmla="*/ 9973 h 10000"/>
                <a:gd name="connsiteX632" fmla="*/ 4203 w 10000"/>
                <a:gd name="connsiteY632" fmla="*/ 9980 h 10000"/>
                <a:gd name="connsiteX633" fmla="*/ 4278 w 10000"/>
                <a:gd name="connsiteY633" fmla="*/ 9993 h 10000"/>
                <a:gd name="connsiteX634" fmla="*/ 4332 w 10000"/>
                <a:gd name="connsiteY634" fmla="*/ 9993 h 10000"/>
                <a:gd name="connsiteX635" fmla="*/ 4406 w 10000"/>
                <a:gd name="connsiteY63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856 w 10000"/>
                <a:gd name="connsiteY531" fmla="*/ 6496 h 10000"/>
                <a:gd name="connsiteX532" fmla="*/ 1102 w 10000"/>
                <a:gd name="connsiteY532" fmla="*/ 6482 h 10000"/>
                <a:gd name="connsiteX533" fmla="*/ 1348 w 10000"/>
                <a:gd name="connsiteY533" fmla="*/ 6469 h 10000"/>
                <a:gd name="connsiteX534" fmla="*/ 1594 w 10000"/>
                <a:gd name="connsiteY534" fmla="*/ 6462 h 10000"/>
                <a:gd name="connsiteX535" fmla="*/ 1840 w 10000"/>
                <a:gd name="connsiteY535" fmla="*/ 6455 h 10000"/>
                <a:gd name="connsiteX536" fmla="*/ 2086 w 10000"/>
                <a:gd name="connsiteY536" fmla="*/ 6442 h 10000"/>
                <a:gd name="connsiteX537" fmla="*/ 2321 w 10000"/>
                <a:gd name="connsiteY537" fmla="*/ 6435 h 10000"/>
                <a:gd name="connsiteX538" fmla="*/ 2417 w 10000"/>
                <a:gd name="connsiteY538" fmla="*/ 6482 h 10000"/>
                <a:gd name="connsiteX539" fmla="*/ 2513 w 10000"/>
                <a:gd name="connsiteY539" fmla="*/ 6516 h 10000"/>
                <a:gd name="connsiteX540" fmla="*/ 2631 w 10000"/>
                <a:gd name="connsiteY540" fmla="*/ 6543 h 10000"/>
                <a:gd name="connsiteX541" fmla="*/ 2727 w 10000"/>
                <a:gd name="connsiteY541" fmla="*/ 6556 h 10000"/>
                <a:gd name="connsiteX542" fmla="*/ 2845 w 10000"/>
                <a:gd name="connsiteY542" fmla="*/ 6563 h 10000"/>
                <a:gd name="connsiteX543" fmla="*/ 2973 w 10000"/>
                <a:gd name="connsiteY543" fmla="*/ 6570 h 10000"/>
                <a:gd name="connsiteX544" fmla="*/ 3091 w 10000"/>
                <a:gd name="connsiteY544" fmla="*/ 6570 h 10000"/>
                <a:gd name="connsiteX545" fmla="*/ 3209 w 10000"/>
                <a:gd name="connsiteY545" fmla="*/ 6563 h 10000"/>
                <a:gd name="connsiteX546" fmla="*/ 3209 w 10000"/>
                <a:gd name="connsiteY546" fmla="*/ 6590 h 10000"/>
                <a:gd name="connsiteX547" fmla="*/ 3187 w 10000"/>
                <a:gd name="connsiteY547" fmla="*/ 6624 h 10000"/>
                <a:gd name="connsiteX548" fmla="*/ 3187 w 10000"/>
                <a:gd name="connsiteY548" fmla="*/ 6651 h 10000"/>
                <a:gd name="connsiteX549" fmla="*/ 3187 w 10000"/>
                <a:gd name="connsiteY549" fmla="*/ 6678 h 10000"/>
                <a:gd name="connsiteX550" fmla="*/ 3176 w 10000"/>
                <a:gd name="connsiteY550" fmla="*/ 6712 h 10000"/>
                <a:gd name="connsiteX551" fmla="*/ 3176 w 10000"/>
                <a:gd name="connsiteY551" fmla="*/ 6739 h 10000"/>
                <a:gd name="connsiteX552" fmla="*/ 3166 w 10000"/>
                <a:gd name="connsiteY552" fmla="*/ 6766 h 10000"/>
                <a:gd name="connsiteX553" fmla="*/ 3166 w 10000"/>
                <a:gd name="connsiteY553" fmla="*/ 6793 h 10000"/>
                <a:gd name="connsiteX554" fmla="*/ 3134 w 10000"/>
                <a:gd name="connsiteY554" fmla="*/ 6989 h 10000"/>
                <a:gd name="connsiteX555" fmla="*/ 3134 w 10000"/>
                <a:gd name="connsiteY555" fmla="*/ 7184 h 10000"/>
                <a:gd name="connsiteX556" fmla="*/ 3144 w 10000"/>
                <a:gd name="connsiteY556" fmla="*/ 7380 h 10000"/>
                <a:gd name="connsiteX557" fmla="*/ 3176 w 10000"/>
                <a:gd name="connsiteY557" fmla="*/ 7576 h 10000"/>
                <a:gd name="connsiteX558" fmla="*/ 3219 w 10000"/>
                <a:gd name="connsiteY558" fmla="*/ 7765 h 10000"/>
                <a:gd name="connsiteX559" fmla="*/ 3283 w 10000"/>
                <a:gd name="connsiteY559" fmla="*/ 7968 h 10000"/>
                <a:gd name="connsiteX560" fmla="*/ 3348 w 10000"/>
                <a:gd name="connsiteY560" fmla="*/ 8157 h 10000"/>
                <a:gd name="connsiteX561" fmla="*/ 3422 w 10000"/>
                <a:gd name="connsiteY561" fmla="*/ 8339 h 10000"/>
                <a:gd name="connsiteX562" fmla="*/ 3711 w 10000"/>
                <a:gd name="connsiteY562" fmla="*/ 8852 h 10000"/>
                <a:gd name="connsiteX563" fmla="*/ 3294 w 10000"/>
                <a:gd name="connsiteY563" fmla="*/ 8832 h 10000"/>
                <a:gd name="connsiteX564" fmla="*/ 2856 w 10000"/>
                <a:gd name="connsiteY564" fmla="*/ 8832 h 10000"/>
                <a:gd name="connsiteX565" fmla="*/ 2642 w 10000"/>
                <a:gd name="connsiteY565" fmla="*/ 8832 h 10000"/>
                <a:gd name="connsiteX566" fmla="*/ 2428 w 10000"/>
                <a:gd name="connsiteY566" fmla="*/ 8845 h 10000"/>
                <a:gd name="connsiteX567" fmla="*/ 2214 w 10000"/>
                <a:gd name="connsiteY567" fmla="*/ 8859 h 10000"/>
                <a:gd name="connsiteX568" fmla="*/ 1989 w 10000"/>
                <a:gd name="connsiteY568" fmla="*/ 8879 h 10000"/>
                <a:gd name="connsiteX569" fmla="*/ 1786 w 10000"/>
                <a:gd name="connsiteY569" fmla="*/ 8906 h 10000"/>
                <a:gd name="connsiteX570" fmla="*/ 1572 w 10000"/>
                <a:gd name="connsiteY570" fmla="*/ 8933 h 10000"/>
                <a:gd name="connsiteX571" fmla="*/ 1369 w 10000"/>
                <a:gd name="connsiteY571" fmla="*/ 8967 h 10000"/>
                <a:gd name="connsiteX572" fmla="*/ 1166 w 10000"/>
                <a:gd name="connsiteY572" fmla="*/ 9014 h 10000"/>
                <a:gd name="connsiteX573" fmla="*/ 984 w 10000"/>
                <a:gd name="connsiteY573" fmla="*/ 9068 h 10000"/>
                <a:gd name="connsiteX574" fmla="*/ 791 w 10000"/>
                <a:gd name="connsiteY574" fmla="*/ 9136 h 10000"/>
                <a:gd name="connsiteX575" fmla="*/ 610 w 10000"/>
                <a:gd name="connsiteY575" fmla="*/ 9196 h 10000"/>
                <a:gd name="connsiteX576" fmla="*/ 439 w 10000"/>
                <a:gd name="connsiteY576" fmla="*/ 9278 h 10000"/>
                <a:gd name="connsiteX577" fmla="*/ 406 w 10000"/>
                <a:gd name="connsiteY577" fmla="*/ 9305 h 10000"/>
                <a:gd name="connsiteX578" fmla="*/ 385 w 10000"/>
                <a:gd name="connsiteY578" fmla="*/ 9332 h 10000"/>
                <a:gd name="connsiteX579" fmla="*/ 364 w 10000"/>
                <a:gd name="connsiteY579" fmla="*/ 9359 h 10000"/>
                <a:gd name="connsiteX580" fmla="*/ 342 w 10000"/>
                <a:gd name="connsiteY580" fmla="*/ 9392 h 10000"/>
                <a:gd name="connsiteX581" fmla="*/ 332 w 10000"/>
                <a:gd name="connsiteY581" fmla="*/ 9419 h 10000"/>
                <a:gd name="connsiteX582" fmla="*/ 321 w 10000"/>
                <a:gd name="connsiteY582" fmla="*/ 9446 h 10000"/>
                <a:gd name="connsiteX583" fmla="*/ 321 w 10000"/>
                <a:gd name="connsiteY583" fmla="*/ 9473 h 10000"/>
                <a:gd name="connsiteX584" fmla="*/ 321 w 10000"/>
                <a:gd name="connsiteY584" fmla="*/ 9500 h 10000"/>
                <a:gd name="connsiteX585" fmla="*/ 492 w 10000"/>
                <a:gd name="connsiteY585" fmla="*/ 9534 h 10000"/>
                <a:gd name="connsiteX586" fmla="*/ 663 w 10000"/>
                <a:gd name="connsiteY586" fmla="*/ 9554 h 10000"/>
                <a:gd name="connsiteX587" fmla="*/ 834 w 10000"/>
                <a:gd name="connsiteY587" fmla="*/ 9581 h 10000"/>
                <a:gd name="connsiteX588" fmla="*/ 1016 w 10000"/>
                <a:gd name="connsiteY588" fmla="*/ 9588 h 10000"/>
                <a:gd name="connsiteX589" fmla="*/ 1369 w 10000"/>
                <a:gd name="connsiteY589" fmla="*/ 9602 h 10000"/>
                <a:gd name="connsiteX590" fmla="*/ 1733 w 10000"/>
                <a:gd name="connsiteY590" fmla="*/ 9588 h 10000"/>
                <a:gd name="connsiteX591" fmla="*/ 2096 w 10000"/>
                <a:gd name="connsiteY591" fmla="*/ 9575 h 10000"/>
                <a:gd name="connsiteX592" fmla="*/ 2460 w 10000"/>
                <a:gd name="connsiteY592" fmla="*/ 9561 h 10000"/>
                <a:gd name="connsiteX593" fmla="*/ 2813 w 10000"/>
                <a:gd name="connsiteY593" fmla="*/ 9554 h 10000"/>
                <a:gd name="connsiteX594" fmla="*/ 3176 w 10000"/>
                <a:gd name="connsiteY594" fmla="*/ 9561 h 10000"/>
                <a:gd name="connsiteX595" fmla="*/ 3176 w 10000"/>
                <a:gd name="connsiteY595" fmla="*/ 9581 h 10000"/>
                <a:gd name="connsiteX596" fmla="*/ 3187 w 10000"/>
                <a:gd name="connsiteY596" fmla="*/ 9602 h 10000"/>
                <a:gd name="connsiteX597" fmla="*/ 3187 w 10000"/>
                <a:gd name="connsiteY597" fmla="*/ 9615 h 10000"/>
                <a:gd name="connsiteX598" fmla="*/ 3187 w 10000"/>
                <a:gd name="connsiteY598" fmla="*/ 9635 h 10000"/>
                <a:gd name="connsiteX599" fmla="*/ 3209 w 10000"/>
                <a:gd name="connsiteY599" fmla="*/ 9662 h 10000"/>
                <a:gd name="connsiteX600" fmla="*/ 3219 w 10000"/>
                <a:gd name="connsiteY600" fmla="*/ 9683 h 10000"/>
                <a:gd name="connsiteX601" fmla="*/ 3219 w 10000"/>
                <a:gd name="connsiteY601" fmla="*/ 9696 h 10000"/>
                <a:gd name="connsiteX602" fmla="*/ 3241 w 10000"/>
                <a:gd name="connsiteY602" fmla="*/ 9716 h 10000"/>
                <a:gd name="connsiteX603" fmla="*/ 3262 w 10000"/>
                <a:gd name="connsiteY603" fmla="*/ 9743 h 10000"/>
                <a:gd name="connsiteX604" fmla="*/ 3294 w 10000"/>
                <a:gd name="connsiteY604" fmla="*/ 9764 h 10000"/>
                <a:gd name="connsiteX605" fmla="*/ 3326 w 10000"/>
                <a:gd name="connsiteY605" fmla="*/ 9784 h 10000"/>
                <a:gd name="connsiteX606" fmla="*/ 3348 w 10000"/>
                <a:gd name="connsiteY606" fmla="*/ 9797 h 10000"/>
                <a:gd name="connsiteX607" fmla="*/ 3390 w 10000"/>
                <a:gd name="connsiteY607" fmla="*/ 9818 h 10000"/>
                <a:gd name="connsiteX608" fmla="*/ 3422 w 10000"/>
                <a:gd name="connsiteY608" fmla="*/ 9838 h 10000"/>
                <a:gd name="connsiteX609" fmla="*/ 3465 w 10000"/>
                <a:gd name="connsiteY609" fmla="*/ 9845 h 10000"/>
                <a:gd name="connsiteX610" fmla="*/ 3497 w 10000"/>
                <a:gd name="connsiteY610" fmla="*/ 9865 h 10000"/>
                <a:gd name="connsiteX611" fmla="*/ 3529 w 10000"/>
                <a:gd name="connsiteY611" fmla="*/ 9865 h 10000"/>
                <a:gd name="connsiteX612" fmla="*/ 3540 w 10000"/>
                <a:gd name="connsiteY612" fmla="*/ 9872 h 10000"/>
                <a:gd name="connsiteX613" fmla="*/ 3551 w 10000"/>
                <a:gd name="connsiteY613" fmla="*/ 9872 h 10000"/>
                <a:gd name="connsiteX614" fmla="*/ 3572 w 10000"/>
                <a:gd name="connsiteY614" fmla="*/ 9872 h 10000"/>
                <a:gd name="connsiteX615" fmla="*/ 3583 w 10000"/>
                <a:gd name="connsiteY615" fmla="*/ 9872 h 10000"/>
                <a:gd name="connsiteX616" fmla="*/ 3594 w 10000"/>
                <a:gd name="connsiteY616" fmla="*/ 9872 h 10000"/>
                <a:gd name="connsiteX617" fmla="*/ 3615 w 10000"/>
                <a:gd name="connsiteY617" fmla="*/ 9872 h 10000"/>
                <a:gd name="connsiteX618" fmla="*/ 3626 w 10000"/>
                <a:gd name="connsiteY618" fmla="*/ 9872 h 10000"/>
                <a:gd name="connsiteX619" fmla="*/ 3658 w 10000"/>
                <a:gd name="connsiteY619" fmla="*/ 9892 h 10000"/>
                <a:gd name="connsiteX620" fmla="*/ 3679 w 10000"/>
                <a:gd name="connsiteY620" fmla="*/ 9899 h 10000"/>
                <a:gd name="connsiteX621" fmla="*/ 3711 w 10000"/>
                <a:gd name="connsiteY621" fmla="*/ 9905 h 10000"/>
                <a:gd name="connsiteX622" fmla="*/ 3743 w 10000"/>
                <a:gd name="connsiteY622" fmla="*/ 9905 h 10000"/>
                <a:gd name="connsiteX623" fmla="*/ 3786 w 10000"/>
                <a:gd name="connsiteY623" fmla="*/ 9905 h 10000"/>
                <a:gd name="connsiteX624" fmla="*/ 3818 w 10000"/>
                <a:gd name="connsiteY624" fmla="*/ 9919 h 10000"/>
                <a:gd name="connsiteX625" fmla="*/ 3861 w 10000"/>
                <a:gd name="connsiteY625" fmla="*/ 9926 h 10000"/>
                <a:gd name="connsiteX626" fmla="*/ 3872 w 10000"/>
                <a:gd name="connsiteY626" fmla="*/ 9946 h 10000"/>
                <a:gd name="connsiteX627" fmla="*/ 3947 w 10000"/>
                <a:gd name="connsiteY627" fmla="*/ 9953 h 10000"/>
                <a:gd name="connsiteX628" fmla="*/ 4000 w 10000"/>
                <a:gd name="connsiteY628" fmla="*/ 9966 h 10000"/>
                <a:gd name="connsiteX629" fmla="*/ 4075 w 10000"/>
                <a:gd name="connsiteY629" fmla="*/ 9973 h 10000"/>
                <a:gd name="connsiteX630" fmla="*/ 4128 w 10000"/>
                <a:gd name="connsiteY630" fmla="*/ 9973 h 10000"/>
                <a:gd name="connsiteX631" fmla="*/ 4203 w 10000"/>
                <a:gd name="connsiteY631" fmla="*/ 9980 h 10000"/>
                <a:gd name="connsiteX632" fmla="*/ 4278 w 10000"/>
                <a:gd name="connsiteY632" fmla="*/ 9993 h 10000"/>
                <a:gd name="connsiteX633" fmla="*/ 4332 w 10000"/>
                <a:gd name="connsiteY633" fmla="*/ 9993 h 10000"/>
                <a:gd name="connsiteX634" fmla="*/ 4406 w 10000"/>
                <a:gd name="connsiteY63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856 w 10000"/>
                <a:gd name="connsiteY530" fmla="*/ 6496 h 10000"/>
                <a:gd name="connsiteX531" fmla="*/ 1102 w 10000"/>
                <a:gd name="connsiteY531" fmla="*/ 6482 h 10000"/>
                <a:gd name="connsiteX532" fmla="*/ 1348 w 10000"/>
                <a:gd name="connsiteY532" fmla="*/ 6469 h 10000"/>
                <a:gd name="connsiteX533" fmla="*/ 1594 w 10000"/>
                <a:gd name="connsiteY533" fmla="*/ 6462 h 10000"/>
                <a:gd name="connsiteX534" fmla="*/ 1840 w 10000"/>
                <a:gd name="connsiteY534" fmla="*/ 6455 h 10000"/>
                <a:gd name="connsiteX535" fmla="*/ 2086 w 10000"/>
                <a:gd name="connsiteY535" fmla="*/ 6442 h 10000"/>
                <a:gd name="connsiteX536" fmla="*/ 2321 w 10000"/>
                <a:gd name="connsiteY536" fmla="*/ 6435 h 10000"/>
                <a:gd name="connsiteX537" fmla="*/ 2417 w 10000"/>
                <a:gd name="connsiteY537" fmla="*/ 6482 h 10000"/>
                <a:gd name="connsiteX538" fmla="*/ 2513 w 10000"/>
                <a:gd name="connsiteY538" fmla="*/ 6516 h 10000"/>
                <a:gd name="connsiteX539" fmla="*/ 2631 w 10000"/>
                <a:gd name="connsiteY539" fmla="*/ 6543 h 10000"/>
                <a:gd name="connsiteX540" fmla="*/ 2727 w 10000"/>
                <a:gd name="connsiteY540" fmla="*/ 6556 h 10000"/>
                <a:gd name="connsiteX541" fmla="*/ 2845 w 10000"/>
                <a:gd name="connsiteY541" fmla="*/ 6563 h 10000"/>
                <a:gd name="connsiteX542" fmla="*/ 2973 w 10000"/>
                <a:gd name="connsiteY542" fmla="*/ 6570 h 10000"/>
                <a:gd name="connsiteX543" fmla="*/ 3091 w 10000"/>
                <a:gd name="connsiteY543" fmla="*/ 6570 h 10000"/>
                <a:gd name="connsiteX544" fmla="*/ 3209 w 10000"/>
                <a:gd name="connsiteY544" fmla="*/ 6563 h 10000"/>
                <a:gd name="connsiteX545" fmla="*/ 3209 w 10000"/>
                <a:gd name="connsiteY545" fmla="*/ 6590 h 10000"/>
                <a:gd name="connsiteX546" fmla="*/ 3187 w 10000"/>
                <a:gd name="connsiteY546" fmla="*/ 6624 h 10000"/>
                <a:gd name="connsiteX547" fmla="*/ 3187 w 10000"/>
                <a:gd name="connsiteY547" fmla="*/ 6651 h 10000"/>
                <a:gd name="connsiteX548" fmla="*/ 3187 w 10000"/>
                <a:gd name="connsiteY548" fmla="*/ 6678 h 10000"/>
                <a:gd name="connsiteX549" fmla="*/ 3176 w 10000"/>
                <a:gd name="connsiteY549" fmla="*/ 6712 h 10000"/>
                <a:gd name="connsiteX550" fmla="*/ 3176 w 10000"/>
                <a:gd name="connsiteY550" fmla="*/ 6739 h 10000"/>
                <a:gd name="connsiteX551" fmla="*/ 3166 w 10000"/>
                <a:gd name="connsiteY551" fmla="*/ 6766 h 10000"/>
                <a:gd name="connsiteX552" fmla="*/ 3166 w 10000"/>
                <a:gd name="connsiteY552" fmla="*/ 6793 h 10000"/>
                <a:gd name="connsiteX553" fmla="*/ 3134 w 10000"/>
                <a:gd name="connsiteY553" fmla="*/ 6989 h 10000"/>
                <a:gd name="connsiteX554" fmla="*/ 3134 w 10000"/>
                <a:gd name="connsiteY554" fmla="*/ 7184 h 10000"/>
                <a:gd name="connsiteX555" fmla="*/ 3144 w 10000"/>
                <a:gd name="connsiteY555" fmla="*/ 7380 h 10000"/>
                <a:gd name="connsiteX556" fmla="*/ 3176 w 10000"/>
                <a:gd name="connsiteY556" fmla="*/ 7576 h 10000"/>
                <a:gd name="connsiteX557" fmla="*/ 3219 w 10000"/>
                <a:gd name="connsiteY557" fmla="*/ 7765 h 10000"/>
                <a:gd name="connsiteX558" fmla="*/ 3283 w 10000"/>
                <a:gd name="connsiteY558" fmla="*/ 7968 h 10000"/>
                <a:gd name="connsiteX559" fmla="*/ 3348 w 10000"/>
                <a:gd name="connsiteY559" fmla="*/ 8157 h 10000"/>
                <a:gd name="connsiteX560" fmla="*/ 3422 w 10000"/>
                <a:gd name="connsiteY560" fmla="*/ 8339 h 10000"/>
                <a:gd name="connsiteX561" fmla="*/ 3711 w 10000"/>
                <a:gd name="connsiteY561" fmla="*/ 8852 h 10000"/>
                <a:gd name="connsiteX562" fmla="*/ 3294 w 10000"/>
                <a:gd name="connsiteY562" fmla="*/ 8832 h 10000"/>
                <a:gd name="connsiteX563" fmla="*/ 2856 w 10000"/>
                <a:gd name="connsiteY563" fmla="*/ 8832 h 10000"/>
                <a:gd name="connsiteX564" fmla="*/ 2642 w 10000"/>
                <a:gd name="connsiteY564" fmla="*/ 8832 h 10000"/>
                <a:gd name="connsiteX565" fmla="*/ 2428 w 10000"/>
                <a:gd name="connsiteY565" fmla="*/ 8845 h 10000"/>
                <a:gd name="connsiteX566" fmla="*/ 2214 w 10000"/>
                <a:gd name="connsiteY566" fmla="*/ 8859 h 10000"/>
                <a:gd name="connsiteX567" fmla="*/ 1989 w 10000"/>
                <a:gd name="connsiteY567" fmla="*/ 8879 h 10000"/>
                <a:gd name="connsiteX568" fmla="*/ 1786 w 10000"/>
                <a:gd name="connsiteY568" fmla="*/ 8906 h 10000"/>
                <a:gd name="connsiteX569" fmla="*/ 1572 w 10000"/>
                <a:gd name="connsiteY569" fmla="*/ 8933 h 10000"/>
                <a:gd name="connsiteX570" fmla="*/ 1369 w 10000"/>
                <a:gd name="connsiteY570" fmla="*/ 8967 h 10000"/>
                <a:gd name="connsiteX571" fmla="*/ 1166 w 10000"/>
                <a:gd name="connsiteY571" fmla="*/ 9014 h 10000"/>
                <a:gd name="connsiteX572" fmla="*/ 984 w 10000"/>
                <a:gd name="connsiteY572" fmla="*/ 9068 h 10000"/>
                <a:gd name="connsiteX573" fmla="*/ 791 w 10000"/>
                <a:gd name="connsiteY573" fmla="*/ 9136 h 10000"/>
                <a:gd name="connsiteX574" fmla="*/ 610 w 10000"/>
                <a:gd name="connsiteY574" fmla="*/ 9196 h 10000"/>
                <a:gd name="connsiteX575" fmla="*/ 439 w 10000"/>
                <a:gd name="connsiteY575" fmla="*/ 9278 h 10000"/>
                <a:gd name="connsiteX576" fmla="*/ 406 w 10000"/>
                <a:gd name="connsiteY576" fmla="*/ 9305 h 10000"/>
                <a:gd name="connsiteX577" fmla="*/ 385 w 10000"/>
                <a:gd name="connsiteY577" fmla="*/ 9332 h 10000"/>
                <a:gd name="connsiteX578" fmla="*/ 364 w 10000"/>
                <a:gd name="connsiteY578" fmla="*/ 9359 h 10000"/>
                <a:gd name="connsiteX579" fmla="*/ 342 w 10000"/>
                <a:gd name="connsiteY579" fmla="*/ 9392 h 10000"/>
                <a:gd name="connsiteX580" fmla="*/ 332 w 10000"/>
                <a:gd name="connsiteY580" fmla="*/ 9419 h 10000"/>
                <a:gd name="connsiteX581" fmla="*/ 321 w 10000"/>
                <a:gd name="connsiteY581" fmla="*/ 9446 h 10000"/>
                <a:gd name="connsiteX582" fmla="*/ 321 w 10000"/>
                <a:gd name="connsiteY582" fmla="*/ 9473 h 10000"/>
                <a:gd name="connsiteX583" fmla="*/ 321 w 10000"/>
                <a:gd name="connsiteY583" fmla="*/ 9500 h 10000"/>
                <a:gd name="connsiteX584" fmla="*/ 492 w 10000"/>
                <a:gd name="connsiteY584" fmla="*/ 9534 h 10000"/>
                <a:gd name="connsiteX585" fmla="*/ 663 w 10000"/>
                <a:gd name="connsiteY585" fmla="*/ 9554 h 10000"/>
                <a:gd name="connsiteX586" fmla="*/ 834 w 10000"/>
                <a:gd name="connsiteY586" fmla="*/ 9581 h 10000"/>
                <a:gd name="connsiteX587" fmla="*/ 1016 w 10000"/>
                <a:gd name="connsiteY587" fmla="*/ 9588 h 10000"/>
                <a:gd name="connsiteX588" fmla="*/ 1369 w 10000"/>
                <a:gd name="connsiteY588" fmla="*/ 9602 h 10000"/>
                <a:gd name="connsiteX589" fmla="*/ 1733 w 10000"/>
                <a:gd name="connsiteY589" fmla="*/ 9588 h 10000"/>
                <a:gd name="connsiteX590" fmla="*/ 2096 w 10000"/>
                <a:gd name="connsiteY590" fmla="*/ 9575 h 10000"/>
                <a:gd name="connsiteX591" fmla="*/ 2460 w 10000"/>
                <a:gd name="connsiteY591" fmla="*/ 9561 h 10000"/>
                <a:gd name="connsiteX592" fmla="*/ 2813 w 10000"/>
                <a:gd name="connsiteY592" fmla="*/ 9554 h 10000"/>
                <a:gd name="connsiteX593" fmla="*/ 3176 w 10000"/>
                <a:gd name="connsiteY593" fmla="*/ 9561 h 10000"/>
                <a:gd name="connsiteX594" fmla="*/ 3176 w 10000"/>
                <a:gd name="connsiteY594" fmla="*/ 9581 h 10000"/>
                <a:gd name="connsiteX595" fmla="*/ 3187 w 10000"/>
                <a:gd name="connsiteY595" fmla="*/ 9602 h 10000"/>
                <a:gd name="connsiteX596" fmla="*/ 3187 w 10000"/>
                <a:gd name="connsiteY596" fmla="*/ 9615 h 10000"/>
                <a:gd name="connsiteX597" fmla="*/ 3187 w 10000"/>
                <a:gd name="connsiteY597" fmla="*/ 9635 h 10000"/>
                <a:gd name="connsiteX598" fmla="*/ 3209 w 10000"/>
                <a:gd name="connsiteY598" fmla="*/ 9662 h 10000"/>
                <a:gd name="connsiteX599" fmla="*/ 3219 w 10000"/>
                <a:gd name="connsiteY599" fmla="*/ 9683 h 10000"/>
                <a:gd name="connsiteX600" fmla="*/ 3219 w 10000"/>
                <a:gd name="connsiteY600" fmla="*/ 9696 h 10000"/>
                <a:gd name="connsiteX601" fmla="*/ 3241 w 10000"/>
                <a:gd name="connsiteY601" fmla="*/ 9716 h 10000"/>
                <a:gd name="connsiteX602" fmla="*/ 3262 w 10000"/>
                <a:gd name="connsiteY602" fmla="*/ 9743 h 10000"/>
                <a:gd name="connsiteX603" fmla="*/ 3294 w 10000"/>
                <a:gd name="connsiteY603" fmla="*/ 9764 h 10000"/>
                <a:gd name="connsiteX604" fmla="*/ 3326 w 10000"/>
                <a:gd name="connsiteY604" fmla="*/ 9784 h 10000"/>
                <a:gd name="connsiteX605" fmla="*/ 3348 w 10000"/>
                <a:gd name="connsiteY605" fmla="*/ 9797 h 10000"/>
                <a:gd name="connsiteX606" fmla="*/ 3390 w 10000"/>
                <a:gd name="connsiteY606" fmla="*/ 9818 h 10000"/>
                <a:gd name="connsiteX607" fmla="*/ 3422 w 10000"/>
                <a:gd name="connsiteY607" fmla="*/ 9838 h 10000"/>
                <a:gd name="connsiteX608" fmla="*/ 3465 w 10000"/>
                <a:gd name="connsiteY608" fmla="*/ 9845 h 10000"/>
                <a:gd name="connsiteX609" fmla="*/ 3497 w 10000"/>
                <a:gd name="connsiteY609" fmla="*/ 9865 h 10000"/>
                <a:gd name="connsiteX610" fmla="*/ 3529 w 10000"/>
                <a:gd name="connsiteY610" fmla="*/ 9865 h 10000"/>
                <a:gd name="connsiteX611" fmla="*/ 3540 w 10000"/>
                <a:gd name="connsiteY611" fmla="*/ 9872 h 10000"/>
                <a:gd name="connsiteX612" fmla="*/ 3551 w 10000"/>
                <a:gd name="connsiteY612" fmla="*/ 9872 h 10000"/>
                <a:gd name="connsiteX613" fmla="*/ 3572 w 10000"/>
                <a:gd name="connsiteY613" fmla="*/ 9872 h 10000"/>
                <a:gd name="connsiteX614" fmla="*/ 3583 w 10000"/>
                <a:gd name="connsiteY614" fmla="*/ 9872 h 10000"/>
                <a:gd name="connsiteX615" fmla="*/ 3594 w 10000"/>
                <a:gd name="connsiteY615" fmla="*/ 9872 h 10000"/>
                <a:gd name="connsiteX616" fmla="*/ 3615 w 10000"/>
                <a:gd name="connsiteY616" fmla="*/ 9872 h 10000"/>
                <a:gd name="connsiteX617" fmla="*/ 3626 w 10000"/>
                <a:gd name="connsiteY617" fmla="*/ 9872 h 10000"/>
                <a:gd name="connsiteX618" fmla="*/ 3658 w 10000"/>
                <a:gd name="connsiteY618" fmla="*/ 9892 h 10000"/>
                <a:gd name="connsiteX619" fmla="*/ 3679 w 10000"/>
                <a:gd name="connsiteY619" fmla="*/ 9899 h 10000"/>
                <a:gd name="connsiteX620" fmla="*/ 3711 w 10000"/>
                <a:gd name="connsiteY620" fmla="*/ 9905 h 10000"/>
                <a:gd name="connsiteX621" fmla="*/ 3743 w 10000"/>
                <a:gd name="connsiteY621" fmla="*/ 9905 h 10000"/>
                <a:gd name="connsiteX622" fmla="*/ 3786 w 10000"/>
                <a:gd name="connsiteY622" fmla="*/ 9905 h 10000"/>
                <a:gd name="connsiteX623" fmla="*/ 3818 w 10000"/>
                <a:gd name="connsiteY623" fmla="*/ 9919 h 10000"/>
                <a:gd name="connsiteX624" fmla="*/ 3861 w 10000"/>
                <a:gd name="connsiteY624" fmla="*/ 9926 h 10000"/>
                <a:gd name="connsiteX625" fmla="*/ 3872 w 10000"/>
                <a:gd name="connsiteY625" fmla="*/ 9946 h 10000"/>
                <a:gd name="connsiteX626" fmla="*/ 3947 w 10000"/>
                <a:gd name="connsiteY626" fmla="*/ 9953 h 10000"/>
                <a:gd name="connsiteX627" fmla="*/ 4000 w 10000"/>
                <a:gd name="connsiteY627" fmla="*/ 9966 h 10000"/>
                <a:gd name="connsiteX628" fmla="*/ 4075 w 10000"/>
                <a:gd name="connsiteY628" fmla="*/ 9973 h 10000"/>
                <a:gd name="connsiteX629" fmla="*/ 4128 w 10000"/>
                <a:gd name="connsiteY629" fmla="*/ 9973 h 10000"/>
                <a:gd name="connsiteX630" fmla="*/ 4203 w 10000"/>
                <a:gd name="connsiteY630" fmla="*/ 9980 h 10000"/>
                <a:gd name="connsiteX631" fmla="*/ 4278 w 10000"/>
                <a:gd name="connsiteY631" fmla="*/ 9993 h 10000"/>
                <a:gd name="connsiteX632" fmla="*/ 4332 w 10000"/>
                <a:gd name="connsiteY632" fmla="*/ 9993 h 10000"/>
                <a:gd name="connsiteX633" fmla="*/ 4406 w 10000"/>
                <a:gd name="connsiteY63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102 w 10000"/>
                <a:gd name="connsiteY530" fmla="*/ 6482 h 10000"/>
                <a:gd name="connsiteX531" fmla="*/ 1348 w 10000"/>
                <a:gd name="connsiteY531" fmla="*/ 6469 h 10000"/>
                <a:gd name="connsiteX532" fmla="*/ 1594 w 10000"/>
                <a:gd name="connsiteY532" fmla="*/ 6462 h 10000"/>
                <a:gd name="connsiteX533" fmla="*/ 1840 w 10000"/>
                <a:gd name="connsiteY533" fmla="*/ 6455 h 10000"/>
                <a:gd name="connsiteX534" fmla="*/ 2086 w 10000"/>
                <a:gd name="connsiteY534" fmla="*/ 6442 h 10000"/>
                <a:gd name="connsiteX535" fmla="*/ 2321 w 10000"/>
                <a:gd name="connsiteY535" fmla="*/ 6435 h 10000"/>
                <a:gd name="connsiteX536" fmla="*/ 2417 w 10000"/>
                <a:gd name="connsiteY536" fmla="*/ 6482 h 10000"/>
                <a:gd name="connsiteX537" fmla="*/ 2513 w 10000"/>
                <a:gd name="connsiteY537" fmla="*/ 6516 h 10000"/>
                <a:gd name="connsiteX538" fmla="*/ 2631 w 10000"/>
                <a:gd name="connsiteY538" fmla="*/ 6543 h 10000"/>
                <a:gd name="connsiteX539" fmla="*/ 2727 w 10000"/>
                <a:gd name="connsiteY539" fmla="*/ 6556 h 10000"/>
                <a:gd name="connsiteX540" fmla="*/ 2845 w 10000"/>
                <a:gd name="connsiteY540" fmla="*/ 6563 h 10000"/>
                <a:gd name="connsiteX541" fmla="*/ 2973 w 10000"/>
                <a:gd name="connsiteY541" fmla="*/ 6570 h 10000"/>
                <a:gd name="connsiteX542" fmla="*/ 3091 w 10000"/>
                <a:gd name="connsiteY542" fmla="*/ 6570 h 10000"/>
                <a:gd name="connsiteX543" fmla="*/ 3209 w 10000"/>
                <a:gd name="connsiteY543" fmla="*/ 6563 h 10000"/>
                <a:gd name="connsiteX544" fmla="*/ 3209 w 10000"/>
                <a:gd name="connsiteY544" fmla="*/ 6590 h 10000"/>
                <a:gd name="connsiteX545" fmla="*/ 3187 w 10000"/>
                <a:gd name="connsiteY545" fmla="*/ 6624 h 10000"/>
                <a:gd name="connsiteX546" fmla="*/ 3187 w 10000"/>
                <a:gd name="connsiteY546" fmla="*/ 6651 h 10000"/>
                <a:gd name="connsiteX547" fmla="*/ 3187 w 10000"/>
                <a:gd name="connsiteY547" fmla="*/ 6678 h 10000"/>
                <a:gd name="connsiteX548" fmla="*/ 3176 w 10000"/>
                <a:gd name="connsiteY548" fmla="*/ 6712 h 10000"/>
                <a:gd name="connsiteX549" fmla="*/ 3176 w 10000"/>
                <a:gd name="connsiteY549" fmla="*/ 6739 h 10000"/>
                <a:gd name="connsiteX550" fmla="*/ 3166 w 10000"/>
                <a:gd name="connsiteY550" fmla="*/ 6766 h 10000"/>
                <a:gd name="connsiteX551" fmla="*/ 3166 w 10000"/>
                <a:gd name="connsiteY551" fmla="*/ 6793 h 10000"/>
                <a:gd name="connsiteX552" fmla="*/ 3134 w 10000"/>
                <a:gd name="connsiteY552" fmla="*/ 6989 h 10000"/>
                <a:gd name="connsiteX553" fmla="*/ 3134 w 10000"/>
                <a:gd name="connsiteY553" fmla="*/ 7184 h 10000"/>
                <a:gd name="connsiteX554" fmla="*/ 3144 w 10000"/>
                <a:gd name="connsiteY554" fmla="*/ 7380 h 10000"/>
                <a:gd name="connsiteX555" fmla="*/ 3176 w 10000"/>
                <a:gd name="connsiteY555" fmla="*/ 7576 h 10000"/>
                <a:gd name="connsiteX556" fmla="*/ 3219 w 10000"/>
                <a:gd name="connsiteY556" fmla="*/ 7765 h 10000"/>
                <a:gd name="connsiteX557" fmla="*/ 3283 w 10000"/>
                <a:gd name="connsiteY557" fmla="*/ 7968 h 10000"/>
                <a:gd name="connsiteX558" fmla="*/ 3348 w 10000"/>
                <a:gd name="connsiteY558" fmla="*/ 8157 h 10000"/>
                <a:gd name="connsiteX559" fmla="*/ 3422 w 10000"/>
                <a:gd name="connsiteY559" fmla="*/ 8339 h 10000"/>
                <a:gd name="connsiteX560" fmla="*/ 3711 w 10000"/>
                <a:gd name="connsiteY560" fmla="*/ 8852 h 10000"/>
                <a:gd name="connsiteX561" fmla="*/ 3294 w 10000"/>
                <a:gd name="connsiteY561" fmla="*/ 8832 h 10000"/>
                <a:gd name="connsiteX562" fmla="*/ 2856 w 10000"/>
                <a:gd name="connsiteY562" fmla="*/ 8832 h 10000"/>
                <a:gd name="connsiteX563" fmla="*/ 2642 w 10000"/>
                <a:gd name="connsiteY563" fmla="*/ 8832 h 10000"/>
                <a:gd name="connsiteX564" fmla="*/ 2428 w 10000"/>
                <a:gd name="connsiteY564" fmla="*/ 8845 h 10000"/>
                <a:gd name="connsiteX565" fmla="*/ 2214 w 10000"/>
                <a:gd name="connsiteY565" fmla="*/ 8859 h 10000"/>
                <a:gd name="connsiteX566" fmla="*/ 1989 w 10000"/>
                <a:gd name="connsiteY566" fmla="*/ 8879 h 10000"/>
                <a:gd name="connsiteX567" fmla="*/ 1786 w 10000"/>
                <a:gd name="connsiteY567" fmla="*/ 8906 h 10000"/>
                <a:gd name="connsiteX568" fmla="*/ 1572 w 10000"/>
                <a:gd name="connsiteY568" fmla="*/ 8933 h 10000"/>
                <a:gd name="connsiteX569" fmla="*/ 1369 w 10000"/>
                <a:gd name="connsiteY569" fmla="*/ 8967 h 10000"/>
                <a:gd name="connsiteX570" fmla="*/ 1166 w 10000"/>
                <a:gd name="connsiteY570" fmla="*/ 9014 h 10000"/>
                <a:gd name="connsiteX571" fmla="*/ 984 w 10000"/>
                <a:gd name="connsiteY571" fmla="*/ 9068 h 10000"/>
                <a:gd name="connsiteX572" fmla="*/ 791 w 10000"/>
                <a:gd name="connsiteY572" fmla="*/ 9136 h 10000"/>
                <a:gd name="connsiteX573" fmla="*/ 610 w 10000"/>
                <a:gd name="connsiteY573" fmla="*/ 9196 h 10000"/>
                <a:gd name="connsiteX574" fmla="*/ 439 w 10000"/>
                <a:gd name="connsiteY574" fmla="*/ 9278 h 10000"/>
                <a:gd name="connsiteX575" fmla="*/ 406 w 10000"/>
                <a:gd name="connsiteY575" fmla="*/ 9305 h 10000"/>
                <a:gd name="connsiteX576" fmla="*/ 385 w 10000"/>
                <a:gd name="connsiteY576" fmla="*/ 9332 h 10000"/>
                <a:gd name="connsiteX577" fmla="*/ 364 w 10000"/>
                <a:gd name="connsiteY577" fmla="*/ 9359 h 10000"/>
                <a:gd name="connsiteX578" fmla="*/ 342 w 10000"/>
                <a:gd name="connsiteY578" fmla="*/ 9392 h 10000"/>
                <a:gd name="connsiteX579" fmla="*/ 332 w 10000"/>
                <a:gd name="connsiteY579" fmla="*/ 9419 h 10000"/>
                <a:gd name="connsiteX580" fmla="*/ 321 w 10000"/>
                <a:gd name="connsiteY580" fmla="*/ 9446 h 10000"/>
                <a:gd name="connsiteX581" fmla="*/ 321 w 10000"/>
                <a:gd name="connsiteY581" fmla="*/ 9473 h 10000"/>
                <a:gd name="connsiteX582" fmla="*/ 321 w 10000"/>
                <a:gd name="connsiteY582" fmla="*/ 9500 h 10000"/>
                <a:gd name="connsiteX583" fmla="*/ 492 w 10000"/>
                <a:gd name="connsiteY583" fmla="*/ 9534 h 10000"/>
                <a:gd name="connsiteX584" fmla="*/ 663 w 10000"/>
                <a:gd name="connsiteY584" fmla="*/ 9554 h 10000"/>
                <a:gd name="connsiteX585" fmla="*/ 834 w 10000"/>
                <a:gd name="connsiteY585" fmla="*/ 9581 h 10000"/>
                <a:gd name="connsiteX586" fmla="*/ 1016 w 10000"/>
                <a:gd name="connsiteY586" fmla="*/ 9588 h 10000"/>
                <a:gd name="connsiteX587" fmla="*/ 1369 w 10000"/>
                <a:gd name="connsiteY587" fmla="*/ 9602 h 10000"/>
                <a:gd name="connsiteX588" fmla="*/ 1733 w 10000"/>
                <a:gd name="connsiteY588" fmla="*/ 9588 h 10000"/>
                <a:gd name="connsiteX589" fmla="*/ 2096 w 10000"/>
                <a:gd name="connsiteY589" fmla="*/ 9575 h 10000"/>
                <a:gd name="connsiteX590" fmla="*/ 2460 w 10000"/>
                <a:gd name="connsiteY590" fmla="*/ 9561 h 10000"/>
                <a:gd name="connsiteX591" fmla="*/ 2813 w 10000"/>
                <a:gd name="connsiteY591" fmla="*/ 9554 h 10000"/>
                <a:gd name="connsiteX592" fmla="*/ 3176 w 10000"/>
                <a:gd name="connsiteY592" fmla="*/ 9561 h 10000"/>
                <a:gd name="connsiteX593" fmla="*/ 3176 w 10000"/>
                <a:gd name="connsiteY593" fmla="*/ 9581 h 10000"/>
                <a:gd name="connsiteX594" fmla="*/ 3187 w 10000"/>
                <a:gd name="connsiteY594" fmla="*/ 9602 h 10000"/>
                <a:gd name="connsiteX595" fmla="*/ 3187 w 10000"/>
                <a:gd name="connsiteY595" fmla="*/ 9615 h 10000"/>
                <a:gd name="connsiteX596" fmla="*/ 3187 w 10000"/>
                <a:gd name="connsiteY596" fmla="*/ 9635 h 10000"/>
                <a:gd name="connsiteX597" fmla="*/ 3209 w 10000"/>
                <a:gd name="connsiteY597" fmla="*/ 9662 h 10000"/>
                <a:gd name="connsiteX598" fmla="*/ 3219 w 10000"/>
                <a:gd name="connsiteY598" fmla="*/ 9683 h 10000"/>
                <a:gd name="connsiteX599" fmla="*/ 3219 w 10000"/>
                <a:gd name="connsiteY599" fmla="*/ 9696 h 10000"/>
                <a:gd name="connsiteX600" fmla="*/ 3241 w 10000"/>
                <a:gd name="connsiteY600" fmla="*/ 9716 h 10000"/>
                <a:gd name="connsiteX601" fmla="*/ 3262 w 10000"/>
                <a:gd name="connsiteY601" fmla="*/ 9743 h 10000"/>
                <a:gd name="connsiteX602" fmla="*/ 3294 w 10000"/>
                <a:gd name="connsiteY602" fmla="*/ 9764 h 10000"/>
                <a:gd name="connsiteX603" fmla="*/ 3326 w 10000"/>
                <a:gd name="connsiteY603" fmla="*/ 9784 h 10000"/>
                <a:gd name="connsiteX604" fmla="*/ 3348 w 10000"/>
                <a:gd name="connsiteY604" fmla="*/ 9797 h 10000"/>
                <a:gd name="connsiteX605" fmla="*/ 3390 w 10000"/>
                <a:gd name="connsiteY605" fmla="*/ 9818 h 10000"/>
                <a:gd name="connsiteX606" fmla="*/ 3422 w 10000"/>
                <a:gd name="connsiteY606" fmla="*/ 9838 h 10000"/>
                <a:gd name="connsiteX607" fmla="*/ 3465 w 10000"/>
                <a:gd name="connsiteY607" fmla="*/ 9845 h 10000"/>
                <a:gd name="connsiteX608" fmla="*/ 3497 w 10000"/>
                <a:gd name="connsiteY608" fmla="*/ 9865 h 10000"/>
                <a:gd name="connsiteX609" fmla="*/ 3529 w 10000"/>
                <a:gd name="connsiteY609" fmla="*/ 9865 h 10000"/>
                <a:gd name="connsiteX610" fmla="*/ 3540 w 10000"/>
                <a:gd name="connsiteY610" fmla="*/ 9872 h 10000"/>
                <a:gd name="connsiteX611" fmla="*/ 3551 w 10000"/>
                <a:gd name="connsiteY611" fmla="*/ 9872 h 10000"/>
                <a:gd name="connsiteX612" fmla="*/ 3572 w 10000"/>
                <a:gd name="connsiteY612" fmla="*/ 9872 h 10000"/>
                <a:gd name="connsiteX613" fmla="*/ 3583 w 10000"/>
                <a:gd name="connsiteY613" fmla="*/ 9872 h 10000"/>
                <a:gd name="connsiteX614" fmla="*/ 3594 w 10000"/>
                <a:gd name="connsiteY614" fmla="*/ 9872 h 10000"/>
                <a:gd name="connsiteX615" fmla="*/ 3615 w 10000"/>
                <a:gd name="connsiteY615" fmla="*/ 9872 h 10000"/>
                <a:gd name="connsiteX616" fmla="*/ 3626 w 10000"/>
                <a:gd name="connsiteY616" fmla="*/ 9872 h 10000"/>
                <a:gd name="connsiteX617" fmla="*/ 3658 w 10000"/>
                <a:gd name="connsiteY617" fmla="*/ 9892 h 10000"/>
                <a:gd name="connsiteX618" fmla="*/ 3679 w 10000"/>
                <a:gd name="connsiteY618" fmla="*/ 9899 h 10000"/>
                <a:gd name="connsiteX619" fmla="*/ 3711 w 10000"/>
                <a:gd name="connsiteY619" fmla="*/ 9905 h 10000"/>
                <a:gd name="connsiteX620" fmla="*/ 3743 w 10000"/>
                <a:gd name="connsiteY620" fmla="*/ 9905 h 10000"/>
                <a:gd name="connsiteX621" fmla="*/ 3786 w 10000"/>
                <a:gd name="connsiteY621" fmla="*/ 9905 h 10000"/>
                <a:gd name="connsiteX622" fmla="*/ 3818 w 10000"/>
                <a:gd name="connsiteY622" fmla="*/ 9919 h 10000"/>
                <a:gd name="connsiteX623" fmla="*/ 3861 w 10000"/>
                <a:gd name="connsiteY623" fmla="*/ 9926 h 10000"/>
                <a:gd name="connsiteX624" fmla="*/ 3872 w 10000"/>
                <a:gd name="connsiteY624" fmla="*/ 9946 h 10000"/>
                <a:gd name="connsiteX625" fmla="*/ 3947 w 10000"/>
                <a:gd name="connsiteY625" fmla="*/ 9953 h 10000"/>
                <a:gd name="connsiteX626" fmla="*/ 4000 w 10000"/>
                <a:gd name="connsiteY626" fmla="*/ 9966 h 10000"/>
                <a:gd name="connsiteX627" fmla="*/ 4075 w 10000"/>
                <a:gd name="connsiteY627" fmla="*/ 9973 h 10000"/>
                <a:gd name="connsiteX628" fmla="*/ 4128 w 10000"/>
                <a:gd name="connsiteY628" fmla="*/ 9973 h 10000"/>
                <a:gd name="connsiteX629" fmla="*/ 4203 w 10000"/>
                <a:gd name="connsiteY629" fmla="*/ 9980 h 10000"/>
                <a:gd name="connsiteX630" fmla="*/ 4278 w 10000"/>
                <a:gd name="connsiteY630" fmla="*/ 9993 h 10000"/>
                <a:gd name="connsiteX631" fmla="*/ 4332 w 10000"/>
                <a:gd name="connsiteY631" fmla="*/ 9993 h 10000"/>
                <a:gd name="connsiteX632" fmla="*/ 4406 w 10000"/>
                <a:gd name="connsiteY63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348 w 10000"/>
                <a:gd name="connsiteY530" fmla="*/ 6469 h 10000"/>
                <a:gd name="connsiteX531" fmla="*/ 1594 w 10000"/>
                <a:gd name="connsiteY531" fmla="*/ 6462 h 10000"/>
                <a:gd name="connsiteX532" fmla="*/ 1840 w 10000"/>
                <a:gd name="connsiteY532" fmla="*/ 6455 h 10000"/>
                <a:gd name="connsiteX533" fmla="*/ 2086 w 10000"/>
                <a:gd name="connsiteY533" fmla="*/ 6442 h 10000"/>
                <a:gd name="connsiteX534" fmla="*/ 2321 w 10000"/>
                <a:gd name="connsiteY534" fmla="*/ 6435 h 10000"/>
                <a:gd name="connsiteX535" fmla="*/ 2417 w 10000"/>
                <a:gd name="connsiteY535" fmla="*/ 6482 h 10000"/>
                <a:gd name="connsiteX536" fmla="*/ 2513 w 10000"/>
                <a:gd name="connsiteY536" fmla="*/ 6516 h 10000"/>
                <a:gd name="connsiteX537" fmla="*/ 2631 w 10000"/>
                <a:gd name="connsiteY537" fmla="*/ 6543 h 10000"/>
                <a:gd name="connsiteX538" fmla="*/ 2727 w 10000"/>
                <a:gd name="connsiteY538" fmla="*/ 6556 h 10000"/>
                <a:gd name="connsiteX539" fmla="*/ 2845 w 10000"/>
                <a:gd name="connsiteY539" fmla="*/ 6563 h 10000"/>
                <a:gd name="connsiteX540" fmla="*/ 2973 w 10000"/>
                <a:gd name="connsiteY540" fmla="*/ 6570 h 10000"/>
                <a:gd name="connsiteX541" fmla="*/ 3091 w 10000"/>
                <a:gd name="connsiteY541" fmla="*/ 6570 h 10000"/>
                <a:gd name="connsiteX542" fmla="*/ 3209 w 10000"/>
                <a:gd name="connsiteY542" fmla="*/ 6563 h 10000"/>
                <a:gd name="connsiteX543" fmla="*/ 3209 w 10000"/>
                <a:gd name="connsiteY543" fmla="*/ 6590 h 10000"/>
                <a:gd name="connsiteX544" fmla="*/ 3187 w 10000"/>
                <a:gd name="connsiteY544" fmla="*/ 6624 h 10000"/>
                <a:gd name="connsiteX545" fmla="*/ 3187 w 10000"/>
                <a:gd name="connsiteY545" fmla="*/ 6651 h 10000"/>
                <a:gd name="connsiteX546" fmla="*/ 3187 w 10000"/>
                <a:gd name="connsiteY546" fmla="*/ 6678 h 10000"/>
                <a:gd name="connsiteX547" fmla="*/ 3176 w 10000"/>
                <a:gd name="connsiteY547" fmla="*/ 6712 h 10000"/>
                <a:gd name="connsiteX548" fmla="*/ 3176 w 10000"/>
                <a:gd name="connsiteY548" fmla="*/ 6739 h 10000"/>
                <a:gd name="connsiteX549" fmla="*/ 3166 w 10000"/>
                <a:gd name="connsiteY549" fmla="*/ 6766 h 10000"/>
                <a:gd name="connsiteX550" fmla="*/ 3166 w 10000"/>
                <a:gd name="connsiteY550" fmla="*/ 6793 h 10000"/>
                <a:gd name="connsiteX551" fmla="*/ 3134 w 10000"/>
                <a:gd name="connsiteY551" fmla="*/ 6989 h 10000"/>
                <a:gd name="connsiteX552" fmla="*/ 3134 w 10000"/>
                <a:gd name="connsiteY552" fmla="*/ 7184 h 10000"/>
                <a:gd name="connsiteX553" fmla="*/ 3144 w 10000"/>
                <a:gd name="connsiteY553" fmla="*/ 7380 h 10000"/>
                <a:gd name="connsiteX554" fmla="*/ 3176 w 10000"/>
                <a:gd name="connsiteY554" fmla="*/ 7576 h 10000"/>
                <a:gd name="connsiteX555" fmla="*/ 3219 w 10000"/>
                <a:gd name="connsiteY555" fmla="*/ 7765 h 10000"/>
                <a:gd name="connsiteX556" fmla="*/ 3283 w 10000"/>
                <a:gd name="connsiteY556" fmla="*/ 7968 h 10000"/>
                <a:gd name="connsiteX557" fmla="*/ 3348 w 10000"/>
                <a:gd name="connsiteY557" fmla="*/ 8157 h 10000"/>
                <a:gd name="connsiteX558" fmla="*/ 3422 w 10000"/>
                <a:gd name="connsiteY558" fmla="*/ 8339 h 10000"/>
                <a:gd name="connsiteX559" fmla="*/ 3711 w 10000"/>
                <a:gd name="connsiteY559" fmla="*/ 8852 h 10000"/>
                <a:gd name="connsiteX560" fmla="*/ 3294 w 10000"/>
                <a:gd name="connsiteY560" fmla="*/ 8832 h 10000"/>
                <a:gd name="connsiteX561" fmla="*/ 2856 w 10000"/>
                <a:gd name="connsiteY561" fmla="*/ 8832 h 10000"/>
                <a:gd name="connsiteX562" fmla="*/ 2642 w 10000"/>
                <a:gd name="connsiteY562" fmla="*/ 8832 h 10000"/>
                <a:gd name="connsiteX563" fmla="*/ 2428 w 10000"/>
                <a:gd name="connsiteY563" fmla="*/ 8845 h 10000"/>
                <a:gd name="connsiteX564" fmla="*/ 2214 w 10000"/>
                <a:gd name="connsiteY564" fmla="*/ 8859 h 10000"/>
                <a:gd name="connsiteX565" fmla="*/ 1989 w 10000"/>
                <a:gd name="connsiteY565" fmla="*/ 8879 h 10000"/>
                <a:gd name="connsiteX566" fmla="*/ 1786 w 10000"/>
                <a:gd name="connsiteY566" fmla="*/ 8906 h 10000"/>
                <a:gd name="connsiteX567" fmla="*/ 1572 w 10000"/>
                <a:gd name="connsiteY567" fmla="*/ 8933 h 10000"/>
                <a:gd name="connsiteX568" fmla="*/ 1369 w 10000"/>
                <a:gd name="connsiteY568" fmla="*/ 8967 h 10000"/>
                <a:gd name="connsiteX569" fmla="*/ 1166 w 10000"/>
                <a:gd name="connsiteY569" fmla="*/ 9014 h 10000"/>
                <a:gd name="connsiteX570" fmla="*/ 984 w 10000"/>
                <a:gd name="connsiteY570" fmla="*/ 9068 h 10000"/>
                <a:gd name="connsiteX571" fmla="*/ 791 w 10000"/>
                <a:gd name="connsiteY571" fmla="*/ 9136 h 10000"/>
                <a:gd name="connsiteX572" fmla="*/ 610 w 10000"/>
                <a:gd name="connsiteY572" fmla="*/ 9196 h 10000"/>
                <a:gd name="connsiteX573" fmla="*/ 439 w 10000"/>
                <a:gd name="connsiteY573" fmla="*/ 9278 h 10000"/>
                <a:gd name="connsiteX574" fmla="*/ 406 w 10000"/>
                <a:gd name="connsiteY574" fmla="*/ 9305 h 10000"/>
                <a:gd name="connsiteX575" fmla="*/ 385 w 10000"/>
                <a:gd name="connsiteY575" fmla="*/ 9332 h 10000"/>
                <a:gd name="connsiteX576" fmla="*/ 364 w 10000"/>
                <a:gd name="connsiteY576" fmla="*/ 9359 h 10000"/>
                <a:gd name="connsiteX577" fmla="*/ 342 w 10000"/>
                <a:gd name="connsiteY577" fmla="*/ 9392 h 10000"/>
                <a:gd name="connsiteX578" fmla="*/ 332 w 10000"/>
                <a:gd name="connsiteY578" fmla="*/ 9419 h 10000"/>
                <a:gd name="connsiteX579" fmla="*/ 321 w 10000"/>
                <a:gd name="connsiteY579" fmla="*/ 9446 h 10000"/>
                <a:gd name="connsiteX580" fmla="*/ 321 w 10000"/>
                <a:gd name="connsiteY580" fmla="*/ 9473 h 10000"/>
                <a:gd name="connsiteX581" fmla="*/ 321 w 10000"/>
                <a:gd name="connsiteY581" fmla="*/ 9500 h 10000"/>
                <a:gd name="connsiteX582" fmla="*/ 492 w 10000"/>
                <a:gd name="connsiteY582" fmla="*/ 9534 h 10000"/>
                <a:gd name="connsiteX583" fmla="*/ 663 w 10000"/>
                <a:gd name="connsiteY583" fmla="*/ 9554 h 10000"/>
                <a:gd name="connsiteX584" fmla="*/ 834 w 10000"/>
                <a:gd name="connsiteY584" fmla="*/ 9581 h 10000"/>
                <a:gd name="connsiteX585" fmla="*/ 1016 w 10000"/>
                <a:gd name="connsiteY585" fmla="*/ 9588 h 10000"/>
                <a:gd name="connsiteX586" fmla="*/ 1369 w 10000"/>
                <a:gd name="connsiteY586" fmla="*/ 9602 h 10000"/>
                <a:gd name="connsiteX587" fmla="*/ 1733 w 10000"/>
                <a:gd name="connsiteY587" fmla="*/ 9588 h 10000"/>
                <a:gd name="connsiteX588" fmla="*/ 2096 w 10000"/>
                <a:gd name="connsiteY588" fmla="*/ 9575 h 10000"/>
                <a:gd name="connsiteX589" fmla="*/ 2460 w 10000"/>
                <a:gd name="connsiteY589" fmla="*/ 9561 h 10000"/>
                <a:gd name="connsiteX590" fmla="*/ 2813 w 10000"/>
                <a:gd name="connsiteY590" fmla="*/ 9554 h 10000"/>
                <a:gd name="connsiteX591" fmla="*/ 3176 w 10000"/>
                <a:gd name="connsiteY591" fmla="*/ 9561 h 10000"/>
                <a:gd name="connsiteX592" fmla="*/ 3176 w 10000"/>
                <a:gd name="connsiteY592" fmla="*/ 9581 h 10000"/>
                <a:gd name="connsiteX593" fmla="*/ 3187 w 10000"/>
                <a:gd name="connsiteY593" fmla="*/ 9602 h 10000"/>
                <a:gd name="connsiteX594" fmla="*/ 3187 w 10000"/>
                <a:gd name="connsiteY594" fmla="*/ 9615 h 10000"/>
                <a:gd name="connsiteX595" fmla="*/ 3187 w 10000"/>
                <a:gd name="connsiteY595" fmla="*/ 9635 h 10000"/>
                <a:gd name="connsiteX596" fmla="*/ 3209 w 10000"/>
                <a:gd name="connsiteY596" fmla="*/ 9662 h 10000"/>
                <a:gd name="connsiteX597" fmla="*/ 3219 w 10000"/>
                <a:gd name="connsiteY597" fmla="*/ 9683 h 10000"/>
                <a:gd name="connsiteX598" fmla="*/ 3219 w 10000"/>
                <a:gd name="connsiteY598" fmla="*/ 9696 h 10000"/>
                <a:gd name="connsiteX599" fmla="*/ 3241 w 10000"/>
                <a:gd name="connsiteY599" fmla="*/ 9716 h 10000"/>
                <a:gd name="connsiteX600" fmla="*/ 3262 w 10000"/>
                <a:gd name="connsiteY600" fmla="*/ 9743 h 10000"/>
                <a:gd name="connsiteX601" fmla="*/ 3294 w 10000"/>
                <a:gd name="connsiteY601" fmla="*/ 9764 h 10000"/>
                <a:gd name="connsiteX602" fmla="*/ 3326 w 10000"/>
                <a:gd name="connsiteY602" fmla="*/ 9784 h 10000"/>
                <a:gd name="connsiteX603" fmla="*/ 3348 w 10000"/>
                <a:gd name="connsiteY603" fmla="*/ 9797 h 10000"/>
                <a:gd name="connsiteX604" fmla="*/ 3390 w 10000"/>
                <a:gd name="connsiteY604" fmla="*/ 9818 h 10000"/>
                <a:gd name="connsiteX605" fmla="*/ 3422 w 10000"/>
                <a:gd name="connsiteY605" fmla="*/ 9838 h 10000"/>
                <a:gd name="connsiteX606" fmla="*/ 3465 w 10000"/>
                <a:gd name="connsiteY606" fmla="*/ 9845 h 10000"/>
                <a:gd name="connsiteX607" fmla="*/ 3497 w 10000"/>
                <a:gd name="connsiteY607" fmla="*/ 9865 h 10000"/>
                <a:gd name="connsiteX608" fmla="*/ 3529 w 10000"/>
                <a:gd name="connsiteY608" fmla="*/ 9865 h 10000"/>
                <a:gd name="connsiteX609" fmla="*/ 3540 w 10000"/>
                <a:gd name="connsiteY609" fmla="*/ 9872 h 10000"/>
                <a:gd name="connsiteX610" fmla="*/ 3551 w 10000"/>
                <a:gd name="connsiteY610" fmla="*/ 9872 h 10000"/>
                <a:gd name="connsiteX611" fmla="*/ 3572 w 10000"/>
                <a:gd name="connsiteY611" fmla="*/ 9872 h 10000"/>
                <a:gd name="connsiteX612" fmla="*/ 3583 w 10000"/>
                <a:gd name="connsiteY612" fmla="*/ 9872 h 10000"/>
                <a:gd name="connsiteX613" fmla="*/ 3594 w 10000"/>
                <a:gd name="connsiteY613" fmla="*/ 9872 h 10000"/>
                <a:gd name="connsiteX614" fmla="*/ 3615 w 10000"/>
                <a:gd name="connsiteY614" fmla="*/ 9872 h 10000"/>
                <a:gd name="connsiteX615" fmla="*/ 3626 w 10000"/>
                <a:gd name="connsiteY615" fmla="*/ 9872 h 10000"/>
                <a:gd name="connsiteX616" fmla="*/ 3658 w 10000"/>
                <a:gd name="connsiteY616" fmla="*/ 9892 h 10000"/>
                <a:gd name="connsiteX617" fmla="*/ 3679 w 10000"/>
                <a:gd name="connsiteY617" fmla="*/ 9899 h 10000"/>
                <a:gd name="connsiteX618" fmla="*/ 3711 w 10000"/>
                <a:gd name="connsiteY618" fmla="*/ 9905 h 10000"/>
                <a:gd name="connsiteX619" fmla="*/ 3743 w 10000"/>
                <a:gd name="connsiteY619" fmla="*/ 9905 h 10000"/>
                <a:gd name="connsiteX620" fmla="*/ 3786 w 10000"/>
                <a:gd name="connsiteY620" fmla="*/ 9905 h 10000"/>
                <a:gd name="connsiteX621" fmla="*/ 3818 w 10000"/>
                <a:gd name="connsiteY621" fmla="*/ 9919 h 10000"/>
                <a:gd name="connsiteX622" fmla="*/ 3861 w 10000"/>
                <a:gd name="connsiteY622" fmla="*/ 9926 h 10000"/>
                <a:gd name="connsiteX623" fmla="*/ 3872 w 10000"/>
                <a:gd name="connsiteY623" fmla="*/ 9946 h 10000"/>
                <a:gd name="connsiteX624" fmla="*/ 3947 w 10000"/>
                <a:gd name="connsiteY624" fmla="*/ 9953 h 10000"/>
                <a:gd name="connsiteX625" fmla="*/ 4000 w 10000"/>
                <a:gd name="connsiteY625" fmla="*/ 9966 h 10000"/>
                <a:gd name="connsiteX626" fmla="*/ 4075 w 10000"/>
                <a:gd name="connsiteY626" fmla="*/ 9973 h 10000"/>
                <a:gd name="connsiteX627" fmla="*/ 4128 w 10000"/>
                <a:gd name="connsiteY627" fmla="*/ 9973 h 10000"/>
                <a:gd name="connsiteX628" fmla="*/ 4203 w 10000"/>
                <a:gd name="connsiteY628" fmla="*/ 9980 h 10000"/>
                <a:gd name="connsiteX629" fmla="*/ 4278 w 10000"/>
                <a:gd name="connsiteY629" fmla="*/ 9993 h 10000"/>
                <a:gd name="connsiteX630" fmla="*/ 4332 w 10000"/>
                <a:gd name="connsiteY630" fmla="*/ 9993 h 10000"/>
                <a:gd name="connsiteX631" fmla="*/ 4406 w 10000"/>
                <a:gd name="connsiteY63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594 w 10000"/>
                <a:gd name="connsiteY530" fmla="*/ 6462 h 10000"/>
                <a:gd name="connsiteX531" fmla="*/ 1840 w 10000"/>
                <a:gd name="connsiteY531" fmla="*/ 6455 h 10000"/>
                <a:gd name="connsiteX532" fmla="*/ 2086 w 10000"/>
                <a:gd name="connsiteY532" fmla="*/ 6442 h 10000"/>
                <a:gd name="connsiteX533" fmla="*/ 2321 w 10000"/>
                <a:gd name="connsiteY533" fmla="*/ 6435 h 10000"/>
                <a:gd name="connsiteX534" fmla="*/ 2417 w 10000"/>
                <a:gd name="connsiteY534" fmla="*/ 6482 h 10000"/>
                <a:gd name="connsiteX535" fmla="*/ 2513 w 10000"/>
                <a:gd name="connsiteY535" fmla="*/ 6516 h 10000"/>
                <a:gd name="connsiteX536" fmla="*/ 2631 w 10000"/>
                <a:gd name="connsiteY536" fmla="*/ 6543 h 10000"/>
                <a:gd name="connsiteX537" fmla="*/ 2727 w 10000"/>
                <a:gd name="connsiteY537" fmla="*/ 6556 h 10000"/>
                <a:gd name="connsiteX538" fmla="*/ 2845 w 10000"/>
                <a:gd name="connsiteY538" fmla="*/ 6563 h 10000"/>
                <a:gd name="connsiteX539" fmla="*/ 2973 w 10000"/>
                <a:gd name="connsiteY539" fmla="*/ 6570 h 10000"/>
                <a:gd name="connsiteX540" fmla="*/ 3091 w 10000"/>
                <a:gd name="connsiteY540" fmla="*/ 6570 h 10000"/>
                <a:gd name="connsiteX541" fmla="*/ 3209 w 10000"/>
                <a:gd name="connsiteY541" fmla="*/ 6563 h 10000"/>
                <a:gd name="connsiteX542" fmla="*/ 3209 w 10000"/>
                <a:gd name="connsiteY542" fmla="*/ 6590 h 10000"/>
                <a:gd name="connsiteX543" fmla="*/ 3187 w 10000"/>
                <a:gd name="connsiteY543" fmla="*/ 6624 h 10000"/>
                <a:gd name="connsiteX544" fmla="*/ 3187 w 10000"/>
                <a:gd name="connsiteY544" fmla="*/ 6651 h 10000"/>
                <a:gd name="connsiteX545" fmla="*/ 3187 w 10000"/>
                <a:gd name="connsiteY545" fmla="*/ 6678 h 10000"/>
                <a:gd name="connsiteX546" fmla="*/ 3176 w 10000"/>
                <a:gd name="connsiteY546" fmla="*/ 6712 h 10000"/>
                <a:gd name="connsiteX547" fmla="*/ 3176 w 10000"/>
                <a:gd name="connsiteY547" fmla="*/ 6739 h 10000"/>
                <a:gd name="connsiteX548" fmla="*/ 3166 w 10000"/>
                <a:gd name="connsiteY548" fmla="*/ 6766 h 10000"/>
                <a:gd name="connsiteX549" fmla="*/ 3166 w 10000"/>
                <a:gd name="connsiteY549" fmla="*/ 6793 h 10000"/>
                <a:gd name="connsiteX550" fmla="*/ 3134 w 10000"/>
                <a:gd name="connsiteY550" fmla="*/ 6989 h 10000"/>
                <a:gd name="connsiteX551" fmla="*/ 3134 w 10000"/>
                <a:gd name="connsiteY551" fmla="*/ 7184 h 10000"/>
                <a:gd name="connsiteX552" fmla="*/ 3144 w 10000"/>
                <a:gd name="connsiteY552" fmla="*/ 7380 h 10000"/>
                <a:gd name="connsiteX553" fmla="*/ 3176 w 10000"/>
                <a:gd name="connsiteY553" fmla="*/ 7576 h 10000"/>
                <a:gd name="connsiteX554" fmla="*/ 3219 w 10000"/>
                <a:gd name="connsiteY554" fmla="*/ 7765 h 10000"/>
                <a:gd name="connsiteX555" fmla="*/ 3283 w 10000"/>
                <a:gd name="connsiteY555" fmla="*/ 7968 h 10000"/>
                <a:gd name="connsiteX556" fmla="*/ 3348 w 10000"/>
                <a:gd name="connsiteY556" fmla="*/ 8157 h 10000"/>
                <a:gd name="connsiteX557" fmla="*/ 3422 w 10000"/>
                <a:gd name="connsiteY557" fmla="*/ 8339 h 10000"/>
                <a:gd name="connsiteX558" fmla="*/ 3711 w 10000"/>
                <a:gd name="connsiteY558" fmla="*/ 8852 h 10000"/>
                <a:gd name="connsiteX559" fmla="*/ 3294 w 10000"/>
                <a:gd name="connsiteY559" fmla="*/ 8832 h 10000"/>
                <a:gd name="connsiteX560" fmla="*/ 2856 w 10000"/>
                <a:gd name="connsiteY560" fmla="*/ 8832 h 10000"/>
                <a:gd name="connsiteX561" fmla="*/ 2642 w 10000"/>
                <a:gd name="connsiteY561" fmla="*/ 8832 h 10000"/>
                <a:gd name="connsiteX562" fmla="*/ 2428 w 10000"/>
                <a:gd name="connsiteY562" fmla="*/ 8845 h 10000"/>
                <a:gd name="connsiteX563" fmla="*/ 2214 w 10000"/>
                <a:gd name="connsiteY563" fmla="*/ 8859 h 10000"/>
                <a:gd name="connsiteX564" fmla="*/ 1989 w 10000"/>
                <a:gd name="connsiteY564" fmla="*/ 8879 h 10000"/>
                <a:gd name="connsiteX565" fmla="*/ 1786 w 10000"/>
                <a:gd name="connsiteY565" fmla="*/ 8906 h 10000"/>
                <a:gd name="connsiteX566" fmla="*/ 1572 w 10000"/>
                <a:gd name="connsiteY566" fmla="*/ 8933 h 10000"/>
                <a:gd name="connsiteX567" fmla="*/ 1369 w 10000"/>
                <a:gd name="connsiteY567" fmla="*/ 8967 h 10000"/>
                <a:gd name="connsiteX568" fmla="*/ 1166 w 10000"/>
                <a:gd name="connsiteY568" fmla="*/ 9014 h 10000"/>
                <a:gd name="connsiteX569" fmla="*/ 984 w 10000"/>
                <a:gd name="connsiteY569" fmla="*/ 9068 h 10000"/>
                <a:gd name="connsiteX570" fmla="*/ 791 w 10000"/>
                <a:gd name="connsiteY570" fmla="*/ 9136 h 10000"/>
                <a:gd name="connsiteX571" fmla="*/ 610 w 10000"/>
                <a:gd name="connsiteY571" fmla="*/ 9196 h 10000"/>
                <a:gd name="connsiteX572" fmla="*/ 439 w 10000"/>
                <a:gd name="connsiteY572" fmla="*/ 9278 h 10000"/>
                <a:gd name="connsiteX573" fmla="*/ 406 w 10000"/>
                <a:gd name="connsiteY573" fmla="*/ 9305 h 10000"/>
                <a:gd name="connsiteX574" fmla="*/ 385 w 10000"/>
                <a:gd name="connsiteY574" fmla="*/ 9332 h 10000"/>
                <a:gd name="connsiteX575" fmla="*/ 364 w 10000"/>
                <a:gd name="connsiteY575" fmla="*/ 9359 h 10000"/>
                <a:gd name="connsiteX576" fmla="*/ 342 w 10000"/>
                <a:gd name="connsiteY576" fmla="*/ 9392 h 10000"/>
                <a:gd name="connsiteX577" fmla="*/ 332 w 10000"/>
                <a:gd name="connsiteY577" fmla="*/ 9419 h 10000"/>
                <a:gd name="connsiteX578" fmla="*/ 321 w 10000"/>
                <a:gd name="connsiteY578" fmla="*/ 9446 h 10000"/>
                <a:gd name="connsiteX579" fmla="*/ 321 w 10000"/>
                <a:gd name="connsiteY579" fmla="*/ 9473 h 10000"/>
                <a:gd name="connsiteX580" fmla="*/ 321 w 10000"/>
                <a:gd name="connsiteY580" fmla="*/ 9500 h 10000"/>
                <a:gd name="connsiteX581" fmla="*/ 492 w 10000"/>
                <a:gd name="connsiteY581" fmla="*/ 9534 h 10000"/>
                <a:gd name="connsiteX582" fmla="*/ 663 w 10000"/>
                <a:gd name="connsiteY582" fmla="*/ 9554 h 10000"/>
                <a:gd name="connsiteX583" fmla="*/ 834 w 10000"/>
                <a:gd name="connsiteY583" fmla="*/ 9581 h 10000"/>
                <a:gd name="connsiteX584" fmla="*/ 1016 w 10000"/>
                <a:gd name="connsiteY584" fmla="*/ 9588 h 10000"/>
                <a:gd name="connsiteX585" fmla="*/ 1369 w 10000"/>
                <a:gd name="connsiteY585" fmla="*/ 9602 h 10000"/>
                <a:gd name="connsiteX586" fmla="*/ 1733 w 10000"/>
                <a:gd name="connsiteY586" fmla="*/ 9588 h 10000"/>
                <a:gd name="connsiteX587" fmla="*/ 2096 w 10000"/>
                <a:gd name="connsiteY587" fmla="*/ 9575 h 10000"/>
                <a:gd name="connsiteX588" fmla="*/ 2460 w 10000"/>
                <a:gd name="connsiteY588" fmla="*/ 9561 h 10000"/>
                <a:gd name="connsiteX589" fmla="*/ 2813 w 10000"/>
                <a:gd name="connsiteY589" fmla="*/ 9554 h 10000"/>
                <a:gd name="connsiteX590" fmla="*/ 3176 w 10000"/>
                <a:gd name="connsiteY590" fmla="*/ 9561 h 10000"/>
                <a:gd name="connsiteX591" fmla="*/ 3176 w 10000"/>
                <a:gd name="connsiteY591" fmla="*/ 9581 h 10000"/>
                <a:gd name="connsiteX592" fmla="*/ 3187 w 10000"/>
                <a:gd name="connsiteY592" fmla="*/ 9602 h 10000"/>
                <a:gd name="connsiteX593" fmla="*/ 3187 w 10000"/>
                <a:gd name="connsiteY593" fmla="*/ 9615 h 10000"/>
                <a:gd name="connsiteX594" fmla="*/ 3187 w 10000"/>
                <a:gd name="connsiteY594" fmla="*/ 9635 h 10000"/>
                <a:gd name="connsiteX595" fmla="*/ 3209 w 10000"/>
                <a:gd name="connsiteY595" fmla="*/ 9662 h 10000"/>
                <a:gd name="connsiteX596" fmla="*/ 3219 w 10000"/>
                <a:gd name="connsiteY596" fmla="*/ 9683 h 10000"/>
                <a:gd name="connsiteX597" fmla="*/ 3219 w 10000"/>
                <a:gd name="connsiteY597" fmla="*/ 9696 h 10000"/>
                <a:gd name="connsiteX598" fmla="*/ 3241 w 10000"/>
                <a:gd name="connsiteY598" fmla="*/ 9716 h 10000"/>
                <a:gd name="connsiteX599" fmla="*/ 3262 w 10000"/>
                <a:gd name="connsiteY599" fmla="*/ 9743 h 10000"/>
                <a:gd name="connsiteX600" fmla="*/ 3294 w 10000"/>
                <a:gd name="connsiteY600" fmla="*/ 9764 h 10000"/>
                <a:gd name="connsiteX601" fmla="*/ 3326 w 10000"/>
                <a:gd name="connsiteY601" fmla="*/ 9784 h 10000"/>
                <a:gd name="connsiteX602" fmla="*/ 3348 w 10000"/>
                <a:gd name="connsiteY602" fmla="*/ 9797 h 10000"/>
                <a:gd name="connsiteX603" fmla="*/ 3390 w 10000"/>
                <a:gd name="connsiteY603" fmla="*/ 9818 h 10000"/>
                <a:gd name="connsiteX604" fmla="*/ 3422 w 10000"/>
                <a:gd name="connsiteY604" fmla="*/ 9838 h 10000"/>
                <a:gd name="connsiteX605" fmla="*/ 3465 w 10000"/>
                <a:gd name="connsiteY605" fmla="*/ 9845 h 10000"/>
                <a:gd name="connsiteX606" fmla="*/ 3497 w 10000"/>
                <a:gd name="connsiteY606" fmla="*/ 9865 h 10000"/>
                <a:gd name="connsiteX607" fmla="*/ 3529 w 10000"/>
                <a:gd name="connsiteY607" fmla="*/ 9865 h 10000"/>
                <a:gd name="connsiteX608" fmla="*/ 3540 w 10000"/>
                <a:gd name="connsiteY608" fmla="*/ 9872 h 10000"/>
                <a:gd name="connsiteX609" fmla="*/ 3551 w 10000"/>
                <a:gd name="connsiteY609" fmla="*/ 9872 h 10000"/>
                <a:gd name="connsiteX610" fmla="*/ 3572 w 10000"/>
                <a:gd name="connsiteY610" fmla="*/ 9872 h 10000"/>
                <a:gd name="connsiteX611" fmla="*/ 3583 w 10000"/>
                <a:gd name="connsiteY611" fmla="*/ 9872 h 10000"/>
                <a:gd name="connsiteX612" fmla="*/ 3594 w 10000"/>
                <a:gd name="connsiteY612" fmla="*/ 9872 h 10000"/>
                <a:gd name="connsiteX613" fmla="*/ 3615 w 10000"/>
                <a:gd name="connsiteY613" fmla="*/ 9872 h 10000"/>
                <a:gd name="connsiteX614" fmla="*/ 3626 w 10000"/>
                <a:gd name="connsiteY614" fmla="*/ 9872 h 10000"/>
                <a:gd name="connsiteX615" fmla="*/ 3658 w 10000"/>
                <a:gd name="connsiteY615" fmla="*/ 9892 h 10000"/>
                <a:gd name="connsiteX616" fmla="*/ 3679 w 10000"/>
                <a:gd name="connsiteY616" fmla="*/ 9899 h 10000"/>
                <a:gd name="connsiteX617" fmla="*/ 3711 w 10000"/>
                <a:gd name="connsiteY617" fmla="*/ 9905 h 10000"/>
                <a:gd name="connsiteX618" fmla="*/ 3743 w 10000"/>
                <a:gd name="connsiteY618" fmla="*/ 9905 h 10000"/>
                <a:gd name="connsiteX619" fmla="*/ 3786 w 10000"/>
                <a:gd name="connsiteY619" fmla="*/ 9905 h 10000"/>
                <a:gd name="connsiteX620" fmla="*/ 3818 w 10000"/>
                <a:gd name="connsiteY620" fmla="*/ 9919 h 10000"/>
                <a:gd name="connsiteX621" fmla="*/ 3861 w 10000"/>
                <a:gd name="connsiteY621" fmla="*/ 9926 h 10000"/>
                <a:gd name="connsiteX622" fmla="*/ 3872 w 10000"/>
                <a:gd name="connsiteY622" fmla="*/ 9946 h 10000"/>
                <a:gd name="connsiteX623" fmla="*/ 3947 w 10000"/>
                <a:gd name="connsiteY623" fmla="*/ 9953 h 10000"/>
                <a:gd name="connsiteX624" fmla="*/ 4000 w 10000"/>
                <a:gd name="connsiteY624" fmla="*/ 9966 h 10000"/>
                <a:gd name="connsiteX625" fmla="*/ 4075 w 10000"/>
                <a:gd name="connsiteY625" fmla="*/ 9973 h 10000"/>
                <a:gd name="connsiteX626" fmla="*/ 4128 w 10000"/>
                <a:gd name="connsiteY626" fmla="*/ 9973 h 10000"/>
                <a:gd name="connsiteX627" fmla="*/ 4203 w 10000"/>
                <a:gd name="connsiteY627" fmla="*/ 9980 h 10000"/>
                <a:gd name="connsiteX628" fmla="*/ 4278 w 10000"/>
                <a:gd name="connsiteY628" fmla="*/ 9993 h 10000"/>
                <a:gd name="connsiteX629" fmla="*/ 4332 w 10000"/>
                <a:gd name="connsiteY629" fmla="*/ 9993 h 10000"/>
                <a:gd name="connsiteX630" fmla="*/ 4406 w 10000"/>
                <a:gd name="connsiteY63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840 w 10000"/>
                <a:gd name="connsiteY530" fmla="*/ 6455 h 10000"/>
                <a:gd name="connsiteX531" fmla="*/ 2086 w 10000"/>
                <a:gd name="connsiteY531" fmla="*/ 6442 h 10000"/>
                <a:gd name="connsiteX532" fmla="*/ 2321 w 10000"/>
                <a:gd name="connsiteY532" fmla="*/ 6435 h 10000"/>
                <a:gd name="connsiteX533" fmla="*/ 2417 w 10000"/>
                <a:gd name="connsiteY533" fmla="*/ 6482 h 10000"/>
                <a:gd name="connsiteX534" fmla="*/ 2513 w 10000"/>
                <a:gd name="connsiteY534" fmla="*/ 6516 h 10000"/>
                <a:gd name="connsiteX535" fmla="*/ 2631 w 10000"/>
                <a:gd name="connsiteY535" fmla="*/ 6543 h 10000"/>
                <a:gd name="connsiteX536" fmla="*/ 2727 w 10000"/>
                <a:gd name="connsiteY536" fmla="*/ 6556 h 10000"/>
                <a:gd name="connsiteX537" fmla="*/ 2845 w 10000"/>
                <a:gd name="connsiteY537" fmla="*/ 6563 h 10000"/>
                <a:gd name="connsiteX538" fmla="*/ 2973 w 10000"/>
                <a:gd name="connsiteY538" fmla="*/ 6570 h 10000"/>
                <a:gd name="connsiteX539" fmla="*/ 3091 w 10000"/>
                <a:gd name="connsiteY539" fmla="*/ 6570 h 10000"/>
                <a:gd name="connsiteX540" fmla="*/ 3209 w 10000"/>
                <a:gd name="connsiteY540" fmla="*/ 6563 h 10000"/>
                <a:gd name="connsiteX541" fmla="*/ 3209 w 10000"/>
                <a:gd name="connsiteY541" fmla="*/ 6590 h 10000"/>
                <a:gd name="connsiteX542" fmla="*/ 3187 w 10000"/>
                <a:gd name="connsiteY542" fmla="*/ 6624 h 10000"/>
                <a:gd name="connsiteX543" fmla="*/ 3187 w 10000"/>
                <a:gd name="connsiteY543" fmla="*/ 6651 h 10000"/>
                <a:gd name="connsiteX544" fmla="*/ 3187 w 10000"/>
                <a:gd name="connsiteY544" fmla="*/ 6678 h 10000"/>
                <a:gd name="connsiteX545" fmla="*/ 3176 w 10000"/>
                <a:gd name="connsiteY545" fmla="*/ 6712 h 10000"/>
                <a:gd name="connsiteX546" fmla="*/ 3176 w 10000"/>
                <a:gd name="connsiteY546" fmla="*/ 6739 h 10000"/>
                <a:gd name="connsiteX547" fmla="*/ 3166 w 10000"/>
                <a:gd name="connsiteY547" fmla="*/ 6766 h 10000"/>
                <a:gd name="connsiteX548" fmla="*/ 3166 w 10000"/>
                <a:gd name="connsiteY548" fmla="*/ 6793 h 10000"/>
                <a:gd name="connsiteX549" fmla="*/ 3134 w 10000"/>
                <a:gd name="connsiteY549" fmla="*/ 6989 h 10000"/>
                <a:gd name="connsiteX550" fmla="*/ 3134 w 10000"/>
                <a:gd name="connsiteY550" fmla="*/ 7184 h 10000"/>
                <a:gd name="connsiteX551" fmla="*/ 3144 w 10000"/>
                <a:gd name="connsiteY551" fmla="*/ 7380 h 10000"/>
                <a:gd name="connsiteX552" fmla="*/ 3176 w 10000"/>
                <a:gd name="connsiteY552" fmla="*/ 7576 h 10000"/>
                <a:gd name="connsiteX553" fmla="*/ 3219 w 10000"/>
                <a:gd name="connsiteY553" fmla="*/ 7765 h 10000"/>
                <a:gd name="connsiteX554" fmla="*/ 3283 w 10000"/>
                <a:gd name="connsiteY554" fmla="*/ 7968 h 10000"/>
                <a:gd name="connsiteX555" fmla="*/ 3348 w 10000"/>
                <a:gd name="connsiteY555" fmla="*/ 8157 h 10000"/>
                <a:gd name="connsiteX556" fmla="*/ 3422 w 10000"/>
                <a:gd name="connsiteY556" fmla="*/ 8339 h 10000"/>
                <a:gd name="connsiteX557" fmla="*/ 3711 w 10000"/>
                <a:gd name="connsiteY557" fmla="*/ 8852 h 10000"/>
                <a:gd name="connsiteX558" fmla="*/ 3294 w 10000"/>
                <a:gd name="connsiteY558" fmla="*/ 8832 h 10000"/>
                <a:gd name="connsiteX559" fmla="*/ 2856 w 10000"/>
                <a:gd name="connsiteY559" fmla="*/ 8832 h 10000"/>
                <a:gd name="connsiteX560" fmla="*/ 2642 w 10000"/>
                <a:gd name="connsiteY560" fmla="*/ 8832 h 10000"/>
                <a:gd name="connsiteX561" fmla="*/ 2428 w 10000"/>
                <a:gd name="connsiteY561" fmla="*/ 8845 h 10000"/>
                <a:gd name="connsiteX562" fmla="*/ 2214 w 10000"/>
                <a:gd name="connsiteY562" fmla="*/ 8859 h 10000"/>
                <a:gd name="connsiteX563" fmla="*/ 1989 w 10000"/>
                <a:gd name="connsiteY563" fmla="*/ 8879 h 10000"/>
                <a:gd name="connsiteX564" fmla="*/ 1786 w 10000"/>
                <a:gd name="connsiteY564" fmla="*/ 8906 h 10000"/>
                <a:gd name="connsiteX565" fmla="*/ 1572 w 10000"/>
                <a:gd name="connsiteY565" fmla="*/ 8933 h 10000"/>
                <a:gd name="connsiteX566" fmla="*/ 1369 w 10000"/>
                <a:gd name="connsiteY566" fmla="*/ 8967 h 10000"/>
                <a:gd name="connsiteX567" fmla="*/ 1166 w 10000"/>
                <a:gd name="connsiteY567" fmla="*/ 9014 h 10000"/>
                <a:gd name="connsiteX568" fmla="*/ 984 w 10000"/>
                <a:gd name="connsiteY568" fmla="*/ 9068 h 10000"/>
                <a:gd name="connsiteX569" fmla="*/ 791 w 10000"/>
                <a:gd name="connsiteY569" fmla="*/ 9136 h 10000"/>
                <a:gd name="connsiteX570" fmla="*/ 610 w 10000"/>
                <a:gd name="connsiteY570" fmla="*/ 9196 h 10000"/>
                <a:gd name="connsiteX571" fmla="*/ 439 w 10000"/>
                <a:gd name="connsiteY571" fmla="*/ 9278 h 10000"/>
                <a:gd name="connsiteX572" fmla="*/ 406 w 10000"/>
                <a:gd name="connsiteY572" fmla="*/ 9305 h 10000"/>
                <a:gd name="connsiteX573" fmla="*/ 385 w 10000"/>
                <a:gd name="connsiteY573" fmla="*/ 9332 h 10000"/>
                <a:gd name="connsiteX574" fmla="*/ 364 w 10000"/>
                <a:gd name="connsiteY574" fmla="*/ 9359 h 10000"/>
                <a:gd name="connsiteX575" fmla="*/ 342 w 10000"/>
                <a:gd name="connsiteY575" fmla="*/ 9392 h 10000"/>
                <a:gd name="connsiteX576" fmla="*/ 332 w 10000"/>
                <a:gd name="connsiteY576" fmla="*/ 9419 h 10000"/>
                <a:gd name="connsiteX577" fmla="*/ 321 w 10000"/>
                <a:gd name="connsiteY577" fmla="*/ 9446 h 10000"/>
                <a:gd name="connsiteX578" fmla="*/ 321 w 10000"/>
                <a:gd name="connsiteY578" fmla="*/ 9473 h 10000"/>
                <a:gd name="connsiteX579" fmla="*/ 321 w 10000"/>
                <a:gd name="connsiteY579" fmla="*/ 9500 h 10000"/>
                <a:gd name="connsiteX580" fmla="*/ 492 w 10000"/>
                <a:gd name="connsiteY580" fmla="*/ 9534 h 10000"/>
                <a:gd name="connsiteX581" fmla="*/ 663 w 10000"/>
                <a:gd name="connsiteY581" fmla="*/ 9554 h 10000"/>
                <a:gd name="connsiteX582" fmla="*/ 834 w 10000"/>
                <a:gd name="connsiteY582" fmla="*/ 9581 h 10000"/>
                <a:gd name="connsiteX583" fmla="*/ 1016 w 10000"/>
                <a:gd name="connsiteY583" fmla="*/ 9588 h 10000"/>
                <a:gd name="connsiteX584" fmla="*/ 1369 w 10000"/>
                <a:gd name="connsiteY584" fmla="*/ 9602 h 10000"/>
                <a:gd name="connsiteX585" fmla="*/ 1733 w 10000"/>
                <a:gd name="connsiteY585" fmla="*/ 9588 h 10000"/>
                <a:gd name="connsiteX586" fmla="*/ 2096 w 10000"/>
                <a:gd name="connsiteY586" fmla="*/ 9575 h 10000"/>
                <a:gd name="connsiteX587" fmla="*/ 2460 w 10000"/>
                <a:gd name="connsiteY587" fmla="*/ 9561 h 10000"/>
                <a:gd name="connsiteX588" fmla="*/ 2813 w 10000"/>
                <a:gd name="connsiteY588" fmla="*/ 9554 h 10000"/>
                <a:gd name="connsiteX589" fmla="*/ 3176 w 10000"/>
                <a:gd name="connsiteY589" fmla="*/ 9561 h 10000"/>
                <a:gd name="connsiteX590" fmla="*/ 3176 w 10000"/>
                <a:gd name="connsiteY590" fmla="*/ 9581 h 10000"/>
                <a:gd name="connsiteX591" fmla="*/ 3187 w 10000"/>
                <a:gd name="connsiteY591" fmla="*/ 9602 h 10000"/>
                <a:gd name="connsiteX592" fmla="*/ 3187 w 10000"/>
                <a:gd name="connsiteY592" fmla="*/ 9615 h 10000"/>
                <a:gd name="connsiteX593" fmla="*/ 3187 w 10000"/>
                <a:gd name="connsiteY593" fmla="*/ 9635 h 10000"/>
                <a:gd name="connsiteX594" fmla="*/ 3209 w 10000"/>
                <a:gd name="connsiteY594" fmla="*/ 9662 h 10000"/>
                <a:gd name="connsiteX595" fmla="*/ 3219 w 10000"/>
                <a:gd name="connsiteY595" fmla="*/ 9683 h 10000"/>
                <a:gd name="connsiteX596" fmla="*/ 3219 w 10000"/>
                <a:gd name="connsiteY596" fmla="*/ 9696 h 10000"/>
                <a:gd name="connsiteX597" fmla="*/ 3241 w 10000"/>
                <a:gd name="connsiteY597" fmla="*/ 9716 h 10000"/>
                <a:gd name="connsiteX598" fmla="*/ 3262 w 10000"/>
                <a:gd name="connsiteY598" fmla="*/ 9743 h 10000"/>
                <a:gd name="connsiteX599" fmla="*/ 3294 w 10000"/>
                <a:gd name="connsiteY599" fmla="*/ 9764 h 10000"/>
                <a:gd name="connsiteX600" fmla="*/ 3326 w 10000"/>
                <a:gd name="connsiteY600" fmla="*/ 9784 h 10000"/>
                <a:gd name="connsiteX601" fmla="*/ 3348 w 10000"/>
                <a:gd name="connsiteY601" fmla="*/ 9797 h 10000"/>
                <a:gd name="connsiteX602" fmla="*/ 3390 w 10000"/>
                <a:gd name="connsiteY602" fmla="*/ 9818 h 10000"/>
                <a:gd name="connsiteX603" fmla="*/ 3422 w 10000"/>
                <a:gd name="connsiteY603" fmla="*/ 9838 h 10000"/>
                <a:gd name="connsiteX604" fmla="*/ 3465 w 10000"/>
                <a:gd name="connsiteY604" fmla="*/ 9845 h 10000"/>
                <a:gd name="connsiteX605" fmla="*/ 3497 w 10000"/>
                <a:gd name="connsiteY605" fmla="*/ 9865 h 10000"/>
                <a:gd name="connsiteX606" fmla="*/ 3529 w 10000"/>
                <a:gd name="connsiteY606" fmla="*/ 9865 h 10000"/>
                <a:gd name="connsiteX607" fmla="*/ 3540 w 10000"/>
                <a:gd name="connsiteY607" fmla="*/ 9872 h 10000"/>
                <a:gd name="connsiteX608" fmla="*/ 3551 w 10000"/>
                <a:gd name="connsiteY608" fmla="*/ 9872 h 10000"/>
                <a:gd name="connsiteX609" fmla="*/ 3572 w 10000"/>
                <a:gd name="connsiteY609" fmla="*/ 9872 h 10000"/>
                <a:gd name="connsiteX610" fmla="*/ 3583 w 10000"/>
                <a:gd name="connsiteY610" fmla="*/ 9872 h 10000"/>
                <a:gd name="connsiteX611" fmla="*/ 3594 w 10000"/>
                <a:gd name="connsiteY611" fmla="*/ 9872 h 10000"/>
                <a:gd name="connsiteX612" fmla="*/ 3615 w 10000"/>
                <a:gd name="connsiteY612" fmla="*/ 9872 h 10000"/>
                <a:gd name="connsiteX613" fmla="*/ 3626 w 10000"/>
                <a:gd name="connsiteY613" fmla="*/ 9872 h 10000"/>
                <a:gd name="connsiteX614" fmla="*/ 3658 w 10000"/>
                <a:gd name="connsiteY614" fmla="*/ 9892 h 10000"/>
                <a:gd name="connsiteX615" fmla="*/ 3679 w 10000"/>
                <a:gd name="connsiteY615" fmla="*/ 9899 h 10000"/>
                <a:gd name="connsiteX616" fmla="*/ 3711 w 10000"/>
                <a:gd name="connsiteY616" fmla="*/ 9905 h 10000"/>
                <a:gd name="connsiteX617" fmla="*/ 3743 w 10000"/>
                <a:gd name="connsiteY617" fmla="*/ 9905 h 10000"/>
                <a:gd name="connsiteX618" fmla="*/ 3786 w 10000"/>
                <a:gd name="connsiteY618" fmla="*/ 9905 h 10000"/>
                <a:gd name="connsiteX619" fmla="*/ 3818 w 10000"/>
                <a:gd name="connsiteY619" fmla="*/ 9919 h 10000"/>
                <a:gd name="connsiteX620" fmla="*/ 3861 w 10000"/>
                <a:gd name="connsiteY620" fmla="*/ 9926 h 10000"/>
                <a:gd name="connsiteX621" fmla="*/ 3872 w 10000"/>
                <a:gd name="connsiteY621" fmla="*/ 9946 h 10000"/>
                <a:gd name="connsiteX622" fmla="*/ 3947 w 10000"/>
                <a:gd name="connsiteY622" fmla="*/ 9953 h 10000"/>
                <a:gd name="connsiteX623" fmla="*/ 4000 w 10000"/>
                <a:gd name="connsiteY623" fmla="*/ 9966 h 10000"/>
                <a:gd name="connsiteX624" fmla="*/ 4075 w 10000"/>
                <a:gd name="connsiteY624" fmla="*/ 9973 h 10000"/>
                <a:gd name="connsiteX625" fmla="*/ 4128 w 10000"/>
                <a:gd name="connsiteY625" fmla="*/ 9973 h 10000"/>
                <a:gd name="connsiteX626" fmla="*/ 4203 w 10000"/>
                <a:gd name="connsiteY626" fmla="*/ 9980 h 10000"/>
                <a:gd name="connsiteX627" fmla="*/ 4278 w 10000"/>
                <a:gd name="connsiteY627" fmla="*/ 9993 h 10000"/>
                <a:gd name="connsiteX628" fmla="*/ 4332 w 10000"/>
                <a:gd name="connsiteY628" fmla="*/ 9993 h 10000"/>
                <a:gd name="connsiteX629" fmla="*/ 4406 w 10000"/>
                <a:gd name="connsiteY62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086 w 10000"/>
                <a:gd name="connsiteY530" fmla="*/ 6442 h 10000"/>
                <a:gd name="connsiteX531" fmla="*/ 2321 w 10000"/>
                <a:gd name="connsiteY531" fmla="*/ 6435 h 10000"/>
                <a:gd name="connsiteX532" fmla="*/ 2417 w 10000"/>
                <a:gd name="connsiteY532" fmla="*/ 6482 h 10000"/>
                <a:gd name="connsiteX533" fmla="*/ 2513 w 10000"/>
                <a:gd name="connsiteY533" fmla="*/ 6516 h 10000"/>
                <a:gd name="connsiteX534" fmla="*/ 2631 w 10000"/>
                <a:gd name="connsiteY534" fmla="*/ 6543 h 10000"/>
                <a:gd name="connsiteX535" fmla="*/ 2727 w 10000"/>
                <a:gd name="connsiteY535" fmla="*/ 6556 h 10000"/>
                <a:gd name="connsiteX536" fmla="*/ 2845 w 10000"/>
                <a:gd name="connsiteY536" fmla="*/ 6563 h 10000"/>
                <a:gd name="connsiteX537" fmla="*/ 2973 w 10000"/>
                <a:gd name="connsiteY537" fmla="*/ 6570 h 10000"/>
                <a:gd name="connsiteX538" fmla="*/ 3091 w 10000"/>
                <a:gd name="connsiteY538" fmla="*/ 6570 h 10000"/>
                <a:gd name="connsiteX539" fmla="*/ 3209 w 10000"/>
                <a:gd name="connsiteY539" fmla="*/ 6563 h 10000"/>
                <a:gd name="connsiteX540" fmla="*/ 3209 w 10000"/>
                <a:gd name="connsiteY540" fmla="*/ 6590 h 10000"/>
                <a:gd name="connsiteX541" fmla="*/ 3187 w 10000"/>
                <a:gd name="connsiteY541" fmla="*/ 6624 h 10000"/>
                <a:gd name="connsiteX542" fmla="*/ 3187 w 10000"/>
                <a:gd name="connsiteY542" fmla="*/ 6651 h 10000"/>
                <a:gd name="connsiteX543" fmla="*/ 3187 w 10000"/>
                <a:gd name="connsiteY543" fmla="*/ 6678 h 10000"/>
                <a:gd name="connsiteX544" fmla="*/ 3176 w 10000"/>
                <a:gd name="connsiteY544" fmla="*/ 6712 h 10000"/>
                <a:gd name="connsiteX545" fmla="*/ 3176 w 10000"/>
                <a:gd name="connsiteY545" fmla="*/ 6739 h 10000"/>
                <a:gd name="connsiteX546" fmla="*/ 3166 w 10000"/>
                <a:gd name="connsiteY546" fmla="*/ 6766 h 10000"/>
                <a:gd name="connsiteX547" fmla="*/ 3166 w 10000"/>
                <a:gd name="connsiteY547" fmla="*/ 6793 h 10000"/>
                <a:gd name="connsiteX548" fmla="*/ 3134 w 10000"/>
                <a:gd name="connsiteY548" fmla="*/ 6989 h 10000"/>
                <a:gd name="connsiteX549" fmla="*/ 3134 w 10000"/>
                <a:gd name="connsiteY549" fmla="*/ 7184 h 10000"/>
                <a:gd name="connsiteX550" fmla="*/ 3144 w 10000"/>
                <a:gd name="connsiteY550" fmla="*/ 7380 h 10000"/>
                <a:gd name="connsiteX551" fmla="*/ 3176 w 10000"/>
                <a:gd name="connsiteY551" fmla="*/ 7576 h 10000"/>
                <a:gd name="connsiteX552" fmla="*/ 3219 w 10000"/>
                <a:gd name="connsiteY552" fmla="*/ 7765 h 10000"/>
                <a:gd name="connsiteX553" fmla="*/ 3283 w 10000"/>
                <a:gd name="connsiteY553" fmla="*/ 7968 h 10000"/>
                <a:gd name="connsiteX554" fmla="*/ 3348 w 10000"/>
                <a:gd name="connsiteY554" fmla="*/ 8157 h 10000"/>
                <a:gd name="connsiteX555" fmla="*/ 3422 w 10000"/>
                <a:gd name="connsiteY555" fmla="*/ 8339 h 10000"/>
                <a:gd name="connsiteX556" fmla="*/ 3711 w 10000"/>
                <a:gd name="connsiteY556" fmla="*/ 8852 h 10000"/>
                <a:gd name="connsiteX557" fmla="*/ 3294 w 10000"/>
                <a:gd name="connsiteY557" fmla="*/ 8832 h 10000"/>
                <a:gd name="connsiteX558" fmla="*/ 2856 w 10000"/>
                <a:gd name="connsiteY558" fmla="*/ 8832 h 10000"/>
                <a:gd name="connsiteX559" fmla="*/ 2642 w 10000"/>
                <a:gd name="connsiteY559" fmla="*/ 8832 h 10000"/>
                <a:gd name="connsiteX560" fmla="*/ 2428 w 10000"/>
                <a:gd name="connsiteY560" fmla="*/ 8845 h 10000"/>
                <a:gd name="connsiteX561" fmla="*/ 2214 w 10000"/>
                <a:gd name="connsiteY561" fmla="*/ 8859 h 10000"/>
                <a:gd name="connsiteX562" fmla="*/ 1989 w 10000"/>
                <a:gd name="connsiteY562" fmla="*/ 8879 h 10000"/>
                <a:gd name="connsiteX563" fmla="*/ 1786 w 10000"/>
                <a:gd name="connsiteY563" fmla="*/ 8906 h 10000"/>
                <a:gd name="connsiteX564" fmla="*/ 1572 w 10000"/>
                <a:gd name="connsiteY564" fmla="*/ 8933 h 10000"/>
                <a:gd name="connsiteX565" fmla="*/ 1369 w 10000"/>
                <a:gd name="connsiteY565" fmla="*/ 8967 h 10000"/>
                <a:gd name="connsiteX566" fmla="*/ 1166 w 10000"/>
                <a:gd name="connsiteY566" fmla="*/ 9014 h 10000"/>
                <a:gd name="connsiteX567" fmla="*/ 984 w 10000"/>
                <a:gd name="connsiteY567" fmla="*/ 9068 h 10000"/>
                <a:gd name="connsiteX568" fmla="*/ 791 w 10000"/>
                <a:gd name="connsiteY568" fmla="*/ 9136 h 10000"/>
                <a:gd name="connsiteX569" fmla="*/ 610 w 10000"/>
                <a:gd name="connsiteY569" fmla="*/ 9196 h 10000"/>
                <a:gd name="connsiteX570" fmla="*/ 439 w 10000"/>
                <a:gd name="connsiteY570" fmla="*/ 9278 h 10000"/>
                <a:gd name="connsiteX571" fmla="*/ 406 w 10000"/>
                <a:gd name="connsiteY571" fmla="*/ 9305 h 10000"/>
                <a:gd name="connsiteX572" fmla="*/ 385 w 10000"/>
                <a:gd name="connsiteY572" fmla="*/ 9332 h 10000"/>
                <a:gd name="connsiteX573" fmla="*/ 364 w 10000"/>
                <a:gd name="connsiteY573" fmla="*/ 9359 h 10000"/>
                <a:gd name="connsiteX574" fmla="*/ 342 w 10000"/>
                <a:gd name="connsiteY574" fmla="*/ 9392 h 10000"/>
                <a:gd name="connsiteX575" fmla="*/ 332 w 10000"/>
                <a:gd name="connsiteY575" fmla="*/ 9419 h 10000"/>
                <a:gd name="connsiteX576" fmla="*/ 321 w 10000"/>
                <a:gd name="connsiteY576" fmla="*/ 9446 h 10000"/>
                <a:gd name="connsiteX577" fmla="*/ 321 w 10000"/>
                <a:gd name="connsiteY577" fmla="*/ 9473 h 10000"/>
                <a:gd name="connsiteX578" fmla="*/ 321 w 10000"/>
                <a:gd name="connsiteY578" fmla="*/ 9500 h 10000"/>
                <a:gd name="connsiteX579" fmla="*/ 492 w 10000"/>
                <a:gd name="connsiteY579" fmla="*/ 9534 h 10000"/>
                <a:gd name="connsiteX580" fmla="*/ 663 w 10000"/>
                <a:gd name="connsiteY580" fmla="*/ 9554 h 10000"/>
                <a:gd name="connsiteX581" fmla="*/ 834 w 10000"/>
                <a:gd name="connsiteY581" fmla="*/ 9581 h 10000"/>
                <a:gd name="connsiteX582" fmla="*/ 1016 w 10000"/>
                <a:gd name="connsiteY582" fmla="*/ 9588 h 10000"/>
                <a:gd name="connsiteX583" fmla="*/ 1369 w 10000"/>
                <a:gd name="connsiteY583" fmla="*/ 9602 h 10000"/>
                <a:gd name="connsiteX584" fmla="*/ 1733 w 10000"/>
                <a:gd name="connsiteY584" fmla="*/ 9588 h 10000"/>
                <a:gd name="connsiteX585" fmla="*/ 2096 w 10000"/>
                <a:gd name="connsiteY585" fmla="*/ 9575 h 10000"/>
                <a:gd name="connsiteX586" fmla="*/ 2460 w 10000"/>
                <a:gd name="connsiteY586" fmla="*/ 9561 h 10000"/>
                <a:gd name="connsiteX587" fmla="*/ 2813 w 10000"/>
                <a:gd name="connsiteY587" fmla="*/ 9554 h 10000"/>
                <a:gd name="connsiteX588" fmla="*/ 3176 w 10000"/>
                <a:gd name="connsiteY588" fmla="*/ 9561 h 10000"/>
                <a:gd name="connsiteX589" fmla="*/ 3176 w 10000"/>
                <a:gd name="connsiteY589" fmla="*/ 9581 h 10000"/>
                <a:gd name="connsiteX590" fmla="*/ 3187 w 10000"/>
                <a:gd name="connsiteY590" fmla="*/ 9602 h 10000"/>
                <a:gd name="connsiteX591" fmla="*/ 3187 w 10000"/>
                <a:gd name="connsiteY591" fmla="*/ 9615 h 10000"/>
                <a:gd name="connsiteX592" fmla="*/ 3187 w 10000"/>
                <a:gd name="connsiteY592" fmla="*/ 9635 h 10000"/>
                <a:gd name="connsiteX593" fmla="*/ 3209 w 10000"/>
                <a:gd name="connsiteY593" fmla="*/ 9662 h 10000"/>
                <a:gd name="connsiteX594" fmla="*/ 3219 w 10000"/>
                <a:gd name="connsiteY594" fmla="*/ 9683 h 10000"/>
                <a:gd name="connsiteX595" fmla="*/ 3219 w 10000"/>
                <a:gd name="connsiteY595" fmla="*/ 9696 h 10000"/>
                <a:gd name="connsiteX596" fmla="*/ 3241 w 10000"/>
                <a:gd name="connsiteY596" fmla="*/ 9716 h 10000"/>
                <a:gd name="connsiteX597" fmla="*/ 3262 w 10000"/>
                <a:gd name="connsiteY597" fmla="*/ 9743 h 10000"/>
                <a:gd name="connsiteX598" fmla="*/ 3294 w 10000"/>
                <a:gd name="connsiteY598" fmla="*/ 9764 h 10000"/>
                <a:gd name="connsiteX599" fmla="*/ 3326 w 10000"/>
                <a:gd name="connsiteY599" fmla="*/ 9784 h 10000"/>
                <a:gd name="connsiteX600" fmla="*/ 3348 w 10000"/>
                <a:gd name="connsiteY600" fmla="*/ 9797 h 10000"/>
                <a:gd name="connsiteX601" fmla="*/ 3390 w 10000"/>
                <a:gd name="connsiteY601" fmla="*/ 9818 h 10000"/>
                <a:gd name="connsiteX602" fmla="*/ 3422 w 10000"/>
                <a:gd name="connsiteY602" fmla="*/ 9838 h 10000"/>
                <a:gd name="connsiteX603" fmla="*/ 3465 w 10000"/>
                <a:gd name="connsiteY603" fmla="*/ 9845 h 10000"/>
                <a:gd name="connsiteX604" fmla="*/ 3497 w 10000"/>
                <a:gd name="connsiteY604" fmla="*/ 9865 h 10000"/>
                <a:gd name="connsiteX605" fmla="*/ 3529 w 10000"/>
                <a:gd name="connsiteY605" fmla="*/ 9865 h 10000"/>
                <a:gd name="connsiteX606" fmla="*/ 3540 w 10000"/>
                <a:gd name="connsiteY606" fmla="*/ 9872 h 10000"/>
                <a:gd name="connsiteX607" fmla="*/ 3551 w 10000"/>
                <a:gd name="connsiteY607" fmla="*/ 9872 h 10000"/>
                <a:gd name="connsiteX608" fmla="*/ 3572 w 10000"/>
                <a:gd name="connsiteY608" fmla="*/ 9872 h 10000"/>
                <a:gd name="connsiteX609" fmla="*/ 3583 w 10000"/>
                <a:gd name="connsiteY609" fmla="*/ 9872 h 10000"/>
                <a:gd name="connsiteX610" fmla="*/ 3594 w 10000"/>
                <a:gd name="connsiteY610" fmla="*/ 9872 h 10000"/>
                <a:gd name="connsiteX611" fmla="*/ 3615 w 10000"/>
                <a:gd name="connsiteY611" fmla="*/ 9872 h 10000"/>
                <a:gd name="connsiteX612" fmla="*/ 3626 w 10000"/>
                <a:gd name="connsiteY612" fmla="*/ 9872 h 10000"/>
                <a:gd name="connsiteX613" fmla="*/ 3658 w 10000"/>
                <a:gd name="connsiteY613" fmla="*/ 9892 h 10000"/>
                <a:gd name="connsiteX614" fmla="*/ 3679 w 10000"/>
                <a:gd name="connsiteY614" fmla="*/ 9899 h 10000"/>
                <a:gd name="connsiteX615" fmla="*/ 3711 w 10000"/>
                <a:gd name="connsiteY615" fmla="*/ 9905 h 10000"/>
                <a:gd name="connsiteX616" fmla="*/ 3743 w 10000"/>
                <a:gd name="connsiteY616" fmla="*/ 9905 h 10000"/>
                <a:gd name="connsiteX617" fmla="*/ 3786 w 10000"/>
                <a:gd name="connsiteY617" fmla="*/ 9905 h 10000"/>
                <a:gd name="connsiteX618" fmla="*/ 3818 w 10000"/>
                <a:gd name="connsiteY618" fmla="*/ 9919 h 10000"/>
                <a:gd name="connsiteX619" fmla="*/ 3861 w 10000"/>
                <a:gd name="connsiteY619" fmla="*/ 9926 h 10000"/>
                <a:gd name="connsiteX620" fmla="*/ 3872 w 10000"/>
                <a:gd name="connsiteY620" fmla="*/ 9946 h 10000"/>
                <a:gd name="connsiteX621" fmla="*/ 3947 w 10000"/>
                <a:gd name="connsiteY621" fmla="*/ 9953 h 10000"/>
                <a:gd name="connsiteX622" fmla="*/ 4000 w 10000"/>
                <a:gd name="connsiteY622" fmla="*/ 9966 h 10000"/>
                <a:gd name="connsiteX623" fmla="*/ 4075 w 10000"/>
                <a:gd name="connsiteY623" fmla="*/ 9973 h 10000"/>
                <a:gd name="connsiteX624" fmla="*/ 4128 w 10000"/>
                <a:gd name="connsiteY624" fmla="*/ 9973 h 10000"/>
                <a:gd name="connsiteX625" fmla="*/ 4203 w 10000"/>
                <a:gd name="connsiteY625" fmla="*/ 9980 h 10000"/>
                <a:gd name="connsiteX626" fmla="*/ 4278 w 10000"/>
                <a:gd name="connsiteY626" fmla="*/ 9993 h 10000"/>
                <a:gd name="connsiteX627" fmla="*/ 4332 w 10000"/>
                <a:gd name="connsiteY627" fmla="*/ 9993 h 10000"/>
                <a:gd name="connsiteX628" fmla="*/ 4406 w 10000"/>
                <a:gd name="connsiteY62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321 w 10000"/>
                <a:gd name="connsiteY530" fmla="*/ 6435 h 10000"/>
                <a:gd name="connsiteX531" fmla="*/ 2417 w 10000"/>
                <a:gd name="connsiteY531" fmla="*/ 6482 h 10000"/>
                <a:gd name="connsiteX532" fmla="*/ 2513 w 10000"/>
                <a:gd name="connsiteY532" fmla="*/ 6516 h 10000"/>
                <a:gd name="connsiteX533" fmla="*/ 2631 w 10000"/>
                <a:gd name="connsiteY533" fmla="*/ 6543 h 10000"/>
                <a:gd name="connsiteX534" fmla="*/ 2727 w 10000"/>
                <a:gd name="connsiteY534" fmla="*/ 6556 h 10000"/>
                <a:gd name="connsiteX535" fmla="*/ 2845 w 10000"/>
                <a:gd name="connsiteY535" fmla="*/ 6563 h 10000"/>
                <a:gd name="connsiteX536" fmla="*/ 2973 w 10000"/>
                <a:gd name="connsiteY536" fmla="*/ 6570 h 10000"/>
                <a:gd name="connsiteX537" fmla="*/ 3091 w 10000"/>
                <a:gd name="connsiteY537" fmla="*/ 6570 h 10000"/>
                <a:gd name="connsiteX538" fmla="*/ 3209 w 10000"/>
                <a:gd name="connsiteY538" fmla="*/ 6563 h 10000"/>
                <a:gd name="connsiteX539" fmla="*/ 3209 w 10000"/>
                <a:gd name="connsiteY539" fmla="*/ 6590 h 10000"/>
                <a:gd name="connsiteX540" fmla="*/ 3187 w 10000"/>
                <a:gd name="connsiteY540" fmla="*/ 6624 h 10000"/>
                <a:gd name="connsiteX541" fmla="*/ 3187 w 10000"/>
                <a:gd name="connsiteY541" fmla="*/ 6651 h 10000"/>
                <a:gd name="connsiteX542" fmla="*/ 3187 w 10000"/>
                <a:gd name="connsiteY542" fmla="*/ 6678 h 10000"/>
                <a:gd name="connsiteX543" fmla="*/ 3176 w 10000"/>
                <a:gd name="connsiteY543" fmla="*/ 6712 h 10000"/>
                <a:gd name="connsiteX544" fmla="*/ 3176 w 10000"/>
                <a:gd name="connsiteY544" fmla="*/ 6739 h 10000"/>
                <a:gd name="connsiteX545" fmla="*/ 3166 w 10000"/>
                <a:gd name="connsiteY545" fmla="*/ 6766 h 10000"/>
                <a:gd name="connsiteX546" fmla="*/ 3166 w 10000"/>
                <a:gd name="connsiteY546" fmla="*/ 6793 h 10000"/>
                <a:gd name="connsiteX547" fmla="*/ 3134 w 10000"/>
                <a:gd name="connsiteY547" fmla="*/ 6989 h 10000"/>
                <a:gd name="connsiteX548" fmla="*/ 3134 w 10000"/>
                <a:gd name="connsiteY548" fmla="*/ 7184 h 10000"/>
                <a:gd name="connsiteX549" fmla="*/ 3144 w 10000"/>
                <a:gd name="connsiteY549" fmla="*/ 7380 h 10000"/>
                <a:gd name="connsiteX550" fmla="*/ 3176 w 10000"/>
                <a:gd name="connsiteY550" fmla="*/ 7576 h 10000"/>
                <a:gd name="connsiteX551" fmla="*/ 3219 w 10000"/>
                <a:gd name="connsiteY551" fmla="*/ 7765 h 10000"/>
                <a:gd name="connsiteX552" fmla="*/ 3283 w 10000"/>
                <a:gd name="connsiteY552" fmla="*/ 7968 h 10000"/>
                <a:gd name="connsiteX553" fmla="*/ 3348 w 10000"/>
                <a:gd name="connsiteY553" fmla="*/ 8157 h 10000"/>
                <a:gd name="connsiteX554" fmla="*/ 3422 w 10000"/>
                <a:gd name="connsiteY554" fmla="*/ 8339 h 10000"/>
                <a:gd name="connsiteX555" fmla="*/ 3711 w 10000"/>
                <a:gd name="connsiteY555" fmla="*/ 8852 h 10000"/>
                <a:gd name="connsiteX556" fmla="*/ 3294 w 10000"/>
                <a:gd name="connsiteY556" fmla="*/ 8832 h 10000"/>
                <a:gd name="connsiteX557" fmla="*/ 2856 w 10000"/>
                <a:gd name="connsiteY557" fmla="*/ 8832 h 10000"/>
                <a:gd name="connsiteX558" fmla="*/ 2642 w 10000"/>
                <a:gd name="connsiteY558" fmla="*/ 8832 h 10000"/>
                <a:gd name="connsiteX559" fmla="*/ 2428 w 10000"/>
                <a:gd name="connsiteY559" fmla="*/ 8845 h 10000"/>
                <a:gd name="connsiteX560" fmla="*/ 2214 w 10000"/>
                <a:gd name="connsiteY560" fmla="*/ 8859 h 10000"/>
                <a:gd name="connsiteX561" fmla="*/ 1989 w 10000"/>
                <a:gd name="connsiteY561" fmla="*/ 8879 h 10000"/>
                <a:gd name="connsiteX562" fmla="*/ 1786 w 10000"/>
                <a:gd name="connsiteY562" fmla="*/ 8906 h 10000"/>
                <a:gd name="connsiteX563" fmla="*/ 1572 w 10000"/>
                <a:gd name="connsiteY563" fmla="*/ 8933 h 10000"/>
                <a:gd name="connsiteX564" fmla="*/ 1369 w 10000"/>
                <a:gd name="connsiteY564" fmla="*/ 8967 h 10000"/>
                <a:gd name="connsiteX565" fmla="*/ 1166 w 10000"/>
                <a:gd name="connsiteY565" fmla="*/ 9014 h 10000"/>
                <a:gd name="connsiteX566" fmla="*/ 984 w 10000"/>
                <a:gd name="connsiteY566" fmla="*/ 9068 h 10000"/>
                <a:gd name="connsiteX567" fmla="*/ 791 w 10000"/>
                <a:gd name="connsiteY567" fmla="*/ 9136 h 10000"/>
                <a:gd name="connsiteX568" fmla="*/ 610 w 10000"/>
                <a:gd name="connsiteY568" fmla="*/ 9196 h 10000"/>
                <a:gd name="connsiteX569" fmla="*/ 439 w 10000"/>
                <a:gd name="connsiteY569" fmla="*/ 9278 h 10000"/>
                <a:gd name="connsiteX570" fmla="*/ 406 w 10000"/>
                <a:gd name="connsiteY570" fmla="*/ 9305 h 10000"/>
                <a:gd name="connsiteX571" fmla="*/ 385 w 10000"/>
                <a:gd name="connsiteY571" fmla="*/ 9332 h 10000"/>
                <a:gd name="connsiteX572" fmla="*/ 364 w 10000"/>
                <a:gd name="connsiteY572" fmla="*/ 9359 h 10000"/>
                <a:gd name="connsiteX573" fmla="*/ 342 w 10000"/>
                <a:gd name="connsiteY573" fmla="*/ 9392 h 10000"/>
                <a:gd name="connsiteX574" fmla="*/ 332 w 10000"/>
                <a:gd name="connsiteY574" fmla="*/ 9419 h 10000"/>
                <a:gd name="connsiteX575" fmla="*/ 321 w 10000"/>
                <a:gd name="connsiteY575" fmla="*/ 9446 h 10000"/>
                <a:gd name="connsiteX576" fmla="*/ 321 w 10000"/>
                <a:gd name="connsiteY576" fmla="*/ 9473 h 10000"/>
                <a:gd name="connsiteX577" fmla="*/ 321 w 10000"/>
                <a:gd name="connsiteY577" fmla="*/ 9500 h 10000"/>
                <a:gd name="connsiteX578" fmla="*/ 492 w 10000"/>
                <a:gd name="connsiteY578" fmla="*/ 9534 h 10000"/>
                <a:gd name="connsiteX579" fmla="*/ 663 w 10000"/>
                <a:gd name="connsiteY579" fmla="*/ 9554 h 10000"/>
                <a:gd name="connsiteX580" fmla="*/ 834 w 10000"/>
                <a:gd name="connsiteY580" fmla="*/ 9581 h 10000"/>
                <a:gd name="connsiteX581" fmla="*/ 1016 w 10000"/>
                <a:gd name="connsiteY581" fmla="*/ 9588 h 10000"/>
                <a:gd name="connsiteX582" fmla="*/ 1369 w 10000"/>
                <a:gd name="connsiteY582" fmla="*/ 9602 h 10000"/>
                <a:gd name="connsiteX583" fmla="*/ 1733 w 10000"/>
                <a:gd name="connsiteY583" fmla="*/ 9588 h 10000"/>
                <a:gd name="connsiteX584" fmla="*/ 2096 w 10000"/>
                <a:gd name="connsiteY584" fmla="*/ 9575 h 10000"/>
                <a:gd name="connsiteX585" fmla="*/ 2460 w 10000"/>
                <a:gd name="connsiteY585" fmla="*/ 9561 h 10000"/>
                <a:gd name="connsiteX586" fmla="*/ 2813 w 10000"/>
                <a:gd name="connsiteY586" fmla="*/ 9554 h 10000"/>
                <a:gd name="connsiteX587" fmla="*/ 3176 w 10000"/>
                <a:gd name="connsiteY587" fmla="*/ 9561 h 10000"/>
                <a:gd name="connsiteX588" fmla="*/ 3176 w 10000"/>
                <a:gd name="connsiteY588" fmla="*/ 9581 h 10000"/>
                <a:gd name="connsiteX589" fmla="*/ 3187 w 10000"/>
                <a:gd name="connsiteY589" fmla="*/ 9602 h 10000"/>
                <a:gd name="connsiteX590" fmla="*/ 3187 w 10000"/>
                <a:gd name="connsiteY590" fmla="*/ 9615 h 10000"/>
                <a:gd name="connsiteX591" fmla="*/ 3187 w 10000"/>
                <a:gd name="connsiteY591" fmla="*/ 9635 h 10000"/>
                <a:gd name="connsiteX592" fmla="*/ 3209 w 10000"/>
                <a:gd name="connsiteY592" fmla="*/ 9662 h 10000"/>
                <a:gd name="connsiteX593" fmla="*/ 3219 w 10000"/>
                <a:gd name="connsiteY593" fmla="*/ 9683 h 10000"/>
                <a:gd name="connsiteX594" fmla="*/ 3219 w 10000"/>
                <a:gd name="connsiteY594" fmla="*/ 9696 h 10000"/>
                <a:gd name="connsiteX595" fmla="*/ 3241 w 10000"/>
                <a:gd name="connsiteY595" fmla="*/ 9716 h 10000"/>
                <a:gd name="connsiteX596" fmla="*/ 3262 w 10000"/>
                <a:gd name="connsiteY596" fmla="*/ 9743 h 10000"/>
                <a:gd name="connsiteX597" fmla="*/ 3294 w 10000"/>
                <a:gd name="connsiteY597" fmla="*/ 9764 h 10000"/>
                <a:gd name="connsiteX598" fmla="*/ 3326 w 10000"/>
                <a:gd name="connsiteY598" fmla="*/ 9784 h 10000"/>
                <a:gd name="connsiteX599" fmla="*/ 3348 w 10000"/>
                <a:gd name="connsiteY599" fmla="*/ 9797 h 10000"/>
                <a:gd name="connsiteX600" fmla="*/ 3390 w 10000"/>
                <a:gd name="connsiteY600" fmla="*/ 9818 h 10000"/>
                <a:gd name="connsiteX601" fmla="*/ 3422 w 10000"/>
                <a:gd name="connsiteY601" fmla="*/ 9838 h 10000"/>
                <a:gd name="connsiteX602" fmla="*/ 3465 w 10000"/>
                <a:gd name="connsiteY602" fmla="*/ 9845 h 10000"/>
                <a:gd name="connsiteX603" fmla="*/ 3497 w 10000"/>
                <a:gd name="connsiteY603" fmla="*/ 9865 h 10000"/>
                <a:gd name="connsiteX604" fmla="*/ 3529 w 10000"/>
                <a:gd name="connsiteY604" fmla="*/ 9865 h 10000"/>
                <a:gd name="connsiteX605" fmla="*/ 3540 w 10000"/>
                <a:gd name="connsiteY605" fmla="*/ 9872 h 10000"/>
                <a:gd name="connsiteX606" fmla="*/ 3551 w 10000"/>
                <a:gd name="connsiteY606" fmla="*/ 9872 h 10000"/>
                <a:gd name="connsiteX607" fmla="*/ 3572 w 10000"/>
                <a:gd name="connsiteY607" fmla="*/ 9872 h 10000"/>
                <a:gd name="connsiteX608" fmla="*/ 3583 w 10000"/>
                <a:gd name="connsiteY608" fmla="*/ 9872 h 10000"/>
                <a:gd name="connsiteX609" fmla="*/ 3594 w 10000"/>
                <a:gd name="connsiteY609" fmla="*/ 9872 h 10000"/>
                <a:gd name="connsiteX610" fmla="*/ 3615 w 10000"/>
                <a:gd name="connsiteY610" fmla="*/ 9872 h 10000"/>
                <a:gd name="connsiteX611" fmla="*/ 3626 w 10000"/>
                <a:gd name="connsiteY611" fmla="*/ 9872 h 10000"/>
                <a:gd name="connsiteX612" fmla="*/ 3658 w 10000"/>
                <a:gd name="connsiteY612" fmla="*/ 9892 h 10000"/>
                <a:gd name="connsiteX613" fmla="*/ 3679 w 10000"/>
                <a:gd name="connsiteY613" fmla="*/ 9899 h 10000"/>
                <a:gd name="connsiteX614" fmla="*/ 3711 w 10000"/>
                <a:gd name="connsiteY614" fmla="*/ 9905 h 10000"/>
                <a:gd name="connsiteX615" fmla="*/ 3743 w 10000"/>
                <a:gd name="connsiteY615" fmla="*/ 9905 h 10000"/>
                <a:gd name="connsiteX616" fmla="*/ 3786 w 10000"/>
                <a:gd name="connsiteY616" fmla="*/ 9905 h 10000"/>
                <a:gd name="connsiteX617" fmla="*/ 3818 w 10000"/>
                <a:gd name="connsiteY617" fmla="*/ 9919 h 10000"/>
                <a:gd name="connsiteX618" fmla="*/ 3861 w 10000"/>
                <a:gd name="connsiteY618" fmla="*/ 9926 h 10000"/>
                <a:gd name="connsiteX619" fmla="*/ 3872 w 10000"/>
                <a:gd name="connsiteY619" fmla="*/ 9946 h 10000"/>
                <a:gd name="connsiteX620" fmla="*/ 3947 w 10000"/>
                <a:gd name="connsiteY620" fmla="*/ 9953 h 10000"/>
                <a:gd name="connsiteX621" fmla="*/ 4000 w 10000"/>
                <a:gd name="connsiteY621" fmla="*/ 9966 h 10000"/>
                <a:gd name="connsiteX622" fmla="*/ 4075 w 10000"/>
                <a:gd name="connsiteY622" fmla="*/ 9973 h 10000"/>
                <a:gd name="connsiteX623" fmla="*/ 4128 w 10000"/>
                <a:gd name="connsiteY623" fmla="*/ 9973 h 10000"/>
                <a:gd name="connsiteX624" fmla="*/ 4203 w 10000"/>
                <a:gd name="connsiteY624" fmla="*/ 9980 h 10000"/>
                <a:gd name="connsiteX625" fmla="*/ 4278 w 10000"/>
                <a:gd name="connsiteY625" fmla="*/ 9993 h 10000"/>
                <a:gd name="connsiteX626" fmla="*/ 4332 w 10000"/>
                <a:gd name="connsiteY626" fmla="*/ 9993 h 10000"/>
                <a:gd name="connsiteX627" fmla="*/ 4406 w 10000"/>
                <a:gd name="connsiteY62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321 w 10000"/>
                <a:gd name="connsiteY529" fmla="*/ 6435 h 10000"/>
                <a:gd name="connsiteX530" fmla="*/ 2417 w 10000"/>
                <a:gd name="connsiteY530" fmla="*/ 6482 h 10000"/>
                <a:gd name="connsiteX531" fmla="*/ 2513 w 10000"/>
                <a:gd name="connsiteY531" fmla="*/ 6516 h 10000"/>
                <a:gd name="connsiteX532" fmla="*/ 2631 w 10000"/>
                <a:gd name="connsiteY532" fmla="*/ 6543 h 10000"/>
                <a:gd name="connsiteX533" fmla="*/ 2727 w 10000"/>
                <a:gd name="connsiteY533" fmla="*/ 6556 h 10000"/>
                <a:gd name="connsiteX534" fmla="*/ 2845 w 10000"/>
                <a:gd name="connsiteY534" fmla="*/ 6563 h 10000"/>
                <a:gd name="connsiteX535" fmla="*/ 2973 w 10000"/>
                <a:gd name="connsiteY535" fmla="*/ 6570 h 10000"/>
                <a:gd name="connsiteX536" fmla="*/ 3091 w 10000"/>
                <a:gd name="connsiteY536" fmla="*/ 6570 h 10000"/>
                <a:gd name="connsiteX537" fmla="*/ 3209 w 10000"/>
                <a:gd name="connsiteY537" fmla="*/ 6563 h 10000"/>
                <a:gd name="connsiteX538" fmla="*/ 3209 w 10000"/>
                <a:gd name="connsiteY538" fmla="*/ 6590 h 10000"/>
                <a:gd name="connsiteX539" fmla="*/ 3187 w 10000"/>
                <a:gd name="connsiteY539" fmla="*/ 6624 h 10000"/>
                <a:gd name="connsiteX540" fmla="*/ 3187 w 10000"/>
                <a:gd name="connsiteY540" fmla="*/ 6651 h 10000"/>
                <a:gd name="connsiteX541" fmla="*/ 3187 w 10000"/>
                <a:gd name="connsiteY541" fmla="*/ 6678 h 10000"/>
                <a:gd name="connsiteX542" fmla="*/ 3176 w 10000"/>
                <a:gd name="connsiteY542" fmla="*/ 6712 h 10000"/>
                <a:gd name="connsiteX543" fmla="*/ 3176 w 10000"/>
                <a:gd name="connsiteY543" fmla="*/ 6739 h 10000"/>
                <a:gd name="connsiteX544" fmla="*/ 3166 w 10000"/>
                <a:gd name="connsiteY544" fmla="*/ 6766 h 10000"/>
                <a:gd name="connsiteX545" fmla="*/ 3166 w 10000"/>
                <a:gd name="connsiteY545" fmla="*/ 6793 h 10000"/>
                <a:gd name="connsiteX546" fmla="*/ 3134 w 10000"/>
                <a:gd name="connsiteY546" fmla="*/ 6989 h 10000"/>
                <a:gd name="connsiteX547" fmla="*/ 3134 w 10000"/>
                <a:gd name="connsiteY547" fmla="*/ 7184 h 10000"/>
                <a:gd name="connsiteX548" fmla="*/ 3144 w 10000"/>
                <a:gd name="connsiteY548" fmla="*/ 7380 h 10000"/>
                <a:gd name="connsiteX549" fmla="*/ 3176 w 10000"/>
                <a:gd name="connsiteY549" fmla="*/ 7576 h 10000"/>
                <a:gd name="connsiteX550" fmla="*/ 3219 w 10000"/>
                <a:gd name="connsiteY550" fmla="*/ 7765 h 10000"/>
                <a:gd name="connsiteX551" fmla="*/ 3283 w 10000"/>
                <a:gd name="connsiteY551" fmla="*/ 7968 h 10000"/>
                <a:gd name="connsiteX552" fmla="*/ 3348 w 10000"/>
                <a:gd name="connsiteY552" fmla="*/ 8157 h 10000"/>
                <a:gd name="connsiteX553" fmla="*/ 3422 w 10000"/>
                <a:gd name="connsiteY553" fmla="*/ 8339 h 10000"/>
                <a:gd name="connsiteX554" fmla="*/ 3711 w 10000"/>
                <a:gd name="connsiteY554" fmla="*/ 8852 h 10000"/>
                <a:gd name="connsiteX555" fmla="*/ 3294 w 10000"/>
                <a:gd name="connsiteY555" fmla="*/ 8832 h 10000"/>
                <a:gd name="connsiteX556" fmla="*/ 2856 w 10000"/>
                <a:gd name="connsiteY556" fmla="*/ 8832 h 10000"/>
                <a:gd name="connsiteX557" fmla="*/ 2642 w 10000"/>
                <a:gd name="connsiteY557" fmla="*/ 8832 h 10000"/>
                <a:gd name="connsiteX558" fmla="*/ 2428 w 10000"/>
                <a:gd name="connsiteY558" fmla="*/ 8845 h 10000"/>
                <a:gd name="connsiteX559" fmla="*/ 2214 w 10000"/>
                <a:gd name="connsiteY559" fmla="*/ 8859 h 10000"/>
                <a:gd name="connsiteX560" fmla="*/ 1989 w 10000"/>
                <a:gd name="connsiteY560" fmla="*/ 8879 h 10000"/>
                <a:gd name="connsiteX561" fmla="*/ 1786 w 10000"/>
                <a:gd name="connsiteY561" fmla="*/ 8906 h 10000"/>
                <a:gd name="connsiteX562" fmla="*/ 1572 w 10000"/>
                <a:gd name="connsiteY562" fmla="*/ 8933 h 10000"/>
                <a:gd name="connsiteX563" fmla="*/ 1369 w 10000"/>
                <a:gd name="connsiteY563" fmla="*/ 8967 h 10000"/>
                <a:gd name="connsiteX564" fmla="*/ 1166 w 10000"/>
                <a:gd name="connsiteY564" fmla="*/ 9014 h 10000"/>
                <a:gd name="connsiteX565" fmla="*/ 984 w 10000"/>
                <a:gd name="connsiteY565" fmla="*/ 9068 h 10000"/>
                <a:gd name="connsiteX566" fmla="*/ 791 w 10000"/>
                <a:gd name="connsiteY566" fmla="*/ 9136 h 10000"/>
                <a:gd name="connsiteX567" fmla="*/ 610 w 10000"/>
                <a:gd name="connsiteY567" fmla="*/ 9196 h 10000"/>
                <a:gd name="connsiteX568" fmla="*/ 439 w 10000"/>
                <a:gd name="connsiteY568" fmla="*/ 9278 h 10000"/>
                <a:gd name="connsiteX569" fmla="*/ 406 w 10000"/>
                <a:gd name="connsiteY569" fmla="*/ 9305 h 10000"/>
                <a:gd name="connsiteX570" fmla="*/ 385 w 10000"/>
                <a:gd name="connsiteY570" fmla="*/ 9332 h 10000"/>
                <a:gd name="connsiteX571" fmla="*/ 364 w 10000"/>
                <a:gd name="connsiteY571" fmla="*/ 9359 h 10000"/>
                <a:gd name="connsiteX572" fmla="*/ 342 w 10000"/>
                <a:gd name="connsiteY572" fmla="*/ 9392 h 10000"/>
                <a:gd name="connsiteX573" fmla="*/ 332 w 10000"/>
                <a:gd name="connsiteY573" fmla="*/ 9419 h 10000"/>
                <a:gd name="connsiteX574" fmla="*/ 321 w 10000"/>
                <a:gd name="connsiteY574" fmla="*/ 9446 h 10000"/>
                <a:gd name="connsiteX575" fmla="*/ 321 w 10000"/>
                <a:gd name="connsiteY575" fmla="*/ 9473 h 10000"/>
                <a:gd name="connsiteX576" fmla="*/ 321 w 10000"/>
                <a:gd name="connsiteY576" fmla="*/ 9500 h 10000"/>
                <a:gd name="connsiteX577" fmla="*/ 492 w 10000"/>
                <a:gd name="connsiteY577" fmla="*/ 9534 h 10000"/>
                <a:gd name="connsiteX578" fmla="*/ 663 w 10000"/>
                <a:gd name="connsiteY578" fmla="*/ 9554 h 10000"/>
                <a:gd name="connsiteX579" fmla="*/ 834 w 10000"/>
                <a:gd name="connsiteY579" fmla="*/ 9581 h 10000"/>
                <a:gd name="connsiteX580" fmla="*/ 1016 w 10000"/>
                <a:gd name="connsiteY580" fmla="*/ 9588 h 10000"/>
                <a:gd name="connsiteX581" fmla="*/ 1369 w 10000"/>
                <a:gd name="connsiteY581" fmla="*/ 9602 h 10000"/>
                <a:gd name="connsiteX582" fmla="*/ 1733 w 10000"/>
                <a:gd name="connsiteY582" fmla="*/ 9588 h 10000"/>
                <a:gd name="connsiteX583" fmla="*/ 2096 w 10000"/>
                <a:gd name="connsiteY583" fmla="*/ 9575 h 10000"/>
                <a:gd name="connsiteX584" fmla="*/ 2460 w 10000"/>
                <a:gd name="connsiteY584" fmla="*/ 9561 h 10000"/>
                <a:gd name="connsiteX585" fmla="*/ 2813 w 10000"/>
                <a:gd name="connsiteY585" fmla="*/ 9554 h 10000"/>
                <a:gd name="connsiteX586" fmla="*/ 3176 w 10000"/>
                <a:gd name="connsiteY586" fmla="*/ 9561 h 10000"/>
                <a:gd name="connsiteX587" fmla="*/ 3176 w 10000"/>
                <a:gd name="connsiteY587" fmla="*/ 9581 h 10000"/>
                <a:gd name="connsiteX588" fmla="*/ 3187 w 10000"/>
                <a:gd name="connsiteY588" fmla="*/ 9602 h 10000"/>
                <a:gd name="connsiteX589" fmla="*/ 3187 w 10000"/>
                <a:gd name="connsiteY589" fmla="*/ 9615 h 10000"/>
                <a:gd name="connsiteX590" fmla="*/ 3187 w 10000"/>
                <a:gd name="connsiteY590" fmla="*/ 9635 h 10000"/>
                <a:gd name="connsiteX591" fmla="*/ 3209 w 10000"/>
                <a:gd name="connsiteY591" fmla="*/ 9662 h 10000"/>
                <a:gd name="connsiteX592" fmla="*/ 3219 w 10000"/>
                <a:gd name="connsiteY592" fmla="*/ 9683 h 10000"/>
                <a:gd name="connsiteX593" fmla="*/ 3219 w 10000"/>
                <a:gd name="connsiteY593" fmla="*/ 9696 h 10000"/>
                <a:gd name="connsiteX594" fmla="*/ 3241 w 10000"/>
                <a:gd name="connsiteY594" fmla="*/ 9716 h 10000"/>
                <a:gd name="connsiteX595" fmla="*/ 3262 w 10000"/>
                <a:gd name="connsiteY595" fmla="*/ 9743 h 10000"/>
                <a:gd name="connsiteX596" fmla="*/ 3294 w 10000"/>
                <a:gd name="connsiteY596" fmla="*/ 9764 h 10000"/>
                <a:gd name="connsiteX597" fmla="*/ 3326 w 10000"/>
                <a:gd name="connsiteY597" fmla="*/ 9784 h 10000"/>
                <a:gd name="connsiteX598" fmla="*/ 3348 w 10000"/>
                <a:gd name="connsiteY598" fmla="*/ 9797 h 10000"/>
                <a:gd name="connsiteX599" fmla="*/ 3390 w 10000"/>
                <a:gd name="connsiteY599" fmla="*/ 9818 h 10000"/>
                <a:gd name="connsiteX600" fmla="*/ 3422 w 10000"/>
                <a:gd name="connsiteY600" fmla="*/ 9838 h 10000"/>
                <a:gd name="connsiteX601" fmla="*/ 3465 w 10000"/>
                <a:gd name="connsiteY601" fmla="*/ 9845 h 10000"/>
                <a:gd name="connsiteX602" fmla="*/ 3497 w 10000"/>
                <a:gd name="connsiteY602" fmla="*/ 9865 h 10000"/>
                <a:gd name="connsiteX603" fmla="*/ 3529 w 10000"/>
                <a:gd name="connsiteY603" fmla="*/ 9865 h 10000"/>
                <a:gd name="connsiteX604" fmla="*/ 3540 w 10000"/>
                <a:gd name="connsiteY604" fmla="*/ 9872 h 10000"/>
                <a:gd name="connsiteX605" fmla="*/ 3551 w 10000"/>
                <a:gd name="connsiteY605" fmla="*/ 9872 h 10000"/>
                <a:gd name="connsiteX606" fmla="*/ 3572 w 10000"/>
                <a:gd name="connsiteY606" fmla="*/ 9872 h 10000"/>
                <a:gd name="connsiteX607" fmla="*/ 3583 w 10000"/>
                <a:gd name="connsiteY607" fmla="*/ 9872 h 10000"/>
                <a:gd name="connsiteX608" fmla="*/ 3594 w 10000"/>
                <a:gd name="connsiteY608" fmla="*/ 9872 h 10000"/>
                <a:gd name="connsiteX609" fmla="*/ 3615 w 10000"/>
                <a:gd name="connsiteY609" fmla="*/ 9872 h 10000"/>
                <a:gd name="connsiteX610" fmla="*/ 3626 w 10000"/>
                <a:gd name="connsiteY610" fmla="*/ 9872 h 10000"/>
                <a:gd name="connsiteX611" fmla="*/ 3658 w 10000"/>
                <a:gd name="connsiteY611" fmla="*/ 9892 h 10000"/>
                <a:gd name="connsiteX612" fmla="*/ 3679 w 10000"/>
                <a:gd name="connsiteY612" fmla="*/ 9899 h 10000"/>
                <a:gd name="connsiteX613" fmla="*/ 3711 w 10000"/>
                <a:gd name="connsiteY613" fmla="*/ 9905 h 10000"/>
                <a:gd name="connsiteX614" fmla="*/ 3743 w 10000"/>
                <a:gd name="connsiteY614" fmla="*/ 9905 h 10000"/>
                <a:gd name="connsiteX615" fmla="*/ 3786 w 10000"/>
                <a:gd name="connsiteY615" fmla="*/ 9905 h 10000"/>
                <a:gd name="connsiteX616" fmla="*/ 3818 w 10000"/>
                <a:gd name="connsiteY616" fmla="*/ 9919 h 10000"/>
                <a:gd name="connsiteX617" fmla="*/ 3861 w 10000"/>
                <a:gd name="connsiteY617" fmla="*/ 9926 h 10000"/>
                <a:gd name="connsiteX618" fmla="*/ 3872 w 10000"/>
                <a:gd name="connsiteY618" fmla="*/ 9946 h 10000"/>
                <a:gd name="connsiteX619" fmla="*/ 3947 w 10000"/>
                <a:gd name="connsiteY619" fmla="*/ 9953 h 10000"/>
                <a:gd name="connsiteX620" fmla="*/ 4000 w 10000"/>
                <a:gd name="connsiteY620" fmla="*/ 9966 h 10000"/>
                <a:gd name="connsiteX621" fmla="*/ 4075 w 10000"/>
                <a:gd name="connsiteY621" fmla="*/ 9973 h 10000"/>
                <a:gd name="connsiteX622" fmla="*/ 4128 w 10000"/>
                <a:gd name="connsiteY622" fmla="*/ 9973 h 10000"/>
                <a:gd name="connsiteX623" fmla="*/ 4203 w 10000"/>
                <a:gd name="connsiteY623" fmla="*/ 9980 h 10000"/>
                <a:gd name="connsiteX624" fmla="*/ 4278 w 10000"/>
                <a:gd name="connsiteY624" fmla="*/ 9993 h 10000"/>
                <a:gd name="connsiteX625" fmla="*/ 4332 w 10000"/>
                <a:gd name="connsiteY625" fmla="*/ 9993 h 10000"/>
                <a:gd name="connsiteX626" fmla="*/ 4406 w 10000"/>
                <a:gd name="connsiteY62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321 w 10000"/>
                <a:gd name="connsiteY528" fmla="*/ 6435 h 10000"/>
                <a:gd name="connsiteX529" fmla="*/ 2417 w 10000"/>
                <a:gd name="connsiteY529" fmla="*/ 6482 h 10000"/>
                <a:gd name="connsiteX530" fmla="*/ 2513 w 10000"/>
                <a:gd name="connsiteY530" fmla="*/ 6516 h 10000"/>
                <a:gd name="connsiteX531" fmla="*/ 2631 w 10000"/>
                <a:gd name="connsiteY531" fmla="*/ 6543 h 10000"/>
                <a:gd name="connsiteX532" fmla="*/ 2727 w 10000"/>
                <a:gd name="connsiteY532" fmla="*/ 6556 h 10000"/>
                <a:gd name="connsiteX533" fmla="*/ 2845 w 10000"/>
                <a:gd name="connsiteY533" fmla="*/ 6563 h 10000"/>
                <a:gd name="connsiteX534" fmla="*/ 2973 w 10000"/>
                <a:gd name="connsiteY534" fmla="*/ 6570 h 10000"/>
                <a:gd name="connsiteX535" fmla="*/ 3091 w 10000"/>
                <a:gd name="connsiteY535" fmla="*/ 6570 h 10000"/>
                <a:gd name="connsiteX536" fmla="*/ 3209 w 10000"/>
                <a:gd name="connsiteY536" fmla="*/ 6563 h 10000"/>
                <a:gd name="connsiteX537" fmla="*/ 3209 w 10000"/>
                <a:gd name="connsiteY537" fmla="*/ 6590 h 10000"/>
                <a:gd name="connsiteX538" fmla="*/ 3187 w 10000"/>
                <a:gd name="connsiteY538" fmla="*/ 6624 h 10000"/>
                <a:gd name="connsiteX539" fmla="*/ 3187 w 10000"/>
                <a:gd name="connsiteY539" fmla="*/ 6651 h 10000"/>
                <a:gd name="connsiteX540" fmla="*/ 3187 w 10000"/>
                <a:gd name="connsiteY540" fmla="*/ 6678 h 10000"/>
                <a:gd name="connsiteX541" fmla="*/ 3176 w 10000"/>
                <a:gd name="connsiteY541" fmla="*/ 6712 h 10000"/>
                <a:gd name="connsiteX542" fmla="*/ 3176 w 10000"/>
                <a:gd name="connsiteY542" fmla="*/ 6739 h 10000"/>
                <a:gd name="connsiteX543" fmla="*/ 3166 w 10000"/>
                <a:gd name="connsiteY543" fmla="*/ 6766 h 10000"/>
                <a:gd name="connsiteX544" fmla="*/ 3166 w 10000"/>
                <a:gd name="connsiteY544" fmla="*/ 6793 h 10000"/>
                <a:gd name="connsiteX545" fmla="*/ 3134 w 10000"/>
                <a:gd name="connsiteY545" fmla="*/ 6989 h 10000"/>
                <a:gd name="connsiteX546" fmla="*/ 3134 w 10000"/>
                <a:gd name="connsiteY546" fmla="*/ 7184 h 10000"/>
                <a:gd name="connsiteX547" fmla="*/ 3144 w 10000"/>
                <a:gd name="connsiteY547" fmla="*/ 7380 h 10000"/>
                <a:gd name="connsiteX548" fmla="*/ 3176 w 10000"/>
                <a:gd name="connsiteY548" fmla="*/ 7576 h 10000"/>
                <a:gd name="connsiteX549" fmla="*/ 3219 w 10000"/>
                <a:gd name="connsiteY549" fmla="*/ 7765 h 10000"/>
                <a:gd name="connsiteX550" fmla="*/ 3283 w 10000"/>
                <a:gd name="connsiteY550" fmla="*/ 7968 h 10000"/>
                <a:gd name="connsiteX551" fmla="*/ 3348 w 10000"/>
                <a:gd name="connsiteY551" fmla="*/ 8157 h 10000"/>
                <a:gd name="connsiteX552" fmla="*/ 3422 w 10000"/>
                <a:gd name="connsiteY552" fmla="*/ 8339 h 10000"/>
                <a:gd name="connsiteX553" fmla="*/ 3711 w 10000"/>
                <a:gd name="connsiteY553" fmla="*/ 8852 h 10000"/>
                <a:gd name="connsiteX554" fmla="*/ 3294 w 10000"/>
                <a:gd name="connsiteY554" fmla="*/ 8832 h 10000"/>
                <a:gd name="connsiteX555" fmla="*/ 2856 w 10000"/>
                <a:gd name="connsiteY555" fmla="*/ 8832 h 10000"/>
                <a:gd name="connsiteX556" fmla="*/ 2642 w 10000"/>
                <a:gd name="connsiteY556" fmla="*/ 8832 h 10000"/>
                <a:gd name="connsiteX557" fmla="*/ 2428 w 10000"/>
                <a:gd name="connsiteY557" fmla="*/ 8845 h 10000"/>
                <a:gd name="connsiteX558" fmla="*/ 2214 w 10000"/>
                <a:gd name="connsiteY558" fmla="*/ 8859 h 10000"/>
                <a:gd name="connsiteX559" fmla="*/ 1989 w 10000"/>
                <a:gd name="connsiteY559" fmla="*/ 8879 h 10000"/>
                <a:gd name="connsiteX560" fmla="*/ 1786 w 10000"/>
                <a:gd name="connsiteY560" fmla="*/ 8906 h 10000"/>
                <a:gd name="connsiteX561" fmla="*/ 1572 w 10000"/>
                <a:gd name="connsiteY561" fmla="*/ 8933 h 10000"/>
                <a:gd name="connsiteX562" fmla="*/ 1369 w 10000"/>
                <a:gd name="connsiteY562" fmla="*/ 8967 h 10000"/>
                <a:gd name="connsiteX563" fmla="*/ 1166 w 10000"/>
                <a:gd name="connsiteY563" fmla="*/ 9014 h 10000"/>
                <a:gd name="connsiteX564" fmla="*/ 984 w 10000"/>
                <a:gd name="connsiteY564" fmla="*/ 9068 h 10000"/>
                <a:gd name="connsiteX565" fmla="*/ 791 w 10000"/>
                <a:gd name="connsiteY565" fmla="*/ 9136 h 10000"/>
                <a:gd name="connsiteX566" fmla="*/ 610 w 10000"/>
                <a:gd name="connsiteY566" fmla="*/ 9196 h 10000"/>
                <a:gd name="connsiteX567" fmla="*/ 439 w 10000"/>
                <a:gd name="connsiteY567" fmla="*/ 9278 h 10000"/>
                <a:gd name="connsiteX568" fmla="*/ 406 w 10000"/>
                <a:gd name="connsiteY568" fmla="*/ 9305 h 10000"/>
                <a:gd name="connsiteX569" fmla="*/ 385 w 10000"/>
                <a:gd name="connsiteY569" fmla="*/ 9332 h 10000"/>
                <a:gd name="connsiteX570" fmla="*/ 364 w 10000"/>
                <a:gd name="connsiteY570" fmla="*/ 9359 h 10000"/>
                <a:gd name="connsiteX571" fmla="*/ 342 w 10000"/>
                <a:gd name="connsiteY571" fmla="*/ 9392 h 10000"/>
                <a:gd name="connsiteX572" fmla="*/ 332 w 10000"/>
                <a:gd name="connsiteY572" fmla="*/ 9419 h 10000"/>
                <a:gd name="connsiteX573" fmla="*/ 321 w 10000"/>
                <a:gd name="connsiteY573" fmla="*/ 9446 h 10000"/>
                <a:gd name="connsiteX574" fmla="*/ 321 w 10000"/>
                <a:gd name="connsiteY574" fmla="*/ 9473 h 10000"/>
                <a:gd name="connsiteX575" fmla="*/ 321 w 10000"/>
                <a:gd name="connsiteY575" fmla="*/ 9500 h 10000"/>
                <a:gd name="connsiteX576" fmla="*/ 492 w 10000"/>
                <a:gd name="connsiteY576" fmla="*/ 9534 h 10000"/>
                <a:gd name="connsiteX577" fmla="*/ 663 w 10000"/>
                <a:gd name="connsiteY577" fmla="*/ 9554 h 10000"/>
                <a:gd name="connsiteX578" fmla="*/ 834 w 10000"/>
                <a:gd name="connsiteY578" fmla="*/ 9581 h 10000"/>
                <a:gd name="connsiteX579" fmla="*/ 1016 w 10000"/>
                <a:gd name="connsiteY579" fmla="*/ 9588 h 10000"/>
                <a:gd name="connsiteX580" fmla="*/ 1369 w 10000"/>
                <a:gd name="connsiteY580" fmla="*/ 9602 h 10000"/>
                <a:gd name="connsiteX581" fmla="*/ 1733 w 10000"/>
                <a:gd name="connsiteY581" fmla="*/ 9588 h 10000"/>
                <a:gd name="connsiteX582" fmla="*/ 2096 w 10000"/>
                <a:gd name="connsiteY582" fmla="*/ 9575 h 10000"/>
                <a:gd name="connsiteX583" fmla="*/ 2460 w 10000"/>
                <a:gd name="connsiteY583" fmla="*/ 9561 h 10000"/>
                <a:gd name="connsiteX584" fmla="*/ 2813 w 10000"/>
                <a:gd name="connsiteY584" fmla="*/ 9554 h 10000"/>
                <a:gd name="connsiteX585" fmla="*/ 3176 w 10000"/>
                <a:gd name="connsiteY585" fmla="*/ 9561 h 10000"/>
                <a:gd name="connsiteX586" fmla="*/ 3176 w 10000"/>
                <a:gd name="connsiteY586" fmla="*/ 9581 h 10000"/>
                <a:gd name="connsiteX587" fmla="*/ 3187 w 10000"/>
                <a:gd name="connsiteY587" fmla="*/ 9602 h 10000"/>
                <a:gd name="connsiteX588" fmla="*/ 3187 w 10000"/>
                <a:gd name="connsiteY588" fmla="*/ 9615 h 10000"/>
                <a:gd name="connsiteX589" fmla="*/ 3187 w 10000"/>
                <a:gd name="connsiteY589" fmla="*/ 9635 h 10000"/>
                <a:gd name="connsiteX590" fmla="*/ 3209 w 10000"/>
                <a:gd name="connsiteY590" fmla="*/ 9662 h 10000"/>
                <a:gd name="connsiteX591" fmla="*/ 3219 w 10000"/>
                <a:gd name="connsiteY591" fmla="*/ 9683 h 10000"/>
                <a:gd name="connsiteX592" fmla="*/ 3219 w 10000"/>
                <a:gd name="connsiteY592" fmla="*/ 9696 h 10000"/>
                <a:gd name="connsiteX593" fmla="*/ 3241 w 10000"/>
                <a:gd name="connsiteY593" fmla="*/ 9716 h 10000"/>
                <a:gd name="connsiteX594" fmla="*/ 3262 w 10000"/>
                <a:gd name="connsiteY594" fmla="*/ 9743 h 10000"/>
                <a:gd name="connsiteX595" fmla="*/ 3294 w 10000"/>
                <a:gd name="connsiteY595" fmla="*/ 9764 h 10000"/>
                <a:gd name="connsiteX596" fmla="*/ 3326 w 10000"/>
                <a:gd name="connsiteY596" fmla="*/ 9784 h 10000"/>
                <a:gd name="connsiteX597" fmla="*/ 3348 w 10000"/>
                <a:gd name="connsiteY597" fmla="*/ 9797 h 10000"/>
                <a:gd name="connsiteX598" fmla="*/ 3390 w 10000"/>
                <a:gd name="connsiteY598" fmla="*/ 9818 h 10000"/>
                <a:gd name="connsiteX599" fmla="*/ 3422 w 10000"/>
                <a:gd name="connsiteY599" fmla="*/ 9838 h 10000"/>
                <a:gd name="connsiteX600" fmla="*/ 3465 w 10000"/>
                <a:gd name="connsiteY600" fmla="*/ 9845 h 10000"/>
                <a:gd name="connsiteX601" fmla="*/ 3497 w 10000"/>
                <a:gd name="connsiteY601" fmla="*/ 9865 h 10000"/>
                <a:gd name="connsiteX602" fmla="*/ 3529 w 10000"/>
                <a:gd name="connsiteY602" fmla="*/ 9865 h 10000"/>
                <a:gd name="connsiteX603" fmla="*/ 3540 w 10000"/>
                <a:gd name="connsiteY603" fmla="*/ 9872 h 10000"/>
                <a:gd name="connsiteX604" fmla="*/ 3551 w 10000"/>
                <a:gd name="connsiteY604" fmla="*/ 9872 h 10000"/>
                <a:gd name="connsiteX605" fmla="*/ 3572 w 10000"/>
                <a:gd name="connsiteY605" fmla="*/ 9872 h 10000"/>
                <a:gd name="connsiteX606" fmla="*/ 3583 w 10000"/>
                <a:gd name="connsiteY606" fmla="*/ 9872 h 10000"/>
                <a:gd name="connsiteX607" fmla="*/ 3594 w 10000"/>
                <a:gd name="connsiteY607" fmla="*/ 9872 h 10000"/>
                <a:gd name="connsiteX608" fmla="*/ 3615 w 10000"/>
                <a:gd name="connsiteY608" fmla="*/ 9872 h 10000"/>
                <a:gd name="connsiteX609" fmla="*/ 3626 w 10000"/>
                <a:gd name="connsiteY609" fmla="*/ 9872 h 10000"/>
                <a:gd name="connsiteX610" fmla="*/ 3658 w 10000"/>
                <a:gd name="connsiteY610" fmla="*/ 9892 h 10000"/>
                <a:gd name="connsiteX611" fmla="*/ 3679 w 10000"/>
                <a:gd name="connsiteY611" fmla="*/ 9899 h 10000"/>
                <a:gd name="connsiteX612" fmla="*/ 3711 w 10000"/>
                <a:gd name="connsiteY612" fmla="*/ 9905 h 10000"/>
                <a:gd name="connsiteX613" fmla="*/ 3743 w 10000"/>
                <a:gd name="connsiteY613" fmla="*/ 9905 h 10000"/>
                <a:gd name="connsiteX614" fmla="*/ 3786 w 10000"/>
                <a:gd name="connsiteY614" fmla="*/ 9905 h 10000"/>
                <a:gd name="connsiteX615" fmla="*/ 3818 w 10000"/>
                <a:gd name="connsiteY615" fmla="*/ 9919 h 10000"/>
                <a:gd name="connsiteX616" fmla="*/ 3861 w 10000"/>
                <a:gd name="connsiteY616" fmla="*/ 9926 h 10000"/>
                <a:gd name="connsiteX617" fmla="*/ 3872 w 10000"/>
                <a:gd name="connsiteY617" fmla="*/ 9946 h 10000"/>
                <a:gd name="connsiteX618" fmla="*/ 3947 w 10000"/>
                <a:gd name="connsiteY618" fmla="*/ 9953 h 10000"/>
                <a:gd name="connsiteX619" fmla="*/ 4000 w 10000"/>
                <a:gd name="connsiteY619" fmla="*/ 9966 h 10000"/>
                <a:gd name="connsiteX620" fmla="*/ 4075 w 10000"/>
                <a:gd name="connsiteY620" fmla="*/ 9973 h 10000"/>
                <a:gd name="connsiteX621" fmla="*/ 4128 w 10000"/>
                <a:gd name="connsiteY621" fmla="*/ 9973 h 10000"/>
                <a:gd name="connsiteX622" fmla="*/ 4203 w 10000"/>
                <a:gd name="connsiteY622" fmla="*/ 9980 h 10000"/>
                <a:gd name="connsiteX623" fmla="*/ 4278 w 10000"/>
                <a:gd name="connsiteY623" fmla="*/ 9993 h 10000"/>
                <a:gd name="connsiteX624" fmla="*/ 4332 w 10000"/>
                <a:gd name="connsiteY624" fmla="*/ 9993 h 10000"/>
                <a:gd name="connsiteX625" fmla="*/ 4406 w 10000"/>
                <a:gd name="connsiteY62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321 w 10000"/>
                <a:gd name="connsiteY527" fmla="*/ 6435 h 10000"/>
                <a:gd name="connsiteX528" fmla="*/ 2417 w 10000"/>
                <a:gd name="connsiteY528" fmla="*/ 6482 h 10000"/>
                <a:gd name="connsiteX529" fmla="*/ 2513 w 10000"/>
                <a:gd name="connsiteY529" fmla="*/ 6516 h 10000"/>
                <a:gd name="connsiteX530" fmla="*/ 2631 w 10000"/>
                <a:gd name="connsiteY530" fmla="*/ 6543 h 10000"/>
                <a:gd name="connsiteX531" fmla="*/ 2727 w 10000"/>
                <a:gd name="connsiteY531" fmla="*/ 6556 h 10000"/>
                <a:gd name="connsiteX532" fmla="*/ 2845 w 10000"/>
                <a:gd name="connsiteY532" fmla="*/ 6563 h 10000"/>
                <a:gd name="connsiteX533" fmla="*/ 2973 w 10000"/>
                <a:gd name="connsiteY533" fmla="*/ 6570 h 10000"/>
                <a:gd name="connsiteX534" fmla="*/ 3091 w 10000"/>
                <a:gd name="connsiteY534" fmla="*/ 6570 h 10000"/>
                <a:gd name="connsiteX535" fmla="*/ 3209 w 10000"/>
                <a:gd name="connsiteY535" fmla="*/ 6563 h 10000"/>
                <a:gd name="connsiteX536" fmla="*/ 3209 w 10000"/>
                <a:gd name="connsiteY536" fmla="*/ 6590 h 10000"/>
                <a:gd name="connsiteX537" fmla="*/ 3187 w 10000"/>
                <a:gd name="connsiteY537" fmla="*/ 6624 h 10000"/>
                <a:gd name="connsiteX538" fmla="*/ 3187 w 10000"/>
                <a:gd name="connsiteY538" fmla="*/ 6651 h 10000"/>
                <a:gd name="connsiteX539" fmla="*/ 3187 w 10000"/>
                <a:gd name="connsiteY539" fmla="*/ 6678 h 10000"/>
                <a:gd name="connsiteX540" fmla="*/ 3176 w 10000"/>
                <a:gd name="connsiteY540" fmla="*/ 6712 h 10000"/>
                <a:gd name="connsiteX541" fmla="*/ 3176 w 10000"/>
                <a:gd name="connsiteY541" fmla="*/ 6739 h 10000"/>
                <a:gd name="connsiteX542" fmla="*/ 3166 w 10000"/>
                <a:gd name="connsiteY542" fmla="*/ 6766 h 10000"/>
                <a:gd name="connsiteX543" fmla="*/ 3166 w 10000"/>
                <a:gd name="connsiteY543" fmla="*/ 6793 h 10000"/>
                <a:gd name="connsiteX544" fmla="*/ 3134 w 10000"/>
                <a:gd name="connsiteY544" fmla="*/ 6989 h 10000"/>
                <a:gd name="connsiteX545" fmla="*/ 3134 w 10000"/>
                <a:gd name="connsiteY545" fmla="*/ 7184 h 10000"/>
                <a:gd name="connsiteX546" fmla="*/ 3144 w 10000"/>
                <a:gd name="connsiteY546" fmla="*/ 7380 h 10000"/>
                <a:gd name="connsiteX547" fmla="*/ 3176 w 10000"/>
                <a:gd name="connsiteY547" fmla="*/ 7576 h 10000"/>
                <a:gd name="connsiteX548" fmla="*/ 3219 w 10000"/>
                <a:gd name="connsiteY548" fmla="*/ 7765 h 10000"/>
                <a:gd name="connsiteX549" fmla="*/ 3283 w 10000"/>
                <a:gd name="connsiteY549" fmla="*/ 7968 h 10000"/>
                <a:gd name="connsiteX550" fmla="*/ 3348 w 10000"/>
                <a:gd name="connsiteY550" fmla="*/ 8157 h 10000"/>
                <a:gd name="connsiteX551" fmla="*/ 3422 w 10000"/>
                <a:gd name="connsiteY551" fmla="*/ 8339 h 10000"/>
                <a:gd name="connsiteX552" fmla="*/ 3711 w 10000"/>
                <a:gd name="connsiteY552" fmla="*/ 8852 h 10000"/>
                <a:gd name="connsiteX553" fmla="*/ 3294 w 10000"/>
                <a:gd name="connsiteY553" fmla="*/ 8832 h 10000"/>
                <a:gd name="connsiteX554" fmla="*/ 2856 w 10000"/>
                <a:gd name="connsiteY554" fmla="*/ 8832 h 10000"/>
                <a:gd name="connsiteX555" fmla="*/ 2642 w 10000"/>
                <a:gd name="connsiteY555" fmla="*/ 8832 h 10000"/>
                <a:gd name="connsiteX556" fmla="*/ 2428 w 10000"/>
                <a:gd name="connsiteY556" fmla="*/ 8845 h 10000"/>
                <a:gd name="connsiteX557" fmla="*/ 2214 w 10000"/>
                <a:gd name="connsiteY557" fmla="*/ 8859 h 10000"/>
                <a:gd name="connsiteX558" fmla="*/ 1989 w 10000"/>
                <a:gd name="connsiteY558" fmla="*/ 8879 h 10000"/>
                <a:gd name="connsiteX559" fmla="*/ 1786 w 10000"/>
                <a:gd name="connsiteY559" fmla="*/ 8906 h 10000"/>
                <a:gd name="connsiteX560" fmla="*/ 1572 w 10000"/>
                <a:gd name="connsiteY560" fmla="*/ 8933 h 10000"/>
                <a:gd name="connsiteX561" fmla="*/ 1369 w 10000"/>
                <a:gd name="connsiteY561" fmla="*/ 8967 h 10000"/>
                <a:gd name="connsiteX562" fmla="*/ 1166 w 10000"/>
                <a:gd name="connsiteY562" fmla="*/ 9014 h 10000"/>
                <a:gd name="connsiteX563" fmla="*/ 984 w 10000"/>
                <a:gd name="connsiteY563" fmla="*/ 9068 h 10000"/>
                <a:gd name="connsiteX564" fmla="*/ 791 w 10000"/>
                <a:gd name="connsiteY564" fmla="*/ 9136 h 10000"/>
                <a:gd name="connsiteX565" fmla="*/ 610 w 10000"/>
                <a:gd name="connsiteY565" fmla="*/ 9196 h 10000"/>
                <a:gd name="connsiteX566" fmla="*/ 439 w 10000"/>
                <a:gd name="connsiteY566" fmla="*/ 9278 h 10000"/>
                <a:gd name="connsiteX567" fmla="*/ 406 w 10000"/>
                <a:gd name="connsiteY567" fmla="*/ 9305 h 10000"/>
                <a:gd name="connsiteX568" fmla="*/ 385 w 10000"/>
                <a:gd name="connsiteY568" fmla="*/ 9332 h 10000"/>
                <a:gd name="connsiteX569" fmla="*/ 364 w 10000"/>
                <a:gd name="connsiteY569" fmla="*/ 9359 h 10000"/>
                <a:gd name="connsiteX570" fmla="*/ 342 w 10000"/>
                <a:gd name="connsiteY570" fmla="*/ 9392 h 10000"/>
                <a:gd name="connsiteX571" fmla="*/ 332 w 10000"/>
                <a:gd name="connsiteY571" fmla="*/ 9419 h 10000"/>
                <a:gd name="connsiteX572" fmla="*/ 321 w 10000"/>
                <a:gd name="connsiteY572" fmla="*/ 9446 h 10000"/>
                <a:gd name="connsiteX573" fmla="*/ 321 w 10000"/>
                <a:gd name="connsiteY573" fmla="*/ 9473 h 10000"/>
                <a:gd name="connsiteX574" fmla="*/ 321 w 10000"/>
                <a:gd name="connsiteY574" fmla="*/ 9500 h 10000"/>
                <a:gd name="connsiteX575" fmla="*/ 492 w 10000"/>
                <a:gd name="connsiteY575" fmla="*/ 9534 h 10000"/>
                <a:gd name="connsiteX576" fmla="*/ 663 w 10000"/>
                <a:gd name="connsiteY576" fmla="*/ 9554 h 10000"/>
                <a:gd name="connsiteX577" fmla="*/ 834 w 10000"/>
                <a:gd name="connsiteY577" fmla="*/ 9581 h 10000"/>
                <a:gd name="connsiteX578" fmla="*/ 1016 w 10000"/>
                <a:gd name="connsiteY578" fmla="*/ 9588 h 10000"/>
                <a:gd name="connsiteX579" fmla="*/ 1369 w 10000"/>
                <a:gd name="connsiteY579" fmla="*/ 9602 h 10000"/>
                <a:gd name="connsiteX580" fmla="*/ 1733 w 10000"/>
                <a:gd name="connsiteY580" fmla="*/ 9588 h 10000"/>
                <a:gd name="connsiteX581" fmla="*/ 2096 w 10000"/>
                <a:gd name="connsiteY581" fmla="*/ 9575 h 10000"/>
                <a:gd name="connsiteX582" fmla="*/ 2460 w 10000"/>
                <a:gd name="connsiteY582" fmla="*/ 9561 h 10000"/>
                <a:gd name="connsiteX583" fmla="*/ 2813 w 10000"/>
                <a:gd name="connsiteY583" fmla="*/ 9554 h 10000"/>
                <a:gd name="connsiteX584" fmla="*/ 3176 w 10000"/>
                <a:gd name="connsiteY584" fmla="*/ 9561 h 10000"/>
                <a:gd name="connsiteX585" fmla="*/ 3176 w 10000"/>
                <a:gd name="connsiteY585" fmla="*/ 9581 h 10000"/>
                <a:gd name="connsiteX586" fmla="*/ 3187 w 10000"/>
                <a:gd name="connsiteY586" fmla="*/ 9602 h 10000"/>
                <a:gd name="connsiteX587" fmla="*/ 3187 w 10000"/>
                <a:gd name="connsiteY587" fmla="*/ 9615 h 10000"/>
                <a:gd name="connsiteX588" fmla="*/ 3187 w 10000"/>
                <a:gd name="connsiteY588" fmla="*/ 9635 h 10000"/>
                <a:gd name="connsiteX589" fmla="*/ 3209 w 10000"/>
                <a:gd name="connsiteY589" fmla="*/ 9662 h 10000"/>
                <a:gd name="connsiteX590" fmla="*/ 3219 w 10000"/>
                <a:gd name="connsiteY590" fmla="*/ 9683 h 10000"/>
                <a:gd name="connsiteX591" fmla="*/ 3219 w 10000"/>
                <a:gd name="connsiteY591" fmla="*/ 9696 h 10000"/>
                <a:gd name="connsiteX592" fmla="*/ 3241 w 10000"/>
                <a:gd name="connsiteY592" fmla="*/ 9716 h 10000"/>
                <a:gd name="connsiteX593" fmla="*/ 3262 w 10000"/>
                <a:gd name="connsiteY593" fmla="*/ 9743 h 10000"/>
                <a:gd name="connsiteX594" fmla="*/ 3294 w 10000"/>
                <a:gd name="connsiteY594" fmla="*/ 9764 h 10000"/>
                <a:gd name="connsiteX595" fmla="*/ 3326 w 10000"/>
                <a:gd name="connsiteY595" fmla="*/ 9784 h 10000"/>
                <a:gd name="connsiteX596" fmla="*/ 3348 w 10000"/>
                <a:gd name="connsiteY596" fmla="*/ 9797 h 10000"/>
                <a:gd name="connsiteX597" fmla="*/ 3390 w 10000"/>
                <a:gd name="connsiteY597" fmla="*/ 9818 h 10000"/>
                <a:gd name="connsiteX598" fmla="*/ 3422 w 10000"/>
                <a:gd name="connsiteY598" fmla="*/ 9838 h 10000"/>
                <a:gd name="connsiteX599" fmla="*/ 3465 w 10000"/>
                <a:gd name="connsiteY599" fmla="*/ 9845 h 10000"/>
                <a:gd name="connsiteX600" fmla="*/ 3497 w 10000"/>
                <a:gd name="connsiteY600" fmla="*/ 9865 h 10000"/>
                <a:gd name="connsiteX601" fmla="*/ 3529 w 10000"/>
                <a:gd name="connsiteY601" fmla="*/ 9865 h 10000"/>
                <a:gd name="connsiteX602" fmla="*/ 3540 w 10000"/>
                <a:gd name="connsiteY602" fmla="*/ 9872 h 10000"/>
                <a:gd name="connsiteX603" fmla="*/ 3551 w 10000"/>
                <a:gd name="connsiteY603" fmla="*/ 9872 h 10000"/>
                <a:gd name="connsiteX604" fmla="*/ 3572 w 10000"/>
                <a:gd name="connsiteY604" fmla="*/ 9872 h 10000"/>
                <a:gd name="connsiteX605" fmla="*/ 3583 w 10000"/>
                <a:gd name="connsiteY605" fmla="*/ 9872 h 10000"/>
                <a:gd name="connsiteX606" fmla="*/ 3594 w 10000"/>
                <a:gd name="connsiteY606" fmla="*/ 9872 h 10000"/>
                <a:gd name="connsiteX607" fmla="*/ 3615 w 10000"/>
                <a:gd name="connsiteY607" fmla="*/ 9872 h 10000"/>
                <a:gd name="connsiteX608" fmla="*/ 3626 w 10000"/>
                <a:gd name="connsiteY608" fmla="*/ 9872 h 10000"/>
                <a:gd name="connsiteX609" fmla="*/ 3658 w 10000"/>
                <a:gd name="connsiteY609" fmla="*/ 9892 h 10000"/>
                <a:gd name="connsiteX610" fmla="*/ 3679 w 10000"/>
                <a:gd name="connsiteY610" fmla="*/ 9899 h 10000"/>
                <a:gd name="connsiteX611" fmla="*/ 3711 w 10000"/>
                <a:gd name="connsiteY611" fmla="*/ 9905 h 10000"/>
                <a:gd name="connsiteX612" fmla="*/ 3743 w 10000"/>
                <a:gd name="connsiteY612" fmla="*/ 9905 h 10000"/>
                <a:gd name="connsiteX613" fmla="*/ 3786 w 10000"/>
                <a:gd name="connsiteY613" fmla="*/ 9905 h 10000"/>
                <a:gd name="connsiteX614" fmla="*/ 3818 w 10000"/>
                <a:gd name="connsiteY614" fmla="*/ 9919 h 10000"/>
                <a:gd name="connsiteX615" fmla="*/ 3861 w 10000"/>
                <a:gd name="connsiteY615" fmla="*/ 9926 h 10000"/>
                <a:gd name="connsiteX616" fmla="*/ 3872 w 10000"/>
                <a:gd name="connsiteY616" fmla="*/ 9946 h 10000"/>
                <a:gd name="connsiteX617" fmla="*/ 3947 w 10000"/>
                <a:gd name="connsiteY617" fmla="*/ 9953 h 10000"/>
                <a:gd name="connsiteX618" fmla="*/ 4000 w 10000"/>
                <a:gd name="connsiteY618" fmla="*/ 9966 h 10000"/>
                <a:gd name="connsiteX619" fmla="*/ 4075 w 10000"/>
                <a:gd name="connsiteY619" fmla="*/ 9973 h 10000"/>
                <a:gd name="connsiteX620" fmla="*/ 4128 w 10000"/>
                <a:gd name="connsiteY620" fmla="*/ 9973 h 10000"/>
                <a:gd name="connsiteX621" fmla="*/ 4203 w 10000"/>
                <a:gd name="connsiteY621" fmla="*/ 9980 h 10000"/>
                <a:gd name="connsiteX622" fmla="*/ 4278 w 10000"/>
                <a:gd name="connsiteY622" fmla="*/ 9993 h 10000"/>
                <a:gd name="connsiteX623" fmla="*/ 4332 w 10000"/>
                <a:gd name="connsiteY623" fmla="*/ 9993 h 10000"/>
                <a:gd name="connsiteX624" fmla="*/ 4406 w 10000"/>
                <a:gd name="connsiteY62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2321 w 10000"/>
                <a:gd name="connsiteY526" fmla="*/ 6435 h 10000"/>
                <a:gd name="connsiteX527" fmla="*/ 2417 w 10000"/>
                <a:gd name="connsiteY527" fmla="*/ 6482 h 10000"/>
                <a:gd name="connsiteX528" fmla="*/ 2513 w 10000"/>
                <a:gd name="connsiteY528" fmla="*/ 6516 h 10000"/>
                <a:gd name="connsiteX529" fmla="*/ 2631 w 10000"/>
                <a:gd name="connsiteY529" fmla="*/ 6543 h 10000"/>
                <a:gd name="connsiteX530" fmla="*/ 2727 w 10000"/>
                <a:gd name="connsiteY530" fmla="*/ 6556 h 10000"/>
                <a:gd name="connsiteX531" fmla="*/ 2845 w 10000"/>
                <a:gd name="connsiteY531" fmla="*/ 6563 h 10000"/>
                <a:gd name="connsiteX532" fmla="*/ 2973 w 10000"/>
                <a:gd name="connsiteY532" fmla="*/ 6570 h 10000"/>
                <a:gd name="connsiteX533" fmla="*/ 3091 w 10000"/>
                <a:gd name="connsiteY533" fmla="*/ 6570 h 10000"/>
                <a:gd name="connsiteX534" fmla="*/ 3209 w 10000"/>
                <a:gd name="connsiteY534" fmla="*/ 6563 h 10000"/>
                <a:gd name="connsiteX535" fmla="*/ 3209 w 10000"/>
                <a:gd name="connsiteY535" fmla="*/ 6590 h 10000"/>
                <a:gd name="connsiteX536" fmla="*/ 3187 w 10000"/>
                <a:gd name="connsiteY536" fmla="*/ 6624 h 10000"/>
                <a:gd name="connsiteX537" fmla="*/ 3187 w 10000"/>
                <a:gd name="connsiteY537" fmla="*/ 6651 h 10000"/>
                <a:gd name="connsiteX538" fmla="*/ 3187 w 10000"/>
                <a:gd name="connsiteY538" fmla="*/ 6678 h 10000"/>
                <a:gd name="connsiteX539" fmla="*/ 3176 w 10000"/>
                <a:gd name="connsiteY539" fmla="*/ 6712 h 10000"/>
                <a:gd name="connsiteX540" fmla="*/ 3176 w 10000"/>
                <a:gd name="connsiteY540" fmla="*/ 6739 h 10000"/>
                <a:gd name="connsiteX541" fmla="*/ 3166 w 10000"/>
                <a:gd name="connsiteY541" fmla="*/ 6766 h 10000"/>
                <a:gd name="connsiteX542" fmla="*/ 3166 w 10000"/>
                <a:gd name="connsiteY542" fmla="*/ 6793 h 10000"/>
                <a:gd name="connsiteX543" fmla="*/ 3134 w 10000"/>
                <a:gd name="connsiteY543" fmla="*/ 6989 h 10000"/>
                <a:gd name="connsiteX544" fmla="*/ 3134 w 10000"/>
                <a:gd name="connsiteY544" fmla="*/ 7184 h 10000"/>
                <a:gd name="connsiteX545" fmla="*/ 3144 w 10000"/>
                <a:gd name="connsiteY545" fmla="*/ 7380 h 10000"/>
                <a:gd name="connsiteX546" fmla="*/ 3176 w 10000"/>
                <a:gd name="connsiteY546" fmla="*/ 7576 h 10000"/>
                <a:gd name="connsiteX547" fmla="*/ 3219 w 10000"/>
                <a:gd name="connsiteY547" fmla="*/ 7765 h 10000"/>
                <a:gd name="connsiteX548" fmla="*/ 3283 w 10000"/>
                <a:gd name="connsiteY548" fmla="*/ 7968 h 10000"/>
                <a:gd name="connsiteX549" fmla="*/ 3348 w 10000"/>
                <a:gd name="connsiteY549" fmla="*/ 8157 h 10000"/>
                <a:gd name="connsiteX550" fmla="*/ 3422 w 10000"/>
                <a:gd name="connsiteY550" fmla="*/ 8339 h 10000"/>
                <a:gd name="connsiteX551" fmla="*/ 3711 w 10000"/>
                <a:gd name="connsiteY551" fmla="*/ 8852 h 10000"/>
                <a:gd name="connsiteX552" fmla="*/ 3294 w 10000"/>
                <a:gd name="connsiteY552" fmla="*/ 8832 h 10000"/>
                <a:gd name="connsiteX553" fmla="*/ 2856 w 10000"/>
                <a:gd name="connsiteY553" fmla="*/ 8832 h 10000"/>
                <a:gd name="connsiteX554" fmla="*/ 2642 w 10000"/>
                <a:gd name="connsiteY554" fmla="*/ 8832 h 10000"/>
                <a:gd name="connsiteX555" fmla="*/ 2428 w 10000"/>
                <a:gd name="connsiteY555" fmla="*/ 8845 h 10000"/>
                <a:gd name="connsiteX556" fmla="*/ 2214 w 10000"/>
                <a:gd name="connsiteY556" fmla="*/ 8859 h 10000"/>
                <a:gd name="connsiteX557" fmla="*/ 1989 w 10000"/>
                <a:gd name="connsiteY557" fmla="*/ 8879 h 10000"/>
                <a:gd name="connsiteX558" fmla="*/ 1786 w 10000"/>
                <a:gd name="connsiteY558" fmla="*/ 8906 h 10000"/>
                <a:gd name="connsiteX559" fmla="*/ 1572 w 10000"/>
                <a:gd name="connsiteY559" fmla="*/ 8933 h 10000"/>
                <a:gd name="connsiteX560" fmla="*/ 1369 w 10000"/>
                <a:gd name="connsiteY560" fmla="*/ 8967 h 10000"/>
                <a:gd name="connsiteX561" fmla="*/ 1166 w 10000"/>
                <a:gd name="connsiteY561" fmla="*/ 9014 h 10000"/>
                <a:gd name="connsiteX562" fmla="*/ 984 w 10000"/>
                <a:gd name="connsiteY562" fmla="*/ 9068 h 10000"/>
                <a:gd name="connsiteX563" fmla="*/ 791 w 10000"/>
                <a:gd name="connsiteY563" fmla="*/ 9136 h 10000"/>
                <a:gd name="connsiteX564" fmla="*/ 610 w 10000"/>
                <a:gd name="connsiteY564" fmla="*/ 9196 h 10000"/>
                <a:gd name="connsiteX565" fmla="*/ 439 w 10000"/>
                <a:gd name="connsiteY565" fmla="*/ 9278 h 10000"/>
                <a:gd name="connsiteX566" fmla="*/ 406 w 10000"/>
                <a:gd name="connsiteY566" fmla="*/ 9305 h 10000"/>
                <a:gd name="connsiteX567" fmla="*/ 385 w 10000"/>
                <a:gd name="connsiteY567" fmla="*/ 9332 h 10000"/>
                <a:gd name="connsiteX568" fmla="*/ 364 w 10000"/>
                <a:gd name="connsiteY568" fmla="*/ 9359 h 10000"/>
                <a:gd name="connsiteX569" fmla="*/ 342 w 10000"/>
                <a:gd name="connsiteY569" fmla="*/ 9392 h 10000"/>
                <a:gd name="connsiteX570" fmla="*/ 332 w 10000"/>
                <a:gd name="connsiteY570" fmla="*/ 9419 h 10000"/>
                <a:gd name="connsiteX571" fmla="*/ 321 w 10000"/>
                <a:gd name="connsiteY571" fmla="*/ 9446 h 10000"/>
                <a:gd name="connsiteX572" fmla="*/ 321 w 10000"/>
                <a:gd name="connsiteY572" fmla="*/ 9473 h 10000"/>
                <a:gd name="connsiteX573" fmla="*/ 321 w 10000"/>
                <a:gd name="connsiteY573" fmla="*/ 9500 h 10000"/>
                <a:gd name="connsiteX574" fmla="*/ 492 w 10000"/>
                <a:gd name="connsiteY574" fmla="*/ 9534 h 10000"/>
                <a:gd name="connsiteX575" fmla="*/ 663 w 10000"/>
                <a:gd name="connsiteY575" fmla="*/ 9554 h 10000"/>
                <a:gd name="connsiteX576" fmla="*/ 834 w 10000"/>
                <a:gd name="connsiteY576" fmla="*/ 9581 h 10000"/>
                <a:gd name="connsiteX577" fmla="*/ 1016 w 10000"/>
                <a:gd name="connsiteY577" fmla="*/ 9588 h 10000"/>
                <a:gd name="connsiteX578" fmla="*/ 1369 w 10000"/>
                <a:gd name="connsiteY578" fmla="*/ 9602 h 10000"/>
                <a:gd name="connsiteX579" fmla="*/ 1733 w 10000"/>
                <a:gd name="connsiteY579" fmla="*/ 9588 h 10000"/>
                <a:gd name="connsiteX580" fmla="*/ 2096 w 10000"/>
                <a:gd name="connsiteY580" fmla="*/ 9575 h 10000"/>
                <a:gd name="connsiteX581" fmla="*/ 2460 w 10000"/>
                <a:gd name="connsiteY581" fmla="*/ 9561 h 10000"/>
                <a:gd name="connsiteX582" fmla="*/ 2813 w 10000"/>
                <a:gd name="connsiteY582" fmla="*/ 9554 h 10000"/>
                <a:gd name="connsiteX583" fmla="*/ 3176 w 10000"/>
                <a:gd name="connsiteY583" fmla="*/ 9561 h 10000"/>
                <a:gd name="connsiteX584" fmla="*/ 3176 w 10000"/>
                <a:gd name="connsiteY584" fmla="*/ 9581 h 10000"/>
                <a:gd name="connsiteX585" fmla="*/ 3187 w 10000"/>
                <a:gd name="connsiteY585" fmla="*/ 9602 h 10000"/>
                <a:gd name="connsiteX586" fmla="*/ 3187 w 10000"/>
                <a:gd name="connsiteY586" fmla="*/ 9615 h 10000"/>
                <a:gd name="connsiteX587" fmla="*/ 3187 w 10000"/>
                <a:gd name="connsiteY587" fmla="*/ 9635 h 10000"/>
                <a:gd name="connsiteX588" fmla="*/ 3209 w 10000"/>
                <a:gd name="connsiteY588" fmla="*/ 9662 h 10000"/>
                <a:gd name="connsiteX589" fmla="*/ 3219 w 10000"/>
                <a:gd name="connsiteY589" fmla="*/ 9683 h 10000"/>
                <a:gd name="connsiteX590" fmla="*/ 3219 w 10000"/>
                <a:gd name="connsiteY590" fmla="*/ 9696 h 10000"/>
                <a:gd name="connsiteX591" fmla="*/ 3241 w 10000"/>
                <a:gd name="connsiteY591" fmla="*/ 9716 h 10000"/>
                <a:gd name="connsiteX592" fmla="*/ 3262 w 10000"/>
                <a:gd name="connsiteY592" fmla="*/ 9743 h 10000"/>
                <a:gd name="connsiteX593" fmla="*/ 3294 w 10000"/>
                <a:gd name="connsiteY593" fmla="*/ 9764 h 10000"/>
                <a:gd name="connsiteX594" fmla="*/ 3326 w 10000"/>
                <a:gd name="connsiteY594" fmla="*/ 9784 h 10000"/>
                <a:gd name="connsiteX595" fmla="*/ 3348 w 10000"/>
                <a:gd name="connsiteY595" fmla="*/ 9797 h 10000"/>
                <a:gd name="connsiteX596" fmla="*/ 3390 w 10000"/>
                <a:gd name="connsiteY596" fmla="*/ 9818 h 10000"/>
                <a:gd name="connsiteX597" fmla="*/ 3422 w 10000"/>
                <a:gd name="connsiteY597" fmla="*/ 9838 h 10000"/>
                <a:gd name="connsiteX598" fmla="*/ 3465 w 10000"/>
                <a:gd name="connsiteY598" fmla="*/ 9845 h 10000"/>
                <a:gd name="connsiteX599" fmla="*/ 3497 w 10000"/>
                <a:gd name="connsiteY599" fmla="*/ 9865 h 10000"/>
                <a:gd name="connsiteX600" fmla="*/ 3529 w 10000"/>
                <a:gd name="connsiteY600" fmla="*/ 9865 h 10000"/>
                <a:gd name="connsiteX601" fmla="*/ 3540 w 10000"/>
                <a:gd name="connsiteY601" fmla="*/ 9872 h 10000"/>
                <a:gd name="connsiteX602" fmla="*/ 3551 w 10000"/>
                <a:gd name="connsiteY602" fmla="*/ 9872 h 10000"/>
                <a:gd name="connsiteX603" fmla="*/ 3572 w 10000"/>
                <a:gd name="connsiteY603" fmla="*/ 9872 h 10000"/>
                <a:gd name="connsiteX604" fmla="*/ 3583 w 10000"/>
                <a:gd name="connsiteY604" fmla="*/ 9872 h 10000"/>
                <a:gd name="connsiteX605" fmla="*/ 3594 w 10000"/>
                <a:gd name="connsiteY605" fmla="*/ 9872 h 10000"/>
                <a:gd name="connsiteX606" fmla="*/ 3615 w 10000"/>
                <a:gd name="connsiteY606" fmla="*/ 9872 h 10000"/>
                <a:gd name="connsiteX607" fmla="*/ 3626 w 10000"/>
                <a:gd name="connsiteY607" fmla="*/ 9872 h 10000"/>
                <a:gd name="connsiteX608" fmla="*/ 3658 w 10000"/>
                <a:gd name="connsiteY608" fmla="*/ 9892 h 10000"/>
                <a:gd name="connsiteX609" fmla="*/ 3679 w 10000"/>
                <a:gd name="connsiteY609" fmla="*/ 9899 h 10000"/>
                <a:gd name="connsiteX610" fmla="*/ 3711 w 10000"/>
                <a:gd name="connsiteY610" fmla="*/ 9905 h 10000"/>
                <a:gd name="connsiteX611" fmla="*/ 3743 w 10000"/>
                <a:gd name="connsiteY611" fmla="*/ 9905 h 10000"/>
                <a:gd name="connsiteX612" fmla="*/ 3786 w 10000"/>
                <a:gd name="connsiteY612" fmla="*/ 9905 h 10000"/>
                <a:gd name="connsiteX613" fmla="*/ 3818 w 10000"/>
                <a:gd name="connsiteY613" fmla="*/ 9919 h 10000"/>
                <a:gd name="connsiteX614" fmla="*/ 3861 w 10000"/>
                <a:gd name="connsiteY614" fmla="*/ 9926 h 10000"/>
                <a:gd name="connsiteX615" fmla="*/ 3872 w 10000"/>
                <a:gd name="connsiteY615" fmla="*/ 9946 h 10000"/>
                <a:gd name="connsiteX616" fmla="*/ 3947 w 10000"/>
                <a:gd name="connsiteY616" fmla="*/ 9953 h 10000"/>
                <a:gd name="connsiteX617" fmla="*/ 4000 w 10000"/>
                <a:gd name="connsiteY617" fmla="*/ 9966 h 10000"/>
                <a:gd name="connsiteX618" fmla="*/ 4075 w 10000"/>
                <a:gd name="connsiteY618" fmla="*/ 9973 h 10000"/>
                <a:gd name="connsiteX619" fmla="*/ 4128 w 10000"/>
                <a:gd name="connsiteY619" fmla="*/ 9973 h 10000"/>
                <a:gd name="connsiteX620" fmla="*/ 4203 w 10000"/>
                <a:gd name="connsiteY620" fmla="*/ 9980 h 10000"/>
                <a:gd name="connsiteX621" fmla="*/ 4278 w 10000"/>
                <a:gd name="connsiteY621" fmla="*/ 9993 h 10000"/>
                <a:gd name="connsiteX622" fmla="*/ 4332 w 10000"/>
                <a:gd name="connsiteY622" fmla="*/ 9993 h 10000"/>
                <a:gd name="connsiteX623" fmla="*/ 4406 w 10000"/>
                <a:gd name="connsiteY62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2321 w 10000"/>
                <a:gd name="connsiteY525" fmla="*/ 6435 h 10000"/>
                <a:gd name="connsiteX526" fmla="*/ 2417 w 10000"/>
                <a:gd name="connsiteY526" fmla="*/ 6482 h 10000"/>
                <a:gd name="connsiteX527" fmla="*/ 2513 w 10000"/>
                <a:gd name="connsiteY527" fmla="*/ 6516 h 10000"/>
                <a:gd name="connsiteX528" fmla="*/ 2631 w 10000"/>
                <a:gd name="connsiteY528" fmla="*/ 6543 h 10000"/>
                <a:gd name="connsiteX529" fmla="*/ 2727 w 10000"/>
                <a:gd name="connsiteY529" fmla="*/ 6556 h 10000"/>
                <a:gd name="connsiteX530" fmla="*/ 2845 w 10000"/>
                <a:gd name="connsiteY530" fmla="*/ 6563 h 10000"/>
                <a:gd name="connsiteX531" fmla="*/ 2973 w 10000"/>
                <a:gd name="connsiteY531" fmla="*/ 6570 h 10000"/>
                <a:gd name="connsiteX532" fmla="*/ 3091 w 10000"/>
                <a:gd name="connsiteY532" fmla="*/ 6570 h 10000"/>
                <a:gd name="connsiteX533" fmla="*/ 3209 w 10000"/>
                <a:gd name="connsiteY533" fmla="*/ 6563 h 10000"/>
                <a:gd name="connsiteX534" fmla="*/ 3209 w 10000"/>
                <a:gd name="connsiteY534" fmla="*/ 6590 h 10000"/>
                <a:gd name="connsiteX535" fmla="*/ 3187 w 10000"/>
                <a:gd name="connsiteY535" fmla="*/ 6624 h 10000"/>
                <a:gd name="connsiteX536" fmla="*/ 3187 w 10000"/>
                <a:gd name="connsiteY536" fmla="*/ 6651 h 10000"/>
                <a:gd name="connsiteX537" fmla="*/ 3187 w 10000"/>
                <a:gd name="connsiteY537" fmla="*/ 6678 h 10000"/>
                <a:gd name="connsiteX538" fmla="*/ 3176 w 10000"/>
                <a:gd name="connsiteY538" fmla="*/ 6712 h 10000"/>
                <a:gd name="connsiteX539" fmla="*/ 3176 w 10000"/>
                <a:gd name="connsiteY539" fmla="*/ 6739 h 10000"/>
                <a:gd name="connsiteX540" fmla="*/ 3166 w 10000"/>
                <a:gd name="connsiteY540" fmla="*/ 6766 h 10000"/>
                <a:gd name="connsiteX541" fmla="*/ 3166 w 10000"/>
                <a:gd name="connsiteY541" fmla="*/ 6793 h 10000"/>
                <a:gd name="connsiteX542" fmla="*/ 3134 w 10000"/>
                <a:gd name="connsiteY542" fmla="*/ 6989 h 10000"/>
                <a:gd name="connsiteX543" fmla="*/ 3134 w 10000"/>
                <a:gd name="connsiteY543" fmla="*/ 7184 h 10000"/>
                <a:gd name="connsiteX544" fmla="*/ 3144 w 10000"/>
                <a:gd name="connsiteY544" fmla="*/ 7380 h 10000"/>
                <a:gd name="connsiteX545" fmla="*/ 3176 w 10000"/>
                <a:gd name="connsiteY545" fmla="*/ 7576 h 10000"/>
                <a:gd name="connsiteX546" fmla="*/ 3219 w 10000"/>
                <a:gd name="connsiteY546" fmla="*/ 7765 h 10000"/>
                <a:gd name="connsiteX547" fmla="*/ 3283 w 10000"/>
                <a:gd name="connsiteY547" fmla="*/ 7968 h 10000"/>
                <a:gd name="connsiteX548" fmla="*/ 3348 w 10000"/>
                <a:gd name="connsiteY548" fmla="*/ 8157 h 10000"/>
                <a:gd name="connsiteX549" fmla="*/ 3422 w 10000"/>
                <a:gd name="connsiteY549" fmla="*/ 8339 h 10000"/>
                <a:gd name="connsiteX550" fmla="*/ 3711 w 10000"/>
                <a:gd name="connsiteY550" fmla="*/ 8852 h 10000"/>
                <a:gd name="connsiteX551" fmla="*/ 3294 w 10000"/>
                <a:gd name="connsiteY551" fmla="*/ 8832 h 10000"/>
                <a:gd name="connsiteX552" fmla="*/ 2856 w 10000"/>
                <a:gd name="connsiteY552" fmla="*/ 8832 h 10000"/>
                <a:gd name="connsiteX553" fmla="*/ 2642 w 10000"/>
                <a:gd name="connsiteY553" fmla="*/ 8832 h 10000"/>
                <a:gd name="connsiteX554" fmla="*/ 2428 w 10000"/>
                <a:gd name="connsiteY554" fmla="*/ 8845 h 10000"/>
                <a:gd name="connsiteX555" fmla="*/ 2214 w 10000"/>
                <a:gd name="connsiteY555" fmla="*/ 8859 h 10000"/>
                <a:gd name="connsiteX556" fmla="*/ 1989 w 10000"/>
                <a:gd name="connsiteY556" fmla="*/ 8879 h 10000"/>
                <a:gd name="connsiteX557" fmla="*/ 1786 w 10000"/>
                <a:gd name="connsiteY557" fmla="*/ 8906 h 10000"/>
                <a:gd name="connsiteX558" fmla="*/ 1572 w 10000"/>
                <a:gd name="connsiteY558" fmla="*/ 8933 h 10000"/>
                <a:gd name="connsiteX559" fmla="*/ 1369 w 10000"/>
                <a:gd name="connsiteY559" fmla="*/ 8967 h 10000"/>
                <a:gd name="connsiteX560" fmla="*/ 1166 w 10000"/>
                <a:gd name="connsiteY560" fmla="*/ 9014 h 10000"/>
                <a:gd name="connsiteX561" fmla="*/ 984 w 10000"/>
                <a:gd name="connsiteY561" fmla="*/ 9068 h 10000"/>
                <a:gd name="connsiteX562" fmla="*/ 791 w 10000"/>
                <a:gd name="connsiteY562" fmla="*/ 9136 h 10000"/>
                <a:gd name="connsiteX563" fmla="*/ 610 w 10000"/>
                <a:gd name="connsiteY563" fmla="*/ 9196 h 10000"/>
                <a:gd name="connsiteX564" fmla="*/ 439 w 10000"/>
                <a:gd name="connsiteY564" fmla="*/ 9278 h 10000"/>
                <a:gd name="connsiteX565" fmla="*/ 406 w 10000"/>
                <a:gd name="connsiteY565" fmla="*/ 9305 h 10000"/>
                <a:gd name="connsiteX566" fmla="*/ 385 w 10000"/>
                <a:gd name="connsiteY566" fmla="*/ 9332 h 10000"/>
                <a:gd name="connsiteX567" fmla="*/ 364 w 10000"/>
                <a:gd name="connsiteY567" fmla="*/ 9359 h 10000"/>
                <a:gd name="connsiteX568" fmla="*/ 342 w 10000"/>
                <a:gd name="connsiteY568" fmla="*/ 9392 h 10000"/>
                <a:gd name="connsiteX569" fmla="*/ 332 w 10000"/>
                <a:gd name="connsiteY569" fmla="*/ 9419 h 10000"/>
                <a:gd name="connsiteX570" fmla="*/ 321 w 10000"/>
                <a:gd name="connsiteY570" fmla="*/ 9446 h 10000"/>
                <a:gd name="connsiteX571" fmla="*/ 321 w 10000"/>
                <a:gd name="connsiteY571" fmla="*/ 9473 h 10000"/>
                <a:gd name="connsiteX572" fmla="*/ 321 w 10000"/>
                <a:gd name="connsiteY572" fmla="*/ 9500 h 10000"/>
                <a:gd name="connsiteX573" fmla="*/ 492 w 10000"/>
                <a:gd name="connsiteY573" fmla="*/ 9534 h 10000"/>
                <a:gd name="connsiteX574" fmla="*/ 663 w 10000"/>
                <a:gd name="connsiteY574" fmla="*/ 9554 h 10000"/>
                <a:gd name="connsiteX575" fmla="*/ 834 w 10000"/>
                <a:gd name="connsiteY575" fmla="*/ 9581 h 10000"/>
                <a:gd name="connsiteX576" fmla="*/ 1016 w 10000"/>
                <a:gd name="connsiteY576" fmla="*/ 9588 h 10000"/>
                <a:gd name="connsiteX577" fmla="*/ 1369 w 10000"/>
                <a:gd name="connsiteY577" fmla="*/ 9602 h 10000"/>
                <a:gd name="connsiteX578" fmla="*/ 1733 w 10000"/>
                <a:gd name="connsiteY578" fmla="*/ 9588 h 10000"/>
                <a:gd name="connsiteX579" fmla="*/ 2096 w 10000"/>
                <a:gd name="connsiteY579" fmla="*/ 9575 h 10000"/>
                <a:gd name="connsiteX580" fmla="*/ 2460 w 10000"/>
                <a:gd name="connsiteY580" fmla="*/ 9561 h 10000"/>
                <a:gd name="connsiteX581" fmla="*/ 2813 w 10000"/>
                <a:gd name="connsiteY581" fmla="*/ 9554 h 10000"/>
                <a:gd name="connsiteX582" fmla="*/ 3176 w 10000"/>
                <a:gd name="connsiteY582" fmla="*/ 9561 h 10000"/>
                <a:gd name="connsiteX583" fmla="*/ 3176 w 10000"/>
                <a:gd name="connsiteY583" fmla="*/ 9581 h 10000"/>
                <a:gd name="connsiteX584" fmla="*/ 3187 w 10000"/>
                <a:gd name="connsiteY584" fmla="*/ 9602 h 10000"/>
                <a:gd name="connsiteX585" fmla="*/ 3187 w 10000"/>
                <a:gd name="connsiteY585" fmla="*/ 9615 h 10000"/>
                <a:gd name="connsiteX586" fmla="*/ 3187 w 10000"/>
                <a:gd name="connsiteY586" fmla="*/ 9635 h 10000"/>
                <a:gd name="connsiteX587" fmla="*/ 3209 w 10000"/>
                <a:gd name="connsiteY587" fmla="*/ 9662 h 10000"/>
                <a:gd name="connsiteX588" fmla="*/ 3219 w 10000"/>
                <a:gd name="connsiteY588" fmla="*/ 9683 h 10000"/>
                <a:gd name="connsiteX589" fmla="*/ 3219 w 10000"/>
                <a:gd name="connsiteY589" fmla="*/ 9696 h 10000"/>
                <a:gd name="connsiteX590" fmla="*/ 3241 w 10000"/>
                <a:gd name="connsiteY590" fmla="*/ 9716 h 10000"/>
                <a:gd name="connsiteX591" fmla="*/ 3262 w 10000"/>
                <a:gd name="connsiteY591" fmla="*/ 9743 h 10000"/>
                <a:gd name="connsiteX592" fmla="*/ 3294 w 10000"/>
                <a:gd name="connsiteY592" fmla="*/ 9764 h 10000"/>
                <a:gd name="connsiteX593" fmla="*/ 3326 w 10000"/>
                <a:gd name="connsiteY593" fmla="*/ 9784 h 10000"/>
                <a:gd name="connsiteX594" fmla="*/ 3348 w 10000"/>
                <a:gd name="connsiteY594" fmla="*/ 9797 h 10000"/>
                <a:gd name="connsiteX595" fmla="*/ 3390 w 10000"/>
                <a:gd name="connsiteY595" fmla="*/ 9818 h 10000"/>
                <a:gd name="connsiteX596" fmla="*/ 3422 w 10000"/>
                <a:gd name="connsiteY596" fmla="*/ 9838 h 10000"/>
                <a:gd name="connsiteX597" fmla="*/ 3465 w 10000"/>
                <a:gd name="connsiteY597" fmla="*/ 9845 h 10000"/>
                <a:gd name="connsiteX598" fmla="*/ 3497 w 10000"/>
                <a:gd name="connsiteY598" fmla="*/ 9865 h 10000"/>
                <a:gd name="connsiteX599" fmla="*/ 3529 w 10000"/>
                <a:gd name="connsiteY599" fmla="*/ 9865 h 10000"/>
                <a:gd name="connsiteX600" fmla="*/ 3540 w 10000"/>
                <a:gd name="connsiteY600" fmla="*/ 9872 h 10000"/>
                <a:gd name="connsiteX601" fmla="*/ 3551 w 10000"/>
                <a:gd name="connsiteY601" fmla="*/ 9872 h 10000"/>
                <a:gd name="connsiteX602" fmla="*/ 3572 w 10000"/>
                <a:gd name="connsiteY602" fmla="*/ 9872 h 10000"/>
                <a:gd name="connsiteX603" fmla="*/ 3583 w 10000"/>
                <a:gd name="connsiteY603" fmla="*/ 9872 h 10000"/>
                <a:gd name="connsiteX604" fmla="*/ 3594 w 10000"/>
                <a:gd name="connsiteY604" fmla="*/ 9872 h 10000"/>
                <a:gd name="connsiteX605" fmla="*/ 3615 w 10000"/>
                <a:gd name="connsiteY605" fmla="*/ 9872 h 10000"/>
                <a:gd name="connsiteX606" fmla="*/ 3626 w 10000"/>
                <a:gd name="connsiteY606" fmla="*/ 9872 h 10000"/>
                <a:gd name="connsiteX607" fmla="*/ 3658 w 10000"/>
                <a:gd name="connsiteY607" fmla="*/ 9892 h 10000"/>
                <a:gd name="connsiteX608" fmla="*/ 3679 w 10000"/>
                <a:gd name="connsiteY608" fmla="*/ 9899 h 10000"/>
                <a:gd name="connsiteX609" fmla="*/ 3711 w 10000"/>
                <a:gd name="connsiteY609" fmla="*/ 9905 h 10000"/>
                <a:gd name="connsiteX610" fmla="*/ 3743 w 10000"/>
                <a:gd name="connsiteY610" fmla="*/ 9905 h 10000"/>
                <a:gd name="connsiteX611" fmla="*/ 3786 w 10000"/>
                <a:gd name="connsiteY611" fmla="*/ 9905 h 10000"/>
                <a:gd name="connsiteX612" fmla="*/ 3818 w 10000"/>
                <a:gd name="connsiteY612" fmla="*/ 9919 h 10000"/>
                <a:gd name="connsiteX613" fmla="*/ 3861 w 10000"/>
                <a:gd name="connsiteY613" fmla="*/ 9926 h 10000"/>
                <a:gd name="connsiteX614" fmla="*/ 3872 w 10000"/>
                <a:gd name="connsiteY614" fmla="*/ 9946 h 10000"/>
                <a:gd name="connsiteX615" fmla="*/ 3947 w 10000"/>
                <a:gd name="connsiteY615" fmla="*/ 9953 h 10000"/>
                <a:gd name="connsiteX616" fmla="*/ 4000 w 10000"/>
                <a:gd name="connsiteY616" fmla="*/ 9966 h 10000"/>
                <a:gd name="connsiteX617" fmla="*/ 4075 w 10000"/>
                <a:gd name="connsiteY617" fmla="*/ 9973 h 10000"/>
                <a:gd name="connsiteX618" fmla="*/ 4128 w 10000"/>
                <a:gd name="connsiteY618" fmla="*/ 9973 h 10000"/>
                <a:gd name="connsiteX619" fmla="*/ 4203 w 10000"/>
                <a:gd name="connsiteY619" fmla="*/ 9980 h 10000"/>
                <a:gd name="connsiteX620" fmla="*/ 4278 w 10000"/>
                <a:gd name="connsiteY620" fmla="*/ 9993 h 10000"/>
                <a:gd name="connsiteX621" fmla="*/ 4332 w 10000"/>
                <a:gd name="connsiteY621" fmla="*/ 9993 h 10000"/>
                <a:gd name="connsiteX622" fmla="*/ 4406 w 10000"/>
                <a:gd name="connsiteY62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321 w 10000"/>
                <a:gd name="connsiteY524" fmla="*/ 6435 h 10000"/>
                <a:gd name="connsiteX525" fmla="*/ 2417 w 10000"/>
                <a:gd name="connsiteY525" fmla="*/ 6482 h 10000"/>
                <a:gd name="connsiteX526" fmla="*/ 2513 w 10000"/>
                <a:gd name="connsiteY526" fmla="*/ 6516 h 10000"/>
                <a:gd name="connsiteX527" fmla="*/ 2631 w 10000"/>
                <a:gd name="connsiteY527" fmla="*/ 6543 h 10000"/>
                <a:gd name="connsiteX528" fmla="*/ 2727 w 10000"/>
                <a:gd name="connsiteY528" fmla="*/ 6556 h 10000"/>
                <a:gd name="connsiteX529" fmla="*/ 2845 w 10000"/>
                <a:gd name="connsiteY529" fmla="*/ 6563 h 10000"/>
                <a:gd name="connsiteX530" fmla="*/ 2973 w 10000"/>
                <a:gd name="connsiteY530" fmla="*/ 6570 h 10000"/>
                <a:gd name="connsiteX531" fmla="*/ 3091 w 10000"/>
                <a:gd name="connsiteY531" fmla="*/ 6570 h 10000"/>
                <a:gd name="connsiteX532" fmla="*/ 3209 w 10000"/>
                <a:gd name="connsiteY532" fmla="*/ 6563 h 10000"/>
                <a:gd name="connsiteX533" fmla="*/ 3209 w 10000"/>
                <a:gd name="connsiteY533" fmla="*/ 6590 h 10000"/>
                <a:gd name="connsiteX534" fmla="*/ 3187 w 10000"/>
                <a:gd name="connsiteY534" fmla="*/ 6624 h 10000"/>
                <a:gd name="connsiteX535" fmla="*/ 3187 w 10000"/>
                <a:gd name="connsiteY535" fmla="*/ 6651 h 10000"/>
                <a:gd name="connsiteX536" fmla="*/ 3187 w 10000"/>
                <a:gd name="connsiteY536" fmla="*/ 6678 h 10000"/>
                <a:gd name="connsiteX537" fmla="*/ 3176 w 10000"/>
                <a:gd name="connsiteY537" fmla="*/ 6712 h 10000"/>
                <a:gd name="connsiteX538" fmla="*/ 3176 w 10000"/>
                <a:gd name="connsiteY538" fmla="*/ 6739 h 10000"/>
                <a:gd name="connsiteX539" fmla="*/ 3166 w 10000"/>
                <a:gd name="connsiteY539" fmla="*/ 6766 h 10000"/>
                <a:gd name="connsiteX540" fmla="*/ 3166 w 10000"/>
                <a:gd name="connsiteY540" fmla="*/ 6793 h 10000"/>
                <a:gd name="connsiteX541" fmla="*/ 3134 w 10000"/>
                <a:gd name="connsiteY541" fmla="*/ 6989 h 10000"/>
                <a:gd name="connsiteX542" fmla="*/ 3134 w 10000"/>
                <a:gd name="connsiteY542" fmla="*/ 7184 h 10000"/>
                <a:gd name="connsiteX543" fmla="*/ 3144 w 10000"/>
                <a:gd name="connsiteY543" fmla="*/ 7380 h 10000"/>
                <a:gd name="connsiteX544" fmla="*/ 3176 w 10000"/>
                <a:gd name="connsiteY544" fmla="*/ 7576 h 10000"/>
                <a:gd name="connsiteX545" fmla="*/ 3219 w 10000"/>
                <a:gd name="connsiteY545" fmla="*/ 7765 h 10000"/>
                <a:gd name="connsiteX546" fmla="*/ 3283 w 10000"/>
                <a:gd name="connsiteY546" fmla="*/ 7968 h 10000"/>
                <a:gd name="connsiteX547" fmla="*/ 3348 w 10000"/>
                <a:gd name="connsiteY547" fmla="*/ 8157 h 10000"/>
                <a:gd name="connsiteX548" fmla="*/ 3422 w 10000"/>
                <a:gd name="connsiteY548" fmla="*/ 8339 h 10000"/>
                <a:gd name="connsiteX549" fmla="*/ 3711 w 10000"/>
                <a:gd name="connsiteY549" fmla="*/ 8852 h 10000"/>
                <a:gd name="connsiteX550" fmla="*/ 3294 w 10000"/>
                <a:gd name="connsiteY550" fmla="*/ 8832 h 10000"/>
                <a:gd name="connsiteX551" fmla="*/ 2856 w 10000"/>
                <a:gd name="connsiteY551" fmla="*/ 8832 h 10000"/>
                <a:gd name="connsiteX552" fmla="*/ 2642 w 10000"/>
                <a:gd name="connsiteY552" fmla="*/ 8832 h 10000"/>
                <a:gd name="connsiteX553" fmla="*/ 2428 w 10000"/>
                <a:gd name="connsiteY553" fmla="*/ 8845 h 10000"/>
                <a:gd name="connsiteX554" fmla="*/ 2214 w 10000"/>
                <a:gd name="connsiteY554" fmla="*/ 8859 h 10000"/>
                <a:gd name="connsiteX555" fmla="*/ 1989 w 10000"/>
                <a:gd name="connsiteY555" fmla="*/ 8879 h 10000"/>
                <a:gd name="connsiteX556" fmla="*/ 1786 w 10000"/>
                <a:gd name="connsiteY556" fmla="*/ 8906 h 10000"/>
                <a:gd name="connsiteX557" fmla="*/ 1572 w 10000"/>
                <a:gd name="connsiteY557" fmla="*/ 8933 h 10000"/>
                <a:gd name="connsiteX558" fmla="*/ 1369 w 10000"/>
                <a:gd name="connsiteY558" fmla="*/ 8967 h 10000"/>
                <a:gd name="connsiteX559" fmla="*/ 1166 w 10000"/>
                <a:gd name="connsiteY559" fmla="*/ 9014 h 10000"/>
                <a:gd name="connsiteX560" fmla="*/ 984 w 10000"/>
                <a:gd name="connsiteY560" fmla="*/ 9068 h 10000"/>
                <a:gd name="connsiteX561" fmla="*/ 791 w 10000"/>
                <a:gd name="connsiteY561" fmla="*/ 9136 h 10000"/>
                <a:gd name="connsiteX562" fmla="*/ 610 w 10000"/>
                <a:gd name="connsiteY562" fmla="*/ 9196 h 10000"/>
                <a:gd name="connsiteX563" fmla="*/ 439 w 10000"/>
                <a:gd name="connsiteY563" fmla="*/ 9278 h 10000"/>
                <a:gd name="connsiteX564" fmla="*/ 406 w 10000"/>
                <a:gd name="connsiteY564" fmla="*/ 9305 h 10000"/>
                <a:gd name="connsiteX565" fmla="*/ 385 w 10000"/>
                <a:gd name="connsiteY565" fmla="*/ 9332 h 10000"/>
                <a:gd name="connsiteX566" fmla="*/ 364 w 10000"/>
                <a:gd name="connsiteY566" fmla="*/ 9359 h 10000"/>
                <a:gd name="connsiteX567" fmla="*/ 342 w 10000"/>
                <a:gd name="connsiteY567" fmla="*/ 9392 h 10000"/>
                <a:gd name="connsiteX568" fmla="*/ 332 w 10000"/>
                <a:gd name="connsiteY568" fmla="*/ 9419 h 10000"/>
                <a:gd name="connsiteX569" fmla="*/ 321 w 10000"/>
                <a:gd name="connsiteY569" fmla="*/ 9446 h 10000"/>
                <a:gd name="connsiteX570" fmla="*/ 321 w 10000"/>
                <a:gd name="connsiteY570" fmla="*/ 9473 h 10000"/>
                <a:gd name="connsiteX571" fmla="*/ 321 w 10000"/>
                <a:gd name="connsiteY571" fmla="*/ 9500 h 10000"/>
                <a:gd name="connsiteX572" fmla="*/ 492 w 10000"/>
                <a:gd name="connsiteY572" fmla="*/ 9534 h 10000"/>
                <a:gd name="connsiteX573" fmla="*/ 663 w 10000"/>
                <a:gd name="connsiteY573" fmla="*/ 9554 h 10000"/>
                <a:gd name="connsiteX574" fmla="*/ 834 w 10000"/>
                <a:gd name="connsiteY574" fmla="*/ 9581 h 10000"/>
                <a:gd name="connsiteX575" fmla="*/ 1016 w 10000"/>
                <a:gd name="connsiteY575" fmla="*/ 9588 h 10000"/>
                <a:gd name="connsiteX576" fmla="*/ 1369 w 10000"/>
                <a:gd name="connsiteY576" fmla="*/ 9602 h 10000"/>
                <a:gd name="connsiteX577" fmla="*/ 1733 w 10000"/>
                <a:gd name="connsiteY577" fmla="*/ 9588 h 10000"/>
                <a:gd name="connsiteX578" fmla="*/ 2096 w 10000"/>
                <a:gd name="connsiteY578" fmla="*/ 9575 h 10000"/>
                <a:gd name="connsiteX579" fmla="*/ 2460 w 10000"/>
                <a:gd name="connsiteY579" fmla="*/ 9561 h 10000"/>
                <a:gd name="connsiteX580" fmla="*/ 2813 w 10000"/>
                <a:gd name="connsiteY580" fmla="*/ 9554 h 10000"/>
                <a:gd name="connsiteX581" fmla="*/ 3176 w 10000"/>
                <a:gd name="connsiteY581" fmla="*/ 9561 h 10000"/>
                <a:gd name="connsiteX582" fmla="*/ 3176 w 10000"/>
                <a:gd name="connsiteY582" fmla="*/ 9581 h 10000"/>
                <a:gd name="connsiteX583" fmla="*/ 3187 w 10000"/>
                <a:gd name="connsiteY583" fmla="*/ 9602 h 10000"/>
                <a:gd name="connsiteX584" fmla="*/ 3187 w 10000"/>
                <a:gd name="connsiteY584" fmla="*/ 9615 h 10000"/>
                <a:gd name="connsiteX585" fmla="*/ 3187 w 10000"/>
                <a:gd name="connsiteY585" fmla="*/ 9635 h 10000"/>
                <a:gd name="connsiteX586" fmla="*/ 3209 w 10000"/>
                <a:gd name="connsiteY586" fmla="*/ 9662 h 10000"/>
                <a:gd name="connsiteX587" fmla="*/ 3219 w 10000"/>
                <a:gd name="connsiteY587" fmla="*/ 9683 h 10000"/>
                <a:gd name="connsiteX588" fmla="*/ 3219 w 10000"/>
                <a:gd name="connsiteY588" fmla="*/ 9696 h 10000"/>
                <a:gd name="connsiteX589" fmla="*/ 3241 w 10000"/>
                <a:gd name="connsiteY589" fmla="*/ 9716 h 10000"/>
                <a:gd name="connsiteX590" fmla="*/ 3262 w 10000"/>
                <a:gd name="connsiteY590" fmla="*/ 9743 h 10000"/>
                <a:gd name="connsiteX591" fmla="*/ 3294 w 10000"/>
                <a:gd name="connsiteY591" fmla="*/ 9764 h 10000"/>
                <a:gd name="connsiteX592" fmla="*/ 3326 w 10000"/>
                <a:gd name="connsiteY592" fmla="*/ 9784 h 10000"/>
                <a:gd name="connsiteX593" fmla="*/ 3348 w 10000"/>
                <a:gd name="connsiteY593" fmla="*/ 9797 h 10000"/>
                <a:gd name="connsiteX594" fmla="*/ 3390 w 10000"/>
                <a:gd name="connsiteY594" fmla="*/ 9818 h 10000"/>
                <a:gd name="connsiteX595" fmla="*/ 3422 w 10000"/>
                <a:gd name="connsiteY595" fmla="*/ 9838 h 10000"/>
                <a:gd name="connsiteX596" fmla="*/ 3465 w 10000"/>
                <a:gd name="connsiteY596" fmla="*/ 9845 h 10000"/>
                <a:gd name="connsiteX597" fmla="*/ 3497 w 10000"/>
                <a:gd name="connsiteY597" fmla="*/ 9865 h 10000"/>
                <a:gd name="connsiteX598" fmla="*/ 3529 w 10000"/>
                <a:gd name="connsiteY598" fmla="*/ 9865 h 10000"/>
                <a:gd name="connsiteX599" fmla="*/ 3540 w 10000"/>
                <a:gd name="connsiteY599" fmla="*/ 9872 h 10000"/>
                <a:gd name="connsiteX600" fmla="*/ 3551 w 10000"/>
                <a:gd name="connsiteY600" fmla="*/ 9872 h 10000"/>
                <a:gd name="connsiteX601" fmla="*/ 3572 w 10000"/>
                <a:gd name="connsiteY601" fmla="*/ 9872 h 10000"/>
                <a:gd name="connsiteX602" fmla="*/ 3583 w 10000"/>
                <a:gd name="connsiteY602" fmla="*/ 9872 h 10000"/>
                <a:gd name="connsiteX603" fmla="*/ 3594 w 10000"/>
                <a:gd name="connsiteY603" fmla="*/ 9872 h 10000"/>
                <a:gd name="connsiteX604" fmla="*/ 3615 w 10000"/>
                <a:gd name="connsiteY604" fmla="*/ 9872 h 10000"/>
                <a:gd name="connsiteX605" fmla="*/ 3626 w 10000"/>
                <a:gd name="connsiteY605" fmla="*/ 9872 h 10000"/>
                <a:gd name="connsiteX606" fmla="*/ 3658 w 10000"/>
                <a:gd name="connsiteY606" fmla="*/ 9892 h 10000"/>
                <a:gd name="connsiteX607" fmla="*/ 3679 w 10000"/>
                <a:gd name="connsiteY607" fmla="*/ 9899 h 10000"/>
                <a:gd name="connsiteX608" fmla="*/ 3711 w 10000"/>
                <a:gd name="connsiteY608" fmla="*/ 9905 h 10000"/>
                <a:gd name="connsiteX609" fmla="*/ 3743 w 10000"/>
                <a:gd name="connsiteY609" fmla="*/ 9905 h 10000"/>
                <a:gd name="connsiteX610" fmla="*/ 3786 w 10000"/>
                <a:gd name="connsiteY610" fmla="*/ 9905 h 10000"/>
                <a:gd name="connsiteX611" fmla="*/ 3818 w 10000"/>
                <a:gd name="connsiteY611" fmla="*/ 9919 h 10000"/>
                <a:gd name="connsiteX612" fmla="*/ 3861 w 10000"/>
                <a:gd name="connsiteY612" fmla="*/ 9926 h 10000"/>
                <a:gd name="connsiteX613" fmla="*/ 3872 w 10000"/>
                <a:gd name="connsiteY613" fmla="*/ 9946 h 10000"/>
                <a:gd name="connsiteX614" fmla="*/ 3947 w 10000"/>
                <a:gd name="connsiteY614" fmla="*/ 9953 h 10000"/>
                <a:gd name="connsiteX615" fmla="*/ 4000 w 10000"/>
                <a:gd name="connsiteY615" fmla="*/ 9966 h 10000"/>
                <a:gd name="connsiteX616" fmla="*/ 4075 w 10000"/>
                <a:gd name="connsiteY616" fmla="*/ 9973 h 10000"/>
                <a:gd name="connsiteX617" fmla="*/ 4128 w 10000"/>
                <a:gd name="connsiteY617" fmla="*/ 9973 h 10000"/>
                <a:gd name="connsiteX618" fmla="*/ 4203 w 10000"/>
                <a:gd name="connsiteY618" fmla="*/ 9980 h 10000"/>
                <a:gd name="connsiteX619" fmla="*/ 4278 w 10000"/>
                <a:gd name="connsiteY619" fmla="*/ 9993 h 10000"/>
                <a:gd name="connsiteX620" fmla="*/ 4332 w 10000"/>
                <a:gd name="connsiteY620" fmla="*/ 9993 h 10000"/>
                <a:gd name="connsiteX621" fmla="*/ 4406 w 10000"/>
                <a:gd name="connsiteY62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321 w 10000"/>
                <a:gd name="connsiteY523" fmla="*/ 6435 h 10000"/>
                <a:gd name="connsiteX524" fmla="*/ 2417 w 10000"/>
                <a:gd name="connsiteY524" fmla="*/ 6482 h 10000"/>
                <a:gd name="connsiteX525" fmla="*/ 2513 w 10000"/>
                <a:gd name="connsiteY525" fmla="*/ 6516 h 10000"/>
                <a:gd name="connsiteX526" fmla="*/ 2631 w 10000"/>
                <a:gd name="connsiteY526" fmla="*/ 6543 h 10000"/>
                <a:gd name="connsiteX527" fmla="*/ 2727 w 10000"/>
                <a:gd name="connsiteY527" fmla="*/ 6556 h 10000"/>
                <a:gd name="connsiteX528" fmla="*/ 2845 w 10000"/>
                <a:gd name="connsiteY528" fmla="*/ 6563 h 10000"/>
                <a:gd name="connsiteX529" fmla="*/ 2973 w 10000"/>
                <a:gd name="connsiteY529" fmla="*/ 6570 h 10000"/>
                <a:gd name="connsiteX530" fmla="*/ 3091 w 10000"/>
                <a:gd name="connsiteY530" fmla="*/ 6570 h 10000"/>
                <a:gd name="connsiteX531" fmla="*/ 3209 w 10000"/>
                <a:gd name="connsiteY531" fmla="*/ 6563 h 10000"/>
                <a:gd name="connsiteX532" fmla="*/ 3209 w 10000"/>
                <a:gd name="connsiteY532" fmla="*/ 6590 h 10000"/>
                <a:gd name="connsiteX533" fmla="*/ 3187 w 10000"/>
                <a:gd name="connsiteY533" fmla="*/ 6624 h 10000"/>
                <a:gd name="connsiteX534" fmla="*/ 3187 w 10000"/>
                <a:gd name="connsiteY534" fmla="*/ 6651 h 10000"/>
                <a:gd name="connsiteX535" fmla="*/ 3187 w 10000"/>
                <a:gd name="connsiteY535" fmla="*/ 6678 h 10000"/>
                <a:gd name="connsiteX536" fmla="*/ 3176 w 10000"/>
                <a:gd name="connsiteY536" fmla="*/ 6712 h 10000"/>
                <a:gd name="connsiteX537" fmla="*/ 3176 w 10000"/>
                <a:gd name="connsiteY537" fmla="*/ 6739 h 10000"/>
                <a:gd name="connsiteX538" fmla="*/ 3166 w 10000"/>
                <a:gd name="connsiteY538" fmla="*/ 6766 h 10000"/>
                <a:gd name="connsiteX539" fmla="*/ 3166 w 10000"/>
                <a:gd name="connsiteY539" fmla="*/ 6793 h 10000"/>
                <a:gd name="connsiteX540" fmla="*/ 3134 w 10000"/>
                <a:gd name="connsiteY540" fmla="*/ 6989 h 10000"/>
                <a:gd name="connsiteX541" fmla="*/ 3134 w 10000"/>
                <a:gd name="connsiteY541" fmla="*/ 7184 h 10000"/>
                <a:gd name="connsiteX542" fmla="*/ 3144 w 10000"/>
                <a:gd name="connsiteY542" fmla="*/ 7380 h 10000"/>
                <a:gd name="connsiteX543" fmla="*/ 3176 w 10000"/>
                <a:gd name="connsiteY543" fmla="*/ 7576 h 10000"/>
                <a:gd name="connsiteX544" fmla="*/ 3219 w 10000"/>
                <a:gd name="connsiteY544" fmla="*/ 7765 h 10000"/>
                <a:gd name="connsiteX545" fmla="*/ 3283 w 10000"/>
                <a:gd name="connsiteY545" fmla="*/ 7968 h 10000"/>
                <a:gd name="connsiteX546" fmla="*/ 3348 w 10000"/>
                <a:gd name="connsiteY546" fmla="*/ 8157 h 10000"/>
                <a:gd name="connsiteX547" fmla="*/ 3422 w 10000"/>
                <a:gd name="connsiteY547" fmla="*/ 8339 h 10000"/>
                <a:gd name="connsiteX548" fmla="*/ 3711 w 10000"/>
                <a:gd name="connsiteY548" fmla="*/ 8852 h 10000"/>
                <a:gd name="connsiteX549" fmla="*/ 3294 w 10000"/>
                <a:gd name="connsiteY549" fmla="*/ 8832 h 10000"/>
                <a:gd name="connsiteX550" fmla="*/ 2856 w 10000"/>
                <a:gd name="connsiteY550" fmla="*/ 8832 h 10000"/>
                <a:gd name="connsiteX551" fmla="*/ 2642 w 10000"/>
                <a:gd name="connsiteY551" fmla="*/ 8832 h 10000"/>
                <a:gd name="connsiteX552" fmla="*/ 2428 w 10000"/>
                <a:gd name="connsiteY552" fmla="*/ 8845 h 10000"/>
                <a:gd name="connsiteX553" fmla="*/ 2214 w 10000"/>
                <a:gd name="connsiteY553" fmla="*/ 8859 h 10000"/>
                <a:gd name="connsiteX554" fmla="*/ 1989 w 10000"/>
                <a:gd name="connsiteY554" fmla="*/ 8879 h 10000"/>
                <a:gd name="connsiteX555" fmla="*/ 1786 w 10000"/>
                <a:gd name="connsiteY555" fmla="*/ 8906 h 10000"/>
                <a:gd name="connsiteX556" fmla="*/ 1572 w 10000"/>
                <a:gd name="connsiteY556" fmla="*/ 8933 h 10000"/>
                <a:gd name="connsiteX557" fmla="*/ 1369 w 10000"/>
                <a:gd name="connsiteY557" fmla="*/ 8967 h 10000"/>
                <a:gd name="connsiteX558" fmla="*/ 1166 w 10000"/>
                <a:gd name="connsiteY558" fmla="*/ 9014 h 10000"/>
                <a:gd name="connsiteX559" fmla="*/ 984 w 10000"/>
                <a:gd name="connsiteY559" fmla="*/ 9068 h 10000"/>
                <a:gd name="connsiteX560" fmla="*/ 791 w 10000"/>
                <a:gd name="connsiteY560" fmla="*/ 9136 h 10000"/>
                <a:gd name="connsiteX561" fmla="*/ 610 w 10000"/>
                <a:gd name="connsiteY561" fmla="*/ 9196 h 10000"/>
                <a:gd name="connsiteX562" fmla="*/ 439 w 10000"/>
                <a:gd name="connsiteY562" fmla="*/ 9278 h 10000"/>
                <a:gd name="connsiteX563" fmla="*/ 406 w 10000"/>
                <a:gd name="connsiteY563" fmla="*/ 9305 h 10000"/>
                <a:gd name="connsiteX564" fmla="*/ 385 w 10000"/>
                <a:gd name="connsiteY564" fmla="*/ 9332 h 10000"/>
                <a:gd name="connsiteX565" fmla="*/ 364 w 10000"/>
                <a:gd name="connsiteY565" fmla="*/ 9359 h 10000"/>
                <a:gd name="connsiteX566" fmla="*/ 342 w 10000"/>
                <a:gd name="connsiteY566" fmla="*/ 9392 h 10000"/>
                <a:gd name="connsiteX567" fmla="*/ 332 w 10000"/>
                <a:gd name="connsiteY567" fmla="*/ 9419 h 10000"/>
                <a:gd name="connsiteX568" fmla="*/ 321 w 10000"/>
                <a:gd name="connsiteY568" fmla="*/ 9446 h 10000"/>
                <a:gd name="connsiteX569" fmla="*/ 321 w 10000"/>
                <a:gd name="connsiteY569" fmla="*/ 9473 h 10000"/>
                <a:gd name="connsiteX570" fmla="*/ 321 w 10000"/>
                <a:gd name="connsiteY570" fmla="*/ 9500 h 10000"/>
                <a:gd name="connsiteX571" fmla="*/ 492 w 10000"/>
                <a:gd name="connsiteY571" fmla="*/ 9534 h 10000"/>
                <a:gd name="connsiteX572" fmla="*/ 663 w 10000"/>
                <a:gd name="connsiteY572" fmla="*/ 9554 h 10000"/>
                <a:gd name="connsiteX573" fmla="*/ 834 w 10000"/>
                <a:gd name="connsiteY573" fmla="*/ 9581 h 10000"/>
                <a:gd name="connsiteX574" fmla="*/ 1016 w 10000"/>
                <a:gd name="connsiteY574" fmla="*/ 9588 h 10000"/>
                <a:gd name="connsiteX575" fmla="*/ 1369 w 10000"/>
                <a:gd name="connsiteY575" fmla="*/ 9602 h 10000"/>
                <a:gd name="connsiteX576" fmla="*/ 1733 w 10000"/>
                <a:gd name="connsiteY576" fmla="*/ 9588 h 10000"/>
                <a:gd name="connsiteX577" fmla="*/ 2096 w 10000"/>
                <a:gd name="connsiteY577" fmla="*/ 9575 h 10000"/>
                <a:gd name="connsiteX578" fmla="*/ 2460 w 10000"/>
                <a:gd name="connsiteY578" fmla="*/ 9561 h 10000"/>
                <a:gd name="connsiteX579" fmla="*/ 2813 w 10000"/>
                <a:gd name="connsiteY579" fmla="*/ 9554 h 10000"/>
                <a:gd name="connsiteX580" fmla="*/ 3176 w 10000"/>
                <a:gd name="connsiteY580" fmla="*/ 9561 h 10000"/>
                <a:gd name="connsiteX581" fmla="*/ 3176 w 10000"/>
                <a:gd name="connsiteY581" fmla="*/ 9581 h 10000"/>
                <a:gd name="connsiteX582" fmla="*/ 3187 w 10000"/>
                <a:gd name="connsiteY582" fmla="*/ 9602 h 10000"/>
                <a:gd name="connsiteX583" fmla="*/ 3187 w 10000"/>
                <a:gd name="connsiteY583" fmla="*/ 9615 h 10000"/>
                <a:gd name="connsiteX584" fmla="*/ 3187 w 10000"/>
                <a:gd name="connsiteY584" fmla="*/ 9635 h 10000"/>
                <a:gd name="connsiteX585" fmla="*/ 3209 w 10000"/>
                <a:gd name="connsiteY585" fmla="*/ 9662 h 10000"/>
                <a:gd name="connsiteX586" fmla="*/ 3219 w 10000"/>
                <a:gd name="connsiteY586" fmla="*/ 9683 h 10000"/>
                <a:gd name="connsiteX587" fmla="*/ 3219 w 10000"/>
                <a:gd name="connsiteY587" fmla="*/ 9696 h 10000"/>
                <a:gd name="connsiteX588" fmla="*/ 3241 w 10000"/>
                <a:gd name="connsiteY588" fmla="*/ 9716 h 10000"/>
                <a:gd name="connsiteX589" fmla="*/ 3262 w 10000"/>
                <a:gd name="connsiteY589" fmla="*/ 9743 h 10000"/>
                <a:gd name="connsiteX590" fmla="*/ 3294 w 10000"/>
                <a:gd name="connsiteY590" fmla="*/ 9764 h 10000"/>
                <a:gd name="connsiteX591" fmla="*/ 3326 w 10000"/>
                <a:gd name="connsiteY591" fmla="*/ 9784 h 10000"/>
                <a:gd name="connsiteX592" fmla="*/ 3348 w 10000"/>
                <a:gd name="connsiteY592" fmla="*/ 9797 h 10000"/>
                <a:gd name="connsiteX593" fmla="*/ 3390 w 10000"/>
                <a:gd name="connsiteY593" fmla="*/ 9818 h 10000"/>
                <a:gd name="connsiteX594" fmla="*/ 3422 w 10000"/>
                <a:gd name="connsiteY594" fmla="*/ 9838 h 10000"/>
                <a:gd name="connsiteX595" fmla="*/ 3465 w 10000"/>
                <a:gd name="connsiteY595" fmla="*/ 9845 h 10000"/>
                <a:gd name="connsiteX596" fmla="*/ 3497 w 10000"/>
                <a:gd name="connsiteY596" fmla="*/ 9865 h 10000"/>
                <a:gd name="connsiteX597" fmla="*/ 3529 w 10000"/>
                <a:gd name="connsiteY597" fmla="*/ 9865 h 10000"/>
                <a:gd name="connsiteX598" fmla="*/ 3540 w 10000"/>
                <a:gd name="connsiteY598" fmla="*/ 9872 h 10000"/>
                <a:gd name="connsiteX599" fmla="*/ 3551 w 10000"/>
                <a:gd name="connsiteY599" fmla="*/ 9872 h 10000"/>
                <a:gd name="connsiteX600" fmla="*/ 3572 w 10000"/>
                <a:gd name="connsiteY600" fmla="*/ 9872 h 10000"/>
                <a:gd name="connsiteX601" fmla="*/ 3583 w 10000"/>
                <a:gd name="connsiteY601" fmla="*/ 9872 h 10000"/>
                <a:gd name="connsiteX602" fmla="*/ 3594 w 10000"/>
                <a:gd name="connsiteY602" fmla="*/ 9872 h 10000"/>
                <a:gd name="connsiteX603" fmla="*/ 3615 w 10000"/>
                <a:gd name="connsiteY603" fmla="*/ 9872 h 10000"/>
                <a:gd name="connsiteX604" fmla="*/ 3626 w 10000"/>
                <a:gd name="connsiteY604" fmla="*/ 9872 h 10000"/>
                <a:gd name="connsiteX605" fmla="*/ 3658 w 10000"/>
                <a:gd name="connsiteY605" fmla="*/ 9892 h 10000"/>
                <a:gd name="connsiteX606" fmla="*/ 3679 w 10000"/>
                <a:gd name="connsiteY606" fmla="*/ 9899 h 10000"/>
                <a:gd name="connsiteX607" fmla="*/ 3711 w 10000"/>
                <a:gd name="connsiteY607" fmla="*/ 9905 h 10000"/>
                <a:gd name="connsiteX608" fmla="*/ 3743 w 10000"/>
                <a:gd name="connsiteY608" fmla="*/ 9905 h 10000"/>
                <a:gd name="connsiteX609" fmla="*/ 3786 w 10000"/>
                <a:gd name="connsiteY609" fmla="*/ 9905 h 10000"/>
                <a:gd name="connsiteX610" fmla="*/ 3818 w 10000"/>
                <a:gd name="connsiteY610" fmla="*/ 9919 h 10000"/>
                <a:gd name="connsiteX611" fmla="*/ 3861 w 10000"/>
                <a:gd name="connsiteY611" fmla="*/ 9926 h 10000"/>
                <a:gd name="connsiteX612" fmla="*/ 3872 w 10000"/>
                <a:gd name="connsiteY612" fmla="*/ 9946 h 10000"/>
                <a:gd name="connsiteX613" fmla="*/ 3947 w 10000"/>
                <a:gd name="connsiteY613" fmla="*/ 9953 h 10000"/>
                <a:gd name="connsiteX614" fmla="*/ 4000 w 10000"/>
                <a:gd name="connsiteY614" fmla="*/ 9966 h 10000"/>
                <a:gd name="connsiteX615" fmla="*/ 4075 w 10000"/>
                <a:gd name="connsiteY615" fmla="*/ 9973 h 10000"/>
                <a:gd name="connsiteX616" fmla="*/ 4128 w 10000"/>
                <a:gd name="connsiteY616" fmla="*/ 9973 h 10000"/>
                <a:gd name="connsiteX617" fmla="*/ 4203 w 10000"/>
                <a:gd name="connsiteY617" fmla="*/ 9980 h 10000"/>
                <a:gd name="connsiteX618" fmla="*/ 4278 w 10000"/>
                <a:gd name="connsiteY618" fmla="*/ 9993 h 10000"/>
                <a:gd name="connsiteX619" fmla="*/ 4332 w 10000"/>
                <a:gd name="connsiteY619" fmla="*/ 9993 h 10000"/>
                <a:gd name="connsiteX620" fmla="*/ 4406 w 10000"/>
                <a:gd name="connsiteY62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21 w 10000"/>
                <a:gd name="connsiteY522" fmla="*/ 6435 h 10000"/>
                <a:gd name="connsiteX523" fmla="*/ 2417 w 10000"/>
                <a:gd name="connsiteY523" fmla="*/ 6482 h 10000"/>
                <a:gd name="connsiteX524" fmla="*/ 2513 w 10000"/>
                <a:gd name="connsiteY524" fmla="*/ 6516 h 10000"/>
                <a:gd name="connsiteX525" fmla="*/ 2631 w 10000"/>
                <a:gd name="connsiteY525" fmla="*/ 6543 h 10000"/>
                <a:gd name="connsiteX526" fmla="*/ 2727 w 10000"/>
                <a:gd name="connsiteY526" fmla="*/ 6556 h 10000"/>
                <a:gd name="connsiteX527" fmla="*/ 2845 w 10000"/>
                <a:gd name="connsiteY527" fmla="*/ 6563 h 10000"/>
                <a:gd name="connsiteX528" fmla="*/ 2973 w 10000"/>
                <a:gd name="connsiteY528" fmla="*/ 6570 h 10000"/>
                <a:gd name="connsiteX529" fmla="*/ 3091 w 10000"/>
                <a:gd name="connsiteY529" fmla="*/ 6570 h 10000"/>
                <a:gd name="connsiteX530" fmla="*/ 3209 w 10000"/>
                <a:gd name="connsiteY530" fmla="*/ 6563 h 10000"/>
                <a:gd name="connsiteX531" fmla="*/ 3209 w 10000"/>
                <a:gd name="connsiteY531" fmla="*/ 6590 h 10000"/>
                <a:gd name="connsiteX532" fmla="*/ 3187 w 10000"/>
                <a:gd name="connsiteY532" fmla="*/ 6624 h 10000"/>
                <a:gd name="connsiteX533" fmla="*/ 3187 w 10000"/>
                <a:gd name="connsiteY533" fmla="*/ 6651 h 10000"/>
                <a:gd name="connsiteX534" fmla="*/ 3187 w 10000"/>
                <a:gd name="connsiteY534" fmla="*/ 6678 h 10000"/>
                <a:gd name="connsiteX535" fmla="*/ 3176 w 10000"/>
                <a:gd name="connsiteY535" fmla="*/ 6712 h 10000"/>
                <a:gd name="connsiteX536" fmla="*/ 3176 w 10000"/>
                <a:gd name="connsiteY536" fmla="*/ 6739 h 10000"/>
                <a:gd name="connsiteX537" fmla="*/ 3166 w 10000"/>
                <a:gd name="connsiteY537" fmla="*/ 6766 h 10000"/>
                <a:gd name="connsiteX538" fmla="*/ 3166 w 10000"/>
                <a:gd name="connsiteY538" fmla="*/ 6793 h 10000"/>
                <a:gd name="connsiteX539" fmla="*/ 3134 w 10000"/>
                <a:gd name="connsiteY539" fmla="*/ 6989 h 10000"/>
                <a:gd name="connsiteX540" fmla="*/ 3134 w 10000"/>
                <a:gd name="connsiteY540" fmla="*/ 7184 h 10000"/>
                <a:gd name="connsiteX541" fmla="*/ 3144 w 10000"/>
                <a:gd name="connsiteY541" fmla="*/ 7380 h 10000"/>
                <a:gd name="connsiteX542" fmla="*/ 3176 w 10000"/>
                <a:gd name="connsiteY542" fmla="*/ 7576 h 10000"/>
                <a:gd name="connsiteX543" fmla="*/ 3219 w 10000"/>
                <a:gd name="connsiteY543" fmla="*/ 7765 h 10000"/>
                <a:gd name="connsiteX544" fmla="*/ 3283 w 10000"/>
                <a:gd name="connsiteY544" fmla="*/ 7968 h 10000"/>
                <a:gd name="connsiteX545" fmla="*/ 3348 w 10000"/>
                <a:gd name="connsiteY545" fmla="*/ 8157 h 10000"/>
                <a:gd name="connsiteX546" fmla="*/ 3422 w 10000"/>
                <a:gd name="connsiteY546" fmla="*/ 8339 h 10000"/>
                <a:gd name="connsiteX547" fmla="*/ 3711 w 10000"/>
                <a:gd name="connsiteY547" fmla="*/ 8852 h 10000"/>
                <a:gd name="connsiteX548" fmla="*/ 3294 w 10000"/>
                <a:gd name="connsiteY548" fmla="*/ 8832 h 10000"/>
                <a:gd name="connsiteX549" fmla="*/ 2856 w 10000"/>
                <a:gd name="connsiteY549" fmla="*/ 8832 h 10000"/>
                <a:gd name="connsiteX550" fmla="*/ 2642 w 10000"/>
                <a:gd name="connsiteY550" fmla="*/ 8832 h 10000"/>
                <a:gd name="connsiteX551" fmla="*/ 2428 w 10000"/>
                <a:gd name="connsiteY551" fmla="*/ 8845 h 10000"/>
                <a:gd name="connsiteX552" fmla="*/ 2214 w 10000"/>
                <a:gd name="connsiteY552" fmla="*/ 8859 h 10000"/>
                <a:gd name="connsiteX553" fmla="*/ 1989 w 10000"/>
                <a:gd name="connsiteY553" fmla="*/ 8879 h 10000"/>
                <a:gd name="connsiteX554" fmla="*/ 1786 w 10000"/>
                <a:gd name="connsiteY554" fmla="*/ 8906 h 10000"/>
                <a:gd name="connsiteX555" fmla="*/ 1572 w 10000"/>
                <a:gd name="connsiteY555" fmla="*/ 8933 h 10000"/>
                <a:gd name="connsiteX556" fmla="*/ 1369 w 10000"/>
                <a:gd name="connsiteY556" fmla="*/ 8967 h 10000"/>
                <a:gd name="connsiteX557" fmla="*/ 1166 w 10000"/>
                <a:gd name="connsiteY557" fmla="*/ 9014 h 10000"/>
                <a:gd name="connsiteX558" fmla="*/ 984 w 10000"/>
                <a:gd name="connsiteY558" fmla="*/ 9068 h 10000"/>
                <a:gd name="connsiteX559" fmla="*/ 791 w 10000"/>
                <a:gd name="connsiteY559" fmla="*/ 9136 h 10000"/>
                <a:gd name="connsiteX560" fmla="*/ 610 w 10000"/>
                <a:gd name="connsiteY560" fmla="*/ 9196 h 10000"/>
                <a:gd name="connsiteX561" fmla="*/ 439 w 10000"/>
                <a:gd name="connsiteY561" fmla="*/ 9278 h 10000"/>
                <a:gd name="connsiteX562" fmla="*/ 406 w 10000"/>
                <a:gd name="connsiteY562" fmla="*/ 9305 h 10000"/>
                <a:gd name="connsiteX563" fmla="*/ 385 w 10000"/>
                <a:gd name="connsiteY563" fmla="*/ 9332 h 10000"/>
                <a:gd name="connsiteX564" fmla="*/ 364 w 10000"/>
                <a:gd name="connsiteY564" fmla="*/ 9359 h 10000"/>
                <a:gd name="connsiteX565" fmla="*/ 342 w 10000"/>
                <a:gd name="connsiteY565" fmla="*/ 9392 h 10000"/>
                <a:gd name="connsiteX566" fmla="*/ 332 w 10000"/>
                <a:gd name="connsiteY566" fmla="*/ 9419 h 10000"/>
                <a:gd name="connsiteX567" fmla="*/ 321 w 10000"/>
                <a:gd name="connsiteY567" fmla="*/ 9446 h 10000"/>
                <a:gd name="connsiteX568" fmla="*/ 321 w 10000"/>
                <a:gd name="connsiteY568" fmla="*/ 9473 h 10000"/>
                <a:gd name="connsiteX569" fmla="*/ 321 w 10000"/>
                <a:gd name="connsiteY569" fmla="*/ 9500 h 10000"/>
                <a:gd name="connsiteX570" fmla="*/ 492 w 10000"/>
                <a:gd name="connsiteY570" fmla="*/ 9534 h 10000"/>
                <a:gd name="connsiteX571" fmla="*/ 663 w 10000"/>
                <a:gd name="connsiteY571" fmla="*/ 9554 h 10000"/>
                <a:gd name="connsiteX572" fmla="*/ 834 w 10000"/>
                <a:gd name="connsiteY572" fmla="*/ 9581 h 10000"/>
                <a:gd name="connsiteX573" fmla="*/ 1016 w 10000"/>
                <a:gd name="connsiteY573" fmla="*/ 9588 h 10000"/>
                <a:gd name="connsiteX574" fmla="*/ 1369 w 10000"/>
                <a:gd name="connsiteY574" fmla="*/ 9602 h 10000"/>
                <a:gd name="connsiteX575" fmla="*/ 1733 w 10000"/>
                <a:gd name="connsiteY575" fmla="*/ 9588 h 10000"/>
                <a:gd name="connsiteX576" fmla="*/ 2096 w 10000"/>
                <a:gd name="connsiteY576" fmla="*/ 9575 h 10000"/>
                <a:gd name="connsiteX577" fmla="*/ 2460 w 10000"/>
                <a:gd name="connsiteY577" fmla="*/ 9561 h 10000"/>
                <a:gd name="connsiteX578" fmla="*/ 2813 w 10000"/>
                <a:gd name="connsiteY578" fmla="*/ 9554 h 10000"/>
                <a:gd name="connsiteX579" fmla="*/ 3176 w 10000"/>
                <a:gd name="connsiteY579" fmla="*/ 9561 h 10000"/>
                <a:gd name="connsiteX580" fmla="*/ 3176 w 10000"/>
                <a:gd name="connsiteY580" fmla="*/ 9581 h 10000"/>
                <a:gd name="connsiteX581" fmla="*/ 3187 w 10000"/>
                <a:gd name="connsiteY581" fmla="*/ 9602 h 10000"/>
                <a:gd name="connsiteX582" fmla="*/ 3187 w 10000"/>
                <a:gd name="connsiteY582" fmla="*/ 9615 h 10000"/>
                <a:gd name="connsiteX583" fmla="*/ 3187 w 10000"/>
                <a:gd name="connsiteY583" fmla="*/ 9635 h 10000"/>
                <a:gd name="connsiteX584" fmla="*/ 3209 w 10000"/>
                <a:gd name="connsiteY584" fmla="*/ 9662 h 10000"/>
                <a:gd name="connsiteX585" fmla="*/ 3219 w 10000"/>
                <a:gd name="connsiteY585" fmla="*/ 9683 h 10000"/>
                <a:gd name="connsiteX586" fmla="*/ 3219 w 10000"/>
                <a:gd name="connsiteY586" fmla="*/ 9696 h 10000"/>
                <a:gd name="connsiteX587" fmla="*/ 3241 w 10000"/>
                <a:gd name="connsiteY587" fmla="*/ 9716 h 10000"/>
                <a:gd name="connsiteX588" fmla="*/ 3262 w 10000"/>
                <a:gd name="connsiteY588" fmla="*/ 9743 h 10000"/>
                <a:gd name="connsiteX589" fmla="*/ 3294 w 10000"/>
                <a:gd name="connsiteY589" fmla="*/ 9764 h 10000"/>
                <a:gd name="connsiteX590" fmla="*/ 3326 w 10000"/>
                <a:gd name="connsiteY590" fmla="*/ 9784 h 10000"/>
                <a:gd name="connsiteX591" fmla="*/ 3348 w 10000"/>
                <a:gd name="connsiteY591" fmla="*/ 9797 h 10000"/>
                <a:gd name="connsiteX592" fmla="*/ 3390 w 10000"/>
                <a:gd name="connsiteY592" fmla="*/ 9818 h 10000"/>
                <a:gd name="connsiteX593" fmla="*/ 3422 w 10000"/>
                <a:gd name="connsiteY593" fmla="*/ 9838 h 10000"/>
                <a:gd name="connsiteX594" fmla="*/ 3465 w 10000"/>
                <a:gd name="connsiteY594" fmla="*/ 9845 h 10000"/>
                <a:gd name="connsiteX595" fmla="*/ 3497 w 10000"/>
                <a:gd name="connsiteY595" fmla="*/ 9865 h 10000"/>
                <a:gd name="connsiteX596" fmla="*/ 3529 w 10000"/>
                <a:gd name="connsiteY596" fmla="*/ 9865 h 10000"/>
                <a:gd name="connsiteX597" fmla="*/ 3540 w 10000"/>
                <a:gd name="connsiteY597" fmla="*/ 9872 h 10000"/>
                <a:gd name="connsiteX598" fmla="*/ 3551 w 10000"/>
                <a:gd name="connsiteY598" fmla="*/ 9872 h 10000"/>
                <a:gd name="connsiteX599" fmla="*/ 3572 w 10000"/>
                <a:gd name="connsiteY599" fmla="*/ 9872 h 10000"/>
                <a:gd name="connsiteX600" fmla="*/ 3583 w 10000"/>
                <a:gd name="connsiteY600" fmla="*/ 9872 h 10000"/>
                <a:gd name="connsiteX601" fmla="*/ 3594 w 10000"/>
                <a:gd name="connsiteY601" fmla="*/ 9872 h 10000"/>
                <a:gd name="connsiteX602" fmla="*/ 3615 w 10000"/>
                <a:gd name="connsiteY602" fmla="*/ 9872 h 10000"/>
                <a:gd name="connsiteX603" fmla="*/ 3626 w 10000"/>
                <a:gd name="connsiteY603" fmla="*/ 9872 h 10000"/>
                <a:gd name="connsiteX604" fmla="*/ 3658 w 10000"/>
                <a:gd name="connsiteY604" fmla="*/ 9892 h 10000"/>
                <a:gd name="connsiteX605" fmla="*/ 3679 w 10000"/>
                <a:gd name="connsiteY605" fmla="*/ 9899 h 10000"/>
                <a:gd name="connsiteX606" fmla="*/ 3711 w 10000"/>
                <a:gd name="connsiteY606" fmla="*/ 9905 h 10000"/>
                <a:gd name="connsiteX607" fmla="*/ 3743 w 10000"/>
                <a:gd name="connsiteY607" fmla="*/ 9905 h 10000"/>
                <a:gd name="connsiteX608" fmla="*/ 3786 w 10000"/>
                <a:gd name="connsiteY608" fmla="*/ 9905 h 10000"/>
                <a:gd name="connsiteX609" fmla="*/ 3818 w 10000"/>
                <a:gd name="connsiteY609" fmla="*/ 9919 h 10000"/>
                <a:gd name="connsiteX610" fmla="*/ 3861 w 10000"/>
                <a:gd name="connsiteY610" fmla="*/ 9926 h 10000"/>
                <a:gd name="connsiteX611" fmla="*/ 3872 w 10000"/>
                <a:gd name="connsiteY611" fmla="*/ 9946 h 10000"/>
                <a:gd name="connsiteX612" fmla="*/ 3947 w 10000"/>
                <a:gd name="connsiteY612" fmla="*/ 9953 h 10000"/>
                <a:gd name="connsiteX613" fmla="*/ 4000 w 10000"/>
                <a:gd name="connsiteY613" fmla="*/ 9966 h 10000"/>
                <a:gd name="connsiteX614" fmla="*/ 4075 w 10000"/>
                <a:gd name="connsiteY614" fmla="*/ 9973 h 10000"/>
                <a:gd name="connsiteX615" fmla="*/ 4128 w 10000"/>
                <a:gd name="connsiteY615" fmla="*/ 9973 h 10000"/>
                <a:gd name="connsiteX616" fmla="*/ 4203 w 10000"/>
                <a:gd name="connsiteY616" fmla="*/ 9980 h 10000"/>
                <a:gd name="connsiteX617" fmla="*/ 4278 w 10000"/>
                <a:gd name="connsiteY617" fmla="*/ 9993 h 10000"/>
                <a:gd name="connsiteX618" fmla="*/ 4332 w 10000"/>
                <a:gd name="connsiteY618" fmla="*/ 9993 h 10000"/>
                <a:gd name="connsiteX619" fmla="*/ 4406 w 10000"/>
                <a:gd name="connsiteY61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2321 w 10000"/>
                <a:gd name="connsiteY521" fmla="*/ 6435 h 10000"/>
                <a:gd name="connsiteX522" fmla="*/ 2417 w 10000"/>
                <a:gd name="connsiteY522" fmla="*/ 6482 h 10000"/>
                <a:gd name="connsiteX523" fmla="*/ 2513 w 10000"/>
                <a:gd name="connsiteY523" fmla="*/ 6516 h 10000"/>
                <a:gd name="connsiteX524" fmla="*/ 2631 w 10000"/>
                <a:gd name="connsiteY524" fmla="*/ 6543 h 10000"/>
                <a:gd name="connsiteX525" fmla="*/ 2727 w 10000"/>
                <a:gd name="connsiteY525" fmla="*/ 6556 h 10000"/>
                <a:gd name="connsiteX526" fmla="*/ 2845 w 10000"/>
                <a:gd name="connsiteY526" fmla="*/ 6563 h 10000"/>
                <a:gd name="connsiteX527" fmla="*/ 2973 w 10000"/>
                <a:gd name="connsiteY527" fmla="*/ 6570 h 10000"/>
                <a:gd name="connsiteX528" fmla="*/ 3091 w 10000"/>
                <a:gd name="connsiteY528" fmla="*/ 6570 h 10000"/>
                <a:gd name="connsiteX529" fmla="*/ 3209 w 10000"/>
                <a:gd name="connsiteY529" fmla="*/ 6563 h 10000"/>
                <a:gd name="connsiteX530" fmla="*/ 3209 w 10000"/>
                <a:gd name="connsiteY530" fmla="*/ 6590 h 10000"/>
                <a:gd name="connsiteX531" fmla="*/ 3187 w 10000"/>
                <a:gd name="connsiteY531" fmla="*/ 6624 h 10000"/>
                <a:gd name="connsiteX532" fmla="*/ 3187 w 10000"/>
                <a:gd name="connsiteY532" fmla="*/ 6651 h 10000"/>
                <a:gd name="connsiteX533" fmla="*/ 3187 w 10000"/>
                <a:gd name="connsiteY533" fmla="*/ 6678 h 10000"/>
                <a:gd name="connsiteX534" fmla="*/ 3176 w 10000"/>
                <a:gd name="connsiteY534" fmla="*/ 6712 h 10000"/>
                <a:gd name="connsiteX535" fmla="*/ 3176 w 10000"/>
                <a:gd name="connsiteY535" fmla="*/ 6739 h 10000"/>
                <a:gd name="connsiteX536" fmla="*/ 3166 w 10000"/>
                <a:gd name="connsiteY536" fmla="*/ 6766 h 10000"/>
                <a:gd name="connsiteX537" fmla="*/ 3166 w 10000"/>
                <a:gd name="connsiteY537" fmla="*/ 6793 h 10000"/>
                <a:gd name="connsiteX538" fmla="*/ 3134 w 10000"/>
                <a:gd name="connsiteY538" fmla="*/ 6989 h 10000"/>
                <a:gd name="connsiteX539" fmla="*/ 3134 w 10000"/>
                <a:gd name="connsiteY539" fmla="*/ 7184 h 10000"/>
                <a:gd name="connsiteX540" fmla="*/ 3144 w 10000"/>
                <a:gd name="connsiteY540" fmla="*/ 7380 h 10000"/>
                <a:gd name="connsiteX541" fmla="*/ 3176 w 10000"/>
                <a:gd name="connsiteY541" fmla="*/ 7576 h 10000"/>
                <a:gd name="connsiteX542" fmla="*/ 3219 w 10000"/>
                <a:gd name="connsiteY542" fmla="*/ 7765 h 10000"/>
                <a:gd name="connsiteX543" fmla="*/ 3283 w 10000"/>
                <a:gd name="connsiteY543" fmla="*/ 7968 h 10000"/>
                <a:gd name="connsiteX544" fmla="*/ 3348 w 10000"/>
                <a:gd name="connsiteY544" fmla="*/ 8157 h 10000"/>
                <a:gd name="connsiteX545" fmla="*/ 3422 w 10000"/>
                <a:gd name="connsiteY545" fmla="*/ 8339 h 10000"/>
                <a:gd name="connsiteX546" fmla="*/ 3711 w 10000"/>
                <a:gd name="connsiteY546" fmla="*/ 8852 h 10000"/>
                <a:gd name="connsiteX547" fmla="*/ 3294 w 10000"/>
                <a:gd name="connsiteY547" fmla="*/ 8832 h 10000"/>
                <a:gd name="connsiteX548" fmla="*/ 2856 w 10000"/>
                <a:gd name="connsiteY548" fmla="*/ 8832 h 10000"/>
                <a:gd name="connsiteX549" fmla="*/ 2642 w 10000"/>
                <a:gd name="connsiteY549" fmla="*/ 8832 h 10000"/>
                <a:gd name="connsiteX550" fmla="*/ 2428 w 10000"/>
                <a:gd name="connsiteY550" fmla="*/ 8845 h 10000"/>
                <a:gd name="connsiteX551" fmla="*/ 2214 w 10000"/>
                <a:gd name="connsiteY551" fmla="*/ 8859 h 10000"/>
                <a:gd name="connsiteX552" fmla="*/ 1989 w 10000"/>
                <a:gd name="connsiteY552" fmla="*/ 8879 h 10000"/>
                <a:gd name="connsiteX553" fmla="*/ 1786 w 10000"/>
                <a:gd name="connsiteY553" fmla="*/ 8906 h 10000"/>
                <a:gd name="connsiteX554" fmla="*/ 1572 w 10000"/>
                <a:gd name="connsiteY554" fmla="*/ 8933 h 10000"/>
                <a:gd name="connsiteX555" fmla="*/ 1369 w 10000"/>
                <a:gd name="connsiteY555" fmla="*/ 8967 h 10000"/>
                <a:gd name="connsiteX556" fmla="*/ 1166 w 10000"/>
                <a:gd name="connsiteY556" fmla="*/ 9014 h 10000"/>
                <a:gd name="connsiteX557" fmla="*/ 984 w 10000"/>
                <a:gd name="connsiteY557" fmla="*/ 9068 h 10000"/>
                <a:gd name="connsiteX558" fmla="*/ 791 w 10000"/>
                <a:gd name="connsiteY558" fmla="*/ 9136 h 10000"/>
                <a:gd name="connsiteX559" fmla="*/ 610 w 10000"/>
                <a:gd name="connsiteY559" fmla="*/ 9196 h 10000"/>
                <a:gd name="connsiteX560" fmla="*/ 439 w 10000"/>
                <a:gd name="connsiteY560" fmla="*/ 9278 h 10000"/>
                <a:gd name="connsiteX561" fmla="*/ 406 w 10000"/>
                <a:gd name="connsiteY561" fmla="*/ 9305 h 10000"/>
                <a:gd name="connsiteX562" fmla="*/ 385 w 10000"/>
                <a:gd name="connsiteY562" fmla="*/ 9332 h 10000"/>
                <a:gd name="connsiteX563" fmla="*/ 364 w 10000"/>
                <a:gd name="connsiteY563" fmla="*/ 9359 h 10000"/>
                <a:gd name="connsiteX564" fmla="*/ 342 w 10000"/>
                <a:gd name="connsiteY564" fmla="*/ 9392 h 10000"/>
                <a:gd name="connsiteX565" fmla="*/ 332 w 10000"/>
                <a:gd name="connsiteY565" fmla="*/ 9419 h 10000"/>
                <a:gd name="connsiteX566" fmla="*/ 321 w 10000"/>
                <a:gd name="connsiteY566" fmla="*/ 9446 h 10000"/>
                <a:gd name="connsiteX567" fmla="*/ 321 w 10000"/>
                <a:gd name="connsiteY567" fmla="*/ 9473 h 10000"/>
                <a:gd name="connsiteX568" fmla="*/ 321 w 10000"/>
                <a:gd name="connsiteY568" fmla="*/ 9500 h 10000"/>
                <a:gd name="connsiteX569" fmla="*/ 492 w 10000"/>
                <a:gd name="connsiteY569" fmla="*/ 9534 h 10000"/>
                <a:gd name="connsiteX570" fmla="*/ 663 w 10000"/>
                <a:gd name="connsiteY570" fmla="*/ 9554 h 10000"/>
                <a:gd name="connsiteX571" fmla="*/ 834 w 10000"/>
                <a:gd name="connsiteY571" fmla="*/ 9581 h 10000"/>
                <a:gd name="connsiteX572" fmla="*/ 1016 w 10000"/>
                <a:gd name="connsiteY572" fmla="*/ 9588 h 10000"/>
                <a:gd name="connsiteX573" fmla="*/ 1369 w 10000"/>
                <a:gd name="connsiteY573" fmla="*/ 9602 h 10000"/>
                <a:gd name="connsiteX574" fmla="*/ 1733 w 10000"/>
                <a:gd name="connsiteY574" fmla="*/ 9588 h 10000"/>
                <a:gd name="connsiteX575" fmla="*/ 2096 w 10000"/>
                <a:gd name="connsiteY575" fmla="*/ 9575 h 10000"/>
                <a:gd name="connsiteX576" fmla="*/ 2460 w 10000"/>
                <a:gd name="connsiteY576" fmla="*/ 9561 h 10000"/>
                <a:gd name="connsiteX577" fmla="*/ 2813 w 10000"/>
                <a:gd name="connsiteY577" fmla="*/ 9554 h 10000"/>
                <a:gd name="connsiteX578" fmla="*/ 3176 w 10000"/>
                <a:gd name="connsiteY578" fmla="*/ 9561 h 10000"/>
                <a:gd name="connsiteX579" fmla="*/ 3176 w 10000"/>
                <a:gd name="connsiteY579" fmla="*/ 9581 h 10000"/>
                <a:gd name="connsiteX580" fmla="*/ 3187 w 10000"/>
                <a:gd name="connsiteY580" fmla="*/ 9602 h 10000"/>
                <a:gd name="connsiteX581" fmla="*/ 3187 w 10000"/>
                <a:gd name="connsiteY581" fmla="*/ 9615 h 10000"/>
                <a:gd name="connsiteX582" fmla="*/ 3187 w 10000"/>
                <a:gd name="connsiteY582" fmla="*/ 9635 h 10000"/>
                <a:gd name="connsiteX583" fmla="*/ 3209 w 10000"/>
                <a:gd name="connsiteY583" fmla="*/ 9662 h 10000"/>
                <a:gd name="connsiteX584" fmla="*/ 3219 w 10000"/>
                <a:gd name="connsiteY584" fmla="*/ 9683 h 10000"/>
                <a:gd name="connsiteX585" fmla="*/ 3219 w 10000"/>
                <a:gd name="connsiteY585" fmla="*/ 9696 h 10000"/>
                <a:gd name="connsiteX586" fmla="*/ 3241 w 10000"/>
                <a:gd name="connsiteY586" fmla="*/ 9716 h 10000"/>
                <a:gd name="connsiteX587" fmla="*/ 3262 w 10000"/>
                <a:gd name="connsiteY587" fmla="*/ 9743 h 10000"/>
                <a:gd name="connsiteX588" fmla="*/ 3294 w 10000"/>
                <a:gd name="connsiteY588" fmla="*/ 9764 h 10000"/>
                <a:gd name="connsiteX589" fmla="*/ 3326 w 10000"/>
                <a:gd name="connsiteY589" fmla="*/ 9784 h 10000"/>
                <a:gd name="connsiteX590" fmla="*/ 3348 w 10000"/>
                <a:gd name="connsiteY590" fmla="*/ 9797 h 10000"/>
                <a:gd name="connsiteX591" fmla="*/ 3390 w 10000"/>
                <a:gd name="connsiteY591" fmla="*/ 9818 h 10000"/>
                <a:gd name="connsiteX592" fmla="*/ 3422 w 10000"/>
                <a:gd name="connsiteY592" fmla="*/ 9838 h 10000"/>
                <a:gd name="connsiteX593" fmla="*/ 3465 w 10000"/>
                <a:gd name="connsiteY593" fmla="*/ 9845 h 10000"/>
                <a:gd name="connsiteX594" fmla="*/ 3497 w 10000"/>
                <a:gd name="connsiteY594" fmla="*/ 9865 h 10000"/>
                <a:gd name="connsiteX595" fmla="*/ 3529 w 10000"/>
                <a:gd name="connsiteY595" fmla="*/ 9865 h 10000"/>
                <a:gd name="connsiteX596" fmla="*/ 3540 w 10000"/>
                <a:gd name="connsiteY596" fmla="*/ 9872 h 10000"/>
                <a:gd name="connsiteX597" fmla="*/ 3551 w 10000"/>
                <a:gd name="connsiteY597" fmla="*/ 9872 h 10000"/>
                <a:gd name="connsiteX598" fmla="*/ 3572 w 10000"/>
                <a:gd name="connsiteY598" fmla="*/ 9872 h 10000"/>
                <a:gd name="connsiteX599" fmla="*/ 3583 w 10000"/>
                <a:gd name="connsiteY599" fmla="*/ 9872 h 10000"/>
                <a:gd name="connsiteX600" fmla="*/ 3594 w 10000"/>
                <a:gd name="connsiteY600" fmla="*/ 9872 h 10000"/>
                <a:gd name="connsiteX601" fmla="*/ 3615 w 10000"/>
                <a:gd name="connsiteY601" fmla="*/ 9872 h 10000"/>
                <a:gd name="connsiteX602" fmla="*/ 3626 w 10000"/>
                <a:gd name="connsiteY602" fmla="*/ 9872 h 10000"/>
                <a:gd name="connsiteX603" fmla="*/ 3658 w 10000"/>
                <a:gd name="connsiteY603" fmla="*/ 9892 h 10000"/>
                <a:gd name="connsiteX604" fmla="*/ 3679 w 10000"/>
                <a:gd name="connsiteY604" fmla="*/ 9899 h 10000"/>
                <a:gd name="connsiteX605" fmla="*/ 3711 w 10000"/>
                <a:gd name="connsiteY605" fmla="*/ 9905 h 10000"/>
                <a:gd name="connsiteX606" fmla="*/ 3743 w 10000"/>
                <a:gd name="connsiteY606" fmla="*/ 9905 h 10000"/>
                <a:gd name="connsiteX607" fmla="*/ 3786 w 10000"/>
                <a:gd name="connsiteY607" fmla="*/ 9905 h 10000"/>
                <a:gd name="connsiteX608" fmla="*/ 3818 w 10000"/>
                <a:gd name="connsiteY608" fmla="*/ 9919 h 10000"/>
                <a:gd name="connsiteX609" fmla="*/ 3861 w 10000"/>
                <a:gd name="connsiteY609" fmla="*/ 9926 h 10000"/>
                <a:gd name="connsiteX610" fmla="*/ 3872 w 10000"/>
                <a:gd name="connsiteY610" fmla="*/ 9946 h 10000"/>
                <a:gd name="connsiteX611" fmla="*/ 3947 w 10000"/>
                <a:gd name="connsiteY611" fmla="*/ 9953 h 10000"/>
                <a:gd name="connsiteX612" fmla="*/ 4000 w 10000"/>
                <a:gd name="connsiteY612" fmla="*/ 9966 h 10000"/>
                <a:gd name="connsiteX613" fmla="*/ 4075 w 10000"/>
                <a:gd name="connsiteY613" fmla="*/ 9973 h 10000"/>
                <a:gd name="connsiteX614" fmla="*/ 4128 w 10000"/>
                <a:gd name="connsiteY614" fmla="*/ 9973 h 10000"/>
                <a:gd name="connsiteX615" fmla="*/ 4203 w 10000"/>
                <a:gd name="connsiteY615" fmla="*/ 9980 h 10000"/>
                <a:gd name="connsiteX616" fmla="*/ 4278 w 10000"/>
                <a:gd name="connsiteY616" fmla="*/ 9993 h 10000"/>
                <a:gd name="connsiteX617" fmla="*/ 4332 w 10000"/>
                <a:gd name="connsiteY617" fmla="*/ 9993 h 10000"/>
                <a:gd name="connsiteX618" fmla="*/ 4406 w 10000"/>
                <a:gd name="connsiteY61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2321 w 10000"/>
                <a:gd name="connsiteY520" fmla="*/ 6435 h 10000"/>
                <a:gd name="connsiteX521" fmla="*/ 2417 w 10000"/>
                <a:gd name="connsiteY521" fmla="*/ 6482 h 10000"/>
                <a:gd name="connsiteX522" fmla="*/ 2513 w 10000"/>
                <a:gd name="connsiteY522" fmla="*/ 6516 h 10000"/>
                <a:gd name="connsiteX523" fmla="*/ 2631 w 10000"/>
                <a:gd name="connsiteY523" fmla="*/ 6543 h 10000"/>
                <a:gd name="connsiteX524" fmla="*/ 2727 w 10000"/>
                <a:gd name="connsiteY524" fmla="*/ 6556 h 10000"/>
                <a:gd name="connsiteX525" fmla="*/ 2845 w 10000"/>
                <a:gd name="connsiteY525" fmla="*/ 6563 h 10000"/>
                <a:gd name="connsiteX526" fmla="*/ 2973 w 10000"/>
                <a:gd name="connsiteY526" fmla="*/ 6570 h 10000"/>
                <a:gd name="connsiteX527" fmla="*/ 3091 w 10000"/>
                <a:gd name="connsiteY527" fmla="*/ 6570 h 10000"/>
                <a:gd name="connsiteX528" fmla="*/ 3209 w 10000"/>
                <a:gd name="connsiteY528" fmla="*/ 6563 h 10000"/>
                <a:gd name="connsiteX529" fmla="*/ 3209 w 10000"/>
                <a:gd name="connsiteY529" fmla="*/ 6590 h 10000"/>
                <a:gd name="connsiteX530" fmla="*/ 3187 w 10000"/>
                <a:gd name="connsiteY530" fmla="*/ 6624 h 10000"/>
                <a:gd name="connsiteX531" fmla="*/ 3187 w 10000"/>
                <a:gd name="connsiteY531" fmla="*/ 6651 h 10000"/>
                <a:gd name="connsiteX532" fmla="*/ 3187 w 10000"/>
                <a:gd name="connsiteY532" fmla="*/ 6678 h 10000"/>
                <a:gd name="connsiteX533" fmla="*/ 3176 w 10000"/>
                <a:gd name="connsiteY533" fmla="*/ 6712 h 10000"/>
                <a:gd name="connsiteX534" fmla="*/ 3176 w 10000"/>
                <a:gd name="connsiteY534" fmla="*/ 6739 h 10000"/>
                <a:gd name="connsiteX535" fmla="*/ 3166 w 10000"/>
                <a:gd name="connsiteY535" fmla="*/ 6766 h 10000"/>
                <a:gd name="connsiteX536" fmla="*/ 3166 w 10000"/>
                <a:gd name="connsiteY536" fmla="*/ 6793 h 10000"/>
                <a:gd name="connsiteX537" fmla="*/ 3134 w 10000"/>
                <a:gd name="connsiteY537" fmla="*/ 6989 h 10000"/>
                <a:gd name="connsiteX538" fmla="*/ 3134 w 10000"/>
                <a:gd name="connsiteY538" fmla="*/ 7184 h 10000"/>
                <a:gd name="connsiteX539" fmla="*/ 3144 w 10000"/>
                <a:gd name="connsiteY539" fmla="*/ 7380 h 10000"/>
                <a:gd name="connsiteX540" fmla="*/ 3176 w 10000"/>
                <a:gd name="connsiteY540" fmla="*/ 7576 h 10000"/>
                <a:gd name="connsiteX541" fmla="*/ 3219 w 10000"/>
                <a:gd name="connsiteY541" fmla="*/ 7765 h 10000"/>
                <a:gd name="connsiteX542" fmla="*/ 3283 w 10000"/>
                <a:gd name="connsiteY542" fmla="*/ 7968 h 10000"/>
                <a:gd name="connsiteX543" fmla="*/ 3348 w 10000"/>
                <a:gd name="connsiteY543" fmla="*/ 8157 h 10000"/>
                <a:gd name="connsiteX544" fmla="*/ 3422 w 10000"/>
                <a:gd name="connsiteY544" fmla="*/ 8339 h 10000"/>
                <a:gd name="connsiteX545" fmla="*/ 3711 w 10000"/>
                <a:gd name="connsiteY545" fmla="*/ 8852 h 10000"/>
                <a:gd name="connsiteX546" fmla="*/ 3294 w 10000"/>
                <a:gd name="connsiteY546" fmla="*/ 8832 h 10000"/>
                <a:gd name="connsiteX547" fmla="*/ 2856 w 10000"/>
                <a:gd name="connsiteY547" fmla="*/ 8832 h 10000"/>
                <a:gd name="connsiteX548" fmla="*/ 2642 w 10000"/>
                <a:gd name="connsiteY548" fmla="*/ 8832 h 10000"/>
                <a:gd name="connsiteX549" fmla="*/ 2428 w 10000"/>
                <a:gd name="connsiteY549" fmla="*/ 8845 h 10000"/>
                <a:gd name="connsiteX550" fmla="*/ 2214 w 10000"/>
                <a:gd name="connsiteY550" fmla="*/ 8859 h 10000"/>
                <a:gd name="connsiteX551" fmla="*/ 1989 w 10000"/>
                <a:gd name="connsiteY551" fmla="*/ 8879 h 10000"/>
                <a:gd name="connsiteX552" fmla="*/ 1786 w 10000"/>
                <a:gd name="connsiteY552" fmla="*/ 8906 h 10000"/>
                <a:gd name="connsiteX553" fmla="*/ 1572 w 10000"/>
                <a:gd name="connsiteY553" fmla="*/ 8933 h 10000"/>
                <a:gd name="connsiteX554" fmla="*/ 1369 w 10000"/>
                <a:gd name="connsiteY554" fmla="*/ 8967 h 10000"/>
                <a:gd name="connsiteX555" fmla="*/ 1166 w 10000"/>
                <a:gd name="connsiteY555" fmla="*/ 9014 h 10000"/>
                <a:gd name="connsiteX556" fmla="*/ 984 w 10000"/>
                <a:gd name="connsiteY556" fmla="*/ 9068 h 10000"/>
                <a:gd name="connsiteX557" fmla="*/ 791 w 10000"/>
                <a:gd name="connsiteY557" fmla="*/ 9136 h 10000"/>
                <a:gd name="connsiteX558" fmla="*/ 610 w 10000"/>
                <a:gd name="connsiteY558" fmla="*/ 9196 h 10000"/>
                <a:gd name="connsiteX559" fmla="*/ 439 w 10000"/>
                <a:gd name="connsiteY559" fmla="*/ 9278 h 10000"/>
                <a:gd name="connsiteX560" fmla="*/ 406 w 10000"/>
                <a:gd name="connsiteY560" fmla="*/ 9305 h 10000"/>
                <a:gd name="connsiteX561" fmla="*/ 385 w 10000"/>
                <a:gd name="connsiteY561" fmla="*/ 9332 h 10000"/>
                <a:gd name="connsiteX562" fmla="*/ 364 w 10000"/>
                <a:gd name="connsiteY562" fmla="*/ 9359 h 10000"/>
                <a:gd name="connsiteX563" fmla="*/ 342 w 10000"/>
                <a:gd name="connsiteY563" fmla="*/ 9392 h 10000"/>
                <a:gd name="connsiteX564" fmla="*/ 332 w 10000"/>
                <a:gd name="connsiteY564" fmla="*/ 9419 h 10000"/>
                <a:gd name="connsiteX565" fmla="*/ 321 w 10000"/>
                <a:gd name="connsiteY565" fmla="*/ 9446 h 10000"/>
                <a:gd name="connsiteX566" fmla="*/ 321 w 10000"/>
                <a:gd name="connsiteY566" fmla="*/ 9473 h 10000"/>
                <a:gd name="connsiteX567" fmla="*/ 321 w 10000"/>
                <a:gd name="connsiteY567" fmla="*/ 9500 h 10000"/>
                <a:gd name="connsiteX568" fmla="*/ 492 w 10000"/>
                <a:gd name="connsiteY568" fmla="*/ 9534 h 10000"/>
                <a:gd name="connsiteX569" fmla="*/ 663 w 10000"/>
                <a:gd name="connsiteY569" fmla="*/ 9554 h 10000"/>
                <a:gd name="connsiteX570" fmla="*/ 834 w 10000"/>
                <a:gd name="connsiteY570" fmla="*/ 9581 h 10000"/>
                <a:gd name="connsiteX571" fmla="*/ 1016 w 10000"/>
                <a:gd name="connsiteY571" fmla="*/ 9588 h 10000"/>
                <a:gd name="connsiteX572" fmla="*/ 1369 w 10000"/>
                <a:gd name="connsiteY572" fmla="*/ 9602 h 10000"/>
                <a:gd name="connsiteX573" fmla="*/ 1733 w 10000"/>
                <a:gd name="connsiteY573" fmla="*/ 9588 h 10000"/>
                <a:gd name="connsiteX574" fmla="*/ 2096 w 10000"/>
                <a:gd name="connsiteY574" fmla="*/ 9575 h 10000"/>
                <a:gd name="connsiteX575" fmla="*/ 2460 w 10000"/>
                <a:gd name="connsiteY575" fmla="*/ 9561 h 10000"/>
                <a:gd name="connsiteX576" fmla="*/ 2813 w 10000"/>
                <a:gd name="connsiteY576" fmla="*/ 9554 h 10000"/>
                <a:gd name="connsiteX577" fmla="*/ 3176 w 10000"/>
                <a:gd name="connsiteY577" fmla="*/ 9561 h 10000"/>
                <a:gd name="connsiteX578" fmla="*/ 3176 w 10000"/>
                <a:gd name="connsiteY578" fmla="*/ 9581 h 10000"/>
                <a:gd name="connsiteX579" fmla="*/ 3187 w 10000"/>
                <a:gd name="connsiteY579" fmla="*/ 9602 h 10000"/>
                <a:gd name="connsiteX580" fmla="*/ 3187 w 10000"/>
                <a:gd name="connsiteY580" fmla="*/ 9615 h 10000"/>
                <a:gd name="connsiteX581" fmla="*/ 3187 w 10000"/>
                <a:gd name="connsiteY581" fmla="*/ 9635 h 10000"/>
                <a:gd name="connsiteX582" fmla="*/ 3209 w 10000"/>
                <a:gd name="connsiteY582" fmla="*/ 9662 h 10000"/>
                <a:gd name="connsiteX583" fmla="*/ 3219 w 10000"/>
                <a:gd name="connsiteY583" fmla="*/ 9683 h 10000"/>
                <a:gd name="connsiteX584" fmla="*/ 3219 w 10000"/>
                <a:gd name="connsiteY584" fmla="*/ 9696 h 10000"/>
                <a:gd name="connsiteX585" fmla="*/ 3241 w 10000"/>
                <a:gd name="connsiteY585" fmla="*/ 9716 h 10000"/>
                <a:gd name="connsiteX586" fmla="*/ 3262 w 10000"/>
                <a:gd name="connsiteY586" fmla="*/ 9743 h 10000"/>
                <a:gd name="connsiteX587" fmla="*/ 3294 w 10000"/>
                <a:gd name="connsiteY587" fmla="*/ 9764 h 10000"/>
                <a:gd name="connsiteX588" fmla="*/ 3326 w 10000"/>
                <a:gd name="connsiteY588" fmla="*/ 9784 h 10000"/>
                <a:gd name="connsiteX589" fmla="*/ 3348 w 10000"/>
                <a:gd name="connsiteY589" fmla="*/ 9797 h 10000"/>
                <a:gd name="connsiteX590" fmla="*/ 3390 w 10000"/>
                <a:gd name="connsiteY590" fmla="*/ 9818 h 10000"/>
                <a:gd name="connsiteX591" fmla="*/ 3422 w 10000"/>
                <a:gd name="connsiteY591" fmla="*/ 9838 h 10000"/>
                <a:gd name="connsiteX592" fmla="*/ 3465 w 10000"/>
                <a:gd name="connsiteY592" fmla="*/ 9845 h 10000"/>
                <a:gd name="connsiteX593" fmla="*/ 3497 w 10000"/>
                <a:gd name="connsiteY593" fmla="*/ 9865 h 10000"/>
                <a:gd name="connsiteX594" fmla="*/ 3529 w 10000"/>
                <a:gd name="connsiteY594" fmla="*/ 9865 h 10000"/>
                <a:gd name="connsiteX595" fmla="*/ 3540 w 10000"/>
                <a:gd name="connsiteY595" fmla="*/ 9872 h 10000"/>
                <a:gd name="connsiteX596" fmla="*/ 3551 w 10000"/>
                <a:gd name="connsiteY596" fmla="*/ 9872 h 10000"/>
                <a:gd name="connsiteX597" fmla="*/ 3572 w 10000"/>
                <a:gd name="connsiteY597" fmla="*/ 9872 h 10000"/>
                <a:gd name="connsiteX598" fmla="*/ 3583 w 10000"/>
                <a:gd name="connsiteY598" fmla="*/ 9872 h 10000"/>
                <a:gd name="connsiteX599" fmla="*/ 3594 w 10000"/>
                <a:gd name="connsiteY599" fmla="*/ 9872 h 10000"/>
                <a:gd name="connsiteX600" fmla="*/ 3615 w 10000"/>
                <a:gd name="connsiteY600" fmla="*/ 9872 h 10000"/>
                <a:gd name="connsiteX601" fmla="*/ 3626 w 10000"/>
                <a:gd name="connsiteY601" fmla="*/ 9872 h 10000"/>
                <a:gd name="connsiteX602" fmla="*/ 3658 w 10000"/>
                <a:gd name="connsiteY602" fmla="*/ 9892 h 10000"/>
                <a:gd name="connsiteX603" fmla="*/ 3679 w 10000"/>
                <a:gd name="connsiteY603" fmla="*/ 9899 h 10000"/>
                <a:gd name="connsiteX604" fmla="*/ 3711 w 10000"/>
                <a:gd name="connsiteY604" fmla="*/ 9905 h 10000"/>
                <a:gd name="connsiteX605" fmla="*/ 3743 w 10000"/>
                <a:gd name="connsiteY605" fmla="*/ 9905 h 10000"/>
                <a:gd name="connsiteX606" fmla="*/ 3786 w 10000"/>
                <a:gd name="connsiteY606" fmla="*/ 9905 h 10000"/>
                <a:gd name="connsiteX607" fmla="*/ 3818 w 10000"/>
                <a:gd name="connsiteY607" fmla="*/ 9919 h 10000"/>
                <a:gd name="connsiteX608" fmla="*/ 3861 w 10000"/>
                <a:gd name="connsiteY608" fmla="*/ 9926 h 10000"/>
                <a:gd name="connsiteX609" fmla="*/ 3872 w 10000"/>
                <a:gd name="connsiteY609" fmla="*/ 9946 h 10000"/>
                <a:gd name="connsiteX610" fmla="*/ 3947 w 10000"/>
                <a:gd name="connsiteY610" fmla="*/ 9953 h 10000"/>
                <a:gd name="connsiteX611" fmla="*/ 4000 w 10000"/>
                <a:gd name="connsiteY611" fmla="*/ 9966 h 10000"/>
                <a:gd name="connsiteX612" fmla="*/ 4075 w 10000"/>
                <a:gd name="connsiteY612" fmla="*/ 9973 h 10000"/>
                <a:gd name="connsiteX613" fmla="*/ 4128 w 10000"/>
                <a:gd name="connsiteY613" fmla="*/ 9973 h 10000"/>
                <a:gd name="connsiteX614" fmla="*/ 4203 w 10000"/>
                <a:gd name="connsiteY614" fmla="*/ 9980 h 10000"/>
                <a:gd name="connsiteX615" fmla="*/ 4278 w 10000"/>
                <a:gd name="connsiteY615" fmla="*/ 9993 h 10000"/>
                <a:gd name="connsiteX616" fmla="*/ 4332 w 10000"/>
                <a:gd name="connsiteY616" fmla="*/ 9993 h 10000"/>
                <a:gd name="connsiteX617" fmla="*/ 4406 w 10000"/>
                <a:gd name="connsiteY61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2321 w 10000"/>
                <a:gd name="connsiteY519" fmla="*/ 6435 h 10000"/>
                <a:gd name="connsiteX520" fmla="*/ 2417 w 10000"/>
                <a:gd name="connsiteY520" fmla="*/ 6482 h 10000"/>
                <a:gd name="connsiteX521" fmla="*/ 2513 w 10000"/>
                <a:gd name="connsiteY521" fmla="*/ 6516 h 10000"/>
                <a:gd name="connsiteX522" fmla="*/ 2631 w 10000"/>
                <a:gd name="connsiteY522" fmla="*/ 6543 h 10000"/>
                <a:gd name="connsiteX523" fmla="*/ 2727 w 10000"/>
                <a:gd name="connsiteY523" fmla="*/ 6556 h 10000"/>
                <a:gd name="connsiteX524" fmla="*/ 2845 w 10000"/>
                <a:gd name="connsiteY524" fmla="*/ 6563 h 10000"/>
                <a:gd name="connsiteX525" fmla="*/ 2973 w 10000"/>
                <a:gd name="connsiteY525" fmla="*/ 6570 h 10000"/>
                <a:gd name="connsiteX526" fmla="*/ 3091 w 10000"/>
                <a:gd name="connsiteY526" fmla="*/ 6570 h 10000"/>
                <a:gd name="connsiteX527" fmla="*/ 3209 w 10000"/>
                <a:gd name="connsiteY527" fmla="*/ 6563 h 10000"/>
                <a:gd name="connsiteX528" fmla="*/ 3209 w 10000"/>
                <a:gd name="connsiteY528" fmla="*/ 6590 h 10000"/>
                <a:gd name="connsiteX529" fmla="*/ 3187 w 10000"/>
                <a:gd name="connsiteY529" fmla="*/ 6624 h 10000"/>
                <a:gd name="connsiteX530" fmla="*/ 3187 w 10000"/>
                <a:gd name="connsiteY530" fmla="*/ 6651 h 10000"/>
                <a:gd name="connsiteX531" fmla="*/ 3187 w 10000"/>
                <a:gd name="connsiteY531" fmla="*/ 6678 h 10000"/>
                <a:gd name="connsiteX532" fmla="*/ 3176 w 10000"/>
                <a:gd name="connsiteY532" fmla="*/ 6712 h 10000"/>
                <a:gd name="connsiteX533" fmla="*/ 3176 w 10000"/>
                <a:gd name="connsiteY533" fmla="*/ 6739 h 10000"/>
                <a:gd name="connsiteX534" fmla="*/ 3166 w 10000"/>
                <a:gd name="connsiteY534" fmla="*/ 6766 h 10000"/>
                <a:gd name="connsiteX535" fmla="*/ 3166 w 10000"/>
                <a:gd name="connsiteY535" fmla="*/ 6793 h 10000"/>
                <a:gd name="connsiteX536" fmla="*/ 3134 w 10000"/>
                <a:gd name="connsiteY536" fmla="*/ 6989 h 10000"/>
                <a:gd name="connsiteX537" fmla="*/ 3134 w 10000"/>
                <a:gd name="connsiteY537" fmla="*/ 7184 h 10000"/>
                <a:gd name="connsiteX538" fmla="*/ 3144 w 10000"/>
                <a:gd name="connsiteY538" fmla="*/ 7380 h 10000"/>
                <a:gd name="connsiteX539" fmla="*/ 3176 w 10000"/>
                <a:gd name="connsiteY539" fmla="*/ 7576 h 10000"/>
                <a:gd name="connsiteX540" fmla="*/ 3219 w 10000"/>
                <a:gd name="connsiteY540" fmla="*/ 7765 h 10000"/>
                <a:gd name="connsiteX541" fmla="*/ 3283 w 10000"/>
                <a:gd name="connsiteY541" fmla="*/ 7968 h 10000"/>
                <a:gd name="connsiteX542" fmla="*/ 3348 w 10000"/>
                <a:gd name="connsiteY542" fmla="*/ 8157 h 10000"/>
                <a:gd name="connsiteX543" fmla="*/ 3422 w 10000"/>
                <a:gd name="connsiteY543" fmla="*/ 8339 h 10000"/>
                <a:gd name="connsiteX544" fmla="*/ 3711 w 10000"/>
                <a:gd name="connsiteY544" fmla="*/ 8852 h 10000"/>
                <a:gd name="connsiteX545" fmla="*/ 3294 w 10000"/>
                <a:gd name="connsiteY545" fmla="*/ 8832 h 10000"/>
                <a:gd name="connsiteX546" fmla="*/ 2856 w 10000"/>
                <a:gd name="connsiteY546" fmla="*/ 8832 h 10000"/>
                <a:gd name="connsiteX547" fmla="*/ 2642 w 10000"/>
                <a:gd name="connsiteY547" fmla="*/ 8832 h 10000"/>
                <a:gd name="connsiteX548" fmla="*/ 2428 w 10000"/>
                <a:gd name="connsiteY548" fmla="*/ 8845 h 10000"/>
                <a:gd name="connsiteX549" fmla="*/ 2214 w 10000"/>
                <a:gd name="connsiteY549" fmla="*/ 8859 h 10000"/>
                <a:gd name="connsiteX550" fmla="*/ 1989 w 10000"/>
                <a:gd name="connsiteY550" fmla="*/ 8879 h 10000"/>
                <a:gd name="connsiteX551" fmla="*/ 1786 w 10000"/>
                <a:gd name="connsiteY551" fmla="*/ 8906 h 10000"/>
                <a:gd name="connsiteX552" fmla="*/ 1572 w 10000"/>
                <a:gd name="connsiteY552" fmla="*/ 8933 h 10000"/>
                <a:gd name="connsiteX553" fmla="*/ 1369 w 10000"/>
                <a:gd name="connsiteY553" fmla="*/ 8967 h 10000"/>
                <a:gd name="connsiteX554" fmla="*/ 1166 w 10000"/>
                <a:gd name="connsiteY554" fmla="*/ 9014 h 10000"/>
                <a:gd name="connsiteX555" fmla="*/ 984 w 10000"/>
                <a:gd name="connsiteY555" fmla="*/ 9068 h 10000"/>
                <a:gd name="connsiteX556" fmla="*/ 791 w 10000"/>
                <a:gd name="connsiteY556" fmla="*/ 9136 h 10000"/>
                <a:gd name="connsiteX557" fmla="*/ 610 w 10000"/>
                <a:gd name="connsiteY557" fmla="*/ 9196 h 10000"/>
                <a:gd name="connsiteX558" fmla="*/ 439 w 10000"/>
                <a:gd name="connsiteY558" fmla="*/ 9278 h 10000"/>
                <a:gd name="connsiteX559" fmla="*/ 406 w 10000"/>
                <a:gd name="connsiteY559" fmla="*/ 9305 h 10000"/>
                <a:gd name="connsiteX560" fmla="*/ 385 w 10000"/>
                <a:gd name="connsiteY560" fmla="*/ 9332 h 10000"/>
                <a:gd name="connsiteX561" fmla="*/ 364 w 10000"/>
                <a:gd name="connsiteY561" fmla="*/ 9359 h 10000"/>
                <a:gd name="connsiteX562" fmla="*/ 342 w 10000"/>
                <a:gd name="connsiteY562" fmla="*/ 9392 h 10000"/>
                <a:gd name="connsiteX563" fmla="*/ 332 w 10000"/>
                <a:gd name="connsiteY563" fmla="*/ 9419 h 10000"/>
                <a:gd name="connsiteX564" fmla="*/ 321 w 10000"/>
                <a:gd name="connsiteY564" fmla="*/ 9446 h 10000"/>
                <a:gd name="connsiteX565" fmla="*/ 321 w 10000"/>
                <a:gd name="connsiteY565" fmla="*/ 9473 h 10000"/>
                <a:gd name="connsiteX566" fmla="*/ 321 w 10000"/>
                <a:gd name="connsiteY566" fmla="*/ 9500 h 10000"/>
                <a:gd name="connsiteX567" fmla="*/ 492 w 10000"/>
                <a:gd name="connsiteY567" fmla="*/ 9534 h 10000"/>
                <a:gd name="connsiteX568" fmla="*/ 663 w 10000"/>
                <a:gd name="connsiteY568" fmla="*/ 9554 h 10000"/>
                <a:gd name="connsiteX569" fmla="*/ 834 w 10000"/>
                <a:gd name="connsiteY569" fmla="*/ 9581 h 10000"/>
                <a:gd name="connsiteX570" fmla="*/ 1016 w 10000"/>
                <a:gd name="connsiteY570" fmla="*/ 9588 h 10000"/>
                <a:gd name="connsiteX571" fmla="*/ 1369 w 10000"/>
                <a:gd name="connsiteY571" fmla="*/ 9602 h 10000"/>
                <a:gd name="connsiteX572" fmla="*/ 1733 w 10000"/>
                <a:gd name="connsiteY572" fmla="*/ 9588 h 10000"/>
                <a:gd name="connsiteX573" fmla="*/ 2096 w 10000"/>
                <a:gd name="connsiteY573" fmla="*/ 9575 h 10000"/>
                <a:gd name="connsiteX574" fmla="*/ 2460 w 10000"/>
                <a:gd name="connsiteY574" fmla="*/ 9561 h 10000"/>
                <a:gd name="connsiteX575" fmla="*/ 2813 w 10000"/>
                <a:gd name="connsiteY575" fmla="*/ 9554 h 10000"/>
                <a:gd name="connsiteX576" fmla="*/ 3176 w 10000"/>
                <a:gd name="connsiteY576" fmla="*/ 9561 h 10000"/>
                <a:gd name="connsiteX577" fmla="*/ 3176 w 10000"/>
                <a:gd name="connsiteY577" fmla="*/ 9581 h 10000"/>
                <a:gd name="connsiteX578" fmla="*/ 3187 w 10000"/>
                <a:gd name="connsiteY578" fmla="*/ 9602 h 10000"/>
                <a:gd name="connsiteX579" fmla="*/ 3187 w 10000"/>
                <a:gd name="connsiteY579" fmla="*/ 9615 h 10000"/>
                <a:gd name="connsiteX580" fmla="*/ 3187 w 10000"/>
                <a:gd name="connsiteY580" fmla="*/ 9635 h 10000"/>
                <a:gd name="connsiteX581" fmla="*/ 3209 w 10000"/>
                <a:gd name="connsiteY581" fmla="*/ 9662 h 10000"/>
                <a:gd name="connsiteX582" fmla="*/ 3219 w 10000"/>
                <a:gd name="connsiteY582" fmla="*/ 9683 h 10000"/>
                <a:gd name="connsiteX583" fmla="*/ 3219 w 10000"/>
                <a:gd name="connsiteY583" fmla="*/ 9696 h 10000"/>
                <a:gd name="connsiteX584" fmla="*/ 3241 w 10000"/>
                <a:gd name="connsiteY584" fmla="*/ 9716 h 10000"/>
                <a:gd name="connsiteX585" fmla="*/ 3262 w 10000"/>
                <a:gd name="connsiteY585" fmla="*/ 9743 h 10000"/>
                <a:gd name="connsiteX586" fmla="*/ 3294 w 10000"/>
                <a:gd name="connsiteY586" fmla="*/ 9764 h 10000"/>
                <a:gd name="connsiteX587" fmla="*/ 3326 w 10000"/>
                <a:gd name="connsiteY587" fmla="*/ 9784 h 10000"/>
                <a:gd name="connsiteX588" fmla="*/ 3348 w 10000"/>
                <a:gd name="connsiteY588" fmla="*/ 9797 h 10000"/>
                <a:gd name="connsiteX589" fmla="*/ 3390 w 10000"/>
                <a:gd name="connsiteY589" fmla="*/ 9818 h 10000"/>
                <a:gd name="connsiteX590" fmla="*/ 3422 w 10000"/>
                <a:gd name="connsiteY590" fmla="*/ 9838 h 10000"/>
                <a:gd name="connsiteX591" fmla="*/ 3465 w 10000"/>
                <a:gd name="connsiteY591" fmla="*/ 9845 h 10000"/>
                <a:gd name="connsiteX592" fmla="*/ 3497 w 10000"/>
                <a:gd name="connsiteY592" fmla="*/ 9865 h 10000"/>
                <a:gd name="connsiteX593" fmla="*/ 3529 w 10000"/>
                <a:gd name="connsiteY593" fmla="*/ 9865 h 10000"/>
                <a:gd name="connsiteX594" fmla="*/ 3540 w 10000"/>
                <a:gd name="connsiteY594" fmla="*/ 9872 h 10000"/>
                <a:gd name="connsiteX595" fmla="*/ 3551 w 10000"/>
                <a:gd name="connsiteY595" fmla="*/ 9872 h 10000"/>
                <a:gd name="connsiteX596" fmla="*/ 3572 w 10000"/>
                <a:gd name="connsiteY596" fmla="*/ 9872 h 10000"/>
                <a:gd name="connsiteX597" fmla="*/ 3583 w 10000"/>
                <a:gd name="connsiteY597" fmla="*/ 9872 h 10000"/>
                <a:gd name="connsiteX598" fmla="*/ 3594 w 10000"/>
                <a:gd name="connsiteY598" fmla="*/ 9872 h 10000"/>
                <a:gd name="connsiteX599" fmla="*/ 3615 w 10000"/>
                <a:gd name="connsiteY599" fmla="*/ 9872 h 10000"/>
                <a:gd name="connsiteX600" fmla="*/ 3626 w 10000"/>
                <a:gd name="connsiteY600" fmla="*/ 9872 h 10000"/>
                <a:gd name="connsiteX601" fmla="*/ 3658 w 10000"/>
                <a:gd name="connsiteY601" fmla="*/ 9892 h 10000"/>
                <a:gd name="connsiteX602" fmla="*/ 3679 w 10000"/>
                <a:gd name="connsiteY602" fmla="*/ 9899 h 10000"/>
                <a:gd name="connsiteX603" fmla="*/ 3711 w 10000"/>
                <a:gd name="connsiteY603" fmla="*/ 9905 h 10000"/>
                <a:gd name="connsiteX604" fmla="*/ 3743 w 10000"/>
                <a:gd name="connsiteY604" fmla="*/ 9905 h 10000"/>
                <a:gd name="connsiteX605" fmla="*/ 3786 w 10000"/>
                <a:gd name="connsiteY605" fmla="*/ 9905 h 10000"/>
                <a:gd name="connsiteX606" fmla="*/ 3818 w 10000"/>
                <a:gd name="connsiteY606" fmla="*/ 9919 h 10000"/>
                <a:gd name="connsiteX607" fmla="*/ 3861 w 10000"/>
                <a:gd name="connsiteY607" fmla="*/ 9926 h 10000"/>
                <a:gd name="connsiteX608" fmla="*/ 3872 w 10000"/>
                <a:gd name="connsiteY608" fmla="*/ 9946 h 10000"/>
                <a:gd name="connsiteX609" fmla="*/ 3947 w 10000"/>
                <a:gd name="connsiteY609" fmla="*/ 9953 h 10000"/>
                <a:gd name="connsiteX610" fmla="*/ 4000 w 10000"/>
                <a:gd name="connsiteY610" fmla="*/ 9966 h 10000"/>
                <a:gd name="connsiteX611" fmla="*/ 4075 w 10000"/>
                <a:gd name="connsiteY611" fmla="*/ 9973 h 10000"/>
                <a:gd name="connsiteX612" fmla="*/ 4128 w 10000"/>
                <a:gd name="connsiteY612" fmla="*/ 9973 h 10000"/>
                <a:gd name="connsiteX613" fmla="*/ 4203 w 10000"/>
                <a:gd name="connsiteY613" fmla="*/ 9980 h 10000"/>
                <a:gd name="connsiteX614" fmla="*/ 4278 w 10000"/>
                <a:gd name="connsiteY614" fmla="*/ 9993 h 10000"/>
                <a:gd name="connsiteX615" fmla="*/ 4332 w 10000"/>
                <a:gd name="connsiteY615" fmla="*/ 9993 h 10000"/>
                <a:gd name="connsiteX616" fmla="*/ 4406 w 10000"/>
                <a:gd name="connsiteY61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2321 w 10000"/>
                <a:gd name="connsiteY518" fmla="*/ 6435 h 10000"/>
                <a:gd name="connsiteX519" fmla="*/ 2417 w 10000"/>
                <a:gd name="connsiteY519" fmla="*/ 6482 h 10000"/>
                <a:gd name="connsiteX520" fmla="*/ 2513 w 10000"/>
                <a:gd name="connsiteY520" fmla="*/ 6516 h 10000"/>
                <a:gd name="connsiteX521" fmla="*/ 2631 w 10000"/>
                <a:gd name="connsiteY521" fmla="*/ 6543 h 10000"/>
                <a:gd name="connsiteX522" fmla="*/ 2727 w 10000"/>
                <a:gd name="connsiteY522" fmla="*/ 6556 h 10000"/>
                <a:gd name="connsiteX523" fmla="*/ 2845 w 10000"/>
                <a:gd name="connsiteY523" fmla="*/ 6563 h 10000"/>
                <a:gd name="connsiteX524" fmla="*/ 2973 w 10000"/>
                <a:gd name="connsiteY524" fmla="*/ 6570 h 10000"/>
                <a:gd name="connsiteX525" fmla="*/ 3091 w 10000"/>
                <a:gd name="connsiteY525" fmla="*/ 6570 h 10000"/>
                <a:gd name="connsiteX526" fmla="*/ 3209 w 10000"/>
                <a:gd name="connsiteY526" fmla="*/ 6563 h 10000"/>
                <a:gd name="connsiteX527" fmla="*/ 3209 w 10000"/>
                <a:gd name="connsiteY527" fmla="*/ 6590 h 10000"/>
                <a:gd name="connsiteX528" fmla="*/ 3187 w 10000"/>
                <a:gd name="connsiteY528" fmla="*/ 6624 h 10000"/>
                <a:gd name="connsiteX529" fmla="*/ 3187 w 10000"/>
                <a:gd name="connsiteY529" fmla="*/ 6651 h 10000"/>
                <a:gd name="connsiteX530" fmla="*/ 3187 w 10000"/>
                <a:gd name="connsiteY530" fmla="*/ 6678 h 10000"/>
                <a:gd name="connsiteX531" fmla="*/ 3176 w 10000"/>
                <a:gd name="connsiteY531" fmla="*/ 6712 h 10000"/>
                <a:gd name="connsiteX532" fmla="*/ 3176 w 10000"/>
                <a:gd name="connsiteY532" fmla="*/ 6739 h 10000"/>
                <a:gd name="connsiteX533" fmla="*/ 3166 w 10000"/>
                <a:gd name="connsiteY533" fmla="*/ 6766 h 10000"/>
                <a:gd name="connsiteX534" fmla="*/ 3166 w 10000"/>
                <a:gd name="connsiteY534" fmla="*/ 6793 h 10000"/>
                <a:gd name="connsiteX535" fmla="*/ 3134 w 10000"/>
                <a:gd name="connsiteY535" fmla="*/ 6989 h 10000"/>
                <a:gd name="connsiteX536" fmla="*/ 3134 w 10000"/>
                <a:gd name="connsiteY536" fmla="*/ 7184 h 10000"/>
                <a:gd name="connsiteX537" fmla="*/ 3144 w 10000"/>
                <a:gd name="connsiteY537" fmla="*/ 7380 h 10000"/>
                <a:gd name="connsiteX538" fmla="*/ 3176 w 10000"/>
                <a:gd name="connsiteY538" fmla="*/ 7576 h 10000"/>
                <a:gd name="connsiteX539" fmla="*/ 3219 w 10000"/>
                <a:gd name="connsiteY539" fmla="*/ 7765 h 10000"/>
                <a:gd name="connsiteX540" fmla="*/ 3283 w 10000"/>
                <a:gd name="connsiteY540" fmla="*/ 7968 h 10000"/>
                <a:gd name="connsiteX541" fmla="*/ 3348 w 10000"/>
                <a:gd name="connsiteY541" fmla="*/ 8157 h 10000"/>
                <a:gd name="connsiteX542" fmla="*/ 3422 w 10000"/>
                <a:gd name="connsiteY542" fmla="*/ 8339 h 10000"/>
                <a:gd name="connsiteX543" fmla="*/ 3711 w 10000"/>
                <a:gd name="connsiteY543" fmla="*/ 8852 h 10000"/>
                <a:gd name="connsiteX544" fmla="*/ 3294 w 10000"/>
                <a:gd name="connsiteY544" fmla="*/ 8832 h 10000"/>
                <a:gd name="connsiteX545" fmla="*/ 2856 w 10000"/>
                <a:gd name="connsiteY545" fmla="*/ 8832 h 10000"/>
                <a:gd name="connsiteX546" fmla="*/ 2642 w 10000"/>
                <a:gd name="connsiteY546" fmla="*/ 8832 h 10000"/>
                <a:gd name="connsiteX547" fmla="*/ 2428 w 10000"/>
                <a:gd name="connsiteY547" fmla="*/ 8845 h 10000"/>
                <a:gd name="connsiteX548" fmla="*/ 2214 w 10000"/>
                <a:gd name="connsiteY548" fmla="*/ 8859 h 10000"/>
                <a:gd name="connsiteX549" fmla="*/ 1989 w 10000"/>
                <a:gd name="connsiteY549" fmla="*/ 8879 h 10000"/>
                <a:gd name="connsiteX550" fmla="*/ 1786 w 10000"/>
                <a:gd name="connsiteY550" fmla="*/ 8906 h 10000"/>
                <a:gd name="connsiteX551" fmla="*/ 1572 w 10000"/>
                <a:gd name="connsiteY551" fmla="*/ 8933 h 10000"/>
                <a:gd name="connsiteX552" fmla="*/ 1369 w 10000"/>
                <a:gd name="connsiteY552" fmla="*/ 8967 h 10000"/>
                <a:gd name="connsiteX553" fmla="*/ 1166 w 10000"/>
                <a:gd name="connsiteY553" fmla="*/ 9014 h 10000"/>
                <a:gd name="connsiteX554" fmla="*/ 984 w 10000"/>
                <a:gd name="connsiteY554" fmla="*/ 9068 h 10000"/>
                <a:gd name="connsiteX555" fmla="*/ 791 w 10000"/>
                <a:gd name="connsiteY555" fmla="*/ 9136 h 10000"/>
                <a:gd name="connsiteX556" fmla="*/ 610 w 10000"/>
                <a:gd name="connsiteY556" fmla="*/ 9196 h 10000"/>
                <a:gd name="connsiteX557" fmla="*/ 439 w 10000"/>
                <a:gd name="connsiteY557" fmla="*/ 9278 h 10000"/>
                <a:gd name="connsiteX558" fmla="*/ 406 w 10000"/>
                <a:gd name="connsiteY558" fmla="*/ 9305 h 10000"/>
                <a:gd name="connsiteX559" fmla="*/ 385 w 10000"/>
                <a:gd name="connsiteY559" fmla="*/ 9332 h 10000"/>
                <a:gd name="connsiteX560" fmla="*/ 364 w 10000"/>
                <a:gd name="connsiteY560" fmla="*/ 9359 h 10000"/>
                <a:gd name="connsiteX561" fmla="*/ 342 w 10000"/>
                <a:gd name="connsiteY561" fmla="*/ 9392 h 10000"/>
                <a:gd name="connsiteX562" fmla="*/ 332 w 10000"/>
                <a:gd name="connsiteY562" fmla="*/ 9419 h 10000"/>
                <a:gd name="connsiteX563" fmla="*/ 321 w 10000"/>
                <a:gd name="connsiteY563" fmla="*/ 9446 h 10000"/>
                <a:gd name="connsiteX564" fmla="*/ 321 w 10000"/>
                <a:gd name="connsiteY564" fmla="*/ 9473 h 10000"/>
                <a:gd name="connsiteX565" fmla="*/ 321 w 10000"/>
                <a:gd name="connsiteY565" fmla="*/ 9500 h 10000"/>
                <a:gd name="connsiteX566" fmla="*/ 492 w 10000"/>
                <a:gd name="connsiteY566" fmla="*/ 9534 h 10000"/>
                <a:gd name="connsiteX567" fmla="*/ 663 w 10000"/>
                <a:gd name="connsiteY567" fmla="*/ 9554 h 10000"/>
                <a:gd name="connsiteX568" fmla="*/ 834 w 10000"/>
                <a:gd name="connsiteY568" fmla="*/ 9581 h 10000"/>
                <a:gd name="connsiteX569" fmla="*/ 1016 w 10000"/>
                <a:gd name="connsiteY569" fmla="*/ 9588 h 10000"/>
                <a:gd name="connsiteX570" fmla="*/ 1369 w 10000"/>
                <a:gd name="connsiteY570" fmla="*/ 9602 h 10000"/>
                <a:gd name="connsiteX571" fmla="*/ 1733 w 10000"/>
                <a:gd name="connsiteY571" fmla="*/ 9588 h 10000"/>
                <a:gd name="connsiteX572" fmla="*/ 2096 w 10000"/>
                <a:gd name="connsiteY572" fmla="*/ 9575 h 10000"/>
                <a:gd name="connsiteX573" fmla="*/ 2460 w 10000"/>
                <a:gd name="connsiteY573" fmla="*/ 9561 h 10000"/>
                <a:gd name="connsiteX574" fmla="*/ 2813 w 10000"/>
                <a:gd name="connsiteY574" fmla="*/ 9554 h 10000"/>
                <a:gd name="connsiteX575" fmla="*/ 3176 w 10000"/>
                <a:gd name="connsiteY575" fmla="*/ 9561 h 10000"/>
                <a:gd name="connsiteX576" fmla="*/ 3176 w 10000"/>
                <a:gd name="connsiteY576" fmla="*/ 9581 h 10000"/>
                <a:gd name="connsiteX577" fmla="*/ 3187 w 10000"/>
                <a:gd name="connsiteY577" fmla="*/ 9602 h 10000"/>
                <a:gd name="connsiteX578" fmla="*/ 3187 w 10000"/>
                <a:gd name="connsiteY578" fmla="*/ 9615 h 10000"/>
                <a:gd name="connsiteX579" fmla="*/ 3187 w 10000"/>
                <a:gd name="connsiteY579" fmla="*/ 9635 h 10000"/>
                <a:gd name="connsiteX580" fmla="*/ 3209 w 10000"/>
                <a:gd name="connsiteY580" fmla="*/ 9662 h 10000"/>
                <a:gd name="connsiteX581" fmla="*/ 3219 w 10000"/>
                <a:gd name="connsiteY581" fmla="*/ 9683 h 10000"/>
                <a:gd name="connsiteX582" fmla="*/ 3219 w 10000"/>
                <a:gd name="connsiteY582" fmla="*/ 9696 h 10000"/>
                <a:gd name="connsiteX583" fmla="*/ 3241 w 10000"/>
                <a:gd name="connsiteY583" fmla="*/ 9716 h 10000"/>
                <a:gd name="connsiteX584" fmla="*/ 3262 w 10000"/>
                <a:gd name="connsiteY584" fmla="*/ 9743 h 10000"/>
                <a:gd name="connsiteX585" fmla="*/ 3294 w 10000"/>
                <a:gd name="connsiteY585" fmla="*/ 9764 h 10000"/>
                <a:gd name="connsiteX586" fmla="*/ 3326 w 10000"/>
                <a:gd name="connsiteY586" fmla="*/ 9784 h 10000"/>
                <a:gd name="connsiteX587" fmla="*/ 3348 w 10000"/>
                <a:gd name="connsiteY587" fmla="*/ 9797 h 10000"/>
                <a:gd name="connsiteX588" fmla="*/ 3390 w 10000"/>
                <a:gd name="connsiteY588" fmla="*/ 9818 h 10000"/>
                <a:gd name="connsiteX589" fmla="*/ 3422 w 10000"/>
                <a:gd name="connsiteY589" fmla="*/ 9838 h 10000"/>
                <a:gd name="connsiteX590" fmla="*/ 3465 w 10000"/>
                <a:gd name="connsiteY590" fmla="*/ 9845 h 10000"/>
                <a:gd name="connsiteX591" fmla="*/ 3497 w 10000"/>
                <a:gd name="connsiteY591" fmla="*/ 9865 h 10000"/>
                <a:gd name="connsiteX592" fmla="*/ 3529 w 10000"/>
                <a:gd name="connsiteY592" fmla="*/ 9865 h 10000"/>
                <a:gd name="connsiteX593" fmla="*/ 3540 w 10000"/>
                <a:gd name="connsiteY593" fmla="*/ 9872 h 10000"/>
                <a:gd name="connsiteX594" fmla="*/ 3551 w 10000"/>
                <a:gd name="connsiteY594" fmla="*/ 9872 h 10000"/>
                <a:gd name="connsiteX595" fmla="*/ 3572 w 10000"/>
                <a:gd name="connsiteY595" fmla="*/ 9872 h 10000"/>
                <a:gd name="connsiteX596" fmla="*/ 3583 w 10000"/>
                <a:gd name="connsiteY596" fmla="*/ 9872 h 10000"/>
                <a:gd name="connsiteX597" fmla="*/ 3594 w 10000"/>
                <a:gd name="connsiteY597" fmla="*/ 9872 h 10000"/>
                <a:gd name="connsiteX598" fmla="*/ 3615 w 10000"/>
                <a:gd name="connsiteY598" fmla="*/ 9872 h 10000"/>
                <a:gd name="connsiteX599" fmla="*/ 3626 w 10000"/>
                <a:gd name="connsiteY599" fmla="*/ 9872 h 10000"/>
                <a:gd name="connsiteX600" fmla="*/ 3658 w 10000"/>
                <a:gd name="connsiteY600" fmla="*/ 9892 h 10000"/>
                <a:gd name="connsiteX601" fmla="*/ 3679 w 10000"/>
                <a:gd name="connsiteY601" fmla="*/ 9899 h 10000"/>
                <a:gd name="connsiteX602" fmla="*/ 3711 w 10000"/>
                <a:gd name="connsiteY602" fmla="*/ 9905 h 10000"/>
                <a:gd name="connsiteX603" fmla="*/ 3743 w 10000"/>
                <a:gd name="connsiteY603" fmla="*/ 9905 h 10000"/>
                <a:gd name="connsiteX604" fmla="*/ 3786 w 10000"/>
                <a:gd name="connsiteY604" fmla="*/ 9905 h 10000"/>
                <a:gd name="connsiteX605" fmla="*/ 3818 w 10000"/>
                <a:gd name="connsiteY605" fmla="*/ 9919 h 10000"/>
                <a:gd name="connsiteX606" fmla="*/ 3861 w 10000"/>
                <a:gd name="connsiteY606" fmla="*/ 9926 h 10000"/>
                <a:gd name="connsiteX607" fmla="*/ 3872 w 10000"/>
                <a:gd name="connsiteY607" fmla="*/ 9946 h 10000"/>
                <a:gd name="connsiteX608" fmla="*/ 3947 w 10000"/>
                <a:gd name="connsiteY608" fmla="*/ 9953 h 10000"/>
                <a:gd name="connsiteX609" fmla="*/ 4000 w 10000"/>
                <a:gd name="connsiteY609" fmla="*/ 9966 h 10000"/>
                <a:gd name="connsiteX610" fmla="*/ 4075 w 10000"/>
                <a:gd name="connsiteY610" fmla="*/ 9973 h 10000"/>
                <a:gd name="connsiteX611" fmla="*/ 4128 w 10000"/>
                <a:gd name="connsiteY611" fmla="*/ 9973 h 10000"/>
                <a:gd name="connsiteX612" fmla="*/ 4203 w 10000"/>
                <a:gd name="connsiteY612" fmla="*/ 9980 h 10000"/>
                <a:gd name="connsiteX613" fmla="*/ 4278 w 10000"/>
                <a:gd name="connsiteY613" fmla="*/ 9993 h 10000"/>
                <a:gd name="connsiteX614" fmla="*/ 4332 w 10000"/>
                <a:gd name="connsiteY614" fmla="*/ 9993 h 10000"/>
                <a:gd name="connsiteX615" fmla="*/ 4406 w 10000"/>
                <a:gd name="connsiteY61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2321 w 10000"/>
                <a:gd name="connsiteY517" fmla="*/ 6435 h 10000"/>
                <a:gd name="connsiteX518" fmla="*/ 2417 w 10000"/>
                <a:gd name="connsiteY518" fmla="*/ 6482 h 10000"/>
                <a:gd name="connsiteX519" fmla="*/ 2513 w 10000"/>
                <a:gd name="connsiteY519" fmla="*/ 6516 h 10000"/>
                <a:gd name="connsiteX520" fmla="*/ 2631 w 10000"/>
                <a:gd name="connsiteY520" fmla="*/ 6543 h 10000"/>
                <a:gd name="connsiteX521" fmla="*/ 2727 w 10000"/>
                <a:gd name="connsiteY521" fmla="*/ 6556 h 10000"/>
                <a:gd name="connsiteX522" fmla="*/ 2845 w 10000"/>
                <a:gd name="connsiteY522" fmla="*/ 6563 h 10000"/>
                <a:gd name="connsiteX523" fmla="*/ 2973 w 10000"/>
                <a:gd name="connsiteY523" fmla="*/ 6570 h 10000"/>
                <a:gd name="connsiteX524" fmla="*/ 3091 w 10000"/>
                <a:gd name="connsiteY524" fmla="*/ 6570 h 10000"/>
                <a:gd name="connsiteX525" fmla="*/ 3209 w 10000"/>
                <a:gd name="connsiteY525" fmla="*/ 6563 h 10000"/>
                <a:gd name="connsiteX526" fmla="*/ 3209 w 10000"/>
                <a:gd name="connsiteY526" fmla="*/ 6590 h 10000"/>
                <a:gd name="connsiteX527" fmla="*/ 3187 w 10000"/>
                <a:gd name="connsiteY527" fmla="*/ 6624 h 10000"/>
                <a:gd name="connsiteX528" fmla="*/ 3187 w 10000"/>
                <a:gd name="connsiteY528" fmla="*/ 6651 h 10000"/>
                <a:gd name="connsiteX529" fmla="*/ 3187 w 10000"/>
                <a:gd name="connsiteY529" fmla="*/ 6678 h 10000"/>
                <a:gd name="connsiteX530" fmla="*/ 3176 w 10000"/>
                <a:gd name="connsiteY530" fmla="*/ 6712 h 10000"/>
                <a:gd name="connsiteX531" fmla="*/ 3176 w 10000"/>
                <a:gd name="connsiteY531" fmla="*/ 6739 h 10000"/>
                <a:gd name="connsiteX532" fmla="*/ 3166 w 10000"/>
                <a:gd name="connsiteY532" fmla="*/ 6766 h 10000"/>
                <a:gd name="connsiteX533" fmla="*/ 3166 w 10000"/>
                <a:gd name="connsiteY533" fmla="*/ 6793 h 10000"/>
                <a:gd name="connsiteX534" fmla="*/ 3134 w 10000"/>
                <a:gd name="connsiteY534" fmla="*/ 6989 h 10000"/>
                <a:gd name="connsiteX535" fmla="*/ 3134 w 10000"/>
                <a:gd name="connsiteY535" fmla="*/ 7184 h 10000"/>
                <a:gd name="connsiteX536" fmla="*/ 3144 w 10000"/>
                <a:gd name="connsiteY536" fmla="*/ 7380 h 10000"/>
                <a:gd name="connsiteX537" fmla="*/ 3176 w 10000"/>
                <a:gd name="connsiteY537" fmla="*/ 7576 h 10000"/>
                <a:gd name="connsiteX538" fmla="*/ 3219 w 10000"/>
                <a:gd name="connsiteY538" fmla="*/ 7765 h 10000"/>
                <a:gd name="connsiteX539" fmla="*/ 3283 w 10000"/>
                <a:gd name="connsiteY539" fmla="*/ 7968 h 10000"/>
                <a:gd name="connsiteX540" fmla="*/ 3348 w 10000"/>
                <a:gd name="connsiteY540" fmla="*/ 8157 h 10000"/>
                <a:gd name="connsiteX541" fmla="*/ 3422 w 10000"/>
                <a:gd name="connsiteY541" fmla="*/ 8339 h 10000"/>
                <a:gd name="connsiteX542" fmla="*/ 3711 w 10000"/>
                <a:gd name="connsiteY542" fmla="*/ 8852 h 10000"/>
                <a:gd name="connsiteX543" fmla="*/ 3294 w 10000"/>
                <a:gd name="connsiteY543" fmla="*/ 8832 h 10000"/>
                <a:gd name="connsiteX544" fmla="*/ 2856 w 10000"/>
                <a:gd name="connsiteY544" fmla="*/ 8832 h 10000"/>
                <a:gd name="connsiteX545" fmla="*/ 2642 w 10000"/>
                <a:gd name="connsiteY545" fmla="*/ 8832 h 10000"/>
                <a:gd name="connsiteX546" fmla="*/ 2428 w 10000"/>
                <a:gd name="connsiteY546" fmla="*/ 8845 h 10000"/>
                <a:gd name="connsiteX547" fmla="*/ 2214 w 10000"/>
                <a:gd name="connsiteY547" fmla="*/ 8859 h 10000"/>
                <a:gd name="connsiteX548" fmla="*/ 1989 w 10000"/>
                <a:gd name="connsiteY548" fmla="*/ 8879 h 10000"/>
                <a:gd name="connsiteX549" fmla="*/ 1786 w 10000"/>
                <a:gd name="connsiteY549" fmla="*/ 8906 h 10000"/>
                <a:gd name="connsiteX550" fmla="*/ 1572 w 10000"/>
                <a:gd name="connsiteY550" fmla="*/ 8933 h 10000"/>
                <a:gd name="connsiteX551" fmla="*/ 1369 w 10000"/>
                <a:gd name="connsiteY551" fmla="*/ 8967 h 10000"/>
                <a:gd name="connsiteX552" fmla="*/ 1166 w 10000"/>
                <a:gd name="connsiteY552" fmla="*/ 9014 h 10000"/>
                <a:gd name="connsiteX553" fmla="*/ 984 w 10000"/>
                <a:gd name="connsiteY553" fmla="*/ 9068 h 10000"/>
                <a:gd name="connsiteX554" fmla="*/ 791 w 10000"/>
                <a:gd name="connsiteY554" fmla="*/ 9136 h 10000"/>
                <a:gd name="connsiteX555" fmla="*/ 610 w 10000"/>
                <a:gd name="connsiteY555" fmla="*/ 9196 h 10000"/>
                <a:gd name="connsiteX556" fmla="*/ 439 w 10000"/>
                <a:gd name="connsiteY556" fmla="*/ 9278 h 10000"/>
                <a:gd name="connsiteX557" fmla="*/ 406 w 10000"/>
                <a:gd name="connsiteY557" fmla="*/ 9305 h 10000"/>
                <a:gd name="connsiteX558" fmla="*/ 385 w 10000"/>
                <a:gd name="connsiteY558" fmla="*/ 9332 h 10000"/>
                <a:gd name="connsiteX559" fmla="*/ 364 w 10000"/>
                <a:gd name="connsiteY559" fmla="*/ 9359 h 10000"/>
                <a:gd name="connsiteX560" fmla="*/ 342 w 10000"/>
                <a:gd name="connsiteY560" fmla="*/ 9392 h 10000"/>
                <a:gd name="connsiteX561" fmla="*/ 332 w 10000"/>
                <a:gd name="connsiteY561" fmla="*/ 9419 h 10000"/>
                <a:gd name="connsiteX562" fmla="*/ 321 w 10000"/>
                <a:gd name="connsiteY562" fmla="*/ 9446 h 10000"/>
                <a:gd name="connsiteX563" fmla="*/ 321 w 10000"/>
                <a:gd name="connsiteY563" fmla="*/ 9473 h 10000"/>
                <a:gd name="connsiteX564" fmla="*/ 321 w 10000"/>
                <a:gd name="connsiteY564" fmla="*/ 9500 h 10000"/>
                <a:gd name="connsiteX565" fmla="*/ 492 w 10000"/>
                <a:gd name="connsiteY565" fmla="*/ 9534 h 10000"/>
                <a:gd name="connsiteX566" fmla="*/ 663 w 10000"/>
                <a:gd name="connsiteY566" fmla="*/ 9554 h 10000"/>
                <a:gd name="connsiteX567" fmla="*/ 834 w 10000"/>
                <a:gd name="connsiteY567" fmla="*/ 9581 h 10000"/>
                <a:gd name="connsiteX568" fmla="*/ 1016 w 10000"/>
                <a:gd name="connsiteY568" fmla="*/ 9588 h 10000"/>
                <a:gd name="connsiteX569" fmla="*/ 1369 w 10000"/>
                <a:gd name="connsiteY569" fmla="*/ 9602 h 10000"/>
                <a:gd name="connsiteX570" fmla="*/ 1733 w 10000"/>
                <a:gd name="connsiteY570" fmla="*/ 9588 h 10000"/>
                <a:gd name="connsiteX571" fmla="*/ 2096 w 10000"/>
                <a:gd name="connsiteY571" fmla="*/ 9575 h 10000"/>
                <a:gd name="connsiteX572" fmla="*/ 2460 w 10000"/>
                <a:gd name="connsiteY572" fmla="*/ 9561 h 10000"/>
                <a:gd name="connsiteX573" fmla="*/ 2813 w 10000"/>
                <a:gd name="connsiteY573" fmla="*/ 9554 h 10000"/>
                <a:gd name="connsiteX574" fmla="*/ 3176 w 10000"/>
                <a:gd name="connsiteY574" fmla="*/ 9561 h 10000"/>
                <a:gd name="connsiteX575" fmla="*/ 3176 w 10000"/>
                <a:gd name="connsiteY575" fmla="*/ 9581 h 10000"/>
                <a:gd name="connsiteX576" fmla="*/ 3187 w 10000"/>
                <a:gd name="connsiteY576" fmla="*/ 9602 h 10000"/>
                <a:gd name="connsiteX577" fmla="*/ 3187 w 10000"/>
                <a:gd name="connsiteY577" fmla="*/ 9615 h 10000"/>
                <a:gd name="connsiteX578" fmla="*/ 3187 w 10000"/>
                <a:gd name="connsiteY578" fmla="*/ 9635 h 10000"/>
                <a:gd name="connsiteX579" fmla="*/ 3209 w 10000"/>
                <a:gd name="connsiteY579" fmla="*/ 9662 h 10000"/>
                <a:gd name="connsiteX580" fmla="*/ 3219 w 10000"/>
                <a:gd name="connsiteY580" fmla="*/ 9683 h 10000"/>
                <a:gd name="connsiteX581" fmla="*/ 3219 w 10000"/>
                <a:gd name="connsiteY581" fmla="*/ 9696 h 10000"/>
                <a:gd name="connsiteX582" fmla="*/ 3241 w 10000"/>
                <a:gd name="connsiteY582" fmla="*/ 9716 h 10000"/>
                <a:gd name="connsiteX583" fmla="*/ 3262 w 10000"/>
                <a:gd name="connsiteY583" fmla="*/ 9743 h 10000"/>
                <a:gd name="connsiteX584" fmla="*/ 3294 w 10000"/>
                <a:gd name="connsiteY584" fmla="*/ 9764 h 10000"/>
                <a:gd name="connsiteX585" fmla="*/ 3326 w 10000"/>
                <a:gd name="connsiteY585" fmla="*/ 9784 h 10000"/>
                <a:gd name="connsiteX586" fmla="*/ 3348 w 10000"/>
                <a:gd name="connsiteY586" fmla="*/ 9797 h 10000"/>
                <a:gd name="connsiteX587" fmla="*/ 3390 w 10000"/>
                <a:gd name="connsiteY587" fmla="*/ 9818 h 10000"/>
                <a:gd name="connsiteX588" fmla="*/ 3422 w 10000"/>
                <a:gd name="connsiteY588" fmla="*/ 9838 h 10000"/>
                <a:gd name="connsiteX589" fmla="*/ 3465 w 10000"/>
                <a:gd name="connsiteY589" fmla="*/ 9845 h 10000"/>
                <a:gd name="connsiteX590" fmla="*/ 3497 w 10000"/>
                <a:gd name="connsiteY590" fmla="*/ 9865 h 10000"/>
                <a:gd name="connsiteX591" fmla="*/ 3529 w 10000"/>
                <a:gd name="connsiteY591" fmla="*/ 9865 h 10000"/>
                <a:gd name="connsiteX592" fmla="*/ 3540 w 10000"/>
                <a:gd name="connsiteY592" fmla="*/ 9872 h 10000"/>
                <a:gd name="connsiteX593" fmla="*/ 3551 w 10000"/>
                <a:gd name="connsiteY593" fmla="*/ 9872 h 10000"/>
                <a:gd name="connsiteX594" fmla="*/ 3572 w 10000"/>
                <a:gd name="connsiteY594" fmla="*/ 9872 h 10000"/>
                <a:gd name="connsiteX595" fmla="*/ 3583 w 10000"/>
                <a:gd name="connsiteY595" fmla="*/ 9872 h 10000"/>
                <a:gd name="connsiteX596" fmla="*/ 3594 w 10000"/>
                <a:gd name="connsiteY596" fmla="*/ 9872 h 10000"/>
                <a:gd name="connsiteX597" fmla="*/ 3615 w 10000"/>
                <a:gd name="connsiteY597" fmla="*/ 9872 h 10000"/>
                <a:gd name="connsiteX598" fmla="*/ 3626 w 10000"/>
                <a:gd name="connsiteY598" fmla="*/ 9872 h 10000"/>
                <a:gd name="connsiteX599" fmla="*/ 3658 w 10000"/>
                <a:gd name="connsiteY599" fmla="*/ 9892 h 10000"/>
                <a:gd name="connsiteX600" fmla="*/ 3679 w 10000"/>
                <a:gd name="connsiteY600" fmla="*/ 9899 h 10000"/>
                <a:gd name="connsiteX601" fmla="*/ 3711 w 10000"/>
                <a:gd name="connsiteY601" fmla="*/ 9905 h 10000"/>
                <a:gd name="connsiteX602" fmla="*/ 3743 w 10000"/>
                <a:gd name="connsiteY602" fmla="*/ 9905 h 10000"/>
                <a:gd name="connsiteX603" fmla="*/ 3786 w 10000"/>
                <a:gd name="connsiteY603" fmla="*/ 9905 h 10000"/>
                <a:gd name="connsiteX604" fmla="*/ 3818 w 10000"/>
                <a:gd name="connsiteY604" fmla="*/ 9919 h 10000"/>
                <a:gd name="connsiteX605" fmla="*/ 3861 w 10000"/>
                <a:gd name="connsiteY605" fmla="*/ 9926 h 10000"/>
                <a:gd name="connsiteX606" fmla="*/ 3872 w 10000"/>
                <a:gd name="connsiteY606" fmla="*/ 9946 h 10000"/>
                <a:gd name="connsiteX607" fmla="*/ 3947 w 10000"/>
                <a:gd name="connsiteY607" fmla="*/ 9953 h 10000"/>
                <a:gd name="connsiteX608" fmla="*/ 4000 w 10000"/>
                <a:gd name="connsiteY608" fmla="*/ 9966 h 10000"/>
                <a:gd name="connsiteX609" fmla="*/ 4075 w 10000"/>
                <a:gd name="connsiteY609" fmla="*/ 9973 h 10000"/>
                <a:gd name="connsiteX610" fmla="*/ 4128 w 10000"/>
                <a:gd name="connsiteY610" fmla="*/ 9973 h 10000"/>
                <a:gd name="connsiteX611" fmla="*/ 4203 w 10000"/>
                <a:gd name="connsiteY611" fmla="*/ 9980 h 10000"/>
                <a:gd name="connsiteX612" fmla="*/ 4278 w 10000"/>
                <a:gd name="connsiteY612" fmla="*/ 9993 h 10000"/>
                <a:gd name="connsiteX613" fmla="*/ 4332 w 10000"/>
                <a:gd name="connsiteY613" fmla="*/ 9993 h 10000"/>
                <a:gd name="connsiteX614" fmla="*/ 4406 w 10000"/>
                <a:gd name="connsiteY614" fmla="*/ 10000 h 10000"/>
                <a:gd name="connsiteX0" fmla="*/ 4761 w 10355"/>
                <a:gd name="connsiteY0" fmla="*/ 10000 h 10000"/>
                <a:gd name="connsiteX1" fmla="*/ 4836 w 10355"/>
                <a:gd name="connsiteY1" fmla="*/ 10000 h 10000"/>
                <a:gd name="connsiteX2" fmla="*/ 4922 w 10355"/>
                <a:gd name="connsiteY2" fmla="*/ 10000 h 10000"/>
                <a:gd name="connsiteX3" fmla="*/ 5007 w 10355"/>
                <a:gd name="connsiteY3" fmla="*/ 9993 h 10000"/>
                <a:gd name="connsiteX4" fmla="*/ 5093 w 10355"/>
                <a:gd name="connsiteY4" fmla="*/ 9993 h 10000"/>
                <a:gd name="connsiteX5" fmla="*/ 5168 w 10355"/>
                <a:gd name="connsiteY5" fmla="*/ 9993 h 10000"/>
                <a:gd name="connsiteX6" fmla="*/ 5253 w 10355"/>
                <a:gd name="connsiteY6" fmla="*/ 9980 h 10000"/>
                <a:gd name="connsiteX7" fmla="*/ 5339 w 10355"/>
                <a:gd name="connsiteY7" fmla="*/ 9980 h 10000"/>
                <a:gd name="connsiteX8" fmla="*/ 5425 w 10355"/>
                <a:gd name="connsiteY8" fmla="*/ 9980 h 10000"/>
                <a:gd name="connsiteX9" fmla="*/ 5478 w 10355"/>
                <a:gd name="connsiteY9" fmla="*/ 9973 h 10000"/>
                <a:gd name="connsiteX10" fmla="*/ 5531 w 10355"/>
                <a:gd name="connsiteY10" fmla="*/ 9966 h 10000"/>
                <a:gd name="connsiteX11" fmla="*/ 5574 w 10355"/>
                <a:gd name="connsiteY11" fmla="*/ 9953 h 10000"/>
                <a:gd name="connsiteX12" fmla="*/ 5628 w 10355"/>
                <a:gd name="connsiteY12" fmla="*/ 9953 h 10000"/>
                <a:gd name="connsiteX13" fmla="*/ 5671 w 10355"/>
                <a:gd name="connsiteY13" fmla="*/ 9946 h 10000"/>
                <a:gd name="connsiteX14" fmla="*/ 5713 w 10355"/>
                <a:gd name="connsiteY14" fmla="*/ 9946 h 10000"/>
                <a:gd name="connsiteX15" fmla="*/ 5756 w 10355"/>
                <a:gd name="connsiteY15" fmla="*/ 9946 h 10000"/>
                <a:gd name="connsiteX16" fmla="*/ 5820 w 10355"/>
                <a:gd name="connsiteY16" fmla="*/ 9939 h 10000"/>
                <a:gd name="connsiteX17" fmla="*/ 5842 w 10355"/>
                <a:gd name="connsiteY17" fmla="*/ 9926 h 10000"/>
                <a:gd name="connsiteX18" fmla="*/ 5874 w 10355"/>
                <a:gd name="connsiteY18" fmla="*/ 9926 h 10000"/>
                <a:gd name="connsiteX19" fmla="*/ 5906 w 10355"/>
                <a:gd name="connsiteY19" fmla="*/ 9919 h 10000"/>
                <a:gd name="connsiteX20" fmla="*/ 5927 w 10355"/>
                <a:gd name="connsiteY20" fmla="*/ 9919 h 10000"/>
                <a:gd name="connsiteX21" fmla="*/ 5959 w 10355"/>
                <a:gd name="connsiteY21" fmla="*/ 9919 h 10000"/>
                <a:gd name="connsiteX22" fmla="*/ 5991 w 10355"/>
                <a:gd name="connsiteY22" fmla="*/ 9919 h 10000"/>
                <a:gd name="connsiteX23" fmla="*/ 6013 w 10355"/>
                <a:gd name="connsiteY23" fmla="*/ 9919 h 10000"/>
                <a:gd name="connsiteX24" fmla="*/ 6045 w 10355"/>
                <a:gd name="connsiteY24" fmla="*/ 9905 h 10000"/>
                <a:gd name="connsiteX25" fmla="*/ 6120 w 10355"/>
                <a:gd name="connsiteY25" fmla="*/ 9892 h 10000"/>
                <a:gd name="connsiteX26" fmla="*/ 6205 w 10355"/>
                <a:gd name="connsiteY26" fmla="*/ 9878 h 10000"/>
                <a:gd name="connsiteX27" fmla="*/ 6280 w 10355"/>
                <a:gd name="connsiteY27" fmla="*/ 9851 h 10000"/>
                <a:gd name="connsiteX28" fmla="*/ 6344 w 10355"/>
                <a:gd name="connsiteY28" fmla="*/ 9838 h 10000"/>
                <a:gd name="connsiteX29" fmla="*/ 6419 w 10355"/>
                <a:gd name="connsiteY29" fmla="*/ 9811 h 10000"/>
                <a:gd name="connsiteX30" fmla="*/ 6494 w 10355"/>
                <a:gd name="connsiteY30" fmla="*/ 9784 h 10000"/>
                <a:gd name="connsiteX31" fmla="*/ 6548 w 10355"/>
                <a:gd name="connsiteY31" fmla="*/ 9743 h 10000"/>
                <a:gd name="connsiteX32" fmla="*/ 6612 w 10355"/>
                <a:gd name="connsiteY32" fmla="*/ 9716 h 10000"/>
                <a:gd name="connsiteX33" fmla="*/ 6622 w 10355"/>
                <a:gd name="connsiteY33" fmla="*/ 9669 h 10000"/>
                <a:gd name="connsiteX34" fmla="*/ 6622 w 10355"/>
                <a:gd name="connsiteY34" fmla="*/ 9629 h 10000"/>
                <a:gd name="connsiteX35" fmla="*/ 6612 w 10355"/>
                <a:gd name="connsiteY35" fmla="*/ 9581 h 10000"/>
                <a:gd name="connsiteX36" fmla="*/ 6580 w 10355"/>
                <a:gd name="connsiteY36" fmla="*/ 9534 h 10000"/>
                <a:gd name="connsiteX37" fmla="*/ 6548 w 10355"/>
                <a:gd name="connsiteY37" fmla="*/ 9500 h 10000"/>
                <a:gd name="connsiteX38" fmla="*/ 6505 w 10355"/>
                <a:gd name="connsiteY38" fmla="*/ 9460 h 10000"/>
                <a:gd name="connsiteX39" fmla="*/ 6451 w 10355"/>
                <a:gd name="connsiteY39" fmla="*/ 9426 h 10000"/>
                <a:gd name="connsiteX40" fmla="*/ 6398 w 10355"/>
                <a:gd name="connsiteY40" fmla="*/ 9399 h 10000"/>
                <a:gd name="connsiteX41" fmla="*/ 6334 w 10355"/>
                <a:gd name="connsiteY41" fmla="*/ 9392 h 10000"/>
                <a:gd name="connsiteX42" fmla="*/ 6280 w 10355"/>
                <a:gd name="connsiteY42" fmla="*/ 9372 h 10000"/>
                <a:gd name="connsiteX43" fmla="*/ 6216 w 10355"/>
                <a:gd name="connsiteY43" fmla="*/ 9352 h 10000"/>
                <a:gd name="connsiteX44" fmla="*/ 6152 w 10355"/>
                <a:gd name="connsiteY44" fmla="*/ 9332 h 10000"/>
                <a:gd name="connsiteX45" fmla="*/ 6088 w 10355"/>
                <a:gd name="connsiteY45" fmla="*/ 9325 h 10000"/>
                <a:gd name="connsiteX46" fmla="*/ 6013 w 10355"/>
                <a:gd name="connsiteY46" fmla="*/ 9305 h 10000"/>
                <a:gd name="connsiteX47" fmla="*/ 5959 w 10355"/>
                <a:gd name="connsiteY47" fmla="*/ 9291 h 10000"/>
                <a:gd name="connsiteX48" fmla="*/ 5884 w 10355"/>
                <a:gd name="connsiteY48" fmla="*/ 9278 h 10000"/>
                <a:gd name="connsiteX49" fmla="*/ 5863 w 10355"/>
                <a:gd name="connsiteY49" fmla="*/ 9271 h 10000"/>
                <a:gd name="connsiteX50" fmla="*/ 5831 w 10355"/>
                <a:gd name="connsiteY50" fmla="*/ 9271 h 10000"/>
                <a:gd name="connsiteX51" fmla="*/ 5799 w 10355"/>
                <a:gd name="connsiteY51" fmla="*/ 9271 h 10000"/>
                <a:gd name="connsiteX52" fmla="*/ 5788 w 10355"/>
                <a:gd name="connsiteY52" fmla="*/ 9264 h 10000"/>
                <a:gd name="connsiteX53" fmla="*/ 5756 w 10355"/>
                <a:gd name="connsiteY53" fmla="*/ 9264 h 10000"/>
                <a:gd name="connsiteX54" fmla="*/ 5724 w 10355"/>
                <a:gd name="connsiteY54" fmla="*/ 9264 h 10000"/>
                <a:gd name="connsiteX55" fmla="*/ 5713 w 10355"/>
                <a:gd name="connsiteY55" fmla="*/ 9251 h 10000"/>
                <a:gd name="connsiteX56" fmla="*/ 5681 w 10355"/>
                <a:gd name="connsiteY56" fmla="*/ 9244 h 10000"/>
                <a:gd name="connsiteX57" fmla="*/ 5681 w 10355"/>
                <a:gd name="connsiteY57" fmla="*/ 9223 h 10000"/>
                <a:gd name="connsiteX58" fmla="*/ 5703 w 10355"/>
                <a:gd name="connsiteY58" fmla="*/ 9196 h 10000"/>
                <a:gd name="connsiteX59" fmla="*/ 5703 w 10355"/>
                <a:gd name="connsiteY59" fmla="*/ 9176 h 10000"/>
                <a:gd name="connsiteX60" fmla="*/ 5713 w 10355"/>
                <a:gd name="connsiteY60" fmla="*/ 9163 h 10000"/>
                <a:gd name="connsiteX61" fmla="*/ 5713 w 10355"/>
                <a:gd name="connsiteY61" fmla="*/ 9142 h 10000"/>
                <a:gd name="connsiteX62" fmla="*/ 5724 w 10355"/>
                <a:gd name="connsiteY62" fmla="*/ 9122 h 10000"/>
                <a:gd name="connsiteX63" fmla="*/ 5745 w 10355"/>
                <a:gd name="connsiteY63" fmla="*/ 9095 h 10000"/>
                <a:gd name="connsiteX64" fmla="*/ 5745 w 10355"/>
                <a:gd name="connsiteY64" fmla="*/ 9082 h 10000"/>
                <a:gd name="connsiteX65" fmla="*/ 5799 w 10355"/>
                <a:gd name="connsiteY65" fmla="*/ 8953 h 10000"/>
                <a:gd name="connsiteX66" fmla="*/ 5863 w 10355"/>
                <a:gd name="connsiteY66" fmla="*/ 8832 h 10000"/>
                <a:gd name="connsiteX67" fmla="*/ 5906 w 10355"/>
                <a:gd name="connsiteY67" fmla="*/ 8724 h 10000"/>
                <a:gd name="connsiteX68" fmla="*/ 5949 w 10355"/>
                <a:gd name="connsiteY68" fmla="*/ 8602 h 10000"/>
                <a:gd name="connsiteX69" fmla="*/ 5991 w 10355"/>
                <a:gd name="connsiteY69" fmla="*/ 8494 h 10000"/>
                <a:gd name="connsiteX70" fmla="*/ 6013 w 10355"/>
                <a:gd name="connsiteY70" fmla="*/ 8379 h 10000"/>
                <a:gd name="connsiteX71" fmla="*/ 6034 w 10355"/>
                <a:gd name="connsiteY71" fmla="*/ 8258 h 10000"/>
                <a:gd name="connsiteX72" fmla="*/ 6045 w 10355"/>
                <a:gd name="connsiteY72" fmla="*/ 8143 h 10000"/>
                <a:gd name="connsiteX73" fmla="*/ 6056 w 10355"/>
                <a:gd name="connsiteY73" fmla="*/ 8028 h 10000"/>
                <a:gd name="connsiteX74" fmla="*/ 6088 w 10355"/>
                <a:gd name="connsiteY74" fmla="*/ 7927 h 10000"/>
                <a:gd name="connsiteX75" fmla="*/ 6088 w 10355"/>
                <a:gd name="connsiteY75" fmla="*/ 7833 h 10000"/>
                <a:gd name="connsiteX76" fmla="*/ 6109 w 10355"/>
                <a:gd name="connsiteY76" fmla="*/ 7731 h 10000"/>
                <a:gd name="connsiteX77" fmla="*/ 6109 w 10355"/>
                <a:gd name="connsiteY77" fmla="*/ 7630 h 10000"/>
                <a:gd name="connsiteX78" fmla="*/ 6120 w 10355"/>
                <a:gd name="connsiteY78" fmla="*/ 7529 h 10000"/>
                <a:gd name="connsiteX79" fmla="*/ 6120 w 10355"/>
                <a:gd name="connsiteY79" fmla="*/ 7441 h 10000"/>
                <a:gd name="connsiteX80" fmla="*/ 6130 w 10355"/>
                <a:gd name="connsiteY80" fmla="*/ 7340 h 10000"/>
                <a:gd name="connsiteX81" fmla="*/ 6120 w 10355"/>
                <a:gd name="connsiteY81" fmla="*/ 7191 h 10000"/>
                <a:gd name="connsiteX82" fmla="*/ 6109 w 10355"/>
                <a:gd name="connsiteY82" fmla="*/ 7043 h 10000"/>
                <a:gd name="connsiteX83" fmla="*/ 6088 w 10355"/>
                <a:gd name="connsiteY83" fmla="*/ 6901 h 10000"/>
                <a:gd name="connsiteX84" fmla="*/ 6077 w 10355"/>
                <a:gd name="connsiteY84" fmla="*/ 6752 h 10000"/>
                <a:gd name="connsiteX85" fmla="*/ 6056 w 10355"/>
                <a:gd name="connsiteY85" fmla="*/ 6610 h 10000"/>
                <a:gd name="connsiteX86" fmla="*/ 6077 w 10355"/>
                <a:gd name="connsiteY86" fmla="*/ 6469 h 10000"/>
                <a:gd name="connsiteX87" fmla="*/ 6109 w 10355"/>
                <a:gd name="connsiteY87" fmla="*/ 6327 h 10000"/>
                <a:gd name="connsiteX88" fmla="*/ 6173 w 10355"/>
                <a:gd name="connsiteY88" fmla="*/ 6172 h 10000"/>
                <a:gd name="connsiteX89" fmla="*/ 6205 w 10355"/>
                <a:gd name="connsiteY89" fmla="*/ 6090 h 10000"/>
                <a:gd name="connsiteX90" fmla="*/ 6280 w 10355"/>
                <a:gd name="connsiteY90" fmla="*/ 6009 h 10000"/>
                <a:gd name="connsiteX91" fmla="*/ 6344 w 10355"/>
                <a:gd name="connsiteY91" fmla="*/ 5935 h 10000"/>
                <a:gd name="connsiteX92" fmla="*/ 6441 w 10355"/>
                <a:gd name="connsiteY92" fmla="*/ 5861 h 10000"/>
                <a:gd name="connsiteX93" fmla="*/ 6537 w 10355"/>
                <a:gd name="connsiteY93" fmla="*/ 5800 h 10000"/>
                <a:gd name="connsiteX94" fmla="*/ 6644 w 10355"/>
                <a:gd name="connsiteY94" fmla="*/ 5726 h 10000"/>
                <a:gd name="connsiteX95" fmla="*/ 6729 w 10355"/>
                <a:gd name="connsiteY95" fmla="*/ 5652 h 10000"/>
                <a:gd name="connsiteX96" fmla="*/ 6826 w 10355"/>
                <a:gd name="connsiteY96" fmla="*/ 5584 h 10000"/>
                <a:gd name="connsiteX97" fmla="*/ 6879 w 10355"/>
                <a:gd name="connsiteY97" fmla="*/ 5517 h 10000"/>
                <a:gd name="connsiteX98" fmla="*/ 6933 w 10355"/>
                <a:gd name="connsiteY98" fmla="*/ 5429 h 10000"/>
                <a:gd name="connsiteX99" fmla="*/ 6954 w 10355"/>
                <a:gd name="connsiteY99" fmla="*/ 5361 h 10000"/>
                <a:gd name="connsiteX100" fmla="*/ 6975 w 10355"/>
                <a:gd name="connsiteY100" fmla="*/ 5287 h 10000"/>
                <a:gd name="connsiteX101" fmla="*/ 6975 w 10355"/>
                <a:gd name="connsiteY101" fmla="*/ 5206 h 10000"/>
                <a:gd name="connsiteX102" fmla="*/ 6954 w 10355"/>
                <a:gd name="connsiteY102" fmla="*/ 5125 h 10000"/>
                <a:gd name="connsiteX103" fmla="*/ 6933 w 10355"/>
                <a:gd name="connsiteY103" fmla="*/ 5037 h 10000"/>
                <a:gd name="connsiteX104" fmla="*/ 6879 w 10355"/>
                <a:gd name="connsiteY104" fmla="*/ 4956 h 10000"/>
                <a:gd name="connsiteX105" fmla="*/ 6858 w 10355"/>
                <a:gd name="connsiteY105" fmla="*/ 4922 h 10000"/>
                <a:gd name="connsiteX106" fmla="*/ 6826 w 10355"/>
                <a:gd name="connsiteY106" fmla="*/ 4882 h 10000"/>
                <a:gd name="connsiteX107" fmla="*/ 6815 w 10355"/>
                <a:gd name="connsiteY107" fmla="*/ 4848 h 10000"/>
                <a:gd name="connsiteX108" fmla="*/ 6815 w 10355"/>
                <a:gd name="connsiteY108" fmla="*/ 4801 h 10000"/>
                <a:gd name="connsiteX109" fmla="*/ 6826 w 10355"/>
                <a:gd name="connsiteY109" fmla="*/ 4767 h 10000"/>
                <a:gd name="connsiteX110" fmla="*/ 6826 w 10355"/>
                <a:gd name="connsiteY110" fmla="*/ 4733 h 10000"/>
                <a:gd name="connsiteX111" fmla="*/ 6836 w 10355"/>
                <a:gd name="connsiteY111" fmla="*/ 4686 h 10000"/>
                <a:gd name="connsiteX112" fmla="*/ 6836 w 10355"/>
                <a:gd name="connsiteY112" fmla="*/ 4646 h 10000"/>
                <a:gd name="connsiteX113" fmla="*/ 6900 w 10355"/>
                <a:gd name="connsiteY113" fmla="*/ 4619 h 10000"/>
                <a:gd name="connsiteX114" fmla="*/ 6954 w 10355"/>
                <a:gd name="connsiteY114" fmla="*/ 4605 h 10000"/>
                <a:gd name="connsiteX115" fmla="*/ 7018 w 10355"/>
                <a:gd name="connsiteY115" fmla="*/ 4564 h 10000"/>
                <a:gd name="connsiteX116" fmla="*/ 7072 w 10355"/>
                <a:gd name="connsiteY116" fmla="*/ 4537 h 10000"/>
                <a:gd name="connsiteX117" fmla="*/ 7125 w 10355"/>
                <a:gd name="connsiteY117" fmla="*/ 4510 h 10000"/>
                <a:gd name="connsiteX118" fmla="*/ 7189 w 10355"/>
                <a:gd name="connsiteY118" fmla="*/ 4477 h 10000"/>
                <a:gd name="connsiteX119" fmla="*/ 7243 w 10355"/>
                <a:gd name="connsiteY119" fmla="*/ 4450 h 10000"/>
                <a:gd name="connsiteX120" fmla="*/ 7307 w 10355"/>
                <a:gd name="connsiteY120" fmla="*/ 4423 h 10000"/>
                <a:gd name="connsiteX121" fmla="*/ 7328 w 10355"/>
                <a:gd name="connsiteY121" fmla="*/ 4396 h 10000"/>
                <a:gd name="connsiteX122" fmla="*/ 7360 w 10355"/>
                <a:gd name="connsiteY122" fmla="*/ 4369 h 10000"/>
                <a:gd name="connsiteX123" fmla="*/ 7392 w 10355"/>
                <a:gd name="connsiteY123" fmla="*/ 4348 h 10000"/>
                <a:gd name="connsiteX124" fmla="*/ 7414 w 10355"/>
                <a:gd name="connsiteY124" fmla="*/ 4328 h 10000"/>
                <a:gd name="connsiteX125" fmla="*/ 7446 w 10355"/>
                <a:gd name="connsiteY125" fmla="*/ 4308 h 10000"/>
                <a:gd name="connsiteX126" fmla="*/ 7478 w 10355"/>
                <a:gd name="connsiteY126" fmla="*/ 4294 h 10000"/>
                <a:gd name="connsiteX127" fmla="*/ 7521 w 10355"/>
                <a:gd name="connsiteY127" fmla="*/ 4274 h 10000"/>
                <a:gd name="connsiteX128" fmla="*/ 7564 w 10355"/>
                <a:gd name="connsiteY128" fmla="*/ 4254 h 10000"/>
                <a:gd name="connsiteX129" fmla="*/ 7735 w 10355"/>
                <a:gd name="connsiteY129" fmla="*/ 4173 h 10000"/>
                <a:gd name="connsiteX130" fmla="*/ 7906 w 10355"/>
                <a:gd name="connsiteY130" fmla="*/ 4099 h 10000"/>
                <a:gd name="connsiteX131" fmla="*/ 8088 w 10355"/>
                <a:gd name="connsiteY131" fmla="*/ 4031 h 10000"/>
                <a:gd name="connsiteX132" fmla="*/ 8259 w 10355"/>
                <a:gd name="connsiteY132" fmla="*/ 3943 h 10000"/>
                <a:gd name="connsiteX133" fmla="*/ 8334 w 10355"/>
                <a:gd name="connsiteY133" fmla="*/ 3903 h 10000"/>
                <a:gd name="connsiteX134" fmla="*/ 8398 w 10355"/>
                <a:gd name="connsiteY134" fmla="*/ 3856 h 10000"/>
                <a:gd name="connsiteX135" fmla="*/ 8462 w 10355"/>
                <a:gd name="connsiteY135" fmla="*/ 3801 h 10000"/>
                <a:gd name="connsiteX136" fmla="*/ 8505 w 10355"/>
                <a:gd name="connsiteY136" fmla="*/ 3747 h 10000"/>
                <a:gd name="connsiteX137" fmla="*/ 8548 w 10355"/>
                <a:gd name="connsiteY137" fmla="*/ 3693 h 10000"/>
                <a:gd name="connsiteX138" fmla="*/ 8558 w 10355"/>
                <a:gd name="connsiteY138" fmla="*/ 3626 h 10000"/>
                <a:gd name="connsiteX139" fmla="*/ 8569 w 10355"/>
                <a:gd name="connsiteY139" fmla="*/ 3565 h 10000"/>
                <a:gd name="connsiteX140" fmla="*/ 8569 w 10355"/>
                <a:gd name="connsiteY140" fmla="*/ 3491 h 10000"/>
                <a:gd name="connsiteX141" fmla="*/ 8558 w 10355"/>
                <a:gd name="connsiteY141" fmla="*/ 3484 h 10000"/>
                <a:gd name="connsiteX142" fmla="*/ 8558 w 10355"/>
                <a:gd name="connsiteY142" fmla="*/ 3484 h 10000"/>
                <a:gd name="connsiteX143" fmla="*/ 8548 w 10355"/>
                <a:gd name="connsiteY143" fmla="*/ 3471 h 10000"/>
                <a:gd name="connsiteX144" fmla="*/ 8548 w 10355"/>
                <a:gd name="connsiteY144" fmla="*/ 3464 h 10000"/>
                <a:gd name="connsiteX145" fmla="*/ 8548 w 10355"/>
                <a:gd name="connsiteY145" fmla="*/ 3450 h 10000"/>
                <a:gd name="connsiteX146" fmla="*/ 8548 w 10355"/>
                <a:gd name="connsiteY146" fmla="*/ 3444 h 10000"/>
                <a:gd name="connsiteX147" fmla="*/ 8548 w 10355"/>
                <a:gd name="connsiteY147" fmla="*/ 3437 h 10000"/>
                <a:gd name="connsiteX148" fmla="*/ 8558 w 10355"/>
                <a:gd name="connsiteY148" fmla="*/ 3423 h 10000"/>
                <a:gd name="connsiteX149" fmla="*/ 8644 w 10355"/>
                <a:gd name="connsiteY149" fmla="*/ 3437 h 10000"/>
                <a:gd name="connsiteX150" fmla="*/ 8729 w 10355"/>
                <a:gd name="connsiteY150" fmla="*/ 3444 h 10000"/>
                <a:gd name="connsiteX151" fmla="*/ 8836 w 10355"/>
                <a:gd name="connsiteY151" fmla="*/ 3444 h 10000"/>
                <a:gd name="connsiteX152" fmla="*/ 8922 w 10355"/>
                <a:gd name="connsiteY152" fmla="*/ 3437 h 10000"/>
                <a:gd name="connsiteX153" fmla="*/ 9007 w 10355"/>
                <a:gd name="connsiteY153" fmla="*/ 3423 h 10000"/>
                <a:gd name="connsiteX154" fmla="*/ 9093 w 10355"/>
                <a:gd name="connsiteY154" fmla="*/ 3417 h 10000"/>
                <a:gd name="connsiteX155" fmla="*/ 9179 w 10355"/>
                <a:gd name="connsiteY155" fmla="*/ 3410 h 10000"/>
                <a:gd name="connsiteX156" fmla="*/ 9264 w 10355"/>
                <a:gd name="connsiteY156" fmla="*/ 3390 h 10000"/>
                <a:gd name="connsiteX157" fmla="*/ 9307 w 10355"/>
                <a:gd name="connsiteY157" fmla="*/ 3369 h 10000"/>
                <a:gd name="connsiteX158" fmla="*/ 9350 w 10355"/>
                <a:gd name="connsiteY158" fmla="*/ 3363 h 10000"/>
                <a:gd name="connsiteX159" fmla="*/ 9382 w 10355"/>
                <a:gd name="connsiteY159" fmla="*/ 3342 h 10000"/>
                <a:gd name="connsiteX160" fmla="*/ 9425 w 10355"/>
                <a:gd name="connsiteY160" fmla="*/ 3336 h 10000"/>
                <a:gd name="connsiteX161" fmla="*/ 9457 w 10355"/>
                <a:gd name="connsiteY161" fmla="*/ 3315 h 10000"/>
                <a:gd name="connsiteX162" fmla="*/ 9489 w 10355"/>
                <a:gd name="connsiteY162" fmla="*/ 3309 h 10000"/>
                <a:gd name="connsiteX163" fmla="*/ 9510 w 10355"/>
                <a:gd name="connsiteY163" fmla="*/ 3302 h 10000"/>
                <a:gd name="connsiteX164" fmla="*/ 9542 w 10355"/>
                <a:gd name="connsiteY164" fmla="*/ 3282 h 10000"/>
                <a:gd name="connsiteX165" fmla="*/ 9596 w 10355"/>
                <a:gd name="connsiteY165" fmla="*/ 3241 h 10000"/>
                <a:gd name="connsiteX166" fmla="*/ 9660 w 10355"/>
                <a:gd name="connsiteY166" fmla="*/ 3207 h 10000"/>
                <a:gd name="connsiteX167" fmla="*/ 9703 w 10355"/>
                <a:gd name="connsiteY167" fmla="*/ 3160 h 10000"/>
                <a:gd name="connsiteX168" fmla="*/ 9735 w 10355"/>
                <a:gd name="connsiteY168" fmla="*/ 3120 h 10000"/>
                <a:gd name="connsiteX169" fmla="*/ 9756 w 10355"/>
                <a:gd name="connsiteY169" fmla="*/ 3059 h 10000"/>
                <a:gd name="connsiteX170" fmla="*/ 9756 w 10355"/>
                <a:gd name="connsiteY170" fmla="*/ 3018 h 10000"/>
                <a:gd name="connsiteX171" fmla="*/ 9756 w 10355"/>
                <a:gd name="connsiteY171" fmla="*/ 2964 h 10000"/>
                <a:gd name="connsiteX172" fmla="*/ 9756 w 10355"/>
                <a:gd name="connsiteY172" fmla="*/ 2903 h 10000"/>
                <a:gd name="connsiteX173" fmla="*/ 9745 w 10355"/>
                <a:gd name="connsiteY173" fmla="*/ 2876 h 10000"/>
                <a:gd name="connsiteX174" fmla="*/ 9713 w 10355"/>
                <a:gd name="connsiteY174" fmla="*/ 2849 h 10000"/>
                <a:gd name="connsiteX175" fmla="*/ 9703 w 10355"/>
                <a:gd name="connsiteY175" fmla="*/ 2836 h 10000"/>
                <a:gd name="connsiteX176" fmla="*/ 9671 w 10355"/>
                <a:gd name="connsiteY176" fmla="*/ 2809 h 10000"/>
                <a:gd name="connsiteX177" fmla="*/ 9660 w 10355"/>
                <a:gd name="connsiteY177" fmla="*/ 2789 h 10000"/>
                <a:gd name="connsiteX178" fmla="*/ 9628 w 10355"/>
                <a:gd name="connsiteY178" fmla="*/ 2762 h 10000"/>
                <a:gd name="connsiteX179" fmla="*/ 9596 w 10355"/>
                <a:gd name="connsiteY179" fmla="*/ 2741 h 10000"/>
                <a:gd name="connsiteX180" fmla="*/ 9574 w 10355"/>
                <a:gd name="connsiteY180" fmla="*/ 2714 h 10000"/>
                <a:gd name="connsiteX181" fmla="*/ 9596 w 10355"/>
                <a:gd name="connsiteY181" fmla="*/ 2687 h 10000"/>
                <a:gd name="connsiteX182" fmla="*/ 9617 w 10355"/>
                <a:gd name="connsiteY182" fmla="*/ 2654 h 10000"/>
                <a:gd name="connsiteX183" fmla="*/ 9628 w 10355"/>
                <a:gd name="connsiteY183" fmla="*/ 2627 h 10000"/>
                <a:gd name="connsiteX184" fmla="*/ 9628 w 10355"/>
                <a:gd name="connsiteY184" fmla="*/ 2586 h 10000"/>
                <a:gd name="connsiteX185" fmla="*/ 9638 w 10355"/>
                <a:gd name="connsiteY185" fmla="*/ 2559 h 10000"/>
                <a:gd name="connsiteX186" fmla="*/ 9660 w 10355"/>
                <a:gd name="connsiteY186" fmla="*/ 2525 h 10000"/>
                <a:gd name="connsiteX187" fmla="*/ 9681 w 10355"/>
                <a:gd name="connsiteY187" fmla="*/ 2498 h 10000"/>
                <a:gd name="connsiteX188" fmla="*/ 9713 w 10355"/>
                <a:gd name="connsiteY188" fmla="*/ 2471 h 10000"/>
                <a:gd name="connsiteX189" fmla="*/ 9777 w 10355"/>
                <a:gd name="connsiteY189" fmla="*/ 2397 h 10000"/>
                <a:gd name="connsiteX190" fmla="*/ 9831 w 10355"/>
                <a:gd name="connsiteY190" fmla="*/ 2330 h 10000"/>
                <a:gd name="connsiteX191" fmla="*/ 9906 w 10355"/>
                <a:gd name="connsiteY191" fmla="*/ 2275 h 10000"/>
                <a:gd name="connsiteX192" fmla="*/ 9991 w 10355"/>
                <a:gd name="connsiteY192" fmla="*/ 2215 h 10000"/>
                <a:gd name="connsiteX193" fmla="*/ 10066 w 10355"/>
                <a:gd name="connsiteY193" fmla="*/ 2161 h 10000"/>
                <a:gd name="connsiteX194" fmla="*/ 10152 w 10355"/>
                <a:gd name="connsiteY194" fmla="*/ 2093 h 10000"/>
                <a:gd name="connsiteX195" fmla="*/ 10216 w 10355"/>
                <a:gd name="connsiteY195" fmla="*/ 2039 h 10000"/>
                <a:gd name="connsiteX196" fmla="*/ 10291 w 10355"/>
                <a:gd name="connsiteY196" fmla="*/ 1985 h 10000"/>
                <a:gd name="connsiteX197" fmla="*/ 10323 w 10355"/>
                <a:gd name="connsiteY197" fmla="*/ 1951 h 10000"/>
                <a:gd name="connsiteX198" fmla="*/ 10355 w 10355"/>
                <a:gd name="connsiteY198" fmla="*/ 1904 h 10000"/>
                <a:gd name="connsiteX199" fmla="*/ 10355 w 10355"/>
                <a:gd name="connsiteY199" fmla="*/ 1870 h 10000"/>
                <a:gd name="connsiteX200" fmla="*/ 10355 w 10355"/>
                <a:gd name="connsiteY200" fmla="*/ 1823 h 10000"/>
                <a:gd name="connsiteX201" fmla="*/ 10334 w 10355"/>
                <a:gd name="connsiteY201" fmla="*/ 1783 h 10000"/>
                <a:gd name="connsiteX202" fmla="*/ 10312 w 10355"/>
                <a:gd name="connsiteY202" fmla="*/ 1749 h 10000"/>
                <a:gd name="connsiteX203" fmla="*/ 10280 w 10355"/>
                <a:gd name="connsiteY203" fmla="*/ 1715 h 10000"/>
                <a:gd name="connsiteX204" fmla="*/ 10248 w 10355"/>
                <a:gd name="connsiteY204" fmla="*/ 1675 h 10000"/>
                <a:gd name="connsiteX205" fmla="*/ 10195 w 10355"/>
                <a:gd name="connsiteY205" fmla="*/ 1654 h 10000"/>
                <a:gd name="connsiteX206" fmla="*/ 10152 w 10355"/>
                <a:gd name="connsiteY206" fmla="*/ 1641 h 10000"/>
                <a:gd name="connsiteX207" fmla="*/ 10088 w 10355"/>
                <a:gd name="connsiteY207" fmla="*/ 1627 h 10000"/>
                <a:gd name="connsiteX208" fmla="*/ 10034 w 10355"/>
                <a:gd name="connsiteY208" fmla="*/ 1614 h 10000"/>
                <a:gd name="connsiteX209" fmla="*/ 9970 w 10355"/>
                <a:gd name="connsiteY209" fmla="*/ 1600 h 10000"/>
                <a:gd name="connsiteX210" fmla="*/ 9927 w 10355"/>
                <a:gd name="connsiteY210" fmla="*/ 1573 h 10000"/>
                <a:gd name="connsiteX211" fmla="*/ 9884 w 10355"/>
                <a:gd name="connsiteY211" fmla="*/ 1560 h 10000"/>
                <a:gd name="connsiteX212" fmla="*/ 9842 w 10355"/>
                <a:gd name="connsiteY212" fmla="*/ 1519 h 10000"/>
                <a:gd name="connsiteX213" fmla="*/ 9745 w 10355"/>
                <a:gd name="connsiteY213" fmla="*/ 1404 h 10000"/>
                <a:gd name="connsiteX214" fmla="*/ 9628 w 10355"/>
                <a:gd name="connsiteY214" fmla="*/ 1283 h 10000"/>
                <a:gd name="connsiteX215" fmla="*/ 9499 w 10355"/>
                <a:gd name="connsiteY215" fmla="*/ 1175 h 10000"/>
                <a:gd name="connsiteX216" fmla="*/ 9371 w 10355"/>
                <a:gd name="connsiteY216" fmla="*/ 1053 h 10000"/>
                <a:gd name="connsiteX217" fmla="*/ 9221 w 10355"/>
                <a:gd name="connsiteY217" fmla="*/ 945 h 10000"/>
                <a:gd name="connsiteX218" fmla="*/ 9104 w 10355"/>
                <a:gd name="connsiteY218" fmla="*/ 831 h 10000"/>
                <a:gd name="connsiteX219" fmla="*/ 9061 w 10355"/>
                <a:gd name="connsiteY219" fmla="*/ 763 h 10000"/>
                <a:gd name="connsiteX220" fmla="*/ 9007 w 10355"/>
                <a:gd name="connsiteY220" fmla="*/ 702 h 10000"/>
                <a:gd name="connsiteX221" fmla="*/ 8975 w 10355"/>
                <a:gd name="connsiteY221" fmla="*/ 635 h 10000"/>
                <a:gd name="connsiteX222" fmla="*/ 8954 w 10355"/>
                <a:gd name="connsiteY222" fmla="*/ 560 h 10000"/>
                <a:gd name="connsiteX223" fmla="*/ 8890 w 10355"/>
                <a:gd name="connsiteY223" fmla="*/ 473 h 10000"/>
                <a:gd name="connsiteX224" fmla="*/ 8836 w 10355"/>
                <a:gd name="connsiteY224" fmla="*/ 392 h 10000"/>
                <a:gd name="connsiteX225" fmla="*/ 8761 w 10355"/>
                <a:gd name="connsiteY225" fmla="*/ 297 h 10000"/>
                <a:gd name="connsiteX226" fmla="*/ 8676 w 10355"/>
                <a:gd name="connsiteY226" fmla="*/ 216 h 10000"/>
                <a:gd name="connsiteX227" fmla="*/ 8569 w 10355"/>
                <a:gd name="connsiteY227" fmla="*/ 155 h 10000"/>
                <a:gd name="connsiteX228" fmla="*/ 8473 w 10355"/>
                <a:gd name="connsiteY228" fmla="*/ 88 h 10000"/>
                <a:gd name="connsiteX229" fmla="*/ 8355 w 10355"/>
                <a:gd name="connsiteY229" fmla="*/ 34 h 10000"/>
                <a:gd name="connsiteX230" fmla="*/ 8227 w 10355"/>
                <a:gd name="connsiteY230" fmla="*/ 0 h 10000"/>
                <a:gd name="connsiteX231" fmla="*/ 8109 w 10355"/>
                <a:gd name="connsiteY231" fmla="*/ 0 h 10000"/>
                <a:gd name="connsiteX232" fmla="*/ 8013 w 10355"/>
                <a:gd name="connsiteY232" fmla="*/ 7 h 10000"/>
                <a:gd name="connsiteX233" fmla="*/ 7927 w 10355"/>
                <a:gd name="connsiteY233" fmla="*/ 14 h 10000"/>
                <a:gd name="connsiteX234" fmla="*/ 7820 w 10355"/>
                <a:gd name="connsiteY234" fmla="*/ 41 h 10000"/>
                <a:gd name="connsiteX235" fmla="*/ 7649 w 10355"/>
                <a:gd name="connsiteY235" fmla="*/ 101 h 10000"/>
                <a:gd name="connsiteX236" fmla="*/ 7489 w 10355"/>
                <a:gd name="connsiteY236" fmla="*/ 162 h 10000"/>
                <a:gd name="connsiteX237" fmla="*/ 7350 w 10355"/>
                <a:gd name="connsiteY237" fmla="*/ 243 h 10000"/>
                <a:gd name="connsiteX238" fmla="*/ 7189 w 10355"/>
                <a:gd name="connsiteY238" fmla="*/ 324 h 10000"/>
                <a:gd name="connsiteX239" fmla="*/ 7039 w 10355"/>
                <a:gd name="connsiteY239" fmla="*/ 398 h 10000"/>
                <a:gd name="connsiteX240" fmla="*/ 6879 w 10355"/>
                <a:gd name="connsiteY240" fmla="*/ 466 h 10000"/>
                <a:gd name="connsiteX241" fmla="*/ 6794 w 10355"/>
                <a:gd name="connsiteY241" fmla="*/ 500 h 10000"/>
                <a:gd name="connsiteX242" fmla="*/ 6697 w 10355"/>
                <a:gd name="connsiteY242" fmla="*/ 527 h 10000"/>
                <a:gd name="connsiteX243" fmla="*/ 6590 w 10355"/>
                <a:gd name="connsiteY243" fmla="*/ 533 h 10000"/>
                <a:gd name="connsiteX244" fmla="*/ 6494 w 10355"/>
                <a:gd name="connsiteY244" fmla="*/ 533 h 10000"/>
                <a:gd name="connsiteX245" fmla="*/ 6398 w 10355"/>
                <a:gd name="connsiteY245" fmla="*/ 547 h 10000"/>
                <a:gd name="connsiteX246" fmla="*/ 6280 w 10355"/>
                <a:gd name="connsiteY246" fmla="*/ 560 h 10000"/>
                <a:gd name="connsiteX247" fmla="*/ 6173 w 10355"/>
                <a:gd name="connsiteY247" fmla="*/ 581 h 10000"/>
                <a:gd name="connsiteX248" fmla="*/ 6088 w 10355"/>
                <a:gd name="connsiteY248" fmla="*/ 621 h 10000"/>
                <a:gd name="connsiteX249" fmla="*/ 6045 w 10355"/>
                <a:gd name="connsiteY249" fmla="*/ 635 h 10000"/>
                <a:gd name="connsiteX250" fmla="*/ 6013 w 10355"/>
                <a:gd name="connsiteY250" fmla="*/ 655 h 10000"/>
                <a:gd name="connsiteX251" fmla="*/ 6002 w 10355"/>
                <a:gd name="connsiteY251" fmla="*/ 675 h 10000"/>
                <a:gd name="connsiteX252" fmla="*/ 5970 w 10355"/>
                <a:gd name="connsiteY252" fmla="*/ 702 h 10000"/>
                <a:gd name="connsiteX253" fmla="*/ 5959 w 10355"/>
                <a:gd name="connsiteY253" fmla="*/ 716 h 10000"/>
                <a:gd name="connsiteX254" fmla="*/ 5959 w 10355"/>
                <a:gd name="connsiteY254" fmla="*/ 743 h 10000"/>
                <a:gd name="connsiteX255" fmla="*/ 5959 w 10355"/>
                <a:gd name="connsiteY255" fmla="*/ 770 h 10000"/>
                <a:gd name="connsiteX256" fmla="*/ 5959 w 10355"/>
                <a:gd name="connsiteY256" fmla="*/ 804 h 10000"/>
                <a:gd name="connsiteX257" fmla="*/ 5991 w 10355"/>
                <a:gd name="connsiteY257" fmla="*/ 864 h 10000"/>
                <a:gd name="connsiteX258" fmla="*/ 6013 w 10355"/>
                <a:gd name="connsiteY258" fmla="*/ 925 h 10000"/>
                <a:gd name="connsiteX259" fmla="*/ 6056 w 10355"/>
                <a:gd name="connsiteY259" fmla="*/ 986 h 10000"/>
                <a:gd name="connsiteX260" fmla="*/ 6109 w 10355"/>
                <a:gd name="connsiteY260" fmla="*/ 1040 h 10000"/>
                <a:gd name="connsiteX261" fmla="*/ 6152 w 10355"/>
                <a:gd name="connsiteY261" fmla="*/ 1094 h 10000"/>
                <a:gd name="connsiteX262" fmla="*/ 6205 w 10355"/>
                <a:gd name="connsiteY262" fmla="*/ 1148 h 10000"/>
                <a:gd name="connsiteX263" fmla="*/ 6259 w 10355"/>
                <a:gd name="connsiteY263" fmla="*/ 1202 h 10000"/>
                <a:gd name="connsiteX264" fmla="*/ 6302 w 10355"/>
                <a:gd name="connsiteY264" fmla="*/ 1249 h 10000"/>
                <a:gd name="connsiteX265" fmla="*/ 6152 w 10355"/>
                <a:gd name="connsiteY265" fmla="*/ 1519 h 10000"/>
                <a:gd name="connsiteX266" fmla="*/ 6130 w 10355"/>
                <a:gd name="connsiteY266" fmla="*/ 1573 h 10000"/>
                <a:gd name="connsiteX267" fmla="*/ 6120 w 10355"/>
                <a:gd name="connsiteY267" fmla="*/ 1641 h 10000"/>
                <a:gd name="connsiteX268" fmla="*/ 6130 w 10355"/>
                <a:gd name="connsiteY268" fmla="*/ 1695 h 10000"/>
                <a:gd name="connsiteX269" fmla="*/ 6130 w 10355"/>
                <a:gd name="connsiteY269" fmla="*/ 1749 h 10000"/>
                <a:gd name="connsiteX270" fmla="*/ 6152 w 10355"/>
                <a:gd name="connsiteY270" fmla="*/ 1803 h 10000"/>
                <a:gd name="connsiteX271" fmla="*/ 6152 w 10355"/>
                <a:gd name="connsiteY271" fmla="*/ 1857 h 10000"/>
                <a:gd name="connsiteX272" fmla="*/ 6162 w 10355"/>
                <a:gd name="connsiteY272" fmla="*/ 1911 h 10000"/>
                <a:gd name="connsiteX273" fmla="*/ 6162 w 10355"/>
                <a:gd name="connsiteY273" fmla="*/ 1965 h 10000"/>
                <a:gd name="connsiteX274" fmla="*/ 6173 w 10355"/>
                <a:gd name="connsiteY274" fmla="*/ 2039 h 10000"/>
                <a:gd name="connsiteX275" fmla="*/ 6173 w 10355"/>
                <a:gd name="connsiteY275" fmla="*/ 2107 h 10000"/>
                <a:gd name="connsiteX276" fmla="*/ 6173 w 10355"/>
                <a:gd name="connsiteY276" fmla="*/ 2167 h 10000"/>
                <a:gd name="connsiteX277" fmla="*/ 6173 w 10355"/>
                <a:gd name="connsiteY277" fmla="*/ 2235 h 10000"/>
                <a:gd name="connsiteX278" fmla="*/ 6173 w 10355"/>
                <a:gd name="connsiteY278" fmla="*/ 2296 h 10000"/>
                <a:gd name="connsiteX279" fmla="*/ 6173 w 10355"/>
                <a:gd name="connsiteY279" fmla="*/ 2350 h 10000"/>
                <a:gd name="connsiteX280" fmla="*/ 6162 w 10355"/>
                <a:gd name="connsiteY280" fmla="*/ 2417 h 10000"/>
                <a:gd name="connsiteX281" fmla="*/ 6130 w 10355"/>
                <a:gd name="connsiteY281" fmla="*/ 2478 h 10000"/>
                <a:gd name="connsiteX282" fmla="*/ 6130 w 10355"/>
                <a:gd name="connsiteY282" fmla="*/ 2505 h 10000"/>
                <a:gd name="connsiteX283" fmla="*/ 6120 w 10355"/>
                <a:gd name="connsiteY283" fmla="*/ 2539 h 10000"/>
                <a:gd name="connsiteX284" fmla="*/ 6120 w 10355"/>
                <a:gd name="connsiteY284" fmla="*/ 2579 h 10000"/>
                <a:gd name="connsiteX285" fmla="*/ 6109 w 10355"/>
                <a:gd name="connsiteY285" fmla="*/ 2606 h 10000"/>
                <a:gd name="connsiteX286" fmla="*/ 6109 w 10355"/>
                <a:gd name="connsiteY286" fmla="*/ 2640 h 10000"/>
                <a:gd name="connsiteX287" fmla="*/ 6109 w 10355"/>
                <a:gd name="connsiteY287" fmla="*/ 2667 h 10000"/>
                <a:gd name="connsiteX288" fmla="*/ 6109 w 10355"/>
                <a:gd name="connsiteY288" fmla="*/ 2708 h 10000"/>
                <a:gd name="connsiteX289" fmla="*/ 6120 w 10355"/>
                <a:gd name="connsiteY289" fmla="*/ 2735 h 10000"/>
                <a:gd name="connsiteX290" fmla="*/ 5949 w 10355"/>
                <a:gd name="connsiteY290" fmla="*/ 2714 h 10000"/>
                <a:gd name="connsiteX291" fmla="*/ 5756 w 10355"/>
                <a:gd name="connsiteY291" fmla="*/ 2687 h 10000"/>
                <a:gd name="connsiteX292" fmla="*/ 5574 w 10355"/>
                <a:gd name="connsiteY292" fmla="*/ 2667 h 10000"/>
                <a:gd name="connsiteX293" fmla="*/ 5392 w 10355"/>
                <a:gd name="connsiteY293" fmla="*/ 2654 h 10000"/>
                <a:gd name="connsiteX294" fmla="*/ 5211 w 10355"/>
                <a:gd name="connsiteY294" fmla="*/ 2654 h 10000"/>
                <a:gd name="connsiteX295" fmla="*/ 5039 w 10355"/>
                <a:gd name="connsiteY295" fmla="*/ 2660 h 10000"/>
                <a:gd name="connsiteX296" fmla="*/ 4943 w 10355"/>
                <a:gd name="connsiteY296" fmla="*/ 2681 h 10000"/>
                <a:gd name="connsiteX297" fmla="*/ 4858 w 10355"/>
                <a:gd name="connsiteY297" fmla="*/ 2694 h 10000"/>
                <a:gd name="connsiteX298" fmla="*/ 4772 w 10355"/>
                <a:gd name="connsiteY298" fmla="*/ 2721 h 10000"/>
                <a:gd name="connsiteX299" fmla="*/ 4708 w 10355"/>
                <a:gd name="connsiteY299" fmla="*/ 2748 h 10000"/>
                <a:gd name="connsiteX300" fmla="*/ 4654 w 10355"/>
                <a:gd name="connsiteY300" fmla="*/ 2789 h 10000"/>
                <a:gd name="connsiteX301" fmla="*/ 4644 w 10355"/>
                <a:gd name="connsiteY301" fmla="*/ 2822 h 10000"/>
                <a:gd name="connsiteX302" fmla="*/ 4633 w 10355"/>
                <a:gd name="connsiteY302" fmla="*/ 2863 h 10000"/>
                <a:gd name="connsiteX303" fmla="*/ 4644 w 10355"/>
                <a:gd name="connsiteY303" fmla="*/ 2897 h 10000"/>
                <a:gd name="connsiteX304" fmla="*/ 4654 w 10355"/>
                <a:gd name="connsiteY304" fmla="*/ 2937 h 10000"/>
                <a:gd name="connsiteX305" fmla="*/ 4676 w 10355"/>
                <a:gd name="connsiteY305" fmla="*/ 2971 h 10000"/>
                <a:gd name="connsiteX306" fmla="*/ 4708 w 10355"/>
                <a:gd name="connsiteY306" fmla="*/ 3005 h 10000"/>
                <a:gd name="connsiteX307" fmla="*/ 4729 w 10355"/>
                <a:gd name="connsiteY307" fmla="*/ 3045 h 10000"/>
                <a:gd name="connsiteX308" fmla="*/ 4772 w 10355"/>
                <a:gd name="connsiteY308" fmla="*/ 3072 h 10000"/>
                <a:gd name="connsiteX309" fmla="*/ 4836 w 10355"/>
                <a:gd name="connsiteY309" fmla="*/ 3106 h 10000"/>
                <a:gd name="connsiteX310" fmla="*/ 4890 w 10355"/>
                <a:gd name="connsiteY310" fmla="*/ 3133 h 10000"/>
                <a:gd name="connsiteX311" fmla="*/ 4943 w 10355"/>
                <a:gd name="connsiteY311" fmla="*/ 3153 h 10000"/>
                <a:gd name="connsiteX312" fmla="*/ 5018 w 10355"/>
                <a:gd name="connsiteY312" fmla="*/ 3174 h 10000"/>
                <a:gd name="connsiteX313" fmla="*/ 5093 w 10355"/>
                <a:gd name="connsiteY313" fmla="*/ 3180 h 10000"/>
                <a:gd name="connsiteX314" fmla="*/ 5146 w 10355"/>
                <a:gd name="connsiteY314" fmla="*/ 3187 h 10000"/>
                <a:gd name="connsiteX315" fmla="*/ 5221 w 10355"/>
                <a:gd name="connsiteY315" fmla="*/ 3201 h 10000"/>
                <a:gd name="connsiteX316" fmla="*/ 5221 w 10355"/>
                <a:gd name="connsiteY316" fmla="*/ 3234 h 10000"/>
                <a:gd name="connsiteX317" fmla="*/ 5221 w 10355"/>
                <a:gd name="connsiteY317" fmla="*/ 3268 h 10000"/>
                <a:gd name="connsiteX318" fmla="*/ 5221 w 10355"/>
                <a:gd name="connsiteY318" fmla="*/ 3309 h 10000"/>
                <a:gd name="connsiteX319" fmla="*/ 5221 w 10355"/>
                <a:gd name="connsiteY319" fmla="*/ 3342 h 10000"/>
                <a:gd name="connsiteX320" fmla="*/ 5243 w 10355"/>
                <a:gd name="connsiteY320" fmla="*/ 3383 h 10000"/>
                <a:gd name="connsiteX321" fmla="*/ 5243 w 10355"/>
                <a:gd name="connsiteY321" fmla="*/ 3417 h 10000"/>
                <a:gd name="connsiteX322" fmla="*/ 5253 w 10355"/>
                <a:gd name="connsiteY322" fmla="*/ 3450 h 10000"/>
                <a:gd name="connsiteX323" fmla="*/ 5285 w 10355"/>
                <a:gd name="connsiteY323" fmla="*/ 3491 h 10000"/>
                <a:gd name="connsiteX324" fmla="*/ 5307 w 10355"/>
                <a:gd name="connsiteY324" fmla="*/ 3552 h 10000"/>
                <a:gd name="connsiteX325" fmla="*/ 5350 w 10355"/>
                <a:gd name="connsiteY325" fmla="*/ 3619 h 10000"/>
                <a:gd name="connsiteX326" fmla="*/ 5392 w 10355"/>
                <a:gd name="connsiteY326" fmla="*/ 3673 h 10000"/>
                <a:gd name="connsiteX327" fmla="*/ 5435 w 10355"/>
                <a:gd name="connsiteY327" fmla="*/ 3734 h 10000"/>
                <a:gd name="connsiteX328" fmla="*/ 5478 w 10355"/>
                <a:gd name="connsiteY328" fmla="*/ 3788 h 10000"/>
                <a:gd name="connsiteX329" fmla="*/ 5499 w 10355"/>
                <a:gd name="connsiteY329" fmla="*/ 3856 h 10000"/>
                <a:gd name="connsiteX330" fmla="*/ 5510 w 10355"/>
                <a:gd name="connsiteY330" fmla="*/ 3916 h 10000"/>
                <a:gd name="connsiteX331" fmla="*/ 5478 w 10355"/>
                <a:gd name="connsiteY331" fmla="*/ 3991 h 10000"/>
                <a:gd name="connsiteX332" fmla="*/ 5467 w 10355"/>
                <a:gd name="connsiteY332" fmla="*/ 4038 h 10000"/>
                <a:gd name="connsiteX333" fmla="*/ 5457 w 10355"/>
                <a:gd name="connsiteY333" fmla="*/ 4085 h 10000"/>
                <a:gd name="connsiteX334" fmla="*/ 5435 w 10355"/>
                <a:gd name="connsiteY334" fmla="*/ 4139 h 10000"/>
                <a:gd name="connsiteX335" fmla="*/ 5435 w 10355"/>
                <a:gd name="connsiteY335" fmla="*/ 4180 h 10000"/>
                <a:gd name="connsiteX336" fmla="*/ 5425 w 10355"/>
                <a:gd name="connsiteY336" fmla="*/ 4227 h 10000"/>
                <a:gd name="connsiteX337" fmla="*/ 5414 w 10355"/>
                <a:gd name="connsiteY337" fmla="*/ 4274 h 10000"/>
                <a:gd name="connsiteX338" fmla="*/ 5414 w 10355"/>
                <a:gd name="connsiteY338" fmla="*/ 4321 h 10000"/>
                <a:gd name="connsiteX339" fmla="*/ 5392 w 10355"/>
                <a:gd name="connsiteY339" fmla="*/ 4369 h 10000"/>
                <a:gd name="connsiteX340" fmla="*/ 5104 w 10355"/>
                <a:gd name="connsiteY340" fmla="*/ 4402 h 10000"/>
                <a:gd name="connsiteX341" fmla="*/ 5179 w 10355"/>
                <a:gd name="connsiteY341" fmla="*/ 4619 h 10000"/>
                <a:gd name="connsiteX342" fmla="*/ 5146 w 10355"/>
                <a:gd name="connsiteY342" fmla="*/ 4632 h 10000"/>
                <a:gd name="connsiteX343" fmla="*/ 5104 w 10355"/>
                <a:gd name="connsiteY343" fmla="*/ 4639 h 10000"/>
                <a:gd name="connsiteX344" fmla="*/ 5082 w 10355"/>
                <a:gd name="connsiteY344" fmla="*/ 4646 h 10000"/>
                <a:gd name="connsiteX345" fmla="*/ 5039 w 10355"/>
                <a:gd name="connsiteY345" fmla="*/ 4646 h 10000"/>
                <a:gd name="connsiteX346" fmla="*/ 4997 w 10355"/>
                <a:gd name="connsiteY346" fmla="*/ 4659 h 10000"/>
                <a:gd name="connsiteX347" fmla="*/ 4943 w 10355"/>
                <a:gd name="connsiteY347" fmla="*/ 4666 h 10000"/>
                <a:gd name="connsiteX348" fmla="*/ 4922 w 10355"/>
                <a:gd name="connsiteY348" fmla="*/ 4686 h 10000"/>
                <a:gd name="connsiteX349" fmla="*/ 4879 w 10355"/>
                <a:gd name="connsiteY349" fmla="*/ 4693 h 10000"/>
                <a:gd name="connsiteX350" fmla="*/ 4836 w 10355"/>
                <a:gd name="connsiteY350" fmla="*/ 4700 h 10000"/>
                <a:gd name="connsiteX351" fmla="*/ 4794 w 10355"/>
                <a:gd name="connsiteY351" fmla="*/ 4700 h 10000"/>
                <a:gd name="connsiteX352" fmla="*/ 4751 w 10355"/>
                <a:gd name="connsiteY352" fmla="*/ 4693 h 10000"/>
                <a:gd name="connsiteX353" fmla="*/ 4708 w 10355"/>
                <a:gd name="connsiteY353" fmla="*/ 4686 h 10000"/>
                <a:gd name="connsiteX354" fmla="*/ 4654 w 10355"/>
                <a:gd name="connsiteY354" fmla="*/ 4673 h 10000"/>
                <a:gd name="connsiteX355" fmla="*/ 4612 w 10355"/>
                <a:gd name="connsiteY355" fmla="*/ 4673 h 10000"/>
                <a:gd name="connsiteX356" fmla="*/ 4569 w 10355"/>
                <a:gd name="connsiteY356" fmla="*/ 4673 h 10000"/>
                <a:gd name="connsiteX357" fmla="*/ 4526 w 10355"/>
                <a:gd name="connsiteY357" fmla="*/ 4693 h 10000"/>
                <a:gd name="connsiteX358" fmla="*/ 4515 w 10355"/>
                <a:gd name="connsiteY358" fmla="*/ 4700 h 10000"/>
                <a:gd name="connsiteX359" fmla="*/ 4505 w 10355"/>
                <a:gd name="connsiteY359" fmla="*/ 4720 h 10000"/>
                <a:gd name="connsiteX360" fmla="*/ 4483 w 10355"/>
                <a:gd name="connsiteY360" fmla="*/ 4733 h 10000"/>
                <a:gd name="connsiteX361" fmla="*/ 4473 w 10355"/>
                <a:gd name="connsiteY361" fmla="*/ 4747 h 10000"/>
                <a:gd name="connsiteX362" fmla="*/ 4462 w 10355"/>
                <a:gd name="connsiteY362" fmla="*/ 4767 h 10000"/>
                <a:gd name="connsiteX363" fmla="*/ 4441 w 10355"/>
                <a:gd name="connsiteY363" fmla="*/ 4787 h 10000"/>
                <a:gd name="connsiteX364" fmla="*/ 4441 w 10355"/>
                <a:gd name="connsiteY364" fmla="*/ 4801 h 10000"/>
                <a:gd name="connsiteX365" fmla="*/ 4430 w 10355"/>
                <a:gd name="connsiteY365" fmla="*/ 4821 h 10000"/>
                <a:gd name="connsiteX366" fmla="*/ 4398 w 10355"/>
                <a:gd name="connsiteY366" fmla="*/ 4814 h 10000"/>
                <a:gd name="connsiteX367" fmla="*/ 4366 w 10355"/>
                <a:gd name="connsiteY367" fmla="*/ 4801 h 10000"/>
                <a:gd name="connsiteX368" fmla="*/ 4344 w 10355"/>
                <a:gd name="connsiteY368" fmla="*/ 4787 h 10000"/>
                <a:gd name="connsiteX369" fmla="*/ 4312 w 10355"/>
                <a:gd name="connsiteY369" fmla="*/ 4774 h 10000"/>
                <a:gd name="connsiteX370" fmla="*/ 4280 w 10355"/>
                <a:gd name="connsiteY370" fmla="*/ 4767 h 10000"/>
                <a:gd name="connsiteX371" fmla="*/ 4259 w 10355"/>
                <a:gd name="connsiteY371" fmla="*/ 4760 h 10000"/>
                <a:gd name="connsiteX372" fmla="*/ 4216 w 10355"/>
                <a:gd name="connsiteY372" fmla="*/ 4760 h 10000"/>
                <a:gd name="connsiteX373" fmla="*/ 4184 w 10355"/>
                <a:gd name="connsiteY373" fmla="*/ 4774 h 10000"/>
                <a:gd name="connsiteX374" fmla="*/ 4141 w 10355"/>
                <a:gd name="connsiteY374" fmla="*/ 4794 h 10000"/>
                <a:gd name="connsiteX375" fmla="*/ 4130 w 10355"/>
                <a:gd name="connsiteY375" fmla="*/ 4821 h 10000"/>
                <a:gd name="connsiteX376" fmla="*/ 4109 w 10355"/>
                <a:gd name="connsiteY376" fmla="*/ 4848 h 10000"/>
                <a:gd name="connsiteX377" fmla="*/ 4098 w 10355"/>
                <a:gd name="connsiteY377" fmla="*/ 4875 h 10000"/>
                <a:gd name="connsiteX378" fmla="*/ 4098 w 10355"/>
                <a:gd name="connsiteY378" fmla="*/ 4902 h 10000"/>
                <a:gd name="connsiteX379" fmla="*/ 4077 w 10355"/>
                <a:gd name="connsiteY379" fmla="*/ 4929 h 10000"/>
                <a:gd name="connsiteX380" fmla="*/ 4077 w 10355"/>
                <a:gd name="connsiteY380" fmla="*/ 4956 h 10000"/>
                <a:gd name="connsiteX381" fmla="*/ 4066 w 10355"/>
                <a:gd name="connsiteY381" fmla="*/ 4983 h 10000"/>
                <a:gd name="connsiteX382" fmla="*/ 4056 w 10355"/>
                <a:gd name="connsiteY382" fmla="*/ 5037 h 10000"/>
                <a:gd name="connsiteX383" fmla="*/ 4034 w 10355"/>
                <a:gd name="connsiteY383" fmla="*/ 5098 h 10000"/>
                <a:gd name="connsiteX384" fmla="*/ 3991 w 10355"/>
                <a:gd name="connsiteY384" fmla="*/ 5138 h 10000"/>
                <a:gd name="connsiteX385" fmla="*/ 3938 w 10355"/>
                <a:gd name="connsiteY385" fmla="*/ 5186 h 10000"/>
                <a:gd name="connsiteX386" fmla="*/ 3884 w 10355"/>
                <a:gd name="connsiteY386" fmla="*/ 5233 h 10000"/>
                <a:gd name="connsiteX387" fmla="*/ 3820 w 10355"/>
                <a:gd name="connsiteY387" fmla="*/ 5267 h 10000"/>
                <a:gd name="connsiteX388" fmla="*/ 3767 w 10355"/>
                <a:gd name="connsiteY388" fmla="*/ 5314 h 10000"/>
                <a:gd name="connsiteX389" fmla="*/ 3703 w 10355"/>
                <a:gd name="connsiteY389" fmla="*/ 5361 h 10000"/>
                <a:gd name="connsiteX390" fmla="*/ 3703 w 10355"/>
                <a:gd name="connsiteY390" fmla="*/ 5361 h 10000"/>
                <a:gd name="connsiteX391" fmla="*/ 3692 w 10355"/>
                <a:gd name="connsiteY391" fmla="*/ 5361 h 10000"/>
                <a:gd name="connsiteX392" fmla="*/ 3681 w 10355"/>
                <a:gd name="connsiteY392" fmla="*/ 5361 h 10000"/>
                <a:gd name="connsiteX393" fmla="*/ 3681 w 10355"/>
                <a:gd name="connsiteY393" fmla="*/ 5361 h 10000"/>
                <a:gd name="connsiteX394" fmla="*/ 3660 w 10355"/>
                <a:gd name="connsiteY394" fmla="*/ 5361 h 10000"/>
                <a:gd name="connsiteX395" fmla="*/ 3649 w 10355"/>
                <a:gd name="connsiteY395" fmla="*/ 5361 h 10000"/>
                <a:gd name="connsiteX396" fmla="*/ 3649 w 10355"/>
                <a:gd name="connsiteY396" fmla="*/ 5348 h 10000"/>
                <a:gd name="connsiteX397" fmla="*/ 3638 w 10355"/>
                <a:gd name="connsiteY397" fmla="*/ 5341 h 10000"/>
                <a:gd name="connsiteX398" fmla="*/ 3638 w 10355"/>
                <a:gd name="connsiteY398" fmla="*/ 5260 h 10000"/>
                <a:gd name="connsiteX399" fmla="*/ 3638 w 10355"/>
                <a:gd name="connsiteY399" fmla="*/ 5165 h 10000"/>
                <a:gd name="connsiteX400" fmla="*/ 3617 w 10355"/>
                <a:gd name="connsiteY400" fmla="*/ 5084 h 10000"/>
                <a:gd name="connsiteX401" fmla="*/ 3617 w 10355"/>
                <a:gd name="connsiteY401" fmla="*/ 4997 h 10000"/>
                <a:gd name="connsiteX402" fmla="*/ 3606 w 10355"/>
                <a:gd name="connsiteY402" fmla="*/ 4916 h 10000"/>
                <a:gd name="connsiteX403" fmla="*/ 3606 w 10355"/>
                <a:gd name="connsiteY403" fmla="*/ 4828 h 10000"/>
                <a:gd name="connsiteX404" fmla="*/ 3617 w 10355"/>
                <a:gd name="connsiteY404" fmla="*/ 4747 h 10000"/>
                <a:gd name="connsiteX405" fmla="*/ 3638 w 10355"/>
                <a:gd name="connsiteY405" fmla="*/ 4666 h 10000"/>
                <a:gd name="connsiteX406" fmla="*/ 3638 w 10355"/>
                <a:gd name="connsiteY406" fmla="*/ 4619 h 10000"/>
                <a:gd name="connsiteX407" fmla="*/ 3638 w 10355"/>
                <a:gd name="connsiteY407" fmla="*/ 4564 h 10000"/>
                <a:gd name="connsiteX408" fmla="*/ 3649 w 10355"/>
                <a:gd name="connsiteY408" fmla="*/ 4517 h 10000"/>
                <a:gd name="connsiteX409" fmla="*/ 3681 w 10355"/>
                <a:gd name="connsiteY409" fmla="*/ 4477 h 10000"/>
                <a:gd name="connsiteX410" fmla="*/ 3692 w 10355"/>
                <a:gd name="connsiteY410" fmla="*/ 4429 h 10000"/>
                <a:gd name="connsiteX411" fmla="*/ 3692 w 10355"/>
                <a:gd name="connsiteY411" fmla="*/ 4382 h 10000"/>
                <a:gd name="connsiteX412" fmla="*/ 3692 w 10355"/>
                <a:gd name="connsiteY412" fmla="*/ 4348 h 10000"/>
                <a:gd name="connsiteX413" fmla="*/ 3649 w 10355"/>
                <a:gd name="connsiteY413" fmla="*/ 4308 h 10000"/>
                <a:gd name="connsiteX414" fmla="*/ 3542 w 10355"/>
                <a:gd name="connsiteY414" fmla="*/ 4301 h 10000"/>
                <a:gd name="connsiteX415" fmla="*/ 3457 w 10355"/>
                <a:gd name="connsiteY415" fmla="*/ 4294 h 10000"/>
                <a:gd name="connsiteX416" fmla="*/ 3360 w 10355"/>
                <a:gd name="connsiteY416" fmla="*/ 4294 h 10000"/>
                <a:gd name="connsiteX417" fmla="*/ 3253 w 10355"/>
                <a:gd name="connsiteY417" fmla="*/ 4294 h 10000"/>
                <a:gd name="connsiteX418" fmla="*/ 3168 w 10355"/>
                <a:gd name="connsiteY418" fmla="*/ 4281 h 10000"/>
                <a:gd name="connsiteX419" fmla="*/ 3072 w 10355"/>
                <a:gd name="connsiteY419" fmla="*/ 4274 h 10000"/>
                <a:gd name="connsiteX420" fmla="*/ 2986 w 10355"/>
                <a:gd name="connsiteY420" fmla="*/ 4267 h 10000"/>
                <a:gd name="connsiteX421" fmla="*/ 2900 w 10355"/>
                <a:gd name="connsiteY421" fmla="*/ 4247 h 10000"/>
                <a:gd name="connsiteX422" fmla="*/ 2911 w 10355"/>
                <a:gd name="connsiteY422" fmla="*/ 4227 h 10000"/>
                <a:gd name="connsiteX423" fmla="*/ 2943 w 10355"/>
                <a:gd name="connsiteY423" fmla="*/ 4213 h 10000"/>
                <a:gd name="connsiteX424" fmla="*/ 2954 w 10355"/>
                <a:gd name="connsiteY424" fmla="*/ 4193 h 10000"/>
                <a:gd name="connsiteX425" fmla="*/ 2986 w 10355"/>
                <a:gd name="connsiteY425" fmla="*/ 4173 h 10000"/>
                <a:gd name="connsiteX426" fmla="*/ 2997 w 10355"/>
                <a:gd name="connsiteY426" fmla="*/ 4153 h 10000"/>
                <a:gd name="connsiteX427" fmla="*/ 2997 w 10355"/>
                <a:gd name="connsiteY427" fmla="*/ 4126 h 10000"/>
                <a:gd name="connsiteX428" fmla="*/ 3018 w 10355"/>
                <a:gd name="connsiteY428" fmla="*/ 4112 h 10000"/>
                <a:gd name="connsiteX429" fmla="*/ 3018 w 10355"/>
                <a:gd name="connsiteY429" fmla="*/ 4085 h 10000"/>
                <a:gd name="connsiteX430" fmla="*/ 2965 w 10355"/>
                <a:gd name="connsiteY430" fmla="*/ 4065 h 10000"/>
                <a:gd name="connsiteX431" fmla="*/ 2943 w 10355"/>
                <a:gd name="connsiteY431" fmla="*/ 4038 h 10000"/>
                <a:gd name="connsiteX432" fmla="*/ 2911 w 10355"/>
                <a:gd name="connsiteY432" fmla="*/ 4018 h 10000"/>
                <a:gd name="connsiteX433" fmla="*/ 2879 w 10355"/>
                <a:gd name="connsiteY433" fmla="*/ 3991 h 10000"/>
                <a:gd name="connsiteX434" fmla="*/ 2868 w 10355"/>
                <a:gd name="connsiteY434" fmla="*/ 3964 h 10000"/>
                <a:gd name="connsiteX435" fmla="*/ 2836 w 10355"/>
                <a:gd name="connsiteY435" fmla="*/ 3943 h 10000"/>
                <a:gd name="connsiteX436" fmla="*/ 2836 w 10355"/>
                <a:gd name="connsiteY436" fmla="*/ 3910 h 10000"/>
                <a:gd name="connsiteX437" fmla="*/ 2836 w 10355"/>
                <a:gd name="connsiteY437" fmla="*/ 3883 h 10000"/>
                <a:gd name="connsiteX438" fmla="*/ 2826 w 10355"/>
                <a:gd name="connsiteY438" fmla="*/ 3856 h 10000"/>
                <a:gd name="connsiteX439" fmla="*/ 2815 w 10355"/>
                <a:gd name="connsiteY439" fmla="*/ 3849 h 10000"/>
                <a:gd name="connsiteX440" fmla="*/ 2783 w 10355"/>
                <a:gd name="connsiteY440" fmla="*/ 3828 h 10000"/>
                <a:gd name="connsiteX441" fmla="*/ 2751 w 10355"/>
                <a:gd name="connsiteY441" fmla="*/ 3828 h 10000"/>
                <a:gd name="connsiteX442" fmla="*/ 2729 w 10355"/>
                <a:gd name="connsiteY442" fmla="*/ 3815 h 10000"/>
                <a:gd name="connsiteX443" fmla="*/ 2697 w 10355"/>
                <a:gd name="connsiteY443" fmla="*/ 3815 h 10000"/>
                <a:gd name="connsiteX444" fmla="*/ 2665 w 10355"/>
                <a:gd name="connsiteY444" fmla="*/ 3815 h 10000"/>
                <a:gd name="connsiteX445" fmla="*/ 2633 w 10355"/>
                <a:gd name="connsiteY445" fmla="*/ 3815 h 10000"/>
                <a:gd name="connsiteX446" fmla="*/ 2622 w 10355"/>
                <a:gd name="connsiteY446" fmla="*/ 3815 h 10000"/>
                <a:gd name="connsiteX447" fmla="*/ 2612 w 10355"/>
                <a:gd name="connsiteY447" fmla="*/ 3815 h 10000"/>
                <a:gd name="connsiteX448" fmla="*/ 2590 w 10355"/>
                <a:gd name="connsiteY448" fmla="*/ 3815 h 10000"/>
                <a:gd name="connsiteX449" fmla="*/ 2580 w 10355"/>
                <a:gd name="connsiteY449" fmla="*/ 3815 h 10000"/>
                <a:gd name="connsiteX450" fmla="*/ 2569 w 10355"/>
                <a:gd name="connsiteY450" fmla="*/ 3815 h 10000"/>
                <a:gd name="connsiteX451" fmla="*/ 2548 w 10355"/>
                <a:gd name="connsiteY451" fmla="*/ 3815 h 10000"/>
                <a:gd name="connsiteX452" fmla="*/ 2537 w 10355"/>
                <a:gd name="connsiteY452" fmla="*/ 3808 h 10000"/>
                <a:gd name="connsiteX453" fmla="*/ 2537 w 10355"/>
                <a:gd name="connsiteY453" fmla="*/ 3808 h 10000"/>
                <a:gd name="connsiteX454" fmla="*/ 2526 w 10355"/>
                <a:gd name="connsiteY454" fmla="*/ 3761 h 10000"/>
                <a:gd name="connsiteX455" fmla="*/ 2494 w 10355"/>
                <a:gd name="connsiteY455" fmla="*/ 3727 h 10000"/>
                <a:gd name="connsiteX456" fmla="*/ 2462 w 10355"/>
                <a:gd name="connsiteY456" fmla="*/ 3700 h 10000"/>
                <a:gd name="connsiteX457" fmla="*/ 2419 w 10355"/>
                <a:gd name="connsiteY457" fmla="*/ 3666 h 10000"/>
                <a:gd name="connsiteX458" fmla="*/ 2376 w 10355"/>
                <a:gd name="connsiteY458" fmla="*/ 3646 h 10000"/>
                <a:gd name="connsiteX459" fmla="*/ 2323 w 10355"/>
                <a:gd name="connsiteY459" fmla="*/ 3619 h 10000"/>
                <a:gd name="connsiteX460" fmla="*/ 2259 w 10355"/>
                <a:gd name="connsiteY460" fmla="*/ 3606 h 10000"/>
                <a:gd name="connsiteX461" fmla="*/ 2195 w 10355"/>
                <a:gd name="connsiteY461" fmla="*/ 3592 h 10000"/>
                <a:gd name="connsiteX462" fmla="*/ 2162 w 10355"/>
                <a:gd name="connsiteY462" fmla="*/ 3592 h 10000"/>
                <a:gd name="connsiteX463" fmla="*/ 2120 w 10355"/>
                <a:gd name="connsiteY463" fmla="*/ 3592 h 10000"/>
                <a:gd name="connsiteX464" fmla="*/ 2088 w 10355"/>
                <a:gd name="connsiteY464" fmla="*/ 3592 h 10000"/>
                <a:gd name="connsiteX465" fmla="*/ 2056 w 10355"/>
                <a:gd name="connsiteY465" fmla="*/ 3592 h 10000"/>
                <a:gd name="connsiteX466" fmla="*/ 2034 w 10355"/>
                <a:gd name="connsiteY466" fmla="*/ 3599 h 10000"/>
                <a:gd name="connsiteX467" fmla="*/ 2002 w 10355"/>
                <a:gd name="connsiteY467" fmla="*/ 3606 h 10000"/>
                <a:gd name="connsiteX468" fmla="*/ 1970 w 10355"/>
                <a:gd name="connsiteY468" fmla="*/ 3619 h 10000"/>
                <a:gd name="connsiteX469" fmla="*/ 1959 w 10355"/>
                <a:gd name="connsiteY469" fmla="*/ 3626 h 10000"/>
                <a:gd name="connsiteX470" fmla="*/ 1949 w 10355"/>
                <a:gd name="connsiteY470" fmla="*/ 3646 h 10000"/>
                <a:gd name="connsiteX471" fmla="*/ 1916 w 10355"/>
                <a:gd name="connsiteY471" fmla="*/ 3666 h 10000"/>
                <a:gd name="connsiteX472" fmla="*/ 1906 w 10355"/>
                <a:gd name="connsiteY472" fmla="*/ 3673 h 10000"/>
                <a:gd name="connsiteX473" fmla="*/ 1884 w 10355"/>
                <a:gd name="connsiteY473" fmla="*/ 3693 h 10000"/>
                <a:gd name="connsiteX474" fmla="*/ 1874 w 10355"/>
                <a:gd name="connsiteY474" fmla="*/ 3700 h 10000"/>
                <a:gd name="connsiteX475" fmla="*/ 1874 w 10355"/>
                <a:gd name="connsiteY475" fmla="*/ 3720 h 10000"/>
                <a:gd name="connsiteX476" fmla="*/ 1852 w 10355"/>
                <a:gd name="connsiteY476" fmla="*/ 3734 h 10000"/>
                <a:gd name="connsiteX477" fmla="*/ 1852 w 10355"/>
                <a:gd name="connsiteY477" fmla="*/ 3754 h 10000"/>
                <a:gd name="connsiteX478" fmla="*/ 1831 w 10355"/>
                <a:gd name="connsiteY478" fmla="*/ 3747 h 10000"/>
                <a:gd name="connsiteX479" fmla="*/ 1788 w 10355"/>
                <a:gd name="connsiteY479" fmla="*/ 3747 h 10000"/>
                <a:gd name="connsiteX480" fmla="*/ 1745 w 10355"/>
                <a:gd name="connsiteY480" fmla="*/ 3734 h 10000"/>
                <a:gd name="connsiteX481" fmla="*/ 1713 w 10355"/>
                <a:gd name="connsiteY481" fmla="*/ 3734 h 10000"/>
                <a:gd name="connsiteX482" fmla="*/ 1671 w 10355"/>
                <a:gd name="connsiteY482" fmla="*/ 3734 h 10000"/>
                <a:gd name="connsiteX483" fmla="*/ 1628 w 10355"/>
                <a:gd name="connsiteY483" fmla="*/ 3734 h 10000"/>
                <a:gd name="connsiteX484" fmla="*/ 1585 w 10355"/>
                <a:gd name="connsiteY484" fmla="*/ 3754 h 10000"/>
                <a:gd name="connsiteX485" fmla="*/ 1542 w 10355"/>
                <a:gd name="connsiteY485" fmla="*/ 3761 h 10000"/>
                <a:gd name="connsiteX486" fmla="*/ 1542 w 10355"/>
                <a:gd name="connsiteY486" fmla="*/ 3781 h 10000"/>
                <a:gd name="connsiteX487" fmla="*/ 1521 w 10355"/>
                <a:gd name="connsiteY487" fmla="*/ 3788 h 10000"/>
                <a:gd name="connsiteX488" fmla="*/ 1521 w 10355"/>
                <a:gd name="connsiteY488" fmla="*/ 3808 h 10000"/>
                <a:gd name="connsiteX489" fmla="*/ 1521 w 10355"/>
                <a:gd name="connsiteY489" fmla="*/ 3815 h 10000"/>
                <a:gd name="connsiteX490" fmla="*/ 1542 w 10355"/>
                <a:gd name="connsiteY490" fmla="*/ 3835 h 10000"/>
                <a:gd name="connsiteX491" fmla="*/ 1542 w 10355"/>
                <a:gd name="connsiteY491" fmla="*/ 3856 h 10000"/>
                <a:gd name="connsiteX492" fmla="*/ 1542 w 10355"/>
                <a:gd name="connsiteY492" fmla="*/ 3862 h 10000"/>
                <a:gd name="connsiteX493" fmla="*/ 1521 w 10355"/>
                <a:gd name="connsiteY493" fmla="*/ 3883 h 10000"/>
                <a:gd name="connsiteX494" fmla="*/ 1478 w 10355"/>
                <a:gd name="connsiteY494" fmla="*/ 3889 h 10000"/>
                <a:gd name="connsiteX495" fmla="*/ 1425 w 10355"/>
                <a:gd name="connsiteY495" fmla="*/ 3903 h 10000"/>
                <a:gd name="connsiteX496" fmla="*/ 1382 w 10355"/>
                <a:gd name="connsiteY496" fmla="*/ 3916 h 10000"/>
                <a:gd name="connsiteX497" fmla="*/ 1328 w 10355"/>
                <a:gd name="connsiteY497" fmla="*/ 3937 h 10000"/>
                <a:gd name="connsiteX498" fmla="*/ 1275 w 10355"/>
                <a:gd name="connsiteY498" fmla="*/ 3957 h 10000"/>
                <a:gd name="connsiteX499" fmla="*/ 1253 w 10355"/>
                <a:gd name="connsiteY499" fmla="*/ 3984 h 10000"/>
                <a:gd name="connsiteX500" fmla="*/ 1221 w 10355"/>
                <a:gd name="connsiteY500" fmla="*/ 4018 h 10000"/>
                <a:gd name="connsiteX501" fmla="*/ 1189 w 10355"/>
                <a:gd name="connsiteY501" fmla="*/ 4065 h 10000"/>
                <a:gd name="connsiteX502" fmla="*/ 1211 w 10355"/>
                <a:gd name="connsiteY502" fmla="*/ 4092 h 10000"/>
                <a:gd name="connsiteX503" fmla="*/ 1211 w 10355"/>
                <a:gd name="connsiteY503" fmla="*/ 4119 h 10000"/>
                <a:gd name="connsiteX504" fmla="*/ 1221 w 10355"/>
                <a:gd name="connsiteY504" fmla="*/ 4146 h 10000"/>
                <a:gd name="connsiteX505" fmla="*/ 1232 w 10355"/>
                <a:gd name="connsiteY505" fmla="*/ 4166 h 10000"/>
                <a:gd name="connsiteX506" fmla="*/ 1253 w 10355"/>
                <a:gd name="connsiteY506" fmla="*/ 4180 h 10000"/>
                <a:gd name="connsiteX507" fmla="*/ 1275 w 10355"/>
                <a:gd name="connsiteY507" fmla="*/ 4213 h 10000"/>
                <a:gd name="connsiteX508" fmla="*/ 1307 w 10355"/>
                <a:gd name="connsiteY508" fmla="*/ 4220 h 10000"/>
                <a:gd name="connsiteX509" fmla="*/ 1350 w 10355"/>
                <a:gd name="connsiteY509" fmla="*/ 4240 h 10000"/>
                <a:gd name="connsiteX510" fmla="*/ 408 w 10355"/>
                <a:gd name="connsiteY510" fmla="*/ 4281 h 10000"/>
                <a:gd name="connsiteX511" fmla="*/ 366 w 10355"/>
                <a:gd name="connsiteY511" fmla="*/ 4301 h 10000"/>
                <a:gd name="connsiteX512" fmla="*/ 355 w 10355"/>
                <a:gd name="connsiteY512" fmla="*/ 4328 h 10000"/>
                <a:gd name="connsiteX513" fmla="*/ 355 w 10355"/>
                <a:gd name="connsiteY513" fmla="*/ 4355 h 10000"/>
                <a:gd name="connsiteX514" fmla="*/ 355 w 10355"/>
                <a:gd name="connsiteY514" fmla="*/ 4382 h 10000"/>
                <a:gd name="connsiteX515" fmla="*/ 387 w 10355"/>
                <a:gd name="connsiteY515" fmla="*/ 4436 h 10000"/>
                <a:gd name="connsiteX516" fmla="*/ 2676 w 10355"/>
                <a:gd name="connsiteY516" fmla="*/ 6435 h 10000"/>
                <a:gd name="connsiteX517" fmla="*/ 2772 w 10355"/>
                <a:gd name="connsiteY517" fmla="*/ 6482 h 10000"/>
                <a:gd name="connsiteX518" fmla="*/ 2868 w 10355"/>
                <a:gd name="connsiteY518" fmla="*/ 6516 h 10000"/>
                <a:gd name="connsiteX519" fmla="*/ 2986 w 10355"/>
                <a:gd name="connsiteY519" fmla="*/ 6543 h 10000"/>
                <a:gd name="connsiteX520" fmla="*/ 3082 w 10355"/>
                <a:gd name="connsiteY520" fmla="*/ 6556 h 10000"/>
                <a:gd name="connsiteX521" fmla="*/ 3200 w 10355"/>
                <a:gd name="connsiteY521" fmla="*/ 6563 h 10000"/>
                <a:gd name="connsiteX522" fmla="*/ 3328 w 10355"/>
                <a:gd name="connsiteY522" fmla="*/ 6570 h 10000"/>
                <a:gd name="connsiteX523" fmla="*/ 3446 w 10355"/>
                <a:gd name="connsiteY523" fmla="*/ 6570 h 10000"/>
                <a:gd name="connsiteX524" fmla="*/ 3564 w 10355"/>
                <a:gd name="connsiteY524" fmla="*/ 6563 h 10000"/>
                <a:gd name="connsiteX525" fmla="*/ 3564 w 10355"/>
                <a:gd name="connsiteY525" fmla="*/ 6590 h 10000"/>
                <a:gd name="connsiteX526" fmla="*/ 3542 w 10355"/>
                <a:gd name="connsiteY526" fmla="*/ 6624 h 10000"/>
                <a:gd name="connsiteX527" fmla="*/ 3542 w 10355"/>
                <a:gd name="connsiteY527" fmla="*/ 6651 h 10000"/>
                <a:gd name="connsiteX528" fmla="*/ 3542 w 10355"/>
                <a:gd name="connsiteY528" fmla="*/ 6678 h 10000"/>
                <a:gd name="connsiteX529" fmla="*/ 3531 w 10355"/>
                <a:gd name="connsiteY529" fmla="*/ 6712 h 10000"/>
                <a:gd name="connsiteX530" fmla="*/ 3531 w 10355"/>
                <a:gd name="connsiteY530" fmla="*/ 6739 h 10000"/>
                <a:gd name="connsiteX531" fmla="*/ 3521 w 10355"/>
                <a:gd name="connsiteY531" fmla="*/ 6766 h 10000"/>
                <a:gd name="connsiteX532" fmla="*/ 3521 w 10355"/>
                <a:gd name="connsiteY532" fmla="*/ 6793 h 10000"/>
                <a:gd name="connsiteX533" fmla="*/ 3489 w 10355"/>
                <a:gd name="connsiteY533" fmla="*/ 6989 h 10000"/>
                <a:gd name="connsiteX534" fmla="*/ 3489 w 10355"/>
                <a:gd name="connsiteY534" fmla="*/ 7184 h 10000"/>
                <a:gd name="connsiteX535" fmla="*/ 3499 w 10355"/>
                <a:gd name="connsiteY535" fmla="*/ 7380 h 10000"/>
                <a:gd name="connsiteX536" fmla="*/ 3531 w 10355"/>
                <a:gd name="connsiteY536" fmla="*/ 7576 h 10000"/>
                <a:gd name="connsiteX537" fmla="*/ 3574 w 10355"/>
                <a:gd name="connsiteY537" fmla="*/ 7765 h 10000"/>
                <a:gd name="connsiteX538" fmla="*/ 3638 w 10355"/>
                <a:gd name="connsiteY538" fmla="*/ 7968 h 10000"/>
                <a:gd name="connsiteX539" fmla="*/ 3703 w 10355"/>
                <a:gd name="connsiteY539" fmla="*/ 8157 h 10000"/>
                <a:gd name="connsiteX540" fmla="*/ 3777 w 10355"/>
                <a:gd name="connsiteY540" fmla="*/ 8339 h 10000"/>
                <a:gd name="connsiteX541" fmla="*/ 4066 w 10355"/>
                <a:gd name="connsiteY541" fmla="*/ 8852 h 10000"/>
                <a:gd name="connsiteX542" fmla="*/ 3649 w 10355"/>
                <a:gd name="connsiteY542" fmla="*/ 8832 h 10000"/>
                <a:gd name="connsiteX543" fmla="*/ 3211 w 10355"/>
                <a:gd name="connsiteY543" fmla="*/ 8832 h 10000"/>
                <a:gd name="connsiteX544" fmla="*/ 2997 w 10355"/>
                <a:gd name="connsiteY544" fmla="*/ 8832 h 10000"/>
                <a:gd name="connsiteX545" fmla="*/ 2783 w 10355"/>
                <a:gd name="connsiteY545" fmla="*/ 8845 h 10000"/>
                <a:gd name="connsiteX546" fmla="*/ 2569 w 10355"/>
                <a:gd name="connsiteY546" fmla="*/ 8859 h 10000"/>
                <a:gd name="connsiteX547" fmla="*/ 2344 w 10355"/>
                <a:gd name="connsiteY547" fmla="*/ 8879 h 10000"/>
                <a:gd name="connsiteX548" fmla="*/ 2141 w 10355"/>
                <a:gd name="connsiteY548" fmla="*/ 8906 h 10000"/>
                <a:gd name="connsiteX549" fmla="*/ 1927 w 10355"/>
                <a:gd name="connsiteY549" fmla="*/ 8933 h 10000"/>
                <a:gd name="connsiteX550" fmla="*/ 1724 w 10355"/>
                <a:gd name="connsiteY550" fmla="*/ 8967 h 10000"/>
                <a:gd name="connsiteX551" fmla="*/ 1521 w 10355"/>
                <a:gd name="connsiteY551" fmla="*/ 9014 h 10000"/>
                <a:gd name="connsiteX552" fmla="*/ 1339 w 10355"/>
                <a:gd name="connsiteY552" fmla="*/ 9068 h 10000"/>
                <a:gd name="connsiteX553" fmla="*/ 1146 w 10355"/>
                <a:gd name="connsiteY553" fmla="*/ 9136 h 10000"/>
                <a:gd name="connsiteX554" fmla="*/ 965 w 10355"/>
                <a:gd name="connsiteY554" fmla="*/ 9196 h 10000"/>
                <a:gd name="connsiteX555" fmla="*/ 794 w 10355"/>
                <a:gd name="connsiteY555" fmla="*/ 9278 h 10000"/>
                <a:gd name="connsiteX556" fmla="*/ 761 w 10355"/>
                <a:gd name="connsiteY556" fmla="*/ 9305 h 10000"/>
                <a:gd name="connsiteX557" fmla="*/ 740 w 10355"/>
                <a:gd name="connsiteY557" fmla="*/ 9332 h 10000"/>
                <a:gd name="connsiteX558" fmla="*/ 719 w 10355"/>
                <a:gd name="connsiteY558" fmla="*/ 9359 h 10000"/>
                <a:gd name="connsiteX559" fmla="*/ 697 w 10355"/>
                <a:gd name="connsiteY559" fmla="*/ 9392 h 10000"/>
                <a:gd name="connsiteX560" fmla="*/ 687 w 10355"/>
                <a:gd name="connsiteY560" fmla="*/ 9419 h 10000"/>
                <a:gd name="connsiteX561" fmla="*/ 676 w 10355"/>
                <a:gd name="connsiteY561" fmla="*/ 9446 h 10000"/>
                <a:gd name="connsiteX562" fmla="*/ 676 w 10355"/>
                <a:gd name="connsiteY562" fmla="*/ 9473 h 10000"/>
                <a:gd name="connsiteX563" fmla="*/ 676 w 10355"/>
                <a:gd name="connsiteY563" fmla="*/ 9500 h 10000"/>
                <a:gd name="connsiteX564" fmla="*/ 847 w 10355"/>
                <a:gd name="connsiteY564" fmla="*/ 9534 h 10000"/>
                <a:gd name="connsiteX565" fmla="*/ 1018 w 10355"/>
                <a:gd name="connsiteY565" fmla="*/ 9554 h 10000"/>
                <a:gd name="connsiteX566" fmla="*/ 1189 w 10355"/>
                <a:gd name="connsiteY566" fmla="*/ 9581 h 10000"/>
                <a:gd name="connsiteX567" fmla="*/ 1371 w 10355"/>
                <a:gd name="connsiteY567" fmla="*/ 9588 h 10000"/>
                <a:gd name="connsiteX568" fmla="*/ 1724 w 10355"/>
                <a:gd name="connsiteY568" fmla="*/ 9602 h 10000"/>
                <a:gd name="connsiteX569" fmla="*/ 2088 w 10355"/>
                <a:gd name="connsiteY569" fmla="*/ 9588 h 10000"/>
                <a:gd name="connsiteX570" fmla="*/ 2451 w 10355"/>
                <a:gd name="connsiteY570" fmla="*/ 9575 h 10000"/>
                <a:gd name="connsiteX571" fmla="*/ 2815 w 10355"/>
                <a:gd name="connsiteY571" fmla="*/ 9561 h 10000"/>
                <a:gd name="connsiteX572" fmla="*/ 3168 w 10355"/>
                <a:gd name="connsiteY572" fmla="*/ 9554 h 10000"/>
                <a:gd name="connsiteX573" fmla="*/ 3531 w 10355"/>
                <a:gd name="connsiteY573" fmla="*/ 9561 h 10000"/>
                <a:gd name="connsiteX574" fmla="*/ 3531 w 10355"/>
                <a:gd name="connsiteY574" fmla="*/ 9581 h 10000"/>
                <a:gd name="connsiteX575" fmla="*/ 3542 w 10355"/>
                <a:gd name="connsiteY575" fmla="*/ 9602 h 10000"/>
                <a:gd name="connsiteX576" fmla="*/ 3542 w 10355"/>
                <a:gd name="connsiteY576" fmla="*/ 9615 h 10000"/>
                <a:gd name="connsiteX577" fmla="*/ 3542 w 10355"/>
                <a:gd name="connsiteY577" fmla="*/ 9635 h 10000"/>
                <a:gd name="connsiteX578" fmla="*/ 3564 w 10355"/>
                <a:gd name="connsiteY578" fmla="*/ 9662 h 10000"/>
                <a:gd name="connsiteX579" fmla="*/ 3574 w 10355"/>
                <a:gd name="connsiteY579" fmla="*/ 9683 h 10000"/>
                <a:gd name="connsiteX580" fmla="*/ 3574 w 10355"/>
                <a:gd name="connsiteY580" fmla="*/ 9696 h 10000"/>
                <a:gd name="connsiteX581" fmla="*/ 3596 w 10355"/>
                <a:gd name="connsiteY581" fmla="*/ 9716 h 10000"/>
                <a:gd name="connsiteX582" fmla="*/ 3617 w 10355"/>
                <a:gd name="connsiteY582" fmla="*/ 9743 h 10000"/>
                <a:gd name="connsiteX583" fmla="*/ 3649 w 10355"/>
                <a:gd name="connsiteY583" fmla="*/ 9764 h 10000"/>
                <a:gd name="connsiteX584" fmla="*/ 3681 w 10355"/>
                <a:gd name="connsiteY584" fmla="*/ 9784 h 10000"/>
                <a:gd name="connsiteX585" fmla="*/ 3703 w 10355"/>
                <a:gd name="connsiteY585" fmla="*/ 9797 h 10000"/>
                <a:gd name="connsiteX586" fmla="*/ 3745 w 10355"/>
                <a:gd name="connsiteY586" fmla="*/ 9818 h 10000"/>
                <a:gd name="connsiteX587" fmla="*/ 3777 w 10355"/>
                <a:gd name="connsiteY587" fmla="*/ 9838 h 10000"/>
                <a:gd name="connsiteX588" fmla="*/ 3820 w 10355"/>
                <a:gd name="connsiteY588" fmla="*/ 9845 h 10000"/>
                <a:gd name="connsiteX589" fmla="*/ 3852 w 10355"/>
                <a:gd name="connsiteY589" fmla="*/ 9865 h 10000"/>
                <a:gd name="connsiteX590" fmla="*/ 3884 w 10355"/>
                <a:gd name="connsiteY590" fmla="*/ 9865 h 10000"/>
                <a:gd name="connsiteX591" fmla="*/ 3895 w 10355"/>
                <a:gd name="connsiteY591" fmla="*/ 9872 h 10000"/>
                <a:gd name="connsiteX592" fmla="*/ 3906 w 10355"/>
                <a:gd name="connsiteY592" fmla="*/ 9872 h 10000"/>
                <a:gd name="connsiteX593" fmla="*/ 3927 w 10355"/>
                <a:gd name="connsiteY593" fmla="*/ 9872 h 10000"/>
                <a:gd name="connsiteX594" fmla="*/ 3938 w 10355"/>
                <a:gd name="connsiteY594" fmla="*/ 9872 h 10000"/>
                <a:gd name="connsiteX595" fmla="*/ 3949 w 10355"/>
                <a:gd name="connsiteY595" fmla="*/ 9872 h 10000"/>
                <a:gd name="connsiteX596" fmla="*/ 3970 w 10355"/>
                <a:gd name="connsiteY596" fmla="*/ 9872 h 10000"/>
                <a:gd name="connsiteX597" fmla="*/ 3981 w 10355"/>
                <a:gd name="connsiteY597" fmla="*/ 9872 h 10000"/>
                <a:gd name="connsiteX598" fmla="*/ 4013 w 10355"/>
                <a:gd name="connsiteY598" fmla="*/ 9892 h 10000"/>
                <a:gd name="connsiteX599" fmla="*/ 4034 w 10355"/>
                <a:gd name="connsiteY599" fmla="*/ 9899 h 10000"/>
                <a:gd name="connsiteX600" fmla="*/ 4066 w 10355"/>
                <a:gd name="connsiteY600" fmla="*/ 9905 h 10000"/>
                <a:gd name="connsiteX601" fmla="*/ 4098 w 10355"/>
                <a:gd name="connsiteY601" fmla="*/ 9905 h 10000"/>
                <a:gd name="connsiteX602" fmla="*/ 4141 w 10355"/>
                <a:gd name="connsiteY602" fmla="*/ 9905 h 10000"/>
                <a:gd name="connsiteX603" fmla="*/ 4173 w 10355"/>
                <a:gd name="connsiteY603" fmla="*/ 9919 h 10000"/>
                <a:gd name="connsiteX604" fmla="*/ 4216 w 10355"/>
                <a:gd name="connsiteY604" fmla="*/ 9926 h 10000"/>
                <a:gd name="connsiteX605" fmla="*/ 4227 w 10355"/>
                <a:gd name="connsiteY605" fmla="*/ 9946 h 10000"/>
                <a:gd name="connsiteX606" fmla="*/ 4302 w 10355"/>
                <a:gd name="connsiteY606" fmla="*/ 9953 h 10000"/>
                <a:gd name="connsiteX607" fmla="*/ 4355 w 10355"/>
                <a:gd name="connsiteY607" fmla="*/ 9966 h 10000"/>
                <a:gd name="connsiteX608" fmla="*/ 4430 w 10355"/>
                <a:gd name="connsiteY608" fmla="*/ 9973 h 10000"/>
                <a:gd name="connsiteX609" fmla="*/ 4483 w 10355"/>
                <a:gd name="connsiteY609" fmla="*/ 9973 h 10000"/>
                <a:gd name="connsiteX610" fmla="*/ 4558 w 10355"/>
                <a:gd name="connsiteY610" fmla="*/ 9980 h 10000"/>
                <a:gd name="connsiteX611" fmla="*/ 4633 w 10355"/>
                <a:gd name="connsiteY611" fmla="*/ 9993 h 10000"/>
                <a:gd name="connsiteX612" fmla="*/ 4687 w 10355"/>
                <a:gd name="connsiteY612" fmla="*/ 9993 h 10000"/>
                <a:gd name="connsiteX613" fmla="*/ 4761 w 10355"/>
                <a:gd name="connsiteY613" fmla="*/ 10000 h 10000"/>
                <a:gd name="connsiteX0" fmla="*/ 4761 w 10355"/>
                <a:gd name="connsiteY0" fmla="*/ 10000 h 10000"/>
                <a:gd name="connsiteX1" fmla="*/ 4836 w 10355"/>
                <a:gd name="connsiteY1" fmla="*/ 10000 h 10000"/>
                <a:gd name="connsiteX2" fmla="*/ 4922 w 10355"/>
                <a:gd name="connsiteY2" fmla="*/ 10000 h 10000"/>
                <a:gd name="connsiteX3" fmla="*/ 5007 w 10355"/>
                <a:gd name="connsiteY3" fmla="*/ 9993 h 10000"/>
                <a:gd name="connsiteX4" fmla="*/ 5093 w 10355"/>
                <a:gd name="connsiteY4" fmla="*/ 9993 h 10000"/>
                <a:gd name="connsiteX5" fmla="*/ 5168 w 10355"/>
                <a:gd name="connsiteY5" fmla="*/ 9993 h 10000"/>
                <a:gd name="connsiteX6" fmla="*/ 5253 w 10355"/>
                <a:gd name="connsiteY6" fmla="*/ 9980 h 10000"/>
                <a:gd name="connsiteX7" fmla="*/ 5339 w 10355"/>
                <a:gd name="connsiteY7" fmla="*/ 9980 h 10000"/>
                <a:gd name="connsiteX8" fmla="*/ 5425 w 10355"/>
                <a:gd name="connsiteY8" fmla="*/ 9980 h 10000"/>
                <a:gd name="connsiteX9" fmla="*/ 5478 w 10355"/>
                <a:gd name="connsiteY9" fmla="*/ 9973 h 10000"/>
                <a:gd name="connsiteX10" fmla="*/ 5531 w 10355"/>
                <a:gd name="connsiteY10" fmla="*/ 9966 h 10000"/>
                <a:gd name="connsiteX11" fmla="*/ 5574 w 10355"/>
                <a:gd name="connsiteY11" fmla="*/ 9953 h 10000"/>
                <a:gd name="connsiteX12" fmla="*/ 5628 w 10355"/>
                <a:gd name="connsiteY12" fmla="*/ 9953 h 10000"/>
                <a:gd name="connsiteX13" fmla="*/ 5671 w 10355"/>
                <a:gd name="connsiteY13" fmla="*/ 9946 h 10000"/>
                <a:gd name="connsiteX14" fmla="*/ 5713 w 10355"/>
                <a:gd name="connsiteY14" fmla="*/ 9946 h 10000"/>
                <a:gd name="connsiteX15" fmla="*/ 5756 w 10355"/>
                <a:gd name="connsiteY15" fmla="*/ 9946 h 10000"/>
                <a:gd name="connsiteX16" fmla="*/ 5820 w 10355"/>
                <a:gd name="connsiteY16" fmla="*/ 9939 h 10000"/>
                <a:gd name="connsiteX17" fmla="*/ 5842 w 10355"/>
                <a:gd name="connsiteY17" fmla="*/ 9926 h 10000"/>
                <a:gd name="connsiteX18" fmla="*/ 5874 w 10355"/>
                <a:gd name="connsiteY18" fmla="*/ 9926 h 10000"/>
                <a:gd name="connsiteX19" fmla="*/ 5906 w 10355"/>
                <a:gd name="connsiteY19" fmla="*/ 9919 h 10000"/>
                <a:gd name="connsiteX20" fmla="*/ 5927 w 10355"/>
                <a:gd name="connsiteY20" fmla="*/ 9919 h 10000"/>
                <a:gd name="connsiteX21" fmla="*/ 5959 w 10355"/>
                <a:gd name="connsiteY21" fmla="*/ 9919 h 10000"/>
                <a:gd name="connsiteX22" fmla="*/ 5991 w 10355"/>
                <a:gd name="connsiteY22" fmla="*/ 9919 h 10000"/>
                <a:gd name="connsiteX23" fmla="*/ 6013 w 10355"/>
                <a:gd name="connsiteY23" fmla="*/ 9919 h 10000"/>
                <a:gd name="connsiteX24" fmla="*/ 6045 w 10355"/>
                <a:gd name="connsiteY24" fmla="*/ 9905 h 10000"/>
                <a:gd name="connsiteX25" fmla="*/ 6120 w 10355"/>
                <a:gd name="connsiteY25" fmla="*/ 9892 h 10000"/>
                <a:gd name="connsiteX26" fmla="*/ 6205 w 10355"/>
                <a:gd name="connsiteY26" fmla="*/ 9878 h 10000"/>
                <a:gd name="connsiteX27" fmla="*/ 6280 w 10355"/>
                <a:gd name="connsiteY27" fmla="*/ 9851 h 10000"/>
                <a:gd name="connsiteX28" fmla="*/ 6344 w 10355"/>
                <a:gd name="connsiteY28" fmla="*/ 9838 h 10000"/>
                <a:gd name="connsiteX29" fmla="*/ 6419 w 10355"/>
                <a:gd name="connsiteY29" fmla="*/ 9811 h 10000"/>
                <a:gd name="connsiteX30" fmla="*/ 6494 w 10355"/>
                <a:gd name="connsiteY30" fmla="*/ 9784 h 10000"/>
                <a:gd name="connsiteX31" fmla="*/ 6548 w 10355"/>
                <a:gd name="connsiteY31" fmla="*/ 9743 h 10000"/>
                <a:gd name="connsiteX32" fmla="*/ 6612 w 10355"/>
                <a:gd name="connsiteY32" fmla="*/ 9716 h 10000"/>
                <a:gd name="connsiteX33" fmla="*/ 6622 w 10355"/>
                <a:gd name="connsiteY33" fmla="*/ 9669 h 10000"/>
                <a:gd name="connsiteX34" fmla="*/ 6622 w 10355"/>
                <a:gd name="connsiteY34" fmla="*/ 9629 h 10000"/>
                <a:gd name="connsiteX35" fmla="*/ 6612 w 10355"/>
                <a:gd name="connsiteY35" fmla="*/ 9581 h 10000"/>
                <a:gd name="connsiteX36" fmla="*/ 6580 w 10355"/>
                <a:gd name="connsiteY36" fmla="*/ 9534 h 10000"/>
                <a:gd name="connsiteX37" fmla="*/ 6548 w 10355"/>
                <a:gd name="connsiteY37" fmla="*/ 9500 h 10000"/>
                <a:gd name="connsiteX38" fmla="*/ 6505 w 10355"/>
                <a:gd name="connsiteY38" fmla="*/ 9460 h 10000"/>
                <a:gd name="connsiteX39" fmla="*/ 6451 w 10355"/>
                <a:gd name="connsiteY39" fmla="*/ 9426 h 10000"/>
                <a:gd name="connsiteX40" fmla="*/ 6398 w 10355"/>
                <a:gd name="connsiteY40" fmla="*/ 9399 h 10000"/>
                <a:gd name="connsiteX41" fmla="*/ 6334 w 10355"/>
                <a:gd name="connsiteY41" fmla="*/ 9392 h 10000"/>
                <a:gd name="connsiteX42" fmla="*/ 6280 w 10355"/>
                <a:gd name="connsiteY42" fmla="*/ 9372 h 10000"/>
                <a:gd name="connsiteX43" fmla="*/ 6216 w 10355"/>
                <a:gd name="connsiteY43" fmla="*/ 9352 h 10000"/>
                <a:gd name="connsiteX44" fmla="*/ 6152 w 10355"/>
                <a:gd name="connsiteY44" fmla="*/ 9332 h 10000"/>
                <a:gd name="connsiteX45" fmla="*/ 6088 w 10355"/>
                <a:gd name="connsiteY45" fmla="*/ 9325 h 10000"/>
                <a:gd name="connsiteX46" fmla="*/ 6013 w 10355"/>
                <a:gd name="connsiteY46" fmla="*/ 9305 h 10000"/>
                <a:gd name="connsiteX47" fmla="*/ 5959 w 10355"/>
                <a:gd name="connsiteY47" fmla="*/ 9291 h 10000"/>
                <a:gd name="connsiteX48" fmla="*/ 5884 w 10355"/>
                <a:gd name="connsiteY48" fmla="*/ 9278 h 10000"/>
                <a:gd name="connsiteX49" fmla="*/ 5863 w 10355"/>
                <a:gd name="connsiteY49" fmla="*/ 9271 h 10000"/>
                <a:gd name="connsiteX50" fmla="*/ 5831 w 10355"/>
                <a:gd name="connsiteY50" fmla="*/ 9271 h 10000"/>
                <a:gd name="connsiteX51" fmla="*/ 5799 w 10355"/>
                <a:gd name="connsiteY51" fmla="*/ 9271 h 10000"/>
                <a:gd name="connsiteX52" fmla="*/ 5788 w 10355"/>
                <a:gd name="connsiteY52" fmla="*/ 9264 h 10000"/>
                <a:gd name="connsiteX53" fmla="*/ 5756 w 10355"/>
                <a:gd name="connsiteY53" fmla="*/ 9264 h 10000"/>
                <a:gd name="connsiteX54" fmla="*/ 5724 w 10355"/>
                <a:gd name="connsiteY54" fmla="*/ 9264 h 10000"/>
                <a:gd name="connsiteX55" fmla="*/ 5713 w 10355"/>
                <a:gd name="connsiteY55" fmla="*/ 9251 h 10000"/>
                <a:gd name="connsiteX56" fmla="*/ 5681 w 10355"/>
                <a:gd name="connsiteY56" fmla="*/ 9244 h 10000"/>
                <a:gd name="connsiteX57" fmla="*/ 5681 w 10355"/>
                <a:gd name="connsiteY57" fmla="*/ 9223 h 10000"/>
                <a:gd name="connsiteX58" fmla="*/ 5703 w 10355"/>
                <a:gd name="connsiteY58" fmla="*/ 9196 h 10000"/>
                <a:gd name="connsiteX59" fmla="*/ 5703 w 10355"/>
                <a:gd name="connsiteY59" fmla="*/ 9176 h 10000"/>
                <a:gd name="connsiteX60" fmla="*/ 5713 w 10355"/>
                <a:gd name="connsiteY60" fmla="*/ 9163 h 10000"/>
                <a:gd name="connsiteX61" fmla="*/ 5713 w 10355"/>
                <a:gd name="connsiteY61" fmla="*/ 9142 h 10000"/>
                <a:gd name="connsiteX62" fmla="*/ 5724 w 10355"/>
                <a:gd name="connsiteY62" fmla="*/ 9122 h 10000"/>
                <a:gd name="connsiteX63" fmla="*/ 5745 w 10355"/>
                <a:gd name="connsiteY63" fmla="*/ 9095 h 10000"/>
                <a:gd name="connsiteX64" fmla="*/ 5745 w 10355"/>
                <a:gd name="connsiteY64" fmla="*/ 9082 h 10000"/>
                <a:gd name="connsiteX65" fmla="*/ 5799 w 10355"/>
                <a:gd name="connsiteY65" fmla="*/ 8953 h 10000"/>
                <a:gd name="connsiteX66" fmla="*/ 5863 w 10355"/>
                <a:gd name="connsiteY66" fmla="*/ 8832 h 10000"/>
                <a:gd name="connsiteX67" fmla="*/ 5906 w 10355"/>
                <a:gd name="connsiteY67" fmla="*/ 8724 h 10000"/>
                <a:gd name="connsiteX68" fmla="*/ 5949 w 10355"/>
                <a:gd name="connsiteY68" fmla="*/ 8602 h 10000"/>
                <a:gd name="connsiteX69" fmla="*/ 5991 w 10355"/>
                <a:gd name="connsiteY69" fmla="*/ 8494 h 10000"/>
                <a:gd name="connsiteX70" fmla="*/ 6013 w 10355"/>
                <a:gd name="connsiteY70" fmla="*/ 8379 h 10000"/>
                <a:gd name="connsiteX71" fmla="*/ 6034 w 10355"/>
                <a:gd name="connsiteY71" fmla="*/ 8258 h 10000"/>
                <a:gd name="connsiteX72" fmla="*/ 6045 w 10355"/>
                <a:gd name="connsiteY72" fmla="*/ 8143 h 10000"/>
                <a:gd name="connsiteX73" fmla="*/ 6056 w 10355"/>
                <a:gd name="connsiteY73" fmla="*/ 8028 h 10000"/>
                <a:gd name="connsiteX74" fmla="*/ 6088 w 10355"/>
                <a:gd name="connsiteY74" fmla="*/ 7927 h 10000"/>
                <a:gd name="connsiteX75" fmla="*/ 6088 w 10355"/>
                <a:gd name="connsiteY75" fmla="*/ 7833 h 10000"/>
                <a:gd name="connsiteX76" fmla="*/ 6109 w 10355"/>
                <a:gd name="connsiteY76" fmla="*/ 7731 h 10000"/>
                <a:gd name="connsiteX77" fmla="*/ 6109 w 10355"/>
                <a:gd name="connsiteY77" fmla="*/ 7630 h 10000"/>
                <a:gd name="connsiteX78" fmla="*/ 6120 w 10355"/>
                <a:gd name="connsiteY78" fmla="*/ 7529 h 10000"/>
                <a:gd name="connsiteX79" fmla="*/ 6120 w 10355"/>
                <a:gd name="connsiteY79" fmla="*/ 7441 h 10000"/>
                <a:gd name="connsiteX80" fmla="*/ 6130 w 10355"/>
                <a:gd name="connsiteY80" fmla="*/ 7340 h 10000"/>
                <a:gd name="connsiteX81" fmla="*/ 6120 w 10355"/>
                <a:gd name="connsiteY81" fmla="*/ 7191 h 10000"/>
                <a:gd name="connsiteX82" fmla="*/ 6109 w 10355"/>
                <a:gd name="connsiteY82" fmla="*/ 7043 h 10000"/>
                <a:gd name="connsiteX83" fmla="*/ 6088 w 10355"/>
                <a:gd name="connsiteY83" fmla="*/ 6901 h 10000"/>
                <a:gd name="connsiteX84" fmla="*/ 6077 w 10355"/>
                <a:gd name="connsiteY84" fmla="*/ 6752 h 10000"/>
                <a:gd name="connsiteX85" fmla="*/ 6056 w 10355"/>
                <a:gd name="connsiteY85" fmla="*/ 6610 h 10000"/>
                <a:gd name="connsiteX86" fmla="*/ 6077 w 10355"/>
                <a:gd name="connsiteY86" fmla="*/ 6469 h 10000"/>
                <a:gd name="connsiteX87" fmla="*/ 6109 w 10355"/>
                <a:gd name="connsiteY87" fmla="*/ 6327 h 10000"/>
                <a:gd name="connsiteX88" fmla="*/ 6173 w 10355"/>
                <a:gd name="connsiteY88" fmla="*/ 6172 h 10000"/>
                <a:gd name="connsiteX89" fmla="*/ 6205 w 10355"/>
                <a:gd name="connsiteY89" fmla="*/ 6090 h 10000"/>
                <a:gd name="connsiteX90" fmla="*/ 6280 w 10355"/>
                <a:gd name="connsiteY90" fmla="*/ 6009 h 10000"/>
                <a:gd name="connsiteX91" fmla="*/ 6344 w 10355"/>
                <a:gd name="connsiteY91" fmla="*/ 5935 h 10000"/>
                <a:gd name="connsiteX92" fmla="*/ 6441 w 10355"/>
                <a:gd name="connsiteY92" fmla="*/ 5861 h 10000"/>
                <a:gd name="connsiteX93" fmla="*/ 6537 w 10355"/>
                <a:gd name="connsiteY93" fmla="*/ 5800 h 10000"/>
                <a:gd name="connsiteX94" fmla="*/ 6644 w 10355"/>
                <a:gd name="connsiteY94" fmla="*/ 5726 h 10000"/>
                <a:gd name="connsiteX95" fmla="*/ 6729 w 10355"/>
                <a:gd name="connsiteY95" fmla="*/ 5652 h 10000"/>
                <a:gd name="connsiteX96" fmla="*/ 6826 w 10355"/>
                <a:gd name="connsiteY96" fmla="*/ 5584 h 10000"/>
                <a:gd name="connsiteX97" fmla="*/ 6879 w 10355"/>
                <a:gd name="connsiteY97" fmla="*/ 5517 h 10000"/>
                <a:gd name="connsiteX98" fmla="*/ 6933 w 10355"/>
                <a:gd name="connsiteY98" fmla="*/ 5429 h 10000"/>
                <a:gd name="connsiteX99" fmla="*/ 6954 w 10355"/>
                <a:gd name="connsiteY99" fmla="*/ 5361 h 10000"/>
                <a:gd name="connsiteX100" fmla="*/ 6975 w 10355"/>
                <a:gd name="connsiteY100" fmla="*/ 5287 h 10000"/>
                <a:gd name="connsiteX101" fmla="*/ 6975 w 10355"/>
                <a:gd name="connsiteY101" fmla="*/ 5206 h 10000"/>
                <a:gd name="connsiteX102" fmla="*/ 6954 w 10355"/>
                <a:gd name="connsiteY102" fmla="*/ 5125 h 10000"/>
                <a:gd name="connsiteX103" fmla="*/ 6933 w 10355"/>
                <a:gd name="connsiteY103" fmla="*/ 5037 h 10000"/>
                <a:gd name="connsiteX104" fmla="*/ 6879 w 10355"/>
                <a:gd name="connsiteY104" fmla="*/ 4956 h 10000"/>
                <a:gd name="connsiteX105" fmla="*/ 6858 w 10355"/>
                <a:gd name="connsiteY105" fmla="*/ 4922 h 10000"/>
                <a:gd name="connsiteX106" fmla="*/ 6826 w 10355"/>
                <a:gd name="connsiteY106" fmla="*/ 4882 h 10000"/>
                <a:gd name="connsiteX107" fmla="*/ 6815 w 10355"/>
                <a:gd name="connsiteY107" fmla="*/ 4848 h 10000"/>
                <a:gd name="connsiteX108" fmla="*/ 6815 w 10355"/>
                <a:gd name="connsiteY108" fmla="*/ 4801 h 10000"/>
                <a:gd name="connsiteX109" fmla="*/ 6826 w 10355"/>
                <a:gd name="connsiteY109" fmla="*/ 4767 h 10000"/>
                <a:gd name="connsiteX110" fmla="*/ 6826 w 10355"/>
                <a:gd name="connsiteY110" fmla="*/ 4733 h 10000"/>
                <a:gd name="connsiteX111" fmla="*/ 6836 w 10355"/>
                <a:gd name="connsiteY111" fmla="*/ 4686 h 10000"/>
                <a:gd name="connsiteX112" fmla="*/ 6836 w 10355"/>
                <a:gd name="connsiteY112" fmla="*/ 4646 h 10000"/>
                <a:gd name="connsiteX113" fmla="*/ 6900 w 10355"/>
                <a:gd name="connsiteY113" fmla="*/ 4619 h 10000"/>
                <a:gd name="connsiteX114" fmla="*/ 6954 w 10355"/>
                <a:gd name="connsiteY114" fmla="*/ 4605 h 10000"/>
                <a:gd name="connsiteX115" fmla="*/ 7018 w 10355"/>
                <a:gd name="connsiteY115" fmla="*/ 4564 h 10000"/>
                <a:gd name="connsiteX116" fmla="*/ 7072 w 10355"/>
                <a:gd name="connsiteY116" fmla="*/ 4537 h 10000"/>
                <a:gd name="connsiteX117" fmla="*/ 7125 w 10355"/>
                <a:gd name="connsiteY117" fmla="*/ 4510 h 10000"/>
                <a:gd name="connsiteX118" fmla="*/ 7189 w 10355"/>
                <a:gd name="connsiteY118" fmla="*/ 4477 h 10000"/>
                <a:gd name="connsiteX119" fmla="*/ 7243 w 10355"/>
                <a:gd name="connsiteY119" fmla="*/ 4450 h 10000"/>
                <a:gd name="connsiteX120" fmla="*/ 7307 w 10355"/>
                <a:gd name="connsiteY120" fmla="*/ 4423 h 10000"/>
                <a:gd name="connsiteX121" fmla="*/ 7328 w 10355"/>
                <a:gd name="connsiteY121" fmla="*/ 4396 h 10000"/>
                <a:gd name="connsiteX122" fmla="*/ 7360 w 10355"/>
                <a:gd name="connsiteY122" fmla="*/ 4369 h 10000"/>
                <a:gd name="connsiteX123" fmla="*/ 7392 w 10355"/>
                <a:gd name="connsiteY123" fmla="*/ 4348 h 10000"/>
                <a:gd name="connsiteX124" fmla="*/ 7414 w 10355"/>
                <a:gd name="connsiteY124" fmla="*/ 4328 h 10000"/>
                <a:gd name="connsiteX125" fmla="*/ 7446 w 10355"/>
                <a:gd name="connsiteY125" fmla="*/ 4308 h 10000"/>
                <a:gd name="connsiteX126" fmla="*/ 7478 w 10355"/>
                <a:gd name="connsiteY126" fmla="*/ 4294 h 10000"/>
                <a:gd name="connsiteX127" fmla="*/ 7521 w 10355"/>
                <a:gd name="connsiteY127" fmla="*/ 4274 h 10000"/>
                <a:gd name="connsiteX128" fmla="*/ 7564 w 10355"/>
                <a:gd name="connsiteY128" fmla="*/ 4254 h 10000"/>
                <a:gd name="connsiteX129" fmla="*/ 7735 w 10355"/>
                <a:gd name="connsiteY129" fmla="*/ 4173 h 10000"/>
                <a:gd name="connsiteX130" fmla="*/ 7906 w 10355"/>
                <a:gd name="connsiteY130" fmla="*/ 4099 h 10000"/>
                <a:gd name="connsiteX131" fmla="*/ 8088 w 10355"/>
                <a:gd name="connsiteY131" fmla="*/ 4031 h 10000"/>
                <a:gd name="connsiteX132" fmla="*/ 8259 w 10355"/>
                <a:gd name="connsiteY132" fmla="*/ 3943 h 10000"/>
                <a:gd name="connsiteX133" fmla="*/ 8334 w 10355"/>
                <a:gd name="connsiteY133" fmla="*/ 3903 h 10000"/>
                <a:gd name="connsiteX134" fmla="*/ 8398 w 10355"/>
                <a:gd name="connsiteY134" fmla="*/ 3856 h 10000"/>
                <a:gd name="connsiteX135" fmla="*/ 8462 w 10355"/>
                <a:gd name="connsiteY135" fmla="*/ 3801 h 10000"/>
                <a:gd name="connsiteX136" fmla="*/ 8505 w 10355"/>
                <a:gd name="connsiteY136" fmla="*/ 3747 h 10000"/>
                <a:gd name="connsiteX137" fmla="*/ 8548 w 10355"/>
                <a:gd name="connsiteY137" fmla="*/ 3693 h 10000"/>
                <a:gd name="connsiteX138" fmla="*/ 8558 w 10355"/>
                <a:gd name="connsiteY138" fmla="*/ 3626 h 10000"/>
                <a:gd name="connsiteX139" fmla="*/ 8569 w 10355"/>
                <a:gd name="connsiteY139" fmla="*/ 3565 h 10000"/>
                <a:gd name="connsiteX140" fmla="*/ 8569 w 10355"/>
                <a:gd name="connsiteY140" fmla="*/ 3491 h 10000"/>
                <a:gd name="connsiteX141" fmla="*/ 8558 w 10355"/>
                <a:gd name="connsiteY141" fmla="*/ 3484 h 10000"/>
                <a:gd name="connsiteX142" fmla="*/ 8558 w 10355"/>
                <a:gd name="connsiteY142" fmla="*/ 3484 h 10000"/>
                <a:gd name="connsiteX143" fmla="*/ 8548 w 10355"/>
                <a:gd name="connsiteY143" fmla="*/ 3471 h 10000"/>
                <a:gd name="connsiteX144" fmla="*/ 8548 w 10355"/>
                <a:gd name="connsiteY144" fmla="*/ 3464 h 10000"/>
                <a:gd name="connsiteX145" fmla="*/ 8548 w 10355"/>
                <a:gd name="connsiteY145" fmla="*/ 3450 h 10000"/>
                <a:gd name="connsiteX146" fmla="*/ 8548 w 10355"/>
                <a:gd name="connsiteY146" fmla="*/ 3444 h 10000"/>
                <a:gd name="connsiteX147" fmla="*/ 8548 w 10355"/>
                <a:gd name="connsiteY147" fmla="*/ 3437 h 10000"/>
                <a:gd name="connsiteX148" fmla="*/ 8558 w 10355"/>
                <a:gd name="connsiteY148" fmla="*/ 3423 h 10000"/>
                <a:gd name="connsiteX149" fmla="*/ 8644 w 10355"/>
                <a:gd name="connsiteY149" fmla="*/ 3437 h 10000"/>
                <a:gd name="connsiteX150" fmla="*/ 8729 w 10355"/>
                <a:gd name="connsiteY150" fmla="*/ 3444 h 10000"/>
                <a:gd name="connsiteX151" fmla="*/ 8836 w 10355"/>
                <a:gd name="connsiteY151" fmla="*/ 3444 h 10000"/>
                <a:gd name="connsiteX152" fmla="*/ 8922 w 10355"/>
                <a:gd name="connsiteY152" fmla="*/ 3437 h 10000"/>
                <a:gd name="connsiteX153" fmla="*/ 9007 w 10355"/>
                <a:gd name="connsiteY153" fmla="*/ 3423 h 10000"/>
                <a:gd name="connsiteX154" fmla="*/ 9093 w 10355"/>
                <a:gd name="connsiteY154" fmla="*/ 3417 h 10000"/>
                <a:gd name="connsiteX155" fmla="*/ 9179 w 10355"/>
                <a:gd name="connsiteY155" fmla="*/ 3410 h 10000"/>
                <a:gd name="connsiteX156" fmla="*/ 9264 w 10355"/>
                <a:gd name="connsiteY156" fmla="*/ 3390 h 10000"/>
                <a:gd name="connsiteX157" fmla="*/ 9307 w 10355"/>
                <a:gd name="connsiteY157" fmla="*/ 3369 h 10000"/>
                <a:gd name="connsiteX158" fmla="*/ 9350 w 10355"/>
                <a:gd name="connsiteY158" fmla="*/ 3363 h 10000"/>
                <a:gd name="connsiteX159" fmla="*/ 9382 w 10355"/>
                <a:gd name="connsiteY159" fmla="*/ 3342 h 10000"/>
                <a:gd name="connsiteX160" fmla="*/ 9425 w 10355"/>
                <a:gd name="connsiteY160" fmla="*/ 3336 h 10000"/>
                <a:gd name="connsiteX161" fmla="*/ 9457 w 10355"/>
                <a:gd name="connsiteY161" fmla="*/ 3315 h 10000"/>
                <a:gd name="connsiteX162" fmla="*/ 9489 w 10355"/>
                <a:gd name="connsiteY162" fmla="*/ 3309 h 10000"/>
                <a:gd name="connsiteX163" fmla="*/ 9510 w 10355"/>
                <a:gd name="connsiteY163" fmla="*/ 3302 h 10000"/>
                <a:gd name="connsiteX164" fmla="*/ 9542 w 10355"/>
                <a:gd name="connsiteY164" fmla="*/ 3282 h 10000"/>
                <a:gd name="connsiteX165" fmla="*/ 9596 w 10355"/>
                <a:gd name="connsiteY165" fmla="*/ 3241 h 10000"/>
                <a:gd name="connsiteX166" fmla="*/ 9660 w 10355"/>
                <a:gd name="connsiteY166" fmla="*/ 3207 h 10000"/>
                <a:gd name="connsiteX167" fmla="*/ 9703 w 10355"/>
                <a:gd name="connsiteY167" fmla="*/ 3160 h 10000"/>
                <a:gd name="connsiteX168" fmla="*/ 9735 w 10355"/>
                <a:gd name="connsiteY168" fmla="*/ 3120 h 10000"/>
                <a:gd name="connsiteX169" fmla="*/ 9756 w 10355"/>
                <a:gd name="connsiteY169" fmla="*/ 3059 h 10000"/>
                <a:gd name="connsiteX170" fmla="*/ 9756 w 10355"/>
                <a:gd name="connsiteY170" fmla="*/ 3018 h 10000"/>
                <a:gd name="connsiteX171" fmla="*/ 9756 w 10355"/>
                <a:gd name="connsiteY171" fmla="*/ 2964 h 10000"/>
                <a:gd name="connsiteX172" fmla="*/ 9756 w 10355"/>
                <a:gd name="connsiteY172" fmla="*/ 2903 h 10000"/>
                <a:gd name="connsiteX173" fmla="*/ 9745 w 10355"/>
                <a:gd name="connsiteY173" fmla="*/ 2876 h 10000"/>
                <a:gd name="connsiteX174" fmla="*/ 9713 w 10355"/>
                <a:gd name="connsiteY174" fmla="*/ 2849 h 10000"/>
                <a:gd name="connsiteX175" fmla="*/ 9703 w 10355"/>
                <a:gd name="connsiteY175" fmla="*/ 2836 h 10000"/>
                <a:gd name="connsiteX176" fmla="*/ 9671 w 10355"/>
                <a:gd name="connsiteY176" fmla="*/ 2809 h 10000"/>
                <a:gd name="connsiteX177" fmla="*/ 9660 w 10355"/>
                <a:gd name="connsiteY177" fmla="*/ 2789 h 10000"/>
                <a:gd name="connsiteX178" fmla="*/ 9628 w 10355"/>
                <a:gd name="connsiteY178" fmla="*/ 2762 h 10000"/>
                <a:gd name="connsiteX179" fmla="*/ 9596 w 10355"/>
                <a:gd name="connsiteY179" fmla="*/ 2741 h 10000"/>
                <a:gd name="connsiteX180" fmla="*/ 9574 w 10355"/>
                <a:gd name="connsiteY180" fmla="*/ 2714 h 10000"/>
                <a:gd name="connsiteX181" fmla="*/ 9596 w 10355"/>
                <a:gd name="connsiteY181" fmla="*/ 2687 h 10000"/>
                <a:gd name="connsiteX182" fmla="*/ 9617 w 10355"/>
                <a:gd name="connsiteY182" fmla="*/ 2654 h 10000"/>
                <a:gd name="connsiteX183" fmla="*/ 9628 w 10355"/>
                <a:gd name="connsiteY183" fmla="*/ 2627 h 10000"/>
                <a:gd name="connsiteX184" fmla="*/ 9628 w 10355"/>
                <a:gd name="connsiteY184" fmla="*/ 2586 h 10000"/>
                <a:gd name="connsiteX185" fmla="*/ 9638 w 10355"/>
                <a:gd name="connsiteY185" fmla="*/ 2559 h 10000"/>
                <a:gd name="connsiteX186" fmla="*/ 9660 w 10355"/>
                <a:gd name="connsiteY186" fmla="*/ 2525 h 10000"/>
                <a:gd name="connsiteX187" fmla="*/ 9681 w 10355"/>
                <a:gd name="connsiteY187" fmla="*/ 2498 h 10000"/>
                <a:gd name="connsiteX188" fmla="*/ 9713 w 10355"/>
                <a:gd name="connsiteY188" fmla="*/ 2471 h 10000"/>
                <a:gd name="connsiteX189" fmla="*/ 9777 w 10355"/>
                <a:gd name="connsiteY189" fmla="*/ 2397 h 10000"/>
                <a:gd name="connsiteX190" fmla="*/ 9831 w 10355"/>
                <a:gd name="connsiteY190" fmla="*/ 2330 h 10000"/>
                <a:gd name="connsiteX191" fmla="*/ 9906 w 10355"/>
                <a:gd name="connsiteY191" fmla="*/ 2275 h 10000"/>
                <a:gd name="connsiteX192" fmla="*/ 9991 w 10355"/>
                <a:gd name="connsiteY192" fmla="*/ 2215 h 10000"/>
                <a:gd name="connsiteX193" fmla="*/ 10066 w 10355"/>
                <a:gd name="connsiteY193" fmla="*/ 2161 h 10000"/>
                <a:gd name="connsiteX194" fmla="*/ 10152 w 10355"/>
                <a:gd name="connsiteY194" fmla="*/ 2093 h 10000"/>
                <a:gd name="connsiteX195" fmla="*/ 10216 w 10355"/>
                <a:gd name="connsiteY195" fmla="*/ 2039 h 10000"/>
                <a:gd name="connsiteX196" fmla="*/ 10291 w 10355"/>
                <a:gd name="connsiteY196" fmla="*/ 1985 h 10000"/>
                <a:gd name="connsiteX197" fmla="*/ 10323 w 10355"/>
                <a:gd name="connsiteY197" fmla="*/ 1951 h 10000"/>
                <a:gd name="connsiteX198" fmla="*/ 10355 w 10355"/>
                <a:gd name="connsiteY198" fmla="*/ 1904 h 10000"/>
                <a:gd name="connsiteX199" fmla="*/ 10355 w 10355"/>
                <a:gd name="connsiteY199" fmla="*/ 1870 h 10000"/>
                <a:gd name="connsiteX200" fmla="*/ 10355 w 10355"/>
                <a:gd name="connsiteY200" fmla="*/ 1823 h 10000"/>
                <a:gd name="connsiteX201" fmla="*/ 10334 w 10355"/>
                <a:gd name="connsiteY201" fmla="*/ 1783 h 10000"/>
                <a:gd name="connsiteX202" fmla="*/ 10312 w 10355"/>
                <a:gd name="connsiteY202" fmla="*/ 1749 h 10000"/>
                <a:gd name="connsiteX203" fmla="*/ 10280 w 10355"/>
                <a:gd name="connsiteY203" fmla="*/ 1715 h 10000"/>
                <a:gd name="connsiteX204" fmla="*/ 10248 w 10355"/>
                <a:gd name="connsiteY204" fmla="*/ 1675 h 10000"/>
                <a:gd name="connsiteX205" fmla="*/ 10195 w 10355"/>
                <a:gd name="connsiteY205" fmla="*/ 1654 h 10000"/>
                <a:gd name="connsiteX206" fmla="*/ 10152 w 10355"/>
                <a:gd name="connsiteY206" fmla="*/ 1641 h 10000"/>
                <a:gd name="connsiteX207" fmla="*/ 10088 w 10355"/>
                <a:gd name="connsiteY207" fmla="*/ 1627 h 10000"/>
                <a:gd name="connsiteX208" fmla="*/ 10034 w 10355"/>
                <a:gd name="connsiteY208" fmla="*/ 1614 h 10000"/>
                <a:gd name="connsiteX209" fmla="*/ 9970 w 10355"/>
                <a:gd name="connsiteY209" fmla="*/ 1600 h 10000"/>
                <a:gd name="connsiteX210" fmla="*/ 9927 w 10355"/>
                <a:gd name="connsiteY210" fmla="*/ 1573 h 10000"/>
                <a:gd name="connsiteX211" fmla="*/ 9884 w 10355"/>
                <a:gd name="connsiteY211" fmla="*/ 1560 h 10000"/>
                <a:gd name="connsiteX212" fmla="*/ 9842 w 10355"/>
                <a:gd name="connsiteY212" fmla="*/ 1519 h 10000"/>
                <a:gd name="connsiteX213" fmla="*/ 9745 w 10355"/>
                <a:gd name="connsiteY213" fmla="*/ 1404 h 10000"/>
                <a:gd name="connsiteX214" fmla="*/ 9628 w 10355"/>
                <a:gd name="connsiteY214" fmla="*/ 1283 h 10000"/>
                <a:gd name="connsiteX215" fmla="*/ 9499 w 10355"/>
                <a:gd name="connsiteY215" fmla="*/ 1175 h 10000"/>
                <a:gd name="connsiteX216" fmla="*/ 9371 w 10355"/>
                <a:gd name="connsiteY216" fmla="*/ 1053 h 10000"/>
                <a:gd name="connsiteX217" fmla="*/ 9221 w 10355"/>
                <a:gd name="connsiteY217" fmla="*/ 945 h 10000"/>
                <a:gd name="connsiteX218" fmla="*/ 9104 w 10355"/>
                <a:gd name="connsiteY218" fmla="*/ 831 h 10000"/>
                <a:gd name="connsiteX219" fmla="*/ 9061 w 10355"/>
                <a:gd name="connsiteY219" fmla="*/ 763 h 10000"/>
                <a:gd name="connsiteX220" fmla="*/ 9007 w 10355"/>
                <a:gd name="connsiteY220" fmla="*/ 702 h 10000"/>
                <a:gd name="connsiteX221" fmla="*/ 8975 w 10355"/>
                <a:gd name="connsiteY221" fmla="*/ 635 h 10000"/>
                <a:gd name="connsiteX222" fmla="*/ 8954 w 10355"/>
                <a:gd name="connsiteY222" fmla="*/ 560 h 10000"/>
                <a:gd name="connsiteX223" fmla="*/ 8890 w 10355"/>
                <a:gd name="connsiteY223" fmla="*/ 473 h 10000"/>
                <a:gd name="connsiteX224" fmla="*/ 8836 w 10355"/>
                <a:gd name="connsiteY224" fmla="*/ 392 h 10000"/>
                <a:gd name="connsiteX225" fmla="*/ 8761 w 10355"/>
                <a:gd name="connsiteY225" fmla="*/ 297 h 10000"/>
                <a:gd name="connsiteX226" fmla="*/ 8676 w 10355"/>
                <a:gd name="connsiteY226" fmla="*/ 216 h 10000"/>
                <a:gd name="connsiteX227" fmla="*/ 8569 w 10355"/>
                <a:gd name="connsiteY227" fmla="*/ 155 h 10000"/>
                <a:gd name="connsiteX228" fmla="*/ 8473 w 10355"/>
                <a:gd name="connsiteY228" fmla="*/ 88 h 10000"/>
                <a:gd name="connsiteX229" fmla="*/ 8355 w 10355"/>
                <a:gd name="connsiteY229" fmla="*/ 34 h 10000"/>
                <a:gd name="connsiteX230" fmla="*/ 8227 w 10355"/>
                <a:gd name="connsiteY230" fmla="*/ 0 h 10000"/>
                <a:gd name="connsiteX231" fmla="*/ 8109 w 10355"/>
                <a:gd name="connsiteY231" fmla="*/ 0 h 10000"/>
                <a:gd name="connsiteX232" fmla="*/ 8013 w 10355"/>
                <a:gd name="connsiteY232" fmla="*/ 7 h 10000"/>
                <a:gd name="connsiteX233" fmla="*/ 7927 w 10355"/>
                <a:gd name="connsiteY233" fmla="*/ 14 h 10000"/>
                <a:gd name="connsiteX234" fmla="*/ 7820 w 10355"/>
                <a:gd name="connsiteY234" fmla="*/ 41 h 10000"/>
                <a:gd name="connsiteX235" fmla="*/ 7649 w 10355"/>
                <a:gd name="connsiteY235" fmla="*/ 101 h 10000"/>
                <a:gd name="connsiteX236" fmla="*/ 7489 w 10355"/>
                <a:gd name="connsiteY236" fmla="*/ 162 h 10000"/>
                <a:gd name="connsiteX237" fmla="*/ 7350 w 10355"/>
                <a:gd name="connsiteY237" fmla="*/ 243 h 10000"/>
                <a:gd name="connsiteX238" fmla="*/ 7189 w 10355"/>
                <a:gd name="connsiteY238" fmla="*/ 324 h 10000"/>
                <a:gd name="connsiteX239" fmla="*/ 7039 w 10355"/>
                <a:gd name="connsiteY239" fmla="*/ 398 h 10000"/>
                <a:gd name="connsiteX240" fmla="*/ 6879 w 10355"/>
                <a:gd name="connsiteY240" fmla="*/ 466 h 10000"/>
                <a:gd name="connsiteX241" fmla="*/ 6794 w 10355"/>
                <a:gd name="connsiteY241" fmla="*/ 500 h 10000"/>
                <a:gd name="connsiteX242" fmla="*/ 6697 w 10355"/>
                <a:gd name="connsiteY242" fmla="*/ 527 h 10000"/>
                <a:gd name="connsiteX243" fmla="*/ 6590 w 10355"/>
                <a:gd name="connsiteY243" fmla="*/ 533 h 10000"/>
                <a:gd name="connsiteX244" fmla="*/ 6494 w 10355"/>
                <a:gd name="connsiteY244" fmla="*/ 533 h 10000"/>
                <a:gd name="connsiteX245" fmla="*/ 6398 w 10355"/>
                <a:gd name="connsiteY245" fmla="*/ 547 h 10000"/>
                <a:gd name="connsiteX246" fmla="*/ 6280 w 10355"/>
                <a:gd name="connsiteY246" fmla="*/ 560 h 10000"/>
                <a:gd name="connsiteX247" fmla="*/ 6173 w 10355"/>
                <a:gd name="connsiteY247" fmla="*/ 581 h 10000"/>
                <a:gd name="connsiteX248" fmla="*/ 6088 w 10355"/>
                <a:gd name="connsiteY248" fmla="*/ 621 h 10000"/>
                <a:gd name="connsiteX249" fmla="*/ 6045 w 10355"/>
                <a:gd name="connsiteY249" fmla="*/ 635 h 10000"/>
                <a:gd name="connsiteX250" fmla="*/ 6013 w 10355"/>
                <a:gd name="connsiteY250" fmla="*/ 655 h 10000"/>
                <a:gd name="connsiteX251" fmla="*/ 6002 w 10355"/>
                <a:gd name="connsiteY251" fmla="*/ 675 h 10000"/>
                <a:gd name="connsiteX252" fmla="*/ 5970 w 10355"/>
                <a:gd name="connsiteY252" fmla="*/ 702 h 10000"/>
                <a:gd name="connsiteX253" fmla="*/ 5959 w 10355"/>
                <a:gd name="connsiteY253" fmla="*/ 716 h 10000"/>
                <a:gd name="connsiteX254" fmla="*/ 5959 w 10355"/>
                <a:gd name="connsiteY254" fmla="*/ 743 h 10000"/>
                <a:gd name="connsiteX255" fmla="*/ 5959 w 10355"/>
                <a:gd name="connsiteY255" fmla="*/ 770 h 10000"/>
                <a:gd name="connsiteX256" fmla="*/ 5959 w 10355"/>
                <a:gd name="connsiteY256" fmla="*/ 804 h 10000"/>
                <a:gd name="connsiteX257" fmla="*/ 5991 w 10355"/>
                <a:gd name="connsiteY257" fmla="*/ 864 h 10000"/>
                <a:gd name="connsiteX258" fmla="*/ 6013 w 10355"/>
                <a:gd name="connsiteY258" fmla="*/ 925 h 10000"/>
                <a:gd name="connsiteX259" fmla="*/ 6056 w 10355"/>
                <a:gd name="connsiteY259" fmla="*/ 986 h 10000"/>
                <a:gd name="connsiteX260" fmla="*/ 6109 w 10355"/>
                <a:gd name="connsiteY260" fmla="*/ 1040 h 10000"/>
                <a:gd name="connsiteX261" fmla="*/ 6152 w 10355"/>
                <a:gd name="connsiteY261" fmla="*/ 1094 h 10000"/>
                <a:gd name="connsiteX262" fmla="*/ 6205 w 10355"/>
                <a:gd name="connsiteY262" fmla="*/ 1148 h 10000"/>
                <a:gd name="connsiteX263" fmla="*/ 6259 w 10355"/>
                <a:gd name="connsiteY263" fmla="*/ 1202 h 10000"/>
                <a:gd name="connsiteX264" fmla="*/ 6302 w 10355"/>
                <a:gd name="connsiteY264" fmla="*/ 1249 h 10000"/>
                <a:gd name="connsiteX265" fmla="*/ 6152 w 10355"/>
                <a:gd name="connsiteY265" fmla="*/ 1519 h 10000"/>
                <a:gd name="connsiteX266" fmla="*/ 6130 w 10355"/>
                <a:gd name="connsiteY266" fmla="*/ 1573 h 10000"/>
                <a:gd name="connsiteX267" fmla="*/ 6120 w 10355"/>
                <a:gd name="connsiteY267" fmla="*/ 1641 h 10000"/>
                <a:gd name="connsiteX268" fmla="*/ 6130 w 10355"/>
                <a:gd name="connsiteY268" fmla="*/ 1695 h 10000"/>
                <a:gd name="connsiteX269" fmla="*/ 6130 w 10355"/>
                <a:gd name="connsiteY269" fmla="*/ 1749 h 10000"/>
                <a:gd name="connsiteX270" fmla="*/ 6152 w 10355"/>
                <a:gd name="connsiteY270" fmla="*/ 1803 h 10000"/>
                <a:gd name="connsiteX271" fmla="*/ 6152 w 10355"/>
                <a:gd name="connsiteY271" fmla="*/ 1857 h 10000"/>
                <a:gd name="connsiteX272" fmla="*/ 6162 w 10355"/>
                <a:gd name="connsiteY272" fmla="*/ 1911 h 10000"/>
                <a:gd name="connsiteX273" fmla="*/ 6162 w 10355"/>
                <a:gd name="connsiteY273" fmla="*/ 1965 h 10000"/>
                <a:gd name="connsiteX274" fmla="*/ 6173 w 10355"/>
                <a:gd name="connsiteY274" fmla="*/ 2039 h 10000"/>
                <a:gd name="connsiteX275" fmla="*/ 6173 w 10355"/>
                <a:gd name="connsiteY275" fmla="*/ 2107 h 10000"/>
                <a:gd name="connsiteX276" fmla="*/ 6173 w 10355"/>
                <a:gd name="connsiteY276" fmla="*/ 2167 h 10000"/>
                <a:gd name="connsiteX277" fmla="*/ 6173 w 10355"/>
                <a:gd name="connsiteY277" fmla="*/ 2235 h 10000"/>
                <a:gd name="connsiteX278" fmla="*/ 6173 w 10355"/>
                <a:gd name="connsiteY278" fmla="*/ 2296 h 10000"/>
                <a:gd name="connsiteX279" fmla="*/ 6173 w 10355"/>
                <a:gd name="connsiteY279" fmla="*/ 2350 h 10000"/>
                <a:gd name="connsiteX280" fmla="*/ 6162 w 10355"/>
                <a:gd name="connsiteY280" fmla="*/ 2417 h 10000"/>
                <a:gd name="connsiteX281" fmla="*/ 6130 w 10355"/>
                <a:gd name="connsiteY281" fmla="*/ 2478 h 10000"/>
                <a:gd name="connsiteX282" fmla="*/ 6130 w 10355"/>
                <a:gd name="connsiteY282" fmla="*/ 2505 h 10000"/>
                <a:gd name="connsiteX283" fmla="*/ 6120 w 10355"/>
                <a:gd name="connsiteY283" fmla="*/ 2539 h 10000"/>
                <a:gd name="connsiteX284" fmla="*/ 6120 w 10355"/>
                <a:gd name="connsiteY284" fmla="*/ 2579 h 10000"/>
                <a:gd name="connsiteX285" fmla="*/ 6109 w 10355"/>
                <a:gd name="connsiteY285" fmla="*/ 2606 h 10000"/>
                <a:gd name="connsiteX286" fmla="*/ 6109 w 10355"/>
                <a:gd name="connsiteY286" fmla="*/ 2640 h 10000"/>
                <a:gd name="connsiteX287" fmla="*/ 6109 w 10355"/>
                <a:gd name="connsiteY287" fmla="*/ 2667 h 10000"/>
                <a:gd name="connsiteX288" fmla="*/ 6109 w 10355"/>
                <a:gd name="connsiteY288" fmla="*/ 2708 h 10000"/>
                <a:gd name="connsiteX289" fmla="*/ 6120 w 10355"/>
                <a:gd name="connsiteY289" fmla="*/ 2735 h 10000"/>
                <a:gd name="connsiteX290" fmla="*/ 5949 w 10355"/>
                <a:gd name="connsiteY290" fmla="*/ 2714 h 10000"/>
                <a:gd name="connsiteX291" fmla="*/ 5756 w 10355"/>
                <a:gd name="connsiteY291" fmla="*/ 2687 h 10000"/>
                <a:gd name="connsiteX292" fmla="*/ 5574 w 10355"/>
                <a:gd name="connsiteY292" fmla="*/ 2667 h 10000"/>
                <a:gd name="connsiteX293" fmla="*/ 5392 w 10355"/>
                <a:gd name="connsiteY293" fmla="*/ 2654 h 10000"/>
                <a:gd name="connsiteX294" fmla="*/ 5211 w 10355"/>
                <a:gd name="connsiteY294" fmla="*/ 2654 h 10000"/>
                <a:gd name="connsiteX295" fmla="*/ 5039 w 10355"/>
                <a:gd name="connsiteY295" fmla="*/ 2660 h 10000"/>
                <a:gd name="connsiteX296" fmla="*/ 4943 w 10355"/>
                <a:gd name="connsiteY296" fmla="*/ 2681 h 10000"/>
                <a:gd name="connsiteX297" fmla="*/ 4858 w 10355"/>
                <a:gd name="connsiteY297" fmla="*/ 2694 h 10000"/>
                <a:gd name="connsiteX298" fmla="*/ 4772 w 10355"/>
                <a:gd name="connsiteY298" fmla="*/ 2721 h 10000"/>
                <a:gd name="connsiteX299" fmla="*/ 4708 w 10355"/>
                <a:gd name="connsiteY299" fmla="*/ 2748 h 10000"/>
                <a:gd name="connsiteX300" fmla="*/ 4654 w 10355"/>
                <a:gd name="connsiteY300" fmla="*/ 2789 h 10000"/>
                <a:gd name="connsiteX301" fmla="*/ 4644 w 10355"/>
                <a:gd name="connsiteY301" fmla="*/ 2822 h 10000"/>
                <a:gd name="connsiteX302" fmla="*/ 4633 w 10355"/>
                <a:gd name="connsiteY302" fmla="*/ 2863 h 10000"/>
                <a:gd name="connsiteX303" fmla="*/ 4644 w 10355"/>
                <a:gd name="connsiteY303" fmla="*/ 2897 h 10000"/>
                <a:gd name="connsiteX304" fmla="*/ 4654 w 10355"/>
                <a:gd name="connsiteY304" fmla="*/ 2937 h 10000"/>
                <a:gd name="connsiteX305" fmla="*/ 4676 w 10355"/>
                <a:gd name="connsiteY305" fmla="*/ 2971 h 10000"/>
                <a:gd name="connsiteX306" fmla="*/ 4708 w 10355"/>
                <a:gd name="connsiteY306" fmla="*/ 3005 h 10000"/>
                <a:gd name="connsiteX307" fmla="*/ 4729 w 10355"/>
                <a:gd name="connsiteY307" fmla="*/ 3045 h 10000"/>
                <a:gd name="connsiteX308" fmla="*/ 4772 w 10355"/>
                <a:gd name="connsiteY308" fmla="*/ 3072 h 10000"/>
                <a:gd name="connsiteX309" fmla="*/ 4836 w 10355"/>
                <a:gd name="connsiteY309" fmla="*/ 3106 h 10000"/>
                <a:gd name="connsiteX310" fmla="*/ 4890 w 10355"/>
                <a:gd name="connsiteY310" fmla="*/ 3133 h 10000"/>
                <a:gd name="connsiteX311" fmla="*/ 4943 w 10355"/>
                <a:gd name="connsiteY311" fmla="*/ 3153 h 10000"/>
                <a:gd name="connsiteX312" fmla="*/ 5018 w 10355"/>
                <a:gd name="connsiteY312" fmla="*/ 3174 h 10000"/>
                <a:gd name="connsiteX313" fmla="*/ 5093 w 10355"/>
                <a:gd name="connsiteY313" fmla="*/ 3180 h 10000"/>
                <a:gd name="connsiteX314" fmla="*/ 5146 w 10355"/>
                <a:gd name="connsiteY314" fmla="*/ 3187 h 10000"/>
                <a:gd name="connsiteX315" fmla="*/ 5221 w 10355"/>
                <a:gd name="connsiteY315" fmla="*/ 3201 h 10000"/>
                <a:gd name="connsiteX316" fmla="*/ 5221 w 10355"/>
                <a:gd name="connsiteY316" fmla="*/ 3234 h 10000"/>
                <a:gd name="connsiteX317" fmla="*/ 5221 w 10355"/>
                <a:gd name="connsiteY317" fmla="*/ 3268 h 10000"/>
                <a:gd name="connsiteX318" fmla="*/ 5221 w 10355"/>
                <a:gd name="connsiteY318" fmla="*/ 3309 h 10000"/>
                <a:gd name="connsiteX319" fmla="*/ 5221 w 10355"/>
                <a:gd name="connsiteY319" fmla="*/ 3342 h 10000"/>
                <a:gd name="connsiteX320" fmla="*/ 5243 w 10355"/>
                <a:gd name="connsiteY320" fmla="*/ 3383 h 10000"/>
                <a:gd name="connsiteX321" fmla="*/ 5243 w 10355"/>
                <a:gd name="connsiteY321" fmla="*/ 3417 h 10000"/>
                <a:gd name="connsiteX322" fmla="*/ 5253 w 10355"/>
                <a:gd name="connsiteY322" fmla="*/ 3450 h 10000"/>
                <a:gd name="connsiteX323" fmla="*/ 5285 w 10355"/>
                <a:gd name="connsiteY323" fmla="*/ 3491 h 10000"/>
                <a:gd name="connsiteX324" fmla="*/ 5307 w 10355"/>
                <a:gd name="connsiteY324" fmla="*/ 3552 h 10000"/>
                <a:gd name="connsiteX325" fmla="*/ 5350 w 10355"/>
                <a:gd name="connsiteY325" fmla="*/ 3619 h 10000"/>
                <a:gd name="connsiteX326" fmla="*/ 5392 w 10355"/>
                <a:gd name="connsiteY326" fmla="*/ 3673 h 10000"/>
                <a:gd name="connsiteX327" fmla="*/ 5435 w 10355"/>
                <a:gd name="connsiteY327" fmla="*/ 3734 h 10000"/>
                <a:gd name="connsiteX328" fmla="*/ 5478 w 10355"/>
                <a:gd name="connsiteY328" fmla="*/ 3788 h 10000"/>
                <a:gd name="connsiteX329" fmla="*/ 5499 w 10355"/>
                <a:gd name="connsiteY329" fmla="*/ 3856 h 10000"/>
                <a:gd name="connsiteX330" fmla="*/ 5510 w 10355"/>
                <a:gd name="connsiteY330" fmla="*/ 3916 h 10000"/>
                <a:gd name="connsiteX331" fmla="*/ 5478 w 10355"/>
                <a:gd name="connsiteY331" fmla="*/ 3991 h 10000"/>
                <a:gd name="connsiteX332" fmla="*/ 5467 w 10355"/>
                <a:gd name="connsiteY332" fmla="*/ 4038 h 10000"/>
                <a:gd name="connsiteX333" fmla="*/ 5457 w 10355"/>
                <a:gd name="connsiteY333" fmla="*/ 4085 h 10000"/>
                <a:gd name="connsiteX334" fmla="*/ 5435 w 10355"/>
                <a:gd name="connsiteY334" fmla="*/ 4139 h 10000"/>
                <a:gd name="connsiteX335" fmla="*/ 5435 w 10355"/>
                <a:gd name="connsiteY335" fmla="*/ 4180 h 10000"/>
                <a:gd name="connsiteX336" fmla="*/ 5425 w 10355"/>
                <a:gd name="connsiteY336" fmla="*/ 4227 h 10000"/>
                <a:gd name="connsiteX337" fmla="*/ 5414 w 10355"/>
                <a:gd name="connsiteY337" fmla="*/ 4274 h 10000"/>
                <a:gd name="connsiteX338" fmla="*/ 5414 w 10355"/>
                <a:gd name="connsiteY338" fmla="*/ 4321 h 10000"/>
                <a:gd name="connsiteX339" fmla="*/ 5392 w 10355"/>
                <a:gd name="connsiteY339" fmla="*/ 4369 h 10000"/>
                <a:gd name="connsiteX340" fmla="*/ 5104 w 10355"/>
                <a:gd name="connsiteY340" fmla="*/ 4402 h 10000"/>
                <a:gd name="connsiteX341" fmla="*/ 5179 w 10355"/>
                <a:gd name="connsiteY341" fmla="*/ 4619 h 10000"/>
                <a:gd name="connsiteX342" fmla="*/ 5146 w 10355"/>
                <a:gd name="connsiteY342" fmla="*/ 4632 h 10000"/>
                <a:gd name="connsiteX343" fmla="*/ 5104 w 10355"/>
                <a:gd name="connsiteY343" fmla="*/ 4639 h 10000"/>
                <a:gd name="connsiteX344" fmla="*/ 5082 w 10355"/>
                <a:gd name="connsiteY344" fmla="*/ 4646 h 10000"/>
                <a:gd name="connsiteX345" fmla="*/ 5039 w 10355"/>
                <a:gd name="connsiteY345" fmla="*/ 4646 h 10000"/>
                <a:gd name="connsiteX346" fmla="*/ 4997 w 10355"/>
                <a:gd name="connsiteY346" fmla="*/ 4659 h 10000"/>
                <a:gd name="connsiteX347" fmla="*/ 4943 w 10355"/>
                <a:gd name="connsiteY347" fmla="*/ 4666 h 10000"/>
                <a:gd name="connsiteX348" fmla="*/ 4922 w 10355"/>
                <a:gd name="connsiteY348" fmla="*/ 4686 h 10000"/>
                <a:gd name="connsiteX349" fmla="*/ 4879 w 10355"/>
                <a:gd name="connsiteY349" fmla="*/ 4693 h 10000"/>
                <a:gd name="connsiteX350" fmla="*/ 4836 w 10355"/>
                <a:gd name="connsiteY350" fmla="*/ 4700 h 10000"/>
                <a:gd name="connsiteX351" fmla="*/ 4794 w 10355"/>
                <a:gd name="connsiteY351" fmla="*/ 4700 h 10000"/>
                <a:gd name="connsiteX352" fmla="*/ 4751 w 10355"/>
                <a:gd name="connsiteY352" fmla="*/ 4693 h 10000"/>
                <a:gd name="connsiteX353" fmla="*/ 4708 w 10355"/>
                <a:gd name="connsiteY353" fmla="*/ 4686 h 10000"/>
                <a:gd name="connsiteX354" fmla="*/ 4654 w 10355"/>
                <a:gd name="connsiteY354" fmla="*/ 4673 h 10000"/>
                <a:gd name="connsiteX355" fmla="*/ 4612 w 10355"/>
                <a:gd name="connsiteY355" fmla="*/ 4673 h 10000"/>
                <a:gd name="connsiteX356" fmla="*/ 4569 w 10355"/>
                <a:gd name="connsiteY356" fmla="*/ 4673 h 10000"/>
                <a:gd name="connsiteX357" fmla="*/ 4526 w 10355"/>
                <a:gd name="connsiteY357" fmla="*/ 4693 h 10000"/>
                <a:gd name="connsiteX358" fmla="*/ 4515 w 10355"/>
                <a:gd name="connsiteY358" fmla="*/ 4700 h 10000"/>
                <a:gd name="connsiteX359" fmla="*/ 4505 w 10355"/>
                <a:gd name="connsiteY359" fmla="*/ 4720 h 10000"/>
                <a:gd name="connsiteX360" fmla="*/ 4483 w 10355"/>
                <a:gd name="connsiteY360" fmla="*/ 4733 h 10000"/>
                <a:gd name="connsiteX361" fmla="*/ 4473 w 10355"/>
                <a:gd name="connsiteY361" fmla="*/ 4747 h 10000"/>
                <a:gd name="connsiteX362" fmla="*/ 4462 w 10355"/>
                <a:gd name="connsiteY362" fmla="*/ 4767 h 10000"/>
                <a:gd name="connsiteX363" fmla="*/ 4441 w 10355"/>
                <a:gd name="connsiteY363" fmla="*/ 4787 h 10000"/>
                <a:gd name="connsiteX364" fmla="*/ 4441 w 10355"/>
                <a:gd name="connsiteY364" fmla="*/ 4801 h 10000"/>
                <a:gd name="connsiteX365" fmla="*/ 4430 w 10355"/>
                <a:gd name="connsiteY365" fmla="*/ 4821 h 10000"/>
                <a:gd name="connsiteX366" fmla="*/ 4398 w 10355"/>
                <a:gd name="connsiteY366" fmla="*/ 4814 h 10000"/>
                <a:gd name="connsiteX367" fmla="*/ 4366 w 10355"/>
                <a:gd name="connsiteY367" fmla="*/ 4801 h 10000"/>
                <a:gd name="connsiteX368" fmla="*/ 4344 w 10355"/>
                <a:gd name="connsiteY368" fmla="*/ 4787 h 10000"/>
                <a:gd name="connsiteX369" fmla="*/ 4312 w 10355"/>
                <a:gd name="connsiteY369" fmla="*/ 4774 h 10000"/>
                <a:gd name="connsiteX370" fmla="*/ 4280 w 10355"/>
                <a:gd name="connsiteY370" fmla="*/ 4767 h 10000"/>
                <a:gd name="connsiteX371" fmla="*/ 4259 w 10355"/>
                <a:gd name="connsiteY371" fmla="*/ 4760 h 10000"/>
                <a:gd name="connsiteX372" fmla="*/ 4216 w 10355"/>
                <a:gd name="connsiteY372" fmla="*/ 4760 h 10000"/>
                <a:gd name="connsiteX373" fmla="*/ 4184 w 10355"/>
                <a:gd name="connsiteY373" fmla="*/ 4774 h 10000"/>
                <a:gd name="connsiteX374" fmla="*/ 4141 w 10355"/>
                <a:gd name="connsiteY374" fmla="*/ 4794 h 10000"/>
                <a:gd name="connsiteX375" fmla="*/ 4130 w 10355"/>
                <a:gd name="connsiteY375" fmla="*/ 4821 h 10000"/>
                <a:gd name="connsiteX376" fmla="*/ 4109 w 10355"/>
                <a:gd name="connsiteY376" fmla="*/ 4848 h 10000"/>
                <a:gd name="connsiteX377" fmla="*/ 4098 w 10355"/>
                <a:gd name="connsiteY377" fmla="*/ 4875 h 10000"/>
                <a:gd name="connsiteX378" fmla="*/ 4098 w 10355"/>
                <a:gd name="connsiteY378" fmla="*/ 4902 h 10000"/>
                <a:gd name="connsiteX379" fmla="*/ 4077 w 10355"/>
                <a:gd name="connsiteY379" fmla="*/ 4929 h 10000"/>
                <a:gd name="connsiteX380" fmla="*/ 4077 w 10355"/>
                <a:gd name="connsiteY380" fmla="*/ 4956 h 10000"/>
                <a:gd name="connsiteX381" fmla="*/ 4066 w 10355"/>
                <a:gd name="connsiteY381" fmla="*/ 4983 h 10000"/>
                <a:gd name="connsiteX382" fmla="*/ 4056 w 10355"/>
                <a:gd name="connsiteY382" fmla="*/ 5037 h 10000"/>
                <a:gd name="connsiteX383" fmla="*/ 4034 w 10355"/>
                <a:gd name="connsiteY383" fmla="*/ 5098 h 10000"/>
                <a:gd name="connsiteX384" fmla="*/ 3991 w 10355"/>
                <a:gd name="connsiteY384" fmla="*/ 5138 h 10000"/>
                <a:gd name="connsiteX385" fmla="*/ 3938 w 10355"/>
                <a:gd name="connsiteY385" fmla="*/ 5186 h 10000"/>
                <a:gd name="connsiteX386" fmla="*/ 3884 w 10355"/>
                <a:gd name="connsiteY386" fmla="*/ 5233 h 10000"/>
                <a:gd name="connsiteX387" fmla="*/ 3820 w 10355"/>
                <a:gd name="connsiteY387" fmla="*/ 5267 h 10000"/>
                <a:gd name="connsiteX388" fmla="*/ 3767 w 10355"/>
                <a:gd name="connsiteY388" fmla="*/ 5314 h 10000"/>
                <a:gd name="connsiteX389" fmla="*/ 3703 w 10355"/>
                <a:gd name="connsiteY389" fmla="*/ 5361 h 10000"/>
                <a:gd name="connsiteX390" fmla="*/ 3703 w 10355"/>
                <a:gd name="connsiteY390" fmla="*/ 5361 h 10000"/>
                <a:gd name="connsiteX391" fmla="*/ 3692 w 10355"/>
                <a:gd name="connsiteY391" fmla="*/ 5361 h 10000"/>
                <a:gd name="connsiteX392" fmla="*/ 3681 w 10355"/>
                <a:gd name="connsiteY392" fmla="*/ 5361 h 10000"/>
                <a:gd name="connsiteX393" fmla="*/ 3681 w 10355"/>
                <a:gd name="connsiteY393" fmla="*/ 5361 h 10000"/>
                <a:gd name="connsiteX394" fmla="*/ 3660 w 10355"/>
                <a:gd name="connsiteY394" fmla="*/ 5361 h 10000"/>
                <a:gd name="connsiteX395" fmla="*/ 3649 w 10355"/>
                <a:gd name="connsiteY395" fmla="*/ 5361 h 10000"/>
                <a:gd name="connsiteX396" fmla="*/ 3649 w 10355"/>
                <a:gd name="connsiteY396" fmla="*/ 5348 h 10000"/>
                <a:gd name="connsiteX397" fmla="*/ 3638 w 10355"/>
                <a:gd name="connsiteY397" fmla="*/ 5341 h 10000"/>
                <a:gd name="connsiteX398" fmla="*/ 3638 w 10355"/>
                <a:gd name="connsiteY398" fmla="*/ 5260 h 10000"/>
                <a:gd name="connsiteX399" fmla="*/ 3638 w 10355"/>
                <a:gd name="connsiteY399" fmla="*/ 5165 h 10000"/>
                <a:gd name="connsiteX400" fmla="*/ 3617 w 10355"/>
                <a:gd name="connsiteY400" fmla="*/ 5084 h 10000"/>
                <a:gd name="connsiteX401" fmla="*/ 3617 w 10355"/>
                <a:gd name="connsiteY401" fmla="*/ 4997 h 10000"/>
                <a:gd name="connsiteX402" fmla="*/ 3606 w 10355"/>
                <a:gd name="connsiteY402" fmla="*/ 4916 h 10000"/>
                <a:gd name="connsiteX403" fmla="*/ 3606 w 10355"/>
                <a:gd name="connsiteY403" fmla="*/ 4828 h 10000"/>
                <a:gd name="connsiteX404" fmla="*/ 3617 w 10355"/>
                <a:gd name="connsiteY404" fmla="*/ 4747 h 10000"/>
                <a:gd name="connsiteX405" fmla="*/ 3638 w 10355"/>
                <a:gd name="connsiteY405" fmla="*/ 4666 h 10000"/>
                <a:gd name="connsiteX406" fmla="*/ 3638 w 10355"/>
                <a:gd name="connsiteY406" fmla="*/ 4619 h 10000"/>
                <a:gd name="connsiteX407" fmla="*/ 3638 w 10355"/>
                <a:gd name="connsiteY407" fmla="*/ 4564 h 10000"/>
                <a:gd name="connsiteX408" fmla="*/ 3649 w 10355"/>
                <a:gd name="connsiteY408" fmla="*/ 4517 h 10000"/>
                <a:gd name="connsiteX409" fmla="*/ 3681 w 10355"/>
                <a:gd name="connsiteY409" fmla="*/ 4477 h 10000"/>
                <a:gd name="connsiteX410" fmla="*/ 3692 w 10355"/>
                <a:gd name="connsiteY410" fmla="*/ 4429 h 10000"/>
                <a:gd name="connsiteX411" fmla="*/ 3692 w 10355"/>
                <a:gd name="connsiteY411" fmla="*/ 4382 h 10000"/>
                <a:gd name="connsiteX412" fmla="*/ 3692 w 10355"/>
                <a:gd name="connsiteY412" fmla="*/ 4348 h 10000"/>
                <a:gd name="connsiteX413" fmla="*/ 3649 w 10355"/>
                <a:gd name="connsiteY413" fmla="*/ 4308 h 10000"/>
                <a:gd name="connsiteX414" fmla="*/ 3542 w 10355"/>
                <a:gd name="connsiteY414" fmla="*/ 4301 h 10000"/>
                <a:gd name="connsiteX415" fmla="*/ 3457 w 10355"/>
                <a:gd name="connsiteY415" fmla="*/ 4294 h 10000"/>
                <a:gd name="connsiteX416" fmla="*/ 3360 w 10355"/>
                <a:gd name="connsiteY416" fmla="*/ 4294 h 10000"/>
                <a:gd name="connsiteX417" fmla="*/ 3253 w 10355"/>
                <a:gd name="connsiteY417" fmla="*/ 4294 h 10000"/>
                <a:gd name="connsiteX418" fmla="*/ 3168 w 10355"/>
                <a:gd name="connsiteY418" fmla="*/ 4281 h 10000"/>
                <a:gd name="connsiteX419" fmla="*/ 3072 w 10355"/>
                <a:gd name="connsiteY419" fmla="*/ 4274 h 10000"/>
                <a:gd name="connsiteX420" fmla="*/ 2986 w 10355"/>
                <a:gd name="connsiteY420" fmla="*/ 4267 h 10000"/>
                <a:gd name="connsiteX421" fmla="*/ 2900 w 10355"/>
                <a:gd name="connsiteY421" fmla="*/ 4247 h 10000"/>
                <a:gd name="connsiteX422" fmla="*/ 2911 w 10355"/>
                <a:gd name="connsiteY422" fmla="*/ 4227 h 10000"/>
                <a:gd name="connsiteX423" fmla="*/ 2943 w 10355"/>
                <a:gd name="connsiteY423" fmla="*/ 4213 h 10000"/>
                <a:gd name="connsiteX424" fmla="*/ 2954 w 10355"/>
                <a:gd name="connsiteY424" fmla="*/ 4193 h 10000"/>
                <a:gd name="connsiteX425" fmla="*/ 2986 w 10355"/>
                <a:gd name="connsiteY425" fmla="*/ 4173 h 10000"/>
                <a:gd name="connsiteX426" fmla="*/ 2997 w 10355"/>
                <a:gd name="connsiteY426" fmla="*/ 4153 h 10000"/>
                <a:gd name="connsiteX427" fmla="*/ 2997 w 10355"/>
                <a:gd name="connsiteY427" fmla="*/ 4126 h 10000"/>
                <a:gd name="connsiteX428" fmla="*/ 3018 w 10355"/>
                <a:gd name="connsiteY428" fmla="*/ 4112 h 10000"/>
                <a:gd name="connsiteX429" fmla="*/ 3018 w 10355"/>
                <a:gd name="connsiteY429" fmla="*/ 4085 h 10000"/>
                <a:gd name="connsiteX430" fmla="*/ 2965 w 10355"/>
                <a:gd name="connsiteY430" fmla="*/ 4065 h 10000"/>
                <a:gd name="connsiteX431" fmla="*/ 2943 w 10355"/>
                <a:gd name="connsiteY431" fmla="*/ 4038 h 10000"/>
                <a:gd name="connsiteX432" fmla="*/ 2911 w 10355"/>
                <a:gd name="connsiteY432" fmla="*/ 4018 h 10000"/>
                <a:gd name="connsiteX433" fmla="*/ 2879 w 10355"/>
                <a:gd name="connsiteY433" fmla="*/ 3991 h 10000"/>
                <a:gd name="connsiteX434" fmla="*/ 2868 w 10355"/>
                <a:gd name="connsiteY434" fmla="*/ 3964 h 10000"/>
                <a:gd name="connsiteX435" fmla="*/ 2836 w 10355"/>
                <a:gd name="connsiteY435" fmla="*/ 3943 h 10000"/>
                <a:gd name="connsiteX436" fmla="*/ 2836 w 10355"/>
                <a:gd name="connsiteY436" fmla="*/ 3910 h 10000"/>
                <a:gd name="connsiteX437" fmla="*/ 2836 w 10355"/>
                <a:gd name="connsiteY437" fmla="*/ 3883 h 10000"/>
                <a:gd name="connsiteX438" fmla="*/ 2826 w 10355"/>
                <a:gd name="connsiteY438" fmla="*/ 3856 h 10000"/>
                <a:gd name="connsiteX439" fmla="*/ 2815 w 10355"/>
                <a:gd name="connsiteY439" fmla="*/ 3849 h 10000"/>
                <a:gd name="connsiteX440" fmla="*/ 2783 w 10355"/>
                <a:gd name="connsiteY440" fmla="*/ 3828 h 10000"/>
                <a:gd name="connsiteX441" fmla="*/ 2751 w 10355"/>
                <a:gd name="connsiteY441" fmla="*/ 3828 h 10000"/>
                <a:gd name="connsiteX442" fmla="*/ 2729 w 10355"/>
                <a:gd name="connsiteY442" fmla="*/ 3815 h 10000"/>
                <a:gd name="connsiteX443" fmla="*/ 2697 w 10355"/>
                <a:gd name="connsiteY443" fmla="*/ 3815 h 10000"/>
                <a:gd name="connsiteX444" fmla="*/ 2665 w 10355"/>
                <a:gd name="connsiteY444" fmla="*/ 3815 h 10000"/>
                <a:gd name="connsiteX445" fmla="*/ 2633 w 10355"/>
                <a:gd name="connsiteY445" fmla="*/ 3815 h 10000"/>
                <a:gd name="connsiteX446" fmla="*/ 2622 w 10355"/>
                <a:gd name="connsiteY446" fmla="*/ 3815 h 10000"/>
                <a:gd name="connsiteX447" fmla="*/ 2612 w 10355"/>
                <a:gd name="connsiteY447" fmla="*/ 3815 h 10000"/>
                <a:gd name="connsiteX448" fmla="*/ 2590 w 10355"/>
                <a:gd name="connsiteY448" fmla="*/ 3815 h 10000"/>
                <a:gd name="connsiteX449" fmla="*/ 2580 w 10355"/>
                <a:gd name="connsiteY449" fmla="*/ 3815 h 10000"/>
                <a:gd name="connsiteX450" fmla="*/ 2569 w 10355"/>
                <a:gd name="connsiteY450" fmla="*/ 3815 h 10000"/>
                <a:gd name="connsiteX451" fmla="*/ 2548 w 10355"/>
                <a:gd name="connsiteY451" fmla="*/ 3815 h 10000"/>
                <a:gd name="connsiteX452" fmla="*/ 2537 w 10355"/>
                <a:gd name="connsiteY452" fmla="*/ 3808 h 10000"/>
                <a:gd name="connsiteX453" fmla="*/ 2537 w 10355"/>
                <a:gd name="connsiteY453" fmla="*/ 3808 h 10000"/>
                <a:gd name="connsiteX454" fmla="*/ 2526 w 10355"/>
                <a:gd name="connsiteY454" fmla="*/ 3761 h 10000"/>
                <a:gd name="connsiteX455" fmla="*/ 2494 w 10355"/>
                <a:gd name="connsiteY455" fmla="*/ 3727 h 10000"/>
                <a:gd name="connsiteX456" fmla="*/ 2462 w 10355"/>
                <a:gd name="connsiteY456" fmla="*/ 3700 h 10000"/>
                <a:gd name="connsiteX457" fmla="*/ 2419 w 10355"/>
                <a:gd name="connsiteY457" fmla="*/ 3666 h 10000"/>
                <a:gd name="connsiteX458" fmla="*/ 2376 w 10355"/>
                <a:gd name="connsiteY458" fmla="*/ 3646 h 10000"/>
                <a:gd name="connsiteX459" fmla="*/ 2323 w 10355"/>
                <a:gd name="connsiteY459" fmla="*/ 3619 h 10000"/>
                <a:gd name="connsiteX460" fmla="*/ 2259 w 10355"/>
                <a:gd name="connsiteY460" fmla="*/ 3606 h 10000"/>
                <a:gd name="connsiteX461" fmla="*/ 2195 w 10355"/>
                <a:gd name="connsiteY461" fmla="*/ 3592 h 10000"/>
                <a:gd name="connsiteX462" fmla="*/ 2162 w 10355"/>
                <a:gd name="connsiteY462" fmla="*/ 3592 h 10000"/>
                <a:gd name="connsiteX463" fmla="*/ 2120 w 10355"/>
                <a:gd name="connsiteY463" fmla="*/ 3592 h 10000"/>
                <a:gd name="connsiteX464" fmla="*/ 2088 w 10355"/>
                <a:gd name="connsiteY464" fmla="*/ 3592 h 10000"/>
                <a:gd name="connsiteX465" fmla="*/ 2056 w 10355"/>
                <a:gd name="connsiteY465" fmla="*/ 3592 h 10000"/>
                <a:gd name="connsiteX466" fmla="*/ 2034 w 10355"/>
                <a:gd name="connsiteY466" fmla="*/ 3599 h 10000"/>
                <a:gd name="connsiteX467" fmla="*/ 2002 w 10355"/>
                <a:gd name="connsiteY467" fmla="*/ 3606 h 10000"/>
                <a:gd name="connsiteX468" fmla="*/ 1970 w 10355"/>
                <a:gd name="connsiteY468" fmla="*/ 3619 h 10000"/>
                <a:gd name="connsiteX469" fmla="*/ 1959 w 10355"/>
                <a:gd name="connsiteY469" fmla="*/ 3626 h 10000"/>
                <a:gd name="connsiteX470" fmla="*/ 1949 w 10355"/>
                <a:gd name="connsiteY470" fmla="*/ 3646 h 10000"/>
                <a:gd name="connsiteX471" fmla="*/ 1916 w 10355"/>
                <a:gd name="connsiteY471" fmla="*/ 3666 h 10000"/>
                <a:gd name="connsiteX472" fmla="*/ 1906 w 10355"/>
                <a:gd name="connsiteY472" fmla="*/ 3673 h 10000"/>
                <a:gd name="connsiteX473" fmla="*/ 1884 w 10355"/>
                <a:gd name="connsiteY473" fmla="*/ 3693 h 10000"/>
                <a:gd name="connsiteX474" fmla="*/ 1874 w 10355"/>
                <a:gd name="connsiteY474" fmla="*/ 3700 h 10000"/>
                <a:gd name="connsiteX475" fmla="*/ 1874 w 10355"/>
                <a:gd name="connsiteY475" fmla="*/ 3720 h 10000"/>
                <a:gd name="connsiteX476" fmla="*/ 1852 w 10355"/>
                <a:gd name="connsiteY476" fmla="*/ 3734 h 10000"/>
                <a:gd name="connsiteX477" fmla="*/ 1852 w 10355"/>
                <a:gd name="connsiteY477" fmla="*/ 3754 h 10000"/>
                <a:gd name="connsiteX478" fmla="*/ 1831 w 10355"/>
                <a:gd name="connsiteY478" fmla="*/ 3747 h 10000"/>
                <a:gd name="connsiteX479" fmla="*/ 1788 w 10355"/>
                <a:gd name="connsiteY479" fmla="*/ 3747 h 10000"/>
                <a:gd name="connsiteX480" fmla="*/ 1745 w 10355"/>
                <a:gd name="connsiteY480" fmla="*/ 3734 h 10000"/>
                <a:gd name="connsiteX481" fmla="*/ 1713 w 10355"/>
                <a:gd name="connsiteY481" fmla="*/ 3734 h 10000"/>
                <a:gd name="connsiteX482" fmla="*/ 1671 w 10355"/>
                <a:gd name="connsiteY482" fmla="*/ 3734 h 10000"/>
                <a:gd name="connsiteX483" fmla="*/ 1628 w 10355"/>
                <a:gd name="connsiteY483" fmla="*/ 3734 h 10000"/>
                <a:gd name="connsiteX484" fmla="*/ 1585 w 10355"/>
                <a:gd name="connsiteY484" fmla="*/ 3754 h 10000"/>
                <a:gd name="connsiteX485" fmla="*/ 1542 w 10355"/>
                <a:gd name="connsiteY485" fmla="*/ 3761 h 10000"/>
                <a:gd name="connsiteX486" fmla="*/ 1542 w 10355"/>
                <a:gd name="connsiteY486" fmla="*/ 3781 h 10000"/>
                <a:gd name="connsiteX487" fmla="*/ 1521 w 10355"/>
                <a:gd name="connsiteY487" fmla="*/ 3788 h 10000"/>
                <a:gd name="connsiteX488" fmla="*/ 1521 w 10355"/>
                <a:gd name="connsiteY488" fmla="*/ 3808 h 10000"/>
                <a:gd name="connsiteX489" fmla="*/ 1521 w 10355"/>
                <a:gd name="connsiteY489" fmla="*/ 3815 h 10000"/>
                <a:gd name="connsiteX490" fmla="*/ 1542 w 10355"/>
                <a:gd name="connsiteY490" fmla="*/ 3835 h 10000"/>
                <a:gd name="connsiteX491" fmla="*/ 1542 w 10355"/>
                <a:gd name="connsiteY491" fmla="*/ 3856 h 10000"/>
                <a:gd name="connsiteX492" fmla="*/ 1542 w 10355"/>
                <a:gd name="connsiteY492" fmla="*/ 3862 h 10000"/>
                <a:gd name="connsiteX493" fmla="*/ 1521 w 10355"/>
                <a:gd name="connsiteY493" fmla="*/ 3883 h 10000"/>
                <a:gd name="connsiteX494" fmla="*/ 1478 w 10355"/>
                <a:gd name="connsiteY494" fmla="*/ 3889 h 10000"/>
                <a:gd name="connsiteX495" fmla="*/ 1425 w 10355"/>
                <a:gd name="connsiteY495" fmla="*/ 3903 h 10000"/>
                <a:gd name="connsiteX496" fmla="*/ 1382 w 10355"/>
                <a:gd name="connsiteY496" fmla="*/ 3916 h 10000"/>
                <a:gd name="connsiteX497" fmla="*/ 1328 w 10355"/>
                <a:gd name="connsiteY497" fmla="*/ 3937 h 10000"/>
                <a:gd name="connsiteX498" fmla="*/ 1275 w 10355"/>
                <a:gd name="connsiteY498" fmla="*/ 3957 h 10000"/>
                <a:gd name="connsiteX499" fmla="*/ 1253 w 10355"/>
                <a:gd name="connsiteY499" fmla="*/ 3984 h 10000"/>
                <a:gd name="connsiteX500" fmla="*/ 1221 w 10355"/>
                <a:gd name="connsiteY500" fmla="*/ 4018 h 10000"/>
                <a:gd name="connsiteX501" fmla="*/ 1189 w 10355"/>
                <a:gd name="connsiteY501" fmla="*/ 4065 h 10000"/>
                <a:gd name="connsiteX502" fmla="*/ 1211 w 10355"/>
                <a:gd name="connsiteY502" fmla="*/ 4092 h 10000"/>
                <a:gd name="connsiteX503" fmla="*/ 1211 w 10355"/>
                <a:gd name="connsiteY503" fmla="*/ 4119 h 10000"/>
                <a:gd name="connsiteX504" fmla="*/ 1221 w 10355"/>
                <a:gd name="connsiteY504" fmla="*/ 4146 h 10000"/>
                <a:gd name="connsiteX505" fmla="*/ 1232 w 10355"/>
                <a:gd name="connsiteY505" fmla="*/ 4166 h 10000"/>
                <a:gd name="connsiteX506" fmla="*/ 1253 w 10355"/>
                <a:gd name="connsiteY506" fmla="*/ 4180 h 10000"/>
                <a:gd name="connsiteX507" fmla="*/ 1275 w 10355"/>
                <a:gd name="connsiteY507" fmla="*/ 4213 h 10000"/>
                <a:gd name="connsiteX508" fmla="*/ 1307 w 10355"/>
                <a:gd name="connsiteY508" fmla="*/ 4220 h 10000"/>
                <a:gd name="connsiteX509" fmla="*/ 1350 w 10355"/>
                <a:gd name="connsiteY509" fmla="*/ 4240 h 10000"/>
                <a:gd name="connsiteX510" fmla="*/ 408 w 10355"/>
                <a:gd name="connsiteY510" fmla="*/ 4281 h 10000"/>
                <a:gd name="connsiteX511" fmla="*/ 366 w 10355"/>
                <a:gd name="connsiteY511" fmla="*/ 4301 h 10000"/>
                <a:gd name="connsiteX512" fmla="*/ 355 w 10355"/>
                <a:gd name="connsiteY512" fmla="*/ 4328 h 10000"/>
                <a:gd name="connsiteX513" fmla="*/ 355 w 10355"/>
                <a:gd name="connsiteY513" fmla="*/ 4382 h 10000"/>
                <a:gd name="connsiteX514" fmla="*/ 387 w 10355"/>
                <a:gd name="connsiteY514" fmla="*/ 4436 h 10000"/>
                <a:gd name="connsiteX515" fmla="*/ 2676 w 10355"/>
                <a:gd name="connsiteY515" fmla="*/ 6435 h 10000"/>
                <a:gd name="connsiteX516" fmla="*/ 2772 w 10355"/>
                <a:gd name="connsiteY516" fmla="*/ 6482 h 10000"/>
                <a:gd name="connsiteX517" fmla="*/ 2868 w 10355"/>
                <a:gd name="connsiteY517" fmla="*/ 6516 h 10000"/>
                <a:gd name="connsiteX518" fmla="*/ 2986 w 10355"/>
                <a:gd name="connsiteY518" fmla="*/ 6543 h 10000"/>
                <a:gd name="connsiteX519" fmla="*/ 3082 w 10355"/>
                <a:gd name="connsiteY519" fmla="*/ 6556 h 10000"/>
                <a:gd name="connsiteX520" fmla="*/ 3200 w 10355"/>
                <a:gd name="connsiteY520" fmla="*/ 6563 h 10000"/>
                <a:gd name="connsiteX521" fmla="*/ 3328 w 10355"/>
                <a:gd name="connsiteY521" fmla="*/ 6570 h 10000"/>
                <a:gd name="connsiteX522" fmla="*/ 3446 w 10355"/>
                <a:gd name="connsiteY522" fmla="*/ 6570 h 10000"/>
                <a:gd name="connsiteX523" fmla="*/ 3564 w 10355"/>
                <a:gd name="connsiteY523" fmla="*/ 6563 h 10000"/>
                <a:gd name="connsiteX524" fmla="*/ 3564 w 10355"/>
                <a:gd name="connsiteY524" fmla="*/ 6590 h 10000"/>
                <a:gd name="connsiteX525" fmla="*/ 3542 w 10355"/>
                <a:gd name="connsiteY525" fmla="*/ 6624 h 10000"/>
                <a:gd name="connsiteX526" fmla="*/ 3542 w 10355"/>
                <a:gd name="connsiteY526" fmla="*/ 6651 h 10000"/>
                <a:gd name="connsiteX527" fmla="*/ 3542 w 10355"/>
                <a:gd name="connsiteY527" fmla="*/ 6678 h 10000"/>
                <a:gd name="connsiteX528" fmla="*/ 3531 w 10355"/>
                <a:gd name="connsiteY528" fmla="*/ 6712 h 10000"/>
                <a:gd name="connsiteX529" fmla="*/ 3531 w 10355"/>
                <a:gd name="connsiteY529" fmla="*/ 6739 h 10000"/>
                <a:gd name="connsiteX530" fmla="*/ 3521 w 10355"/>
                <a:gd name="connsiteY530" fmla="*/ 6766 h 10000"/>
                <a:gd name="connsiteX531" fmla="*/ 3521 w 10355"/>
                <a:gd name="connsiteY531" fmla="*/ 6793 h 10000"/>
                <a:gd name="connsiteX532" fmla="*/ 3489 w 10355"/>
                <a:gd name="connsiteY532" fmla="*/ 6989 h 10000"/>
                <a:gd name="connsiteX533" fmla="*/ 3489 w 10355"/>
                <a:gd name="connsiteY533" fmla="*/ 7184 h 10000"/>
                <a:gd name="connsiteX534" fmla="*/ 3499 w 10355"/>
                <a:gd name="connsiteY534" fmla="*/ 7380 h 10000"/>
                <a:gd name="connsiteX535" fmla="*/ 3531 w 10355"/>
                <a:gd name="connsiteY535" fmla="*/ 7576 h 10000"/>
                <a:gd name="connsiteX536" fmla="*/ 3574 w 10355"/>
                <a:gd name="connsiteY536" fmla="*/ 7765 h 10000"/>
                <a:gd name="connsiteX537" fmla="*/ 3638 w 10355"/>
                <a:gd name="connsiteY537" fmla="*/ 7968 h 10000"/>
                <a:gd name="connsiteX538" fmla="*/ 3703 w 10355"/>
                <a:gd name="connsiteY538" fmla="*/ 8157 h 10000"/>
                <a:gd name="connsiteX539" fmla="*/ 3777 w 10355"/>
                <a:gd name="connsiteY539" fmla="*/ 8339 h 10000"/>
                <a:gd name="connsiteX540" fmla="*/ 4066 w 10355"/>
                <a:gd name="connsiteY540" fmla="*/ 8852 h 10000"/>
                <a:gd name="connsiteX541" fmla="*/ 3649 w 10355"/>
                <a:gd name="connsiteY541" fmla="*/ 8832 h 10000"/>
                <a:gd name="connsiteX542" fmla="*/ 3211 w 10355"/>
                <a:gd name="connsiteY542" fmla="*/ 8832 h 10000"/>
                <a:gd name="connsiteX543" fmla="*/ 2997 w 10355"/>
                <a:gd name="connsiteY543" fmla="*/ 8832 h 10000"/>
                <a:gd name="connsiteX544" fmla="*/ 2783 w 10355"/>
                <a:gd name="connsiteY544" fmla="*/ 8845 h 10000"/>
                <a:gd name="connsiteX545" fmla="*/ 2569 w 10355"/>
                <a:gd name="connsiteY545" fmla="*/ 8859 h 10000"/>
                <a:gd name="connsiteX546" fmla="*/ 2344 w 10355"/>
                <a:gd name="connsiteY546" fmla="*/ 8879 h 10000"/>
                <a:gd name="connsiteX547" fmla="*/ 2141 w 10355"/>
                <a:gd name="connsiteY547" fmla="*/ 8906 h 10000"/>
                <a:gd name="connsiteX548" fmla="*/ 1927 w 10355"/>
                <a:gd name="connsiteY548" fmla="*/ 8933 h 10000"/>
                <a:gd name="connsiteX549" fmla="*/ 1724 w 10355"/>
                <a:gd name="connsiteY549" fmla="*/ 8967 h 10000"/>
                <a:gd name="connsiteX550" fmla="*/ 1521 w 10355"/>
                <a:gd name="connsiteY550" fmla="*/ 9014 h 10000"/>
                <a:gd name="connsiteX551" fmla="*/ 1339 w 10355"/>
                <a:gd name="connsiteY551" fmla="*/ 9068 h 10000"/>
                <a:gd name="connsiteX552" fmla="*/ 1146 w 10355"/>
                <a:gd name="connsiteY552" fmla="*/ 9136 h 10000"/>
                <a:gd name="connsiteX553" fmla="*/ 965 w 10355"/>
                <a:gd name="connsiteY553" fmla="*/ 9196 h 10000"/>
                <a:gd name="connsiteX554" fmla="*/ 794 w 10355"/>
                <a:gd name="connsiteY554" fmla="*/ 9278 h 10000"/>
                <a:gd name="connsiteX555" fmla="*/ 761 w 10355"/>
                <a:gd name="connsiteY555" fmla="*/ 9305 h 10000"/>
                <a:gd name="connsiteX556" fmla="*/ 740 w 10355"/>
                <a:gd name="connsiteY556" fmla="*/ 9332 h 10000"/>
                <a:gd name="connsiteX557" fmla="*/ 719 w 10355"/>
                <a:gd name="connsiteY557" fmla="*/ 9359 h 10000"/>
                <a:gd name="connsiteX558" fmla="*/ 697 w 10355"/>
                <a:gd name="connsiteY558" fmla="*/ 9392 h 10000"/>
                <a:gd name="connsiteX559" fmla="*/ 687 w 10355"/>
                <a:gd name="connsiteY559" fmla="*/ 9419 h 10000"/>
                <a:gd name="connsiteX560" fmla="*/ 676 w 10355"/>
                <a:gd name="connsiteY560" fmla="*/ 9446 h 10000"/>
                <a:gd name="connsiteX561" fmla="*/ 676 w 10355"/>
                <a:gd name="connsiteY561" fmla="*/ 9473 h 10000"/>
                <a:gd name="connsiteX562" fmla="*/ 676 w 10355"/>
                <a:gd name="connsiteY562" fmla="*/ 9500 h 10000"/>
                <a:gd name="connsiteX563" fmla="*/ 847 w 10355"/>
                <a:gd name="connsiteY563" fmla="*/ 9534 h 10000"/>
                <a:gd name="connsiteX564" fmla="*/ 1018 w 10355"/>
                <a:gd name="connsiteY564" fmla="*/ 9554 h 10000"/>
                <a:gd name="connsiteX565" fmla="*/ 1189 w 10355"/>
                <a:gd name="connsiteY565" fmla="*/ 9581 h 10000"/>
                <a:gd name="connsiteX566" fmla="*/ 1371 w 10355"/>
                <a:gd name="connsiteY566" fmla="*/ 9588 h 10000"/>
                <a:gd name="connsiteX567" fmla="*/ 1724 w 10355"/>
                <a:gd name="connsiteY567" fmla="*/ 9602 h 10000"/>
                <a:gd name="connsiteX568" fmla="*/ 2088 w 10355"/>
                <a:gd name="connsiteY568" fmla="*/ 9588 h 10000"/>
                <a:gd name="connsiteX569" fmla="*/ 2451 w 10355"/>
                <a:gd name="connsiteY569" fmla="*/ 9575 h 10000"/>
                <a:gd name="connsiteX570" fmla="*/ 2815 w 10355"/>
                <a:gd name="connsiteY570" fmla="*/ 9561 h 10000"/>
                <a:gd name="connsiteX571" fmla="*/ 3168 w 10355"/>
                <a:gd name="connsiteY571" fmla="*/ 9554 h 10000"/>
                <a:gd name="connsiteX572" fmla="*/ 3531 w 10355"/>
                <a:gd name="connsiteY572" fmla="*/ 9561 h 10000"/>
                <a:gd name="connsiteX573" fmla="*/ 3531 w 10355"/>
                <a:gd name="connsiteY573" fmla="*/ 9581 h 10000"/>
                <a:gd name="connsiteX574" fmla="*/ 3542 w 10355"/>
                <a:gd name="connsiteY574" fmla="*/ 9602 h 10000"/>
                <a:gd name="connsiteX575" fmla="*/ 3542 w 10355"/>
                <a:gd name="connsiteY575" fmla="*/ 9615 h 10000"/>
                <a:gd name="connsiteX576" fmla="*/ 3542 w 10355"/>
                <a:gd name="connsiteY576" fmla="*/ 9635 h 10000"/>
                <a:gd name="connsiteX577" fmla="*/ 3564 w 10355"/>
                <a:gd name="connsiteY577" fmla="*/ 9662 h 10000"/>
                <a:gd name="connsiteX578" fmla="*/ 3574 w 10355"/>
                <a:gd name="connsiteY578" fmla="*/ 9683 h 10000"/>
                <a:gd name="connsiteX579" fmla="*/ 3574 w 10355"/>
                <a:gd name="connsiteY579" fmla="*/ 9696 h 10000"/>
                <a:gd name="connsiteX580" fmla="*/ 3596 w 10355"/>
                <a:gd name="connsiteY580" fmla="*/ 9716 h 10000"/>
                <a:gd name="connsiteX581" fmla="*/ 3617 w 10355"/>
                <a:gd name="connsiteY581" fmla="*/ 9743 h 10000"/>
                <a:gd name="connsiteX582" fmla="*/ 3649 w 10355"/>
                <a:gd name="connsiteY582" fmla="*/ 9764 h 10000"/>
                <a:gd name="connsiteX583" fmla="*/ 3681 w 10355"/>
                <a:gd name="connsiteY583" fmla="*/ 9784 h 10000"/>
                <a:gd name="connsiteX584" fmla="*/ 3703 w 10355"/>
                <a:gd name="connsiteY584" fmla="*/ 9797 h 10000"/>
                <a:gd name="connsiteX585" fmla="*/ 3745 w 10355"/>
                <a:gd name="connsiteY585" fmla="*/ 9818 h 10000"/>
                <a:gd name="connsiteX586" fmla="*/ 3777 w 10355"/>
                <a:gd name="connsiteY586" fmla="*/ 9838 h 10000"/>
                <a:gd name="connsiteX587" fmla="*/ 3820 w 10355"/>
                <a:gd name="connsiteY587" fmla="*/ 9845 h 10000"/>
                <a:gd name="connsiteX588" fmla="*/ 3852 w 10355"/>
                <a:gd name="connsiteY588" fmla="*/ 9865 h 10000"/>
                <a:gd name="connsiteX589" fmla="*/ 3884 w 10355"/>
                <a:gd name="connsiteY589" fmla="*/ 9865 h 10000"/>
                <a:gd name="connsiteX590" fmla="*/ 3895 w 10355"/>
                <a:gd name="connsiteY590" fmla="*/ 9872 h 10000"/>
                <a:gd name="connsiteX591" fmla="*/ 3906 w 10355"/>
                <a:gd name="connsiteY591" fmla="*/ 9872 h 10000"/>
                <a:gd name="connsiteX592" fmla="*/ 3927 w 10355"/>
                <a:gd name="connsiteY592" fmla="*/ 9872 h 10000"/>
                <a:gd name="connsiteX593" fmla="*/ 3938 w 10355"/>
                <a:gd name="connsiteY593" fmla="*/ 9872 h 10000"/>
                <a:gd name="connsiteX594" fmla="*/ 3949 w 10355"/>
                <a:gd name="connsiteY594" fmla="*/ 9872 h 10000"/>
                <a:gd name="connsiteX595" fmla="*/ 3970 w 10355"/>
                <a:gd name="connsiteY595" fmla="*/ 9872 h 10000"/>
                <a:gd name="connsiteX596" fmla="*/ 3981 w 10355"/>
                <a:gd name="connsiteY596" fmla="*/ 9872 h 10000"/>
                <a:gd name="connsiteX597" fmla="*/ 4013 w 10355"/>
                <a:gd name="connsiteY597" fmla="*/ 9892 h 10000"/>
                <a:gd name="connsiteX598" fmla="*/ 4034 w 10355"/>
                <a:gd name="connsiteY598" fmla="*/ 9899 h 10000"/>
                <a:gd name="connsiteX599" fmla="*/ 4066 w 10355"/>
                <a:gd name="connsiteY599" fmla="*/ 9905 h 10000"/>
                <a:gd name="connsiteX600" fmla="*/ 4098 w 10355"/>
                <a:gd name="connsiteY600" fmla="*/ 9905 h 10000"/>
                <a:gd name="connsiteX601" fmla="*/ 4141 w 10355"/>
                <a:gd name="connsiteY601" fmla="*/ 9905 h 10000"/>
                <a:gd name="connsiteX602" fmla="*/ 4173 w 10355"/>
                <a:gd name="connsiteY602" fmla="*/ 9919 h 10000"/>
                <a:gd name="connsiteX603" fmla="*/ 4216 w 10355"/>
                <a:gd name="connsiteY603" fmla="*/ 9926 h 10000"/>
                <a:gd name="connsiteX604" fmla="*/ 4227 w 10355"/>
                <a:gd name="connsiteY604" fmla="*/ 9946 h 10000"/>
                <a:gd name="connsiteX605" fmla="*/ 4302 w 10355"/>
                <a:gd name="connsiteY605" fmla="*/ 9953 h 10000"/>
                <a:gd name="connsiteX606" fmla="*/ 4355 w 10355"/>
                <a:gd name="connsiteY606" fmla="*/ 9966 h 10000"/>
                <a:gd name="connsiteX607" fmla="*/ 4430 w 10355"/>
                <a:gd name="connsiteY607" fmla="*/ 9973 h 10000"/>
                <a:gd name="connsiteX608" fmla="*/ 4483 w 10355"/>
                <a:gd name="connsiteY608" fmla="*/ 9973 h 10000"/>
                <a:gd name="connsiteX609" fmla="*/ 4558 w 10355"/>
                <a:gd name="connsiteY609" fmla="*/ 9980 h 10000"/>
                <a:gd name="connsiteX610" fmla="*/ 4633 w 10355"/>
                <a:gd name="connsiteY610" fmla="*/ 9993 h 10000"/>
                <a:gd name="connsiteX611" fmla="*/ 4687 w 10355"/>
                <a:gd name="connsiteY611" fmla="*/ 9993 h 10000"/>
                <a:gd name="connsiteX612" fmla="*/ 4761 w 10355"/>
                <a:gd name="connsiteY61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82 h 10000"/>
                <a:gd name="connsiteX514" fmla="*/ 2321 w 10000"/>
                <a:gd name="connsiteY514" fmla="*/ 6435 h 10000"/>
                <a:gd name="connsiteX515" fmla="*/ 2417 w 10000"/>
                <a:gd name="connsiteY515" fmla="*/ 6482 h 10000"/>
                <a:gd name="connsiteX516" fmla="*/ 2513 w 10000"/>
                <a:gd name="connsiteY516" fmla="*/ 6516 h 10000"/>
                <a:gd name="connsiteX517" fmla="*/ 2631 w 10000"/>
                <a:gd name="connsiteY517" fmla="*/ 6543 h 10000"/>
                <a:gd name="connsiteX518" fmla="*/ 2727 w 10000"/>
                <a:gd name="connsiteY518" fmla="*/ 6556 h 10000"/>
                <a:gd name="connsiteX519" fmla="*/ 2845 w 10000"/>
                <a:gd name="connsiteY519" fmla="*/ 6563 h 10000"/>
                <a:gd name="connsiteX520" fmla="*/ 2973 w 10000"/>
                <a:gd name="connsiteY520" fmla="*/ 6570 h 10000"/>
                <a:gd name="connsiteX521" fmla="*/ 3091 w 10000"/>
                <a:gd name="connsiteY521" fmla="*/ 6570 h 10000"/>
                <a:gd name="connsiteX522" fmla="*/ 3209 w 10000"/>
                <a:gd name="connsiteY522" fmla="*/ 6563 h 10000"/>
                <a:gd name="connsiteX523" fmla="*/ 3209 w 10000"/>
                <a:gd name="connsiteY523" fmla="*/ 6590 h 10000"/>
                <a:gd name="connsiteX524" fmla="*/ 3187 w 10000"/>
                <a:gd name="connsiteY524" fmla="*/ 6624 h 10000"/>
                <a:gd name="connsiteX525" fmla="*/ 3187 w 10000"/>
                <a:gd name="connsiteY525" fmla="*/ 6651 h 10000"/>
                <a:gd name="connsiteX526" fmla="*/ 3187 w 10000"/>
                <a:gd name="connsiteY526" fmla="*/ 6678 h 10000"/>
                <a:gd name="connsiteX527" fmla="*/ 3176 w 10000"/>
                <a:gd name="connsiteY527" fmla="*/ 6712 h 10000"/>
                <a:gd name="connsiteX528" fmla="*/ 3176 w 10000"/>
                <a:gd name="connsiteY528" fmla="*/ 6739 h 10000"/>
                <a:gd name="connsiteX529" fmla="*/ 3166 w 10000"/>
                <a:gd name="connsiteY529" fmla="*/ 6766 h 10000"/>
                <a:gd name="connsiteX530" fmla="*/ 3166 w 10000"/>
                <a:gd name="connsiteY530" fmla="*/ 6793 h 10000"/>
                <a:gd name="connsiteX531" fmla="*/ 3134 w 10000"/>
                <a:gd name="connsiteY531" fmla="*/ 6989 h 10000"/>
                <a:gd name="connsiteX532" fmla="*/ 3134 w 10000"/>
                <a:gd name="connsiteY532" fmla="*/ 7184 h 10000"/>
                <a:gd name="connsiteX533" fmla="*/ 3144 w 10000"/>
                <a:gd name="connsiteY533" fmla="*/ 7380 h 10000"/>
                <a:gd name="connsiteX534" fmla="*/ 3176 w 10000"/>
                <a:gd name="connsiteY534" fmla="*/ 7576 h 10000"/>
                <a:gd name="connsiteX535" fmla="*/ 3219 w 10000"/>
                <a:gd name="connsiteY535" fmla="*/ 7765 h 10000"/>
                <a:gd name="connsiteX536" fmla="*/ 3283 w 10000"/>
                <a:gd name="connsiteY536" fmla="*/ 7968 h 10000"/>
                <a:gd name="connsiteX537" fmla="*/ 3348 w 10000"/>
                <a:gd name="connsiteY537" fmla="*/ 8157 h 10000"/>
                <a:gd name="connsiteX538" fmla="*/ 3422 w 10000"/>
                <a:gd name="connsiteY538" fmla="*/ 8339 h 10000"/>
                <a:gd name="connsiteX539" fmla="*/ 3711 w 10000"/>
                <a:gd name="connsiteY539" fmla="*/ 8852 h 10000"/>
                <a:gd name="connsiteX540" fmla="*/ 3294 w 10000"/>
                <a:gd name="connsiteY540" fmla="*/ 8832 h 10000"/>
                <a:gd name="connsiteX541" fmla="*/ 2856 w 10000"/>
                <a:gd name="connsiteY541" fmla="*/ 8832 h 10000"/>
                <a:gd name="connsiteX542" fmla="*/ 2642 w 10000"/>
                <a:gd name="connsiteY542" fmla="*/ 8832 h 10000"/>
                <a:gd name="connsiteX543" fmla="*/ 2428 w 10000"/>
                <a:gd name="connsiteY543" fmla="*/ 8845 h 10000"/>
                <a:gd name="connsiteX544" fmla="*/ 2214 w 10000"/>
                <a:gd name="connsiteY544" fmla="*/ 8859 h 10000"/>
                <a:gd name="connsiteX545" fmla="*/ 1989 w 10000"/>
                <a:gd name="connsiteY545" fmla="*/ 8879 h 10000"/>
                <a:gd name="connsiteX546" fmla="*/ 1786 w 10000"/>
                <a:gd name="connsiteY546" fmla="*/ 8906 h 10000"/>
                <a:gd name="connsiteX547" fmla="*/ 1572 w 10000"/>
                <a:gd name="connsiteY547" fmla="*/ 8933 h 10000"/>
                <a:gd name="connsiteX548" fmla="*/ 1369 w 10000"/>
                <a:gd name="connsiteY548" fmla="*/ 8967 h 10000"/>
                <a:gd name="connsiteX549" fmla="*/ 1166 w 10000"/>
                <a:gd name="connsiteY549" fmla="*/ 9014 h 10000"/>
                <a:gd name="connsiteX550" fmla="*/ 984 w 10000"/>
                <a:gd name="connsiteY550" fmla="*/ 9068 h 10000"/>
                <a:gd name="connsiteX551" fmla="*/ 791 w 10000"/>
                <a:gd name="connsiteY551" fmla="*/ 9136 h 10000"/>
                <a:gd name="connsiteX552" fmla="*/ 610 w 10000"/>
                <a:gd name="connsiteY552" fmla="*/ 9196 h 10000"/>
                <a:gd name="connsiteX553" fmla="*/ 439 w 10000"/>
                <a:gd name="connsiteY553" fmla="*/ 9278 h 10000"/>
                <a:gd name="connsiteX554" fmla="*/ 406 w 10000"/>
                <a:gd name="connsiteY554" fmla="*/ 9305 h 10000"/>
                <a:gd name="connsiteX555" fmla="*/ 385 w 10000"/>
                <a:gd name="connsiteY555" fmla="*/ 9332 h 10000"/>
                <a:gd name="connsiteX556" fmla="*/ 364 w 10000"/>
                <a:gd name="connsiteY556" fmla="*/ 9359 h 10000"/>
                <a:gd name="connsiteX557" fmla="*/ 342 w 10000"/>
                <a:gd name="connsiteY557" fmla="*/ 9392 h 10000"/>
                <a:gd name="connsiteX558" fmla="*/ 332 w 10000"/>
                <a:gd name="connsiteY558" fmla="*/ 9419 h 10000"/>
                <a:gd name="connsiteX559" fmla="*/ 321 w 10000"/>
                <a:gd name="connsiteY559" fmla="*/ 9446 h 10000"/>
                <a:gd name="connsiteX560" fmla="*/ 321 w 10000"/>
                <a:gd name="connsiteY560" fmla="*/ 9473 h 10000"/>
                <a:gd name="connsiteX561" fmla="*/ 321 w 10000"/>
                <a:gd name="connsiteY561" fmla="*/ 9500 h 10000"/>
                <a:gd name="connsiteX562" fmla="*/ 492 w 10000"/>
                <a:gd name="connsiteY562" fmla="*/ 9534 h 10000"/>
                <a:gd name="connsiteX563" fmla="*/ 663 w 10000"/>
                <a:gd name="connsiteY563" fmla="*/ 9554 h 10000"/>
                <a:gd name="connsiteX564" fmla="*/ 834 w 10000"/>
                <a:gd name="connsiteY564" fmla="*/ 9581 h 10000"/>
                <a:gd name="connsiteX565" fmla="*/ 1016 w 10000"/>
                <a:gd name="connsiteY565" fmla="*/ 9588 h 10000"/>
                <a:gd name="connsiteX566" fmla="*/ 1369 w 10000"/>
                <a:gd name="connsiteY566" fmla="*/ 9602 h 10000"/>
                <a:gd name="connsiteX567" fmla="*/ 1733 w 10000"/>
                <a:gd name="connsiteY567" fmla="*/ 9588 h 10000"/>
                <a:gd name="connsiteX568" fmla="*/ 2096 w 10000"/>
                <a:gd name="connsiteY568" fmla="*/ 9575 h 10000"/>
                <a:gd name="connsiteX569" fmla="*/ 2460 w 10000"/>
                <a:gd name="connsiteY569" fmla="*/ 9561 h 10000"/>
                <a:gd name="connsiteX570" fmla="*/ 2813 w 10000"/>
                <a:gd name="connsiteY570" fmla="*/ 9554 h 10000"/>
                <a:gd name="connsiteX571" fmla="*/ 3176 w 10000"/>
                <a:gd name="connsiteY571" fmla="*/ 9561 h 10000"/>
                <a:gd name="connsiteX572" fmla="*/ 3176 w 10000"/>
                <a:gd name="connsiteY572" fmla="*/ 9581 h 10000"/>
                <a:gd name="connsiteX573" fmla="*/ 3187 w 10000"/>
                <a:gd name="connsiteY573" fmla="*/ 9602 h 10000"/>
                <a:gd name="connsiteX574" fmla="*/ 3187 w 10000"/>
                <a:gd name="connsiteY574" fmla="*/ 9615 h 10000"/>
                <a:gd name="connsiteX575" fmla="*/ 3187 w 10000"/>
                <a:gd name="connsiteY575" fmla="*/ 9635 h 10000"/>
                <a:gd name="connsiteX576" fmla="*/ 3209 w 10000"/>
                <a:gd name="connsiteY576" fmla="*/ 9662 h 10000"/>
                <a:gd name="connsiteX577" fmla="*/ 3219 w 10000"/>
                <a:gd name="connsiteY577" fmla="*/ 9683 h 10000"/>
                <a:gd name="connsiteX578" fmla="*/ 3219 w 10000"/>
                <a:gd name="connsiteY578" fmla="*/ 9696 h 10000"/>
                <a:gd name="connsiteX579" fmla="*/ 3241 w 10000"/>
                <a:gd name="connsiteY579" fmla="*/ 9716 h 10000"/>
                <a:gd name="connsiteX580" fmla="*/ 3262 w 10000"/>
                <a:gd name="connsiteY580" fmla="*/ 9743 h 10000"/>
                <a:gd name="connsiteX581" fmla="*/ 3294 w 10000"/>
                <a:gd name="connsiteY581" fmla="*/ 9764 h 10000"/>
                <a:gd name="connsiteX582" fmla="*/ 3326 w 10000"/>
                <a:gd name="connsiteY582" fmla="*/ 9784 h 10000"/>
                <a:gd name="connsiteX583" fmla="*/ 3348 w 10000"/>
                <a:gd name="connsiteY583" fmla="*/ 9797 h 10000"/>
                <a:gd name="connsiteX584" fmla="*/ 3390 w 10000"/>
                <a:gd name="connsiteY584" fmla="*/ 9818 h 10000"/>
                <a:gd name="connsiteX585" fmla="*/ 3422 w 10000"/>
                <a:gd name="connsiteY585" fmla="*/ 9838 h 10000"/>
                <a:gd name="connsiteX586" fmla="*/ 3465 w 10000"/>
                <a:gd name="connsiteY586" fmla="*/ 9845 h 10000"/>
                <a:gd name="connsiteX587" fmla="*/ 3497 w 10000"/>
                <a:gd name="connsiteY587" fmla="*/ 9865 h 10000"/>
                <a:gd name="connsiteX588" fmla="*/ 3529 w 10000"/>
                <a:gd name="connsiteY588" fmla="*/ 9865 h 10000"/>
                <a:gd name="connsiteX589" fmla="*/ 3540 w 10000"/>
                <a:gd name="connsiteY589" fmla="*/ 9872 h 10000"/>
                <a:gd name="connsiteX590" fmla="*/ 3551 w 10000"/>
                <a:gd name="connsiteY590" fmla="*/ 9872 h 10000"/>
                <a:gd name="connsiteX591" fmla="*/ 3572 w 10000"/>
                <a:gd name="connsiteY591" fmla="*/ 9872 h 10000"/>
                <a:gd name="connsiteX592" fmla="*/ 3583 w 10000"/>
                <a:gd name="connsiteY592" fmla="*/ 9872 h 10000"/>
                <a:gd name="connsiteX593" fmla="*/ 3594 w 10000"/>
                <a:gd name="connsiteY593" fmla="*/ 9872 h 10000"/>
                <a:gd name="connsiteX594" fmla="*/ 3615 w 10000"/>
                <a:gd name="connsiteY594" fmla="*/ 9872 h 10000"/>
                <a:gd name="connsiteX595" fmla="*/ 3626 w 10000"/>
                <a:gd name="connsiteY595" fmla="*/ 9872 h 10000"/>
                <a:gd name="connsiteX596" fmla="*/ 3658 w 10000"/>
                <a:gd name="connsiteY596" fmla="*/ 9892 h 10000"/>
                <a:gd name="connsiteX597" fmla="*/ 3679 w 10000"/>
                <a:gd name="connsiteY597" fmla="*/ 9899 h 10000"/>
                <a:gd name="connsiteX598" fmla="*/ 3711 w 10000"/>
                <a:gd name="connsiteY598" fmla="*/ 9905 h 10000"/>
                <a:gd name="connsiteX599" fmla="*/ 3743 w 10000"/>
                <a:gd name="connsiteY599" fmla="*/ 9905 h 10000"/>
                <a:gd name="connsiteX600" fmla="*/ 3786 w 10000"/>
                <a:gd name="connsiteY600" fmla="*/ 9905 h 10000"/>
                <a:gd name="connsiteX601" fmla="*/ 3818 w 10000"/>
                <a:gd name="connsiteY601" fmla="*/ 9919 h 10000"/>
                <a:gd name="connsiteX602" fmla="*/ 3861 w 10000"/>
                <a:gd name="connsiteY602" fmla="*/ 9926 h 10000"/>
                <a:gd name="connsiteX603" fmla="*/ 3872 w 10000"/>
                <a:gd name="connsiteY603" fmla="*/ 9946 h 10000"/>
                <a:gd name="connsiteX604" fmla="*/ 3947 w 10000"/>
                <a:gd name="connsiteY604" fmla="*/ 9953 h 10000"/>
                <a:gd name="connsiteX605" fmla="*/ 4000 w 10000"/>
                <a:gd name="connsiteY605" fmla="*/ 9966 h 10000"/>
                <a:gd name="connsiteX606" fmla="*/ 4075 w 10000"/>
                <a:gd name="connsiteY606" fmla="*/ 9973 h 10000"/>
                <a:gd name="connsiteX607" fmla="*/ 4128 w 10000"/>
                <a:gd name="connsiteY607" fmla="*/ 9973 h 10000"/>
                <a:gd name="connsiteX608" fmla="*/ 4203 w 10000"/>
                <a:gd name="connsiteY608" fmla="*/ 9980 h 10000"/>
                <a:gd name="connsiteX609" fmla="*/ 4278 w 10000"/>
                <a:gd name="connsiteY609" fmla="*/ 9993 h 10000"/>
                <a:gd name="connsiteX610" fmla="*/ 4332 w 10000"/>
                <a:gd name="connsiteY610" fmla="*/ 9993 h 10000"/>
                <a:gd name="connsiteX611" fmla="*/ 4406 w 10000"/>
                <a:gd name="connsiteY611" fmla="*/ 10000 h 10000"/>
                <a:gd name="connsiteX0" fmla="*/ 4791 w 10385"/>
                <a:gd name="connsiteY0" fmla="*/ 10000 h 10000"/>
                <a:gd name="connsiteX1" fmla="*/ 4866 w 10385"/>
                <a:gd name="connsiteY1" fmla="*/ 10000 h 10000"/>
                <a:gd name="connsiteX2" fmla="*/ 4952 w 10385"/>
                <a:gd name="connsiteY2" fmla="*/ 10000 h 10000"/>
                <a:gd name="connsiteX3" fmla="*/ 5037 w 10385"/>
                <a:gd name="connsiteY3" fmla="*/ 9993 h 10000"/>
                <a:gd name="connsiteX4" fmla="*/ 5123 w 10385"/>
                <a:gd name="connsiteY4" fmla="*/ 9993 h 10000"/>
                <a:gd name="connsiteX5" fmla="*/ 5198 w 10385"/>
                <a:gd name="connsiteY5" fmla="*/ 9993 h 10000"/>
                <a:gd name="connsiteX6" fmla="*/ 5283 w 10385"/>
                <a:gd name="connsiteY6" fmla="*/ 9980 h 10000"/>
                <a:gd name="connsiteX7" fmla="*/ 5369 w 10385"/>
                <a:gd name="connsiteY7" fmla="*/ 9980 h 10000"/>
                <a:gd name="connsiteX8" fmla="*/ 5455 w 10385"/>
                <a:gd name="connsiteY8" fmla="*/ 9980 h 10000"/>
                <a:gd name="connsiteX9" fmla="*/ 5508 w 10385"/>
                <a:gd name="connsiteY9" fmla="*/ 9973 h 10000"/>
                <a:gd name="connsiteX10" fmla="*/ 5561 w 10385"/>
                <a:gd name="connsiteY10" fmla="*/ 9966 h 10000"/>
                <a:gd name="connsiteX11" fmla="*/ 5604 w 10385"/>
                <a:gd name="connsiteY11" fmla="*/ 9953 h 10000"/>
                <a:gd name="connsiteX12" fmla="*/ 5658 w 10385"/>
                <a:gd name="connsiteY12" fmla="*/ 9953 h 10000"/>
                <a:gd name="connsiteX13" fmla="*/ 5701 w 10385"/>
                <a:gd name="connsiteY13" fmla="*/ 9946 h 10000"/>
                <a:gd name="connsiteX14" fmla="*/ 5743 w 10385"/>
                <a:gd name="connsiteY14" fmla="*/ 9946 h 10000"/>
                <a:gd name="connsiteX15" fmla="*/ 5786 w 10385"/>
                <a:gd name="connsiteY15" fmla="*/ 9946 h 10000"/>
                <a:gd name="connsiteX16" fmla="*/ 5850 w 10385"/>
                <a:gd name="connsiteY16" fmla="*/ 9939 h 10000"/>
                <a:gd name="connsiteX17" fmla="*/ 5872 w 10385"/>
                <a:gd name="connsiteY17" fmla="*/ 9926 h 10000"/>
                <a:gd name="connsiteX18" fmla="*/ 5904 w 10385"/>
                <a:gd name="connsiteY18" fmla="*/ 9926 h 10000"/>
                <a:gd name="connsiteX19" fmla="*/ 5936 w 10385"/>
                <a:gd name="connsiteY19" fmla="*/ 9919 h 10000"/>
                <a:gd name="connsiteX20" fmla="*/ 5957 w 10385"/>
                <a:gd name="connsiteY20" fmla="*/ 9919 h 10000"/>
                <a:gd name="connsiteX21" fmla="*/ 5989 w 10385"/>
                <a:gd name="connsiteY21" fmla="*/ 9919 h 10000"/>
                <a:gd name="connsiteX22" fmla="*/ 6021 w 10385"/>
                <a:gd name="connsiteY22" fmla="*/ 9919 h 10000"/>
                <a:gd name="connsiteX23" fmla="*/ 6043 w 10385"/>
                <a:gd name="connsiteY23" fmla="*/ 9919 h 10000"/>
                <a:gd name="connsiteX24" fmla="*/ 6075 w 10385"/>
                <a:gd name="connsiteY24" fmla="*/ 9905 h 10000"/>
                <a:gd name="connsiteX25" fmla="*/ 6150 w 10385"/>
                <a:gd name="connsiteY25" fmla="*/ 9892 h 10000"/>
                <a:gd name="connsiteX26" fmla="*/ 6235 w 10385"/>
                <a:gd name="connsiteY26" fmla="*/ 9878 h 10000"/>
                <a:gd name="connsiteX27" fmla="*/ 6310 w 10385"/>
                <a:gd name="connsiteY27" fmla="*/ 9851 h 10000"/>
                <a:gd name="connsiteX28" fmla="*/ 6374 w 10385"/>
                <a:gd name="connsiteY28" fmla="*/ 9838 h 10000"/>
                <a:gd name="connsiteX29" fmla="*/ 6449 w 10385"/>
                <a:gd name="connsiteY29" fmla="*/ 9811 h 10000"/>
                <a:gd name="connsiteX30" fmla="*/ 6524 w 10385"/>
                <a:gd name="connsiteY30" fmla="*/ 9784 h 10000"/>
                <a:gd name="connsiteX31" fmla="*/ 6578 w 10385"/>
                <a:gd name="connsiteY31" fmla="*/ 9743 h 10000"/>
                <a:gd name="connsiteX32" fmla="*/ 6642 w 10385"/>
                <a:gd name="connsiteY32" fmla="*/ 9716 h 10000"/>
                <a:gd name="connsiteX33" fmla="*/ 6652 w 10385"/>
                <a:gd name="connsiteY33" fmla="*/ 9669 h 10000"/>
                <a:gd name="connsiteX34" fmla="*/ 6652 w 10385"/>
                <a:gd name="connsiteY34" fmla="*/ 9629 h 10000"/>
                <a:gd name="connsiteX35" fmla="*/ 6642 w 10385"/>
                <a:gd name="connsiteY35" fmla="*/ 9581 h 10000"/>
                <a:gd name="connsiteX36" fmla="*/ 6610 w 10385"/>
                <a:gd name="connsiteY36" fmla="*/ 9534 h 10000"/>
                <a:gd name="connsiteX37" fmla="*/ 6578 w 10385"/>
                <a:gd name="connsiteY37" fmla="*/ 9500 h 10000"/>
                <a:gd name="connsiteX38" fmla="*/ 6535 w 10385"/>
                <a:gd name="connsiteY38" fmla="*/ 9460 h 10000"/>
                <a:gd name="connsiteX39" fmla="*/ 6481 w 10385"/>
                <a:gd name="connsiteY39" fmla="*/ 9426 h 10000"/>
                <a:gd name="connsiteX40" fmla="*/ 6428 w 10385"/>
                <a:gd name="connsiteY40" fmla="*/ 9399 h 10000"/>
                <a:gd name="connsiteX41" fmla="*/ 6364 w 10385"/>
                <a:gd name="connsiteY41" fmla="*/ 9392 h 10000"/>
                <a:gd name="connsiteX42" fmla="*/ 6310 w 10385"/>
                <a:gd name="connsiteY42" fmla="*/ 9372 h 10000"/>
                <a:gd name="connsiteX43" fmla="*/ 6246 w 10385"/>
                <a:gd name="connsiteY43" fmla="*/ 9352 h 10000"/>
                <a:gd name="connsiteX44" fmla="*/ 6182 w 10385"/>
                <a:gd name="connsiteY44" fmla="*/ 9332 h 10000"/>
                <a:gd name="connsiteX45" fmla="*/ 6118 w 10385"/>
                <a:gd name="connsiteY45" fmla="*/ 9325 h 10000"/>
                <a:gd name="connsiteX46" fmla="*/ 6043 w 10385"/>
                <a:gd name="connsiteY46" fmla="*/ 9305 h 10000"/>
                <a:gd name="connsiteX47" fmla="*/ 5989 w 10385"/>
                <a:gd name="connsiteY47" fmla="*/ 9291 h 10000"/>
                <a:gd name="connsiteX48" fmla="*/ 5914 w 10385"/>
                <a:gd name="connsiteY48" fmla="*/ 9278 h 10000"/>
                <a:gd name="connsiteX49" fmla="*/ 5893 w 10385"/>
                <a:gd name="connsiteY49" fmla="*/ 9271 h 10000"/>
                <a:gd name="connsiteX50" fmla="*/ 5861 w 10385"/>
                <a:gd name="connsiteY50" fmla="*/ 9271 h 10000"/>
                <a:gd name="connsiteX51" fmla="*/ 5829 w 10385"/>
                <a:gd name="connsiteY51" fmla="*/ 9271 h 10000"/>
                <a:gd name="connsiteX52" fmla="*/ 5818 w 10385"/>
                <a:gd name="connsiteY52" fmla="*/ 9264 h 10000"/>
                <a:gd name="connsiteX53" fmla="*/ 5786 w 10385"/>
                <a:gd name="connsiteY53" fmla="*/ 9264 h 10000"/>
                <a:gd name="connsiteX54" fmla="*/ 5754 w 10385"/>
                <a:gd name="connsiteY54" fmla="*/ 9264 h 10000"/>
                <a:gd name="connsiteX55" fmla="*/ 5743 w 10385"/>
                <a:gd name="connsiteY55" fmla="*/ 9251 h 10000"/>
                <a:gd name="connsiteX56" fmla="*/ 5711 w 10385"/>
                <a:gd name="connsiteY56" fmla="*/ 9244 h 10000"/>
                <a:gd name="connsiteX57" fmla="*/ 5711 w 10385"/>
                <a:gd name="connsiteY57" fmla="*/ 9223 h 10000"/>
                <a:gd name="connsiteX58" fmla="*/ 5733 w 10385"/>
                <a:gd name="connsiteY58" fmla="*/ 9196 h 10000"/>
                <a:gd name="connsiteX59" fmla="*/ 5733 w 10385"/>
                <a:gd name="connsiteY59" fmla="*/ 9176 h 10000"/>
                <a:gd name="connsiteX60" fmla="*/ 5743 w 10385"/>
                <a:gd name="connsiteY60" fmla="*/ 9163 h 10000"/>
                <a:gd name="connsiteX61" fmla="*/ 5743 w 10385"/>
                <a:gd name="connsiteY61" fmla="*/ 9142 h 10000"/>
                <a:gd name="connsiteX62" fmla="*/ 5754 w 10385"/>
                <a:gd name="connsiteY62" fmla="*/ 9122 h 10000"/>
                <a:gd name="connsiteX63" fmla="*/ 5775 w 10385"/>
                <a:gd name="connsiteY63" fmla="*/ 9095 h 10000"/>
                <a:gd name="connsiteX64" fmla="*/ 5775 w 10385"/>
                <a:gd name="connsiteY64" fmla="*/ 9082 h 10000"/>
                <a:gd name="connsiteX65" fmla="*/ 5829 w 10385"/>
                <a:gd name="connsiteY65" fmla="*/ 8953 h 10000"/>
                <a:gd name="connsiteX66" fmla="*/ 5893 w 10385"/>
                <a:gd name="connsiteY66" fmla="*/ 8832 h 10000"/>
                <a:gd name="connsiteX67" fmla="*/ 5936 w 10385"/>
                <a:gd name="connsiteY67" fmla="*/ 8724 h 10000"/>
                <a:gd name="connsiteX68" fmla="*/ 5979 w 10385"/>
                <a:gd name="connsiteY68" fmla="*/ 8602 h 10000"/>
                <a:gd name="connsiteX69" fmla="*/ 6021 w 10385"/>
                <a:gd name="connsiteY69" fmla="*/ 8494 h 10000"/>
                <a:gd name="connsiteX70" fmla="*/ 6043 w 10385"/>
                <a:gd name="connsiteY70" fmla="*/ 8379 h 10000"/>
                <a:gd name="connsiteX71" fmla="*/ 6064 w 10385"/>
                <a:gd name="connsiteY71" fmla="*/ 8258 h 10000"/>
                <a:gd name="connsiteX72" fmla="*/ 6075 w 10385"/>
                <a:gd name="connsiteY72" fmla="*/ 8143 h 10000"/>
                <a:gd name="connsiteX73" fmla="*/ 6086 w 10385"/>
                <a:gd name="connsiteY73" fmla="*/ 8028 h 10000"/>
                <a:gd name="connsiteX74" fmla="*/ 6118 w 10385"/>
                <a:gd name="connsiteY74" fmla="*/ 7927 h 10000"/>
                <a:gd name="connsiteX75" fmla="*/ 6118 w 10385"/>
                <a:gd name="connsiteY75" fmla="*/ 7833 h 10000"/>
                <a:gd name="connsiteX76" fmla="*/ 6139 w 10385"/>
                <a:gd name="connsiteY76" fmla="*/ 7731 h 10000"/>
                <a:gd name="connsiteX77" fmla="*/ 6139 w 10385"/>
                <a:gd name="connsiteY77" fmla="*/ 7630 h 10000"/>
                <a:gd name="connsiteX78" fmla="*/ 6150 w 10385"/>
                <a:gd name="connsiteY78" fmla="*/ 7529 h 10000"/>
                <a:gd name="connsiteX79" fmla="*/ 6150 w 10385"/>
                <a:gd name="connsiteY79" fmla="*/ 7441 h 10000"/>
                <a:gd name="connsiteX80" fmla="*/ 6160 w 10385"/>
                <a:gd name="connsiteY80" fmla="*/ 7340 h 10000"/>
                <a:gd name="connsiteX81" fmla="*/ 6150 w 10385"/>
                <a:gd name="connsiteY81" fmla="*/ 7191 h 10000"/>
                <a:gd name="connsiteX82" fmla="*/ 6139 w 10385"/>
                <a:gd name="connsiteY82" fmla="*/ 7043 h 10000"/>
                <a:gd name="connsiteX83" fmla="*/ 6118 w 10385"/>
                <a:gd name="connsiteY83" fmla="*/ 6901 h 10000"/>
                <a:gd name="connsiteX84" fmla="*/ 6107 w 10385"/>
                <a:gd name="connsiteY84" fmla="*/ 6752 h 10000"/>
                <a:gd name="connsiteX85" fmla="*/ 6086 w 10385"/>
                <a:gd name="connsiteY85" fmla="*/ 6610 h 10000"/>
                <a:gd name="connsiteX86" fmla="*/ 6107 w 10385"/>
                <a:gd name="connsiteY86" fmla="*/ 6469 h 10000"/>
                <a:gd name="connsiteX87" fmla="*/ 6139 w 10385"/>
                <a:gd name="connsiteY87" fmla="*/ 6327 h 10000"/>
                <a:gd name="connsiteX88" fmla="*/ 6203 w 10385"/>
                <a:gd name="connsiteY88" fmla="*/ 6172 h 10000"/>
                <a:gd name="connsiteX89" fmla="*/ 6235 w 10385"/>
                <a:gd name="connsiteY89" fmla="*/ 6090 h 10000"/>
                <a:gd name="connsiteX90" fmla="*/ 6310 w 10385"/>
                <a:gd name="connsiteY90" fmla="*/ 6009 h 10000"/>
                <a:gd name="connsiteX91" fmla="*/ 6374 w 10385"/>
                <a:gd name="connsiteY91" fmla="*/ 5935 h 10000"/>
                <a:gd name="connsiteX92" fmla="*/ 6471 w 10385"/>
                <a:gd name="connsiteY92" fmla="*/ 5861 h 10000"/>
                <a:gd name="connsiteX93" fmla="*/ 6567 w 10385"/>
                <a:gd name="connsiteY93" fmla="*/ 5800 h 10000"/>
                <a:gd name="connsiteX94" fmla="*/ 6674 w 10385"/>
                <a:gd name="connsiteY94" fmla="*/ 5726 h 10000"/>
                <a:gd name="connsiteX95" fmla="*/ 6759 w 10385"/>
                <a:gd name="connsiteY95" fmla="*/ 5652 h 10000"/>
                <a:gd name="connsiteX96" fmla="*/ 6856 w 10385"/>
                <a:gd name="connsiteY96" fmla="*/ 5584 h 10000"/>
                <a:gd name="connsiteX97" fmla="*/ 6909 w 10385"/>
                <a:gd name="connsiteY97" fmla="*/ 5517 h 10000"/>
                <a:gd name="connsiteX98" fmla="*/ 6963 w 10385"/>
                <a:gd name="connsiteY98" fmla="*/ 5429 h 10000"/>
                <a:gd name="connsiteX99" fmla="*/ 6984 w 10385"/>
                <a:gd name="connsiteY99" fmla="*/ 5361 h 10000"/>
                <a:gd name="connsiteX100" fmla="*/ 7005 w 10385"/>
                <a:gd name="connsiteY100" fmla="*/ 5287 h 10000"/>
                <a:gd name="connsiteX101" fmla="*/ 7005 w 10385"/>
                <a:gd name="connsiteY101" fmla="*/ 5206 h 10000"/>
                <a:gd name="connsiteX102" fmla="*/ 6984 w 10385"/>
                <a:gd name="connsiteY102" fmla="*/ 5125 h 10000"/>
                <a:gd name="connsiteX103" fmla="*/ 6963 w 10385"/>
                <a:gd name="connsiteY103" fmla="*/ 5037 h 10000"/>
                <a:gd name="connsiteX104" fmla="*/ 6909 w 10385"/>
                <a:gd name="connsiteY104" fmla="*/ 4956 h 10000"/>
                <a:gd name="connsiteX105" fmla="*/ 6888 w 10385"/>
                <a:gd name="connsiteY105" fmla="*/ 4922 h 10000"/>
                <a:gd name="connsiteX106" fmla="*/ 6856 w 10385"/>
                <a:gd name="connsiteY106" fmla="*/ 4882 h 10000"/>
                <a:gd name="connsiteX107" fmla="*/ 6845 w 10385"/>
                <a:gd name="connsiteY107" fmla="*/ 4848 h 10000"/>
                <a:gd name="connsiteX108" fmla="*/ 6845 w 10385"/>
                <a:gd name="connsiteY108" fmla="*/ 4801 h 10000"/>
                <a:gd name="connsiteX109" fmla="*/ 6856 w 10385"/>
                <a:gd name="connsiteY109" fmla="*/ 4767 h 10000"/>
                <a:gd name="connsiteX110" fmla="*/ 6856 w 10385"/>
                <a:gd name="connsiteY110" fmla="*/ 4733 h 10000"/>
                <a:gd name="connsiteX111" fmla="*/ 6866 w 10385"/>
                <a:gd name="connsiteY111" fmla="*/ 4686 h 10000"/>
                <a:gd name="connsiteX112" fmla="*/ 6866 w 10385"/>
                <a:gd name="connsiteY112" fmla="*/ 4646 h 10000"/>
                <a:gd name="connsiteX113" fmla="*/ 6930 w 10385"/>
                <a:gd name="connsiteY113" fmla="*/ 4619 h 10000"/>
                <a:gd name="connsiteX114" fmla="*/ 6984 w 10385"/>
                <a:gd name="connsiteY114" fmla="*/ 4605 h 10000"/>
                <a:gd name="connsiteX115" fmla="*/ 7048 w 10385"/>
                <a:gd name="connsiteY115" fmla="*/ 4564 h 10000"/>
                <a:gd name="connsiteX116" fmla="*/ 7102 w 10385"/>
                <a:gd name="connsiteY116" fmla="*/ 4537 h 10000"/>
                <a:gd name="connsiteX117" fmla="*/ 7155 w 10385"/>
                <a:gd name="connsiteY117" fmla="*/ 4510 h 10000"/>
                <a:gd name="connsiteX118" fmla="*/ 7219 w 10385"/>
                <a:gd name="connsiteY118" fmla="*/ 4477 h 10000"/>
                <a:gd name="connsiteX119" fmla="*/ 7273 w 10385"/>
                <a:gd name="connsiteY119" fmla="*/ 4450 h 10000"/>
                <a:gd name="connsiteX120" fmla="*/ 7337 w 10385"/>
                <a:gd name="connsiteY120" fmla="*/ 4423 h 10000"/>
                <a:gd name="connsiteX121" fmla="*/ 7358 w 10385"/>
                <a:gd name="connsiteY121" fmla="*/ 4396 h 10000"/>
                <a:gd name="connsiteX122" fmla="*/ 7390 w 10385"/>
                <a:gd name="connsiteY122" fmla="*/ 4369 h 10000"/>
                <a:gd name="connsiteX123" fmla="*/ 7422 w 10385"/>
                <a:gd name="connsiteY123" fmla="*/ 4348 h 10000"/>
                <a:gd name="connsiteX124" fmla="*/ 7444 w 10385"/>
                <a:gd name="connsiteY124" fmla="*/ 4328 h 10000"/>
                <a:gd name="connsiteX125" fmla="*/ 7476 w 10385"/>
                <a:gd name="connsiteY125" fmla="*/ 4308 h 10000"/>
                <a:gd name="connsiteX126" fmla="*/ 7508 w 10385"/>
                <a:gd name="connsiteY126" fmla="*/ 4294 h 10000"/>
                <a:gd name="connsiteX127" fmla="*/ 7551 w 10385"/>
                <a:gd name="connsiteY127" fmla="*/ 4274 h 10000"/>
                <a:gd name="connsiteX128" fmla="*/ 7594 w 10385"/>
                <a:gd name="connsiteY128" fmla="*/ 4254 h 10000"/>
                <a:gd name="connsiteX129" fmla="*/ 7765 w 10385"/>
                <a:gd name="connsiteY129" fmla="*/ 4173 h 10000"/>
                <a:gd name="connsiteX130" fmla="*/ 7936 w 10385"/>
                <a:gd name="connsiteY130" fmla="*/ 4099 h 10000"/>
                <a:gd name="connsiteX131" fmla="*/ 8118 w 10385"/>
                <a:gd name="connsiteY131" fmla="*/ 4031 h 10000"/>
                <a:gd name="connsiteX132" fmla="*/ 8289 w 10385"/>
                <a:gd name="connsiteY132" fmla="*/ 3943 h 10000"/>
                <a:gd name="connsiteX133" fmla="*/ 8364 w 10385"/>
                <a:gd name="connsiteY133" fmla="*/ 3903 h 10000"/>
                <a:gd name="connsiteX134" fmla="*/ 8428 w 10385"/>
                <a:gd name="connsiteY134" fmla="*/ 3856 h 10000"/>
                <a:gd name="connsiteX135" fmla="*/ 8492 w 10385"/>
                <a:gd name="connsiteY135" fmla="*/ 3801 h 10000"/>
                <a:gd name="connsiteX136" fmla="*/ 8535 w 10385"/>
                <a:gd name="connsiteY136" fmla="*/ 3747 h 10000"/>
                <a:gd name="connsiteX137" fmla="*/ 8578 w 10385"/>
                <a:gd name="connsiteY137" fmla="*/ 3693 h 10000"/>
                <a:gd name="connsiteX138" fmla="*/ 8588 w 10385"/>
                <a:gd name="connsiteY138" fmla="*/ 3626 h 10000"/>
                <a:gd name="connsiteX139" fmla="*/ 8599 w 10385"/>
                <a:gd name="connsiteY139" fmla="*/ 3565 h 10000"/>
                <a:gd name="connsiteX140" fmla="*/ 8599 w 10385"/>
                <a:gd name="connsiteY140" fmla="*/ 3491 h 10000"/>
                <a:gd name="connsiteX141" fmla="*/ 8588 w 10385"/>
                <a:gd name="connsiteY141" fmla="*/ 3484 h 10000"/>
                <a:gd name="connsiteX142" fmla="*/ 8588 w 10385"/>
                <a:gd name="connsiteY142" fmla="*/ 3484 h 10000"/>
                <a:gd name="connsiteX143" fmla="*/ 8578 w 10385"/>
                <a:gd name="connsiteY143" fmla="*/ 3471 h 10000"/>
                <a:gd name="connsiteX144" fmla="*/ 8578 w 10385"/>
                <a:gd name="connsiteY144" fmla="*/ 3464 h 10000"/>
                <a:gd name="connsiteX145" fmla="*/ 8578 w 10385"/>
                <a:gd name="connsiteY145" fmla="*/ 3450 h 10000"/>
                <a:gd name="connsiteX146" fmla="*/ 8578 w 10385"/>
                <a:gd name="connsiteY146" fmla="*/ 3444 h 10000"/>
                <a:gd name="connsiteX147" fmla="*/ 8578 w 10385"/>
                <a:gd name="connsiteY147" fmla="*/ 3437 h 10000"/>
                <a:gd name="connsiteX148" fmla="*/ 8588 w 10385"/>
                <a:gd name="connsiteY148" fmla="*/ 3423 h 10000"/>
                <a:gd name="connsiteX149" fmla="*/ 8674 w 10385"/>
                <a:gd name="connsiteY149" fmla="*/ 3437 h 10000"/>
                <a:gd name="connsiteX150" fmla="*/ 8759 w 10385"/>
                <a:gd name="connsiteY150" fmla="*/ 3444 h 10000"/>
                <a:gd name="connsiteX151" fmla="*/ 8866 w 10385"/>
                <a:gd name="connsiteY151" fmla="*/ 3444 h 10000"/>
                <a:gd name="connsiteX152" fmla="*/ 8952 w 10385"/>
                <a:gd name="connsiteY152" fmla="*/ 3437 h 10000"/>
                <a:gd name="connsiteX153" fmla="*/ 9037 w 10385"/>
                <a:gd name="connsiteY153" fmla="*/ 3423 h 10000"/>
                <a:gd name="connsiteX154" fmla="*/ 9123 w 10385"/>
                <a:gd name="connsiteY154" fmla="*/ 3417 h 10000"/>
                <a:gd name="connsiteX155" fmla="*/ 9209 w 10385"/>
                <a:gd name="connsiteY155" fmla="*/ 3410 h 10000"/>
                <a:gd name="connsiteX156" fmla="*/ 9294 w 10385"/>
                <a:gd name="connsiteY156" fmla="*/ 3390 h 10000"/>
                <a:gd name="connsiteX157" fmla="*/ 9337 w 10385"/>
                <a:gd name="connsiteY157" fmla="*/ 3369 h 10000"/>
                <a:gd name="connsiteX158" fmla="*/ 9380 w 10385"/>
                <a:gd name="connsiteY158" fmla="*/ 3363 h 10000"/>
                <a:gd name="connsiteX159" fmla="*/ 9412 w 10385"/>
                <a:gd name="connsiteY159" fmla="*/ 3342 h 10000"/>
                <a:gd name="connsiteX160" fmla="*/ 9455 w 10385"/>
                <a:gd name="connsiteY160" fmla="*/ 3336 h 10000"/>
                <a:gd name="connsiteX161" fmla="*/ 9487 w 10385"/>
                <a:gd name="connsiteY161" fmla="*/ 3315 h 10000"/>
                <a:gd name="connsiteX162" fmla="*/ 9519 w 10385"/>
                <a:gd name="connsiteY162" fmla="*/ 3309 h 10000"/>
                <a:gd name="connsiteX163" fmla="*/ 9540 w 10385"/>
                <a:gd name="connsiteY163" fmla="*/ 3302 h 10000"/>
                <a:gd name="connsiteX164" fmla="*/ 9572 w 10385"/>
                <a:gd name="connsiteY164" fmla="*/ 3282 h 10000"/>
                <a:gd name="connsiteX165" fmla="*/ 9626 w 10385"/>
                <a:gd name="connsiteY165" fmla="*/ 3241 h 10000"/>
                <a:gd name="connsiteX166" fmla="*/ 9690 w 10385"/>
                <a:gd name="connsiteY166" fmla="*/ 3207 h 10000"/>
                <a:gd name="connsiteX167" fmla="*/ 9733 w 10385"/>
                <a:gd name="connsiteY167" fmla="*/ 3160 h 10000"/>
                <a:gd name="connsiteX168" fmla="*/ 9765 w 10385"/>
                <a:gd name="connsiteY168" fmla="*/ 3120 h 10000"/>
                <a:gd name="connsiteX169" fmla="*/ 9786 w 10385"/>
                <a:gd name="connsiteY169" fmla="*/ 3059 h 10000"/>
                <a:gd name="connsiteX170" fmla="*/ 9786 w 10385"/>
                <a:gd name="connsiteY170" fmla="*/ 3018 h 10000"/>
                <a:gd name="connsiteX171" fmla="*/ 9786 w 10385"/>
                <a:gd name="connsiteY171" fmla="*/ 2964 h 10000"/>
                <a:gd name="connsiteX172" fmla="*/ 9786 w 10385"/>
                <a:gd name="connsiteY172" fmla="*/ 2903 h 10000"/>
                <a:gd name="connsiteX173" fmla="*/ 9775 w 10385"/>
                <a:gd name="connsiteY173" fmla="*/ 2876 h 10000"/>
                <a:gd name="connsiteX174" fmla="*/ 9743 w 10385"/>
                <a:gd name="connsiteY174" fmla="*/ 2849 h 10000"/>
                <a:gd name="connsiteX175" fmla="*/ 9733 w 10385"/>
                <a:gd name="connsiteY175" fmla="*/ 2836 h 10000"/>
                <a:gd name="connsiteX176" fmla="*/ 9701 w 10385"/>
                <a:gd name="connsiteY176" fmla="*/ 2809 h 10000"/>
                <a:gd name="connsiteX177" fmla="*/ 9690 w 10385"/>
                <a:gd name="connsiteY177" fmla="*/ 2789 h 10000"/>
                <a:gd name="connsiteX178" fmla="*/ 9658 w 10385"/>
                <a:gd name="connsiteY178" fmla="*/ 2762 h 10000"/>
                <a:gd name="connsiteX179" fmla="*/ 9626 w 10385"/>
                <a:gd name="connsiteY179" fmla="*/ 2741 h 10000"/>
                <a:gd name="connsiteX180" fmla="*/ 9604 w 10385"/>
                <a:gd name="connsiteY180" fmla="*/ 2714 h 10000"/>
                <a:gd name="connsiteX181" fmla="*/ 9626 w 10385"/>
                <a:gd name="connsiteY181" fmla="*/ 2687 h 10000"/>
                <a:gd name="connsiteX182" fmla="*/ 9647 w 10385"/>
                <a:gd name="connsiteY182" fmla="*/ 2654 h 10000"/>
                <a:gd name="connsiteX183" fmla="*/ 9658 w 10385"/>
                <a:gd name="connsiteY183" fmla="*/ 2627 h 10000"/>
                <a:gd name="connsiteX184" fmla="*/ 9658 w 10385"/>
                <a:gd name="connsiteY184" fmla="*/ 2586 h 10000"/>
                <a:gd name="connsiteX185" fmla="*/ 9668 w 10385"/>
                <a:gd name="connsiteY185" fmla="*/ 2559 h 10000"/>
                <a:gd name="connsiteX186" fmla="*/ 9690 w 10385"/>
                <a:gd name="connsiteY186" fmla="*/ 2525 h 10000"/>
                <a:gd name="connsiteX187" fmla="*/ 9711 w 10385"/>
                <a:gd name="connsiteY187" fmla="*/ 2498 h 10000"/>
                <a:gd name="connsiteX188" fmla="*/ 9743 w 10385"/>
                <a:gd name="connsiteY188" fmla="*/ 2471 h 10000"/>
                <a:gd name="connsiteX189" fmla="*/ 9807 w 10385"/>
                <a:gd name="connsiteY189" fmla="*/ 2397 h 10000"/>
                <a:gd name="connsiteX190" fmla="*/ 9861 w 10385"/>
                <a:gd name="connsiteY190" fmla="*/ 2330 h 10000"/>
                <a:gd name="connsiteX191" fmla="*/ 9936 w 10385"/>
                <a:gd name="connsiteY191" fmla="*/ 2275 h 10000"/>
                <a:gd name="connsiteX192" fmla="*/ 10021 w 10385"/>
                <a:gd name="connsiteY192" fmla="*/ 2215 h 10000"/>
                <a:gd name="connsiteX193" fmla="*/ 10096 w 10385"/>
                <a:gd name="connsiteY193" fmla="*/ 2161 h 10000"/>
                <a:gd name="connsiteX194" fmla="*/ 10182 w 10385"/>
                <a:gd name="connsiteY194" fmla="*/ 2093 h 10000"/>
                <a:gd name="connsiteX195" fmla="*/ 10246 w 10385"/>
                <a:gd name="connsiteY195" fmla="*/ 2039 h 10000"/>
                <a:gd name="connsiteX196" fmla="*/ 10321 w 10385"/>
                <a:gd name="connsiteY196" fmla="*/ 1985 h 10000"/>
                <a:gd name="connsiteX197" fmla="*/ 10353 w 10385"/>
                <a:gd name="connsiteY197" fmla="*/ 1951 h 10000"/>
                <a:gd name="connsiteX198" fmla="*/ 10385 w 10385"/>
                <a:gd name="connsiteY198" fmla="*/ 1904 h 10000"/>
                <a:gd name="connsiteX199" fmla="*/ 10385 w 10385"/>
                <a:gd name="connsiteY199" fmla="*/ 1870 h 10000"/>
                <a:gd name="connsiteX200" fmla="*/ 10385 w 10385"/>
                <a:gd name="connsiteY200" fmla="*/ 1823 h 10000"/>
                <a:gd name="connsiteX201" fmla="*/ 10364 w 10385"/>
                <a:gd name="connsiteY201" fmla="*/ 1783 h 10000"/>
                <a:gd name="connsiteX202" fmla="*/ 10342 w 10385"/>
                <a:gd name="connsiteY202" fmla="*/ 1749 h 10000"/>
                <a:gd name="connsiteX203" fmla="*/ 10310 w 10385"/>
                <a:gd name="connsiteY203" fmla="*/ 1715 h 10000"/>
                <a:gd name="connsiteX204" fmla="*/ 10278 w 10385"/>
                <a:gd name="connsiteY204" fmla="*/ 1675 h 10000"/>
                <a:gd name="connsiteX205" fmla="*/ 10225 w 10385"/>
                <a:gd name="connsiteY205" fmla="*/ 1654 h 10000"/>
                <a:gd name="connsiteX206" fmla="*/ 10182 w 10385"/>
                <a:gd name="connsiteY206" fmla="*/ 1641 h 10000"/>
                <a:gd name="connsiteX207" fmla="*/ 10118 w 10385"/>
                <a:gd name="connsiteY207" fmla="*/ 1627 h 10000"/>
                <a:gd name="connsiteX208" fmla="*/ 10064 w 10385"/>
                <a:gd name="connsiteY208" fmla="*/ 1614 h 10000"/>
                <a:gd name="connsiteX209" fmla="*/ 10000 w 10385"/>
                <a:gd name="connsiteY209" fmla="*/ 1600 h 10000"/>
                <a:gd name="connsiteX210" fmla="*/ 9957 w 10385"/>
                <a:gd name="connsiteY210" fmla="*/ 1573 h 10000"/>
                <a:gd name="connsiteX211" fmla="*/ 9914 w 10385"/>
                <a:gd name="connsiteY211" fmla="*/ 1560 h 10000"/>
                <a:gd name="connsiteX212" fmla="*/ 9872 w 10385"/>
                <a:gd name="connsiteY212" fmla="*/ 1519 h 10000"/>
                <a:gd name="connsiteX213" fmla="*/ 9775 w 10385"/>
                <a:gd name="connsiteY213" fmla="*/ 1404 h 10000"/>
                <a:gd name="connsiteX214" fmla="*/ 9658 w 10385"/>
                <a:gd name="connsiteY214" fmla="*/ 1283 h 10000"/>
                <a:gd name="connsiteX215" fmla="*/ 9529 w 10385"/>
                <a:gd name="connsiteY215" fmla="*/ 1175 h 10000"/>
                <a:gd name="connsiteX216" fmla="*/ 9401 w 10385"/>
                <a:gd name="connsiteY216" fmla="*/ 1053 h 10000"/>
                <a:gd name="connsiteX217" fmla="*/ 9251 w 10385"/>
                <a:gd name="connsiteY217" fmla="*/ 945 h 10000"/>
                <a:gd name="connsiteX218" fmla="*/ 9134 w 10385"/>
                <a:gd name="connsiteY218" fmla="*/ 831 h 10000"/>
                <a:gd name="connsiteX219" fmla="*/ 9091 w 10385"/>
                <a:gd name="connsiteY219" fmla="*/ 763 h 10000"/>
                <a:gd name="connsiteX220" fmla="*/ 9037 w 10385"/>
                <a:gd name="connsiteY220" fmla="*/ 702 h 10000"/>
                <a:gd name="connsiteX221" fmla="*/ 9005 w 10385"/>
                <a:gd name="connsiteY221" fmla="*/ 635 h 10000"/>
                <a:gd name="connsiteX222" fmla="*/ 8984 w 10385"/>
                <a:gd name="connsiteY222" fmla="*/ 560 h 10000"/>
                <a:gd name="connsiteX223" fmla="*/ 8920 w 10385"/>
                <a:gd name="connsiteY223" fmla="*/ 473 h 10000"/>
                <a:gd name="connsiteX224" fmla="*/ 8866 w 10385"/>
                <a:gd name="connsiteY224" fmla="*/ 392 h 10000"/>
                <a:gd name="connsiteX225" fmla="*/ 8791 w 10385"/>
                <a:gd name="connsiteY225" fmla="*/ 297 h 10000"/>
                <a:gd name="connsiteX226" fmla="*/ 8706 w 10385"/>
                <a:gd name="connsiteY226" fmla="*/ 216 h 10000"/>
                <a:gd name="connsiteX227" fmla="*/ 8599 w 10385"/>
                <a:gd name="connsiteY227" fmla="*/ 155 h 10000"/>
                <a:gd name="connsiteX228" fmla="*/ 8503 w 10385"/>
                <a:gd name="connsiteY228" fmla="*/ 88 h 10000"/>
                <a:gd name="connsiteX229" fmla="*/ 8385 w 10385"/>
                <a:gd name="connsiteY229" fmla="*/ 34 h 10000"/>
                <a:gd name="connsiteX230" fmla="*/ 8257 w 10385"/>
                <a:gd name="connsiteY230" fmla="*/ 0 h 10000"/>
                <a:gd name="connsiteX231" fmla="*/ 8139 w 10385"/>
                <a:gd name="connsiteY231" fmla="*/ 0 h 10000"/>
                <a:gd name="connsiteX232" fmla="*/ 8043 w 10385"/>
                <a:gd name="connsiteY232" fmla="*/ 7 h 10000"/>
                <a:gd name="connsiteX233" fmla="*/ 7957 w 10385"/>
                <a:gd name="connsiteY233" fmla="*/ 14 h 10000"/>
                <a:gd name="connsiteX234" fmla="*/ 7850 w 10385"/>
                <a:gd name="connsiteY234" fmla="*/ 41 h 10000"/>
                <a:gd name="connsiteX235" fmla="*/ 7679 w 10385"/>
                <a:gd name="connsiteY235" fmla="*/ 101 h 10000"/>
                <a:gd name="connsiteX236" fmla="*/ 7519 w 10385"/>
                <a:gd name="connsiteY236" fmla="*/ 162 h 10000"/>
                <a:gd name="connsiteX237" fmla="*/ 7380 w 10385"/>
                <a:gd name="connsiteY237" fmla="*/ 243 h 10000"/>
                <a:gd name="connsiteX238" fmla="*/ 7219 w 10385"/>
                <a:gd name="connsiteY238" fmla="*/ 324 h 10000"/>
                <a:gd name="connsiteX239" fmla="*/ 7069 w 10385"/>
                <a:gd name="connsiteY239" fmla="*/ 398 h 10000"/>
                <a:gd name="connsiteX240" fmla="*/ 6909 w 10385"/>
                <a:gd name="connsiteY240" fmla="*/ 466 h 10000"/>
                <a:gd name="connsiteX241" fmla="*/ 6824 w 10385"/>
                <a:gd name="connsiteY241" fmla="*/ 500 h 10000"/>
                <a:gd name="connsiteX242" fmla="*/ 6727 w 10385"/>
                <a:gd name="connsiteY242" fmla="*/ 527 h 10000"/>
                <a:gd name="connsiteX243" fmla="*/ 6620 w 10385"/>
                <a:gd name="connsiteY243" fmla="*/ 533 h 10000"/>
                <a:gd name="connsiteX244" fmla="*/ 6524 w 10385"/>
                <a:gd name="connsiteY244" fmla="*/ 533 h 10000"/>
                <a:gd name="connsiteX245" fmla="*/ 6428 w 10385"/>
                <a:gd name="connsiteY245" fmla="*/ 547 h 10000"/>
                <a:gd name="connsiteX246" fmla="*/ 6310 w 10385"/>
                <a:gd name="connsiteY246" fmla="*/ 560 h 10000"/>
                <a:gd name="connsiteX247" fmla="*/ 6203 w 10385"/>
                <a:gd name="connsiteY247" fmla="*/ 581 h 10000"/>
                <a:gd name="connsiteX248" fmla="*/ 6118 w 10385"/>
                <a:gd name="connsiteY248" fmla="*/ 621 h 10000"/>
                <a:gd name="connsiteX249" fmla="*/ 6075 w 10385"/>
                <a:gd name="connsiteY249" fmla="*/ 635 h 10000"/>
                <a:gd name="connsiteX250" fmla="*/ 6043 w 10385"/>
                <a:gd name="connsiteY250" fmla="*/ 655 h 10000"/>
                <a:gd name="connsiteX251" fmla="*/ 6032 w 10385"/>
                <a:gd name="connsiteY251" fmla="*/ 675 h 10000"/>
                <a:gd name="connsiteX252" fmla="*/ 6000 w 10385"/>
                <a:gd name="connsiteY252" fmla="*/ 702 h 10000"/>
                <a:gd name="connsiteX253" fmla="*/ 5989 w 10385"/>
                <a:gd name="connsiteY253" fmla="*/ 716 h 10000"/>
                <a:gd name="connsiteX254" fmla="*/ 5989 w 10385"/>
                <a:gd name="connsiteY254" fmla="*/ 743 h 10000"/>
                <a:gd name="connsiteX255" fmla="*/ 5989 w 10385"/>
                <a:gd name="connsiteY255" fmla="*/ 770 h 10000"/>
                <a:gd name="connsiteX256" fmla="*/ 5989 w 10385"/>
                <a:gd name="connsiteY256" fmla="*/ 804 h 10000"/>
                <a:gd name="connsiteX257" fmla="*/ 6021 w 10385"/>
                <a:gd name="connsiteY257" fmla="*/ 864 h 10000"/>
                <a:gd name="connsiteX258" fmla="*/ 6043 w 10385"/>
                <a:gd name="connsiteY258" fmla="*/ 925 h 10000"/>
                <a:gd name="connsiteX259" fmla="*/ 6086 w 10385"/>
                <a:gd name="connsiteY259" fmla="*/ 986 h 10000"/>
                <a:gd name="connsiteX260" fmla="*/ 6139 w 10385"/>
                <a:gd name="connsiteY260" fmla="*/ 1040 h 10000"/>
                <a:gd name="connsiteX261" fmla="*/ 6182 w 10385"/>
                <a:gd name="connsiteY261" fmla="*/ 1094 h 10000"/>
                <a:gd name="connsiteX262" fmla="*/ 6235 w 10385"/>
                <a:gd name="connsiteY262" fmla="*/ 1148 h 10000"/>
                <a:gd name="connsiteX263" fmla="*/ 6289 w 10385"/>
                <a:gd name="connsiteY263" fmla="*/ 1202 h 10000"/>
                <a:gd name="connsiteX264" fmla="*/ 6332 w 10385"/>
                <a:gd name="connsiteY264" fmla="*/ 1249 h 10000"/>
                <a:gd name="connsiteX265" fmla="*/ 6182 w 10385"/>
                <a:gd name="connsiteY265" fmla="*/ 1519 h 10000"/>
                <a:gd name="connsiteX266" fmla="*/ 6160 w 10385"/>
                <a:gd name="connsiteY266" fmla="*/ 1573 h 10000"/>
                <a:gd name="connsiteX267" fmla="*/ 6150 w 10385"/>
                <a:gd name="connsiteY267" fmla="*/ 1641 h 10000"/>
                <a:gd name="connsiteX268" fmla="*/ 6160 w 10385"/>
                <a:gd name="connsiteY268" fmla="*/ 1695 h 10000"/>
                <a:gd name="connsiteX269" fmla="*/ 6160 w 10385"/>
                <a:gd name="connsiteY269" fmla="*/ 1749 h 10000"/>
                <a:gd name="connsiteX270" fmla="*/ 6182 w 10385"/>
                <a:gd name="connsiteY270" fmla="*/ 1803 h 10000"/>
                <a:gd name="connsiteX271" fmla="*/ 6182 w 10385"/>
                <a:gd name="connsiteY271" fmla="*/ 1857 h 10000"/>
                <a:gd name="connsiteX272" fmla="*/ 6192 w 10385"/>
                <a:gd name="connsiteY272" fmla="*/ 1911 h 10000"/>
                <a:gd name="connsiteX273" fmla="*/ 6192 w 10385"/>
                <a:gd name="connsiteY273" fmla="*/ 1965 h 10000"/>
                <a:gd name="connsiteX274" fmla="*/ 6203 w 10385"/>
                <a:gd name="connsiteY274" fmla="*/ 2039 h 10000"/>
                <a:gd name="connsiteX275" fmla="*/ 6203 w 10385"/>
                <a:gd name="connsiteY275" fmla="*/ 2107 h 10000"/>
                <a:gd name="connsiteX276" fmla="*/ 6203 w 10385"/>
                <a:gd name="connsiteY276" fmla="*/ 2167 h 10000"/>
                <a:gd name="connsiteX277" fmla="*/ 6203 w 10385"/>
                <a:gd name="connsiteY277" fmla="*/ 2235 h 10000"/>
                <a:gd name="connsiteX278" fmla="*/ 6203 w 10385"/>
                <a:gd name="connsiteY278" fmla="*/ 2296 h 10000"/>
                <a:gd name="connsiteX279" fmla="*/ 6203 w 10385"/>
                <a:gd name="connsiteY279" fmla="*/ 2350 h 10000"/>
                <a:gd name="connsiteX280" fmla="*/ 6192 w 10385"/>
                <a:gd name="connsiteY280" fmla="*/ 2417 h 10000"/>
                <a:gd name="connsiteX281" fmla="*/ 6160 w 10385"/>
                <a:gd name="connsiteY281" fmla="*/ 2478 h 10000"/>
                <a:gd name="connsiteX282" fmla="*/ 6160 w 10385"/>
                <a:gd name="connsiteY282" fmla="*/ 2505 h 10000"/>
                <a:gd name="connsiteX283" fmla="*/ 6150 w 10385"/>
                <a:gd name="connsiteY283" fmla="*/ 2539 h 10000"/>
                <a:gd name="connsiteX284" fmla="*/ 6150 w 10385"/>
                <a:gd name="connsiteY284" fmla="*/ 2579 h 10000"/>
                <a:gd name="connsiteX285" fmla="*/ 6139 w 10385"/>
                <a:gd name="connsiteY285" fmla="*/ 2606 h 10000"/>
                <a:gd name="connsiteX286" fmla="*/ 6139 w 10385"/>
                <a:gd name="connsiteY286" fmla="*/ 2640 h 10000"/>
                <a:gd name="connsiteX287" fmla="*/ 6139 w 10385"/>
                <a:gd name="connsiteY287" fmla="*/ 2667 h 10000"/>
                <a:gd name="connsiteX288" fmla="*/ 6139 w 10385"/>
                <a:gd name="connsiteY288" fmla="*/ 2708 h 10000"/>
                <a:gd name="connsiteX289" fmla="*/ 6150 w 10385"/>
                <a:gd name="connsiteY289" fmla="*/ 2735 h 10000"/>
                <a:gd name="connsiteX290" fmla="*/ 5979 w 10385"/>
                <a:gd name="connsiteY290" fmla="*/ 2714 h 10000"/>
                <a:gd name="connsiteX291" fmla="*/ 5786 w 10385"/>
                <a:gd name="connsiteY291" fmla="*/ 2687 h 10000"/>
                <a:gd name="connsiteX292" fmla="*/ 5604 w 10385"/>
                <a:gd name="connsiteY292" fmla="*/ 2667 h 10000"/>
                <a:gd name="connsiteX293" fmla="*/ 5422 w 10385"/>
                <a:gd name="connsiteY293" fmla="*/ 2654 h 10000"/>
                <a:gd name="connsiteX294" fmla="*/ 5241 w 10385"/>
                <a:gd name="connsiteY294" fmla="*/ 2654 h 10000"/>
                <a:gd name="connsiteX295" fmla="*/ 5069 w 10385"/>
                <a:gd name="connsiteY295" fmla="*/ 2660 h 10000"/>
                <a:gd name="connsiteX296" fmla="*/ 4973 w 10385"/>
                <a:gd name="connsiteY296" fmla="*/ 2681 h 10000"/>
                <a:gd name="connsiteX297" fmla="*/ 4888 w 10385"/>
                <a:gd name="connsiteY297" fmla="*/ 2694 h 10000"/>
                <a:gd name="connsiteX298" fmla="*/ 4802 w 10385"/>
                <a:gd name="connsiteY298" fmla="*/ 2721 h 10000"/>
                <a:gd name="connsiteX299" fmla="*/ 4738 w 10385"/>
                <a:gd name="connsiteY299" fmla="*/ 2748 h 10000"/>
                <a:gd name="connsiteX300" fmla="*/ 4684 w 10385"/>
                <a:gd name="connsiteY300" fmla="*/ 2789 h 10000"/>
                <a:gd name="connsiteX301" fmla="*/ 4674 w 10385"/>
                <a:gd name="connsiteY301" fmla="*/ 2822 h 10000"/>
                <a:gd name="connsiteX302" fmla="*/ 4663 w 10385"/>
                <a:gd name="connsiteY302" fmla="*/ 2863 h 10000"/>
                <a:gd name="connsiteX303" fmla="*/ 4674 w 10385"/>
                <a:gd name="connsiteY303" fmla="*/ 2897 h 10000"/>
                <a:gd name="connsiteX304" fmla="*/ 4684 w 10385"/>
                <a:gd name="connsiteY304" fmla="*/ 2937 h 10000"/>
                <a:gd name="connsiteX305" fmla="*/ 4706 w 10385"/>
                <a:gd name="connsiteY305" fmla="*/ 2971 h 10000"/>
                <a:gd name="connsiteX306" fmla="*/ 4738 w 10385"/>
                <a:gd name="connsiteY306" fmla="*/ 3005 h 10000"/>
                <a:gd name="connsiteX307" fmla="*/ 4759 w 10385"/>
                <a:gd name="connsiteY307" fmla="*/ 3045 h 10000"/>
                <a:gd name="connsiteX308" fmla="*/ 4802 w 10385"/>
                <a:gd name="connsiteY308" fmla="*/ 3072 h 10000"/>
                <a:gd name="connsiteX309" fmla="*/ 4866 w 10385"/>
                <a:gd name="connsiteY309" fmla="*/ 3106 h 10000"/>
                <a:gd name="connsiteX310" fmla="*/ 4920 w 10385"/>
                <a:gd name="connsiteY310" fmla="*/ 3133 h 10000"/>
                <a:gd name="connsiteX311" fmla="*/ 4973 w 10385"/>
                <a:gd name="connsiteY311" fmla="*/ 3153 h 10000"/>
                <a:gd name="connsiteX312" fmla="*/ 5048 w 10385"/>
                <a:gd name="connsiteY312" fmla="*/ 3174 h 10000"/>
                <a:gd name="connsiteX313" fmla="*/ 5123 w 10385"/>
                <a:gd name="connsiteY313" fmla="*/ 3180 h 10000"/>
                <a:gd name="connsiteX314" fmla="*/ 5176 w 10385"/>
                <a:gd name="connsiteY314" fmla="*/ 3187 h 10000"/>
                <a:gd name="connsiteX315" fmla="*/ 5251 w 10385"/>
                <a:gd name="connsiteY315" fmla="*/ 3201 h 10000"/>
                <a:gd name="connsiteX316" fmla="*/ 5251 w 10385"/>
                <a:gd name="connsiteY316" fmla="*/ 3234 h 10000"/>
                <a:gd name="connsiteX317" fmla="*/ 5251 w 10385"/>
                <a:gd name="connsiteY317" fmla="*/ 3268 h 10000"/>
                <a:gd name="connsiteX318" fmla="*/ 5251 w 10385"/>
                <a:gd name="connsiteY318" fmla="*/ 3309 h 10000"/>
                <a:gd name="connsiteX319" fmla="*/ 5251 w 10385"/>
                <a:gd name="connsiteY319" fmla="*/ 3342 h 10000"/>
                <a:gd name="connsiteX320" fmla="*/ 5273 w 10385"/>
                <a:gd name="connsiteY320" fmla="*/ 3383 h 10000"/>
                <a:gd name="connsiteX321" fmla="*/ 5273 w 10385"/>
                <a:gd name="connsiteY321" fmla="*/ 3417 h 10000"/>
                <a:gd name="connsiteX322" fmla="*/ 5283 w 10385"/>
                <a:gd name="connsiteY322" fmla="*/ 3450 h 10000"/>
                <a:gd name="connsiteX323" fmla="*/ 5315 w 10385"/>
                <a:gd name="connsiteY323" fmla="*/ 3491 h 10000"/>
                <a:gd name="connsiteX324" fmla="*/ 5337 w 10385"/>
                <a:gd name="connsiteY324" fmla="*/ 3552 h 10000"/>
                <a:gd name="connsiteX325" fmla="*/ 5380 w 10385"/>
                <a:gd name="connsiteY325" fmla="*/ 3619 h 10000"/>
                <a:gd name="connsiteX326" fmla="*/ 5422 w 10385"/>
                <a:gd name="connsiteY326" fmla="*/ 3673 h 10000"/>
                <a:gd name="connsiteX327" fmla="*/ 5465 w 10385"/>
                <a:gd name="connsiteY327" fmla="*/ 3734 h 10000"/>
                <a:gd name="connsiteX328" fmla="*/ 5508 w 10385"/>
                <a:gd name="connsiteY328" fmla="*/ 3788 h 10000"/>
                <a:gd name="connsiteX329" fmla="*/ 5529 w 10385"/>
                <a:gd name="connsiteY329" fmla="*/ 3856 h 10000"/>
                <a:gd name="connsiteX330" fmla="*/ 5540 w 10385"/>
                <a:gd name="connsiteY330" fmla="*/ 3916 h 10000"/>
                <a:gd name="connsiteX331" fmla="*/ 5508 w 10385"/>
                <a:gd name="connsiteY331" fmla="*/ 3991 h 10000"/>
                <a:gd name="connsiteX332" fmla="*/ 5497 w 10385"/>
                <a:gd name="connsiteY332" fmla="*/ 4038 h 10000"/>
                <a:gd name="connsiteX333" fmla="*/ 5487 w 10385"/>
                <a:gd name="connsiteY333" fmla="*/ 4085 h 10000"/>
                <a:gd name="connsiteX334" fmla="*/ 5465 w 10385"/>
                <a:gd name="connsiteY334" fmla="*/ 4139 h 10000"/>
                <a:gd name="connsiteX335" fmla="*/ 5465 w 10385"/>
                <a:gd name="connsiteY335" fmla="*/ 4180 h 10000"/>
                <a:gd name="connsiteX336" fmla="*/ 5455 w 10385"/>
                <a:gd name="connsiteY336" fmla="*/ 4227 h 10000"/>
                <a:gd name="connsiteX337" fmla="*/ 5444 w 10385"/>
                <a:gd name="connsiteY337" fmla="*/ 4274 h 10000"/>
                <a:gd name="connsiteX338" fmla="*/ 5444 w 10385"/>
                <a:gd name="connsiteY338" fmla="*/ 4321 h 10000"/>
                <a:gd name="connsiteX339" fmla="*/ 5422 w 10385"/>
                <a:gd name="connsiteY339" fmla="*/ 4369 h 10000"/>
                <a:gd name="connsiteX340" fmla="*/ 5134 w 10385"/>
                <a:gd name="connsiteY340" fmla="*/ 4402 h 10000"/>
                <a:gd name="connsiteX341" fmla="*/ 5209 w 10385"/>
                <a:gd name="connsiteY341" fmla="*/ 4619 h 10000"/>
                <a:gd name="connsiteX342" fmla="*/ 5176 w 10385"/>
                <a:gd name="connsiteY342" fmla="*/ 4632 h 10000"/>
                <a:gd name="connsiteX343" fmla="*/ 5134 w 10385"/>
                <a:gd name="connsiteY343" fmla="*/ 4639 h 10000"/>
                <a:gd name="connsiteX344" fmla="*/ 5112 w 10385"/>
                <a:gd name="connsiteY344" fmla="*/ 4646 h 10000"/>
                <a:gd name="connsiteX345" fmla="*/ 5069 w 10385"/>
                <a:gd name="connsiteY345" fmla="*/ 4646 h 10000"/>
                <a:gd name="connsiteX346" fmla="*/ 5027 w 10385"/>
                <a:gd name="connsiteY346" fmla="*/ 4659 h 10000"/>
                <a:gd name="connsiteX347" fmla="*/ 4973 w 10385"/>
                <a:gd name="connsiteY347" fmla="*/ 4666 h 10000"/>
                <a:gd name="connsiteX348" fmla="*/ 4952 w 10385"/>
                <a:gd name="connsiteY348" fmla="*/ 4686 h 10000"/>
                <a:gd name="connsiteX349" fmla="*/ 4909 w 10385"/>
                <a:gd name="connsiteY349" fmla="*/ 4693 h 10000"/>
                <a:gd name="connsiteX350" fmla="*/ 4866 w 10385"/>
                <a:gd name="connsiteY350" fmla="*/ 4700 h 10000"/>
                <a:gd name="connsiteX351" fmla="*/ 4824 w 10385"/>
                <a:gd name="connsiteY351" fmla="*/ 4700 h 10000"/>
                <a:gd name="connsiteX352" fmla="*/ 4781 w 10385"/>
                <a:gd name="connsiteY352" fmla="*/ 4693 h 10000"/>
                <a:gd name="connsiteX353" fmla="*/ 4738 w 10385"/>
                <a:gd name="connsiteY353" fmla="*/ 4686 h 10000"/>
                <a:gd name="connsiteX354" fmla="*/ 4684 w 10385"/>
                <a:gd name="connsiteY354" fmla="*/ 4673 h 10000"/>
                <a:gd name="connsiteX355" fmla="*/ 4642 w 10385"/>
                <a:gd name="connsiteY355" fmla="*/ 4673 h 10000"/>
                <a:gd name="connsiteX356" fmla="*/ 4599 w 10385"/>
                <a:gd name="connsiteY356" fmla="*/ 4673 h 10000"/>
                <a:gd name="connsiteX357" fmla="*/ 4556 w 10385"/>
                <a:gd name="connsiteY357" fmla="*/ 4693 h 10000"/>
                <a:gd name="connsiteX358" fmla="*/ 4545 w 10385"/>
                <a:gd name="connsiteY358" fmla="*/ 4700 h 10000"/>
                <a:gd name="connsiteX359" fmla="*/ 4535 w 10385"/>
                <a:gd name="connsiteY359" fmla="*/ 4720 h 10000"/>
                <a:gd name="connsiteX360" fmla="*/ 4513 w 10385"/>
                <a:gd name="connsiteY360" fmla="*/ 4733 h 10000"/>
                <a:gd name="connsiteX361" fmla="*/ 4503 w 10385"/>
                <a:gd name="connsiteY361" fmla="*/ 4747 h 10000"/>
                <a:gd name="connsiteX362" fmla="*/ 4492 w 10385"/>
                <a:gd name="connsiteY362" fmla="*/ 4767 h 10000"/>
                <a:gd name="connsiteX363" fmla="*/ 4471 w 10385"/>
                <a:gd name="connsiteY363" fmla="*/ 4787 h 10000"/>
                <a:gd name="connsiteX364" fmla="*/ 4471 w 10385"/>
                <a:gd name="connsiteY364" fmla="*/ 4801 h 10000"/>
                <a:gd name="connsiteX365" fmla="*/ 4460 w 10385"/>
                <a:gd name="connsiteY365" fmla="*/ 4821 h 10000"/>
                <a:gd name="connsiteX366" fmla="*/ 4428 w 10385"/>
                <a:gd name="connsiteY366" fmla="*/ 4814 h 10000"/>
                <a:gd name="connsiteX367" fmla="*/ 4396 w 10385"/>
                <a:gd name="connsiteY367" fmla="*/ 4801 h 10000"/>
                <a:gd name="connsiteX368" fmla="*/ 4374 w 10385"/>
                <a:gd name="connsiteY368" fmla="*/ 4787 h 10000"/>
                <a:gd name="connsiteX369" fmla="*/ 4342 w 10385"/>
                <a:gd name="connsiteY369" fmla="*/ 4774 h 10000"/>
                <a:gd name="connsiteX370" fmla="*/ 4310 w 10385"/>
                <a:gd name="connsiteY370" fmla="*/ 4767 h 10000"/>
                <a:gd name="connsiteX371" fmla="*/ 4289 w 10385"/>
                <a:gd name="connsiteY371" fmla="*/ 4760 h 10000"/>
                <a:gd name="connsiteX372" fmla="*/ 4246 w 10385"/>
                <a:gd name="connsiteY372" fmla="*/ 4760 h 10000"/>
                <a:gd name="connsiteX373" fmla="*/ 4214 w 10385"/>
                <a:gd name="connsiteY373" fmla="*/ 4774 h 10000"/>
                <a:gd name="connsiteX374" fmla="*/ 4171 w 10385"/>
                <a:gd name="connsiteY374" fmla="*/ 4794 h 10000"/>
                <a:gd name="connsiteX375" fmla="*/ 4160 w 10385"/>
                <a:gd name="connsiteY375" fmla="*/ 4821 h 10000"/>
                <a:gd name="connsiteX376" fmla="*/ 4139 w 10385"/>
                <a:gd name="connsiteY376" fmla="*/ 4848 h 10000"/>
                <a:gd name="connsiteX377" fmla="*/ 4128 w 10385"/>
                <a:gd name="connsiteY377" fmla="*/ 4875 h 10000"/>
                <a:gd name="connsiteX378" fmla="*/ 4128 w 10385"/>
                <a:gd name="connsiteY378" fmla="*/ 4902 h 10000"/>
                <a:gd name="connsiteX379" fmla="*/ 4107 w 10385"/>
                <a:gd name="connsiteY379" fmla="*/ 4929 h 10000"/>
                <a:gd name="connsiteX380" fmla="*/ 4107 w 10385"/>
                <a:gd name="connsiteY380" fmla="*/ 4956 h 10000"/>
                <a:gd name="connsiteX381" fmla="*/ 4096 w 10385"/>
                <a:gd name="connsiteY381" fmla="*/ 4983 h 10000"/>
                <a:gd name="connsiteX382" fmla="*/ 4086 w 10385"/>
                <a:gd name="connsiteY382" fmla="*/ 5037 h 10000"/>
                <a:gd name="connsiteX383" fmla="*/ 4064 w 10385"/>
                <a:gd name="connsiteY383" fmla="*/ 5098 h 10000"/>
                <a:gd name="connsiteX384" fmla="*/ 4021 w 10385"/>
                <a:gd name="connsiteY384" fmla="*/ 5138 h 10000"/>
                <a:gd name="connsiteX385" fmla="*/ 3968 w 10385"/>
                <a:gd name="connsiteY385" fmla="*/ 5186 h 10000"/>
                <a:gd name="connsiteX386" fmla="*/ 3914 w 10385"/>
                <a:gd name="connsiteY386" fmla="*/ 5233 h 10000"/>
                <a:gd name="connsiteX387" fmla="*/ 3850 w 10385"/>
                <a:gd name="connsiteY387" fmla="*/ 5267 h 10000"/>
                <a:gd name="connsiteX388" fmla="*/ 3797 w 10385"/>
                <a:gd name="connsiteY388" fmla="*/ 5314 h 10000"/>
                <a:gd name="connsiteX389" fmla="*/ 3733 w 10385"/>
                <a:gd name="connsiteY389" fmla="*/ 5361 h 10000"/>
                <a:gd name="connsiteX390" fmla="*/ 3733 w 10385"/>
                <a:gd name="connsiteY390" fmla="*/ 5361 h 10000"/>
                <a:gd name="connsiteX391" fmla="*/ 3722 w 10385"/>
                <a:gd name="connsiteY391" fmla="*/ 5361 h 10000"/>
                <a:gd name="connsiteX392" fmla="*/ 3711 w 10385"/>
                <a:gd name="connsiteY392" fmla="*/ 5361 h 10000"/>
                <a:gd name="connsiteX393" fmla="*/ 3711 w 10385"/>
                <a:gd name="connsiteY393" fmla="*/ 5361 h 10000"/>
                <a:gd name="connsiteX394" fmla="*/ 3690 w 10385"/>
                <a:gd name="connsiteY394" fmla="*/ 5361 h 10000"/>
                <a:gd name="connsiteX395" fmla="*/ 3679 w 10385"/>
                <a:gd name="connsiteY395" fmla="*/ 5361 h 10000"/>
                <a:gd name="connsiteX396" fmla="*/ 3679 w 10385"/>
                <a:gd name="connsiteY396" fmla="*/ 5348 h 10000"/>
                <a:gd name="connsiteX397" fmla="*/ 3668 w 10385"/>
                <a:gd name="connsiteY397" fmla="*/ 5341 h 10000"/>
                <a:gd name="connsiteX398" fmla="*/ 3668 w 10385"/>
                <a:gd name="connsiteY398" fmla="*/ 5260 h 10000"/>
                <a:gd name="connsiteX399" fmla="*/ 3668 w 10385"/>
                <a:gd name="connsiteY399" fmla="*/ 5165 h 10000"/>
                <a:gd name="connsiteX400" fmla="*/ 3647 w 10385"/>
                <a:gd name="connsiteY400" fmla="*/ 5084 h 10000"/>
                <a:gd name="connsiteX401" fmla="*/ 3647 w 10385"/>
                <a:gd name="connsiteY401" fmla="*/ 4997 h 10000"/>
                <a:gd name="connsiteX402" fmla="*/ 3636 w 10385"/>
                <a:gd name="connsiteY402" fmla="*/ 4916 h 10000"/>
                <a:gd name="connsiteX403" fmla="*/ 3636 w 10385"/>
                <a:gd name="connsiteY403" fmla="*/ 4828 h 10000"/>
                <a:gd name="connsiteX404" fmla="*/ 3647 w 10385"/>
                <a:gd name="connsiteY404" fmla="*/ 4747 h 10000"/>
                <a:gd name="connsiteX405" fmla="*/ 3668 w 10385"/>
                <a:gd name="connsiteY405" fmla="*/ 4666 h 10000"/>
                <a:gd name="connsiteX406" fmla="*/ 3668 w 10385"/>
                <a:gd name="connsiteY406" fmla="*/ 4619 h 10000"/>
                <a:gd name="connsiteX407" fmla="*/ 3668 w 10385"/>
                <a:gd name="connsiteY407" fmla="*/ 4564 h 10000"/>
                <a:gd name="connsiteX408" fmla="*/ 3679 w 10385"/>
                <a:gd name="connsiteY408" fmla="*/ 4517 h 10000"/>
                <a:gd name="connsiteX409" fmla="*/ 3711 w 10385"/>
                <a:gd name="connsiteY409" fmla="*/ 4477 h 10000"/>
                <a:gd name="connsiteX410" fmla="*/ 3722 w 10385"/>
                <a:gd name="connsiteY410" fmla="*/ 4429 h 10000"/>
                <a:gd name="connsiteX411" fmla="*/ 3722 w 10385"/>
                <a:gd name="connsiteY411" fmla="*/ 4382 h 10000"/>
                <a:gd name="connsiteX412" fmla="*/ 3722 w 10385"/>
                <a:gd name="connsiteY412" fmla="*/ 4348 h 10000"/>
                <a:gd name="connsiteX413" fmla="*/ 3679 w 10385"/>
                <a:gd name="connsiteY413" fmla="*/ 4308 h 10000"/>
                <a:gd name="connsiteX414" fmla="*/ 3572 w 10385"/>
                <a:gd name="connsiteY414" fmla="*/ 4301 h 10000"/>
                <a:gd name="connsiteX415" fmla="*/ 3487 w 10385"/>
                <a:gd name="connsiteY415" fmla="*/ 4294 h 10000"/>
                <a:gd name="connsiteX416" fmla="*/ 3390 w 10385"/>
                <a:gd name="connsiteY416" fmla="*/ 4294 h 10000"/>
                <a:gd name="connsiteX417" fmla="*/ 3283 w 10385"/>
                <a:gd name="connsiteY417" fmla="*/ 4294 h 10000"/>
                <a:gd name="connsiteX418" fmla="*/ 3198 w 10385"/>
                <a:gd name="connsiteY418" fmla="*/ 4281 h 10000"/>
                <a:gd name="connsiteX419" fmla="*/ 3102 w 10385"/>
                <a:gd name="connsiteY419" fmla="*/ 4274 h 10000"/>
                <a:gd name="connsiteX420" fmla="*/ 3016 w 10385"/>
                <a:gd name="connsiteY420" fmla="*/ 4267 h 10000"/>
                <a:gd name="connsiteX421" fmla="*/ 2930 w 10385"/>
                <a:gd name="connsiteY421" fmla="*/ 4247 h 10000"/>
                <a:gd name="connsiteX422" fmla="*/ 2941 w 10385"/>
                <a:gd name="connsiteY422" fmla="*/ 4227 h 10000"/>
                <a:gd name="connsiteX423" fmla="*/ 2973 w 10385"/>
                <a:gd name="connsiteY423" fmla="*/ 4213 h 10000"/>
                <a:gd name="connsiteX424" fmla="*/ 2984 w 10385"/>
                <a:gd name="connsiteY424" fmla="*/ 4193 h 10000"/>
                <a:gd name="connsiteX425" fmla="*/ 3016 w 10385"/>
                <a:gd name="connsiteY425" fmla="*/ 4173 h 10000"/>
                <a:gd name="connsiteX426" fmla="*/ 3027 w 10385"/>
                <a:gd name="connsiteY426" fmla="*/ 4153 h 10000"/>
                <a:gd name="connsiteX427" fmla="*/ 3027 w 10385"/>
                <a:gd name="connsiteY427" fmla="*/ 4126 h 10000"/>
                <a:gd name="connsiteX428" fmla="*/ 3048 w 10385"/>
                <a:gd name="connsiteY428" fmla="*/ 4112 h 10000"/>
                <a:gd name="connsiteX429" fmla="*/ 3048 w 10385"/>
                <a:gd name="connsiteY429" fmla="*/ 4085 h 10000"/>
                <a:gd name="connsiteX430" fmla="*/ 2995 w 10385"/>
                <a:gd name="connsiteY430" fmla="*/ 4065 h 10000"/>
                <a:gd name="connsiteX431" fmla="*/ 2973 w 10385"/>
                <a:gd name="connsiteY431" fmla="*/ 4038 h 10000"/>
                <a:gd name="connsiteX432" fmla="*/ 2941 w 10385"/>
                <a:gd name="connsiteY432" fmla="*/ 4018 h 10000"/>
                <a:gd name="connsiteX433" fmla="*/ 2909 w 10385"/>
                <a:gd name="connsiteY433" fmla="*/ 3991 h 10000"/>
                <a:gd name="connsiteX434" fmla="*/ 2898 w 10385"/>
                <a:gd name="connsiteY434" fmla="*/ 3964 h 10000"/>
                <a:gd name="connsiteX435" fmla="*/ 2866 w 10385"/>
                <a:gd name="connsiteY435" fmla="*/ 3943 h 10000"/>
                <a:gd name="connsiteX436" fmla="*/ 2866 w 10385"/>
                <a:gd name="connsiteY436" fmla="*/ 3910 h 10000"/>
                <a:gd name="connsiteX437" fmla="*/ 2866 w 10385"/>
                <a:gd name="connsiteY437" fmla="*/ 3883 h 10000"/>
                <a:gd name="connsiteX438" fmla="*/ 2856 w 10385"/>
                <a:gd name="connsiteY438" fmla="*/ 3856 h 10000"/>
                <a:gd name="connsiteX439" fmla="*/ 2845 w 10385"/>
                <a:gd name="connsiteY439" fmla="*/ 3849 h 10000"/>
                <a:gd name="connsiteX440" fmla="*/ 2813 w 10385"/>
                <a:gd name="connsiteY440" fmla="*/ 3828 h 10000"/>
                <a:gd name="connsiteX441" fmla="*/ 2781 w 10385"/>
                <a:gd name="connsiteY441" fmla="*/ 3828 h 10000"/>
                <a:gd name="connsiteX442" fmla="*/ 2759 w 10385"/>
                <a:gd name="connsiteY442" fmla="*/ 3815 h 10000"/>
                <a:gd name="connsiteX443" fmla="*/ 2727 w 10385"/>
                <a:gd name="connsiteY443" fmla="*/ 3815 h 10000"/>
                <a:gd name="connsiteX444" fmla="*/ 2695 w 10385"/>
                <a:gd name="connsiteY444" fmla="*/ 3815 h 10000"/>
                <a:gd name="connsiteX445" fmla="*/ 2663 w 10385"/>
                <a:gd name="connsiteY445" fmla="*/ 3815 h 10000"/>
                <a:gd name="connsiteX446" fmla="*/ 2652 w 10385"/>
                <a:gd name="connsiteY446" fmla="*/ 3815 h 10000"/>
                <a:gd name="connsiteX447" fmla="*/ 2642 w 10385"/>
                <a:gd name="connsiteY447" fmla="*/ 3815 h 10000"/>
                <a:gd name="connsiteX448" fmla="*/ 2620 w 10385"/>
                <a:gd name="connsiteY448" fmla="*/ 3815 h 10000"/>
                <a:gd name="connsiteX449" fmla="*/ 2610 w 10385"/>
                <a:gd name="connsiteY449" fmla="*/ 3815 h 10000"/>
                <a:gd name="connsiteX450" fmla="*/ 2599 w 10385"/>
                <a:gd name="connsiteY450" fmla="*/ 3815 h 10000"/>
                <a:gd name="connsiteX451" fmla="*/ 2578 w 10385"/>
                <a:gd name="connsiteY451" fmla="*/ 3815 h 10000"/>
                <a:gd name="connsiteX452" fmla="*/ 2567 w 10385"/>
                <a:gd name="connsiteY452" fmla="*/ 3808 h 10000"/>
                <a:gd name="connsiteX453" fmla="*/ 2567 w 10385"/>
                <a:gd name="connsiteY453" fmla="*/ 3808 h 10000"/>
                <a:gd name="connsiteX454" fmla="*/ 2556 w 10385"/>
                <a:gd name="connsiteY454" fmla="*/ 3761 h 10000"/>
                <a:gd name="connsiteX455" fmla="*/ 2524 w 10385"/>
                <a:gd name="connsiteY455" fmla="*/ 3727 h 10000"/>
                <a:gd name="connsiteX456" fmla="*/ 2492 w 10385"/>
                <a:gd name="connsiteY456" fmla="*/ 3700 h 10000"/>
                <a:gd name="connsiteX457" fmla="*/ 2449 w 10385"/>
                <a:gd name="connsiteY457" fmla="*/ 3666 h 10000"/>
                <a:gd name="connsiteX458" fmla="*/ 2406 w 10385"/>
                <a:gd name="connsiteY458" fmla="*/ 3646 h 10000"/>
                <a:gd name="connsiteX459" fmla="*/ 2353 w 10385"/>
                <a:gd name="connsiteY459" fmla="*/ 3619 h 10000"/>
                <a:gd name="connsiteX460" fmla="*/ 2289 w 10385"/>
                <a:gd name="connsiteY460" fmla="*/ 3606 h 10000"/>
                <a:gd name="connsiteX461" fmla="*/ 2225 w 10385"/>
                <a:gd name="connsiteY461" fmla="*/ 3592 h 10000"/>
                <a:gd name="connsiteX462" fmla="*/ 2192 w 10385"/>
                <a:gd name="connsiteY462" fmla="*/ 3592 h 10000"/>
                <a:gd name="connsiteX463" fmla="*/ 2150 w 10385"/>
                <a:gd name="connsiteY463" fmla="*/ 3592 h 10000"/>
                <a:gd name="connsiteX464" fmla="*/ 2118 w 10385"/>
                <a:gd name="connsiteY464" fmla="*/ 3592 h 10000"/>
                <a:gd name="connsiteX465" fmla="*/ 2086 w 10385"/>
                <a:gd name="connsiteY465" fmla="*/ 3592 h 10000"/>
                <a:gd name="connsiteX466" fmla="*/ 2064 w 10385"/>
                <a:gd name="connsiteY466" fmla="*/ 3599 h 10000"/>
                <a:gd name="connsiteX467" fmla="*/ 2032 w 10385"/>
                <a:gd name="connsiteY467" fmla="*/ 3606 h 10000"/>
                <a:gd name="connsiteX468" fmla="*/ 2000 w 10385"/>
                <a:gd name="connsiteY468" fmla="*/ 3619 h 10000"/>
                <a:gd name="connsiteX469" fmla="*/ 1989 w 10385"/>
                <a:gd name="connsiteY469" fmla="*/ 3626 h 10000"/>
                <a:gd name="connsiteX470" fmla="*/ 1979 w 10385"/>
                <a:gd name="connsiteY470" fmla="*/ 3646 h 10000"/>
                <a:gd name="connsiteX471" fmla="*/ 1946 w 10385"/>
                <a:gd name="connsiteY471" fmla="*/ 3666 h 10000"/>
                <a:gd name="connsiteX472" fmla="*/ 1936 w 10385"/>
                <a:gd name="connsiteY472" fmla="*/ 3673 h 10000"/>
                <a:gd name="connsiteX473" fmla="*/ 1914 w 10385"/>
                <a:gd name="connsiteY473" fmla="*/ 3693 h 10000"/>
                <a:gd name="connsiteX474" fmla="*/ 1904 w 10385"/>
                <a:gd name="connsiteY474" fmla="*/ 3700 h 10000"/>
                <a:gd name="connsiteX475" fmla="*/ 1904 w 10385"/>
                <a:gd name="connsiteY475" fmla="*/ 3720 h 10000"/>
                <a:gd name="connsiteX476" fmla="*/ 1882 w 10385"/>
                <a:gd name="connsiteY476" fmla="*/ 3734 h 10000"/>
                <a:gd name="connsiteX477" fmla="*/ 1882 w 10385"/>
                <a:gd name="connsiteY477" fmla="*/ 3754 h 10000"/>
                <a:gd name="connsiteX478" fmla="*/ 1861 w 10385"/>
                <a:gd name="connsiteY478" fmla="*/ 3747 h 10000"/>
                <a:gd name="connsiteX479" fmla="*/ 1818 w 10385"/>
                <a:gd name="connsiteY479" fmla="*/ 3747 h 10000"/>
                <a:gd name="connsiteX480" fmla="*/ 1775 w 10385"/>
                <a:gd name="connsiteY480" fmla="*/ 3734 h 10000"/>
                <a:gd name="connsiteX481" fmla="*/ 1743 w 10385"/>
                <a:gd name="connsiteY481" fmla="*/ 3734 h 10000"/>
                <a:gd name="connsiteX482" fmla="*/ 1701 w 10385"/>
                <a:gd name="connsiteY482" fmla="*/ 3734 h 10000"/>
                <a:gd name="connsiteX483" fmla="*/ 1658 w 10385"/>
                <a:gd name="connsiteY483" fmla="*/ 3734 h 10000"/>
                <a:gd name="connsiteX484" fmla="*/ 1615 w 10385"/>
                <a:gd name="connsiteY484" fmla="*/ 3754 h 10000"/>
                <a:gd name="connsiteX485" fmla="*/ 1572 w 10385"/>
                <a:gd name="connsiteY485" fmla="*/ 3761 h 10000"/>
                <a:gd name="connsiteX486" fmla="*/ 1572 w 10385"/>
                <a:gd name="connsiteY486" fmla="*/ 3781 h 10000"/>
                <a:gd name="connsiteX487" fmla="*/ 1551 w 10385"/>
                <a:gd name="connsiteY487" fmla="*/ 3788 h 10000"/>
                <a:gd name="connsiteX488" fmla="*/ 1551 w 10385"/>
                <a:gd name="connsiteY488" fmla="*/ 3808 h 10000"/>
                <a:gd name="connsiteX489" fmla="*/ 1551 w 10385"/>
                <a:gd name="connsiteY489" fmla="*/ 3815 h 10000"/>
                <a:gd name="connsiteX490" fmla="*/ 1572 w 10385"/>
                <a:gd name="connsiteY490" fmla="*/ 3835 h 10000"/>
                <a:gd name="connsiteX491" fmla="*/ 1572 w 10385"/>
                <a:gd name="connsiteY491" fmla="*/ 3856 h 10000"/>
                <a:gd name="connsiteX492" fmla="*/ 1572 w 10385"/>
                <a:gd name="connsiteY492" fmla="*/ 3862 h 10000"/>
                <a:gd name="connsiteX493" fmla="*/ 1551 w 10385"/>
                <a:gd name="connsiteY493" fmla="*/ 3883 h 10000"/>
                <a:gd name="connsiteX494" fmla="*/ 1508 w 10385"/>
                <a:gd name="connsiteY494" fmla="*/ 3889 h 10000"/>
                <a:gd name="connsiteX495" fmla="*/ 1455 w 10385"/>
                <a:gd name="connsiteY495" fmla="*/ 3903 h 10000"/>
                <a:gd name="connsiteX496" fmla="*/ 1412 w 10385"/>
                <a:gd name="connsiteY496" fmla="*/ 3916 h 10000"/>
                <a:gd name="connsiteX497" fmla="*/ 1358 w 10385"/>
                <a:gd name="connsiteY497" fmla="*/ 3937 h 10000"/>
                <a:gd name="connsiteX498" fmla="*/ 1305 w 10385"/>
                <a:gd name="connsiteY498" fmla="*/ 3957 h 10000"/>
                <a:gd name="connsiteX499" fmla="*/ 1283 w 10385"/>
                <a:gd name="connsiteY499" fmla="*/ 3984 h 10000"/>
                <a:gd name="connsiteX500" fmla="*/ 1251 w 10385"/>
                <a:gd name="connsiteY500" fmla="*/ 4018 h 10000"/>
                <a:gd name="connsiteX501" fmla="*/ 1219 w 10385"/>
                <a:gd name="connsiteY501" fmla="*/ 4065 h 10000"/>
                <a:gd name="connsiteX502" fmla="*/ 1241 w 10385"/>
                <a:gd name="connsiteY502" fmla="*/ 4092 h 10000"/>
                <a:gd name="connsiteX503" fmla="*/ 1241 w 10385"/>
                <a:gd name="connsiteY503" fmla="*/ 4119 h 10000"/>
                <a:gd name="connsiteX504" fmla="*/ 1251 w 10385"/>
                <a:gd name="connsiteY504" fmla="*/ 4146 h 10000"/>
                <a:gd name="connsiteX505" fmla="*/ 1262 w 10385"/>
                <a:gd name="connsiteY505" fmla="*/ 4166 h 10000"/>
                <a:gd name="connsiteX506" fmla="*/ 1283 w 10385"/>
                <a:gd name="connsiteY506" fmla="*/ 4180 h 10000"/>
                <a:gd name="connsiteX507" fmla="*/ 1305 w 10385"/>
                <a:gd name="connsiteY507" fmla="*/ 4213 h 10000"/>
                <a:gd name="connsiteX508" fmla="*/ 1337 w 10385"/>
                <a:gd name="connsiteY508" fmla="*/ 4220 h 10000"/>
                <a:gd name="connsiteX509" fmla="*/ 1380 w 10385"/>
                <a:gd name="connsiteY509" fmla="*/ 4240 h 10000"/>
                <a:gd name="connsiteX510" fmla="*/ 438 w 10385"/>
                <a:gd name="connsiteY510" fmla="*/ 4281 h 10000"/>
                <a:gd name="connsiteX511" fmla="*/ 396 w 10385"/>
                <a:gd name="connsiteY511" fmla="*/ 4301 h 10000"/>
                <a:gd name="connsiteX512" fmla="*/ 385 w 10385"/>
                <a:gd name="connsiteY512" fmla="*/ 4382 h 10000"/>
                <a:gd name="connsiteX513" fmla="*/ 2706 w 10385"/>
                <a:gd name="connsiteY513" fmla="*/ 6435 h 10000"/>
                <a:gd name="connsiteX514" fmla="*/ 2802 w 10385"/>
                <a:gd name="connsiteY514" fmla="*/ 6482 h 10000"/>
                <a:gd name="connsiteX515" fmla="*/ 2898 w 10385"/>
                <a:gd name="connsiteY515" fmla="*/ 6516 h 10000"/>
                <a:gd name="connsiteX516" fmla="*/ 3016 w 10385"/>
                <a:gd name="connsiteY516" fmla="*/ 6543 h 10000"/>
                <a:gd name="connsiteX517" fmla="*/ 3112 w 10385"/>
                <a:gd name="connsiteY517" fmla="*/ 6556 h 10000"/>
                <a:gd name="connsiteX518" fmla="*/ 3230 w 10385"/>
                <a:gd name="connsiteY518" fmla="*/ 6563 h 10000"/>
                <a:gd name="connsiteX519" fmla="*/ 3358 w 10385"/>
                <a:gd name="connsiteY519" fmla="*/ 6570 h 10000"/>
                <a:gd name="connsiteX520" fmla="*/ 3476 w 10385"/>
                <a:gd name="connsiteY520" fmla="*/ 6570 h 10000"/>
                <a:gd name="connsiteX521" fmla="*/ 3594 w 10385"/>
                <a:gd name="connsiteY521" fmla="*/ 6563 h 10000"/>
                <a:gd name="connsiteX522" fmla="*/ 3594 w 10385"/>
                <a:gd name="connsiteY522" fmla="*/ 6590 h 10000"/>
                <a:gd name="connsiteX523" fmla="*/ 3572 w 10385"/>
                <a:gd name="connsiteY523" fmla="*/ 6624 h 10000"/>
                <a:gd name="connsiteX524" fmla="*/ 3572 w 10385"/>
                <a:gd name="connsiteY524" fmla="*/ 6651 h 10000"/>
                <a:gd name="connsiteX525" fmla="*/ 3572 w 10385"/>
                <a:gd name="connsiteY525" fmla="*/ 6678 h 10000"/>
                <a:gd name="connsiteX526" fmla="*/ 3561 w 10385"/>
                <a:gd name="connsiteY526" fmla="*/ 6712 h 10000"/>
                <a:gd name="connsiteX527" fmla="*/ 3561 w 10385"/>
                <a:gd name="connsiteY527" fmla="*/ 6739 h 10000"/>
                <a:gd name="connsiteX528" fmla="*/ 3551 w 10385"/>
                <a:gd name="connsiteY528" fmla="*/ 6766 h 10000"/>
                <a:gd name="connsiteX529" fmla="*/ 3551 w 10385"/>
                <a:gd name="connsiteY529" fmla="*/ 6793 h 10000"/>
                <a:gd name="connsiteX530" fmla="*/ 3519 w 10385"/>
                <a:gd name="connsiteY530" fmla="*/ 6989 h 10000"/>
                <a:gd name="connsiteX531" fmla="*/ 3519 w 10385"/>
                <a:gd name="connsiteY531" fmla="*/ 7184 h 10000"/>
                <a:gd name="connsiteX532" fmla="*/ 3529 w 10385"/>
                <a:gd name="connsiteY532" fmla="*/ 7380 h 10000"/>
                <a:gd name="connsiteX533" fmla="*/ 3561 w 10385"/>
                <a:gd name="connsiteY533" fmla="*/ 7576 h 10000"/>
                <a:gd name="connsiteX534" fmla="*/ 3604 w 10385"/>
                <a:gd name="connsiteY534" fmla="*/ 7765 h 10000"/>
                <a:gd name="connsiteX535" fmla="*/ 3668 w 10385"/>
                <a:gd name="connsiteY535" fmla="*/ 7968 h 10000"/>
                <a:gd name="connsiteX536" fmla="*/ 3733 w 10385"/>
                <a:gd name="connsiteY536" fmla="*/ 8157 h 10000"/>
                <a:gd name="connsiteX537" fmla="*/ 3807 w 10385"/>
                <a:gd name="connsiteY537" fmla="*/ 8339 h 10000"/>
                <a:gd name="connsiteX538" fmla="*/ 4096 w 10385"/>
                <a:gd name="connsiteY538" fmla="*/ 8852 h 10000"/>
                <a:gd name="connsiteX539" fmla="*/ 3679 w 10385"/>
                <a:gd name="connsiteY539" fmla="*/ 8832 h 10000"/>
                <a:gd name="connsiteX540" fmla="*/ 3241 w 10385"/>
                <a:gd name="connsiteY540" fmla="*/ 8832 h 10000"/>
                <a:gd name="connsiteX541" fmla="*/ 3027 w 10385"/>
                <a:gd name="connsiteY541" fmla="*/ 8832 h 10000"/>
                <a:gd name="connsiteX542" fmla="*/ 2813 w 10385"/>
                <a:gd name="connsiteY542" fmla="*/ 8845 h 10000"/>
                <a:gd name="connsiteX543" fmla="*/ 2599 w 10385"/>
                <a:gd name="connsiteY543" fmla="*/ 8859 h 10000"/>
                <a:gd name="connsiteX544" fmla="*/ 2374 w 10385"/>
                <a:gd name="connsiteY544" fmla="*/ 8879 h 10000"/>
                <a:gd name="connsiteX545" fmla="*/ 2171 w 10385"/>
                <a:gd name="connsiteY545" fmla="*/ 8906 h 10000"/>
                <a:gd name="connsiteX546" fmla="*/ 1957 w 10385"/>
                <a:gd name="connsiteY546" fmla="*/ 8933 h 10000"/>
                <a:gd name="connsiteX547" fmla="*/ 1754 w 10385"/>
                <a:gd name="connsiteY547" fmla="*/ 8967 h 10000"/>
                <a:gd name="connsiteX548" fmla="*/ 1551 w 10385"/>
                <a:gd name="connsiteY548" fmla="*/ 9014 h 10000"/>
                <a:gd name="connsiteX549" fmla="*/ 1369 w 10385"/>
                <a:gd name="connsiteY549" fmla="*/ 9068 h 10000"/>
                <a:gd name="connsiteX550" fmla="*/ 1176 w 10385"/>
                <a:gd name="connsiteY550" fmla="*/ 9136 h 10000"/>
                <a:gd name="connsiteX551" fmla="*/ 995 w 10385"/>
                <a:gd name="connsiteY551" fmla="*/ 9196 h 10000"/>
                <a:gd name="connsiteX552" fmla="*/ 824 w 10385"/>
                <a:gd name="connsiteY552" fmla="*/ 9278 h 10000"/>
                <a:gd name="connsiteX553" fmla="*/ 791 w 10385"/>
                <a:gd name="connsiteY553" fmla="*/ 9305 h 10000"/>
                <a:gd name="connsiteX554" fmla="*/ 770 w 10385"/>
                <a:gd name="connsiteY554" fmla="*/ 9332 h 10000"/>
                <a:gd name="connsiteX555" fmla="*/ 749 w 10385"/>
                <a:gd name="connsiteY555" fmla="*/ 9359 h 10000"/>
                <a:gd name="connsiteX556" fmla="*/ 727 w 10385"/>
                <a:gd name="connsiteY556" fmla="*/ 9392 h 10000"/>
                <a:gd name="connsiteX557" fmla="*/ 717 w 10385"/>
                <a:gd name="connsiteY557" fmla="*/ 9419 h 10000"/>
                <a:gd name="connsiteX558" fmla="*/ 706 w 10385"/>
                <a:gd name="connsiteY558" fmla="*/ 9446 h 10000"/>
                <a:gd name="connsiteX559" fmla="*/ 706 w 10385"/>
                <a:gd name="connsiteY559" fmla="*/ 9473 h 10000"/>
                <a:gd name="connsiteX560" fmla="*/ 706 w 10385"/>
                <a:gd name="connsiteY560" fmla="*/ 9500 h 10000"/>
                <a:gd name="connsiteX561" fmla="*/ 877 w 10385"/>
                <a:gd name="connsiteY561" fmla="*/ 9534 h 10000"/>
                <a:gd name="connsiteX562" fmla="*/ 1048 w 10385"/>
                <a:gd name="connsiteY562" fmla="*/ 9554 h 10000"/>
                <a:gd name="connsiteX563" fmla="*/ 1219 w 10385"/>
                <a:gd name="connsiteY563" fmla="*/ 9581 h 10000"/>
                <a:gd name="connsiteX564" fmla="*/ 1401 w 10385"/>
                <a:gd name="connsiteY564" fmla="*/ 9588 h 10000"/>
                <a:gd name="connsiteX565" fmla="*/ 1754 w 10385"/>
                <a:gd name="connsiteY565" fmla="*/ 9602 h 10000"/>
                <a:gd name="connsiteX566" fmla="*/ 2118 w 10385"/>
                <a:gd name="connsiteY566" fmla="*/ 9588 h 10000"/>
                <a:gd name="connsiteX567" fmla="*/ 2481 w 10385"/>
                <a:gd name="connsiteY567" fmla="*/ 9575 h 10000"/>
                <a:gd name="connsiteX568" fmla="*/ 2845 w 10385"/>
                <a:gd name="connsiteY568" fmla="*/ 9561 h 10000"/>
                <a:gd name="connsiteX569" fmla="*/ 3198 w 10385"/>
                <a:gd name="connsiteY569" fmla="*/ 9554 h 10000"/>
                <a:gd name="connsiteX570" fmla="*/ 3561 w 10385"/>
                <a:gd name="connsiteY570" fmla="*/ 9561 h 10000"/>
                <a:gd name="connsiteX571" fmla="*/ 3561 w 10385"/>
                <a:gd name="connsiteY571" fmla="*/ 9581 h 10000"/>
                <a:gd name="connsiteX572" fmla="*/ 3572 w 10385"/>
                <a:gd name="connsiteY572" fmla="*/ 9602 h 10000"/>
                <a:gd name="connsiteX573" fmla="*/ 3572 w 10385"/>
                <a:gd name="connsiteY573" fmla="*/ 9615 h 10000"/>
                <a:gd name="connsiteX574" fmla="*/ 3572 w 10385"/>
                <a:gd name="connsiteY574" fmla="*/ 9635 h 10000"/>
                <a:gd name="connsiteX575" fmla="*/ 3594 w 10385"/>
                <a:gd name="connsiteY575" fmla="*/ 9662 h 10000"/>
                <a:gd name="connsiteX576" fmla="*/ 3604 w 10385"/>
                <a:gd name="connsiteY576" fmla="*/ 9683 h 10000"/>
                <a:gd name="connsiteX577" fmla="*/ 3604 w 10385"/>
                <a:gd name="connsiteY577" fmla="*/ 9696 h 10000"/>
                <a:gd name="connsiteX578" fmla="*/ 3626 w 10385"/>
                <a:gd name="connsiteY578" fmla="*/ 9716 h 10000"/>
                <a:gd name="connsiteX579" fmla="*/ 3647 w 10385"/>
                <a:gd name="connsiteY579" fmla="*/ 9743 h 10000"/>
                <a:gd name="connsiteX580" fmla="*/ 3679 w 10385"/>
                <a:gd name="connsiteY580" fmla="*/ 9764 h 10000"/>
                <a:gd name="connsiteX581" fmla="*/ 3711 w 10385"/>
                <a:gd name="connsiteY581" fmla="*/ 9784 h 10000"/>
                <a:gd name="connsiteX582" fmla="*/ 3733 w 10385"/>
                <a:gd name="connsiteY582" fmla="*/ 9797 h 10000"/>
                <a:gd name="connsiteX583" fmla="*/ 3775 w 10385"/>
                <a:gd name="connsiteY583" fmla="*/ 9818 h 10000"/>
                <a:gd name="connsiteX584" fmla="*/ 3807 w 10385"/>
                <a:gd name="connsiteY584" fmla="*/ 9838 h 10000"/>
                <a:gd name="connsiteX585" fmla="*/ 3850 w 10385"/>
                <a:gd name="connsiteY585" fmla="*/ 9845 h 10000"/>
                <a:gd name="connsiteX586" fmla="*/ 3882 w 10385"/>
                <a:gd name="connsiteY586" fmla="*/ 9865 h 10000"/>
                <a:gd name="connsiteX587" fmla="*/ 3914 w 10385"/>
                <a:gd name="connsiteY587" fmla="*/ 9865 h 10000"/>
                <a:gd name="connsiteX588" fmla="*/ 3925 w 10385"/>
                <a:gd name="connsiteY588" fmla="*/ 9872 h 10000"/>
                <a:gd name="connsiteX589" fmla="*/ 3936 w 10385"/>
                <a:gd name="connsiteY589" fmla="*/ 9872 h 10000"/>
                <a:gd name="connsiteX590" fmla="*/ 3957 w 10385"/>
                <a:gd name="connsiteY590" fmla="*/ 9872 h 10000"/>
                <a:gd name="connsiteX591" fmla="*/ 3968 w 10385"/>
                <a:gd name="connsiteY591" fmla="*/ 9872 h 10000"/>
                <a:gd name="connsiteX592" fmla="*/ 3979 w 10385"/>
                <a:gd name="connsiteY592" fmla="*/ 9872 h 10000"/>
                <a:gd name="connsiteX593" fmla="*/ 4000 w 10385"/>
                <a:gd name="connsiteY593" fmla="*/ 9872 h 10000"/>
                <a:gd name="connsiteX594" fmla="*/ 4011 w 10385"/>
                <a:gd name="connsiteY594" fmla="*/ 9872 h 10000"/>
                <a:gd name="connsiteX595" fmla="*/ 4043 w 10385"/>
                <a:gd name="connsiteY595" fmla="*/ 9892 h 10000"/>
                <a:gd name="connsiteX596" fmla="*/ 4064 w 10385"/>
                <a:gd name="connsiteY596" fmla="*/ 9899 h 10000"/>
                <a:gd name="connsiteX597" fmla="*/ 4096 w 10385"/>
                <a:gd name="connsiteY597" fmla="*/ 9905 h 10000"/>
                <a:gd name="connsiteX598" fmla="*/ 4128 w 10385"/>
                <a:gd name="connsiteY598" fmla="*/ 9905 h 10000"/>
                <a:gd name="connsiteX599" fmla="*/ 4171 w 10385"/>
                <a:gd name="connsiteY599" fmla="*/ 9905 h 10000"/>
                <a:gd name="connsiteX600" fmla="*/ 4203 w 10385"/>
                <a:gd name="connsiteY600" fmla="*/ 9919 h 10000"/>
                <a:gd name="connsiteX601" fmla="*/ 4246 w 10385"/>
                <a:gd name="connsiteY601" fmla="*/ 9926 h 10000"/>
                <a:gd name="connsiteX602" fmla="*/ 4257 w 10385"/>
                <a:gd name="connsiteY602" fmla="*/ 9946 h 10000"/>
                <a:gd name="connsiteX603" fmla="*/ 4332 w 10385"/>
                <a:gd name="connsiteY603" fmla="*/ 9953 h 10000"/>
                <a:gd name="connsiteX604" fmla="*/ 4385 w 10385"/>
                <a:gd name="connsiteY604" fmla="*/ 9966 h 10000"/>
                <a:gd name="connsiteX605" fmla="*/ 4460 w 10385"/>
                <a:gd name="connsiteY605" fmla="*/ 9973 h 10000"/>
                <a:gd name="connsiteX606" fmla="*/ 4513 w 10385"/>
                <a:gd name="connsiteY606" fmla="*/ 9973 h 10000"/>
                <a:gd name="connsiteX607" fmla="*/ 4588 w 10385"/>
                <a:gd name="connsiteY607" fmla="*/ 9980 h 10000"/>
                <a:gd name="connsiteX608" fmla="*/ 4663 w 10385"/>
                <a:gd name="connsiteY608" fmla="*/ 9993 h 10000"/>
                <a:gd name="connsiteX609" fmla="*/ 4717 w 10385"/>
                <a:gd name="connsiteY609" fmla="*/ 9993 h 10000"/>
                <a:gd name="connsiteX610" fmla="*/ 4791 w 10385"/>
                <a:gd name="connsiteY610" fmla="*/ 10000 h 10000"/>
                <a:gd name="connsiteX0" fmla="*/ 4395 w 9989"/>
                <a:gd name="connsiteY0" fmla="*/ 10000 h 10000"/>
                <a:gd name="connsiteX1" fmla="*/ 4470 w 9989"/>
                <a:gd name="connsiteY1" fmla="*/ 10000 h 10000"/>
                <a:gd name="connsiteX2" fmla="*/ 4556 w 9989"/>
                <a:gd name="connsiteY2" fmla="*/ 10000 h 10000"/>
                <a:gd name="connsiteX3" fmla="*/ 4641 w 9989"/>
                <a:gd name="connsiteY3" fmla="*/ 9993 h 10000"/>
                <a:gd name="connsiteX4" fmla="*/ 4727 w 9989"/>
                <a:gd name="connsiteY4" fmla="*/ 9993 h 10000"/>
                <a:gd name="connsiteX5" fmla="*/ 4802 w 9989"/>
                <a:gd name="connsiteY5" fmla="*/ 9993 h 10000"/>
                <a:gd name="connsiteX6" fmla="*/ 4887 w 9989"/>
                <a:gd name="connsiteY6" fmla="*/ 9980 h 10000"/>
                <a:gd name="connsiteX7" fmla="*/ 4973 w 9989"/>
                <a:gd name="connsiteY7" fmla="*/ 9980 h 10000"/>
                <a:gd name="connsiteX8" fmla="*/ 5059 w 9989"/>
                <a:gd name="connsiteY8" fmla="*/ 9980 h 10000"/>
                <a:gd name="connsiteX9" fmla="*/ 5112 w 9989"/>
                <a:gd name="connsiteY9" fmla="*/ 9973 h 10000"/>
                <a:gd name="connsiteX10" fmla="*/ 5165 w 9989"/>
                <a:gd name="connsiteY10" fmla="*/ 9966 h 10000"/>
                <a:gd name="connsiteX11" fmla="*/ 5208 w 9989"/>
                <a:gd name="connsiteY11" fmla="*/ 9953 h 10000"/>
                <a:gd name="connsiteX12" fmla="*/ 5262 w 9989"/>
                <a:gd name="connsiteY12" fmla="*/ 9953 h 10000"/>
                <a:gd name="connsiteX13" fmla="*/ 5305 w 9989"/>
                <a:gd name="connsiteY13" fmla="*/ 9946 h 10000"/>
                <a:gd name="connsiteX14" fmla="*/ 5347 w 9989"/>
                <a:gd name="connsiteY14" fmla="*/ 9946 h 10000"/>
                <a:gd name="connsiteX15" fmla="*/ 5390 w 9989"/>
                <a:gd name="connsiteY15" fmla="*/ 9946 h 10000"/>
                <a:gd name="connsiteX16" fmla="*/ 5454 w 9989"/>
                <a:gd name="connsiteY16" fmla="*/ 9939 h 10000"/>
                <a:gd name="connsiteX17" fmla="*/ 5476 w 9989"/>
                <a:gd name="connsiteY17" fmla="*/ 9926 h 10000"/>
                <a:gd name="connsiteX18" fmla="*/ 5508 w 9989"/>
                <a:gd name="connsiteY18" fmla="*/ 9926 h 10000"/>
                <a:gd name="connsiteX19" fmla="*/ 5540 w 9989"/>
                <a:gd name="connsiteY19" fmla="*/ 9919 h 10000"/>
                <a:gd name="connsiteX20" fmla="*/ 5561 w 9989"/>
                <a:gd name="connsiteY20" fmla="*/ 9919 h 10000"/>
                <a:gd name="connsiteX21" fmla="*/ 5593 w 9989"/>
                <a:gd name="connsiteY21" fmla="*/ 9919 h 10000"/>
                <a:gd name="connsiteX22" fmla="*/ 5625 w 9989"/>
                <a:gd name="connsiteY22" fmla="*/ 9919 h 10000"/>
                <a:gd name="connsiteX23" fmla="*/ 5647 w 9989"/>
                <a:gd name="connsiteY23" fmla="*/ 9919 h 10000"/>
                <a:gd name="connsiteX24" fmla="*/ 5679 w 9989"/>
                <a:gd name="connsiteY24" fmla="*/ 9905 h 10000"/>
                <a:gd name="connsiteX25" fmla="*/ 5754 w 9989"/>
                <a:gd name="connsiteY25" fmla="*/ 9892 h 10000"/>
                <a:gd name="connsiteX26" fmla="*/ 5839 w 9989"/>
                <a:gd name="connsiteY26" fmla="*/ 9878 h 10000"/>
                <a:gd name="connsiteX27" fmla="*/ 5914 w 9989"/>
                <a:gd name="connsiteY27" fmla="*/ 9851 h 10000"/>
                <a:gd name="connsiteX28" fmla="*/ 5978 w 9989"/>
                <a:gd name="connsiteY28" fmla="*/ 9838 h 10000"/>
                <a:gd name="connsiteX29" fmla="*/ 6053 w 9989"/>
                <a:gd name="connsiteY29" fmla="*/ 9811 h 10000"/>
                <a:gd name="connsiteX30" fmla="*/ 6128 w 9989"/>
                <a:gd name="connsiteY30" fmla="*/ 9784 h 10000"/>
                <a:gd name="connsiteX31" fmla="*/ 6182 w 9989"/>
                <a:gd name="connsiteY31" fmla="*/ 9743 h 10000"/>
                <a:gd name="connsiteX32" fmla="*/ 6246 w 9989"/>
                <a:gd name="connsiteY32" fmla="*/ 9716 h 10000"/>
                <a:gd name="connsiteX33" fmla="*/ 6256 w 9989"/>
                <a:gd name="connsiteY33" fmla="*/ 9669 h 10000"/>
                <a:gd name="connsiteX34" fmla="*/ 6256 w 9989"/>
                <a:gd name="connsiteY34" fmla="*/ 9629 h 10000"/>
                <a:gd name="connsiteX35" fmla="*/ 6246 w 9989"/>
                <a:gd name="connsiteY35" fmla="*/ 9581 h 10000"/>
                <a:gd name="connsiteX36" fmla="*/ 6214 w 9989"/>
                <a:gd name="connsiteY36" fmla="*/ 9534 h 10000"/>
                <a:gd name="connsiteX37" fmla="*/ 6182 w 9989"/>
                <a:gd name="connsiteY37" fmla="*/ 9500 h 10000"/>
                <a:gd name="connsiteX38" fmla="*/ 6139 w 9989"/>
                <a:gd name="connsiteY38" fmla="*/ 9460 h 10000"/>
                <a:gd name="connsiteX39" fmla="*/ 6085 w 9989"/>
                <a:gd name="connsiteY39" fmla="*/ 9426 h 10000"/>
                <a:gd name="connsiteX40" fmla="*/ 6032 w 9989"/>
                <a:gd name="connsiteY40" fmla="*/ 9399 h 10000"/>
                <a:gd name="connsiteX41" fmla="*/ 5968 w 9989"/>
                <a:gd name="connsiteY41" fmla="*/ 9392 h 10000"/>
                <a:gd name="connsiteX42" fmla="*/ 5914 w 9989"/>
                <a:gd name="connsiteY42" fmla="*/ 9372 h 10000"/>
                <a:gd name="connsiteX43" fmla="*/ 5850 w 9989"/>
                <a:gd name="connsiteY43" fmla="*/ 9352 h 10000"/>
                <a:gd name="connsiteX44" fmla="*/ 5786 w 9989"/>
                <a:gd name="connsiteY44" fmla="*/ 9332 h 10000"/>
                <a:gd name="connsiteX45" fmla="*/ 5722 w 9989"/>
                <a:gd name="connsiteY45" fmla="*/ 9325 h 10000"/>
                <a:gd name="connsiteX46" fmla="*/ 5647 w 9989"/>
                <a:gd name="connsiteY46" fmla="*/ 9305 h 10000"/>
                <a:gd name="connsiteX47" fmla="*/ 5593 w 9989"/>
                <a:gd name="connsiteY47" fmla="*/ 9291 h 10000"/>
                <a:gd name="connsiteX48" fmla="*/ 5518 w 9989"/>
                <a:gd name="connsiteY48" fmla="*/ 9278 h 10000"/>
                <a:gd name="connsiteX49" fmla="*/ 5497 w 9989"/>
                <a:gd name="connsiteY49" fmla="*/ 9271 h 10000"/>
                <a:gd name="connsiteX50" fmla="*/ 5465 w 9989"/>
                <a:gd name="connsiteY50" fmla="*/ 9271 h 10000"/>
                <a:gd name="connsiteX51" fmla="*/ 5433 w 9989"/>
                <a:gd name="connsiteY51" fmla="*/ 9271 h 10000"/>
                <a:gd name="connsiteX52" fmla="*/ 5422 w 9989"/>
                <a:gd name="connsiteY52" fmla="*/ 9264 h 10000"/>
                <a:gd name="connsiteX53" fmla="*/ 5390 w 9989"/>
                <a:gd name="connsiteY53" fmla="*/ 9264 h 10000"/>
                <a:gd name="connsiteX54" fmla="*/ 5358 w 9989"/>
                <a:gd name="connsiteY54" fmla="*/ 9264 h 10000"/>
                <a:gd name="connsiteX55" fmla="*/ 5347 w 9989"/>
                <a:gd name="connsiteY55" fmla="*/ 9251 h 10000"/>
                <a:gd name="connsiteX56" fmla="*/ 5315 w 9989"/>
                <a:gd name="connsiteY56" fmla="*/ 9244 h 10000"/>
                <a:gd name="connsiteX57" fmla="*/ 5315 w 9989"/>
                <a:gd name="connsiteY57" fmla="*/ 9223 h 10000"/>
                <a:gd name="connsiteX58" fmla="*/ 5337 w 9989"/>
                <a:gd name="connsiteY58" fmla="*/ 9196 h 10000"/>
                <a:gd name="connsiteX59" fmla="*/ 5337 w 9989"/>
                <a:gd name="connsiteY59" fmla="*/ 9176 h 10000"/>
                <a:gd name="connsiteX60" fmla="*/ 5347 w 9989"/>
                <a:gd name="connsiteY60" fmla="*/ 9163 h 10000"/>
                <a:gd name="connsiteX61" fmla="*/ 5347 w 9989"/>
                <a:gd name="connsiteY61" fmla="*/ 9142 h 10000"/>
                <a:gd name="connsiteX62" fmla="*/ 5358 w 9989"/>
                <a:gd name="connsiteY62" fmla="*/ 9122 h 10000"/>
                <a:gd name="connsiteX63" fmla="*/ 5379 w 9989"/>
                <a:gd name="connsiteY63" fmla="*/ 9095 h 10000"/>
                <a:gd name="connsiteX64" fmla="*/ 5379 w 9989"/>
                <a:gd name="connsiteY64" fmla="*/ 9082 h 10000"/>
                <a:gd name="connsiteX65" fmla="*/ 5433 w 9989"/>
                <a:gd name="connsiteY65" fmla="*/ 8953 h 10000"/>
                <a:gd name="connsiteX66" fmla="*/ 5497 w 9989"/>
                <a:gd name="connsiteY66" fmla="*/ 8832 h 10000"/>
                <a:gd name="connsiteX67" fmla="*/ 5540 w 9989"/>
                <a:gd name="connsiteY67" fmla="*/ 8724 h 10000"/>
                <a:gd name="connsiteX68" fmla="*/ 5583 w 9989"/>
                <a:gd name="connsiteY68" fmla="*/ 8602 h 10000"/>
                <a:gd name="connsiteX69" fmla="*/ 5625 w 9989"/>
                <a:gd name="connsiteY69" fmla="*/ 8494 h 10000"/>
                <a:gd name="connsiteX70" fmla="*/ 5647 w 9989"/>
                <a:gd name="connsiteY70" fmla="*/ 8379 h 10000"/>
                <a:gd name="connsiteX71" fmla="*/ 5668 w 9989"/>
                <a:gd name="connsiteY71" fmla="*/ 8258 h 10000"/>
                <a:gd name="connsiteX72" fmla="*/ 5679 w 9989"/>
                <a:gd name="connsiteY72" fmla="*/ 8143 h 10000"/>
                <a:gd name="connsiteX73" fmla="*/ 5690 w 9989"/>
                <a:gd name="connsiteY73" fmla="*/ 8028 h 10000"/>
                <a:gd name="connsiteX74" fmla="*/ 5722 w 9989"/>
                <a:gd name="connsiteY74" fmla="*/ 7927 h 10000"/>
                <a:gd name="connsiteX75" fmla="*/ 5722 w 9989"/>
                <a:gd name="connsiteY75" fmla="*/ 7833 h 10000"/>
                <a:gd name="connsiteX76" fmla="*/ 5743 w 9989"/>
                <a:gd name="connsiteY76" fmla="*/ 7731 h 10000"/>
                <a:gd name="connsiteX77" fmla="*/ 5743 w 9989"/>
                <a:gd name="connsiteY77" fmla="*/ 7630 h 10000"/>
                <a:gd name="connsiteX78" fmla="*/ 5754 w 9989"/>
                <a:gd name="connsiteY78" fmla="*/ 7529 h 10000"/>
                <a:gd name="connsiteX79" fmla="*/ 5754 w 9989"/>
                <a:gd name="connsiteY79" fmla="*/ 7441 h 10000"/>
                <a:gd name="connsiteX80" fmla="*/ 5764 w 9989"/>
                <a:gd name="connsiteY80" fmla="*/ 7340 h 10000"/>
                <a:gd name="connsiteX81" fmla="*/ 5754 w 9989"/>
                <a:gd name="connsiteY81" fmla="*/ 7191 h 10000"/>
                <a:gd name="connsiteX82" fmla="*/ 5743 w 9989"/>
                <a:gd name="connsiteY82" fmla="*/ 7043 h 10000"/>
                <a:gd name="connsiteX83" fmla="*/ 5722 w 9989"/>
                <a:gd name="connsiteY83" fmla="*/ 6901 h 10000"/>
                <a:gd name="connsiteX84" fmla="*/ 5711 w 9989"/>
                <a:gd name="connsiteY84" fmla="*/ 6752 h 10000"/>
                <a:gd name="connsiteX85" fmla="*/ 5690 w 9989"/>
                <a:gd name="connsiteY85" fmla="*/ 6610 h 10000"/>
                <a:gd name="connsiteX86" fmla="*/ 5711 w 9989"/>
                <a:gd name="connsiteY86" fmla="*/ 6469 h 10000"/>
                <a:gd name="connsiteX87" fmla="*/ 5743 w 9989"/>
                <a:gd name="connsiteY87" fmla="*/ 6327 h 10000"/>
                <a:gd name="connsiteX88" fmla="*/ 5807 w 9989"/>
                <a:gd name="connsiteY88" fmla="*/ 6172 h 10000"/>
                <a:gd name="connsiteX89" fmla="*/ 5839 w 9989"/>
                <a:gd name="connsiteY89" fmla="*/ 6090 h 10000"/>
                <a:gd name="connsiteX90" fmla="*/ 5914 w 9989"/>
                <a:gd name="connsiteY90" fmla="*/ 6009 h 10000"/>
                <a:gd name="connsiteX91" fmla="*/ 5978 w 9989"/>
                <a:gd name="connsiteY91" fmla="*/ 5935 h 10000"/>
                <a:gd name="connsiteX92" fmla="*/ 6075 w 9989"/>
                <a:gd name="connsiteY92" fmla="*/ 5861 h 10000"/>
                <a:gd name="connsiteX93" fmla="*/ 6171 w 9989"/>
                <a:gd name="connsiteY93" fmla="*/ 5800 h 10000"/>
                <a:gd name="connsiteX94" fmla="*/ 6278 w 9989"/>
                <a:gd name="connsiteY94" fmla="*/ 5726 h 10000"/>
                <a:gd name="connsiteX95" fmla="*/ 6363 w 9989"/>
                <a:gd name="connsiteY95" fmla="*/ 5652 h 10000"/>
                <a:gd name="connsiteX96" fmla="*/ 6460 w 9989"/>
                <a:gd name="connsiteY96" fmla="*/ 5584 h 10000"/>
                <a:gd name="connsiteX97" fmla="*/ 6513 w 9989"/>
                <a:gd name="connsiteY97" fmla="*/ 5517 h 10000"/>
                <a:gd name="connsiteX98" fmla="*/ 6567 w 9989"/>
                <a:gd name="connsiteY98" fmla="*/ 5429 h 10000"/>
                <a:gd name="connsiteX99" fmla="*/ 6588 w 9989"/>
                <a:gd name="connsiteY99" fmla="*/ 5361 h 10000"/>
                <a:gd name="connsiteX100" fmla="*/ 6609 w 9989"/>
                <a:gd name="connsiteY100" fmla="*/ 5287 h 10000"/>
                <a:gd name="connsiteX101" fmla="*/ 6609 w 9989"/>
                <a:gd name="connsiteY101" fmla="*/ 5206 h 10000"/>
                <a:gd name="connsiteX102" fmla="*/ 6588 w 9989"/>
                <a:gd name="connsiteY102" fmla="*/ 5125 h 10000"/>
                <a:gd name="connsiteX103" fmla="*/ 6567 w 9989"/>
                <a:gd name="connsiteY103" fmla="*/ 5037 h 10000"/>
                <a:gd name="connsiteX104" fmla="*/ 6513 w 9989"/>
                <a:gd name="connsiteY104" fmla="*/ 4956 h 10000"/>
                <a:gd name="connsiteX105" fmla="*/ 6492 w 9989"/>
                <a:gd name="connsiteY105" fmla="*/ 4922 h 10000"/>
                <a:gd name="connsiteX106" fmla="*/ 6460 w 9989"/>
                <a:gd name="connsiteY106" fmla="*/ 4882 h 10000"/>
                <a:gd name="connsiteX107" fmla="*/ 6449 w 9989"/>
                <a:gd name="connsiteY107" fmla="*/ 4848 h 10000"/>
                <a:gd name="connsiteX108" fmla="*/ 6449 w 9989"/>
                <a:gd name="connsiteY108" fmla="*/ 4801 h 10000"/>
                <a:gd name="connsiteX109" fmla="*/ 6460 w 9989"/>
                <a:gd name="connsiteY109" fmla="*/ 4767 h 10000"/>
                <a:gd name="connsiteX110" fmla="*/ 6460 w 9989"/>
                <a:gd name="connsiteY110" fmla="*/ 4733 h 10000"/>
                <a:gd name="connsiteX111" fmla="*/ 6470 w 9989"/>
                <a:gd name="connsiteY111" fmla="*/ 4686 h 10000"/>
                <a:gd name="connsiteX112" fmla="*/ 6470 w 9989"/>
                <a:gd name="connsiteY112" fmla="*/ 4646 h 10000"/>
                <a:gd name="connsiteX113" fmla="*/ 6534 w 9989"/>
                <a:gd name="connsiteY113" fmla="*/ 4619 h 10000"/>
                <a:gd name="connsiteX114" fmla="*/ 6588 w 9989"/>
                <a:gd name="connsiteY114" fmla="*/ 4605 h 10000"/>
                <a:gd name="connsiteX115" fmla="*/ 6652 w 9989"/>
                <a:gd name="connsiteY115" fmla="*/ 4564 h 10000"/>
                <a:gd name="connsiteX116" fmla="*/ 6706 w 9989"/>
                <a:gd name="connsiteY116" fmla="*/ 4537 h 10000"/>
                <a:gd name="connsiteX117" fmla="*/ 6759 w 9989"/>
                <a:gd name="connsiteY117" fmla="*/ 4510 h 10000"/>
                <a:gd name="connsiteX118" fmla="*/ 6823 w 9989"/>
                <a:gd name="connsiteY118" fmla="*/ 4477 h 10000"/>
                <a:gd name="connsiteX119" fmla="*/ 6877 w 9989"/>
                <a:gd name="connsiteY119" fmla="*/ 4450 h 10000"/>
                <a:gd name="connsiteX120" fmla="*/ 6941 w 9989"/>
                <a:gd name="connsiteY120" fmla="*/ 4423 h 10000"/>
                <a:gd name="connsiteX121" fmla="*/ 6962 w 9989"/>
                <a:gd name="connsiteY121" fmla="*/ 4396 h 10000"/>
                <a:gd name="connsiteX122" fmla="*/ 6994 w 9989"/>
                <a:gd name="connsiteY122" fmla="*/ 4369 h 10000"/>
                <a:gd name="connsiteX123" fmla="*/ 7026 w 9989"/>
                <a:gd name="connsiteY123" fmla="*/ 4348 h 10000"/>
                <a:gd name="connsiteX124" fmla="*/ 7048 w 9989"/>
                <a:gd name="connsiteY124" fmla="*/ 4328 h 10000"/>
                <a:gd name="connsiteX125" fmla="*/ 7080 w 9989"/>
                <a:gd name="connsiteY125" fmla="*/ 4308 h 10000"/>
                <a:gd name="connsiteX126" fmla="*/ 7112 w 9989"/>
                <a:gd name="connsiteY126" fmla="*/ 4294 h 10000"/>
                <a:gd name="connsiteX127" fmla="*/ 7155 w 9989"/>
                <a:gd name="connsiteY127" fmla="*/ 4274 h 10000"/>
                <a:gd name="connsiteX128" fmla="*/ 7198 w 9989"/>
                <a:gd name="connsiteY128" fmla="*/ 4254 h 10000"/>
                <a:gd name="connsiteX129" fmla="*/ 7369 w 9989"/>
                <a:gd name="connsiteY129" fmla="*/ 4173 h 10000"/>
                <a:gd name="connsiteX130" fmla="*/ 7540 w 9989"/>
                <a:gd name="connsiteY130" fmla="*/ 4099 h 10000"/>
                <a:gd name="connsiteX131" fmla="*/ 7722 w 9989"/>
                <a:gd name="connsiteY131" fmla="*/ 4031 h 10000"/>
                <a:gd name="connsiteX132" fmla="*/ 7893 w 9989"/>
                <a:gd name="connsiteY132" fmla="*/ 3943 h 10000"/>
                <a:gd name="connsiteX133" fmla="*/ 7968 w 9989"/>
                <a:gd name="connsiteY133" fmla="*/ 3903 h 10000"/>
                <a:gd name="connsiteX134" fmla="*/ 8032 w 9989"/>
                <a:gd name="connsiteY134" fmla="*/ 3856 h 10000"/>
                <a:gd name="connsiteX135" fmla="*/ 8096 w 9989"/>
                <a:gd name="connsiteY135" fmla="*/ 3801 h 10000"/>
                <a:gd name="connsiteX136" fmla="*/ 8139 w 9989"/>
                <a:gd name="connsiteY136" fmla="*/ 3747 h 10000"/>
                <a:gd name="connsiteX137" fmla="*/ 8182 w 9989"/>
                <a:gd name="connsiteY137" fmla="*/ 3693 h 10000"/>
                <a:gd name="connsiteX138" fmla="*/ 8192 w 9989"/>
                <a:gd name="connsiteY138" fmla="*/ 3626 h 10000"/>
                <a:gd name="connsiteX139" fmla="*/ 8203 w 9989"/>
                <a:gd name="connsiteY139" fmla="*/ 3565 h 10000"/>
                <a:gd name="connsiteX140" fmla="*/ 8203 w 9989"/>
                <a:gd name="connsiteY140" fmla="*/ 3491 h 10000"/>
                <a:gd name="connsiteX141" fmla="*/ 8192 w 9989"/>
                <a:gd name="connsiteY141" fmla="*/ 3484 h 10000"/>
                <a:gd name="connsiteX142" fmla="*/ 8192 w 9989"/>
                <a:gd name="connsiteY142" fmla="*/ 3484 h 10000"/>
                <a:gd name="connsiteX143" fmla="*/ 8182 w 9989"/>
                <a:gd name="connsiteY143" fmla="*/ 3471 h 10000"/>
                <a:gd name="connsiteX144" fmla="*/ 8182 w 9989"/>
                <a:gd name="connsiteY144" fmla="*/ 3464 h 10000"/>
                <a:gd name="connsiteX145" fmla="*/ 8182 w 9989"/>
                <a:gd name="connsiteY145" fmla="*/ 3450 h 10000"/>
                <a:gd name="connsiteX146" fmla="*/ 8182 w 9989"/>
                <a:gd name="connsiteY146" fmla="*/ 3444 h 10000"/>
                <a:gd name="connsiteX147" fmla="*/ 8182 w 9989"/>
                <a:gd name="connsiteY147" fmla="*/ 3437 h 10000"/>
                <a:gd name="connsiteX148" fmla="*/ 8192 w 9989"/>
                <a:gd name="connsiteY148" fmla="*/ 3423 h 10000"/>
                <a:gd name="connsiteX149" fmla="*/ 8278 w 9989"/>
                <a:gd name="connsiteY149" fmla="*/ 3437 h 10000"/>
                <a:gd name="connsiteX150" fmla="*/ 8363 w 9989"/>
                <a:gd name="connsiteY150" fmla="*/ 3444 h 10000"/>
                <a:gd name="connsiteX151" fmla="*/ 8470 w 9989"/>
                <a:gd name="connsiteY151" fmla="*/ 3444 h 10000"/>
                <a:gd name="connsiteX152" fmla="*/ 8556 w 9989"/>
                <a:gd name="connsiteY152" fmla="*/ 3437 h 10000"/>
                <a:gd name="connsiteX153" fmla="*/ 8641 w 9989"/>
                <a:gd name="connsiteY153" fmla="*/ 3423 h 10000"/>
                <a:gd name="connsiteX154" fmla="*/ 8727 w 9989"/>
                <a:gd name="connsiteY154" fmla="*/ 3417 h 10000"/>
                <a:gd name="connsiteX155" fmla="*/ 8813 w 9989"/>
                <a:gd name="connsiteY155" fmla="*/ 3410 h 10000"/>
                <a:gd name="connsiteX156" fmla="*/ 8898 w 9989"/>
                <a:gd name="connsiteY156" fmla="*/ 3390 h 10000"/>
                <a:gd name="connsiteX157" fmla="*/ 8941 w 9989"/>
                <a:gd name="connsiteY157" fmla="*/ 3369 h 10000"/>
                <a:gd name="connsiteX158" fmla="*/ 8984 w 9989"/>
                <a:gd name="connsiteY158" fmla="*/ 3363 h 10000"/>
                <a:gd name="connsiteX159" fmla="*/ 9016 w 9989"/>
                <a:gd name="connsiteY159" fmla="*/ 3342 h 10000"/>
                <a:gd name="connsiteX160" fmla="*/ 9059 w 9989"/>
                <a:gd name="connsiteY160" fmla="*/ 3336 h 10000"/>
                <a:gd name="connsiteX161" fmla="*/ 9091 w 9989"/>
                <a:gd name="connsiteY161" fmla="*/ 3315 h 10000"/>
                <a:gd name="connsiteX162" fmla="*/ 9123 w 9989"/>
                <a:gd name="connsiteY162" fmla="*/ 3309 h 10000"/>
                <a:gd name="connsiteX163" fmla="*/ 9144 w 9989"/>
                <a:gd name="connsiteY163" fmla="*/ 3302 h 10000"/>
                <a:gd name="connsiteX164" fmla="*/ 9176 w 9989"/>
                <a:gd name="connsiteY164" fmla="*/ 3282 h 10000"/>
                <a:gd name="connsiteX165" fmla="*/ 9230 w 9989"/>
                <a:gd name="connsiteY165" fmla="*/ 3241 h 10000"/>
                <a:gd name="connsiteX166" fmla="*/ 9294 w 9989"/>
                <a:gd name="connsiteY166" fmla="*/ 3207 h 10000"/>
                <a:gd name="connsiteX167" fmla="*/ 9337 w 9989"/>
                <a:gd name="connsiteY167" fmla="*/ 3160 h 10000"/>
                <a:gd name="connsiteX168" fmla="*/ 9369 w 9989"/>
                <a:gd name="connsiteY168" fmla="*/ 3120 h 10000"/>
                <a:gd name="connsiteX169" fmla="*/ 9390 w 9989"/>
                <a:gd name="connsiteY169" fmla="*/ 3059 h 10000"/>
                <a:gd name="connsiteX170" fmla="*/ 9390 w 9989"/>
                <a:gd name="connsiteY170" fmla="*/ 3018 h 10000"/>
                <a:gd name="connsiteX171" fmla="*/ 9390 w 9989"/>
                <a:gd name="connsiteY171" fmla="*/ 2964 h 10000"/>
                <a:gd name="connsiteX172" fmla="*/ 9390 w 9989"/>
                <a:gd name="connsiteY172" fmla="*/ 2903 h 10000"/>
                <a:gd name="connsiteX173" fmla="*/ 9379 w 9989"/>
                <a:gd name="connsiteY173" fmla="*/ 2876 h 10000"/>
                <a:gd name="connsiteX174" fmla="*/ 9347 w 9989"/>
                <a:gd name="connsiteY174" fmla="*/ 2849 h 10000"/>
                <a:gd name="connsiteX175" fmla="*/ 9337 w 9989"/>
                <a:gd name="connsiteY175" fmla="*/ 2836 h 10000"/>
                <a:gd name="connsiteX176" fmla="*/ 9305 w 9989"/>
                <a:gd name="connsiteY176" fmla="*/ 2809 h 10000"/>
                <a:gd name="connsiteX177" fmla="*/ 9294 w 9989"/>
                <a:gd name="connsiteY177" fmla="*/ 2789 h 10000"/>
                <a:gd name="connsiteX178" fmla="*/ 9262 w 9989"/>
                <a:gd name="connsiteY178" fmla="*/ 2762 h 10000"/>
                <a:gd name="connsiteX179" fmla="*/ 9230 w 9989"/>
                <a:gd name="connsiteY179" fmla="*/ 2741 h 10000"/>
                <a:gd name="connsiteX180" fmla="*/ 9208 w 9989"/>
                <a:gd name="connsiteY180" fmla="*/ 2714 h 10000"/>
                <a:gd name="connsiteX181" fmla="*/ 9230 w 9989"/>
                <a:gd name="connsiteY181" fmla="*/ 2687 h 10000"/>
                <a:gd name="connsiteX182" fmla="*/ 9251 w 9989"/>
                <a:gd name="connsiteY182" fmla="*/ 2654 h 10000"/>
                <a:gd name="connsiteX183" fmla="*/ 9262 w 9989"/>
                <a:gd name="connsiteY183" fmla="*/ 2627 h 10000"/>
                <a:gd name="connsiteX184" fmla="*/ 9262 w 9989"/>
                <a:gd name="connsiteY184" fmla="*/ 2586 h 10000"/>
                <a:gd name="connsiteX185" fmla="*/ 9272 w 9989"/>
                <a:gd name="connsiteY185" fmla="*/ 2559 h 10000"/>
                <a:gd name="connsiteX186" fmla="*/ 9294 w 9989"/>
                <a:gd name="connsiteY186" fmla="*/ 2525 h 10000"/>
                <a:gd name="connsiteX187" fmla="*/ 9315 w 9989"/>
                <a:gd name="connsiteY187" fmla="*/ 2498 h 10000"/>
                <a:gd name="connsiteX188" fmla="*/ 9347 w 9989"/>
                <a:gd name="connsiteY188" fmla="*/ 2471 h 10000"/>
                <a:gd name="connsiteX189" fmla="*/ 9411 w 9989"/>
                <a:gd name="connsiteY189" fmla="*/ 2397 h 10000"/>
                <a:gd name="connsiteX190" fmla="*/ 9465 w 9989"/>
                <a:gd name="connsiteY190" fmla="*/ 2330 h 10000"/>
                <a:gd name="connsiteX191" fmla="*/ 9540 w 9989"/>
                <a:gd name="connsiteY191" fmla="*/ 2275 h 10000"/>
                <a:gd name="connsiteX192" fmla="*/ 9625 w 9989"/>
                <a:gd name="connsiteY192" fmla="*/ 2215 h 10000"/>
                <a:gd name="connsiteX193" fmla="*/ 9700 w 9989"/>
                <a:gd name="connsiteY193" fmla="*/ 2161 h 10000"/>
                <a:gd name="connsiteX194" fmla="*/ 9786 w 9989"/>
                <a:gd name="connsiteY194" fmla="*/ 2093 h 10000"/>
                <a:gd name="connsiteX195" fmla="*/ 9850 w 9989"/>
                <a:gd name="connsiteY195" fmla="*/ 2039 h 10000"/>
                <a:gd name="connsiteX196" fmla="*/ 9925 w 9989"/>
                <a:gd name="connsiteY196" fmla="*/ 1985 h 10000"/>
                <a:gd name="connsiteX197" fmla="*/ 9957 w 9989"/>
                <a:gd name="connsiteY197" fmla="*/ 1951 h 10000"/>
                <a:gd name="connsiteX198" fmla="*/ 9989 w 9989"/>
                <a:gd name="connsiteY198" fmla="*/ 1904 h 10000"/>
                <a:gd name="connsiteX199" fmla="*/ 9989 w 9989"/>
                <a:gd name="connsiteY199" fmla="*/ 1870 h 10000"/>
                <a:gd name="connsiteX200" fmla="*/ 9989 w 9989"/>
                <a:gd name="connsiteY200" fmla="*/ 1823 h 10000"/>
                <a:gd name="connsiteX201" fmla="*/ 9968 w 9989"/>
                <a:gd name="connsiteY201" fmla="*/ 1783 h 10000"/>
                <a:gd name="connsiteX202" fmla="*/ 9946 w 9989"/>
                <a:gd name="connsiteY202" fmla="*/ 1749 h 10000"/>
                <a:gd name="connsiteX203" fmla="*/ 9914 w 9989"/>
                <a:gd name="connsiteY203" fmla="*/ 1715 h 10000"/>
                <a:gd name="connsiteX204" fmla="*/ 9882 w 9989"/>
                <a:gd name="connsiteY204" fmla="*/ 1675 h 10000"/>
                <a:gd name="connsiteX205" fmla="*/ 9829 w 9989"/>
                <a:gd name="connsiteY205" fmla="*/ 1654 h 10000"/>
                <a:gd name="connsiteX206" fmla="*/ 9786 w 9989"/>
                <a:gd name="connsiteY206" fmla="*/ 1641 h 10000"/>
                <a:gd name="connsiteX207" fmla="*/ 9722 w 9989"/>
                <a:gd name="connsiteY207" fmla="*/ 1627 h 10000"/>
                <a:gd name="connsiteX208" fmla="*/ 9668 w 9989"/>
                <a:gd name="connsiteY208" fmla="*/ 1614 h 10000"/>
                <a:gd name="connsiteX209" fmla="*/ 9604 w 9989"/>
                <a:gd name="connsiteY209" fmla="*/ 1600 h 10000"/>
                <a:gd name="connsiteX210" fmla="*/ 9561 w 9989"/>
                <a:gd name="connsiteY210" fmla="*/ 1573 h 10000"/>
                <a:gd name="connsiteX211" fmla="*/ 9518 w 9989"/>
                <a:gd name="connsiteY211" fmla="*/ 1560 h 10000"/>
                <a:gd name="connsiteX212" fmla="*/ 9476 w 9989"/>
                <a:gd name="connsiteY212" fmla="*/ 1519 h 10000"/>
                <a:gd name="connsiteX213" fmla="*/ 9379 w 9989"/>
                <a:gd name="connsiteY213" fmla="*/ 1404 h 10000"/>
                <a:gd name="connsiteX214" fmla="*/ 9262 w 9989"/>
                <a:gd name="connsiteY214" fmla="*/ 1283 h 10000"/>
                <a:gd name="connsiteX215" fmla="*/ 9133 w 9989"/>
                <a:gd name="connsiteY215" fmla="*/ 1175 h 10000"/>
                <a:gd name="connsiteX216" fmla="*/ 9005 w 9989"/>
                <a:gd name="connsiteY216" fmla="*/ 1053 h 10000"/>
                <a:gd name="connsiteX217" fmla="*/ 8855 w 9989"/>
                <a:gd name="connsiteY217" fmla="*/ 945 h 10000"/>
                <a:gd name="connsiteX218" fmla="*/ 8738 w 9989"/>
                <a:gd name="connsiteY218" fmla="*/ 831 h 10000"/>
                <a:gd name="connsiteX219" fmla="*/ 8695 w 9989"/>
                <a:gd name="connsiteY219" fmla="*/ 763 h 10000"/>
                <a:gd name="connsiteX220" fmla="*/ 8641 w 9989"/>
                <a:gd name="connsiteY220" fmla="*/ 702 h 10000"/>
                <a:gd name="connsiteX221" fmla="*/ 8609 w 9989"/>
                <a:gd name="connsiteY221" fmla="*/ 635 h 10000"/>
                <a:gd name="connsiteX222" fmla="*/ 8588 w 9989"/>
                <a:gd name="connsiteY222" fmla="*/ 560 h 10000"/>
                <a:gd name="connsiteX223" fmla="*/ 8524 w 9989"/>
                <a:gd name="connsiteY223" fmla="*/ 473 h 10000"/>
                <a:gd name="connsiteX224" fmla="*/ 8470 w 9989"/>
                <a:gd name="connsiteY224" fmla="*/ 392 h 10000"/>
                <a:gd name="connsiteX225" fmla="*/ 8395 w 9989"/>
                <a:gd name="connsiteY225" fmla="*/ 297 h 10000"/>
                <a:gd name="connsiteX226" fmla="*/ 8310 w 9989"/>
                <a:gd name="connsiteY226" fmla="*/ 216 h 10000"/>
                <a:gd name="connsiteX227" fmla="*/ 8203 w 9989"/>
                <a:gd name="connsiteY227" fmla="*/ 155 h 10000"/>
                <a:gd name="connsiteX228" fmla="*/ 8107 w 9989"/>
                <a:gd name="connsiteY228" fmla="*/ 88 h 10000"/>
                <a:gd name="connsiteX229" fmla="*/ 7989 w 9989"/>
                <a:gd name="connsiteY229" fmla="*/ 34 h 10000"/>
                <a:gd name="connsiteX230" fmla="*/ 7861 w 9989"/>
                <a:gd name="connsiteY230" fmla="*/ 0 h 10000"/>
                <a:gd name="connsiteX231" fmla="*/ 7743 w 9989"/>
                <a:gd name="connsiteY231" fmla="*/ 0 h 10000"/>
                <a:gd name="connsiteX232" fmla="*/ 7647 w 9989"/>
                <a:gd name="connsiteY232" fmla="*/ 7 h 10000"/>
                <a:gd name="connsiteX233" fmla="*/ 7561 w 9989"/>
                <a:gd name="connsiteY233" fmla="*/ 14 h 10000"/>
                <a:gd name="connsiteX234" fmla="*/ 7454 w 9989"/>
                <a:gd name="connsiteY234" fmla="*/ 41 h 10000"/>
                <a:gd name="connsiteX235" fmla="*/ 7283 w 9989"/>
                <a:gd name="connsiteY235" fmla="*/ 101 h 10000"/>
                <a:gd name="connsiteX236" fmla="*/ 7123 w 9989"/>
                <a:gd name="connsiteY236" fmla="*/ 162 h 10000"/>
                <a:gd name="connsiteX237" fmla="*/ 6984 w 9989"/>
                <a:gd name="connsiteY237" fmla="*/ 243 h 10000"/>
                <a:gd name="connsiteX238" fmla="*/ 6823 w 9989"/>
                <a:gd name="connsiteY238" fmla="*/ 324 h 10000"/>
                <a:gd name="connsiteX239" fmla="*/ 6673 w 9989"/>
                <a:gd name="connsiteY239" fmla="*/ 398 h 10000"/>
                <a:gd name="connsiteX240" fmla="*/ 6513 w 9989"/>
                <a:gd name="connsiteY240" fmla="*/ 466 h 10000"/>
                <a:gd name="connsiteX241" fmla="*/ 6428 w 9989"/>
                <a:gd name="connsiteY241" fmla="*/ 500 h 10000"/>
                <a:gd name="connsiteX242" fmla="*/ 6331 w 9989"/>
                <a:gd name="connsiteY242" fmla="*/ 527 h 10000"/>
                <a:gd name="connsiteX243" fmla="*/ 6224 w 9989"/>
                <a:gd name="connsiteY243" fmla="*/ 533 h 10000"/>
                <a:gd name="connsiteX244" fmla="*/ 6128 w 9989"/>
                <a:gd name="connsiteY244" fmla="*/ 533 h 10000"/>
                <a:gd name="connsiteX245" fmla="*/ 6032 w 9989"/>
                <a:gd name="connsiteY245" fmla="*/ 547 h 10000"/>
                <a:gd name="connsiteX246" fmla="*/ 5914 w 9989"/>
                <a:gd name="connsiteY246" fmla="*/ 560 h 10000"/>
                <a:gd name="connsiteX247" fmla="*/ 5807 w 9989"/>
                <a:gd name="connsiteY247" fmla="*/ 581 h 10000"/>
                <a:gd name="connsiteX248" fmla="*/ 5722 w 9989"/>
                <a:gd name="connsiteY248" fmla="*/ 621 h 10000"/>
                <a:gd name="connsiteX249" fmla="*/ 5679 w 9989"/>
                <a:gd name="connsiteY249" fmla="*/ 635 h 10000"/>
                <a:gd name="connsiteX250" fmla="*/ 5647 w 9989"/>
                <a:gd name="connsiteY250" fmla="*/ 655 h 10000"/>
                <a:gd name="connsiteX251" fmla="*/ 5636 w 9989"/>
                <a:gd name="connsiteY251" fmla="*/ 675 h 10000"/>
                <a:gd name="connsiteX252" fmla="*/ 5604 w 9989"/>
                <a:gd name="connsiteY252" fmla="*/ 702 h 10000"/>
                <a:gd name="connsiteX253" fmla="*/ 5593 w 9989"/>
                <a:gd name="connsiteY253" fmla="*/ 716 h 10000"/>
                <a:gd name="connsiteX254" fmla="*/ 5593 w 9989"/>
                <a:gd name="connsiteY254" fmla="*/ 743 h 10000"/>
                <a:gd name="connsiteX255" fmla="*/ 5593 w 9989"/>
                <a:gd name="connsiteY255" fmla="*/ 770 h 10000"/>
                <a:gd name="connsiteX256" fmla="*/ 5593 w 9989"/>
                <a:gd name="connsiteY256" fmla="*/ 804 h 10000"/>
                <a:gd name="connsiteX257" fmla="*/ 5625 w 9989"/>
                <a:gd name="connsiteY257" fmla="*/ 864 h 10000"/>
                <a:gd name="connsiteX258" fmla="*/ 5647 w 9989"/>
                <a:gd name="connsiteY258" fmla="*/ 925 h 10000"/>
                <a:gd name="connsiteX259" fmla="*/ 5690 w 9989"/>
                <a:gd name="connsiteY259" fmla="*/ 986 h 10000"/>
                <a:gd name="connsiteX260" fmla="*/ 5743 w 9989"/>
                <a:gd name="connsiteY260" fmla="*/ 1040 h 10000"/>
                <a:gd name="connsiteX261" fmla="*/ 5786 w 9989"/>
                <a:gd name="connsiteY261" fmla="*/ 1094 h 10000"/>
                <a:gd name="connsiteX262" fmla="*/ 5839 w 9989"/>
                <a:gd name="connsiteY262" fmla="*/ 1148 h 10000"/>
                <a:gd name="connsiteX263" fmla="*/ 5893 w 9989"/>
                <a:gd name="connsiteY263" fmla="*/ 1202 h 10000"/>
                <a:gd name="connsiteX264" fmla="*/ 5936 w 9989"/>
                <a:gd name="connsiteY264" fmla="*/ 1249 h 10000"/>
                <a:gd name="connsiteX265" fmla="*/ 5786 w 9989"/>
                <a:gd name="connsiteY265" fmla="*/ 1519 h 10000"/>
                <a:gd name="connsiteX266" fmla="*/ 5764 w 9989"/>
                <a:gd name="connsiteY266" fmla="*/ 1573 h 10000"/>
                <a:gd name="connsiteX267" fmla="*/ 5754 w 9989"/>
                <a:gd name="connsiteY267" fmla="*/ 1641 h 10000"/>
                <a:gd name="connsiteX268" fmla="*/ 5764 w 9989"/>
                <a:gd name="connsiteY268" fmla="*/ 1695 h 10000"/>
                <a:gd name="connsiteX269" fmla="*/ 5764 w 9989"/>
                <a:gd name="connsiteY269" fmla="*/ 1749 h 10000"/>
                <a:gd name="connsiteX270" fmla="*/ 5786 w 9989"/>
                <a:gd name="connsiteY270" fmla="*/ 1803 h 10000"/>
                <a:gd name="connsiteX271" fmla="*/ 5786 w 9989"/>
                <a:gd name="connsiteY271" fmla="*/ 1857 h 10000"/>
                <a:gd name="connsiteX272" fmla="*/ 5796 w 9989"/>
                <a:gd name="connsiteY272" fmla="*/ 1911 h 10000"/>
                <a:gd name="connsiteX273" fmla="*/ 5796 w 9989"/>
                <a:gd name="connsiteY273" fmla="*/ 1965 h 10000"/>
                <a:gd name="connsiteX274" fmla="*/ 5807 w 9989"/>
                <a:gd name="connsiteY274" fmla="*/ 2039 h 10000"/>
                <a:gd name="connsiteX275" fmla="*/ 5807 w 9989"/>
                <a:gd name="connsiteY275" fmla="*/ 2107 h 10000"/>
                <a:gd name="connsiteX276" fmla="*/ 5807 w 9989"/>
                <a:gd name="connsiteY276" fmla="*/ 2167 h 10000"/>
                <a:gd name="connsiteX277" fmla="*/ 5807 w 9989"/>
                <a:gd name="connsiteY277" fmla="*/ 2235 h 10000"/>
                <a:gd name="connsiteX278" fmla="*/ 5807 w 9989"/>
                <a:gd name="connsiteY278" fmla="*/ 2296 h 10000"/>
                <a:gd name="connsiteX279" fmla="*/ 5807 w 9989"/>
                <a:gd name="connsiteY279" fmla="*/ 2350 h 10000"/>
                <a:gd name="connsiteX280" fmla="*/ 5796 w 9989"/>
                <a:gd name="connsiteY280" fmla="*/ 2417 h 10000"/>
                <a:gd name="connsiteX281" fmla="*/ 5764 w 9989"/>
                <a:gd name="connsiteY281" fmla="*/ 2478 h 10000"/>
                <a:gd name="connsiteX282" fmla="*/ 5764 w 9989"/>
                <a:gd name="connsiteY282" fmla="*/ 2505 h 10000"/>
                <a:gd name="connsiteX283" fmla="*/ 5754 w 9989"/>
                <a:gd name="connsiteY283" fmla="*/ 2539 h 10000"/>
                <a:gd name="connsiteX284" fmla="*/ 5754 w 9989"/>
                <a:gd name="connsiteY284" fmla="*/ 2579 h 10000"/>
                <a:gd name="connsiteX285" fmla="*/ 5743 w 9989"/>
                <a:gd name="connsiteY285" fmla="*/ 2606 h 10000"/>
                <a:gd name="connsiteX286" fmla="*/ 5743 w 9989"/>
                <a:gd name="connsiteY286" fmla="*/ 2640 h 10000"/>
                <a:gd name="connsiteX287" fmla="*/ 5743 w 9989"/>
                <a:gd name="connsiteY287" fmla="*/ 2667 h 10000"/>
                <a:gd name="connsiteX288" fmla="*/ 5743 w 9989"/>
                <a:gd name="connsiteY288" fmla="*/ 2708 h 10000"/>
                <a:gd name="connsiteX289" fmla="*/ 5754 w 9989"/>
                <a:gd name="connsiteY289" fmla="*/ 2735 h 10000"/>
                <a:gd name="connsiteX290" fmla="*/ 5583 w 9989"/>
                <a:gd name="connsiteY290" fmla="*/ 2714 h 10000"/>
                <a:gd name="connsiteX291" fmla="*/ 5390 w 9989"/>
                <a:gd name="connsiteY291" fmla="*/ 2687 h 10000"/>
                <a:gd name="connsiteX292" fmla="*/ 5208 w 9989"/>
                <a:gd name="connsiteY292" fmla="*/ 2667 h 10000"/>
                <a:gd name="connsiteX293" fmla="*/ 5026 w 9989"/>
                <a:gd name="connsiteY293" fmla="*/ 2654 h 10000"/>
                <a:gd name="connsiteX294" fmla="*/ 4845 w 9989"/>
                <a:gd name="connsiteY294" fmla="*/ 2654 h 10000"/>
                <a:gd name="connsiteX295" fmla="*/ 4673 w 9989"/>
                <a:gd name="connsiteY295" fmla="*/ 2660 h 10000"/>
                <a:gd name="connsiteX296" fmla="*/ 4577 w 9989"/>
                <a:gd name="connsiteY296" fmla="*/ 2681 h 10000"/>
                <a:gd name="connsiteX297" fmla="*/ 4492 w 9989"/>
                <a:gd name="connsiteY297" fmla="*/ 2694 h 10000"/>
                <a:gd name="connsiteX298" fmla="*/ 4406 w 9989"/>
                <a:gd name="connsiteY298" fmla="*/ 2721 h 10000"/>
                <a:gd name="connsiteX299" fmla="*/ 4342 w 9989"/>
                <a:gd name="connsiteY299" fmla="*/ 2748 h 10000"/>
                <a:gd name="connsiteX300" fmla="*/ 4288 w 9989"/>
                <a:gd name="connsiteY300" fmla="*/ 2789 h 10000"/>
                <a:gd name="connsiteX301" fmla="*/ 4278 w 9989"/>
                <a:gd name="connsiteY301" fmla="*/ 2822 h 10000"/>
                <a:gd name="connsiteX302" fmla="*/ 4267 w 9989"/>
                <a:gd name="connsiteY302" fmla="*/ 2863 h 10000"/>
                <a:gd name="connsiteX303" fmla="*/ 4278 w 9989"/>
                <a:gd name="connsiteY303" fmla="*/ 2897 h 10000"/>
                <a:gd name="connsiteX304" fmla="*/ 4288 w 9989"/>
                <a:gd name="connsiteY304" fmla="*/ 2937 h 10000"/>
                <a:gd name="connsiteX305" fmla="*/ 4310 w 9989"/>
                <a:gd name="connsiteY305" fmla="*/ 2971 h 10000"/>
                <a:gd name="connsiteX306" fmla="*/ 4342 w 9989"/>
                <a:gd name="connsiteY306" fmla="*/ 3005 h 10000"/>
                <a:gd name="connsiteX307" fmla="*/ 4363 w 9989"/>
                <a:gd name="connsiteY307" fmla="*/ 3045 h 10000"/>
                <a:gd name="connsiteX308" fmla="*/ 4406 w 9989"/>
                <a:gd name="connsiteY308" fmla="*/ 3072 h 10000"/>
                <a:gd name="connsiteX309" fmla="*/ 4470 w 9989"/>
                <a:gd name="connsiteY309" fmla="*/ 3106 h 10000"/>
                <a:gd name="connsiteX310" fmla="*/ 4524 w 9989"/>
                <a:gd name="connsiteY310" fmla="*/ 3133 h 10000"/>
                <a:gd name="connsiteX311" fmla="*/ 4577 w 9989"/>
                <a:gd name="connsiteY311" fmla="*/ 3153 h 10000"/>
                <a:gd name="connsiteX312" fmla="*/ 4652 w 9989"/>
                <a:gd name="connsiteY312" fmla="*/ 3174 h 10000"/>
                <a:gd name="connsiteX313" fmla="*/ 4727 w 9989"/>
                <a:gd name="connsiteY313" fmla="*/ 3180 h 10000"/>
                <a:gd name="connsiteX314" fmla="*/ 4780 w 9989"/>
                <a:gd name="connsiteY314" fmla="*/ 3187 h 10000"/>
                <a:gd name="connsiteX315" fmla="*/ 4855 w 9989"/>
                <a:gd name="connsiteY315" fmla="*/ 3201 h 10000"/>
                <a:gd name="connsiteX316" fmla="*/ 4855 w 9989"/>
                <a:gd name="connsiteY316" fmla="*/ 3234 h 10000"/>
                <a:gd name="connsiteX317" fmla="*/ 4855 w 9989"/>
                <a:gd name="connsiteY317" fmla="*/ 3268 h 10000"/>
                <a:gd name="connsiteX318" fmla="*/ 4855 w 9989"/>
                <a:gd name="connsiteY318" fmla="*/ 3309 h 10000"/>
                <a:gd name="connsiteX319" fmla="*/ 4855 w 9989"/>
                <a:gd name="connsiteY319" fmla="*/ 3342 h 10000"/>
                <a:gd name="connsiteX320" fmla="*/ 4877 w 9989"/>
                <a:gd name="connsiteY320" fmla="*/ 3383 h 10000"/>
                <a:gd name="connsiteX321" fmla="*/ 4877 w 9989"/>
                <a:gd name="connsiteY321" fmla="*/ 3417 h 10000"/>
                <a:gd name="connsiteX322" fmla="*/ 4887 w 9989"/>
                <a:gd name="connsiteY322" fmla="*/ 3450 h 10000"/>
                <a:gd name="connsiteX323" fmla="*/ 4919 w 9989"/>
                <a:gd name="connsiteY323" fmla="*/ 3491 h 10000"/>
                <a:gd name="connsiteX324" fmla="*/ 4941 w 9989"/>
                <a:gd name="connsiteY324" fmla="*/ 3552 h 10000"/>
                <a:gd name="connsiteX325" fmla="*/ 4984 w 9989"/>
                <a:gd name="connsiteY325" fmla="*/ 3619 h 10000"/>
                <a:gd name="connsiteX326" fmla="*/ 5026 w 9989"/>
                <a:gd name="connsiteY326" fmla="*/ 3673 h 10000"/>
                <a:gd name="connsiteX327" fmla="*/ 5069 w 9989"/>
                <a:gd name="connsiteY327" fmla="*/ 3734 h 10000"/>
                <a:gd name="connsiteX328" fmla="*/ 5112 w 9989"/>
                <a:gd name="connsiteY328" fmla="*/ 3788 h 10000"/>
                <a:gd name="connsiteX329" fmla="*/ 5133 w 9989"/>
                <a:gd name="connsiteY329" fmla="*/ 3856 h 10000"/>
                <a:gd name="connsiteX330" fmla="*/ 5144 w 9989"/>
                <a:gd name="connsiteY330" fmla="*/ 3916 h 10000"/>
                <a:gd name="connsiteX331" fmla="*/ 5112 w 9989"/>
                <a:gd name="connsiteY331" fmla="*/ 3991 h 10000"/>
                <a:gd name="connsiteX332" fmla="*/ 5101 w 9989"/>
                <a:gd name="connsiteY332" fmla="*/ 4038 h 10000"/>
                <a:gd name="connsiteX333" fmla="*/ 5091 w 9989"/>
                <a:gd name="connsiteY333" fmla="*/ 4085 h 10000"/>
                <a:gd name="connsiteX334" fmla="*/ 5069 w 9989"/>
                <a:gd name="connsiteY334" fmla="*/ 4139 h 10000"/>
                <a:gd name="connsiteX335" fmla="*/ 5069 w 9989"/>
                <a:gd name="connsiteY335" fmla="*/ 4180 h 10000"/>
                <a:gd name="connsiteX336" fmla="*/ 5059 w 9989"/>
                <a:gd name="connsiteY336" fmla="*/ 4227 h 10000"/>
                <a:gd name="connsiteX337" fmla="*/ 5048 w 9989"/>
                <a:gd name="connsiteY337" fmla="*/ 4274 h 10000"/>
                <a:gd name="connsiteX338" fmla="*/ 5048 w 9989"/>
                <a:gd name="connsiteY338" fmla="*/ 4321 h 10000"/>
                <a:gd name="connsiteX339" fmla="*/ 5026 w 9989"/>
                <a:gd name="connsiteY339" fmla="*/ 4369 h 10000"/>
                <a:gd name="connsiteX340" fmla="*/ 4738 w 9989"/>
                <a:gd name="connsiteY340" fmla="*/ 4402 h 10000"/>
                <a:gd name="connsiteX341" fmla="*/ 4813 w 9989"/>
                <a:gd name="connsiteY341" fmla="*/ 4619 h 10000"/>
                <a:gd name="connsiteX342" fmla="*/ 4780 w 9989"/>
                <a:gd name="connsiteY342" fmla="*/ 4632 h 10000"/>
                <a:gd name="connsiteX343" fmla="*/ 4738 w 9989"/>
                <a:gd name="connsiteY343" fmla="*/ 4639 h 10000"/>
                <a:gd name="connsiteX344" fmla="*/ 4716 w 9989"/>
                <a:gd name="connsiteY344" fmla="*/ 4646 h 10000"/>
                <a:gd name="connsiteX345" fmla="*/ 4673 w 9989"/>
                <a:gd name="connsiteY345" fmla="*/ 4646 h 10000"/>
                <a:gd name="connsiteX346" fmla="*/ 4631 w 9989"/>
                <a:gd name="connsiteY346" fmla="*/ 4659 h 10000"/>
                <a:gd name="connsiteX347" fmla="*/ 4577 w 9989"/>
                <a:gd name="connsiteY347" fmla="*/ 4666 h 10000"/>
                <a:gd name="connsiteX348" fmla="*/ 4556 w 9989"/>
                <a:gd name="connsiteY348" fmla="*/ 4686 h 10000"/>
                <a:gd name="connsiteX349" fmla="*/ 4513 w 9989"/>
                <a:gd name="connsiteY349" fmla="*/ 4693 h 10000"/>
                <a:gd name="connsiteX350" fmla="*/ 4470 w 9989"/>
                <a:gd name="connsiteY350" fmla="*/ 4700 h 10000"/>
                <a:gd name="connsiteX351" fmla="*/ 4428 w 9989"/>
                <a:gd name="connsiteY351" fmla="*/ 4700 h 10000"/>
                <a:gd name="connsiteX352" fmla="*/ 4385 w 9989"/>
                <a:gd name="connsiteY352" fmla="*/ 4693 h 10000"/>
                <a:gd name="connsiteX353" fmla="*/ 4342 w 9989"/>
                <a:gd name="connsiteY353" fmla="*/ 4686 h 10000"/>
                <a:gd name="connsiteX354" fmla="*/ 4288 w 9989"/>
                <a:gd name="connsiteY354" fmla="*/ 4673 h 10000"/>
                <a:gd name="connsiteX355" fmla="*/ 4246 w 9989"/>
                <a:gd name="connsiteY355" fmla="*/ 4673 h 10000"/>
                <a:gd name="connsiteX356" fmla="*/ 4203 w 9989"/>
                <a:gd name="connsiteY356" fmla="*/ 4673 h 10000"/>
                <a:gd name="connsiteX357" fmla="*/ 4160 w 9989"/>
                <a:gd name="connsiteY357" fmla="*/ 4693 h 10000"/>
                <a:gd name="connsiteX358" fmla="*/ 4149 w 9989"/>
                <a:gd name="connsiteY358" fmla="*/ 4700 h 10000"/>
                <a:gd name="connsiteX359" fmla="*/ 4139 w 9989"/>
                <a:gd name="connsiteY359" fmla="*/ 4720 h 10000"/>
                <a:gd name="connsiteX360" fmla="*/ 4117 w 9989"/>
                <a:gd name="connsiteY360" fmla="*/ 4733 h 10000"/>
                <a:gd name="connsiteX361" fmla="*/ 4107 w 9989"/>
                <a:gd name="connsiteY361" fmla="*/ 4747 h 10000"/>
                <a:gd name="connsiteX362" fmla="*/ 4096 w 9989"/>
                <a:gd name="connsiteY362" fmla="*/ 4767 h 10000"/>
                <a:gd name="connsiteX363" fmla="*/ 4075 w 9989"/>
                <a:gd name="connsiteY363" fmla="*/ 4787 h 10000"/>
                <a:gd name="connsiteX364" fmla="*/ 4075 w 9989"/>
                <a:gd name="connsiteY364" fmla="*/ 4801 h 10000"/>
                <a:gd name="connsiteX365" fmla="*/ 4064 w 9989"/>
                <a:gd name="connsiteY365" fmla="*/ 4821 h 10000"/>
                <a:gd name="connsiteX366" fmla="*/ 4032 w 9989"/>
                <a:gd name="connsiteY366" fmla="*/ 4814 h 10000"/>
                <a:gd name="connsiteX367" fmla="*/ 4000 w 9989"/>
                <a:gd name="connsiteY367" fmla="*/ 4801 h 10000"/>
                <a:gd name="connsiteX368" fmla="*/ 3978 w 9989"/>
                <a:gd name="connsiteY368" fmla="*/ 4787 h 10000"/>
                <a:gd name="connsiteX369" fmla="*/ 3946 w 9989"/>
                <a:gd name="connsiteY369" fmla="*/ 4774 h 10000"/>
                <a:gd name="connsiteX370" fmla="*/ 3914 w 9989"/>
                <a:gd name="connsiteY370" fmla="*/ 4767 h 10000"/>
                <a:gd name="connsiteX371" fmla="*/ 3893 w 9989"/>
                <a:gd name="connsiteY371" fmla="*/ 4760 h 10000"/>
                <a:gd name="connsiteX372" fmla="*/ 3850 w 9989"/>
                <a:gd name="connsiteY372" fmla="*/ 4760 h 10000"/>
                <a:gd name="connsiteX373" fmla="*/ 3818 w 9989"/>
                <a:gd name="connsiteY373" fmla="*/ 4774 h 10000"/>
                <a:gd name="connsiteX374" fmla="*/ 3775 w 9989"/>
                <a:gd name="connsiteY374" fmla="*/ 4794 h 10000"/>
                <a:gd name="connsiteX375" fmla="*/ 3764 w 9989"/>
                <a:gd name="connsiteY375" fmla="*/ 4821 h 10000"/>
                <a:gd name="connsiteX376" fmla="*/ 3743 w 9989"/>
                <a:gd name="connsiteY376" fmla="*/ 4848 h 10000"/>
                <a:gd name="connsiteX377" fmla="*/ 3732 w 9989"/>
                <a:gd name="connsiteY377" fmla="*/ 4875 h 10000"/>
                <a:gd name="connsiteX378" fmla="*/ 3732 w 9989"/>
                <a:gd name="connsiteY378" fmla="*/ 4902 h 10000"/>
                <a:gd name="connsiteX379" fmla="*/ 3711 w 9989"/>
                <a:gd name="connsiteY379" fmla="*/ 4929 h 10000"/>
                <a:gd name="connsiteX380" fmla="*/ 3711 w 9989"/>
                <a:gd name="connsiteY380" fmla="*/ 4956 h 10000"/>
                <a:gd name="connsiteX381" fmla="*/ 3700 w 9989"/>
                <a:gd name="connsiteY381" fmla="*/ 4983 h 10000"/>
                <a:gd name="connsiteX382" fmla="*/ 3690 w 9989"/>
                <a:gd name="connsiteY382" fmla="*/ 5037 h 10000"/>
                <a:gd name="connsiteX383" fmla="*/ 3668 w 9989"/>
                <a:gd name="connsiteY383" fmla="*/ 5098 h 10000"/>
                <a:gd name="connsiteX384" fmla="*/ 3625 w 9989"/>
                <a:gd name="connsiteY384" fmla="*/ 5138 h 10000"/>
                <a:gd name="connsiteX385" fmla="*/ 3572 w 9989"/>
                <a:gd name="connsiteY385" fmla="*/ 5186 h 10000"/>
                <a:gd name="connsiteX386" fmla="*/ 3518 w 9989"/>
                <a:gd name="connsiteY386" fmla="*/ 5233 h 10000"/>
                <a:gd name="connsiteX387" fmla="*/ 3454 w 9989"/>
                <a:gd name="connsiteY387" fmla="*/ 5267 h 10000"/>
                <a:gd name="connsiteX388" fmla="*/ 3401 w 9989"/>
                <a:gd name="connsiteY388" fmla="*/ 5314 h 10000"/>
                <a:gd name="connsiteX389" fmla="*/ 3337 w 9989"/>
                <a:gd name="connsiteY389" fmla="*/ 5361 h 10000"/>
                <a:gd name="connsiteX390" fmla="*/ 3337 w 9989"/>
                <a:gd name="connsiteY390" fmla="*/ 5361 h 10000"/>
                <a:gd name="connsiteX391" fmla="*/ 3326 w 9989"/>
                <a:gd name="connsiteY391" fmla="*/ 5361 h 10000"/>
                <a:gd name="connsiteX392" fmla="*/ 3315 w 9989"/>
                <a:gd name="connsiteY392" fmla="*/ 5361 h 10000"/>
                <a:gd name="connsiteX393" fmla="*/ 3315 w 9989"/>
                <a:gd name="connsiteY393" fmla="*/ 5361 h 10000"/>
                <a:gd name="connsiteX394" fmla="*/ 3294 w 9989"/>
                <a:gd name="connsiteY394" fmla="*/ 5361 h 10000"/>
                <a:gd name="connsiteX395" fmla="*/ 3283 w 9989"/>
                <a:gd name="connsiteY395" fmla="*/ 5361 h 10000"/>
                <a:gd name="connsiteX396" fmla="*/ 3283 w 9989"/>
                <a:gd name="connsiteY396" fmla="*/ 5348 h 10000"/>
                <a:gd name="connsiteX397" fmla="*/ 3272 w 9989"/>
                <a:gd name="connsiteY397" fmla="*/ 5341 h 10000"/>
                <a:gd name="connsiteX398" fmla="*/ 3272 w 9989"/>
                <a:gd name="connsiteY398" fmla="*/ 5260 h 10000"/>
                <a:gd name="connsiteX399" fmla="*/ 3272 w 9989"/>
                <a:gd name="connsiteY399" fmla="*/ 5165 h 10000"/>
                <a:gd name="connsiteX400" fmla="*/ 3251 w 9989"/>
                <a:gd name="connsiteY400" fmla="*/ 5084 h 10000"/>
                <a:gd name="connsiteX401" fmla="*/ 3251 w 9989"/>
                <a:gd name="connsiteY401" fmla="*/ 4997 h 10000"/>
                <a:gd name="connsiteX402" fmla="*/ 3240 w 9989"/>
                <a:gd name="connsiteY402" fmla="*/ 4916 h 10000"/>
                <a:gd name="connsiteX403" fmla="*/ 3240 w 9989"/>
                <a:gd name="connsiteY403" fmla="*/ 4828 h 10000"/>
                <a:gd name="connsiteX404" fmla="*/ 3251 w 9989"/>
                <a:gd name="connsiteY404" fmla="*/ 4747 h 10000"/>
                <a:gd name="connsiteX405" fmla="*/ 3272 w 9989"/>
                <a:gd name="connsiteY405" fmla="*/ 4666 h 10000"/>
                <a:gd name="connsiteX406" fmla="*/ 3272 w 9989"/>
                <a:gd name="connsiteY406" fmla="*/ 4619 h 10000"/>
                <a:gd name="connsiteX407" fmla="*/ 3272 w 9989"/>
                <a:gd name="connsiteY407" fmla="*/ 4564 h 10000"/>
                <a:gd name="connsiteX408" fmla="*/ 3283 w 9989"/>
                <a:gd name="connsiteY408" fmla="*/ 4517 h 10000"/>
                <a:gd name="connsiteX409" fmla="*/ 3315 w 9989"/>
                <a:gd name="connsiteY409" fmla="*/ 4477 h 10000"/>
                <a:gd name="connsiteX410" fmla="*/ 3326 w 9989"/>
                <a:gd name="connsiteY410" fmla="*/ 4429 h 10000"/>
                <a:gd name="connsiteX411" fmla="*/ 3326 w 9989"/>
                <a:gd name="connsiteY411" fmla="*/ 4382 h 10000"/>
                <a:gd name="connsiteX412" fmla="*/ 3326 w 9989"/>
                <a:gd name="connsiteY412" fmla="*/ 4348 h 10000"/>
                <a:gd name="connsiteX413" fmla="*/ 3283 w 9989"/>
                <a:gd name="connsiteY413" fmla="*/ 4308 h 10000"/>
                <a:gd name="connsiteX414" fmla="*/ 3176 w 9989"/>
                <a:gd name="connsiteY414" fmla="*/ 4301 h 10000"/>
                <a:gd name="connsiteX415" fmla="*/ 3091 w 9989"/>
                <a:gd name="connsiteY415" fmla="*/ 4294 h 10000"/>
                <a:gd name="connsiteX416" fmla="*/ 2994 w 9989"/>
                <a:gd name="connsiteY416" fmla="*/ 4294 h 10000"/>
                <a:gd name="connsiteX417" fmla="*/ 2887 w 9989"/>
                <a:gd name="connsiteY417" fmla="*/ 4294 h 10000"/>
                <a:gd name="connsiteX418" fmla="*/ 2802 w 9989"/>
                <a:gd name="connsiteY418" fmla="*/ 4281 h 10000"/>
                <a:gd name="connsiteX419" fmla="*/ 2706 w 9989"/>
                <a:gd name="connsiteY419" fmla="*/ 4274 h 10000"/>
                <a:gd name="connsiteX420" fmla="*/ 2620 w 9989"/>
                <a:gd name="connsiteY420" fmla="*/ 4267 h 10000"/>
                <a:gd name="connsiteX421" fmla="*/ 2534 w 9989"/>
                <a:gd name="connsiteY421" fmla="*/ 4247 h 10000"/>
                <a:gd name="connsiteX422" fmla="*/ 2545 w 9989"/>
                <a:gd name="connsiteY422" fmla="*/ 4227 h 10000"/>
                <a:gd name="connsiteX423" fmla="*/ 2577 w 9989"/>
                <a:gd name="connsiteY423" fmla="*/ 4213 h 10000"/>
                <a:gd name="connsiteX424" fmla="*/ 2588 w 9989"/>
                <a:gd name="connsiteY424" fmla="*/ 4193 h 10000"/>
                <a:gd name="connsiteX425" fmla="*/ 2620 w 9989"/>
                <a:gd name="connsiteY425" fmla="*/ 4173 h 10000"/>
                <a:gd name="connsiteX426" fmla="*/ 2631 w 9989"/>
                <a:gd name="connsiteY426" fmla="*/ 4153 h 10000"/>
                <a:gd name="connsiteX427" fmla="*/ 2631 w 9989"/>
                <a:gd name="connsiteY427" fmla="*/ 4126 h 10000"/>
                <a:gd name="connsiteX428" fmla="*/ 2652 w 9989"/>
                <a:gd name="connsiteY428" fmla="*/ 4112 h 10000"/>
                <a:gd name="connsiteX429" fmla="*/ 2652 w 9989"/>
                <a:gd name="connsiteY429" fmla="*/ 4085 h 10000"/>
                <a:gd name="connsiteX430" fmla="*/ 2599 w 9989"/>
                <a:gd name="connsiteY430" fmla="*/ 4065 h 10000"/>
                <a:gd name="connsiteX431" fmla="*/ 2577 w 9989"/>
                <a:gd name="connsiteY431" fmla="*/ 4038 h 10000"/>
                <a:gd name="connsiteX432" fmla="*/ 2545 w 9989"/>
                <a:gd name="connsiteY432" fmla="*/ 4018 h 10000"/>
                <a:gd name="connsiteX433" fmla="*/ 2513 w 9989"/>
                <a:gd name="connsiteY433" fmla="*/ 3991 h 10000"/>
                <a:gd name="connsiteX434" fmla="*/ 2502 w 9989"/>
                <a:gd name="connsiteY434" fmla="*/ 3964 h 10000"/>
                <a:gd name="connsiteX435" fmla="*/ 2470 w 9989"/>
                <a:gd name="connsiteY435" fmla="*/ 3943 h 10000"/>
                <a:gd name="connsiteX436" fmla="*/ 2470 w 9989"/>
                <a:gd name="connsiteY436" fmla="*/ 3910 h 10000"/>
                <a:gd name="connsiteX437" fmla="*/ 2470 w 9989"/>
                <a:gd name="connsiteY437" fmla="*/ 3883 h 10000"/>
                <a:gd name="connsiteX438" fmla="*/ 2460 w 9989"/>
                <a:gd name="connsiteY438" fmla="*/ 3856 h 10000"/>
                <a:gd name="connsiteX439" fmla="*/ 2449 w 9989"/>
                <a:gd name="connsiteY439" fmla="*/ 3849 h 10000"/>
                <a:gd name="connsiteX440" fmla="*/ 2417 w 9989"/>
                <a:gd name="connsiteY440" fmla="*/ 3828 h 10000"/>
                <a:gd name="connsiteX441" fmla="*/ 2385 w 9989"/>
                <a:gd name="connsiteY441" fmla="*/ 3828 h 10000"/>
                <a:gd name="connsiteX442" fmla="*/ 2363 w 9989"/>
                <a:gd name="connsiteY442" fmla="*/ 3815 h 10000"/>
                <a:gd name="connsiteX443" fmla="*/ 2331 w 9989"/>
                <a:gd name="connsiteY443" fmla="*/ 3815 h 10000"/>
                <a:gd name="connsiteX444" fmla="*/ 2299 w 9989"/>
                <a:gd name="connsiteY444" fmla="*/ 3815 h 10000"/>
                <a:gd name="connsiteX445" fmla="*/ 2267 w 9989"/>
                <a:gd name="connsiteY445" fmla="*/ 3815 h 10000"/>
                <a:gd name="connsiteX446" fmla="*/ 2256 w 9989"/>
                <a:gd name="connsiteY446" fmla="*/ 3815 h 10000"/>
                <a:gd name="connsiteX447" fmla="*/ 2246 w 9989"/>
                <a:gd name="connsiteY447" fmla="*/ 3815 h 10000"/>
                <a:gd name="connsiteX448" fmla="*/ 2224 w 9989"/>
                <a:gd name="connsiteY448" fmla="*/ 3815 h 10000"/>
                <a:gd name="connsiteX449" fmla="*/ 2214 w 9989"/>
                <a:gd name="connsiteY449" fmla="*/ 3815 h 10000"/>
                <a:gd name="connsiteX450" fmla="*/ 2203 w 9989"/>
                <a:gd name="connsiteY450" fmla="*/ 3815 h 10000"/>
                <a:gd name="connsiteX451" fmla="*/ 2182 w 9989"/>
                <a:gd name="connsiteY451" fmla="*/ 3815 h 10000"/>
                <a:gd name="connsiteX452" fmla="*/ 2171 w 9989"/>
                <a:gd name="connsiteY452" fmla="*/ 3808 h 10000"/>
                <a:gd name="connsiteX453" fmla="*/ 2171 w 9989"/>
                <a:gd name="connsiteY453" fmla="*/ 3808 h 10000"/>
                <a:gd name="connsiteX454" fmla="*/ 2160 w 9989"/>
                <a:gd name="connsiteY454" fmla="*/ 3761 h 10000"/>
                <a:gd name="connsiteX455" fmla="*/ 2128 w 9989"/>
                <a:gd name="connsiteY455" fmla="*/ 3727 h 10000"/>
                <a:gd name="connsiteX456" fmla="*/ 2096 w 9989"/>
                <a:gd name="connsiteY456" fmla="*/ 3700 h 10000"/>
                <a:gd name="connsiteX457" fmla="*/ 2053 w 9989"/>
                <a:gd name="connsiteY457" fmla="*/ 3666 h 10000"/>
                <a:gd name="connsiteX458" fmla="*/ 2010 w 9989"/>
                <a:gd name="connsiteY458" fmla="*/ 3646 h 10000"/>
                <a:gd name="connsiteX459" fmla="*/ 1957 w 9989"/>
                <a:gd name="connsiteY459" fmla="*/ 3619 h 10000"/>
                <a:gd name="connsiteX460" fmla="*/ 1893 w 9989"/>
                <a:gd name="connsiteY460" fmla="*/ 3606 h 10000"/>
                <a:gd name="connsiteX461" fmla="*/ 1829 w 9989"/>
                <a:gd name="connsiteY461" fmla="*/ 3592 h 10000"/>
                <a:gd name="connsiteX462" fmla="*/ 1796 w 9989"/>
                <a:gd name="connsiteY462" fmla="*/ 3592 h 10000"/>
                <a:gd name="connsiteX463" fmla="*/ 1754 w 9989"/>
                <a:gd name="connsiteY463" fmla="*/ 3592 h 10000"/>
                <a:gd name="connsiteX464" fmla="*/ 1722 w 9989"/>
                <a:gd name="connsiteY464" fmla="*/ 3592 h 10000"/>
                <a:gd name="connsiteX465" fmla="*/ 1690 w 9989"/>
                <a:gd name="connsiteY465" fmla="*/ 3592 h 10000"/>
                <a:gd name="connsiteX466" fmla="*/ 1668 w 9989"/>
                <a:gd name="connsiteY466" fmla="*/ 3599 h 10000"/>
                <a:gd name="connsiteX467" fmla="*/ 1636 w 9989"/>
                <a:gd name="connsiteY467" fmla="*/ 3606 h 10000"/>
                <a:gd name="connsiteX468" fmla="*/ 1604 w 9989"/>
                <a:gd name="connsiteY468" fmla="*/ 3619 h 10000"/>
                <a:gd name="connsiteX469" fmla="*/ 1593 w 9989"/>
                <a:gd name="connsiteY469" fmla="*/ 3626 h 10000"/>
                <a:gd name="connsiteX470" fmla="*/ 1583 w 9989"/>
                <a:gd name="connsiteY470" fmla="*/ 3646 h 10000"/>
                <a:gd name="connsiteX471" fmla="*/ 1550 w 9989"/>
                <a:gd name="connsiteY471" fmla="*/ 3666 h 10000"/>
                <a:gd name="connsiteX472" fmla="*/ 1540 w 9989"/>
                <a:gd name="connsiteY472" fmla="*/ 3673 h 10000"/>
                <a:gd name="connsiteX473" fmla="*/ 1518 w 9989"/>
                <a:gd name="connsiteY473" fmla="*/ 3693 h 10000"/>
                <a:gd name="connsiteX474" fmla="*/ 1508 w 9989"/>
                <a:gd name="connsiteY474" fmla="*/ 3700 h 10000"/>
                <a:gd name="connsiteX475" fmla="*/ 1508 w 9989"/>
                <a:gd name="connsiteY475" fmla="*/ 3720 h 10000"/>
                <a:gd name="connsiteX476" fmla="*/ 1486 w 9989"/>
                <a:gd name="connsiteY476" fmla="*/ 3734 h 10000"/>
                <a:gd name="connsiteX477" fmla="*/ 1486 w 9989"/>
                <a:gd name="connsiteY477" fmla="*/ 3754 h 10000"/>
                <a:gd name="connsiteX478" fmla="*/ 1465 w 9989"/>
                <a:gd name="connsiteY478" fmla="*/ 3747 h 10000"/>
                <a:gd name="connsiteX479" fmla="*/ 1422 w 9989"/>
                <a:gd name="connsiteY479" fmla="*/ 3747 h 10000"/>
                <a:gd name="connsiteX480" fmla="*/ 1379 w 9989"/>
                <a:gd name="connsiteY480" fmla="*/ 3734 h 10000"/>
                <a:gd name="connsiteX481" fmla="*/ 1347 w 9989"/>
                <a:gd name="connsiteY481" fmla="*/ 3734 h 10000"/>
                <a:gd name="connsiteX482" fmla="*/ 1305 w 9989"/>
                <a:gd name="connsiteY482" fmla="*/ 3734 h 10000"/>
                <a:gd name="connsiteX483" fmla="*/ 1262 w 9989"/>
                <a:gd name="connsiteY483" fmla="*/ 3734 h 10000"/>
                <a:gd name="connsiteX484" fmla="*/ 1219 w 9989"/>
                <a:gd name="connsiteY484" fmla="*/ 3754 h 10000"/>
                <a:gd name="connsiteX485" fmla="*/ 1176 w 9989"/>
                <a:gd name="connsiteY485" fmla="*/ 3761 h 10000"/>
                <a:gd name="connsiteX486" fmla="*/ 1176 w 9989"/>
                <a:gd name="connsiteY486" fmla="*/ 3781 h 10000"/>
                <a:gd name="connsiteX487" fmla="*/ 1155 w 9989"/>
                <a:gd name="connsiteY487" fmla="*/ 3788 h 10000"/>
                <a:gd name="connsiteX488" fmla="*/ 1155 w 9989"/>
                <a:gd name="connsiteY488" fmla="*/ 3808 h 10000"/>
                <a:gd name="connsiteX489" fmla="*/ 1155 w 9989"/>
                <a:gd name="connsiteY489" fmla="*/ 3815 h 10000"/>
                <a:gd name="connsiteX490" fmla="*/ 1176 w 9989"/>
                <a:gd name="connsiteY490" fmla="*/ 3835 h 10000"/>
                <a:gd name="connsiteX491" fmla="*/ 1176 w 9989"/>
                <a:gd name="connsiteY491" fmla="*/ 3856 h 10000"/>
                <a:gd name="connsiteX492" fmla="*/ 1176 w 9989"/>
                <a:gd name="connsiteY492" fmla="*/ 3862 h 10000"/>
                <a:gd name="connsiteX493" fmla="*/ 1155 w 9989"/>
                <a:gd name="connsiteY493" fmla="*/ 3883 h 10000"/>
                <a:gd name="connsiteX494" fmla="*/ 1112 w 9989"/>
                <a:gd name="connsiteY494" fmla="*/ 3889 h 10000"/>
                <a:gd name="connsiteX495" fmla="*/ 1059 w 9989"/>
                <a:gd name="connsiteY495" fmla="*/ 3903 h 10000"/>
                <a:gd name="connsiteX496" fmla="*/ 1016 w 9989"/>
                <a:gd name="connsiteY496" fmla="*/ 3916 h 10000"/>
                <a:gd name="connsiteX497" fmla="*/ 962 w 9989"/>
                <a:gd name="connsiteY497" fmla="*/ 3937 h 10000"/>
                <a:gd name="connsiteX498" fmla="*/ 909 w 9989"/>
                <a:gd name="connsiteY498" fmla="*/ 3957 h 10000"/>
                <a:gd name="connsiteX499" fmla="*/ 887 w 9989"/>
                <a:gd name="connsiteY499" fmla="*/ 3984 h 10000"/>
                <a:gd name="connsiteX500" fmla="*/ 855 w 9989"/>
                <a:gd name="connsiteY500" fmla="*/ 4018 h 10000"/>
                <a:gd name="connsiteX501" fmla="*/ 823 w 9989"/>
                <a:gd name="connsiteY501" fmla="*/ 4065 h 10000"/>
                <a:gd name="connsiteX502" fmla="*/ 845 w 9989"/>
                <a:gd name="connsiteY502" fmla="*/ 4092 h 10000"/>
                <a:gd name="connsiteX503" fmla="*/ 845 w 9989"/>
                <a:gd name="connsiteY503" fmla="*/ 4119 h 10000"/>
                <a:gd name="connsiteX504" fmla="*/ 855 w 9989"/>
                <a:gd name="connsiteY504" fmla="*/ 4146 h 10000"/>
                <a:gd name="connsiteX505" fmla="*/ 866 w 9989"/>
                <a:gd name="connsiteY505" fmla="*/ 4166 h 10000"/>
                <a:gd name="connsiteX506" fmla="*/ 887 w 9989"/>
                <a:gd name="connsiteY506" fmla="*/ 4180 h 10000"/>
                <a:gd name="connsiteX507" fmla="*/ 909 w 9989"/>
                <a:gd name="connsiteY507" fmla="*/ 4213 h 10000"/>
                <a:gd name="connsiteX508" fmla="*/ 941 w 9989"/>
                <a:gd name="connsiteY508" fmla="*/ 4220 h 10000"/>
                <a:gd name="connsiteX509" fmla="*/ 984 w 9989"/>
                <a:gd name="connsiteY509" fmla="*/ 4240 h 10000"/>
                <a:gd name="connsiteX510" fmla="*/ 42 w 9989"/>
                <a:gd name="connsiteY510" fmla="*/ 4281 h 10000"/>
                <a:gd name="connsiteX511" fmla="*/ 0 w 9989"/>
                <a:gd name="connsiteY511" fmla="*/ 4301 h 10000"/>
                <a:gd name="connsiteX512" fmla="*/ 2310 w 9989"/>
                <a:gd name="connsiteY512" fmla="*/ 6435 h 10000"/>
                <a:gd name="connsiteX513" fmla="*/ 2406 w 9989"/>
                <a:gd name="connsiteY513" fmla="*/ 6482 h 10000"/>
                <a:gd name="connsiteX514" fmla="*/ 2502 w 9989"/>
                <a:gd name="connsiteY514" fmla="*/ 6516 h 10000"/>
                <a:gd name="connsiteX515" fmla="*/ 2620 w 9989"/>
                <a:gd name="connsiteY515" fmla="*/ 6543 h 10000"/>
                <a:gd name="connsiteX516" fmla="*/ 2716 w 9989"/>
                <a:gd name="connsiteY516" fmla="*/ 6556 h 10000"/>
                <a:gd name="connsiteX517" fmla="*/ 2834 w 9989"/>
                <a:gd name="connsiteY517" fmla="*/ 6563 h 10000"/>
                <a:gd name="connsiteX518" fmla="*/ 2962 w 9989"/>
                <a:gd name="connsiteY518" fmla="*/ 6570 h 10000"/>
                <a:gd name="connsiteX519" fmla="*/ 3080 w 9989"/>
                <a:gd name="connsiteY519" fmla="*/ 6570 h 10000"/>
                <a:gd name="connsiteX520" fmla="*/ 3198 w 9989"/>
                <a:gd name="connsiteY520" fmla="*/ 6563 h 10000"/>
                <a:gd name="connsiteX521" fmla="*/ 3198 w 9989"/>
                <a:gd name="connsiteY521" fmla="*/ 6590 h 10000"/>
                <a:gd name="connsiteX522" fmla="*/ 3176 w 9989"/>
                <a:gd name="connsiteY522" fmla="*/ 6624 h 10000"/>
                <a:gd name="connsiteX523" fmla="*/ 3176 w 9989"/>
                <a:gd name="connsiteY523" fmla="*/ 6651 h 10000"/>
                <a:gd name="connsiteX524" fmla="*/ 3176 w 9989"/>
                <a:gd name="connsiteY524" fmla="*/ 6678 h 10000"/>
                <a:gd name="connsiteX525" fmla="*/ 3165 w 9989"/>
                <a:gd name="connsiteY525" fmla="*/ 6712 h 10000"/>
                <a:gd name="connsiteX526" fmla="*/ 3165 w 9989"/>
                <a:gd name="connsiteY526" fmla="*/ 6739 h 10000"/>
                <a:gd name="connsiteX527" fmla="*/ 3155 w 9989"/>
                <a:gd name="connsiteY527" fmla="*/ 6766 h 10000"/>
                <a:gd name="connsiteX528" fmla="*/ 3155 w 9989"/>
                <a:gd name="connsiteY528" fmla="*/ 6793 h 10000"/>
                <a:gd name="connsiteX529" fmla="*/ 3123 w 9989"/>
                <a:gd name="connsiteY529" fmla="*/ 6989 h 10000"/>
                <a:gd name="connsiteX530" fmla="*/ 3123 w 9989"/>
                <a:gd name="connsiteY530" fmla="*/ 7184 h 10000"/>
                <a:gd name="connsiteX531" fmla="*/ 3133 w 9989"/>
                <a:gd name="connsiteY531" fmla="*/ 7380 h 10000"/>
                <a:gd name="connsiteX532" fmla="*/ 3165 w 9989"/>
                <a:gd name="connsiteY532" fmla="*/ 7576 h 10000"/>
                <a:gd name="connsiteX533" fmla="*/ 3208 w 9989"/>
                <a:gd name="connsiteY533" fmla="*/ 7765 h 10000"/>
                <a:gd name="connsiteX534" fmla="*/ 3272 w 9989"/>
                <a:gd name="connsiteY534" fmla="*/ 7968 h 10000"/>
                <a:gd name="connsiteX535" fmla="*/ 3337 w 9989"/>
                <a:gd name="connsiteY535" fmla="*/ 8157 h 10000"/>
                <a:gd name="connsiteX536" fmla="*/ 3411 w 9989"/>
                <a:gd name="connsiteY536" fmla="*/ 8339 h 10000"/>
                <a:gd name="connsiteX537" fmla="*/ 3700 w 9989"/>
                <a:gd name="connsiteY537" fmla="*/ 8852 h 10000"/>
                <a:gd name="connsiteX538" fmla="*/ 3283 w 9989"/>
                <a:gd name="connsiteY538" fmla="*/ 8832 h 10000"/>
                <a:gd name="connsiteX539" fmla="*/ 2845 w 9989"/>
                <a:gd name="connsiteY539" fmla="*/ 8832 h 10000"/>
                <a:gd name="connsiteX540" fmla="*/ 2631 w 9989"/>
                <a:gd name="connsiteY540" fmla="*/ 8832 h 10000"/>
                <a:gd name="connsiteX541" fmla="*/ 2417 w 9989"/>
                <a:gd name="connsiteY541" fmla="*/ 8845 h 10000"/>
                <a:gd name="connsiteX542" fmla="*/ 2203 w 9989"/>
                <a:gd name="connsiteY542" fmla="*/ 8859 h 10000"/>
                <a:gd name="connsiteX543" fmla="*/ 1978 w 9989"/>
                <a:gd name="connsiteY543" fmla="*/ 8879 h 10000"/>
                <a:gd name="connsiteX544" fmla="*/ 1775 w 9989"/>
                <a:gd name="connsiteY544" fmla="*/ 8906 h 10000"/>
                <a:gd name="connsiteX545" fmla="*/ 1561 w 9989"/>
                <a:gd name="connsiteY545" fmla="*/ 8933 h 10000"/>
                <a:gd name="connsiteX546" fmla="*/ 1358 w 9989"/>
                <a:gd name="connsiteY546" fmla="*/ 8967 h 10000"/>
                <a:gd name="connsiteX547" fmla="*/ 1155 w 9989"/>
                <a:gd name="connsiteY547" fmla="*/ 9014 h 10000"/>
                <a:gd name="connsiteX548" fmla="*/ 973 w 9989"/>
                <a:gd name="connsiteY548" fmla="*/ 9068 h 10000"/>
                <a:gd name="connsiteX549" fmla="*/ 780 w 9989"/>
                <a:gd name="connsiteY549" fmla="*/ 9136 h 10000"/>
                <a:gd name="connsiteX550" fmla="*/ 599 w 9989"/>
                <a:gd name="connsiteY550" fmla="*/ 9196 h 10000"/>
                <a:gd name="connsiteX551" fmla="*/ 428 w 9989"/>
                <a:gd name="connsiteY551" fmla="*/ 9278 h 10000"/>
                <a:gd name="connsiteX552" fmla="*/ 395 w 9989"/>
                <a:gd name="connsiteY552" fmla="*/ 9305 h 10000"/>
                <a:gd name="connsiteX553" fmla="*/ 374 w 9989"/>
                <a:gd name="connsiteY553" fmla="*/ 9332 h 10000"/>
                <a:gd name="connsiteX554" fmla="*/ 353 w 9989"/>
                <a:gd name="connsiteY554" fmla="*/ 9359 h 10000"/>
                <a:gd name="connsiteX555" fmla="*/ 331 w 9989"/>
                <a:gd name="connsiteY555" fmla="*/ 9392 h 10000"/>
                <a:gd name="connsiteX556" fmla="*/ 321 w 9989"/>
                <a:gd name="connsiteY556" fmla="*/ 9419 h 10000"/>
                <a:gd name="connsiteX557" fmla="*/ 310 w 9989"/>
                <a:gd name="connsiteY557" fmla="*/ 9446 h 10000"/>
                <a:gd name="connsiteX558" fmla="*/ 310 w 9989"/>
                <a:gd name="connsiteY558" fmla="*/ 9473 h 10000"/>
                <a:gd name="connsiteX559" fmla="*/ 310 w 9989"/>
                <a:gd name="connsiteY559" fmla="*/ 9500 h 10000"/>
                <a:gd name="connsiteX560" fmla="*/ 481 w 9989"/>
                <a:gd name="connsiteY560" fmla="*/ 9534 h 10000"/>
                <a:gd name="connsiteX561" fmla="*/ 652 w 9989"/>
                <a:gd name="connsiteY561" fmla="*/ 9554 h 10000"/>
                <a:gd name="connsiteX562" fmla="*/ 823 w 9989"/>
                <a:gd name="connsiteY562" fmla="*/ 9581 h 10000"/>
                <a:gd name="connsiteX563" fmla="*/ 1005 w 9989"/>
                <a:gd name="connsiteY563" fmla="*/ 9588 h 10000"/>
                <a:gd name="connsiteX564" fmla="*/ 1358 w 9989"/>
                <a:gd name="connsiteY564" fmla="*/ 9602 h 10000"/>
                <a:gd name="connsiteX565" fmla="*/ 1722 w 9989"/>
                <a:gd name="connsiteY565" fmla="*/ 9588 h 10000"/>
                <a:gd name="connsiteX566" fmla="*/ 2085 w 9989"/>
                <a:gd name="connsiteY566" fmla="*/ 9575 h 10000"/>
                <a:gd name="connsiteX567" fmla="*/ 2449 w 9989"/>
                <a:gd name="connsiteY567" fmla="*/ 9561 h 10000"/>
                <a:gd name="connsiteX568" fmla="*/ 2802 w 9989"/>
                <a:gd name="connsiteY568" fmla="*/ 9554 h 10000"/>
                <a:gd name="connsiteX569" fmla="*/ 3165 w 9989"/>
                <a:gd name="connsiteY569" fmla="*/ 9561 h 10000"/>
                <a:gd name="connsiteX570" fmla="*/ 3165 w 9989"/>
                <a:gd name="connsiteY570" fmla="*/ 9581 h 10000"/>
                <a:gd name="connsiteX571" fmla="*/ 3176 w 9989"/>
                <a:gd name="connsiteY571" fmla="*/ 9602 h 10000"/>
                <a:gd name="connsiteX572" fmla="*/ 3176 w 9989"/>
                <a:gd name="connsiteY572" fmla="*/ 9615 h 10000"/>
                <a:gd name="connsiteX573" fmla="*/ 3176 w 9989"/>
                <a:gd name="connsiteY573" fmla="*/ 9635 h 10000"/>
                <a:gd name="connsiteX574" fmla="*/ 3198 w 9989"/>
                <a:gd name="connsiteY574" fmla="*/ 9662 h 10000"/>
                <a:gd name="connsiteX575" fmla="*/ 3208 w 9989"/>
                <a:gd name="connsiteY575" fmla="*/ 9683 h 10000"/>
                <a:gd name="connsiteX576" fmla="*/ 3208 w 9989"/>
                <a:gd name="connsiteY576" fmla="*/ 9696 h 10000"/>
                <a:gd name="connsiteX577" fmla="*/ 3230 w 9989"/>
                <a:gd name="connsiteY577" fmla="*/ 9716 h 10000"/>
                <a:gd name="connsiteX578" fmla="*/ 3251 w 9989"/>
                <a:gd name="connsiteY578" fmla="*/ 9743 h 10000"/>
                <a:gd name="connsiteX579" fmla="*/ 3283 w 9989"/>
                <a:gd name="connsiteY579" fmla="*/ 9764 h 10000"/>
                <a:gd name="connsiteX580" fmla="*/ 3315 w 9989"/>
                <a:gd name="connsiteY580" fmla="*/ 9784 h 10000"/>
                <a:gd name="connsiteX581" fmla="*/ 3337 w 9989"/>
                <a:gd name="connsiteY581" fmla="*/ 9797 h 10000"/>
                <a:gd name="connsiteX582" fmla="*/ 3379 w 9989"/>
                <a:gd name="connsiteY582" fmla="*/ 9818 h 10000"/>
                <a:gd name="connsiteX583" fmla="*/ 3411 w 9989"/>
                <a:gd name="connsiteY583" fmla="*/ 9838 h 10000"/>
                <a:gd name="connsiteX584" fmla="*/ 3454 w 9989"/>
                <a:gd name="connsiteY584" fmla="*/ 9845 h 10000"/>
                <a:gd name="connsiteX585" fmla="*/ 3486 w 9989"/>
                <a:gd name="connsiteY585" fmla="*/ 9865 h 10000"/>
                <a:gd name="connsiteX586" fmla="*/ 3518 w 9989"/>
                <a:gd name="connsiteY586" fmla="*/ 9865 h 10000"/>
                <a:gd name="connsiteX587" fmla="*/ 3529 w 9989"/>
                <a:gd name="connsiteY587" fmla="*/ 9872 h 10000"/>
                <a:gd name="connsiteX588" fmla="*/ 3540 w 9989"/>
                <a:gd name="connsiteY588" fmla="*/ 9872 h 10000"/>
                <a:gd name="connsiteX589" fmla="*/ 3561 w 9989"/>
                <a:gd name="connsiteY589" fmla="*/ 9872 h 10000"/>
                <a:gd name="connsiteX590" fmla="*/ 3572 w 9989"/>
                <a:gd name="connsiteY590" fmla="*/ 9872 h 10000"/>
                <a:gd name="connsiteX591" fmla="*/ 3583 w 9989"/>
                <a:gd name="connsiteY591" fmla="*/ 9872 h 10000"/>
                <a:gd name="connsiteX592" fmla="*/ 3604 w 9989"/>
                <a:gd name="connsiteY592" fmla="*/ 9872 h 10000"/>
                <a:gd name="connsiteX593" fmla="*/ 3615 w 9989"/>
                <a:gd name="connsiteY593" fmla="*/ 9872 h 10000"/>
                <a:gd name="connsiteX594" fmla="*/ 3647 w 9989"/>
                <a:gd name="connsiteY594" fmla="*/ 9892 h 10000"/>
                <a:gd name="connsiteX595" fmla="*/ 3668 w 9989"/>
                <a:gd name="connsiteY595" fmla="*/ 9899 h 10000"/>
                <a:gd name="connsiteX596" fmla="*/ 3700 w 9989"/>
                <a:gd name="connsiteY596" fmla="*/ 9905 h 10000"/>
                <a:gd name="connsiteX597" fmla="*/ 3732 w 9989"/>
                <a:gd name="connsiteY597" fmla="*/ 9905 h 10000"/>
                <a:gd name="connsiteX598" fmla="*/ 3775 w 9989"/>
                <a:gd name="connsiteY598" fmla="*/ 9905 h 10000"/>
                <a:gd name="connsiteX599" fmla="*/ 3807 w 9989"/>
                <a:gd name="connsiteY599" fmla="*/ 9919 h 10000"/>
                <a:gd name="connsiteX600" fmla="*/ 3850 w 9989"/>
                <a:gd name="connsiteY600" fmla="*/ 9926 h 10000"/>
                <a:gd name="connsiteX601" fmla="*/ 3861 w 9989"/>
                <a:gd name="connsiteY601" fmla="*/ 9946 h 10000"/>
                <a:gd name="connsiteX602" fmla="*/ 3936 w 9989"/>
                <a:gd name="connsiteY602" fmla="*/ 9953 h 10000"/>
                <a:gd name="connsiteX603" fmla="*/ 3989 w 9989"/>
                <a:gd name="connsiteY603" fmla="*/ 9966 h 10000"/>
                <a:gd name="connsiteX604" fmla="*/ 4064 w 9989"/>
                <a:gd name="connsiteY604" fmla="*/ 9973 h 10000"/>
                <a:gd name="connsiteX605" fmla="*/ 4117 w 9989"/>
                <a:gd name="connsiteY605" fmla="*/ 9973 h 10000"/>
                <a:gd name="connsiteX606" fmla="*/ 4192 w 9989"/>
                <a:gd name="connsiteY606" fmla="*/ 9980 h 10000"/>
                <a:gd name="connsiteX607" fmla="*/ 4267 w 9989"/>
                <a:gd name="connsiteY607" fmla="*/ 9993 h 10000"/>
                <a:gd name="connsiteX608" fmla="*/ 4321 w 9989"/>
                <a:gd name="connsiteY608" fmla="*/ 9993 h 10000"/>
                <a:gd name="connsiteX609" fmla="*/ 4395 w 9989"/>
                <a:gd name="connsiteY609" fmla="*/ 10000 h 10000"/>
                <a:gd name="connsiteX0" fmla="*/ 4358 w 9958"/>
                <a:gd name="connsiteY0" fmla="*/ 10000 h 10000"/>
                <a:gd name="connsiteX1" fmla="*/ 4433 w 9958"/>
                <a:gd name="connsiteY1" fmla="*/ 10000 h 10000"/>
                <a:gd name="connsiteX2" fmla="*/ 4519 w 9958"/>
                <a:gd name="connsiteY2" fmla="*/ 10000 h 10000"/>
                <a:gd name="connsiteX3" fmla="*/ 4604 w 9958"/>
                <a:gd name="connsiteY3" fmla="*/ 9993 h 10000"/>
                <a:gd name="connsiteX4" fmla="*/ 4690 w 9958"/>
                <a:gd name="connsiteY4" fmla="*/ 9993 h 10000"/>
                <a:gd name="connsiteX5" fmla="*/ 4765 w 9958"/>
                <a:gd name="connsiteY5" fmla="*/ 9993 h 10000"/>
                <a:gd name="connsiteX6" fmla="*/ 4850 w 9958"/>
                <a:gd name="connsiteY6" fmla="*/ 9980 h 10000"/>
                <a:gd name="connsiteX7" fmla="*/ 4936 w 9958"/>
                <a:gd name="connsiteY7" fmla="*/ 9980 h 10000"/>
                <a:gd name="connsiteX8" fmla="*/ 5023 w 9958"/>
                <a:gd name="connsiteY8" fmla="*/ 9980 h 10000"/>
                <a:gd name="connsiteX9" fmla="*/ 5076 w 9958"/>
                <a:gd name="connsiteY9" fmla="*/ 9973 h 10000"/>
                <a:gd name="connsiteX10" fmla="*/ 5129 w 9958"/>
                <a:gd name="connsiteY10" fmla="*/ 9966 h 10000"/>
                <a:gd name="connsiteX11" fmla="*/ 5172 w 9958"/>
                <a:gd name="connsiteY11" fmla="*/ 9953 h 10000"/>
                <a:gd name="connsiteX12" fmla="*/ 5226 w 9958"/>
                <a:gd name="connsiteY12" fmla="*/ 9953 h 10000"/>
                <a:gd name="connsiteX13" fmla="*/ 5269 w 9958"/>
                <a:gd name="connsiteY13" fmla="*/ 9946 h 10000"/>
                <a:gd name="connsiteX14" fmla="*/ 5311 w 9958"/>
                <a:gd name="connsiteY14" fmla="*/ 9946 h 10000"/>
                <a:gd name="connsiteX15" fmla="*/ 5354 w 9958"/>
                <a:gd name="connsiteY15" fmla="*/ 9946 h 10000"/>
                <a:gd name="connsiteX16" fmla="*/ 5418 w 9958"/>
                <a:gd name="connsiteY16" fmla="*/ 9939 h 10000"/>
                <a:gd name="connsiteX17" fmla="*/ 5440 w 9958"/>
                <a:gd name="connsiteY17" fmla="*/ 9926 h 10000"/>
                <a:gd name="connsiteX18" fmla="*/ 5472 w 9958"/>
                <a:gd name="connsiteY18" fmla="*/ 9926 h 10000"/>
                <a:gd name="connsiteX19" fmla="*/ 5504 w 9958"/>
                <a:gd name="connsiteY19" fmla="*/ 9919 h 10000"/>
                <a:gd name="connsiteX20" fmla="*/ 5525 w 9958"/>
                <a:gd name="connsiteY20" fmla="*/ 9919 h 10000"/>
                <a:gd name="connsiteX21" fmla="*/ 5557 w 9958"/>
                <a:gd name="connsiteY21" fmla="*/ 9919 h 10000"/>
                <a:gd name="connsiteX22" fmla="*/ 5589 w 9958"/>
                <a:gd name="connsiteY22" fmla="*/ 9919 h 10000"/>
                <a:gd name="connsiteX23" fmla="*/ 5611 w 9958"/>
                <a:gd name="connsiteY23" fmla="*/ 9919 h 10000"/>
                <a:gd name="connsiteX24" fmla="*/ 5643 w 9958"/>
                <a:gd name="connsiteY24" fmla="*/ 9905 h 10000"/>
                <a:gd name="connsiteX25" fmla="*/ 5718 w 9958"/>
                <a:gd name="connsiteY25" fmla="*/ 9892 h 10000"/>
                <a:gd name="connsiteX26" fmla="*/ 5803 w 9958"/>
                <a:gd name="connsiteY26" fmla="*/ 9878 h 10000"/>
                <a:gd name="connsiteX27" fmla="*/ 5879 w 9958"/>
                <a:gd name="connsiteY27" fmla="*/ 9851 h 10000"/>
                <a:gd name="connsiteX28" fmla="*/ 5943 w 9958"/>
                <a:gd name="connsiteY28" fmla="*/ 9838 h 10000"/>
                <a:gd name="connsiteX29" fmla="*/ 6018 w 9958"/>
                <a:gd name="connsiteY29" fmla="*/ 9811 h 10000"/>
                <a:gd name="connsiteX30" fmla="*/ 6093 w 9958"/>
                <a:gd name="connsiteY30" fmla="*/ 9784 h 10000"/>
                <a:gd name="connsiteX31" fmla="*/ 6147 w 9958"/>
                <a:gd name="connsiteY31" fmla="*/ 9743 h 10000"/>
                <a:gd name="connsiteX32" fmla="*/ 6211 w 9958"/>
                <a:gd name="connsiteY32" fmla="*/ 9716 h 10000"/>
                <a:gd name="connsiteX33" fmla="*/ 6221 w 9958"/>
                <a:gd name="connsiteY33" fmla="*/ 9669 h 10000"/>
                <a:gd name="connsiteX34" fmla="*/ 6221 w 9958"/>
                <a:gd name="connsiteY34" fmla="*/ 9629 h 10000"/>
                <a:gd name="connsiteX35" fmla="*/ 6211 w 9958"/>
                <a:gd name="connsiteY35" fmla="*/ 9581 h 10000"/>
                <a:gd name="connsiteX36" fmla="*/ 6179 w 9958"/>
                <a:gd name="connsiteY36" fmla="*/ 9534 h 10000"/>
                <a:gd name="connsiteX37" fmla="*/ 6147 w 9958"/>
                <a:gd name="connsiteY37" fmla="*/ 9500 h 10000"/>
                <a:gd name="connsiteX38" fmla="*/ 6104 w 9958"/>
                <a:gd name="connsiteY38" fmla="*/ 9460 h 10000"/>
                <a:gd name="connsiteX39" fmla="*/ 6050 w 9958"/>
                <a:gd name="connsiteY39" fmla="*/ 9426 h 10000"/>
                <a:gd name="connsiteX40" fmla="*/ 5997 w 9958"/>
                <a:gd name="connsiteY40" fmla="*/ 9399 h 10000"/>
                <a:gd name="connsiteX41" fmla="*/ 5933 w 9958"/>
                <a:gd name="connsiteY41" fmla="*/ 9392 h 10000"/>
                <a:gd name="connsiteX42" fmla="*/ 5879 w 9958"/>
                <a:gd name="connsiteY42" fmla="*/ 9372 h 10000"/>
                <a:gd name="connsiteX43" fmla="*/ 5814 w 9958"/>
                <a:gd name="connsiteY43" fmla="*/ 9352 h 10000"/>
                <a:gd name="connsiteX44" fmla="*/ 5750 w 9958"/>
                <a:gd name="connsiteY44" fmla="*/ 9332 h 10000"/>
                <a:gd name="connsiteX45" fmla="*/ 5686 w 9958"/>
                <a:gd name="connsiteY45" fmla="*/ 9325 h 10000"/>
                <a:gd name="connsiteX46" fmla="*/ 5611 w 9958"/>
                <a:gd name="connsiteY46" fmla="*/ 9305 h 10000"/>
                <a:gd name="connsiteX47" fmla="*/ 5557 w 9958"/>
                <a:gd name="connsiteY47" fmla="*/ 9291 h 10000"/>
                <a:gd name="connsiteX48" fmla="*/ 5482 w 9958"/>
                <a:gd name="connsiteY48" fmla="*/ 9278 h 10000"/>
                <a:gd name="connsiteX49" fmla="*/ 5461 w 9958"/>
                <a:gd name="connsiteY49" fmla="*/ 9271 h 10000"/>
                <a:gd name="connsiteX50" fmla="*/ 5429 w 9958"/>
                <a:gd name="connsiteY50" fmla="*/ 9271 h 10000"/>
                <a:gd name="connsiteX51" fmla="*/ 5397 w 9958"/>
                <a:gd name="connsiteY51" fmla="*/ 9271 h 10000"/>
                <a:gd name="connsiteX52" fmla="*/ 5386 w 9958"/>
                <a:gd name="connsiteY52" fmla="*/ 9264 h 10000"/>
                <a:gd name="connsiteX53" fmla="*/ 5354 w 9958"/>
                <a:gd name="connsiteY53" fmla="*/ 9264 h 10000"/>
                <a:gd name="connsiteX54" fmla="*/ 5322 w 9958"/>
                <a:gd name="connsiteY54" fmla="*/ 9264 h 10000"/>
                <a:gd name="connsiteX55" fmla="*/ 5311 w 9958"/>
                <a:gd name="connsiteY55" fmla="*/ 9251 h 10000"/>
                <a:gd name="connsiteX56" fmla="*/ 5279 w 9958"/>
                <a:gd name="connsiteY56" fmla="*/ 9244 h 10000"/>
                <a:gd name="connsiteX57" fmla="*/ 5279 w 9958"/>
                <a:gd name="connsiteY57" fmla="*/ 9223 h 10000"/>
                <a:gd name="connsiteX58" fmla="*/ 5301 w 9958"/>
                <a:gd name="connsiteY58" fmla="*/ 9196 h 10000"/>
                <a:gd name="connsiteX59" fmla="*/ 5301 w 9958"/>
                <a:gd name="connsiteY59" fmla="*/ 9176 h 10000"/>
                <a:gd name="connsiteX60" fmla="*/ 5311 w 9958"/>
                <a:gd name="connsiteY60" fmla="*/ 9163 h 10000"/>
                <a:gd name="connsiteX61" fmla="*/ 5311 w 9958"/>
                <a:gd name="connsiteY61" fmla="*/ 9142 h 10000"/>
                <a:gd name="connsiteX62" fmla="*/ 5322 w 9958"/>
                <a:gd name="connsiteY62" fmla="*/ 9122 h 10000"/>
                <a:gd name="connsiteX63" fmla="*/ 5343 w 9958"/>
                <a:gd name="connsiteY63" fmla="*/ 9095 h 10000"/>
                <a:gd name="connsiteX64" fmla="*/ 5343 w 9958"/>
                <a:gd name="connsiteY64" fmla="*/ 9082 h 10000"/>
                <a:gd name="connsiteX65" fmla="*/ 5397 w 9958"/>
                <a:gd name="connsiteY65" fmla="*/ 8953 h 10000"/>
                <a:gd name="connsiteX66" fmla="*/ 5461 w 9958"/>
                <a:gd name="connsiteY66" fmla="*/ 8832 h 10000"/>
                <a:gd name="connsiteX67" fmla="*/ 5504 w 9958"/>
                <a:gd name="connsiteY67" fmla="*/ 8724 h 10000"/>
                <a:gd name="connsiteX68" fmla="*/ 5547 w 9958"/>
                <a:gd name="connsiteY68" fmla="*/ 8602 h 10000"/>
                <a:gd name="connsiteX69" fmla="*/ 5589 w 9958"/>
                <a:gd name="connsiteY69" fmla="*/ 8494 h 10000"/>
                <a:gd name="connsiteX70" fmla="*/ 5611 w 9958"/>
                <a:gd name="connsiteY70" fmla="*/ 8379 h 10000"/>
                <a:gd name="connsiteX71" fmla="*/ 5632 w 9958"/>
                <a:gd name="connsiteY71" fmla="*/ 8258 h 10000"/>
                <a:gd name="connsiteX72" fmla="*/ 5643 w 9958"/>
                <a:gd name="connsiteY72" fmla="*/ 8143 h 10000"/>
                <a:gd name="connsiteX73" fmla="*/ 5654 w 9958"/>
                <a:gd name="connsiteY73" fmla="*/ 8028 h 10000"/>
                <a:gd name="connsiteX74" fmla="*/ 5686 w 9958"/>
                <a:gd name="connsiteY74" fmla="*/ 7927 h 10000"/>
                <a:gd name="connsiteX75" fmla="*/ 5686 w 9958"/>
                <a:gd name="connsiteY75" fmla="*/ 7833 h 10000"/>
                <a:gd name="connsiteX76" fmla="*/ 5707 w 9958"/>
                <a:gd name="connsiteY76" fmla="*/ 7731 h 10000"/>
                <a:gd name="connsiteX77" fmla="*/ 5707 w 9958"/>
                <a:gd name="connsiteY77" fmla="*/ 7630 h 10000"/>
                <a:gd name="connsiteX78" fmla="*/ 5718 w 9958"/>
                <a:gd name="connsiteY78" fmla="*/ 7529 h 10000"/>
                <a:gd name="connsiteX79" fmla="*/ 5718 w 9958"/>
                <a:gd name="connsiteY79" fmla="*/ 7441 h 10000"/>
                <a:gd name="connsiteX80" fmla="*/ 5728 w 9958"/>
                <a:gd name="connsiteY80" fmla="*/ 7340 h 10000"/>
                <a:gd name="connsiteX81" fmla="*/ 5718 w 9958"/>
                <a:gd name="connsiteY81" fmla="*/ 7191 h 10000"/>
                <a:gd name="connsiteX82" fmla="*/ 5707 w 9958"/>
                <a:gd name="connsiteY82" fmla="*/ 7043 h 10000"/>
                <a:gd name="connsiteX83" fmla="*/ 5686 w 9958"/>
                <a:gd name="connsiteY83" fmla="*/ 6901 h 10000"/>
                <a:gd name="connsiteX84" fmla="*/ 5675 w 9958"/>
                <a:gd name="connsiteY84" fmla="*/ 6752 h 10000"/>
                <a:gd name="connsiteX85" fmla="*/ 5654 w 9958"/>
                <a:gd name="connsiteY85" fmla="*/ 6610 h 10000"/>
                <a:gd name="connsiteX86" fmla="*/ 5675 w 9958"/>
                <a:gd name="connsiteY86" fmla="*/ 6469 h 10000"/>
                <a:gd name="connsiteX87" fmla="*/ 5707 w 9958"/>
                <a:gd name="connsiteY87" fmla="*/ 6327 h 10000"/>
                <a:gd name="connsiteX88" fmla="*/ 5771 w 9958"/>
                <a:gd name="connsiteY88" fmla="*/ 6172 h 10000"/>
                <a:gd name="connsiteX89" fmla="*/ 5803 w 9958"/>
                <a:gd name="connsiteY89" fmla="*/ 6090 h 10000"/>
                <a:gd name="connsiteX90" fmla="*/ 5879 w 9958"/>
                <a:gd name="connsiteY90" fmla="*/ 6009 h 10000"/>
                <a:gd name="connsiteX91" fmla="*/ 5943 w 9958"/>
                <a:gd name="connsiteY91" fmla="*/ 5935 h 10000"/>
                <a:gd name="connsiteX92" fmla="*/ 6040 w 9958"/>
                <a:gd name="connsiteY92" fmla="*/ 5861 h 10000"/>
                <a:gd name="connsiteX93" fmla="*/ 6136 w 9958"/>
                <a:gd name="connsiteY93" fmla="*/ 5800 h 10000"/>
                <a:gd name="connsiteX94" fmla="*/ 6243 w 9958"/>
                <a:gd name="connsiteY94" fmla="*/ 5726 h 10000"/>
                <a:gd name="connsiteX95" fmla="*/ 6328 w 9958"/>
                <a:gd name="connsiteY95" fmla="*/ 5652 h 10000"/>
                <a:gd name="connsiteX96" fmla="*/ 6425 w 9958"/>
                <a:gd name="connsiteY96" fmla="*/ 5584 h 10000"/>
                <a:gd name="connsiteX97" fmla="*/ 6478 w 9958"/>
                <a:gd name="connsiteY97" fmla="*/ 5517 h 10000"/>
                <a:gd name="connsiteX98" fmla="*/ 6532 w 9958"/>
                <a:gd name="connsiteY98" fmla="*/ 5429 h 10000"/>
                <a:gd name="connsiteX99" fmla="*/ 6553 w 9958"/>
                <a:gd name="connsiteY99" fmla="*/ 5361 h 10000"/>
                <a:gd name="connsiteX100" fmla="*/ 6574 w 9958"/>
                <a:gd name="connsiteY100" fmla="*/ 5287 h 10000"/>
                <a:gd name="connsiteX101" fmla="*/ 6574 w 9958"/>
                <a:gd name="connsiteY101" fmla="*/ 5206 h 10000"/>
                <a:gd name="connsiteX102" fmla="*/ 6553 w 9958"/>
                <a:gd name="connsiteY102" fmla="*/ 5125 h 10000"/>
                <a:gd name="connsiteX103" fmla="*/ 6532 w 9958"/>
                <a:gd name="connsiteY103" fmla="*/ 5037 h 10000"/>
                <a:gd name="connsiteX104" fmla="*/ 6478 w 9958"/>
                <a:gd name="connsiteY104" fmla="*/ 4956 h 10000"/>
                <a:gd name="connsiteX105" fmla="*/ 6457 w 9958"/>
                <a:gd name="connsiteY105" fmla="*/ 4922 h 10000"/>
                <a:gd name="connsiteX106" fmla="*/ 6425 w 9958"/>
                <a:gd name="connsiteY106" fmla="*/ 4882 h 10000"/>
                <a:gd name="connsiteX107" fmla="*/ 6414 w 9958"/>
                <a:gd name="connsiteY107" fmla="*/ 4848 h 10000"/>
                <a:gd name="connsiteX108" fmla="*/ 6414 w 9958"/>
                <a:gd name="connsiteY108" fmla="*/ 4801 h 10000"/>
                <a:gd name="connsiteX109" fmla="*/ 6425 w 9958"/>
                <a:gd name="connsiteY109" fmla="*/ 4767 h 10000"/>
                <a:gd name="connsiteX110" fmla="*/ 6425 w 9958"/>
                <a:gd name="connsiteY110" fmla="*/ 4733 h 10000"/>
                <a:gd name="connsiteX111" fmla="*/ 6435 w 9958"/>
                <a:gd name="connsiteY111" fmla="*/ 4686 h 10000"/>
                <a:gd name="connsiteX112" fmla="*/ 6435 w 9958"/>
                <a:gd name="connsiteY112" fmla="*/ 4646 h 10000"/>
                <a:gd name="connsiteX113" fmla="*/ 6499 w 9958"/>
                <a:gd name="connsiteY113" fmla="*/ 4619 h 10000"/>
                <a:gd name="connsiteX114" fmla="*/ 6553 w 9958"/>
                <a:gd name="connsiteY114" fmla="*/ 4605 h 10000"/>
                <a:gd name="connsiteX115" fmla="*/ 6617 w 9958"/>
                <a:gd name="connsiteY115" fmla="*/ 4564 h 10000"/>
                <a:gd name="connsiteX116" fmla="*/ 6671 w 9958"/>
                <a:gd name="connsiteY116" fmla="*/ 4537 h 10000"/>
                <a:gd name="connsiteX117" fmla="*/ 6724 w 9958"/>
                <a:gd name="connsiteY117" fmla="*/ 4510 h 10000"/>
                <a:gd name="connsiteX118" fmla="*/ 6789 w 9958"/>
                <a:gd name="connsiteY118" fmla="*/ 4477 h 10000"/>
                <a:gd name="connsiteX119" fmla="*/ 6843 w 9958"/>
                <a:gd name="connsiteY119" fmla="*/ 4450 h 10000"/>
                <a:gd name="connsiteX120" fmla="*/ 6907 w 9958"/>
                <a:gd name="connsiteY120" fmla="*/ 4423 h 10000"/>
                <a:gd name="connsiteX121" fmla="*/ 6928 w 9958"/>
                <a:gd name="connsiteY121" fmla="*/ 4396 h 10000"/>
                <a:gd name="connsiteX122" fmla="*/ 6960 w 9958"/>
                <a:gd name="connsiteY122" fmla="*/ 4369 h 10000"/>
                <a:gd name="connsiteX123" fmla="*/ 6992 w 9958"/>
                <a:gd name="connsiteY123" fmla="*/ 4348 h 10000"/>
                <a:gd name="connsiteX124" fmla="*/ 7014 w 9958"/>
                <a:gd name="connsiteY124" fmla="*/ 4328 h 10000"/>
                <a:gd name="connsiteX125" fmla="*/ 7046 w 9958"/>
                <a:gd name="connsiteY125" fmla="*/ 4308 h 10000"/>
                <a:gd name="connsiteX126" fmla="*/ 7078 w 9958"/>
                <a:gd name="connsiteY126" fmla="*/ 4294 h 10000"/>
                <a:gd name="connsiteX127" fmla="*/ 7121 w 9958"/>
                <a:gd name="connsiteY127" fmla="*/ 4274 h 10000"/>
                <a:gd name="connsiteX128" fmla="*/ 7164 w 9958"/>
                <a:gd name="connsiteY128" fmla="*/ 4254 h 10000"/>
                <a:gd name="connsiteX129" fmla="*/ 7335 w 9958"/>
                <a:gd name="connsiteY129" fmla="*/ 4173 h 10000"/>
                <a:gd name="connsiteX130" fmla="*/ 7506 w 9958"/>
                <a:gd name="connsiteY130" fmla="*/ 4099 h 10000"/>
                <a:gd name="connsiteX131" fmla="*/ 7689 w 9958"/>
                <a:gd name="connsiteY131" fmla="*/ 4031 h 10000"/>
                <a:gd name="connsiteX132" fmla="*/ 7860 w 9958"/>
                <a:gd name="connsiteY132" fmla="*/ 3943 h 10000"/>
                <a:gd name="connsiteX133" fmla="*/ 7935 w 9958"/>
                <a:gd name="connsiteY133" fmla="*/ 3903 h 10000"/>
                <a:gd name="connsiteX134" fmla="*/ 7999 w 9958"/>
                <a:gd name="connsiteY134" fmla="*/ 3856 h 10000"/>
                <a:gd name="connsiteX135" fmla="*/ 8063 w 9958"/>
                <a:gd name="connsiteY135" fmla="*/ 3801 h 10000"/>
                <a:gd name="connsiteX136" fmla="*/ 8106 w 9958"/>
                <a:gd name="connsiteY136" fmla="*/ 3747 h 10000"/>
                <a:gd name="connsiteX137" fmla="*/ 8149 w 9958"/>
                <a:gd name="connsiteY137" fmla="*/ 3693 h 10000"/>
                <a:gd name="connsiteX138" fmla="*/ 8159 w 9958"/>
                <a:gd name="connsiteY138" fmla="*/ 3626 h 10000"/>
                <a:gd name="connsiteX139" fmla="*/ 8170 w 9958"/>
                <a:gd name="connsiteY139" fmla="*/ 3565 h 10000"/>
                <a:gd name="connsiteX140" fmla="*/ 8170 w 9958"/>
                <a:gd name="connsiteY140" fmla="*/ 3491 h 10000"/>
                <a:gd name="connsiteX141" fmla="*/ 8159 w 9958"/>
                <a:gd name="connsiteY141" fmla="*/ 3484 h 10000"/>
                <a:gd name="connsiteX142" fmla="*/ 8159 w 9958"/>
                <a:gd name="connsiteY142" fmla="*/ 3484 h 10000"/>
                <a:gd name="connsiteX143" fmla="*/ 8149 w 9958"/>
                <a:gd name="connsiteY143" fmla="*/ 3471 h 10000"/>
                <a:gd name="connsiteX144" fmla="*/ 8149 w 9958"/>
                <a:gd name="connsiteY144" fmla="*/ 3464 h 10000"/>
                <a:gd name="connsiteX145" fmla="*/ 8149 w 9958"/>
                <a:gd name="connsiteY145" fmla="*/ 3450 h 10000"/>
                <a:gd name="connsiteX146" fmla="*/ 8149 w 9958"/>
                <a:gd name="connsiteY146" fmla="*/ 3444 h 10000"/>
                <a:gd name="connsiteX147" fmla="*/ 8149 w 9958"/>
                <a:gd name="connsiteY147" fmla="*/ 3437 h 10000"/>
                <a:gd name="connsiteX148" fmla="*/ 8159 w 9958"/>
                <a:gd name="connsiteY148" fmla="*/ 3423 h 10000"/>
                <a:gd name="connsiteX149" fmla="*/ 8245 w 9958"/>
                <a:gd name="connsiteY149" fmla="*/ 3437 h 10000"/>
                <a:gd name="connsiteX150" fmla="*/ 8330 w 9958"/>
                <a:gd name="connsiteY150" fmla="*/ 3444 h 10000"/>
                <a:gd name="connsiteX151" fmla="*/ 8437 w 9958"/>
                <a:gd name="connsiteY151" fmla="*/ 3444 h 10000"/>
                <a:gd name="connsiteX152" fmla="*/ 8523 w 9958"/>
                <a:gd name="connsiteY152" fmla="*/ 3437 h 10000"/>
                <a:gd name="connsiteX153" fmla="*/ 8609 w 9958"/>
                <a:gd name="connsiteY153" fmla="*/ 3423 h 10000"/>
                <a:gd name="connsiteX154" fmla="*/ 8695 w 9958"/>
                <a:gd name="connsiteY154" fmla="*/ 3417 h 10000"/>
                <a:gd name="connsiteX155" fmla="*/ 8781 w 9958"/>
                <a:gd name="connsiteY155" fmla="*/ 3410 h 10000"/>
                <a:gd name="connsiteX156" fmla="*/ 8866 w 9958"/>
                <a:gd name="connsiteY156" fmla="*/ 3390 h 10000"/>
                <a:gd name="connsiteX157" fmla="*/ 8909 w 9958"/>
                <a:gd name="connsiteY157" fmla="*/ 3369 h 10000"/>
                <a:gd name="connsiteX158" fmla="*/ 8952 w 9958"/>
                <a:gd name="connsiteY158" fmla="*/ 3363 h 10000"/>
                <a:gd name="connsiteX159" fmla="*/ 8984 w 9958"/>
                <a:gd name="connsiteY159" fmla="*/ 3342 h 10000"/>
                <a:gd name="connsiteX160" fmla="*/ 9027 w 9958"/>
                <a:gd name="connsiteY160" fmla="*/ 3336 h 10000"/>
                <a:gd name="connsiteX161" fmla="*/ 9059 w 9958"/>
                <a:gd name="connsiteY161" fmla="*/ 3315 h 10000"/>
                <a:gd name="connsiteX162" fmla="*/ 9091 w 9958"/>
                <a:gd name="connsiteY162" fmla="*/ 3309 h 10000"/>
                <a:gd name="connsiteX163" fmla="*/ 9112 w 9958"/>
                <a:gd name="connsiteY163" fmla="*/ 3302 h 10000"/>
                <a:gd name="connsiteX164" fmla="*/ 9144 w 9958"/>
                <a:gd name="connsiteY164" fmla="*/ 3282 h 10000"/>
                <a:gd name="connsiteX165" fmla="*/ 9198 w 9958"/>
                <a:gd name="connsiteY165" fmla="*/ 3241 h 10000"/>
                <a:gd name="connsiteX166" fmla="*/ 9262 w 9958"/>
                <a:gd name="connsiteY166" fmla="*/ 3207 h 10000"/>
                <a:gd name="connsiteX167" fmla="*/ 9305 w 9958"/>
                <a:gd name="connsiteY167" fmla="*/ 3160 h 10000"/>
                <a:gd name="connsiteX168" fmla="*/ 9337 w 9958"/>
                <a:gd name="connsiteY168" fmla="*/ 3120 h 10000"/>
                <a:gd name="connsiteX169" fmla="*/ 9358 w 9958"/>
                <a:gd name="connsiteY169" fmla="*/ 3059 h 10000"/>
                <a:gd name="connsiteX170" fmla="*/ 9358 w 9958"/>
                <a:gd name="connsiteY170" fmla="*/ 3018 h 10000"/>
                <a:gd name="connsiteX171" fmla="*/ 9358 w 9958"/>
                <a:gd name="connsiteY171" fmla="*/ 2964 h 10000"/>
                <a:gd name="connsiteX172" fmla="*/ 9358 w 9958"/>
                <a:gd name="connsiteY172" fmla="*/ 2903 h 10000"/>
                <a:gd name="connsiteX173" fmla="*/ 9347 w 9958"/>
                <a:gd name="connsiteY173" fmla="*/ 2876 h 10000"/>
                <a:gd name="connsiteX174" fmla="*/ 9315 w 9958"/>
                <a:gd name="connsiteY174" fmla="*/ 2849 h 10000"/>
                <a:gd name="connsiteX175" fmla="*/ 9305 w 9958"/>
                <a:gd name="connsiteY175" fmla="*/ 2836 h 10000"/>
                <a:gd name="connsiteX176" fmla="*/ 9273 w 9958"/>
                <a:gd name="connsiteY176" fmla="*/ 2809 h 10000"/>
                <a:gd name="connsiteX177" fmla="*/ 9262 w 9958"/>
                <a:gd name="connsiteY177" fmla="*/ 2789 h 10000"/>
                <a:gd name="connsiteX178" fmla="*/ 9230 w 9958"/>
                <a:gd name="connsiteY178" fmla="*/ 2762 h 10000"/>
                <a:gd name="connsiteX179" fmla="*/ 9198 w 9958"/>
                <a:gd name="connsiteY179" fmla="*/ 2741 h 10000"/>
                <a:gd name="connsiteX180" fmla="*/ 9176 w 9958"/>
                <a:gd name="connsiteY180" fmla="*/ 2714 h 10000"/>
                <a:gd name="connsiteX181" fmla="*/ 9198 w 9958"/>
                <a:gd name="connsiteY181" fmla="*/ 2687 h 10000"/>
                <a:gd name="connsiteX182" fmla="*/ 9219 w 9958"/>
                <a:gd name="connsiteY182" fmla="*/ 2654 h 10000"/>
                <a:gd name="connsiteX183" fmla="*/ 9230 w 9958"/>
                <a:gd name="connsiteY183" fmla="*/ 2627 h 10000"/>
                <a:gd name="connsiteX184" fmla="*/ 9230 w 9958"/>
                <a:gd name="connsiteY184" fmla="*/ 2586 h 10000"/>
                <a:gd name="connsiteX185" fmla="*/ 9240 w 9958"/>
                <a:gd name="connsiteY185" fmla="*/ 2559 h 10000"/>
                <a:gd name="connsiteX186" fmla="*/ 9262 w 9958"/>
                <a:gd name="connsiteY186" fmla="*/ 2525 h 10000"/>
                <a:gd name="connsiteX187" fmla="*/ 9283 w 9958"/>
                <a:gd name="connsiteY187" fmla="*/ 2498 h 10000"/>
                <a:gd name="connsiteX188" fmla="*/ 9315 w 9958"/>
                <a:gd name="connsiteY188" fmla="*/ 2471 h 10000"/>
                <a:gd name="connsiteX189" fmla="*/ 9379 w 9958"/>
                <a:gd name="connsiteY189" fmla="*/ 2397 h 10000"/>
                <a:gd name="connsiteX190" fmla="*/ 9433 w 9958"/>
                <a:gd name="connsiteY190" fmla="*/ 2330 h 10000"/>
                <a:gd name="connsiteX191" fmla="*/ 9509 w 9958"/>
                <a:gd name="connsiteY191" fmla="*/ 2275 h 10000"/>
                <a:gd name="connsiteX192" fmla="*/ 9594 w 9958"/>
                <a:gd name="connsiteY192" fmla="*/ 2215 h 10000"/>
                <a:gd name="connsiteX193" fmla="*/ 9669 w 9958"/>
                <a:gd name="connsiteY193" fmla="*/ 2161 h 10000"/>
                <a:gd name="connsiteX194" fmla="*/ 9755 w 9958"/>
                <a:gd name="connsiteY194" fmla="*/ 2093 h 10000"/>
                <a:gd name="connsiteX195" fmla="*/ 9819 w 9958"/>
                <a:gd name="connsiteY195" fmla="*/ 2039 h 10000"/>
                <a:gd name="connsiteX196" fmla="*/ 9894 w 9958"/>
                <a:gd name="connsiteY196" fmla="*/ 1985 h 10000"/>
                <a:gd name="connsiteX197" fmla="*/ 9926 w 9958"/>
                <a:gd name="connsiteY197" fmla="*/ 1951 h 10000"/>
                <a:gd name="connsiteX198" fmla="*/ 9958 w 9958"/>
                <a:gd name="connsiteY198" fmla="*/ 1904 h 10000"/>
                <a:gd name="connsiteX199" fmla="*/ 9958 w 9958"/>
                <a:gd name="connsiteY199" fmla="*/ 1870 h 10000"/>
                <a:gd name="connsiteX200" fmla="*/ 9958 w 9958"/>
                <a:gd name="connsiteY200" fmla="*/ 1823 h 10000"/>
                <a:gd name="connsiteX201" fmla="*/ 9937 w 9958"/>
                <a:gd name="connsiteY201" fmla="*/ 1783 h 10000"/>
                <a:gd name="connsiteX202" fmla="*/ 9915 w 9958"/>
                <a:gd name="connsiteY202" fmla="*/ 1749 h 10000"/>
                <a:gd name="connsiteX203" fmla="*/ 9883 w 9958"/>
                <a:gd name="connsiteY203" fmla="*/ 1715 h 10000"/>
                <a:gd name="connsiteX204" fmla="*/ 9851 w 9958"/>
                <a:gd name="connsiteY204" fmla="*/ 1675 h 10000"/>
                <a:gd name="connsiteX205" fmla="*/ 9798 w 9958"/>
                <a:gd name="connsiteY205" fmla="*/ 1654 h 10000"/>
                <a:gd name="connsiteX206" fmla="*/ 9755 w 9958"/>
                <a:gd name="connsiteY206" fmla="*/ 1641 h 10000"/>
                <a:gd name="connsiteX207" fmla="*/ 9691 w 9958"/>
                <a:gd name="connsiteY207" fmla="*/ 1627 h 10000"/>
                <a:gd name="connsiteX208" fmla="*/ 9637 w 9958"/>
                <a:gd name="connsiteY208" fmla="*/ 1614 h 10000"/>
                <a:gd name="connsiteX209" fmla="*/ 9573 w 9958"/>
                <a:gd name="connsiteY209" fmla="*/ 1600 h 10000"/>
                <a:gd name="connsiteX210" fmla="*/ 9530 w 9958"/>
                <a:gd name="connsiteY210" fmla="*/ 1573 h 10000"/>
                <a:gd name="connsiteX211" fmla="*/ 9486 w 9958"/>
                <a:gd name="connsiteY211" fmla="*/ 1560 h 10000"/>
                <a:gd name="connsiteX212" fmla="*/ 9444 w 9958"/>
                <a:gd name="connsiteY212" fmla="*/ 1519 h 10000"/>
                <a:gd name="connsiteX213" fmla="*/ 9347 w 9958"/>
                <a:gd name="connsiteY213" fmla="*/ 1404 h 10000"/>
                <a:gd name="connsiteX214" fmla="*/ 9230 w 9958"/>
                <a:gd name="connsiteY214" fmla="*/ 1283 h 10000"/>
                <a:gd name="connsiteX215" fmla="*/ 9101 w 9958"/>
                <a:gd name="connsiteY215" fmla="*/ 1175 h 10000"/>
                <a:gd name="connsiteX216" fmla="*/ 8973 w 9958"/>
                <a:gd name="connsiteY216" fmla="*/ 1053 h 10000"/>
                <a:gd name="connsiteX217" fmla="*/ 8823 w 9958"/>
                <a:gd name="connsiteY217" fmla="*/ 945 h 10000"/>
                <a:gd name="connsiteX218" fmla="*/ 8706 w 9958"/>
                <a:gd name="connsiteY218" fmla="*/ 831 h 10000"/>
                <a:gd name="connsiteX219" fmla="*/ 8663 w 9958"/>
                <a:gd name="connsiteY219" fmla="*/ 763 h 10000"/>
                <a:gd name="connsiteX220" fmla="*/ 8609 w 9958"/>
                <a:gd name="connsiteY220" fmla="*/ 702 h 10000"/>
                <a:gd name="connsiteX221" fmla="*/ 8576 w 9958"/>
                <a:gd name="connsiteY221" fmla="*/ 635 h 10000"/>
                <a:gd name="connsiteX222" fmla="*/ 8555 w 9958"/>
                <a:gd name="connsiteY222" fmla="*/ 560 h 10000"/>
                <a:gd name="connsiteX223" fmla="*/ 8491 w 9958"/>
                <a:gd name="connsiteY223" fmla="*/ 473 h 10000"/>
                <a:gd name="connsiteX224" fmla="*/ 8437 w 9958"/>
                <a:gd name="connsiteY224" fmla="*/ 392 h 10000"/>
                <a:gd name="connsiteX225" fmla="*/ 8362 w 9958"/>
                <a:gd name="connsiteY225" fmla="*/ 297 h 10000"/>
                <a:gd name="connsiteX226" fmla="*/ 8277 w 9958"/>
                <a:gd name="connsiteY226" fmla="*/ 216 h 10000"/>
                <a:gd name="connsiteX227" fmla="*/ 8170 w 9958"/>
                <a:gd name="connsiteY227" fmla="*/ 155 h 10000"/>
                <a:gd name="connsiteX228" fmla="*/ 8074 w 9958"/>
                <a:gd name="connsiteY228" fmla="*/ 88 h 10000"/>
                <a:gd name="connsiteX229" fmla="*/ 7956 w 9958"/>
                <a:gd name="connsiteY229" fmla="*/ 34 h 10000"/>
                <a:gd name="connsiteX230" fmla="*/ 7828 w 9958"/>
                <a:gd name="connsiteY230" fmla="*/ 0 h 10000"/>
                <a:gd name="connsiteX231" fmla="*/ 7710 w 9958"/>
                <a:gd name="connsiteY231" fmla="*/ 0 h 10000"/>
                <a:gd name="connsiteX232" fmla="*/ 7613 w 9958"/>
                <a:gd name="connsiteY232" fmla="*/ 7 h 10000"/>
                <a:gd name="connsiteX233" fmla="*/ 7527 w 9958"/>
                <a:gd name="connsiteY233" fmla="*/ 14 h 10000"/>
                <a:gd name="connsiteX234" fmla="*/ 7420 w 9958"/>
                <a:gd name="connsiteY234" fmla="*/ 41 h 10000"/>
                <a:gd name="connsiteX235" fmla="*/ 7249 w 9958"/>
                <a:gd name="connsiteY235" fmla="*/ 101 h 10000"/>
                <a:gd name="connsiteX236" fmla="*/ 7089 w 9958"/>
                <a:gd name="connsiteY236" fmla="*/ 162 h 10000"/>
                <a:gd name="connsiteX237" fmla="*/ 6950 w 9958"/>
                <a:gd name="connsiteY237" fmla="*/ 243 h 10000"/>
                <a:gd name="connsiteX238" fmla="*/ 6789 w 9958"/>
                <a:gd name="connsiteY238" fmla="*/ 324 h 10000"/>
                <a:gd name="connsiteX239" fmla="*/ 6638 w 9958"/>
                <a:gd name="connsiteY239" fmla="*/ 398 h 10000"/>
                <a:gd name="connsiteX240" fmla="*/ 6478 w 9958"/>
                <a:gd name="connsiteY240" fmla="*/ 466 h 10000"/>
                <a:gd name="connsiteX241" fmla="*/ 6393 w 9958"/>
                <a:gd name="connsiteY241" fmla="*/ 500 h 10000"/>
                <a:gd name="connsiteX242" fmla="*/ 6296 w 9958"/>
                <a:gd name="connsiteY242" fmla="*/ 527 h 10000"/>
                <a:gd name="connsiteX243" fmla="*/ 6189 w 9958"/>
                <a:gd name="connsiteY243" fmla="*/ 533 h 10000"/>
                <a:gd name="connsiteX244" fmla="*/ 6093 w 9958"/>
                <a:gd name="connsiteY244" fmla="*/ 533 h 10000"/>
                <a:gd name="connsiteX245" fmla="*/ 5997 w 9958"/>
                <a:gd name="connsiteY245" fmla="*/ 547 h 10000"/>
                <a:gd name="connsiteX246" fmla="*/ 5879 w 9958"/>
                <a:gd name="connsiteY246" fmla="*/ 560 h 10000"/>
                <a:gd name="connsiteX247" fmla="*/ 5771 w 9958"/>
                <a:gd name="connsiteY247" fmla="*/ 581 h 10000"/>
                <a:gd name="connsiteX248" fmla="*/ 5686 w 9958"/>
                <a:gd name="connsiteY248" fmla="*/ 621 h 10000"/>
                <a:gd name="connsiteX249" fmla="*/ 5643 w 9958"/>
                <a:gd name="connsiteY249" fmla="*/ 635 h 10000"/>
                <a:gd name="connsiteX250" fmla="*/ 5611 w 9958"/>
                <a:gd name="connsiteY250" fmla="*/ 655 h 10000"/>
                <a:gd name="connsiteX251" fmla="*/ 5600 w 9958"/>
                <a:gd name="connsiteY251" fmla="*/ 675 h 10000"/>
                <a:gd name="connsiteX252" fmla="*/ 5568 w 9958"/>
                <a:gd name="connsiteY252" fmla="*/ 702 h 10000"/>
                <a:gd name="connsiteX253" fmla="*/ 5557 w 9958"/>
                <a:gd name="connsiteY253" fmla="*/ 716 h 10000"/>
                <a:gd name="connsiteX254" fmla="*/ 5557 w 9958"/>
                <a:gd name="connsiteY254" fmla="*/ 743 h 10000"/>
                <a:gd name="connsiteX255" fmla="*/ 5557 w 9958"/>
                <a:gd name="connsiteY255" fmla="*/ 770 h 10000"/>
                <a:gd name="connsiteX256" fmla="*/ 5557 w 9958"/>
                <a:gd name="connsiteY256" fmla="*/ 804 h 10000"/>
                <a:gd name="connsiteX257" fmla="*/ 5589 w 9958"/>
                <a:gd name="connsiteY257" fmla="*/ 864 h 10000"/>
                <a:gd name="connsiteX258" fmla="*/ 5611 w 9958"/>
                <a:gd name="connsiteY258" fmla="*/ 925 h 10000"/>
                <a:gd name="connsiteX259" fmla="*/ 5654 w 9958"/>
                <a:gd name="connsiteY259" fmla="*/ 986 h 10000"/>
                <a:gd name="connsiteX260" fmla="*/ 5707 w 9958"/>
                <a:gd name="connsiteY260" fmla="*/ 1040 h 10000"/>
                <a:gd name="connsiteX261" fmla="*/ 5750 w 9958"/>
                <a:gd name="connsiteY261" fmla="*/ 1094 h 10000"/>
                <a:gd name="connsiteX262" fmla="*/ 5803 w 9958"/>
                <a:gd name="connsiteY262" fmla="*/ 1148 h 10000"/>
                <a:gd name="connsiteX263" fmla="*/ 5857 w 9958"/>
                <a:gd name="connsiteY263" fmla="*/ 1202 h 10000"/>
                <a:gd name="connsiteX264" fmla="*/ 5901 w 9958"/>
                <a:gd name="connsiteY264" fmla="*/ 1249 h 10000"/>
                <a:gd name="connsiteX265" fmla="*/ 5750 w 9958"/>
                <a:gd name="connsiteY265" fmla="*/ 1519 h 10000"/>
                <a:gd name="connsiteX266" fmla="*/ 5728 w 9958"/>
                <a:gd name="connsiteY266" fmla="*/ 1573 h 10000"/>
                <a:gd name="connsiteX267" fmla="*/ 5718 w 9958"/>
                <a:gd name="connsiteY267" fmla="*/ 1641 h 10000"/>
                <a:gd name="connsiteX268" fmla="*/ 5728 w 9958"/>
                <a:gd name="connsiteY268" fmla="*/ 1695 h 10000"/>
                <a:gd name="connsiteX269" fmla="*/ 5728 w 9958"/>
                <a:gd name="connsiteY269" fmla="*/ 1749 h 10000"/>
                <a:gd name="connsiteX270" fmla="*/ 5750 w 9958"/>
                <a:gd name="connsiteY270" fmla="*/ 1803 h 10000"/>
                <a:gd name="connsiteX271" fmla="*/ 5750 w 9958"/>
                <a:gd name="connsiteY271" fmla="*/ 1857 h 10000"/>
                <a:gd name="connsiteX272" fmla="*/ 5760 w 9958"/>
                <a:gd name="connsiteY272" fmla="*/ 1911 h 10000"/>
                <a:gd name="connsiteX273" fmla="*/ 5760 w 9958"/>
                <a:gd name="connsiteY273" fmla="*/ 1965 h 10000"/>
                <a:gd name="connsiteX274" fmla="*/ 5771 w 9958"/>
                <a:gd name="connsiteY274" fmla="*/ 2039 h 10000"/>
                <a:gd name="connsiteX275" fmla="*/ 5771 w 9958"/>
                <a:gd name="connsiteY275" fmla="*/ 2107 h 10000"/>
                <a:gd name="connsiteX276" fmla="*/ 5771 w 9958"/>
                <a:gd name="connsiteY276" fmla="*/ 2167 h 10000"/>
                <a:gd name="connsiteX277" fmla="*/ 5771 w 9958"/>
                <a:gd name="connsiteY277" fmla="*/ 2235 h 10000"/>
                <a:gd name="connsiteX278" fmla="*/ 5771 w 9958"/>
                <a:gd name="connsiteY278" fmla="*/ 2296 h 10000"/>
                <a:gd name="connsiteX279" fmla="*/ 5771 w 9958"/>
                <a:gd name="connsiteY279" fmla="*/ 2350 h 10000"/>
                <a:gd name="connsiteX280" fmla="*/ 5760 w 9958"/>
                <a:gd name="connsiteY280" fmla="*/ 2417 h 10000"/>
                <a:gd name="connsiteX281" fmla="*/ 5728 w 9958"/>
                <a:gd name="connsiteY281" fmla="*/ 2478 h 10000"/>
                <a:gd name="connsiteX282" fmla="*/ 5728 w 9958"/>
                <a:gd name="connsiteY282" fmla="*/ 2505 h 10000"/>
                <a:gd name="connsiteX283" fmla="*/ 5718 w 9958"/>
                <a:gd name="connsiteY283" fmla="*/ 2539 h 10000"/>
                <a:gd name="connsiteX284" fmla="*/ 5718 w 9958"/>
                <a:gd name="connsiteY284" fmla="*/ 2579 h 10000"/>
                <a:gd name="connsiteX285" fmla="*/ 5707 w 9958"/>
                <a:gd name="connsiteY285" fmla="*/ 2606 h 10000"/>
                <a:gd name="connsiteX286" fmla="*/ 5707 w 9958"/>
                <a:gd name="connsiteY286" fmla="*/ 2640 h 10000"/>
                <a:gd name="connsiteX287" fmla="*/ 5707 w 9958"/>
                <a:gd name="connsiteY287" fmla="*/ 2667 h 10000"/>
                <a:gd name="connsiteX288" fmla="*/ 5707 w 9958"/>
                <a:gd name="connsiteY288" fmla="*/ 2708 h 10000"/>
                <a:gd name="connsiteX289" fmla="*/ 5718 w 9958"/>
                <a:gd name="connsiteY289" fmla="*/ 2735 h 10000"/>
                <a:gd name="connsiteX290" fmla="*/ 5547 w 9958"/>
                <a:gd name="connsiteY290" fmla="*/ 2714 h 10000"/>
                <a:gd name="connsiteX291" fmla="*/ 5354 w 9958"/>
                <a:gd name="connsiteY291" fmla="*/ 2687 h 10000"/>
                <a:gd name="connsiteX292" fmla="*/ 5172 w 9958"/>
                <a:gd name="connsiteY292" fmla="*/ 2667 h 10000"/>
                <a:gd name="connsiteX293" fmla="*/ 4990 w 9958"/>
                <a:gd name="connsiteY293" fmla="*/ 2654 h 10000"/>
                <a:gd name="connsiteX294" fmla="*/ 4808 w 9958"/>
                <a:gd name="connsiteY294" fmla="*/ 2654 h 10000"/>
                <a:gd name="connsiteX295" fmla="*/ 4636 w 9958"/>
                <a:gd name="connsiteY295" fmla="*/ 2660 h 10000"/>
                <a:gd name="connsiteX296" fmla="*/ 4540 w 9958"/>
                <a:gd name="connsiteY296" fmla="*/ 2681 h 10000"/>
                <a:gd name="connsiteX297" fmla="*/ 4455 w 9958"/>
                <a:gd name="connsiteY297" fmla="*/ 2694 h 10000"/>
                <a:gd name="connsiteX298" fmla="*/ 4369 w 9958"/>
                <a:gd name="connsiteY298" fmla="*/ 2721 h 10000"/>
                <a:gd name="connsiteX299" fmla="*/ 4305 w 9958"/>
                <a:gd name="connsiteY299" fmla="*/ 2748 h 10000"/>
                <a:gd name="connsiteX300" fmla="*/ 4251 w 9958"/>
                <a:gd name="connsiteY300" fmla="*/ 2789 h 10000"/>
                <a:gd name="connsiteX301" fmla="*/ 4241 w 9958"/>
                <a:gd name="connsiteY301" fmla="*/ 2822 h 10000"/>
                <a:gd name="connsiteX302" fmla="*/ 4230 w 9958"/>
                <a:gd name="connsiteY302" fmla="*/ 2863 h 10000"/>
                <a:gd name="connsiteX303" fmla="*/ 4241 w 9958"/>
                <a:gd name="connsiteY303" fmla="*/ 2897 h 10000"/>
                <a:gd name="connsiteX304" fmla="*/ 4251 w 9958"/>
                <a:gd name="connsiteY304" fmla="*/ 2937 h 10000"/>
                <a:gd name="connsiteX305" fmla="*/ 4273 w 9958"/>
                <a:gd name="connsiteY305" fmla="*/ 2971 h 10000"/>
                <a:gd name="connsiteX306" fmla="*/ 4305 w 9958"/>
                <a:gd name="connsiteY306" fmla="*/ 3005 h 10000"/>
                <a:gd name="connsiteX307" fmla="*/ 4326 w 9958"/>
                <a:gd name="connsiteY307" fmla="*/ 3045 h 10000"/>
                <a:gd name="connsiteX308" fmla="*/ 4369 w 9958"/>
                <a:gd name="connsiteY308" fmla="*/ 3072 h 10000"/>
                <a:gd name="connsiteX309" fmla="*/ 4433 w 9958"/>
                <a:gd name="connsiteY309" fmla="*/ 3106 h 10000"/>
                <a:gd name="connsiteX310" fmla="*/ 4487 w 9958"/>
                <a:gd name="connsiteY310" fmla="*/ 3133 h 10000"/>
                <a:gd name="connsiteX311" fmla="*/ 4540 w 9958"/>
                <a:gd name="connsiteY311" fmla="*/ 3153 h 10000"/>
                <a:gd name="connsiteX312" fmla="*/ 4615 w 9958"/>
                <a:gd name="connsiteY312" fmla="*/ 3174 h 10000"/>
                <a:gd name="connsiteX313" fmla="*/ 4690 w 9958"/>
                <a:gd name="connsiteY313" fmla="*/ 3180 h 10000"/>
                <a:gd name="connsiteX314" fmla="*/ 4743 w 9958"/>
                <a:gd name="connsiteY314" fmla="*/ 3187 h 10000"/>
                <a:gd name="connsiteX315" fmla="*/ 4818 w 9958"/>
                <a:gd name="connsiteY315" fmla="*/ 3201 h 10000"/>
                <a:gd name="connsiteX316" fmla="*/ 4818 w 9958"/>
                <a:gd name="connsiteY316" fmla="*/ 3234 h 10000"/>
                <a:gd name="connsiteX317" fmla="*/ 4818 w 9958"/>
                <a:gd name="connsiteY317" fmla="*/ 3268 h 10000"/>
                <a:gd name="connsiteX318" fmla="*/ 4818 w 9958"/>
                <a:gd name="connsiteY318" fmla="*/ 3309 h 10000"/>
                <a:gd name="connsiteX319" fmla="*/ 4818 w 9958"/>
                <a:gd name="connsiteY319" fmla="*/ 3342 h 10000"/>
                <a:gd name="connsiteX320" fmla="*/ 4840 w 9958"/>
                <a:gd name="connsiteY320" fmla="*/ 3383 h 10000"/>
                <a:gd name="connsiteX321" fmla="*/ 4840 w 9958"/>
                <a:gd name="connsiteY321" fmla="*/ 3417 h 10000"/>
                <a:gd name="connsiteX322" fmla="*/ 4850 w 9958"/>
                <a:gd name="connsiteY322" fmla="*/ 3450 h 10000"/>
                <a:gd name="connsiteX323" fmla="*/ 4882 w 9958"/>
                <a:gd name="connsiteY323" fmla="*/ 3491 h 10000"/>
                <a:gd name="connsiteX324" fmla="*/ 4904 w 9958"/>
                <a:gd name="connsiteY324" fmla="*/ 3552 h 10000"/>
                <a:gd name="connsiteX325" fmla="*/ 4947 w 9958"/>
                <a:gd name="connsiteY325" fmla="*/ 3619 h 10000"/>
                <a:gd name="connsiteX326" fmla="*/ 4990 w 9958"/>
                <a:gd name="connsiteY326" fmla="*/ 3673 h 10000"/>
                <a:gd name="connsiteX327" fmla="*/ 5033 w 9958"/>
                <a:gd name="connsiteY327" fmla="*/ 3734 h 10000"/>
                <a:gd name="connsiteX328" fmla="*/ 5076 w 9958"/>
                <a:gd name="connsiteY328" fmla="*/ 3788 h 10000"/>
                <a:gd name="connsiteX329" fmla="*/ 5097 w 9958"/>
                <a:gd name="connsiteY329" fmla="*/ 3856 h 10000"/>
                <a:gd name="connsiteX330" fmla="*/ 5108 w 9958"/>
                <a:gd name="connsiteY330" fmla="*/ 3916 h 10000"/>
                <a:gd name="connsiteX331" fmla="*/ 5076 w 9958"/>
                <a:gd name="connsiteY331" fmla="*/ 3991 h 10000"/>
                <a:gd name="connsiteX332" fmla="*/ 5065 w 9958"/>
                <a:gd name="connsiteY332" fmla="*/ 4038 h 10000"/>
                <a:gd name="connsiteX333" fmla="*/ 5055 w 9958"/>
                <a:gd name="connsiteY333" fmla="*/ 4085 h 10000"/>
                <a:gd name="connsiteX334" fmla="*/ 5033 w 9958"/>
                <a:gd name="connsiteY334" fmla="*/ 4139 h 10000"/>
                <a:gd name="connsiteX335" fmla="*/ 5033 w 9958"/>
                <a:gd name="connsiteY335" fmla="*/ 4180 h 10000"/>
                <a:gd name="connsiteX336" fmla="*/ 5023 w 9958"/>
                <a:gd name="connsiteY336" fmla="*/ 4227 h 10000"/>
                <a:gd name="connsiteX337" fmla="*/ 5012 w 9958"/>
                <a:gd name="connsiteY337" fmla="*/ 4274 h 10000"/>
                <a:gd name="connsiteX338" fmla="*/ 5012 w 9958"/>
                <a:gd name="connsiteY338" fmla="*/ 4321 h 10000"/>
                <a:gd name="connsiteX339" fmla="*/ 4990 w 9958"/>
                <a:gd name="connsiteY339" fmla="*/ 4369 h 10000"/>
                <a:gd name="connsiteX340" fmla="*/ 4701 w 9958"/>
                <a:gd name="connsiteY340" fmla="*/ 4402 h 10000"/>
                <a:gd name="connsiteX341" fmla="*/ 4776 w 9958"/>
                <a:gd name="connsiteY341" fmla="*/ 4619 h 10000"/>
                <a:gd name="connsiteX342" fmla="*/ 4743 w 9958"/>
                <a:gd name="connsiteY342" fmla="*/ 4632 h 10000"/>
                <a:gd name="connsiteX343" fmla="*/ 4701 w 9958"/>
                <a:gd name="connsiteY343" fmla="*/ 4639 h 10000"/>
                <a:gd name="connsiteX344" fmla="*/ 4679 w 9958"/>
                <a:gd name="connsiteY344" fmla="*/ 4646 h 10000"/>
                <a:gd name="connsiteX345" fmla="*/ 4636 w 9958"/>
                <a:gd name="connsiteY345" fmla="*/ 4646 h 10000"/>
                <a:gd name="connsiteX346" fmla="*/ 4594 w 9958"/>
                <a:gd name="connsiteY346" fmla="*/ 4659 h 10000"/>
                <a:gd name="connsiteX347" fmla="*/ 4540 w 9958"/>
                <a:gd name="connsiteY347" fmla="*/ 4666 h 10000"/>
                <a:gd name="connsiteX348" fmla="*/ 4519 w 9958"/>
                <a:gd name="connsiteY348" fmla="*/ 4686 h 10000"/>
                <a:gd name="connsiteX349" fmla="*/ 4476 w 9958"/>
                <a:gd name="connsiteY349" fmla="*/ 4693 h 10000"/>
                <a:gd name="connsiteX350" fmla="*/ 4433 w 9958"/>
                <a:gd name="connsiteY350" fmla="*/ 4700 h 10000"/>
                <a:gd name="connsiteX351" fmla="*/ 4391 w 9958"/>
                <a:gd name="connsiteY351" fmla="*/ 4700 h 10000"/>
                <a:gd name="connsiteX352" fmla="*/ 4348 w 9958"/>
                <a:gd name="connsiteY352" fmla="*/ 4693 h 10000"/>
                <a:gd name="connsiteX353" fmla="*/ 4305 w 9958"/>
                <a:gd name="connsiteY353" fmla="*/ 4686 h 10000"/>
                <a:gd name="connsiteX354" fmla="*/ 4251 w 9958"/>
                <a:gd name="connsiteY354" fmla="*/ 4673 h 10000"/>
                <a:gd name="connsiteX355" fmla="*/ 4209 w 9958"/>
                <a:gd name="connsiteY355" fmla="*/ 4673 h 10000"/>
                <a:gd name="connsiteX356" fmla="*/ 4166 w 9958"/>
                <a:gd name="connsiteY356" fmla="*/ 4673 h 10000"/>
                <a:gd name="connsiteX357" fmla="*/ 4123 w 9958"/>
                <a:gd name="connsiteY357" fmla="*/ 4693 h 10000"/>
                <a:gd name="connsiteX358" fmla="*/ 4112 w 9958"/>
                <a:gd name="connsiteY358" fmla="*/ 4700 h 10000"/>
                <a:gd name="connsiteX359" fmla="*/ 4102 w 9958"/>
                <a:gd name="connsiteY359" fmla="*/ 4720 h 10000"/>
                <a:gd name="connsiteX360" fmla="*/ 4080 w 9958"/>
                <a:gd name="connsiteY360" fmla="*/ 4733 h 10000"/>
                <a:gd name="connsiteX361" fmla="*/ 4070 w 9958"/>
                <a:gd name="connsiteY361" fmla="*/ 4747 h 10000"/>
                <a:gd name="connsiteX362" fmla="*/ 4059 w 9958"/>
                <a:gd name="connsiteY362" fmla="*/ 4767 h 10000"/>
                <a:gd name="connsiteX363" fmla="*/ 4037 w 9958"/>
                <a:gd name="connsiteY363" fmla="*/ 4787 h 10000"/>
                <a:gd name="connsiteX364" fmla="*/ 4037 w 9958"/>
                <a:gd name="connsiteY364" fmla="*/ 4801 h 10000"/>
                <a:gd name="connsiteX365" fmla="*/ 4026 w 9958"/>
                <a:gd name="connsiteY365" fmla="*/ 4821 h 10000"/>
                <a:gd name="connsiteX366" fmla="*/ 3994 w 9958"/>
                <a:gd name="connsiteY366" fmla="*/ 4814 h 10000"/>
                <a:gd name="connsiteX367" fmla="*/ 3962 w 9958"/>
                <a:gd name="connsiteY367" fmla="*/ 4801 h 10000"/>
                <a:gd name="connsiteX368" fmla="*/ 3940 w 9958"/>
                <a:gd name="connsiteY368" fmla="*/ 4787 h 10000"/>
                <a:gd name="connsiteX369" fmla="*/ 3908 w 9958"/>
                <a:gd name="connsiteY369" fmla="*/ 4774 h 10000"/>
                <a:gd name="connsiteX370" fmla="*/ 3876 w 9958"/>
                <a:gd name="connsiteY370" fmla="*/ 4767 h 10000"/>
                <a:gd name="connsiteX371" fmla="*/ 3855 w 9958"/>
                <a:gd name="connsiteY371" fmla="*/ 4760 h 10000"/>
                <a:gd name="connsiteX372" fmla="*/ 3812 w 9958"/>
                <a:gd name="connsiteY372" fmla="*/ 4760 h 10000"/>
                <a:gd name="connsiteX373" fmla="*/ 3780 w 9958"/>
                <a:gd name="connsiteY373" fmla="*/ 4774 h 10000"/>
                <a:gd name="connsiteX374" fmla="*/ 3737 w 9958"/>
                <a:gd name="connsiteY374" fmla="*/ 4794 h 10000"/>
                <a:gd name="connsiteX375" fmla="*/ 3726 w 9958"/>
                <a:gd name="connsiteY375" fmla="*/ 4821 h 10000"/>
                <a:gd name="connsiteX376" fmla="*/ 3705 w 9958"/>
                <a:gd name="connsiteY376" fmla="*/ 4848 h 10000"/>
                <a:gd name="connsiteX377" fmla="*/ 3694 w 9958"/>
                <a:gd name="connsiteY377" fmla="*/ 4875 h 10000"/>
                <a:gd name="connsiteX378" fmla="*/ 3694 w 9958"/>
                <a:gd name="connsiteY378" fmla="*/ 4902 h 10000"/>
                <a:gd name="connsiteX379" fmla="*/ 3673 w 9958"/>
                <a:gd name="connsiteY379" fmla="*/ 4929 h 10000"/>
                <a:gd name="connsiteX380" fmla="*/ 3673 w 9958"/>
                <a:gd name="connsiteY380" fmla="*/ 4956 h 10000"/>
                <a:gd name="connsiteX381" fmla="*/ 3662 w 9958"/>
                <a:gd name="connsiteY381" fmla="*/ 4983 h 10000"/>
                <a:gd name="connsiteX382" fmla="*/ 3652 w 9958"/>
                <a:gd name="connsiteY382" fmla="*/ 5037 h 10000"/>
                <a:gd name="connsiteX383" fmla="*/ 3630 w 9958"/>
                <a:gd name="connsiteY383" fmla="*/ 5098 h 10000"/>
                <a:gd name="connsiteX384" fmla="*/ 3587 w 9958"/>
                <a:gd name="connsiteY384" fmla="*/ 5138 h 10000"/>
                <a:gd name="connsiteX385" fmla="*/ 3534 w 9958"/>
                <a:gd name="connsiteY385" fmla="*/ 5186 h 10000"/>
                <a:gd name="connsiteX386" fmla="*/ 3480 w 9958"/>
                <a:gd name="connsiteY386" fmla="*/ 5233 h 10000"/>
                <a:gd name="connsiteX387" fmla="*/ 3416 w 9958"/>
                <a:gd name="connsiteY387" fmla="*/ 5267 h 10000"/>
                <a:gd name="connsiteX388" fmla="*/ 3363 w 9958"/>
                <a:gd name="connsiteY388" fmla="*/ 5314 h 10000"/>
                <a:gd name="connsiteX389" fmla="*/ 3299 w 9958"/>
                <a:gd name="connsiteY389" fmla="*/ 5361 h 10000"/>
                <a:gd name="connsiteX390" fmla="*/ 3299 w 9958"/>
                <a:gd name="connsiteY390" fmla="*/ 5361 h 10000"/>
                <a:gd name="connsiteX391" fmla="*/ 3288 w 9958"/>
                <a:gd name="connsiteY391" fmla="*/ 5361 h 10000"/>
                <a:gd name="connsiteX392" fmla="*/ 3277 w 9958"/>
                <a:gd name="connsiteY392" fmla="*/ 5361 h 10000"/>
                <a:gd name="connsiteX393" fmla="*/ 3277 w 9958"/>
                <a:gd name="connsiteY393" fmla="*/ 5361 h 10000"/>
                <a:gd name="connsiteX394" fmla="*/ 3256 w 9958"/>
                <a:gd name="connsiteY394" fmla="*/ 5361 h 10000"/>
                <a:gd name="connsiteX395" fmla="*/ 3245 w 9958"/>
                <a:gd name="connsiteY395" fmla="*/ 5361 h 10000"/>
                <a:gd name="connsiteX396" fmla="*/ 3245 w 9958"/>
                <a:gd name="connsiteY396" fmla="*/ 5348 h 10000"/>
                <a:gd name="connsiteX397" fmla="*/ 3234 w 9958"/>
                <a:gd name="connsiteY397" fmla="*/ 5341 h 10000"/>
                <a:gd name="connsiteX398" fmla="*/ 3234 w 9958"/>
                <a:gd name="connsiteY398" fmla="*/ 5260 h 10000"/>
                <a:gd name="connsiteX399" fmla="*/ 3234 w 9958"/>
                <a:gd name="connsiteY399" fmla="*/ 5165 h 10000"/>
                <a:gd name="connsiteX400" fmla="*/ 3213 w 9958"/>
                <a:gd name="connsiteY400" fmla="*/ 5084 h 10000"/>
                <a:gd name="connsiteX401" fmla="*/ 3213 w 9958"/>
                <a:gd name="connsiteY401" fmla="*/ 4997 h 10000"/>
                <a:gd name="connsiteX402" fmla="*/ 3202 w 9958"/>
                <a:gd name="connsiteY402" fmla="*/ 4916 h 10000"/>
                <a:gd name="connsiteX403" fmla="*/ 3202 w 9958"/>
                <a:gd name="connsiteY403" fmla="*/ 4828 h 10000"/>
                <a:gd name="connsiteX404" fmla="*/ 3213 w 9958"/>
                <a:gd name="connsiteY404" fmla="*/ 4747 h 10000"/>
                <a:gd name="connsiteX405" fmla="*/ 3234 w 9958"/>
                <a:gd name="connsiteY405" fmla="*/ 4666 h 10000"/>
                <a:gd name="connsiteX406" fmla="*/ 3234 w 9958"/>
                <a:gd name="connsiteY406" fmla="*/ 4619 h 10000"/>
                <a:gd name="connsiteX407" fmla="*/ 3234 w 9958"/>
                <a:gd name="connsiteY407" fmla="*/ 4564 h 10000"/>
                <a:gd name="connsiteX408" fmla="*/ 3245 w 9958"/>
                <a:gd name="connsiteY408" fmla="*/ 4517 h 10000"/>
                <a:gd name="connsiteX409" fmla="*/ 3277 w 9958"/>
                <a:gd name="connsiteY409" fmla="*/ 4477 h 10000"/>
                <a:gd name="connsiteX410" fmla="*/ 3288 w 9958"/>
                <a:gd name="connsiteY410" fmla="*/ 4429 h 10000"/>
                <a:gd name="connsiteX411" fmla="*/ 3288 w 9958"/>
                <a:gd name="connsiteY411" fmla="*/ 4382 h 10000"/>
                <a:gd name="connsiteX412" fmla="*/ 3288 w 9958"/>
                <a:gd name="connsiteY412" fmla="*/ 4348 h 10000"/>
                <a:gd name="connsiteX413" fmla="*/ 3245 w 9958"/>
                <a:gd name="connsiteY413" fmla="*/ 4308 h 10000"/>
                <a:gd name="connsiteX414" fmla="*/ 3137 w 9958"/>
                <a:gd name="connsiteY414" fmla="*/ 4301 h 10000"/>
                <a:gd name="connsiteX415" fmla="*/ 3052 w 9958"/>
                <a:gd name="connsiteY415" fmla="*/ 4294 h 10000"/>
                <a:gd name="connsiteX416" fmla="*/ 2955 w 9958"/>
                <a:gd name="connsiteY416" fmla="*/ 4294 h 10000"/>
                <a:gd name="connsiteX417" fmla="*/ 2848 w 9958"/>
                <a:gd name="connsiteY417" fmla="*/ 4294 h 10000"/>
                <a:gd name="connsiteX418" fmla="*/ 2763 w 9958"/>
                <a:gd name="connsiteY418" fmla="*/ 4281 h 10000"/>
                <a:gd name="connsiteX419" fmla="*/ 2667 w 9958"/>
                <a:gd name="connsiteY419" fmla="*/ 4274 h 10000"/>
                <a:gd name="connsiteX420" fmla="*/ 2581 w 9958"/>
                <a:gd name="connsiteY420" fmla="*/ 4267 h 10000"/>
                <a:gd name="connsiteX421" fmla="*/ 2495 w 9958"/>
                <a:gd name="connsiteY421" fmla="*/ 4247 h 10000"/>
                <a:gd name="connsiteX422" fmla="*/ 2506 w 9958"/>
                <a:gd name="connsiteY422" fmla="*/ 4227 h 10000"/>
                <a:gd name="connsiteX423" fmla="*/ 2538 w 9958"/>
                <a:gd name="connsiteY423" fmla="*/ 4213 h 10000"/>
                <a:gd name="connsiteX424" fmla="*/ 2549 w 9958"/>
                <a:gd name="connsiteY424" fmla="*/ 4193 h 10000"/>
                <a:gd name="connsiteX425" fmla="*/ 2581 w 9958"/>
                <a:gd name="connsiteY425" fmla="*/ 4173 h 10000"/>
                <a:gd name="connsiteX426" fmla="*/ 2592 w 9958"/>
                <a:gd name="connsiteY426" fmla="*/ 4153 h 10000"/>
                <a:gd name="connsiteX427" fmla="*/ 2592 w 9958"/>
                <a:gd name="connsiteY427" fmla="*/ 4126 h 10000"/>
                <a:gd name="connsiteX428" fmla="*/ 2613 w 9958"/>
                <a:gd name="connsiteY428" fmla="*/ 4112 h 10000"/>
                <a:gd name="connsiteX429" fmla="*/ 2613 w 9958"/>
                <a:gd name="connsiteY429" fmla="*/ 4085 h 10000"/>
                <a:gd name="connsiteX430" fmla="*/ 2560 w 9958"/>
                <a:gd name="connsiteY430" fmla="*/ 4065 h 10000"/>
                <a:gd name="connsiteX431" fmla="*/ 2538 w 9958"/>
                <a:gd name="connsiteY431" fmla="*/ 4038 h 10000"/>
                <a:gd name="connsiteX432" fmla="*/ 2506 w 9958"/>
                <a:gd name="connsiteY432" fmla="*/ 4018 h 10000"/>
                <a:gd name="connsiteX433" fmla="*/ 2474 w 9958"/>
                <a:gd name="connsiteY433" fmla="*/ 3991 h 10000"/>
                <a:gd name="connsiteX434" fmla="*/ 2463 w 9958"/>
                <a:gd name="connsiteY434" fmla="*/ 3964 h 10000"/>
                <a:gd name="connsiteX435" fmla="*/ 2431 w 9958"/>
                <a:gd name="connsiteY435" fmla="*/ 3943 h 10000"/>
                <a:gd name="connsiteX436" fmla="*/ 2431 w 9958"/>
                <a:gd name="connsiteY436" fmla="*/ 3910 h 10000"/>
                <a:gd name="connsiteX437" fmla="*/ 2431 w 9958"/>
                <a:gd name="connsiteY437" fmla="*/ 3883 h 10000"/>
                <a:gd name="connsiteX438" fmla="*/ 2421 w 9958"/>
                <a:gd name="connsiteY438" fmla="*/ 3856 h 10000"/>
                <a:gd name="connsiteX439" fmla="*/ 2410 w 9958"/>
                <a:gd name="connsiteY439" fmla="*/ 3849 h 10000"/>
                <a:gd name="connsiteX440" fmla="*/ 2378 w 9958"/>
                <a:gd name="connsiteY440" fmla="*/ 3828 h 10000"/>
                <a:gd name="connsiteX441" fmla="*/ 2346 w 9958"/>
                <a:gd name="connsiteY441" fmla="*/ 3828 h 10000"/>
                <a:gd name="connsiteX442" fmla="*/ 2324 w 9958"/>
                <a:gd name="connsiteY442" fmla="*/ 3815 h 10000"/>
                <a:gd name="connsiteX443" fmla="*/ 2292 w 9958"/>
                <a:gd name="connsiteY443" fmla="*/ 3815 h 10000"/>
                <a:gd name="connsiteX444" fmla="*/ 2260 w 9958"/>
                <a:gd name="connsiteY444" fmla="*/ 3815 h 10000"/>
                <a:gd name="connsiteX445" fmla="*/ 2227 w 9958"/>
                <a:gd name="connsiteY445" fmla="*/ 3815 h 10000"/>
                <a:gd name="connsiteX446" fmla="*/ 2216 w 9958"/>
                <a:gd name="connsiteY446" fmla="*/ 3815 h 10000"/>
                <a:gd name="connsiteX447" fmla="*/ 2206 w 9958"/>
                <a:gd name="connsiteY447" fmla="*/ 3815 h 10000"/>
                <a:gd name="connsiteX448" fmla="*/ 2184 w 9958"/>
                <a:gd name="connsiteY448" fmla="*/ 3815 h 10000"/>
                <a:gd name="connsiteX449" fmla="*/ 2174 w 9958"/>
                <a:gd name="connsiteY449" fmla="*/ 3815 h 10000"/>
                <a:gd name="connsiteX450" fmla="*/ 2163 w 9958"/>
                <a:gd name="connsiteY450" fmla="*/ 3815 h 10000"/>
                <a:gd name="connsiteX451" fmla="*/ 2142 w 9958"/>
                <a:gd name="connsiteY451" fmla="*/ 3815 h 10000"/>
                <a:gd name="connsiteX452" fmla="*/ 2131 w 9958"/>
                <a:gd name="connsiteY452" fmla="*/ 3808 h 10000"/>
                <a:gd name="connsiteX453" fmla="*/ 2131 w 9958"/>
                <a:gd name="connsiteY453" fmla="*/ 3808 h 10000"/>
                <a:gd name="connsiteX454" fmla="*/ 2120 w 9958"/>
                <a:gd name="connsiteY454" fmla="*/ 3761 h 10000"/>
                <a:gd name="connsiteX455" fmla="*/ 2088 w 9958"/>
                <a:gd name="connsiteY455" fmla="*/ 3727 h 10000"/>
                <a:gd name="connsiteX456" fmla="*/ 2056 w 9958"/>
                <a:gd name="connsiteY456" fmla="*/ 3700 h 10000"/>
                <a:gd name="connsiteX457" fmla="*/ 2013 w 9958"/>
                <a:gd name="connsiteY457" fmla="*/ 3666 h 10000"/>
                <a:gd name="connsiteX458" fmla="*/ 1970 w 9958"/>
                <a:gd name="connsiteY458" fmla="*/ 3646 h 10000"/>
                <a:gd name="connsiteX459" fmla="*/ 1917 w 9958"/>
                <a:gd name="connsiteY459" fmla="*/ 3619 h 10000"/>
                <a:gd name="connsiteX460" fmla="*/ 1853 w 9958"/>
                <a:gd name="connsiteY460" fmla="*/ 3606 h 10000"/>
                <a:gd name="connsiteX461" fmla="*/ 1789 w 9958"/>
                <a:gd name="connsiteY461" fmla="*/ 3592 h 10000"/>
                <a:gd name="connsiteX462" fmla="*/ 1756 w 9958"/>
                <a:gd name="connsiteY462" fmla="*/ 3592 h 10000"/>
                <a:gd name="connsiteX463" fmla="*/ 1714 w 9958"/>
                <a:gd name="connsiteY463" fmla="*/ 3592 h 10000"/>
                <a:gd name="connsiteX464" fmla="*/ 1682 w 9958"/>
                <a:gd name="connsiteY464" fmla="*/ 3592 h 10000"/>
                <a:gd name="connsiteX465" fmla="*/ 1650 w 9958"/>
                <a:gd name="connsiteY465" fmla="*/ 3592 h 10000"/>
                <a:gd name="connsiteX466" fmla="*/ 1628 w 9958"/>
                <a:gd name="connsiteY466" fmla="*/ 3599 h 10000"/>
                <a:gd name="connsiteX467" fmla="*/ 1596 w 9958"/>
                <a:gd name="connsiteY467" fmla="*/ 3606 h 10000"/>
                <a:gd name="connsiteX468" fmla="*/ 1564 w 9958"/>
                <a:gd name="connsiteY468" fmla="*/ 3619 h 10000"/>
                <a:gd name="connsiteX469" fmla="*/ 1553 w 9958"/>
                <a:gd name="connsiteY469" fmla="*/ 3626 h 10000"/>
                <a:gd name="connsiteX470" fmla="*/ 1543 w 9958"/>
                <a:gd name="connsiteY470" fmla="*/ 3646 h 10000"/>
                <a:gd name="connsiteX471" fmla="*/ 1510 w 9958"/>
                <a:gd name="connsiteY471" fmla="*/ 3666 h 10000"/>
                <a:gd name="connsiteX472" fmla="*/ 1500 w 9958"/>
                <a:gd name="connsiteY472" fmla="*/ 3673 h 10000"/>
                <a:gd name="connsiteX473" fmla="*/ 1478 w 9958"/>
                <a:gd name="connsiteY473" fmla="*/ 3693 h 10000"/>
                <a:gd name="connsiteX474" fmla="*/ 1468 w 9958"/>
                <a:gd name="connsiteY474" fmla="*/ 3700 h 10000"/>
                <a:gd name="connsiteX475" fmla="*/ 1468 w 9958"/>
                <a:gd name="connsiteY475" fmla="*/ 3720 h 10000"/>
                <a:gd name="connsiteX476" fmla="*/ 1446 w 9958"/>
                <a:gd name="connsiteY476" fmla="*/ 3734 h 10000"/>
                <a:gd name="connsiteX477" fmla="*/ 1446 w 9958"/>
                <a:gd name="connsiteY477" fmla="*/ 3754 h 10000"/>
                <a:gd name="connsiteX478" fmla="*/ 1425 w 9958"/>
                <a:gd name="connsiteY478" fmla="*/ 3747 h 10000"/>
                <a:gd name="connsiteX479" fmla="*/ 1382 w 9958"/>
                <a:gd name="connsiteY479" fmla="*/ 3747 h 10000"/>
                <a:gd name="connsiteX480" fmla="*/ 1339 w 9958"/>
                <a:gd name="connsiteY480" fmla="*/ 3734 h 10000"/>
                <a:gd name="connsiteX481" fmla="*/ 1306 w 9958"/>
                <a:gd name="connsiteY481" fmla="*/ 3734 h 10000"/>
                <a:gd name="connsiteX482" fmla="*/ 1264 w 9958"/>
                <a:gd name="connsiteY482" fmla="*/ 3734 h 10000"/>
                <a:gd name="connsiteX483" fmla="*/ 1221 w 9958"/>
                <a:gd name="connsiteY483" fmla="*/ 3734 h 10000"/>
                <a:gd name="connsiteX484" fmla="*/ 1178 w 9958"/>
                <a:gd name="connsiteY484" fmla="*/ 3754 h 10000"/>
                <a:gd name="connsiteX485" fmla="*/ 1135 w 9958"/>
                <a:gd name="connsiteY485" fmla="*/ 3761 h 10000"/>
                <a:gd name="connsiteX486" fmla="*/ 1135 w 9958"/>
                <a:gd name="connsiteY486" fmla="*/ 3781 h 10000"/>
                <a:gd name="connsiteX487" fmla="*/ 1114 w 9958"/>
                <a:gd name="connsiteY487" fmla="*/ 3788 h 10000"/>
                <a:gd name="connsiteX488" fmla="*/ 1114 w 9958"/>
                <a:gd name="connsiteY488" fmla="*/ 3808 h 10000"/>
                <a:gd name="connsiteX489" fmla="*/ 1114 w 9958"/>
                <a:gd name="connsiteY489" fmla="*/ 3815 h 10000"/>
                <a:gd name="connsiteX490" fmla="*/ 1135 w 9958"/>
                <a:gd name="connsiteY490" fmla="*/ 3835 h 10000"/>
                <a:gd name="connsiteX491" fmla="*/ 1135 w 9958"/>
                <a:gd name="connsiteY491" fmla="*/ 3856 h 10000"/>
                <a:gd name="connsiteX492" fmla="*/ 1135 w 9958"/>
                <a:gd name="connsiteY492" fmla="*/ 3862 h 10000"/>
                <a:gd name="connsiteX493" fmla="*/ 1114 w 9958"/>
                <a:gd name="connsiteY493" fmla="*/ 3883 h 10000"/>
                <a:gd name="connsiteX494" fmla="*/ 1071 w 9958"/>
                <a:gd name="connsiteY494" fmla="*/ 3889 h 10000"/>
                <a:gd name="connsiteX495" fmla="*/ 1018 w 9958"/>
                <a:gd name="connsiteY495" fmla="*/ 3903 h 10000"/>
                <a:gd name="connsiteX496" fmla="*/ 975 w 9958"/>
                <a:gd name="connsiteY496" fmla="*/ 3916 h 10000"/>
                <a:gd name="connsiteX497" fmla="*/ 921 w 9958"/>
                <a:gd name="connsiteY497" fmla="*/ 3937 h 10000"/>
                <a:gd name="connsiteX498" fmla="*/ 868 w 9958"/>
                <a:gd name="connsiteY498" fmla="*/ 3957 h 10000"/>
                <a:gd name="connsiteX499" fmla="*/ 846 w 9958"/>
                <a:gd name="connsiteY499" fmla="*/ 3984 h 10000"/>
                <a:gd name="connsiteX500" fmla="*/ 814 w 9958"/>
                <a:gd name="connsiteY500" fmla="*/ 4018 h 10000"/>
                <a:gd name="connsiteX501" fmla="*/ 782 w 9958"/>
                <a:gd name="connsiteY501" fmla="*/ 4065 h 10000"/>
                <a:gd name="connsiteX502" fmla="*/ 804 w 9958"/>
                <a:gd name="connsiteY502" fmla="*/ 4092 h 10000"/>
                <a:gd name="connsiteX503" fmla="*/ 804 w 9958"/>
                <a:gd name="connsiteY503" fmla="*/ 4119 h 10000"/>
                <a:gd name="connsiteX504" fmla="*/ 814 w 9958"/>
                <a:gd name="connsiteY504" fmla="*/ 4146 h 10000"/>
                <a:gd name="connsiteX505" fmla="*/ 825 w 9958"/>
                <a:gd name="connsiteY505" fmla="*/ 4166 h 10000"/>
                <a:gd name="connsiteX506" fmla="*/ 846 w 9958"/>
                <a:gd name="connsiteY506" fmla="*/ 4180 h 10000"/>
                <a:gd name="connsiteX507" fmla="*/ 868 w 9958"/>
                <a:gd name="connsiteY507" fmla="*/ 4213 h 10000"/>
                <a:gd name="connsiteX508" fmla="*/ 900 w 9958"/>
                <a:gd name="connsiteY508" fmla="*/ 4220 h 10000"/>
                <a:gd name="connsiteX509" fmla="*/ 943 w 9958"/>
                <a:gd name="connsiteY509" fmla="*/ 4240 h 10000"/>
                <a:gd name="connsiteX510" fmla="*/ 0 w 9958"/>
                <a:gd name="connsiteY510" fmla="*/ 4281 h 10000"/>
                <a:gd name="connsiteX511" fmla="*/ 2271 w 9958"/>
                <a:gd name="connsiteY511" fmla="*/ 6435 h 10000"/>
                <a:gd name="connsiteX512" fmla="*/ 2367 w 9958"/>
                <a:gd name="connsiteY512" fmla="*/ 6482 h 10000"/>
                <a:gd name="connsiteX513" fmla="*/ 2463 w 9958"/>
                <a:gd name="connsiteY513" fmla="*/ 6516 h 10000"/>
                <a:gd name="connsiteX514" fmla="*/ 2581 w 9958"/>
                <a:gd name="connsiteY514" fmla="*/ 6543 h 10000"/>
                <a:gd name="connsiteX515" fmla="*/ 2677 w 9958"/>
                <a:gd name="connsiteY515" fmla="*/ 6556 h 10000"/>
                <a:gd name="connsiteX516" fmla="*/ 2795 w 9958"/>
                <a:gd name="connsiteY516" fmla="*/ 6563 h 10000"/>
                <a:gd name="connsiteX517" fmla="*/ 2923 w 9958"/>
                <a:gd name="connsiteY517" fmla="*/ 6570 h 10000"/>
                <a:gd name="connsiteX518" fmla="*/ 3041 w 9958"/>
                <a:gd name="connsiteY518" fmla="*/ 6570 h 10000"/>
                <a:gd name="connsiteX519" fmla="*/ 3160 w 9958"/>
                <a:gd name="connsiteY519" fmla="*/ 6563 h 10000"/>
                <a:gd name="connsiteX520" fmla="*/ 3160 w 9958"/>
                <a:gd name="connsiteY520" fmla="*/ 6590 h 10000"/>
                <a:gd name="connsiteX521" fmla="*/ 3137 w 9958"/>
                <a:gd name="connsiteY521" fmla="*/ 6624 h 10000"/>
                <a:gd name="connsiteX522" fmla="*/ 3137 w 9958"/>
                <a:gd name="connsiteY522" fmla="*/ 6651 h 10000"/>
                <a:gd name="connsiteX523" fmla="*/ 3137 w 9958"/>
                <a:gd name="connsiteY523" fmla="*/ 6678 h 10000"/>
                <a:gd name="connsiteX524" fmla="*/ 3126 w 9958"/>
                <a:gd name="connsiteY524" fmla="*/ 6712 h 10000"/>
                <a:gd name="connsiteX525" fmla="*/ 3126 w 9958"/>
                <a:gd name="connsiteY525" fmla="*/ 6739 h 10000"/>
                <a:gd name="connsiteX526" fmla="*/ 3116 w 9958"/>
                <a:gd name="connsiteY526" fmla="*/ 6766 h 10000"/>
                <a:gd name="connsiteX527" fmla="*/ 3116 w 9958"/>
                <a:gd name="connsiteY527" fmla="*/ 6793 h 10000"/>
                <a:gd name="connsiteX528" fmla="*/ 3084 w 9958"/>
                <a:gd name="connsiteY528" fmla="*/ 6989 h 10000"/>
                <a:gd name="connsiteX529" fmla="*/ 3084 w 9958"/>
                <a:gd name="connsiteY529" fmla="*/ 7184 h 10000"/>
                <a:gd name="connsiteX530" fmla="*/ 3094 w 9958"/>
                <a:gd name="connsiteY530" fmla="*/ 7380 h 10000"/>
                <a:gd name="connsiteX531" fmla="*/ 3126 w 9958"/>
                <a:gd name="connsiteY531" fmla="*/ 7576 h 10000"/>
                <a:gd name="connsiteX532" fmla="*/ 3170 w 9958"/>
                <a:gd name="connsiteY532" fmla="*/ 7765 h 10000"/>
                <a:gd name="connsiteX533" fmla="*/ 3234 w 9958"/>
                <a:gd name="connsiteY533" fmla="*/ 7968 h 10000"/>
                <a:gd name="connsiteX534" fmla="*/ 3299 w 9958"/>
                <a:gd name="connsiteY534" fmla="*/ 8157 h 10000"/>
                <a:gd name="connsiteX535" fmla="*/ 3373 w 9958"/>
                <a:gd name="connsiteY535" fmla="*/ 8339 h 10000"/>
                <a:gd name="connsiteX536" fmla="*/ 3662 w 9958"/>
                <a:gd name="connsiteY536" fmla="*/ 8852 h 10000"/>
                <a:gd name="connsiteX537" fmla="*/ 3245 w 9958"/>
                <a:gd name="connsiteY537" fmla="*/ 8832 h 10000"/>
                <a:gd name="connsiteX538" fmla="*/ 2806 w 9958"/>
                <a:gd name="connsiteY538" fmla="*/ 8832 h 10000"/>
                <a:gd name="connsiteX539" fmla="*/ 2592 w 9958"/>
                <a:gd name="connsiteY539" fmla="*/ 8832 h 10000"/>
                <a:gd name="connsiteX540" fmla="*/ 2378 w 9958"/>
                <a:gd name="connsiteY540" fmla="*/ 8845 h 10000"/>
                <a:gd name="connsiteX541" fmla="*/ 2163 w 9958"/>
                <a:gd name="connsiteY541" fmla="*/ 8859 h 10000"/>
                <a:gd name="connsiteX542" fmla="*/ 1938 w 9958"/>
                <a:gd name="connsiteY542" fmla="*/ 8879 h 10000"/>
                <a:gd name="connsiteX543" fmla="*/ 1735 w 9958"/>
                <a:gd name="connsiteY543" fmla="*/ 8906 h 10000"/>
                <a:gd name="connsiteX544" fmla="*/ 1521 w 9958"/>
                <a:gd name="connsiteY544" fmla="*/ 8933 h 10000"/>
                <a:gd name="connsiteX545" fmla="*/ 1317 w 9958"/>
                <a:gd name="connsiteY545" fmla="*/ 8967 h 10000"/>
                <a:gd name="connsiteX546" fmla="*/ 1114 w 9958"/>
                <a:gd name="connsiteY546" fmla="*/ 9014 h 10000"/>
                <a:gd name="connsiteX547" fmla="*/ 932 w 9958"/>
                <a:gd name="connsiteY547" fmla="*/ 9068 h 10000"/>
                <a:gd name="connsiteX548" fmla="*/ 739 w 9958"/>
                <a:gd name="connsiteY548" fmla="*/ 9136 h 10000"/>
                <a:gd name="connsiteX549" fmla="*/ 558 w 9958"/>
                <a:gd name="connsiteY549" fmla="*/ 9196 h 10000"/>
                <a:gd name="connsiteX550" fmla="*/ 386 w 9958"/>
                <a:gd name="connsiteY550" fmla="*/ 9278 h 10000"/>
                <a:gd name="connsiteX551" fmla="*/ 353 w 9958"/>
                <a:gd name="connsiteY551" fmla="*/ 9305 h 10000"/>
                <a:gd name="connsiteX552" fmla="*/ 332 w 9958"/>
                <a:gd name="connsiteY552" fmla="*/ 9332 h 10000"/>
                <a:gd name="connsiteX553" fmla="*/ 311 w 9958"/>
                <a:gd name="connsiteY553" fmla="*/ 9359 h 10000"/>
                <a:gd name="connsiteX554" fmla="*/ 289 w 9958"/>
                <a:gd name="connsiteY554" fmla="*/ 9392 h 10000"/>
                <a:gd name="connsiteX555" fmla="*/ 279 w 9958"/>
                <a:gd name="connsiteY555" fmla="*/ 9419 h 10000"/>
                <a:gd name="connsiteX556" fmla="*/ 268 w 9958"/>
                <a:gd name="connsiteY556" fmla="*/ 9446 h 10000"/>
                <a:gd name="connsiteX557" fmla="*/ 268 w 9958"/>
                <a:gd name="connsiteY557" fmla="*/ 9473 h 10000"/>
                <a:gd name="connsiteX558" fmla="*/ 268 w 9958"/>
                <a:gd name="connsiteY558" fmla="*/ 9500 h 10000"/>
                <a:gd name="connsiteX559" fmla="*/ 440 w 9958"/>
                <a:gd name="connsiteY559" fmla="*/ 9534 h 10000"/>
                <a:gd name="connsiteX560" fmla="*/ 611 w 9958"/>
                <a:gd name="connsiteY560" fmla="*/ 9554 h 10000"/>
                <a:gd name="connsiteX561" fmla="*/ 782 w 9958"/>
                <a:gd name="connsiteY561" fmla="*/ 9581 h 10000"/>
                <a:gd name="connsiteX562" fmla="*/ 964 w 9958"/>
                <a:gd name="connsiteY562" fmla="*/ 9588 h 10000"/>
                <a:gd name="connsiteX563" fmla="*/ 1317 w 9958"/>
                <a:gd name="connsiteY563" fmla="*/ 9602 h 10000"/>
                <a:gd name="connsiteX564" fmla="*/ 1682 w 9958"/>
                <a:gd name="connsiteY564" fmla="*/ 9588 h 10000"/>
                <a:gd name="connsiteX565" fmla="*/ 2045 w 9958"/>
                <a:gd name="connsiteY565" fmla="*/ 9575 h 10000"/>
                <a:gd name="connsiteX566" fmla="*/ 2410 w 9958"/>
                <a:gd name="connsiteY566" fmla="*/ 9561 h 10000"/>
                <a:gd name="connsiteX567" fmla="*/ 2763 w 9958"/>
                <a:gd name="connsiteY567" fmla="*/ 9554 h 10000"/>
                <a:gd name="connsiteX568" fmla="*/ 3126 w 9958"/>
                <a:gd name="connsiteY568" fmla="*/ 9561 h 10000"/>
                <a:gd name="connsiteX569" fmla="*/ 3126 w 9958"/>
                <a:gd name="connsiteY569" fmla="*/ 9581 h 10000"/>
                <a:gd name="connsiteX570" fmla="*/ 3137 w 9958"/>
                <a:gd name="connsiteY570" fmla="*/ 9602 h 10000"/>
                <a:gd name="connsiteX571" fmla="*/ 3137 w 9958"/>
                <a:gd name="connsiteY571" fmla="*/ 9615 h 10000"/>
                <a:gd name="connsiteX572" fmla="*/ 3137 w 9958"/>
                <a:gd name="connsiteY572" fmla="*/ 9635 h 10000"/>
                <a:gd name="connsiteX573" fmla="*/ 3160 w 9958"/>
                <a:gd name="connsiteY573" fmla="*/ 9662 h 10000"/>
                <a:gd name="connsiteX574" fmla="*/ 3170 w 9958"/>
                <a:gd name="connsiteY574" fmla="*/ 9683 h 10000"/>
                <a:gd name="connsiteX575" fmla="*/ 3170 w 9958"/>
                <a:gd name="connsiteY575" fmla="*/ 9696 h 10000"/>
                <a:gd name="connsiteX576" fmla="*/ 3192 w 9958"/>
                <a:gd name="connsiteY576" fmla="*/ 9716 h 10000"/>
                <a:gd name="connsiteX577" fmla="*/ 3213 w 9958"/>
                <a:gd name="connsiteY577" fmla="*/ 9743 h 10000"/>
                <a:gd name="connsiteX578" fmla="*/ 3245 w 9958"/>
                <a:gd name="connsiteY578" fmla="*/ 9764 h 10000"/>
                <a:gd name="connsiteX579" fmla="*/ 3277 w 9958"/>
                <a:gd name="connsiteY579" fmla="*/ 9784 h 10000"/>
                <a:gd name="connsiteX580" fmla="*/ 3299 w 9958"/>
                <a:gd name="connsiteY580" fmla="*/ 9797 h 10000"/>
                <a:gd name="connsiteX581" fmla="*/ 3341 w 9958"/>
                <a:gd name="connsiteY581" fmla="*/ 9818 h 10000"/>
                <a:gd name="connsiteX582" fmla="*/ 3373 w 9958"/>
                <a:gd name="connsiteY582" fmla="*/ 9838 h 10000"/>
                <a:gd name="connsiteX583" fmla="*/ 3416 w 9958"/>
                <a:gd name="connsiteY583" fmla="*/ 9845 h 10000"/>
                <a:gd name="connsiteX584" fmla="*/ 3448 w 9958"/>
                <a:gd name="connsiteY584" fmla="*/ 9865 h 10000"/>
                <a:gd name="connsiteX585" fmla="*/ 3480 w 9958"/>
                <a:gd name="connsiteY585" fmla="*/ 9865 h 10000"/>
                <a:gd name="connsiteX586" fmla="*/ 3491 w 9958"/>
                <a:gd name="connsiteY586" fmla="*/ 9872 h 10000"/>
                <a:gd name="connsiteX587" fmla="*/ 3502 w 9958"/>
                <a:gd name="connsiteY587" fmla="*/ 9872 h 10000"/>
                <a:gd name="connsiteX588" fmla="*/ 3523 w 9958"/>
                <a:gd name="connsiteY588" fmla="*/ 9872 h 10000"/>
                <a:gd name="connsiteX589" fmla="*/ 3534 w 9958"/>
                <a:gd name="connsiteY589" fmla="*/ 9872 h 10000"/>
                <a:gd name="connsiteX590" fmla="*/ 3545 w 9958"/>
                <a:gd name="connsiteY590" fmla="*/ 9872 h 10000"/>
                <a:gd name="connsiteX591" fmla="*/ 3566 w 9958"/>
                <a:gd name="connsiteY591" fmla="*/ 9872 h 10000"/>
                <a:gd name="connsiteX592" fmla="*/ 3577 w 9958"/>
                <a:gd name="connsiteY592" fmla="*/ 9872 h 10000"/>
                <a:gd name="connsiteX593" fmla="*/ 3609 w 9958"/>
                <a:gd name="connsiteY593" fmla="*/ 9892 h 10000"/>
                <a:gd name="connsiteX594" fmla="*/ 3630 w 9958"/>
                <a:gd name="connsiteY594" fmla="*/ 9899 h 10000"/>
                <a:gd name="connsiteX595" fmla="*/ 3662 w 9958"/>
                <a:gd name="connsiteY595" fmla="*/ 9905 h 10000"/>
                <a:gd name="connsiteX596" fmla="*/ 3694 w 9958"/>
                <a:gd name="connsiteY596" fmla="*/ 9905 h 10000"/>
                <a:gd name="connsiteX597" fmla="*/ 3737 w 9958"/>
                <a:gd name="connsiteY597" fmla="*/ 9905 h 10000"/>
                <a:gd name="connsiteX598" fmla="*/ 3769 w 9958"/>
                <a:gd name="connsiteY598" fmla="*/ 9919 h 10000"/>
                <a:gd name="connsiteX599" fmla="*/ 3812 w 9958"/>
                <a:gd name="connsiteY599" fmla="*/ 9926 h 10000"/>
                <a:gd name="connsiteX600" fmla="*/ 3823 w 9958"/>
                <a:gd name="connsiteY600" fmla="*/ 9946 h 10000"/>
                <a:gd name="connsiteX601" fmla="*/ 3898 w 9958"/>
                <a:gd name="connsiteY601" fmla="*/ 9953 h 10000"/>
                <a:gd name="connsiteX602" fmla="*/ 3951 w 9958"/>
                <a:gd name="connsiteY602" fmla="*/ 9966 h 10000"/>
                <a:gd name="connsiteX603" fmla="*/ 4026 w 9958"/>
                <a:gd name="connsiteY603" fmla="*/ 9973 h 10000"/>
                <a:gd name="connsiteX604" fmla="*/ 4080 w 9958"/>
                <a:gd name="connsiteY604" fmla="*/ 9973 h 10000"/>
                <a:gd name="connsiteX605" fmla="*/ 4155 w 9958"/>
                <a:gd name="connsiteY605" fmla="*/ 9980 h 10000"/>
                <a:gd name="connsiteX606" fmla="*/ 4230 w 9958"/>
                <a:gd name="connsiteY606" fmla="*/ 9993 h 10000"/>
                <a:gd name="connsiteX607" fmla="*/ 4284 w 9958"/>
                <a:gd name="connsiteY607" fmla="*/ 9993 h 10000"/>
                <a:gd name="connsiteX608" fmla="*/ 4358 w 9958"/>
                <a:gd name="connsiteY608" fmla="*/ 10000 h 10000"/>
                <a:gd name="connsiteX0" fmla="*/ 4107 w 9731"/>
                <a:gd name="connsiteY0" fmla="*/ 10000 h 10000"/>
                <a:gd name="connsiteX1" fmla="*/ 4183 w 9731"/>
                <a:gd name="connsiteY1" fmla="*/ 10000 h 10000"/>
                <a:gd name="connsiteX2" fmla="*/ 4269 w 9731"/>
                <a:gd name="connsiteY2" fmla="*/ 10000 h 10000"/>
                <a:gd name="connsiteX3" fmla="*/ 4354 w 9731"/>
                <a:gd name="connsiteY3" fmla="*/ 9993 h 10000"/>
                <a:gd name="connsiteX4" fmla="*/ 4441 w 9731"/>
                <a:gd name="connsiteY4" fmla="*/ 9993 h 10000"/>
                <a:gd name="connsiteX5" fmla="*/ 4516 w 9731"/>
                <a:gd name="connsiteY5" fmla="*/ 9993 h 10000"/>
                <a:gd name="connsiteX6" fmla="*/ 4601 w 9731"/>
                <a:gd name="connsiteY6" fmla="*/ 9980 h 10000"/>
                <a:gd name="connsiteX7" fmla="*/ 4688 w 9731"/>
                <a:gd name="connsiteY7" fmla="*/ 9980 h 10000"/>
                <a:gd name="connsiteX8" fmla="*/ 4775 w 9731"/>
                <a:gd name="connsiteY8" fmla="*/ 9980 h 10000"/>
                <a:gd name="connsiteX9" fmla="*/ 4828 w 9731"/>
                <a:gd name="connsiteY9" fmla="*/ 9973 h 10000"/>
                <a:gd name="connsiteX10" fmla="*/ 4882 w 9731"/>
                <a:gd name="connsiteY10" fmla="*/ 9966 h 10000"/>
                <a:gd name="connsiteX11" fmla="*/ 4925 w 9731"/>
                <a:gd name="connsiteY11" fmla="*/ 9953 h 10000"/>
                <a:gd name="connsiteX12" fmla="*/ 4979 w 9731"/>
                <a:gd name="connsiteY12" fmla="*/ 9953 h 10000"/>
                <a:gd name="connsiteX13" fmla="*/ 5022 w 9731"/>
                <a:gd name="connsiteY13" fmla="*/ 9946 h 10000"/>
                <a:gd name="connsiteX14" fmla="*/ 5064 w 9731"/>
                <a:gd name="connsiteY14" fmla="*/ 9946 h 10000"/>
                <a:gd name="connsiteX15" fmla="*/ 5108 w 9731"/>
                <a:gd name="connsiteY15" fmla="*/ 9946 h 10000"/>
                <a:gd name="connsiteX16" fmla="*/ 5172 w 9731"/>
                <a:gd name="connsiteY16" fmla="*/ 9939 h 10000"/>
                <a:gd name="connsiteX17" fmla="*/ 5194 w 9731"/>
                <a:gd name="connsiteY17" fmla="*/ 9926 h 10000"/>
                <a:gd name="connsiteX18" fmla="*/ 5226 w 9731"/>
                <a:gd name="connsiteY18" fmla="*/ 9926 h 10000"/>
                <a:gd name="connsiteX19" fmla="*/ 5258 w 9731"/>
                <a:gd name="connsiteY19" fmla="*/ 9919 h 10000"/>
                <a:gd name="connsiteX20" fmla="*/ 5279 w 9731"/>
                <a:gd name="connsiteY20" fmla="*/ 9919 h 10000"/>
                <a:gd name="connsiteX21" fmla="*/ 5311 w 9731"/>
                <a:gd name="connsiteY21" fmla="*/ 9919 h 10000"/>
                <a:gd name="connsiteX22" fmla="*/ 5344 w 9731"/>
                <a:gd name="connsiteY22" fmla="*/ 9919 h 10000"/>
                <a:gd name="connsiteX23" fmla="*/ 5366 w 9731"/>
                <a:gd name="connsiteY23" fmla="*/ 9919 h 10000"/>
                <a:gd name="connsiteX24" fmla="*/ 5398 w 9731"/>
                <a:gd name="connsiteY24" fmla="*/ 9905 h 10000"/>
                <a:gd name="connsiteX25" fmla="*/ 5473 w 9731"/>
                <a:gd name="connsiteY25" fmla="*/ 9892 h 10000"/>
                <a:gd name="connsiteX26" fmla="*/ 5558 w 9731"/>
                <a:gd name="connsiteY26" fmla="*/ 9878 h 10000"/>
                <a:gd name="connsiteX27" fmla="*/ 5635 w 9731"/>
                <a:gd name="connsiteY27" fmla="*/ 9851 h 10000"/>
                <a:gd name="connsiteX28" fmla="*/ 5699 w 9731"/>
                <a:gd name="connsiteY28" fmla="*/ 9838 h 10000"/>
                <a:gd name="connsiteX29" fmla="*/ 5774 w 9731"/>
                <a:gd name="connsiteY29" fmla="*/ 9811 h 10000"/>
                <a:gd name="connsiteX30" fmla="*/ 5850 w 9731"/>
                <a:gd name="connsiteY30" fmla="*/ 9784 h 10000"/>
                <a:gd name="connsiteX31" fmla="*/ 5904 w 9731"/>
                <a:gd name="connsiteY31" fmla="*/ 9743 h 10000"/>
                <a:gd name="connsiteX32" fmla="*/ 5968 w 9731"/>
                <a:gd name="connsiteY32" fmla="*/ 9716 h 10000"/>
                <a:gd name="connsiteX33" fmla="*/ 5978 w 9731"/>
                <a:gd name="connsiteY33" fmla="*/ 9669 h 10000"/>
                <a:gd name="connsiteX34" fmla="*/ 5978 w 9731"/>
                <a:gd name="connsiteY34" fmla="*/ 9629 h 10000"/>
                <a:gd name="connsiteX35" fmla="*/ 5968 w 9731"/>
                <a:gd name="connsiteY35" fmla="*/ 9581 h 10000"/>
                <a:gd name="connsiteX36" fmla="*/ 5936 w 9731"/>
                <a:gd name="connsiteY36" fmla="*/ 9534 h 10000"/>
                <a:gd name="connsiteX37" fmla="*/ 5904 w 9731"/>
                <a:gd name="connsiteY37" fmla="*/ 9500 h 10000"/>
                <a:gd name="connsiteX38" fmla="*/ 5861 w 9731"/>
                <a:gd name="connsiteY38" fmla="*/ 9460 h 10000"/>
                <a:gd name="connsiteX39" fmla="*/ 5807 w 9731"/>
                <a:gd name="connsiteY39" fmla="*/ 9426 h 10000"/>
                <a:gd name="connsiteX40" fmla="*/ 5753 w 9731"/>
                <a:gd name="connsiteY40" fmla="*/ 9399 h 10000"/>
                <a:gd name="connsiteX41" fmla="*/ 5689 w 9731"/>
                <a:gd name="connsiteY41" fmla="*/ 9392 h 10000"/>
                <a:gd name="connsiteX42" fmla="*/ 5635 w 9731"/>
                <a:gd name="connsiteY42" fmla="*/ 9372 h 10000"/>
                <a:gd name="connsiteX43" fmla="*/ 5570 w 9731"/>
                <a:gd name="connsiteY43" fmla="*/ 9352 h 10000"/>
                <a:gd name="connsiteX44" fmla="*/ 5505 w 9731"/>
                <a:gd name="connsiteY44" fmla="*/ 9332 h 10000"/>
                <a:gd name="connsiteX45" fmla="*/ 5441 w 9731"/>
                <a:gd name="connsiteY45" fmla="*/ 9325 h 10000"/>
                <a:gd name="connsiteX46" fmla="*/ 5366 w 9731"/>
                <a:gd name="connsiteY46" fmla="*/ 9305 h 10000"/>
                <a:gd name="connsiteX47" fmla="*/ 5311 w 9731"/>
                <a:gd name="connsiteY47" fmla="*/ 9291 h 10000"/>
                <a:gd name="connsiteX48" fmla="*/ 5236 w 9731"/>
                <a:gd name="connsiteY48" fmla="*/ 9278 h 10000"/>
                <a:gd name="connsiteX49" fmla="*/ 5215 w 9731"/>
                <a:gd name="connsiteY49" fmla="*/ 9271 h 10000"/>
                <a:gd name="connsiteX50" fmla="*/ 5183 w 9731"/>
                <a:gd name="connsiteY50" fmla="*/ 9271 h 10000"/>
                <a:gd name="connsiteX51" fmla="*/ 5151 w 9731"/>
                <a:gd name="connsiteY51" fmla="*/ 9271 h 10000"/>
                <a:gd name="connsiteX52" fmla="*/ 5140 w 9731"/>
                <a:gd name="connsiteY52" fmla="*/ 9264 h 10000"/>
                <a:gd name="connsiteX53" fmla="*/ 5108 w 9731"/>
                <a:gd name="connsiteY53" fmla="*/ 9264 h 10000"/>
                <a:gd name="connsiteX54" fmla="*/ 5075 w 9731"/>
                <a:gd name="connsiteY54" fmla="*/ 9264 h 10000"/>
                <a:gd name="connsiteX55" fmla="*/ 5064 w 9731"/>
                <a:gd name="connsiteY55" fmla="*/ 9251 h 10000"/>
                <a:gd name="connsiteX56" fmla="*/ 5032 w 9731"/>
                <a:gd name="connsiteY56" fmla="*/ 9244 h 10000"/>
                <a:gd name="connsiteX57" fmla="*/ 5032 w 9731"/>
                <a:gd name="connsiteY57" fmla="*/ 9223 h 10000"/>
                <a:gd name="connsiteX58" fmla="*/ 5054 w 9731"/>
                <a:gd name="connsiteY58" fmla="*/ 9196 h 10000"/>
                <a:gd name="connsiteX59" fmla="*/ 5054 w 9731"/>
                <a:gd name="connsiteY59" fmla="*/ 9176 h 10000"/>
                <a:gd name="connsiteX60" fmla="*/ 5064 w 9731"/>
                <a:gd name="connsiteY60" fmla="*/ 9163 h 10000"/>
                <a:gd name="connsiteX61" fmla="*/ 5064 w 9731"/>
                <a:gd name="connsiteY61" fmla="*/ 9142 h 10000"/>
                <a:gd name="connsiteX62" fmla="*/ 5075 w 9731"/>
                <a:gd name="connsiteY62" fmla="*/ 9122 h 10000"/>
                <a:gd name="connsiteX63" fmla="*/ 5097 w 9731"/>
                <a:gd name="connsiteY63" fmla="*/ 9095 h 10000"/>
                <a:gd name="connsiteX64" fmla="*/ 5097 w 9731"/>
                <a:gd name="connsiteY64" fmla="*/ 9082 h 10000"/>
                <a:gd name="connsiteX65" fmla="*/ 5151 w 9731"/>
                <a:gd name="connsiteY65" fmla="*/ 8953 h 10000"/>
                <a:gd name="connsiteX66" fmla="*/ 5215 w 9731"/>
                <a:gd name="connsiteY66" fmla="*/ 8832 h 10000"/>
                <a:gd name="connsiteX67" fmla="*/ 5258 w 9731"/>
                <a:gd name="connsiteY67" fmla="*/ 8724 h 10000"/>
                <a:gd name="connsiteX68" fmla="*/ 5301 w 9731"/>
                <a:gd name="connsiteY68" fmla="*/ 8602 h 10000"/>
                <a:gd name="connsiteX69" fmla="*/ 5344 w 9731"/>
                <a:gd name="connsiteY69" fmla="*/ 8494 h 10000"/>
                <a:gd name="connsiteX70" fmla="*/ 5366 w 9731"/>
                <a:gd name="connsiteY70" fmla="*/ 8379 h 10000"/>
                <a:gd name="connsiteX71" fmla="*/ 5387 w 9731"/>
                <a:gd name="connsiteY71" fmla="*/ 8258 h 10000"/>
                <a:gd name="connsiteX72" fmla="*/ 5398 w 9731"/>
                <a:gd name="connsiteY72" fmla="*/ 8143 h 10000"/>
                <a:gd name="connsiteX73" fmla="*/ 5409 w 9731"/>
                <a:gd name="connsiteY73" fmla="*/ 8028 h 10000"/>
                <a:gd name="connsiteX74" fmla="*/ 5441 w 9731"/>
                <a:gd name="connsiteY74" fmla="*/ 7927 h 10000"/>
                <a:gd name="connsiteX75" fmla="*/ 5441 w 9731"/>
                <a:gd name="connsiteY75" fmla="*/ 7833 h 10000"/>
                <a:gd name="connsiteX76" fmla="*/ 5462 w 9731"/>
                <a:gd name="connsiteY76" fmla="*/ 7731 h 10000"/>
                <a:gd name="connsiteX77" fmla="*/ 5462 w 9731"/>
                <a:gd name="connsiteY77" fmla="*/ 7630 h 10000"/>
                <a:gd name="connsiteX78" fmla="*/ 5473 w 9731"/>
                <a:gd name="connsiteY78" fmla="*/ 7529 h 10000"/>
                <a:gd name="connsiteX79" fmla="*/ 5473 w 9731"/>
                <a:gd name="connsiteY79" fmla="*/ 7441 h 10000"/>
                <a:gd name="connsiteX80" fmla="*/ 5483 w 9731"/>
                <a:gd name="connsiteY80" fmla="*/ 7340 h 10000"/>
                <a:gd name="connsiteX81" fmla="*/ 5473 w 9731"/>
                <a:gd name="connsiteY81" fmla="*/ 7191 h 10000"/>
                <a:gd name="connsiteX82" fmla="*/ 5462 w 9731"/>
                <a:gd name="connsiteY82" fmla="*/ 7043 h 10000"/>
                <a:gd name="connsiteX83" fmla="*/ 5441 w 9731"/>
                <a:gd name="connsiteY83" fmla="*/ 6901 h 10000"/>
                <a:gd name="connsiteX84" fmla="*/ 5430 w 9731"/>
                <a:gd name="connsiteY84" fmla="*/ 6752 h 10000"/>
                <a:gd name="connsiteX85" fmla="*/ 5409 w 9731"/>
                <a:gd name="connsiteY85" fmla="*/ 6610 h 10000"/>
                <a:gd name="connsiteX86" fmla="*/ 5430 w 9731"/>
                <a:gd name="connsiteY86" fmla="*/ 6469 h 10000"/>
                <a:gd name="connsiteX87" fmla="*/ 5462 w 9731"/>
                <a:gd name="connsiteY87" fmla="*/ 6327 h 10000"/>
                <a:gd name="connsiteX88" fmla="*/ 5526 w 9731"/>
                <a:gd name="connsiteY88" fmla="*/ 6172 h 10000"/>
                <a:gd name="connsiteX89" fmla="*/ 5558 w 9731"/>
                <a:gd name="connsiteY89" fmla="*/ 6090 h 10000"/>
                <a:gd name="connsiteX90" fmla="*/ 5635 w 9731"/>
                <a:gd name="connsiteY90" fmla="*/ 6009 h 10000"/>
                <a:gd name="connsiteX91" fmla="*/ 5699 w 9731"/>
                <a:gd name="connsiteY91" fmla="*/ 5935 h 10000"/>
                <a:gd name="connsiteX92" fmla="*/ 5796 w 9731"/>
                <a:gd name="connsiteY92" fmla="*/ 5861 h 10000"/>
                <a:gd name="connsiteX93" fmla="*/ 5893 w 9731"/>
                <a:gd name="connsiteY93" fmla="*/ 5800 h 10000"/>
                <a:gd name="connsiteX94" fmla="*/ 6000 w 9731"/>
                <a:gd name="connsiteY94" fmla="*/ 5726 h 10000"/>
                <a:gd name="connsiteX95" fmla="*/ 6086 w 9731"/>
                <a:gd name="connsiteY95" fmla="*/ 5652 h 10000"/>
                <a:gd name="connsiteX96" fmla="*/ 6183 w 9731"/>
                <a:gd name="connsiteY96" fmla="*/ 5584 h 10000"/>
                <a:gd name="connsiteX97" fmla="*/ 6236 w 9731"/>
                <a:gd name="connsiteY97" fmla="*/ 5517 h 10000"/>
                <a:gd name="connsiteX98" fmla="*/ 6291 w 9731"/>
                <a:gd name="connsiteY98" fmla="*/ 5429 h 10000"/>
                <a:gd name="connsiteX99" fmla="*/ 6312 w 9731"/>
                <a:gd name="connsiteY99" fmla="*/ 5361 h 10000"/>
                <a:gd name="connsiteX100" fmla="*/ 6333 w 9731"/>
                <a:gd name="connsiteY100" fmla="*/ 5287 h 10000"/>
                <a:gd name="connsiteX101" fmla="*/ 6333 w 9731"/>
                <a:gd name="connsiteY101" fmla="*/ 5206 h 10000"/>
                <a:gd name="connsiteX102" fmla="*/ 6312 w 9731"/>
                <a:gd name="connsiteY102" fmla="*/ 5125 h 10000"/>
                <a:gd name="connsiteX103" fmla="*/ 6291 w 9731"/>
                <a:gd name="connsiteY103" fmla="*/ 5037 h 10000"/>
                <a:gd name="connsiteX104" fmla="*/ 6236 w 9731"/>
                <a:gd name="connsiteY104" fmla="*/ 4956 h 10000"/>
                <a:gd name="connsiteX105" fmla="*/ 6215 w 9731"/>
                <a:gd name="connsiteY105" fmla="*/ 4922 h 10000"/>
                <a:gd name="connsiteX106" fmla="*/ 6183 w 9731"/>
                <a:gd name="connsiteY106" fmla="*/ 4882 h 10000"/>
                <a:gd name="connsiteX107" fmla="*/ 6172 w 9731"/>
                <a:gd name="connsiteY107" fmla="*/ 4848 h 10000"/>
                <a:gd name="connsiteX108" fmla="*/ 6172 w 9731"/>
                <a:gd name="connsiteY108" fmla="*/ 4801 h 10000"/>
                <a:gd name="connsiteX109" fmla="*/ 6183 w 9731"/>
                <a:gd name="connsiteY109" fmla="*/ 4767 h 10000"/>
                <a:gd name="connsiteX110" fmla="*/ 6183 w 9731"/>
                <a:gd name="connsiteY110" fmla="*/ 4733 h 10000"/>
                <a:gd name="connsiteX111" fmla="*/ 6193 w 9731"/>
                <a:gd name="connsiteY111" fmla="*/ 4686 h 10000"/>
                <a:gd name="connsiteX112" fmla="*/ 6193 w 9731"/>
                <a:gd name="connsiteY112" fmla="*/ 4646 h 10000"/>
                <a:gd name="connsiteX113" fmla="*/ 6257 w 9731"/>
                <a:gd name="connsiteY113" fmla="*/ 4619 h 10000"/>
                <a:gd name="connsiteX114" fmla="*/ 6312 w 9731"/>
                <a:gd name="connsiteY114" fmla="*/ 4605 h 10000"/>
                <a:gd name="connsiteX115" fmla="*/ 6376 w 9731"/>
                <a:gd name="connsiteY115" fmla="*/ 4564 h 10000"/>
                <a:gd name="connsiteX116" fmla="*/ 6430 w 9731"/>
                <a:gd name="connsiteY116" fmla="*/ 4537 h 10000"/>
                <a:gd name="connsiteX117" fmla="*/ 6483 w 9731"/>
                <a:gd name="connsiteY117" fmla="*/ 4510 h 10000"/>
                <a:gd name="connsiteX118" fmla="*/ 6549 w 9731"/>
                <a:gd name="connsiteY118" fmla="*/ 4477 h 10000"/>
                <a:gd name="connsiteX119" fmla="*/ 6603 w 9731"/>
                <a:gd name="connsiteY119" fmla="*/ 4450 h 10000"/>
                <a:gd name="connsiteX120" fmla="*/ 6667 w 9731"/>
                <a:gd name="connsiteY120" fmla="*/ 4423 h 10000"/>
                <a:gd name="connsiteX121" fmla="*/ 6688 w 9731"/>
                <a:gd name="connsiteY121" fmla="*/ 4396 h 10000"/>
                <a:gd name="connsiteX122" fmla="*/ 6720 w 9731"/>
                <a:gd name="connsiteY122" fmla="*/ 4369 h 10000"/>
                <a:gd name="connsiteX123" fmla="*/ 6752 w 9731"/>
                <a:gd name="connsiteY123" fmla="*/ 4348 h 10000"/>
                <a:gd name="connsiteX124" fmla="*/ 6775 w 9731"/>
                <a:gd name="connsiteY124" fmla="*/ 4328 h 10000"/>
                <a:gd name="connsiteX125" fmla="*/ 6807 w 9731"/>
                <a:gd name="connsiteY125" fmla="*/ 4308 h 10000"/>
                <a:gd name="connsiteX126" fmla="*/ 6839 w 9731"/>
                <a:gd name="connsiteY126" fmla="*/ 4294 h 10000"/>
                <a:gd name="connsiteX127" fmla="*/ 6882 w 9731"/>
                <a:gd name="connsiteY127" fmla="*/ 4274 h 10000"/>
                <a:gd name="connsiteX128" fmla="*/ 6925 w 9731"/>
                <a:gd name="connsiteY128" fmla="*/ 4254 h 10000"/>
                <a:gd name="connsiteX129" fmla="*/ 7097 w 9731"/>
                <a:gd name="connsiteY129" fmla="*/ 4173 h 10000"/>
                <a:gd name="connsiteX130" fmla="*/ 7269 w 9731"/>
                <a:gd name="connsiteY130" fmla="*/ 4099 h 10000"/>
                <a:gd name="connsiteX131" fmla="*/ 7452 w 9731"/>
                <a:gd name="connsiteY131" fmla="*/ 4031 h 10000"/>
                <a:gd name="connsiteX132" fmla="*/ 7624 w 9731"/>
                <a:gd name="connsiteY132" fmla="*/ 3943 h 10000"/>
                <a:gd name="connsiteX133" fmla="*/ 7699 w 9731"/>
                <a:gd name="connsiteY133" fmla="*/ 3903 h 10000"/>
                <a:gd name="connsiteX134" fmla="*/ 7764 w 9731"/>
                <a:gd name="connsiteY134" fmla="*/ 3856 h 10000"/>
                <a:gd name="connsiteX135" fmla="*/ 7828 w 9731"/>
                <a:gd name="connsiteY135" fmla="*/ 3801 h 10000"/>
                <a:gd name="connsiteX136" fmla="*/ 7871 w 9731"/>
                <a:gd name="connsiteY136" fmla="*/ 3747 h 10000"/>
                <a:gd name="connsiteX137" fmla="*/ 7914 w 9731"/>
                <a:gd name="connsiteY137" fmla="*/ 3693 h 10000"/>
                <a:gd name="connsiteX138" fmla="*/ 7924 w 9731"/>
                <a:gd name="connsiteY138" fmla="*/ 3626 h 10000"/>
                <a:gd name="connsiteX139" fmla="*/ 7935 w 9731"/>
                <a:gd name="connsiteY139" fmla="*/ 3565 h 10000"/>
                <a:gd name="connsiteX140" fmla="*/ 7935 w 9731"/>
                <a:gd name="connsiteY140" fmla="*/ 3491 h 10000"/>
                <a:gd name="connsiteX141" fmla="*/ 7924 w 9731"/>
                <a:gd name="connsiteY141" fmla="*/ 3484 h 10000"/>
                <a:gd name="connsiteX142" fmla="*/ 7924 w 9731"/>
                <a:gd name="connsiteY142" fmla="*/ 3484 h 10000"/>
                <a:gd name="connsiteX143" fmla="*/ 7914 w 9731"/>
                <a:gd name="connsiteY143" fmla="*/ 3471 h 10000"/>
                <a:gd name="connsiteX144" fmla="*/ 7914 w 9731"/>
                <a:gd name="connsiteY144" fmla="*/ 3464 h 10000"/>
                <a:gd name="connsiteX145" fmla="*/ 7914 w 9731"/>
                <a:gd name="connsiteY145" fmla="*/ 3450 h 10000"/>
                <a:gd name="connsiteX146" fmla="*/ 7914 w 9731"/>
                <a:gd name="connsiteY146" fmla="*/ 3444 h 10000"/>
                <a:gd name="connsiteX147" fmla="*/ 7914 w 9731"/>
                <a:gd name="connsiteY147" fmla="*/ 3437 h 10000"/>
                <a:gd name="connsiteX148" fmla="*/ 7924 w 9731"/>
                <a:gd name="connsiteY148" fmla="*/ 3423 h 10000"/>
                <a:gd name="connsiteX149" fmla="*/ 8011 w 9731"/>
                <a:gd name="connsiteY149" fmla="*/ 3437 h 10000"/>
                <a:gd name="connsiteX150" fmla="*/ 8096 w 9731"/>
                <a:gd name="connsiteY150" fmla="*/ 3444 h 10000"/>
                <a:gd name="connsiteX151" fmla="*/ 8204 w 9731"/>
                <a:gd name="connsiteY151" fmla="*/ 3444 h 10000"/>
                <a:gd name="connsiteX152" fmla="*/ 8290 w 9731"/>
                <a:gd name="connsiteY152" fmla="*/ 3437 h 10000"/>
                <a:gd name="connsiteX153" fmla="*/ 8376 w 9731"/>
                <a:gd name="connsiteY153" fmla="*/ 3423 h 10000"/>
                <a:gd name="connsiteX154" fmla="*/ 8463 w 9731"/>
                <a:gd name="connsiteY154" fmla="*/ 3417 h 10000"/>
                <a:gd name="connsiteX155" fmla="*/ 8549 w 9731"/>
                <a:gd name="connsiteY155" fmla="*/ 3410 h 10000"/>
                <a:gd name="connsiteX156" fmla="*/ 8634 w 9731"/>
                <a:gd name="connsiteY156" fmla="*/ 3390 h 10000"/>
                <a:gd name="connsiteX157" fmla="*/ 8678 w 9731"/>
                <a:gd name="connsiteY157" fmla="*/ 3369 h 10000"/>
                <a:gd name="connsiteX158" fmla="*/ 8721 w 9731"/>
                <a:gd name="connsiteY158" fmla="*/ 3363 h 10000"/>
                <a:gd name="connsiteX159" fmla="*/ 8753 w 9731"/>
                <a:gd name="connsiteY159" fmla="*/ 3342 h 10000"/>
                <a:gd name="connsiteX160" fmla="*/ 8796 w 9731"/>
                <a:gd name="connsiteY160" fmla="*/ 3336 h 10000"/>
                <a:gd name="connsiteX161" fmla="*/ 8828 w 9731"/>
                <a:gd name="connsiteY161" fmla="*/ 3315 h 10000"/>
                <a:gd name="connsiteX162" fmla="*/ 8860 w 9731"/>
                <a:gd name="connsiteY162" fmla="*/ 3309 h 10000"/>
                <a:gd name="connsiteX163" fmla="*/ 8881 w 9731"/>
                <a:gd name="connsiteY163" fmla="*/ 3302 h 10000"/>
                <a:gd name="connsiteX164" fmla="*/ 8914 w 9731"/>
                <a:gd name="connsiteY164" fmla="*/ 3282 h 10000"/>
                <a:gd name="connsiteX165" fmla="*/ 8968 w 9731"/>
                <a:gd name="connsiteY165" fmla="*/ 3241 h 10000"/>
                <a:gd name="connsiteX166" fmla="*/ 9032 w 9731"/>
                <a:gd name="connsiteY166" fmla="*/ 3207 h 10000"/>
                <a:gd name="connsiteX167" fmla="*/ 9075 w 9731"/>
                <a:gd name="connsiteY167" fmla="*/ 3160 h 10000"/>
                <a:gd name="connsiteX168" fmla="*/ 9107 w 9731"/>
                <a:gd name="connsiteY168" fmla="*/ 3120 h 10000"/>
                <a:gd name="connsiteX169" fmla="*/ 9128 w 9731"/>
                <a:gd name="connsiteY169" fmla="*/ 3059 h 10000"/>
                <a:gd name="connsiteX170" fmla="*/ 9128 w 9731"/>
                <a:gd name="connsiteY170" fmla="*/ 3018 h 10000"/>
                <a:gd name="connsiteX171" fmla="*/ 9128 w 9731"/>
                <a:gd name="connsiteY171" fmla="*/ 2964 h 10000"/>
                <a:gd name="connsiteX172" fmla="*/ 9128 w 9731"/>
                <a:gd name="connsiteY172" fmla="*/ 2903 h 10000"/>
                <a:gd name="connsiteX173" fmla="*/ 9117 w 9731"/>
                <a:gd name="connsiteY173" fmla="*/ 2876 h 10000"/>
                <a:gd name="connsiteX174" fmla="*/ 9085 w 9731"/>
                <a:gd name="connsiteY174" fmla="*/ 2849 h 10000"/>
                <a:gd name="connsiteX175" fmla="*/ 9075 w 9731"/>
                <a:gd name="connsiteY175" fmla="*/ 2836 h 10000"/>
                <a:gd name="connsiteX176" fmla="*/ 9043 w 9731"/>
                <a:gd name="connsiteY176" fmla="*/ 2809 h 10000"/>
                <a:gd name="connsiteX177" fmla="*/ 9032 w 9731"/>
                <a:gd name="connsiteY177" fmla="*/ 2789 h 10000"/>
                <a:gd name="connsiteX178" fmla="*/ 9000 w 9731"/>
                <a:gd name="connsiteY178" fmla="*/ 2762 h 10000"/>
                <a:gd name="connsiteX179" fmla="*/ 8968 w 9731"/>
                <a:gd name="connsiteY179" fmla="*/ 2741 h 10000"/>
                <a:gd name="connsiteX180" fmla="*/ 8946 w 9731"/>
                <a:gd name="connsiteY180" fmla="*/ 2714 h 10000"/>
                <a:gd name="connsiteX181" fmla="*/ 8968 w 9731"/>
                <a:gd name="connsiteY181" fmla="*/ 2687 h 10000"/>
                <a:gd name="connsiteX182" fmla="*/ 8989 w 9731"/>
                <a:gd name="connsiteY182" fmla="*/ 2654 h 10000"/>
                <a:gd name="connsiteX183" fmla="*/ 9000 w 9731"/>
                <a:gd name="connsiteY183" fmla="*/ 2627 h 10000"/>
                <a:gd name="connsiteX184" fmla="*/ 9000 w 9731"/>
                <a:gd name="connsiteY184" fmla="*/ 2586 h 10000"/>
                <a:gd name="connsiteX185" fmla="*/ 9010 w 9731"/>
                <a:gd name="connsiteY185" fmla="*/ 2559 h 10000"/>
                <a:gd name="connsiteX186" fmla="*/ 9032 w 9731"/>
                <a:gd name="connsiteY186" fmla="*/ 2525 h 10000"/>
                <a:gd name="connsiteX187" fmla="*/ 9053 w 9731"/>
                <a:gd name="connsiteY187" fmla="*/ 2498 h 10000"/>
                <a:gd name="connsiteX188" fmla="*/ 9085 w 9731"/>
                <a:gd name="connsiteY188" fmla="*/ 2471 h 10000"/>
                <a:gd name="connsiteX189" fmla="*/ 9150 w 9731"/>
                <a:gd name="connsiteY189" fmla="*/ 2397 h 10000"/>
                <a:gd name="connsiteX190" fmla="*/ 9204 w 9731"/>
                <a:gd name="connsiteY190" fmla="*/ 2330 h 10000"/>
                <a:gd name="connsiteX191" fmla="*/ 9280 w 9731"/>
                <a:gd name="connsiteY191" fmla="*/ 2275 h 10000"/>
                <a:gd name="connsiteX192" fmla="*/ 9365 w 9731"/>
                <a:gd name="connsiteY192" fmla="*/ 2215 h 10000"/>
                <a:gd name="connsiteX193" fmla="*/ 9441 w 9731"/>
                <a:gd name="connsiteY193" fmla="*/ 2161 h 10000"/>
                <a:gd name="connsiteX194" fmla="*/ 9527 w 9731"/>
                <a:gd name="connsiteY194" fmla="*/ 2093 h 10000"/>
                <a:gd name="connsiteX195" fmla="*/ 9591 w 9731"/>
                <a:gd name="connsiteY195" fmla="*/ 2039 h 10000"/>
                <a:gd name="connsiteX196" fmla="*/ 9667 w 9731"/>
                <a:gd name="connsiteY196" fmla="*/ 1985 h 10000"/>
                <a:gd name="connsiteX197" fmla="*/ 9699 w 9731"/>
                <a:gd name="connsiteY197" fmla="*/ 1951 h 10000"/>
                <a:gd name="connsiteX198" fmla="*/ 9731 w 9731"/>
                <a:gd name="connsiteY198" fmla="*/ 1904 h 10000"/>
                <a:gd name="connsiteX199" fmla="*/ 9731 w 9731"/>
                <a:gd name="connsiteY199" fmla="*/ 1870 h 10000"/>
                <a:gd name="connsiteX200" fmla="*/ 9731 w 9731"/>
                <a:gd name="connsiteY200" fmla="*/ 1823 h 10000"/>
                <a:gd name="connsiteX201" fmla="*/ 9710 w 9731"/>
                <a:gd name="connsiteY201" fmla="*/ 1783 h 10000"/>
                <a:gd name="connsiteX202" fmla="*/ 9688 w 9731"/>
                <a:gd name="connsiteY202" fmla="*/ 1749 h 10000"/>
                <a:gd name="connsiteX203" fmla="*/ 9656 w 9731"/>
                <a:gd name="connsiteY203" fmla="*/ 1715 h 10000"/>
                <a:gd name="connsiteX204" fmla="*/ 9624 w 9731"/>
                <a:gd name="connsiteY204" fmla="*/ 1675 h 10000"/>
                <a:gd name="connsiteX205" fmla="*/ 9570 w 9731"/>
                <a:gd name="connsiteY205" fmla="*/ 1654 h 10000"/>
                <a:gd name="connsiteX206" fmla="*/ 9527 w 9731"/>
                <a:gd name="connsiteY206" fmla="*/ 1641 h 10000"/>
                <a:gd name="connsiteX207" fmla="*/ 9463 w 9731"/>
                <a:gd name="connsiteY207" fmla="*/ 1627 h 10000"/>
                <a:gd name="connsiteX208" fmla="*/ 9409 w 9731"/>
                <a:gd name="connsiteY208" fmla="*/ 1614 h 10000"/>
                <a:gd name="connsiteX209" fmla="*/ 9344 w 9731"/>
                <a:gd name="connsiteY209" fmla="*/ 1600 h 10000"/>
                <a:gd name="connsiteX210" fmla="*/ 9301 w 9731"/>
                <a:gd name="connsiteY210" fmla="*/ 1573 h 10000"/>
                <a:gd name="connsiteX211" fmla="*/ 9257 w 9731"/>
                <a:gd name="connsiteY211" fmla="*/ 1560 h 10000"/>
                <a:gd name="connsiteX212" fmla="*/ 9215 w 9731"/>
                <a:gd name="connsiteY212" fmla="*/ 1519 h 10000"/>
                <a:gd name="connsiteX213" fmla="*/ 9117 w 9731"/>
                <a:gd name="connsiteY213" fmla="*/ 1404 h 10000"/>
                <a:gd name="connsiteX214" fmla="*/ 9000 w 9731"/>
                <a:gd name="connsiteY214" fmla="*/ 1283 h 10000"/>
                <a:gd name="connsiteX215" fmla="*/ 8870 w 9731"/>
                <a:gd name="connsiteY215" fmla="*/ 1175 h 10000"/>
                <a:gd name="connsiteX216" fmla="*/ 8742 w 9731"/>
                <a:gd name="connsiteY216" fmla="*/ 1053 h 10000"/>
                <a:gd name="connsiteX217" fmla="*/ 8591 w 9731"/>
                <a:gd name="connsiteY217" fmla="*/ 945 h 10000"/>
                <a:gd name="connsiteX218" fmla="*/ 8474 w 9731"/>
                <a:gd name="connsiteY218" fmla="*/ 831 h 10000"/>
                <a:gd name="connsiteX219" fmla="*/ 8431 w 9731"/>
                <a:gd name="connsiteY219" fmla="*/ 763 h 10000"/>
                <a:gd name="connsiteX220" fmla="*/ 8376 w 9731"/>
                <a:gd name="connsiteY220" fmla="*/ 702 h 10000"/>
                <a:gd name="connsiteX221" fmla="*/ 8343 w 9731"/>
                <a:gd name="connsiteY221" fmla="*/ 635 h 10000"/>
                <a:gd name="connsiteX222" fmla="*/ 8322 w 9731"/>
                <a:gd name="connsiteY222" fmla="*/ 560 h 10000"/>
                <a:gd name="connsiteX223" fmla="*/ 8258 w 9731"/>
                <a:gd name="connsiteY223" fmla="*/ 473 h 10000"/>
                <a:gd name="connsiteX224" fmla="*/ 8204 w 9731"/>
                <a:gd name="connsiteY224" fmla="*/ 392 h 10000"/>
                <a:gd name="connsiteX225" fmla="*/ 8128 w 9731"/>
                <a:gd name="connsiteY225" fmla="*/ 297 h 10000"/>
                <a:gd name="connsiteX226" fmla="*/ 8043 w 9731"/>
                <a:gd name="connsiteY226" fmla="*/ 216 h 10000"/>
                <a:gd name="connsiteX227" fmla="*/ 7935 w 9731"/>
                <a:gd name="connsiteY227" fmla="*/ 155 h 10000"/>
                <a:gd name="connsiteX228" fmla="*/ 7839 w 9731"/>
                <a:gd name="connsiteY228" fmla="*/ 88 h 10000"/>
                <a:gd name="connsiteX229" fmla="*/ 7721 w 9731"/>
                <a:gd name="connsiteY229" fmla="*/ 34 h 10000"/>
                <a:gd name="connsiteX230" fmla="*/ 7592 w 9731"/>
                <a:gd name="connsiteY230" fmla="*/ 0 h 10000"/>
                <a:gd name="connsiteX231" fmla="*/ 7474 w 9731"/>
                <a:gd name="connsiteY231" fmla="*/ 0 h 10000"/>
                <a:gd name="connsiteX232" fmla="*/ 7376 w 9731"/>
                <a:gd name="connsiteY232" fmla="*/ 7 h 10000"/>
                <a:gd name="connsiteX233" fmla="*/ 7290 w 9731"/>
                <a:gd name="connsiteY233" fmla="*/ 14 h 10000"/>
                <a:gd name="connsiteX234" fmla="*/ 7182 w 9731"/>
                <a:gd name="connsiteY234" fmla="*/ 41 h 10000"/>
                <a:gd name="connsiteX235" fmla="*/ 7011 w 9731"/>
                <a:gd name="connsiteY235" fmla="*/ 101 h 10000"/>
                <a:gd name="connsiteX236" fmla="*/ 6850 w 9731"/>
                <a:gd name="connsiteY236" fmla="*/ 162 h 10000"/>
                <a:gd name="connsiteX237" fmla="*/ 6710 w 9731"/>
                <a:gd name="connsiteY237" fmla="*/ 243 h 10000"/>
                <a:gd name="connsiteX238" fmla="*/ 6549 w 9731"/>
                <a:gd name="connsiteY238" fmla="*/ 324 h 10000"/>
                <a:gd name="connsiteX239" fmla="*/ 6397 w 9731"/>
                <a:gd name="connsiteY239" fmla="*/ 398 h 10000"/>
                <a:gd name="connsiteX240" fmla="*/ 6236 w 9731"/>
                <a:gd name="connsiteY240" fmla="*/ 466 h 10000"/>
                <a:gd name="connsiteX241" fmla="*/ 6151 w 9731"/>
                <a:gd name="connsiteY241" fmla="*/ 500 h 10000"/>
                <a:gd name="connsiteX242" fmla="*/ 6054 w 9731"/>
                <a:gd name="connsiteY242" fmla="*/ 527 h 10000"/>
                <a:gd name="connsiteX243" fmla="*/ 5946 w 9731"/>
                <a:gd name="connsiteY243" fmla="*/ 533 h 10000"/>
                <a:gd name="connsiteX244" fmla="*/ 5850 w 9731"/>
                <a:gd name="connsiteY244" fmla="*/ 533 h 10000"/>
                <a:gd name="connsiteX245" fmla="*/ 5753 w 9731"/>
                <a:gd name="connsiteY245" fmla="*/ 547 h 10000"/>
                <a:gd name="connsiteX246" fmla="*/ 5635 w 9731"/>
                <a:gd name="connsiteY246" fmla="*/ 560 h 10000"/>
                <a:gd name="connsiteX247" fmla="*/ 5526 w 9731"/>
                <a:gd name="connsiteY247" fmla="*/ 581 h 10000"/>
                <a:gd name="connsiteX248" fmla="*/ 5441 w 9731"/>
                <a:gd name="connsiteY248" fmla="*/ 621 h 10000"/>
                <a:gd name="connsiteX249" fmla="*/ 5398 w 9731"/>
                <a:gd name="connsiteY249" fmla="*/ 635 h 10000"/>
                <a:gd name="connsiteX250" fmla="*/ 5366 w 9731"/>
                <a:gd name="connsiteY250" fmla="*/ 655 h 10000"/>
                <a:gd name="connsiteX251" fmla="*/ 5355 w 9731"/>
                <a:gd name="connsiteY251" fmla="*/ 675 h 10000"/>
                <a:gd name="connsiteX252" fmla="*/ 5322 w 9731"/>
                <a:gd name="connsiteY252" fmla="*/ 702 h 10000"/>
                <a:gd name="connsiteX253" fmla="*/ 5311 w 9731"/>
                <a:gd name="connsiteY253" fmla="*/ 716 h 10000"/>
                <a:gd name="connsiteX254" fmla="*/ 5311 w 9731"/>
                <a:gd name="connsiteY254" fmla="*/ 743 h 10000"/>
                <a:gd name="connsiteX255" fmla="*/ 5311 w 9731"/>
                <a:gd name="connsiteY255" fmla="*/ 770 h 10000"/>
                <a:gd name="connsiteX256" fmla="*/ 5311 w 9731"/>
                <a:gd name="connsiteY256" fmla="*/ 804 h 10000"/>
                <a:gd name="connsiteX257" fmla="*/ 5344 w 9731"/>
                <a:gd name="connsiteY257" fmla="*/ 864 h 10000"/>
                <a:gd name="connsiteX258" fmla="*/ 5366 w 9731"/>
                <a:gd name="connsiteY258" fmla="*/ 925 h 10000"/>
                <a:gd name="connsiteX259" fmla="*/ 5409 w 9731"/>
                <a:gd name="connsiteY259" fmla="*/ 986 h 10000"/>
                <a:gd name="connsiteX260" fmla="*/ 5462 w 9731"/>
                <a:gd name="connsiteY260" fmla="*/ 1040 h 10000"/>
                <a:gd name="connsiteX261" fmla="*/ 5505 w 9731"/>
                <a:gd name="connsiteY261" fmla="*/ 1094 h 10000"/>
                <a:gd name="connsiteX262" fmla="*/ 5558 w 9731"/>
                <a:gd name="connsiteY262" fmla="*/ 1148 h 10000"/>
                <a:gd name="connsiteX263" fmla="*/ 5613 w 9731"/>
                <a:gd name="connsiteY263" fmla="*/ 1202 h 10000"/>
                <a:gd name="connsiteX264" fmla="*/ 5657 w 9731"/>
                <a:gd name="connsiteY264" fmla="*/ 1249 h 10000"/>
                <a:gd name="connsiteX265" fmla="*/ 5505 w 9731"/>
                <a:gd name="connsiteY265" fmla="*/ 1519 h 10000"/>
                <a:gd name="connsiteX266" fmla="*/ 5483 w 9731"/>
                <a:gd name="connsiteY266" fmla="*/ 1573 h 10000"/>
                <a:gd name="connsiteX267" fmla="*/ 5473 w 9731"/>
                <a:gd name="connsiteY267" fmla="*/ 1641 h 10000"/>
                <a:gd name="connsiteX268" fmla="*/ 5483 w 9731"/>
                <a:gd name="connsiteY268" fmla="*/ 1695 h 10000"/>
                <a:gd name="connsiteX269" fmla="*/ 5483 w 9731"/>
                <a:gd name="connsiteY269" fmla="*/ 1749 h 10000"/>
                <a:gd name="connsiteX270" fmla="*/ 5505 w 9731"/>
                <a:gd name="connsiteY270" fmla="*/ 1803 h 10000"/>
                <a:gd name="connsiteX271" fmla="*/ 5505 w 9731"/>
                <a:gd name="connsiteY271" fmla="*/ 1857 h 10000"/>
                <a:gd name="connsiteX272" fmla="*/ 5515 w 9731"/>
                <a:gd name="connsiteY272" fmla="*/ 1911 h 10000"/>
                <a:gd name="connsiteX273" fmla="*/ 5515 w 9731"/>
                <a:gd name="connsiteY273" fmla="*/ 1965 h 10000"/>
                <a:gd name="connsiteX274" fmla="*/ 5526 w 9731"/>
                <a:gd name="connsiteY274" fmla="*/ 2039 h 10000"/>
                <a:gd name="connsiteX275" fmla="*/ 5526 w 9731"/>
                <a:gd name="connsiteY275" fmla="*/ 2107 h 10000"/>
                <a:gd name="connsiteX276" fmla="*/ 5526 w 9731"/>
                <a:gd name="connsiteY276" fmla="*/ 2167 h 10000"/>
                <a:gd name="connsiteX277" fmla="*/ 5526 w 9731"/>
                <a:gd name="connsiteY277" fmla="*/ 2235 h 10000"/>
                <a:gd name="connsiteX278" fmla="*/ 5526 w 9731"/>
                <a:gd name="connsiteY278" fmla="*/ 2296 h 10000"/>
                <a:gd name="connsiteX279" fmla="*/ 5526 w 9731"/>
                <a:gd name="connsiteY279" fmla="*/ 2350 h 10000"/>
                <a:gd name="connsiteX280" fmla="*/ 5515 w 9731"/>
                <a:gd name="connsiteY280" fmla="*/ 2417 h 10000"/>
                <a:gd name="connsiteX281" fmla="*/ 5483 w 9731"/>
                <a:gd name="connsiteY281" fmla="*/ 2478 h 10000"/>
                <a:gd name="connsiteX282" fmla="*/ 5483 w 9731"/>
                <a:gd name="connsiteY282" fmla="*/ 2505 h 10000"/>
                <a:gd name="connsiteX283" fmla="*/ 5473 w 9731"/>
                <a:gd name="connsiteY283" fmla="*/ 2539 h 10000"/>
                <a:gd name="connsiteX284" fmla="*/ 5473 w 9731"/>
                <a:gd name="connsiteY284" fmla="*/ 2579 h 10000"/>
                <a:gd name="connsiteX285" fmla="*/ 5462 w 9731"/>
                <a:gd name="connsiteY285" fmla="*/ 2606 h 10000"/>
                <a:gd name="connsiteX286" fmla="*/ 5462 w 9731"/>
                <a:gd name="connsiteY286" fmla="*/ 2640 h 10000"/>
                <a:gd name="connsiteX287" fmla="*/ 5462 w 9731"/>
                <a:gd name="connsiteY287" fmla="*/ 2667 h 10000"/>
                <a:gd name="connsiteX288" fmla="*/ 5462 w 9731"/>
                <a:gd name="connsiteY288" fmla="*/ 2708 h 10000"/>
                <a:gd name="connsiteX289" fmla="*/ 5473 w 9731"/>
                <a:gd name="connsiteY289" fmla="*/ 2735 h 10000"/>
                <a:gd name="connsiteX290" fmla="*/ 5301 w 9731"/>
                <a:gd name="connsiteY290" fmla="*/ 2714 h 10000"/>
                <a:gd name="connsiteX291" fmla="*/ 5108 w 9731"/>
                <a:gd name="connsiteY291" fmla="*/ 2687 h 10000"/>
                <a:gd name="connsiteX292" fmla="*/ 4925 w 9731"/>
                <a:gd name="connsiteY292" fmla="*/ 2667 h 10000"/>
                <a:gd name="connsiteX293" fmla="*/ 4742 w 9731"/>
                <a:gd name="connsiteY293" fmla="*/ 2654 h 10000"/>
                <a:gd name="connsiteX294" fmla="*/ 4559 w 9731"/>
                <a:gd name="connsiteY294" fmla="*/ 2654 h 10000"/>
                <a:gd name="connsiteX295" fmla="*/ 4387 w 9731"/>
                <a:gd name="connsiteY295" fmla="*/ 2660 h 10000"/>
                <a:gd name="connsiteX296" fmla="*/ 4290 w 9731"/>
                <a:gd name="connsiteY296" fmla="*/ 2681 h 10000"/>
                <a:gd name="connsiteX297" fmla="*/ 4205 w 9731"/>
                <a:gd name="connsiteY297" fmla="*/ 2694 h 10000"/>
                <a:gd name="connsiteX298" fmla="*/ 4118 w 9731"/>
                <a:gd name="connsiteY298" fmla="*/ 2721 h 10000"/>
                <a:gd name="connsiteX299" fmla="*/ 4054 w 9731"/>
                <a:gd name="connsiteY299" fmla="*/ 2748 h 10000"/>
                <a:gd name="connsiteX300" fmla="*/ 4000 w 9731"/>
                <a:gd name="connsiteY300" fmla="*/ 2789 h 10000"/>
                <a:gd name="connsiteX301" fmla="*/ 3990 w 9731"/>
                <a:gd name="connsiteY301" fmla="*/ 2822 h 10000"/>
                <a:gd name="connsiteX302" fmla="*/ 3979 w 9731"/>
                <a:gd name="connsiteY302" fmla="*/ 2863 h 10000"/>
                <a:gd name="connsiteX303" fmla="*/ 3990 w 9731"/>
                <a:gd name="connsiteY303" fmla="*/ 2897 h 10000"/>
                <a:gd name="connsiteX304" fmla="*/ 4000 w 9731"/>
                <a:gd name="connsiteY304" fmla="*/ 2937 h 10000"/>
                <a:gd name="connsiteX305" fmla="*/ 4022 w 9731"/>
                <a:gd name="connsiteY305" fmla="*/ 2971 h 10000"/>
                <a:gd name="connsiteX306" fmla="*/ 4054 w 9731"/>
                <a:gd name="connsiteY306" fmla="*/ 3005 h 10000"/>
                <a:gd name="connsiteX307" fmla="*/ 4075 w 9731"/>
                <a:gd name="connsiteY307" fmla="*/ 3045 h 10000"/>
                <a:gd name="connsiteX308" fmla="*/ 4118 w 9731"/>
                <a:gd name="connsiteY308" fmla="*/ 3072 h 10000"/>
                <a:gd name="connsiteX309" fmla="*/ 4183 w 9731"/>
                <a:gd name="connsiteY309" fmla="*/ 3106 h 10000"/>
                <a:gd name="connsiteX310" fmla="*/ 4237 w 9731"/>
                <a:gd name="connsiteY310" fmla="*/ 3133 h 10000"/>
                <a:gd name="connsiteX311" fmla="*/ 4290 w 9731"/>
                <a:gd name="connsiteY311" fmla="*/ 3153 h 10000"/>
                <a:gd name="connsiteX312" fmla="*/ 4365 w 9731"/>
                <a:gd name="connsiteY312" fmla="*/ 3174 h 10000"/>
                <a:gd name="connsiteX313" fmla="*/ 4441 w 9731"/>
                <a:gd name="connsiteY313" fmla="*/ 3180 h 10000"/>
                <a:gd name="connsiteX314" fmla="*/ 4494 w 9731"/>
                <a:gd name="connsiteY314" fmla="*/ 3187 h 10000"/>
                <a:gd name="connsiteX315" fmla="*/ 4569 w 9731"/>
                <a:gd name="connsiteY315" fmla="*/ 3201 h 10000"/>
                <a:gd name="connsiteX316" fmla="*/ 4569 w 9731"/>
                <a:gd name="connsiteY316" fmla="*/ 3234 h 10000"/>
                <a:gd name="connsiteX317" fmla="*/ 4569 w 9731"/>
                <a:gd name="connsiteY317" fmla="*/ 3268 h 10000"/>
                <a:gd name="connsiteX318" fmla="*/ 4569 w 9731"/>
                <a:gd name="connsiteY318" fmla="*/ 3309 h 10000"/>
                <a:gd name="connsiteX319" fmla="*/ 4569 w 9731"/>
                <a:gd name="connsiteY319" fmla="*/ 3342 h 10000"/>
                <a:gd name="connsiteX320" fmla="*/ 4591 w 9731"/>
                <a:gd name="connsiteY320" fmla="*/ 3383 h 10000"/>
                <a:gd name="connsiteX321" fmla="*/ 4591 w 9731"/>
                <a:gd name="connsiteY321" fmla="*/ 3417 h 10000"/>
                <a:gd name="connsiteX322" fmla="*/ 4601 w 9731"/>
                <a:gd name="connsiteY322" fmla="*/ 3450 h 10000"/>
                <a:gd name="connsiteX323" fmla="*/ 4634 w 9731"/>
                <a:gd name="connsiteY323" fmla="*/ 3491 h 10000"/>
                <a:gd name="connsiteX324" fmla="*/ 4656 w 9731"/>
                <a:gd name="connsiteY324" fmla="*/ 3552 h 10000"/>
                <a:gd name="connsiteX325" fmla="*/ 4699 w 9731"/>
                <a:gd name="connsiteY325" fmla="*/ 3619 h 10000"/>
                <a:gd name="connsiteX326" fmla="*/ 4742 w 9731"/>
                <a:gd name="connsiteY326" fmla="*/ 3673 h 10000"/>
                <a:gd name="connsiteX327" fmla="*/ 4785 w 9731"/>
                <a:gd name="connsiteY327" fmla="*/ 3734 h 10000"/>
                <a:gd name="connsiteX328" fmla="*/ 4828 w 9731"/>
                <a:gd name="connsiteY328" fmla="*/ 3788 h 10000"/>
                <a:gd name="connsiteX329" fmla="*/ 4849 w 9731"/>
                <a:gd name="connsiteY329" fmla="*/ 3856 h 10000"/>
                <a:gd name="connsiteX330" fmla="*/ 4861 w 9731"/>
                <a:gd name="connsiteY330" fmla="*/ 3916 h 10000"/>
                <a:gd name="connsiteX331" fmla="*/ 4828 w 9731"/>
                <a:gd name="connsiteY331" fmla="*/ 3991 h 10000"/>
                <a:gd name="connsiteX332" fmla="*/ 4817 w 9731"/>
                <a:gd name="connsiteY332" fmla="*/ 4038 h 10000"/>
                <a:gd name="connsiteX333" fmla="*/ 4807 w 9731"/>
                <a:gd name="connsiteY333" fmla="*/ 4085 h 10000"/>
                <a:gd name="connsiteX334" fmla="*/ 4785 w 9731"/>
                <a:gd name="connsiteY334" fmla="*/ 4139 h 10000"/>
                <a:gd name="connsiteX335" fmla="*/ 4785 w 9731"/>
                <a:gd name="connsiteY335" fmla="*/ 4180 h 10000"/>
                <a:gd name="connsiteX336" fmla="*/ 4775 w 9731"/>
                <a:gd name="connsiteY336" fmla="*/ 4227 h 10000"/>
                <a:gd name="connsiteX337" fmla="*/ 4764 w 9731"/>
                <a:gd name="connsiteY337" fmla="*/ 4274 h 10000"/>
                <a:gd name="connsiteX338" fmla="*/ 4764 w 9731"/>
                <a:gd name="connsiteY338" fmla="*/ 4321 h 10000"/>
                <a:gd name="connsiteX339" fmla="*/ 4742 w 9731"/>
                <a:gd name="connsiteY339" fmla="*/ 4369 h 10000"/>
                <a:gd name="connsiteX340" fmla="*/ 4452 w 9731"/>
                <a:gd name="connsiteY340" fmla="*/ 4402 h 10000"/>
                <a:gd name="connsiteX341" fmla="*/ 4527 w 9731"/>
                <a:gd name="connsiteY341" fmla="*/ 4619 h 10000"/>
                <a:gd name="connsiteX342" fmla="*/ 4494 w 9731"/>
                <a:gd name="connsiteY342" fmla="*/ 4632 h 10000"/>
                <a:gd name="connsiteX343" fmla="*/ 4452 w 9731"/>
                <a:gd name="connsiteY343" fmla="*/ 4639 h 10000"/>
                <a:gd name="connsiteX344" fmla="*/ 4430 w 9731"/>
                <a:gd name="connsiteY344" fmla="*/ 4646 h 10000"/>
                <a:gd name="connsiteX345" fmla="*/ 4387 w 9731"/>
                <a:gd name="connsiteY345" fmla="*/ 4646 h 10000"/>
                <a:gd name="connsiteX346" fmla="*/ 4344 w 9731"/>
                <a:gd name="connsiteY346" fmla="*/ 4659 h 10000"/>
                <a:gd name="connsiteX347" fmla="*/ 4290 w 9731"/>
                <a:gd name="connsiteY347" fmla="*/ 4666 h 10000"/>
                <a:gd name="connsiteX348" fmla="*/ 4269 w 9731"/>
                <a:gd name="connsiteY348" fmla="*/ 4686 h 10000"/>
                <a:gd name="connsiteX349" fmla="*/ 4226 w 9731"/>
                <a:gd name="connsiteY349" fmla="*/ 4693 h 10000"/>
                <a:gd name="connsiteX350" fmla="*/ 4183 w 9731"/>
                <a:gd name="connsiteY350" fmla="*/ 4700 h 10000"/>
                <a:gd name="connsiteX351" fmla="*/ 4141 w 9731"/>
                <a:gd name="connsiteY351" fmla="*/ 4700 h 10000"/>
                <a:gd name="connsiteX352" fmla="*/ 4097 w 9731"/>
                <a:gd name="connsiteY352" fmla="*/ 4693 h 10000"/>
                <a:gd name="connsiteX353" fmla="*/ 4054 w 9731"/>
                <a:gd name="connsiteY353" fmla="*/ 4686 h 10000"/>
                <a:gd name="connsiteX354" fmla="*/ 4000 w 9731"/>
                <a:gd name="connsiteY354" fmla="*/ 4673 h 10000"/>
                <a:gd name="connsiteX355" fmla="*/ 3958 w 9731"/>
                <a:gd name="connsiteY355" fmla="*/ 4673 h 10000"/>
                <a:gd name="connsiteX356" fmla="*/ 3915 w 9731"/>
                <a:gd name="connsiteY356" fmla="*/ 4673 h 10000"/>
                <a:gd name="connsiteX357" fmla="*/ 3871 w 9731"/>
                <a:gd name="connsiteY357" fmla="*/ 4693 h 10000"/>
                <a:gd name="connsiteX358" fmla="*/ 3860 w 9731"/>
                <a:gd name="connsiteY358" fmla="*/ 4700 h 10000"/>
                <a:gd name="connsiteX359" fmla="*/ 3850 w 9731"/>
                <a:gd name="connsiteY359" fmla="*/ 4720 h 10000"/>
                <a:gd name="connsiteX360" fmla="*/ 3828 w 9731"/>
                <a:gd name="connsiteY360" fmla="*/ 4733 h 10000"/>
                <a:gd name="connsiteX361" fmla="*/ 3818 w 9731"/>
                <a:gd name="connsiteY361" fmla="*/ 4747 h 10000"/>
                <a:gd name="connsiteX362" fmla="*/ 3807 w 9731"/>
                <a:gd name="connsiteY362" fmla="*/ 4767 h 10000"/>
                <a:gd name="connsiteX363" fmla="*/ 3785 w 9731"/>
                <a:gd name="connsiteY363" fmla="*/ 4787 h 10000"/>
                <a:gd name="connsiteX364" fmla="*/ 3785 w 9731"/>
                <a:gd name="connsiteY364" fmla="*/ 4801 h 10000"/>
                <a:gd name="connsiteX365" fmla="*/ 3774 w 9731"/>
                <a:gd name="connsiteY365" fmla="*/ 4821 h 10000"/>
                <a:gd name="connsiteX366" fmla="*/ 3742 w 9731"/>
                <a:gd name="connsiteY366" fmla="*/ 4814 h 10000"/>
                <a:gd name="connsiteX367" fmla="*/ 3710 w 9731"/>
                <a:gd name="connsiteY367" fmla="*/ 4801 h 10000"/>
                <a:gd name="connsiteX368" fmla="*/ 3688 w 9731"/>
                <a:gd name="connsiteY368" fmla="*/ 4787 h 10000"/>
                <a:gd name="connsiteX369" fmla="*/ 3655 w 9731"/>
                <a:gd name="connsiteY369" fmla="*/ 4774 h 10000"/>
                <a:gd name="connsiteX370" fmla="*/ 3623 w 9731"/>
                <a:gd name="connsiteY370" fmla="*/ 4767 h 10000"/>
                <a:gd name="connsiteX371" fmla="*/ 3602 w 9731"/>
                <a:gd name="connsiteY371" fmla="*/ 4760 h 10000"/>
                <a:gd name="connsiteX372" fmla="*/ 3559 w 9731"/>
                <a:gd name="connsiteY372" fmla="*/ 4760 h 10000"/>
                <a:gd name="connsiteX373" fmla="*/ 3527 w 9731"/>
                <a:gd name="connsiteY373" fmla="*/ 4774 h 10000"/>
                <a:gd name="connsiteX374" fmla="*/ 3484 w 9731"/>
                <a:gd name="connsiteY374" fmla="*/ 4794 h 10000"/>
                <a:gd name="connsiteX375" fmla="*/ 3473 w 9731"/>
                <a:gd name="connsiteY375" fmla="*/ 4821 h 10000"/>
                <a:gd name="connsiteX376" fmla="*/ 3452 w 9731"/>
                <a:gd name="connsiteY376" fmla="*/ 4848 h 10000"/>
                <a:gd name="connsiteX377" fmla="*/ 3441 w 9731"/>
                <a:gd name="connsiteY377" fmla="*/ 4875 h 10000"/>
                <a:gd name="connsiteX378" fmla="*/ 3441 w 9731"/>
                <a:gd name="connsiteY378" fmla="*/ 4902 h 10000"/>
                <a:gd name="connsiteX379" fmla="*/ 3419 w 9731"/>
                <a:gd name="connsiteY379" fmla="*/ 4929 h 10000"/>
                <a:gd name="connsiteX380" fmla="*/ 3419 w 9731"/>
                <a:gd name="connsiteY380" fmla="*/ 4956 h 10000"/>
                <a:gd name="connsiteX381" fmla="*/ 3408 w 9731"/>
                <a:gd name="connsiteY381" fmla="*/ 4983 h 10000"/>
                <a:gd name="connsiteX382" fmla="*/ 3398 w 9731"/>
                <a:gd name="connsiteY382" fmla="*/ 5037 h 10000"/>
                <a:gd name="connsiteX383" fmla="*/ 3376 w 9731"/>
                <a:gd name="connsiteY383" fmla="*/ 5098 h 10000"/>
                <a:gd name="connsiteX384" fmla="*/ 3333 w 9731"/>
                <a:gd name="connsiteY384" fmla="*/ 5138 h 10000"/>
                <a:gd name="connsiteX385" fmla="*/ 3280 w 9731"/>
                <a:gd name="connsiteY385" fmla="*/ 5186 h 10000"/>
                <a:gd name="connsiteX386" fmla="*/ 3226 w 9731"/>
                <a:gd name="connsiteY386" fmla="*/ 5233 h 10000"/>
                <a:gd name="connsiteX387" fmla="*/ 3161 w 9731"/>
                <a:gd name="connsiteY387" fmla="*/ 5267 h 10000"/>
                <a:gd name="connsiteX388" fmla="*/ 3108 w 9731"/>
                <a:gd name="connsiteY388" fmla="*/ 5314 h 10000"/>
                <a:gd name="connsiteX389" fmla="*/ 3044 w 9731"/>
                <a:gd name="connsiteY389" fmla="*/ 5361 h 10000"/>
                <a:gd name="connsiteX390" fmla="*/ 3044 w 9731"/>
                <a:gd name="connsiteY390" fmla="*/ 5361 h 10000"/>
                <a:gd name="connsiteX391" fmla="*/ 3033 w 9731"/>
                <a:gd name="connsiteY391" fmla="*/ 5361 h 10000"/>
                <a:gd name="connsiteX392" fmla="*/ 3022 w 9731"/>
                <a:gd name="connsiteY392" fmla="*/ 5361 h 10000"/>
                <a:gd name="connsiteX393" fmla="*/ 3022 w 9731"/>
                <a:gd name="connsiteY393" fmla="*/ 5361 h 10000"/>
                <a:gd name="connsiteX394" fmla="*/ 3001 w 9731"/>
                <a:gd name="connsiteY394" fmla="*/ 5361 h 10000"/>
                <a:gd name="connsiteX395" fmla="*/ 2990 w 9731"/>
                <a:gd name="connsiteY395" fmla="*/ 5361 h 10000"/>
                <a:gd name="connsiteX396" fmla="*/ 2990 w 9731"/>
                <a:gd name="connsiteY396" fmla="*/ 5348 h 10000"/>
                <a:gd name="connsiteX397" fmla="*/ 2979 w 9731"/>
                <a:gd name="connsiteY397" fmla="*/ 5341 h 10000"/>
                <a:gd name="connsiteX398" fmla="*/ 2979 w 9731"/>
                <a:gd name="connsiteY398" fmla="*/ 5260 h 10000"/>
                <a:gd name="connsiteX399" fmla="*/ 2979 w 9731"/>
                <a:gd name="connsiteY399" fmla="*/ 5165 h 10000"/>
                <a:gd name="connsiteX400" fmla="*/ 2958 w 9731"/>
                <a:gd name="connsiteY400" fmla="*/ 5084 h 10000"/>
                <a:gd name="connsiteX401" fmla="*/ 2958 w 9731"/>
                <a:gd name="connsiteY401" fmla="*/ 4997 h 10000"/>
                <a:gd name="connsiteX402" fmla="*/ 2947 w 9731"/>
                <a:gd name="connsiteY402" fmla="*/ 4916 h 10000"/>
                <a:gd name="connsiteX403" fmla="*/ 2947 w 9731"/>
                <a:gd name="connsiteY403" fmla="*/ 4828 h 10000"/>
                <a:gd name="connsiteX404" fmla="*/ 2958 w 9731"/>
                <a:gd name="connsiteY404" fmla="*/ 4747 h 10000"/>
                <a:gd name="connsiteX405" fmla="*/ 2979 w 9731"/>
                <a:gd name="connsiteY405" fmla="*/ 4666 h 10000"/>
                <a:gd name="connsiteX406" fmla="*/ 2979 w 9731"/>
                <a:gd name="connsiteY406" fmla="*/ 4619 h 10000"/>
                <a:gd name="connsiteX407" fmla="*/ 2979 w 9731"/>
                <a:gd name="connsiteY407" fmla="*/ 4564 h 10000"/>
                <a:gd name="connsiteX408" fmla="*/ 2990 w 9731"/>
                <a:gd name="connsiteY408" fmla="*/ 4517 h 10000"/>
                <a:gd name="connsiteX409" fmla="*/ 3022 w 9731"/>
                <a:gd name="connsiteY409" fmla="*/ 4477 h 10000"/>
                <a:gd name="connsiteX410" fmla="*/ 3033 w 9731"/>
                <a:gd name="connsiteY410" fmla="*/ 4429 h 10000"/>
                <a:gd name="connsiteX411" fmla="*/ 3033 w 9731"/>
                <a:gd name="connsiteY411" fmla="*/ 4382 h 10000"/>
                <a:gd name="connsiteX412" fmla="*/ 3033 w 9731"/>
                <a:gd name="connsiteY412" fmla="*/ 4348 h 10000"/>
                <a:gd name="connsiteX413" fmla="*/ 2990 w 9731"/>
                <a:gd name="connsiteY413" fmla="*/ 4308 h 10000"/>
                <a:gd name="connsiteX414" fmla="*/ 2881 w 9731"/>
                <a:gd name="connsiteY414" fmla="*/ 4301 h 10000"/>
                <a:gd name="connsiteX415" fmla="*/ 2796 w 9731"/>
                <a:gd name="connsiteY415" fmla="*/ 4294 h 10000"/>
                <a:gd name="connsiteX416" fmla="*/ 2698 w 9731"/>
                <a:gd name="connsiteY416" fmla="*/ 4294 h 10000"/>
                <a:gd name="connsiteX417" fmla="*/ 2591 w 9731"/>
                <a:gd name="connsiteY417" fmla="*/ 4294 h 10000"/>
                <a:gd name="connsiteX418" fmla="*/ 2506 w 9731"/>
                <a:gd name="connsiteY418" fmla="*/ 4281 h 10000"/>
                <a:gd name="connsiteX419" fmla="*/ 2409 w 9731"/>
                <a:gd name="connsiteY419" fmla="*/ 4274 h 10000"/>
                <a:gd name="connsiteX420" fmla="*/ 2323 w 9731"/>
                <a:gd name="connsiteY420" fmla="*/ 4267 h 10000"/>
                <a:gd name="connsiteX421" fmla="*/ 2237 w 9731"/>
                <a:gd name="connsiteY421" fmla="*/ 4247 h 10000"/>
                <a:gd name="connsiteX422" fmla="*/ 2248 w 9731"/>
                <a:gd name="connsiteY422" fmla="*/ 4227 h 10000"/>
                <a:gd name="connsiteX423" fmla="*/ 2280 w 9731"/>
                <a:gd name="connsiteY423" fmla="*/ 4213 h 10000"/>
                <a:gd name="connsiteX424" fmla="*/ 2291 w 9731"/>
                <a:gd name="connsiteY424" fmla="*/ 4193 h 10000"/>
                <a:gd name="connsiteX425" fmla="*/ 2323 w 9731"/>
                <a:gd name="connsiteY425" fmla="*/ 4173 h 10000"/>
                <a:gd name="connsiteX426" fmla="*/ 2334 w 9731"/>
                <a:gd name="connsiteY426" fmla="*/ 4153 h 10000"/>
                <a:gd name="connsiteX427" fmla="*/ 2334 w 9731"/>
                <a:gd name="connsiteY427" fmla="*/ 4126 h 10000"/>
                <a:gd name="connsiteX428" fmla="*/ 2355 w 9731"/>
                <a:gd name="connsiteY428" fmla="*/ 4112 h 10000"/>
                <a:gd name="connsiteX429" fmla="*/ 2355 w 9731"/>
                <a:gd name="connsiteY429" fmla="*/ 4085 h 10000"/>
                <a:gd name="connsiteX430" fmla="*/ 2302 w 9731"/>
                <a:gd name="connsiteY430" fmla="*/ 4065 h 10000"/>
                <a:gd name="connsiteX431" fmla="*/ 2280 w 9731"/>
                <a:gd name="connsiteY431" fmla="*/ 4038 h 10000"/>
                <a:gd name="connsiteX432" fmla="*/ 2248 w 9731"/>
                <a:gd name="connsiteY432" fmla="*/ 4018 h 10000"/>
                <a:gd name="connsiteX433" fmla="*/ 2215 w 9731"/>
                <a:gd name="connsiteY433" fmla="*/ 3991 h 10000"/>
                <a:gd name="connsiteX434" fmla="*/ 2204 w 9731"/>
                <a:gd name="connsiteY434" fmla="*/ 3964 h 10000"/>
                <a:gd name="connsiteX435" fmla="*/ 2172 w 9731"/>
                <a:gd name="connsiteY435" fmla="*/ 3943 h 10000"/>
                <a:gd name="connsiteX436" fmla="*/ 2172 w 9731"/>
                <a:gd name="connsiteY436" fmla="*/ 3910 h 10000"/>
                <a:gd name="connsiteX437" fmla="*/ 2172 w 9731"/>
                <a:gd name="connsiteY437" fmla="*/ 3883 h 10000"/>
                <a:gd name="connsiteX438" fmla="*/ 2162 w 9731"/>
                <a:gd name="connsiteY438" fmla="*/ 3856 h 10000"/>
                <a:gd name="connsiteX439" fmla="*/ 2151 w 9731"/>
                <a:gd name="connsiteY439" fmla="*/ 3849 h 10000"/>
                <a:gd name="connsiteX440" fmla="*/ 2119 w 9731"/>
                <a:gd name="connsiteY440" fmla="*/ 3828 h 10000"/>
                <a:gd name="connsiteX441" fmla="*/ 2087 w 9731"/>
                <a:gd name="connsiteY441" fmla="*/ 3828 h 10000"/>
                <a:gd name="connsiteX442" fmla="*/ 2065 w 9731"/>
                <a:gd name="connsiteY442" fmla="*/ 3815 h 10000"/>
                <a:gd name="connsiteX443" fmla="*/ 2033 w 9731"/>
                <a:gd name="connsiteY443" fmla="*/ 3815 h 10000"/>
                <a:gd name="connsiteX444" fmla="*/ 2001 w 9731"/>
                <a:gd name="connsiteY444" fmla="*/ 3815 h 10000"/>
                <a:gd name="connsiteX445" fmla="*/ 1967 w 9731"/>
                <a:gd name="connsiteY445" fmla="*/ 3815 h 10000"/>
                <a:gd name="connsiteX446" fmla="*/ 1956 w 9731"/>
                <a:gd name="connsiteY446" fmla="*/ 3815 h 10000"/>
                <a:gd name="connsiteX447" fmla="*/ 1946 w 9731"/>
                <a:gd name="connsiteY447" fmla="*/ 3815 h 10000"/>
                <a:gd name="connsiteX448" fmla="*/ 1924 w 9731"/>
                <a:gd name="connsiteY448" fmla="*/ 3815 h 10000"/>
                <a:gd name="connsiteX449" fmla="*/ 1914 w 9731"/>
                <a:gd name="connsiteY449" fmla="*/ 3815 h 10000"/>
                <a:gd name="connsiteX450" fmla="*/ 1903 w 9731"/>
                <a:gd name="connsiteY450" fmla="*/ 3815 h 10000"/>
                <a:gd name="connsiteX451" fmla="*/ 1882 w 9731"/>
                <a:gd name="connsiteY451" fmla="*/ 3815 h 10000"/>
                <a:gd name="connsiteX452" fmla="*/ 1871 w 9731"/>
                <a:gd name="connsiteY452" fmla="*/ 3808 h 10000"/>
                <a:gd name="connsiteX453" fmla="*/ 1871 w 9731"/>
                <a:gd name="connsiteY453" fmla="*/ 3808 h 10000"/>
                <a:gd name="connsiteX454" fmla="*/ 1860 w 9731"/>
                <a:gd name="connsiteY454" fmla="*/ 3761 h 10000"/>
                <a:gd name="connsiteX455" fmla="*/ 1828 w 9731"/>
                <a:gd name="connsiteY455" fmla="*/ 3727 h 10000"/>
                <a:gd name="connsiteX456" fmla="*/ 1796 w 9731"/>
                <a:gd name="connsiteY456" fmla="*/ 3700 h 10000"/>
                <a:gd name="connsiteX457" fmla="*/ 1752 w 9731"/>
                <a:gd name="connsiteY457" fmla="*/ 3666 h 10000"/>
                <a:gd name="connsiteX458" fmla="*/ 1709 w 9731"/>
                <a:gd name="connsiteY458" fmla="*/ 3646 h 10000"/>
                <a:gd name="connsiteX459" fmla="*/ 1656 w 9731"/>
                <a:gd name="connsiteY459" fmla="*/ 3619 h 10000"/>
                <a:gd name="connsiteX460" fmla="*/ 1592 w 9731"/>
                <a:gd name="connsiteY460" fmla="*/ 3606 h 10000"/>
                <a:gd name="connsiteX461" fmla="*/ 1528 w 9731"/>
                <a:gd name="connsiteY461" fmla="*/ 3592 h 10000"/>
                <a:gd name="connsiteX462" fmla="*/ 1494 w 9731"/>
                <a:gd name="connsiteY462" fmla="*/ 3592 h 10000"/>
                <a:gd name="connsiteX463" fmla="*/ 1452 w 9731"/>
                <a:gd name="connsiteY463" fmla="*/ 3592 h 10000"/>
                <a:gd name="connsiteX464" fmla="*/ 1420 w 9731"/>
                <a:gd name="connsiteY464" fmla="*/ 3592 h 10000"/>
                <a:gd name="connsiteX465" fmla="*/ 1388 w 9731"/>
                <a:gd name="connsiteY465" fmla="*/ 3592 h 10000"/>
                <a:gd name="connsiteX466" fmla="*/ 1366 w 9731"/>
                <a:gd name="connsiteY466" fmla="*/ 3599 h 10000"/>
                <a:gd name="connsiteX467" fmla="*/ 1334 w 9731"/>
                <a:gd name="connsiteY467" fmla="*/ 3606 h 10000"/>
                <a:gd name="connsiteX468" fmla="*/ 1302 w 9731"/>
                <a:gd name="connsiteY468" fmla="*/ 3619 h 10000"/>
                <a:gd name="connsiteX469" fmla="*/ 1291 w 9731"/>
                <a:gd name="connsiteY469" fmla="*/ 3626 h 10000"/>
                <a:gd name="connsiteX470" fmla="*/ 1281 w 9731"/>
                <a:gd name="connsiteY470" fmla="*/ 3646 h 10000"/>
                <a:gd name="connsiteX471" fmla="*/ 1247 w 9731"/>
                <a:gd name="connsiteY471" fmla="*/ 3666 h 10000"/>
                <a:gd name="connsiteX472" fmla="*/ 1237 w 9731"/>
                <a:gd name="connsiteY472" fmla="*/ 3673 h 10000"/>
                <a:gd name="connsiteX473" fmla="*/ 1215 w 9731"/>
                <a:gd name="connsiteY473" fmla="*/ 3693 h 10000"/>
                <a:gd name="connsiteX474" fmla="*/ 1205 w 9731"/>
                <a:gd name="connsiteY474" fmla="*/ 3700 h 10000"/>
                <a:gd name="connsiteX475" fmla="*/ 1205 w 9731"/>
                <a:gd name="connsiteY475" fmla="*/ 3720 h 10000"/>
                <a:gd name="connsiteX476" fmla="*/ 1183 w 9731"/>
                <a:gd name="connsiteY476" fmla="*/ 3734 h 10000"/>
                <a:gd name="connsiteX477" fmla="*/ 1183 w 9731"/>
                <a:gd name="connsiteY477" fmla="*/ 3754 h 10000"/>
                <a:gd name="connsiteX478" fmla="*/ 1162 w 9731"/>
                <a:gd name="connsiteY478" fmla="*/ 3747 h 10000"/>
                <a:gd name="connsiteX479" fmla="*/ 1119 w 9731"/>
                <a:gd name="connsiteY479" fmla="*/ 3747 h 10000"/>
                <a:gd name="connsiteX480" fmla="*/ 1076 w 9731"/>
                <a:gd name="connsiteY480" fmla="*/ 3734 h 10000"/>
                <a:gd name="connsiteX481" fmla="*/ 1043 w 9731"/>
                <a:gd name="connsiteY481" fmla="*/ 3734 h 10000"/>
                <a:gd name="connsiteX482" fmla="*/ 1000 w 9731"/>
                <a:gd name="connsiteY482" fmla="*/ 3734 h 10000"/>
                <a:gd name="connsiteX483" fmla="*/ 957 w 9731"/>
                <a:gd name="connsiteY483" fmla="*/ 3734 h 10000"/>
                <a:gd name="connsiteX484" fmla="*/ 914 w 9731"/>
                <a:gd name="connsiteY484" fmla="*/ 3754 h 10000"/>
                <a:gd name="connsiteX485" fmla="*/ 871 w 9731"/>
                <a:gd name="connsiteY485" fmla="*/ 3761 h 10000"/>
                <a:gd name="connsiteX486" fmla="*/ 871 w 9731"/>
                <a:gd name="connsiteY486" fmla="*/ 3781 h 10000"/>
                <a:gd name="connsiteX487" fmla="*/ 850 w 9731"/>
                <a:gd name="connsiteY487" fmla="*/ 3788 h 10000"/>
                <a:gd name="connsiteX488" fmla="*/ 850 w 9731"/>
                <a:gd name="connsiteY488" fmla="*/ 3808 h 10000"/>
                <a:gd name="connsiteX489" fmla="*/ 850 w 9731"/>
                <a:gd name="connsiteY489" fmla="*/ 3815 h 10000"/>
                <a:gd name="connsiteX490" fmla="*/ 871 w 9731"/>
                <a:gd name="connsiteY490" fmla="*/ 3835 h 10000"/>
                <a:gd name="connsiteX491" fmla="*/ 871 w 9731"/>
                <a:gd name="connsiteY491" fmla="*/ 3856 h 10000"/>
                <a:gd name="connsiteX492" fmla="*/ 871 w 9731"/>
                <a:gd name="connsiteY492" fmla="*/ 3862 h 10000"/>
                <a:gd name="connsiteX493" fmla="*/ 850 w 9731"/>
                <a:gd name="connsiteY493" fmla="*/ 3883 h 10000"/>
                <a:gd name="connsiteX494" fmla="*/ 807 w 9731"/>
                <a:gd name="connsiteY494" fmla="*/ 3889 h 10000"/>
                <a:gd name="connsiteX495" fmla="*/ 753 w 9731"/>
                <a:gd name="connsiteY495" fmla="*/ 3903 h 10000"/>
                <a:gd name="connsiteX496" fmla="*/ 710 w 9731"/>
                <a:gd name="connsiteY496" fmla="*/ 3916 h 10000"/>
                <a:gd name="connsiteX497" fmla="*/ 656 w 9731"/>
                <a:gd name="connsiteY497" fmla="*/ 3937 h 10000"/>
                <a:gd name="connsiteX498" fmla="*/ 603 w 9731"/>
                <a:gd name="connsiteY498" fmla="*/ 3957 h 10000"/>
                <a:gd name="connsiteX499" fmla="*/ 581 w 9731"/>
                <a:gd name="connsiteY499" fmla="*/ 3984 h 10000"/>
                <a:gd name="connsiteX500" fmla="*/ 548 w 9731"/>
                <a:gd name="connsiteY500" fmla="*/ 4018 h 10000"/>
                <a:gd name="connsiteX501" fmla="*/ 516 w 9731"/>
                <a:gd name="connsiteY501" fmla="*/ 4065 h 10000"/>
                <a:gd name="connsiteX502" fmla="*/ 538 w 9731"/>
                <a:gd name="connsiteY502" fmla="*/ 4092 h 10000"/>
                <a:gd name="connsiteX503" fmla="*/ 538 w 9731"/>
                <a:gd name="connsiteY503" fmla="*/ 4119 h 10000"/>
                <a:gd name="connsiteX504" fmla="*/ 548 w 9731"/>
                <a:gd name="connsiteY504" fmla="*/ 4146 h 10000"/>
                <a:gd name="connsiteX505" fmla="*/ 559 w 9731"/>
                <a:gd name="connsiteY505" fmla="*/ 4166 h 10000"/>
                <a:gd name="connsiteX506" fmla="*/ 581 w 9731"/>
                <a:gd name="connsiteY506" fmla="*/ 4180 h 10000"/>
                <a:gd name="connsiteX507" fmla="*/ 603 w 9731"/>
                <a:gd name="connsiteY507" fmla="*/ 4213 h 10000"/>
                <a:gd name="connsiteX508" fmla="*/ 635 w 9731"/>
                <a:gd name="connsiteY508" fmla="*/ 4220 h 10000"/>
                <a:gd name="connsiteX509" fmla="*/ 678 w 9731"/>
                <a:gd name="connsiteY509" fmla="*/ 4240 h 10000"/>
                <a:gd name="connsiteX510" fmla="*/ 2012 w 9731"/>
                <a:gd name="connsiteY510" fmla="*/ 6435 h 10000"/>
                <a:gd name="connsiteX511" fmla="*/ 2108 w 9731"/>
                <a:gd name="connsiteY511" fmla="*/ 6482 h 10000"/>
                <a:gd name="connsiteX512" fmla="*/ 2204 w 9731"/>
                <a:gd name="connsiteY512" fmla="*/ 6516 h 10000"/>
                <a:gd name="connsiteX513" fmla="*/ 2323 w 9731"/>
                <a:gd name="connsiteY513" fmla="*/ 6543 h 10000"/>
                <a:gd name="connsiteX514" fmla="*/ 2419 w 9731"/>
                <a:gd name="connsiteY514" fmla="*/ 6556 h 10000"/>
                <a:gd name="connsiteX515" fmla="*/ 2538 w 9731"/>
                <a:gd name="connsiteY515" fmla="*/ 6563 h 10000"/>
                <a:gd name="connsiteX516" fmla="*/ 2666 w 9731"/>
                <a:gd name="connsiteY516" fmla="*/ 6570 h 10000"/>
                <a:gd name="connsiteX517" fmla="*/ 2785 w 9731"/>
                <a:gd name="connsiteY517" fmla="*/ 6570 h 10000"/>
                <a:gd name="connsiteX518" fmla="*/ 2904 w 9731"/>
                <a:gd name="connsiteY518" fmla="*/ 6563 h 10000"/>
                <a:gd name="connsiteX519" fmla="*/ 2904 w 9731"/>
                <a:gd name="connsiteY519" fmla="*/ 6590 h 10000"/>
                <a:gd name="connsiteX520" fmla="*/ 2881 w 9731"/>
                <a:gd name="connsiteY520" fmla="*/ 6624 h 10000"/>
                <a:gd name="connsiteX521" fmla="*/ 2881 w 9731"/>
                <a:gd name="connsiteY521" fmla="*/ 6651 h 10000"/>
                <a:gd name="connsiteX522" fmla="*/ 2881 w 9731"/>
                <a:gd name="connsiteY522" fmla="*/ 6678 h 10000"/>
                <a:gd name="connsiteX523" fmla="*/ 2870 w 9731"/>
                <a:gd name="connsiteY523" fmla="*/ 6712 h 10000"/>
                <a:gd name="connsiteX524" fmla="*/ 2870 w 9731"/>
                <a:gd name="connsiteY524" fmla="*/ 6739 h 10000"/>
                <a:gd name="connsiteX525" fmla="*/ 2860 w 9731"/>
                <a:gd name="connsiteY525" fmla="*/ 6766 h 10000"/>
                <a:gd name="connsiteX526" fmla="*/ 2860 w 9731"/>
                <a:gd name="connsiteY526" fmla="*/ 6793 h 10000"/>
                <a:gd name="connsiteX527" fmla="*/ 2828 w 9731"/>
                <a:gd name="connsiteY527" fmla="*/ 6989 h 10000"/>
                <a:gd name="connsiteX528" fmla="*/ 2828 w 9731"/>
                <a:gd name="connsiteY528" fmla="*/ 7184 h 10000"/>
                <a:gd name="connsiteX529" fmla="*/ 2838 w 9731"/>
                <a:gd name="connsiteY529" fmla="*/ 7380 h 10000"/>
                <a:gd name="connsiteX530" fmla="*/ 2870 w 9731"/>
                <a:gd name="connsiteY530" fmla="*/ 7576 h 10000"/>
                <a:gd name="connsiteX531" fmla="*/ 2914 w 9731"/>
                <a:gd name="connsiteY531" fmla="*/ 7765 h 10000"/>
                <a:gd name="connsiteX532" fmla="*/ 2979 w 9731"/>
                <a:gd name="connsiteY532" fmla="*/ 7968 h 10000"/>
                <a:gd name="connsiteX533" fmla="*/ 3044 w 9731"/>
                <a:gd name="connsiteY533" fmla="*/ 8157 h 10000"/>
                <a:gd name="connsiteX534" fmla="*/ 3118 w 9731"/>
                <a:gd name="connsiteY534" fmla="*/ 8339 h 10000"/>
                <a:gd name="connsiteX535" fmla="*/ 3408 w 9731"/>
                <a:gd name="connsiteY535" fmla="*/ 8852 h 10000"/>
                <a:gd name="connsiteX536" fmla="*/ 2990 w 9731"/>
                <a:gd name="connsiteY536" fmla="*/ 8832 h 10000"/>
                <a:gd name="connsiteX537" fmla="*/ 2549 w 9731"/>
                <a:gd name="connsiteY537" fmla="*/ 8832 h 10000"/>
                <a:gd name="connsiteX538" fmla="*/ 2334 w 9731"/>
                <a:gd name="connsiteY538" fmla="*/ 8832 h 10000"/>
                <a:gd name="connsiteX539" fmla="*/ 2119 w 9731"/>
                <a:gd name="connsiteY539" fmla="*/ 8845 h 10000"/>
                <a:gd name="connsiteX540" fmla="*/ 1903 w 9731"/>
                <a:gd name="connsiteY540" fmla="*/ 8859 h 10000"/>
                <a:gd name="connsiteX541" fmla="*/ 1677 w 9731"/>
                <a:gd name="connsiteY541" fmla="*/ 8879 h 10000"/>
                <a:gd name="connsiteX542" fmla="*/ 1473 w 9731"/>
                <a:gd name="connsiteY542" fmla="*/ 8906 h 10000"/>
                <a:gd name="connsiteX543" fmla="*/ 1258 w 9731"/>
                <a:gd name="connsiteY543" fmla="*/ 8933 h 10000"/>
                <a:gd name="connsiteX544" fmla="*/ 1054 w 9731"/>
                <a:gd name="connsiteY544" fmla="*/ 8967 h 10000"/>
                <a:gd name="connsiteX545" fmla="*/ 850 w 9731"/>
                <a:gd name="connsiteY545" fmla="*/ 9014 h 10000"/>
                <a:gd name="connsiteX546" fmla="*/ 667 w 9731"/>
                <a:gd name="connsiteY546" fmla="*/ 9068 h 10000"/>
                <a:gd name="connsiteX547" fmla="*/ 473 w 9731"/>
                <a:gd name="connsiteY547" fmla="*/ 9136 h 10000"/>
                <a:gd name="connsiteX548" fmla="*/ 291 w 9731"/>
                <a:gd name="connsiteY548" fmla="*/ 9196 h 10000"/>
                <a:gd name="connsiteX549" fmla="*/ 119 w 9731"/>
                <a:gd name="connsiteY549" fmla="*/ 9278 h 10000"/>
                <a:gd name="connsiteX550" fmla="*/ 85 w 9731"/>
                <a:gd name="connsiteY550" fmla="*/ 9305 h 10000"/>
                <a:gd name="connsiteX551" fmla="*/ 64 w 9731"/>
                <a:gd name="connsiteY551" fmla="*/ 9332 h 10000"/>
                <a:gd name="connsiteX552" fmla="*/ 43 w 9731"/>
                <a:gd name="connsiteY552" fmla="*/ 9359 h 10000"/>
                <a:gd name="connsiteX553" fmla="*/ 21 w 9731"/>
                <a:gd name="connsiteY553" fmla="*/ 9392 h 10000"/>
                <a:gd name="connsiteX554" fmla="*/ 11 w 9731"/>
                <a:gd name="connsiteY554" fmla="*/ 9419 h 10000"/>
                <a:gd name="connsiteX555" fmla="*/ 0 w 9731"/>
                <a:gd name="connsiteY555" fmla="*/ 9446 h 10000"/>
                <a:gd name="connsiteX556" fmla="*/ 0 w 9731"/>
                <a:gd name="connsiteY556" fmla="*/ 9473 h 10000"/>
                <a:gd name="connsiteX557" fmla="*/ 0 w 9731"/>
                <a:gd name="connsiteY557" fmla="*/ 9500 h 10000"/>
                <a:gd name="connsiteX558" fmla="*/ 173 w 9731"/>
                <a:gd name="connsiteY558" fmla="*/ 9534 h 10000"/>
                <a:gd name="connsiteX559" fmla="*/ 345 w 9731"/>
                <a:gd name="connsiteY559" fmla="*/ 9554 h 10000"/>
                <a:gd name="connsiteX560" fmla="*/ 516 w 9731"/>
                <a:gd name="connsiteY560" fmla="*/ 9581 h 10000"/>
                <a:gd name="connsiteX561" fmla="*/ 699 w 9731"/>
                <a:gd name="connsiteY561" fmla="*/ 9588 h 10000"/>
                <a:gd name="connsiteX562" fmla="*/ 1054 w 9731"/>
                <a:gd name="connsiteY562" fmla="*/ 9602 h 10000"/>
                <a:gd name="connsiteX563" fmla="*/ 1420 w 9731"/>
                <a:gd name="connsiteY563" fmla="*/ 9588 h 10000"/>
                <a:gd name="connsiteX564" fmla="*/ 1785 w 9731"/>
                <a:gd name="connsiteY564" fmla="*/ 9575 h 10000"/>
                <a:gd name="connsiteX565" fmla="*/ 2151 w 9731"/>
                <a:gd name="connsiteY565" fmla="*/ 9561 h 10000"/>
                <a:gd name="connsiteX566" fmla="*/ 2506 w 9731"/>
                <a:gd name="connsiteY566" fmla="*/ 9554 h 10000"/>
                <a:gd name="connsiteX567" fmla="*/ 2870 w 9731"/>
                <a:gd name="connsiteY567" fmla="*/ 9561 h 10000"/>
                <a:gd name="connsiteX568" fmla="*/ 2870 w 9731"/>
                <a:gd name="connsiteY568" fmla="*/ 9581 h 10000"/>
                <a:gd name="connsiteX569" fmla="*/ 2881 w 9731"/>
                <a:gd name="connsiteY569" fmla="*/ 9602 h 10000"/>
                <a:gd name="connsiteX570" fmla="*/ 2881 w 9731"/>
                <a:gd name="connsiteY570" fmla="*/ 9615 h 10000"/>
                <a:gd name="connsiteX571" fmla="*/ 2881 w 9731"/>
                <a:gd name="connsiteY571" fmla="*/ 9635 h 10000"/>
                <a:gd name="connsiteX572" fmla="*/ 2904 w 9731"/>
                <a:gd name="connsiteY572" fmla="*/ 9662 h 10000"/>
                <a:gd name="connsiteX573" fmla="*/ 2914 w 9731"/>
                <a:gd name="connsiteY573" fmla="*/ 9683 h 10000"/>
                <a:gd name="connsiteX574" fmla="*/ 2914 w 9731"/>
                <a:gd name="connsiteY574" fmla="*/ 9696 h 10000"/>
                <a:gd name="connsiteX575" fmla="*/ 2936 w 9731"/>
                <a:gd name="connsiteY575" fmla="*/ 9716 h 10000"/>
                <a:gd name="connsiteX576" fmla="*/ 2958 w 9731"/>
                <a:gd name="connsiteY576" fmla="*/ 9743 h 10000"/>
                <a:gd name="connsiteX577" fmla="*/ 2990 w 9731"/>
                <a:gd name="connsiteY577" fmla="*/ 9764 h 10000"/>
                <a:gd name="connsiteX578" fmla="*/ 3022 w 9731"/>
                <a:gd name="connsiteY578" fmla="*/ 9784 h 10000"/>
                <a:gd name="connsiteX579" fmla="*/ 3044 w 9731"/>
                <a:gd name="connsiteY579" fmla="*/ 9797 h 10000"/>
                <a:gd name="connsiteX580" fmla="*/ 3086 w 9731"/>
                <a:gd name="connsiteY580" fmla="*/ 9818 h 10000"/>
                <a:gd name="connsiteX581" fmla="*/ 3118 w 9731"/>
                <a:gd name="connsiteY581" fmla="*/ 9838 h 10000"/>
                <a:gd name="connsiteX582" fmla="*/ 3161 w 9731"/>
                <a:gd name="connsiteY582" fmla="*/ 9845 h 10000"/>
                <a:gd name="connsiteX583" fmla="*/ 3194 w 9731"/>
                <a:gd name="connsiteY583" fmla="*/ 9865 h 10000"/>
                <a:gd name="connsiteX584" fmla="*/ 3226 w 9731"/>
                <a:gd name="connsiteY584" fmla="*/ 9865 h 10000"/>
                <a:gd name="connsiteX585" fmla="*/ 3237 w 9731"/>
                <a:gd name="connsiteY585" fmla="*/ 9872 h 10000"/>
                <a:gd name="connsiteX586" fmla="*/ 3248 w 9731"/>
                <a:gd name="connsiteY586" fmla="*/ 9872 h 10000"/>
                <a:gd name="connsiteX587" fmla="*/ 3269 w 9731"/>
                <a:gd name="connsiteY587" fmla="*/ 9872 h 10000"/>
                <a:gd name="connsiteX588" fmla="*/ 3280 w 9731"/>
                <a:gd name="connsiteY588" fmla="*/ 9872 h 10000"/>
                <a:gd name="connsiteX589" fmla="*/ 3291 w 9731"/>
                <a:gd name="connsiteY589" fmla="*/ 9872 h 10000"/>
                <a:gd name="connsiteX590" fmla="*/ 3312 w 9731"/>
                <a:gd name="connsiteY590" fmla="*/ 9872 h 10000"/>
                <a:gd name="connsiteX591" fmla="*/ 3323 w 9731"/>
                <a:gd name="connsiteY591" fmla="*/ 9872 h 10000"/>
                <a:gd name="connsiteX592" fmla="*/ 3355 w 9731"/>
                <a:gd name="connsiteY592" fmla="*/ 9892 h 10000"/>
                <a:gd name="connsiteX593" fmla="*/ 3376 w 9731"/>
                <a:gd name="connsiteY593" fmla="*/ 9899 h 10000"/>
                <a:gd name="connsiteX594" fmla="*/ 3408 w 9731"/>
                <a:gd name="connsiteY594" fmla="*/ 9905 h 10000"/>
                <a:gd name="connsiteX595" fmla="*/ 3441 w 9731"/>
                <a:gd name="connsiteY595" fmla="*/ 9905 h 10000"/>
                <a:gd name="connsiteX596" fmla="*/ 3484 w 9731"/>
                <a:gd name="connsiteY596" fmla="*/ 9905 h 10000"/>
                <a:gd name="connsiteX597" fmla="*/ 3516 w 9731"/>
                <a:gd name="connsiteY597" fmla="*/ 9919 h 10000"/>
                <a:gd name="connsiteX598" fmla="*/ 3559 w 9731"/>
                <a:gd name="connsiteY598" fmla="*/ 9926 h 10000"/>
                <a:gd name="connsiteX599" fmla="*/ 3570 w 9731"/>
                <a:gd name="connsiteY599" fmla="*/ 9946 h 10000"/>
                <a:gd name="connsiteX600" fmla="*/ 3645 w 9731"/>
                <a:gd name="connsiteY600" fmla="*/ 9953 h 10000"/>
                <a:gd name="connsiteX601" fmla="*/ 3699 w 9731"/>
                <a:gd name="connsiteY601" fmla="*/ 9966 h 10000"/>
                <a:gd name="connsiteX602" fmla="*/ 3774 w 9731"/>
                <a:gd name="connsiteY602" fmla="*/ 9973 h 10000"/>
                <a:gd name="connsiteX603" fmla="*/ 3828 w 9731"/>
                <a:gd name="connsiteY603" fmla="*/ 9973 h 10000"/>
                <a:gd name="connsiteX604" fmla="*/ 3904 w 9731"/>
                <a:gd name="connsiteY604" fmla="*/ 9980 h 10000"/>
                <a:gd name="connsiteX605" fmla="*/ 3979 w 9731"/>
                <a:gd name="connsiteY605" fmla="*/ 9993 h 10000"/>
                <a:gd name="connsiteX606" fmla="*/ 4033 w 9731"/>
                <a:gd name="connsiteY606" fmla="*/ 9993 h 10000"/>
                <a:gd name="connsiteX607" fmla="*/ 4107 w 9731"/>
                <a:gd name="connsiteY60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620 w 10000"/>
                <a:gd name="connsiteY507" fmla="*/ 4213 h 10000"/>
                <a:gd name="connsiteX508" fmla="*/ 653 w 10000"/>
                <a:gd name="connsiteY508" fmla="*/ 4220 h 10000"/>
                <a:gd name="connsiteX509" fmla="*/ 2068 w 10000"/>
                <a:gd name="connsiteY509" fmla="*/ 6435 h 10000"/>
                <a:gd name="connsiteX510" fmla="*/ 2166 w 10000"/>
                <a:gd name="connsiteY510" fmla="*/ 6482 h 10000"/>
                <a:gd name="connsiteX511" fmla="*/ 2265 w 10000"/>
                <a:gd name="connsiteY511" fmla="*/ 6516 h 10000"/>
                <a:gd name="connsiteX512" fmla="*/ 2387 w 10000"/>
                <a:gd name="connsiteY512" fmla="*/ 6543 h 10000"/>
                <a:gd name="connsiteX513" fmla="*/ 2486 w 10000"/>
                <a:gd name="connsiteY513" fmla="*/ 6556 h 10000"/>
                <a:gd name="connsiteX514" fmla="*/ 2608 w 10000"/>
                <a:gd name="connsiteY514" fmla="*/ 6563 h 10000"/>
                <a:gd name="connsiteX515" fmla="*/ 2740 w 10000"/>
                <a:gd name="connsiteY515" fmla="*/ 6570 h 10000"/>
                <a:gd name="connsiteX516" fmla="*/ 2862 w 10000"/>
                <a:gd name="connsiteY516" fmla="*/ 6570 h 10000"/>
                <a:gd name="connsiteX517" fmla="*/ 2984 w 10000"/>
                <a:gd name="connsiteY517" fmla="*/ 6563 h 10000"/>
                <a:gd name="connsiteX518" fmla="*/ 2984 w 10000"/>
                <a:gd name="connsiteY518" fmla="*/ 6590 h 10000"/>
                <a:gd name="connsiteX519" fmla="*/ 2961 w 10000"/>
                <a:gd name="connsiteY519" fmla="*/ 6624 h 10000"/>
                <a:gd name="connsiteX520" fmla="*/ 2961 w 10000"/>
                <a:gd name="connsiteY520" fmla="*/ 6651 h 10000"/>
                <a:gd name="connsiteX521" fmla="*/ 2961 w 10000"/>
                <a:gd name="connsiteY521" fmla="*/ 6678 h 10000"/>
                <a:gd name="connsiteX522" fmla="*/ 2949 w 10000"/>
                <a:gd name="connsiteY522" fmla="*/ 6712 h 10000"/>
                <a:gd name="connsiteX523" fmla="*/ 2949 w 10000"/>
                <a:gd name="connsiteY523" fmla="*/ 6739 h 10000"/>
                <a:gd name="connsiteX524" fmla="*/ 2939 w 10000"/>
                <a:gd name="connsiteY524" fmla="*/ 6766 h 10000"/>
                <a:gd name="connsiteX525" fmla="*/ 2939 w 10000"/>
                <a:gd name="connsiteY525" fmla="*/ 6793 h 10000"/>
                <a:gd name="connsiteX526" fmla="*/ 2906 w 10000"/>
                <a:gd name="connsiteY526" fmla="*/ 6989 h 10000"/>
                <a:gd name="connsiteX527" fmla="*/ 2906 w 10000"/>
                <a:gd name="connsiteY527" fmla="*/ 7184 h 10000"/>
                <a:gd name="connsiteX528" fmla="*/ 2916 w 10000"/>
                <a:gd name="connsiteY528" fmla="*/ 7380 h 10000"/>
                <a:gd name="connsiteX529" fmla="*/ 2949 w 10000"/>
                <a:gd name="connsiteY529" fmla="*/ 7576 h 10000"/>
                <a:gd name="connsiteX530" fmla="*/ 2995 w 10000"/>
                <a:gd name="connsiteY530" fmla="*/ 7765 h 10000"/>
                <a:gd name="connsiteX531" fmla="*/ 3061 w 10000"/>
                <a:gd name="connsiteY531" fmla="*/ 7968 h 10000"/>
                <a:gd name="connsiteX532" fmla="*/ 3128 w 10000"/>
                <a:gd name="connsiteY532" fmla="*/ 8157 h 10000"/>
                <a:gd name="connsiteX533" fmla="*/ 3204 w 10000"/>
                <a:gd name="connsiteY533" fmla="*/ 8339 h 10000"/>
                <a:gd name="connsiteX534" fmla="*/ 3502 w 10000"/>
                <a:gd name="connsiteY534" fmla="*/ 8852 h 10000"/>
                <a:gd name="connsiteX535" fmla="*/ 3073 w 10000"/>
                <a:gd name="connsiteY535" fmla="*/ 8832 h 10000"/>
                <a:gd name="connsiteX536" fmla="*/ 2619 w 10000"/>
                <a:gd name="connsiteY536" fmla="*/ 8832 h 10000"/>
                <a:gd name="connsiteX537" fmla="*/ 2399 w 10000"/>
                <a:gd name="connsiteY537" fmla="*/ 8832 h 10000"/>
                <a:gd name="connsiteX538" fmla="*/ 2178 w 10000"/>
                <a:gd name="connsiteY538" fmla="*/ 8845 h 10000"/>
                <a:gd name="connsiteX539" fmla="*/ 1956 w 10000"/>
                <a:gd name="connsiteY539" fmla="*/ 8859 h 10000"/>
                <a:gd name="connsiteX540" fmla="*/ 1723 w 10000"/>
                <a:gd name="connsiteY540" fmla="*/ 8879 h 10000"/>
                <a:gd name="connsiteX541" fmla="*/ 1514 w 10000"/>
                <a:gd name="connsiteY541" fmla="*/ 8906 h 10000"/>
                <a:gd name="connsiteX542" fmla="*/ 1293 w 10000"/>
                <a:gd name="connsiteY542" fmla="*/ 8933 h 10000"/>
                <a:gd name="connsiteX543" fmla="*/ 1083 w 10000"/>
                <a:gd name="connsiteY543" fmla="*/ 8967 h 10000"/>
                <a:gd name="connsiteX544" fmla="*/ 873 w 10000"/>
                <a:gd name="connsiteY544" fmla="*/ 9014 h 10000"/>
                <a:gd name="connsiteX545" fmla="*/ 685 w 10000"/>
                <a:gd name="connsiteY545" fmla="*/ 9068 h 10000"/>
                <a:gd name="connsiteX546" fmla="*/ 486 w 10000"/>
                <a:gd name="connsiteY546" fmla="*/ 9136 h 10000"/>
                <a:gd name="connsiteX547" fmla="*/ 299 w 10000"/>
                <a:gd name="connsiteY547" fmla="*/ 9196 h 10000"/>
                <a:gd name="connsiteX548" fmla="*/ 122 w 10000"/>
                <a:gd name="connsiteY548" fmla="*/ 9278 h 10000"/>
                <a:gd name="connsiteX549" fmla="*/ 87 w 10000"/>
                <a:gd name="connsiteY549" fmla="*/ 9305 h 10000"/>
                <a:gd name="connsiteX550" fmla="*/ 66 w 10000"/>
                <a:gd name="connsiteY550" fmla="*/ 9332 h 10000"/>
                <a:gd name="connsiteX551" fmla="*/ 44 w 10000"/>
                <a:gd name="connsiteY551" fmla="*/ 9359 h 10000"/>
                <a:gd name="connsiteX552" fmla="*/ 22 w 10000"/>
                <a:gd name="connsiteY552" fmla="*/ 9392 h 10000"/>
                <a:gd name="connsiteX553" fmla="*/ 11 w 10000"/>
                <a:gd name="connsiteY553" fmla="*/ 9419 h 10000"/>
                <a:gd name="connsiteX554" fmla="*/ 0 w 10000"/>
                <a:gd name="connsiteY554" fmla="*/ 9446 h 10000"/>
                <a:gd name="connsiteX555" fmla="*/ 0 w 10000"/>
                <a:gd name="connsiteY555" fmla="*/ 9473 h 10000"/>
                <a:gd name="connsiteX556" fmla="*/ 0 w 10000"/>
                <a:gd name="connsiteY556" fmla="*/ 9500 h 10000"/>
                <a:gd name="connsiteX557" fmla="*/ 178 w 10000"/>
                <a:gd name="connsiteY557" fmla="*/ 9534 h 10000"/>
                <a:gd name="connsiteX558" fmla="*/ 355 w 10000"/>
                <a:gd name="connsiteY558" fmla="*/ 9554 h 10000"/>
                <a:gd name="connsiteX559" fmla="*/ 530 w 10000"/>
                <a:gd name="connsiteY559" fmla="*/ 9581 h 10000"/>
                <a:gd name="connsiteX560" fmla="*/ 718 w 10000"/>
                <a:gd name="connsiteY560" fmla="*/ 9588 h 10000"/>
                <a:gd name="connsiteX561" fmla="*/ 1083 w 10000"/>
                <a:gd name="connsiteY561" fmla="*/ 9602 h 10000"/>
                <a:gd name="connsiteX562" fmla="*/ 1459 w 10000"/>
                <a:gd name="connsiteY562" fmla="*/ 9588 h 10000"/>
                <a:gd name="connsiteX563" fmla="*/ 1834 w 10000"/>
                <a:gd name="connsiteY563" fmla="*/ 9575 h 10000"/>
                <a:gd name="connsiteX564" fmla="*/ 2210 w 10000"/>
                <a:gd name="connsiteY564" fmla="*/ 9561 h 10000"/>
                <a:gd name="connsiteX565" fmla="*/ 2575 w 10000"/>
                <a:gd name="connsiteY565" fmla="*/ 9554 h 10000"/>
                <a:gd name="connsiteX566" fmla="*/ 2949 w 10000"/>
                <a:gd name="connsiteY566" fmla="*/ 9561 h 10000"/>
                <a:gd name="connsiteX567" fmla="*/ 2949 w 10000"/>
                <a:gd name="connsiteY567" fmla="*/ 9581 h 10000"/>
                <a:gd name="connsiteX568" fmla="*/ 2961 w 10000"/>
                <a:gd name="connsiteY568" fmla="*/ 9602 h 10000"/>
                <a:gd name="connsiteX569" fmla="*/ 2961 w 10000"/>
                <a:gd name="connsiteY569" fmla="*/ 9615 h 10000"/>
                <a:gd name="connsiteX570" fmla="*/ 2961 w 10000"/>
                <a:gd name="connsiteY570" fmla="*/ 9635 h 10000"/>
                <a:gd name="connsiteX571" fmla="*/ 2984 w 10000"/>
                <a:gd name="connsiteY571" fmla="*/ 9662 h 10000"/>
                <a:gd name="connsiteX572" fmla="*/ 2995 w 10000"/>
                <a:gd name="connsiteY572" fmla="*/ 9683 h 10000"/>
                <a:gd name="connsiteX573" fmla="*/ 2995 w 10000"/>
                <a:gd name="connsiteY573" fmla="*/ 9696 h 10000"/>
                <a:gd name="connsiteX574" fmla="*/ 3017 w 10000"/>
                <a:gd name="connsiteY574" fmla="*/ 9716 h 10000"/>
                <a:gd name="connsiteX575" fmla="*/ 3040 w 10000"/>
                <a:gd name="connsiteY575" fmla="*/ 9743 h 10000"/>
                <a:gd name="connsiteX576" fmla="*/ 3073 w 10000"/>
                <a:gd name="connsiteY576" fmla="*/ 9764 h 10000"/>
                <a:gd name="connsiteX577" fmla="*/ 3106 w 10000"/>
                <a:gd name="connsiteY577" fmla="*/ 9784 h 10000"/>
                <a:gd name="connsiteX578" fmla="*/ 3128 w 10000"/>
                <a:gd name="connsiteY578" fmla="*/ 9797 h 10000"/>
                <a:gd name="connsiteX579" fmla="*/ 3171 w 10000"/>
                <a:gd name="connsiteY579" fmla="*/ 9818 h 10000"/>
                <a:gd name="connsiteX580" fmla="*/ 3204 w 10000"/>
                <a:gd name="connsiteY580" fmla="*/ 9838 h 10000"/>
                <a:gd name="connsiteX581" fmla="*/ 3248 w 10000"/>
                <a:gd name="connsiteY581" fmla="*/ 9845 h 10000"/>
                <a:gd name="connsiteX582" fmla="*/ 3282 w 10000"/>
                <a:gd name="connsiteY582" fmla="*/ 9865 h 10000"/>
                <a:gd name="connsiteX583" fmla="*/ 3315 w 10000"/>
                <a:gd name="connsiteY583" fmla="*/ 9865 h 10000"/>
                <a:gd name="connsiteX584" fmla="*/ 3326 w 10000"/>
                <a:gd name="connsiteY584" fmla="*/ 9872 h 10000"/>
                <a:gd name="connsiteX585" fmla="*/ 3338 w 10000"/>
                <a:gd name="connsiteY585" fmla="*/ 9872 h 10000"/>
                <a:gd name="connsiteX586" fmla="*/ 3359 w 10000"/>
                <a:gd name="connsiteY586" fmla="*/ 9872 h 10000"/>
                <a:gd name="connsiteX587" fmla="*/ 3371 w 10000"/>
                <a:gd name="connsiteY587" fmla="*/ 9872 h 10000"/>
                <a:gd name="connsiteX588" fmla="*/ 3382 w 10000"/>
                <a:gd name="connsiteY588" fmla="*/ 9872 h 10000"/>
                <a:gd name="connsiteX589" fmla="*/ 3404 w 10000"/>
                <a:gd name="connsiteY589" fmla="*/ 9872 h 10000"/>
                <a:gd name="connsiteX590" fmla="*/ 3415 w 10000"/>
                <a:gd name="connsiteY590" fmla="*/ 9872 h 10000"/>
                <a:gd name="connsiteX591" fmla="*/ 3448 w 10000"/>
                <a:gd name="connsiteY591" fmla="*/ 9892 h 10000"/>
                <a:gd name="connsiteX592" fmla="*/ 3469 w 10000"/>
                <a:gd name="connsiteY592" fmla="*/ 9899 h 10000"/>
                <a:gd name="connsiteX593" fmla="*/ 3502 w 10000"/>
                <a:gd name="connsiteY593" fmla="*/ 9905 h 10000"/>
                <a:gd name="connsiteX594" fmla="*/ 3536 w 10000"/>
                <a:gd name="connsiteY594" fmla="*/ 9905 h 10000"/>
                <a:gd name="connsiteX595" fmla="*/ 3580 w 10000"/>
                <a:gd name="connsiteY595" fmla="*/ 9905 h 10000"/>
                <a:gd name="connsiteX596" fmla="*/ 3613 w 10000"/>
                <a:gd name="connsiteY596" fmla="*/ 9919 h 10000"/>
                <a:gd name="connsiteX597" fmla="*/ 3657 w 10000"/>
                <a:gd name="connsiteY597" fmla="*/ 9926 h 10000"/>
                <a:gd name="connsiteX598" fmla="*/ 3669 w 10000"/>
                <a:gd name="connsiteY598" fmla="*/ 9946 h 10000"/>
                <a:gd name="connsiteX599" fmla="*/ 3746 w 10000"/>
                <a:gd name="connsiteY599" fmla="*/ 9953 h 10000"/>
                <a:gd name="connsiteX600" fmla="*/ 3801 w 10000"/>
                <a:gd name="connsiteY600" fmla="*/ 9966 h 10000"/>
                <a:gd name="connsiteX601" fmla="*/ 3878 w 10000"/>
                <a:gd name="connsiteY601" fmla="*/ 9973 h 10000"/>
                <a:gd name="connsiteX602" fmla="*/ 3934 w 10000"/>
                <a:gd name="connsiteY602" fmla="*/ 9973 h 10000"/>
                <a:gd name="connsiteX603" fmla="*/ 4012 w 10000"/>
                <a:gd name="connsiteY603" fmla="*/ 9980 h 10000"/>
                <a:gd name="connsiteX604" fmla="*/ 4089 w 10000"/>
                <a:gd name="connsiteY604" fmla="*/ 9993 h 10000"/>
                <a:gd name="connsiteX605" fmla="*/ 4144 w 10000"/>
                <a:gd name="connsiteY605" fmla="*/ 9993 h 10000"/>
                <a:gd name="connsiteX606" fmla="*/ 4221 w 10000"/>
                <a:gd name="connsiteY60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620 w 10000"/>
                <a:gd name="connsiteY507" fmla="*/ 4213 h 10000"/>
                <a:gd name="connsiteX508" fmla="*/ 2068 w 10000"/>
                <a:gd name="connsiteY508" fmla="*/ 6435 h 10000"/>
                <a:gd name="connsiteX509" fmla="*/ 2166 w 10000"/>
                <a:gd name="connsiteY509" fmla="*/ 6482 h 10000"/>
                <a:gd name="connsiteX510" fmla="*/ 2265 w 10000"/>
                <a:gd name="connsiteY510" fmla="*/ 6516 h 10000"/>
                <a:gd name="connsiteX511" fmla="*/ 2387 w 10000"/>
                <a:gd name="connsiteY511" fmla="*/ 6543 h 10000"/>
                <a:gd name="connsiteX512" fmla="*/ 2486 w 10000"/>
                <a:gd name="connsiteY512" fmla="*/ 6556 h 10000"/>
                <a:gd name="connsiteX513" fmla="*/ 2608 w 10000"/>
                <a:gd name="connsiteY513" fmla="*/ 6563 h 10000"/>
                <a:gd name="connsiteX514" fmla="*/ 2740 w 10000"/>
                <a:gd name="connsiteY514" fmla="*/ 6570 h 10000"/>
                <a:gd name="connsiteX515" fmla="*/ 2862 w 10000"/>
                <a:gd name="connsiteY515" fmla="*/ 6570 h 10000"/>
                <a:gd name="connsiteX516" fmla="*/ 2984 w 10000"/>
                <a:gd name="connsiteY516" fmla="*/ 6563 h 10000"/>
                <a:gd name="connsiteX517" fmla="*/ 2984 w 10000"/>
                <a:gd name="connsiteY517" fmla="*/ 6590 h 10000"/>
                <a:gd name="connsiteX518" fmla="*/ 2961 w 10000"/>
                <a:gd name="connsiteY518" fmla="*/ 6624 h 10000"/>
                <a:gd name="connsiteX519" fmla="*/ 2961 w 10000"/>
                <a:gd name="connsiteY519" fmla="*/ 6651 h 10000"/>
                <a:gd name="connsiteX520" fmla="*/ 2961 w 10000"/>
                <a:gd name="connsiteY520" fmla="*/ 6678 h 10000"/>
                <a:gd name="connsiteX521" fmla="*/ 2949 w 10000"/>
                <a:gd name="connsiteY521" fmla="*/ 6712 h 10000"/>
                <a:gd name="connsiteX522" fmla="*/ 2949 w 10000"/>
                <a:gd name="connsiteY522" fmla="*/ 6739 h 10000"/>
                <a:gd name="connsiteX523" fmla="*/ 2939 w 10000"/>
                <a:gd name="connsiteY523" fmla="*/ 6766 h 10000"/>
                <a:gd name="connsiteX524" fmla="*/ 2939 w 10000"/>
                <a:gd name="connsiteY524" fmla="*/ 6793 h 10000"/>
                <a:gd name="connsiteX525" fmla="*/ 2906 w 10000"/>
                <a:gd name="connsiteY525" fmla="*/ 6989 h 10000"/>
                <a:gd name="connsiteX526" fmla="*/ 2906 w 10000"/>
                <a:gd name="connsiteY526" fmla="*/ 7184 h 10000"/>
                <a:gd name="connsiteX527" fmla="*/ 2916 w 10000"/>
                <a:gd name="connsiteY527" fmla="*/ 7380 h 10000"/>
                <a:gd name="connsiteX528" fmla="*/ 2949 w 10000"/>
                <a:gd name="connsiteY528" fmla="*/ 7576 h 10000"/>
                <a:gd name="connsiteX529" fmla="*/ 2995 w 10000"/>
                <a:gd name="connsiteY529" fmla="*/ 7765 h 10000"/>
                <a:gd name="connsiteX530" fmla="*/ 3061 w 10000"/>
                <a:gd name="connsiteY530" fmla="*/ 7968 h 10000"/>
                <a:gd name="connsiteX531" fmla="*/ 3128 w 10000"/>
                <a:gd name="connsiteY531" fmla="*/ 8157 h 10000"/>
                <a:gd name="connsiteX532" fmla="*/ 3204 w 10000"/>
                <a:gd name="connsiteY532" fmla="*/ 8339 h 10000"/>
                <a:gd name="connsiteX533" fmla="*/ 3502 w 10000"/>
                <a:gd name="connsiteY533" fmla="*/ 8852 h 10000"/>
                <a:gd name="connsiteX534" fmla="*/ 3073 w 10000"/>
                <a:gd name="connsiteY534" fmla="*/ 8832 h 10000"/>
                <a:gd name="connsiteX535" fmla="*/ 2619 w 10000"/>
                <a:gd name="connsiteY535" fmla="*/ 8832 h 10000"/>
                <a:gd name="connsiteX536" fmla="*/ 2399 w 10000"/>
                <a:gd name="connsiteY536" fmla="*/ 8832 h 10000"/>
                <a:gd name="connsiteX537" fmla="*/ 2178 w 10000"/>
                <a:gd name="connsiteY537" fmla="*/ 8845 h 10000"/>
                <a:gd name="connsiteX538" fmla="*/ 1956 w 10000"/>
                <a:gd name="connsiteY538" fmla="*/ 8859 h 10000"/>
                <a:gd name="connsiteX539" fmla="*/ 1723 w 10000"/>
                <a:gd name="connsiteY539" fmla="*/ 8879 h 10000"/>
                <a:gd name="connsiteX540" fmla="*/ 1514 w 10000"/>
                <a:gd name="connsiteY540" fmla="*/ 8906 h 10000"/>
                <a:gd name="connsiteX541" fmla="*/ 1293 w 10000"/>
                <a:gd name="connsiteY541" fmla="*/ 8933 h 10000"/>
                <a:gd name="connsiteX542" fmla="*/ 1083 w 10000"/>
                <a:gd name="connsiteY542" fmla="*/ 8967 h 10000"/>
                <a:gd name="connsiteX543" fmla="*/ 873 w 10000"/>
                <a:gd name="connsiteY543" fmla="*/ 9014 h 10000"/>
                <a:gd name="connsiteX544" fmla="*/ 685 w 10000"/>
                <a:gd name="connsiteY544" fmla="*/ 9068 h 10000"/>
                <a:gd name="connsiteX545" fmla="*/ 486 w 10000"/>
                <a:gd name="connsiteY545" fmla="*/ 9136 h 10000"/>
                <a:gd name="connsiteX546" fmla="*/ 299 w 10000"/>
                <a:gd name="connsiteY546" fmla="*/ 9196 h 10000"/>
                <a:gd name="connsiteX547" fmla="*/ 122 w 10000"/>
                <a:gd name="connsiteY547" fmla="*/ 9278 h 10000"/>
                <a:gd name="connsiteX548" fmla="*/ 87 w 10000"/>
                <a:gd name="connsiteY548" fmla="*/ 9305 h 10000"/>
                <a:gd name="connsiteX549" fmla="*/ 66 w 10000"/>
                <a:gd name="connsiteY549" fmla="*/ 9332 h 10000"/>
                <a:gd name="connsiteX550" fmla="*/ 44 w 10000"/>
                <a:gd name="connsiteY550" fmla="*/ 9359 h 10000"/>
                <a:gd name="connsiteX551" fmla="*/ 22 w 10000"/>
                <a:gd name="connsiteY551" fmla="*/ 9392 h 10000"/>
                <a:gd name="connsiteX552" fmla="*/ 11 w 10000"/>
                <a:gd name="connsiteY552" fmla="*/ 9419 h 10000"/>
                <a:gd name="connsiteX553" fmla="*/ 0 w 10000"/>
                <a:gd name="connsiteY553" fmla="*/ 9446 h 10000"/>
                <a:gd name="connsiteX554" fmla="*/ 0 w 10000"/>
                <a:gd name="connsiteY554" fmla="*/ 9473 h 10000"/>
                <a:gd name="connsiteX555" fmla="*/ 0 w 10000"/>
                <a:gd name="connsiteY555" fmla="*/ 9500 h 10000"/>
                <a:gd name="connsiteX556" fmla="*/ 178 w 10000"/>
                <a:gd name="connsiteY556" fmla="*/ 9534 h 10000"/>
                <a:gd name="connsiteX557" fmla="*/ 355 w 10000"/>
                <a:gd name="connsiteY557" fmla="*/ 9554 h 10000"/>
                <a:gd name="connsiteX558" fmla="*/ 530 w 10000"/>
                <a:gd name="connsiteY558" fmla="*/ 9581 h 10000"/>
                <a:gd name="connsiteX559" fmla="*/ 718 w 10000"/>
                <a:gd name="connsiteY559" fmla="*/ 9588 h 10000"/>
                <a:gd name="connsiteX560" fmla="*/ 1083 w 10000"/>
                <a:gd name="connsiteY560" fmla="*/ 9602 h 10000"/>
                <a:gd name="connsiteX561" fmla="*/ 1459 w 10000"/>
                <a:gd name="connsiteY561" fmla="*/ 9588 h 10000"/>
                <a:gd name="connsiteX562" fmla="*/ 1834 w 10000"/>
                <a:gd name="connsiteY562" fmla="*/ 9575 h 10000"/>
                <a:gd name="connsiteX563" fmla="*/ 2210 w 10000"/>
                <a:gd name="connsiteY563" fmla="*/ 9561 h 10000"/>
                <a:gd name="connsiteX564" fmla="*/ 2575 w 10000"/>
                <a:gd name="connsiteY564" fmla="*/ 9554 h 10000"/>
                <a:gd name="connsiteX565" fmla="*/ 2949 w 10000"/>
                <a:gd name="connsiteY565" fmla="*/ 9561 h 10000"/>
                <a:gd name="connsiteX566" fmla="*/ 2949 w 10000"/>
                <a:gd name="connsiteY566" fmla="*/ 9581 h 10000"/>
                <a:gd name="connsiteX567" fmla="*/ 2961 w 10000"/>
                <a:gd name="connsiteY567" fmla="*/ 9602 h 10000"/>
                <a:gd name="connsiteX568" fmla="*/ 2961 w 10000"/>
                <a:gd name="connsiteY568" fmla="*/ 9615 h 10000"/>
                <a:gd name="connsiteX569" fmla="*/ 2961 w 10000"/>
                <a:gd name="connsiteY569" fmla="*/ 9635 h 10000"/>
                <a:gd name="connsiteX570" fmla="*/ 2984 w 10000"/>
                <a:gd name="connsiteY570" fmla="*/ 9662 h 10000"/>
                <a:gd name="connsiteX571" fmla="*/ 2995 w 10000"/>
                <a:gd name="connsiteY571" fmla="*/ 9683 h 10000"/>
                <a:gd name="connsiteX572" fmla="*/ 2995 w 10000"/>
                <a:gd name="connsiteY572" fmla="*/ 9696 h 10000"/>
                <a:gd name="connsiteX573" fmla="*/ 3017 w 10000"/>
                <a:gd name="connsiteY573" fmla="*/ 9716 h 10000"/>
                <a:gd name="connsiteX574" fmla="*/ 3040 w 10000"/>
                <a:gd name="connsiteY574" fmla="*/ 9743 h 10000"/>
                <a:gd name="connsiteX575" fmla="*/ 3073 w 10000"/>
                <a:gd name="connsiteY575" fmla="*/ 9764 h 10000"/>
                <a:gd name="connsiteX576" fmla="*/ 3106 w 10000"/>
                <a:gd name="connsiteY576" fmla="*/ 9784 h 10000"/>
                <a:gd name="connsiteX577" fmla="*/ 3128 w 10000"/>
                <a:gd name="connsiteY577" fmla="*/ 9797 h 10000"/>
                <a:gd name="connsiteX578" fmla="*/ 3171 w 10000"/>
                <a:gd name="connsiteY578" fmla="*/ 9818 h 10000"/>
                <a:gd name="connsiteX579" fmla="*/ 3204 w 10000"/>
                <a:gd name="connsiteY579" fmla="*/ 9838 h 10000"/>
                <a:gd name="connsiteX580" fmla="*/ 3248 w 10000"/>
                <a:gd name="connsiteY580" fmla="*/ 9845 h 10000"/>
                <a:gd name="connsiteX581" fmla="*/ 3282 w 10000"/>
                <a:gd name="connsiteY581" fmla="*/ 9865 h 10000"/>
                <a:gd name="connsiteX582" fmla="*/ 3315 w 10000"/>
                <a:gd name="connsiteY582" fmla="*/ 9865 h 10000"/>
                <a:gd name="connsiteX583" fmla="*/ 3326 w 10000"/>
                <a:gd name="connsiteY583" fmla="*/ 9872 h 10000"/>
                <a:gd name="connsiteX584" fmla="*/ 3338 w 10000"/>
                <a:gd name="connsiteY584" fmla="*/ 9872 h 10000"/>
                <a:gd name="connsiteX585" fmla="*/ 3359 w 10000"/>
                <a:gd name="connsiteY585" fmla="*/ 9872 h 10000"/>
                <a:gd name="connsiteX586" fmla="*/ 3371 w 10000"/>
                <a:gd name="connsiteY586" fmla="*/ 9872 h 10000"/>
                <a:gd name="connsiteX587" fmla="*/ 3382 w 10000"/>
                <a:gd name="connsiteY587" fmla="*/ 9872 h 10000"/>
                <a:gd name="connsiteX588" fmla="*/ 3404 w 10000"/>
                <a:gd name="connsiteY588" fmla="*/ 9872 h 10000"/>
                <a:gd name="connsiteX589" fmla="*/ 3415 w 10000"/>
                <a:gd name="connsiteY589" fmla="*/ 9872 h 10000"/>
                <a:gd name="connsiteX590" fmla="*/ 3448 w 10000"/>
                <a:gd name="connsiteY590" fmla="*/ 9892 h 10000"/>
                <a:gd name="connsiteX591" fmla="*/ 3469 w 10000"/>
                <a:gd name="connsiteY591" fmla="*/ 9899 h 10000"/>
                <a:gd name="connsiteX592" fmla="*/ 3502 w 10000"/>
                <a:gd name="connsiteY592" fmla="*/ 9905 h 10000"/>
                <a:gd name="connsiteX593" fmla="*/ 3536 w 10000"/>
                <a:gd name="connsiteY593" fmla="*/ 9905 h 10000"/>
                <a:gd name="connsiteX594" fmla="*/ 3580 w 10000"/>
                <a:gd name="connsiteY594" fmla="*/ 9905 h 10000"/>
                <a:gd name="connsiteX595" fmla="*/ 3613 w 10000"/>
                <a:gd name="connsiteY595" fmla="*/ 9919 h 10000"/>
                <a:gd name="connsiteX596" fmla="*/ 3657 w 10000"/>
                <a:gd name="connsiteY596" fmla="*/ 9926 h 10000"/>
                <a:gd name="connsiteX597" fmla="*/ 3669 w 10000"/>
                <a:gd name="connsiteY597" fmla="*/ 9946 h 10000"/>
                <a:gd name="connsiteX598" fmla="*/ 3746 w 10000"/>
                <a:gd name="connsiteY598" fmla="*/ 9953 h 10000"/>
                <a:gd name="connsiteX599" fmla="*/ 3801 w 10000"/>
                <a:gd name="connsiteY599" fmla="*/ 9966 h 10000"/>
                <a:gd name="connsiteX600" fmla="*/ 3878 w 10000"/>
                <a:gd name="connsiteY600" fmla="*/ 9973 h 10000"/>
                <a:gd name="connsiteX601" fmla="*/ 3934 w 10000"/>
                <a:gd name="connsiteY601" fmla="*/ 9973 h 10000"/>
                <a:gd name="connsiteX602" fmla="*/ 4012 w 10000"/>
                <a:gd name="connsiteY602" fmla="*/ 9980 h 10000"/>
                <a:gd name="connsiteX603" fmla="*/ 4089 w 10000"/>
                <a:gd name="connsiteY603" fmla="*/ 9993 h 10000"/>
                <a:gd name="connsiteX604" fmla="*/ 4144 w 10000"/>
                <a:gd name="connsiteY604" fmla="*/ 9993 h 10000"/>
                <a:gd name="connsiteX605" fmla="*/ 4221 w 10000"/>
                <a:gd name="connsiteY60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2068 w 10000"/>
                <a:gd name="connsiteY507" fmla="*/ 6435 h 10000"/>
                <a:gd name="connsiteX508" fmla="*/ 2166 w 10000"/>
                <a:gd name="connsiteY508" fmla="*/ 6482 h 10000"/>
                <a:gd name="connsiteX509" fmla="*/ 2265 w 10000"/>
                <a:gd name="connsiteY509" fmla="*/ 6516 h 10000"/>
                <a:gd name="connsiteX510" fmla="*/ 2387 w 10000"/>
                <a:gd name="connsiteY510" fmla="*/ 6543 h 10000"/>
                <a:gd name="connsiteX511" fmla="*/ 2486 w 10000"/>
                <a:gd name="connsiteY511" fmla="*/ 6556 h 10000"/>
                <a:gd name="connsiteX512" fmla="*/ 2608 w 10000"/>
                <a:gd name="connsiteY512" fmla="*/ 6563 h 10000"/>
                <a:gd name="connsiteX513" fmla="*/ 2740 w 10000"/>
                <a:gd name="connsiteY513" fmla="*/ 6570 h 10000"/>
                <a:gd name="connsiteX514" fmla="*/ 2862 w 10000"/>
                <a:gd name="connsiteY514" fmla="*/ 6570 h 10000"/>
                <a:gd name="connsiteX515" fmla="*/ 2984 w 10000"/>
                <a:gd name="connsiteY515" fmla="*/ 6563 h 10000"/>
                <a:gd name="connsiteX516" fmla="*/ 2984 w 10000"/>
                <a:gd name="connsiteY516" fmla="*/ 6590 h 10000"/>
                <a:gd name="connsiteX517" fmla="*/ 2961 w 10000"/>
                <a:gd name="connsiteY517" fmla="*/ 6624 h 10000"/>
                <a:gd name="connsiteX518" fmla="*/ 2961 w 10000"/>
                <a:gd name="connsiteY518" fmla="*/ 6651 h 10000"/>
                <a:gd name="connsiteX519" fmla="*/ 2961 w 10000"/>
                <a:gd name="connsiteY519" fmla="*/ 6678 h 10000"/>
                <a:gd name="connsiteX520" fmla="*/ 2949 w 10000"/>
                <a:gd name="connsiteY520" fmla="*/ 6712 h 10000"/>
                <a:gd name="connsiteX521" fmla="*/ 2949 w 10000"/>
                <a:gd name="connsiteY521" fmla="*/ 6739 h 10000"/>
                <a:gd name="connsiteX522" fmla="*/ 2939 w 10000"/>
                <a:gd name="connsiteY522" fmla="*/ 6766 h 10000"/>
                <a:gd name="connsiteX523" fmla="*/ 2939 w 10000"/>
                <a:gd name="connsiteY523" fmla="*/ 6793 h 10000"/>
                <a:gd name="connsiteX524" fmla="*/ 2906 w 10000"/>
                <a:gd name="connsiteY524" fmla="*/ 6989 h 10000"/>
                <a:gd name="connsiteX525" fmla="*/ 2906 w 10000"/>
                <a:gd name="connsiteY525" fmla="*/ 7184 h 10000"/>
                <a:gd name="connsiteX526" fmla="*/ 2916 w 10000"/>
                <a:gd name="connsiteY526" fmla="*/ 7380 h 10000"/>
                <a:gd name="connsiteX527" fmla="*/ 2949 w 10000"/>
                <a:gd name="connsiteY527" fmla="*/ 7576 h 10000"/>
                <a:gd name="connsiteX528" fmla="*/ 2995 w 10000"/>
                <a:gd name="connsiteY528" fmla="*/ 7765 h 10000"/>
                <a:gd name="connsiteX529" fmla="*/ 3061 w 10000"/>
                <a:gd name="connsiteY529" fmla="*/ 7968 h 10000"/>
                <a:gd name="connsiteX530" fmla="*/ 3128 w 10000"/>
                <a:gd name="connsiteY530" fmla="*/ 8157 h 10000"/>
                <a:gd name="connsiteX531" fmla="*/ 3204 w 10000"/>
                <a:gd name="connsiteY531" fmla="*/ 8339 h 10000"/>
                <a:gd name="connsiteX532" fmla="*/ 3502 w 10000"/>
                <a:gd name="connsiteY532" fmla="*/ 8852 h 10000"/>
                <a:gd name="connsiteX533" fmla="*/ 3073 w 10000"/>
                <a:gd name="connsiteY533" fmla="*/ 8832 h 10000"/>
                <a:gd name="connsiteX534" fmla="*/ 2619 w 10000"/>
                <a:gd name="connsiteY534" fmla="*/ 8832 h 10000"/>
                <a:gd name="connsiteX535" fmla="*/ 2399 w 10000"/>
                <a:gd name="connsiteY535" fmla="*/ 8832 h 10000"/>
                <a:gd name="connsiteX536" fmla="*/ 2178 w 10000"/>
                <a:gd name="connsiteY536" fmla="*/ 8845 h 10000"/>
                <a:gd name="connsiteX537" fmla="*/ 1956 w 10000"/>
                <a:gd name="connsiteY537" fmla="*/ 8859 h 10000"/>
                <a:gd name="connsiteX538" fmla="*/ 1723 w 10000"/>
                <a:gd name="connsiteY538" fmla="*/ 8879 h 10000"/>
                <a:gd name="connsiteX539" fmla="*/ 1514 w 10000"/>
                <a:gd name="connsiteY539" fmla="*/ 8906 h 10000"/>
                <a:gd name="connsiteX540" fmla="*/ 1293 w 10000"/>
                <a:gd name="connsiteY540" fmla="*/ 8933 h 10000"/>
                <a:gd name="connsiteX541" fmla="*/ 1083 w 10000"/>
                <a:gd name="connsiteY541" fmla="*/ 8967 h 10000"/>
                <a:gd name="connsiteX542" fmla="*/ 873 w 10000"/>
                <a:gd name="connsiteY542" fmla="*/ 9014 h 10000"/>
                <a:gd name="connsiteX543" fmla="*/ 685 w 10000"/>
                <a:gd name="connsiteY543" fmla="*/ 9068 h 10000"/>
                <a:gd name="connsiteX544" fmla="*/ 486 w 10000"/>
                <a:gd name="connsiteY544" fmla="*/ 9136 h 10000"/>
                <a:gd name="connsiteX545" fmla="*/ 299 w 10000"/>
                <a:gd name="connsiteY545" fmla="*/ 9196 h 10000"/>
                <a:gd name="connsiteX546" fmla="*/ 122 w 10000"/>
                <a:gd name="connsiteY546" fmla="*/ 9278 h 10000"/>
                <a:gd name="connsiteX547" fmla="*/ 87 w 10000"/>
                <a:gd name="connsiteY547" fmla="*/ 9305 h 10000"/>
                <a:gd name="connsiteX548" fmla="*/ 66 w 10000"/>
                <a:gd name="connsiteY548" fmla="*/ 9332 h 10000"/>
                <a:gd name="connsiteX549" fmla="*/ 44 w 10000"/>
                <a:gd name="connsiteY549" fmla="*/ 9359 h 10000"/>
                <a:gd name="connsiteX550" fmla="*/ 22 w 10000"/>
                <a:gd name="connsiteY550" fmla="*/ 9392 h 10000"/>
                <a:gd name="connsiteX551" fmla="*/ 11 w 10000"/>
                <a:gd name="connsiteY551" fmla="*/ 9419 h 10000"/>
                <a:gd name="connsiteX552" fmla="*/ 0 w 10000"/>
                <a:gd name="connsiteY552" fmla="*/ 9446 h 10000"/>
                <a:gd name="connsiteX553" fmla="*/ 0 w 10000"/>
                <a:gd name="connsiteY553" fmla="*/ 9473 h 10000"/>
                <a:gd name="connsiteX554" fmla="*/ 0 w 10000"/>
                <a:gd name="connsiteY554" fmla="*/ 9500 h 10000"/>
                <a:gd name="connsiteX555" fmla="*/ 178 w 10000"/>
                <a:gd name="connsiteY555" fmla="*/ 9534 h 10000"/>
                <a:gd name="connsiteX556" fmla="*/ 355 w 10000"/>
                <a:gd name="connsiteY556" fmla="*/ 9554 h 10000"/>
                <a:gd name="connsiteX557" fmla="*/ 530 w 10000"/>
                <a:gd name="connsiteY557" fmla="*/ 9581 h 10000"/>
                <a:gd name="connsiteX558" fmla="*/ 718 w 10000"/>
                <a:gd name="connsiteY558" fmla="*/ 9588 h 10000"/>
                <a:gd name="connsiteX559" fmla="*/ 1083 w 10000"/>
                <a:gd name="connsiteY559" fmla="*/ 9602 h 10000"/>
                <a:gd name="connsiteX560" fmla="*/ 1459 w 10000"/>
                <a:gd name="connsiteY560" fmla="*/ 9588 h 10000"/>
                <a:gd name="connsiteX561" fmla="*/ 1834 w 10000"/>
                <a:gd name="connsiteY561" fmla="*/ 9575 h 10000"/>
                <a:gd name="connsiteX562" fmla="*/ 2210 w 10000"/>
                <a:gd name="connsiteY562" fmla="*/ 9561 h 10000"/>
                <a:gd name="connsiteX563" fmla="*/ 2575 w 10000"/>
                <a:gd name="connsiteY563" fmla="*/ 9554 h 10000"/>
                <a:gd name="connsiteX564" fmla="*/ 2949 w 10000"/>
                <a:gd name="connsiteY564" fmla="*/ 9561 h 10000"/>
                <a:gd name="connsiteX565" fmla="*/ 2949 w 10000"/>
                <a:gd name="connsiteY565" fmla="*/ 9581 h 10000"/>
                <a:gd name="connsiteX566" fmla="*/ 2961 w 10000"/>
                <a:gd name="connsiteY566" fmla="*/ 9602 h 10000"/>
                <a:gd name="connsiteX567" fmla="*/ 2961 w 10000"/>
                <a:gd name="connsiteY567" fmla="*/ 9615 h 10000"/>
                <a:gd name="connsiteX568" fmla="*/ 2961 w 10000"/>
                <a:gd name="connsiteY568" fmla="*/ 9635 h 10000"/>
                <a:gd name="connsiteX569" fmla="*/ 2984 w 10000"/>
                <a:gd name="connsiteY569" fmla="*/ 9662 h 10000"/>
                <a:gd name="connsiteX570" fmla="*/ 2995 w 10000"/>
                <a:gd name="connsiteY570" fmla="*/ 9683 h 10000"/>
                <a:gd name="connsiteX571" fmla="*/ 2995 w 10000"/>
                <a:gd name="connsiteY571" fmla="*/ 9696 h 10000"/>
                <a:gd name="connsiteX572" fmla="*/ 3017 w 10000"/>
                <a:gd name="connsiteY572" fmla="*/ 9716 h 10000"/>
                <a:gd name="connsiteX573" fmla="*/ 3040 w 10000"/>
                <a:gd name="connsiteY573" fmla="*/ 9743 h 10000"/>
                <a:gd name="connsiteX574" fmla="*/ 3073 w 10000"/>
                <a:gd name="connsiteY574" fmla="*/ 9764 h 10000"/>
                <a:gd name="connsiteX575" fmla="*/ 3106 w 10000"/>
                <a:gd name="connsiteY575" fmla="*/ 9784 h 10000"/>
                <a:gd name="connsiteX576" fmla="*/ 3128 w 10000"/>
                <a:gd name="connsiteY576" fmla="*/ 9797 h 10000"/>
                <a:gd name="connsiteX577" fmla="*/ 3171 w 10000"/>
                <a:gd name="connsiteY577" fmla="*/ 9818 h 10000"/>
                <a:gd name="connsiteX578" fmla="*/ 3204 w 10000"/>
                <a:gd name="connsiteY578" fmla="*/ 9838 h 10000"/>
                <a:gd name="connsiteX579" fmla="*/ 3248 w 10000"/>
                <a:gd name="connsiteY579" fmla="*/ 9845 h 10000"/>
                <a:gd name="connsiteX580" fmla="*/ 3282 w 10000"/>
                <a:gd name="connsiteY580" fmla="*/ 9865 h 10000"/>
                <a:gd name="connsiteX581" fmla="*/ 3315 w 10000"/>
                <a:gd name="connsiteY581" fmla="*/ 9865 h 10000"/>
                <a:gd name="connsiteX582" fmla="*/ 3326 w 10000"/>
                <a:gd name="connsiteY582" fmla="*/ 9872 h 10000"/>
                <a:gd name="connsiteX583" fmla="*/ 3338 w 10000"/>
                <a:gd name="connsiteY583" fmla="*/ 9872 h 10000"/>
                <a:gd name="connsiteX584" fmla="*/ 3359 w 10000"/>
                <a:gd name="connsiteY584" fmla="*/ 9872 h 10000"/>
                <a:gd name="connsiteX585" fmla="*/ 3371 w 10000"/>
                <a:gd name="connsiteY585" fmla="*/ 9872 h 10000"/>
                <a:gd name="connsiteX586" fmla="*/ 3382 w 10000"/>
                <a:gd name="connsiteY586" fmla="*/ 9872 h 10000"/>
                <a:gd name="connsiteX587" fmla="*/ 3404 w 10000"/>
                <a:gd name="connsiteY587" fmla="*/ 9872 h 10000"/>
                <a:gd name="connsiteX588" fmla="*/ 3415 w 10000"/>
                <a:gd name="connsiteY588" fmla="*/ 9872 h 10000"/>
                <a:gd name="connsiteX589" fmla="*/ 3448 w 10000"/>
                <a:gd name="connsiteY589" fmla="*/ 9892 h 10000"/>
                <a:gd name="connsiteX590" fmla="*/ 3469 w 10000"/>
                <a:gd name="connsiteY590" fmla="*/ 9899 h 10000"/>
                <a:gd name="connsiteX591" fmla="*/ 3502 w 10000"/>
                <a:gd name="connsiteY591" fmla="*/ 9905 h 10000"/>
                <a:gd name="connsiteX592" fmla="*/ 3536 w 10000"/>
                <a:gd name="connsiteY592" fmla="*/ 9905 h 10000"/>
                <a:gd name="connsiteX593" fmla="*/ 3580 w 10000"/>
                <a:gd name="connsiteY593" fmla="*/ 9905 h 10000"/>
                <a:gd name="connsiteX594" fmla="*/ 3613 w 10000"/>
                <a:gd name="connsiteY594" fmla="*/ 9919 h 10000"/>
                <a:gd name="connsiteX595" fmla="*/ 3657 w 10000"/>
                <a:gd name="connsiteY595" fmla="*/ 9926 h 10000"/>
                <a:gd name="connsiteX596" fmla="*/ 3669 w 10000"/>
                <a:gd name="connsiteY596" fmla="*/ 9946 h 10000"/>
                <a:gd name="connsiteX597" fmla="*/ 3746 w 10000"/>
                <a:gd name="connsiteY597" fmla="*/ 9953 h 10000"/>
                <a:gd name="connsiteX598" fmla="*/ 3801 w 10000"/>
                <a:gd name="connsiteY598" fmla="*/ 9966 h 10000"/>
                <a:gd name="connsiteX599" fmla="*/ 3878 w 10000"/>
                <a:gd name="connsiteY599" fmla="*/ 9973 h 10000"/>
                <a:gd name="connsiteX600" fmla="*/ 3934 w 10000"/>
                <a:gd name="connsiteY600" fmla="*/ 9973 h 10000"/>
                <a:gd name="connsiteX601" fmla="*/ 4012 w 10000"/>
                <a:gd name="connsiteY601" fmla="*/ 9980 h 10000"/>
                <a:gd name="connsiteX602" fmla="*/ 4089 w 10000"/>
                <a:gd name="connsiteY602" fmla="*/ 9993 h 10000"/>
                <a:gd name="connsiteX603" fmla="*/ 4144 w 10000"/>
                <a:gd name="connsiteY603" fmla="*/ 9993 h 10000"/>
                <a:gd name="connsiteX604" fmla="*/ 4221 w 10000"/>
                <a:gd name="connsiteY60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068 w 10000"/>
                <a:gd name="connsiteY506" fmla="*/ 6435 h 10000"/>
                <a:gd name="connsiteX507" fmla="*/ 2166 w 10000"/>
                <a:gd name="connsiteY507" fmla="*/ 6482 h 10000"/>
                <a:gd name="connsiteX508" fmla="*/ 2265 w 10000"/>
                <a:gd name="connsiteY508" fmla="*/ 6516 h 10000"/>
                <a:gd name="connsiteX509" fmla="*/ 2387 w 10000"/>
                <a:gd name="connsiteY509" fmla="*/ 6543 h 10000"/>
                <a:gd name="connsiteX510" fmla="*/ 2486 w 10000"/>
                <a:gd name="connsiteY510" fmla="*/ 6556 h 10000"/>
                <a:gd name="connsiteX511" fmla="*/ 2608 w 10000"/>
                <a:gd name="connsiteY511" fmla="*/ 6563 h 10000"/>
                <a:gd name="connsiteX512" fmla="*/ 2740 w 10000"/>
                <a:gd name="connsiteY512" fmla="*/ 6570 h 10000"/>
                <a:gd name="connsiteX513" fmla="*/ 2862 w 10000"/>
                <a:gd name="connsiteY513" fmla="*/ 6570 h 10000"/>
                <a:gd name="connsiteX514" fmla="*/ 2984 w 10000"/>
                <a:gd name="connsiteY514" fmla="*/ 6563 h 10000"/>
                <a:gd name="connsiteX515" fmla="*/ 2984 w 10000"/>
                <a:gd name="connsiteY515" fmla="*/ 6590 h 10000"/>
                <a:gd name="connsiteX516" fmla="*/ 2961 w 10000"/>
                <a:gd name="connsiteY516" fmla="*/ 6624 h 10000"/>
                <a:gd name="connsiteX517" fmla="*/ 2961 w 10000"/>
                <a:gd name="connsiteY517" fmla="*/ 6651 h 10000"/>
                <a:gd name="connsiteX518" fmla="*/ 2961 w 10000"/>
                <a:gd name="connsiteY518" fmla="*/ 6678 h 10000"/>
                <a:gd name="connsiteX519" fmla="*/ 2949 w 10000"/>
                <a:gd name="connsiteY519" fmla="*/ 6712 h 10000"/>
                <a:gd name="connsiteX520" fmla="*/ 2949 w 10000"/>
                <a:gd name="connsiteY520" fmla="*/ 6739 h 10000"/>
                <a:gd name="connsiteX521" fmla="*/ 2939 w 10000"/>
                <a:gd name="connsiteY521" fmla="*/ 6766 h 10000"/>
                <a:gd name="connsiteX522" fmla="*/ 2939 w 10000"/>
                <a:gd name="connsiteY522" fmla="*/ 6793 h 10000"/>
                <a:gd name="connsiteX523" fmla="*/ 2906 w 10000"/>
                <a:gd name="connsiteY523" fmla="*/ 6989 h 10000"/>
                <a:gd name="connsiteX524" fmla="*/ 2906 w 10000"/>
                <a:gd name="connsiteY524" fmla="*/ 7184 h 10000"/>
                <a:gd name="connsiteX525" fmla="*/ 2916 w 10000"/>
                <a:gd name="connsiteY525" fmla="*/ 7380 h 10000"/>
                <a:gd name="connsiteX526" fmla="*/ 2949 w 10000"/>
                <a:gd name="connsiteY526" fmla="*/ 7576 h 10000"/>
                <a:gd name="connsiteX527" fmla="*/ 2995 w 10000"/>
                <a:gd name="connsiteY527" fmla="*/ 7765 h 10000"/>
                <a:gd name="connsiteX528" fmla="*/ 3061 w 10000"/>
                <a:gd name="connsiteY528" fmla="*/ 7968 h 10000"/>
                <a:gd name="connsiteX529" fmla="*/ 3128 w 10000"/>
                <a:gd name="connsiteY529" fmla="*/ 8157 h 10000"/>
                <a:gd name="connsiteX530" fmla="*/ 3204 w 10000"/>
                <a:gd name="connsiteY530" fmla="*/ 8339 h 10000"/>
                <a:gd name="connsiteX531" fmla="*/ 3502 w 10000"/>
                <a:gd name="connsiteY531" fmla="*/ 8852 h 10000"/>
                <a:gd name="connsiteX532" fmla="*/ 3073 w 10000"/>
                <a:gd name="connsiteY532" fmla="*/ 8832 h 10000"/>
                <a:gd name="connsiteX533" fmla="*/ 2619 w 10000"/>
                <a:gd name="connsiteY533" fmla="*/ 8832 h 10000"/>
                <a:gd name="connsiteX534" fmla="*/ 2399 w 10000"/>
                <a:gd name="connsiteY534" fmla="*/ 8832 h 10000"/>
                <a:gd name="connsiteX535" fmla="*/ 2178 w 10000"/>
                <a:gd name="connsiteY535" fmla="*/ 8845 h 10000"/>
                <a:gd name="connsiteX536" fmla="*/ 1956 w 10000"/>
                <a:gd name="connsiteY536" fmla="*/ 8859 h 10000"/>
                <a:gd name="connsiteX537" fmla="*/ 1723 w 10000"/>
                <a:gd name="connsiteY537" fmla="*/ 8879 h 10000"/>
                <a:gd name="connsiteX538" fmla="*/ 1514 w 10000"/>
                <a:gd name="connsiteY538" fmla="*/ 8906 h 10000"/>
                <a:gd name="connsiteX539" fmla="*/ 1293 w 10000"/>
                <a:gd name="connsiteY539" fmla="*/ 8933 h 10000"/>
                <a:gd name="connsiteX540" fmla="*/ 1083 w 10000"/>
                <a:gd name="connsiteY540" fmla="*/ 8967 h 10000"/>
                <a:gd name="connsiteX541" fmla="*/ 873 w 10000"/>
                <a:gd name="connsiteY541" fmla="*/ 9014 h 10000"/>
                <a:gd name="connsiteX542" fmla="*/ 685 w 10000"/>
                <a:gd name="connsiteY542" fmla="*/ 9068 h 10000"/>
                <a:gd name="connsiteX543" fmla="*/ 486 w 10000"/>
                <a:gd name="connsiteY543" fmla="*/ 9136 h 10000"/>
                <a:gd name="connsiteX544" fmla="*/ 299 w 10000"/>
                <a:gd name="connsiteY544" fmla="*/ 9196 h 10000"/>
                <a:gd name="connsiteX545" fmla="*/ 122 w 10000"/>
                <a:gd name="connsiteY545" fmla="*/ 9278 h 10000"/>
                <a:gd name="connsiteX546" fmla="*/ 87 w 10000"/>
                <a:gd name="connsiteY546" fmla="*/ 9305 h 10000"/>
                <a:gd name="connsiteX547" fmla="*/ 66 w 10000"/>
                <a:gd name="connsiteY547" fmla="*/ 9332 h 10000"/>
                <a:gd name="connsiteX548" fmla="*/ 44 w 10000"/>
                <a:gd name="connsiteY548" fmla="*/ 9359 h 10000"/>
                <a:gd name="connsiteX549" fmla="*/ 22 w 10000"/>
                <a:gd name="connsiteY549" fmla="*/ 9392 h 10000"/>
                <a:gd name="connsiteX550" fmla="*/ 11 w 10000"/>
                <a:gd name="connsiteY550" fmla="*/ 9419 h 10000"/>
                <a:gd name="connsiteX551" fmla="*/ 0 w 10000"/>
                <a:gd name="connsiteY551" fmla="*/ 9446 h 10000"/>
                <a:gd name="connsiteX552" fmla="*/ 0 w 10000"/>
                <a:gd name="connsiteY552" fmla="*/ 9473 h 10000"/>
                <a:gd name="connsiteX553" fmla="*/ 0 w 10000"/>
                <a:gd name="connsiteY553" fmla="*/ 9500 h 10000"/>
                <a:gd name="connsiteX554" fmla="*/ 178 w 10000"/>
                <a:gd name="connsiteY554" fmla="*/ 9534 h 10000"/>
                <a:gd name="connsiteX555" fmla="*/ 355 w 10000"/>
                <a:gd name="connsiteY555" fmla="*/ 9554 h 10000"/>
                <a:gd name="connsiteX556" fmla="*/ 530 w 10000"/>
                <a:gd name="connsiteY556" fmla="*/ 9581 h 10000"/>
                <a:gd name="connsiteX557" fmla="*/ 718 w 10000"/>
                <a:gd name="connsiteY557" fmla="*/ 9588 h 10000"/>
                <a:gd name="connsiteX558" fmla="*/ 1083 w 10000"/>
                <a:gd name="connsiteY558" fmla="*/ 9602 h 10000"/>
                <a:gd name="connsiteX559" fmla="*/ 1459 w 10000"/>
                <a:gd name="connsiteY559" fmla="*/ 9588 h 10000"/>
                <a:gd name="connsiteX560" fmla="*/ 1834 w 10000"/>
                <a:gd name="connsiteY560" fmla="*/ 9575 h 10000"/>
                <a:gd name="connsiteX561" fmla="*/ 2210 w 10000"/>
                <a:gd name="connsiteY561" fmla="*/ 9561 h 10000"/>
                <a:gd name="connsiteX562" fmla="*/ 2575 w 10000"/>
                <a:gd name="connsiteY562" fmla="*/ 9554 h 10000"/>
                <a:gd name="connsiteX563" fmla="*/ 2949 w 10000"/>
                <a:gd name="connsiteY563" fmla="*/ 9561 h 10000"/>
                <a:gd name="connsiteX564" fmla="*/ 2949 w 10000"/>
                <a:gd name="connsiteY564" fmla="*/ 9581 h 10000"/>
                <a:gd name="connsiteX565" fmla="*/ 2961 w 10000"/>
                <a:gd name="connsiteY565" fmla="*/ 9602 h 10000"/>
                <a:gd name="connsiteX566" fmla="*/ 2961 w 10000"/>
                <a:gd name="connsiteY566" fmla="*/ 9615 h 10000"/>
                <a:gd name="connsiteX567" fmla="*/ 2961 w 10000"/>
                <a:gd name="connsiteY567" fmla="*/ 9635 h 10000"/>
                <a:gd name="connsiteX568" fmla="*/ 2984 w 10000"/>
                <a:gd name="connsiteY568" fmla="*/ 9662 h 10000"/>
                <a:gd name="connsiteX569" fmla="*/ 2995 w 10000"/>
                <a:gd name="connsiteY569" fmla="*/ 9683 h 10000"/>
                <a:gd name="connsiteX570" fmla="*/ 2995 w 10000"/>
                <a:gd name="connsiteY570" fmla="*/ 9696 h 10000"/>
                <a:gd name="connsiteX571" fmla="*/ 3017 w 10000"/>
                <a:gd name="connsiteY571" fmla="*/ 9716 h 10000"/>
                <a:gd name="connsiteX572" fmla="*/ 3040 w 10000"/>
                <a:gd name="connsiteY572" fmla="*/ 9743 h 10000"/>
                <a:gd name="connsiteX573" fmla="*/ 3073 w 10000"/>
                <a:gd name="connsiteY573" fmla="*/ 9764 h 10000"/>
                <a:gd name="connsiteX574" fmla="*/ 3106 w 10000"/>
                <a:gd name="connsiteY574" fmla="*/ 9784 h 10000"/>
                <a:gd name="connsiteX575" fmla="*/ 3128 w 10000"/>
                <a:gd name="connsiteY575" fmla="*/ 9797 h 10000"/>
                <a:gd name="connsiteX576" fmla="*/ 3171 w 10000"/>
                <a:gd name="connsiteY576" fmla="*/ 9818 h 10000"/>
                <a:gd name="connsiteX577" fmla="*/ 3204 w 10000"/>
                <a:gd name="connsiteY577" fmla="*/ 9838 h 10000"/>
                <a:gd name="connsiteX578" fmla="*/ 3248 w 10000"/>
                <a:gd name="connsiteY578" fmla="*/ 9845 h 10000"/>
                <a:gd name="connsiteX579" fmla="*/ 3282 w 10000"/>
                <a:gd name="connsiteY579" fmla="*/ 9865 h 10000"/>
                <a:gd name="connsiteX580" fmla="*/ 3315 w 10000"/>
                <a:gd name="connsiteY580" fmla="*/ 9865 h 10000"/>
                <a:gd name="connsiteX581" fmla="*/ 3326 w 10000"/>
                <a:gd name="connsiteY581" fmla="*/ 9872 h 10000"/>
                <a:gd name="connsiteX582" fmla="*/ 3338 w 10000"/>
                <a:gd name="connsiteY582" fmla="*/ 9872 h 10000"/>
                <a:gd name="connsiteX583" fmla="*/ 3359 w 10000"/>
                <a:gd name="connsiteY583" fmla="*/ 9872 h 10000"/>
                <a:gd name="connsiteX584" fmla="*/ 3371 w 10000"/>
                <a:gd name="connsiteY584" fmla="*/ 9872 h 10000"/>
                <a:gd name="connsiteX585" fmla="*/ 3382 w 10000"/>
                <a:gd name="connsiteY585" fmla="*/ 9872 h 10000"/>
                <a:gd name="connsiteX586" fmla="*/ 3404 w 10000"/>
                <a:gd name="connsiteY586" fmla="*/ 9872 h 10000"/>
                <a:gd name="connsiteX587" fmla="*/ 3415 w 10000"/>
                <a:gd name="connsiteY587" fmla="*/ 9872 h 10000"/>
                <a:gd name="connsiteX588" fmla="*/ 3448 w 10000"/>
                <a:gd name="connsiteY588" fmla="*/ 9892 h 10000"/>
                <a:gd name="connsiteX589" fmla="*/ 3469 w 10000"/>
                <a:gd name="connsiteY589" fmla="*/ 9899 h 10000"/>
                <a:gd name="connsiteX590" fmla="*/ 3502 w 10000"/>
                <a:gd name="connsiteY590" fmla="*/ 9905 h 10000"/>
                <a:gd name="connsiteX591" fmla="*/ 3536 w 10000"/>
                <a:gd name="connsiteY591" fmla="*/ 9905 h 10000"/>
                <a:gd name="connsiteX592" fmla="*/ 3580 w 10000"/>
                <a:gd name="connsiteY592" fmla="*/ 9905 h 10000"/>
                <a:gd name="connsiteX593" fmla="*/ 3613 w 10000"/>
                <a:gd name="connsiteY593" fmla="*/ 9919 h 10000"/>
                <a:gd name="connsiteX594" fmla="*/ 3657 w 10000"/>
                <a:gd name="connsiteY594" fmla="*/ 9926 h 10000"/>
                <a:gd name="connsiteX595" fmla="*/ 3669 w 10000"/>
                <a:gd name="connsiteY595" fmla="*/ 9946 h 10000"/>
                <a:gd name="connsiteX596" fmla="*/ 3746 w 10000"/>
                <a:gd name="connsiteY596" fmla="*/ 9953 h 10000"/>
                <a:gd name="connsiteX597" fmla="*/ 3801 w 10000"/>
                <a:gd name="connsiteY597" fmla="*/ 9966 h 10000"/>
                <a:gd name="connsiteX598" fmla="*/ 3878 w 10000"/>
                <a:gd name="connsiteY598" fmla="*/ 9973 h 10000"/>
                <a:gd name="connsiteX599" fmla="*/ 3934 w 10000"/>
                <a:gd name="connsiteY599" fmla="*/ 9973 h 10000"/>
                <a:gd name="connsiteX600" fmla="*/ 4012 w 10000"/>
                <a:gd name="connsiteY600" fmla="*/ 9980 h 10000"/>
                <a:gd name="connsiteX601" fmla="*/ 4089 w 10000"/>
                <a:gd name="connsiteY601" fmla="*/ 9993 h 10000"/>
                <a:gd name="connsiteX602" fmla="*/ 4144 w 10000"/>
                <a:gd name="connsiteY602" fmla="*/ 9993 h 10000"/>
                <a:gd name="connsiteX603" fmla="*/ 4221 w 10000"/>
                <a:gd name="connsiteY60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166 w 10000"/>
                <a:gd name="connsiteY506" fmla="*/ 6482 h 10000"/>
                <a:gd name="connsiteX507" fmla="*/ 2265 w 10000"/>
                <a:gd name="connsiteY507" fmla="*/ 6516 h 10000"/>
                <a:gd name="connsiteX508" fmla="*/ 2387 w 10000"/>
                <a:gd name="connsiteY508" fmla="*/ 6543 h 10000"/>
                <a:gd name="connsiteX509" fmla="*/ 2486 w 10000"/>
                <a:gd name="connsiteY509" fmla="*/ 6556 h 10000"/>
                <a:gd name="connsiteX510" fmla="*/ 2608 w 10000"/>
                <a:gd name="connsiteY510" fmla="*/ 6563 h 10000"/>
                <a:gd name="connsiteX511" fmla="*/ 2740 w 10000"/>
                <a:gd name="connsiteY511" fmla="*/ 6570 h 10000"/>
                <a:gd name="connsiteX512" fmla="*/ 2862 w 10000"/>
                <a:gd name="connsiteY512" fmla="*/ 6570 h 10000"/>
                <a:gd name="connsiteX513" fmla="*/ 2984 w 10000"/>
                <a:gd name="connsiteY513" fmla="*/ 6563 h 10000"/>
                <a:gd name="connsiteX514" fmla="*/ 2984 w 10000"/>
                <a:gd name="connsiteY514" fmla="*/ 6590 h 10000"/>
                <a:gd name="connsiteX515" fmla="*/ 2961 w 10000"/>
                <a:gd name="connsiteY515" fmla="*/ 6624 h 10000"/>
                <a:gd name="connsiteX516" fmla="*/ 2961 w 10000"/>
                <a:gd name="connsiteY516" fmla="*/ 6651 h 10000"/>
                <a:gd name="connsiteX517" fmla="*/ 2961 w 10000"/>
                <a:gd name="connsiteY517" fmla="*/ 6678 h 10000"/>
                <a:gd name="connsiteX518" fmla="*/ 2949 w 10000"/>
                <a:gd name="connsiteY518" fmla="*/ 6712 h 10000"/>
                <a:gd name="connsiteX519" fmla="*/ 2949 w 10000"/>
                <a:gd name="connsiteY519" fmla="*/ 6739 h 10000"/>
                <a:gd name="connsiteX520" fmla="*/ 2939 w 10000"/>
                <a:gd name="connsiteY520" fmla="*/ 6766 h 10000"/>
                <a:gd name="connsiteX521" fmla="*/ 2939 w 10000"/>
                <a:gd name="connsiteY521" fmla="*/ 6793 h 10000"/>
                <a:gd name="connsiteX522" fmla="*/ 2906 w 10000"/>
                <a:gd name="connsiteY522" fmla="*/ 6989 h 10000"/>
                <a:gd name="connsiteX523" fmla="*/ 2906 w 10000"/>
                <a:gd name="connsiteY523" fmla="*/ 7184 h 10000"/>
                <a:gd name="connsiteX524" fmla="*/ 2916 w 10000"/>
                <a:gd name="connsiteY524" fmla="*/ 7380 h 10000"/>
                <a:gd name="connsiteX525" fmla="*/ 2949 w 10000"/>
                <a:gd name="connsiteY525" fmla="*/ 7576 h 10000"/>
                <a:gd name="connsiteX526" fmla="*/ 2995 w 10000"/>
                <a:gd name="connsiteY526" fmla="*/ 7765 h 10000"/>
                <a:gd name="connsiteX527" fmla="*/ 3061 w 10000"/>
                <a:gd name="connsiteY527" fmla="*/ 7968 h 10000"/>
                <a:gd name="connsiteX528" fmla="*/ 3128 w 10000"/>
                <a:gd name="connsiteY528" fmla="*/ 8157 h 10000"/>
                <a:gd name="connsiteX529" fmla="*/ 3204 w 10000"/>
                <a:gd name="connsiteY529" fmla="*/ 8339 h 10000"/>
                <a:gd name="connsiteX530" fmla="*/ 3502 w 10000"/>
                <a:gd name="connsiteY530" fmla="*/ 8852 h 10000"/>
                <a:gd name="connsiteX531" fmla="*/ 3073 w 10000"/>
                <a:gd name="connsiteY531" fmla="*/ 8832 h 10000"/>
                <a:gd name="connsiteX532" fmla="*/ 2619 w 10000"/>
                <a:gd name="connsiteY532" fmla="*/ 8832 h 10000"/>
                <a:gd name="connsiteX533" fmla="*/ 2399 w 10000"/>
                <a:gd name="connsiteY533" fmla="*/ 8832 h 10000"/>
                <a:gd name="connsiteX534" fmla="*/ 2178 w 10000"/>
                <a:gd name="connsiteY534" fmla="*/ 8845 h 10000"/>
                <a:gd name="connsiteX535" fmla="*/ 1956 w 10000"/>
                <a:gd name="connsiteY535" fmla="*/ 8859 h 10000"/>
                <a:gd name="connsiteX536" fmla="*/ 1723 w 10000"/>
                <a:gd name="connsiteY536" fmla="*/ 8879 h 10000"/>
                <a:gd name="connsiteX537" fmla="*/ 1514 w 10000"/>
                <a:gd name="connsiteY537" fmla="*/ 8906 h 10000"/>
                <a:gd name="connsiteX538" fmla="*/ 1293 w 10000"/>
                <a:gd name="connsiteY538" fmla="*/ 8933 h 10000"/>
                <a:gd name="connsiteX539" fmla="*/ 1083 w 10000"/>
                <a:gd name="connsiteY539" fmla="*/ 8967 h 10000"/>
                <a:gd name="connsiteX540" fmla="*/ 873 w 10000"/>
                <a:gd name="connsiteY540" fmla="*/ 9014 h 10000"/>
                <a:gd name="connsiteX541" fmla="*/ 685 w 10000"/>
                <a:gd name="connsiteY541" fmla="*/ 9068 h 10000"/>
                <a:gd name="connsiteX542" fmla="*/ 486 w 10000"/>
                <a:gd name="connsiteY542" fmla="*/ 9136 h 10000"/>
                <a:gd name="connsiteX543" fmla="*/ 299 w 10000"/>
                <a:gd name="connsiteY543" fmla="*/ 9196 h 10000"/>
                <a:gd name="connsiteX544" fmla="*/ 122 w 10000"/>
                <a:gd name="connsiteY544" fmla="*/ 9278 h 10000"/>
                <a:gd name="connsiteX545" fmla="*/ 87 w 10000"/>
                <a:gd name="connsiteY545" fmla="*/ 9305 h 10000"/>
                <a:gd name="connsiteX546" fmla="*/ 66 w 10000"/>
                <a:gd name="connsiteY546" fmla="*/ 9332 h 10000"/>
                <a:gd name="connsiteX547" fmla="*/ 44 w 10000"/>
                <a:gd name="connsiteY547" fmla="*/ 9359 h 10000"/>
                <a:gd name="connsiteX548" fmla="*/ 22 w 10000"/>
                <a:gd name="connsiteY548" fmla="*/ 9392 h 10000"/>
                <a:gd name="connsiteX549" fmla="*/ 11 w 10000"/>
                <a:gd name="connsiteY549" fmla="*/ 9419 h 10000"/>
                <a:gd name="connsiteX550" fmla="*/ 0 w 10000"/>
                <a:gd name="connsiteY550" fmla="*/ 9446 h 10000"/>
                <a:gd name="connsiteX551" fmla="*/ 0 w 10000"/>
                <a:gd name="connsiteY551" fmla="*/ 9473 h 10000"/>
                <a:gd name="connsiteX552" fmla="*/ 0 w 10000"/>
                <a:gd name="connsiteY552" fmla="*/ 9500 h 10000"/>
                <a:gd name="connsiteX553" fmla="*/ 178 w 10000"/>
                <a:gd name="connsiteY553" fmla="*/ 9534 h 10000"/>
                <a:gd name="connsiteX554" fmla="*/ 355 w 10000"/>
                <a:gd name="connsiteY554" fmla="*/ 9554 h 10000"/>
                <a:gd name="connsiteX555" fmla="*/ 530 w 10000"/>
                <a:gd name="connsiteY555" fmla="*/ 9581 h 10000"/>
                <a:gd name="connsiteX556" fmla="*/ 718 w 10000"/>
                <a:gd name="connsiteY556" fmla="*/ 9588 h 10000"/>
                <a:gd name="connsiteX557" fmla="*/ 1083 w 10000"/>
                <a:gd name="connsiteY557" fmla="*/ 9602 h 10000"/>
                <a:gd name="connsiteX558" fmla="*/ 1459 w 10000"/>
                <a:gd name="connsiteY558" fmla="*/ 9588 h 10000"/>
                <a:gd name="connsiteX559" fmla="*/ 1834 w 10000"/>
                <a:gd name="connsiteY559" fmla="*/ 9575 h 10000"/>
                <a:gd name="connsiteX560" fmla="*/ 2210 w 10000"/>
                <a:gd name="connsiteY560" fmla="*/ 9561 h 10000"/>
                <a:gd name="connsiteX561" fmla="*/ 2575 w 10000"/>
                <a:gd name="connsiteY561" fmla="*/ 9554 h 10000"/>
                <a:gd name="connsiteX562" fmla="*/ 2949 w 10000"/>
                <a:gd name="connsiteY562" fmla="*/ 9561 h 10000"/>
                <a:gd name="connsiteX563" fmla="*/ 2949 w 10000"/>
                <a:gd name="connsiteY563" fmla="*/ 9581 h 10000"/>
                <a:gd name="connsiteX564" fmla="*/ 2961 w 10000"/>
                <a:gd name="connsiteY564" fmla="*/ 9602 h 10000"/>
                <a:gd name="connsiteX565" fmla="*/ 2961 w 10000"/>
                <a:gd name="connsiteY565" fmla="*/ 9615 h 10000"/>
                <a:gd name="connsiteX566" fmla="*/ 2961 w 10000"/>
                <a:gd name="connsiteY566" fmla="*/ 9635 h 10000"/>
                <a:gd name="connsiteX567" fmla="*/ 2984 w 10000"/>
                <a:gd name="connsiteY567" fmla="*/ 9662 h 10000"/>
                <a:gd name="connsiteX568" fmla="*/ 2995 w 10000"/>
                <a:gd name="connsiteY568" fmla="*/ 9683 h 10000"/>
                <a:gd name="connsiteX569" fmla="*/ 2995 w 10000"/>
                <a:gd name="connsiteY569" fmla="*/ 9696 h 10000"/>
                <a:gd name="connsiteX570" fmla="*/ 3017 w 10000"/>
                <a:gd name="connsiteY570" fmla="*/ 9716 h 10000"/>
                <a:gd name="connsiteX571" fmla="*/ 3040 w 10000"/>
                <a:gd name="connsiteY571" fmla="*/ 9743 h 10000"/>
                <a:gd name="connsiteX572" fmla="*/ 3073 w 10000"/>
                <a:gd name="connsiteY572" fmla="*/ 9764 h 10000"/>
                <a:gd name="connsiteX573" fmla="*/ 3106 w 10000"/>
                <a:gd name="connsiteY573" fmla="*/ 9784 h 10000"/>
                <a:gd name="connsiteX574" fmla="*/ 3128 w 10000"/>
                <a:gd name="connsiteY574" fmla="*/ 9797 h 10000"/>
                <a:gd name="connsiteX575" fmla="*/ 3171 w 10000"/>
                <a:gd name="connsiteY575" fmla="*/ 9818 h 10000"/>
                <a:gd name="connsiteX576" fmla="*/ 3204 w 10000"/>
                <a:gd name="connsiteY576" fmla="*/ 9838 h 10000"/>
                <a:gd name="connsiteX577" fmla="*/ 3248 w 10000"/>
                <a:gd name="connsiteY577" fmla="*/ 9845 h 10000"/>
                <a:gd name="connsiteX578" fmla="*/ 3282 w 10000"/>
                <a:gd name="connsiteY578" fmla="*/ 9865 h 10000"/>
                <a:gd name="connsiteX579" fmla="*/ 3315 w 10000"/>
                <a:gd name="connsiteY579" fmla="*/ 9865 h 10000"/>
                <a:gd name="connsiteX580" fmla="*/ 3326 w 10000"/>
                <a:gd name="connsiteY580" fmla="*/ 9872 h 10000"/>
                <a:gd name="connsiteX581" fmla="*/ 3338 w 10000"/>
                <a:gd name="connsiteY581" fmla="*/ 9872 h 10000"/>
                <a:gd name="connsiteX582" fmla="*/ 3359 w 10000"/>
                <a:gd name="connsiteY582" fmla="*/ 9872 h 10000"/>
                <a:gd name="connsiteX583" fmla="*/ 3371 w 10000"/>
                <a:gd name="connsiteY583" fmla="*/ 9872 h 10000"/>
                <a:gd name="connsiteX584" fmla="*/ 3382 w 10000"/>
                <a:gd name="connsiteY584" fmla="*/ 9872 h 10000"/>
                <a:gd name="connsiteX585" fmla="*/ 3404 w 10000"/>
                <a:gd name="connsiteY585" fmla="*/ 9872 h 10000"/>
                <a:gd name="connsiteX586" fmla="*/ 3415 w 10000"/>
                <a:gd name="connsiteY586" fmla="*/ 9872 h 10000"/>
                <a:gd name="connsiteX587" fmla="*/ 3448 w 10000"/>
                <a:gd name="connsiteY587" fmla="*/ 9892 h 10000"/>
                <a:gd name="connsiteX588" fmla="*/ 3469 w 10000"/>
                <a:gd name="connsiteY588" fmla="*/ 9899 h 10000"/>
                <a:gd name="connsiteX589" fmla="*/ 3502 w 10000"/>
                <a:gd name="connsiteY589" fmla="*/ 9905 h 10000"/>
                <a:gd name="connsiteX590" fmla="*/ 3536 w 10000"/>
                <a:gd name="connsiteY590" fmla="*/ 9905 h 10000"/>
                <a:gd name="connsiteX591" fmla="*/ 3580 w 10000"/>
                <a:gd name="connsiteY591" fmla="*/ 9905 h 10000"/>
                <a:gd name="connsiteX592" fmla="*/ 3613 w 10000"/>
                <a:gd name="connsiteY592" fmla="*/ 9919 h 10000"/>
                <a:gd name="connsiteX593" fmla="*/ 3657 w 10000"/>
                <a:gd name="connsiteY593" fmla="*/ 9926 h 10000"/>
                <a:gd name="connsiteX594" fmla="*/ 3669 w 10000"/>
                <a:gd name="connsiteY594" fmla="*/ 9946 h 10000"/>
                <a:gd name="connsiteX595" fmla="*/ 3746 w 10000"/>
                <a:gd name="connsiteY595" fmla="*/ 9953 h 10000"/>
                <a:gd name="connsiteX596" fmla="*/ 3801 w 10000"/>
                <a:gd name="connsiteY596" fmla="*/ 9966 h 10000"/>
                <a:gd name="connsiteX597" fmla="*/ 3878 w 10000"/>
                <a:gd name="connsiteY597" fmla="*/ 9973 h 10000"/>
                <a:gd name="connsiteX598" fmla="*/ 3934 w 10000"/>
                <a:gd name="connsiteY598" fmla="*/ 9973 h 10000"/>
                <a:gd name="connsiteX599" fmla="*/ 4012 w 10000"/>
                <a:gd name="connsiteY599" fmla="*/ 9980 h 10000"/>
                <a:gd name="connsiteX600" fmla="*/ 4089 w 10000"/>
                <a:gd name="connsiteY600" fmla="*/ 9993 h 10000"/>
                <a:gd name="connsiteX601" fmla="*/ 4144 w 10000"/>
                <a:gd name="connsiteY601" fmla="*/ 9993 h 10000"/>
                <a:gd name="connsiteX602" fmla="*/ 4221 w 10000"/>
                <a:gd name="connsiteY60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265 w 10000"/>
                <a:gd name="connsiteY506" fmla="*/ 6516 h 10000"/>
                <a:gd name="connsiteX507" fmla="*/ 2387 w 10000"/>
                <a:gd name="connsiteY507" fmla="*/ 6543 h 10000"/>
                <a:gd name="connsiteX508" fmla="*/ 2486 w 10000"/>
                <a:gd name="connsiteY508" fmla="*/ 6556 h 10000"/>
                <a:gd name="connsiteX509" fmla="*/ 2608 w 10000"/>
                <a:gd name="connsiteY509" fmla="*/ 6563 h 10000"/>
                <a:gd name="connsiteX510" fmla="*/ 2740 w 10000"/>
                <a:gd name="connsiteY510" fmla="*/ 6570 h 10000"/>
                <a:gd name="connsiteX511" fmla="*/ 2862 w 10000"/>
                <a:gd name="connsiteY511" fmla="*/ 6570 h 10000"/>
                <a:gd name="connsiteX512" fmla="*/ 2984 w 10000"/>
                <a:gd name="connsiteY512" fmla="*/ 6563 h 10000"/>
                <a:gd name="connsiteX513" fmla="*/ 2984 w 10000"/>
                <a:gd name="connsiteY513" fmla="*/ 6590 h 10000"/>
                <a:gd name="connsiteX514" fmla="*/ 2961 w 10000"/>
                <a:gd name="connsiteY514" fmla="*/ 6624 h 10000"/>
                <a:gd name="connsiteX515" fmla="*/ 2961 w 10000"/>
                <a:gd name="connsiteY515" fmla="*/ 6651 h 10000"/>
                <a:gd name="connsiteX516" fmla="*/ 2961 w 10000"/>
                <a:gd name="connsiteY516" fmla="*/ 6678 h 10000"/>
                <a:gd name="connsiteX517" fmla="*/ 2949 w 10000"/>
                <a:gd name="connsiteY517" fmla="*/ 6712 h 10000"/>
                <a:gd name="connsiteX518" fmla="*/ 2949 w 10000"/>
                <a:gd name="connsiteY518" fmla="*/ 6739 h 10000"/>
                <a:gd name="connsiteX519" fmla="*/ 2939 w 10000"/>
                <a:gd name="connsiteY519" fmla="*/ 6766 h 10000"/>
                <a:gd name="connsiteX520" fmla="*/ 2939 w 10000"/>
                <a:gd name="connsiteY520" fmla="*/ 6793 h 10000"/>
                <a:gd name="connsiteX521" fmla="*/ 2906 w 10000"/>
                <a:gd name="connsiteY521" fmla="*/ 6989 h 10000"/>
                <a:gd name="connsiteX522" fmla="*/ 2906 w 10000"/>
                <a:gd name="connsiteY522" fmla="*/ 7184 h 10000"/>
                <a:gd name="connsiteX523" fmla="*/ 2916 w 10000"/>
                <a:gd name="connsiteY523" fmla="*/ 7380 h 10000"/>
                <a:gd name="connsiteX524" fmla="*/ 2949 w 10000"/>
                <a:gd name="connsiteY524" fmla="*/ 7576 h 10000"/>
                <a:gd name="connsiteX525" fmla="*/ 2995 w 10000"/>
                <a:gd name="connsiteY525" fmla="*/ 7765 h 10000"/>
                <a:gd name="connsiteX526" fmla="*/ 3061 w 10000"/>
                <a:gd name="connsiteY526" fmla="*/ 7968 h 10000"/>
                <a:gd name="connsiteX527" fmla="*/ 3128 w 10000"/>
                <a:gd name="connsiteY527" fmla="*/ 8157 h 10000"/>
                <a:gd name="connsiteX528" fmla="*/ 3204 w 10000"/>
                <a:gd name="connsiteY528" fmla="*/ 8339 h 10000"/>
                <a:gd name="connsiteX529" fmla="*/ 3502 w 10000"/>
                <a:gd name="connsiteY529" fmla="*/ 8852 h 10000"/>
                <a:gd name="connsiteX530" fmla="*/ 3073 w 10000"/>
                <a:gd name="connsiteY530" fmla="*/ 8832 h 10000"/>
                <a:gd name="connsiteX531" fmla="*/ 2619 w 10000"/>
                <a:gd name="connsiteY531" fmla="*/ 8832 h 10000"/>
                <a:gd name="connsiteX532" fmla="*/ 2399 w 10000"/>
                <a:gd name="connsiteY532" fmla="*/ 8832 h 10000"/>
                <a:gd name="connsiteX533" fmla="*/ 2178 w 10000"/>
                <a:gd name="connsiteY533" fmla="*/ 8845 h 10000"/>
                <a:gd name="connsiteX534" fmla="*/ 1956 w 10000"/>
                <a:gd name="connsiteY534" fmla="*/ 8859 h 10000"/>
                <a:gd name="connsiteX535" fmla="*/ 1723 w 10000"/>
                <a:gd name="connsiteY535" fmla="*/ 8879 h 10000"/>
                <a:gd name="connsiteX536" fmla="*/ 1514 w 10000"/>
                <a:gd name="connsiteY536" fmla="*/ 8906 h 10000"/>
                <a:gd name="connsiteX537" fmla="*/ 1293 w 10000"/>
                <a:gd name="connsiteY537" fmla="*/ 8933 h 10000"/>
                <a:gd name="connsiteX538" fmla="*/ 1083 w 10000"/>
                <a:gd name="connsiteY538" fmla="*/ 8967 h 10000"/>
                <a:gd name="connsiteX539" fmla="*/ 873 w 10000"/>
                <a:gd name="connsiteY539" fmla="*/ 9014 h 10000"/>
                <a:gd name="connsiteX540" fmla="*/ 685 w 10000"/>
                <a:gd name="connsiteY540" fmla="*/ 9068 h 10000"/>
                <a:gd name="connsiteX541" fmla="*/ 486 w 10000"/>
                <a:gd name="connsiteY541" fmla="*/ 9136 h 10000"/>
                <a:gd name="connsiteX542" fmla="*/ 299 w 10000"/>
                <a:gd name="connsiteY542" fmla="*/ 9196 h 10000"/>
                <a:gd name="connsiteX543" fmla="*/ 122 w 10000"/>
                <a:gd name="connsiteY543" fmla="*/ 9278 h 10000"/>
                <a:gd name="connsiteX544" fmla="*/ 87 w 10000"/>
                <a:gd name="connsiteY544" fmla="*/ 9305 h 10000"/>
                <a:gd name="connsiteX545" fmla="*/ 66 w 10000"/>
                <a:gd name="connsiteY545" fmla="*/ 9332 h 10000"/>
                <a:gd name="connsiteX546" fmla="*/ 44 w 10000"/>
                <a:gd name="connsiteY546" fmla="*/ 9359 h 10000"/>
                <a:gd name="connsiteX547" fmla="*/ 22 w 10000"/>
                <a:gd name="connsiteY547" fmla="*/ 9392 h 10000"/>
                <a:gd name="connsiteX548" fmla="*/ 11 w 10000"/>
                <a:gd name="connsiteY548" fmla="*/ 9419 h 10000"/>
                <a:gd name="connsiteX549" fmla="*/ 0 w 10000"/>
                <a:gd name="connsiteY549" fmla="*/ 9446 h 10000"/>
                <a:gd name="connsiteX550" fmla="*/ 0 w 10000"/>
                <a:gd name="connsiteY550" fmla="*/ 9473 h 10000"/>
                <a:gd name="connsiteX551" fmla="*/ 0 w 10000"/>
                <a:gd name="connsiteY551" fmla="*/ 9500 h 10000"/>
                <a:gd name="connsiteX552" fmla="*/ 178 w 10000"/>
                <a:gd name="connsiteY552" fmla="*/ 9534 h 10000"/>
                <a:gd name="connsiteX553" fmla="*/ 355 w 10000"/>
                <a:gd name="connsiteY553" fmla="*/ 9554 h 10000"/>
                <a:gd name="connsiteX554" fmla="*/ 530 w 10000"/>
                <a:gd name="connsiteY554" fmla="*/ 9581 h 10000"/>
                <a:gd name="connsiteX555" fmla="*/ 718 w 10000"/>
                <a:gd name="connsiteY555" fmla="*/ 9588 h 10000"/>
                <a:gd name="connsiteX556" fmla="*/ 1083 w 10000"/>
                <a:gd name="connsiteY556" fmla="*/ 9602 h 10000"/>
                <a:gd name="connsiteX557" fmla="*/ 1459 w 10000"/>
                <a:gd name="connsiteY557" fmla="*/ 9588 h 10000"/>
                <a:gd name="connsiteX558" fmla="*/ 1834 w 10000"/>
                <a:gd name="connsiteY558" fmla="*/ 9575 h 10000"/>
                <a:gd name="connsiteX559" fmla="*/ 2210 w 10000"/>
                <a:gd name="connsiteY559" fmla="*/ 9561 h 10000"/>
                <a:gd name="connsiteX560" fmla="*/ 2575 w 10000"/>
                <a:gd name="connsiteY560" fmla="*/ 9554 h 10000"/>
                <a:gd name="connsiteX561" fmla="*/ 2949 w 10000"/>
                <a:gd name="connsiteY561" fmla="*/ 9561 h 10000"/>
                <a:gd name="connsiteX562" fmla="*/ 2949 w 10000"/>
                <a:gd name="connsiteY562" fmla="*/ 9581 h 10000"/>
                <a:gd name="connsiteX563" fmla="*/ 2961 w 10000"/>
                <a:gd name="connsiteY563" fmla="*/ 9602 h 10000"/>
                <a:gd name="connsiteX564" fmla="*/ 2961 w 10000"/>
                <a:gd name="connsiteY564" fmla="*/ 9615 h 10000"/>
                <a:gd name="connsiteX565" fmla="*/ 2961 w 10000"/>
                <a:gd name="connsiteY565" fmla="*/ 9635 h 10000"/>
                <a:gd name="connsiteX566" fmla="*/ 2984 w 10000"/>
                <a:gd name="connsiteY566" fmla="*/ 9662 h 10000"/>
                <a:gd name="connsiteX567" fmla="*/ 2995 w 10000"/>
                <a:gd name="connsiteY567" fmla="*/ 9683 h 10000"/>
                <a:gd name="connsiteX568" fmla="*/ 2995 w 10000"/>
                <a:gd name="connsiteY568" fmla="*/ 9696 h 10000"/>
                <a:gd name="connsiteX569" fmla="*/ 3017 w 10000"/>
                <a:gd name="connsiteY569" fmla="*/ 9716 h 10000"/>
                <a:gd name="connsiteX570" fmla="*/ 3040 w 10000"/>
                <a:gd name="connsiteY570" fmla="*/ 9743 h 10000"/>
                <a:gd name="connsiteX571" fmla="*/ 3073 w 10000"/>
                <a:gd name="connsiteY571" fmla="*/ 9764 h 10000"/>
                <a:gd name="connsiteX572" fmla="*/ 3106 w 10000"/>
                <a:gd name="connsiteY572" fmla="*/ 9784 h 10000"/>
                <a:gd name="connsiteX573" fmla="*/ 3128 w 10000"/>
                <a:gd name="connsiteY573" fmla="*/ 9797 h 10000"/>
                <a:gd name="connsiteX574" fmla="*/ 3171 w 10000"/>
                <a:gd name="connsiteY574" fmla="*/ 9818 h 10000"/>
                <a:gd name="connsiteX575" fmla="*/ 3204 w 10000"/>
                <a:gd name="connsiteY575" fmla="*/ 9838 h 10000"/>
                <a:gd name="connsiteX576" fmla="*/ 3248 w 10000"/>
                <a:gd name="connsiteY576" fmla="*/ 9845 h 10000"/>
                <a:gd name="connsiteX577" fmla="*/ 3282 w 10000"/>
                <a:gd name="connsiteY577" fmla="*/ 9865 h 10000"/>
                <a:gd name="connsiteX578" fmla="*/ 3315 w 10000"/>
                <a:gd name="connsiteY578" fmla="*/ 9865 h 10000"/>
                <a:gd name="connsiteX579" fmla="*/ 3326 w 10000"/>
                <a:gd name="connsiteY579" fmla="*/ 9872 h 10000"/>
                <a:gd name="connsiteX580" fmla="*/ 3338 w 10000"/>
                <a:gd name="connsiteY580" fmla="*/ 9872 h 10000"/>
                <a:gd name="connsiteX581" fmla="*/ 3359 w 10000"/>
                <a:gd name="connsiteY581" fmla="*/ 9872 h 10000"/>
                <a:gd name="connsiteX582" fmla="*/ 3371 w 10000"/>
                <a:gd name="connsiteY582" fmla="*/ 9872 h 10000"/>
                <a:gd name="connsiteX583" fmla="*/ 3382 w 10000"/>
                <a:gd name="connsiteY583" fmla="*/ 9872 h 10000"/>
                <a:gd name="connsiteX584" fmla="*/ 3404 w 10000"/>
                <a:gd name="connsiteY584" fmla="*/ 9872 h 10000"/>
                <a:gd name="connsiteX585" fmla="*/ 3415 w 10000"/>
                <a:gd name="connsiteY585" fmla="*/ 9872 h 10000"/>
                <a:gd name="connsiteX586" fmla="*/ 3448 w 10000"/>
                <a:gd name="connsiteY586" fmla="*/ 9892 h 10000"/>
                <a:gd name="connsiteX587" fmla="*/ 3469 w 10000"/>
                <a:gd name="connsiteY587" fmla="*/ 9899 h 10000"/>
                <a:gd name="connsiteX588" fmla="*/ 3502 w 10000"/>
                <a:gd name="connsiteY588" fmla="*/ 9905 h 10000"/>
                <a:gd name="connsiteX589" fmla="*/ 3536 w 10000"/>
                <a:gd name="connsiteY589" fmla="*/ 9905 h 10000"/>
                <a:gd name="connsiteX590" fmla="*/ 3580 w 10000"/>
                <a:gd name="connsiteY590" fmla="*/ 9905 h 10000"/>
                <a:gd name="connsiteX591" fmla="*/ 3613 w 10000"/>
                <a:gd name="connsiteY591" fmla="*/ 9919 h 10000"/>
                <a:gd name="connsiteX592" fmla="*/ 3657 w 10000"/>
                <a:gd name="connsiteY592" fmla="*/ 9926 h 10000"/>
                <a:gd name="connsiteX593" fmla="*/ 3669 w 10000"/>
                <a:gd name="connsiteY593" fmla="*/ 9946 h 10000"/>
                <a:gd name="connsiteX594" fmla="*/ 3746 w 10000"/>
                <a:gd name="connsiteY594" fmla="*/ 9953 h 10000"/>
                <a:gd name="connsiteX595" fmla="*/ 3801 w 10000"/>
                <a:gd name="connsiteY595" fmla="*/ 9966 h 10000"/>
                <a:gd name="connsiteX596" fmla="*/ 3878 w 10000"/>
                <a:gd name="connsiteY596" fmla="*/ 9973 h 10000"/>
                <a:gd name="connsiteX597" fmla="*/ 3934 w 10000"/>
                <a:gd name="connsiteY597" fmla="*/ 9973 h 10000"/>
                <a:gd name="connsiteX598" fmla="*/ 4012 w 10000"/>
                <a:gd name="connsiteY598" fmla="*/ 9980 h 10000"/>
                <a:gd name="connsiteX599" fmla="*/ 4089 w 10000"/>
                <a:gd name="connsiteY599" fmla="*/ 9993 h 10000"/>
                <a:gd name="connsiteX600" fmla="*/ 4144 w 10000"/>
                <a:gd name="connsiteY600" fmla="*/ 9993 h 10000"/>
                <a:gd name="connsiteX601" fmla="*/ 4221 w 10000"/>
                <a:gd name="connsiteY60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387 w 10000"/>
                <a:gd name="connsiteY506" fmla="*/ 6543 h 10000"/>
                <a:gd name="connsiteX507" fmla="*/ 2486 w 10000"/>
                <a:gd name="connsiteY507" fmla="*/ 6556 h 10000"/>
                <a:gd name="connsiteX508" fmla="*/ 2608 w 10000"/>
                <a:gd name="connsiteY508" fmla="*/ 6563 h 10000"/>
                <a:gd name="connsiteX509" fmla="*/ 2740 w 10000"/>
                <a:gd name="connsiteY509" fmla="*/ 6570 h 10000"/>
                <a:gd name="connsiteX510" fmla="*/ 2862 w 10000"/>
                <a:gd name="connsiteY510" fmla="*/ 6570 h 10000"/>
                <a:gd name="connsiteX511" fmla="*/ 2984 w 10000"/>
                <a:gd name="connsiteY511" fmla="*/ 6563 h 10000"/>
                <a:gd name="connsiteX512" fmla="*/ 2984 w 10000"/>
                <a:gd name="connsiteY512" fmla="*/ 6590 h 10000"/>
                <a:gd name="connsiteX513" fmla="*/ 2961 w 10000"/>
                <a:gd name="connsiteY513" fmla="*/ 6624 h 10000"/>
                <a:gd name="connsiteX514" fmla="*/ 2961 w 10000"/>
                <a:gd name="connsiteY514" fmla="*/ 6651 h 10000"/>
                <a:gd name="connsiteX515" fmla="*/ 2961 w 10000"/>
                <a:gd name="connsiteY515" fmla="*/ 6678 h 10000"/>
                <a:gd name="connsiteX516" fmla="*/ 2949 w 10000"/>
                <a:gd name="connsiteY516" fmla="*/ 6712 h 10000"/>
                <a:gd name="connsiteX517" fmla="*/ 2949 w 10000"/>
                <a:gd name="connsiteY517" fmla="*/ 6739 h 10000"/>
                <a:gd name="connsiteX518" fmla="*/ 2939 w 10000"/>
                <a:gd name="connsiteY518" fmla="*/ 6766 h 10000"/>
                <a:gd name="connsiteX519" fmla="*/ 2939 w 10000"/>
                <a:gd name="connsiteY519" fmla="*/ 6793 h 10000"/>
                <a:gd name="connsiteX520" fmla="*/ 2906 w 10000"/>
                <a:gd name="connsiteY520" fmla="*/ 6989 h 10000"/>
                <a:gd name="connsiteX521" fmla="*/ 2906 w 10000"/>
                <a:gd name="connsiteY521" fmla="*/ 7184 h 10000"/>
                <a:gd name="connsiteX522" fmla="*/ 2916 w 10000"/>
                <a:gd name="connsiteY522" fmla="*/ 7380 h 10000"/>
                <a:gd name="connsiteX523" fmla="*/ 2949 w 10000"/>
                <a:gd name="connsiteY523" fmla="*/ 7576 h 10000"/>
                <a:gd name="connsiteX524" fmla="*/ 2995 w 10000"/>
                <a:gd name="connsiteY524" fmla="*/ 7765 h 10000"/>
                <a:gd name="connsiteX525" fmla="*/ 3061 w 10000"/>
                <a:gd name="connsiteY525" fmla="*/ 7968 h 10000"/>
                <a:gd name="connsiteX526" fmla="*/ 3128 w 10000"/>
                <a:gd name="connsiteY526" fmla="*/ 8157 h 10000"/>
                <a:gd name="connsiteX527" fmla="*/ 3204 w 10000"/>
                <a:gd name="connsiteY527" fmla="*/ 8339 h 10000"/>
                <a:gd name="connsiteX528" fmla="*/ 3502 w 10000"/>
                <a:gd name="connsiteY528" fmla="*/ 8852 h 10000"/>
                <a:gd name="connsiteX529" fmla="*/ 3073 w 10000"/>
                <a:gd name="connsiteY529" fmla="*/ 8832 h 10000"/>
                <a:gd name="connsiteX530" fmla="*/ 2619 w 10000"/>
                <a:gd name="connsiteY530" fmla="*/ 8832 h 10000"/>
                <a:gd name="connsiteX531" fmla="*/ 2399 w 10000"/>
                <a:gd name="connsiteY531" fmla="*/ 8832 h 10000"/>
                <a:gd name="connsiteX532" fmla="*/ 2178 w 10000"/>
                <a:gd name="connsiteY532" fmla="*/ 8845 h 10000"/>
                <a:gd name="connsiteX533" fmla="*/ 1956 w 10000"/>
                <a:gd name="connsiteY533" fmla="*/ 8859 h 10000"/>
                <a:gd name="connsiteX534" fmla="*/ 1723 w 10000"/>
                <a:gd name="connsiteY534" fmla="*/ 8879 h 10000"/>
                <a:gd name="connsiteX535" fmla="*/ 1514 w 10000"/>
                <a:gd name="connsiteY535" fmla="*/ 8906 h 10000"/>
                <a:gd name="connsiteX536" fmla="*/ 1293 w 10000"/>
                <a:gd name="connsiteY536" fmla="*/ 8933 h 10000"/>
                <a:gd name="connsiteX537" fmla="*/ 1083 w 10000"/>
                <a:gd name="connsiteY537" fmla="*/ 8967 h 10000"/>
                <a:gd name="connsiteX538" fmla="*/ 873 w 10000"/>
                <a:gd name="connsiteY538" fmla="*/ 9014 h 10000"/>
                <a:gd name="connsiteX539" fmla="*/ 685 w 10000"/>
                <a:gd name="connsiteY539" fmla="*/ 9068 h 10000"/>
                <a:gd name="connsiteX540" fmla="*/ 486 w 10000"/>
                <a:gd name="connsiteY540" fmla="*/ 9136 h 10000"/>
                <a:gd name="connsiteX541" fmla="*/ 299 w 10000"/>
                <a:gd name="connsiteY541" fmla="*/ 9196 h 10000"/>
                <a:gd name="connsiteX542" fmla="*/ 122 w 10000"/>
                <a:gd name="connsiteY542" fmla="*/ 9278 h 10000"/>
                <a:gd name="connsiteX543" fmla="*/ 87 w 10000"/>
                <a:gd name="connsiteY543" fmla="*/ 9305 h 10000"/>
                <a:gd name="connsiteX544" fmla="*/ 66 w 10000"/>
                <a:gd name="connsiteY544" fmla="*/ 9332 h 10000"/>
                <a:gd name="connsiteX545" fmla="*/ 44 w 10000"/>
                <a:gd name="connsiteY545" fmla="*/ 9359 h 10000"/>
                <a:gd name="connsiteX546" fmla="*/ 22 w 10000"/>
                <a:gd name="connsiteY546" fmla="*/ 9392 h 10000"/>
                <a:gd name="connsiteX547" fmla="*/ 11 w 10000"/>
                <a:gd name="connsiteY547" fmla="*/ 9419 h 10000"/>
                <a:gd name="connsiteX548" fmla="*/ 0 w 10000"/>
                <a:gd name="connsiteY548" fmla="*/ 9446 h 10000"/>
                <a:gd name="connsiteX549" fmla="*/ 0 w 10000"/>
                <a:gd name="connsiteY549" fmla="*/ 9473 h 10000"/>
                <a:gd name="connsiteX550" fmla="*/ 0 w 10000"/>
                <a:gd name="connsiteY550" fmla="*/ 9500 h 10000"/>
                <a:gd name="connsiteX551" fmla="*/ 178 w 10000"/>
                <a:gd name="connsiteY551" fmla="*/ 9534 h 10000"/>
                <a:gd name="connsiteX552" fmla="*/ 355 w 10000"/>
                <a:gd name="connsiteY552" fmla="*/ 9554 h 10000"/>
                <a:gd name="connsiteX553" fmla="*/ 530 w 10000"/>
                <a:gd name="connsiteY553" fmla="*/ 9581 h 10000"/>
                <a:gd name="connsiteX554" fmla="*/ 718 w 10000"/>
                <a:gd name="connsiteY554" fmla="*/ 9588 h 10000"/>
                <a:gd name="connsiteX555" fmla="*/ 1083 w 10000"/>
                <a:gd name="connsiteY555" fmla="*/ 9602 h 10000"/>
                <a:gd name="connsiteX556" fmla="*/ 1459 w 10000"/>
                <a:gd name="connsiteY556" fmla="*/ 9588 h 10000"/>
                <a:gd name="connsiteX557" fmla="*/ 1834 w 10000"/>
                <a:gd name="connsiteY557" fmla="*/ 9575 h 10000"/>
                <a:gd name="connsiteX558" fmla="*/ 2210 w 10000"/>
                <a:gd name="connsiteY558" fmla="*/ 9561 h 10000"/>
                <a:gd name="connsiteX559" fmla="*/ 2575 w 10000"/>
                <a:gd name="connsiteY559" fmla="*/ 9554 h 10000"/>
                <a:gd name="connsiteX560" fmla="*/ 2949 w 10000"/>
                <a:gd name="connsiteY560" fmla="*/ 9561 h 10000"/>
                <a:gd name="connsiteX561" fmla="*/ 2949 w 10000"/>
                <a:gd name="connsiteY561" fmla="*/ 9581 h 10000"/>
                <a:gd name="connsiteX562" fmla="*/ 2961 w 10000"/>
                <a:gd name="connsiteY562" fmla="*/ 9602 h 10000"/>
                <a:gd name="connsiteX563" fmla="*/ 2961 w 10000"/>
                <a:gd name="connsiteY563" fmla="*/ 9615 h 10000"/>
                <a:gd name="connsiteX564" fmla="*/ 2961 w 10000"/>
                <a:gd name="connsiteY564" fmla="*/ 9635 h 10000"/>
                <a:gd name="connsiteX565" fmla="*/ 2984 w 10000"/>
                <a:gd name="connsiteY565" fmla="*/ 9662 h 10000"/>
                <a:gd name="connsiteX566" fmla="*/ 2995 w 10000"/>
                <a:gd name="connsiteY566" fmla="*/ 9683 h 10000"/>
                <a:gd name="connsiteX567" fmla="*/ 2995 w 10000"/>
                <a:gd name="connsiteY567" fmla="*/ 9696 h 10000"/>
                <a:gd name="connsiteX568" fmla="*/ 3017 w 10000"/>
                <a:gd name="connsiteY568" fmla="*/ 9716 h 10000"/>
                <a:gd name="connsiteX569" fmla="*/ 3040 w 10000"/>
                <a:gd name="connsiteY569" fmla="*/ 9743 h 10000"/>
                <a:gd name="connsiteX570" fmla="*/ 3073 w 10000"/>
                <a:gd name="connsiteY570" fmla="*/ 9764 h 10000"/>
                <a:gd name="connsiteX571" fmla="*/ 3106 w 10000"/>
                <a:gd name="connsiteY571" fmla="*/ 9784 h 10000"/>
                <a:gd name="connsiteX572" fmla="*/ 3128 w 10000"/>
                <a:gd name="connsiteY572" fmla="*/ 9797 h 10000"/>
                <a:gd name="connsiteX573" fmla="*/ 3171 w 10000"/>
                <a:gd name="connsiteY573" fmla="*/ 9818 h 10000"/>
                <a:gd name="connsiteX574" fmla="*/ 3204 w 10000"/>
                <a:gd name="connsiteY574" fmla="*/ 9838 h 10000"/>
                <a:gd name="connsiteX575" fmla="*/ 3248 w 10000"/>
                <a:gd name="connsiteY575" fmla="*/ 9845 h 10000"/>
                <a:gd name="connsiteX576" fmla="*/ 3282 w 10000"/>
                <a:gd name="connsiteY576" fmla="*/ 9865 h 10000"/>
                <a:gd name="connsiteX577" fmla="*/ 3315 w 10000"/>
                <a:gd name="connsiteY577" fmla="*/ 9865 h 10000"/>
                <a:gd name="connsiteX578" fmla="*/ 3326 w 10000"/>
                <a:gd name="connsiteY578" fmla="*/ 9872 h 10000"/>
                <a:gd name="connsiteX579" fmla="*/ 3338 w 10000"/>
                <a:gd name="connsiteY579" fmla="*/ 9872 h 10000"/>
                <a:gd name="connsiteX580" fmla="*/ 3359 w 10000"/>
                <a:gd name="connsiteY580" fmla="*/ 9872 h 10000"/>
                <a:gd name="connsiteX581" fmla="*/ 3371 w 10000"/>
                <a:gd name="connsiteY581" fmla="*/ 9872 h 10000"/>
                <a:gd name="connsiteX582" fmla="*/ 3382 w 10000"/>
                <a:gd name="connsiteY582" fmla="*/ 9872 h 10000"/>
                <a:gd name="connsiteX583" fmla="*/ 3404 w 10000"/>
                <a:gd name="connsiteY583" fmla="*/ 9872 h 10000"/>
                <a:gd name="connsiteX584" fmla="*/ 3415 w 10000"/>
                <a:gd name="connsiteY584" fmla="*/ 9872 h 10000"/>
                <a:gd name="connsiteX585" fmla="*/ 3448 w 10000"/>
                <a:gd name="connsiteY585" fmla="*/ 9892 h 10000"/>
                <a:gd name="connsiteX586" fmla="*/ 3469 w 10000"/>
                <a:gd name="connsiteY586" fmla="*/ 9899 h 10000"/>
                <a:gd name="connsiteX587" fmla="*/ 3502 w 10000"/>
                <a:gd name="connsiteY587" fmla="*/ 9905 h 10000"/>
                <a:gd name="connsiteX588" fmla="*/ 3536 w 10000"/>
                <a:gd name="connsiteY588" fmla="*/ 9905 h 10000"/>
                <a:gd name="connsiteX589" fmla="*/ 3580 w 10000"/>
                <a:gd name="connsiteY589" fmla="*/ 9905 h 10000"/>
                <a:gd name="connsiteX590" fmla="*/ 3613 w 10000"/>
                <a:gd name="connsiteY590" fmla="*/ 9919 h 10000"/>
                <a:gd name="connsiteX591" fmla="*/ 3657 w 10000"/>
                <a:gd name="connsiteY591" fmla="*/ 9926 h 10000"/>
                <a:gd name="connsiteX592" fmla="*/ 3669 w 10000"/>
                <a:gd name="connsiteY592" fmla="*/ 9946 h 10000"/>
                <a:gd name="connsiteX593" fmla="*/ 3746 w 10000"/>
                <a:gd name="connsiteY593" fmla="*/ 9953 h 10000"/>
                <a:gd name="connsiteX594" fmla="*/ 3801 w 10000"/>
                <a:gd name="connsiteY594" fmla="*/ 9966 h 10000"/>
                <a:gd name="connsiteX595" fmla="*/ 3878 w 10000"/>
                <a:gd name="connsiteY595" fmla="*/ 9973 h 10000"/>
                <a:gd name="connsiteX596" fmla="*/ 3934 w 10000"/>
                <a:gd name="connsiteY596" fmla="*/ 9973 h 10000"/>
                <a:gd name="connsiteX597" fmla="*/ 4012 w 10000"/>
                <a:gd name="connsiteY597" fmla="*/ 9980 h 10000"/>
                <a:gd name="connsiteX598" fmla="*/ 4089 w 10000"/>
                <a:gd name="connsiteY598" fmla="*/ 9993 h 10000"/>
                <a:gd name="connsiteX599" fmla="*/ 4144 w 10000"/>
                <a:gd name="connsiteY599" fmla="*/ 9993 h 10000"/>
                <a:gd name="connsiteX600" fmla="*/ 4221 w 10000"/>
                <a:gd name="connsiteY60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486 w 10000"/>
                <a:gd name="connsiteY506" fmla="*/ 6556 h 10000"/>
                <a:gd name="connsiteX507" fmla="*/ 2608 w 10000"/>
                <a:gd name="connsiteY507" fmla="*/ 6563 h 10000"/>
                <a:gd name="connsiteX508" fmla="*/ 2740 w 10000"/>
                <a:gd name="connsiteY508" fmla="*/ 6570 h 10000"/>
                <a:gd name="connsiteX509" fmla="*/ 2862 w 10000"/>
                <a:gd name="connsiteY509" fmla="*/ 6570 h 10000"/>
                <a:gd name="connsiteX510" fmla="*/ 2984 w 10000"/>
                <a:gd name="connsiteY510" fmla="*/ 6563 h 10000"/>
                <a:gd name="connsiteX511" fmla="*/ 2984 w 10000"/>
                <a:gd name="connsiteY511" fmla="*/ 6590 h 10000"/>
                <a:gd name="connsiteX512" fmla="*/ 2961 w 10000"/>
                <a:gd name="connsiteY512" fmla="*/ 6624 h 10000"/>
                <a:gd name="connsiteX513" fmla="*/ 2961 w 10000"/>
                <a:gd name="connsiteY513" fmla="*/ 6651 h 10000"/>
                <a:gd name="connsiteX514" fmla="*/ 2961 w 10000"/>
                <a:gd name="connsiteY514" fmla="*/ 6678 h 10000"/>
                <a:gd name="connsiteX515" fmla="*/ 2949 w 10000"/>
                <a:gd name="connsiteY515" fmla="*/ 6712 h 10000"/>
                <a:gd name="connsiteX516" fmla="*/ 2949 w 10000"/>
                <a:gd name="connsiteY516" fmla="*/ 6739 h 10000"/>
                <a:gd name="connsiteX517" fmla="*/ 2939 w 10000"/>
                <a:gd name="connsiteY517" fmla="*/ 6766 h 10000"/>
                <a:gd name="connsiteX518" fmla="*/ 2939 w 10000"/>
                <a:gd name="connsiteY518" fmla="*/ 6793 h 10000"/>
                <a:gd name="connsiteX519" fmla="*/ 2906 w 10000"/>
                <a:gd name="connsiteY519" fmla="*/ 6989 h 10000"/>
                <a:gd name="connsiteX520" fmla="*/ 2906 w 10000"/>
                <a:gd name="connsiteY520" fmla="*/ 7184 h 10000"/>
                <a:gd name="connsiteX521" fmla="*/ 2916 w 10000"/>
                <a:gd name="connsiteY521" fmla="*/ 7380 h 10000"/>
                <a:gd name="connsiteX522" fmla="*/ 2949 w 10000"/>
                <a:gd name="connsiteY522" fmla="*/ 7576 h 10000"/>
                <a:gd name="connsiteX523" fmla="*/ 2995 w 10000"/>
                <a:gd name="connsiteY523" fmla="*/ 7765 h 10000"/>
                <a:gd name="connsiteX524" fmla="*/ 3061 w 10000"/>
                <a:gd name="connsiteY524" fmla="*/ 7968 h 10000"/>
                <a:gd name="connsiteX525" fmla="*/ 3128 w 10000"/>
                <a:gd name="connsiteY525" fmla="*/ 8157 h 10000"/>
                <a:gd name="connsiteX526" fmla="*/ 3204 w 10000"/>
                <a:gd name="connsiteY526" fmla="*/ 8339 h 10000"/>
                <a:gd name="connsiteX527" fmla="*/ 3502 w 10000"/>
                <a:gd name="connsiteY527" fmla="*/ 8852 h 10000"/>
                <a:gd name="connsiteX528" fmla="*/ 3073 w 10000"/>
                <a:gd name="connsiteY528" fmla="*/ 8832 h 10000"/>
                <a:gd name="connsiteX529" fmla="*/ 2619 w 10000"/>
                <a:gd name="connsiteY529" fmla="*/ 8832 h 10000"/>
                <a:gd name="connsiteX530" fmla="*/ 2399 w 10000"/>
                <a:gd name="connsiteY530" fmla="*/ 8832 h 10000"/>
                <a:gd name="connsiteX531" fmla="*/ 2178 w 10000"/>
                <a:gd name="connsiteY531" fmla="*/ 8845 h 10000"/>
                <a:gd name="connsiteX532" fmla="*/ 1956 w 10000"/>
                <a:gd name="connsiteY532" fmla="*/ 8859 h 10000"/>
                <a:gd name="connsiteX533" fmla="*/ 1723 w 10000"/>
                <a:gd name="connsiteY533" fmla="*/ 8879 h 10000"/>
                <a:gd name="connsiteX534" fmla="*/ 1514 w 10000"/>
                <a:gd name="connsiteY534" fmla="*/ 8906 h 10000"/>
                <a:gd name="connsiteX535" fmla="*/ 1293 w 10000"/>
                <a:gd name="connsiteY535" fmla="*/ 8933 h 10000"/>
                <a:gd name="connsiteX536" fmla="*/ 1083 w 10000"/>
                <a:gd name="connsiteY536" fmla="*/ 8967 h 10000"/>
                <a:gd name="connsiteX537" fmla="*/ 873 w 10000"/>
                <a:gd name="connsiteY537" fmla="*/ 9014 h 10000"/>
                <a:gd name="connsiteX538" fmla="*/ 685 w 10000"/>
                <a:gd name="connsiteY538" fmla="*/ 9068 h 10000"/>
                <a:gd name="connsiteX539" fmla="*/ 486 w 10000"/>
                <a:gd name="connsiteY539" fmla="*/ 9136 h 10000"/>
                <a:gd name="connsiteX540" fmla="*/ 299 w 10000"/>
                <a:gd name="connsiteY540" fmla="*/ 9196 h 10000"/>
                <a:gd name="connsiteX541" fmla="*/ 122 w 10000"/>
                <a:gd name="connsiteY541" fmla="*/ 9278 h 10000"/>
                <a:gd name="connsiteX542" fmla="*/ 87 w 10000"/>
                <a:gd name="connsiteY542" fmla="*/ 9305 h 10000"/>
                <a:gd name="connsiteX543" fmla="*/ 66 w 10000"/>
                <a:gd name="connsiteY543" fmla="*/ 9332 h 10000"/>
                <a:gd name="connsiteX544" fmla="*/ 44 w 10000"/>
                <a:gd name="connsiteY544" fmla="*/ 9359 h 10000"/>
                <a:gd name="connsiteX545" fmla="*/ 22 w 10000"/>
                <a:gd name="connsiteY545" fmla="*/ 9392 h 10000"/>
                <a:gd name="connsiteX546" fmla="*/ 11 w 10000"/>
                <a:gd name="connsiteY546" fmla="*/ 9419 h 10000"/>
                <a:gd name="connsiteX547" fmla="*/ 0 w 10000"/>
                <a:gd name="connsiteY547" fmla="*/ 9446 h 10000"/>
                <a:gd name="connsiteX548" fmla="*/ 0 w 10000"/>
                <a:gd name="connsiteY548" fmla="*/ 9473 h 10000"/>
                <a:gd name="connsiteX549" fmla="*/ 0 w 10000"/>
                <a:gd name="connsiteY549" fmla="*/ 9500 h 10000"/>
                <a:gd name="connsiteX550" fmla="*/ 178 w 10000"/>
                <a:gd name="connsiteY550" fmla="*/ 9534 h 10000"/>
                <a:gd name="connsiteX551" fmla="*/ 355 w 10000"/>
                <a:gd name="connsiteY551" fmla="*/ 9554 h 10000"/>
                <a:gd name="connsiteX552" fmla="*/ 530 w 10000"/>
                <a:gd name="connsiteY552" fmla="*/ 9581 h 10000"/>
                <a:gd name="connsiteX553" fmla="*/ 718 w 10000"/>
                <a:gd name="connsiteY553" fmla="*/ 9588 h 10000"/>
                <a:gd name="connsiteX554" fmla="*/ 1083 w 10000"/>
                <a:gd name="connsiteY554" fmla="*/ 9602 h 10000"/>
                <a:gd name="connsiteX555" fmla="*/ 1459 w 10000"/>
                <a:gd name="connsiteY555" fmla="*/ 9588 h 10000"/>
                <a:gd name="connsiteX556" fmla="*/ 1834 w 10000"/>
                <a:gd name="connsiteY556" fmla="*/ 9575 h 10000"/>
                <a:gd name="connsiteX557" fmla="*/ 2210 w 10000"/>
                <a:gd name="connsiteY557" fmla="*/ 9561 h 10000"/>
                <a:gd name="connsiteX558" fmla="*/ 2575 w 10000"/>
                <a:gd name="connsiteY558" fmla="*/ 9554 h 10000"/>
                <a:gd name="connsiteX559" fmla="*/ 2949 w 10000"/>
                <a:gd name="connsiteY559" fmla="*/ 9561 h 10000"/>
                <a:gd name="connsiteX560" fmla="*/ 2949 w 10000"/>
                <a:gd name="connsiteY560" fmla="*/ 9581 h 10000"/>
                <a:gd name="connsiteX561" fmla="*/ 2961 w 10000"/>
                <a:gd name="connsiteY561" fmla="*/ 9602 h 10000"/>
                <a:gd name="connsiteX562" fmla="*/ 2961 w 10000"/>
                <a:gd name="connsiteY562" fmla="*/ 9615 h 10000"/>
                <a:gd name="connsiteX563" fmla="*/ 2961 w 10000"/>
                <a:gd name="connsiteY563" fmla="*/ 9635 h 10000"/>
                <a:gd name="connsiteX564" fmla="*/ 2984 w 10000"/>
                <a:gd name="connsiteY564" fmla="*/ 9662 h 10000"/>
                <a:gd name="connsiteX565" fmla="*/ 2995 w 10000"/>
                <a:gd name="connsiteY565" fmla="*/ 9683 h 10000"/>
                <a:gd name="connsiteX566" fmla="*/ 2995 w 10000"/>
                <a:gd name="connsiteY566" fmla="*/ 9696 h 10000"/>
                <a:gd name="connsiteX567" fmla="*/ 3017 w 10000"/>
                <a:gd name="connsiteY567" fmla="*/ 9716 h 10000"/>
                <a:gd name="connsiteX568" fmla="*/ 3040 w 10000"/>
                <a:gd name="connsiteY568" fmla="*/ 9743 h 10000"/>
                <a:gd name="connsiteX569" fmla="*/ 3073 w 10000"/>
                <a:gd name="connsiteY569" fmla="*/ 9764 h 10000"/>
                <a:gd name="connsiteX570" fmla="*/ 3106 w 10000"/>
                <a:gd name="connsiteY570" fmla="*/ 9784 h 10000"/>
                <a:gd name="connsiteX571" fmla="*/ 3128 w 10000"/>
                <a:gd name="connsiteY571" fmla="*/ 9797 h 10000"/>
                <a:gd name="connsiteX572" fmla="*/ 3171 w 10000"/>
                <a:gd name="connsiteY572" fmla="*/ 9818 h 10000"/>
                <a:gd name="connsiteX573" fmla="*/ 3204 w 10000"/>
                <a:gd name="connsiteY573" fmla="*/ 9838 h 10000"/>
                <a:gd name="connsiteX574" fmla="*/ 3248 w 10000"/>
                <a:gd name="connsiteY574" fmla="*/ 9845 h 10000"/>
                <a:gd name="connsiteX575" fmla="*/ 3282 w 10000"/>
                <a:gd name="connsiteY575" fmla="*/ 9865 h 10000"/>
                <a:gd name="connsiteX576" fmla="*/ 3315 w 10000"/>
                <a:gd name="connsiteY576" fmla="*/ 9865 h 10000"/>
                <a:gd name="connsiteX577" fmla="*/ 3326 w 10000"/>
                <a:gd name="connsiteY577" fmla="*/ 9872 h 10000"/>
                <a:gd name="connsiteX578" fmla="*/ 3338 w 10000"/>
                <a:gd name="connsiteY578" fmla="*/ 9872 h 10000"/>
                <a:gd name="connsiteX579" fmla="*/ 3359 w 10000"/>
                <a:gd name="connsiteY579" fmla="*/ 9872 h 10000"/>
                <a:gd name="connsiteX580" fmla="*/ 3371 w 10000"/>
                <a:gd name="connsiteY580" fmla="*/ 9872 h 10000"/>
                <a:gd name="connsiteX581" fmla="*/ 3382 w 10000"/>
                <a:gd name="connsiteY581" fmla="*/ 9872 h 10000"/>
                <a:gd name="connsiteX582" fmla="*/ 3404 w 10000"/>
                <a:gd name="connsiteY582" fmla="*/ 9872 h 10000"/>
                <a:gd name="connsiteX583" fmla="*/ 3415 w 10000"/>
                <a:gd name="connsiteY583" fmla="*/ 9872 h 10000"/>
                <a:gd name="connsiteX584" fmla="*/ 3448 w 10000"/>
                <a:gd name="connsiteY584" fmla="*/ 9892 h 10000"/>
                <a:gd name="connsiteX585" fmla="*/ 3469 w 10000"/>
                <a:gd name="connsiteY585" fmla="*/ 9899 h 10000"/>
                <a:gd name="connsiteX586" fmla="*/ 3502 w 10000"/>
                <a:gd name="connsiteY586" fmla="*/ 9905 h 10000"/>
                <a:gd name="connsiteX587" fmla="*/ 3536 w 10000"/>
                <a:gd name="connsiteY587" fmla="*/ 9905 h 10000"/>
                <a:gd name="connsiteX588" fmla="*/ 3580 w 10000"/>
                <a:gd name="connsiteY588" fmla="*/ 9905 h 10000"/>
                <a:gd name="connsiteX589" fmla="*/ 3613 w 10000"/>
                <a:gd name="connsiteY589" fmla="*/ 9919 h 10000"/>
                <a:gd name="connsiteX590" fmla="*/ 3657 w 10000"/>
                <a:gd name="connsiteY590" fmla="*/ 9926 h 10000"/>
                <a:gd name="connsiteX591" fmla="*/ 3669 w 10000"/>
                <a:gd name="connsiteY591" fmla="*/ 9946 h 10000"/>
                <a:gd name="connsiteX592" fmla="*/ 3746 w 10000"/>
                <a:gd name="connsiteY592" fmla="*/ 9953 h 10000"/>
                <a:gd name="connsiteX593" fmla="*/ 3801 w 10000"/>
                <a:gd name="connsiteY593" fmla="*/ 9966 h 10000"/>
                <a:gd name="connsiteX594" fmla="*/ 3878 w 10000"/>
                <a:gd name="connsiteY594" fmla="*/ 9973 h 10000"/>
                <a:gd name="connsiteX595" fmla="*/ 3934 w 10000"/>
                <a:gd name="connsiteY595" fmla="*/ 9973 h 10000"/>
                <a:gd name="connsiteX596" fmla="*/ 4012 w 10000"/>
                <a:gd name="connsiteY596" fmla="*/ 9980 h 10000"/>
                <a:gd name="connsiteX597" fmla="*/ 4089 w 10000"/>
                <a:gd name="connsiteY597" fmla="*/ 9993 h 10000"/>
                <a:gd name="connsiteX598" fmla="*/ 4144 w 10000"/>
                <a:gd name="connsiteY598" fmla="*/ 9993 h 10000"/>
                <a:gd name="connsiteX599" fmla="*/ 4221 w 10000"/>
                <a:gd name="connsiteY59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316 w 10000"/>
                <a:gd name="connsiteY469" fmla="*/ 3646 h 10000"/>
                <a:gd name="connsiteX470" fmla="*/ 1281 w 10000"/>
                <a:gd name="connsiteY470" fmla="*/ 3666 h 10000"/>
                <a:gd name="connsiteX471" fmla="*/ 1271 w 10000"/>
                <a:gd name="connsiteY471" fmla="*/ 3673 h 10000"/>
                <a:gd name="connsiteX472" fmla="*/ 1249 w 10000"/>
                <a:gd name="connsiteY472" fmla="*/ 3693 h 10000"/>
                <a:gd name="connsiteX473" fmla="*/ 1238 w 10000"/>
                <a:gd name="connsiteY473" fmla="*/ 3700 h 10000"/>
                <a:gd name="connsiteX474" fmla="*/ 1238 w 10000"/>
                <a:gd name="connsiteY474" fmla="*/ 3720 h 10000"/>
                <a:gd name="connsiteX475" fmla="*/ 1216 w 10000"/>
                <a:gd name="connsiteY475" fmla="*/ 3734 h 10000"/>
                <a:gd name="connsiteX476" fmla="*/ 1216 w 10000"/>
                <a:gd name="connsiteY476" fmla="*/ 3754 h 10000"/>
                <a:gd name="connsiteX477" fmla="*/ 1194 w 10000"/>
                <a:gd name="connsiteY477" fmla="*/ 3747 h 10000"/>
                <a:gd name="connsiteX478" fmla="*/ 1150 w 10000"/>
                <a:gd name="connsiteY478" fmla="*/ 3747 h 10000"/>
                <a:gd name="connsiteX479" fmla="*/ 1106 w 10000"/>
                <a:gd name="connsiteY479" fmla="*/ 3734 h 10000"/>
                <a:gd name="connsiteX480" fmla="*/ 1072 w 10000"/>
                <a:gd name="connsiteY480" fmla="*/ 3734 h 10000"/>
                <a:gd name="connsiteX481" fmla="*/ 1028 w 10000"/>
                <a:gd name="connsiteY481" fmla="*/ 3734 h 10000"/>
                <a:gd name="connsiteX482" fmla="*/ 983 w 10000"/>
                <a:gd name="connsiteY482" fmla="*/ 3734 h 10000"/>
                <a:gd name="connsiteX483" fmla="*/ 939 w 10000"/>
                <a:gd name="connsiteY483" fmla="*/ 3754 h 10000"/>
                <a:gd name="connsiteX484" fmla="*/ 895 w 10000"/>
                <a:gd name="connsiteY484" fmla="*/ 3761 h 10000"/>
                <a:gd name="connsiteX485" fmla="*/ 895 w 10000"/>
                <a:gd name="connsiteY485" fmla="*/ 3781 h 10000"/>
                <a:gd name="connsiteX486" fmla="*/ 873 w 10000"/>
                <a:gd name="connsiteY486" fmla="*/ 3788 h 10000"/>
                <a:gd name="connsiteX487" fmla="*/ 873 w 10000"/>
                <a:gd name="connsiteY487" fmla="*/ 3808 h 10000"/>
                <a:gd name="connsiteX488" fmla="*/ 873 w 10000"/>
                <a:gd name="connsiteY488" fmla="*/ 3815 h 10000"/>
                <a:gd name="connsiteX489" fmla="*/ 895 w 10000"/>
                <a:gd name="connsiteY489" fmla="*/ 3835 h 10000"/>
                <a:gd name="connsiteX490" fmla="*/ 895 w 10000"/>
                <a:gd name="connsiteY490" fmla="*/ 3856 h 10000"/>
                <a:gd name="connsiteX491" fmla="*/ 895 w 10000"/>
                <a:gd name="connsiteY491" fmla="*/ 3862 h 10000"/>
                <a:gd name="connsiteX492" fmla="*/ 873 w 10000"/>
                <a:gd name="connsiteY492" fmla="*/ 3883 h 10000"/>
                <a:gd name="connsiteX493" fmla="*/ 829 w 10000"/>
                <a:gd name="connsiteY493" fmla="*/ 3889 h 10000"/>
                <a:gd name="connsiteX494" fmla="*/ 774 w 10000"/>
                <a:gd name="connsiteY494" fmla="*/ 3903 h 10000"/>
                <a:gd name="connsiteX495" fmla="*/ 730 w 10000"/>
                <a:gd name="connsiteY495" fmla="*/ 3916 h 10000"/>
                <a:gd name="connsiteX496" fmla="*/ 674 w 10000"/>
                <a:gd name="connsiteY496" fmla="*/ 3937 h 10000"/>
                <a:gd name="connsiteX497" fmla="*/ 620 w 10000"/>
                <a:gd name="connsiteY497" fmla="*/ 3957 h 10000"/>
                <a:gd name="connsiteX498" fmla="*/ 597 w 10000"/>
                <a:gd name="connsiteY498" fmla="*/ 3984 h 10000"/>
                <a:gd name="connsiteX499" fmla="*/ 563 w 10000"/>
                <a:gd name="connsiteY499" fmla="*/ 4018 h 10000"/>
                <a:gd name="connsiteX500" fmla="*/ 530 w 10000"/>
                <a:gd name="connsiteY500" fmla="*/ 4065 h 10000"/>
                <a:gd name="connsiteX501" fmla="*/ 553 w 10000"/>
                <a:gd name="connsiteY501" fmla="*/ 4092 h 10000"/>
                <a:gd name="connsiteX502" fmla="*/ 553 w 10000"/>
                <a:gd name="connsiteY502" fmla="*/ 4119 h 10000"/>
                <a:gd name="connsiteX503" fmla="*/ 563 w 10000"/>
                <a:gd name="connsiteY503" fmla="*/ 4146 h 10000"/>
                <a:gd name="connsiteX504" fmla="*/ 574 w 10000"/>
                <a:gd name="connsiteY504" fmla="*/ 4166 h 10000"/>
                <a:gd name="connsiteX505" fmla="*/ 2486 w 10000"/>
                <a:gd name="connsiteY505" fmla="*/ 6556 h 10000"/>
                <a:gd name="connsiteX506" fmla="*/ 2608 w 10000"/>
                <a:gd name="connsiteY506" fmla="*/ 6563 h 10000"/>
                <a:gd name="connsiteX507" fmla="*/ 2740 w 10000"/>
                <a:gd name="connsiteY507" fmla="*/ 6570 h 10000"/>
                <a:gd name="connsiteX508" fmla="*/ 2862 w 10000"/>
                <a:gd name="connsiteY508" fmla="*/ 6570 h 10000"/>
                <a:gd name="connsiteX509" fmla="*/ 2984 w 10000"/>
                <a:gd name="connsiteY509" fmla="*/ 6563 h 10000"/>
                <a:gd name="connsiteX510" fmla="*/ 2984 w 10000"/>
                <a:gd name="connsiteY510" fmla="*/ 6590 h 10000"/>
                <a:gd name="connsiteX511" fmla="*/ 2961 w 10000"/>
                <a:gd name="connsiteY511" fmla="*/ 6624 h 10000"/>
                <a:gd name="connsiteX512" fmla="*/ 2961 w 10000"/>
                <a:gd name="connsiteY512" fmla="*/ 6651 h 10000"/>
                <a:gd name="connsiteX513" fmla="*/ 2961 w 10000"/>
                <a:gd name="connsiteY513" fmla="*/ 6678 h 10000"/>
                <a:gd name="connsiteX514" fmla="*/ 2949 w 10000"/>
                <a:gd name="connsiteY514" fmla="*/ 6712 h 10000"/>
                <a:gd name="connsiteX515" fmla="*/ 2949 w 10000"/>
                <a:gd name="connsiteY515" fmla="*/ 6739 h 10000"/>
                <a:gd name="connsiteX516" fmla="*/ 2939 w 10000"/>
                <a:gd name="connsiteY516" fmla="*/ 6766 h 10000"/>
                <a:gd name="connsiteX517" fmla="*/ 2939 w 10000"/>
                <a:gd name="connsiteY517" fmla="*/ 6793 h 10000"/>
                <a:gd name="connsiteX518" fmla="*/ 2906 w 10000"/>
                <a:gd name="connsiteY518" fmla="*/ 6989 h 10000"/>
                <a:gd name="connsiteX519" fmla="*/ 2906 w 10000"/>
                <a:gd name="connsiteY519" fmla="*/ 7184 h 10000"/>
                <a:gd name="connsiteX520" fmla="*/ 2916 w 10000"/>
                <a:gd name="connsiteY520" fmla="*/ 7380 h 10000"/>
                <a:gd name="connsiteX521" fmla="*/ 2949 w 10000"/>
                <a:gd name="connsiteY521" fmla="*/ 7576 h 10000"/>
                <a:gd name="connsiteX522" fmla="*/ 2995 w 10000"/>
                <a:gd name="connsiteY522" fmla="*/ 7765 h 10000"/>
                <a:gd name="connsiteX523" fmla="*/ 3061 w 10000"/>
                <a:gd name="connsiteY523" fmla="*/ 7968 h 10000"/>
                <a:gd name="connsiteX524" fmla="*/ 3128 w 10000"/>
                <a:gd name="connsiteY524" fmla="*/ 8157 h 10000"/>
                <a:gd name="connsiteX525" fmla="*/ 3204 w 10000"/>
                <a:gd name="connsiteY525" fmla="*/ 8339 h 10000"/>
                <a:gd name="connsiteX526" fmla="*/ 3502 w 10000"/>
                <a:gd name="connsiteY526" fmla="*/ 8852 h 10000"/>
                <a:gd name="connsiteX527" fmla="*/ 3073 w 10000"/>
                <a:gd name="connsiteY527" fmla="*/ 8832 h 10000"/>
                <a:gd name="connsiteX528" fmla="*/ 2619 w 10000"/>
                <a:gd name="connsiteY528" fmla="*/ 8832 h 10000"/>
                <a:gd name="connsiteX529" fmla="*/ 2399 w 10000"/>
                <a:gd name="connsiteY529" fmla="*/ 8832 h 10000"/>
                <a:gd name="connsiteX530" fmla="*/ 2178 w 10000"/>
                <a:gd name="connsiteY530" fmla="*/ 8845 h 10000"/>
                <a:gd name="connsiteX531" fmla="*/ 1956 w 10000"/>
                <a:gd name="connsiteY531" fmla="*/ 8859 h 10000"/>
                <a:gd name="connsiteX532" fmla="*/ 1723 w 10000"/>
                <a:gd name="connsiteY532" fmla="*/ 8879 h 10000"/>
                <a:gd name="connsiteX533" fmla="*/ 1514 w 10000"/>
                <a:gd name="connsiteY533" fmla="*/ 8906 h 10000"/>
                <a:gd name="connsiteX534" fmla="*/ 1293 w 10000"/>
                <a:gd name="connsiteY534" fmla="*/ 8933 h 10000"/>
                <a:gd name="connsiteX535" fmla="*/ 1083 w 10000"/>
                <a:gd name="connsiteY535" fmla="*/ 8967 h 10000"/>
                <a:gd name="connsiteX536" fmla="*/ 873 w 10000"/>
                <a:gd name="connsiteY536" fmla="*/ 9014 h 10000"/>
                <a:gd name="connsiteX537" fmla="*/ 685 w 10000"/>
                <a:gd name="connsiteY537" fmla="*/ 9068 h 10000"/>
                <a:gd name="connsiteX538" fmla="*/ 486 w 10000"/>
                <a:gd name="connsiteY538" fmla="*/ 9136 h 10000"/>
                <a:gd name="connsiteX539" fmla="*/ 299 w 10000"/>
                <a:gd name="connsiteY539" fmla="*/ 9196 h 10000"/>
                <a:gd name="connsiteX540" fmla="*/ 122 w 10000"/>
                <a:gd name="connsiteY540" fmla="*/ 9278 h 10000"/>
                <a:gd name="connsiteX541" fmla="*/ 87 w 10000"/>
                <a:gd name="connsiteY541" fmla="*/ 9305 h 10000"/>
                <a:gd name="connsiteX542" fmla="*/ 66 w 10000"/>
                <a:gd name="connsiteY542" fmla="*/ 9332 h 10000"/>
                <a:gd name="connsiteX543" fmla="*/ 44 w 10000"/>
                <a:gd name="connsiteY543" fmla="*/ 9359 h 10000"/>
                <a:gd name="connsiteX544" fmla="*/ 22 w 10000"/>
                <a:gd name="connsiteY544" fmla="*/ 9392 h 10000"/>
                <a:gd name="connsiteX545" fmla="*/ 11 w 10000"/>
                <a:gd name="connsiteY545" fmla="*/ 9419 h 10000"/>
                <a:gd name="connsiteX546" fmla="*/ 0 w 10000"/>
                <a:gd name="connsiteY546" fmla="*/ 9446 h 10000"/>
                <a:gd name="connsiteX547" fmla="*/ 0 w 10000"/>
                <a:gd name="connsiteY547" fmla="*/ 9473 h 10000"/>
                <a:gd name="connsiteX548" fmla="*/ 0 w 10000"/>
                <a:gd name="connsiteY548" fmla="*/ 9500 h 10000"/>
                <a:gd name="connsiteX549" fmla="*/ 178 w 10000"/>
                <a:gd name="connsiteY549" fmla="*/ 9534 h 10000"/>
                <a:gd name="connsiteX550" fmla="*/ 355 w 10000"/>
                <a:gd name="connsiteY550" fmla="*/ 9554 h 10000"/>
                <a:gd name="connsiteX551" fmla="*/ 530 w 10000"/>
                <a:gd name="connsiteY551" fmla="*/ 9581 h 10000"/>
                <a:gd name="connsiteX552" fmla="*/ 718 w 10000"/>
                <a:gd name="connsiteY552" fmla="*/ 9588 h 10000"/>
                <a:gd name="connsiteX553" fmla="*/ 1083 w 10000"/>
                <a:gd name="connsiteY553" fmla="*/ 9602 h 10000"/>
                <a:gd name="connsiteX554" fmla="*/ 1459 w 10000"/>
                <a:gd name="connsiteY554" fmla="*/ 9588 h 10000"/>
                <a:gd name="connsiteX555" fmla="*/ 1834 w 10000"/>
                <a:gd name="connsiteY555" fmla="*/ 9575 h 10000"/>
                <a:gd name="connsiteX556" fmla="*/ 2210 w 10000"/>
                <a:gd name="connsiteY556" fmla="*/ 9561 h 10000"/>
                <a:gd name="connsiteX557" fmla="*/ 2575 w 10000"/>
                <a:gd name="connsiteY557" fmla="*/ 9554 h 10000"/>
                <a:gd name="connsiteX558" fmla="*/ 2949 w 10000"/>
                <a:gd name="connsiteY558" fmla="*/ 9561 h 10000"/>
                <a:gd name="connsiteX559" fmla="*/ 2949 w 10000"/>
                <a:gd name="connsiteY559" fmla="*/ 9581 h 10000"/>
                <a:gd name="connsiteX560" fmla="*/ 2961 w 10000"/>
                <a:gd name="connsiteY560" fmla="*/ 9602 h 10000"/>
                <a:gd name="connsiteX561" fmla="*/ 2961 w 10000"/>
                <a:gd name="connsiteY561" fmla="*/ 9615 h 10000"/>
                <a:gd name="connsiteX562" fmla="*/ 2961 w 10000"/>
                <a:gd name="connsiteY562" fmla="*/ 9635 h 10000"/>
                <a:gd name="connsiteX563" fmla="*/ 2984 w 10000"/>
                <a:gd name="connsiteY563" fmla="*/ 9662 h 10000"/>
                <a:gd name="connsiteX564" fmla="*/ 2995 w 10000"/>
                <a:gd name="connsiteY564" fmla="*/ 9683 h 10000"/>
                <a:gd name="connsiteX565" fmla="*/ 2995 w 10000"/>
                <a:gd name="connsiteY565" fmla="*/ 9696 h 10000"/>
                <a:gd name="connsiteX566" fmla="*/ 3017 w 10000"/>
                <a:gd name="connsiteY566" fmla="*/ 9716 h 10000"/>
                <a:gd name="connsiteX567" fmla="*/ 3040 w 10000"/>
                <a:gd name="connsiteY567" fmla="*/ 9743 h 10000"/>
                <a:gd name="connsiteX568" fmla="*/ 3073 w 10000"/>
                <a:gd name="connsiteY568" fmla="*/ 9764 h 10000"/>
                <a:gd name="connsiteX569" fmla="*/ 3106 w 10000"/>
                <a:gd name="connsiteY569" fmla="*/ 9784 h 10000"/>
                <a:gd name="connsiteX570" fmla="*/ 3128 w 10000"/>
                <a:gd name="connsiteY570" fmla="*/ 9797 h 10000"/>
                <a:gd name="connsiteX571" fmla="*/ 3171 w 10000"/>
                <a:gd name="connsiteY571" fmla="*/ 9818 h 10000"/>
                <a:gd name="connsiteX572" fmla="*/ 3204 w 10000"/>
                <a:gd name="connsiteY572" fmla="*/ 9838 h 10000"/>
                <a:gd name="connsiteX573" fmla="*/ 3248 w 10000"/>
                <a:gd name="connsiteY573" fmla="*/ 9845 h 10000"/>
                <a:gd name="connsiteX574" fmla="*/ 3282 w 10000"/>
                <a:gd name="connsiteY574" fmla="*/ 9865 h 10000"/>
                <a:gd name="connsiteX575" fmla="*/ 3315 w 10000"/>
                <a:gd name="connsiteY575" fmla="*/ 9865 h 10000"/>
                <a:gd name="connsiteX576" fmla="*/ 3326 w 10000"/>
                <a:gd name="connsiteY576" fmla="*/ 9872 h 10000"/>
                <a:gd name="connsiteX577" fmla="*/ 3338 w 10000"/>
                <a:gd name="connsiteY577" fmla="*/ 9872 h 10000"/>
                <a:gd name="connsiteX578" fmla="*/ 3359 w 10000"/>
                <a:gd name="connsiteY578" fmla="*/ 9872 h 10000"/>
                <a:gd name="connsiteX579" fmla="*/ 3371 w 10000"/>
                <a:gd name="connsiteY579" fmla="*/ 9872 h 10000"/>
                <a:gd name="connsiteX580" fmla="*/ 3382 w 10000"/>
                <a:gd name="connsiteY580" fmla="*/ 9872 h 10000"/>
                <a:gd name="connsiteX581" fmla="*/ 3404 w 10000"/>
                <a:gd name="connsiteY581" fmla="*/ 9872 h 10000"/>
                <a:gd name="connsiteX582" fmla="*/ 3415 w 10000"/>
                <a:gd name="connsiteY582" fmla="*/ 9872 h 10000"/>
                <a:gd name="connsiteX583" fmla="*/ 3448 w 10000"/>
                <a:gd name="connsiteY583" fmla="*/ 9892 h 10000"/>
                <a:gd name="connsiteX584" fmla="*/ 3469 w 10000"/>
                <a:gd name="connsiteY584" fmla="*/ 9899 h 10000"/>
                <a:gd name="connsiteX585" fmla="*/ 3502 w 10000"/>
                <a:gd name="connsiteY585" fmla="*/ 9905 h 10000"/>
                <a:gd name="connsiteX586" fmla="*/ 3536 w 10000"/>
                <a:gd name="connsiteY586" fmla="*/ 9905 h 10000"/>
                <a:gd name="connsiteX587" fmla="*/ 3580 w 10000"/>
                <a:gd name="connsiteY587" fmla="*/ 9905 h 10000"/>
                <a:gd name="connsiteX588" fmla="*/ 3613 w 10000"/>
                <a:gd name="connsiteY588" fmla="*/ 9919 h 10000"/>
                <a:gd name="connsiteX589" fmla="*/ 3657 w 10000"/>
                <a:gd name="connsiteY589" fmla="*/ 9926 h 10000"/>
                <a:gd name="connsiteX590" fmla="*/ 3669 w 10000"/>
                <a:gd name="connsiteY590" fmla="*/ 9946 h 10000"/>
                <a:gd name="connsiteX591" fmla="*/ 3746 w 10000"/>
                <a:gd name="connsiteY591" fmla="*/ 9953 h 10000"/>
                <a:gd name="connsiteX592" fmla="*/ 3801 w 10000"/>
                <a:gd name="connsiteY592" fmla="*/ 9966 h 10000"/>
                <a:gd name="connsiteX593" fmla="*/ 3878 w 10000"/>
                <a:gd name="connsiteY593" fmla="*/ 9973 h 10000"/>
                <a:gd name="connsiteX594" fmla="*/ 3934 w 10000"/>
                <a:gd name="connsiteY594" fmla="*/ 9973 h 10000"/>
                <a:gd name="connsiteX595" fmla="*/ 4012 w 10000"/>
                <a:gd name="connsiteY595" fmla="*/ 9980 h 10000"/>
                <a:gd name="connsiteX596" fmla="*/ 4089 w 10000"/>
                <a:gd name="connsiteY596" fmla="*/ 9993 h 10000"/>
                <a:gd name="connsiteX597" fmla="*/ 4144 w 10000"/>
                <a:gd name="connsiteY597" fmla="*/ 9993 h 10000"/>
                <a:gd name="connsiteX598" fmla="*/ 4221 w 10000"/>
                <a:gd name="connsiteY59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38 w 10000"/>
                <a:gd name="connsiteY472" fmla="*/ 3700 h 10000"/>
                <a:gd name="connsiteX473" fmla="*/ 1238 w 10000"/>
                <a:gd name="connsiteY473" fmla="*/ 3720 h 10000"/>
                <a:gd name="connsiteX474" fmla="*/ 1216 w 10000"/>
                <a:gd name="connsiteY474" fmla="*/ 3734 h 10000"/>
                <a:gd name="connsiteX475" fmla="*/ 1216 w 10000"/>
                <a:gd name="connsiteY475" fmla="*/ 3754 h 10000"/>
                <a:gd name="connsiteX476" fmla="*/ 1194 w 10000"/>
                <a:gd name="connsiteY476" fmla="*/ 3747 h 10000"/>
                <a:gd name="connsiteX477" fmla="*/ 1150 w 10000"/>
                <a:gd name="connsiteY477" fmla="*/ 3747 h 10000"/>
                <a:gd name="connsiteX478" fmla="*/ 1106 w 10000"/>
                <a:gd name="connsiteY478" fmla="*/ 3734 h 10000"/>
                <a:gd name="connsiteX479" fmla="*/ 1072 w 10000"/>
                <a:gd name="connsiteY479" fmla="*/ 3734 h 10000"/>
                <a:gd name="connsiteX480" fmla="*/ 1028 w 10000"/>
                <a:gd name="connsiteY480" fmla="*/ 3734 h 10000"/>
                <a:gd name="connsiteX481" fmla="*/ 983 w 10000"/>
                <a:gd name="connsiteY481" fmla="*/ 3734 h 10000"/>
                <a:gd name="connsiteX482" fmla="*/ 939 w 10000"/>
                <a:gd name="connsiteY482" fmla="*/ 3754 h 10000"/>
                <a:gd name="connsiteX483" fmla="*/ 895 w 10000"/>
                <a:gd name="connsiteY483" fmla="*/ 3761 h 10000"/>
                <a:gd name="connsiteX484" fmla="*/ 895 w 10000"/>
                <a:gd name="connsiteY484" fmla="*/ 3781 h 10000"/>
                <a:gd name="connsiteX485" fmla="*/ 873 w 10000"/>
                <a:gd name="connsiteY485" fmla="*/ 3788 h 10000"/>
                <a:gd name="connsiteX486" fmla="*/ 873 w 10000"/>
                <a:gd name="connsiteY486" fmla="*/ 3808 h 10000"/>
                <a:gd name="connsiteX487" fmla="*/ 873 w 10000"/>
                <a:gd name="connsiteY487" fmla="*/ 3815 h 10000"/>
                <a:gd name="connsiteX488" fmla="*/ 895 w 10000"/>
                <a:gd name="connsiteY488" fmla="*/ 3835 h 10000"/>
                <a:gd name="connsiteX489" fmla="*/ 895 w 10000"/>
                <a:gd name="connsiteY489" fmla="*/ 3856 h 10000"/>
                <a:gd name="connsiteX490" fmla="*/ 895 w 10000"/>
                <a:gd name="connsiteY490" fmla="*/ 3862 h 10000"/>
                <a:gd name="connsiteX491" fmla="*/ 873 w 10000"/>
                <a:gd name="connsiteY491" fmla="*/ 3883 h 10000"/>
                <a:gd name="connsiteX492" fmla="*/ 829 w 10000"/>
                <a:gd name="connsiteY492" fmla="*/ 3889 h 10000"/>
                <a:gd name="connsiteX493" fmla="*/ 774 w 10000"/>
                <a:gd name="connsiteY493" fmla="*/ 3903 h 10000"/>
                <a:gd name="connsiteX494" fmla="*/ 730 w 10000"/>
                <a:gd name="connsiteY494" fmla="*/ 3916 h 10000"/>
                <a:gd name="connsiteX495" fmla="*/ 674 w 10000"/>
                <a:gd name="connsiteY495" fmla="*/ 3937 h 10000"/>
                <a:gd name="connsiteX496" fmla="*/ 620 w 10000"/>
                <a:gd name="connsiteY496" fmla="*/ 3957 h 10000"/>
                <a:gd name="connsiteX497" fmla="*/ 597 w 10000"/>
                <a:gd name="connsiteY497" fmla="*/ 3984 h 10000"/>
                <a:gd name="connsiteX498" fmla="*/ 563 w 10000"/>
                <a:gd name="connsiteY498" fmla="*/ 4018 h 10000"/>
                <a:gd name="connsiteX499" fmla="*/ 530 w 10000"/>
                <a:gd name="connsiteY499" fmla="*/ 4065 h 10000"/>
                <a:gd name="connsiteX500" fmla="*/ 553 w 10000"/>
                <a:gd name="connsiteY500" fmla="*/ 4092 h 10000"/>
                <a:gd name="connsiteX501" fmla="*/ 553 w 10000"/>
                <a:gd name="connsiteY501" fmla="*/ 4119 h 10000"/>
                <a:gd name="connsiteX502" fmla="*/ 563 w 10000"/>
                <a:gd name="connsiteY502" fmla="*/ 4146 h 10000"/>
                <a:gd name="connsiteX503" fmla="*/ 574 w 10000"/>
                <a:gd name="connsiteY503" fmla="*/ 4166 h 10000"/>
                <a:gd name="connsiteX504" fmla="*/ 2486 w 10000"/>
                <a:gd name="connsiteY504" fmla="*/ 6556 h 10000"/>
                <a:gd name="connsiteX505" fmla="*/ 2608 w 10000"/>
                <a:gd name="connsiteY505" fmla="*/ 6563 h 10000"/>
                <a:gd name="connsiteX506" fmla="*/ 2740 w 10000"/>
                <a:gd name="connsiteY506" fmla="*/ 6570 h 10000"/>
                <a:gd name="connsiteX507" fmla="*/ 2862 w 10000"/>
                <a:gd name="connsiteY507" fmla="*/ 6570 h 10000"/>
                <a:gd name="connsiteX508" fmla="*/ 2984 w 10000"/>
                <a:gd name="connsiteY508" fmla="*/ 6563 h 10000"/>
                <a:gd name="connsiteX509" fmla="*/ 2984 w 10000"/>
                <a:gd name="connsiteY509" fmla="*/ 6590 h 10000"/>
                <a:gd name="connsiteX510" fmla="*/ 2961 w 10000"/>
                <a:gd name="connsiteY510" fmla="*/ 6624 h 10000"/>
                <a:gd name="connsiteX511" fmla="*/ 2961 w 10000"/>
                <a:gd name="connsiteY511" fmla="*/ 6651 h 10000"/>
                <a:gd name="connsiteX512" fmla="*/ 2961 w 10000"/>
                <a:gd name="connsiteY512" fmla="*/ 6678 h 10000"/>
                <a:gd name="connsiteX513" fmla="*/ 2949 w 10000"/>
                <a:gd name="connsiteY513" fmla="*/ 6712 h 10000"/>
                <a:gd name="connsiteX514" fmla="*/ 2949 w 10000"/>
                <a:gd name="connsiteY514" fmla="*/ 6739 h 10000"/>
                <a:gd name="connsiteX515" fmla="*/ 2939 w 10000"/>
                <a:gd name="connsiteY515" fmla="*/ 6766 h 10000"/>
                <a:gd name="connsiteX516" fmla="*/ 2939 w 10000"/>
                <a:gd name="connsiteY516" fmla="*/ 6793 h 10000"/>
                <a:gd name="connsiteX517" fmla="*/ 2906 w 10000"/>
                <a:gd name="connsiteY517" fmla="*/ 6989 h 10000"/>
                <a:gd name="connsiteX518" fmla="*/ 2906 w 10000"/>
                <a:gd name="connsiteY518" fmla="*/ 7184 h 10000"/>
                <a:gd name="connsiteX519" fmla="*/ 2916 w 10000"/>
                <a:gd name="connsiteY519" fmla="*/ 7380 h 10000"/>
                <a:gd name="connsiteX520" fmla="*/ 2949 w 10000"/>
                <a:gd name="connsiteY520" fmla="*/ 7576 h 10000"/>
                <a:gd name="connsiteX521" fmla="*/ 2995 w 10000"/>
                <a:gd name="connsiteY521" fmla="*/ 7765 h 10000"/>
                <a:gd name="connsiteX522" fmla="*/ 3061 w 10000"/>
                <a:gd name="connsiteY522" fmla="*/ 7968 h 10000"/>
                <a:gd name="connsiteX523" fmla="*/ 3128 w 10000"/>
                <a:gd name="connsiteY523" fmla="*/ 8157 h 10000"/>
                <a:gd name="connsiteX524" fmla="*/ 3204 w 10000"/>
                <a:gd name="connsiteY524" fmla="*/ 8339 h 10000"/>
                <a:gd name="connsiteX525" fmla="*/ 3502 w 10000"/>
                <a:gd name="connsiteY525" fmla="*/ 8852 h 10000"/>
                <a:gd name="connsiteX526" fmla="*/ 3073 w 10000"/>
                <a:gd name="connsiteY526" fmla="*/ 8832 h 10000"/>
                <a:gd name="connsiteX527" fmla="*/ 2619 w 10000"/>
                <a:gd name="connsiteY527" fmla="*/ 8832 h 10000"/>
                <a:gd name="connsiteX528" fmla="*/ 2399 w 10000"/>
                <a:gd name="connsiteY528" fmla="*/ 8832 h 10000"/>
                <a:gd name="connsiteX529" fmla="*/ 2178 w 10000"/>
                <a:gd name="connsiteY529" fmla="*/ 8845 h 10000"/>
                <a:gd name="connsiteX530" fmla="*/ 1956 w 10000"/>
                <a:gd name="connsiteY530" fmla="*/ 8859 h 10000"/>
                <a:gd name="connsiteX531" fmla="*/ 1723 w 10000"/>
                <a:gd name="connsiteY531" fmla="*/ 8879 h 10000"/>
                <a:gd name="connsiteX532" fmla="*/ 1514 w 10000"/>
                <a:gd name="connsiteY532" fmla="*/ 8906 h 10000"/>
                <a:gd name="connsiteX533" fmla="*/ 1293 w 10000"/>
                <a:gd name="connsiteY533" fmla="*/ 8933 h 10000"/>
                <a:gd name="connsiteX534" fmla="*/ 1083 w 10000"/>
                <a:gd name="connsiteY534" fmla="*/ 8967 h 10000"/>
                <a:gd name="connsiteX535" fmla="*/ 873 w 10000"/>
                <a:gd name="connsiteY535" fmla="*/ 9014 h 10000"/>
                <a:gd name="connsiteX536" fmla="*/ 685 w 10000"/>
                <a:gd name="connsiteY536" fmla="*/ 9068 h 10000"/>
                <a:gd name="connsiteX537" fmla="*/ 486 w 10000"/>
                <a:gd name="connsiteY537" fmla="*/ 9136 h 10000"/>
                <a:gd name="connsiteX538" fmla="*/ 299 w 10000"/>
                <a:gd name="connsiteY538" fmla="*/ 9196 h 10000"/>
                <a:gd name="connsiteX539" fmla="*/ 122 w 10000"/>
                <a:gd name="connsiteY539" fmla="*/ 9278 h 10000"/>
                <a:gd name="connsiteX540" fmla="*/ 87 w 10000"/>
                <a:gd name="connsiteY540" fmla="*/ 9305 h 10000"/>
                <a:gd name="connsiteX541" fmla="*/ 66 w 10000"/>
                <a:gd name="connsiteY541" fmla="*/ 9332 h 10000"/>
                <a:gd name="connsiteX542" fmla="*/ 44 w 10000"/>
                <a:gd name="connsiteY542" fmla="*/ 9359 h 10000"/>
                <a:gd name="connsiteX543" fmla="*/ 22 w 10000"/>
                <a:gd name="connsiteY543" fmla="*/ 9392 h 10000"/>
                <a:gd name="connsiteX544" fmla="*/ 11 w 10000"/>
                <a:gd name="connsiteY544" fmla="*/ 9419 h 10000"/>
                <a:gd name="connsiteX545" fmla="*/ 0 w 10000"/>
                <a:gd name="connsiteY545" fmla="*/ 9446 h 10000"/>
                <a:gd name="connsiteX546" fmla="*/ 0 w 10000"/>
                <a:gd name="connsiteY546" fmla="*/ 9473 h 10000"/>
                <a:gd name="connsiteX547" fmla="*/ 0 w 10000"/>
                <a:gd name="connsiteY547" fmla="*/ 9500 h 10000"/>
                <a:gd name="connsiteX548" fmla="*/ 178 w 10000"/>
                <a:gd name="connsiteY548" fmla="*/ 9534 h 10000"/>
                <a:gd name="connsiteX549" fmla="*/ 355 w 10000"/>
                <a:gd name="connsiteY549" fmla="*/ 9554 h 10000"/>
                <a:gd name="connsiteX550" fmla="*/ 530 w 10000"/>
                <a:gd name="connsiteY550" fmla="*/ 9581 h 10000"/>
                <a:gd name="connsiteX551" fmla="*/ 718 w 10000"/>
                <a:gd name="connsiteY551" fmla="*/ 9588 h 10000"/>
                <a:gd name="connsiteX552" fmla="*/ 1083 w 10000"/>
                <a:gd name="connsiteY552" fmla="*/ 9602 h 10000"/>
                <a:gd name="connsiteX553" fmla="*/ 1459 w 10000"/>
                <a:gd name="connsiteY553" fmla="*/ 9588 h 10000"/>
                <a:gd name="connsiteX554" fmla="*/ 1834 w 10000"/>
                <a:gd name="connsiteY554" fmla="*/ 9575 h 10000"/>
                <a:gd name="connsiteX555" fmla="*/ 2210 w 10000"/>
                <a:gd name="connsiteY555" fmla="*/ 9561 h 10000"/>
                <a:gd name="connsiteX556" fmla="*/ 2575 w 10000"/>
                <a:gd name="connsiteY556" fmla="*/ 9554 h 10000"/>
                <a:gd name="connsiteX557" fmla="*/ 2949 w 10000"/>
                <a:gd name="connsiteY557" fmla="*/ 9561 h 10000"/>
                <a:gd name="connsiteX558" fmla="*/ 2949 w 10000"/>
                <a:gd name="connsiteY558" fmla="*/ 9581 h 10000"/>
                <a:gd name="connsiteX559" fmla="*/ 2961 w 10000"/>
                <a:gd name="connsiteY559" fmla="*/ 9602 h 10000"/>
                <a:gd name="connsiteX560" fmla="*/ 2961 w 10000"/>
                <a:gd name="connsiteY560" fmla="*/ 9615 h 10000"/>
                <a:gd name="connsiteX561" fmla="*/ 2961 w 10000"/>
                <a:gd name="connsiteY561" fmla="*/ 9635 h 10000"/>
                <a:gd name="connsiteX562" fmla="*/ 2984 w 10000"/>
                <a:gd name="connsiteY562" fmla="*/ 9662 h 10000"/>
                <a:gd name="connsiteX563" fmla="*/ 2995 w 10000"/>
                <a:gd name="connsiteY563" fmla="*/ 9683 h 10000"/>
                <a:gd name="connsiteX564" fmla="*/ 2995 w 10000"/>
                <a:gd name="connsiteY564" fmla="*/ 9696 h 10000"/>
                <a:gd name="connsiteX565" fmla="*/ 3017 w 10000"/>
                <a:gd name="connsiteY565" fmla="*/ 9716 h 10000"/>
                <a:gd name="connsiteX566" fmla="*/ 3040 w 10000"/>
                <a:gd name="connsiteY566" fmla="*/ 9743 h 10000"/>
                <a:gd name="connsiteX567" fmla="*/ 3073 w 10000"/>
                <a:gd name="connsiteY567" fmla="*/ 9764 h 10000"/>
                <a:gd name="connsiteX568" fmla="*/ 3106 w 10000"/>
                <a:gd name="connsiteY568" fmla="*/ 9784 h 10000"/>
                <a:gd name="connsiteX569" fmla="*/ 3128 w 10000"/>
                <a:gd name="connsiteY569" fmla="*/ 9797 h 10000"/>
                <a:gd name="connsiteX570" fmla="*/ 3171 w 10000"/>
                <a:gd name="connsiteY570" fmla="*/ 9818 h 10000"/>
                <a:gd name="connsiteX571" fmla="*/ 3204 w 10000"/>
                <a:gd name="connsiteY571" fmla="*/ 9838 h 10000"/>
                <a:gd name="connsiteX572" fmla="*/ 3248 w 10000"/>
                <a:gd name="connsiteY572" fmla="*/ 9845 h 10000"/>
                <a:gd name="connsiteX573" fmla="*/ 3282 w 10000"/>
                <a:gd name="connsiteY573" fmla="*/ 9865 h 10000"/>
                <a:gd name="connsiteX574" fmla="*/ 3315 w 10000"/>
                <a:gd name="connsiteY574" fmla="*/ 9865 h 10000"/>
                <a:gd name="connsiteX575" fmla="*/ 3326 w 10000"/>
                <a:gd name="connsiteY575" fmla="*/ 9872 h 10000"/>
                <a:gd name="connsiteX576" fmla="*/ 3338 w 10000"/>
                <a:gd name="connsiteY576" fmla="*/ 9872 h 10000"/>
                <a:gd name="connsiteX577" fmla="*/ 3359 w 10000"/>
                <a:gd name="connsiteY577" fmla="*/ 9872 h 10000"/>
                <a:gd name="connsiteX578" fmla="*/ 3371 w 10000"/>
                <a:gd name="connsiteY578" fmla="*/ 9872 h 10000"/>
                <a:gd name="connsiteX579" fmla="*/ 3382 w 10000"/>
                <a:gd name="connsiteY579" fmla="*/ 9872 h 10000"/>
                <a:gd name="connsiteX580" fmla="*/ 3404 w 10000"/>
                <a:gd name="connsiteY580" fmla="*/ 9872 h 10000"/>
                <a:gd name="connsiteX581" fmla="*/ 3415 w 10000"/>
                <a:gd name="connsiteY581" fmla="*/ 9872 h 10000"/>
                <a:gd name="connsiteX582" fmla="*/ 3448 w 10000"/>
                <a:gd name="connsiteY582" fmla="*/ 9892 h 10000"/>
                <a:gd name="connsiteX583" fmla="*/ 3469 w 10000"/>
                <a:gd name="connsiteY583" fmla="*/ 9899 h 10000"/>
                <a:gd name="connsiteX584" fmla="*/ 3502 w 10000"/>
                <a:gd name="connsiteY584" fmla="*/ 9905 h 10000"/>
                <a:gd name="connsiteX585" fmla="*/ 3536 w 10000"/>
                <a:gd name="connsiteY585" fmla="*/ 9905 h 10000"/>
                <a:gd name="connsiteX586" fmla="*/ 3580 w 10000"/>
                <a:gd name="connsiteY586" fmla="*/ 9905 h 10000"/>
                <a:gd name="connsiteX587" fmla="*/ 3613 w 10000"/>
                <a:gd name="connsiteY587" fmla="*/ 9919 h 10000"/>
                <a:gd name="connsiteX588" fmla="*/ 3657 w 10000"/>
                <a:gd name="connsiteY588" fmla="*/ 9926 h 10000"/>
                <a:gd name="connsiteX589" fmla="*/ 3669 w 10000"/>
                <a:gd name="connsiteY589" fmla="*/ 9946 h 10000"/>
                <a:gd name="connsiteX590" fmla="*/ 3746 w 10000"/>
                <a:gd name="connsiteY590" fmla="*/ 9953 h 10000"/>
                <a:gd name="connsiteX591" fmla="*/ 3801 w 10000"/>
                <a:gd name="connsiteY591" fmla="*/ 9966 h 10000"/>
                <a:gd name="connsiteX592" fmla="*/ 3878 w 10000"/>
                <a:gd name="connsiteY592" fmla="*/ 9973 h 10000"/>
                <a:gd name="connsiteX593" fmla="*/ 3934 w 10000"/>
                <a:gd name="connsiteY593" fmla="*/ 9973 h 10000"/>
                <a:gd name="connsiteX594" fmla="*/ 4012 w 10000"/>
                <a:gd name="connsiteY594" fmla="*/ 9980 h 10000"/>
                <a:gd name="connsiteX595" fmla="*/ 4089 w 10000"/>
                <a:gd name="connsiteY595" fmla="*/ 9993 h 10000"/>
                <a:gd name="connsiteX596" fmla="*/ 4144 w 10000"/>
                <a:gd name="connsiteY596" fmla="*/ 9993 h 10000"/>
                <a:gd name="connsiteX597" fmla="*/ 4221 w 10000"/>
                <a:gd name="connsiteY59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38 w 10000"/>
                <a:gd name="connsiteY472" fmla="*/ 3700 h 10000"/>
                <a:gd name="connsiteX473" fmla="*/ 1216 w 10000"/>
                <a:gd name="connsiteY473" fmla="*/ 3734 h 10000"/>
                <a:gd name="connsiteX474" fmla="*/ 1216 w 10000"/>
                <a:gd name="connsiteY474" fmla="*/ 3754 h 10000"/>
                <a:gd name="connsiteX475" fmla="*/ 1194 w 10000"/>
                <a:gd name="connsiteY475" fmla="*/ 3747 h 10000"/>
                <a:gd name="connsiteX476" fmla="*/ 1150 w 10000"/>
                <a:gd name="connsiteY476" fmla="*/ 3747 h 10000"/>
                <a:gd name="connsiteX477" fmla="*/ 1106 w 10000"/>
                <a:gd name="connsiteY477" fmla="*/ 3734 h 10000"/>
                <a:gd name="connsiteX478" fmla="*/ 1072 w 10000"/>
                <a:gd name="connsiteY478" fmla="*/ 3734 h 10000"/>
                <a:gd name="connsiteX479" fmla="*/ 1028 w 10000"/>
                <a:gd name="connsiteY479" fmla="*/ 3734 h 10000"/>
                <a:gd name="connsiteX480" fmla="*/ 983 w 10000"/>
                <a:gd name="connsiteY480" fmla="*/ 3734 h 10000"/>
                <a:gd name="connsiteX481" fmla="*/ 939 w 10000"/>
                <a:gd name="connsiteY481" fmla="*/ 3754 h 10000"/>
                <a:gd name="connsiteX482" fmla="*/ 895 w 10000"/>
                <a:gd name="connsiteY482" fmla="*/ 3761 h 10000"/>
                <a:gd name="connsiteX483" fmla="*/ 895 w 10000"/>
                <a:gd name="connsiteY483" fmla="*/ 3781 h 10000"/>
                <a:gd name="connsiteX484" fmla="*/ 873 w 10000"/>
                <a:gd name="connsiteY484" fmla="*/ 3788 h 10000"/>
                <a:gd name="connsiteX485" fmla="*/ 873 w 10000"/>
                <a:gd name="connsiteY485" fmla="*/ 3808 h 10000"/>
                <a:gd name="connsiteX486" fmla="*/ 873 w 10000"/>
                <a:gd name="connsiteY486" fmla="*/ 3815 h 10000"/>
                <a:gd name="connsiteX487" fmla="*/ 895 w 10000"/>
                <a:gd name="connsiteY487" fmla="*/ 3835 h 10000"/>
                <a:gd name="connsiteX488" fmla="*/ 895 w 10000"/>
                <a:gd name="connsiteY488" fmla="*/ 3856 h 10000"/>
                <a:gd name="connsiteX489" fmla="*/ 895 w 10000"/>
                <a:gd name="connsiteY489" fmla="*/ 3862 h 10000"/>
                <a:gd name="connsiteX490" fmla="*/ 873 w 10000"/>
                <a:gd name="connsiteY490" fmla="*/ 3883 h 10000"/>
                <a:gd name="connsiteX491" fmla="*/ 829 w 10000"/>
                <a:gd name="connsiteY491" fmla="*/ 3889 h 10000"/>
                <a:gd name="connsiteX492" fmla="*/ 774 w 10000"/>
                <a:gd name="connsiteY492" fmla="*/ 3903 h 10000"/>
                <a:gd name="connsiteX493" fmla="*/ 730 w 10000"/>
                <a:gd name="connsiteY493" fmla="*/ 3916 h 10000"/>
                <a:gd name="connsiteX494" fmla="*/ 674 w 10000"/>
                <a:gd name="connsiteY494" fmla="*/ 3937 h 10000"/>
                <a:gd name="connsiteX495" fmla="*/ 620 w 10000"/>
                <a:gd name="connsiteY495" fmla="*/ 3957 h 10000"/>
                <a:gd name="connsiteX496" fmla="*/ 597 w 10000"/>
                <a:gd name="connsiteY496" fmla="*/ 3984 h 10000"/>
                <a:gd name="connsiteX497" fmla="*/ 563 w 10000"/>
                <a:gd name="connsiteY497" fmla="*/ 4018 h 10000"/>
                <a:gd name="connsiteX498" fmla="*/ 530 w 10000"/>
                <a:gd name="connsiteY498" fmla="*/ 4065 h 10000"/>
                <a:gd name="connsiteX499" fmla="*/ 553 w 10000"/>
                <a:gd name="connsiteY499" fmla="*/ 4092 h 10000"/>
                <a:gd name="connsiteX500" fmla="*/ 553 w 10000"/>
                <a:gd name="connsiteY500" fmla="*/ 4119 h 10000"/>
                <a:gd name="connsiteX501" fmla="*/ 563 w 10000"/>
                <a:gd name="connsiteY501" fmla="*/ 4146 h 10000"/>
                <a:gd name="connsiteX502" fmla="*/ 574 w 10000"/>
                <a:gd name="connsiteY502" fmla="*/ 4166 h 10000"/>
                <a:gd name="connsiteX503" fmla="*/ 2486 w 10000"/>
                <a:gd name="connsiteY503" fmla="*/ 6556 h 10000"/>
                <a:gd name="connsiteX504" fmla="*/ 2608 w 10000"/>
                <a:gd name="connsiteY504" fmla="*/ 6563 h 10000"/>
                <a:gd name="connsiteX505" fmla="*/ 2740 w 10000"/>
                <a:gd name="connsiteY505" fmla="*/ 6570 h 10000"/>
                <a:gd name="connsiteX506" fmla="*/ 2862 w 10000"/>
                <a:gd name="connsiteY506" fmla="*/ 6570 h 10000"/>
                <a:gd name="connsiteX507" fmla="*/ 2984 w 10000"/>
                <a:gd name="connsiteY507" fmla="*/ 6563 h 10000"/>
                <a:gd name="connsiteX508" fmla="*/ 2984 w 10000"/>
                <a:gd name="connsiteY508" fmla="*/ 6590 h 10000"/>
                <a:gd name="connsiteX509" fmla="*/ 2961 w 10000"/>
                <a:gd name="connsiteY509" fmla="*/ 6624 h 10000"/>
                <a:gd name="connsiteX510" fmla="*/ 2961 w 10000"/>
                <a:gd name="connsiteY510" fmla="*/ 6651 h 10000"/>
                <a:gd name="connsiteX511" fmla="*/ 2961 w 10000"/>
                <a:gd name="connsiteY511" fmla="*/ 6678 h 10000"/>
                <a:gd name="connsiteX512" fmla="*/ 2949 w 10000"/>
                <a:gd name="connsiteY512" fmla="*/ 6712 h 10000"/>
                <a:gd name="connsiteX513" fmla="*/ 2949 w 10000"/>
                <a:gd name="connsiteY513" fmla="*/ 6739 h 10000"/>
                <a:gd name="connsiteX514" fmla="*/ 2939 w 10000"/>
                <a:gd name="connsiteY514" fmla="*/ 6766 h 10000"/>
                <a:gd name="connsiteX515" fmla="*/ 2939 w 10000"/>
                <a:gd name="connsiteY515" fmla="*/ 6793 h 10000"/>
                <a:gd name="connsiteX516" fmla="*/ 2906 w 10000"/>
                <a:gd name="connsiteY516" fmla="*/ 6989 h 10000"/>
                <a:gd name="connsiteX517" fmla="*/ 2906 w 10000"/>
                <a:gd name="connsiteY517" fmla="*/ 7184 h 10000"/>
                <a:gd name="connsiteX518" fmla="*/ 2916 w 10000"/>
                <a:gd name="connsiteY518" fmla="*/ 7380 h 10000"/>
                <a:gd name="connsiteX519" fmla="*/ 2949 w 10000"/>
                <a:gd name="connsiteY519" fmla="*/ 7576 h 10000"/>
                <a:gd name="connsiteX520" fmla="*/ 2995 w 10000"/>
                <a:gd name="connsiteY520" fmla="*/ 7765 h 10000"/>
                <a:gd name="connsiteX521" fmla="*/ 3061 w 10000"/>
                <a:gd name="connsiteY521" fmla="*/ 7968 h 10000"/>
                <a:gd name="connsiteX522" fmla="*/ 3128 w 10000"/>
                <a:gd name="connsiteY522" fmla="*/ 8157 h 10000"/>
                <a:gd name="connsiteX523" fmla="*/ 3204 w 10000"/>
                <a:gd name="connsiteY523" fmla="*/ 8339 h 10000"/>
                <a:gd name="connsiteX524" fmla="*/ 3502 w 10000"/>
                <a:gd name="connsiteY524" fmla="*/ 8852 h 10000"/>
                <a:gd name="connsiteX525" fmla="*/ 3073 w 10000"/>
                <a:gd name="connsiteY525" fmla="*/ 8832 h 10000"/>
                <a:gd name="connsiteX526" fmla="*/ 2619 w 10000"/>
                <a:gd name="connsiteY526" fmla="*/ 8832 h 10000"/>
                <a:gd name="connsiteX527" fmla="*/ 2399 w 10000"/>
                <a:gd name="connsiteY527" fmla="*/ 8832 h 10000"/>
                <a:gd name="connsiteX528" fmla="*/ 2178 w 10000"/>
                <a:gd name="connsiteY528" fmla="*/ 8845 h 10000"/>
                <a:gd name="connsiteX529" fmla="*/ 1956 w 10000"/>
                <a:gd name="connsiteY529" fmla="*/ 8859 h 10000"/>
                <a:gd name="connsiteX530" fmla="*/ 1723 w 10000"/>
                <a:gd name="connsiteY530" fmla="*/ 8879 h 10000"/>
                <a:gd name="connsiteX531" fmla="*/ 1514 w 10000"/>
                <a:gd name="connsiteY531" fmla="*/ 8906 h 10000"/>
                <a:gd name="connsiteX532" fmla="*/ 1293 w 10000"/>
                <a:gd name="connsiteY532" fmla="*/ 8933 h 10000"/>
                <a:gd name="connsiteX533" fmla="*/ 1083 w 10000"/>
                <a:gd name="connsiteY533" fmla="*/ 8967 h 10000"/>
                <a:gd name="connsiteX534" fmla="*/ 873 w 10000"/>
                <a:gd name="connsiteY534" fmla="*/ 9014 h 10000"/>
                <a:gd name="connsiteX535" fmla="*/ 685 w 10000"/>
                <a:gd name="connsiteY535" fmla="*/ 9068 h 10000"/>
                <a:gd name="connsiteX536" fmla="*/ 486 w 10000"/>
                <a:gd name="connsiteY536" fmla="*/ 9136 h 10000"/>
                <a:gd name="connsiteX537" fmla="*/ 299 w 10000"/>
                <a:gd name="connsiteY537" fmla="*/ 9196 h 10000"/>
                <a:gd name="connsiteX538" fmla="*/ 122 w 10000"/>
                <a:gd name="connsiteY538" fmla="*/ 9278 h 10000"/>
                <a:gd name="connsiteX539" fmla="*/ 87 w 10000"/>
                <a:gd name="connsiteY539" fmla="*/ 9305 h 10000"/>
                <a:gd name="connsiteX540" fmla="*/ 66 w 10000"/>
                <a:gd name="connsiteY540" fmla="*/ 9332 h 10000"/>
                <a:gd name="connsiteX541" fmla="*/ 44 w 10000"/>
                <a:gd name="connsiteY541" fmla="*/ 9359 h 10000"/>
                <a:gd name="connsiteX542" fmla="*/ 22 w 10000"/>
                <a:gd name="connsiteY542" fmla="*/ 9392 h 10000"/>
                <a:gd name="connsiteX543" fmla="*/ 11 w 10000"/>
                <a:gd name="connsiteY543" fmla="*/ 9419 h 10000"/>
                <a:gd name="connsiteX544" fmla="*/ 0 w 10000"/>
                <a:gd name="connsiteY544" fmla="*/ 9446 h 10000"/>
                <a:gd name="connsiteX545" fmla="*/ 0 w 10000"/>
                <a:gd name="connsiteY545" fmla="*/ 9473 h 10000"/>
                <a:gd name="connsiteX546" fmla="*/ 0 w 10000"/>
                <a:gd name="connsiteY546" fmla="*/ 9500 h 10000"/>
                <a:gd name="connsiteX547" fmla="*/ 178 w 10000"/>
                <a:gd name="connsiteY547" fmla="*/ 9534 h 10000"/>
                <a:gd name="connsiteX548" fmla="*/ 355 w 10000"/>
                <a:gd name="connsiteY548" fmla="*/ 9554 h 10000"/>
                <a:gd name="connsiteX549" fmla="*/ 530 w 10000"/>
                <a:gd name="connsiteY549" fmla="*/ 9581 h 10000"/>
                <a:gd name="connsiteX550" fmla="*/ 718 w 10000"/>
                <a:gd name="connsiteY550" fmla="*/ 9588 h 10000"/>
                <a:gd name="connsiteX551" fmla="*/ 1083 w 10000"/>
                <a:gd name="connsiteY551" fmla="*/ 9602 h 10000"/>
                <a:gd name="connsiteX552" fmla="*/ 1459 w 10000"/>
                <a:gd name="connsiteY552" fmla="*/ 9588 h 10000"/>
                <a:gd name="connsiteX553" fmla="*/ 1834 w 10000"/>
                <a:gd name="connsiteY553" fmla="*/ 9575 h 10000"/>
                <a:gd name="connsiteX554" fmla="*/ 2210 w 10000"/>
                <a:gd name="connsiteY554" fmla="*/ 9561 h 10000"/>
                <a:gd name="connsiteX555" fmla="*/ 2575 w 10000"/>
                <a:gd name="connsiteY555" fmla="*/ 9554 h 10000"/>
                <a:gd name="connsiteX556" fmla="*/ 2949 w 10000"/>
                <a:gd name="connsiteY556" fmla="*/ 9561 h 10000"/>
                <a:gd name="connsiteX557" fmla="*/ 2949 w 10000"/>
                <a:gd name="connsiteY557" fmla="*/ 9581 h 10000"/>
                <a:gd name="connsiteX558" fmla="*/ 2961 w 10000"/>
                <a:gd name="connsiteY558" fmla="*/ 9602 h 10000"/>
                <a:gd name="connsiteX559" fmla="*/ 2961 w 10000"/>
                <a:gd name="connsiteY559" fmla="*/ 9615 h 10000"/>
                <a:gd name="connsiteX560" fmla="*/ 2961 w 10000"/>
                <a:gd name="connsiteY560" fmla="*/ 9635 h 10000"/>
                <a:gd name="connsiteX561" fmla="*/ 2984 w 10000"/>
                <a:gd name="connsiteY561" fmla="*/ 9662 h 10000"/>
                <a:gd name="connsiteX562" fmla="*/ 2995 w 10000"/>
                <a:gd name="connsiteY562" fmla="*/ 9683 h 10000"/>
                <a:gd name="connsiteX563" fmla="*/ 2995 w 10000"/>
                <a:gd name="connsiteY563" fmla="*/ 9696 h 10000"/>
                <a:gd name="connsiteX564" fmla="*/ 3017 w 10000"/>
                <a:gd name="connsiteY564" fmla="*/ 9716 h 10000"/>
                <a:gd name="connsiteX565" fmla="*/ 3040 w 10000"/>
                <a:gd name="connsiteY565" fmla="*/ 9743 h 10000"/>
                <a:gd name="connsiteX566" fmla="*/ 3073 w 10000"/>
                <a:gd name="connsiteY566" fmla="*/ 9764 h 10000"/>
                <a:gd name="connsiteX567" fmla="*/ 3106 w 10000"/>
                <a:gd name="connsiteY567" fmla="*/ 9784 h 10000"/>
                <a:gd name="connsiteX568" fmla="*/ 3128 w 10000"/>
                <a:gd name="connsiteY568" fmla="*/ 9797 h 10000"/>
                <a:gd name="connsiteX569" fmla="*/ 3171 w 10000"/>
                <a:gd name="connsiteY569" fmla="*/ 9818 h 10000"/>
                <a:gd name="connsiteX570" fmla="*/ 3204 w 10000"/>
                <a:gd name="connsiteY570" fmla="*/ 9838 h 10000"/>
                <a:gd name="connsiteX571" fmla="*/ 3248 w 10000"/>
                <a:gd name="connsiteY571" fmla="*/ 9845 h 10000"/>
                <a:gd name="connsiteX572" fmla="*/ 3282 w 10000"/>
                <a:gd name="connsiteY572" fmla="*/ 9865 h 10000"/>
                <a:gd name="connsiteX573" fmla="*/ 3315 w 10000"/>
                <a:gd name="connsiteY573" fmla="*/ 9865 h 10000"/>
                <a:gd name="connsiteX574" fmla="*/ 3326 w 10000"/>
                <a:gd name="connsiteY574" fmla="*/ 9872 h 10000"/>
                <a:gd name="connsiteX575" fmla="*/ 3338 w 10000"/>
                <a:gd name="connsiteY575" fmla="*/ 9872 h 10000"/>
                <a:gd name="connsiteX576" fmla="*/ 3359 w 10000"/>
                <a:gd name="connsiteY576" fmla="*/ 9872 h 10000"/>
                <a:gd name="connsiteX577" fmla="*/ 3371 w 10000"/>
                <a:gd name="connsiteY577" fmla="*/ 9872 h 10000"/>
                <a:gd name="connsiteX578" fmla="*/ 3382 w 10000"/>
                <a:gd name="connsiteY578" fmla="*/ 9872 h 10000"/>
                <a:gd name="connsiteX579" fmla="*/ 3404 w 10000"/>
                <a:gd name="connsiteY579" fmla="*/ 9872 h 10000"/>
                <a:gd name="connsiteX580" fmla="*/ 3415 w 10000"/>
                <a:gd name="connsiteY580" fmla="*/ 9872 h 10000"/>
                <a:gd name="connsiteX581" fmla="*/ 3448 w 10000"/>
                <a:gd name="connsiteY581" fmla="*/ 9892 h 10000"/>
                <a:gd name="connsiteX582" fmla="*/ 3469 w 10000"/>
                <a:gd name="connsiteY582" fmla="*/ 9899 h 10000"/>
                <a:gd name="connsiteX583" fmla="*/ 3502 w 10000"/>
                <a:gd name="connsiteY583" fmla="*/ 9905 h 10000"/>
                <a:gd name="connsiteX584" fmla="*/ 3536 w 10000"/>
                <a:gd name="connsiteY584" fmla="*/ 9905 h 10000"/>
                <a:gd name="connsiteX585" fmla="*/ 3580 w 10000"/>
                <a:gd name="connsiteY585" fmla="*/ 9905 h 10000"/>
                <a:gd name="connsiteX586" fmla="*/ 3613 w 10000"/>
                <a:gd name="connsiteY586" fmla="*/ 9919 h 10000"/>
                <a:gd name="connsiteX587" fmla="*/ 3657 w 10000"/>
                <a:gd name="connsiteY587" fmla="*/ 9926 h 10000"/>
                <a:gd name="connsiteX588" fmla="*/ 3669 w 10000"/>
                <a:gd name="connsiteY588" fmla="*/ 9946 h 10000"/>
                <a:gd name="connsiteX589" fmla="*/ 3746 w 10000"/>
                <a:gd name="connsiteY589" fmla="*/ 9953 h 10000"/>
                <a:gd name="connsiteX590" fmla="*/ 3801 w 10000"/>
                <a:gd name="connsiteY590" fmla="*/ 9966 h 10000"/>
                <a:gd name="connsiteX591" fmla="*/ 3878 w 10000"/>
                <a:gd name="connsiteY591" fmla="*/ 9973 h 10000"/>
                <a:gd name="connsiteX592" fmla="*/ 3934 w 10000"/>
                <a:gd name="connsiteY592" fmla="*/ 9973 h 10000"/>
                <a:gd name="connsiteX593" fmla="*/ 4012 w 10000"/>
                <a:gd name="connsiteY593" fmla="*/ 9980 h 10000"/>
                <a:gd name="connsiteX594" fmla="*/ 4089 w 10000"/>
                <a:gd name="connsiteY594" fmla="*/ 9993 h 10000"/>
                <a:gd name="connsiteX595" fmla="*/ 4144 w 10000"/>
                <a:gd name="connsiteY595" fmla="*/ 9993 h 10000"/>
                <a:gd name="connsiteX596" fmla="*/ 4221 w 10000"/>
                <a:gd name="connsiteY59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16 w 10000"/>
                <a:gd name="connsiteY472" fmla="*/ 3734 h 10000"/>
                <a:gd name="connsiteX473" fmla="*/ 1216 w 10000"/>
                <a:gd name="connsiteY473" fmla="*/ 3754 h 10000"/>
                <a:gd name="connsiteX474" fmla="*/ 1194 w 10000"/>
                <a:gd name="connsiteY474" fmla="*/ 3747 h 10000"/>
                <a:gd name="connsiteX475" fmla="*/ 1150 w 10000"/>
                <a:gd name="connsiteY475" fmla="*/ 3747 h 10000"/>
                <a:gd name="connsiteX476" fmla="*/ 1106 w 10000"/>
                <a:gd name="connsiteY476" fmla="*/ 3734 h 10000"/>
                <a:gd name="connsiteX477" fmla="*/ 1072 w 10000"/>
                <a:gd name="connsiteY477" fmla="*/ 3734 h 10000"/>
                <a:gd name="connsiteX478" fmla="*/ 1028 w 10000"/>
                <a:gd name="connsiteY478" fmla="*/ 3734 h 10000"/>
                <a:gd name="connsiteX479" fmla="*/ 983 w 10000"/>
                <a:gd name="connsiteY479" fmla="*/ 3734 h 10000"/>
                <a:gd name="connsiteX480" fmla="*/ 939 w 10000"/>
                <a:gd name="connsiteY480" fmla="*/ 3754 h 10000"/>
                <a:gd name="connsiteX481" fmla="*/ 895 w 10000"/>
                <a:gd name="connsiteY481" fmla="*/ 3761 h 10000"/>
                <a:gd name="connsiteX482" fmla="*/ 895 w 10000"/>
                <a:gd name="connsiteY482" fmla="*/ 3781 h 10000"/>
                <a:gd name="connsiteX483" fmla="*/ 873 w 10000"/>
                <a:gd name="connsiteY483" fmla="*/ 3788 h 10000"/>
                <a:gd name="connsiteX484" fmla="*/ 873 w 10000"/>
                <a:gd name="connsiteY484" fmla="*/ 3808 h 10000"/>
                <a:gd name="connsiteX485" fmla="*/ 873 w 10000"/>
                <a:gd name="connsiteY485" fmla="*/ 3815 h 10000"/>
                <a:gd name="connsiteX486" fmla="*/ 895 w 10000"/>
                <a:gd name="connsiteY486" fmla="*/ 3835 h 10000"/>
                <a:gd name="connsiteX487" fmla="*/ 895 w 10000"/>
                <a:gd name="connsiteY487" fmla="*/ 3856 h 10000"/>
                <a:gd name="connsiteX488" fmla="*/ 895 w 10000"/>
                <a:gd name="connsiteY488" fmla="*/ 3862 h 10000"/>
                <a:gd name="connsiteX489" fmla="*/ 873 w 10000"/>
                <a:gd name="connsiteY489" fmla="*/ 3883 h 10000"/>
                <a:gd name="connsiteX490" fmla="*/ 829 w 10000"/>
                <a:gd name="connsiteY490" fmla="*/ 3889 h 10000"/>
                <a:gd name="connsiteX491" fmla="*/ 774 w 10000"/>
                <a:gd name="connsiteY491" fmla="*/ 3903 h 10000"/>
                <a:gd name="connsiteX492" fmla="*/ 730 w 10000"/>
                <a:gd name="connsiteY492" fmla="*/ 3916 h 10000"/>
                <a:gd name="connsiteX493" fmla="*/ 674 w 10000"/>
                <a:gd name="connsiteY493" fmla="*/ 3937 h 10000"/>
                <a:gd name="connsiteX494" fmla="*/ 620 w 10000"/>
                <a:gd name="connsiteY494" fmla="*/ 3957 h 10000"/>
                <a:gd name="connsiteX495" fmla="*/ 597 w 10000"/>
                <a:gd name="connsiteY495" fmla="*/ 3984 h 10000"/>
                <a:gd name="connsiteX496" fmla="*/ 563 w 10000"/>
                <a:gd name="connsiteY496" fmla="*/ 4018 h 10000"/>
                <a:gd name="connsiteX497" fmla="*/ 530 w 10000"/>
                <a:gd name="connsiteY497" fmla="*/ 4065 h 10000"/>
                <a:gd name="connsiteX498" fmla="*/ 553 w 10000"/>
                <a:gd name="connsiteY498" fmla="*/ 4092 h 10000"/>
                <a:gd name="connsiteX499" fmla="*/ 553 w 10000"/>
                <a:gd name="connsiteY499" fmla="*/ 4119 h 10000"/>
                <a:gd name="connsiteX500" fmla="*/ 563 w 10000"/>
                <a:gd name="connsiteY500" fmla="*/ 4146 h 10000"/>
                <a:gd name="connsiteX501" fmla="*/ 574 w 10000"/>
                <a:gd name="connsiteY501" fmla="*/ 4166 h 10000"/>
                <a:gd name="connsiteX502" fmla="*/ 2486 w 10000"/>
                <a:gd name="connsiteY502" fmla="*/ 6556 h 10000"/>
                <a:gd name="connsiteX503" fmla="*/ 2608 w 10000"/>
                <a:gd name="connsiteY503" fmla="*/ 6563 h 10000"/>
                <a:gd name="connsiteX504" fmla="*/ 2740 w 10000"/>
                <a:gd name="connsiteY504" fmla="*/ 6570 h 10000"/>
                <a:gd name="connsiteX505" fmla="*/ 2862 w 10000"/>
                <a:gd name="connsiteY505" fmla="*/ 6570 h 10000"/>
                <a:gd name="connsiteX506" fmla="*/ 2984 w 10000"/>
                <a:gd name="connsiteY506" fmla="*/ 6563 h 10000"/>
                <a:gd name="connsiteX507" fmla="*/ 2984 w 10000"/>
                <a:gd name="connsiteY507" fmla="*/ 6590 h 10000"/>
                <a:gd name="connsiteX508" fmla="*/ 2961 w 10000"/>
                <a:gd name="connsiteY508" fmla="*/ 6624 h 10000"/>
                <a:gd name="connsiteX509" fmla="*/ 2961 w 10000"/>
                <a:gd name="connsiteY509" fmla="*/ 6651 h 10000"/>
                <a:gd name="connsiteX510" fmla="*/ 2961 w 10000"/>
                <a:gd name="connsiteY510" fmla="*/ 6678 h 10000"/>
                <a:gd name="connsiteX511" fmla="*/ 2949 w 10000"/>
                <a:gd name="connsiteY511" fmla="*/ 6712 h 10000"/>
                <a:gd name="connsiteX512" fmla="*/ 2949 w 10000"/>
                <a:gd name="connsiteY512" fmla="*/ 6739 h 10000"/>
                <a:gd name="connsiteX513" fmla="*/ 2939 w 10000"/>
                <a:gd name="connsiteY513" fmla="*/ 6766 h 10000"/>
                <a:gd name="connsiteX514" fmla="*/ 2939 w 10000"/>
                <a:gd name="connsiteY514" fmla="*/ 6793 h 10000"/>
                <a:gd name="connsiteX515" fmla="*/ 2906 w 10000"/>
                <a:gd name="connsiteY515" fmla="*/ 6989 h 10000"/>
                <a:gd name="connsiteX516" fmla="*/ 2906 w 10000"/>
                <a:gd name="connsiteY516" fmla="*/ 7184 h 10000"/>
                <a:gd name="connsiteX517" fmla="*/ 2916 w 10000"/>
                <a:gd name="connsiteY517" fmla="*/ 7380 h 10000"/>
                <a:gd name="connsiteX518" fmla="*/ 2949 w 10000"/>
                <a:gd name="connsiteY518" fmla="*/ 7576 h 10000"/>
                <a:gd name="connsiteX519" fmla="*/ 2995 w 10000"/>
                <a:gd name="connsiteY519" fmla="*/ 7765 h 10000"/>
                <a:gd name="connsiteX520" fmla="*/ 3061 w 10000"/>
                <a:gd name="connsiteY520" fmla="*/ 7968 h 10000"/>
                <a:gd name="connsiteX521" fmla="*/ 3128 w 10000"/>
                <a:gd name="connsiteY521" fmla="*/ 8157 h 10000"/>
                <a:gd name="connsiteX522" fmla="*/ 3204 w 10000"/>
                <a:gd name="connsiteY522" fmla="*/ 8339 h 10000"/>
                <a:gd name="connsiteX523" fmla="*/ 3502 w 10000"/>
                <a:gd name="connsiteY523" fmla="*/ 8852 h 10000"/>
                <a:gd name="connsiteX524" fmla="*/ 3073 w 10000"/>
                <a:gd name="connsiteY524" fmla="*/ 8832 h 10000"/>
                <a:gd name="connsiteX525" fmla="*/ 2619 w 10000"/>
                <a:gd name="connsiteY525" fmla="*/ 8832 h 10000"/>
                <a:gd name="connsiteX526" fmla="*/ 2399 w 10000"/>
                <a:gd name="connsiteY526" fmla="*/ 8832 h 10000"/>
                <a:gd name="connsiteX527" fmla="*/ 2178 w 10000"/>
                <a:gd name="connsiteY527" fmla="*/ 8845 h 10000"/>
                <a:gd name="connsiteX528" fmla="*/ 1956 w 10000"/>
                <a:gd name="connsiteY528" fmla="*/ 8859 h 10000"/>
                <a:gd name="connsiteX529" fmla="*/ 1723 w 10000"/>
                <a:gd name="connsiteY529" fmla="*/ 8879 h 10000"/>
                <a:gd name="connsiteX530" fmla="*/ 1514 w 10000"/>
                <a:gd name="connsiteY530" fmla="*/ 8906 h 10000"/>
                <a:gd name="connsiteX531" fmla="*/ 1293 w 10000"/>
                <a:gd name="connsiteY531" fmla="*/ 8933 h 10000"/>
                <a:gd name="connsiteX532" fmla="*/ 1083 w 10000"/>
                <a:gd name="connsiteY532" fmla="*/ 8967 h 10000"/>
                <a:gd name="connsiteX533" fmla="*/ 873 w 10000"/>
                <a:gd name="connsiteY533" fmla="*/ 9014 h 10000"/>
                <a:gd name="connsiteX534" fmla="*/ 685 w 10000"/>
                <a:gd name="connsiteY534" fmla="*/ 9068 h 10000"/>
                <a:gd name="connsiteX535" fmla="*/ 486 w 10000"/>
                <a:gd name="connsiteY535" fmla="*/ 9136 h 10000"/>
                <a:gd name="connsiteX536" fmla="*/ 299 w 10000"/>
                <a:gd name="connsiteY536" fmla="*/ 9196 h 10000"/>
                <a:gd name="connsiteX537" fmla="*/ 122 w 10000"/>
                <a:gd name="connsiteY537" fmla="*/ 9278 h 10000"/>
                <a:gd name="connsiteX538" fmla="*/ 87 w 10000"/>
                <a:gd name="connsiteY538" fmla="*/ 9305 h 10000"/>
                <a:gd name="connsiteX539" fmla="*/ 66 w 10000"/>
                <a:gd name="connsiteY539" fmla="*/ 9332 h 10000"/>
                <a:gd name="connsiteX540" fmla="*/ 44 w 10000"/>
                <a:gd name="connsiteY540" fmla="*/ 9359 h 10000"/>
                <a:gd name="connsiteX541" fmla="*/ 22 w 10000"/>
                <a:gd name="connsiteY541" fmla="*/ 9392 h 10000"/>
                <a:gd name="connsiteX542" fmla="*/ 11 w 10000"/>
                <a:gd name="connsiteY542" fmla="*/ 9419 h 10000"/>
                <a:gd name="connsiteX543" fmla="*/ 0 w 10000"/>
                <a:gd name="connsiteY543" fmla="*/ 9446 h 10000"/>
                <a:gd name="connsiteX544" fmla="*/ 0 w 10000"/>
                <a:gd name="connsiteY544" fmla="*/ 9473 h 10000"/>
                <a:gd name="connsiteX545" fmla="*/ 0 w 10000"/>
                <a:gd name="connsiteY545" fmla="*/ 9500 h 10000"/>
                <a:gd name="connsiteX546" fmla="*/ 178 w 10000"/>
                <a:gd name="connsiteY546" fmla="*/ 9534 h 10000"/>
                <a:gd name="connsiteX547" fmla="*/ 355 w 10000"/>
                <a:gd name="connsiteY547" fmla="*/ 9554 h 10000"/>
                <a:gd name="connsiteX548" fmla="*/ 530 w 10000"/>
                <a:gd name="connsiteY548" fmla="*/ 9581 h 10000"/>
                <a:gd name="connsiteX549" fmla="*/ 718 w 10000"/>
                <a:gd name="connsiteY549" fmla="*/ 9588 h 10000"/>
                <a:gd name="connsiteX550" fmla="*/ 1083 w 10000"/>
                <a:gd name="connsiteY550" fmla="*/ 9602 h 10000"/>
                <a:gd name="connsiteX551" fmla="*/ 1459 w 10000"/>
                <a:gd name="connsiteY551" fmla="*/ 9588 h 10000"/>
                <a:gd name="connsiteX552" fmla="*/ 1834 w 10000"/>
                <a:gd name="connsiteY552" fmla="*/ 9575 h 10000"/>
                <a:gd name="connsiteX553" fmla="*/ 2210 w 10000"/>
                <a:gd name="connsiteY553" fmla="*/ 9561 h 10000"/>
                <a:gd name="connsiteX554" fmla="*/ 2575 w 10000"/>
                <a:gd name="connsiteY554" fmla="*/ 9554 h 10000"/>
                <a:gd name="connsiteX555" fmla="*/ 2949 w 10000"/>
                <a:gd name="connsiteY555" fmla="*/ 9561 h 10000"/>
                <a:gd name="connsiteX556" fmla="*/ 2949 w 10000"/>
                <a:gd name="connsiteY556" fmla="*/ 9581 h 10000"/>
                <a:gd name="connsiteX557" fmla="*/ 2961 w 10000"/>
                <a:gd name="connsiteY557" fmla="*/ 9602 h 10000"/>
                <a:gd name="connsiteX558" fmla="*/ 2961 w 10000"/>
                <a:gd name="connsiteY558" fmla="*/ 9615 h 10000"/>
                <a:gd name="connsiteX559" fmla="*/ 2961 w 10000"/>
                <a:gd name="connsiteY559" fmla="*/ 9635 h 10000"/>
                <a:gd name="connsiteX560" fmla="*/ 2984 w 10000"/>
                <a:gd name="connsiteY560" fmla="*/ 9662 h 10000"/>
                <a:gd name="connsiteX561" fmla="*/ 2995 w 10000"/>
                <a:gd name="connsiteY561" fmla="*/ 9683 h 10000"/>
                <a:gd name="connsiteX562" fmla="*/ 2995 w 10000"/>
                <a:gd name="connsiteY562" fmla="*/ 9696 h 10000"/>
                <a:gd name="connsiteX563" fmla="*/ 3017 w 10000"/>
                <a:gd name="connsiteY563" fmla="*/ 9716 h 10000"/>
                <a:gd name="connsiteX564" fmla="*/ 3040 w 10000"/>
                <a:gd name="connsiteY564" fmla="*/ 9743 h 10000"/>
                <a:gd name="connsiteX565" fmla="*/ 3073 w 10000"/>
                <a:gd name="connsiteY565" fmla="*/ 9764 h 10000"/>
                <a:gd name="connsiteX566" fmla="*/ 3106 w 10000"/>
                <a:gd name="connsiteY566" fmla="*/ 9784 h 10000"/>
                <a:gd name="connsiteX567" fmla="*/ 3128 w 10000"/>
                <a:gd name="connsiteY567" fmla="*/ 9797 h 10000"/>
                <a:gd name="connsiteX568" fmla="*/ 3171 w 10000"/>
                <a:gd name="connsiteY568" fmla="*/ 9818 h 10000"/>
                <a:gd name="connsiteX569" fmla="*/ 3204 w 10000"/>
                <a:gd name="connsiteY569" fmla="*/ 9838 h 10000"/>
                <a:gd name="connsiteX570" fmla="*/ 3248 w 10000"/>
                <a:gd name="connsiteY570" fmla="*/ 9845 h 10000"/>
                <a:gd name="connsiteX571" fmla="*/ 3282 w 10000"/>
                <a:gd name="connsiteY571" fmla="*/ 9865 h 10000"/>
                <a:gd name="connsiteX572" fmla="*/ 3315 w 10000"/>
                <a:gd name="connsiteY572" fmla="*/ 9865 h 10000"/>
                <a:gd name="connsiteX573" fmla="*/ 3326 w 10000"/>
                <a:gd name="connsiteY573" fmla="*/ 9872 h 10000"/>
                <a:gd name="connsiteX574" fmla="*/ 3338 w 10000"/>
                <a:gd name="connsiteY574" fmla="*/ 9872 h 10000"/>
                <a:gd name="connsiteX575" fmla="*/ 3359 w 10000"/>
                <a:gd name="connsiteY575" fmla="*/ 9872 h 10000"/>
                <a:gd name="connsiteX576" fmla="*/ 3371 w 10000"/>
                <a:gd name="connsiteY576" fmla="*/ 9872 h 10000"/>
                <a:gd name="connsiteX577" fmla="*/ 3382 w 10000"/>
                <a:gd name="connsiteY577" fmla="*/ 9872 h 10000"/>
                <a:gd name="connsiteX578" fmla="*/ 3404 w 10000"/>
                <a:gd name="connsiteY578" fmla="*/ 9872 h 10000"/>
                <a:gd name="connsiteX579" fmla="*/ 3415 w 10000"/>
                <a:gd name="connsiteY579" fmla="*/ 9872 h 10000"/>
                <a:gd name="connsiteX580" fmla="*/ 3448 w 10000"/>
                <a:gd name="connsiteY580" fmla="*/ 9892 h 10000"/>
                <a:gd name="connsiteX581" fmla="*/ 3469 w 10000"/>
                <a:gd name="connsiteY581" fmla="*/ 9899 h 10000"/>
                <a:gd name="connsiteX582" fmla="*/ 3502 w 10000"/>
                <a:gd name="connsiteY582" fmla="*/ 9905 h 10000"/>
                <a:gd name="connsiteX583" fmla="*/ 3536 w 10000"/>
                <a:gd name="connsiteY583" fmla="*/ 9905 h 10000"/>
                <a:gd name="connsiteX584" fmla="*/ 3580 w 10000"/>
                <a:gd name="connsiteY584" fmla="*/ 9905 h 10000"/>
                <a:gd name="connsiteX585" fmla="*/ 3613 w 10000"/>
                <a:gd name="connsiteY585" fmla="*/ 9919 h 10000"/>
                <a:gd name="connsiteX586" fmla="*/ 3657 w 10000"/>
                <a:gd name="connsiteY586" fmla="*/ 9926 h 10000"/>
                <a:gd name="connsiteX587" fmla="*/ 3669 w 10000"/>
                <a:gd name="connsiteY587" fmla="*/ 9946 h 10000"/>
                <a:gd name="connsiteX588" fmla="*/ 3746 w 10000"/>
                <a:gd name="connsiteY588" fmla="*/ 9953 h 10000"/>
                <a:gd name="connsiteX589" fmla="*/ 3801 w 10000"/>
                <a:gd name="connsiteY589" fmla="*/ 9966 h 10000"/>
                <a:gd name="connsiteX590" fmla="*/ 3878 w 10000"/>
                <a:gd name="connsiteY590" fmla="*/ 9973 h 10000"/>
                <a:gd name="connsiteX591" fmla="*/ 3934 w 10000"/>
                <a:gd name="connsiteY591" fmla="*/ 9973 h 10000"/>
                <a:gd name="connsiteX592" fmla="*/ 4012 w 10000"/>
                <a:gd name="connsiteY592" fmla="*/ 9980 h 10000"/>
                <a:gd name="connsiteX593" fmla="*/ 4089 w 10000"/>
                <a:gd name="connsiteY593" fmla="*/ 9993 h 10000"/>
                <a:gd name="connsiteX594" fmla="*/ 4144 w 10000"/>
                <a:gd name="connsiteY594" fmla="*/ 9993 h 10000"/>
                <a:gd name="connsiteX595" fmla="*/ 4221 w 10000"/>
                <a:gd name="connsiteY59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16 w 10000"/>
                <a:gd name="connsiteY471" fmla="*/ 3734 h 10000"/>
                <a:gd name="connsiteX472" fmla="*/ 1216 w 10000"/>
                <a:gd name="connsiteY472" fmla="*/ 3754 h 10000"/>
                <a:gd name="connsiteX473" fmla="*/ 1194 w 10000"/>
                <a:gd name="connsiteY473" fmla="*/ 3747 h 10000"/>
                <a:gd name="connsiteX474" fmla="*/ 1150 w 10000"/>
                <a:gd name="connsiteY474" fmla="*/ 3747 h 10000"/>
                <a:gd name="connsiteX475" fmla="*/ 1106 w 10000"/>
                <a:gd name="connsiteY475" fmla="*/ 3734 h 10000"/>
                <a:gd name="connsiteX476" fmla="*/ 1072 w 10000"/>
                <a:gd name="connsiteY476" fmla="*/ 3734 h 10000"/>
                <a:gd name="connsiteX477" fmla="*/ 1028 w 10000"/>
                <a:gd name="connsiteY477" fmla="*/ 3734 h 10000"/>
                <a:gd name="connsiteX478" fmla="*/ 983 w 10000"/>
                <a:gd name="connsiteY478" fmla="*/ 3734 h 10000"/>
                <a:gd name="connsiteX479" fmla="*/ 939 w 10000"/>
                <a:gd name="connsiteY479" fmla="*/ 3754 h 10000"/>
                <a:gd name="connsiteX480" fmla="*/ 895 w 10000"/>
                <a:gd name="connsiteY480" fmla="*/ 3761 h 10000"/>
                <a:gd name="connsiteX481" fmla="*/ 895 w 10000"/>
                <a:gd name="connsiteY481" fmla="*/ 3781 h 10000"/>
                <a:gd name="connsiteX482" fmla="*/ 873 w 10000"/>
                <a:gd name="connsiteY482" fmla="*/ 3788 h 10000"/>
                <a:gd name="connsiteX483" fmla="*/ 873 w 10000"/>
                <a:gd name="connsiteY483" fmla="*/ 3808 h 10000"/>
                <a:gd name="connsiteX484" fmla="*/ 873 w 10000"/>
                <a:gd name="connsiteY484" fmla="*/ 3815 h 10000"/>
                <a:gd name="connsiteX485" fmla="*/ 895 w 10000"/>
                <a:gd name="connsiteY485" fmla="*/ 3835 h 10000"/>
                <a:gd name="connsiteX486" fmla="*/ 895 w 10000"/>
                <a:gd name="connsiteY486" fmla="*/ 3856 h 10000"/>
                <a:gd name="connsiteX487" fmla="*/ 895 w 10000"/>
                <a:gd name="connsiteY487" fmla="*/ 3862 h 10000"/>
                <a:gd name="connsiteX488" fmla="*/ 873 w 10000"/>
                <a:gd name="connsiteY488" fmla="*/ 3883 h 10000"/>
                <a:gd name="connsiteX489" fmla="*/ 829 w 10000"/>
                <a:gd name="connsiteY489" fmla="*/ 3889 h 10000"/>
                <a:gd name="connsiteX490" fmla="*/ 774 w 10000"/>
                <a:gd name="connsiteY490" fmla="*/ 3903 h 10000"/>
                <a:gd name="connsiteX491" fmla="*/ 730 w 10000"/>
                <a:gd name="connsiteY491" fmla="*/ 3916 h 10000"/>
                <a:gd name="connsiteX492" fmla="*/ 674 w 10000"/>
                <a:gd name="connsiteY492" fmla="*/ 3937 h 10000"/>
                <a:gd name="connsiteX493" fmla="*/ 620 w 10000"/>
                <a:gd name="connsiteY493" fmla="*/ 3957 h 10000"/>
                <a:gd name="connsiteX494" fmla="*/ 597 w 10000"/>
                <a:gd name="connsiteY494" fmla="*/ 3984 h 10000"/>
                <a:gd name="connsiteX495" fmla="*/ 563 w 10000"/>
                <a:gd name="connsiteY495" fmla="*/ 4018 h 10000"/>
                <a:gd name="connsiteX496" fmla="*/ 530 w 10000"/>
                <a:gd name="connsiteY496" fmla="*/ 4065 h 10000"/>
                <a:gd name="connsiteX497" fmla="*/ 553 w 10000"/>
                <a:gd name="connsiteY497" fmla="*/ 4092 h 10000"/>
                <a:gd name="connsiteX498" fmla="*/ 553 w 10000"/>
                <a:gd name="connsiteY498" fmla="*/ 4119 h 10000"/>
                <a:gd name="connsiteX499" fmla="*/ 563 w 10000"/>
                <a:gd name="connsiteY499" fmla="*/ 4146 h 10000"/>
                <a:gd name="connsiteX500" fmla="*/ 574 w 10000"/>
                <a:gd name="connsiteY500" fmla="*/ 4166 h 10000"/>
                <a:gd name="connsiteX501" fmla="*/ 2486 w 10000"/>
                <a:gd name="connsiteY501" fmla="*/ 6556 h 10000"/>
                <a:gd name="connsiteX502" fmla="*/ 2608 w 10000"/>
                <a:gd name="connsiteY502" fmla="*/ 6563 h 10000"/>
                <a:gd name="connsiteX503" fmla="*/ 2740 w 10000"/>
                <a:gd name="connsiteY503" fmla="*/ 6570 h 10000"/>
                <a:gd name="connsiteX504" fmla="*/ 2862 w 10000"/>
                <a:gd name="connsiteY504" fmla="*/ 6570 h 10000"/>
                <a:gd name="connsiteX505" fmla="*/ 2984 w 10000"/>
                <a:gd name="connsiteY505" fmla="*/ 6563 h 10000"/>
                <a:gd name="connsiteX506" fmla="*/ 2984 w 10000"/>
                <a:gd name="connsiteY506" fmla="*/ 6590 h 10000"/>
                <a:gd name="connsiteX507" fmla="*/ 2961 w 10000"/>
                <a:gd name="connsiteY507" fmla="*/ 6624 h 10000"/>
                <a:gd name="connsiteX508" fmla="*/ 2961 w 10000"/>
                <a:gd name="connsiteY508" fmla="*/ 6651 h 10000"/>
                <a:gd name="connsiteX509" fmla="*/ 2961 w 10000"/>
                <a:gd name="connsiteY509" fmla="*/ 6678 h 10000"/>
                <a:gd name="connsiteX510" fmla="*/ 2949 w 10000"/>
                <a:gd name="connsiteY510" fmla="*/ 6712 h 10000"/>
                <a:gd name="connsiteX511" fmla="*/ 2949 w 10000"/>
                <a:gd name="connsiteY511" fmla="*/ 6739 h 10000"/>
                <a:gd name="connsiteX512" fmla="*/ 2939 w 10000"/>
                <a:gd name="connsiteY512" fmla="*/ 6766 h 10000"/>
                <a:gd name="connsiteX513" fmla="*/ 2939 w 10000"/>
                <a:gd name="connsiteY513" fmla="*/ 6793 h 10000"/>
                <a:gd name="connsiteX514" fmla="*/ 2906 w 10000"/>
                <a:gd name="connsiteY514" fmla="*/ 6989 h 10000"/>
                <a:gd name="connsiteX515" fmla="*/ 2906 w 10000"/>
                <a:gd name="connsiteY515" fmla="*/ 7184 h 10000"/>
                <a:gd name="connsiteX516" fmla="*/ 2916 w 10000"/>
                <a:gd name="connsiteY516" fmla="*/ 7380 h 10000"/>
                <a:gd name="connsiteX517" fmla="*/ 2949 w 10000"/>
                <a:gd name="connsiteY517" fmla="*/ 7576 h 10000"/>
                <a:gd name="connsiteX518" fmla="*/ 2995 w 10000"/>
                <a:gd name="connsiteY518" fmla="*/ 7765 h 10000"/>
                <a:gd name="connsiteX519" fmla="*/ 3061 w 10000"/>
                <a:gd name="connsiteY519" fmla="*/ 7968 h 10000"/>
                <a:gd name="connsiteX520" fmla="*/ 3128 w 10000"/>
                <a:gd name="connsiteY520" fmla="*/ 8157 h 10000"/>
                <a:gd name="connsiteX521" fmla="*/ 3204 w 10000"/>
                <a:gd name="connsiteY521" fmla="*/ 8339 h 10000"/>
                <a:gd name="connsiteX522" fmla="*/ 3502 w 10000"/>
                <a:gd name="connsiteY522" fmla="*/ 8852 h 10000"/>
                <a:gd name="connsiteX523" fmla="*/ 3073 w 10000"/>
                <a:gd name="connsiteY523" fmla="*/ 8832 h 10000"/>
                <a:gd name="connsiteX524" fmla="*/ 2619 w 10000"/>
                <a:gd name="connsiteY524" fmla="*/ 8832 h 10000"/>
                <a:gd name="connsiteX525" fmla="*/ 2399 w 10000"/>
                <a:gd name="connsiteY525" fmla="*/ 8832 h 10000"/>
                <a:gd name="connsiteX526" fmla="*/ 2178 w 10000"/>
                <a:gd name="connsiteY526" fmla="*/ 8845 h 10000"/>
                <a:gd name="connsiteX527" fmla="*/ 1956 w 10000"/>
                <a:gd name="connsiteY527" fmla="*/ 8859 h 10000"/>
                <a:gd name="connsiteX528" fmla="*/ 1723 w 10000"/>
                <a:gd name="connsiteY528" fmla="*/ 8879 h 10000"/>
                <a:gd name="connsiteX529" fmla="*/ 1514 w 10000"/>
                <a:gd name="connsiteY529" fmla="*/ 8906 h 10000"/>
                <a:gd name="connsiteX530" fmla="*/ 1293 w 10000"/>
                <a:gd name="connsiteY530" fmla="*/ 8933 h 10000"/>
                <a:gd name="connsiteX531" fmla="*/ 1083 w 10000"/>
                <a:gd name="connsiteY531" fmla="*/ 8967 h 10000"/>
                <a:gd name="connsiteX532" fmla="*/ 873 w 10000"/>
                <a:gd name="connsiteY532" fmla="*/ 9014 h 10000"/>
                <a:gd name="connsiteX533" fmla="*/ 685 w 10000"/>
                <a:gd name="connsiteY533" fmla="*/ 9068 h 10000"/>
                <a:gd name="connsiteX534" fmla="*/ 486 w 10000"/>
                <a:gd name="connsiteY534" fmla="*/ 9136 h 10000"/>
                <a:gd name="connsiteX535" fmla="*/ 299 w 10000"/>
                <a:gd name="connsiteY535" fmla="*/ 9196 h 10000"/>
                <a:gd name="connsiteX536" fmla="*/ 122 w 10000"/>
                <a:gd name="connsiteY536" fmla="*/ 9278 h 10000"/>
                <a:gd name="connsiteX537" fmla="*/ 87 w 10000"/>
                <a:gd name="connsiteY537" fmla="*/ 9305 h 10000"/>
                <a:gd name="connsiteX538" fmla="*/ 66 w 10000"/>
                <a:gd name="connsiteY538" fmla="*/ 9332 h 10000"/>
                <a:gd name="connsiteX539" fmla="*/ 44 w 10000"/>
                <a:gd name="connsiteY539" fmla="*/ 9359 h 10000"/>
                <a:gd name="connsiteX540" fmla="*/ 22 w 10000"/>
                <a:gd name="connsiteY540" fmla="*/ 9392 h 10000"/>
                <a:gd name="connsiteX541" fmla="*/ 11 w 10000"/>
                <a:gd name="connsiteY541" fmla="*/ 9419 h 10000"/>
                <a:gd name="connsiteX542" fmla="*/ 0 w 10000"/>
                <a:gd name="connsiteY542" fmla="*/ 9446 h 10000"/>
                <a:gd name="connsiteX543" fmla="*/ 0 w 10000"/>
                <a:gd name="connsiteY543" fmla="*/ 9473 h 10000"/>
                <a:gd name="connsiteX544" fmla="*/ 0 w 10000"/>
                <a:gd name="connsiteY544" fmla="*/ 9500 h 10000"/>
                <a:gd name="connsiteX545" fmla="*/ 178 w 10000"/>
                <a:gd name="connsiteY545" fmla="*/ 9534 h 10000"/>
                <a:gd name="connsiteX546" fmla="*/ 355 w 10000"/>
                <a:gd name="connsiteY546" fmla="*/ 9554 h 10000"/>
                <a:gd name="connsiteX547" fmla="*/ 530 w 10000"/>
                <a:gd name="connsiteY547" fmla="*/ 9581 h 10000"/>
                <a:gd name="connsiteX548" fmla="*/ 718 w 10000"/>
                <a:gd name="connsiteY548" fmla="*/ 9588 h 10000"/>
                <a:gd name="connsiteX549" fmla="*/ 1083 w 10000"/>
                <a:gd name="connsiteY549" fmla="*/ 9602 h 10000"/>
                <a:gd name="connsiteX550" fmla="*/ 1459 w 10000"/>
                <a:gd name="connsiteY550" fmla="*/ 9588 h 10000"/>
                <a:gd name="connsiteX551" fmla="*/ 1834 w 10000"/>
                <a:gd name="connsiteY551" fmla="*/ 9575 h 10000"/>
                <a:gd name="connsiteX552" fmla="*/ 2210 w 10000"/>
                <a:gd name="connsiteY552" fmla="*/ 9561 h 10000"/>
                <a:gd name="connsiteX553" fmla="*/ 2575 w 10000"/>
                <a:gd name="connsiteY553" fmla="*/ 9554 h 10000"/>
                <a:gd name="connsiteX554" fmla="*/ 2949 w 10000"/>
                <a:gd name="connsiteY554" fmla="*/ 9561 h 10000"/>
                <a:gd name="connsiteX555" fmla="*/ 2949 w 10000"/>
                <a:gd name="connsiteY555" fmla="*/ 9581 h 10000"/>
                <a:gd name="connsiteX556" fmla="*/ 2961 w 10000"/>
                <a:gd name="connsiteY556" fmla="*/ 9602 h 10000"/>
                <a:gd name="connsiteX557" fmla="*/ 2961 w 10000"/>
                <a:gd name="connsiteY557" fmla="*/ 9615 h 10000"/>
                <a:gd name="connsiteX558" fmla="*/ 2961 w 10000"/>
                <a:gd name="connsiteY558" fmla="*/ 9635 h 10000"/>
                <a:gd name="connsiteX559" fmla="*/ 2984 w 10000"/>
                <a:gd name="connsiteY559" fmla="*/ 9662 h 10000"/>
                <a:gd name="connsiteX560" fmla="*/ 2995 w 10000"/>
                <a:gd name="connsiteY560" fmla="*/ 9683 h 10000"/>
                <a:gd name="connsiteX561" fmla="*/ 2995 w 10000"/>
                <a:gd name="connsiteY561" fmla="*/ 9696 h 10000"/>
                <a:gd name="connsiteX562" fmla="*/ 3017 w 10000"/>
                <a:gd name="connsiteY562" fmla="*/ 9716 h 10000"/>
                <a:gd name="connsiteX563" fmla="*/ 3040 w 10000"/>
                <a:gd name="connsiteY563" fmla="*/ 9743 h 10000"/>
                <a:gd name="connsiteX564" fmla="*/ 3073 w 10000"/>
                <a:gd name="connsiteY564" fmla="*/ 9764 h 10000"/>
                <a:gd name="connsiteX565" fmla="*/ 3106 w 10000"/>
                <a:gd name="connsiteY565" fmla="*/ 9784 h 10000"/>
                <a:gd name="connsiteX566" fmla="*/ 3128 w 10000"/>
                <a:gd name="connsiteY566" fmla="*/ 9797 h 10000"/>
                <a:gd name="connsiteX567" fmla="*/ 3171 w 10000"/>
                <a:gd name="connsiteY567" fmla="*/ 9818 h 10000"/>
                <a:gd name="connsiteX568" fmla="*/ 3204 w 10000"/>
                <a:gd name="connsiteY568" fmla="*/ 9838 h 10000"/>
                <a:gd name="connsiteX569" fmla="*/ 3248 w 10000"/>
                <a:gd name="connsiteY569" fmla="*/ 9845 h 10000"/>
                <a:gd name="connsiteX570" fmla="*/ 3282 w 10000"/>
                <a:gd name="connsiteY570" fmla="*/ 9865 h 10000"/>
                <a:gd name="connsiteX571" fmla="*/ 3315 w 10000"/>
                <a:gd name="connsiteY571" fmla="*/ 9865 h 10000"/>
                <a:gd name="connsiteX572" fmla="*/ 3326 w 10000"/>
                <a:gd name="connsiteY572" fmla="*/ 9872 h 10000"/>
                <a:gd name="connsiteX573" fmla="*/ 3338 w 10000"/>
                <a:gd name="connsiteY573" fmla="*/ 9872 h 10000"/>
                <a:gd name="connsiteX574" fmla="*/ 3359 w 10000"/>
                <a:gd name="connsiteY574" fmla="*/ 9872 h 10000"/>
                <a:gd name="connsiteX575" fmla="*/ 3371 w 10000"/>
                <a:gd name="connsiteY575" fmla="*/ 9872 h 10000"/>
                <a:gd name="connsiteX576" fmla="*/ 3382 w 10000"/>
                <a:gd name="connsiteY576" fmla="*/ 9872 h 10000"/>
                <a:gd name="connsiteX577" fmla="*/ 3404 w 10000"/>
                <a:gd name="connsiteY577" fmla="*/ 9872 h 10000"/>
                <a:gd name="connsiteX578" fmla="*/ 3415 w 10000"/>
                <a:gd name="connsiteY578" fmla="*/ 9872 h 10000"/>
                <a:gd name="connsiteX579" fmla="*/ 3448 w 10000"/>
                <a:gd name="connsiteY579" fmla="*/ 9892 h 10000"/>
                <a:gd name="connsiteX580" fmla="*/ 3469 w 10000"/>
                <a:gd name="connsiteY580" fmla="*/ 9899 h 10000"/>
                <a:gd name="connsiteX581" fmla="*/ 3502 w 10000"/>
                <a:gd name="connsiteY581" fmla="*/ 9905 h 10000"/>
                <a:gd name="connsiteX582" fmla="*/ 3536 w 10000"/>
                <a:gd name="connsiteY582" fmla="*/ 9905 h 10000"/>
                <a:gd name="connsiteX583" fmla="*/ 3580 w 10000"/>
                <a:gd name="connsiteY583" fmla="*/ 9905 h 10000"/>
                <a:gd name="connsiteX584" fmla="*/ 3613 w 10000"/>
                <a:gd name="connsiteY584" fmla="*/ 9919 h 10000"/>
                <a:gd name="connsiteX585" fmla="*/ 3657 w 10000"/>
                <a:gd name="connsiteY585" fmla="*/ 9926 h 10000"/>
                <a:gd name="connsiteX586" fmla="*/ 3669 w 10000"/>
                <a:gd name="connsiteY586" fmla="*/ 9946 h 10000"/>
                <a:gd name="connsiteX587" fmla="*/ 3746 w 10000"/>
                <a:gd name="connsiteY587" fmla="*/ 9953 h 10000"/>
                <a:gd name="connsiteX588" fmla="*/ 3801 w 10000"/>
                <a:gd name="connsiteY588" fmla="*/ 9966 h 10000"/>
                <a:gd name="connsiteX589" fmla="*/ 3878 w 10000"/>
                <a:gd name="connsiteY589" fmla="*/ 9973 h 10000"/>
                <a:gd name="connsiteX590" fmla="*/ 3934 w 10000"/>
                <a:gd name="connsiteY590" fmla="*/ 9973 h 10000"/>
                <a:gd name="connsiteX591" fmla="*/ 4012 w 10000"/>
                <a:gd name="connsiteY591" fmla="*/ 9980 h 10000"/>
                <a:gd name="connsiteX592" fmla="*/ 4089 w 10000"/>
                <a:gd name="connsiteY592" fmla="*/ 9993 h 10000"/>
                <a:gd name="connsiteX593" fmla="*/ 4144 w 10000"/>
                <a:gd name="connsiteY593" fmla="*/ 9993 h 10000"/>
                <a:gd name="connsiteX594" fmla="*/ 4221 w 10000"/>
                <a:gd name="connsiteY59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16 w 10000"/>
                <a:gd name="connsiteY470" fmla="*/ 3734 h 10000"/>
                <a:gd name="connsiteX471" fmla="*/ 1216 w 10000"/>
                <a:gd name="connsiteY471" fmla="*/ 3754 h 10000"/>
                <a:gd name="connsiteX472" fmla="*/ 1194 w 10000"/>
                <a:gd name="connsiteY472" fmla="*/ 3747 h 10000"/>
                <a:gd name="connsiteX473" fmla="*/ 1150 w 10000"/>
                <a:gd name="connsiteY473" fmla="*/ 3747 h 10000"/>
                <a:gd name="connsiteX474" fmla="*/ 1106 w 10000"/>
                <a:gd name="connsiteY474" fmla="*/ 3734 h 10000"/>
                <a:gd name="connsiteX475" fmla="*/ 1072 w 10000"/>
                <a:gd name="connsiteY475" fmla="*/ 3734 h 10000"/>
                <a:gd name="connsiteX476" fmla="*/ 1028 w 10000"/>
                <a:gd name="connsiteY476" fmla="*/ 3734 h 10000"/>
                <a:gd name="connsiteX477" fmla="*/ 983 w 10000"/>
                <a:gd name="connsiteY477" fmla="*/ 3734 h 10000"/>
                <a:gd name="connsiteX478" fmla="*/ 939 w 10000"/>
                <a:gd name="connsiteY478" fmla="*/ 3754 h 10000"/>
                <a:gd name="connsiteX479" fmla="*/ 895 w 10000"/>
                <a:gd name="connsiteY479" fmla="*/ 3761 h 10000"/>
                <a:gd name="connsiteX480" fmla="*/ 895 w 10000"/>
                <a:gd name="connsiteY480" fmla="*/ 3781 h 10000"/>
                <a:gd name="connsiteX481" fmla="*/ 873 w 10000"/>
                <a:gd name="connsiteY481" fmla="*/ 3788 h 10000"/>
                <a:gd name="connsiteX482" fmla="*/ 873 w 10000"/>
                <a:gd name="connsiteY482" fmla="*/ 3808 h 10000"/>
                <a:gd name="connsiteX483" fmla="*/ 873 w 10000"/>
                <a:gd name="connsiteY483" fmla="*/ 3815 h 10000"/>
                <a:gd name="connsiteX484" fmla="*/ 895 w 10000"/>
                <a:gd name="connsiteY484" fmla="*/ 3835 h 10000"/>
                <a:gd name="connsiteX485" fmla="*/ 895 w 10000"/>
                <a:gd name="connsiteY485" fmla="*/ 3856 h 10000"/>
                <a:gd name="connsiteX486" fmla="*/ 895 w 10000"/>
                <a:gd name="connsiteY486" fmla="*/ 3862 h 10000"/>
                <a:gd name="connsiteX487" fmla="*/ 873 w 10000"/>
                <a:gd name="connsiteY487" fmla="*/ 3883 h 10000"/>
                <a:gd name="connsiteX488" fmla="*/ 829 w 10000"/>
                <a:gd name="connsiteY488" fmla="*/ 3889 h 10000"/>
                <a:gd name="connsiteX489" fmla="*/ 774 w 10000"/>
                <a:gd name="connsiteY489" fmla="*/ 3903 h 10000"/>
                <a:gd name="connsiteX490" fmla="*/ 730 w 10000"/>
                <a:gd name="connsiteY490" fmla="*/ 3916 h 10000"/>
                <a:gd name="connsiteX491" fmla="*/ 674 w 10000"/>
                <a:gd name="connsiteY491" fmla="*/ 3937 h 10000"/>
                <a:gd name="connsiteX492" fmla="*/ 620 w 10000"/>
                <a:gd name="connsiteY492" fmla="*/ 3957 h 10000"/>
                <a:gd name="connsiteX493" fmla="*/ 597 w 10000"/>
                <a:gd name="connsiteY493" fmla="*/ 3984 h 10000"/>
                <a:gd name="connsiteX494" fmla="*/ 563 w 10000"/>
                <a:gd name="connsiteY494" fmla="*/ 4018 h 10000"/>
                <a:gd name="connsiteX495" fmla="*/ 530 w 10000"/>
                <a:gd name="connsiteY495" fmla="*/ 4065 h 10000"/>
                <a:gd name="connsiteX496" fmla="*/ 553 w 10000"/>
                <a:gd name="connsiteY496" fmla="*/ 4092 h 10000"/>
                <a:gd name="connsiteX497" fmla="*/ 553 w 10000"/>
                <a:gd name="connsiteY497" fmla="*/ 4119 h 10000"/>
                <a:gd name="connsiteX498" fmla="*/ 563 w 10000"/>
                <a:gd name="connsiteY498" fmla="*/ 4146 h 10000"/>
                <a:gd name="connsiteX499" fmla="*/ 574 w 10000"/>
                <a:gd name="connsiteY499" fmla="*/ 4166 h 10000"/>
                <a:gd name="connsiteX500" fmla="*/ 2486 w 10000"/>
                <a:gd name="connsiteY500" fmla="*/ 6556 h 10000"/>
                <a:gd name="connsiteX501" fmla="*/ 2608 w 10000"/>
                <a:gd name="connsiteY501" fmla="*/ 6563 h 10000"/>
                <a:gd name="connsiteX502" fmla="*/ 2740 w 10000"/>
                <a:gd name="connsiteY502" fmla="*/ 6570 h 10000"/>
                <a:gd name="connsiteX503" fmla="*/ 2862 w 10000"/>
                <a:gd name="connsiteY503" fmla="*/ 6570 h 10000"/>
                <a:gd name="connsiteX504" fmla="*/ 2984 w 10000"/>
                <a:gd name="connsiteY504" fmla="*/ 6563 h 10000"/>
                <a:gd name="connsiteX505" fmla="*/ 2984 w 10000"/>
                <a:gd name="connsiteY505" fmla="*/ 6590 h 10000"/>
                <a:gd name="connsiteX506" fmla="*/ 2961 w 10000"/>
                <a:gd name="connsiteY506" fmla="*/ 6624 h 10000"/>
                <a:gd name="connsiteX507" fmla="*/ 2961 w 10000"/>
                <a:gd name="connsiteY507" fmla="*/ 6651 h 10000"/>
                <a:gd name="connsiteX508" fmla="*/ 2961 w 10000"/>
                <a:gd name="connsiteY508" fmla="*/ 6678 h 10000"/>
                <a:gd name="connsiteX509" fmla="*/ 2949 w 10000"/>
                <a:gd name="connsiteY509" fmla="*/ 6712 h 10000"/>
                <a:gd name="connsiteX510" fmla="*/ 2949 w 10000"/>
                <a:gd name="connsiteY510" fmla="*/ 6739 h 10000"/>
                <a:gd name="connsiteX511" fmla="*/ 2939 w 10000"/>
                <a:gd name="connsiteY511" fmla="*/ 6766 h 10000"/>
                <a:gd name="connsiteX512" fmla="*/ 2939 w 10000"/>
                <a:gd name="connsiteY512" fmla="*/ 6793 h 10000"/>
                <a:gd name="connsiteX513" fmla="*/ 2906 w 10000"/>
                <a:gd name="connsiteY513" fmla="*/ 6989 h 10000"/>
                <a:gd name="connsiteX514" fmla="*/ 2906 w 10000"/>
                <a:gd name="connsiteY514" fmla="*/ 7184 h 10000"/>
                <a:gd name="connsiteX515" fmla="*/ 2916 w 10000"/>
                <a:gd name="connsiteY515" fmla="*/ 7380 h 10000"/>
                <a:gd name="connsiteX516" fmla="*/ 2949 w 10000"/>
                <a:gd name="connsiteY516" fmla="*/ 7576 h 10000"/>
                <a:gd name="connsiteX517" fmla="*/ 2995 w 10000"/>
                <a:gd name="connsiteY517" fmla="*/ 7765 h 10000"/>
                <a:gd name="connsiteX518" fmla="*/ 3061 w 10000"/>
                <a:gd name="connsiteY518" fmla="*/ 7968 h 10000"/>
                <a:gd name="connsiteX519" fmla="*/ 3128 w 10000"/>
                <a:gd name="connsiteY519" fmla="*/ 8157 h 10000"/>
                <a:gd name="connsiteX520" fmla="*/ 3204 w 10000"/>
                <a:gd name="connsiteY520" fmla="*/ 8339 h 10000"/>
                <a:gd name="connsiteX521" fmla="*/ 3502 w 10000"/>
                <a:gd name="connsiteY521" fmla="*/ 8852 h 10000"/>
                <a:gd name="connsiteX522" fmla="*/ 3073 w 10000"/>
                <a:gd name="connsiteY522" fmla="*/ 8832 h 10000"/>
                <a:gd name="connsiteX523" fmla="*/ 2619 w 10000"/>
                <a:gd name="connsiteY523" fmla="*/ 8832 h 10000"/>
                <a:gd name="connsiteX524" fmla="*/ 2399 w 10000"/>
                <a:gd name="connsiteY524" fmla="*/ 8832 h 10000"/>
                <a:gd name="connsiteX525" fmla="*/ 2178 w 10000"/>
                <a:gd name="connsiteY525" fmla="*/ 8845 h 10000"/>
                <a:gd name="connsiteX526" fmla="*/ 1956 w 10000"/>
                <a:gd name="connsiteY526" fmla="*/ 8859 h 10000"/>
                <a:gd name="connsiteX527" fmla="*/ 1723 w 10000"/>
                <a:gd name="connsiteY527" fmla="*/ 8879 h 10000"/>
                <a:gd name="connsiteX528" fmla="*/ 1514 w 10000"/>
                <a:gd name="connsiteY528" fmla="*/ 8906 h 10000"/>
                <a:gd name="connsiteX529" fmla="*/ 1293 w 10000"/>
                <a:gd name="connsiteY529" fmla="*/ 8933 h 10000"/>
                <a:gd name="connsiteX530" fmla="*/ 1083 w 10000"/>
                <a:gd name="connsiteY530" fmla="*/ 8967 h 10000"/>
                <a:gd name="connsiteX531" fmla="*/ 873 w 10000"/>
                <a:gd name="connsiteY531" fmla="*/ 9014 h 10000"/>
                <a:gd name="connsiteX532" fmla="*/ 685 w 10000"/>
                <a:gd name="connsiteY532" fmla="*/ 9068 h 10000"/>
                <a:gd name="connsiteX533" fmla="*/ 486 w 10000"/>
                <a:gd name="connsiteY533" fmla="*/ 9136 h 10000"/>
                <a:gd name="connsiteX534" fmla="*/ 299 w 10000"/>
                <a:gd name="connsiteY534" fmla="*/ 9196 h 10000"/>
                <a:gd name="connsiteX535" fmla="*/ 122 w 10000"/>
                <a:gd name="connsiteY535" fmla="*/ 9278 h 10000"/>
                <a:gd name="connsiteX536" fmla="*/ 87 w 10000"/>
                <a:gd name="connsiteY536" fmla="*/ 9305 h 10000"/>
                <a:gd name="connsiteX537" fmla="*/ 66 w 10000"/>
                <a:gd name="connsiteY537" fmla="*/ 9332 h 10000"/>
                <a:gd name="connsiteX538" fmla="*/ 44 w 10000"/>
                <a:gd name="connsiteY538" fmla="*/ 9359 h 10000"/>
                <a:gd name="connsiteX539" fmla="*/ 22 w 10000"/>
                <a:gd name="connsiteY539" fmla="*/ 9392 h 10000"/>
                <a:gd name="connsiteX540" fmla="*/ 11 w 10000"/>
                <a:gd name="connsiteY540" fmla="*/ 9419 h 10000"/>
                <a:gd name="connsiteX541" fmla="*/ 0 w 10000"/>
                <a:gd name="connsiteY541" fmla="*/ 9446 h 10000"/>
                <a:gd name="connsiteX542" fmla="*/ 0 w 10000"/>
                <a:gd name="connsiteY542" fmla="*/ 9473 h 10000"/>
                <a:gd name="connsiteX543" fmla="*/ 0 w 10000"/>
                <a:gd name="connsiteY543" fmla="*/ 9500 h 10000"/>
                <a:gd name="connsiteX544" fmla="*/ 178 w 10000"/>
                <a:gd name="connsiteY544" fmla="*/ 9534 h 10000"/>
                <a:gd name="connsiteX545" fmla="*/ 355 w 10000"/>
                <a:gd name="connsiteY545" fmla="*/ 9554 h 10000"/>
                <a:gd name="connsiteX546" fmla="*/ 530 w 10000"/>
                <a:gd name="connsiteY546" fmla="*/ 9581 h 10000"/>
                <a:gd name="connsiteX547" fmla="*/ 718 w 10000"/>
                <a:gd name="connsiteY547" fmla="*/ 9588 h 10000"/>
                <a:gd name="connsiteX548" fmla="*/ 1083 w 10000"/>
                <a:gd name="connsiteY548" fmla="*/ 9602 h 10000"/>
                <a:gd name="connsiteX549" fmla="*/ 1459 w 10000"/>
                <a:gd name="connsiteY549" fmla="*/ 9588 h 10000"/>
                <a:gd name="connsiteX550" fmla="*/ 1834 w 10000"/>
                <a:gd name="connsiteY550" fmla="*/ 9575 h 10000"/>
                <a:gd name="connsiteX551" fmla="*/ 2210 w 10000"/>
                <a:gd name="connsiteY551" fmla="*/ 9561 h 10000"/>
                <a:gd name="connsiteX552" fmla="*/ 2575 w 10000"/>
                <a:gd name="connsiteY552" fmla="*/ 9554 h 10000"/>
                <a:gd name="connsiteX553" fmla="*/ 2949 w 10000"/>
                <a:gd name="connsiteY553" fmla="*/ 9561 h 10000"/>
                <a:gd name="connsiteX554" fmla="*/ 2949 w 10000"/>
                <a:gd name="connsiteY554" fmla="*/ 9581 h 10000"/>
                <a:gd name="connsiteX555" fmla="*/ 2961 w 10000"/>
                <a:gd name="connsiteY555" fmla="*/ 9602 h 10000"/>
                <a:gd name="connsiteX556" fmla="*/ 2961 w 10000"/>
                <a:gd name="connsiteY556" fmla="*/ 9615 h 10000"/>
                <a:gd name="connsiteX557" fmla="*/ 2961 w 10000"/>
                <a:gd name="connsiteY557" fmla="*/ 9635 h 10000"/>
                <a:gd name="connsiteX558" fmla="*/ 2984 w 10000"/>
                <a:gd name="connsiteY558" fmla="*/ 9662 h 10000"/>
                <a:gd name="connsiteX559" fmla="*/ 2995 w 10000"/>
                <a:gd name="connsiteY559" fmla="*/ 9683 h 10000"/>
                <a:gd name="connsiteX560" fmla="*/ 2995 w 10000"/>
                <a:gd name="connsiteY560" fmla="*/ 9696 h 10000"/>
                <a:gd name="connsiteX561" fmla="*/ 3017 w 10000"/>
                <a:gd name="connsiteY561" fmla="*/ 9716 h 10000"/>
                <a:gd name="connsiteX562" fmla="*/ 3040 w 10000"/>
                <a:gd name="connsiteY562" fmla="*/ 9743 h 10000"/>
                <a:gd name="connsiteX563" fmla="*/ 3073 w 10000"/>
                <a:gd name="connsiteY563" fmla="*/ 9764 h 10000"/>
                <a:gd name="connsiteX564" fmla="*/ 3106 w 10000"/>
                <a:gd name="connsiteY564" fmla="*/ 9784 h 10000"/>
                <a:gd name="connsiteX565" fmla="*/ 3128 w 10000"/>
                <a:gd name="connsiteY565" fmla="*/ 9797 h 10000"/>
                <a:gd name="connsiteX566" fmla="*/ 3171 w 10000"/>
                <a:gd name="connsiteY566" fmla="*/ 9818 h 10000"/>
                <a:gd name="connsiteX567" fmla="*/ 3204 w 10000"/>
                <a:gd name="connsiteY567" fmla="*/ 9838 h 10000"/>
                <a:gd name="connsiteX568" fmla="*/ 3248 w 10000"/>
                <a:gd name="connsiteY568" fmla="*/ 9845 h 10000"/>
                <a:gd name="connsiteX569" fmla="*/ 3282 w 10000"/>
                <a:gd name="connsiteY569" fmla="*/ 9865 h 10000"/>
                <a:gd name="connsiteX570" fmla="*/ 3315 w 10000"/>
                <a:gd name="connsiteY570" fmla="*/ 9865 h 10000"/>
                <a:gd name="connsiteX571" fmla="*/ 3326 w 10000"/>
                <a:gd name="connsiteY571" fmla="*/ 9872 h 10000"/>
                <a:gd name="connsiteX572" fmla="*/ 3338 w 10000"/>
                <a:gd name="connsiteY572" fmla="*/ 9872 h 10000"/>
                <a:gd name="connsiteX573" fmla="*/ 3359 w 10000"/>
                <a:gd name="connsiteY573" fmla="*/ 9872 h 10000"/>
                <a:gd name="connsiteX574" fmla="*/ 3371 w 10000"/>
                <a:gd name="connsiteY574" fmla="*/ 9872 h 10000"/>
                <a:gd name="connsiteX575" fmla="*/ 3382 w 10000"/>
                <a:gd name="connsiteY575" fmla="*/ 9872 h 10000"/>
                <a:gd name="connsiteX576" fmla="*/ 3404 w 10000"/>
                <a:gd name="connsiteY576" fmla="*/ 9872 h 10000"/>
                <a:gd name="connsiteX577" fmla="*/ 3415 w 10000"/>
                <a:gd name="connsiteY577" fmla="*/ 9872 h 10000"/>
                <a:gd name="connsiteX578" fmla="*/ 3448 w 10000"/>
                <a:gd name="connsiteY578" fmla="*/ 9892 h 10000"/>
                <a:gd name="connsiteX579" fmla="*/ 3469 w 10000"/>
                <a:gd name="connsiteY579" fmla="*/ 9899 h 10000"/>
                <a:gd name="connsiteX580" fmla="*/ 3502 w 10000"/>
                <a:gd name="connsiteY580" fmla="*/ 9905 h 10000"/>
                <a:gd name="connsiteX581" fmla="*/ 3536 w 10000"/>
                <a:gd name="connsiteY581" fmla="*/ 9905 h 10000"/>
                <a:gd name="connsiteX582" fmla="*/ 3580 w 10000"/>
                <a:gd name="connsiteY582" fmla="*/ 9905 h 10000"/>
                <a:gd name="connsiteX583" fmla="*/ 3613 w 10000"/>
                <a:gd name="connsiteY583" fmla="*/ 9919 h 10000"/>
                <a:gd name="connsiteX584" fmla="*/ 3657 w 10000"/>
                <a:gd name="connsiteY584" fmla="*/ 9926 h 10000"/>
                <a:gd name="connsiteX585" fmla="*/ 3669 w 10000"/>
                <a:gd name="connsiteY585" fmla="*/ 9946 h 10000"/>
                <a:gd name="connsiteX586" fmla="*/ 3746 w 10000"/>
                <a:gd name="connsiteY586" fmla="*/ 9953 h 10000"/>
                <a:gd name="connsiteX587" fmla="*/ 3801 w 10000"/>
                <a:gd name="connsiteY587" fmla="*/ 9966 h 10000"/>
                <a:gd name="connsiteX588" fmla="*/ 3878 w 10000"/>
                <a:gd name="connsiteY588" fmla="*/ 9973 h 10000"/>
                <a:gd name="connsiteX589" fmla="*/ 3934 w 10000"/>
                <a:gd name="connsiteY589" fmla="*/ 9973 h 10000"/>
                <a:gd name="connsiteX590" fmla="*/ 4012 w 10000"/>
                <a:gd name="connsiteY590" fmla="*/ 9980 h 10000"/>
                <a:gd name="connsiteX591" fmla="*/ 4089 w 10000"/>
                <a:gd name="connsiteY591" fmla="*/ 9993 h 10000"/>
                <a:gd name="connsiteX592" fmla="*/ 4144 w 10000"/>
                <a:gd name="connsiteY592" fmla="*/ 9993 h 10000"/>
                <a:gd name="connsiteX593" fmla="*/ 4221 w 10000"/>
                <a:gd name="connsiteY59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16 w 10000"/>
                <a:gd name="connsiteY469" fmla="*/ 3734 h 10000"/>
                <a:gd name="connsiteX470" fmla="*/ 1216 w 10000"/>
                <a:gd name="connsiteY470" fmla="*/ 3754 h 10000"/>
                <a:gd name="connsiteX471" fmla="*/ 1194 w 10000"/>
                <a:gd name="connsiteY471" fmla="*/ 3747 h 10000"/>
                <a:gd name="connsiteX472" fmla="*/ 1150 w 10000"/>
                <a:gd name="connsiteY472" fmla="*/ 3747 h 10000"/>
                <a:gd name="connsiteX473" fmla="*/ 1106 w 10000"/>
                <a:gd name="connsiteY473" fmla="*/ 3734 h 10000"/>
                <a:gd name="connsiteX474" fmla="*/ 1072 w 10000"/>
                <a:gd name="connsiteY474" fmla="*/ 3734 h 10000"/>
                <a:gd name="connsiteX475" fmla="*/ 1028 w 10000"/>
                <a:gd name="connsiteY475" fmla="*/ 3734 h 10000"/>
                <a:gd name="connsiteX476" fmla="*/ 983 w 10000"/>
                <a:gd name="connsiteY476" fmla="*/ 3734 h 10000"/>
                <a:gd name="connsiteX477" fmla="*/ 939 w 10000"/>
                <a:gd name="connsiteY477" fmla="*/ 3754 h 10000"/>
                <a:gd name="connsiteX478" fmla="*/ 895 w 10000"/>
                <a:gd name="connsiteY478" fmla="*/ 3761 h 10000"/>
                <a:gd name="connsiteX479" fmla="*/ 895 w 10000"/>
                <a:gd name="connsiteY479" fmla="*/ 3781 h 10000"/>
                <a:gd name="connsiteX480" fmla="*/ 873 w 10000"/>
                <a:gd name="connsiteY480" fmla="*/ 3788 h 10000"/>
                <a:gd name="connsiteX481" fmla="*/ 873 w 10000"/>
                <a:gd name="connsiteY481" fmla="*/ 3808 h 10000"/>
                <a:gd name="connsiteX482" fmla="*/ 873 w 10000"/>
                <a:gd name="connsiteY482" fmla="*/ 3815 h 10000"/>
                <a:gd name="connsiteX483" fmla="*/ 895 w 10000"/>
                <a:gd name="connsiteY483" fmla="*/ 3835 h 10000"/>
                <a:gd name="connsiteX484" fmla="*/ 895 w 10000"/>
                <a:gd name="connsiteY484" fmla="*/ 3856 h 10000"/>
                <a:gd name="connsiteX485" fmla="*/ 895 w 10000"/>
                <a:gd name="connsiteY485" fmla="*/ 3862 h 10000"/>
                <a:gd name="connsiteX486" fmla="*/ 873 w 10000"/>
                <a:gd name="connsiteY486" fmla="*/ 3883 h 10000"/>
                <a:gd name="connsiteX487" fmla="*/ 829 w 10000"/>
                <a:gd name="connsiteY487" fmla="*/ 3889 h 10000"/>
                <a:gd name="connsiteX488" fmla="*/ 774 w 10000"/>
                <a:gd name="connsiteY488" fmla="*/ 3903 h 10000"/>
                <a:gd name="connsiteX489" fmla="*/ 730 w 10000"/>
                <a:gd name="connsiteY489" fmla="*/ 3916 h 10000"/>
                <a:gd name="connsiteX490" fmla="*/ 674 w 10000"/>
                <a:gd name="connsiteY490" fmla="*/ 3937 h 10000"/>
                <a:gd name="connsiteX491" fmla="*/ 620 w 10000"/>
                <a:gd name="connsiteY491" fmla="*/ 3957 h 10000"/>
                <a:gd name="connsiteX492" fmla="*/ 597 w 10000"/>
                <a:gd name="connsiteY492" fmla="*/ 3984 h 10000"/>
                <a:gd name="connsiteX493" fmla="*/ 563 w 10000"/>
                <a:gd name="connsiteY493" fmla="*/ 4018 h 10000"/>
                <a:gd name="connsiteX494" fmla="*/ 530 w 10000"/>
                <a:gd name="connsiteY494" fmla="*/ 4065 h 10000"/>
                <a:gd name="connsiteX495" fmla="*/ 553 w 10000"/>
                <a:gd name="connsiteY495" fmla="*/ 4092 h 10000"/>
                <a:gd name="connsiteX496" fmla="*/ 553 w 10000"/>
                <a:gd name="connsiteY496" fmla="*/ 4119 h 10000"/>
                <a:gd name="connsiteX497" fmla="*/ 563 w 10000"/>
                <a:gd name="connsiteY497" fmla="*/ 4146 h 10000"/>
                <a:gd name="connsiteX498" fmla="*/ 574 w 10000"/>
                <a:gd name="connsiteY498" fmla="*/ 4166 h 10000"/>
                <a:gd name="connsiteX499" fmla="*/ 2486 w 10000"/>
                <a:gd name="connsiteY499" fmla="*/ 6556 h 10000"/>
                <a:gd name="connsiteX500" fmla="*/ 2608 w 10000"/>
                <a:gd name="connsiteY500" fmla="*/ 6563 h 10000"/>
                <a:gd name="connsiteX501" fmla="*/ 2740 w 10000"/>
                <a:gd name="connsiteY501" fmla="*/ 6570 h 10000"/>
                <a:gd name="connsiteX502" fmla="*/ 2862 w 10000"/>
                <a:gd name="connsiteY502" fmla="*/ 6570 h 10000"/>
                <a:gd name="connsiteX503" fmla="*/ 2984 w 10000"/>
                <a:gd name="connsiteY503" fmla="*/ 6563 h 10000"/>
                <a:gd name="connsiteX504" fmla="*/ 2984 w 10000"/>
                <a:gd name="connsiteY504" fmla="*/ 6590 h 10000"/>
                <a:gd name="connsiteX505" fmla="*/ 2961 w 10000"/>
                <a:gd name="connsiteY505" fmla="*/ 6624 h 10000"/>
                <a:gd name="connsiteX506" fmla="*/ 2961 w 10000"/>
                <a:gd name="connsiteY506" fmla="*/ 6651 h 10000"/>
                <a:gd name="connsiteX507" fmla="*/ 2961 w 10000"/>
                <a:gd name="connsiteY507" fmla="*/ 6678 h 10000"/>
                <a:gd name="connsiteX508" fmla="*/ 2949 w 10000"/>
                <a:gd name="connsiteY508" fmla="*/ 6712 h 10000"/>
                <a:gd name="connsiteX509" fmla="*/ 2949 w 10000"/>
                <a:gd name="connsiteY509" fmla="*/ 6739 h 10000"/>
                <a:gd name="connsiteX510" fmla="*/ 2939 w 10000"/>
                <a:gd name="connsiteY510" fmla="*/ 6766 h 10000"/>
                <a:gd name="connsiteX511" fmla="*/ 2939 w 10000"/>
                <a:gd name="connsiteY511" fmla="*/ 6793 h 10000"/>
                <a:gd name="connsiteX512" fmla="*/ 2906 w 10000"/>
                <a:gd name="connsiteY512" fmla="*/ 6989 h 10000"/>
                <a:gd name="connsiteX513" fmla="*/ 2906 w 10000"/>
                <a:gd name="connsiteY513" fmla="*/ 7184 h 10000"/>
                <a:gd name="connsiteX514" fmla="*/ 2916 w 10000"/>
                <a:gd name="connsiteY514" fmla="*/ 7380 h 10000"/>
                <a:gd name="connsiteX515" fmla="*/ 2949 w 10000"/>
                <a:gd name="connsiteY515" fmla="*/ 7576 h 10000"/>
                <a:gd name="connsiteX516" fmla="*/ 2995 w 10000"/>
                <a:gd name="connsiteY516" fmla="*/ 7765 h 10000"/>
                <a:gd name="connsiteX517" fmla="*/ 3061 w 10000"/>
                <a:gd name="connsiteY517" fmla="*/ 7968 h 10000"/>
                <a:gd name="connsiteX518" fmla="*/ 3128 w 10000"/>
                <a:gd name="connsiteY518" fmla="*/ 8157 h 10000"/>
                <a:gd name="connsiteX519" fmla="*/ 3204 w 10000"/>
                <a:gd name="connsiteY519" fmla="*/ 8339 h 10000"/>
                <a:gd name="connsiteX520" fmla="*/ 3502 w 10000"/>
                <a:gd name="connsiteY520" fmla="*/ 8852 h 10000"/>
                <a:gd name="connsiteX521" fmla="*/ 3073 w 10000"/>
                <a:gd name="connsiteY521" fmla="*/ 8832 h 10000"/>
                <a:gd name="connsiteX522" fmla="*/ 2619 w 10000"/>
                <a:gd name="connsiteY522" fmla="*/ 8832 h 10000"/>
                <a:gd name="connsiteX523" fmla="*/ 2399 w 10000"/>
                <a:gd name="connsiteY523" fmla="*/ 8832 h 10000"/>
                <a:gd name="connsiteX524" fmla="*/ 2178 w 10000"/>
                <a:gd name="connsiteY524" fmla="*/ 8845 h 10000"/>
                <a:gd name="connsiteX525" fmla="*/ 1956 w 10000"/>
                <a:gd name="connsiteY525" fmla="*/ 8859 h 10000"/>
                <a:gd name="connsiteX526" fmla="*/ 1723 w 10000"/>
                <a:gd name="connsiteY526" fmla="*/ 8879 h 10000"/>
                <a:gd name="connsiteX527" fmla="*/ 1514 w 10000"/>
                <a:gd name="connsiteY527" fmla="*/ 8906 h 10000"/>
                <a:gd name="connsiteX528" fmla="*/ 1293 w 10000"/>
                <a:gd name="connsiteY528" fmla="*/ 8933 h 10000"/>
                <a:gd name="connsiteX529" fmla="*/ 1083 w 10000"/>
                <a:gd name="connsiteY529" fmla="*/ 8967 h 10000"/>
                <a:gd name="connsiteX530" fmla="*/ 873 w 10000"/>
                <a:gd name="connsiteY530" fmla="*/ 9014 h 10000"/>
                <a:gd name="connsiteX531" fmla="*/ 685 w 10000"/>
                <a:gd name="connsiteY531" fmla="*/ 9068 h 10000"/>
                <a:gd name="connsiteX532" fmla="*/ 486 w 10000"/>
                <a:gd name="connsiteY532" fmla="*/ 9136 h 10000"/>
                <a:gd name="connsiteX533" fmla="*/ 299 w 10000"/>
                <a:gd name="connsiteY533" fmla="*/ 9196 h 10000"/>
                <a:gd name="connsiteX534" fmla="*/ 122 w 10000"/>
                <a:gd name="connsiteY534" fmla="*/ 9278 h 10000"/>
                <a:gd name="connsiteX535" fmla="*/ 87 w 10000"/>
                <a:gd name="connsiteY535" fmla="*/ 9305 h 10000"/>
                <a:gd name="connsiteX536" fmla="*/ 66 w 10000"/>
                <a:gd name="connsiteY536" fmla="*/ 9332 h 10000"/>
                <a:gd name="connsiteX537" fmla="*/ 44 w 10000"/>
                <a:gd name="connsiteY537" fmla="*/ 9359 h 10000"/>
                <a:gd name="connsiteX538" fmla="*/ 22 w 10000"/>
                <a:gd name="connsiteY538" fmla="*/ 9392 h 10000"/>
                <a:gd name="connsiteX539" fmla="*/ 11 w 10000"/>
                <a:gd name="connsiteY539" fmla="*/ 9419 h 10000"/>
                <a:gd name="connsiteX540" fmla="*/ 0 w 10000"/>
                <a:gd name="connsiteY540" fmla="*/ 9446 h 10000"/>
                <a:gd name="connsiteX541" fmla="*/ 0 w 10000"/>
                <a:gd name="connsiteY541" fmla="*/ 9473 h 10000"/>
                <a:gd name="connsiteX542" fmla="*/ 0 w 10000"/>
                <a:gd name="connsiteY542" fmla="*/ 9500 h 10000"/>
                <a:gd name="connsiteX543" fmla="*/ 178 w 10000"/>
                <a:gd name="connsiteY543" fmla="*/ 9534 h 10000"/>
                <a:gd name="connsiteX544" fmla="*/ 355 w 10000"/>
                <a:gd name="connsiteY544" fmla="*/ 9554 h 10000"/>
                <a:gd name="connsiteX545" fmla="*/ 530 w 10000"/>
                <a:gd name="connsiteY545" fmla="*/ 9581 h 10000"/>
                <a:gd name="connsiteX546" fmla="*/ 718 w 10000"/>
                <a:gd name="connsiteY546" fmla="*/ 9588 h 10000"/>
                <a:gd name="connsiteX547" fmla="*/ 1083 w 10000"/>
                <a:gd name="connsiteY547" fmla="*/ 9602 h 10000"/>
                <a:gd name="connsiteX548" fmla="*/ 1459 w 10000"/>
                <a:gd name="connsiteY548" fmla="*/ 9588 h 10000"/>
                <a:gd name="connsiteX549" fmla="*/ 1834 w 10000"/>
                <a:gd name="connsiteY549" fmla="*/ 9575 h 10000"/>
                <a:gd name="connsiteX550" fmla="*/ 2210 w 10000"/>
                <a:gd name="connsiteY550" fmla="*/ 9561 h 10000"/>
                <a:gd name="connsiteX551" fmla="*/ 2575 w 10000"/>
                <a:gd name="connsiteY551" fmla="*/ 9554 h 10000"/>
                <a:gd name="connsiteX552" fmla="*/ 2949 w 10000"/>
                <a:gd name="connsiteY552" fmla="*/ 9561 h 10000"/>
                <a:gd name="connsiteX553" fmla="*/ 2949 w 10000"/>
                <a:gd name="connsiteY553" fmla="*/ 9581 h 10000"/>
                <a:gd name="connsiteX554" fmla="*/ 2961 w 10000"/>
                <a:gd name="connsiteY554" fmla="*/ 9602 h 10000"/>
                <a:gd name="connsiteX555" fmla="*/ 2961 w 10000"/>
                <a:gd name="connsiteY555" fmla="*/ 9615 h 10000"/>
                <a:gd name="connsiteX556" fmla="*/ 2961 w 10000"/>
                <a:gd name="connsiteY556" fmla="*/ 9635 h 10000"/>
                <a:gd name="connsiteX557" fmla="*/ 2984 w 10000"/>
                <a:gd name="connsiteY557" fmla="*/ 9662 h 10000"/>
                <a:gd name="connsiteX558" fmla="*/ 2995 w 10000"/>
                <a:gd name="connsiteY558" fmla="*/ 9683 h 10000"/>
                <a:gd name="connsiteX559" fmla="*/ 2995 w 10000"/>
                <a:gd name="connsiteY559" fmla="*/ 9696 h 10000"/>
                <a:gd name="connsiteX560" fmla="*/ 3017 w 10000"/>
                <a:gd name="connsiteY560" fmla="*/ 9716 h 10000"/>
                <a:gd name="connsiteX561" fmla="*/ 3040 w 10000"/>
                <a:gd name="connsiteY561" fmla="*/ 9743 h 10000"/>
                <a:gd name="connsiteX562" fmla="*/ 3073 w 10000"/>
                <a:gd name="connsiteY562" fmla="*/ 9764 h 10000"/>
                <a:gd name="connsiteX563" fmla="*/ 3106 w 10000"/>
                <a:gd name="connsiteY563" fmla="*/ 9784 h 10000"/>
                <a:gd name="connsiteX564" fmla="*/ 3128 w 10000"/>
                <a:gd name="connsiteY564" fmla="*/ 9797 h 10000"/>
                <a:gd name="connsiteX565" fmla="*/ 3171 w 10000"/>
                <a:gd name="connsiteY565" fmla="*/ 9818 h 10000"/>
                <a:gd name="connsiteX566" fmla="*/ 3204 w 10000"/>
                <a:gd name="connsiteY566" fmla="*/ 9838 h 10000"/>
                <a:gd name="connsiteX567" fmla="*/ 3248 w 10000"/>
                <a:gd name="connsiteY567" fmla="*/ 9845 h 10000"/>
                <a:gd name="connsiteX568" fmla="*/ 3282 w 10000"/>
                <a:gd name="connsiteY568" fmla="*/ 9865 h 10000"/>
                <a:gd name="connsiteX569" fmla="*/ 3315 w 10000"/>
                <a:gd name="connsiteY569" fmla="*/ 9865 h 10000"/>
                <a:gd name="connsiteX570" fmla="*/ 3326 w 10000"/>
                <a:gd name="connsiteY570" fmla="*/ 9872 h 10000"/>
                <a:gd name="connsiteX571" fmla="*/ 3338 w 10000"/>
                <a:gd name="connsiteY571" fmla="*/ 9872 h 10000"/>
                <a:gd name="connsiteX572" fmla="*/ 3359 w 10000"/>
                <a:gd name="connsiteY572" fmla="*/ 9872 h 10000"/>
                <a:gd name="connsiteX573" fmla="*/ 3371 w 10000"/>
                <a:gd name="connsiteY573" fmla="*/ 9872 h 10000"/>
                <a:gd name="connsiteX574" fmla="*/ 3382 w 10000"/>
                <a:gd name="connsiteY574" fmla="*/ 9872 h 10000"/>
                <a:gd name="connsiteX575" fmla="*/ 3404 w 10000"/>
                <a:gd name="connsiteY575" fmla="*/ 9872 h 10000"/>
                <a:gd name="connsiteX576" fmla="*/ 3415 w 10000"/>
                <a:gd name="connsiteY576" fmla="*/ 9872 h 10000"/>
                <a:gd name="connsiteX577" fmla="*/ 3448 w 10000"/>
                <a:gd name="connsiteY577" fmla="*/ 9892 h 10000"/>
                <a:gd name="connsiteX578" fmla="*/ 3469 w 10000"/>
                <a:gd name="connsiteY578" fmla="*/ 9899 h 10000"/>
                <a:gd name="connsiteX579" fmla="*/ 3502 w 10000"/>
                <a:gd name="connsiteY579" fmla="*/ 9905 h 10000"/>
                <a:gd name="connsiteX580" fmla="*/ 3536 w 10000"/>
                <a:gd name="connsiteY580" fmla="*/ 9905 h 10000"/>
                <a:gd name="connsiteX581" fmla="*/ 3580 w 10000"/>
                <a:gd name="connsiteY581" fmla="*/ 9905 h 10000"/>
                <a:gd name="connsiteX582" fmla="*/ 3613 w 10000"/>
                <a:gd name="connsiteY582" fmla="*/ 9919 h 10000"/>
                <a:gd name="connsiteX583" fmla="*/ 3657 w 10000"/>
                <a:gd name="connsiteY583" fmla="*/ 9926 h 10000"/>
                <a:gd name="connsiteX584" fmla="*/ 3669 w 10000"/>
                <a:gd name="connsiteY584" fmla="*/ 9946 h 10000"/>
                <a:gd name="connsiteX585" fmla="*/ 3746 w 10000"/>
                <a:gd name="connsiteY585" fmla="*/ 9953 h 10000"/>
                <a:gd name="connsiteX586" fmla="*/ 3801 w 10000"/>
                <a:gd name="connsiteY586" fmla="*/ 9966 h 10000"/>
                <a:gd name="connsiteX587" fmla="*/ 3878 w 10000"/>
                <a:gd name="connsiteY587" fmla="*/ 9973 h 10000"/>
                <a:gd name="connsiteX588" fmla="*/ 3934 w 10000"/>
                <a:gd name="connsiteY588" fmla="*/ 9973 h 10000"/>
                <a:gd name="connsiteX589" fmla="*/ 4012 w 10000"/>
                <a:gd name="connsiteY589" fmla="*/ 9980 h 10000"/>
                <a:gd name="connsiteX590" fmla="*/ 4089 w 10000"/>
                <a:gd name="connsiteY590" fmla="*/ 9993 h 10000"/>
                <a:gd name="connsiteX591" fmla="*/ 4144 w 10000"/>
                <a:gd name="connsiteY591" fmla="*/ 9993 h 10000"/>
                <a:gd name="connsiteX592" fmla="*/ 4221 w 10000"/>
                <a:gd name="connsiteY59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04 w 10000"/>
                <a:gd name="connsiteY464" fmla="*/ 3599 h 10000"/>
                <a:gd name="connsiteX465" fmla="*/ 1371 w 10000"/>
                <a:gd name="connsiteY465" fmla="*/ 3606 h 10000"/>
                <a:gd name="connsiteX466" fmla="*/ 1338 w 10000"/>
                <a:gd name="connsiteY466" fmla="*/ 3619 h 10000"/>
                <a:gd name="connsiteX467" fmla="*/ 1327 w 10000"/>
                <a:gd name="connsiteY467" fmla="*/ 3626 h 10000"/>
                <a:gd name="connsiteX468" fmla="*/ 1216 w 10000"/>
                <a:gd name="connsiteY468" fmla="*/ 3734 h 10000"/>
                <a:gd name="connsiteX469" fmla="*/ 1216 w 10000"/>
                <a:gd name="connsiteY469" fmla="*/ 3754 h 10000"/>
                <a:gd name="connsiteX470" fmla="*/ 1194 w 10000"/>
                <a:gd name="connsiteY470" fmla="*/ 3747 h 10000"/>
                <a:gd name="connsiteX471" fmla="*/ 1150 w 10000"/>
                <a:gd name="connsiteY471" fmla="*/ 3747 h 10000"/>
                <a:gd name="connsiteX472" fmla="*/ 1106 w 10000"/>
                <a:gd name="connsiteY472" fmla="*/ 3734 h 10000"/>
                <a:gd name="connsiteX473" fmla="*/ 1072 w 10000"/>
                <a:gd name="connsiteY473" fmla="*/ 3734 h 10000"/>
                <a:gd name="connsiteX474" fmla="*/ 1028 w 10000"/>
                <a:gd name="connsiteY474" fmla="*/ 3734 h 10000"/>
                <a:gd name="connsiteX475" fmla="*/ 983 w 10000"/>
                <a:gd name="connsiteY475" fmla="*/ 3734 h 10000"/>
                <a:gd name="connsiteX476" fmla="*/ 939 w 10000"/>
                <a:gd name="connsiteY476" fmla="*/ 3754 h 10000"/>
                <a:gd name="connsiteX477" fmla="*/ 895 w 10000"/>
                <a:gd name="connsiteY477" fmla="*/ 3761 h 10000"/>
                <a:gd name="connsiteX478" fmla="*/ 895 w 10000"/>
                <a:gd name="connsiteY478" fmla="*/ 3781 h 10000"/>
                <a:gd name="connsiteX479" fmla="*/ 873 w 10000"/>
                <a:gd name="connsiteY479" fmla="*/ 3788 h 10000"/>
                <a:gd name="connsiteX480" fmla="*/ 873 w 10000"/>
                <a:gd name="connsiteY480" fmla="*/ 3808 h 10000"/>
                <a:gd name="connsiteX481" fmla="*/ 873 w 10000"/>
                <a:gd name="connsiteY481" fmla="*/ 3815 h 10000"/>
                <a:gd name="connsiteX482" fmla="*/ 895 w 10000"/>
                <a:gd name="connsiteY482" fmla="*/ 3835 h 10000"/>
                <a:gd name="connsiteX483" fmla="*/ 895 w 10000"/>
                <a:gd name="connsiteY483" fmla="*/ 3856 h 10000"/>
                <a:gd name="connsiteX484" fmla="*/ 895 w 10000"/>
                <a:gd name="connsiteY484" fmla="*/ 3862 h 10000"/>
                <a:gd name="connsiteX485" fmla="*/ 873 w 10000"/>
                <a:gd name="connsiteY485" fmla="*/ 3883 h 10000"/>
                <a:gd name="connsiteX486" fmla="*/ 829 w 10000"/>
                <a:gd name="connsiteY486" fmla="*/ 3889 h 10000"/>
                <a:gd name="connsiteX487" fmla="*/ 774 w 10000"/>
                <a:gd name="connsiteY487" fmla="*/ 3903 h 10000"/>
                <a:gd name="connsiteX488" fmla="*/ 730 w 10000"/>
                <a:gd name="connsiteY488" fmla="*/ 3916 h 10000"/>
                <a:gd name="connsiteX489" fmla="*/ 674 w 10000"/>
                <a:gd name="connsiteY489" fmla="*/ 3937 h 10000"/>
                <a:gd name="connsiteX490" fmla="*/ 620 w 10000"/>
                <a:gd name="connsiteY490" fmla="*/ 3957 h 10000"/>
                <a:gd name="connsiteX491" fmla="*/ 597 w 10000"/>
                <a:gd name="connsiteY491" fmla="*/ 3984 h 10000"/>
                <a:gd name="connsiteX492" fmla="*/ 563 w 10000"/>
                <a:gd name="connsiteY492" fmla="*/ 4018 h 10000"/>
                <a:gd name="connsiteX493" fmla="*/ 530 w 10000"/>
                <a:gd name="connsiteY493" fmla="*/ 4065 h 10000"/>
                <a:gd name="connsiteX494" fmla="*/ 553 w 10000"/>
                <a:gd name="connsiteY494" fmla="*/ 4092 h 10000"/>
                <a:gd name="connsiteX495" fmla="*/ 553 w 10000"/>
                <a:gd name="connsiteY495" fmla="*/ 4119 h 10000"/>
                <a:gd name="connsiteX496" fmla="*/ 563 w 10000"/>
                <a:gd name="connsiteY496" fmla="*/ 4146 h 10000"/>
                <a:gd name="connsiteX497" fmla="*/ 574 w 10000"/>
                <a:gd name="connsiteY497" fmla="*/ 4166 h 10000"/>
                <a:gd name="connsiteX498" fmla="*/ 2486 w 10000"/>
                <a:gd name="connsiteY498" fmla="*/ 6556 h 10000"/>
                <a:gd name="connsiteX499" fmla="*/ 2608 w 10000"/>
                <a:gd name="connsiteY499" fmla="*/ 6563 h 10000"/>
                <a:gd name="connsiteX500" fmla="*/ 2740 w 10000"/>
                <a:gd name="connsiteY500" fmla="*/ 6570 h 10000"/>
                <a:gd name="connsiteX501" fmla="*/ 2862 w 10000"/>
                <a:gd name="connsiteY501" fmla="*/ 6570 h 10000"/>
                <a:gd name="connsiteX502" fmla="*/ 2984 w 10000"/>
                <a:gd name="connsiteY502" fmla="*/ 6563 h 10000"/>
                <a:gd name="connsiteX503" fmla="*/ 2984 w 10000"/>
                <a:gd name="connsiteY503" fmla="*/ 6590 h 10000"/>
                <a:gd name="connsiteX504" fmla="*/ 2961 w 10000"/>
                <a:gd name="connsiteY504" fmla="*/ 6624 h 10000"/>
                <a:gd name="connsiteX505" fmla="*/ 2961 w 10000"/>
                <a:gd name="connsiteY505" fmla="*/ 6651 h 10000"/>
                <a:gd name="connsiteX506" fmla="*/ 2961 w 10000"/>
                <a:gd name="connsiteY506" fmla="*/ 6678 h 10000"/>
                <a:gd name="connsiteX507" fmla="*/ 2949 w 10000"/>
                <a:gd name="connsiteY507" fmla="*/ 6712 h 10000"/>
                <a:gd name="connsiteX508" fmla="*/ 2949 w 10000"/>
                <a:gd name="connsiteY508" fmla="*/ 6739 h 10000"/>
                <a:gd name="connsiteX509" fmla="*/ 2939 w 10000"/>
                <a:gd name="connsiteY509" fmla="*/ 6766 h 10000"/>
                <a:gd name="connsiteX510" fmla="*/ 2939 w 10000"/>
                <a:gd name="connsiteY510" fmla="*/ 6793 h 10000"/>
                <a:gd name="connsiteX511" fmla="*/ 2906 w 10000"/>
                <a:gd name="connsiteY511" fmla="*/ 6989 h 10000"/>
                <a:gd name="connsiteX512" fmla="*/ 2906 w 10000"/>
                <a:gd name="connsiteY512" fmla="*/ 7184 h 10000"/>
                <a:gd name="connsiteX513" fmla="*/ 2916 w 10000"/>
                <a:gd name="connsiteY513" fmla="*/ 7380 h 10000"/>
                <a:gd name="connsiteX514" fmla="*/ 2949 w 10000"/>
                <a:gd name="connsiteY514" fmla="*/ 7576 h 10000"/>
                <a:gd name="connsiteX515" fmla="*/ 2995 w 10000"/>
                <a:gd name="connsiteY515" fmla="*/ 7765 h 10000"/>
                <a:gd name="connsiteX516" fmla="*/ 3061 w 10000"/>
                <a:gd name="connsiteY516" fmla="*/ 7968 h 10000"/>
                <a:gd name="connsiteX517" fmla="*/ 3128 w 10000"/>
                <a:gd name="connsiteY517" fmla="*/ 8157 h 10000"/>
                <a:gd name="connsiteX518" fmla="*/ 3204 w 10000"/>
                <a:gd name="connsiteY518" fmla="*/ 8339 h 10000"/>
                <a:gd name="connsiteX519" fmla="*/ 3502 w 10000"/>
                <a:gd name="connsiteY519" fmla="*/ 8852 h 10000"/>
                <a:gd name="connsiteX520" fmla="*/ 3073 w 10000"/>
                <a:gd name="connsiteY520" fmla="*/ 8832 h 10000"/>
                <a:gd name="connsiteX521" fmla="*/ 2619 w 10000"/>
                <a:gd name="connsiteY521" fmla="*/ 8832 h 10000"/>
                <a:gd name="connsiteX522" fmla="*/ 2399 w 10000"/>
                <a:gd name="connsiteY522" fmla="*/ 8832 h 10000"/>
                <a:gd name="connsiteX523" fmla="*/ 2178 w 10000"/>
                <a:gd name="connsiteY523" fmla="*/ 8845 h 10000"/>
                <a:gd name="connsiteX524" fmla="*/ 1956 w 10000"/>
                <a:gd name="connsiteY524" fmla="*/ 8859 h 10000"/>
                <a:gd name="connsiteX525" fmla="*/ 1723 w 10000"/>
                <a:gd name="connsiteY525" fmla="*/ 8879 h 10000"/>
                <a:gd name="connsiteX526" fmla="*/ 1514 w 10000"/>
                <a:gd name="connsiteY526" fmla="*/ 8906 h 10000"/>
                <a:gd name="connsiteX527" fmla="*/ 1293 w 10000"/>
                <a:gd name="connsiteY527" fmla="*/ 8933 h 10000"/>
                <a:gd name="connsiteX528" fmla="*/ 1083 w 10000"/>
                <a:gd name="connsiteY528" fmla="*/ 8967 h 10000"/>
                <a:gd name="connsiteX529" fmla="*/ 873 w 10000"/>
                <a:gd name="connsiteY529" fmla="*/ 9014 h 10000"/>
                <a:gd name="connsiteX530" fmla="*/ 685 w 10000"/>
                <a:gd name="connsiteY530" fmla="*/ 9068 h 10000"/>
                <a:gd name="connsiteX531" fmla="*/ 486 w 10000"/>
                <a:gd name="connsiteY531" fmla="*/ 9136 h 10000"/>
                <a:gd name="connsiteX532" fmla="*/ 299 w 10000"/>
                <a:gd name="connsiteY532" fmla="*/ 9196 h 10000"/>
                <a:gd name="connsiteX533" fmla="*/ 122 w 10000"/>
                <a:gd name="connsiteY533" fmla="*/ 9278 h 10000"/>
                <a:gd name="connsiteX534" fmla="*/ 87 w 10000"/>
                <a:gd name="connsiteY534" fmla="*/ 9305 h 10000"/>
                <a:gd name="connsiteX535" fmla="*/ 66 w 10000"/>
                <a:gd name="connsiteY535" fmla="*/ 9332 h 10000"/>
                <a:gd name="connsiteX536" fmla="*/ 44 w 10000"/>
                <a:gd name="connsiteY536" fmla="*/ 9359 h 10000"/>
                <a:gd name="connsiteX537" fmla="*/ 22 w 10000"/>
                <a:gd name="connsiteY537" fmla="*/ 9392 h 10000"/>
                <a:gd name="connsiteX538" fmla="*/ 11 w 10000"/>
                <a:gd name="connsiteY538" fmla="*/ 9419 h 10000"/>
                <a:gd name="connsiteX539" fmla="*/ 0 w 10000"/>
                <a:gd name="connsiteY539" fmla="*/ 9446 h 10000"/>
                <a:gd name="connsiteX540" fmla="*/ 0 w 10000"/>
                <a:gd name="connsiteY540" fmla="*/ 9473 h 10000"/>
                <a:gd name="connsiteX541" fmla="*/ 0 w 10000"/>
                <a:gd name="connsiteY541" fmla="*/ 9500 h 10000"/>
                <a:gd name="connsiteX542" fmla="*/ 178 w 10000"/>
                <a:gd name="connsiteY542" fmla="*/ 9534 h 10000"/>
                <a:gd name="connsiteX543" fmla="*/ 355 w 10000"/>
                <a:gd name="connsiteY543" fmla="*/ 9554 h 10000"/>
                <a:gd name="connsiteX544" fmla="*/ 530 w 10000"/>
                <a:gd name="connsiteY544" fmla="*/ 9581 h 10000"/>
                <a:gd name="connsiteX545" fmla="*/ 718 w 10000"/>
                <a:gd name="connsiteY545" fmla="*/ 9588 h 10000"/>
                <a:gd name="connsiteX546" fmla="*/ 1083 w 10000"/>
                <a:gd name="connsiteY546" fmla="*/ 9602 h 10000"/>
                <a:gd name="connsiteX547" fmla="*/ 1459 w 10000"/>
                <a:gd name="connsiteY547" fmla="*/ 9588 h 10000"/>
                <a:gd name="connsiteX548" fmla="*/ 1834 w 10000"/>
                <a:gd name="connsiteY548" fmla="*/ 9575 h 10000"/>
                <a:gd name="connsiteX549" fmla="*/ 2210 w 10000"/>
                <a:gd name="connsiteY549" fmla="*/ 9561 h 10000"/>
                <a:gd name="connsiteX550" fmla="*/ 2575 w 10000"/>
                <a:gd name="connsiteY550" fmla="*/ 9554 h 10000"/>
                <a:gd name="connsiteX551" fmla="*/ 2949 w 10000"/>
                <a:gd name="connsiteY551" fmla="*/ 9561 h 10000"/>
                <a:gd name="connsiteX552" fmla="*/ 2949 w 10000"/>
                <a:gd name="connsiteY552" fmla="*/ 9581 h 10000"/>
                <a:gd name="connsiteX553" fmla="*/ 2961 w 10000"/>
                <a:gd name="connsiteY553" fmla="*/ 9602 h 10000"/>
                <a:gd name="connsiteX554" fmla="*/ 2961 w 10000"/>
                <a:gd name="connsiteY554" fmla="*/ 9615 h 10000"/>
                <a:gd name="connsiteX555" fmla="*/ 2961 w 10000"/>
                <a:gd name="connsiteY555" fmla="*/ 9635 h 10000"/>
                <a:gd name="connsiteX556" fmla="*/ 2984 w 10000"/>
                <a:gd name="connsiteY556" fmla="*/ 9662 h 10000"/>
                <a:gd name="connsiteX557" fmla="*/ 2995 w 10000"/>
                <a:gd name="connsiteY557" fmla="*/ 9683 h 10000"/>
                <a:gd name="connsiteX558" fmla="*/ 2995 w 10000"/>
                <a:gd name="connsiteY558" fmla="*/ 9696 h 10000"/>
                <a:gd name="connsiteX559" fmla="*/ 3017 w 10000"/>
                <a:gd name="connsiteY559" fmla="*/ 9716 h 10000"/>
                <a:gd name="connsiteX560" fmla="*/ 3040 w 10000"/>
                <a:gd name="connsiteY560" fmla="*/ 9743 h 10000"/>
                <a:gd name="connsiteX561" fmla="*/ 3073 w 10000"/>
                <a:gd name="connsiteY561" fmla="*/ 9764 h 10000"/>
                <a:gd name="connsiteX562" fmla="*/ 3106 w 10000"/>
                <a:gd name="connsiteY562" fmla="*/ 9784 h 10000"/>
                <a:gd name="connsiteX563" fmla="*/ 3128 w 10000"/>
                <a:gd name="connsiteY563" fmla="*/ 9797 h 10000"/>
                <a:gd name="connsiteX564" fmla="*/ 3171 w 10000"/>
                <a:gd name="connsiteY564" fmla="*/ 9818 h 10000"/>
                <a:gd name="connsiteX565" fmla="*/ 3204 w 10000"/>
                <a:gd name="connsiteY565" fmla="*/ 9838 h 10000"/>
                <a:gd name="connsiteX566" fmla="*/ 3248 w 10000"/>
                <a:gd name="connsiteY566" fmla="*/ 9845 h 10000"/>
                <a:gd name="connsiteX567" fmla="*/ 3282 w 10000"/>
                <a:gd name="connsiteY567" fmla="*/ 9865 h 10000"/>
                <a:gd name="connsiteX568" fmla="*/ 3315 w 10000"/>
                <a:gd name="connsiteY568" fmla="*/ 9865 h 10000"/>
                <a:gd name="connsiteX569" fmla="*/ 3326 w 10000"/>
                <a:gd name="connsiteY569" fmla="*/ 9872 h 10000"/>
                <a:gd name="connsiteX570" fmla="*/ 3338 w 10000"/>
                <a:gd name="connsiteY570" fmla="*/ 9872 h 10000"/>
                <a:gd name="connsiteX571" fmla="*/ 3359 w 10000"/>
                <a:gd name="connsiteY571" fmla="*/ 9872 h 10000"/>
                <a:gd name="connsiteX572" fmla="*/ 3371 w 10000"/>
                <a:gd name="connsiteY572" fmla="*/ 9872 h 10000"/>
                <a:gd name="connsiteX573" fmla="*/ 3382 w 10000"/>
                <a:gd name="connsiteY573" fmla="*/ 9872 h 10000"/>
                <a:gd name="connsiteX574" fmla="*/ 3404 w 10000"/>
                <a:gd name="connsiteY574" fmla="*/ 9872 h 10000"/>
                <a:gd name="connsiteX575" fmla="*/ 3415 w 10000"/>
                <a:gd name="connsiteY575" fmla="*/ 9872 h 10000"/>
                <a:gd name="connsiteX576" fmla="*/ 3448 w 10000"/>
                <a:gd name="connsiteY576" fmla="*/ 9892 h 10000"/>
                <a:gd name="connsiteX577" fmla="*/ 3469 w 10000"/>
                <a:gd name="connsiteY577" fmla="*/ 9899 h 10000"/>
                <a:gd name="connsiteX578" fmla="*/ 3502 w 10000"/>
                <a:gd name="connsiteY578" fmla="*/ 9905 h 10000"/>
                <a:gd name="connsiteX579" fmla="*/ 3536 w 10000"/>
                <a:gd name="connsiteY579" fmla="*/ 9905 h 10000"/>
                <a:gd name="connsiteX580" fmla="*/ 3580 w 10000"/>
                <a:gd name="connsiteY580" fmla="*/ 9905 h 10000"/>
                <a:gd name="connsiteX581" fmla="*/ 3613 w 10000"/>
                <a:gd name="connsiteY581" fmla="*/ 9919 h 10000"/>
                <a:gd name="connsiteX582" fmla="*/ 3657 w 10000"/>
                <a:gd name="connsiteY582" fmla="*/ 9926 h 10000"/>
                <a:gd name="connsiteX583" fmla="*/ 3669 w 10000"/>
                <a:gd name="connsiteY583" fmla="*/ 9946 h 10000"/>
                <a:gd name="connsiteX584" fmla="*/ 3746 w 10000"/>
                <a:gd name="connsiteY584" fmla="*/ 9953 h 10000"/>
                <a:gd name="connsiteX585" fmla="*/ 3801 w 10000"/>
                <a:gd name="connsiteY585" fmla="*/ 9966 h 10000"/>
                <a:gd name="connsiteX586" fmla="*/ 3878 w 10000"/>
                <a:gd name="connsiteY586" fmla="*/ 9973 h 10000"/>
                <a:gd name="connsiteX587" fmla="*/ 3934 w 10000"/>
                <a:gd name="connsiteY587" fmla="*/ 9973 h 10000"/>
                <a:gd name="connsiteX588" fmla="*/ 4012 w 10000"/>
                <a:gd name="connsiteY588" fmla="*/ 9980 h 10000"/>
                <a:gd name="connsiteX589" fmla="*/ 4089 w 10000"/>
                <a:gd name="connsiteY589" fmla="*/ 9993 h 10000"/>
                <a:gd name="connsiteX590" fmla="*/ 4144 w 10000"/>
                <a:gd name="connsiteY590" fmla="*/ 9993 h 10000"/>
                <a:gd name="connsiteX591" fmla="*/ 4221 w 10000"/>
                <a:gd name="connsiteY59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04 w 10000"/>
                <a:gd name="connsiteY463" fmla="*/ 3599 h 10000"/>
                <a:gd name="connsiteX464" fmla="*/ 1371 w 10000"/>
                <a:gd name="connsiteY464" fmla="*/ 3606 h 10000"/>
                <a:gd name="connsiteX465" fmla="*/ 1338 w 10000"/>
                <a:gd name="connsiteY465" fmla="*/ 3619 h 10000"/>
                <a:gd name="connsiteX466" fmla="*/ 1327 w 10000"/>
                <a:gd name="connsiteY466" fmla="*/ 3626 h 10000"/>
                <a:gd name="connsiteX467" fmla="*/ 1216 w 10000"/>
                <a:gd name="connsiteY467" fmla="*/ 3734 h 10000"/>
                <a:gd name="connsiteX468" fmla="*/ 1216 w 10000"/>
                <a:gd name="connsiteY468" fmla="*/ 3754 h 10000"/>
                <a:gd name="connsiteX469" fmla="*/ 1194 w 10000"/>
                <a:gd name="connsiteY469" fmla="*/ 3747 h 10000"/>
                <a:gd name="connsiteX470" fmla="*/ 1150 w 10000"/>
                <a:gd name="connsiteY470" fmla="*/ 3747 h 10000"/>
                <a:gd name="connsiteX471" fmla="*/ 1106 w 10000"/>
                <a:gd name="connsiteY471" fmla="*/ 3734 h 10000"/>
                <a:gd name="connsiteX472" fmla="*/ 1072 w 10000"/>
                <a:gd name="connsiteY472" fmla="*/ 3734 h 10000"/>
                <a:gd name="connsiteX473" fmla="*/ 1028 w 10000"/>
                <a:gd name="connsiteY473" fmla="*/ 3734 h 10000"/>
                <a:gd name="connsiteX474" fmla="*/ 983 w 10000"/>
                <a:gd name="connsiteY474" fmla="*/ 3734 h 10000"/>
                <a:gd name="connsiteX475" fmla="*/ 939 w 10000"/>
                <a:gd name="connsiteY475" fmla="*/ 3754 h 10000"/>
                <a:gd name="connsiteX476" fmla="*/ 895 w 10000"/>
                <a:gd name="connsiteY476" fmla="*/ 3761 h 10000"/>
                <a:gd name="connsiteX477" fmla="*/ 895 w 10000"/>
                <a:gd name="connsiteY477" fmla="*/ 3781 h 10000"/>
                <a:gd name="connsiteX478" fmla="*/ 873 w 10000"/>
                <a:gd name="connsiteY478" fmla="*/ 3788 h 10000"/>
                <a:gd name="connsiteX479" fmla="*/ 873 w 10000"/>
                <a:gd name="connsiteY479" fmla="*/ 3808 h 10000"/>
                <a:gd name="connsiteX480" fmla="*/ 873 w 10000"/>
                <a:gd name="connsiteY480" fmla="*/ 3815 h 10000"/>
                <a:gd name="connsiteX481" fmla="*/ 895 w 10000"/>
                <a:gd name="connsiteY481" fmla="*/ 3835 h 10000"/>
                <a:gd name="connsiteX482" fmla="*/ 895 w 10000"/>
                <a:gd name="connsiteY482" fmla="*/ 3856 h 10000"/>
                <a:gd name="connsiteX483" fmla="*/ 895 w 10000"/>
                <a:gd name="connsiteY483" fmla="*/ 3862 h 10000"/>
                <a:gd name="connsiteX484" fmla="*/ 873 w 10000"/>
                <a:gd name="connsiteY484" fmla="*/ 3883 h 10000"/>
                <a:gd name="connsiteX485" fmla="*/ 829 w 10000"/>
                <a:gd name="connsiteY485" fmla="*/ 3889 h 10000"/>
                <a:gd name="connsiteX486" fmla="*/ 774 w 10000"/>
                <a:gd name="connsiteY486" fmla="*/ 3903 h 10000"/>
                <a:gd name="connsiteX487" fmla="*/ 730 w 10000"/>
                <a:gd name="connsiteY487" fmla="*/ 3916 h 10000"/>
                <a:gd name="connsiteX488" fmla="*/ 674 w 10000"/>
                <a:gd name="connsiteY488" fmla="*/ 3937 h 10000"/>
                <a:gd name="connsiteX489" fmla="*/ 620 w 10000"/>
                <a:gd name="connsiteY489" fmla="*/ 3957 h 10000"/>
                <a:gd name="connsiteX490" fmla="*/ 597 w 10000"/>
                <a:gd name="connsiteY490" fmla="*/ 3984 h 10000"/>
                <a:gd name="connsiteX491" fmla="*/ 563 w 10000"/>
                <a:gd name="connsiteY491" fmla="*/ 4018 h 10000"/>
                <a:gd name="connsiteX492" fmla="*/ 530 w 10000"/>
                <a:gd name="connsiteY492" fmla="*/ 4065 h 10000"/>
                <a:gd name="connsiteX493" fmla="*/ 553 w 10000"/>
                <a:gd name="connsiteY493" fmla="*/ 4092 h 10000"/>
                <a:gd name="connsiteX494" fmla="*/ 553 w 10000"/>
                <a:gd name="connsiteY494" fmla="*/ 4119 h 10000"/>
                <a:gd name="connsiteX495" fmla="*/ 563 w 10000"/>
                <a:gd name="connsiteY495" fmla="*/ 4146 h 10000"/>
                <a:gd name="connsiteX496" fmla="*/ 574 w 10000"/>
                <a:gd name="connsiteY496" fmla="*/ 4166 h 10000"/>
                <a:gd name="connsiteX497" fmla="*/ 2486 w 10000"/>
                <a:gd name="connsiteY497" fmla="*/ 6556 h 10000"/>
                <a:gd name="connsiteX498" fmla="*/ 2608 w 10000"/>
                <a:gd name="connsiteY498" fmla="*/ 6563 h 10000"/>
                <a:gd name="connsiteX499" fmla="*/ 2740 w 10000"/>
                <a:gd name="connsiteY499" fmla="*/ 6570 h 10000"/>
                <a:gd name="connsiteX500" fmla="*/ 2862 w 10000"/>
                <a:gd name="connsiteY500" fmla="*/ 6570 h 10000"/>
                <a:gd name="connsiteX501" fmla="*/ 2984 w 10000"/>
                <a:gd name="connsiteY501" fmla="*/ 6563 h 10000"/>
                <a:gd name="connsiteX502" fmla="*/ 2984 w 10000"/>
                <a:gd name="connsiteY502" fmla="*/ 6590 h 10000"/>
                <a:gd name="connsiteX503" fmla="*/ 2961 w 10000"/>
                <a:gd name="connsiteY503" fmla="*/ 6624 h 10000"/>
                <a:gd name="connsiteX504" fmla="*/ 2961 w 10000"/>
                <a:gd name="connsiteY504" fmla="*/ 6651 h 10000"/>
                <a:gd name="connsiteX505" fmla="*/ 2961 w 10000"/>
                <a:gd name="connsiteY505" fmla="*/ 6678 h 10000"/>
                <a:gd name="connsiteX506" fmla="*/ 2949 w 10000"/>
                <a:gd name="connsiteY506" fmla="*/ 6712 h 10000"/>
                <a:gd name="connsiteX507" fmla="*/ 2949 w 10000"/>
                <a:gd name="connsiteY507" fmla="*/ 6739 h 10000"/>
                <a:gd name="connsiteX508" fmla="*/ 2939 w 10000"/>
                <a:gd name="connsiteY508" fmla="*/ 6766 h 10000"/>
                <a:gd name="connsiteX509" fmla="*/ 2939 w 10000"/>
                <a:gd name="connsiteY509" fmla="*/ 6793 h 10000"/>
                <a:gd name="connsiteX510" fmla="*/ 2906 w 10000"/>
                <a:gd name="connsiteY510" fmla="*/ 6989 h 10000"/>
                <a:gd name="connsiteX511" fmla="*/ 2906 w 10000"/>
                <a:gd name="connsiteY511" fmla="*/ 7184 h 10000"/>
                <a:gd name="connsiteX512" fmla="*/ 2916 w 10000"/>
                <a:gd name="connsiteY512" fmla="*/ 7380 h 10000"/>
                <a:gd name="connsiteX513" fmla="*/ 2949 w 10000"/>
                <a:gd name="connsiteY513" fmla="*/ 7576 h 10000"/>
                <a:gd name="connsiteX514" fmla="*/ 2995 w 10000"/>
                <a:gd name="connsiteY514" fmla="*/ 7765 h 10000"/>
                <a:gd name="connsiteX515" fmla="*/ 3061 w 10000"/>
                <a:gd name="connsiteY515" fmla="*/ 7968 h 10000"/>
                <a:gd name="connsiteX516" fmla="*/ 3128 w 10000"/>
                <a:gd name="connsiteY516" fmla="*/ 8157 h 10000"/>
                <a:gd name="connsiteX517" fmla="*/ 3204 w 10000"/>
                <a:gd name="connsiteY517" fmla="*/ 8339 h 10000"/>
                <a:gd name="connsiteX518" fmla="*/ 3502 w 10000"/>
                <a:gd name="connsiteY518" fmla="*/ 8852 h 10000"/>
                <a:gd name="connsiteX519" fmla="*/ 3073 w 10000"/>
                <a:gd name="connsiteY519" fmla="*/ 8832 h 10000"/>
                <a:gd name="connsiteX520" fmla="*/ 2619 w 10000"/>
                <a:gd name="connsiteY520" fmla="*/ 8832 h 10000"/>
                <a:gd name="connsiteX521" fmla="*/ 2399 w 10000"/>
                <a:gd name="connsiteY521" fmla="*/ 8832 h 10000"/>
                <a:gd name="connsiteX522" fmla="*/ 2178 w 10000"/>
                <a:gd name="connsiteY522" fmla="*/ 8845 h 10000"/>
                <a:gd name="connsiteX523" fmla="*/ 1956 w 10000"/>
                <a:gd name="connsiteY523" fmla="*/ 8859 h 10000"/>
                <a:gd name="connsiteX524" fmla="*/ 1723 w 10000"/>
                <a:gd name="connsiteY524" fmla="*/ 8879 h 10000"/>
                <a:gd name="connsiteX525" fmla="*/ 1514 w 10000"/>
                <a:gd name="connsiteY525" fmla="*/ 8906 h 10000"/>
                <a:gd name="connsiteX526" fmla="*/ 1293 w 10000"/>
                <a:gd name="connsiteY526" fmla="*/ 8933 h 10000"/>
                <a:gd name="connsiteX527" fmla="*/ 1083 w 10000"/>
                <a:gd name="connsiteY527" fmla="*/ 8967 h 10000"/>
                <a:gd name="connsiteX528" fmla="*/ 873 w 10000"/>
                <a:gd name="connsiteY528" fmla="*/ 9014 h 10000"/>
                <a:gd name="connsiteX529" fmla="*/ 685 w 10000"/>
                <a:gd name="connsiteY529" fmla="*/ 9068 h 10000"/>
                <a:gd name="connsiteX530" fmla="*/ 486 w 10000"/>
                <a:gd name="connsiteY530" fmla="*/ 9136 h 10000"/>
                <a:gd name="connsiteX531" fmla="*/ 299 w 10000"/>
                <a:gd name="connsiteY531" fmla="*/ 9196 h 10000"/>
                <a:gd name="connsiteX532" fmla="*/ 122 w 10000"/>
                <a:gd name="connsiteY532" fmla="*/ 9278 h 10000"/>
                <a:gd name="connsiteX533" fmla="*/ 87 w 10000"/>
                <a:gd name="connsiteY533" fmla="*/ 9305 h 10000"/>
                <a:gd name="connsiteX534" fmla="*/ 66 w 10000"/>
                <a:gd name="connsiteY534" fmla="*/ 9332 h 10000"/>
                <a:gd name="connsiteX535" fmla="*/ 44 w 10000"/>
                <a:gd name="connsiteY535" fmla="*/ 9359 h 10000"/>
                <a:gd name="connsiteX536" fmla="*/ 22 w 10000"/>
                <a:gd name="connsiteY536" fmla="*/ 9392 h 10000"/>
                <a:gd name="connsiteX537" fmla="*/ 11 w 10000"/>
                <a:gd name="connsiteY537" fmla="*/ 9419 h 10000"/>
                <a:gd name="connsiteX538" fmla="*/ 0 w 10000"/>
                <a:gd name="connsiteY538" fmla="*/ 9446 h 10000"/>
                <a:gd name="connsiteX539" fmla="*/ 0 w 10000"/>
                <a:gd name="connsiteY539" fmla="*/ 9473 h 10000"/>
                <a:gd name="connsiteX540" fmla="*/ 0 w 10000"/>
                <a:gd name="connsiteY540" fmla="*/ 9500 h 10000"/>
                <a:gd name="connsiteX541" fmla="*/ 178 w 10000"/>
                <a:gd name="connsiteY541" fmla="*/ 9534 h 10000"/>
                <a:gd name="connsiteX542" fmla="*/ 355 w 10000"/>
                <a:gd name="connsiteY542" fmla="*/ 9554 h 10000"/>
                <a:gd name="connsiteX543" fmla="*/ 530 w 10000"/>
                <a:gd name="connsiteY543" fmla="*/ 9581 h 10000"/>
                <a:gd name="connsiteX544" fmla="*/ 718 w 10000"/>
                <a:gd name="connsiteY544" fmla="*/ 9588 h 10000"/>
                <a:gd name="connsiteX545" fmla="*/ 1083 w 10000"/>
                <a:gd name="connsiteY545" fmla="*/ 9602 h 10000"/>
                <a:gd name="connsiteX546" fmla="*/ 1459 w 10000"/>
                <a:gd name="connsiteY546" fmla="*/ 9588 h 10000"/>
                <a:gd name="connsiteX547" fmla="*/ 1834 w 10000"/>
                <a:gd name="connsiteY547" fmla="*/ 9575 h 10000"/>
                <a:gd name="connsiteX548" fmla="*/ 2210 w 10000"/>
                <a:gd name="connsiteY548" fmla="*/ 9561 h 10000"/>
                <a:gd name="connsiteX549" fmla="*/ 2575 w 10000"/>
                <a:gd name="connsiteY549" fmla="*/ 9554 h 10000"/>
                <a:gd name="connsiteX550" fmla="*/ 2949 w 10000"/>
                <a:gd name="connsiteY550" fmla="*/ 9561 h 10000"/>
                <a:gd name="connsiteX551" fmla="*/ 2949 w 10000"/>
                <a:gd name="connsiteY551" fmla="*/ 9581 h 10000"/>
                <a:gd name="connsiteX552" fmla="*/ 2961 w 10000"/>
                <a:gd name="connsiteY552" fmla="*/ 9602 h 10000"/>
                <a:gd name="connsiteX553" fmla="*/ 2961 w 10000"/>
                <a:gd name="connsiteY553" fmla="*/ 9615 h 10000"/>
                <a:gd name="connsiteX554" fmla="*/ 2961 w 10000"/>
                <a:gd name="connsiteY554" fmla="*/ 9635 h 10000"/>
                <a:gd name="connsiteX555" fmla="*/ 2984 w 10000"/>
                <a:gd name="connsiteY555" fmla="*/ 9662 h 10000"/>
                <a:gd name="connsiteX556" fmla="*/ 2995 w 10000"/>
                <a:gd name="connsiteY556" fmla="*/ 9683 h 10000"/>
                <a:gd name="connsiteX557" fmla="*/ 2995 w 10000"/>
                <a:gd name="connsiteY557" fmla="*/ 9696 h 10000"/>
                <a:gd name="connsiteX558" fmla="*/ 3017 w 10000"/>
                <a:gd name="connsiteY558" fmla="*/ 9716 h 10000"/>
                <a:gd name="connsiteX559" fmla="*/ 3040 w 10000"/>
                <a:gd name="connsiteY559" fmla="*/ 9743 h 10000"/>
                <a:gd name="connsiteX560" fmla="*/ 3073 w 10000"/>
                <a:gd name="connsiteY560" fmla="*/ 9764 h 10000"/>
                <a:gd name="connsiteX561" fmla="*/ 3106 w 10000"/>
                <a:gd name="connsiteY561" fmla="*/ 9784 h 10000"/>
                <a:gd name="connsiteX562" fmla="*/ 3128 w 10000"/>
                <a:gd name="connsiteY562" fmla="*/ 9797 h 10000"/>
                <a:gd name="connsiteX563" fmla="*/ 3171 w 10000"/>
                <a:gd name="connsiteY563" fmla="*/ 9818 h 10000"/>
                <a:gd name="connsiteX564" fmla="*/ 3204 w 10000"/>
                <a:gd name="connsiteY564" fmla="*/ 9838 h 10000"/>
                <a:gd name="connsiteX565" fmla="*/ 3248 w 10000"/>
                <a:gd name="connsiteY565" fmla="*/ 9845 h 10000"/>
                <a:gd name="connsiteX566" fmla="*/ 3282 w 10000"/>
                <a:gd name="connsiteY566" fmla="*/ 9865 h 10000"/>
                <a:gd name="connsiteX567" fmla="*/ 3315 w 10000"/>
                <a:gd name="connsiteY567" fmla="*/ 9865 h 10000"/>
                <a:gd name="connsiteX568" fmla="*/ 3326 w 10000"/>
                <a:gd name="connsiteY568" fmla="*/ 9872 h 10000"/>
                <a:gd name="connsiteX569" fmla="*/ 3338 w 10000"/>
                <a:gd name="connsiteY569" fmla="*/ 9872 h 10000"/>
                <a:gd name="connsiteX570" fmla="*/ 3359 w 10000"/>
                <a:gd name="connsiteY570" fmla="*/ 9872 h 10000"/>
                <a:gd name="connsiteX571" fmla="*/ 3371 w 10000"/>
                <a:gd name="connsiteY571" fmla="*/ 9872 h 10000"/>
                <a:gd name="connsiteX572" fmla="*/ 3382 w 10000"/>
                <a:gd name="connsiteY572" fmla="*/ 9872 h 10000"/>
                <a:gd name="connsiteX573" fmla="*/ 3404 w 10000"/>
                <a:gd name="connsiteY573" fmla="*/ 9872 h 10000"/>
                <a:gd name="connsiteX574" fmla="*/ 3415 w 10000"/>
                <a:gd name="connsiteY574" fmla="*/ 9872 h 10000"/>
                <a:gd name="connsiteX575" fmla="*/ 3448 w 10000"/>
                <a:gd name="connsiteY575" fmla="*/ 9892 h 10000"/>
                <a:gd name="connsiteX576" fmla="*/ 3469 w 10000"/>
                <a:gd name="connsiteY576" fmla="*/ 9899 h 10000"/>
                <a:gd name="connsiteX577" fmla="*/ 3502 w 10000"/>
                <a:gd name="connsiteY577" fmla="*/ 9905 h 10000"/>
                <a:gd name="connsiteX578" fmla="*/ 3536 w 10000"/>
                <a:gd name="connsiteY578" fmla="*/ 9905 h 10000"/>
                <a:gd name="connsiteX579" fmla="*/ 3580 w 10000"/>
                <a:gd name="connsiteY579" fmla="*/ 9905 h 10000"/>
                <a:gd name="connsiteX580" fmla="*/ 3613 w 10000"/>
                <a:gd name="connsiteY580" fmla="*/ 9919 h 10000"/>
                <a:gd name="connsiteX581" fmla="*/ 3657 w 10000"/>
                <a:gd name="connsiteY581" fmla="*/ 9926 h 10000"/>
                <a:gd name="connsiteX582" fmla="*/ 3669 w 10000"/>
                <a:gd name="connsiteY582" fmla="*/ 9946 h 10000"/>
                <a:gd name="connsiteX583" fmla="*/ 3746 w 10000"/>
                <a:gd name="connsiteY583" fmla="*/ 9953 h 10000"/>
                <a:gd name="connsiteX584" fmla="*/ 3801 w 10000"/>
                <a:gd name="connsiteY584" fmla="*/ 9966 h 10000"/>
                <a:gd name="connsiteX585" fmla="*/ 3878 w 10000"/>
                <a:gd name="connsiteY585" fmla="*/ 9973 h 10000"/>
                <a:gd name="connsiteX586" fmla="*/ 3934 w 10000"/>
                <a:gd name="connsiteY586" fmla="*/ 9973 h 10000"/>
                <a:gd name="connsiteX587" fmla="*/ 4012 w 10000"/>
                <a:gd name="connsiteY587" fmla="*/ 9980 h 10000"/>
                <a:gd name="connsiteX588" fmla="*/ 4089 w 10000"/>
                <a:gd name="connsiteY588" fmla="*/ 9993 h 10000"/>
                <a:gd name="connsiteX589" fmla="*/ 4144 w 10000"/>
                <a:gd name="connsiteY589" fmla="*/ 9993 h 10000"/>
                <a:gd name="connsiteX590" fmla="*/ 4221 w 10000"/>
                <a:gd name="connsiteY59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04 w 10000"/>
                <a:gd name="connsiteY462" fmla="*/ 3599 h 10000"/>
                <a:gd name="connsiteX463" fmla="*/ 1371 w 10000"/>
                <a:gd name="connsiteY463" fmla="*/ 3606 h 10000"/>
                <a:gd name="connsiteX464" fmla="*/ 1338 w 10000"/>
                <a:gd name="connsiteY464" fmla="*/ 3619 h 10000"/>
                <a:gd name="connsiteX465" fmla="*/ 1327 w 10000"/>
                <a:gd name="connsiteY465" fmla="*/ 3626 h 10000"/>
                <a:gd name="connsiteX466" fmla="*/ 1216 w 10000"/>
                <a:gd name="connsiteY466" fmla="*/ 3734 h 10000"/>
                <a:gd name="connsiteX467" fmla="*/ 1216 w 10000"/>
                <a:gd name="connsiteY467" fmla="*/ 3754 h 10000"/>
                <a:gd name="connsiteX468" fmla="*/ 1194 w 10000"/>
                <a:gd name="connsiteY468" fmla="*/ 3747 h 10000"/>
                <a:gd name="connsiteX469" fmla="*/ 1150 w 10000"/>
                <a:gd name="connsiteY469" fmla="*/ 3747 h 10000"/>
                <a:gd name="connsiteX470" fmla="*/ 1106 w 10000"/>
                <a:gd name="connsiteY470" fmla="*/ 3734 h 10000"/>
                <a:gd name="connsiteX471" fmla="*/ 1072 w 10000"/>
                <a:gd name="connsiteY471" fmla="*/ 3734 h 10000"/>
                <a:gd name="connsiteX472" fmla="*/ 1028 w 10000"/>
                <a:gd name="connsiteY472" fmla="*/ 3734 h 10000"/>
                <a:gd name="connsiteX473" fmla="*/ 983 w 10000"/>
                <a:gd name="connsiteY473" fmla="*/ 3734 h 10000"/>
                <a:gd name="connsiteX474" fmla="*/ 939 w 10000"/>
                <a:gd name="connsiteY474" fmla="*/ 3754 h 10000"/>
                <a:gd name="connsiteX475" fmla="*/ 895 w 10000"/>
                <a:gd name="connsiteY475" fmla="*/ 3761 h 10000"/>
                <a:gd name="connsiteX476" fmla="*/ 895 w 10000"/>
                <a:gd name="connsiteY476" fmla="*/ 3781 h 10000"/>
                <a:gd name="connsiteX477" fmla="*/ 873 w 10000"/>
                <a:gd name="connsiteY477" fmla="*/ 3788 h 10000"/>
                <a:gd name="connsiteX478" fmla="*/ 873 w 10000"/>
                <a:gd name="connsiteY478" fmla="*/ 3808 h 10000"/>
                <a:gd name="connsiteX479" fmla="*/ 873 w 10000"/>
                <a:gd name="connsiteY479" fmla="*/ 3815 h 10000"/>
                <a:gd name="connsiteX480" fmla="*/ 895 w 10000"/>
                <a:gd name="connsiteY480" fmla="*/ 3835 h 10000"/>
                <a:gd name="connsiteX481" fmla="*/ 895 w 10000"/>
                <a:gd name="connsiteY481" fmla="*/ 3856 h 10000"/>
                <a:gd name="connsiteX482" fmla="*/ 895 w 10000"/>
                <a:gd name="connsiteY482" fmla="*/ 3862 h 10000"/>
                <a:gd name="connsiteX483" fmla="*/ 873 w 10000"/>
                <a:gd name="connsiteY483" fmla="*/ 3883 h 10000"/>
                <a:gd name="connsiteX484" fmla="*/ 829 w 10000"/>
                <a:gd name="connsiteY484" fmla="*/ 3889 h 10000"/>
                <a:gd name="connsiteX485" fmla="*/ 774 w 10000"/>
                <a:gd name="connsiteY485" fmla="*/ 3903 h 10000"/>
                <a:gd name="connsiteX486" fmla="*/ 730 w 10000"/>
                <a:gd name="connsiteY486" fmla="*/ 3916 h 10000"/>
                <a:gd name="connsiteX487" fmla="*/ 674 w 10000"/>
                <a:gd name="connsiteY487" fmla="*/ 3937 h 10000"/>
                <a:gd name="connsiteX488" fmla="*/ 620 w 10000"/>
                <a:gd name="connsiteY488" fmla="*/ 3957 h 10000"/>
                <a:gd name="connsiteX489" fmla="*/ 597 w 10000"/>
                <a:gd name="connsiteY489" fmla="*/ 3984 h 10000"/>
                <a:gd name="connsiteX490" fmla="*/ 563 w 10000"/>
                <a:gd name="connsiteY490" fmla="*/ 4018 h 10000"/>
                <a:gd name="connsiteX491" fmla="*/ 530 w 10000"/>
                <a:gd name="connsiteY491" fmla="*/ 4065 h 10000"/>
                <a:gd name="connsiteX492" fmla="*/ 553 w 10000"/>
                <a:gd name="connsiteY492" fmla="*/ 4092 h 10000"/>
                <a:gd name="connsiteX493" fmla="*/ 553 w 10000"/>
                <a:gd name="connsiteY493" fmla="*/ 4119 h 10000"/>
                <a:gd name="connsiteX494" fmla="*/ 563 w 10000"/>
                <a:gd name="connsiteY494" fmla="*/ 4146 h 10000"/>
                <a:gd name="connsiteX495" fmla="*/ 574 w 10000"/>
                <a:gd name="connsiteY495" fmla="*/ 4166 h 10000"/>
                <a:gd name="connsiteX496" fmla="*/ 2486 w 10000"/>
                <a:gd name="connsiteY496" fmla="*/ 6556 h 10000"/>
                <a:gd name="connsiteX497" fmla="*/ 2608 w 10000"/>
                <a:gd name="connsiteY497" fmla="*/ 6563 h 10000"/>
                <a:gd name="connsiteX498" fmla="*/ 2740 w 10000"/>
                <a:gd name="connsiteY498" fmla="*/ 6570 h 10000"/>
                <a:gd name="connsiteX499" fmla="*/ 2862 w 10000"/>
                <a:gd name="connsiteY499" fmla="*/ 6570 h 10000"/>
                <a:gd name="connsiteX500" fmla="*/ 2984 w 10000"/>
                <a:gd name="connsiteY500" fmla="*/ 6563 h 10000"/>
                <a:gd name="connsiteX501" fmla="*/ 2984 w 10000"/>
                <a:gd name="connsiteY501" fmla="*/ 6590 h 10000"/>
                <a:gd name="connsiteX502" fmla="*/ 2961 w 10000"/>
                <a:gd name="connsiteY502" fmla="*/ 6624 h 10000"/>
                <a:gd name="connsiteX503" fmla="*/ 2961 w 10000"/>
                <a:gd name="connsiteY503" fmla="*/ 6651 h 10000"/>
                <a:gd name="connsiteX504" fmla="*/ 2961 w 10000"/>
                <a:gd name="connsiteY504" fmla="*/ 6678 h 10000"/>
                <a:gd name="connsiteX505" fmla="*/ 2949 w 10000"/>
                <a:gd name="connsiteY505" fmla="*/ 6712 h 10000"/>
                <a:gd name="connsiteX506" fmla="*/ 2949 w 10000"/>
                <a:gd name="connsiteY506" fmla="*/ 6739 h 10000"/>
                <a:gd name="connsiteX507" fmla="*/ 2939 w 10000"/>
                <a:gd name="connsiteY507" fmla="*/ 6766 h 10000"/>
                <a:gd name="connsiteX508" fmla="*/ 2939 w 10000"/>
                <a:gd name="connsiteY508" fmla="*/ 6793 h 10000"/>
                <a:gd name="connsiteX509" fmla="*/ 2906 w 10000"/>
                <a:gd name="connsiteY509" fmla="*/ 6989 h 10000"/>
                <a:gd name="connsiteX510" fmla="*/ 2906 w 10000"/>
                <a:gd name="connsiteY510" fmla="*/ 7184 h 10000"/>
                <a:gd name="connsiteX511" fmla="*/ 2916 w 10000"/>
                <a:gd name="connsiteY511" fmla="*/ 7380 h 10000"/>
                <a:gd name="connsiteX512" fmla="*/ 2949 w 10000"/>
                <a:gd name="connsiteY512" fmla="*/ 7576 h 10000"/>
                <a:gd name="connsiteX513" fmla="*/ 2995 w 10000"/>
                <a:gd name="connsiteY513" fmla="*/ 7765 h 10000"/>
                <a:gd name="connsiteX514" fmla="*/ 3061 w 10000"/>
                <a:gd name="connsiteY514" fmla="*/ 7968 h 10000"/>
                <a:gd name="connsiteX515" fmla="*/ 3128 w 10000"/>
                <a:gd name="connsiteY515" fmla="*/ 8157 h 10000"/>
                <a:gd name="connsiteX516" fmla="*/ 3204 w 10000"/>
                <a:gd name="connsiteY516" fmla="*/ 8339 h 10000"/>
                <a:gd name="connsiteX517" fmla="*/ 3502 w 10000"/>
                <a:gd name="connsiteY517" fmla="*/ 8852 h 10000"/>
                <a:gd name="connsiteX518" fmla="*/ 3073 w 10000"/>
                <a:gd name="connsiteY518" fmla="*/ 8832 h 10000"/>
                <a:gd name="connsiteX519" fmla="*/ 2619 w 10000"/>
                <a:gd name="connsiteY519" fmla="*/ 8832 h 10000"/>
                <a:gd name="connsiteX520" fmla="*/ 2399 w 10000"/>
                <a:gd name="connsiteY520" fmla="*/ 8832 h 10000"/>
                <a:gd name="connsiteX521" fmla="*/ 2178 w 10000"/>
                <a:gd name="connsiteY521" fmla="*/ 8845 h 10000"/>
                <a:gd name="connsiteX522" fmla="*/ 1956 w 10000"/>
                <a:gd name="connsiteY522" fmla="*/ 8859 h 10000"/>
                <a:gd name="connsiteX523" fmla="*/ 1723 w 10000"/>
                <a:gd name="connsiteY523" fmla="*/ 8879 h 10000"/>
                <a:gd name="connsiteX524" fmla="*/ 1514 w 10000"/>
                <a:gd name="connsiteY524" fmla="*/ 8906 h 10000"/>
                <a:gd name="connsiteX525" fmla="*/ 1293 w 10000"/>
                <a:gd name="connsiteY525" fmla="*/ 8933 h 10000"/>
                <a:gd name="connsiteX526" fmla="*/ 1083 w 10000"/>
                <a:gd name="connsiteY526" fmla="*/ 8967 h 10000"/>
                <a:gd name="connsiteX527" fmla="*/ 873 w 10000"/>
                <a:gd name="connsiteY527" fmla="*/ 9014 h 10000"/>
                <a:gd name="connsiteX528" fmla="*/ 685 w 10000"/>
                <a:gd name="connsiteY528" fmla="*/ 9068 h 10000"/>
                <a:gd name="connsiteX529" fmla="*/ 486 w 10000"/>
                <a:gd name="connsiteY529" fmla="*/ 9136 h 10000"/>
                <a:gd name="connsiteX530" fmla="*/ 299 w 10000"/>
                <a:gd name="connsiteY530" fmla="*/ 9196 h 10000"/>
                <a:gd name="connsiteX531" fmla="*/ 122 w 10000"/>
                <a:gd name="connsiteY531" fmla="*/ 9278 h 10000"/>
                <a:gd name="connsiteX532" fmla="*/ 87 w 10000"/>
                <a:gd name="connsiteY532" fmla="*/ 9305 h 10000"/>
                <a:gd name="connsiteX533" fmla="*/ 66 w 10000"/>
                <a:gd name="connsiteY533" fmla="*/ 9332 h 10000"/>
                <a:gd name="connsiteX534" fmla="*/ 44 w 10000"/>
                <a:gd name="connsiteY534" fmla="*/ 9359 h 10000"/>
                <a:gd name="connsiteX535" fmla="*/ 22 w 10000"/>
                <a:gd name="connsiteY535" fmla="*/ 9392 h 10000"/>
                <a:gd name="connsiteX536" fmla="*/ 11 w 10000"/>
                <a:gd name="connsiteY536" fmla="*/ 9419 h 10000"/>
                <a:gd name="connsiteX537" fmla="*/ 0 w 10000"/>
                <a:gd name="connsiteY537" fmla="*/ 9446 h 10000"/>
                <a:gd name="connsiteX538" fmla="*/ 0 w 10000"/>
                <a:gd name="connsiteY538" fmla="*/ 9473 h 10000"/>
                <a:gd name="connsiteX539" fmla="*/ 0 w 10000"/>
                <a:gd name="connsiteY539" fmla="*/ 9500 h 10000"/>
                <a:gd name="connsiteX540" fmla="*/ 178 w 10000"/>
                <a:gd name="connsiteY540" fmla="*/ 9534 h 10000"/>
                <a:gd name="connsiteX541" fmla="*/ 355 w 10000"/>
                <a:gd name="connsiteY541" fmla="*/ 9554 h 10000"/>
                <a:gd name="connsiteX542" fmla="*/ 530 w 10000"/>
                <a:gd name="connsiteY542" fmla="*/ 9581 h 10000"/>
                <a:gd name="connsiteX543" fmla="*/ 718 w 10000"/>
                <a:gd name="connsiteY543" fmla="*/ 9588 h 10000"/>
                <a:gd name="connsiteX544" fmla="*/ 1083 w 10000"/>
                <a:gd name="connsiteY544" fmla="*/ 9602 h 10000"/>
                <a:gd name="connsiteX545" fmla="*/ 1459 w 10000"/>
                <a:gd name="connsiteY545" fmla="*/ 9588 h 10000"/>
                <a:gd name="connsiteX546" fmla="*/ 1834 w 10000"/>
                <a:gd name="connsiteY546" fmla="*/ 9575 h 10000"/>
                <a:gd name="connsiteX547" fmla="*/ 2210 w 10000"/>
                <a:gd name="connsiteY547" fmla="*/ 9561 h 10000"/>
                <a:gd name="connsiteX548" fmla="*/ 2575 w 10000"/>
                <a:gd name="connsiteY548" fmla="*/ 9554 h 10000"/>
                <a:gd name="connsiteX549" fmla="*/ 2949 w 10000"/>
                <a:gd name="connsiteY549" fmla="*/ 9561 h 10000"/>
                <a:gd name="connsiteX550" fmla="*/ 2949 w 10000"/>
                <a:gd name="connsiteY550" fmla="*/ 9581 h 10000"/>
                <a:gd name="connsiteX551" fmla="*/ 2961 w 10000"/>
                <a:gd name="connsiteY551" fmla="*/ 9602 h 10000"/>
                <a:gd name="connsiteX552" fmla="*/ 2961 w 10000"/>
                <a:gd name="connsiteY552" fmla="*/ 9615 h 10000"/>
                <a:gd name="connsiteX553" fmla="*/ 2961 w 10000"/>
                <a:gd name="connsiteY553" fmla="*/ 9635 h 10000"/>
                <a:gd name="connsiteX554" fmla="*/ 2984 w 10000"/>
                <a:gd name="connsiteY554" fmla="*/ 9662 h 10000"/>
                <a:gd name="connsiteX555" fmla="*/ 2995 w 10000"/>
                <a:gd name="connsiteY555" fmla="*/ 9683 h 10000"/>
                <a:gd name="connsiteX556" fmla="*/ 2995 w 10000"/>
                <a:gd name="connsiteY556" fmla="*/ 9696 h 10000"/>
                <a:gd name="connsiteX557" fmla="*/ 3017 w 10000"/>
                <a:gd name="connsiteY557" fmla="*/ 9716 h 10000"/>
                <a:gd name="connsiteX558" fmla="*/ 3040 w 10000"/>
                <a:gd name="connsiteY558" fmla="*/ 9743 h 10000"/>
                <a:gd name="connsiteX559" fmla="*/ 3073 w 10000"/>
                <a:gd name="connsiteY559" fmla="*/ 9764 h 10000"/>
                <a:gd name="connsiteX560" fmla="*/ 3106 w 10000"/>
                <a:gd name="connsiteY560" fmla="*/ 9784 h 10000"/>
                <a:gd name="connsiteX561" fmla="*/ 3128 w 10000"/>
                <a:gd name="connsiteY561" fmla="*/ 9797 h 10000"/>
                <a:gd name="connsiteX562" fmla="*/ 3171 w 10000"/>
                <a:gd name="connsiteY562" fmla="*/ 9818 h 10000"/>
                <a:gd name="connsiteX563" fmla="*/ 3204 w 10000"/>
                <a:gd name="connsiteY563" fmla="*/ 9838 h 10000"/>
                <a:gd name="connsiteX564" fmla="*/ 3248 w 10000"/>
                <a:gd name="connsiteY564" fmla="*/ 9845 h 10000"/>
                <a:gd name="connsiteX565" fmla="*/ 3282 w 10000"/>
                <a:gd name="connsiteY565" fmla="*/ 9865 h 10000"/>
                <a:gd name="connsiteX566" fmla="*/ 3315 w 10000"/>
                <a:gd name="connsiteY566" fmla="*/ 9865 h 10000"/>
                <a:gd name="connsiteX567" fmla="*/ 3326 w 10000"/>
                <a:gd name="connsiteY567" fmla="*/ 9872 h 10000"/>
                <a:gd name="connsiteX568" fmla="*/ 3338 w 10000"/>
                <a:gd name="connsiteY568" fmla="*/ 9872 h 10000"/>
                <a:gd name="connsiteX569" fmla="*/ 3359 w 10000"/>
                <a:gd name="connsiteY569" fmla="*/ 9872 h 10000"/>
                <a:gd name="connsiteX570" fmla="*/ 3371 w 10000"/>
                <a:gd name="connsiteY570" fmla="*/ 9872 h 10000"/>
                <a:gd name="connsiteX571" fmla="*/ 3382 w 10000"/>
                <a:gd name="connsiteY571" fmla="*/ 9872 h 10000"/>
                <a:gd name="connsiteX572" fmla="*/ 3404 w 10000"/>
                <a:gd name="connsiteY572" fmla="*/ 9872 h 10000"/>
                <a:gd name="connsiteX573" fmla="*/ 3415 w 10000"/>
                <a:gd name="connsiteY573" fmla="*/ 9872 h 10000"/>
                <a:gd name="connsiteX574" fmla="*/ 3448 w 10000"/>
                <a:gd name="connsiteY574" fmla="*/ 9892 h 10000"/>
                <a:gd name="connsiteX575" fmla="*/ 3469 w 10000"/>
                <a:gd name="connsiteY575" fmla="*/ 9899 h 10000"/>
                <a:gd name="connsiteX576" fmla="*/ 3502 w 10000"/>
                <a:gd name="connsiteY576" fmla="*/ 9905 h 10000"/>
                <a:gd name="connsiteX577" fmla="*/ 3536 w 10000"/>
                <a:gd name="connsiteY577" fmla="*/ 9905 h 10000"/>
                <a:gd name="connsiteX578" fmla="*/ 3580 w 10000"/>
                <a:gd name="connsiteY578" fmla="*/ 9905 h 10000"/>
                <a:gd name="connsiteX579" fmla="*/ 3613 w 10000"/>
                <a:gd name="connsiteY579" fmla="*/ 9919 h 10000"/>
                <a:gd name="connsiteX580" fmla="*/ 3657 w 10000"/>
                <a:gd name="connsiteY580" fmla="*/ 9926 h 10000"/>
                <a:gd name="connsiteX581" fmla="*/ 3669 w 10000"/>
                <a:gd name="connsiteY581" fmla="*/ 9946 h 10000"/>
                <a:gd name="connsiteX582" fmla="*/ 3746 w 10000"/>
                <a:gd name="connsiteY582" fmla="*/ 9953 h 10000"/>
                <a:gd name="connsiteX583" fmla="*/ 3801 w 10000"/>
                <a:gd name="connsiteY583" fmla="*/ 9966 h 10000"/>
                <a:gd name="connsiteX584" fmla="*/ 3878 w 10000"/>
                <a:gd name="connsiteY584" fmla="*/ 9973 h 10000"/>
                <a:gd name="connsiteX585" fmla="*/ 3934 w 10000"/>
                <a:gd name="connsiteY585" fmla="*/ 9973 h 10000"/>
                <a:gd name="connsiteX586" fmla="*/ 4012 w 10000"/>
                <a:gd name="connsiteY586" fmla="*/ 9980 h 10000"/>
                <a:gd name="connsiteX587" fmla="*/ 4089 w 10000"/>
                <a:gd name="connsiteY587" fmla="*/ 9993 h 10000"/>
                <a:gd name="connsiteX588" fmla="*/ 4144 w 10000"/>
                <a:gd name="connsiteY588" fmla="*/ 9993 h 10000"/>
                <a:gd name="connsiteX589" fmla="*/ 4221 w 10000"/>
                <a:gd name="connsiteY58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338 w 10000"/>
                <a:gd name="connsiteY463" fmla="*/ 3619 h 10000"/>
                <a:gd name="connsiteX464" fmla="*/ 1327 w 10000"/>
                <a:gd name="connsiteY464" fmla="*/ 3626 h 10000"/>
                <a:gd name="connsiteX465" fmla="*/ 1216 w 10000"/>
                <a:gd name="connsiteY465" fmla="*/ 3734 h 10000"/>
                <a:gd name="connsiteX466" fmla="*/ 1216 w 10000"/>
                <a:gd name="connsiteY466" fmla="*/ 3754 h 10000"/>
                <a:gd name="connsiteX467" fmla="*/ 1194 w 10000"/>
                <a:gd name="connsiteY467" fmla="*/ 3747 h 10000"/>
                <a:gd name="connsiteX468" fmla="*/ 1150 w 10000"/>
                <a:gd name="connsiteY468" fmla="*/ 3747 h 10000"/>
                <a:gd name="connsiteX469" fmla="*/ 1106 w 10000"/>
                <a:gd name="connsiteY469" fmla="*/ 3734 h 10000"/>
                <a:gd name="connsiteX470" fmla="*/ 1072 w 10000"/>
                <a:gd name="connsiteY470" fmla="*/ 3734 h 10000"/>
                <a:gd name="connsiteX471" fmla="*/ 1028 w 10000"/>
                <a:gd name="connsiteY471" fmla="*/ 3734 h 10000"/>
                <a:gd name="connsiteX472" fmla="*/ 983 w 10000"/>
                <a:gd name="connsiteY472" fmla="*/ 3734 h 10000"/>
                <a:gd name="connsiteX473" fmla="*/ 939 w 10000"/>
                <a:gd name="connsiteY473" fmla="*/ 3754 h 10000"/>
                <a:gd name="connsiteX474" fmla="*/ 895 w 10000"/>
                <a:gd name="connsiteY474" fmla="*/ 3761 h 10000"/>
                <a:gd name="connsiteX475" fmla="*/ 895 w 10000"/>
                <a:gd name="connsiteY475" fmla="*/ 3781 h 10000"/>
                <a:gd name="connsiteX476" fmla="*/ 873 w 10000"/>
                <a:gd name="connsiteY476" fmla="*/ 3788 h 10000"/>
                <a:gd name="connsiteX477" fmla="*/ 873 w 10000"/>
                <a:gd name="connsiteY477" fmla="*/ 3808 h 10000"/>
                <a:gd name="connsiteX478" fmla="*/ 873 w 10000"/>
                <a:gd name="connsiteY478" fmla="*/ 3815 h 10000"/>
                <a:gd name="connsiteX479" fmla="*/ 895 w 10000"/>
                <a:gd name="connsiteY479" fmla="*/ 3835 h 10000"/>
                <a:gd name="connsiteX480" fmla="*/ 895 w 10000"/>
                <a:gd name="connsiteY480" fmla="*/ 3856 h 10000"/>
                <a:gd name="connsiteX481" fmla="*/ 895 w 10000"/>
                <a:gd name="connsiteY481" fmla="*/ 3862 h 10000"/>
                <a:gd name="connsiteX482" fmla="*/ 873 w 10000"/>
                <a:gd name="connsiteY482" fmla="*/ 3883 h 10000"/>
                <a:gd name="connsiteX483" fmla="*/ 829 w 10000"/>
                <a:gd name="connsiteY483" fmla="*/ 3889 h 10000"/>
                <a:gd name="connsiteX484" fmla="*/ 774 w 10000"/>
                <a:gd name="connsiteY484" fmla="*/ 3903 h 10000"/>
                <a:gd name="connsiteX485" fmla="*/ 730 w 10000"/>
                <a:gd name="connsiteY485" fmla="*/ 3916 h 10000"/>
                <a:gd name="connsiteX486" fmla="*/ 674 w 10000"/>
                <a:gd name="connsiteY486" fmla="*/ 3937 h 10000"/>
                <a:gd name="connsiteX487" fmla="*/ 620 w 10000"/>
                <a:gd name="connsiteY487" fmla="*/ 3957 h 10000"/>
                <a:gd name="connsiteX488" fmla="*/ 597 w 10000"/>
                <a:gd name="connsiteY488" fmla="*/ 3984 h 10000"/>
                <a:gd name="connsiteX489" fmla="*/ 563 w 10000"/>
                <a:gd name="connsiteY489" fmla="*/ 4018 h 10000"/>
                <a:gd name="connsiteX490" fmla="*/ 530 w 10000"/>
                <a:gd name="connsiteY490" fmla="*/ 4065 h 10000"/>
                <a:gd name="connsiteX491" fmla="*/ 553 w 10000"/>
                <a:gd name="connsiteY491" fmla="*/ 4092 h 10000"/>
                <a:gd name="connsiteX492" fmla="*/ 553 w 10000"/>
                <a:gd name="connsiteY492" fmla="*/ 4119 h 10000"/>
                <a:gd name="connsiteX493" fmla="*/ 563 w 10000"/>
                <a:gd name="connsiteY493" fmla="*/ 4146 h 10000"/>
                <a:gd name="connsiteX494" fmla="*/ 574 w 10000"/>
                <a:gd name="connsiteY494" fmla="*/ 4166 h 10000"/>
                <a:gd name="connsiteX495" fmla="*/ 2486 w 10000"/>
                <a:gd name="connsiteY495" fmla="*/ 6556 h 10000"/>
                <a:gd name="connsiteX496" fmla="*/ 2608 w 10000"/>
                <a:gd name="connsiteY496" fmla="*/ 6563 h 10000"/>
                <a:gd name="connsiteX497" fmla="*/ 2740 w 10000"/>
                <a:gd name="connsiteY497" fmla="*/ 6570 h 10000"/>
                <a:gd name="connsiteX498" fmla="*/ 2862 w 10000"/>
                <a:gd name="connsiteY498" fmla="*/ 6570 h 10000"/>
                <a:gd name="connsiteX499" fmla="*/ 2984 w 10000"/>
                <a:gd name="connsiteY499" fmla="*/ 6563 h 10000"/>
                <a:gd name="connsiteX500" fmla="*/ 2984 w 10000"/>
                <a:gd name="connsiteY500" fmla="*/ 6590 h 10000"/>
                <a:gd name="connsiteX501" fmla="*/ 2961 w 10000"/>
                <a:gd name="connsiteY501" fmla="*/ 6624 h 10000"/>
                <a:gd name="connsiteX502" fmla="*/ 2961 w 10000"/>
                <a:gd name="connsiteY502" fmla="*/ 6651 h 10000"/>
                <a:gd name="connsiteX503" fmla="*/ 2961 w 10000"/>
                <a:gd name="connsiteY503" fmla="*/ 6678 h 10000"/>
                <a:gd name="connsiteX504" fmla="*/ 2949 w 10000"/>
                <a:gd name="connsiteY504" fmla="*/ 6712 h 10000"/>
                <a:gd name="connsiteX505" fmla="*/ 2949 w 10000"/>
                <a:gd name="connsiteY505" fmla="*/ 6739 h 10000"/>
                <a:gd name="connsiteX506" fmla="*/ 2939 w 10000"/>
                <a:gd name="connsiteY506" fmla="*/ 6766 h 10000"/>
                <a:gd name="connsiteX507" fmla="*/ 2939 w 10000"/>
                <a:gd name="connsiteY507" fmla="*/ 6793 h 10000"/>
                <a:gd name="connsiteX508" fmla="*/ 2906 w 10000"/>
                <a:gd name="connsiteY508" fmla="*/ 6989 h 10000"/>
                <a:gd name="connsiteX509" fmla="*/ 2906 w 10000"/>
                <a:gd name="connsiteY509" fmla="*/ 7184 h 10000"/>
                <a:gd name="connsiteX510" fmla="*/ 2916 w 10000"/>
                <a:gd name="connsiteY510" fmla="*/ 7380 h 10000"/>
                <a:gd name="connsiteX511" fmla="*/ 2949 w 10000"/>
                <a:gd name="connsiteY511" fmla="*/ 7576 h 10000"/>
                <a:gd name="connsiteX512" fmla="*/ 2995 w 10000"/>
                <a:gd name="connsiteY512" fmla="*/ 7765 h 10000"/>
                <a:gd name="connsiteX513" fmla="*/ 3061 w 10000"/>
                <a:gd name="connsiteY513" fmla="*/ 7968 h 10000"/>
                <a:gd name="connsiteX514" fmla="*/ 3128 w 10000"/>
                <a:gd name="connsiteY514" fmla="*/ 8157 h 10000"/>
                <a:gd name="connsiteX515" fmla="*/ 3204 w 10000"/>
                <a:gd name="connsiteY515" fmla="*/ 8339 h 10000"/>
                <a:gd name="connsiteX516" fmla="*/ 3502 w 10000"/>
                <a:gd name="connsiteY516" fmla="*/ 8852 h 10000"/>
                <a:gd name="connsiteX517" fmla="*/ 3073 w 10000"/>
                <a:gd name="connsiteY517" fmla="*/ 8832 h 10000"/>
                <a:gd name="connsiteX518" fmla="*/ 2619 w 10000"/>
                <a:gd name="connsiteY518" fmla="*/ 8832 h 10000"/>
                <a:gd name="connsiteX519" fmla="*/ 2399 w 10000"/>
                <a:gd name="connsiteY519" fmla="*/ 8832 h 10000"/>
                <a:gd name="connsiteX520" fmla="*/ 2178 w 10000"/>
                <a:gd name="connsiteY520" fmla="*/ 8845 h 10000"/>
                <a:gd name="connsiteX521" fmla="*/ 1956 w 10000"/>
                <a:gd name="connsiteY521" fmla="*/ 8859 h 10000"/>
                <a:gd name="connsiteX522" fmla="*/ 1723 w 10000"/>
                <a:gd name="connsiteY522" fmla="*/ 8879 h 10000"/>
                <a:gd name="connsiteX523" fmla="*/ 1514 w 10000"/>
                <a:gd name="connsiteY523" fmla="*/ 8906 h 10000"/>
                <a:gd name="connsiteX524" fmla="*/ 1293 w 10000"/>
                <a:gd name="connsiteY524" fmla="*/ 8933 h 10000"/>
                <a:gd name="connsiteX525" fmla="*/ 1083 w 10000"/>
                <a:gd name="connsiteY525" fmla="*/ 8967 h 10000"/>
                <a:gd name="connsiteX526" fmla="*/ 873 w 10000"/>
                <a:gd name="connsiteY526" fmla="*/ 9014 h 10000"/>
                <a:gd name="connsiteX527" fmla="*/ 685 w 10000"/>
                <a:gd name="connsiteY527" fmla="*/ 9068 h 10000"/>
                <a:gd name="connsiteX528" fmla="*/ 486 w 10000"/>
                <a:gd name="connsiteY528" fmla="*/ 9136 h 10000"/>
                <a:gd name="connsiteX529" fmla="*/ 299 w 10000"/>
                <a:gd name="connsiteY529" fmla="*/ 9196 h 10000"/>
                <a:gd name="connsiteX530" fmla="*/ 122 w 10000"/>
                <a:gd name="connsiteY530" fmla="*/ 9278 h 10000"/>
                <a:gd name="connsiteX531" fmla="*/ 87 w 10000"/>
                <a:gd name="connsiteY531" fmla="*/ 9305 h 10000"/>
                <a:gd name="connsiteX532" fmla="*/ 66 w 10000"/>
                <a:gd name="connsiteY532" fmla="*/ 9332 h 10000"/>
                <a:gd name="connsiteX533" fmla="*/ 44 w 10000"/>
                <a:gd name="connsiteY533" fmla="*/ 9359 h 10000"/>
                <a:gd name="connsiteX534" fmla="*/ 22 w 10000"/>
                <a:gd name="connsiteY534" fmla="*/ 9392 h 10000"/>
                <a:gd name="connsiteX535" fmla="*/ 11 w 10000"/>
                <a:gd name="connsiteY535" fmla="*/ 9419 h 10000"/>
                <a:gd name="connsiteX536" fmla="*/ 0 w 10000"/>
                <a:gd name="connsiteY536" fmla="*/ 9446 h 10000"/>
                <a:gd name="connsiteX537" fmla="*/ 0 w 10000"/>
                <a:gd name="connsiteY537" fmla="*/ 9473 h 10000"/>
                <a:gd name="connsiteX538" fmla="*/ 0 w 10000"/>
                <a:gd name="connsiteY538" fmla="*/ 9500 h 10000"/>
                <a:gd name="connsiteX539" fmla="*/ 178 w 10000"/>
                <a:gd name="connsiteY539" fmla="*/ 9534 h 10000"/>
                <a:gd name="connsiteX540" fmla="*/ 355 w 10000"/>
                <a:gd name="connsiteY540" fmla="*/ 9554 h 10000"/>
                <a:gd name="connsiteX541" fmla="*/ 530 w 10000"/>
                <a:gd name="connsiteY541" fmla="*/ 9581 h 10000"/>
                <a:gd name="connsiteX542" fmla="*/ 718 w 10000"/>
                <a:gd name="connsiteY542" fmla="*/ 9588 h 10000"/>
                <a:gd name="connsiteX543" fmla="*/ 1083 w 10000"/>
                <a:gd name="connsiteY543" fmla="*/ 9602 h 10000"/>
                <a:gd name="connsiteX544" fmla="*/ 1459 w 10000"/>
                <a:gd name="connsiteY544" fmla="*/ 9588 h 10000"/>
                <a:gd name="connsiteX545" fmla="*/ 1834 w 10000"/>
                <a:gd name="connsiteY545" fmla="*/ 9575 h 10000"/>
                <a:gd name="connsiteX546" fmla="*/ 2210 w 10000"/>
                <a:gd name="connsiteY546" fmla="*/ 9561 h 10000"/>
                <a:gd name="connsiteX547" fmla="*/ 2575 w 10000"/>
                <a:gd name="connsiteY547" fmla="*/ 9554 h 10000"/>
                <a:gd name="connsiteX548" fmla="*/ 2949 w 10000"/>
                <a:gd name="connsiteY548" fmla="*/ 9561 h 10000"/>
                <a:gd name="connsiteX549" fmla="*/ 2949 w 10000"/>
                <a:gd name="connsiteY549" fmla="*/ 9581 h 10000"/>
                <a:gd name="connsiteX550" fmla="*/ 2961 w 10000"/>
                <a:gd name="connsiteY550" fmla="*/ 9602 h 10000"/>
                <a:gd name="connsiteX551" fmla="*/ 2961 w 10000"/>
                <a:gd name="connsiteY551" fmla="*/ 9615 h 10000"/>
                <a:gd name="connsiteX552" fmla="*/ 2961 w 10000"/>
                <a:gd name="connsiteY552" fmla="*/ 9635 h 10000"/>
                <a:gd name="connsiteX553" fmla="*/ 2984 w 10000"/>
                <a:gd name="connsiteY553" fmla="*/ 9662 h 10000"/>
                <a:gd name="connsiteX554" fmla="*/ 2995 w 10000"/>
                <a:gd name="connsiteY554" fmla="*/ 9683 h 10000"/>
                <a:gd name="connsiteX555" fmla="*/ 2995 w 10000"/>
                <a:gd name="connsiteY555" fmla="*/ 9696 h 10000"/>
                <a:gd name="connsiteX556" fmla="*/ 3017 w 10000"/>
                <a:gd name="connsiteY556" fmla="*/ 9716 h 10000"/>
                <a:gd name="connsiteX557" fmla="*/ 3040 w 10000"/>
                <a:gd name="connsiteY557" fmla="*/ 9743 h 10000"/>
                <a:gd name="connsiteX558" fmla="*/ 3073 w 10000"/>
                <a:gd name="connsiteY558" fmla="*/ 9764 h 10000"/>
                <a:gd name="connsiteX559" fmla="*/ 3106 w 10000"/>
                <a:gd name="connsiteY559" fmla="*/ 9784 h 10000"/>
                <a:gd name="connsiteX560" fmla="*/ 3128 w 10000"/>
                <a:gd name="connsiteY560" fmla="*/ 9797 h 10000"/>
                <a:gd name="connsiteX561" fmla="*/ 3171 w 10000"/>
                <a:gd name="connsiteY561" fmla="*/ 9818 h 10000"/>
                <a:gd name="connsiteX562" fmla="*/ 3204 w 10000"/>
                <a:gd name="connsiteY562" fmla="*/ 9838 h 10000"/>
                <a:gd name="connsiteX563" fmla="*/ 3248 w 10000"/>
                <a:gd name="connsiteY563" fmla="*/ 9845 h 10000"/>
                <a:gd name="connsiteX564" fmla="*/ 3282 w 10000"/>
                <a:gd name="connsiteY564" fmla="*/ 9865 h 10000"/>
                <a:gd name="connsiteX565" fmla="*/ 3315 w 10000"/>
                <a:gd name="connsiteY565" fmla="*/ 9865 h 10000"/>
                <a:gd name="connsiteX566" fmla="*/ 3326 w 10000"/>
                <a:gd name="connsiteY566" fmla="*/ 9872 h 10000"/>
                <a:gd name="connsiteX567" fmla="*/ 3338 w 10000"/>
                <a:gd name="connsiteY567" fmla="*/ 9872 h 10000"/>
                <a:gd name="connsiteX568" fmla="*/ 3359 w 10000"/>
                <a:gd name="connsiteY568" fmla="*/ 9872 h 10000"/>
                <a:gd name="connsiteX569" fmla="*/ 3371 w 10000"/>
                <a:gd name="connsiteY569" fmla="*/ 9872 h 10000"/>
                <a:gd name="connsiteX570" fmla="*/ 3382 w 10000"/>
                <a:gd name="connsiteY570" fmla="*/ 9872 h 10000"/>
                <a:gd name="connsiteX571" fmla="*/ 3404 w 10000"/>
                <a:gd name="connsiteY571" fmla="*/ 9872 h 10000"/>
                <a:gd name="connsiteX572" fmla="*/ 3415 w 10000"/>
                <a:gd name="connsiteY572" fmla="*/ 9872 h 10000"/>
                <a:gd name="connsiteX573" fmla="*/ 3448 w 10000"/>
                <a:gd name="connsiteY573" fmla="*/ 9892 h 10000"/>
                <a:gd name="connsiteX574" fmla="*/ 3469 w 10000"/>
                <a:gd name="connsiteY574" fmla="*/ 9899 h 10000"/>
                <a:gd name="connsiteX575" fmla="*/ 3502 w 10000"/>
                <a:gd name="connsiteY575" fmla="*/ 9905 h 10000"/>
                <a:gd name="connsiteX576" fmla="*/ 3536 w 10000"/>
                <a:gd name="connsiteY576" fmla="*/ 9905 h 10000"/>
                <a:gd name="connsiteX577" fmla="*/ 3580 w 10000"/>
                <a:gd name="connsiteY577" fmla="*/ 9905 h 10000"/>
                <a:gd name="connsiteX578" fmla="*/ 3613 w 10000"/>
                <a:gd name="connsiteY578" fmla="*/ 9919 h 10000"/>
                <a:gd name="connsiteX579" fmla="*/ 3657 w 10000"/>
                <a:gd name="connsiteY579" fmla="*/ 9926 h 10000"/>
                <a:gd name="connsiteX580" fmla="*/ 3669 w 10000"/>
                <a:gd name="connsiteY580" fmla="*/ 9946 h 10000"/>
                <a:gd name="connsiteX581" fmla="*/ 3746 w 10000"/>
                <a:gd name="connsiteY581" fmla="*/ 9953 h 10000"/>
                <a:gd name="connsiteX582" fmla="*/ 3801 w 10000"/>
                <a:gd name="connsiteY582" fmla="*/ 9966 h 10000"/>
                <a:gd name="connsiteX583" fmla="*/ 3878 w 10000"/>
                <a:gd name="connsiteY583" fmla="*/ 9973 h 10000"/>
                <a:gd name="connsiteX584" fmla="*/ 3934 w 10000"/>
                <a:gd name="connsiteY584" fmla="*/ 9973 h 10000"/>
                <a:gd name="connsiteX585" fmla="*/ 4012 w 10000"/>
                <a:gd name="connsiteY585" fmla="*/ 9980 h 10000"/>
                <a:gd name="connsiteX586" fmla="*/ 4089 w 10000"/>
                <a:gd name="connsiteY586" fmla="*/ 9993 h 10000"/>
                <a:gd name="connsiteX587" fmla="*/ 4144 w 10000"/>
                <a:gd name="connsiteY587" fmla="*/ 9993 h 10000"/>
                <a:gd name="connsiteX588" fmla="*/ 4221 w 10000"/>
                <a:gd name="connsiteY58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338 w 10000"/>
                <a:gd name="connsiteY463" fmla="*/ 3619 h 10000"/>
                <a:gd name="connsiteX464" fmla="*/ 1216 w 10000"/>
                <a:gd name="connsiteY464" fmla="*/ 3734 h 10000"/>
                <a:gd name="connsiteX465" fmla="*/ 1216 w 10000"/>
                <a:gd name="connsiteY465" fmla="*/ 3754 h 10000"/>
                <a:gd name="connsiteX466" fmla="*/ 1194 w 10000"/>
                <a:gd name="connsiteY466" fmla="*/ 3747 h 10000"/>
                <a:gd name="connsiteX467" fmla="*/ 1150 w 10000"/>
                <a:gd name="connsiteY467" fmla="*/ 3747 h 10000"/>
                <a:gd name="connsiteX468" fmla="*/ 1106 w 10000"/>
                <a:gd name="connsiteY468" fmla="*/ 3734 h 10000"/>
                <a:gd name="connsiteX469" fmla="*/ 1072 w 10000"/>
                <a:gd name="connsiteY469" fmla="*/ 3734 h 10000"/>
                <a:gd name="connsiteX470" fmla="*/ 1028 w 10000"/>
                <a:gd name="connsiteY470" fmla="*/ 3734 h 10000"/>
                <a:gd name="connsiteX471" fmla="*/ 983 w 10000"/>
                <a:gd name="connsiteY471" fmla="*/ 3734 h 10000"/>
                <a:gd name="connsiteX472" fmla="*/ 939 w 10000"/>
                <a:gd name="connsiteY472" fmla="*/ 3754 h 10000"/>
                <a:gd name="connsiteX473" fmla="*/ 895 w 10000"/>
                <a:gd name="connsiteY473" fmla="*/ 3761 h 10000"/>
                <a:gd name="connsiteX474" fmla="*/ 895 w 10000"/>
                <a:gd name="connsiteY474" fmla="*/ 3781 h 10000"/>
                <a:gd name="connsiteX475" fmla="*/ 873 w 10000"/>
                <a:gd name="connsiteY475" fmla="*/ 3788 h 10000"/>
                <a:gd name="connsiteX476" fmla="*/ 873 w 10000"/>
                <a:gd name="connsiteY476" fmla="*/ 3808 h 10000"/>
                <a:gd name="connsiteX477" fmla="*/ 873 w 10000"/>
                <a:gd name="connsiteY477" fmla="*/ 3815 h 10000"/>
                <a:gd name="connsiteX478" fmla="*/ 895 w 10000"/>
                <a:gd name="connsiteY478" fmla="*/ 3835 h 10000"/>
                <a:gd name="connsiteX479" fmla="*/ 895 w 10000"/>
                <a:gd name="connsiteY479" fmla="*/ 3856 h 10000"/>
                <a:gd name="connsiteX480" fmla="*/ 895 w 10000"/>
                <a:gd name="connsiteY480" fmla="*/ 3862 h 10000"/>
                <a:gd name="connsiteX481" fmla="*/ 873 w 10000"/>
                <a:gd name="connsiteY481" fmla="*/ 3883 h 10000"/>
                <a:gd name="connsiteX482" fmla="*/ 829 w 10000"/>
                <a:gd name="connsiteY482" fmla="*/ 3889 h 10000"/>
                <a:gd name="connsiteX483" fmla="*/ 774 w 10000"/>
                <a:gd name="connsiteY483" fmla="*/ 3903 h 10000"/>
                <a:gd name="connsiteX484" fmla="*/ 730 w 10000"/>
                <a:gd name="connsiteY484" fmla="*/ 3916 h 10000"/>
                <a:gd name="connsiteX485" fmla="*/ 674 w 10000"/>
                <a:gd name="connsiteY485" fmla="*/ 3937 h 10000"/>
                <a:gd name="connsiteX486" fmla="*/ 620 w 10000"/>
                <a:gd name="connsiteY486" fmla="*/ 3957 h 10000"/>
                <a:gd name="connsiteX487" fmla="*/ 597 w 10000"/>
                <a:gd name="connsiteY487" fmla="*/ 3984 h 10000"/>
                <a:gd name="connsiteX488" fmla="*/ 563 w 10000"/>
                <a:gd name="connsiteY488" fmla="*/ 4018 h 10000"/>
                <a:gd name="connsiteX489" fmla="*/ 530 w 10000"/>
                <a:gd name="connsiteY489" fmla="*/ 4065 h 10000"/>
                <a:gd name="connsiteX490" fmla="*/ 553 w 10000"/>
                <a:gd name="connsiteY490" fmla="*/ 4092 h 10000"/>
                <a:gd name="connsiteX491" fmla="*/ 553 w 10000"/>
                <a:gd name="connsiteY491" fmla="*/ 4119 h 10000"/>
                <a:gd name="connsiteX492" fmla="*/ 563 w 10000"/>
                <a:gd name="connsiteY492" fmla="*/ 4146 h 10000"/>
                <a:gd name="connsiteX493" fmla="*/ 574 w 10000"/>
                <a:gd name="connsiteY493" fmla="*/ 4166 h 10000"/>
                <a:gd name="connsiteX494" fmla="*/ 2486 w 10000"/>
                <a:gd name="connsiteY494" fmla="*/ 6556 h 10000"/>
                <a:gd name="connsiteX495" fmla="*/ 2608 w 10000"/>
                <a:gd name="connsiteY495" fmla="*/ 6563 h 10000"/>
                <a:gd name="connsiteX496" fmla="*/ 2740 w 10000"/>
                <a:gd name="connsiteY496" fmla="*/ 6570 h 10000"/>
                <a:gd name="connsiteX497" fmla="*/ 2862 w 10000"/>
                <a:gd name="connsiteY497" fmla="*/ 6570 h 10000"/>
                <a:gd name="connsiteX498" fmla="*/ 2984 w 10000"/>
                <a:gd name="connsiteY498" fmla="*/ 6563 h 10000"/>
                <a:gd name="connsiteX499" fmla="*/ 2984 w 10000"/>
                <a:gd name="connsiteY499" fmla="*/ 6590 h 10000"/>
                <a:gd name="connsiteX500" fmla="*/ 2961 w 10000"/>
                <a:gd name="connsiteY500" fmla="*/ 6624 h 10000"/>
                <a:gd name="connsiteX501" fmla="*/ 2961 w 10000"/>
                <a:gd name="connsiteY501" fmla="*/ 6651 h 10000"/>
                <a:gd name="connsiteX502" fmla="*/ 2961 w 10000"/>
                <a:gd name="connsiteY502" fmla="*/ 6678 h 10000"/>
                <a:gd name="connsiteX503" fmla="*/ 2949 w 10000"/>
                <a:gd name="connsiteY503" fmla="*/ 6712 h 10000"/>
                <a:gd name="connsiteX504" fmla="*/ 2949 w 10000"/>
                <a:gd name="connsiteY504" fmla="*/ 6739 h 10000"/>
                <a:gd name="connsiteX505" fmla="*/ 2939 w 10000"/>
                <a:gd name="connsiteY505" fmla="*/ 6766 h 10000"/>
                <a:gd name="connsiteX506" fmla="*/ 2939 w 10000"/>
                <a:gd name="connsiteY506" fmla="*/ 6793 h 10000"/>
                <a:gd name="connsiteX507" fmla="*/ 2906 w 10000"/>
                <a:gd name="connsiteY507" fmla="*/ 6989 h 10000"/>
                <a:gd name="connsiteX508" fmla="*/ 2906 w 10000"/>
                <a:gd name="connsiteY508" fmla="*/ 7184 h 10000"/>
                <a:gd name="connsiteX509" fmla="*/ 2916 w 10000"/>
                <a:gd name="connsiteY509" fmla="*/ 7380 h 10000"/>
                <a:gd name="connsiteX510" fmla="*/ 2949 w 10000"/>
                <a:gd name="connsiteY510" fmla="*/ 7576 h 10000"/>
                <a:gd name="connsiteX511" fmla="*/ 2995 w 10000"/>
                <a:gd name="connsiteY511" fmla="*/ 7765 h 10000"/>
                <a:gd name="connsiteX512" fmla="*/ 3061 w 10000"/>
                <a:gd name="connsiteY512" fmla="*/ 7968 h 10000"/>
                <a:gd name="connsiteX513" fmla="*/ 3128 w 10000"/>
                <a:gd name="connsiteY513" fmla="*/ 8157 h 10000"/>
                <a:gd name="connsiteX514" fmla="*/ 3204 w 10000"/>
                <a:gd name="connsiteY514" fmla="*/ 8339 h 10000"/>
                <a:gd name="connsiteX515" fmla="*/ 3502 w 10000"/>
                <a:gd name="connsiteY515" fmla="*/ 8852 h 10000"/>
                <a:gd name="connsiteX516" fmla="*/ 3073 w 10000"/>
                <a:gd name="connsiteY516" fmla="*/ 8832 h 10000"/>
                <a:gd name="connsiteX517" fmla="*/ 2619 w 10000"/>
                <a:gd name="connsiteY517" fmla="*/ 8832 h 10000"/>
                <a:gd name="connsiteX518" fmla="*/ 2399 w 10000"/>
                <a:gd name="connsiteY518" fmla="*/ 8832 h 10000"/>
                <a:gd name="connsiteX519" fmla="*/ 2178 w 10000"/>
                <a:gd name="connsiteY519" fmla="*/ 8845 h 10000"/>
                <a:gd name="connsiteX520" fmla="*/ 1956 w 10000"/>
                <a:gd name="connsiteY520" fmla="*/ 8859 h 10000"/>
                <a:gd name="connsiteX521" fmla="*/ 1723 w 10000"/>
                <a:gd name="connsiteY521" fmla="*/ 8879 h 10000"/>
                <a:gd name="connsiteX522" fmla="*/ 1514 w 10000"/>
                <a:gd name="connsiteY522" fmla="*/ 8906 h 10000"/>
                <a:gd name="connsiteX523" fmla="*/ 1293 w 10000"/>
                <a:gd name="connsiteY523" fmla="*/ 8933 h 10000"/>
                <a:gd name="connsiteX524" fmla="*/ 1083 w 10000"/>
                <a:gd name="connsiteY524" fmla="*/ 8967 h 10000"/>
                <a:gd name="connsiteX525" fmla="*/ 873 w 10000"/>
                <a:gd name="connsiteY525" fmla="*/ 9014 h 10000"/>
                <a:gd name="connsiteX526" fmla="*/ 685 w 10000"/>
                <a:gd name="connsiteY526" fmla="*/ 9068 h 10000"/>
                <a:gd name="connsiteX527" fmla="*/ 486 w 10000"/>
                <a:gd name="connsiteY527" fmla="*/ 9136 h 10000"/>
                <a:gd name="connsiteX528" fmla="*/ 299 w 10000"/>
                <a:gd name="connsiteY528" fmla="*/ 9196 h 10000"/>
                <a:gd name="connsiteX529" fmla="*/ 122 w 10000"/>
                <a:gd name="connsiteY529" fmla="*/ 9278 h 10000"/>
                <a:gd name="connsiteX530" fmla="*/ 87 w 10000"/>
                <a:gd name="connsiteY530" fmla="*/ 9305 h 10000"/>
                <a:gd name="connsiteX531" fmla="*/ 66 w 10000"/>
                <a:gd name="connsiteY531" fmla="*/ 9332 h 10000"/>
                <a:gd name="connsiteX532" fmla="*/ 44 w 10000"/>
                <a:gd name="connsiteY532" fmla="*/ 9359 h 10000"/>
                <a:gd name="connsiteX533" fmla="*/ 22 w 10000"/>
                <a:gd name="connsiteY533" fmla="*/ 9392 h 10000"/>
                <a:gd name="connsiteX534" fmla="*/ 11 w 10000"/>
                <a:gd name="connsiteY534" fmla="*/ 9419 h 10000"/>
                <a:gd name="connsiteX535" fmla="*/ 0 w 10000"/>
                <a:gd name="connsiteY535" fmla="*/ 9446 h 10000"/>
                <a:gd name="connsiteX536" fmla="*/ 0 w 10000"/>
                <a:gd name="connsiteY536" fmla="*/ 9473 h 10000"/>
                <a:gd name="connsiteX537" fmla="*/ 0 w 10000"/>
                <a:gd name="connsiteY537" fmla="*/ 9500 h 10000"/>
                <a:gd name="connsiteX538" fmla="*/ 178 w 10000"/>
                <a:gd name="connsiteY538" fmla="*/ 9534 h 10000"/>
                <a:gd name="connsiteX539" fmla="*/ 355 w 10000"/>
                <a:gd name="connsiteY539" fmla="*/ 9554 h 10000"/>
                <a:gd name="connsiteX540" fmla="*/ 530 w 10000"/>
                <a:gd name="connsiteY540" fmla="*/ 9581 h 10000"/>
                <a:gd name="connsiteX541" fmla="*/ 718 w 10000"/>
                <a:gd name="connsiteY541" fmla="*/ 9588 h 10000"/>
                <a:gd name="connsiteX542" fmla="*/ 1083 w 10000"/>
                <a:gd name="connsiteY542" fmla="*/ 9602 h 10000"/>
                <a:gd name="connsiteX543" fmla="*/ 1459 w 10000"/>
                <a:gd name="connsiteY543" fmla="*/ 9588 h 10000"/>
                <a:gd name="connsiteX544" fmla="*/ 1834 w 10000"/>
                <a:gd name="connsiteY544" fmla="*/ 9575 h 10000"/>
                <a:gd name="connsiteX545" fmla="*/ 2210 w 10000"/>
                <a:gd name="connsiteY545" fmla="*/ 9561 h 10000"/>
                <a:gd name="connsiteX546" fmla="*/ 2575 w 10000"/>
                <a:gd name="connsiteY546" fmla="*/ 9554 h 10000"/>
                <a:gd name="connsiteX547" fmla="*/ 2949 w 10000"/>
                <a:gd name="connsiteY547" fmla="*/ 9561 h 10000"/>
                <a:gd name="connsiteX548" fmla="*/ 2949 w 10000"/>
                <a:gd name="connsiteY548" fmla="*/ 9581 h 10000"/>
                <a:gd name="connsiteX549" fmla="*/ 2961 w 10000"/>
                <a:gd name="connsiteY549" fmla="*/ 9602 h 10000"/>
                <a:gd name="connsiteX550" fmla="*/ 2961 w 10000"/>
                <a:gd name="connsiteY550" fmla="*/ 9615 h 10000"/>
                <a:gd name="connsiteX551" fmla="*/ 2961 w 10000"/>
                <a:gd name="connsiteY551" fmla="*/ 9635 h 10000"/>
                <a:gd name="connsiteX552" fmla="*/ 2984 w 10000"/>
                <a:gd name="connsiteY552" fmla="*/ 9662 h 10000"/>
                <a:gd name="connsiteX553" fmla="*/ 2995 w 10000"/>
                <a:gd name="connsiteY553" fmla="*/ 9683 h 10000"/>
                <a:gd name="connsiteX554" fmla="*/ 2995 w 10000"/>
                <a:gd name="connsiteY554" fmla="*/ 9696 h 10000"/>
                <a:gd name="connsiteX555" fmla="*/ 3017 w 10000"/>
                <a:gd name="connsiteY555" fmla="*/ 9716 h 10000"/>
                <a:gd name="connsiteX556" fmla="*/ 3040 w 10000"/>
                <a:gd name="connsiteY556" fmla="*/ 9743 h 10000"/>
                <a:gd name="connsiteX557" fmla="*/ 3073 w 10000"/>
                <a:gd name="connsiteY557" fmla="*/ 9764 h 10000"/>
                <a:gd name="connsiteX558" fmla="*/ 3106 w 10000"/>
                <a:gd name="connsiteY558" fmla="*/ 9784 h 10000"/>
                <a:gd name="connsiteX559" fmla="*/ 3128 w 10000"/>
                <a:gd name="connsiteY559" fmla="*/ 9797 h 10000"/>
                <a:gd name="connsiteX560" fmla="*/ 3171 w 10000"/>
                <a:gd name="connsiteY560" fmla="*/ 9818 h 10000"/>
                <a:gd name="connsiteX561" fmla="*/ 3204 w 10000"/>
                <a:gd name="connsiteY561" fmla="*/ 9838 h 10000"/>
                <a:gd name="connsiteX562" fmla="*/ 3248 w 10000"/>
                <a:gd name="connsiteY562" fmla="*/ 9845 h 10000"/>
                <a:gd name="connsiteX563" fmla="*/ 3282 w 10000"/>
                <a:gd name="connsiteY563" fmla="*/ 9865 h 10000"/>
                <a:gd name="connsiteX564" fmla="*/ 3315 w 10000"/>
                <a:gd name="connsiteY564" fmla="*/ 9865 h 10000"/>
                <a:gd name="connsiteX565" fmla="*/ 3326 w 10000"/>
                <a:gd name="connsiteY565" fmla="*/ 9872 h 10000"/>
                <a:gd name="connsiteX566" fmla="*/ 3338 w 10000"/>
                <a:gd name="connsiteY566" fmla="*/ 9872 h 10000"/>
                <a:gd name="connsiteX567" fmla="*/ 3359 w 10000"/>
                <a:gd name="connsiteY567" fmla="*/ 9872 h 10000"/>
                <a:gd name="connsiteX568" fmla="*/ 3371 w 10000"/>
                <a:gd name="connsiteY568" fmla="*/ 9872 h 10000"/>
                <a:gd name="connsiteX569" fmla="*/ 3382 w 10000"/>
                <a:gd name="connsiteY569" fmla="*/ 9872 h 10000"/>
                <a:gd name="connsiteX570" fmla="*/ 3404 w 10000"/>
                <a:gd name="connsiteY570" fmla="*/ 9872 h 10000"/>
                <a:gd name="connsiteX571" fmla="*/ 3415 w 10000"/>
                <a:gd name="connsiteY571" fmla="*/ 9872 h 10000"/>
                <a:gd name="connsiteX572" fmla="*/ 3448 w 10000"/>
                <a:gd name="connsiteY572" fmla="*/ 9892 h 10000"/>
                <a:gd name="connsiteX573" fmla="*/ 3469 w 10000"/>
                <a:gd name="connsiteY573" fmla="*/ 9899 h 10000"/>
                <a:gd name="connsiteX574" fmla="*/ 3502 w 10000"/>
                <a:gd name="connsiteY574" fmla="*/ 9905 h 10000"/>
                <a:gd name="connsiteX575" fmla="*/ 3536 w 10000"/>
                <a:gd name="connsiteY575" fmla="*/ 9905 h 10000"/>
                <a:gd name="connsiteX576" fmla="*/ 3580 w 10000"/>
                <a:gd name="connsiteY576" fmla="*/ 9905 h 10000"/>
                <a:gd name="connsiteX577" fmla="*/ 3613 w 10000"/>
                <a:gd name="connsiteY577" fmla="*/ 9919 h 10000"/>
                <a:gd name="connsiteX578" fmla="*/ 3657 w 10000"/>
                <a:gd name="connsiteY578" fmla="*/ 9926 h 10000"/>
                <a:gd name="connsiteX579" fmla="*/ 3669 w 10000"/>
                <a:gd name="connsiteY579" fmla="*/ 9946 h 10000"/>
                <a:gd name="connsiteX580" fmla="*/ 3746 w 10000"/>
                <a:gd name="connsiteY580" fmla="*/ 9953 h 10000"/>
                <a:gd name="connsiteX581" fmla="*/ 3801 w 10000"/>
                <a:gd name="connsiteY581" fmla="*/ 9966 h 10000"/>
                <a:gd name="connsiteX582" fmla="*/ 3878 w 10000"/>
                <a:gd name="connsiteY582" fmla="*/ 9973 h 10000"/>
                <a:gd name="connsiteX583" fmla="*/ 3934 w 10000"/>
                <a:gd name="connsiteY583" fmla="*/ 9973 h 10000"/>
                <a:gd name="connsiteX584" fmla="*/ 4012 w 10000"/>
                <a:gd name="connsiteY584" fmla="*/ 9980 h 10000"/>
                <a:gd name="connsiteX585" fmla="*/ 4089 w 10000"/>
                <a:gd name="connsiteY585" fmla="*/ 9993 h 10000"/>
                <a:gd name="connsiteX586" fmla="*/ 4144 w 10000"/>
                <a:gd name="connsiteY586" fmla="*/ 9993 h 10000"/>
                <a:gd name="connsiteX587" fmla="*/ 4221 w 10000"/>
                <a:gd name="connsiteY58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216 w 10000"/>
                <a:gd name="connsiteY463" fmla="*/ 3734 h 10000"/>
                <a:gd name="connsiteX464" fmla="*/ 1216 w 10000"/>
                <a:gd name="connsiteY464" fmla="*/ 3754 h 10000"/>
                <a:gd name="connsiteX465" fmla="*/ 1194 w 10000"/>
                <a:gd name="connsiteY465" fmla="*/ 3747 h 10000"/>
                <a:gd name="connsiteX466" fmla="*/ 1150 w 10000"/>
                <a:gd name="connsiteY466" fmla="*/ 3747 h 10000"/>
                <a:gd name="connsiteX467" fmla="*/ 1106 w 10000"/>
                <a:gd name="connsiteY467" fmla="*/ 3734 h 10000"/>
                <a:gd name="connsiteX468" fmla="*/ 1072 w 10000"/>
                <a:gd name="connsiteY468" fmla="*/ 3734 h 10000"/>
                <a:gd name="connsiteX469" fmla="*/ 1028 w 10000"/>
                <a:gd name="connsiteY469" fmla="*/ 3734 h 10000"/>
                <a:gd name="connsiteX470" fmla="*/ 983 w 10000"/>
                <a:gd name="connsiteY470" fmla="*/ 3734 h 10000"/>
                <a:gd name="connsiteX471" fmla="*/ 939 w 10000"/>
                <a:gd name="connsiteY471" fmla="*/ 3754 h 10000"/>
                <a:gd name="connsiteX472" fmla="*/ 895 w 10000"/>
                <a:gd name="connsiteY472" fmla="*/ 3761 h 10000"/>
                <a:gd name="connsiteX473" fmla="*/ 895 w 10000"/>
                <a:gd name="connsiteY473" fmla="*/ 3781 h 10000"/>
                <a:gd name="connsiteX474" fmla="*/ 873 w 10000"/>
                <a:gd name="connsiteY474" fmla="*/ 3788 h 10000"/>
                <a:gd name="connsiteX475" fmla="*/ 873 w 10000"/>
                <a:gd name="connsiteY475" fmla="*/ 3808 h 10000"/>
                <a:gd name="connsiteX476" fmla="*/ 873 w 10000"/>
                <a:gd name="connsiteY476" fmla="*/ 3815 h 10000"/>
                <a:gd name="connsiteX477" fmla="*/ 895 w 10000"/>
                <a:gd name="connsiteY477" fmla="*/ 3835 h 10000"/>
                <a:gd name="connsiteX478" fmla="*/ 895 w 10000"/>
                <a:gd name="connsiteY478" fmla="*/ 3856 h 10000"/>
                <a:gd name="connsiteX479" fmla="*/ 895 w 10000"/>
                <a:gd name="connsiteY479" fmla="*/ 3862 h 10000"/>
                <a:gd name="connsiteX480" fmla="*/ 873 w 10000"/>
                <a:gd name="connsiteY480" fmla="*/ 3883 h 10000"/>
                <a:gd name="connsiteX481" fmla="*/ 829 w 10000"/>
                <a:gd name="connsiteY481" fmla="*/ 3889 h 10000"/>
                <a:gd name="connsiteX482" fmla="*/ 774 w 10000"/>
                <a:gd name="connsiteY482" fmla="*/ 3903 h 10000"/>
                <a:gd name="connsiteX483" fmla="*/ 730 w 10000"/>
                <a:gd name="connsiteY483" fmla="*/ 3916 h 10000"/>
                <a:gd name="connsiteX484" fmla="*/ 674 w 10000"/>
                <a:gd name="connsiteY484" fmla="*/ 3937 h 10000"/>
                <a:gd name="connsiteX485" fmla="*/ 620 w 10000"/>
                <a:gd name="connsiteY485" fmla="*/ 3957 h 10000"/>
                <a:gd name="connsiteX486" fmla="*/ 597 w 10000"/>
                <a:gd name="connsiteY486" fmla="*/ 3984 h 10000"/>
                <a:gd name="connsiteX487" fmla="*/ 563 w 10000"/>
                <a:gd name="connsiteY487" fmla="*/ 4018 h 10000"/>
                <a:gd name="connsiteX488" fmla="*/ 530 w 10000"/>
                <a:gd name="connsiteY488" fmla="*/ 4065 h 10000"/>
                <a:gd name="connsiteX489" fmla="*/ 553 w 10000"/>
                <a:gd name="connsiteY489" fmla="*/ 4092 h 10000"/>
                <a:gd name="connsiteX490" fmla="*/ 553 w 10000"/>
                <a:gd name="connsiteY490" fmla="*/ 4119 h 10000"/>
                <a:gd name="connsiteX491" fmla="*/ 563 w 10000"/>
                <a:gd name="connsiteY491" fmla="*/ 4146 h 10000"/>
                <a:gd name="connsiteX492" fmla="*/ 574 w 10000"/>
                <a:gd name="connsiteY492" fmla="*/ 4166 h 10000"/>
                <a:gd name="connsiteX493" fmla="*/ 2486 w 10000"/>
                <a:gd name="connsiteY493" fmla="*/ 6556 h 10000"/>
                <a:gd name="connsiteX494" fmla="*/ 2608 w 10000"/>
                <a:gd name="connsiteY494" fmla="*/ 6563 h 10000"/>
                <a:gd name="connsiteX495" fmla="*/ 2740 w 10000"/>
                <a:gd name="connsiteY495" fmla="*/ 6570 h 10000"/>
                <a:gd name="connsiteX496" fmla="*/ 2862 w 10000"/>
                <a:gd name="connsiteY496" fmla="*/ 6570 h 10000"/>
                <a:gd name="connsiteX497" fmla="*/ 2984 w 10000"/>
                <a:gd name="connsiteY497" fmla="*/ 6563 h 10000"/>
                <a:gd name="connsiteX498" fmla="*/ 2984 w 10000"/>
                <a:gd name="connsiteY498" fmla="*/ 6590 h 10000"/>
                <a:gd name="connsiteX499" fmla="*/ 2961 w 10000"/>
                <a:gd name="connsiteY499" fmla="*/ 6624 h 10000"/>
                <a:gd name="connsiteX500" fmla="*/ 2961 w 10000"/>
                <a:gd name="connsiteY500" fmla="*/ 6651 h 10000"/>
                <a:gd name="connsiteX501" fmla="*/ 2961 w 10000"/>
                <a:gd name="connsiteY501" fmla="*/ 6678 h 10000"/>
                <a:gd name="connsiteX502" fmla="*/ 2949 w 10000"/>
                <a:gd name="connsiteY502" fmla="*/ 6712 h 10000"/>
                <a:gd name="connsiteX503" fmla="*/ 2949 w 10000"/>
                <a:gd name="connsiteY503" fmla="*/ 6739 h 10000"/>
                <a:gd name="connsiteX504" fmla="*/ 2939 w 10000"/>
                <a:gd name="connsiteY504" fmla="*/ 6766 h 10000"/>
                <a:gd name="connsiteX505" fmla="*/ 2939 w 10000"/>
                <a:gd name="connsiteY505" fmla="*/ 6793 h 10000"/>
                <a:gd name="connsiteX506" fmla="*/ 2906 w 10000"/>
                <a:gd name="connsiteY506" fmla="*/ 6989 h 10000"/>
                <a:gd name="connsiteX507" fmla="*/ 2906 w 10000"/>
                <a:gd name="connsiteY507" fmla="*/ 7184 h 10000"/>
                <a:gd name="connsiteX508" fmla="*/ 2916 w 10000"/>
                <a:gd name="connsiteY508" fmla="*/ 7380 h 10000"/>
                <a:gd name="connsiteX509" fmla="*/ 2949 w 10000"/>
                <a:gd name="connsiteY509" fmla="*/ 7576 h 10000"/>
                <a:gd name="connsiteX510" fmla="*/ 2995 w 10000"/>
                <a:gd name="connsiteY510" fmla="*/ 7765 h 10000"/>
                <a:gd name="connsiteX511" fmla="*/ 3061 w 10000"/>
                <a:gd name="connsiteY511" fmla="*/ 7968 h 10000"/>
                <a:gd name="connsiteX512" fmla="*/ 3128 w 10000"/>
                <a:gd name="connsiteY512" fmla="*/ 8157 h 10000"/>
                <a:gd name="connsiteX513" fmla="*/ 3204 w 10000"/>
                <a:gd name="connsiteY513" fmla="*/ 8339 h 10000"/>
                <a:gd name="connsiteX514" fmla="*/ 3502 w 10000"/>
                <a:gd name="connsiteY514" fmla="*/ 8852 h 10000"/>
                <a:gd name="connsiteX515" fmla="*/ 3073 w 10000"/>
                <a:gd name="connsiteY515" fmla="*/ 8832 h 10000"/>
                <a:gd name="connsiteX516" fmla="*/ 2619 w 10000"/>
                <a:gd name="connsiteY516" fmla="*/ 8832 h 10000"/>
                <a:gd name="connsiteX517" fmla="*/ 2399 w 10000"/>
                <a:gd name="connsiteY517" fmla="*/ 8832 h 10000"/>
                <a:gd name="connsiteX518" fmla="*/ 2178 w 10000"/>
                <a:gd name="connsiteY518" fmla="*/ 8845 h 10000"/>
                <a:gd name="connsiteX519" fmla="*/ 1956 w 10000"/>
                <a:gd name="connsiteY519" fmla="*/ 8859 h 10000"/>
                <a:gd name="connsiteX520" fmla="*/ 1723 w 10000"/>
                <a:gd name="connsiteY520" fmla="*/ 8879 h 10000"/>
                <a:gd name="connsiteX521" fmla="*/ 1514 w 10000"/>
                <a:gd name="connsiteY521" fmla="*/ 8906 h 10000"/>
                <a:gd name="connsiteX522" fmla="*/ 1293 w 10000"/>
                <a:gd name="connsiteY522" fmla="*/ 8933 h 10000"/>
                <a:gd name="connsiteX523" fmla="*/ 1083 w 10000"/>
                <a:gd name="connsiteY523" fmla="*/ 8967 h 10000"/>
                <a:gd name="connsiteX524" fmla="*/ 873 w 10000"/>
                <a:gd name="connsiteY524" fmla="*/ 9014 h 10000"/>
                <a:gd name="connsiteX525" fmla="*/ 685 w 10000"/>
                <a:gd name="connsiteY525" fmla="*/ 9068 h 10000"/>
                <a:gd name="connsiteX526" fmla="*/ 486 w 10000"/>
                <a:gd name="connsiteY526" fmla="*/ 9136 h 10000"/>
                <a:gd name="connsiteX527" fmla="*/ 299 w 10000"/>
                <a:gd name="connsiteY527" fmla="*/ 9196 h 10000"/>
                <a:gd name="connsiteX528" fmla="*/ 122 w 10000"/>
                <a:gd name="connsiteY528" fmla="*/ 9278 h 10000"/>
                <a:gd name="connsiteX529" fmla="*/ 87 w 10000"/>
                <a:gd name="connsiteY529" fmla="*/ 9305 h 10000"/>
                <a:gd name="connsiteX530" fmla="*/ 66 w 10000"/>
                <a:gd name="connsiteY530" fmla="*/ 9332 h 10000"/>
                <a:gd name="connsiteX531" fmla="*/ 44 w 10000"/>
                <a:gd name="connsiteY531" fmla="*/ 9359 h 10000"/>
                <a:gd name="connsiteX532" fmla="*/ 22 w 10000"/>
                <a:gd name="connsiteY532" fmla="*/ 9392 h 10000"/>
                <a:gd name="connsiteX533" fmla="*/ 11 w 10000"/>
                <a:gd name="connsiteY533" fmla="*/ 9419 h 10000"/>
                <a:gd name="connsiteX534" fmla="*/ 0 w 10000"/>
                <a:gd name="connsiteY534" fmla="*/ 9446 h 10000"/>
                <a:gd name="connsiteX535" fmla="*/ 0 w 10000"/>
                <a:gd name="connsiteY535" fmla="*/ 9473 h 10000"/>
                <a:gd name="connsiteX536" fmla="*/ 0 w 10000"/>
                <a:gd name="connsiteY536" fmla="*/ 9500 h 10000"/>
                <a:gd name="connsiteX537" fmla="*/ 178 w 10000"/>
                <a:gd name="connsiteY537" fmla="*/ 9534 h 10000"/>
                <a:gd name="connsiteX538" fmla="*/ 355 w 10000"/>
                <a:gd name="connsiteY538" fmla="*/ 9554 h 10000"/>
                <a:gd name="connsiteX539" fmla="*/ 530 w 10000"/>
                <a:gd name="connsiteY539" fmla="*/ 9581 h 10000"/>
                <a:gd name="connsiteX540" fmla="*/ 718 w 10000"/>
                <a:gd name="connsiteY540" fmla="*/ 9588 h 10000"/>
                <a:gd name="connsiteX541" fmla="*/ 1083 w 10000"/>
                <a:gd name="connsiteY541" fmla="*/ 9602 h 10000"/>
                <a:gd name="connsiteX542" fmla="*/ 1459 w 10000"/>
                <a:gd name="connsiteY542" fmla="*/ 9588 h 10000"/>
                <a:gd name="connsiteX543" fmla="*/ 1834 w 10000"/>
                <a:gd name="connsiteY543" fmla="*/ 9575 h 10000"/>
                <a:gd name="connsiteX544" fmla="*/ 2210 w 10000"/>
                <a:gd name="connsiteY544" fmla="*/ 9561 h 10000"/>
                <a:gd name="connsiteX545" fmla="*/ 2575 w 10000"/>
                <a:gd name="connsiteY545" fmla="*/ 9554 h 10000"/>
                <a:gd name="connsiteX546" fmla="*/ 2949 w 10000"/>
                <a:gd name="connsiteY546" fmla="*/ 9561 h 10000"/>
                <a:gd name="connsiteX547" fmla="*/ 2949 w 10000"/>
                <a:gd name="connsiteY547" fmla="*/ 9581 h 10000"/>
                <a:gd name="connsiteX548" fmla="*/ 2961 w 10000"/>
                <a:gd name="connsiteY548" fmla="*/ 9602 h 10000"/>
                <a:gd name="connsiteX549" fmla="*/ 2961 w 10000"/>
                <a:gd name="connsiteY549" fmla="*/ 9615 h 10000"/>
                <a:gd name="connsiteX550" fmla="*/ 2961 w 10000"/>
                <a:gd name="connsiteY550" fmla="*/ 9635 h 10000"/>
                <a:gd name="connsiteX551" fmla="*/ 2984 w 10000"/>
                <a:gd name="connsiteY551" fmla="*/ 9662 h 10000"/>
                <a:gd name="connsiteX552" fmla="*/ 2995 w 10000"/>
                <a:gd name="connsiteY552" fmla="*/ 9683 h 10000"/>
                <a:gd name="connsiteX553" fmla="*/ 2995 w 10000"/>
                <a:gd name="connsiteY553" fmla="*/ 9696 h 10000"/>
                <a:gd name="connsiteX554" fmla="*/ 3017 w 10000"/>
                <a:gd name="connsiteY554" fmla="*/ 9716 h 10000"/>
                <a:gd name="connsiteX555" fmla="*/ 3040 w 10000"/>
                <a:gd name="connsiteY555" fmla="*/ 9743 h 10000"/>
                <a:gd name="connsiteX556" fmla="*/ 3073 w 10000"/>
                <a:gd name="connsiteY556" fmla="*/ 9764 h 10000"/>
                <a:gd name="connsiteX557" fmla="*/ 3106 w 10000"/>
                <a:gd name="connsiteY557" fmla="*/ 9784 h 10000"/>
                <a:gd name="connsiteX558" fmla="*/ 3128 w 10000"/>
                <a:gd name="connsiteY558" fmla="*/ 9797 h 10000"/>
                <a:gd name="connsiteX559" fmla="*/ 3171 w 10000"/>
                <a:gd name="connsiteY559" fmla="*/ 9818 h 10000"/>
                <a:gd name="connsiteX560" fmla="*/ 3204 w 10000"/>
                <a:gd name="connsiteY560" fmla="*/ 9838 h 10000"/>
                <a:gd name="connsiteX561" fmla="*/ 3248 w 10000"/>
                <a:gd name="connsiteY561" fmla="*/ 9845 h 10000"/>
                <a:gd name="connsiteX562" fmla="*/ 3282 w 10000"/>
                <a:gd name="connsiteY562" fmla="*/ 9865 h 10000"/>
                <a:gd name="connsiteX563" fmla="*/ 3315 w 10000"/>
                <a:gd name="connsiteY563" fmla="*/ 9865 h 10000"/>
                <a:gd name="connsiteX564" fmla="*/ 3326 w 10000"/>
                <a:gd name="connsiteY564" fmla="*/ 9872 h 10000"/>
                <a:gd name="connsiteX565" fmla="*/ 3338 w 10000"/>
                <a:gd name="connsiteY565" fmla="*/ 9872 h 10000"/>
                <a:gd name="connsiteX566" fmla="*/ 3359 w 10000"/>
                <a:gd name="connsiteY566" fmla="*/ 9872 h 10000"/>
                <a:gd name="connsiteX567" fmla="*/ 3371 w 10000"/>
                <a:gd name="connsiteY567" fmla="*/ 9872 h 10000"/>
                <a:gd name="connsiteX568" fmla="*/ 3382 w 10000"/>
                <a:gd name="connsiteY568" fmla="*/ 9872 h 10000"/>
                <a:gd name="connsiteX569" fmla="*/ 3404 w 10000"/>
                <a:gd name="connsiteY569" fmla="*/ 9872 h 10000"/>
                <a:gd name="connsiteX570" fmla="*/ 3415 w 10000"/>
                <a:gd name="connsiteY570" fmla="*/ 9872 h 10000"/>
                <a:gd name="connsiteX571" fmla="*/ 3448 w 10000"/>
                <a:gd name="connsiteY571" fmla="*/ 9892 h 10000"/>
                <a:gd name="connsiteX572" fmla="*/ 3469 w 10000"/>
                <a:gd name="connsiteY572" fmla="*/ 9899 h 10000"/>
                <a:gd name="connsiteX573" fmla="*/ 3502 w 10000"/>
                <a:gd name="connsiteY573" fmla="*/ 9905 h 10000"/>
                <a:gd name="connsiteX574" fmla="*/ 3536 w 10000"/>
                <a:gd name="connsiteY574" fmla="*/ 9905 h 10000"/>
                <a:gd name="connsiteX575" fmla="*/ 3580 w 10000"/>
                <a:gd name="connsiteY575" fmla="*/ 9905 h 10000"/>
                <a:gd name="connsiteX576" fmla="*/ 3613 w 10000"/>
                <a:gd name="connsiteY576" fmla="*/ 9919 h 10000"/>
                <a:gd name="connsiteX577" fmla="*/ 3657 w 10000"/>
                <a:gd name="connsiteY577" fmla="*/ 9926 h 10000"/>
                <a:gd name="connsiteX578" fmla="*/ 3669 w 10000"/>
                <a:gd name="connsiteY578" fmla="*/ 9946 h 10000"/>
                <a:gd name="connsiteX579" fmla="*/ 3746 w 10000"/>
                <a:gd name="connsiteY579" fmla="*/ 9953 h 10000"/>
                <a:gd name="connsiteX580" fmla="*/ 3801 w 10000"/>
                <a:gd name="connsiteY580" fmla="*/ 9966 h 10000"/>
                <a:gd name="connsiteX581" fmla="*/ 3878 w 10000"/>
                <a:gd name="connsiteY581" fmla="*/ 9973 h 10000"/>
                <a:gd name="connsiteX582" fmla="*/ 3934 w 10000"/>
                <a:gd name="connsiteY582" fmla="*/ 9973 h 10000"/>
                <a:gd name="connsiteX583" fmla="*/ 4012 w 10000"/>
                <a:gd name="connsiteY583" fmla="*/ 9980 h 10000"/>
                <a:gd name="connsiteX584" fmla="*/ 4089 w 10000"/>
                <a:gd name="connsiteY584" fmla="*/ 9993 h 10000"/>
                <a:gd name="connsiteX585" fmla="*/ 4144 w 10000"/>
                <a:gd name="connsiteY585" fmla="*/ 9993 h 10000"/>
                <a:gd name="connsiteX586" fmla="*/ 4221 w 10000"/>
                <a:gd name="connsiteY58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216 w 10000"/>
                <a:gd name="connsiteY462" fmla="*/ 3734 h 10000"/>
                <a:gd name="connsiteX463" fmla="*/ 1216 w 10000"/>
                <a:gd name="connsiteY463" fmla="*/ 3754 h 10000"/>
                <a:gd name="connsiteX464" fmla="*/ 1194 w 10000"/>
                <a:gd name="connsiteY464" fmla="*/ 3747 h 10000"/>
                <a:gd name="connsiteX465" fmla="*/ 1150 w 10000"/>
                <a:gd name="connsiteY465" fmla="*/ 3747 h 10000"/>
                <a:gd name="connsiteX466" fmla="*/ 1106 w 10000"/>
                <a:gd name="connsiteY466" fmla="*/ 3734 h 10000"/>
                <a:gd name="connsiteX467" fmla="*/ 1072 w 10000"/>
                <a:gd name="connsiteY467" fmla="*/ 3734 h 10000"/>
                <a:gd name="connsiteX468" fmla="*/ 1028 w 10000"/>
                <a:gd name="connsiteY468" fmla="*/ 3734 h 10000"/>
                <a:gd name="connsiteX469" fmla="*/ 983 w 10000"/>
                <a:gd name="connsiteY469" fmla="*/ 3734 h 10000"/>
                <a:gd name="connsiteX470" fmla="*/ 939 w 10000"/>
                <a:gd name="connsiteY470" fmla="*/ 3754 h 10000"/>
                <a:gd name="connsiteX471" fmla="*/ 895 w 10000"/>
                <a:gd name="connsiteY471" fmla="*/ 3761 h 10000"/>
                <a:gd name="connsiteX472" fmla="*/ 895 w 10000"/>
                <a:gd name="connsiteY472" fmla="*/ 3781 h 10000"/>
                <a:gd name="connsiteX473" fmla="*/ 873 w 10000"/>
                <a:gd name="connsiteY473" fmla="*/ 3788 h 10000"/>
                <a:gd name="connsiteX474" fmla="*/ 873 w 10000"/>
                <a:gd name="connsiteY474" fmla="*/ 3808 h 10000"/>
                <a:gd name="connsiteX475" fmla="*/ 873 w 10000"/>
                <a:gd name="connsiteY475" fmla="*/ 3815 h 10000"/>
                <a:gd name="connsiteX476" fmla="*/ 895 w 10000"/>
                <a:gd name="connsiteY476" fmla="*/ 3835 h 10000"/>
                <a:gd name="connsiteX477" fmla="*/ 895 w 10000"/>
                <a:gd name="connsiteY477" fmla="*/ 3856 h 10000"/>
                <a:gd name="connsiteX478" fmla="*/ 895 w 10000"/>
                <a:gd name="connsiteY478" fmla="*/ 3862 h 10000"/>
                <a:gd name="connsiteX479" fmla="*/ 873 w 10000"/>
                <a:gd name="connsiteY479" fmla="*/ 3883 h 10000"/>
                <a:gd name="connsiteX480" fmla="*/ 829 w 10000"/>
                <a:gd name="connsiteY480" fmla="*/ 3889 h 10000"/>
                <a:gd name="connsiteX481" fmla="*/ 774 w 10000"/>
                <a:gd name="connsiteY481" fmla="*/ 3903 h 10000"/>
                <a:gd name="connsiteX482" fmla="*/ 730 w 10000"/>
                <a:gd name="connsiteY482" fmla="*/ 3916 h 10000"/>
                <a:gd name="connsiteX483" fmla="*/ 674 w 10000"/>
                <a:gd name="connsiteY483" fmla="*/ 3937 h 10000"/>
                <a:gd name="connsiteX484" fmla="*/ 620 w 10000"/>
                <a:gd name="connsiteY484" fmla="*/ 3957 h 10000"/>
                <a:gd name="connsiteX485" fmla="*/ 597 w 10000"/>
                <a:gd name="connsiteY485" fmla="*/ 3984 h 10000"/>
                <a:gd name="connsiteX486" fmla="*/ 563 w 10000"/>
                <a:gd name="connsiteY486" fmla="*/ 4018 h 10000"/>
                <a:gd name="connsiteX487" fmla="*/ 530 w 10000"/>
                <a:gd name="connsiteY487" fmla="*/ 4065 h 10000"/>
                <a:gd name="connsiteX488" fmla="*/ 553 w 10000"/>
                <a:gd name="connsiteY488" fmla="*/ 4092 h 10000"/>
                <a:gd name="connsiteX489" fmla="*/ 553 w 10000"/>
                <a:gd name="connsiteY489" fmla="*/ 4119 h 10000"/>
                <a:gd name="connsiteX490" fmla="*/ 563 w 10000"/>
                <a:gd name="connsiteY490" fmla="*/ 4146 h 10000"/>
                <a:gd name="connsiteX491" fmla="*/ 574 w 10000"/>
                <a:gd name="connsiteY491" fmla="*/ 4166 h 10000"/>
                <a:gd name="connsiteX492" fmla="*/ 2486 w 10000"/>
                <a:gd name="connsiteY492" fmla="*/ 6556 h 10000"/>
                <a:gd name="connsiteX493" fmla="*/ 2608 w 10000"/>
                <a:gd name="connsiteY493" fmla="*/ 6563 h 10000"/>
                <a:gd name="connsiteX494" fmla="*/ 2740 w 10000"/>
                <a:gd name="connsiteY494" fmla="*/ 6570 h 10000"/>
                <a:gd name="connsiteX495" fmla="*/ 2862 w 10000"/>
                <a:gd name="connsiteY495" fmla="*/ 6570 h 10000"/>
                <a:gd name="connsiteX496" fmla="*/ 2984 w 10000"/>
                <a:gd name="connsiteY496" fmla="*/ 6563 h 10000"/>
                <a:gd name="connsiteX497" fmla="*/ 2984 w 10000"/>
                <a:gd name="connsiteY497" fmla="*/ 6590 h 10000"/>
                <a:gd name="connsiteX498" fmla="*/ 2961 w 10000"/>
                <a:gd name="connsiteY498" fmla="*/ 6624 h 10000"/>
                <a:gd name="connsiteX499" fmla="*/ 2961 w 10000"/>
                <a:gd name="connsiteY499" fmla="*/ 6651 h 10000"/>
                <a:gd name="connsiteX500" fmla="*/ 2961 w 10000"/>
                <a:gd name="connsiteY500" fmla="*/ 6678 h 10000"/>
                <a:gd name="connsiteX501" fmla="*/ 2949 w 10000"/>
                <a:gd name="connsiteY501" fmla="*/ 6712 h 10000"/>
                <a:gd name="connsiteX502" fmla="*/ 2949 w 10000"/>
                <a:gd name="connsiteY502" fmla="*/ 6739 h 10000"/>
                <a:gd name="connsiteX503" fmla="*/ 2939 w 10000"/>
                <a:gd name="connsiteY503" fmla="*/ 6766 h 10000"/>
                <a:gd name="connsiteX504" fmla="*/ 2939 w 10000"/>
                <a:gd name="connsiteY504" fmla="*/ 6793 h 10000"/>
                <a:gd name="connsiteX505" fmla="*/ 2906 w 10000"/>
                <a:gd name="connsiteY505" fmla="*/ 6989 h 10000"/>
                <a:gd name="connsiteX506" fmla="*/ 2906 w 10000"/>
                <a:gd name="connsiteY506" fmla="*/ 7184 h 10000"/>
                <a:gd name="connsiteX507" fmla="*/ 2916 w 10000"/>
                <a:gd name="connsiteY507" fmla="*/ 7380 h 10000"/>
                <a:gd name="connsiteX508" fmla="*/ 2949 w 10000"/>
                <a:gd name="connsiteY508" fmla="*/ 7576 h 10000"/>
                <a:gd name="connsiteX509" fmla="*/ 2995 w 10000"/>
                <a:gd name="connsiteY509" fmla="*/ 7765 h 10000"/>
                <a:gd name="connsiteX510" fmla="*/ 3061 w 10000"/>
                <a:gd name="connsiteY510" fmla="*/ 7968 h 10000"/>
                <a:gd name="connsiteX511" fmla="*/ 3128 w 10000"/>
                <a:gd name="connsiteY511" fmla="*/ 8157 h 10000"/>
                <a:gd name="connsiteX512" fmla="*/ 3204 w 10000"/>
                <a:gd name="connsiteY512" fmla="*/ 8339 h 10000"/>
                <a:gd name="connsiteX513" fmla="*/ 3502 w 10000"/>
                <a:gd name="connsiteY513" fmla="*/ 8852 h 10000"/>
                <a:gd name="connsiteX514" fmla="*/ 3073 w 10000"/>
                <a:gd name="connsiteY514" fmla="*/ 8832 h 10000"/>
                <a:gd name="connsiteX515" fmla="*/ 2619 w 10000"/>
                <a:gd name="connsiteY515" fmla="*/ 8832 h 10000"/>
                <a:gd name="connsiteX516" fmla="*/ 2399 w 10000"/>
                <a:gd name="connsiteY516" fmla="*/ 8832 h 10000"/>
                <a:gd name="connsiteX517" fmla="*/ 2178 w 10000"/>
                <a:gd name="connsiteY517" fmla="*/ 8845 h 10000"/>
                <a:gd name="connsiteX518" fmla="*/ 1956 w 10000"/>
                <a:gd name="connsiteY518" fmla="*/ 8859 h 10000"/>
                <a:gd name="connsiteX519" fmla="*/ 1723 w 10000"/>
                <a:gd name="connsiteY519" fmla="*/ 8879 h 10000"/>
                <a:gd name="connsiteX520" fmla="*/ 1514 w 10000"/>
                <a:gd name="connsiteY520" fmla="*/ 8906 h 10000"/>
                <a:gd name="connsiteX521" fmla="*/ 1293 w 10000"/>
                <a:gd name="connsiteY521" fmla="*/ 8933 h 10000"/>
                <a:gd name="connsiteX522" fmla="*/ 1083 w 10000"/>
                <a:gd name="connsiteY522" fmla="*/ 8967 h 10000"/>
                <a:gd name="connsiteX523" fmla="*/ 873 w 10000"/>
                <a:gd name="connsiteY523" fmla="*/ 9014 h 10000"/>
                <a:gd name="connsiteX524" fmla="*/ 685 w 10000"/>
                <a:gd name="connsiteY524" fmla="*/ 9068 h 10000"/>
                <a:gd name="connsiteX525" fmla="*/ 486 w 10000"/>
                <a:gd name="connsiteY525" fmla="*/ 9136 h 10000"/>
                <a:gd name="connsiteX526" fmla="*/ 299 w 10000"/>
                <a:gd name="connsiteY526" fmla="*/ 9196 h 10000"/>
                <a:gd name="connsiteX527" fmla="*/ 122 w 10000"/>
                <a:gd name="connsiteY527" fmla="*/ 9278 h 10000"/>
                <a:gd name="connsiteX528" fmla="*/ 87 w 10000"/>
                <a:gd name="connsiteY528" fmla="*/ 9305 h 10000"/>
                <a:gd name="connsiteX529" fmla="*/ 66 w 10000"/>
                <a:gd name="connsiteY529" fmla="*/ 9332 h 10000"/>
                <a:gd name="connsiteX530" fmla="*/ 44 w 10000"/>
                <a:gd name="connsiteY530" fmla="*/ 9359 h 10000"/>
                <a:gd name="connsiteX531" fmla="*/ 22 w 10000"/>
                <a:gd name="connsiteY531" fmla="*/ 9392 h 10000"/>
                <a:gd name="connsiteX532" fmla="*/ 11 w 10000"/>
                <a:gd name="connsiteY532" fmla="*/ 9419 h 10000"/>
                <a:gd name="connsiteX533" fmla="*/ 0 w 10000"/>
                <a:gd name="connsiteY533" fmla="*/ 9446 h 10000"/>
                <a:gd name="connsiteX534" fmla="*/ 0 w 10000"/>
                <a:gd name="connsiteY534" fmla="*/ 9473 h 10000"/>
                <a:gd name="connsiteX535" fmla="*/ 0 w 10000"/>
                <a:gd name="connsiteY535" fmla="*/ 9500 h 10000"/>
                <a:gd name="connsiteX536" fmla="*/ 178 w 10000"/>
                <a:gd name="connsiteY536" fmla="*/ 9534 h 10000"/>
                <a:gd name="connsiteX537" fmla="*/ 355 w 10000"/>
                <a:gd name="connsiteY537" fmla="*/ 9554 h 10000"/>
                <a:gd name="connsiteX538" fmla="*/ 530 w 10000"/>
                <a:gd name="connsiteY538" fmla="*/ 9581 h 10000"/>
                <a:gd name="connsiteX539" fmla="*/ 718 w 10000"/>
                <a:gd name="connsiteY539" fmla="*/ 9588 h 10000"/>
                <a:gd name="connsiteX540" fmla="*/ 1083 w 10000"/>
                <a:gd name="connsiteY540" fmla="*/ 9602 h 10000"/>
                <a:gd name="connsiteX541" fmla="*/ 1459 w 10000"/>
                <a:gd name="connsiteY541" fmla="*/ 9588 h 10000"/>
                <a:gd name="connsiteX542" fmla="*/ 1834 w 10000"/>
                <a:gd name="connsiteY542" fmla="*/ 9575 h 10000"/>
                <a:gd name="connsiteX543" fmla="*/ 2210 w 10000"/>
                <a:gd name="connsiteY543" fmla="*/ 9561 h 10000"/>
                <a:gd name="connsiteX544" fmla="*/ 2575 w 10000"/>
                <a:gd name="connsiteY544" fmla="*/ 9554 h 10000"/>
                <a:gd name="connsiteX545" fmla="*/ 2949 w 10000"/>
                <a:gd name="connsiteY545" fmla="*/ 9561 h 10000"/>
                <a:gd name="connsiteX546" fmla="*/ 2949 w 10000"/>
                <a:gd name="connsiteY546" fmla="*/ 9581 h 10000"/>
                <a:gd name="connsiteX547" fmla="*/ 2961 w 10000"/>
                <a:gd name="connsiteY547" fmla="*/ 9602 h 10000"/>
                <a:gd name="connsiteX548" fmla="*/ 2961 w 10000"/>
                <a:gd name="connsiteY548" fmla="*/ 9615 h 10000"/>
                <a:gd name="connsiteX549" fmla="*/ 2961 w 10000"/>
                <a:gd name="connsiteY549" fmla="*/ 9635 h 10000"/>
                <a:gd name="connsiteX550" fmla="*/ 2984 w 10000"/>
                <a:gd name="connsiteY550" fmla="*/ 9662 h 10000"/>
                <a:gd name="connsiteX551" fmla="*/ 2995 w 10000"/>
                <a:gd name="connsiteY551" fmla="*/ 9683 h 10000"/>
                <a:gd name="connsiteX552" fmla="*/ 2995 w 10000"/>
                <a:gd name="connsiteY552" fmla="*/ 9696 h 10000"/>
                <a:gd name="connsiteX553" fmla="*/ 3017 w 10000"/>
                <a:gd name="connsiteY553" fmla="*/ 9716 h 10000"/>
                <a:gd name="connsiteX554" fmla="*/ 3040 w 10000"/>
                <a:gd name="connsiteY554" fmla="*/ 9743 h 10000"/>
                <a:gd name="connsiteX555" fmla="*/ 3073 w 10000"/>
                <a:gd name="connsiteY555" fmla="*/ 9764 h 10000"/>
                <a:gd name="connsiteX556" fmla="*/ 3106 w 10000"/>
                <a:gd name="connsiteY556" fmla="*/ 9784 h 10000"/>
                <a:gd name="connsiteX557" fmla="*/ 3128 w 10000"/>
                <a:gd name="connsiteY557" fmla="*/ 9797 h 10000"/>
                <a:gd name="connsiteX558" fmla="*/ 3171 w 10000"/>
                <a:gd name="connsiteY558" fmla="*/ 9818 h 10000"/>
                <a:gd name="connsiteX559" fmla="*/ 3204 w 10000"/>
                <a:gd name="connsiteY559" fmla="*/ 9838 h 10000"/>
                <a:gd name="connsiteX560" fmla="*/ 3248 w 10000"/>
                <a:gd name="connsiteY560" fmla="*/ 9845 h 10000"/>
                <a:gd name="connsiteX561" fmla="*/ 3282 w 10000"/>
                <a:gd name="connsiteY561" fmla="*/ 9865 h 10000"/>
                <a:gd name="connsiteX562" fmla="*/ 3315 w 10000"/>
                <a:gd name="connsiteY562" fmla="*/ 9865 h 10000"/>
                <a:gd name="connsiteX563" fmla="*/ 3326 w 10000"/>
                <a:gd name="connsiteY563" fmla="*/ 9872 h 10000"/>
                <a:gd name="connsiteX564" fmla="*/ 3338 w 10000"/>
                <a:gd name="connsiteY564" fmla="*/ 9872 h 10000"/>
                <a:gd name="connsiteX565" fmla="*/ 3359 w 10000"/>
                <a:gd name="connsiteY565" fmla="*/ 9872 h 10000"/>
                <a:gd name="connsiteX566" fmla="*/ 3371 w 10000"/>
                <a:gd name="connsiteY566" fmla="*/ 9872 h 10000"/>
                <a:gd name="connsiteX567" fmla="*/ 3382 w 10000"/>
                <a:gd name="connsiteY567" fmla="*/ 9872 h 10000"/>
                <a:gd name="connsiteX568" fmla="*/ 3404 w 10000"/>
                <a:gd name="connsiteY568" fmla="*/ 9872 h 10000"/>
                <a:gd name="connsiteX569" fmla="*/ 3415 w 10000"/>
                <a:gd name="connsiteY569" fmla="*/ 9872 h 10000"/>
                <a:gd name="connsiteX570" fmla="*/ 3448 w 10000"/>
                <a:gd name="connsiteY570" fmla="*/ 9892 h 10000"/>
                <a:gd name="connsiteX571" fmla="*/ 3469 w 10000"/>
                <a:gd name="connsiteY571" fmla="*/ 9899 h 10000"/>
                <a:gd name="connsiteX572" fmla="*/ 3502 w 10000"/>
                <a:gd name="connsiteY572" fmla="*/ 9905 h 10000"/>
                <a:gd name="connsiteX573" fmla="*/ 3536 w 10000"/>
                <a:gd name="connsiteY573" fmla="*/ 9905 h 10000"/>
                <a:gd name="connsiteX574" fmla="*/ 3580 w 10000"/>
                <a:gd name="connsiteY574" fmla="*/ 9905 h 10000"/>
                <a:gd name="connsiteX575" fmla="*/ 3613 w 10000"/>
                <a:gd name="connsiteY575" fmla="*/ 9919 h 10000"/>
                <a:gd name="connsiteX576" fmla="*/ 3657 w 10000"/>
                <a:gd name="connsiteY576" fmla="*/ 9926 h 10000"/>
                <a:gd name="connsiteX577" fmla="*/ 3669 w 10000"/>
                <a:gd name="connsiteY577" fmla="*/ 9946 h 10000"/>
                <a:gd name="connsiteX578" fmla="*/ 3746 w 10000"/>
                <a:gd name="connsiteY578" fmla="*/ 9953 h 10000"/>
                <a:gd name="connsiteX579" fmla="*/ 3801 w 10000"/>
                <a:gd name="connsiteY579" fmla="*/ 9966 h 10000"/>
                <a:gd name="connsiteX580" fmla="*/ 3878 w 10000"/>
                <a:gd name="connsiteY580" fmla="*/ 9973 h 10000"/>
                <a:gd name="connsiteX581" fmla="*/ 3934 w 10000"/>
                <a:gd name="connsiteY581" fmla="*/ 9973 h 10000"/>
                <a:gd name="connsiteX582" fmla="*/ 4012 w 10000"/>
                <a:gd name="connsiteY582" fmla="*/ 9980 h 10000"/>
                <a:gd name="connsiteX583" fmla="*/ 4089 w 10000"/>
                <a:gd name="connsiteY583" fmla="*/ 9993 h 10000"/>
                <a:gd name="connsiteX584" fmla="*/ 4144 w 10000"/>
                <a:gd name="connsiteY584" fmla="*/ 9993 h 10000"/>
                <a:gd name="connsiteX585" fmla="*/ 4221 w 10000"/>
                <a:gd name="connsiteY58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216 w 10000"/>
                <a:gd name="connsiteY461" fmla="*/ 3734 h 10000"/>
                <a:gd name="connsiteX462" fmla="*/ 1216 w 10000"/>
                <a:gd name="connsiteY462" fmla="*/ 3754 h 10000"/>
                <a:gd name="connsiteX463" fmla="*/ 1194 w 10000"/>
                <a:gd name="connsiteY463" fmla="*/ 3747 h 10000"/>
                <a:gd name="connsiteX464" fmla="*/ 1150 w 10000"/>
                <a:gd name="connsiteY464" fmla="*/ 3747 h 10000"/>
                <a:gd name="connsiteX465" fmla="*/ 1106 w 10000"/>
                <a:gd name="connsiteY465" fmla="*/ 3734 h 10000"/>
                <a:gd name="connsiteX466" fmla="*/ 1072 w 10000"/>
                <a:gd name="connsiteY466" fmla="*/ 3734 h 10000"/>
                <a:gd name="connsiteX467" fmla="*/ 1028 w 10000"/>
                <a:gd name="connsiteY467" fmla="*/ 3734 h 10000"/>
                <a:gd name="connsiteX468" fmla="*/ 983 w 10000"/>
                <a:gd name="connsiteY468" fmla="*/ 3734 h 10000"/>
                <a:gd name="connsiteX469" fmla="*/ 939 w 10000"/>
                <a:gd name="connsiteY469" fmla="*/ 3754 h 10000"/>
                <a:gd name="connsiteX470" fmla="*/ 895 w 10000"/>
                <a:gd name="connsiteY470" fmla="*/ 3761 h 10000"/>
                <a:gd name="connsiteX471" fmla="*/ 895 w 10000"/>
                <a:gd name="connsiteY471" fmla="*/ 3781 h 10000"/>
                <a:gd name="connsiteX472" fmla="*/ 873 w 10000"/>
                <a:gd name="connsiteY472" fmla="*/ 3788 h 10000"/>
                <a:gd name="connsiteX473" fmla="*/ 873 w 10000"/>
                <a:gd name="connsiteY473" fmla="*/ 3808 h 10000"/>
                <a:gd name="connsiteX474" fmla="*/ 873 w 10000"/>
                <a:gd name="connsiteY474" fmla="*/ 3815 h 10000"/>
                <a:gd name="connsiteX475" fmla="*/ 895 w 10000"/>
                <a:gd name="connsiteY475" fmla="*/ 3835 h 10000"/>
                <a:gd name="connsiteX476" fmla="*/ 895 w 10000"/>
                <a:gd name="connsiteY476" fmla="*/ 3856 h 10000"/>
                <a:gd name="connsiteX477" fmla="*/ 895 w 10000"/>
                <a:gd name="connsiteY477" fmla="*/ 3862 h 10000"/>
                <a:gd name="connsiteX478" fmla="*/ 873 w 10000"/>
                <a:gd name="connsiteY478" fmla="*/ 3883 h 10000"/>
                <a:gd name="connsiteX479" fmla="*/ 829 w 10000"/>
                <a:gd name="connsiteY479" fmla="*/ 3889 h 10000"/>
                <a:gd name="connsiteX480" fmla="*/ 774 w 10000"/>
                <a:gd name="connsiteY480" fmla="*/ 3903 h 10000"/>
                <a:gd name="connsiteX481" fmla="*/ 730 w 10000"/>
                <a:gd name="connsiteY481" fmla="*/ 3916 h 10000"/>
                <a:gd name="connsiteX482" fmla="*/ 674 w 10000"/>
                <a:gd name="connsiteY482" fmla="*/ 3937 h 10000"/>
                <a:gd name="connsiteX483" fmla="*/ 620 w 10000"/>
                <a:gd name="connsiteY483" fmla="*/ 3957 h 10000"/>
                <a:gd name="connsiteX484" fmla="*/ 597 w 10000"/>
                <a:gd name="connsiteY484" fmla="*/ 3984 h 10000"/>
                <a:gd name="connsiteX485" fmla="*/ 563 w 10000"/>
                <a:gd name="connsiteY485" fmla="*/ 4018 h 10000"/>
                <a:gd name="connsiteX486" fmla="*/ 530 w 10000"/>
                <a:gd name="connsiteY486" fmla="*/ 4065 h 10000"/>
                <a:gd name="connsiteX487" fmla="*/ 553 w 10000"/>
                <a:gd name="connsiteY487" fmla="*/ 4092 h 10000"/>
                <a:gd name="connsiteX488" fmla="*/ 553 w 10000"/>
                <a:gd name="connsiteY488" fmla="*/ 4119 h 10000"/>
                <a:gd name="connsiteX489" fmla="*/ 563 w 10000"/>
                <a:gd name="connsiteY489" fmla="*/ 4146 h 10000"/>
                <a:gd name="connsiteX490" fmla="*/ 574 w 10000"/>
                <a:gd name="connsiteY490" fmla="*/ 4166 h 10000"/>
                <a:gd name="connsiteX491" fmla="*/ 2486 w 10000"/>
                <a:gd name="connsiteY491" fmla="*/ 6556 h 10000"/>
                <a:gd name="connsiteX492" fmla="*/ 2608 w 10000"/>
                <a:gd name="connsiteY492" fmla="*/ 6563 h 10000"/>
                <a:gd name="connsiteX493" fmla="*/ 2740 w 10000"/>
                <a:gd name="connsiteY493" fmla="*/ 6570 h 10000"/>
                <a:gd name="connsiteX494" fmla="*/ 2862 w 10000"/>
                <a:gd name="connsiteY494" fmla="*/ 6570 h 10000"/>
                <a:gd name="connsiteX495" fmla="*/ 2984 w 10000"/>
                <a:gd name="connsiteY495" fmla="*/ 6563 h 10000"/>
                <a:gd name="connsiteX496" fmla="*/ 2984 w 10000"/>
                <a:gd name="connsiteY496" fmla="*/ 6590 h 10000"/>
                <a:gd name="connsiteX497" fmla="*/ 2961 w 10000"/>
                <a:gd name="connsiteY497" fmla="*/ 6624 h 10000"/>
                <a:gd name="connsiteX498" fmla="*/ 2961 w 10000"/>
                <a:gd name="connsiteY498" fmla="*/ 6651 h 10000"/>
                <a:gd name="connsiteX499" fmla="*/ 2961 w 10000"/>
                <a:gd name="connsiteY499" fmla="*/ 6678 h 10000"/>
                <a:gd name="connsiteX500" fmla="*/ 2949 w 10000"/>
                <a:gd name="connsiteY500" fmla="*/ 6712 h 10000"/>
                <a:gd name="connsiteX501" fmla="*/ 2949 w 10000"/>
                <a:gd name="connsiteY501" fmla="*/ 6739 h 10000"/>
                <a:gd name="connsiteX502" fmla="*/ 2939 w 10000"/>
                <a:gd name="connsiteY502" fmla="*/ 6766 h 10000"/>
                <a:gd name="connsiteX503" fmla="*/ 2939 w 10000"/>
                <a:gd name="connsiteY503" fmla="*/ 6793 h 10000"/>
                <a:gd name="connsiteX504" fmla="*/ 2906 w 10000"/>
                <a:gd name="connsiteY504" fmla="*/ 6989 h 10000"/>
                <a:gd name="connsiteX505" fmla="*/ 2906 w 10000"/>
                <a:gd name="connsiteY505" fmla="*/ 7184 h 10000"/>
                <a:gd name="connsiteX506" fmla="*/ 2916 w 10000"/>
                <a:gd name="connsiteY506" fmla="*/ 7380 h 10000"/>
                <a:gd name="connsiteX507" fmla="*/ 2949 w 10000"/>
                <a:gd name="connsiteY507" fmla="*/ 7576 h 10000"/>
                <a:gd name="connsiteX508" fmla="*/ 2995 w 10000"/>
                <a:gd name="connsiteY508" fmla="*/ 7765 h 10000"/>
                <a:gd name="connsiteX509" fmla="*/ 3061 w 10000"/>
                <a:gd name="connsiteY509" fmla="*/ 7968 h 10000"/>
                <a:gd name="connsiteX510" fmla="*/ 3128 w 10000"/>
                <a:gd name="connsiteY510" fmla="*/ 8157 h 10000"/>
                <a:gd name="connsiteX511" fmla="*/ 3204 w 10000"/>
                <a:gd name="connsiteY511" fmla="*/ 8339 h 10000"/>
                <a:gd name="connsiteX512" fmla="*/ 3502 w 10000"/>
                <a:gd name="connsiteY512" fmla="*/ 8852 h 10000"/>
                <a:gd name="connsiteX513" fmla="*/ 3073 w 10000"/>
                <a:gd name="connsiteY513" fmla="*/ 8832 h 10000"/>
                <a:gd name="connsiteX514" fmla="*/ 2619 w 10000"/>
                <a:gd name="connsiteY514" fmla="*/ 8832 h 10000"/>
                <a:gd name="connsiteX515" fmla="*/ 2399 w 10000"/>
                <a:gd name="connsiteY515" fmla="*/ 8832 h 10000"/>
                <a:gd name="connsiteX516" fmla="*/ 2178 w 10000"/>
                <a:gd name="connsiteY516" fmla="*/ 8845 h 10000"/>
                <a:gd name="connsiteX517" fmla="*/ 1956 w 10000"/>
                <a:gd name="connsiteY517" fmla="*/ 8859 h 10000"/>
                <a:gd name="connsiteX518" fmla="*/ 1723 w 10000"/>
                <a:gd name="connsiteY518" fmla="*/ 8879 h 10000"/>
                <a:gd name="connsiteX519" fmla="*/ 1514 w 10000"/>
                <a:gd name="connsiteY519" fmla="*/ 8906 h 10000"/>
                <a:gd name="connsiteX520" fmla="*/ 1293 w 10000"/>
                <a:gd name="connsiteY520" fmla="*/ 8933 h 10000"/>
                <a:gd name="connsiteX521" fmla="*/ 1083 w 10000"/>
                <a:gd name="connsiteY521" fmla="*/ 8967 h 10000"/>
                <a:gd name="connsiteX522" fmla="*/ 873 w 10000"/>
                <a:gd name="connsiteY522" fmla="*/ 9014 h 10000"/>
                <a:gd name="connsiteX523" fmla="*/ 685 w 10000"/>
                <a:gd name="connsiteY523" fmla="*/ 9068 h 10000"/>
                <a:gd name="connsiteX524" fmla="*/ 486 w 10000"/>
                <a:gd name="connsiteY524" fmla="*/ 9136 h 10000"/>
                <a:gd name="connsiteX525" fmla="*/ 299 w 10000"/>
                <a:gd name="connsiteY525" fmla="*/ 9196 h 10000"/>
                <a:gd name="connsiteX526" fmla="*/ 122 w 10000"/>
                <a:gd name="connsiteY526" fmla="*/ 9278 h 10000"/>
                <a:gd name="connsiteX527" fmla="*/ 87 w 10000"/>
                <a:gd name="connsiteY527" fmla="*/ 9305 h 10000"/>
                <a:gd name="connsiteX528" fmla="*/ 66 w 10000"/>
                <a:gd name="connsiteY528" fmla="*/ 9332 h 10000"/>
                <a:gd name="connsiteX529" fmla="*/ 44 w 10000"/>
                <a:gd name="connsiteY529" fmla="*/ 9359 h 10000"/>
                <a:gd name="connsiteX530" fmla="*/ 22 w 10000"/>
                <a:gd name="connsiteY530" fmla="*/ 9392 h 10000"/>
                <a:gd name="connsiteX531" fmla="*/ 11 w 10000"/>
                <a:gd name="connsiteY531" fmla="*/ 9419 h 10000"/>
                <a:gd name="connsiteX532" fmla="*/ 0 w 10000"/>
                <a:gd name="connsiteY532" fmla="*/ 9446 h 10000"/>
                <a:gd name="connsiteX533" fmla="*/ 0 w 10000"/>
                <a:gd name="connsiteY533" fmla="*/ 9473 h 10000"/>
                <a:gd name="connsiteX534" fmla="*/ 0 w 10000"/>
                <a:gd name="connsiteY534" fmla="*/ 9500 h 10000"/>
                <a:gd name="connsiteX535" fmla="*/ 178 w 10000"/>
                <a:gd name="connsiteY535" fmla="*/ 9534 h 10000"/>
                <a:gd name="connsiteX536" fmla="*/ 355 w 10000"/>
                <a:gd name="connsiteY536" fmla="*/ 9554 h 10000"/>
                <a:gd name="connsiteX537" fmla="*/ 530 w 10000"/>
                <a:gd name="connsiteY537" fmla="*/ 9581 h 10000"/>
                <a:gd name="connsiteX538" fmla="*/ 718 w 10000"/>
                <a:gd name="connsiteY538" fmla="*/ 9588 h 10000"/>
                <a:gd name="connsiteX539" fmla="*/ 1083 w 10000"/>
                <a:gd name="connsiteY539" fmla="*/ 9602 h 10000"/>
                <a:gd name="connsiteX540" fmla="*/ 1459 w 10000"/>
                <a:gd name="connsiteY540" fmla="*/ 9588 h 10000"/>
                <a:gd name="connsiteX541" fmla="*/ 1834 w 10000"/>
                <a:gd name="connsiteY541" fmla="*/ 9575 h 10000"/>
                <a:gd name="connsiteX542" fmla="*/ 2210 w 10000"/>
                <a:gd name="connsiteY542" fmla="*/ 9561 h 10000"/>
                <a:gd name="connsiteX543" fmla="*/ 2575 w 10000"/>
                <a:gd name="connsiteY543" fmla="*/ 9554 h 10000"/>
                <a:gd name="connsiteX544" fmla="*/ 2949 w 10000"/>
                <a:gd name="connsiteY544" fmla="*/ 9561 h 10000"/>
                <a:gd name="connsiteX545" fmla="*/ 2949 w 10000"/>
                <a:gd name="connsiteY545" fmla="*/ 9581 h 10000"/>
                <a:gd name="connsiteX546" fmla="*/ 2961 w 10000"/>
                <a:gd name="connsiteY546" fmla="*/ 9602 h 10000"/>
                <a:gd name="connsiteX547" fmla="*/ 2961 w 10000"/>
                <a:gd name="connsiteY547" fmla="*/ 9615 h 10000"/>
                <a:gd name="connsiteX548" fmla="*/ 2961 w 10000"/>
                <a:gd name="connsiteY548" fmla="*/ 9635 h 10000"/>
                <a:gd name="connsiteX549" fmla="*/ 2984 w 10000"/>
                <a:gd name="connsiteY549" fmla="*/ 9662 h 10000"/>
                <a:gd name="connsiteX550" fmla="*/ 2995 w 10000"/>
                <a:gd name="connsiteY550" fmla="*/ 9683 h 10000"/>
                <a:gd name="connsiteX551" fmla="*/ 2995 w 10000"/>
                <a:gd name="connsiteY551" fmla="*/ 9696 h 10000"/>
                <a:gd name="connsiteX552" fmla="*/ 3017 w 10000"/>
                <a:gd name="connsiteY552" fmla="*/ 9716 h 10000"/>
                <a:gd name="connsiteX553" fmla="*/ 3040 w 10000"/>
                <a:gd name="connsiteY553" fmla="*/ 9743 h 10000"/>
                <a:gd name="connsiteX554" fmla="*/ 3073 w 10000"/>
                <a:gd name="connsiteY554" fmla="*/ 9764 h 10000"/>
                <a:gd name="connsiteX555" fmla="*/ 3106 w 10000"/>
                <a:gd name="connsiteY555" fmla="*/ 9784 h 10000"/>
                <a:gd name="connsiteX556" fmla="*/ 3128 w 10000"/>
                <a:gd name="connsiteY556" fmla="*/ 9797 h 10000"/>
                <a:gd name="connsiteX557" fmla="*/ 3171 w 10000"/>
                <a:gd name="connsiteY557" fmla="*/ 9818 h 10000"/>
                <a:gd name="connsiteX558" fmla="*/ 3204 w 10000"/>
                <a:gd name="connsiteY558" fmla="*/ 9838 h 10000"/>
                <a:gd name="connsiteX559" fmla="*/ 3248 w 10000"/>
                <a:gd name="connsiteY559" fmla="*/ 9845 h 10000"/>
                <a:gd name="connsiteX560" fmla="*/ 3282 w 10000"/>
                <a:gd name="connsiteY560" fmla="*/ 9865 h 10000"/>
                <a:gd name="connsiteX561" fmla="*/ 3315 w 10000"/>
                <a:gd name="connsiteY561" fmla="*/ 9865 h 10000"/>
                <a:gd name="connsiteX562" fmla="*/ 3326 w 10000"/>
                <a:gd name="connsiteY562" fmla="*/ 9872 h 10000"/>
                <a:gd name="connsiteX563" fmla="*/ 3338 w 10000"/>
                <a:gd name="connsiteY563" fmla="*/ 9872 h 10000"/>
                <a:gd name="connsiteX564" fmla="*/ 3359 w 10000"/>
                <a:gd name="connsiteY564" fmla="*/ 9872 h 10000"/>
                <a:gd name="connsiteX565" fmla="*/ 3371 w 10000"/>
                <a:gd name="connsiteY565" fmla="*/ 9872 h 10000"/>
                <a:gd name="connsiteX566" fmla="*/ 3382 w 10000"/>
                <a:gd name="connsiteY566" fmla="*/ 9872 h 10000"/>
                <a:gd name="connsiteX567" fmla="*/ 3404 w 10000"/>
                <a:gd name="connsiteY567" fmla="*/ 9872 h 10000"/>
                <a:gd name="connsiteX568" fmla="*/ 3415 w 10000"/>
                <a:gd name="connsiteY568" fmla="*/ 9872 h 10000"/>
                <a:gd name="connsiteX569" fmla="*/ 3448 w 10000"/>
                <a:gd name="connsiteY569" fmla="*/ 9892 h 10000"/>
                <a:gd name="connsiteX570" fmla="*/ 3469 w 10000"/>
                <a:gd name="connsiteY570" fmla="*/ 9899 h 10000"/>
                <a:gd name="connsiteX571" fmla="*/ 3502 w 10000"/>
                <a:gd name="connsiteY571" fmla="*/ 9905 h 10000"/>
                <a:gd name="connsiteX572" fmla="*/ 3536 w 10000"/>
                <a:gd name="connsiteY572" fmla="*/ 9905 h 10000"/>
                <a:gd name="connsiteX573" fmla="*/ 3580 w 10000"/>
                <a:gd name="connsiteY573" fmla="*/ 9905 h 10000"/>
                <a:gd name="connsiteX574" fmla="*/ 3613 w 10000"/>
                <a:gd name="connsiteY574" fmla="*/ 9919 h 10000"/>
                <a:gd name="connsiteX575" fmla="*/ 3657 w 10000"/>
                <a:gd name="connsiteY575" fmla="*/ 9926 h 10000"/>
                <a:gd name="connsiteX576" fmla="*/ 3669 w 10000"/>
                <a:gd name="connsiteY576" fmla="*/ 9946 h 10000"/>
                <a:gd name="connsiteX577" fmla="*/ 3746 w 10000"/>
                <a:gd name="connsiteY577" fmla="*/ 9953 h 10000"/>
                <a:gd name="connsiteX578" fmla="*/ 3801 w 10000"/>
                <a:gd name="connsiteY578" fmla="*/ 9966 h 10000"/>
                <a:gd name="connsiteX579" fmla="*/ 3878 w 10000"/>
                <a:gd name="connsiteY579" fmla="*/ 9973 h 10000"/>
                <a:gd name="connsiteX580" fmla="*/ 3934 w 10000"/>
                <a:gd name="connsiteY580" fmla="*/ 9973 h 10000"/>
                <a:gd name="connsiteX581" fmla="*/ 4012 w 10000"/>
                <a:gd name="connsiteY581" fmla="*/ 9980 h 10000"/>
                <a:gd name="connsiteX582" fmla="*/ 4089 w 10000"/>
                <a:gd name="connsiteY582" fmla="*/ 9993 h 10000"/>
                <a:gd name="connsiteX583" fmla="*/ 4144 w 10000"/>
                <a:gd name="connsiteY583" fmla="*/ 9993 h 10000"/>
                <a:gd name="connsiteX584" fmla="*/ 4221 w 10000"/>
                <a:gd name="connsiteY58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636 w 10000"/>
                <a:gd name="connsiteY459" fmla="*/ 3606 h 10000"/>
                <a:gd name="connsiteX460" fmla="*/ 1216 w 10000"/>
                <a:gd name="connsiteY460" fmla="*/ 3734 h 10000"/>
                <a:gd name="connsiteX461" fmla="*/ 1216 w 10000"/>
                <a:gd name="connsiteY461" fmla="*/ 3754 h 10000"/>
                <a:gd name="connsiteX462" fmla="*/ 1194 w 10000"/>
                <a:gd name="connsiteY462" fmla="*/ 3747 h 10000"/>
                <a:gd name="connsiteX463" fmla="*/ 1150 w 10000"/>
                <a:gd name="connsiteY463" fmla="*/ 3747 h 10000"/>
                <a:gd name="connsiteX464" fmla="*/ 1106 w 10000"/>
                <a:gd name="connsiteY464" fmla="*/ 3734 h 10000"/>
                <a:gd name="connsiteX465" fmla="*/ 1072 w 10000"/>
                <a:gd name="connsiteY465" fmla="*/ 3734 h 10000"/>
                <a:gd name="connsiteX466" fmla="*/ 1028 w 10000"/>
                <a:gd name="connsiteY466" fmla="*/ 3734 h 10000"/>
                <a:gd name="connsiteX467" fmla="*/ 983 w 10000"/>
                <a:gd name="connsiteY467" fmla="*/ 3734 h 10000"/>
                <a:gd name="connsiteX468" fmla="*/ 939 w 10000"/>
                <a:gd name="connsiteY468" fmla="*/ 3754 h 10000"/>
                <a:gd name="connsiteX469" fmla="*/ 895 w 10000"/>
                <a:gd name="connsiteY469" fmla="*/ 3761 h 10000"/>
                <a:gd name="connsiteX470" fmla="*/ 895 w 10000"/>
                <a:gd name="connsiteY470" fmla="*/ 3781 h 10000"/>
                <a:gd name="connsiteX471" fmla="*/ 873 w 10000"/>
                <a:gd name="connsiteY471" fmla="*/ 3788 h 10000"/>
                <a:gd name="connsiteX472" fmla="*/ 873 w 10000"/>
                <a:gd name="connsiteY472" fmla="*/ 3808 h 10000"/>
                <a:gd name="connsiteX473" fmla="*/ 873 w 10000"/>
                <a:gd name="connsiteY473" fmla="*/ 3815 h 10000"/>
                <a:gd name="connsiteX474" fmla="*/ 895 w 10000"/>
                <a:gd name="connsiteY474" fmla="*/ 3835 h 10000"/>
                <a:gd name="connsiteX475" fmla="*/ 895 w 10000"/>
                <a:gd name="connsiteY475" fmla="*/ 3856 h 10000"/>
                <a:gd name="connsiteX476" fmla="*/ 895 w 10000"/>
                <a:gd name="connsiteY476" fmla="*/ 3862 h 10000"/>
                <a:gd name="connsiteX477" fmla="*/ 873 w 10000"/>
                <a:gd name="connsiteY477" fmla="*/ 3883 h 10000"/>
                <a:gd name="connsiteX478" fmla="*/ 829 w 10000"/>
                <a:gd name="connsiteY478" fmla="*/ 3889 h 10000"/>
                <a:gd name="connsiteX479" fmla="*/ 774 w 10000"/>
                <a:gd name="connsiteY479" fmla="*/ 3903 h 10000"/>
                <a:gd name="connsiteX480" fmla="*/ 730 w 10000"/>
                <a:gd name="connsiteY480" fmla="*/ 3916 h 10000"/>
                <a:gd name="connsiteX481" fmla="*/ 674 w 10000"/>
                <a:gd name="connsiteY481" fmla="*/ 3937 h 10000"/>
                <a:gd name="connsiteX482" fmla="*/ 620 w 10000"/>
                <a:gd name="connsiteY482" fmla="*/ 3957 h 10000"/>
                <a:gd name="connsiteX483" fmla="*/ 597 w 10000"/>
                <a:gd name="connsiteY483" fmla="*/ 3984 h 10000"/>
                <a:gd name="connsiteX484" fmla="*/ 563 w 10000"/>
                <a:gd name="connsiteY484" fmla="*/ 4018 h 10000"/>
                <a:gd name="connsiteX485" fmla="*/ 530 w 10000"/>
                <a:gd name="connsiteY485" fmla="*/ 4065 h 10000"/>
                <a:gd name="connsiteX486" fmla="*/ 553 w 10000"/>
                <a:gd name="connsiteY486" fmla="*/ 4092 h 10000"/>
                <a:gd name="connsiteX487" fmla="*/ 553 w 10000"/>
                <a:gd name="connsiteY487" fmla="*/ 4119 h 10000"/>
                <a:gd name="connsiteX488" fmla="*/ 563 w 10000"/>
                <a:gd name="connsiteY488" fmla="*/ 4146 h 10000"/>
                <a:gd name="connsiteX489" fmla="*/ 574 w 10000"/>
                <a:gd name="connsiteY489" fmla="*/ 4166 h 10000"/>
                <a:gd name="connsiteX490" fmla="*/ 2486 w 10000"/>
                <a:gd name="connsiteY490" fmla="*/ 6556 h 10000"/>
                <a:gd name="connsiteX491" fmla="*/ 2608 w 10000"/>
                <a:gd name="connsiteY491" fmla="*/ 6563 h 10000"/>
                <a:gd name="connsiteX492" fmla="*/ 2740 w 10000"/>
                <a:gd name="connsiteY492" fmla="*/ 6570 h 10000"/>
                <a:gd name="connsiteX493" fmla="*/ 2862 w 10000"/>
                <a:gd name="connsiteY493" fmla="*/ 6570 h 10000"/>
                <a:gd name="connsiteX494" fmla="*/ 2984 w 10000"/>
                <a:gd name="connsiteY494" fmla="*/ 6563 h 10000"/>
                <a:gd name="connsiteX495" fmla="*/ 2984 w 10000"/>
                <a:gd name="connsiteY495" fmla="*/ 6590 h 10000"/>
                <a:gd name="connsiteX496" fmla="*/ 2961 w 10000"/>
                <a:gd name="connsiteY496" fmla="*/ 6624 h 10000"/>
                <a:gd name="connsiteX497" fmla="*/ 2961 w 10000"/>
                <a:gd name="connsiteY497" fmla="*/ 6651 h 10000"/>
                <a:gd name="connsiteX498" fmla="*/ 2961 w 10000"/>
                <a:gd name="connsiteY498" fmla="*/ 6678 h 10000"/>
                <a:gd name="connsiteX499" fmla="*/ 2949 w 10000"/>
                <a:gd name="connsiteY499" fmla="*/ 6712 h 10000"/>
                <a:gd name="connsiteX500" fmla="*/ 2949 w 10000"/>
                <a:gd name="connsiteY500" fmla="*/ 6739 h 10000"/>
                <a:gd name="connsiteX501" fmla="*/ 2939 w 10000"/>
                <a:gd name="connsiteY501" fmla="*/ 6766 h 10000"/>
                <a:gd name="connsiteX502" fmla="*/ 2939 w 10000"/>
                <a:gd name="connsiteY502" fmla="*/ 6793 h 10000"/>
                <a:gd name="connsiteX503" fmla="*/ 2906 w 10000"/>
                <a:gd name="connsiteY503" fmla="*/ 6989 h 10000"/>
                <a:gd name="connsiteX504" fmla="*/ 2906 w 10000"/>
                <a:gd name="connsiteY504" fmla="*/ 7184 h 10000"/>
                <a:gd name="connsiteX505" fmla="*/ 2916 w 10000"/>
                <a:gd name="connsiteY505" fmla="*/ 7380 h 10000"/>
                <a:gd name="connsiteX506" fmla="*/ 2949 w 10000"/>
                <a:gd name="connsiteY506" fmla="*/ 7576 h 10000"/>
                <a:gd name="connsiteX507" fmla="*/ 2995 w 10000"/>
                <a:gd name="connsiteY507" fmla="*/ 7765 h 10000"/>
                <a:gd name="connsiteX508" fmla="*/ 3061 w 10000"/>
                <a:gd name="connsiteY508" fmla="*/ 7968 h 10000"/>
                <a:gd name="connsiteX509" fmla="*/ 3128 w 10000"/>
                <a:gd name="connsiteY509" fmla="*/ 8157 h 10000"/>
                <a:gd name="connsiteX510" fmla="*/ 3204 w 10000"/>
                <a:gd name="connsiteY510" fmla="*/ 8339 h 10000"/>
                <a:gd name="connsiteX511" fmla="*/ 3502 w 10000"/>
                <a:gd name="connsiteY511" fmla="*/ 8852 h 10000"/>
                <a:gd name="connsiteX512" fmla="*/ 3073 w 10000"/>
                <a:gd name="connsiteY512" fmla="*/ 8832 h 10000"/>
                <a:gd name="connsiteX513" fmla="*/ 2619 w 10000"/>
                <a:gd name="connsiteY513" fmla="*/ 8832 h 10000"/>
                <a:gd name="connsiteX514" fmla="*/ 2399 w 10000"/>
                <a:gd name="connsiteY514" fmla="*/ 8832 h 10000"/>
                <a:gd name="connsiteX515" fmla="*/ 2178 w 10000"/>
                <a:gd name="connsiteY515" fmla="*/ 8845 h 10000"/>
                <a:gd name="connsiteX516" fmla="*/ 1956 w 10000"/>
                <a:gd name="connsiteY516" fmla="*/ 8859 h 10000"/>
                <a:gd name="connsiteX517" fmla="*/ 1723 w 10000"/>
                <a:gd name="connsiteY517" fmla="*/ 8879 h 10000"/>
                <a:gd name="connsiteX518" fmla="*/ 1514 w 10000"/>
                <a:gd name="connsiteY518" fmla="*/ 8906 h 10000"/>
                <a:gd name="connsiteX519" fmla="*/ 1293 w 10000"/>
                <a:gd name="connsiteY519" fmla="*/ 8933 h 10000"/>
                <a:gd name="connsiteX520" fmla="*/ 1083 w 10000"/>
                <a:gd name="connsiteY520" fmla="*/ 8967 h 10000"/>
                <a:gd name="connsiteX521" fmla="*/ 873 w 10000"/>
                <a:gd name="connsiteY521" fmla="*/ 9014 h 10000"/>
                <a:gd name="connsiteX522" fmla="*/ 685 w 10000"/>
                <a:gd name="connsiteY522" fmla="*/ 9068 h 10000"/>
                <a:gd name="connsiteX523" fmla="*/ 486 w 10000"/>
                <a:gd name="connsiteY523" fmla="*/ 9136 h 10000"/>
                <a:gd name="connsiteX524" fmla="*/ 299 w 10000"/>
                <a:gd name="connsiteY524" fmla="*/ 9196 h 10000"/>
                <a:gd name="connsiteX525" fmla="*/ 122 w 10000"/>
                <a:gd name="connsiteY525" fmla="*/ 9278 h 10000"/>
                <a:gd name="connsiteX526" fmla="*/ 87 w 10000"/>
                <a:gd name="connsiteY526" fmla="*/ 9305 h 10000"/>
                <a:gd name="connsiteX527" fmla="*/ 66 w 10000"/>
                <a:gd name="connsiteY527" fmla="*/ 9332 h 10000"/>
                <a:gd name="connsiteX528" fmla="*/ 44 w 10000"/>
                <a:gd name="connsiteY528" fmla="*/ 9359 h 10000"/>
                <a:gd name="connsiteX529" fmla="*/ 22 w 10000"/>
                <a:gd name="connsiteY529" fmla="*/ 9392 h 10000"/>
                <a:gd name="connsiteX530" fmla="*/ 11 w 10000"/>
                <a:gd name="connsiteY530" fmla="*/ 9419 h 10000"/>
                <a:gd name="connsiteX531" fmla="*/ 0 w 10000"/>
                <a:gd name="connsiteY531" fmla="*/ 9446 h 10000"/>
                <a:gd name="connsiteX532" fmla="*/ 0 w 10000"/>
                <a:gd name="connsiteY532" fmla="*/ 9473 h 10000"/>
                <a:gd name="connsiteX533" fmla="*/ 0 w 10000"/>
                <a:gd name="connsiteY533" fmla="*/ 9500 h 10000"/>
                <a:gd name="connsiteX534" fmla="*/ 178 w 10000"/>
                <a:gd name="connsiteY534" fmla="*/ 9534 h 10000"/>
                <a:gd name="connsiteX535" fmla="*/ 355 w 10000"/>
                <a:gd name="connsiteY535" fmla="*/ 9554 h 10000"/>
                <a:gd name="connsiteX536" fmla="*/ 530 w 10000"/>
                <a:gd name="connsiteY536" fmla="*/ 9581 h 10000"/>
                <a:gd name="connsiteX537" fmla="*/ 718 w 10000"/>
                <a:gd name="connsiteY537" fmla="*/ 9588 h 10000"/>
                <a:gd name="connsiteX538" fmla="*/ 1083 w 10000"/>
                <a:gd name="connsiteY538" fmla="*/ 9602 h 10000"/>
                <a:gd name="connsiteX539" fmla="*/ 1459 w 10000"/>
                <a:gd name="connsiteY539" fmla="*/ 9588 h 10000"/>
                <a:gd name="connsiteX540" fmla="*/ 1834 w 10000"/>
                <a:gd name="connsiteY540" fmla="*/ 9575 h 10000"/>
                <a:gd name="connsiteX541" fmla="*/ 2210 w 10000"/>
                <a:gd name="connsiteY541" fmla="*/ 9561 h 10000"/>
                <a:gd name="connsiteX542" fmla="*/ 2575 w 10000"/>
                <a:gd name="connsiteY542" fmla="*/ 9554 h 10000"/>
                <a:gd name="connsiteX543" fmla="*/ 2949 w 10000"/>
                <a:gd name="connsiteY543" fmla="*/ 9561 h 10000"/>
                <a:gd name="connsiteX544" fmla="*/ 2949 w 10000"/>
                <a:gd name="connsiteY544" fmla="*/ 9581 h 10000"/>
                <a:gd name="connsiteX545" fmla="*/ 2961 w 10000"/>
                <a:gd name="connsiteY545" fmla="*/ 9602 h 10000"/>
                <a:gd name="connsiteX546" fmla="*/ 2961 w 10000"/>
                <a:gd name="connsiteY546" fmla="*/ 9615 h 10000"/>
                <a:gd name="connsiteX547" fmla="*/ 2961 w 10000"/>
                <a:gd name="connsiteY547" fmla="*/ 9635 h 10000"/>
                <a:gd name="connsiteX548" fmla="*/ 2984 w 10000"/>
                <a:gd name="connsiteY548" fmla="*/ 9662 h 10000"/>
                <a:gd name="connsiteX549" fmla="*/ 2995 w 10000"/>
                <a:gd name="connsiteY549" fmla="*/ 9683 h 10000"/>
                <a:gd name="connsiteX550" fmla="*/ 2995 w 10000"/>
                <a:gd name="connsiteY550" fmla="*/ 9696 h 10000"/>
                <a:gd name="connsiteX551" fmla="*/ 3017 w 10000"/>
                <a:gd name="connsiteY551" fmla="*/ 9716 h 10000"/>
                <a:gd name="connsiteX552" fmla="*/ 3040 w 10000"/>
                <a:gd name="connsiteY552" fmla="*/ 9743 h 10000"/>
                <a:gd name="connsiteX553" fmla="*/ 3073 w 10000"/>
                <a:gd name="connsiteY553" fmla="*/ 9764 h 10000"/>
                <a:gd name="connsiteX554" fmla="*/ 3106 w 10000"/>
                <a:gd name="connsiteY554" fmla="*/ 9784 h 10000"/>
                <a:gd name="connsiteX555" fmla="*/ 3128 w 10000"/>
                <a:gd name="connsiteY555" fmla="*/ 9797 h 10000"/>
                <a:gd name="connsiteX556" fmla="*/ 3171 w 10000"/>
                <a:gd name="connsiteY556" fmla="*/ 9818 h 10000"/>
                <a:gd name="connsiteX557" fmla="*/ 3204 w 10000"/>
                <a:gd name="connsiteY557" fmla="*/ 9838 h 10000"/>
                <a:gd name="connsiteX558" fmla="*/ 3248 w 10000"/>
                <a:gd name="connsiteY558" fmla="*/ 9845 h 10000"/>
                <a:gd name="connsiteX559" fmla="*/ 3282 w 10000"/>
                <a:gd name="connsiteY559" fmla="*/ 9865 h 10000"/>
                <a:gd name="connsiteX560" fmla="*/ 3315 w 10000"/>
                <a:gd name="connsiteY560" fmla="*/ 9865 h 10000"/>
                <a:gd name="connsiteX561" fmla="*/ 3326 w 10000"/>
                <a:gd name="connsiteY561" fmla="*/ 9872 h 10000"/>
                <a:gd name="connsiteX562" fmla="*/ 3338 w 10000"/>
                <a:gd name="connsiteY562" fmla="*/ 9872 h 10000"/>
                <a:gd name="connsiteX563" fmla="*/ 3359 w 10000"/>
                <a:gd name="connsiteY563" fmla="*/ 9872 h 10000"/>
                <a:gd name="connsiteX564" fmla="*/ 3371 w 10000"/>
                <a:gd name="connsiteY564" fmla="*/ 9872 h 10000"/>
                <a:gd name="connsiteX565" fmla="*/ 3382 w 10000"/>
                <a:gd name="connsiteY565" fmla="*/ 9872 h 10000"/>
                <a:gd name="connsiteX566" fmla="*/ 3404 w 10000"/>
                <a:gd name="connsiteY566" fmla="*/ 9872 h 10000"/>
                <a:gd name="connsiteX567" fmla="*/ 3415 w 10000"/>
                <a:gd name="connsiteY567" fmla="*/ 9872 h 10000"/>
                <a:gd name="connsiteX568" fmla="*/ 3448 w 10000"/>
                <a:gd name="connsiteY568" fmla="*/ 9892 h 10000"/>
                <a:gd name="connsiteX569" fmla="*/ 3469 w 10000"/>
                <a:gd name="connsiteY569" fmla="*/ 9899 h 10000"/>
                <a:gd name="connsiteX570" fmla="*/ 3502 w 10000"/>
                <a:gd name="connsiteY570" fmla="*/ 9905 h 10000"/>
                <a:gd name="connsiteX571" fmla="*/ 3536 w 10000"/>
                <a:gd name="connsiteY571" fmla="*/ 9905 h 10000"/>
                <a:gd name="connsiteX572" fmla="*/ 3580 w 10000"/>
                <a:gd name="connsiteY572" fmla="*/ 9905 h 10000"/>
                <a:gd name="connsiteX573" fmla="*/ 3613 w 10000"/>
                <a:gd name="connsiteY573" fmla="*/ 9919 h 10000"/>
                <a:gd name="connsiteX574" fmla="*/ 3657 w 10000"/>
                <a:gd name="connsiteY574" fmla="*/ 9926 h 10000"/>
                <a:gd name="connsiteX575" fmla="*/ 3669 w 10000"/>
                <a:gd name="connsiteY575" fmla="*/ 9946 h 10000"/>
                <a:gd name="connsiteX576" fmla="*/ 3746 w 10000"/>
                <a:gd name="connsiteY576" fmla="*/ 9953 h 10000"/>
                <a:gd name="connsiteX577" fmla="*/ 3801 w 10000"/>
                <a:gd name="connsiteY577" fmla="*/ 9966 h 10000"/>
                <a:gd name="connsiteX578" fmla="*/ 3878 w 10000"/>
                <a:gd name="connsiteY578" fmla="*/ 9973 h 10000"/>
                <a:gd name="connsiteX579" fmla="*/ 3934 w 10000"/>
                <a:gd name="connsiteY579" fmla="*/ 9973 h 10000"/>
                <a:gd name="connsiteX580" fmla="*/ 4012 w 10000"/>
                <a:gd name="connsiteY580" fmla="*/ 9980 h 10000"/>
                <a:gd name="connsiteX581" fmla="*/ 4089 w 10000"/>
                <a:gd name="connsiteY581" fmla="*/ 9993 h 10000"/>
                <a:gd name="connsiteX582" fmla="*/ 4144 w 10000"/>
                <a:gd name="connsiteY582" fmla="*/ 9993 h 10000"/>
                <a:gd name="connsiteX583" fmla="*/ 4221 w 10000"/>
                <a:gd name="connsiteY58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636 w 10000"/>
                <a:gd name="connsiteY458" fmla="*/ 3606 h 10000"/>
                <a:gd name="connsiteX459" fmla="*/ 1216 w 10000"/>
                <a:gd name="connsiteY459" fmla="*/ 3734 h 10000"/>
                <a:gd name="connsiteX460" fmla="*/ 1216 w 10000"/>
                <a:gd name="connsiteY460" fmla="*/ 3754 h 10000"/>
                <a:gd name="connsiteX461" fmla="*/ 1194 w 10000"/>
                <a:gd name="connsiteY461" fmla="*/ 3747 h 10000"/>
                <a:gd name="connsiteX462" fmla="*/ 1150 w 10000"/>
                <a:gd name="connsiteY462" fmla="*/ 3747 h 10000"/>
                <a:gd name="connsiteX463" fmla="*/ 1106 w 10000"/>
                <a:gd name="connsiteY463" fmla="*/ 3734 h 10000"/>
                <a:gd name="connsiteX464" fmla="*/ 1072 w 10000"/>
                <a:gd name="connsiteY464" fmla="*/ 3734 h 10000"/>
                <a:gd name="connsiteX465" fmla="*/ 1028 w 10000"/>
                <a:gd name="connsiteY465" fmla="*/ 3734 h 10000"/>
                <a:gd name="connsiteX466" fmla="*/ 983 w 10000"/>
                <a:gd name="connsiteY466" fmla="*/ 3734 h 10000"/>
                <a:gd name="connsiteX467" fmla="*/ 939 w 10000"/>
                <a:gd name="connsiteY467" fmla="*/ 3754 h 10000"/>
                <a:gd name="connsiteX468" fmla="*/ 895 w 10000"/>
                <a:gd name="connsiteY468" fmla="*/ 3761 h 10000"/>
                <a:gd name="connsiteX469" fmla="*/ 895 w 10000"/>
                <a:gd name="connsiteY469" fmla="*/ 3781 h 10000"/>
                <a:gd name="connsiteX470" fmla="*/ 873 w 10000"/>
                <a:gd name="connsiteY470" fmla="*/ 3788 h 10000"/>
                <a:gd name="connsiteX471" fmla="*/ 873 w 10000"/>
                <a:gd name="connsiteY471" fmla="*/ 3808 h 10000"/>
                <a:gd name="connsiteX472" fmla="*/ 873 w 10000"/>
                <a:gd name="connsiteY472" fmla="*/ 3815 h 10000"/>
                <a:gd name="connsiteX473" fmla="*/ 895 w 10000"/>
                <a:gd name="connsiteY473" fmla="*/ 3835 h 10000"/>
                <a:gd name="connsiteX474" fmla="*/ 895 w 10000"/>
                <a:gd name="connsiteY474" fmla="*/ 3856 h 10000"/>
                <a:gd name="connsiteX475" fmla="*/ 895 w 10000"/>
                <a:gd name="connsiteY475" fmla="*/ 3862 h 10000"/>
                <a:gd name="connsiteX476" fmla="*/ 873 w 10000"/>
                <a:gd name="connsiteY476" fmla="*/ 3883 h 10000"/>
                <a:gd name="connsiteX477" fmla="*/ 829 w 10000"/>
                <a:gd name="connsiteY477" fmla="*/ 3889 h 10000"/>
                <a:gd name="connsiteX478" fmla="*/ 774 w 10000"/>
                <a:gd name="connsiteY478" fmla="*/ 3903 h 10000"/>
                <a:gd name="connsiteX479" fmla="*/ 730 w 10000"/>
                <a:gd name="connsiteY479" fmla="*/ 3916 h 10000"/>
                <a:gd name="connsiteX480" fmla="*/ 674 w 10000"/>
                <a:gd name="connsiteY480" fmla="*/ 3937 h 10000"/>
                <a:gd name="connsiteX481" fmla="*/ 620 w 10000"/>
                <a:gd name="connsiteY481" fmla="*/ 3957 h 10000"/>
                <a:gd name="connsiteX482" fmla="*/ 597 w 10000"/>
                <a:gd name="connsiteY482" fmla="*/ 3984 h 10000"/>
                <a:gd name="connsiteX483" fmla="*/ 563 w 10000"/>
                <a:gd name="connsiteY483" fmla="*/ 4018 h 10000"/>
                <a:gd name="connsiteX484" fmla="*/ 530 w 10000"/>
                <a:gd name="connsiteY484" fmla="*/ 4065 h 10000"/>
                <a:gd name="connsiteX485" fmla="*/ 553 w 10000"/>
                <a:gd name="connsiteY485" fmla="*/ 4092 h 10000"/>
                <a:gd name="connsiteX486" fmla="*/ 553 w 10000"/>
                <a:gd name="connsiteY486" fmla="*/ 4119 h 10000"/>
                <a:gd name="connsiteX487" fmla="*/ 563 w 10000"/>
                <a:gd name="connsiteY487" fmla="*/ 4146 h 10000"/>
                <a:gd name="connsiteX488" fmla="*/ 574 w 10000"/>
                <a:gd name="connsiteY488" fmla="*/ 4166 h 10000"/>
                <a:gd name="connsiteX489" fmla="*/ 2486 w 10000"/>
                <a:gd name="connsiteY489" fmla="*/ 6556 h 10000"/>
                <a:gd name="connsiteX490" fmla="*/ 2608 w 10000"/>
                <a:gd name="connsiteY490" fmla="*/ 6563 h 10000"/>
                <a:gd name="connsiteX491" fmla="*/ 2740 w 10000"/>
                <a:gd name="connsiteY491" fmla="*/ 6570 h 10000"/>
                <a:gd name="connsiteX492" fmla="*/ 2862 w 10000"/>
                <a:gd name="connsiteY492" fmla="*/ 6570 h 10000"/>
                <a:gd name="connsiteX493" fmla="*/ 2984 w 10000"/>
                <a:gd name="connsiteY493" fmla="*/ 6563 h 10000"/>
                <a:gd name="connsiteX494" fmla="*/ 2984 w 10000"/>
                <a:gd name="connsiteY494" fmla="*/ 6590 h 10000"/>
                <a:gd name="connsiteX495" fmla="*/ 2961 w 10000"/>
                <a:gd name="connsiteY495" fmla="*/ 6624 h 10000"/>
                <a:gd name="connsiteX496" fmla="*/ 2961 w 10000"/>
                <a:gd name="connsiteY496" fmla="*/ 6651 h 10000"/>
                <a:gd name="connsiteX497" fmla="*/ 2961 w 10000"/>
                <a:gd name="connsiteY497" fmla="*/ 6678 h 10000"/>
                <a:gd name="connsiteX498" fmla="*/ 2949 w 10000"/>
                <a:gd name="connsiteY498" fmla="*/ 6712 h 10000"/>
                <a:gd name="connsiteX499" fmla="*/ 2949 w 10000"/>
                <a:gd name="connsiteY499" fmla="*/ 6739 h 10000"/>
                <a:gd name="connsiteX500" fmla="*/ 2939 w 10000"/>
                <a:gd name="connsiteY500" fmla="*/ 6766 h 10000"/>
                <a:gd name="connsiteX501" fmla="*/ 2939 w 10000"/>
                <a:gd name="connsiteY501" fmla="*/ 6793 h 10000"/>
                <a:gd name="connsiteX502" fmla="*/ 2906 w 10000"/>
                <a:gd name="connsiteY502" fmla="*/ 6989 h 10000"/>
                <a:gd name="connsiteX503" fmla="*/ 2906 w 10000"/>
                <a:gd name="connsiteY503" fmla="*/ 7184 h 10000"/>
                <a:gd name="connsiteX504" fmla="*/ 2916 w 10000"/>
                <a:gd name="connsiteY504" fmla="*/ 7380 h 10000"/>
                <a:gd name="connsiteX505" fmla="*/ 2949 w 10000"/>
                <a:gd name="connsiteY505" fmla="*/ 7576 h 10000"/>
                <a:gd name="connsiteX506" fmla="*/ 2995 w 10000"/>
                <a:gd name="connsiteY506" fmla="*/ 7765 h 10000"/>
                <a:gd name="connsiteX507" fmla="*/ 3061 w 10000"/>
                <a:gd name="connsiteY507" fmla="*/ 7968 h 10000"/>
                <a:gd name="connsiteX508" fmla="*/ 3128 w 10000"/>
                <a:gd name="connsiteY508" fmla="*/ 8157 h 10000"/>
                <a:gd name="connsiteX509" fmla="*/ 3204 w 10000"/>
                <a:gd name="connsiteY509" fmla="*/ 8339 h 10000"/>
                <a:gd name="connsiteX510" fmla="*/ 3502 w 10000"/>
                <a:gd name="connsiteY510" fmla="*/ 8852 h 10000"/>
                <a:gd name="connsiteX511" fmla="*/ 3073 w 10000"/>
                <a:gd name="connsiteY511" fmla="*/ 8832 h 10000"/>
                <a:gd name="connsiteX512" fmla="*/ 2619 w 10000"/>
                <a:gd name="connsiteY512" fmla="*/ 8832 h 10000"/>
                <a:gd name="connsiteX513" fmla="*/ 2399 w 10000"/>
                <a:gd name="connsiteY513" fmla="*/ 8832 h 10000"/>
                <a:gd name="connsiteX514" fmla="*/ 2178 w 10000"/>
                <a:gd name="connsiteY514" fmla="*/ 8845 h 10000"/>
                <a:gd name="connsiteX515" fmla="*/ 1956 w 10000"/>
                <a:gd name="connsiteY515" fmla="*/ 8859 h 10000"/>
                <a:gd name="connsiteX516" fmla="*/ 1723 w 10000"/>
                <a:gd name="connsiteY516" fmla="*/ 8879 h 10000"/>
                <a:gd name="connsiteX517" fmla="*/ 1514 w 10000"/>
                <a:gd name="connsiteY517" fmla="*/ 8906 h 10000"/>
                <a:gd name="connsiteX518" fmla="*/ 1293 w 10000"/>
                <a:gd name="connsiteY518" fmla="*/ 8933 h 10000"/>
                <a:gd name="connsiteX519" fmla="*/ 1083 w 10000"/>
                <a:gd name="connsiteY519" fmla="*/ 8967 h 10000"/>
                <a:gd name="connsiteX520" fmla="*/ 873 w 10000"/>
                <a:gd name="connsiteY520" fmla="*/ 9014 h 10000"/>
                <a:gd name="connsiteX521" fmla="*/ 685 w 10000"/>
                <a:gd name="connsiteY521" fmla="*/ 9068 h 10000"/>
                <a:gd name="connsiteX522" fmla="*/ 486 w 10000"/>
                <a:gd name="connsiteY522" fmla="*/ 9136 h 10000"/>
                <a:gd name="connsiteX523" fmla="*/ 299 w 10000"/>
                <a:gd name="connsiteY523" fmla="*/ 9196 h 10000"/>
                <a:gd name="connsiteX524" fmla="*/ 122 w 10000"/>
                <a:gd name="connsiteY524" fmla="*/ 9278 h 10000"/>
                <a:gd name="connsiteX525" fmla="*/ 87 w 10000"/>
                <a:gd name="connsiteY525" fmla="*/ 9305 h 10000"/>
                <a:gd name="connsiteX526" fmla="*/ 66 w 10000"/>
                <a:gd name="connsiteY526" fmla="*/ 9332 h 10000"/>
                <a:gd name="connsiteX527" fmla="*/ 44 w 10000"/>
                <a:gd name="connsiteY527" fmla="*/ 9359 h 10000"/>
                <a:gd name="connsiteX528" fmla="*/ 22 w 10000"/>
                <a:gd name="connsiteY528" fmla="*/ 9392 h 10000"/>
                <a:gd name="connsiteX529" fmla="*/ 11 w 10000"/>
                <a:gd name="connsiteY529" fmla="*/ 9419 h 10000"/>
                <a:gd name="connsiteX530" fmla="*/ 0 w 10000"/>
                <a:gd name="connsiteY530" fmla="*/ 9446 h 10000"/>
                <a:gd name="connsiteX531" fmla="*/ 0 w 10000"/>
                <a:gd name="connsiteY531" fmla="*/ 9473 h 10000"/>
                <a:gd name="connsiteX532" fmla="*/ 0 w 10000"/>
                <a:gd name="connsiteY532" fmla="*/ 9500 h 10000"/>
                <a:gd name="connsiteX533" fmla="*/ 178 w 10000"/>
                <a:gd name="connsiteY533" fmla="*/ 9534 h 10000"/>
                <a:gd name="connsiteX534" fmla="*/ 355 w 10000"/>
                <a:gd name="connsiteY534" fmla="*/ 9554 h 10000"/>
                <a:gd name="connsiteX535" fmla="*/ 530 w 10000"/>
                <a:gd name="connsiteY535" fmla="*/ 9581 h 10000"/>
                <a:gd name="connsiteX536" fmla="*/ 718 w 10000"/>
                <a:gd name="connsiteY536" fmla="*/ 9588 h 10000"/>
                <a:gd name="connsiteX537" fmla="*/ 1083 w 10000"/>
                <a:gd name="connsiteY537" fmla="*/ 9602 h 10000"/>
                <a:gd name="connsiteX538" fmla="*/ 1459 w 10000"/>
                <a:gd name="connsiteY538" fmla="*/ 9588 h 10000"/>
                <a:gd name="connsiteX539" fmla="*/ 1834 w 10000"/>
                <a:gd name="connsiteY539" fmla="*/ 9575 h 10000"/>
                <a:gd name="connsiteX540" fmla="*/ 2210 w 10000"/>
                <a:gd name="connsiteY540" fmla="*/ 9561 h 10000"/>
                <a:gd name="connsiteX541" fmla="*/ 2575 w 10000"/>
                <a:gd name="connsiteY541" fmla="*/ 9554 h 10000"/>
                <a:gd name="connsiteX542" fmla="*/ 2949 w 10000"/>
                <a:gd name="connsiteY542" fmla="*/ 9561 h 10000"/>
                <a:gd name="connsiteX543" fmla="*/ 2949 w 10000"/>
                <a:gd name="connsiteY543" fmla="*/ 9581 h 10000"/>
                <a:gd name="connsiteX544" fmla="*/ 2961 w 10000"/>
                <a:gd name="connsiteY544" fmla="*/ 9602 h 10000"/>
                <a:gd name="connsiteX545" fmla="*/ 2961 w 10000"/>
                <a:gd name="connsiteY545" fmla="*/ 9615 h 10000"/>
                <a:gd name="connsiteX546" fmla="*/ 2961 w 10000"/>
                <a:gd name="connsiteY546" fmla="*/ 9635 h 10000"/>
                <a:gd name="connsiteX547" fmla="*/ 2984 w 10000"/>
                <a:gd name="connsiteY547" fmla="*/ 9662 h 10000"/>
                <a:gd name="connsiteX548" fmla="*/ 2995 w 10000"/>
                <a:gd name="connsiteY548" fmla="*/ 9683 h 10000"/>
                <a:gd name="connsiteX549" fmla="*/ 2995 w 10000"/>
                <a:gd name="connsiteY549" fmla="*/ 9696 h 10000"/>
                <a:gd name="connsiteX550" fmla="*/ 3017 w 10000"/>
                <a:gd name="connsiteY550" fmla="*/ 9716 h 10000"/>
                <a:gd name="connsiteX551" fmla="*/ 3040 w 10000"/>
                <a:gd name="connsiteY551" fmla="*/ 9743 h 10000"/>
                <a:gd name="connsiteX552" fmla="*/ 3073 w 10000"/>
                <a:gd name="connsiteY552" fmla="*/ 9764 h 10000"/>
                <a:gd name="connsiteX553" fmla="*/ 3106 w 10000"/>
                <a:gd name="connsiteY553" fmla="*/ 9784 h 10000"/>
                <a:gd name="connsiteX554" fmla="*/ 3128 w 10000"/>
                <a:gd name="connsiteY554" fmla="*/ 9797 h 10000"/>
                <a:gd name="connsiteX555" fmla="*/ 3171 w 10000"/>
                <a:gd name="connsiteY555" fmla="*/ 9818 h 10000"/>
                <a:gd name="connsiteX556" fmla="*/ 3204 w 10000"/>
                <a:gd name="connsiteY556" fmla="*/ 9838 h 10000"/>
                <a:gd name="connsiteX557" fmla="*/ 3248 w 10000"/>
                <a:gd name="connsiteY557" fmla="*/ 9845 h 10000"/>
                <a:gd name="connsiteX558" fmla="*/ 3282 w 10000"/>
                <a:gd name="connsiteY558" fmla="*/ 9865 h 10000"/>
                <a:gd name="connsiteX559" fmla="*/ 3315 w 10000"/>
                <a:gd name="connsiteY559" fmla="*/ 9865 h 10000"/>
                <a:gd name="connsiteX560" fmla="*/ 3326 w 10000"/>
                <a:gd name="connsiteY560" fmla="*/ 9872 h 10000"/>
                <a:gd name="connsiteX561" fmla="*/ 3338 w 10000"/>
                <a:gd name="connsiteY561" fmla="*/ 9872 h 10000"/>
                <a:gd name="connsiteX562" fmla="*/ 3359 w 10000"/>
                <a:gd name="connsiteY562" fmla="*/ 9872 h 10000"/>
                <a:gd name="connsiteX563" fmla="*/ 3371 w 10000"/>
                <a:gd name="connsiteY563" fmla="*/ 9872 h 10000"/>
                <a:gd name="connsiteX564" fmla="*/ 3382 w 10000"/>
                <a:gd name="connsiteY564" fmla="*/ 9872 h 10000"/>
                <a:gd name="connsiteX565" fmla="*/ 3404 w 10000"/>
                <a:gd name="connsiteY565" fmla="*/ 9872 h 10000"/>
                <a:gd name="connsiteX566" fmla="*/ 3415 w 10000"/>
                <a:gd name="connsiteY566" fmla="*/ 9872 h 10000"/>
                <a:gd name="connsiteX567" fmla="*/ 3448 w 10000"/>
                <a:gd name="connsiteY567" fmla="*/ 9892 h 10000"/>
                <a:gd name="connsiteX568" fmla="*/ 3469 w 10000"/>
                <a:gd name="connsiteY568" fmla="*/ 9899 h 10000"/>
                <a:gd name="connsiteX569" fmla="*/ 3502 w 10000"/>
                <a:gd name="connsiteY569" fmla="*/ 9905 h 10000"/>
                <a:gd name="connsiteX570" fmla="*/ 3536 w 10000"/>
                <a:gd name="connsiteY570" fmla="*/ 9905 h 10000"/>
                <a:gd name="connsiteX571" fmla="*/ 3580 w 10000"/>
                <a:gd name="connsiteY571" fmla="*/ 9905 h 10000"/>
                <a:gd name="connsiteX572" fmla="*/ 3613 w 10000"/>
                <a:gd name="connsiteY572" fmla="*/ 9919 h 10000"/>
                <a:gd name="connsiteX573" fmla="*/ 3657 w 10000"/>
                <a:gd name="connsiteY573" fmla="*/ 9926 h 10000"/>
                <a:gd name="connsiteX574" fmla="*/ 3669 w 10000"/>
                <a:gd name="connsiteY574" fmla="*/ 9946 h 10000"/>
                <a:gd name="connsiteX575" fmla="*/ 3746 w 10000"/>
                <a:gd name="connsiteY575" fmla="*/ 9953 h 10000"/>
                <a:gd name="connsiteX576" fmla="*/ 3801 w 10000"/>
                <a:gd name="connsiteY576" fmla="*/ 9966 h 10000"/>
                <a:gd name="connsiteX577" fmla="*/ 3878 w 10000"/>
                <a:gd name="connsiteY577" fmla="*/ 9973 h 10000"/>
                <a:gd name="connsiteX578" fmla="*/ 3934 w 10000"/>
                <a:gd name="connsiteY578" fmla="*/ 9973 h 10000"/>
                <a:gd name="connsiteX579" fmla="*/ 4012 w 10000"/>
                <a:gd name="connsiteY579" fmla="*/ 9980 h 10000"/>
                <a:gd name="connsiteX580" fmla="*/ 4089 w 10000"/>
                <a:gd name="connsiteY580" fmla="*/ 9993 h 10000"/>
                <a:gd name="connsiteX581" fmla="*/ 4144 w 10000"/>
                <a:gd name="connsiteY581" fmla="*/ 9993 h 10000"/>
                <a:gd name="connsiteX582" fmla="*/ 4221 w 10000"/>
                <a:gd name="connsiteY58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636 w 10000"/>
                <a:gd name="connsiteY457" fmla="*/ 3606 h 10000"/>
                <a:gd name="connsiteX458" fmla="*/ 1216 w 10000"/>
                <a:gd name="connsiteY458" fmla="*/ 3734 h 10000"/>
                <a:gd name="connsiteX459" fmla="*/ 1216 w 10000"/>
                <a:gd name="connsiteY459" fmla="*/ 3754 h 10000"/>
                <a:gd name="connsiteX460" fmla="*/ 1194 w 10000"/>
                <a:gd name="connsiteY460" fmla="*/ 3747 h 10000"/>
                <a:gd name="connsiteX461" fmla="*/ 1150 w 10000"/>
                <a:gd name="connsiteY461" fmla="*/ 3747 h 10000"/>
                <a:gd name="connsiteX462" fmla="*/ 1106 w 10000"/>
                <a:gd name="connsiteY462" fmla="*/ 3734 h 10000"/>
                <a:gd name="connsiteX463" fmla="*/ 1072 w 10000"/>
                <a:gd name="connsiteY463" fmla="*/ 3734 h 10000"/>
                <a:gd name="connsiteX464" fmla="*/ 1028 w 10000"/>
                <a:gd name="connsiteY464" fmla="*/ 3734 h 10000"/>
                <a:gd name="connsiteX465" fmla="*/ 983 w 10000"/>
                <a:gd name="connsiteY465" fmla="*/ 3734 h 10000"/>
                <a:gd name="connsiteX466" fmla="*/ 939 w 10000"/>
                <a:gd name="connsiteY466" fmla="*/ 3754 h 10000"/>
                <a:gd name="connsiteX467" fmla="*/ 895 w 10000"/>
                <a:gd name="connsiteY467" fmla="*/ 3761 h 10000"/>
                <a:gd name="connsiteX468" fmla="*/ 895 w 10000"/>
                <a:gd name="connsiteY468" fmla="*/ 3781 h 10000"/>
                <a:gd name="connsiteX469" fmla="*/ 873 w 10000"/>
                <a:gd name="connsiteY469" fmla="*/ 3788 h 10000"/>
                <a:gd name="connsiteX470" fmla="*/ 873 w 10000"/>
                <a:gd name="connsiteY470" fmla="*/ 3808 h 10000"/>
                <a:gd name="connsiteX471" fmla="*/ 873 w 10000"/>
                <a:gd name="connsiteY471" fmla="*/ 3815 h 10000"/>
                <a:gd name="connsiteX472" fmla="*/ 895 w 10000"/>
                <a:gd name="connsiteY472" fmla="*/ 3835 h 10000"/>
                <a:gd name="connsiteX473" fmla="*/ 895 w 10000"/>
                <a:gd name="connsiteY473" fmla="*/ 3856 h 10000"/>
                <a:gd name="connsiteX474" fmla="*/ 895 w 10000"/>
                <a:gd name="connsiteY474" fmla="*/ 3862 h 10000"/>
                <a:gd name="connsiteX475" fmla="*/ 873 w 10000"/>
                <a:gd name="connsiteY475" fmla="*/ 3883 h 10000"/>
                <a:gd name="connsiteX476" fmla="*/ 829 w 10000"/>
                <a:gd name="connsiteY476" fmla="*/ 3889 h 10000"/>
                <a:gd name="connsiteX477" fmla="*/ 774 w 10000"/>
                <a:gd name="connsiteY477" fmla="*/ 3903 h 10000"/>
                <a:gd name="connsiteX478" fmla="*/ 730 w 10000"/>
                <a:gd name="connsiteY478" fmla="*/ 3916 h 10000"/>
                <a:gd name="connsiteX479" fmla="*/ 674 w 10000"/>
                <a:gd name="connsiteY479" fmla="*/ 3937 h 10000"/>
                <a:gd name="connsiteX480" fmla="*/ 620 w 10000"/>
                <a:gd name="connsiteY480" fmla="*/ 3957 h 10000"/>
                <a:gd name="connsiteX481" fmla="*/ 597 w 10000"/>
                <a:gd name="connsiteY481" fmla="*/ 3984 h 10000"/>
                <a:gd name="connsiteX482" fmla="*/ 563 w 10000"/>
                <a:gd name="connsiteY482" fmla="*/ 4018 h 10000"/>
                <a:gd name="connsiteX483" fmla="*/ 530 w 10000"/>
                <a:gd name="connsiteY483" fmla="*/ 4065 h 10000"/>
                <a:gd name="connsiteX484" fmla="*/ 553 w 10000"/>
                <a:gd name="connsiteY484" fmla="*/ 4092 h 10000"/>
                <a:gd name="connsiteX485" fmla="*/ 553 w 10000"/>
                <a:gd name="connsiteY485" fmla="*/ 4119 h 10000"/>
                <a:gd name="connsiteX486" fmla="*/ 563 w 10000"/>
                <a:gd name="connsiteY486" fmla="*/ 4146 h 10000"/>
                <a:gd name="connsiteX487" fmla="*/ 574 w 10000"/>
                <a:gd name="connsiteY487" fmla="*/ 4166 h 10000"/>
                <a:gd name="connsiteX488" fmla="*/ 2486 w 10000"/>
                <a:gd name="connsiteY488" fmla="*/ 6556 h 10000"/>
                <a:gd name="connsiteX489" fmla="*/ 2608 w 10000"/>
                <a:gd name="connsiteY489" fmla="*/ 6563 h 10000"/>
                <a:gd name="connsiteX490" fmla="*/ 2740 w 10000"/>
                <a:gd name="connsiteY490" fmla="*/ 6570 h 10000"/>
                <a:gd name="connsiteX491" fmla="*/ 2862 w 10000"/>
                <a:gd name="connsiteY491" fmla="*/ 6570 h 10000"/>
                <a:gd name="connsiteX492" fmla="*/ 2984 w 10000"/>
                <a:gd name="connsiteY492" fmla="*/ 6563 h 10000"/>
                <a:gd name="connsiteX493" fmla="*/ 2984 w 10000"/>
                <a:gd name="connsiteY493" fmla="*/ 6590 h 10000"/>
                <a:gd name="connsiteX494" fmla="*/ 2961 w 10000"/>
                <a:gd name="connsiteY494" fmla="*/ 6624 h 10000"/>
                <a:gd name="connsiteX495" fmla="*/ 2961 w 10000"/>
                <a:gd name="connsiteY495" fmla="*/ 6651 h 10000"/>
                <a:gd name="connsiteX496" fmla="*/ 2961 w 10000"/>
                <a:gd name="connsiteY496" fmla="*/ 6678 h 10000"/>
                <a:gd name="connsiteX497" fmla="*/ 2949 w 10000"/>
                <a:gd name="connsiteY497" fmla="*/ 6712 h 10000"/>
                <a:gd name="connsiteX498" fmla="*/ 2949 w 10000"/>
                <a:gd name="connsiteY498" fmla="*/ 6739 h 10000"/>
                <a:gd name="connsiteX499" fmla="*/ 2939 w 10000"/>
                <a:gd name="connsiteY499" fmla="*/ 6766 h 10000"/>
                <a:gd name="connsiteX500" fmla="*/ 2939 w 10000"/>
                <a:gd name="connsiteY500" fmla="*/ 6793 h 10000"/>
                <a:gd name="connsiteX501" fmla="*/ 2906 w 10000"/>
                <a:gd name="connsiteY501" fmla="*/ 6989 h 10000"/>
                <a:gd name="connsiteX502" fmla="*/ 2906 w 10000"/>
                <a:gd name="connsiteY502" fmla="*/ 7184 h 10000"/>
                <a:gd name="connsiteX503" fmla="*/ 2916 w 10000"/>
                <a:gd name="connsiteY503" fmla="*/ 7380 h 10000"/>
                <a:gd name="connsiteX504" fmla="*/ 2949 w 10000"/>
                <a:gd name="connsiteY504" fmla="*/ 7576 h 10000"/>
                <a:gd name="connsiteX505" fmla="*/ 2995 w 10000"/>
                <a:gd name="connsiteY505" fmla="*/ 7765 h 10000"/>
                <a:gd name="connsiteX506" fmla="*/ 3061 w 10000"/>
                <a:gd name="connsiteY506" fmla="*/ 7968 h 10000"/>
                <a:gd name="connsiteX507" fmla="*/ 3128 w 10000"/>
                <a:gd name="connsiteY507" fmla="*/ 8157 h 10000"/>
                <a:gd name="connsiteX508" fmla="*/ 3204 w 10000"/>
                <a:gd name="connsiteY508" fmla="*/ 8339 h 10000"/>
                <a:gd name="connsiteX509" fmla="*/ 3502 w 10000"/>
                <a:gd name="connsiteY509" fmla="*/ 8852 h 10000"/>
                <a:gd name="connsiteX510" fmla="*/ 3073 w 10000"/>
                <a:gd name="connsiteY510" fmla="*/ 8832 h 10000"/>
                <a:gd name="connsiteX511" fmla="*/ 2619 w 10000"/>
                <a:gd name="connsiteY511" fmla="*/ 8832 h 10000"/>
                <a:gd name="connsiteX512" fmla="*/ 2399 w 10000"/>
                <a:gd name="connsiteY512" fmla="*/ 8832 h 10000"/>
                <a:gd name="connsiteX513" fmla="*/ 2178 w 10000"/>
                <a:gd name="connsiteY513" fmla="*/ 8845 h 10000"/>
                <a:gd name="connsiteX514" fmla="*/ 1956 w 10000"/>
                <a:gd name="connsiteY514" fmla="*/ 8859 h 10000"/>
                <a:gd name="connsiteX515" fmla="*/ 1723 w 10000"/>
                <a:gd name="connsiteY515" fmla="*/ 8879 h 10000"/>
                <a:gd name="connsiteX516" fmla="*/ 1514 w 10000"/>
                <a:gd name="connsiteY516" fmla="*/ 8906 h 10000"/>
                <a:gd name="connsiteX517" fmla="*/ 1293 w 10000"/>
                <a:gd name="connsiteY517" fmla="*/ 8933 h 10000"/>
                <a:gd name="connsiteX518" fmla="*/ 1083 w 10000"/>
                <a:gd name="connsiteY518" fmla="*/ 8967 h 10000"/>
                <a:gd name="connsiteX519" fmla="*/ 873 w 10000"/>
                <a:gd name="connsiteY519" fmla="*/ 9014 h 10000"/>
                <a:gd name="connsiteX520" fmla="*/ 685 w 10000"/>
                <a:gd name="connsiteY520" fmla="*/ 9068 h 10000"/>
                <a:gd name="connsiteX521" fmla="*/ 486 w 10000"/>
                <a:gd name="connsiteY521" fmla="*/ 9136 h 10000"/>
                <a:gd name="connsiteX522" fmla="*/ 299 w 10000"/>
                <a:gd name="connsiteY522" fmla="*/ 9196 h 10000"/>
                <a:gd name="connsiteX523" fmla="*/ 122 w 10000"/>
                <a:gd name="connsiteY523" fmla="*/ 9278 h 10000"/>
                <a:gd name="connsiteX524" fmla="*/ 87 w 10000"/>
                <a:gd name="connsiteY524" fmla="*/ 9305 h 10000"/>
                <a:gd name="connsiteX525" fmla="*/ 66 w 10000"/>
                <a:gd name="connsiteY525" fmla="*/ 9332 h 10000"/>
                <a:gd name="connsiteX526" fmla="*/ 44 w 10000"/>
                <a:gd name="connsiteY526" fmla="*/ 9359 h 10000"/>
                <a:gd name="connsiteX527" fmla="*/ 22 w 10000"/>
                <a:gd name="connsiteY527" fmla="*/ 9392 h 10000"/>
                <a:gd name="connsiteX528" fmla="*/ 11 w 10000"/>
                <a:gd name="connsiteY528" fmla="*/ 9419 h 10000"/>
                <a:gd name="connsiteX529" fmla="*/ 0 w 10000"/>
                <a:gd name="connsiteY529" fmla="*/ 9446 h 10000"/>
                <a:gd name="connsiteX530" fmla="*/ 0 w 10000"/>
                <a:gd name="connsiteY530" fmla="*/ 9473 h 10000"/>
                <a:gd name="connsiteX531" fmla="*/ 0 w 10000"/>
                <a:gd name="connsiteY531" fmla="*/ 9500 h 10000"/>
                <a:gd name="connsiteX532" fmla="*/ 178 w 10000"/>
                <a:gd name="connsiteY532" fmla="*/ 9534 h 10000"/>
                <a:gd name="connsiteX533" fmla="*/ 355 w 10000"/>
                <a:gd name="connsiteY533" fmla="*/ 9554 h 10000"/>
                <a:gd name="connsiteX534" fmla="*/ 530 w 10000"/>
                <a:gd name="connsiteY534" fmla="*/ 9581 h 10000"/>
                <a:gd name="connsiteX535" fmla="*/ 718 w 10000"/>
                <a:gd name="connsiteY535" fmla="*/ 9588 h 10000"/>
                <a:gd name="connsiteX536" fmla="*/ 1083 w 10000"/>
                <a:gd name="connsiteY536" fmla="*/ 9602 h 10000"/>
                <a:gd name="connsiteX537" fmla="*/ 1459 w 10000"/>
                <a:gd name="connsiteY537" fmla="*/ 9588 h 10000"/>
                <a:gd name="connsiteX538" fmla="*/ 1834 w 10000"/>
                <a:gd name="connsiteY538" fmla="*/ 9575 h 10000"/>
                <a:gd name="connsiteX539" fmla="*/ 2210 w 10000"/>
                <a:gd name="connsiteY539" fmla="*/ 9561 h 10000"/>
                <a:gd name="connsiteX540" fmla="*/ 2575 w 10000"/>
                <a:gd name="connsiteY540" fmla="*/ 9554 h 10000"/>
                <a:gd name="connsiteX541" fmla="*/ 2949 w 10000"/>
                <a:gd name="connsiteY541" fmla="*/ 9561 h 10000"/>
                <a:gd name="connsiteX542" fmla="*/ 2949 w 10000"/>
                <a:gd name="connsiteY542" fmla="*/ 9581 h 10000"/>
                <a:gd name="connsiteX543" fmla="*/ 2961 w 10000"/>
                <a:gd name="connsiteY543" fmla="*/ 9602 h 10000"/>
                <a:gd name="connsiteX544" fmla="*/ 2961 w 10000"/>
                <a:gd name="connsiteY544" fmla="*/ 9615 h 10000"/>
                <a:gd name="connsiteX545" fmla="*/ 2961 w 10000"/>
                <a:gd name="connsiteY545" fmla="*/ 9635 h 10000"/>
                <a:gd name="connsiteX546" fmla="*/ 2984 w 10000"/>
                <a:gd name="connsiteY546" fmla="*/ 9662 h 10000"/>
                <a:gd name="connsiteX547" fmla="*/ 2995 w 10000"/>
                <a:gd name="connsiteY547" fmla="*/ 9683 h 10000"/>
                <a:gd name="connsiteX548" fmla="*/ 2995 w 10000"/>
                <a:gd name="connsiteY548" fmla="*/ 9696 h 10000"/>
                <a:gd name="connsiteX549" fmla="*/ 3017 w 10000"/>
                <a:gd name="connsiteY549" fmla="*/ 9716 h 10000"/>
                <a:gd name="connsiteX550" fmla="*/ 3040 w 10000"/>
                <a:gd name="connsiteY550" fmla="*/ 9743 h 10000"/>
                <a:gd name="connsiteX551" fmla="*/ 3073 w 10000"/>
                <a:gd name="connsiteY551" fmla="*/ 9764 h 10000"/>
                <a:gd name="connsiteX552" fmla="*/ 3106 w 10000"/>
                <a:gd name="connsiteY552" fmla="*/ 9784 h 10000"/>
                <a:gd name="connsiteX553" fmla="*/ 3128 w 10000"/>
                <a:gd name="connsiteY553" fmla="*/ 9797 h 10000"/>
                <a:gd name="connsiteX554" fmla="*/ 3171 w 10000"/>
                <a:gd name="connsiteY554" fmla="*/ 9818 h 10000"/>
                <a:gd name="connsiteX555" fmla="*/ 3204 w 10000"/>
                <a:gd name="connsiteY555" fmla="*/ 9838 h 10000"/>
                <a:gd name="connsiteX556" fmla="*/ 3248 w 10000"/>
                <a:gd name="connsiteY556" fmla="*/ 9845 h 10000"/>
                <a:gd name="connsiteX557" fmla="*/ 3282 w 10000"/>
                <a:gd name="connsiteY557" fmla="*/ 9865 h 10000"/>
                <a:gd name="connsiteX558" fmla="*/ 3315 w 10000"/>
                <a:gd name="connsiteY558" fmla="*/ 9865 h 10000"/>
                <a:gd name="connsiteX559" fmla="*/ 3326 w 10000"/>
                <a:gd name="connsiteY559" fmla="*/ 9872 h 10000"/>
                <a:gd name="connsiteX560" fmla="*/ 3338 w 10000"/>
                <a:gd name="connsiteY560" fmla="*/ 9872 h 10000"/>
                <a:gd name="connsiteX561" fmla="*/ 3359 w 10000"/>
                <a:gd name="connsiteY561" fmla="*/ 9872 h 10000"/>
                <a:gd name="connsiteX562" fmla="*/ 3371 w 10000"/>
                <a:gd name="connsiteY562" fmla="*/ 9872 h 10000"/>
                <a:gd name="connsiteX563" fmla="*/ 3382 w 10000"/>
                <a:gd name="connsiteY563" fmla="*/ 9872 h 10000"/>
                <a:gd name="connsiteX564" fmla="*/ 3404 w 10000"/>
                <a:gd name="connsiteY564" fmla="*/ 9872 h 10000"/>
                <a:gd name="connsiteX565" fmla="*/ 3415 w 10000"/>
                <a:gd name="connsiteY565" fmla="*/ 9872 h 10000"/>
                <a:gd name="connsiteX566" fmla="*/ 3448 w 10000"/>
                <a:gd name="connsiteY566" fmla="*/ 9892 h 10000"/>
                <a:gd name="connsiteX567" fmla="*/ 3469 w 10000"/>
                <a:gd name="connsiteY567" fmla="*/ 9899 h 10000"/>
                <a:gd name="connsiteX568" fmla="*/ 3502 w 10000"/>
                <a:gd name="connsiteY568" fmla="*/ 9905 h 10000"/>
                <a:gd name="connsiteX569" fmla="*/ 3536 w 10000"/>
                <a:gd name="connsiteY569" fmla="*/ 9905 h 10000"/>
                <a:gd name="connsiteX570" fmla="*/ 3580 w 10000"/>
                <a:gd name="connsiteY570" fmla="*/ 9905 h 10000"/>
                <a:gd name="connsiteX571" fmla="*/ 3613 w 10000"/>
                <a:gd name="connsiteY571" fmla="*/ 9919 h 10000"/>
                <a:gd name="connsiteX572" fmla="*/ 3657 w 10000"/>
                <a:gd name="connsiteY572" fmla="*/ 9926 h 10000"/>
                <a:gd name="connsiteX573" fmla="*/ 3669 w 10000"/>
                <a:gd name="connsiteY573" fmla="*/ 9946 h 10000"/>
                <a:gd name="connsiteX574" fmla="*/ 3746 w 10000"/>
                <a:gd name="connsiteY574" fmla="*/ 9953 h 10000"/>
                <a:gd name="connsiteX575" fmla="*/ 3801 w 10000"/>
                <a:gd name="connsiteY575" fmla="*/ 9966 h 10000"/>
                <a:gd name="connsiteX576" fmla="*/ 3878 w 10000"/>
                <a:gd name="connsiteY576" fmla="*/ 9973 h 10000"/>
                <a:gd name="connsiteX577" fmla="*/ 3934 w 10000"/>
                <a:gd name="connsiteY577" fmla="*/ 9973 h 10000"/>
                <a:gd name="connsiteX578" fmla="*/ 4012 w 10000"/>
                <a:gd name="connsiteY578" fmla="*/ 9980 h 10000"/>
                <a:gd name="connsiteX579" fmla="*/ 4089 w 10000"/>
                <a:gd name="connsiteY579" fmla="*/ 9993 h 10000"/>
                <a:gd name="connsiteX580" fmla="*/ 4144 w 10000"/>
                <a:gd name="connsiteY580" fmla="*/ 9993 h 10000"/>
                <a:gd name="connsiteX581" fmla="*/ 4221 w 10000"/>
                <a:gd name="connsiteY58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216 w 10000"/>
                <a:gd name="connsiteY457" fmla="*/ 3734 h 10000"/>
                <a:gd name="connsiteX458" fmla="*/ 1216 w 10000"/>
                <a:gd name="connsiteY458" fmla="*/ 3754 h 10000"/>
                <a:gd name="connsiteX459" fmla="*/ 1194 w 10000"/>
                <a:gd name="connsiteY459" fmla="*/ 3747 h 10000"/>
                <a:gd name="connsiteX460" fmla="*/ 1150 w 10000"/>
                <a:gd name="connsiteY460" fmla="*/ 3747 h 10000"/>
                <a:gd name="connsiteX461" fmla="*/ 1106 w 10000"/>
                <a:gd name="connsiteY461" fmla="*/ 3734 h 10000"/>
                <a:gd name="connsiteX462" fmla="*/ 1072 w 10000"/>
                <a:gd name="connsiteY462" fmla="*/ 3734 h 10000"/>
                <a:gd name="connsiteX463" fmla="*/ 1028 w 10000"/>
                <a:gd name="connsiteY463" fmla="*/ 3734 h 10000"/>
                <a:gd name="connsiteX464" fmla="*/ 983 w 10000"/>
                <a:gd name="connsiteY464" fmla="*/ 3734 h 10000"/>
                <a:gd name="connsiteX465" fmla="*/ 939 w 10000"/>
                <a:gd name="connsiteY465" fmla="*/ 3754 h 10000"/>
                <a:gd name="connsiteX466" fmla="*/ 895 w 10000"/>
                <a:gd name="connsiteY466" fmla="*/ 3761 h 10000"/>
                <a:gd name="connsiteX467" fmla="*/ 895 w 10000"/>
                <a:gd name="connsiteY467" fmla="*/ 3781 h 10000"/>
                <a:gd name="connsiteX468" fmla="*/ 873 w 10000"/>
                <a:gd name="connsiteY468" fmla="*/ 3788 h 10000"/>
                <a:gd name="connsiteX469" fmla="*/ 873 w 10000"/>
                <a:gd name="connsiteY469" fmla="*/ 3808 h 10000"/>
                <a:gd name="connsiteX470" fmla="*/ 873 w 10000"/>
                <a:gd name="connsiteY470" fmla="*/ 3815 h 10000"/>
                <a:gd name="connsiteX471" fmla="*/ 895 w 10000"/>
                <a:gd name="connsiteY471" fmla="*/ 3835 h 10000"/>
                <a:gd name="connsiteX472" fmla="*/ 895 w 10000"/>
                <a:gd name="connsiteY472" fmla="*/ 3856 h 10000"/>
                <a:gd name="connsiteX473" fmla="*/ 895 w 10000"/>
                <a:gd name="connsiteY473" fmla="*/ 3862 h 10000"/>
                <a:gd name="connsiteX474" fmla="*/ 873 w 10000"/>
                <a:gd name="connsiteY474" fmla="*/ 3883 h 10000"/>
                <a:gd name="connsiteX475" fmla="*/ 829 w 10000"/>
                <a:gd name="connsiteY475" fmla="*/ 3889 h 10000"/>
                <a:gd name="connsiteX476" fmla="*/ 774 w 10000"/>
                <a:gd name="connsiteY476" fmla="*/ 3903 h 10000"/>
                <a:gd name="connsiteX477" fmla="*/ 730 w 10000"/>
                <a:gd name="connsiteY477" fmla="*/ 3916 h 10000"/>
                <a:gd name="connsiteX478" fmla="*/ 674 w 10000"/>
                <a:gd name="connsiteY478" fmla="*/ 3937 h 10000"/>
                <a:gd name="connsiteX479" fmla="*/ 620 w 10000"/>
                <a:gd name="connsiteY479" fmla="*/ 3957 h 10000"/>
                <a:gd name="connsiteX480" fmla="*/ 597 w 10000"/>
                <a:gd name="connsiteY480" fmla="*/ 3984 h 10000"/>
                <a:gd name="connsiteX481" fmla="*/ 563 w 10000"/>
                <a:gd name="connsiteY481" fmla="*/ 4018 h 10000"/>
                <a:gd name="connsiteX482" fmla="*/ 530 w 10000"/>
                <a:gd name="connsiteY482" fmla="*/ 4065 h 10000"/>
                <a:gd name="connsiteX483" fmla="*/ 553 w 10000"/>
                <a:gd name="connsiteY483" fmla="*/ 4092 h 10000"/>
                <a:gd name="connsiteX484" fmla="*/ 553 w 10000"/>
                <a:gd name="connsiteY484" fmla="*/ 4119 h 10000"/>
                <a:gd name="connsiteX485" fmla="*/ 563 w 10000"/>
                <a:gd name="connsiteY485" fmla="*/ 4146 h 10000"/>
                <a:gd name="connsiteX486" fmla="*/ 574 w 10000"/>
                <a:gd name="connsiteY486" fmla="*/ 4166 h 10000"/>
                <a:gd name="connsiteX487" fmla="*/ 2486 w 10000"/>
                <a:gd name="connsiteY487" fmla="*/ 6556 h 10000"/>
                <a:gd name="connsiteX488" fmla="*/ 2608 w 10000"/>
                <a:gd name="connsiteY488" fmla="*/ 6563 h 10000"/>
                <a:gd name="connsiteX489" fmla="*/ 2740 w 10000"/>
                <a:gd name="connsiteY489" fmla="*/ 6570 h 10000"/>
                <a:gd name="connsiteX490" fmla="*/ 2862 w 10000"/>
                <a:gd name="connsiteY490" fmla="*/ 6570 h 10000"/>
                <a:gd name="connsiteX491" fmla="*/ 2984 w 10000"/>
                <a:gd name="connsiteY491" fmla="*/ 6563 h 10000"/>
                <a:gd name="connsiteX492" fmla="*/ 2984 w 10000"/>
                <a:gd name="connsiteY492" fmla="*/ 6590 h 10000"/>
                <a:gd name="connsiteX493" fmla="*/ 2961 w 10000"/>
                <a:gd name="connsiteY493" fmla="*/ 6624 h 10000"/>
                <a:gd name="connsiteX494" fmla="*/ 2961 w 10000"/>
                <a:gd name="connsiteY494" fmla="*/ 6651 h 10000"/>
                <a:gd name="connsiteX495" fmla="*/ 2961 w 10000"/>
                <a:gd name="connsiteY495" fmla="*/ 6678 h 10000"/>
                <a:gd name="connsiteX496" fmla="*/ 2949 w 10000"/>
                <a:gd name="connsiteY496" fmla="*/ 6712 h 10000"/>
                <a:gd name="connsiteX497" fmla="*/ 2949 w 10000"/>
                <a:gd name="connsiteY497" fmla="*/ 6739 h 10000"/>
                <a:gd name="connsiteX498" fmla="*/ 2939 w 10000"/>
                <a:gd name="connsiteY498" fmla="*/ 6766 h 10000"/>
                <a:gd name="connsiteX499" fmla="*/ 2939 w 10000"/>
                <a:gd name="connsiteY499" fmla="*/ 6793 h 10000"/>
                <a:gd name="connsiteX500" fmla="*/ 2906 w 10000"/>
                <a:gd name="connsiteY500" fmla="*/ 6989 h 10000"/>
                <a:gd name="connsiteX501" fmla="*/ 2906 w 10000"/>
                <a:gd name="connsiteY501" fmla="*/ 7184 h 10000"/>
                <a:gd name="connsiteX502" fmla="*/ 2916 w 10000"/>
                <a:gd name="connsiteY502" fmla="*/ 7380 h 10000"/>
                <a:gd name="connsiteX503" fmla="*/ 2949 w 10000"/>
                <a:gd name="connsiteY503" fmla="*/ 7576 h 10000"/>
                <a:gd name="connsiteX504" fmla="*/ 2995 w 10000"/>
                <a:gd name="connsiteY504" fmla="*/ 7765 h 10000"/>
                <a:gd name="connsiteX505" fmla="*/ 3061 w 10000"/>
                <a:gd name="connsiteY505" fmla="*/ 7968 h 10000"/>
                <a:gd name="connsiteX506" fmla="*/ 3128 w 10000"/>
                <a:gd name="connsiteY506" fmla="*/ 8157 h 10000"/>
                <a:gd name="connsiteX507" fmla="*/ 3204 w 10000"/>
                <a:gd name="connsiteY507" fmla="*/ 8339 h 10000"/>
                <a:gd name="connsiteX508" fmla="*/ 3502 w 10000"/>
                <a:gd name="connsiteY508" fmla="*/ 8852 h 10000"/>
                <a:gd name="connsiteX509" fmla="*/ 3073 w 10000"/>
                <a:gd name="connsiteY509" fmla="*/ 8832 h 10000"/>
                <a:gd name="connsiteX510" fmla="*/ 2619 w 10000"/>
                <a:gd name="connsiteY510" fmla="*/ 8832 h 10000"/>
                <a:gd name="connsiteX511" fmla="*/ 2399 w 10000"/>
                <a:gd name="connsiteY511" fmla="*/ 8832 h 10000"/>
                <a:gd name="connsiteX512" fmla="*/ 2178 w 10000"/>
                <a:gd name="connsiteY512" fmla="*/ 8845 h 10000"/>
                <a:gd name="connsiteX513" fmla="*/ 1956 w 10000"/>
                <a:gd name="connsiteY513" fmla="*/ 8859 h 10000"/>
                <a:gd name="connsiteX514" fmla="*/ 1723 w 10000"/>
                <a:gd name="connsiteY514" fmla="*/ 8879 h 10000"/>
                <a:gd name="connsiteX515" fmla="*/ 1514 w 10000"/>
                <a:gd name="connsiteY515" fmla="*/ 8906 h 10000"/>
                <a:gd name="connsiteX516" fmla="*/ 1293 w 10000"/>
                <a:gd name="connsiteY516" fmla="*/ 8933 h 10000"/>
                <a:gd name="connsiteX517" fmla="*/ 1083 w 10000"/>
                <a:gd name="connsiteY517" fmla="*/ 8967 h 10000"/>
                <a:gd name="connsiteX518" fmla="*/ 873 w 10000"/>
                <a:gd name="connsiteY518" fmla="*/ 9014 h 10000"/>
                <a:gd name="connsiteX519" fmla="*/ 685 w 10000"/>
                <a:gd name="connsiteY519" fmla="*/ 9068 h 10000"/>
                <a:gd name="connsiteX520" fmla="*/ 486 w 10000"/>
                <a:gd name="connsiteY520" fmla="*/ 9136 h 10000"/>
                <a:gd name="connsiteX521" fmla="*/ 299 w 10000"/>
                <a:gd name="connsiteY521" fmla="*/ 9196 h 10000"/>
                <a:gd name="connsiteX522" fmla="*/ 122 w 10000"/>
                <a:gd name="connsiteY522" fmla="*/ 9278 h 10000"/>
                <a:gd name="connsiteX523" fmla="*/ 87 w 10000"/>
                <a:gd name="connsiteY523" fmla="*/ 9305 h 10000"/>
                <a:gd name="connsiteX524" fmla="*/ 66 w 10000"/>
                <a:gd name="connsiteY524" fmla="*/ 9332 h 10000"/>
                <a:gd name="connsiteX525" fmla="*/ 44 w 10000"/>
                <a:gd name="connsiteY525" fmla="*/ 9359 h 10000"/>
                <a:gd name="connsiteX526" fmla="*/ 22 w 10000"/>
                <a:gd name="connsiteY526" fmla="*/ 9392 h 10000"/>
                <a:gd name="connsiteX527" fmla="*/ 11 w 10000"/>
                <a:gd name="connsiteY527" fmla="*/ 9419 h 10000"/>
                <a:gd name="connsiteX528" fmla="*/ 0 w 10000"/>
                <a:gd name="connsiteY528" fmla="*/ 9446 h 10000"/>
                <a:gd name="connsiteX529" fmla="*/ 0 w 10000"/>
                <a:gd name="connsiteY529" fmla="*/ 9473 h 10000"/>
                <a:gd name="connsiteX530" fmla="*/ 0 w 10000"/>
                <a:gd name="connsiteY530" fmla="*/ 9500 h 10000"/>
                <a:gd name="connsiteX531" fmla="*/ 178 w 10000"/>
                <a:gd name="connsiteY531" fmla="*/ 9534 h 10000"/>
                <a:gd name="connsiteX532" fmla="*/ 355 w 10000"/>
                <a:gd name="connsiteY532" fmla="*/ 9554 h 10000"/>
                <a:gd name="connsiteX533" fmla="*/ 530 w 10000"/>
                <a:gd name="connsiteY533" fmla="*/ 9581 h 10000"/>
                <a:gd name="connsiteX534" fmla="*/ 718 w 10000"/>
                <a:gd name="connsiteY534" fmla="*/ 9588 h 10000"/>
                <a:gd name="connsiteX535" fmla="*/ 1083 w 10000"/>
                <a:gd name="connsiteY535" fmla="*/ 9602 h 10000"/>
                <a:gd name="connsiteX536" fmla="*/ 1459 w 10000"/>
                <a:gd name="connsiteY536" fmla="*/ 9588 h 10000"/>
                <a:gd name="connsiteX537" fmla="*/ 1834 w 10000"/>
                <a:gd name="connsiteY537" fmla="*/ 9575 h 10000"/>
                <a:gd name="connsiteX538" fmla="*/ 2210 w 10000"/>
                <a:gd name="connsiteY538" fmla="*/ 9561 h 10000"/>
                <a:gd name="connsiteX539" fmla="*/ 2575 w 10000"/>
                <a:gd name="connsiteY539" fmla="*/ 9554 h 10000"/>
                <a:gd name="connsiteX540" fmla="*/ 2949 w 10000"/>
                <a:gd name="connsiteY540" fmla="*/ 9561 h 10000"/>
                <a:gd name="connsiteX541" fmla="*/ 2949 w 10000"/>
                <a:gd name="connsiteY541" fmla="*/ 9581 h 10000"/>
                <a:gd name="connsiteX542" fmla="*/ 2961 w 10000"/>
                <a:gd name="connsiteY542" fmla="*/ 9602 h 10000"/>
                <a:gd name="connsiteX543" fmla="*/ 2961 w 10000"/>
                <a:gd name="connsiteY543" fmla="*/ 9615 h 10000"/>
                <a:gd name="connsiteX544" fmla="*/ 2961 w 10000"/>
                <a:gd name="connsiteY544" fmla="*/ 9635 h 10000"/>
                <a:gd name="connsiteX545" fmla="*/ 2984 w 10000"/>
                <a:gd name="connsiteY545" fmla="*/ 9662 h 10000"/>
                <a:gd name="connsiteX546" fmla="*/ 2995 w 10000"/>
                <a:gd name="connsiteY546" fmla="*/ 9683 h 10000"/>
                <a:gd name="connsiteX547" fmla="*/ 2995 w 10000"/>
                <a:gd name="connsiteY547" fmla="*/ 9696 h 10000"/>
                <a:gd name="connsiteX548" fmla="*/ 3017 w 10000"/>
                <a:gd name="connsiteY548" fmla="*/ 9716 h 10000"/>
                <a:gd name="connsiteX549" fmla="*/ 3040 w 10000"/>
                <a:gd name="connsiteY549" fmla="*/ 9743 h 10000"/>
                <a:gd name="connsiteX550" fmla="*/ 3073 w 10000"/>
                <a:gd name="connsiteY550" fmla="*/ 9764 h 10000"/>
                <a:gd name="connsiteX551" fmla="*/ 3106 w 10000"/>
                <a:gd name="connsiteY551" fmla="*/ 9784 h 10000"/>
                <a:gd name="connsiteX552" fmla="*/ 3128 w 10000"/>
                <a:gd name="connsiteY552" fmla="*/ 9797 h 10000"/>
                <a:gd name="connsiteX553" fmla="*/ 3171 w 10000"/>
                <a:gd name="connsiteY553" fmla="*/ 9818 h 10000"/>
                <a:gd name="connsiteX554" fmla="*/ 3204 w 10000"/>
                <a:gd name="connsiteY554" fmla="*/ 9838 h 10000"/>
                <a:gd name="connsiteX555" fmla="*/ 3248 w 10000"/>
                <a:gd name="connsiteY555" fmla="*/ 9845 h 10000"/>
                <a:gd name="connsiteX556" fmla="*/ 3282 w 10000"/>
                <a:gd name="connsiteY556" fmla="*/ 9865 h 10000"/>
                <a:gd name="connsiteX557" fmla="*/ 3315 w 10000"/>
                <a:gd name="connsiteY557" fmla="*/ 9865 h 10000"/>
                <a:gd name="connsiteX558" fmla="*/ 3326 w 10000"/>
                <a:gd name="connsiteY558" fmla="*/ 9872 h 10000"/>
                <a:gd name="connsiteX559" fmla="*/ 3338 w 10000"/>
                <a:gd name="connsiteY559" fmla="*/ 9872 h 10000"/>
                <a:gd name="connsiteX560" fmla="*/ 3359 w 10000"/>
                <a:gd name="connsiteY560" fmla="*/ 9872 h 10000"/>
                <a:gd name="connsiteX561" fmla="*/ 3371 w 10000"/>
                <a:gd name="connsiteY561" fmla="*/ 9872 h 10000"/>
                <a:gd name="connsiteX562" fmla="*/ 3382 w 10000"/>
                <a:gd name="connsiteY562" fmla="*/ 9872 h 10000"/>
                <a:gd name="connsiteX563" fmla="*/ 3404 w 10000"/>
                <a:gd name="connsiteY563" fmla="*/ 9872 h 10000"/>
                <a:gd name="connsiteX564" fmla="*/ 3415 w 10000"/>
                <a:gd name="connsiteY564" fmla="*/ 9872 h 10000"/>
                <a:gd name="connsiteX565" fmla="*/ 3448 w 10000"/>
                <a:gd name="connsiteY565" fmla="*/ 9892 h 10000"/>
                <a:gd name="connsiteX566" fmla="*/ 3469 w 10000"/>
                <a:gd name="connsiteY566" fmla="*/ 9899 h 10000"/>
                <a:gd name="connsiteX567" fmla="*/ 3502 w 10000"/>
                <a:gd name="connsiteY567" fmla="*/ 9905 h 10000"/>
                <a:gd name="connsiteX568" fmla="*/ 3536 w 10000"/>
                <a:gd name="connsiteY568" fmla="*/ 9905 h 10000"/>
                <a:gd name="connsiteX569" fmla="*/ 3580 w 10000"/>
                <a:gd name="connsiteY569" fmla="*/ 9905 h 10000"/>
                <a:gd name="connsiteX570" fmla="*/ 3613 w 10000"/>
                <a:gd name="connsiteY570" fmla="*/ 9919 h 10000"/>
                <a:gd name="connsiteX571" fmla="*/ 3657 w 10000"/>
                <a:gd name="connsiteY571" fmla="*/ 9926 h 10000"/>
                <a:gd name="connsiteX572" fmla="*/ 3669 w 10000"/>
                <a:gd name="connsiteY572" fmla="*/ 9946 h 10000"/>
                <a:gd name="connsiteX573" fmla="*/ 3746 w 10000"/>
                <a:gd name="connsiteY573" fmla="*/ 9953 h 10000"/>
                <a:gd name="connsiteX574" fmla="*/ 3801 w 10000"/>
                <a:gd name="connsiteY574" fmla="*/ 9966 h 10000"/>
                <a:gd name="connsiteX575" fmla="*/ 3878 w 10000"/>
                <a:gd name="connsiteY575" fmla="*/ 9973 h 10000"/>
                <a:gd name="connsiteX576" fmla="*/ 3934 w 10000"/>
                <a:gd name="connsiteY576" fmla="*/ 9973 h 10000"/>
                <a:gd name="connsiteX577" fmla="*/ 4012 w 10000"/>
                <a:gd name="connsiteY577" fmla="*/ 9980 h 10000"/>
                <a:gd name="connsiteX578" fmla="*/ 4089 w 10000"/>
                <a:gd name="connsiteY578" fmla="*/ 9993 h 10000"/>
                <a:gd name="connsiteX579" fmla="*/ 4144 w 10000"/>
                <a:gd name="connsiteY579" fmla="*/ 9993 h 10000"/>
                <a:gd name="connsiteX580" fmla="*/ 4221 w 10000"/>
                <a:gd name="connsiteY58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879 w 10000"/>
                <a:gd name="connsiteY454" fmla="*/ 3727 h 10000"/>
                <a:gd name="connsiteX455" fmla="*/ 1846 w 10000"/>
                <a:gd name="connsiteY455" fmla="*/ 3700 h 10000"/>
                <a:gd name="connsiteX456" fmla="*/ 1216 w 10000"/>
                <a:gd name="connsiteY456" fmla="*/ 3734 h 10000"/>
                <a:gd name="connsiteX457" fmla="*/ 1216 w 10000"/>
                <a:gd name="connsiteY457" fmla="*/ 3754 h 10000"/>
                <a:gd name="connsiteX458" fmla="*/ 1194 w 10000"/>
                <a:gd name="connsiteY458" fmla="*/ 3747 h 10000"/>
                <a:gd name="connsiteX459" fmla="*/ 1150 w 10000"/>
                <a:gd name="connsiteY459" fmla="*/ 3747 h 10000"/>
                <a:gd name="connsiteX460" fmla="*/ 1106 w 10000"/>
                <a:gd name="connsiteY460" fmla="*/ 3734 h 10000"/>
                <a:gd name="connsiteX461" fmla="*/ 1072 w 10000"/>
                <a:gd name="connsiteY461" fmla="*/ 3734 h 10000"/>
                <a:gd name="connsiteX462" fmla="*/ 1028 w 10000"/>
                <a:gd name="connsiteY462" fmla="*/ 3734 h 10000"/>
                <a:gd name="connsiteX463" fmla="*/ 983 w 10000"/>
                <a:gd name="connsiteY463" fmla="*/ 3734 h 10000"/>
                <a:gd name="connsiteX464" fmla="*/ 939 w 10000"/>
                <a:gd name="connsiteY464" fmla="*/ 3754 h 10000"/>
                <a:gd name="connsiteX465" fmla="*/ 895 w 10000"/>
                <a:gd name="connsiteY465" fmla="*/ 3761 h 10000"/>
                <a:gd name="connsiteX466" fmla="*/ 895 w 10000"/>
                <a:gd name="connsiteY466" fmla="*/ 3781 h 10000"/>
                <a:gd name="connsiteX467" fmla="*/ 873 w 10000"/>
                <a:gd name="connsiteY467" fmla="*/ 3788 h 10000"/>
                <a:gd name="connsiteX468" fmla="*/ 873 w 10000"/>
                <a:gd name="connsiteY468" fmla="*/ 3808 h 10000"/>
                <a:gd name="connsiteX469" fmla="*/ 873 w 10000"/>
                <a:gd name="connsiteY469" fmla="*/ 3815 h 10000"/>
                <a:gd name="connsiteX470" fmla="*/ 895 w 10000"/>
                <a:gd name="connsiteY470" fmla="*/ 3835 h 10000"/>
                <a:gd name="connsiteX471" fmla="*/ 895 w 10000"/>
                <a:gd name="connsiteY471" fmla="*/ 3856 h 10000"/>
                <a:gd name="connsiteX472" fmla="*/ 895 w 10000"/>
                <a:gd name="connsiteY472" fmla="*/ 3862 h 10000"/>
                <a:gd name="connsiteX473" fmla="*/ 873 w 10000"/>
                <a:gd name="connsiteY473" fmla="*/ 3883 h 10000"/>
                <a:gd name="connsiteX474" fmla="*/ 829 w 10000"/>
                <a:gd name="connsiteY474" fmla="*/ 3889 h 10000"/>
                <a:gd name="connsiteX475" fmla="*/ 774 w 10000"/>
                <a:gd name="connsiteY475" fmla="*/ 3903 h 10000"/>
                <a:gd name="connsiteX476" fmla="*/ 730 w 10000"/>
                <a:gd name="connsiteY476" fmla="*/ 3916 h 10000"/>
                <a:gd name="connsiteX477" fmla="*/ 674 w 10000"/>
                <a:gd name="connsiteY477" fmla="*/ 3937 h 10000"/>
                <a:gd name="connsiteX478" fmla="*/ 620 w 10000"/>
                <a:gd name="connsiteY478" fmla="*/ 3957 h 10000"/>
                <a:gd name="connsiteX479" fmla="*/ 597 w 10000"/>
                <a:gd name="connsiteY479" fmla="*/ 3984 h 10000"/>
                <a:gd name="connsiteX480" fmla="*/ 563 w 10000"/>
                <a:gd name="connsiteY480" fmla="*/ 4018 h 10000"/>
                <a:gd name="connsiteX481" fmla="*/ 530 w 10000"/>
                <a:gd name="connsiteY481" fmla="*/ 4065 h 10000"/>
                <a:gd name="connsiteX482" fmla="*/ 553 w 10000"/>
                <a:gd name="connsiteY482" fmla="*/ 4092 h 10000"/>
                <a:gd name="connsiteX483" fmla="*/ 553 w 10000"/>
                <a:gd name="connsiteY483" fmla="*/ 4119 h 10000"/>
                <a:gd name="connsiteX484" fmla="*/ 563 w 10000"/>
                <a:gd name="connsiteY484" fmla="*/ 4146 h 10000"/>
                <a:gd name="connsiteX485" fmla="*/ 574 w 10000"/>
                <a:gd name="connsiteY485" fmla="*/ 4166 h 10000"/>
                <a:gd name="connsiteX486" fmla="*/ 2486 w 10000"/>
                <a:gd name="connsiteY486" fmla="*/ 6556 h 10000"/>
                <a:gd name="connsiteX487" fmla="*/ 2608 w 10000"/>
                <a:gd name="connsiteY487" fmla="*/ 6563 h 10000"/>
                <a:gd name="connsiteX488" fmla="*/ 2740 w 10000"/>
                <a:gd name="connsiteY488" fmla="*/ 6570 h 10000"/>
                <a:gd name="connsiteX489" fmla="*/ 2862 w 10000"/>
                <a:gd name="connsiteY489" fmla="*/ 6570 h 10000"/>
                <a:gd name="connsiteX490" fmla="*/ 2984 w 10000"/>
                <a:gd name="connsiteY490" fmla="*/ 6563 h 10000"/>
                <a:gd name="connsiteX491" fmla="*/ 2984 w 10000"/>
                <a:gd name="connsiteY491" fmla="*/ 6590 h 10000"/>
                <a:gd name="connsiteX492" fmla="*/ 2961 w 10000"/>
                <a:gd name="connsiteY492" fmla="*/ 6624 h 10000"/>
                <a:gd name="connsiteX493" fmla="*/ 2961 w 10000"/>
                <a:gd name="connsiteY493" fmla="*/ 6651 h 10000"/>
                <a:gd name="connsiteX494" fmla="*/ 2961 w 10000"/>
                <a:gd name="connsiteY494" fmla="*/ 6678 h 10000"/>
                <a:gd name="connsiteX495" fmla="*/ 2949 w 10000"/>
                <a:gd name="connsiteY495" fmla="*/ 6712 h 10000"/>
                <a:gd name="connsiteX496" fmla="*/ 2949 w 10000"/>
                <a:gd name="connsiteY496" fmla="*/ 6739 h 10000"/>
                <a:gd name="connsiteX497" fmla="*/ 2939 w 10000"/>
                <a:gd name="connsiteY497" fmla="*/ 6766 h 10000"/>
                <a:gd name="connsiteX498" fmla="*/ 2939 w 10000"/>
                <a:gd name="connsiteY498" fmla="*/ 6793 h 10000"/>
                <a:gd name="connsiteX499" fmla="*/ 2906 w 10000"/>
                <a:gd name="connsiteY499" fmla="*/ 6989 h 10000"/>
                <a:gd name="connsiteX500" fmla="*/ 2906 w 10000"/>
                <a:gd name="connsiteY500" fmla="*/ 7184 h 10000"/>
                <a:gd name="connsiteX501" fmla="*/ 2916 w 10000"/>
                <a:gd name="connsiteY501" fmla="*/ 7380 h 10000"/>
                <a:gd name="connsiteX502" fmla="*/ 2949 w 10000"/>
                <a:gd name="connsiteY502" fmla="*/ 7576 h 10000"/>
                <a:gd name="connsiteX503" fmla="*/ 2995 w 10000"/>
                <a:gd name="connsiteY503" fmla="*/ 7765 h 10000"/>
                <a:gd name="connsiteX504" fmla="*/ 3061 w 10000"/>
                <a:gd name="connsiteY504" fmla="*/ 7968 h 10000"/>
                <a:gd name="connsiteX505" fmla="*/ 3128 w 10000"/>
                <a:gd name="connsiteY505" fmla="*/ 8157 h 10000"/>
                <a:gd name="connsiteX506" fmla="*/ 3204 w 10000"/>
                <a:gd name="connsiteY506" fmla="*/ 8339 h 10000"/>
                <a:gd name="connsiteX507" fmla="*/ 3502 w 10000"/>
                <a:gd name="connsiteY507" fmla="*/ 8852 h 10000"/>
                <a:gd name="connsiteX508" fmla="*/ 3073 w 10000"/>
                <a:gd name="connsiteY508" fmla="*/ 8832 h 10000"/>
                <a:gd name="connsiteX509" fmla="*/ 2619 w 10000"/>
                <a:gd name="connsiteY509" fmla="*/ 8832 h 10000"/>
                <a:gd name="connsiteX510" fmla="*/ 2399 w 10000"/>
                <a:gd name="connsiteY510" fmla="*/ 8832 h 10000"/>
                <a:gd name="connsiteX511" fmla="*/ 2178 w 10000"/>
                <a:gd name="connsiteY511" fmla="*/ 8845 h 10000"/>
                <a:gd name="connsiteX512" fmla="*/ 1956 w 10000"/>
                <a:gd name="connsiteY512" fmla="*/ 8859 h 10000"/>
                <a:gd name="connsiteX513" fmla="*/ 1723 w 10000"/>
                <a:gd name="connsiteY513" fmla="*/ 8879 h 10000"/>
                <a:gd name="connsiteX514" fmla="*/ 1514 w 10000"/>
                <a:gd name="connsiteY514" fmla="*/ 8906 h 10000"/>
                <a:gd name="connsiteX515" fmla="*/ 1293 w 10000"/>
                <a:gd name="connsiteY515" fmla="*/ 8933 h 10000"/>
                <a:gd name="connsiteX516" fmla="*/ 1083 w 10000"/>
                <a:gd name="connsiteY516" fmla="*/ 8967 h 10000"/>
                <a:gd name="connsiteX517" fmla="*/ 873 w 10000"/>
                <a:gd name="connsiteY517" fmla="*/ 9014 h 10000"/>
                <a:gd name="connsiteX518" fmla="*/ 685 w 10000"/>
                <a:gd name="connsiteY518" fmla="*/ 9068 h 10000"/>
                <a:gd name="connsiteX519" fmla="*/ 486 w 10000"/>
                <a:gd name="connsiteY519" fmla="*/ 9136 h 10000"/>
                <a:gd name="connsiteX520" fmla="*/ 299 w 10000"/>
                <a:gd name="connsiteY520" fmla="*/ 9196 h 10000"/>
                <a:gd name="connsiteX521" fmla="*/ 122 w 10000"/>
                <a:gd name="connsiteY521" fmla="*/ 9278 h 10000"/>
                <a:gd name="connsiteX522" fmla="*/ 87 w 10000"/>
                <a:gd name="connsiteY522" fmla="*/ 9305 h 10000"/>
                <a:gd name="connsiteX523" fmla="*/ 66 w 10000"/>
                <a:gd name="connsiteY523" fmla="*/ 9332 h 10000"/>
                <a:gd name="connsiteX524" fmla="*/ 44 w 10000"/>
                <a:gd name="connsiteY524" fmla="*/ 9359 h 10000"/>
                <a:gd name="connsiteX525" fmla="*/ 22 w 10000"/>
                <a:gd name="connsiteY525" fmla="*/ 9392 h 10000"/>
                <a:gd name="connsiteX526" fmla="*/ 11 w 10000"/>
                <a:gd name="connsiteY526" fmla="*/ 9419 h 10000"/>
                <a:gd name="connsiteX527" fmla="*/ 0 w 10000"/>
                <a:gd name="connsiteY527" fmla="*/ 9446 h 10000"/>
                <a:gd name="connsiteX528" fmla="*/ 0 w 10000"/>
                <a:gd name="connsiteY528" fmla="*/ 9473 h 10000"/>
                <a:gd name="connsiteX529" fmla="*/ 0 w 10000"/>
                <a:gd name="connsiteY529" fmla="*/ 9500 h 10000"/>
                <a:gd name="connsiteX530" fmla="*/ 178 w 10000"/>
                <a:gd name="connsiteY530" fmla="*/ 9534 h 10000"/>
                <a:gd name="connsiteX531" fmla="*/ 355 w 10000"/>
                <a:gd name="connsiteY531" fmla="*/ 9554 h 10000"/>
                <a:gd name="connsiteX532" fmla="*/ 530 w 10000"/>
                <a:gd name="connsiteY532" fmla="*/ 9581 h 10000"/>
                <a:gd name="connsiteX533" fmla="*/ 718 w 10000"/>
                <a:gd name="connsiteY533" fmla="*/ 9588 h 10000"/>
                <a:gd name="connsiteX534" fmla="*/ 1083 w 10000"/>
                <a:gd name="connsiteY534" fmla="*/ 9602 h 10000"/>
                <a:gd name="connsiteX535" fmla="*/ 1459 w 10000"/>
                <a:gd name="connsiteY535" fmla="*/ 9588 h 10000"/>
                <a:gd name="connsiteX536" fmla="*/ 1834 w 10000"/>
                <a:gd name="connsiteY536" fmla="*/ 9575 h 10000"/>
                <a:gd name="connsiteX537" fmla="*/ 2210 w 10000"/>
                <a:gd name="connsiteY537" fmla="*/ 9561 h 10000"/>
                <a:gd name="connsiteX538" fmla="*/ 2575 w 10000"/>
                <a:gd name="connsiteY538" fmla="*/ 9554 h 10000"/>
                <a:gd name="connsiteX539" fmla="*/ 2949 w 10000"/>
                <a:gd name="connsiteY539" fmla="*/ 9561 h 10000"/>
                <a:gd name="connsiteX540" fmla="*/ 2949 w 10000"/>
                <a:gd name="connsiteY540" fmla="*/ 9581 h 10000"/>
                <a:gd name="connsiteX541" fmla="*/ 2961 w 10000"/>
                <a:gd name="connsiteY541" fmla="*/ 9602 h 10000"/>
                <a:gd name="connsiteX542" fmla="*/ 2961 w 10000"/>
                <a:gd name="connsiteY542" fmla="*/ 9615 h 10000"/>
                <a:gd name="connsiteX543" fmla="*/ 2961 w 10000"/>
                <a:gd name="connsiteY543" fmla="*/ 9635 h 10000"/>
                <a:gd name="connsiteX544" fmla="*/ 2984 w 10000"/>
                <a:gd name="connsiteY544" fmla="*/ 9662 h 10000"/>
                <a:gd name="connsiteX545" fmla="*/ 2995 w 10000"/>
                <a:gd name="connsiteY545" fmla="*/ 9683 h 10000"/>
                <a:gd name="connsiteX546" fmla="*/ 2995 w 10000"/>
                <a:gd name="connsiteY546" fmla="*/ 9696 h 10000"/>
                <a:gd name="connsiteX547" fmla="*/ 3017 w 10000"/>
                <a:gd name="connsiteY547" fmla="*/ 9716 h 10000"/>
                <a:gd name="connsiteX548" fmla="*/ 3040 w 10000"/>
                <a:gd name="connsiteY548" fmla="*/ 9743 h 10000"/>
                <a:gd name="connsiteX549" fmla="*/ 3073 w 10000"/>
                <a:gd name="connsiteY549" fmla="*/ 9764 h 10000"/>
                <a:gd name="connsiteX550" fmla="*/ 3106 w 10000"/>
                <a:gd name="connsiteY550" fmla="*/ 9784 h 10000"/>
                <a:gd name="connsiteX551" fmla="*/ 3128 w 10000"/>
                <a:gd name="connsiteY551" fmla="*/ 9797 h 10000"/>
                <a:gd name="connsiteX552" fmla="*/ 3171 w 10000"/>
                <a:gd name="connsiteY552" fmla="*/ 9818 h 10000"/>
                <a:gd name="connsiteX553" fmla="*/ 3204 w 10000"/>
                <a:gd name="connsiteY553" fmla="*/ 9838 h 10000"/>
                <a:gd name="connsiteX554" fmla="*/ 3248 w 10000"/>
                <a:gd name="connsiteY554" fmla="*/ 9845 h 10000"/>
                <a:gd name="connsiteX555" fmla="*/ 3282 w 10000"/>
                <a:gd name="connsiteY555" fmla="*/ 9865 h 10000"/>
                <a:gd name="connsiteX556" fmla="*/ 3315 w 10000"/>
                <a:gd name="connsiteY556" fmla="*/ 9865 h 10000"/>
                <a:gd name="connsiteX557" fmla="*/ 3326 w 10000"/>
                <a:gd name="connsiteY557" fmla="*/ 9872 h 10000"/>
                <a:gd name="connsiteX558" fmla="*/ 3338 w 10000"/>
                <a:gd name="connsiteY558" fmla="*/ 9872 h 10000"/>
                <a:gd name="connsiteX559" fmla="*/ 3359 w 10000"/>
                <a:gd name="connsiteY559" fmla="*/ 9872 h 10000"/>
                <a:gd name="connsiteX560" fmla="*/ 3371 w 10000"/>
                <a:gd name="connsiteY560" fmla="*/ 9872 h 10000"/>
                <a:gd name="connsiteX561" fmla="*/ 3382 w 10000"/>
                <a:gd name="connsiteY561" fmla="*/ 9872 h 10000"/>
                <a:gd name="connsiteX562" fmla="*/ 3404 w 10000"/>
                <a:gd name="connsiteY562" fmla="*/ 9872 h 10000"/>
                <a:gd name="connsiteX563" fmla="*/ 3415 w 10000"/>
                <a:gd name="connsiteY563" fmla="*/ 9872 h 10000"/>
                <a:gd name="connsiteX564" fmla="*/ 3448 w 10000"/>
                <a:gd name="connsiteY564" fmla="*/ 9892 h 10000"/>
                <a:gd name="connsiteX565" fmla="*/ 3469 w 10000"/>
                <a:gd name="connsiteY565" fmla="*/ 9899 h 10000"/>
                <a:gd name="connsiteX566" fmla="*/ 3502 w 10000"/>
                <a:gd name="connsiteY566" fmla="*/ 9905 h 10000"/>
                <a:gd name="connsiteX567" fmla="*/ 3536 w 10000"/>
                <a:gd name="connsiteY567" fmla="*/ 9905 h 10000"/>
                <a:gd name="connsiteX568" fmla="*/ 3580 w 10000"/>
                <a:gd name="connsiteY568" fmla="*/ 9905 h 10000"/>
                <a:gd name="connsiteX569" fmla="*/ 3613 w 10000"/>
                <a:gd name="connsiteY569" fmla="*/ 9919 h 10000"/>
                <a:gd name="connsiteX570" fmla="*/ 3657 w 10000"/>
                <a:gd name="connsiteY570" fmla="*/ 9926 h 10000"/>
                <a:gd name="connsiteX571" fmla="*/ 3669 w 10000"/>
                <a:gd name="connsiteY571" fmla="*/ 9946 h 10000"/>
                <a:gd name="connsiteX572" fmla="*/ 3746 w 10000"/>
                <a:gd name="connsiteY572" fmla="*/ 9953 h 10000"/>
                <a:gd name="connsiteX573" fmla="*/ 3801 w 10000"/>
                <a:gd name="connsiteY573" fmla="*/ 9966 h 10000"/>
                <a:gd name="connsiteX574" fmla="*/ 3878 w 10000"/>
                <a:gd name="connsiteY574" fmla="*/ 9973 h 10000"/>
                <a:gd name="connsiteX575" fmla="*/ 3934 w 10000"/>
                <a:gd name="connsiteY575" fmla="*/ 9973 h 10000"/>
                <a:gd name="connsiteX576" fmla="*/ 4012 w 10000"/>
                <a:gd name="connsiteY576" fmla="*/ 9980 h 10000"/>
                <a:gd name="connsiteX577" fmla="*/ 4089 w 10000"/>
                <a:gd name="connsiteY577" fmla="*/ 9993 h 10000"/>
                <a:gd name="connsiteX578" fmla="*/ 4144 w 10000"/>
                <a:gd name="connsiteY578" fmla="*/ 9993 h 10000"/>
                <a:gd name="connsiteX579" fmla="*/ 4221 w 10000"/>
                <a:gd name="connsiteY57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879 w 10000"/>
                <a:gd name="connsiteY453" fmla="*/ 3727 h 10000"/>
                <a:gd name="connsiteX454" fmla="*/ 1846 w 10000"/>
                <a:gd name="connsiteY454" fmla="*/ 3700 h 10000"/>
                <a:gd name="connsiteX455" fmla="*/ 1216 w 10000"/>
                <a:gd name="connsiteY455" fmla="*/ 3734 h 10000"/>
                <a:gd name="connsiteX456" fmla="*/ 1216 w 10000"/>
                <a:gd name="connsiteY456" fmla="*/ 3754 h 10000"/>
                <a:gd name="connsiteX457" fmla="*/ 1194 w 10000"/>
                <a:gd name="connsiteY457" fmla="*/ 3747 h 10000"/>
                <a:gd name="connsiteX458" fmla="*/ 1150 w 10000"/>
                <a:gd name="connsiteY458" fmla="*/ 3747 h 10000"/>
                <a:gd name="connsiteX459" fmla="*/ 1106 w 10000"/>
                <a:gd name="connsiteY459" fmla="*/ 3734 h 10000"/>
                <a:gd name="connsiteX460" fmla="*/ 1072 w 10000"/>
                <a:gd name="connsiteY460" fmla="*/ 3734 h 10000"/>
                <a:gd name="connsiteX461" fmla="*/ 1028 w 10000"/>
                <a:gd name="connsiteY461" fmla="*/ 3734 h 10000"/>
                <a:gd name="connsiteX462" fmla="*/ 983 w 10000"/>
                <a:gd name="connsiteY462" fmla="*/ 3734 h 10000"/>
                <a:gd name="connsiteX463" fmla="*/ 939 w 10000"/>
                <a:gd name="connsiteY463" fmla="*/ 3754 h 10000"/>
                <a:gd name="connsiteX464" fmla="*/ 895 w 10000"/>
                <a:gd name="connsiteY464" fmla="*/ 3761 h 10000"/>
                <a:gd name="connsiteX465" fmla="*/ 895 w 10000"/>
                <a:gd name="connsiteY465" fmla="*/ 3781 h 10000"/>
                <a:gd name="connsiteX466" fmla="*/ 873 w 10000"/>
                <a:gd name="connsiteY466" fmla="*/ 3788 h 10000"/>
                <a:gd name="connsiteX467" fmla="*/ 873 w 10000"/>
                <a:gd name="connsiteY467" fmla="*/ 3808 h 10000"/>
                <a:gd name="connsiteX468" fmla="*/ 873 w 10000"/>
                <a:gd name="connsiteY468" fmla="*/ 3815 h 10000"/>
                <a:gd name="connsiteX469" fmla="*/ 895 w 10000"/>
                <a:gd name="connsiteY469" fmla="*/ 3835 h 10000"/>
                <a:gd name="connsiteX470" fmla="*/ 895 w 10000"/>
                <a:gd name="connsiteY470" fmla="*/ 3856 h 10000"/>
                <a:gd name="connsiteX471" fmla="*/ 895 w 10000"/>
                <a:gd name="connsiteY471" fmla="*/ 3862 h 10000"/>
                <a:gd name="connsiteX472" fmla="*/ 873 w 10000"/>
                <a:gd name="connsiteY472" fmla="*/ 3883 h 10000"/>
                <a:gd name="connsiteX473" fmla="*/ 829 w 10000"/>
                <a:gd name="connsiteY473" fmla="*/ 3889 h 10000"/>
                <a:gd name="connsiteX474" fmla="*/ 774 w 10000"/>
                <a:gd name="connsiteY474" fmla="*/ 3903 h 10000"/>
                <a:gd name="connsiteX475" fmla="*/ 730 w 10000"/>
                <a:gd name="connsiteY475" fmla="*/ 3916 h 10000"/>
                <a:gd name="connsiteX476" fmla="*/ 674 w 10000"/>
                <a:gd name="connsiteY476" fmla="*/ 3937 h 10000"/>
                <a:gd name="connsiteX477" fmla="*/ 620 w 10000"/>
                <a:gd name="connsiteY477" fmla="*/ 3957 h 10000"/>
                <a:gd name="connsiteX478" fmla="*/ 597 w 10000"/>
                <a:gd name="connsiteY478" fmla="*/ 3984 h 10000"/>
                <a:gd name="connsiteX479" fmla="*/ 563 w 10000"/>
                <a:gd name="connsiteY479" fmla="*/ 4018 h 10000"/>
                <a:gd name="connsiteX480" fmla="*/ 530 w 10000"/>
                <a:gd name="connsiteY480" fmla="*/ 4065 h 10000"/>
                <a:gd name="connsiteX481" fmla="*/ 553 w 10000"/>
                <a:gd name="connsiteY481" fmla="*/ 4092 h 10000"/>
                <a:gd name="connsiteX482" fmla="*/ 553 w 10000"/>
                <a:gd name="connsiteY482" fmla="*/ 4119 h 10000"/>
                <a:gd name="connsiteX483" fmla="*/ 563 w 10000"/>
                <a:gd name="connsiteY483" fmla="*/ 4146 h 10000"/>
                <a:gd name="connsiteX484" fmla="*/ 574 w 10000"/>
                <a:gd name="connsiteY484" fmla="*/ 4166 h 10000"/>
                <a:gd name="connsiteX485" fmla="*/ 2486 w 10000"/>
                <a:gd name="connsiteY485" fmla="*/ 6556 h 10000"/>
                <a:gd name="connsiteX486" fmla="*/ 2608 w 10000"/>
                <a:gd name="connsiteY486" fmla="*/ 6563 h 10000"/>
                <a:gd name="connsiteX487" fmla="*/ 2740 w 10000"/>
                <a:gd name="connsiteY487" fmla="*/ 6570 h 10000"/>
                <a:gd name="connsiteX488" fmla="*/ 2862 w 10000"/>
                <a:gd name="connsiteY488" fmla="*/ 6570 h 10000"/>
                <a:gd name="connsiteX489" fmla="*/ 2984 w 10000"/>
                <a:gd name="connsiteY489" fmla="*/ 6563 h 10000"/>
                <a:gd name="connsiteX490" fmla="*/ 2984 w 10000"/>
                <a:gd name="connsiteY490" fmla="*/ 6590 h 10000"/>
                <a:gd name="connsiteX491" fmla="*/ 2961 w 10000"/>
                <a:gd name="connsiteY491" fmla="*/ 6624 h 10000"/>
                <a:gd name="connsiteX492" fmla="*/ 2961 w 10000"/>
                <a:gd name="connsiteY492" fmla="*/ 6651 h 10000"/>
                <a:gd name="connsiteX493" fmla="*/ 2961 w 10000"/>
                <a:gd name="connsiteY493" fmla="*/ 6678 h 10000"/>
                <a:gd name="connsiteX494" fmla="*/ 2949 w 10000"/>
                <a:gd name="connsiteY494" fmla="*/ 6712 h 10000"/>
                <a:gd name="connsiteX495" fmla="*/ 2949 w 10000"/>
                <a:gd name="connsiteY495" fmla="*/ 6739 h 10000"/>
                <a:gd name="connsiteX496" fmla="*/ 2939 w 10000"/>
                <a:gd name="connsiteY496" fmla="*/ 6766 h 10000"/>
                <a:gd name="connsiteX497" fmla="*/ 2939 w 10000"/>
                <a:gd name="connsiteY497" fmla="*/ 6793 h 10000"/>
                <a:gd name="connsiteX498" fmla="*/ 2906 w 10000"/>
                <a:gd name="connsiteY498" fmla="*/ 6989 h 10000"/>
                <a:gd name="connsiteX499" fmla="*/ 2906 w 10000"/>
                <a:gd name="connsiteY499" fmla="*/ 7184 h 10000"/>
                <a:gd name="connsiteX500" fmla="*/ 2916 w 10000"/>
                <a:gd name="connsiteY500" fmla="*/ 7380 h 10000"/>
                <a:gd name="connsiteX501" fmla="*/ 2949 w 10000"/>
                <a:gd name="connsiteY501" fmla="*/ 7576 h 10000"/>
                <a:gd name="connsiteX502" fmla="*/ 2995 w 10000"/>
                <a:gd name="connsiteY502" fmla="*/ 7765 h 10000"/>
                <a:gd name="connsiteX503" fmla="*/ 3061 w 10000"/>
                <a:gd name="connsiteY503" fmla="*/ 7968 h 10000"/>
                <a:gd name="connsiteX504" fmla="*/ 3128 w 10000"/>
                <a:gd name="connsiteY504" fmla="*/ 8157 h 10000"/>
                <a:gd name="connsiteX505" fmla="*/ 3204 w 10000"/>
                <a:gd name="connsiteY505" fmla="*/ 8339 h 10000"/>
                <a:gd name="connsiteX506" fmla="*/ 3502 w 10000"/>
                <a:gd name="connsiteY506" fmla="*/ 8852 h 10000"/>
                <a:gd name="connsiteX507" fmla="*/ 3073 w 10000"/>
                <a:gd name="connsiteY507" fmla="*/ 8832 h 10000"/>
                <a:gd name="connsiteX508" fmla="*/ 2619 w 10000"/>
                <a:gd name="connsiteY508" fmla="*/ 8832 h 10000"/>
                <a:gd name="connsiteX509" fmla="*/ 2399 w 10000"/>
                <a:gd name="connsiteY509" fmla="*/ 8832 h 10000"/>
                <a:gd name="connsiteX510" fmla="*/ 2178 w 10000"/>
                <a:gd name="connsiteY510" fmla="*/ 8845 h 10000"/>
                <a:gd name="connsiteX511" fmla="*/ 1956 w 10000"/>
                <a:gd name="connsiteY511" fmla="*/ 8859 h 10000"/>
                <a:gd name="connsiteX512" fmla="*/ 1723 w 10000"/>
                <a:gd name="connsiteY512" fmla="*/ 8879 h 10000"/>
                <a:gd name="connsiteX513" fmla="*/ 1514 w 10000"/>
                <a:gd name="connsiteY513" fmla="*/ 8906 h 10000"/>
                <a:gd name="connsiteX514" fmla="*/ 1293 w 10000"/>
                <a:gd name="connsiteY514" fmla="*/ 8933 h 10000"/>
                <a:gd name="connsiteX515" fmla="*/ 1083 w 10000"/>
                <a:gd name="connsiteY515" fmla="*/ 8967 h 10000"/>
                <a:gd name="connsiteX516" fmla="*/ 873 w 10000"/>
                <a:gd name="connsiteY516" fmla="*/ 9014 h 10000"/>
                <a:gd name="connsiteX517" fmla="*/ 685 w 10000"/>
                <a:gd name="connsiteY517" fmla="*/ 9068 h 10000"/>
                <a:gd name="connsiteX518" fmla="*/ 486 w 10000"/>
                <a:gd name="connsiteY518" fmla="*/ 9136 h 10000"/>
                <a:gd name="connsiteX519" fmla="*/ 299 w 10000"/>
                <a:gd name="connsiteY519" fmla="*/ 9196 h 10000"/>
                <a:gd name="connsiteX520" fmla="*/ 122 w 10000"/>
                <a:gd name="connsiteY520" fmla="*/ 9278 h 10000"/>
                <a:gd name="connsiteX521" fmla="*/ 87 w 10000"/>
                <a:gd name="connsiteY521" fmla="*/ 9305 h 10000"/>
                <a:gd name="connsiteX522" fmla="*/ 66 w 10000"/>
                <a:gd name="connsiteY522" fmla="*/ 9332 h 10000"/>
                <a:gd name="connsiteX523" fmla="*/ 44 w 10000"/>
                <a:gd name="connsiteY523" fmla="*/ 9359 h 10000"/>
                <a:gd name="connsiteX524" fmla="*/ 22 w 10000"/>
                <a:gd name="connsiteY524" fmla="*/ 9392 h 10000"/>
                <a:gd name="connsiteX525" fmla="*/ 11 w 10000"/>
                <a:gd name="connsiteY525" fmla="*/ 9419 h 10000"/>
                <a:gd name="connsiteX526" fmla="*/ 0 w 10000"/>
                <a:gd name="connsiteY526" fmla="*/ 9446 h 10000"/>
                <a:gd name="connsiteX527" fmla="*/ 0 w 10000"/>
                <a:gd name="connsiteY527" fmla="*/ 9473 h 10000"/>
                <a:gd name="connsiteX528" fmla="*/ 0 w 10000"/>
                <a:gd name="connsiteY528" fmla="*/ 9500 h 10000"/>
                <a:gd name="connsiteX529" fmla="*/ 178 w 10000"/>
                <a:gd name="connsiteY529" fmla="*/ 9534 h 10000"/>
                <a:gd name="connsiteX530" fmla="*/ 355 w 10000"/>
                <a:gd name="connsiteY530" fmla="*/ 9554 h 10000"/>
                <a:gd name="connsiteX531" fmla="*/ 530 w 10000"/>
                <a:gd name="connsiteY531" fmla="*/ 9581 h 10000"/>
                <a:gd name="connsiteX532" fmla="*/ 718 w 10000"/>
                <a:gd name="connsiteY532" fmla="*/ 9588 h 10000"/>
                <a:gd name="connsiteX533" fmla="*/ 1083 w 10000"/>
                <a:gd name="connsiteY533" fmla="*/ 9602 h 10000"/>
                <a:gd name="connsiteX534" fmla="*/ 1459 w 10000"/>
                <a:gd name="connsiteY534" fmla="*/ 9588 h 10000"/>
                <a:gd name="connsiteX535" fmla="*/ 1834 w 10000"/>
                <a:gd name="connsiteY535" fmla="*/ 9575 h 10000"/>
                <a:gd name="connsiteX536" fmla="*/ 2210 w 10000"/>
                <a:gd name="connsiteY536" fmla="*/ 9561 h 10000"/>
                <a:gd name="connsiteX537" fmla="*/ 2575 w 10000"/>
                <a:gd name="connsiteY537" fmla="*/ 9554 h 10000"/>
                <a:gd name="connsiteX538" fmla="*/ 2949 w 10000"/>
                <a:gd name="connsiteY538" fmla="*/ 9561 h 10000"/>
                <a:gd name="connsiteX539" fmla="*/ 2949 w 10000"/>
                <a:gd name="connsiteY539" fmla="*/ 9581 h 10000"/>
                <a:gd name="connsiteX540" fmla="*/ 2961 w 10000"/>
                <a:gd name="connsiteY540" fmla="*/ 9602 h 10000"/>
                <a:gd name="connsiteX541" fmla="*/ 2961 w 10000"/>
                <a:gd name="connsiteY541" fmla="*/ 9615 h 10000"/>
                <a:gd name="connsiteX542" fmla="*/ 2961 w 10000"/>
                <a:gd name="connsiteY542" fmla="*/ 9635 h 10000"/>
                <a:gd name="connsiteX543" fmla="*/ 2984 w 10000"/>
                <a:gd name="connsiteY543" fmla="*/ 9662 h 10000"/>
                <a:gd name="connsiteX544" fmla="*/ 2995 w 10000"/>
                <a:gd name="connsiteY544" fmla="*/ 9683 h 10000"/>
                <a:gd name="connsiteX545" fmla="*/ 2995 w 10000"/>
                <a:gd name="connsiteY545" fmla="*/ 9696 h 10000"/>
                <a:gd name="connsiteX546" fmla="*/ 3017 w 10000"/>
                <a:gd name="connsiteY546" fmla="*/ 9716 h 10000"/>
                <a:gd name="connsiteX547" fmla="*/ 3040 w 10000"/>
                <a:gd name="connsiteY547" fmla="*/ 9743 h 10000"/>
                <a:gd name="connsiteX548" fmla="*/ 3073 w 10000"/>
                <a:gd name="connsiteY548" fmla="*/ 9764 h 10000"/>
                <a:gd name="connsiteX549" fmla="*/ 3106 w 10000"/>
                <a:gd name="connsiteY549" fmla="*/ 9784 h 10000"/>
                <a:gd name="connsiteX550" fmla="*/ 3128 w 10000"/>
                <a:gd name="connsiteY550" fmla="*/ 9797 h 10000"/>
                <a:gd name="connsiteX551" fmla="*/ 3171 w 10000"/>
                <a:gd name="connsiteY551" fmla="*/ 9818 h 10000"/>
                <a:gd name="connsiteX552" fmla="*/ 3204 w 10000"/>
                <a:gd name="connsiteY552" fmla="*/ 9838 h 10000"/>
                <a:gd name="connsiteX553" fmla="*/ 3248 w 10000"/>
                <a:gd name="connsiteY553" fmla="*/ 9845 h 10000"/>
                <a:gd name="connsiteX554" fmla="*/ 3282 w 10000"/>
                <a:gd name="connsiteY554" fmla="*/ 9865 h 10000"/>
                <a:gd name="connsiteX555" fmla="*/ 3315 w 10000"/>
                <a:gd name="connsiteY555" fmla="*/ 9865 h 10000"/>
                <a:gd name="connsiteX556" fmla="*/ 3326 w 10000"/>
                <a:gd name="connsiteY556" fmla="*/ 9872 h 10000"/>
                <a:gd name="connsiteX557" fmla="*/ 3338 w 10000"/>
                <a:gd name="connsiteY557" fmla="*/ 9872 h 10000"/>
                <a:gd name="connsiteX558" fmla="*/ 3359 w 10000"/>
                <a:gd name="connsiteY558" fmla="*/ 9872 h 10000"/>
                <a:gd name="connsiteX559" fmla="*/ 3371 w 10000"/>
                <a:gd name="connsiteY559" fmla="*/ 9872 h 10000"/>
                <a:gd name="connsiteX560" fmla="*/ 3382 w 10000"/>
                <a:gd name="connsiteY560" fmla="*/ 9872 h 10000"/>
                <a:gd name="connsiteX561" fmla="*/ 3404 w 10000"/>
                <a:gd name="connsiteY561" fmla="*/ 9872 h 10000"/>
                <a:gd name="connsiteX562" fmla="*/ 3415 w 10000"/>
                <a:gd name="connsiteY562" fmla="*/ 9872 h 10000"/>
                <a:gd name="connsiteX563" fmla="*/ 3448 w 10000"/>
                <a:gd name="connsiteY563" fmla="*/ 9892 h 10000"/>
                <a:gd name="connsiteX564" fmla="*/ 3469 w 10000"/>
                <a:gd name="connsiteY564" fmla="*/ 9899 h 10000"/>
                <a:gd name="connsiteX565" fmla="*/ 3502 w 10000"/>
                <a:gd name="connsiteY565" fmla="*/ 9905 h 10000"/>
                <a:gd name="connsiteX566" fmla="*/ 3536 w 10000"/>
                <a:gd name="connsiteY566" fmla="*/ 9905 h 10000"/>
                <a:gd name="connsiteX567" fmla="*/ 3580 w 10000"/>
                <a:gd name="connsiteY567" fmla="*/ 9905 h 10000"/>
                <a:gd name="connsiteX568" fmla="*/ 3613 w 10000"/>
                <a:gd name="connsiteY568" fmla="*/ 9919 h 10000"/>
                <a:gd name="connsiteX569" fmla="*/ 3657 w 10000"/>
                <a:gd name="connsiteY569" fmla="*/ 9926 h 10000"/>
                <a:gd name="connsiteX570" fmla="*/ 3669 w 10000"/>
                <a:gd name="connsiteY570" fmla="*/ 9946 h 10000"/>
                <a:gd name="connsiteX571" fmla="*/ 3746 w 10000"/>
                <a:gd name="connsiteY571" fmla="*/ 9953 h 10000"/>
                <a:gd name="connsiteX572" fmla="*/ 3801 w 10000"/>
                <a:gd name="connsiteY572" fmla="*/ 9966 h 10000"/>
                <a:gd name="connsiteX573" fmla="*/ 3878 w 10000"/>
                <a:gd name="connsiteY573" fmla="*/ 9973 h 10000"/>
                <a:gd name="connsiteX574" fmla="*/ 3934 w 10000"/>
                <a:gd name="connsiteY574" fmla="*/ 9973 h 10000"/>
                <a:gd name="connsiteX575" fmla="*/ 4012 w 10000"/>
                <a:gd name="connsiteY575" fmla="*/ 9980 h 10000"/>
                <a:gd name="connsiteX576" fmla="*/ 4089 w 10000"/>
                <a:gd name="connsiteY576" fmla="*/ 9993 h 10000"/>
                <a:gd name="connsiteX577" fmla="*/ 4144 w 10000"/>
                <a:gd name="connsiteY577" fmla="*/ 9993 h 10000"/>
                <a:gd name="connsiteX578" fmla="*/ 4221 w 10000"/>
                <a:gd name="connsiteY57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879 w 10000"/>
                <a:gd name="connsiteY453" fmla="*/ 3727 h 10000"/>
                <a:gd name="connsiteX454" fmla="*/ 1216 w 10000"/>
                <a:gd name="connsiteY454" fmla="*/ 3734 h 10000"/>
                <a:gd name="connsiteX455" fmla="*/ 1216 w 10000"/>
                <a:gd name="connsiteY455" fmla="*/ 3754 h 10000"/>
                <a:gd name="connsiteX456" fmla="*/ 1194 w 10000"/>
                <a:gd name="connsiteY456" fmla="*/ 3747 h 10000"/>
                <a:gd name="connsiteX457" fmla="*/ 1150 w 10000"/>
                <a:gd name="connsiteY457" fmla="*/ 3747 h 10000"/>
                <a:gd name="connsiteX458" fmla="*/ 1106 w 10000"/>
                <a:gd name="connsiteY458" fmla="*/ 3734 h 10000"/>
                <a:gd name="connsiteX459" fmla="*/ 1072 w 10000"/>
                <a:gd name="connsiteY459" fmla="*/ 3734 h 10000"/>
                <a:gd name="connsiteX460" fmla="*/ 1028 w 10000"/>
                <a:gd name="connsiteY460" fmla="*/ 3734 h 10000"/>
                <a:gd name="connsiteX461" fmla="*/ 983 w 10000"/>
                <a:gd name="connsiteY461" fmla="*/ 3734 h 10000"/>
                <a:gd name="connsiteX462" fmla="*/ 939 w 10000"/>
                <a:gd name="connsiteY462" fmla="*/ 3754 h 10000"/>
                <a:gd name="connsiteX463" fmla="*/ 895 w 10000"/>
                <a:gd name="connsiteY463" fmla="*/ 3761 h 10000"/>
                <a:gd name="connsiteX464" fmla="*/ 895 w 10000"/>
                <a:gd name="connsiteY464" fmla="*/ 3781 h 10000"/>
                <a:gd name="connsiteX465" fmla="*/ 873 w 10000"/>
                <a:gd name="connsiteY465" fmla="*/ 3788 h 10000"/>
                <a:gd name="connsiteX466" fmla="*/ 873 w 10000"/>
                <a:gd name="connsiteY466" fmla="*/ 3808 h 10000"/>
                <a:gd name="connsiteX467" fmla="*/ 873 w 10000"/>
                <a:gd name="connsiteY467" fmla="*/ 3815 h 10000"/>
                <a:gd name="connsiteX468" fmla="*/ 895 w 10000"/>
                <a:gd name="connsiteY468" fmla="*/ 3835 h 10000"/>
                <a:gd name="connsiteX469" fmla="*/ 895 w 10000"/>
                <a:gd name="connsiteY469" fmla="*/ 3856 h 10000"/>
                <a:gd name="connsiteX470" fmla="*/ 895 w 10000"/>
                <a:gd name="connsiteY470" fmla="*/ 3862 h 10000"/>
                <a:gd name="connsiteX471" fmla="*/ 873 w 10000"/>
                <a:gd name="connsiteY471" fmla="*/ 3883 h 10000"/>
                <a:gd name="connsiteX472" fmla="*/ 829 w 10000"/>
                <a:gd name="connsiteY472" fmla="*/ 3889 h 10000"/>
                <a:gd name="connsiteX473" fmla="*/ 774 w 10000"/>
                <a:gd name="connsiteY473" fmla="*/ 3903 h 10000"/>
                <a:gd name="connsiteX474" fmla="*/ 730 w 10000"/>
                <a:gd name="connsiteY474" fmla="*/ 3916 h 10000"/>
                <a:gd name="connsiteX475" fmla="*/ 674 w 10000"/>
                <a:gd name="connsiteY475" fmla="*/ 3937 h 10000"/>
                <a:gd name="connsiteX476" fmla="*/ 620 w 10000"/>
                <a:gd name="connsiteY476" fmla="*/ 3957 h 10000"/>
                <a:gd name="connsiteX477" fmla="*/ 597 w 10000"/>
                <a:gd name="connsiteY477" fmla="*/ 3984 h 10000"/>
                <a:gd name="connsiteX478" fmla="*/ 563 w 10000"/>
                <a:gd name="connsiteY478" fmla="*/ 4018 h 10000"/>
                <a:gd name="connsiteX479" fmla="*/ 530 w 10000"/>
                <a:gd name="connsiteY479" fmla="*/ 4065 h 10000"/>
                <a:gd name="connsiteX480" fmla="*/ 553 w 10000"/>
                <a:gd name="connsiteY480" fmla="*/ 4092 h 10000"/>
                <a:gd name="connsiteX481" fmla="*/ 553 w 10000"/>
                <a:gd name="connsiteY481" fmla="*/ 4119 h 10000"/>
                <a:gd name="connsiteX482" fmla="*/ 563 w 10000"/>
                <a:gd name="connsiteY482" fmla="*/ 4146 h 10000"/>
                <a:gd name="connsiteX483" fmla="*/ 574 w 10000"/>
                <a:gd name="connsiteY483" fmla="*/ 4166 h 10000"/>
                <a:gd name="connsiteX484" fmla="*/ 2486 w 10000"/>
                <a:gd name="connsiteY484" fmla="*/ 6556 h 10000"/>
                <a:gd name="connsiteX485" fmla="*/ 2608 w 10000"/>
                <a:gd name="connsiteY485" fmla="*/ 6563 h 10000"/>
                <a:gd name="connsiteX486" fmla="*/ 2740 w 10000"/>
                <a:gd name="connsiteY486" fmla="*/ 6570 h 10000"/>
                <a:gd name="connsiteX487" fmla="*/ 2862 w 10000"/>
                <a:gd name="connsiteY487" fmla="*/ 6570 h 10000"/>
                <a:gd name="connsiteX488" fmla="*/ 2984 w 10000"/>
                <a:gd name="connsiteY488" fmla="*/ 6563 h 10000"/>
                <a:gd name="connsiteX489" fmla="*/ 2984 w 10000"/>
                <a:gd name="connsiteY489" fmla="*/ 6590 h 10000"/>
                <a:gd name="connsiteX490" fmla="*/ 2961 w 10000"/>
                <a:gd name="connsiteY490" fmla="*/ 6624 h 10000"/>
                <a:gd name="connsiteX491" fmla="*/ 2961 w 10000"/>
                <a:gd name="connsiteY491" fmla="*/ 6651 h 10000"/>
                <a:gd name="connsiteX492" fmla="*/ 2961 w 10000"/>
                <a:gd name="connsiteY492" fmla="*/ 6678 h 10000"/>
                <a:gd name="connsiteX493" fmla="*/ 2949 w 10000"/>
                <a:gd name="connsiteY493" fmla="*/ 6712 h 10000"/>
                <a:gd name="connsiteX494" fmla="*/ 2949 w 10000"/>
                <a:gd name="connsiteY494" fmla="*/ 6739 h 10000"/>
                <a:gd name="connsiteX495" fmla="*/ 2939 w 10000"/>
                <a:gd name="connsiteY495" fmla="*/ 6766 h 10000"/>
                <a:gd name="connsiteX496" fmla="*/ 2939 w 10000"/>
                <a:gd name="connsiteY496" fmla="*/ 6793 h 10000"/>
                <a:gd name="connsiteX497" fmla="*/ 2906 w 10000"/>
                <a:gd name="connsiteY497" fmla="*/ 6989 h 10000"/>
                <a:gd name="connsiteX498" fmla="*/ 2906 w 10000"/>
                <a:gd name="connsiteY498" fmla="*/ 7184 h 10000"/>
                <a:gd name="connsiteX499" fmla="*/ 2916 w 10000"/>
                <a:gd name="connsiteY499" fmla="*/ 7380 h 10000"/>
                <a:gd name="connsiteX500" fmla="*/ 2949 w 10000"/>
                <a:gd name="connsiteY500" fmla="*/ 7576 h 10000"/>
                <a:gd name="connsiteX501" fmla="*/ 2995 w 10000"/>
                <a:gd name="connsiteY501" fmla="*/ 7765 h 10000"/>
                <a:gd name="connsiteX502" fmla="*/ 3061 w 10000"/>
                <a:gd name="connsiteY502" fmla="*/ 7968 h 10000"/>
                <a:gd name="connsiteX503" fmla="*/ 3128 w 10000"/>
                <a:gd name="connsiteY503" fmla="*/ 8157 h 10000"/>
                <a:gd name="connsiteX504" fmla="*/ 3204 w 10000"/>
                <a:gd name="connsiteY504" fmla="*/ 8339 h 10000"/>
                <a:gd name="connsiteX505" fmla="*/ 3502 w 10000"/>
                <a:gd name="connsiteY505" fmla="*/ 8852 h 10000"/>
                <a:gd name="connsiteX506" fmla="*/ 3073 w 10000"/>
                <a:gd name="connsiteY506" fmla="*/ 8832 h 10000"/>
                <a:gd name="connsiteX507" fmla="*/ 2619 w 10000"/>
                <a:gd name="connsiteY507" fmla="*/ 8832 h 10000"/>
                <a:gd name="connsiteX508" fmla="*/ 2399 w 10000"/>
                <a:gd name="connsiteY508" fmla="*/ 8832 h 10000"/>
                <a:gd name="connsiteX509" fmla="*/ 2178 w 10000"/>
                <a:gd name="connsiteY509" fmla="*/ 8845 h 10000"/>
                <a:gd name="connsiteX510" fmla="*/ 1956 w 10000"/>
                <a:gd name="connsiteY510" fmla="*/ 8859 h 10000"/>
                <a:gd name="connsiteX511" fmla="*/ 1723 w 10000"/>
                <a:gd name="connsiteY511" fmla="*/ 8879 h 10000"/>
                <a:gd name="connsiteX512" fmla="*/ 1514 w 10000"/>
                <a:gd name="connsiteY512" fmla="*/ 8906 h 10000"/>
                <a:gd name="connsiteX513" fmla="*/ 1293 w 10000"/>
                <a:gd name="connsiteY513" fmla="*/ 8933 h 10000"/>
                <a:gd name="connsiteX514" fmla="*/ 1083 w 10000"/>
                <a:gd name="connsiteY514" fmla="*/ 8967 h 10000"/>
                <a:gd name="connsiteX515" fmla="*/ 873 w 10000"/>
                <a:gd name="connsiteY515" fmla="*/ 9014 h 10000"/>
                <a:gd name="connsiteX516" fmla="*/ 685 w 10000"/>
                <a:gd name="connsiteY516" fmla="*/ 9068 h 10000"/>
                <a:gd name="connsiteX517" fmla="*/ 486 w 10000"/>
                <a:gd name="connsiteY517" fmla="*/ 9136 h 10000"/>
                <a:gd name="connsiteX518" fmla="*/ 299 w 10000"/>
                <a:gd name="connsiteY518" fmla="*/ 9196 h 10000"/>
                <a:gd name="connsiteX519" fmla="*/ 122 w 10000"/>
                <a:gd name="connsiteY519" fmla="*/ 9278 h 10000"/>
                <a:gd name="connsiteX520" fmla="*/ 87 w 10000"/>
                <a:gd name="connsiteY520" fmla="*/ 9305 h 10000"/>
                <a:gd name="connsiteX521" fmla="*/ 66 w 10000"/>
                <a:gd name="connsiteY521" fmla="*/ 9332 h 10000"/>
                <a:gd name="connsiteX522" fmla="*/ 44 w 10000"/>
                <a:gd name="connsiteY522" fmla="*/ 9359 h 10000"/>
                <a:gd name="connsiteX523" fmla="*/ 22 w 10000"/>
                <a:gd name="connsiteY523" fmla="*/ 9392 h 10000"/>
                <a:gd name="connsiteX524" fmla="*/ 11 w 10000"/>
                <a:gd name="connsiteY524" fmla="*/ 9419 h 10000"/>
                <a:gd name="connsiteX525" fmla="*/ 0 w 10000"/>
                <a:gd name="connsiteY525" fmla="*/ 9446 h 10000"/>
                <a:gd name="connsiteX526" fmla="*/ 0 w 10000"/>
                <a:gd name="connsiteY526" fmla="*/ 9473 h 10000"/>
                <a:gd name="connsiteX527" fmla="*/ 0 w 10000"/>
                <a:gd name="connsiteY527" fmla="*/ 9500 h 10000"/>
                <a:gd name="connsiteX528" fmla="*/ 178 w 10000"/>
                <a:gd name="connsiteY528" fmla="*/ 9534 h 10000"/>
                <a:gd name="connsiteX529" fmla="*/ 355 w 10000"/>
                <a:gd name="connsiteY529" fmla="*/ 9554 h 10000"/>
                <a:gd name="connsiteX530" fmla="*/ 530 w 10000"/>
                <a:gd name="connsiteY530" fmla="*/ 9581 h 10000"/>
                <a:gd name="connsiteX531" fmla="*/ 718 w 10000"/>
                <a:gd name="connsiteY531" fmla="*/ 9588 h 10000"/>
                <a:gd name="connsiteX532" fmla="*/ 1083 w 10000"/>
                <a:gd name="connsiteY532" fmla="*/ 9602 h 10000"/>
                <a:gd name="connsiteX533" fmla="*/ 1459 w 10000"/>
                <a:gd name="connsiteY533" fmla="*/ 9588 h 10000"/>
                <a:gd name="connsiteX534" fmla="*/ 1834 w 10000"/>
                <a:gd name="connsiteY534" fmla="*/ 9575 h 10000"/>
                <a:gd name="connsiteX535" fmla="*/ 2210 w 10000"/>
                <a:gd name="connsiteY535" fmla="*/ 9561 h 10000"/>
                <a:gd name="connsiteX536" fmla="*/ 2575 w 10000"/>
                <a:gd name="connsiteY536" fmla="*/ 9554 h 10000"/>
                <a:gd name="connsiteX537" fmla="*/ 2949 w 10000"/>
                <a:gd name="connsiteY537" fmla="*/ 9561 h 10000"/>
                <a:gd name="connsiteX538" fmla="*/ 2949 w 10000"/>
                <a:gd name="connsiteY538" fmla="*/ 9581 h 10000"/>
                <a:gd name="connsiteX539" fmla="*/ 2961 w 10000"/>
                <a:gd name="connsiteY539" fmla="*/ 9602 h 10000"/>
                <a:gd name="connsiteX540" fmla="*/ 2961 w 10000"/>
                <a:gd name="connsiteY540" fmla="*/ 9615 h 10000"/>
                <a:gd name="connsiteX541" fmla="*/ 2961 w 10000"/>
                <a:gd name="connsiteY541" fmla="*/ 9635 h 10000"/>
                <a:gd name="connsiteX542" fmla="*/ 2984 w 10000"/>
                <a:gd name="connsiteY542" fmla="*/ 9662 h 10000"/>
                <a:gd name="connsiteX543" fmla="*/ 2995 w 10000"/>
                <a:gd name="connsiteY543" fmla="*/ 9683 h 10000"/>
                <a:gd name="connsiteX544" fmla="*/ 2995 w 10000"/>
                <a:gd name="connsiteY544" fmla="*/ 9696 h 10000"/>
                <a:gd name="connsiteX545" fmla="*/ 3017 w 10000"/>
                <a:gd name="connsiteY545" fmla="*/ 9716 h 10000"/>
                <a:gd name="connsiteX546" fmla="*/ 3040 w 10000"/>
                <a:gd name="connsiteY546" fmla="*/ 9743 h 10000"/>
                <a:gd name="connsiteX547" fmla="*/ 3073 w 10000"/>
                <a:gd name="connsiteY547" fmla="*/ 9764 h 10000"/>
                <a:gd name="connsiteX548" fmla="*/ 3106 w 10000"/>
                <a:gd name="connsiteY548" fmla="*/ 9784 h 10000"/>
                <a:gd name="connsiteX549" fmla="*/ 3128 w 10000"/>
                <a:gd name="connsiteY549" fmla="*/ 9797 h 10000"/>
                <a:gd name="connsiteX550" fmla="*/ 3171 w 10000"/>
                <a:gd name="connsiteY550" fmla="*/ 9818 h 10000"/>
                <a:gd name="connsiteX551" fmla="*/ 3204 w 10000"/>
                <a:gd name="connsiteY551" fmla="*/ 9838 h 10000"/>
                <a:gd name="connsiteX552" fmla="*/ 3248 w 10000"/>
                <a:gd name="connsiteY552" fmla="*/ 9845 h 10000"/>
                <a:gd name="connsiteX553" fmla="*/ 3282 w 10000"/>
                <a:gd name="connsiteY553" fmla="*/ 9865 h 10000"/>
                <a:gd name="connsiteX554" fmla="*/ 3315 w 10000"/>
                <a:gd name="connsiteY554" fmla="*/ 9865 h 10000"/>
                <a:gd name="connsiteX555" fmla="*/ 3326 w 10000"/>
                <a:gd name="connsiteY555" fmla="*/ 9872 h 10000"/>
                <a:gd name="connsiteX556" fmla="*/ 3338 w 10000"/>
                <a:gd name="connsiteY556" fmla="*/ 9872 h 10000"/>
                <a:gd name="connsiteX557" fmla="*/ 3359 w 10000"/>
                <a:gd name="connsiteY557" fmla="*/ 9872 h 10000"/>
                <a:gd name="connsiteX558" fmla="*/ 3371 w 10000"/>
                <a:gd name="connsiteY558" fmla="*/ 9872 h 10000"/>
                <a:gd name="connsiteX559" fmla="*/ 3382 w 10000"/>
                <a:gd name="connsiteY559" fmla="*/ 9872 h 10000"/>
                <a:gd name="connsiteX560" fmla="*/ 3404 w 10000"/>
                <a:gd name="connsiteY560" fmla="*/ 9872 h 10000"/>
                <a:gd name="connsiteX561" fmla="*/ 3415 w 10000"/>
                <a:gd name="connsiteY561" fmla="*/ 9872 h 10000"/>
                <a:gd name="connsiteX562" fmla="*/ 3448 w 10000"/>
                <a:gd name="connsiteY562" fmla="*/ 9892 h 10000"/>
                <a:gd name="connsiteX563" fmla="*/ 3469 w 10000"/>
                <a:gd name="connsiteY563" fmla="*/ 9899 h 10000"/>
                <a:gd name="connsiteX564" fmla="*/ 3502 w 10000"/>
                <a:gd name="connsiteY564" fmla="*/ 9905 h 10000"/>
                <a:gd name="connsiteX565" fmla="*/ 3536 w 10000"/>
                <a:gd name="connsiteY565" fmla="*/ 9905 h 10000"/>
                <a:gd name="connsiteX566" fmla="*/ 3580 w 10000"/>
                <a:gd name="connsiteY566" fmla="*/ 9905 h 10000"/>
                <a:gd name="connsiteX567" fmla="*/ 3613 w 10000"/>
                <a:gd name="connsiteY567" fmla="*/ 9919 h 10000"/>
                <a:gd name="connsiteX568" fmla="*/ 3657 w 10000"/>
                <a:gd name="connsiteY568" fmla="*/ 9926 h 10000"/>
                <a:gd name="connsiteX569" fmla="*/ 3669 w 10000"/>
                <a:gd name="connsiteY569" fmla="*/ 9946 h 10000"/>
                <a:gd name="connsiteX570" fmla="*/ 3746 w 10000"/>
                <a:gd name="connsiteY570" fmla="*/ 9953 h 10000"/>
                <a:gd name="connsiteX571" fmla="*/ 3801 w 10000"/>
                <a:gd name="connsiteY571" fmla="*/ 9966 h 10000"/>
                <a:gd name="connsiteX572" fmla="*/ 3878 w 10000"/>
                <a:gd name="connsiteY572" fmla="*/ 9973 h 10000"/>
                <a:gd name="connsiteX573" fmla="*/ 3934 w 10000"/>
                <a:gd name="connsiteY573" fmla="*/ 9973 h 10000"/>
                <a:gd name="connsiteX574" fmla="*/ 4012 w 10000"/>
                <a:gd name="connsiteY574" fmla="*/ 9980 h 10000"/>
                <a:gd name="connsiteX575" fmla="*/ 4089 w 10000"/>
                <a:gd name="connsiteY575" fmla="*/ 9993 h 10000"/>
                <a:gd name="connsiteX576" fmla="*/ 4144 w 10000"/>
                <a:gd name="connsiteY576" fmla="*/ 9993 h 10000"/>
                <a:gd name="connsiteX577" fmla="*/ 4221 w 10000"/>
                <a:gd name="connsiteY57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216 w 10000"/>
                <a:gd name="connsiteY453" fmla="*/ 3734 h 10000"/>
                <a:gd name="connsiteX454" fmla="*/ 1216 w 10000"/>
                <a:gd name="connsiteY454" fmla="*/ 3754 h 10000"/>
                <a:gd name="connsiteX455" fmla="*/ 1194 w 10000"/>
                <a:gd name="connsiteY455" fmla="*/ 3747 h 10000"/>
                <a:gd name="connsiteX456" fmla="*/ 1150 w 10000"/>
                <a:gd name="connsiteY456" fmla="*/ 3747 h 10000"/>
                <a:gd name="connsiteX457" fmla="*/ 1106 w 10000"/>
                <a:gd name="connsiteY457" fmla="*/ 3734 h 10000"/>
                <a:gd name="connsiteX458" fmla="*/ 1072 w 10000"/>
                <a:gd name="connsiteY458" fmla="*/ 3734 h 10000"/>
                <a:gd name="connsiteX459" fmla="*/ 1028 w 10000"/>
                <a:gd name="connsiteY459" fmla="*/ 3734 h 10000"/>
                <a:gd name="connsiteX460" fmla="*/ 983 w 10000"/>
                <a:gd name="connsiteY460" fmla="*/ 3734 h 10000"/>
                <a:gd name="connsiteX461" fmla="*/ 939 w 10000"/>
                <a:gd name="connsiteY461" fmla="*/ 3754 h 10000"/>
                <a:gd name="connsiteX462" fmla="*/ 895 w 10000"/>
                <a:gd name="connsiteY462" fmla="*/ 3761 h 10000"/>
                <a:gd name="connsiteX463" fmla="*/ 895 w 10000"/>
                <a:gd name="connsiteY463" fmla="*/ 3781 h 10000"/>
                <a:gd name="connsiteX464" fmla="*/ 873 w 10000"/>
                <a:gd name="connsiteY464" fmla="*/ 3788 h 10000"/>
                <a:gd name="connsiteX465" fmla="*/ 873 w 10000"/>
                <a:gd name="connsiteY465" fmla="*/ 3808 h 10000"/>
                <a:gd name="connsiteX466" fmla="*/ 873 w 10000"/>
                <a:gd name="connsiteY466" fmla="*/ 3815 h 10000"/>
                <a:gd name="connsiteX467" fmla="*/ 895 w 10000"/>
                <a:gd name="connsiteY467" fmla="*/ 3835 h 10000"/>
                <a:gd name="connsiteX468" fmla="*/ 895 w 10000"/>
                <a:gd name="connsiteY468" fmla="*/ 3856 h 10000"/>
                <a:gd name="connsiteX469" fmla="*/ 895 w 10000"/>
                <a:gd name="connsiteY469" fmla="*/ 3862 h 10000"/>
                <a:gd name="connsiteX470" fmla="*/ 873 w 10000"/>
                <a:gd name="connsiteY470" fmla="*/ 3883 h 10000"/>
                <a:gd name="connsiteX471" fmla="*/ 829 w 10000"/>
                <a:gd name="connsiteY471" fmla="*/ 3889 h 10000"/>
                <a:gd name="connsiteX472" fmla="*/ 774 w 10000"/>
                <a:gd name="connsiteY472" fmla="*/ 3903 h 10000"/>
                <a:gd name="connsiteX473" fmla="*/ 730 w 10000"/>
                <a:gd name="connsiteY473" fmla="*/ 3916 h 10000"/>
                <a:gd name="connsiteX474" fmla="*/ 674 w 10000"/>
                <a:gd name="connsiteY474" fmla="*/ 3937 h 10000"/>
                <a:gd name="connsiteX475" fmla="*/ 620 w 10000"/>
                <a:gd name="connsiteY475" fmla="*/ 3957 h 10000"/>
                <a:gd name="connsiteX476" fmla="*/ 597 w 10000"/>
                <a:gd name="connsiteY476" fmla="*/ 3984 h 10000"/>
                <a:gd name="connsiteX477" fmla="*/ 563 w 10000"/>
                <a:gd name="connsiteY477" fmla="*/ 4018 h 10000"/>
                <a:gd name="connsiteX478" fmla="*/ 530 w 10000"/>
                <a:gd name="connsiteY478" fmla="*/ 4065 h 10000"/>
                <a:gd name="connsiteX479" fmla="*/ 553 w 10000"/>
                <a:gd name="connsiteY479" fmla="*/ 4092 h 10000"/>
                <a:gd name="connsiteX480" fmla="*/ 553 w 10000"/>
                <a:gd name="connsiteY480" fmla="*/ 4119 h 10000"/>
                <a:gd name="connsiteX481" fmla="*/ 563 w 10000"/>
                <a:gd name="connsiteY481" fmla="*/ 4146 h 10000"/>
                <a:gd name="connsiteX482" fmla="*/ 574 w 10000"/>
                <a:gd name="connsiteY482" fmla="*/ 4166 h 10000"/>
                <a:gd name="connsiteX483" fmla="*/ 2486 w 10000"/>
                <a:gd name="connsiteY483" fmla="*/ 6556 h 10000"/>
                <a:gd name="connsiteX484" fmla="*/ 2608 w 10000"/>
                <a:gd name="connsiteY484" fmla="*/ 6563 h 10000"/>
                <a:gd name="connsiteX485" fmla="*/ 2740 w 10000"/>
                <a:gd name="connsiteY485" fmla="*/ 6570 h 10000"/>
                <a:gd name="connsiteX486" fmla="*/ 2862 w 10000"/>
                <a:gd name="connsiteY486" fmla="*/ 6570 h 10000"/>
                <a:gd name="connsiteX487" fmla="*/ 2984 w 10000"/>
                <a:gd name="connsiteY487" fmla="*/ 6563 h 10000"/>
                <a:gd name="connsiteX488" fmla="*/ 2984 w 10000"/>
                <a:gd name="connsiteY488" fmla="*/ 6590 h 10000"/>
                <a:gd name="connsiteX489" fmla="*/ 2961 w 10000"/>
                <a:gd name="connsiteY489" fmla="*/ 6624 h 10000"/>
                <a:gd name="connsiteX490" fmla="*/ 2961 w 10000"/>
                <a:gd name="connsiteY490" fmla="*/ 6651 h 10000"/>
                <a:gd name="connsiteX491" fmla="*/ 2961 w 10000"/>
                <a:gd name="connsiteY491" fmla="*/ 6678 h 10000"/>
                <a:gd name="connsiteX492" fmla="*/ 2949 w 10000"/>
                <a:gd name="connsiteY492" fmla="*/ 6712 h 10000"/>
                <a:gd name="connsiteX493" fmla="*/ 2949 w 10000"/>
                <a:gd name="connsiteY493" fmla="*/ 6739 h 10000"/>
                <a:gd name="connsiteX494" fmla="*/ 2939 w 10000"/>
                <a:gd name="connsiteY494" fmla="*/ 6766 h 10000"/>
                <a:gd name="connsiteX495" fmla="*/ 2939 w 10000"/>
                <a:gd name="connsiteY495" fmla="*/ 6793 h 10000"/>
                <a:gd name="connsiteX496" fmla="*/ 2906 w 10000"/>
                <a:gd name="connsiteY496" fmla="*/ 6989 h 10000"/>
                <a:gd name="connsiteX497" fmla="*/ 2906 w 10000"/>
                <a:gd name="connsiteY497" fmla="*/ 7184 h 10000"/>
                <a:gd name="connsiteX498" fmla="*/ 2916 w 10000"/>
                <a:gd name="connsiteY498" fmla="*/ 7380 h 10000"/>
                <a:gd name="connsiteX499" fmla="*/ 2949 w 10000"/>
                <a:gd name="connsiteY499" fmla="*/ 7576 h 10000"/>
                <a:gd name="connsiteX500" fmla="*/ 2995 w 10000"/>
                <a:gd name="connsiteY500" fmla="*/ 7765 h 10000"/>
                <a:gd name="connsiteX501" fmla="*/ 3061 w 10000"/>
                <a:gd name="connsiteY501" fmla="*/ 7968 h 10000"/>
                <a:gd name="connsiteX502" fmla="*/ 3128 w 10000"/>
                <a:gd name="connsiteY502" fmla="*/ 8157 h 10000"/>
                <a:gd name="connsiteX503" fmla="*/ 3204 w 10000"/>
                <a:gd name="connsiteY503" fmla="*/ 8339 h 10000"/>
                <a:gd name="connsiteX504" fmla="*/ 3502 w 10000"/>
                <a:gd name="connsiteY504" fmla="*/ 8852 h 10000"/>
                <a:gd name="connsiteX505" fmla="*/ 3073 w 10000"/>
                <a:gd name="connsiteY505" fmla="*/ 8832 h 10000"/>
                <a:gd name="connsiteX506" fmla="*/ 2619 w 10000"/>
                <a:gd name="connsiteY506" fmla="*/ 8832 h 10000"/>
                <a:gd name="connsiteX507" fmla="*/ 2399 w 10000"/>
                <a:gd name="connsiteY507" fmla="*/ 8832 h 10000"/>
                <a:gd name="connsiteX508" fmla="*/ 2178 w 10000"/>
                <a:gd name="connsiteY508" fmla="*/ 8845 h 10000"/>
                <a:gd name="connsiteX509" fmla="*/ 1956 w 10000"/>
                <a:gd name="connsiteY509" fmla="*/ 8859 h 10000"/>
                <a:gd name="connsiteX510" fmla="*/ 1723 w 10000"/>
                <a:gd name="connsiteY510" fmla="*/ 8879 h 10000"/>
                <a:gd name="connsiteX511" fmla="*/ 1514 w 10000"/>
                <a:gd name="connsiteY511" fmla="*/ 8906 h 10000"/>
                <a:gd name="connsiteX512" fmla="*/ 1293 w 10000"/>
                <a:gd name="connsiteY512" fmla="*/ 8933 h 10000"/>
                <a:gd name="connsiteX513" fmla="*/ 1083 w 10000"/>
                <a:gd name="connsiteY513" fmla="*/ 8967 h 10000"/>
                <a:gd name="connsiteX514" fmla="*/ 873 w 10000"/>
                <a:gd name="connsiteY514" fmla="*/ 9014 h 10000"/>
                <a:gd name="connsiteX515" fmla="*/ 685 w 10000"/>
                <a:gd name="connsiteY515" fmla="*/ 9068 h 10000"/>
                <a:gd name="connsiteX516" fmla="*/ 486 w 10000"/>
                <a:gd name="connsiteY516" fmla="*/ 9136 h 10000"/>
                <a:gd name="connsiteX517" fmla="*/ 299 w 10000"/>
                <a:gd name="connsiteY517" fmla="*/ 9196 h 10000"/>
                <a:gd name="connsiteX518" fmla="*/ 122 w 10000"/>
                <a:gd name="connsiteY518" fmla="*/ 9278 h 10000"/>
                <a:gd name="connsiteX519" fmla="*/ 87 w 10000"/>
                <a:gd name="connsiteY519" fmla="*/ 9305 h 10000"/>
                <a:gd name="connsiteX520" fmla="*/ 66 w 10000"/>
                <a:gd name="connsiteY520" fmla="*/ 9332 h 10000"/>
                <a:gd name="connsiteX521" fmla="*/ 44 w 10000"/>
                <a:gd name="connsiteY521" fmla="*/ 9359 h 10000"/>
                <a:gd name="connsiteX522" fmla="*/ 22 w 10000"/>
                <a:gd name="connsiteY522" fmla="*/ 9392 h 10000"/>
                <a:gd name="connsiteX523" fmla="*/ 11 w 10000"/>
                <a:gd name="connsiteY523" fmla="*/ 9419 h 10000"/>
                <a:gd name="connsiteX524" fmla="*/ 0 w 10000"/>
                <a:gd name="connsiteY524" fmla="*/ 9446 h 10000"/>
                <a:gd name="connsiteX525" fmla="*/ 0 w 10000"/>
                <a:gd name="connsiteY525" fmla="*/ 9473 h 10000"/>
                <a:gd name="connsiteX526" fmla="*/ 0 w 10000"/>
                <a:gd name="connsiteY526" fmla="*/ 9500 h 10000"/>
                <a:gd name="connsiteX527" fmla="*/ 178 w 10000"/>
                <a:gd name="connsiteY527" fmla="*/ 9534 h 10000"/>
                <a:gd name="connsiteX528" fmla="*/ 355 w 10000"/>
                <a:gd name="connsiteY528" fmla="*/ 9554 h 10000"/>
                <a:gd name="connsiteX529" fmla="*/ 530 w 10000"/>
                <a:gd name="connsiteY529" fmla="*/ 9581 h 10000"/>
                <a:gd name="connsiteX530" fmla="*/ 718 w 10000"/>
                <a:gd name="connsiteY530" fmla="*/ 9588 h 10000"/>
                <a:gd name="connsiteX531" fmla="*/ 1083 w 10000"/>
                <a:gd name="connsiteY531" fmla="*/ 9602 h 10000"/>
                <a:gd name="connsiteX532" fmla="*/ 1459 w 10000"/>
                <a:gd name="connsiteY532" fmla="*/ 9588 h 10000"/>
                <a:gd name="connsiteX533" fmla="*/ 1834 w 10000"/>
                <a:gd name="connsiteY533" fmla="*/ 9575 h 10000"/>
                <a:gd name="connsiteX534" fmla="*/ 2210 w 10000"/>
                <a:gd name="connsiteY534" fmla="*/ 9561 h 10000"/>
                <a:gd name="connsiteX535" fmla="*/ 2575 w 10000"/>
                <a:gd name="connsiteY535" fmla="*/ 9554 h 10000"/>
                <a:gd name="connsiteX536" fmla="*/ 2949 w 10000"/>
                <a:gd name="connsiteY536" fmla="*/ 9561 h 10000"/>
                <a:gd name="connsiteX537" fmla="*/ 2949 w 10000"/>
                <a:gd name="connsiteY537" fmla="*/ 9581 h 10000"/>
                <a:gd name="connsiteX538" fmla="*/ 2961 w 10000"/>
                <a:gd name="connsiteY538" fmla="*/ 9602 h 10000"/>
                <a:gd name="connsiteX539" fmla="*/ 2961 w 10000"/>
                <a:gd name="connsiteY539" fmla="*/ 9615 h 10000"/>
                <a:gd name="connsiteX540" fmla="*/ 2961 w 10000"/>
                <a:gd name="connsiteY540" fmla="*/ 9635 h 10000"/>
                <a:gd name="connsiteX541" fmla="*/ 2984 w 10000"/>
                <a:gd name="connsiteY541" fmla="*/ 9662 h 10000"/>
                <a:gd name="connsiteX542" fmla="*/ 2995 w 10000"/>
                <a:gd name="connsiteY542" fmla="*/ 9683 h 10000"/>
                <a:gd name="connsiteX543" fmla="*/ 2995 w 10000"/>
                <a:gd name="connsiteY543" fmla="*/ 9696 h 10000"/>
                <a:gd name="connsiteX544" fmla="*/ 3017 w 10000"/>
                <a:gd name="connsiteY544" fmla="*/ 9716 h 10000"/>
                <a:gd name="connsiteX545" fmla="*/ 3040 w 10000"/>
                <a:gd name="connsiteY545" fmla="*/ 9743 h 10000"/>
                <a:gd name="connsiteX546" fmla="*/ 3073 w 10000"/>
                <a:gd name="connsiteY546" fmla="*/ 9764 h 10000"/>
                <a:gd name="connsiteX547" fmla="*/ 3106 w 10000"/>
                <a:gd name="connsiteY547" fmla="*/ 9784 h 10000"/>
                <a:gd name="connsiteX548" fmla="*/ 3128 w 10000"/>
                <a:gd name="connsiteY548" fmla="*/ 9797 h 10000"/>
                <a:gd name="connsiteX549" fmla="*/ 3171 w 10000"/>
                <a:gd name="connsiteY549" fmla="*/ 9818 h 10000"/>
                <a:gd name="connsiteX550" fmla="*/ 3204 w 10000"/>
                <a:gd name="connsiteY550" fmla="*/ 9838 h 10000"/>
                <a:gd name="connsiteX551" fmla="*/ 3248 w 10000"/>
                <a:gd name="connsiteY551" fmla="*/ 9845 h 10000"/>
                <a:gd name="connsiteX552" fmla="*/ 3282 w 10000"/>
                <a:gd name="connsiteY552" fmla="*/ 9865 h 10000"/>
                <a:gd name="connsiteX553" fmla="*/ 3315 w 10000"/>
                <a:gd name="connsiteY553" fmla="*/ 9865 h 10000"/>
                <a:gd name="connsiteX554" fmla="*/ 3326 w 10000"/>
                <a:gd name="connsiteY554" fmla="*/ 9872 h 10000"/>
                <a:gd name="connsiteX555" fmla="*/ 3338 w 10000"/>
                <a:gd name="connsiteY555" fmla="*/ 9872 h 10000"/>
                <a:gd name="connsiteX556" fmla="*/ 3359 w 10000"/>
                <a:gd name="connsiteY556" fmla="*/ 9872 h 10000"/>
                <a:gd name="connsiteX557" fmla="*/ 3371 w 10000"/>
                <a:gd name="connsiteY557" fmla="*/ 9872 h 10000"/>
                <a:gd name="connsiteX558" fmla="*/ 3382 w 10000"/>
                <a:gd name="connsiteY558" fmla="*/ 9872 h 10000"/>
                <a:gd name="connsiteX559" fmla="*/ 3404 w 10000"/>
                <a:gd name="connsiteY559" fmla="*/ 9872 h 10000"/>
                <a:gd name="connsiteX560" fmla="*/ 3415 w 10000"/>
                <a:gd name="connsiteY560" fmla="*/ 9872 h 10000"/>
                <a:gd name="connsiteX561" fmla="*/ 3448 w 10000"/>
                <a:gd name="connsiteY561" fmla="*/ 9892 h 10000"/>
                <a:gd name="connsiteX562" fmla="*/ 3469 w 10000"/>
                <a:gd name="connsiteY562" fmla="*/ 9899 h 10000"/>
                <a:gd name="connsiteX563" fmla="*/ 3502 w 10000"/>
                <a:gd name="connsiteY563" fmla="*/ 9905 h 10000"/>
                <a:gd name="connsiteX564" fmla="*/ 3536 w 10000"/>
                <a:gd name="connsiteY564" fmla="*/ 9905 h 10000"/>
                <a:gd name="connsiteX565" fmla="*/ 3580 w 10000"/>
                <a:gd name="connsiteY565" fmla="*/ 9905 h 10000"/>
                <a:gd name="connsiteX566" fmla="*/ 3613 w 10000"/>
                <a:gd name="connsiteY566" fmla="*/ 9919 h 10000"/>
                <a:gd name="connsiteX567" fmla="*/ 3657 w 10000"/>
                <a:gd name="connsiteY567" fmla="*/ 9926 h 10000"/>
                <a:gd name="connsiteX568" fmla="*/ 3669 w 10000"/>
                <a:gd name="connsiteY568" fmla="*/ 9946 h 10000"/>
                <a:gd name="connsiteX569" fmla="*/ 3746 w 10000"/>
                <a:gd name="connsiteY569" fmla="*/ 9953 h 10000"/>
                <a:gd name="connsiteX570" fmla="*/ 3801 w 10000"/>
                <a:gd name="connsiteY570" fmla="*/ 9966 h 10000"/>
                <a:gd name="connsiteX571" fmla="*/ 3878 w 10000"/>
                <a:gd name="connsiteY571" fmla="*/ 9973 h 10000"/>
                <a:gd name="connsiteX572" fmla="*/ 3934 w 10000"/>
                <a:gd name="connsiteY572" fmla="*/ 9973 h 10000"/>
                <a:gd name="connsiteX573" fmla="*/ 4012 w 10000"/>
                <a:gd name="connsiteY573" fmla="*/ 9980 h 10000"/>
                <a:gd name="connsiteX574" fmla="*/ 4089 w 10000"/>
                <a:gd name="connsiteY574" fmla="*/ 9993 h 10000"/>
                <a:gd name="connsiteX575" fmla="*/ 4144 w 10000"/>
                <a:gd name="connsiteY575" fmla="*/ 9993 h 10000"/>
                <a:gd name="connsiteX576" fmla="*/ 4221 w 10000"/>
                <a:gd name="connsiteY57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216 w 10000"/>
                <a:gd name="connsiteY452" fmla="*/ 3734 h 10000"/>
                <a:gd name="connsiteX453" fmla="*/ 1216 w 10000"/>
                <a:gd name="connsiteY453" fmla="*/ 3754 h 10000"/>
                <a:gd name="connsiteX454" fmla="*/ 1194 w 10000"/>
                <a:gd name="connsiteY454" fmla="*/ 3747 h 10000"/>
                <a:gd name="connsiteX455" fmla="*/ 1150 w 10000"/>
                <a:gd name="connsiteY455" fmla="*/ 3747 h 10000"/>
                <a:gd name="connsiteX456" fmla="*/ 1106 w 10000"/>
                <a:gd name="connsiteY456" fmla="*/ 3734 h 10000"/>
                <a:gd name="connsiteX457" fmla="*/ 1072 w 10000"/>
                <a:gd name="connsiteY457" fmla="*/ 3734 h 10000"/>
                <a:gd name="connsiteX458" fmla="*/ 1028 w 10000"/>
                <a:gd name="connsiteY458" fmla="*/ 3734 h 10000"/>
                <a:gd name="connsiteX459" fmla="*/ 983 w 10000"/>
                <a:gd name="connsiteY459" fmla="*/ 3734 h 10000"/>
                <a:gd name="connsiteX460" fmla="*/ 939 w 10000"/>
                <a:gd name="connsiteY460" fmla="*/ 3754 h 10000"/>
                <a:gd name="connsiteX461" fmla="*/ 895 w 10000"/>
                <a:gd name="connsiteY461" fmla="*/ 3761 h 10000"/>
                <a:gd name="connsiteX462" fmla="*/ 895 w 10000"/>
                <a:gd name="connsiteY462" fmla="*/ 3781 h 10000"/>
                <a:gd name="connsiteX463" fmla="*/ 873 w 10000"/>
                <a:gd name="connsiteY463" fmla="*/ 3788 h 10000"/>
                <a:gd name="connsiteX464" fmla="*/ 873 w 10000"/>
                <a:gd name="connsiteY464" fmla="*/ 3808 h 10000"/>
                <a:gd name="connsiteX465" fmla="*/ 873 w 10000"/>
                <a:gd name="connsiteY465" fmla="*/ 3815 h 10000"/>
                <a:gd name="connsiteX466" fmla="*/ 895 w 10000"/>
                <a:gd name="connsiteY466" fmla="*/ 3835 h 10000"/>
                <a:gd name="connsiteX467" fmla="*/ 895 w 10000"/>
                <a:gd name="connsiteY467" fmla="*/ 3856 h 10000"/>
                <a:gd name="connsiteX468" fmla="*/ 895 w 10000"/>
                <a:gd name="connsiteY468" fmla="*/ 3862 h 10000"/>
                <a:gd name="connsiteX469" fmla="*/ 873 w 10000"/>
                <a:gd name="connsiteY469" fmla="*/ 3883 h 10000"/>
                <a:gd name="connsiteX470" fmla="*/ 829 w 10000"/>
                <a:gd name="connsiteY470" fmla="*/ 3889 h 10000"/>
                <a:gd name="connsiteX471" fmla="*/ 774 w 10000"/>
                <a:gd name="connsiteY471" fmla="*/ 3903 h 10000"/>
                <a:gd name="connsiteX472" fmla="*/ 730 w 10000"/>
                <a:gd name="connsiteY472" fmla="*/ 3916 h 10000"/>
                <a:gd name="connsiteX473" fmla="*/ 674 w 10000"/>
                <a:gd name="connsiteY473" fmla="*/ 3937 h 10000"/>
                <a:gd name="connsiteX474" fmla="*/ 620 w 10000"/>
                <a:gd name="connsiteY474" fmla="*/ 3957 h 10000"/>
                <a:gd name="connsiteX475" fmla="*/ 597 w 10000"/>
                <a:gd name="connsiteY475" fmla="*/ 3984 h 10000"/>
                <a:gd name="connsiteX476" fmla="*/ 563 w 10000"/>
                <a:gd name="connsiteY476" fmla="*/ 4018 h 10000"/>
                <a:gd name="connsiteX477" fmla="*/ 530 w 10000"/>
                <a:gd name="connsiteY477" fmla="*/ 4065 h 10000"/>
                <a:gd name="connsiteX478" fmla="*/ 553 w 10000"/>
                <a:gd name="connsiteY478" fmla="*/ 4092 h 10000"/>
                <a:gd name="connsiteX479" fmla="*/ 553 w 10000"/>
                <a:gd name="connsiteY479" fmla="*/ 4119 h 10000"/>
                <a:gd name="connsiteX480" fmla="*/ 563 w 10000"/>
                <a:gd name="connsiteY480" fmla="*/ 4146 h 10000"/>
                <a:gd name="connsiteX481" fmla="*/ 574 w 10000"/>
                <a:gd name="connsiteY481" fmla="*/ 4166 h 10000"/>
                <a:gd name="connsiteX482" fmla="*/ 2486 w 10000"/>
                <a:gd name="connsiteY482" fmla="*/ 6556 h 10000"/>
                <a:gd name="connsiteX483" fmla="*/ 2608 w 10000"/>
                <a:gd name="connsiteY483" fmla="*/ 6563 h 10000"/>
                <a:gd name="connsiteX484" fmla="*/ 2740 w 10000"/>
                <a:gd name="connsiteY484" fmla="*/ 6570 h 10000"/>
                <a:gd name="connsiteX485" fmla="*/ 2862 w 10000"/>
                <a:gd name="connsiteY485" fmla="*/ 6570 h 10000"/>
                <a:gd name="connsiteX486" fmla="*/ 2984 w 10000"/>
                <a:gd name="connsiteY486" fmla="*/ 6563 h 10000"/>
                <a:gd name="connsiteX487" fmla="*/ 2984 w 10000"/>
                <a:gd name="connsiteY487" fmla="*/ 6590 h 10000"/>
                <a:gd name="connsiteX488" fmla="*/ 2961 w 10000"/>
                <a:gd name="connsiteY488" fmla="*/ 6624 h 10000"/>
                <a:gd name="connsiteX489" fmla="*/ 2961 w 10000"/>
                <a:gd name="connsiteY489" fmla="*/ 6651 h 10000"/>
                <a:gd name="connsiteX490" fmla="*/ 2961 w 10000"/>
                <a:gd name="connsiteY490" fmla="*/ 6678 h 10000"/>
                <a:gd name="connsiteX491" fmla="*/ 2949 w 10000"/>
                <a:gd name="connsiteY491" fmla="*/ 6712 h 10000"/>
                <a:gd name="connsiteX492" fmla="*/ 2949 w 10000"/>
                <a:gd name="connsiteY492" fmla="*/ 6739 h 10000"/>
                <a:gd name="connsiteX493" fmla="*/ 2939 w 10000"/>
                <a:gd name="connsiteY493" fmla="*/ 6766 h 10000"/>
                <a:gd name="connsiteX494" fmla="*/ 2939 w 10000"/>
                <a:gd name="connsiteY494" fmla="*/ 6793 h 10000"/>
                <a:gd name="connsiteX495" fmla="*/ 2906 w 10000"/>
                <a:gd name="connsiteY495" fmla="*/ 6989 h 10000"/>
                <a:gd name="connsiteX496" fmla="*/ 2906 w 10000"/>
                <a:gd name="connsiteY496" fmla="*/ 7184 h 10000"/>
                <a:gd name="connsiteX497" fmla="*/ 2916 w 10000"/>
                <a:gd name="connsiteY497" fmla="*/ 7380 h 10000"/>
                <a:gd name="connsiteX498" fmla="*/ 2949 w 10000"/>
                <a:gd name="connsiteY498" fmla="*/ 7576 h 10000"/>
                <a:gd name="connsiteX499" fmla="*/ 2995 w 10000"/>
                <a:gd name="connsiteY499" fmla="*/ 7765 h 10000"/>
                <a:gd name="connsiteX500" fmla="*/ 3061 w 10000"/>
                <a:gd name="connsiteY500" fmla="*/ 7968 h 10000"/>
                <a:gd name="connsiteX501" fmla="*/ 3128 w 10000"/>
                <a:gd name="connsiteY501" fmla="*/ 8157 h 10000"/>
                <a:gd name="connsiteX502" fmla="*/ 3204 w 10000"/>
                <a:gd name="connsiteY502" fmla="*/ 8339 h 10000"/>
                <a:gd name="connsiteX503" fmla="*/ 3502 w 10000"/>
                <a:gd name="connsiteY503" fmla="*/ 8852 h 10000"/>
                <a:gd name="connsiteX504" fmla="*/ 3073 w 10000"/>
                <a:gd name="connsiteY504" fmla="*/ 8832 h 10000"/>
                <a:gd name="connsiteX505" fmla="*/ 2619 w 10000"/>
                <a:gd name="connsiteY505" fmla="*/ 8832 h 10000"/>
                <a:gd name="connsiteX506" fmla="*/ 2399 w 10000"/>
                <a:gd name="connsiteY506" fmla="*/ 8832 h 10000"/>
                <a:gd name="connsiteX507" fmla="*/ 2178 w 10000"/>
                <a:gd name="connsiteY507" fmla="*/ 8845 h 10000"/>
                <a:gd name="connsiteX508" fmla="*/ 1956 w 10000"/>
                <a:gd name="connsiteY508" fmla="*/ 8859 h 10000"/>
                <a:gd name="connsiteX509" fmla="*/ 1723 w 10000"/>
                <a:gd name="connsiteY509" fmla="*/ 8879 h 10000"/>
                <a:gd name="connsiteX510" fmla="*/ 1514 w 10000"/>
                <a:gd name="connsiteY510" fmla="*/ 8906 h 10000"/>
                <a:gd name="connsiteX511" fmla="*/ 1293 w 10000"/>
                <a:gd name="connsiteY511" fmla="*/ 8933 h 10000"/>
                <a:gd name="connsiteX512" fmla="*/ 1083 w 10000"/>
                <a:gd name="connsiteY512" fmla="*/ 8967 h 10000"/>
                <a:gd name="connsiteX513" fmla="*/ 873 w 10000"/>
                <a:gd name="connsiteY513" fmla="*/ 9014 h 10000"/>
                <a:gd name="connsiteX514" fmla="*/ 685 w 10000"/>
                <a:gd name="connsiteY514" fmla="*/ 9068 h 10000"/>
                <a:gd name="connsiteX515" fmla="*/ 486 w 10000"/>
                <a:gd name="connsiteY515" fmla="*/ 9136 h 10000"/>
                <a:gd name="connsiteX516" fmla="*/ 299 w 10000"/>
                <a:gd name="connsiteY516" fmla="*/ 9196 h 10000"/>
                <a:gd name="connsiteX517" fmla="*/ 122 w 10000"/>
                <a:gd name="connsiteY517" fmla="*/ 9278 h 10000"/>
                <a:gd name="connsiteX518" fmla="*/ 87 w 10000"/>
                <a:gd name="connsiteY518" fmla="*/ 9305 h 10000"/>
                <a:gd name="connsiteX519" fmla="*/ 66 w 10000"/>
                <a:gd name="connsiteY519" fmla="*/ 9332 h 10000"/>
                <a:gd name="connsiteX520" fmla="*/ 44 w 10000"/>
                <a:gd name="connsiteY520" fmla="*/ 9359 h 10000"/>
                <a:gd name="connsiteX521" fmla="*/ 22 w 10000"/>
                <a:gd name="connsiteY521" fmla="*/ 9392 h 10000"/>
                <a:gd name="connsiteX522" fmla="*/ 11 w 10000"/>
                <a:gd name="connsiteY522" fmla="*/ 9419 h 10000"/>
                <a:gd name="connsiteX523" fmla="*/ 0 w 10000"/>
                <a:gd name="connsiteY523" fmla="*/ 9446 h 10000"/>
                <a:gd name="connsiteX524" fmla="*/ 0 w 10000"/>
                <a:gd name="connsiteY524" fmla="*/ 9473 h 10000"/>
                <a:gd name="connsiteX525" fmla="*/ 0 w 10000"/>
                <a:gd name="connsiteY525" fmla="*/ 9500 h 10000"/>
                <a:gd name="connsiteX526" fmla="*/ 178 w 10000"/>
                <a:gd name="connsiteY526" fmla="*/ 9534 h 10000"/>
                <a:gd name="connsiteX527" fmla="*/ 355 w 10000"/>
                <a:gd name="connsiteY527" fmla="*/ 9554 h 10000"/>
                <a:gd name="connsiteX528" fmla="*/ 530 w 10000"/>
                <a:gd name="connsiteY528" fmla="*/ 9581 h 10000"/>
                <a:gd name="connsiteX529" fmla="*/ 718 w 10000"/>
                <a:gd name="connsiteY529" fmla="*/ 9588 h 10000"/>
                <a:gd name="connsiteX530" fmla="*/ 1083 w 10000"/>
                <a:gd name="connsiteY530" fmla="*/ 9602 h 10000"/>
                <a:gd name="connsiteX531" fmla="*/ 1459 w 10000"/>
                <a:gd name="connsiteY531" fmla="*/ 9588 h 10000"/>
                <a:gd name="connsiteX532" fmla="*/ 1834 w 10000"/>
                <a:gd name="connsiteY532" fmla="*/ 9575 h 10000"/>
                <a:gd name="connsiteX533" fmla="*/ 2210 w 10000"/>
                <a:gd name="connsiteY533" fmla="*/ 9561 h 10000"/>
                <a:gd name="connsiteX534" fmla="*/ 2575 w 10000"/>
                <a:gd name="connsiteY534" fmla="*/ 9554 h 10000"/>
                <a:gd name="connsiteX535" fmla="*/ 2949 w 10000"/>
                <a:gd name="connsiteY535" fmla="*/ 9561 h 10000"/>
                <a:gd name="connsiteX536" fmla="*/ 2949 w 10000"/>
                <a:gd name="connsiteY536" fmla="*/ 9581 h 10000"/>
                <a:gd name="connsiteX537" fmla="*/ 2961 w 10000"/>
                <a:gd name="connsiteY537" fmla="*/ 9602 h 10000"/>
                <a:gd name="connsiteX538" fmla="*/ 2961 w 10000"/>
                <a:gd name="connsiteY538" fmla="*/ 9615 h 10000"/>
                <a:gd name="connsiteX539" fmla="*/ 2961 w 10000"/>
                <a:gd name="connsiteY539" fmla="*/ 9635 h 10000"/>
                <a:gd name="connsiteX540" fmla="*/ 2984 w 10000"/>
                <a:gd name="connsiteY540" fmla="*/ 9662 h 10000"/>
                <a:gd name="connsiteX541" fmla="*/ 2995 w 10000"/>
                <a:gd name="connsiteY541" fmla="*/ 9683 h 10000"/>
                <a:gd name="connsiteX542" fmla="*/ 2995 w 10000"/>
                <a:gd name="connsiteY542" fmla="*/ 9696 h 10000"/>
                <a:gd name="connsiteX543" fmla="*/ 3017 w 10000"/>
                <a:gd name="connsiteY543" fmla="*/ 9716 h 10000"/>
                <a:gd name="connsiteX544" fmla="*/ 3040 w 10000"/>
                <a:gd name="connsiteY544" fmla="*/ 9743 h 10000"/>
                <a:gd name="connsiteX545" fmla="*/ 3073 w 10000"/>
                <a:gd name="connsiteY545" fmla="*/ 9764 h 10000"/>
                <a:gd name="connsiteX546" fmla="*/ 3106 w 10000"/>
                <a:gd name="connsiteY546" fmla="*/ 9784 h 10000"/>
                <a:gd name="connsiteX547" fmla="*/ 3128 w 10000"/>
                <a:gd name="connsiteY547" fmla="*/ 9797 h 10000"/>
                <a:gd name="connsiteX548" fmla="*/ 3171 w 10000"/>
                <a:gd name="connsiteY548" fmla="*/ 9818 h 10000"/>
                <a:gd name="connsiteX549" fmla="*/ 3204 w 10000"/>
                <a:gd name="connsiteY549" fmla="*/ 9838 h 10000"/>
                <a:gd name="connsiteX550" fmla="*/ 3248 w 10000"/>
                <a:gd name="connsiteY550" fmla="*/ 9845 h 10000"/>
                <a:gd name="connsiteX551" fmla="*/ 3282 w 10000"/>
                <a:gd name="connsiteY551" fmla="*/ 9865 h 10000"/>
                <a:gd name="connsiteX552" fmla="*/ 3315 w 10000"/>
                <a:gd name="connsiteY552" fmla="*/ 9865 h 10000"/>
                <a:gd name="connsiteX553" fmla="*/ 3326 w 10000"/>
                <a:gd name="connsiteY553" fmla="*/ 9872 h 10000"/>
                <a:gd name="connsiteX554" fmla="*/ 3338 w 10000"/>
                <a:gd name="connsiteY554" fmla="*/ 9872 h 10000"/>
                <a:gd name="connsiteX555" fmla="*/ 3359 w 10000"/>
                <a:gd name="connsiteY555" fmla="*/ 9872 h 10000"/>
                <a:gd name="connsiteX556" fmla="*/ 3371 w 10000"/>
                <a:gd name="connsiteY556" fmla="*/ 9872 h 10000"/>
                <a:gd name="connsiteX557" fmla="*/ 3382 w 10000"/>
                <a:gd name="connsiteY557" fmla="*/ 9872 h 10000"/>
                <a:gd name="connsiteX558" fmla="*/ 3404 w 10000"/>
                <a:gd name="connsiteY558" fmla="*/ 9872 h 10000"/>
                <a:gd name="connsiteX559" fmla="*/ 3415 w 10000"/>
                <a:gd name="connsiteY559" fmla="*/ 9872 h 10000"/>
                <a:gd name="connsiteX560" fmla="*/ 3448 w 10000"/>
                <a:gd name="connsiteY560" fmla="*/ 9892 h 10000"/>
                <a:gd name="connsiteX561" fmla="*/ 3469 w 10000"/>
                <a:gd name="connsiteY561" fmla="*/ 9899 h 10000"/>
                <a:gd name="connsiteX562" fmla="*/ 3502 w 10000"/>
                <a:gd name="connsiteY562" fmla="*/ 9905 h 10000"/>
                <a:gd name="connsiteX563" fmla="*/ 3536 w 10000"/>
                <a:gd name="connsiteY563" fmla="*/ 9905 h 10000"/>
                <a:gd name="connsiteX564" fmla="*/ 3580 w 10000"/>
                <a:gd name="connsiteY564" fmla="*/ 9905 h 10000"/>
                <a:gd name="connsiteX565" fmla="*/ 3613 w 10000"/>
                <a:gd name="connsiteY565" fmla="*/ 9919 h 10000"/>
                <a:gd name="connsiteX566" fmla="*/ 3657 w 10000"/>
                <a:gd name="connsiteY566" fmla="*/ 9926 h 10000"/>
                <a:gd name="connsiteX567" fmla="*/ 3669 w 10000"/>
                <a:gd name="connsiteY567" fmla="*/ 9946 h 10000"/>
                <a:gd name="connsiteX568" fmla="*/ 3746 w 10000"/>
                <a:gd name="connsiteY568" fmla="*/ 9953 h 10000"/>
                <a:gd name="connsiteX569" fmla="*/ 3801 w 10000"/>
                <a:gd name="connsiteY569" fmla="*/ 9966 h 10000"/>
                <a:gd name="connsiteX570" fmla="*/ 3878 w 10000"/>
                <a:gd name="connsiteY570" fmla="*/ 9973 h 10000"/>
                <a:gd name="connsiteX571" fmla="*/ 3934 w 10000"/>
                <a:gd name="connsiteY571" fmla="*/ 9973 h 10000"/>
                <a:gd name="connsiteX572" fmla="*/ 4012 w 10000"/>
                <a:gd name="connsiteY572" fmla="*/ 9980 h 10000"/>
                <a:gd name="connsiteX573" fmla="*/ 4089 w 10000"/>
                <a:gd name="connsiteY573" fmla="*/ 9993 h 10000"/>
                <a:gd name="connsiteX574" fmla="*/ 4144 w 10000"/>
                <a:gd name="connsiteY574" fmla="*/ 9993 h 10000"/>
                <a:gd name="connsiteX575" fmla="*/ 4221 w 10000"/>
                <a:gd name="connsiteY57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73 w 10000"/>
                <a:gd name="connsiteY463" fmla="*/ 3808 h 10000"/>
                <a:gd name="connsiteX464" fmla="*/ 873 w 10000"/>
                <a:gd name="connsiteY464" fmla="*/ 3815 h 10000"/>
                <a:gd name="connsiteX465" fmla="*/ 895 w 10000"/>
                <a:gd name="connsiteY465" fmla="*/ 3835 h 10000"/>
                <a:gd name="connsiteX466" fmla="*/ 895 w 10000"/>
                <a:gd name="connsiteY466" fmla="*/ 3856 h 10000"/>
                <a:gd name="connsiteX467" fmla="*/ 895 w 10000"/>
                <a:gd name="connsiteY467" fmla="*/ 3862 h 10000"/>
                <a:gd name="connsiteX468" fmla="*/ 873 w 10000"/>
                <a:gd name="connsiteY468" fmla="*/ 3883 h 10000"/>
                <a:gd name="connsiteX469" fmla="*/ 829 w 10000"/>
                <a:gd name="connsiteY469" fmla="*/ 3889 h 10000"/>
                <a:gd name="connsiteX470" fmla="*/ 774 w 10000"/>
                <a:gd name="connsiteY470" fmla="*/ 3903 h 10000"/>
                <a:gd name="connsiteX471" fmla="*/ 730 w 10000"/>
                <a:gd name="connsiteY471" fmla="*/ 3916 h 10000"/>
                <a:gd name="connsiteX472" fmla="*/ 674 w 10000"/>
                <a:gd name="connsiteY472" fmla="*/ 3937 h 10000"/>
                <a:gd name="connsiteX473" fmla="*/ 620 w 10000"/>
                <a:gd name="connsiteY473" fmla="*/ 3957 h 10000"/>
                <a:gd name="connsiteX474" fmla="*/ 597 w 10000"/>
                <a:gd name="connsiteY474" fmla="*/ 3984 h 10000"/>
                <a:gd name="connsiteX475" fmla="*/ 563 w 10000"/>
                <a:gd name="connsiteY475" fmla="*/ 4018 h 10000"/>
                <a:gd name="connsiteX476" fmla="*/ 530 w 10000"/>
                <a:gd name="connsiteY476" fmla="*/ 4065 h 10000"/>
                <a:gd name="connsiteX477" fmla="*/ 553 w 10000"/>
                <a:gd name="connsiteY477" fmla="*/ 4092 h 10000"/>
                <a:gd name="connsiteX478" fmla="*/ 553 w 10000"/>
                <a:gd name="connsiteY478" fmla="*/ 4119 h 10000"/>
                <a:gd name="connsiteX479" fmla="*/ 563 w 10000"/>
                <a:gd name="connsiteY479" fmla="*/ 4146 h 10000"/>
                <a:gd name="connsiteX480" fmla="*/ 574 w 10000"/>
                <a:gd name="connsiteY480" fmla="*/ 4166 h 10000"/>
                <a:gd name="connsiteX481" fmla="*/ 2486 w 10000"/>
                <a:gd name="connsiteY481" fmla="*/ 6556 h 10000"/>
                <a:gd name="connsiteX482" fmla="*/ 2608 w 10000"/>
                <a:gd name="connsiteY482" fmla="*/ 6563 h 10000"/>
                <a:gd name="connsiteX483" fmla="*/ 2740 w 10000"/>
                <a:gd name="connsiteY483" fmla="*/ 6570 h 10000"/>
                <a:gd name="connsiteX484" fmla="*/ 2862 w 10000"/>
                <a:gd name="connsiteY484" fmla="*/ 6570 h 10000"/>
                <a:gd name="connsiteX485" fmla="*/ 2984 w 10000"/>
                <a:gd name="connsiteY485" fmla="*/ 6563 h 10000"/>
                <a:gd name="connsiteX486" fmla="*/ 2984 w 10000"/>
                <a:gd name="connsiteY486" fmla="*/ 6590 h 10000"/>
                <a:gd name="connsiteX487" fmla="*/ 2961 w 10000"/>
                <a:gd name="connsiteY487" fmla="*/ 6624 h 10000"/>
                <a:gd name="connsiteX488" fmla="*/ 2961 w 10000"/>
                <a:gd name="connsiteY488" fmla="*/ 6651 h 10000"/>
                <a:gd name="connsiteX489" fmla="*/ 2961 w 10000"/>
                <a:gd name="connsiteY489" fmla="*/ 6678 h 10000"/>
                <a:gd name="connsiteX490" fmla="*/ 2949 w 10000"/>
                <a:gd name="connsiteY490" fmla="*/ 6712 h 10000"/>
                <a:gd name="connsiteX491" fmla="*/ 2949 w 10000"/>
                <a:gd name="connsiteY491" fmla="*/ 6739 h 10000"/>
                <a:gd name="connsiteX492" fmla="*/ 2939 w 10000"/>
                <a:gd name="connsiteY492" fmla="*/ 6766 h 10000"/>
                <a:gd name="connsiteX493" fmla="*/ 2939 w 10000"/>
                <a:gd name="connsiteY493" fmla="*/ 6793 h 10000"/>
                <a:gd name="connsiteX494" fmla="*/ 2906 w 10000"/>
                <a:gd name="connsiteY494" fmla="*/ 6989 h 10000"/>
                <a:gd name="connsiteX495" fmla="*/ 2906 w 10000"/>
                <a:gd name="connsiteY495" fmla="*/ 7184 h 10000"/>
                <a:gd name="connsiteX496" fmla="*/ 2916 w 10000"/>
                <a:gd name="connsiteY496" fmla="*/ 7380 h 10000"/>
                <a:gd name="connsiteX497" fmla="*/ 2949 w 10000"/>
                <a:gd name="connsiteY497" fmla="*/ 7576 h 10000"/>
                <a:gd name="connsiteX498" fmla="*/ 2995 w 10000"/>
                <a:gd name="connsiteY498" fmla="*/ 7765 h 10000"/>
                <a:gd name="connsiteX499" fmla="*/ 3061 w 10000"/>
                <a:gd name="connsiteY499" fmla="*/ 7968 h 10000"/>
                <a:gd name="connsiteX500" fmla="*/ 3128 w 10000"/>
                <a:gd name="connsiteY500" fmla="*/ 8157 h 10000"/>
                <a:gd name="connsiteX501" fmla="*/ 3204 w 10000"/>
                <a:gd name="connsiteY501" fmla="*/ 8339 h 10000"/>
                <a:gd name="connsiteX502" fmla="*/ 3502 w 10000"/>
                <a:gd name="connsiteY502" fmla="*/ 8852 h 10000"/>
                <a:gd name="connsiteX503" fmla="*/ 3073 w 10000"/>
                <a:gd name="connsiteY503" fmla="*/ 8832 h 10000"/>
                <a:gd name="connsiteX504" fmla="*/ 2619 w 10000"/>
                <a:gd name="connsiteY504" fmla="*/ 8832 h 10000"/>
                <a:gd name="connsiteX505" fmla="*/ 2399 w 10000"/>
                <a:gd name="connsiteY505" fmla="*/ 8832 h 10000"/>
                <a:gd name="connsiteX506" fmla="*/ 2178 w 10000"/>
                <a:gd name="connsiteY506" fmla="*/ 8845 h 10000"/>
                <a:gd name="connsiteX507" fmla="*/ 1956 w 10000"/>
                <a:gd name="connsiteY507" fmla="*/ 8859 h 10000"/>
                <a:gd name="connsiteX508" fmla="*/ 1723 w 10000"/>
                <a:gd name="connsiteY508" fmla="*/ 8879 h 10000"/>
                <a:gd name="connsiteX509" fmla="*/ 1514 w 10000"/>
                <a:gd name="connsiteY509" fmla="*/ 8906 h 10000"/>
                <a:gd name="connsiteX510" fmla="*/ 1293 w 10000"/>
                <a:gd name="connsiteY510" fmla="*/ 8933 h 10000"/>
                <a:gd name="connsiteX511" fmla="*/ 1083 w 10000"/>
                <a:gd name="connsiteY511" fmla="*/ 8967 h 10000"/>
                <a:gd name="connsiteX512" fmla="*/ 873 w 10000"/>
                <a:gd name="connsiteY512" fmla="*/ 9014 h 10000"/>
                <a:gd name="connsiteX513" fmla="*/ 685 w 10000"/>
                <a:gd name="connsiteY513" fmla="*/ 9068 h 10000"/>
                <a:gd name="connsiteX514" fmla="*/ 486 w 10000"/>
                <a:gd name="connsiteY514" fmla="*/ 9136 h 10000"/>
                <a:gd name="connsiteX515" fmla="*/ 299 w 10000"/>
                <a:gd name="connsiteY515" fmla="*/ 9196 h 10000"/>
                <a:gd name="connsiteX516" fmla="*/ 122 w 10000"/>
                <a:gd name="connsiteY516" fmla="*/ 9278 h 10000"/>
                <a:gd name="connsiteX517" fmla="*/ 87 w 10000"/>
                <a:gd name="connsiteY517" fmla="*/ 9305 h 10000"/>
                <a:gd name="connsiteX518" fmla="*/ 66 w 10000"/>
                <a:gd name="connsiteY518" fmla="*/ 9332 h 10000"/>
                <a:gd name="connsiteX519" fmla="*/ 44 w 10000"/>
                <a:gd name="connsiteY519" fmla="*/ 9359 h 10000"/>
                <a:gd name="connsiteX520" fmla="*/ 22 w 10000"/>
                <a:gd name="connsiteY520" fmla="*/ 9392 h 10000"/>
                <a:gd name="connsiteX521" fmla="*/ 11 w 10000"/>
                <a:gd name="connsiteY521" fmla="*/ 9419 h 10000"/>
                <a:gd name="connsiteX522" fmla="*/ 0 w 10000"/>
                <a:gd name="connsiteY522" fmla="*/ 9446 h 10000"/>
                <a:gd name="connsiteX523" fmla="*/ 0 w 10000"/>
                <a:gd name="connsiteY523" fmla="*/ 9473 h 10000"/>
                <a:gd name="connsiteX524" fmla="*/ 0 w 10000"/>
                <a:gd name="connsiteY524" fmla="*/ 9500 h 10000"/>
                <a:gd name="connsiteX525" fmla="*/ 178 w 10000"/>
                <a:gd name="connsiteY525" fmla="*/ 9534 h 10000"/>
                <a:gd name="connsiteX526" fmla="*/ 355 w 10000"/>
                <a:gd name="connsiteY526" fmla="*/ 9554 h 10000"/>
                <a:gd name="connsiteX527" fmla="*/ 530 w 10000"/>
                <a:gd name="connsiteY527" fmla="*/ 9581 h 10000"/>
                <a:gd name="connsiteX528" fmla="*/ 718 w 10000"/>
                <a:gd name="connsiteY528" fmla="*/ 9588 h 10000"/>
                <a:gd name="connsiteX529" fmla="*/ 1083 w 10000"/>
                <a:gd name="connsiteY529" fmla="*/ 9602 h 10000"/>
                <a:gd name="connsiteX530" fmla="*/ 1459 w 10000"/>
                <a:gd name="connsiteY530" fmla="*/ 9588 h 10000"/>
                <a:gd name="connsiteX531" fmla="*/ 1834 w 10000"/>
                <a:gd name="connsiteY531" fmla="*/ 9575 h 10000"/>
                <a:gd name="connsiteX532" fmla="*/ 2210 w 10000"/>
                <a:gd name="connsiteY532" fmla="*/ 9561 h 10000"/>
                <a:gd name="connsiteX533" fmla="*/ 2575 w 10000"/>
                <a:gd name="connsiteY533" fmla="*/ 9554 h 10000"/>
                <a:gd name="connsiteX534" fmla="*/ 2949 w 10000"/>
                <a:gd name="connsiteY534" fmla="*/ 9561 h 10000"/>
                <a:gd name="connsiteX535" fmla="*/ 2949 w 10000"/>
                <a:gd name="connsiteY535" fmla="*/ 9581 h 10000"/>
                <a:gd name="connsiteX536" fmla="*/ 2961 w 10000"/>
                <a:gd name="connsiteY536" fmla="*/ 9602 h 10000"/>
                <a:gd name="connsiteX537" fmla="*/ 2961 w 10000"/>
                <a:gd name="connsiteY537" fmla="*/ 9615 h 10000"/>
                <a:gd name="connsiteX538" fmla="*/ 2961 w 10000"/>
                <a:gd name="connsiteY538" fmla="*/ 9635 h 10000"/>
                <a:gd name="connsiteX539" fmla="*/ 2984 w 10000"/>
                <a:gd name="connsiteY539" fmla="*/ 9662 h 10000"/>
                <a:gd name="connsiteX540" fmla="*/ 2995 w 10000"/>
                <a:gd name="connsiteY540" fmla="*/ 9683 h 10000"/>
                <a:gd name="connsiteX541" fmla="*/ 2995 w 10000"/>
                <a:gd name="connsiteY541" fmla="*/ 9696 h 10000"/>
                <a:gd name="connsiteX542" fmla="*/ 3017 w 10000"/>
                <a:gd name="connsiteY542" fmla="*/ 9716 h 10000"/>
                <a:gd name="connsiteX543" fmla="*/ 3040 w 10000"/>
                <a:gd name="connsiteY543" fmla="*/ 9743 h 10000"/>
                <a:gd name="connsiteX544" fmla="*/ 3073 w 10000"/>
                <a:gd name="connsiteY544" fmla="*/ 9764 h 10000"/>
                <a:gd name="connsiteX545" fmla="*/ 3106 w 10000"/>
                <a:gd name="connsiteY545" fmla="*/ 9784 h 10000"/>
                <a:gd name="connsiteX546" fmla="*/ 3128 w 10000"/>
                <a:gd name="connsiteY546" fmla="*/ 9797 h 10000"/>
                <a:gd name="connsiteX547" fmla="*/ 3171 w 10000"/>
                <a:gd name="connsiteY547" fmla="*/ 9818 h 10000"/>
                <a:gd name="connsiteX548" fmla="*/ 3204 w 10000"/>
                <a:gd name="connsiteY548" fmla="*/ 9838 h 10000"/>
                <a:gd name="connsiteX549" fmla="*/ 3248 w 10000"/>
                <a:gd name="connsiteY549" fmla="*/ 9845 h 10000"/>
                <a:gd name="connsiteX550" fmla="*/ 3282 w 10000"/>
                <a:gd name="connsiteY550" fmla="*/ 9865 h 10000"/>
                <a:gd name="connsiteX551" fmla="*/ 3315 w 10000"/>
                <a:gd name="connsiteY551" fmla="*/ 9865 h 10000"/>
                <a:gd name="connsiteX552" fmla="*/ 3326 w 10000"/>
                <a:gd name="connsiteY552" fmla="*/ 9872 h 10000"/>
                <a:gd name="connsiteX553" fmla="*/ 3338 w 10000"/>
                <a:gd name="connsiteY553" fmla="*/ 9872 h 10000"/>
                <a:gd name="connsiteX554" fmla="*/ 3359 w 10000"/>
                <a:gd name="connsiteY554" fmla="*/ 9872 h 10000"/>
                <a:gd name="connsiteX555" fmla="*/ 3371 w 10000"/>
                <a:gd name="connsiteY555" fmla="*/ 9872 h 10000"/>
                <a:gd name="connsiteX556" fmla="*/ 3382 w 10000"/>
                <a:gd name="connsiteY556" fmla="*/ 9872 h 10000"/>
                <a:gd name="connsiteX557" fmla="*/ 3404 w 10000"/>
                <a:gd name="connsiteY557" fmla="*/ 9872 h 10000"/>
                <a:gd name="connsiteX558" fmla="*/ 3415 w 10000"/>
                <a:gd name="connsiteY558" fmla="*/ 9872 h 10000"/>
                <a:gd name="connsiteX559" fmla="*/ 3448 w 10000"/>
                <a:gd name="connsiteY559" fmla="*/ 9892 h 10000"/>
                <a:gd name="connsiteX560" fmla="*/ 3469 w 10000"/>
                <a:gd name="connsiteY560" fmla="*/ 9899 h 10000"/>
                <a:gd name="connsiteX561" fmla="*/ 3502 w 10000"/>
                <a:gd name="connsiteY561" fmla="*/ 9905 h 10000"/>
                <a:gd name="connsiteX562" fmla="*/ 3536 w 10000"/>
                <a:gd name="connsiteY562" fmla="*/ 9905 h 10000"/>
                <a:gd name="connsiteX563" fmla="*/ 3580 w 10000"/>
                <a:gd name="connsiteY563" fmla="*/ 9905 h 10000"/>
                <a:gd name="connsiteX564" fmla="*/ 3613 w 10000"/>
                <a:gd name="connsiteY564" fmla="*/ 9919 h 10000"/>
                <a:gd name="connsiteX565" fmla="*/ 3657 w 10000"/>
                <a:gd name="connsiteY565" fmla="*/ 9926 h 10000"/>
                <a:gd name="connsiteX566" fmla="*/ 3669 w 10000"/>
                <a:gd name="connsiteY566" fmla="*/ 9946 h 10000"/>
                <a:gd name="connsiteX567" fmla="*/ 3746 w 10000"/>
                <a:gd name="connsiteY567" fmla="*/ 9953 h 10000"/>
                <a:gd name="connsiteX568" fmla="*/ 3801 w 10000"/>
                <a:gd name="connsiteY568" fmla="*/ 9966 h 10000"/>
                <a:gd name="connsiteX569" fmla="*/ 3878 w 10000"/>
                <a:gd name="connsiteY569" fmla="*/ 9973 h 10000"/>
                <a:gd name="connsiteX570" fmla="*/ 3934 w 10000"/>
                <a:gd name="connsiteY570" fmla="*/ 9973 h 10000"/>
                <a:gd name="connsiteX571" fmla="*/ 4012 w 10000"/>
                <a:gd name="connsiteY571" fmla="*/ 9980 h 10000"/>
                <a:gd name="connsiteX572" fmla="*/ 4089 w 10000"/>
                <a:gd name="connsiteY572" fmla="*/ 9993 h 10000"/>
                <a:gd name="connsiteX573" fmla="*/ 4144 w 10000"/>
                <a:gd name="connsiteY573" fmla="*/ 9993 h 10000"/>
                <a:gd name="connsiteX574" fmla="*/ 4221 w 10000"/>
                <a:gd name="connsiteY57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73 w 10000"/>
                <a:gd name="connsiteY463" fmla="*/ 3808 h 10000"/>
                <a:gd name="connsiteX464" fmla="*/ 895 w 10000"/>
                <a:gd name="connsiteY464" fmla="*/ 3835 h 10000"/>
                <a:gd name="connsiteX465" fmla="*/ 895 w 10000"/>
                <a:gd name="connsiteY465" fmla="*/ 3856 h 10000"/>
                <a:gd name="connsiteX466" fmla="*/ 895 w 10000"/>
                <a:gd name="connsiteY466" fmla="*/ 3862 h 10000"/>
                <a:gd name="connsiteX467" fmla="*/ 873 w 10000"/>
                <a:gd name="connsiteY467" fmla="*/ 3883 h 10000"/>
                <a:gd name="connsiteX468" fmla="*/ 829 w 10000"/>
                <a:gd name="connsiteY468" fmla="*/ 3889 h 10000"/>
                <a:gd name="connsiteX469" fmla="*/ 774 w 10000"/>
                <a:gd name="connsiteY469" fmla="*/ 3903 h 10000"/>
                <a:gd name="connsiteX470" fmla="*/ 730 w 10000"/>
                <a:gd name="connsiteY470" fmla="*/ 3916 h 10000"/>
                <a:gd name="connsiteX471" fmla="*/ 674 w 10000"/>
                <a:gd name="connsiteY471" fmla="*/ 3937 h 10000"/>
                <a:gd name="connsiteX472" fmla="*/ 620 w 10000"/>
                <a:gd name="connsiteY472" fmla="*/ 3957 h 10000"/>
                <a:gd name="connsiteX473" fmla="*/ 597 w 10000"/>
                <a:gd name="connsiteY473" fmla="*/ 3984 h 10000"/>
                <a:gd name="connsiteX474" fmla="*/ 563 w 10000"/>
                <a:gd name="connsiteY474" fmla="*/ 4018 h 10000"/>
                <a:gd name="connsiteX475" fmla="*/ 530 w 10000"/>
                <a:gd name="connsiteY475" fmla="*/ 4065 h 10000"/>
                <a:gd name="connsiteX476" fmla="*/ 553 w 10000"/>
                <a:gd name="connsiteY476" fmla="*/ 4092 h 10000"/>
                <a:gd name="connsiteX477" fmla="*/ 553 w 10000"/>
                <a:gd name="connsiteY477" fmla="*/ 4119 h 10000"/>
                <a:gd name="connsiteX478" fmla="*/ 563 w 10000"/>
                <a:gd name="connsiteY478" fmla="*/ 4146 h 10000"/>
                <a:gd name="connsiteX479" fmla="*/ 574 w 10000"/>
                <a:gd name="connsiteY479" fmla="*/ 4166 h 10000"/>
                <a:gd name="connsiteX480" fmla="*/ 2486 w 10000"/>
                <a:gd name="connsiteY480" fmla="*/ 6556 h 10000"/>
                <a:gd name="connsiteX481" fmla="*/ 2608 w 10000"/>
                <a:gd name="connsiteY481" fmla="*/ 6563 h 10000"/>
                <a:gd name="connsiteX482" fmla="*/ 2740 w 10000"/>
                <a:gd name="connsiteY482" fmla="*/ 6570 h 10000"/>
                <a:gd name="connsiteX483" fmla="*/ 2862 w 10000"/>
                <a:gd name="connsiteY483" fmla="*/ 6570 h 10000"/>
                <a:gd name="connsiteX484" fmla="*/ 2984 w 10000"/>
                <a:gd name="connsiteY484" fmla="*/ 6563 h 10000"/>
                <a:gd name="connsiteX485" fmla="*/ 2984 w 10000"/>
                <a:gd name="connsiteY485" fmla="*/ 6590 h 10000"/>
                <a:gd name="connsiteX486" fmla="*/ 2961 w 10000"/>
                <a:gd name="connsiteY486" fmla="*/ 6624 h 10000"/>
                <a:gd name="connsiteX487" fmla="*/ 2961 w 10000"/>
                <a:gd name="connsiteY487" fmla="*/ 6651 h 10000"/>
                <a:gd name="connsiteX488" fmla="*/ 2961 w 10000"/>
                <a:gd name="connsiteY488" fmla="*/ 6678 h 10000"/>
                <a:gd name="connsiteX489" fmla="*/ 2949 w 10000"/>
                <a:gd name="connsiteY489" fmla="*/ 6712 h 10000"/>
                <a:gd name="connsiteX490" fmla="*/ 2949 w 10000"/>
                <a:gd name="connsiteY490" fmla="*/ 6739 h 10000"/>
                <a:gd name="connsiteX491" fmla="*/ 2939 w 10000"/>
                <a:gd name="connsiteY491" fmla="*/ 6766 h 10000"/>
                <a:gd name="connsiteX492" fmla="*/ 2939 w 10000"/>
                <a:gd name="connsiteY492" fmla="*/ 6793 h 10000"/>
                <a:gd name="connsiteX493" fmla="*/ 2906 w 10000"/>
                <a:gd name="connsiteY493" fmla="*/ 6989 h 10000"/>
                <a:gd name="connsiteX494" fmla="*/ 2906 w 10000"/>
                <a:gd name="connsiteY494" fmla="*/ 7184 h 10000"/>
                <a:gd name="connsiteX495" fmla="*/ 2916 w 10000"/>
                <a:gd name="connsiteY495" fmla="*/ 7380 h 10000"/>
                <a:gd name="connsiteX496" fmla="*/ 2949 w 10000"/>
                <a:gd name="connsiteY496" fmla="*/ 7576 h 10000"/>
                <a:gd name="connsiteX497" fmla="*/ 2995 w 10000"/>
                <a:gd name="connsiteY497" fmla="*/ 7765 h 10000"/>
                <a:gd name="connsiteX498" fmla="*/ 3061 w 10000"/>
                <a:gd name="connsiteY498" fmla="*/ 7968 h 10000"/>
                <a:gd name="connsiteX499" fmla="*/ 3128 w 10000"/>
                <a:gd name="connsiteY499" fmla="*/ 8157 h 10000"/>
                <a:gd name="connsiteX500" fmla="*/ 3204 w 10000"/>
                <a:gd name="connsiteY500" fmla="*/ 8339 h 10000"/>
                <a:gd name="connsiteX501" fmla="*/ 3502 w 10000"/>
                <a:gd name="connsiteY501" fmla="*/ 8852 h 10000"/>
                <a:gd name="connsiteX502" fmla="*/ 3073 w 10000"/>
                <a:gd name="connsiteY502" fmla="*/ 8832 h 10000"/>
                <a:gd name="connsiteX503" fmla="*/ 2619 w 10000"/>
                <a:gd name="connsiteY503" fmla="*/ 8832 h 10000"/>
                <a:gd name="connsiteX504" fmla="*/ 2399 w 10000"/>
                <a:gd name="connsiteY504" fmla="*/ 8832 h 10000"/>
                <a:gd name="connsiteX505" fmla="*/ 2178 w 10000"/>
                <a:gd name="connsiteY505" fmla="*/ 8845 h 10000"/>
                <a:gd name="connsiteX506" fmla="*/ 1956 w 10000"/>
                <a:gd name="connsiteY506" fmla="*/ 8859 h 10000"/>
                <a:gd name="connsiteX507" fmla="*/ 1723 w 10000"/>
                <a:gd name="connsiteY507" fmla="*/ 8879 h 10000"/>
                <a:gd name="connsiteX508" fmla="*/ 1514 w 10000"/>
                <a:gd name="connsiteY508" fmla="*/ 8906 h 10000"/>
                <a:gd name="connsiteX509" fmla="*/ 1293 w 10000"/>
                <a:gd name="connsiteY509" fmla="*/ 8933 h 10000"/>
                <a:gd name="connsiteX510" fmla="*/ 1083 w 10000"/>
                <a:gd name="connsiteY510" fmla="*/ 8967 h 10000"/>
                <a:gd name="connsiteX511" fmla="*/ 873 w 10000"/>
                <a:gd name="connsiteY511" fmla="*/ 9014 h 10000"/>
                <a:gd name="connsiteX512" fmla="*/ 685 w 10000"/>
                <a:gd name="connsiteY512" fmla="*/ 9068 h 10000"/>
                <a:gd name="connsiteX513" fmla="*/ 486 w 10000"/>
                <a:gd name="connsiteY513" fmla="*/ 9136 h 10000"/>
                <a:gd name="connsiteX514" fmla="*/ 299 w 10000"/>
                <a:gd name="connsiteY514" fmla="*/ 9196 h 10000"/>
                <a:gd name="connsiteX515" fmla="*/ 122 w 10000"/>
                <a:gd name="connsiteY515" fmla="*/ 9278 h 10000"/>
                <a:gd name="connsiteX516" fmla="*/ 87 w 10000"/>
                <a:gd name="connsiteY516" fmla="*/ 9305 h 10000"/>
                <a:gd name="connsiteX517" fmla="*/ 66 w 10000"/>
                <a:gd name="connsiteY517" fmla="*/ 9332 h 10000"/>
                <a:gd name="connsiteX518" fmla="*/ 44 w 10000"/>
                <a:gd name="connsiteY518" fmla="*/ 9359 h 10000"/>
                <a:gd name="connsiteX519" fmla="*/ 22 w 10000"/>
                <a:gd name="connsiteY519" fmla="*/ 9392 h 10000"/>
                <a:gd name="connsiteX520" fmla="*/ 11 w 10000"/>
                <a:gd name="connsiteY520" fmla="*/ 9419 h 10000"/>
                <a:gd name="connsiteX521" fmla="*/ 0 w 10000"/>
                <a:gd name="connsiteY521" fmla="*/ 9446 h 10000"/>
                <a:gd name="connsiteX522" fmla="*/ 0 w 10000"/>
                <a:gd name="connsiteY522" fmla="*/ 9473 h 10000"/>
                <a:gd name="connsiteX523" fmla="*/ 0 w 10000"/>
                <a:gd name="connsiteY523" fmla="*/ 9500 h 10000"/>
                <a:gd name="connsiteX524" fmla="*/ 178 w 10000"/>
                <a:gd name="connsiteY524" fmla="*/ 9534 h 10000"/>
                <a:gd name="connsiteX525" fmla="*/ 355 w 10000"/>
                <a:gd name="connsiteY525" fmla="*/ 9554 h 10000"/>
                <a:gd name="connsiteX526" fmla="*/ 530 w 10000"/>
                <a:gd name="connsiteY526" fmla="*/ 9581 h 10000"/>
                <a:gd name="connsiteX527" fmla="*/ 718 w 10000"/>
                <a:gd name="connsiteY527" fmla="*/ 9588 h 10000"/>
                <a:gd name="connsiteX528" fmla="*/ 1083 w 10000"/>
                <a:gd name="connsiteY528" fmla="*/ 9602 h 10000"/>
                <a:gd name="connsiteX529" fmla="*/ 1459 w 10000"/>
                <a:gd name="connsiteY529" fmla="*/ 9588 h 10000"/>
                <a:gd name="connsiteX530" fmla="*/ 1834 w 10000"/>
                <a:gd name="connsiteY530" fmla="*/ 9575 h 10000"/>
                <a:gd name="connsiteX531" fmla="*/ 2210 w 10000"/>
                <a:gd name="connsiteY531" fmla="*/ 9561 h 10000"/>
                <a:gd name="connsiteX532" fmla="*/ 2575 w 10000"/>
                <a:gd name="connsiteY532" fmla="*/ 9554 h 10000"/>
                <a:gd name="connsiteX533" fmla="*/ 2949 w 10000"/>
                <a:gd name="connsiteY533" fmla="*/ 9561 h 10000"/>
                <a:gd name="connsiteX534" fmla="*/ 2949 w 10000"/>
                <a:gd name="connsiteY534" fmla="*/ 9581 h 10000"/>
                <a:gd name="connsiteX535" fmla="*/ 2961 w 10000"/>
                <a:gd name="connsiteY535" fmla="*/ 9602 h 10000"/>
                <a:gd name="connsiteX536" fmla="*/ 2961 w 10000"/>
                <a:gd name="connsiteY536" fmla="*/ 9615 h 10000"/>
                <a:gd name="connsiteX537" fmla="*/ 2961 w 10000"/>
                <a:gd name="connsiteY537" fmla="*/ 9635 h 10000"/>
                <a:gd name="connsiteX538" fmla="*/ 2984 w 10000"/>
                <a:gd name="connsiteY538" fmla="*/ 9662 h 10000"/>
                <a:gd name="connsiteX539" fmla="*/ 2995 w 10000"/>
                <a:gd name="connsiteY539" fmla="*/ 9683 h 10000"/>
                <a:gd name="connsiteX540" fmla="*/ 2995 w 10000"/>
                <a:gd name="connsiteY540" fmla="*/ 9696 h 10000"/>
                <a:gd name="connsiteX541" fmla="*/ 3017 w 10000"/>
                <a:gd name="connsiteY541" fmla="*/ 9716 h 10000"/>
                <a:gd name="connsiteX542" fmla="*/ 3040 w 10000"/>
                <a:gd name="connsiteY542" fmla="*/ 9743 h 10000"/>
                <a:gd name="connsiteX543" fmla="*/ 3073 w 10000"/>
                <a:gd name="connsiteY543" fmla="*/ 9764 h 10000"/>
                <a:gd name="connsiteX544" fmla="*/ 3106 w 10000"/>
                <a:gd name="connsiteY544" fmla="*/ 9784 h 10000"/>
                <a:gd name="connsiteX545" fmla="*/ 3128 w 10000"/>
                <a:gd name="connsiteY545" fmla="*/ 9797 h 10000"/>
                <a:gd name="connsiteX546" fmla="*/ 3171 w 10000"/>
                <a:gd name="connsiteY546" fmla="*/ 9818 h 10000"/>
                <a:gd name="connsiteX547" fmla="*/ 3204 w 10000"/>
                <a:gd name="connsiteY547" fmla="*/ 9838 h 10000"/>
                <a:gd name="connsiteX548" fmla="*/ 3248 w 10000"/>
                <a:gd name="connsiteY548" fmla="*/ 9845 h 10000"/>
                <a:gd name="connsiteX549" fmla="*/ 3282 w 10000"/>
                <a:gd name="connsiteY549" fmla="*/ 9865 h 10000"/>
                <a:gd name="connsiteX550" fmla="*/ 3315 w 10000"/>
                <a:gd name="connsiteY550" fmla="*/ 9865 h 10000"/>
                <a:gd name="connsiteX551" fmla="*/ 3326 w 10000"/>
                <a:gd name="connsiteY551" fmla="*/ 9872 h 10000"/>
                <a:gd name="connsiteX552" fmla="*/ 3338 w 10000"/>
                <a:gd name="connsiteY552" fmla="*/ 9872 h 10000"/>
                <a:gd name="connsiteX553" fmla="*/ 3359 w 10000"/>
                <a:gd name="connsiteY553" fmla="*/ 9872 h 10000"/>
                <a:gd name="connsiteX554" fmla="*/ 3371 w 10000"/>
                <a:gd name="connsiteY554" fmla="*/ 9872 h 10000"/>
                <a:gd name="connsiteX555" fmla="*/ 3382 w 10000"/>
                <a:gd name="connsiteY555" fmla="*/ 9872 h 10000"/>
                <a:gd name="connsiteX556" fmla="*/ 3404 w 10000"/>
                <a:gd name="connsiteY556" fmla="*/ 9872 h 10000"/>
                <a:gd name="connsiteX557" fmla="*/ 3415 w 10000"/>
                <a:gd name="connsiteY557" fmla="*/ 9872 h 10000"/>
                <a:gd name="connsiteX558" fmla="*/ 3448 w 10000"/>
                <a:gd name="connsiteY558" fmla="*/ 9892 h 10000"/>
                <a:gd name="connsiteX559" fmla="*/ 3469 w 10000"/>
                <a:gd name="connsiteY559" fmla="*/ 9899 h 10000"/>
                <a:gd name="connsiteX560" fmla="*/ 3502 w 10000"/>
                <a:gd name="connsiteY560" fmla="*/ 9905 h 10000"/>
                <a:gd name="connsiteX561" fmla="*/ 3536 w 10000"/>
                <a:gd name="connsiteY561" fmla="*/ 9905 h 10000"/>
                <a:gd name="connsiteX562" fmla="*/ 3580 w 10000"/>
                <a:gd name="connsiteY562" fmla="*/ 9905 h 10000"/>
                <a:gd name="connsiteX563" fmla="*/ 3613 w 10000"/>
                <a:gd name="connsiteY563" fmla="*/ 9919 h 10000"/>
                <a:gd name="connsiteX564" fmla="*/ 3657 w 10000"/>
                <a:gd name="connsiteY564" fmla="*/ 9926 h 10000"/>
                <a:gd name="connsiteX565" fmla="*/ 3669 w 10000"/>
                <a:gd name="connsiteY565" fmla="*/ 9946 h 10000"/>
                <a:gd name="connsiteX566" fmla="*/ 3746 w 10000"/>
                <a:gd name="connsiteY566" fmla="*/ 9953 h 10000"/>
                <a:gd name="connsiteX567" fmla="*/ 3801 w 10000"/>
                <a:gd name="connsiteY567" fmla="*/ 9966 h 10000"/>
                <a:gd name="connsiteX568" fmla="*/ 3878 w 10000"/>
                <a:gd name="connsiteY568" fmla="*/ 9973 h 10000"/>
                <a:gd name="connsiteX569" fmla="*/ 3934 w 10000"/>
                <a:gd name="connsiteY569" fmla="*/ 9973 h 10000"/>
                <a:gd name="connsiteX570" fmla="*/ 4012 w 10000"/>
                <a:gd name="connsiteY570" fmla="*/ 9980 h 10000"/>
                <a:gd name="connsiteX571" fmla="*/ 4089 w 10000"/>
                <a:gd name="connsiteY571" fmla="*/ 9993 h 10000"/>
                <a:gd name="connsiteX572" fmla="*/ 4144 w 10000"/>
                <a:gd name="connsiteY572" fmla="*/ 9993 h 10000"/>
                <a:gd name="connsiteX573" fmla="*/ 4221 w 10000"/>
                <a:gd name="connsiteY57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95 w 10000"/>
                <a:gd name="connsiteY463" fmla="*/ 3835 h 10000"/>
                <a:gd name="connsiteX464" fmla="*/ 895 w 10000"/>
                <a:gd name="connsiteY464" fmla="*/ 3856 h 10000"/>
                <a:gd name="connsiteX465" fmla="*/ 895 w 10000"/>
                <a:gd name="connsiteY465" fmla="*/ 3862 h 10000"/>
                <a:gd name="connsiteX466" fmla="*/ 873 w 10000"/>
                <a:gd name="connsiteY466" fmla="*/ 3883 h 10000"/>
                <a:gd name="connsiteX467" fmla="*/ 829 w 10000"/>
                <a:gd name="connsiteY467" fmla="*/ 3889 h 10000"/>
                <a:gd name="connsiteX468" fmla="*/ 774 w 10000"/>
                <a:gd name="connsiteY468" fmla="*/ 3903 h 10000"/>
                <a:gd name="connsiteX469" fmla="*/ 730 w 10000"/>
                <a:gd name="connsiteY469" fmla="*/ 3916 h 10000"/>
                <a:gd name="connsiteX470" fmla="*/ 674 w 10000"/>
                <a:gd name="connsiteY470" fmla="*/ 3937 h 10000"/>
                <a:gd name="connsiteX471" fmla="*/ 620 w 10000"/>
                <a:gd name="connsiteY471" fmla="*/ 3957 h 10000"/>
                <a:gd name="connsiteX472" fmla="*/ 597 w 10000"/>
                <a:gd name="connsiteY472" fmla="*/ 3984 h 10000"/>
                <a:gd name="connsiteX473" fmla="*/ 563 w 10000"/>
                <a:gd name="connsiteY473" fmla="*/ 4018 h 10000"/>
                <a:gd name="connsiteX474" fmla="*/ 530 w 10000"/>
                <a:gd name="connsiteY474" fmla="*/ 4065 h 10000"/>
                <a:gd name="connsiteX475" fmla="*/ 553 w 10000"/>
                <a:gd name="connsiteY475" fmla="*/ 4092 h 10000"/>
                <a:gd name="connsiteX476" fmla="*/ 553 w 10000"/>
                <a:gd name="connsiteY476" fmla="*/ 4119 h 10000"/>
                <a:gd name="connsiteX477" fmla="*/ 563 w 10000"/>
                <a:gd name="connsiteY477" fmla="*/ 4146 h 10000"/>
                <a:gd name="connsiteX478" fmla="*/ 574 w 10000"/>
                <a:gd name="connsiteY478" fmla="*/ 4166 h 10000"/>
                <a:gd name="connsiteX479" fmla="*/ 2486 w 10000"/>
                <a:gd name="connsiteY479" fmla="*/ 6556 h 10000"/>
                <a:gd name="connsiteX480" fmla="*/ 2608 w 10000"/>
                <a:gd name="connsiteY480" fmla="*/ 6563 h 10000"/>
                <a:gd name="connsiteX481" fmla="*/ 2740 w 10000"/>
                <a:gd name="connsiteY481" fmla="*/ 6570 h 10000"/>
                <a:gd name="connsiteX482" fmla="*/ 2862 w 10000"/>
                <a:gd name="connsiteY482" fmla="*/ 6570 h 10000"/>
                <a:gd name="connsiteX483" fmla="*/ 2984 w 10000"/>
                <a:gd name="connsiteY483" fmla="*/ 6563 h 10000"/>
                <a:gd name="connsiteX484" fmla="*/ 2984 w 10000"/>
                <a:gd name="connsiteY484" fmla="*/ 6590 h 10000"/>
                <a:gd name="connsiteX485" fmla="*/ 2961 w 10000"/>
                <a:gd name="connsiteY485" fmla="*/ 6624 h 10000"/>
                <a:gd name="connsiteX486" fmla="*/ 2961 w 10000"/>
                <a:gd name="connsiteY486" fmla="*/ 6651 h 10000"/>
                <a:gd name="connsiteX487" fmla="*/ 2961 w 10000"/>
                <a:gd name="connsiteY487" fmla="*/ 6678 h 10000"/>
                <a:gd name="connsiteX488" fmla="*/ 2949 w 10000"/>
                <a:gd name="connsiteY488" fmla="*/ 6712 h 10000"/>
                <a:gd name="connsiteX489" fmla="*/ 2949 w 10000"/>
                <a:gd name="connsiteY489" fmla="*/ 6739 h 10000"/>
                <a:gd name="connsiteX490" fmla="*/ 2939 w 10000"/>
                <a:gd name="connsiteY490" fmla="*/ 6766 h 10000"/>
                <a:gd name="connsiteX491" fmla="*/ 2939 w 10000"/>
                <a:gd name="connsiteY491" fmla="*/ 6793 h 10000"/>
                <a:gd name="connsiteX492" fmla="*/ 2906 w 10000"/>
                <a:gd name="connsiteY492" fmla="*/ 6989 h 10000"/>
                <a:gd name="connsiteX493" fmla="*/ 2906 w 10000"/>
                <a:gd name="connsiteY493" fmla="*/ 7184 h 10000"/>
                <a:gd name="connsiteX494" fmla="*/ 2916 w 10000"/>
                <a:gd name="connsiteY494" fmla="*/ 7380 h 10000"/>
                <a:gd name="connsiteX495" fmla="*/ 2949 w 10000"/>
                <a:gd name="connsiteY495" fmla="*/ 7576 h 10000"/>
                <a:gd name="connsiteX496" fmla="*/ 2995 w 10000"/>
                <a:gd name="connsiteY496" fmla="*/ 7765 h 10000"/>
                <a:gd name="connsiteX497" fmla="*/ 3061 w 10000"/>
                <a:gd name="connsiteY497" fmla="*/ 7968 h 10000"/>
                <a:gd name="connsiteX498" fmla="*/ 3128 w 10000"/>
                <a:gd name="connsiteY498" fmla="*/ 8157 h 10000"/>
                <a:gd name="connsiteX499" fmla="*/ 3204 w 10000"/>
                <a:gd name="connsiteY499" fmla="*/ 8339 h 10000"/>
                <a:gd name="connsiteX500" fmla="*/ 3502 w 10000"/>
                <a:gd name="connsiteY500" fmla="*/ 8852 h 10000"/>
                <a:gd name="connsiteX501" fmla="*/ 3073 w 10000"/>
                <a:gd name="connsiteY501" fmla="*/ 8832 h 10000"/>
                <a:gd name="connsiteX502" fmla="*/ 2619 w 10000"/>
                <a:gd name="connsiteY502" fmla="*/ 8832 h 10000"/>
                <a:gd name="connsiteX503" fmla="*/ 2399 w 10000"/>
                <a:gd name="connsiteY503" fmla="*/ 8832 h 10000"/>
                <a:gd name="connsiteX504" fmla="*/ 2178 w 10000"/>
                <a:gd name="connsiteY504" fmla="*/ 8845 h 10000"/>
                <a:gd name="connsiteX505" fmla="*/ 1956 w 10000"/>
                <a:gd name="connsiteY505" fmla="*/ 8859 h 10000"/>
                <a:gd name="connsiteX506" fmla="*/ 1723 w 10000"/>
                <a:gd name="connsiteY506" fmla="*/ 8879 h 10000"/>
                <a:gd name="connsiteX507" fmla="*/ 1514 w 10000"/>
                <a:gd name="connsiteY507" fmla="*/ 8906 h 10000"/>
                <a:gd name="connsiteX508" fmla="*/ 1293 w 10000"/>
                <a:gd name="connsiteY508" fmla="*/ 8933 h 10000"/>
                <a:gd name="connsiteX509" fmla="*/ 1083 w 10000"/>
                <a:gd name="connsiteY509" fmla="*/ 8967 h 10000"/>
                <a:gd name="connsiteX510" fmla="*/ 873 w 10000"/>
                <a:gd name="connsiteY510" fmla="*/ 9014 h 10000"/>
                <a:gd name="connsiteX511" fmla="*/ 685 w 10000"/>
                <a:gd name="connsiteY511" fmla="*/ 9068 h 10000"/>
                <a:gd name="connsiteX512" fmla="*/ 486 w 10000"/>
                <a:gd name="connsiteY512" fmla="*/ 9136 h 10000"/>
                <a:gd name="connsiteX513" fmla="*/ 299 w 10000"/>
                <a:gd name="connsiteY513" fmla="*/ 9196 h 10000"/>
                <a:gd name="connsiteX514" fmla="*/ 122 w 10000"/>
                <a:gd name="connsiteY514" fmla="*/ 9278 h 10000"/>
                <a:gd name="connsiteX515" fmla="*/ 87 w 10000"/>
                <a:gd name="connsiteY515" fmla="*/ 9305 h 10000"/>
                <a:gd name="connsiteX516" fmla="*/ 66 w 10000"/>
                <a:gd name="connsiteY516" fmla="*/ 9332 h 10000"/>
                <a:gd name="connsiteX517" fmla="*/ 44 w 10000"/>
                <a:gd name="connsiteY517" fmla="*/ 9359 h 10000"/>
                <a:gd name="connsiteX518" fmla="*/ 22 w 10000"/>
                <a:gd name="connsiteY518" fmla="*/ 9392 h 10000"/>
                <a:gd name="connsiteX519" fmla="*/ 11 w 10000"/>
                <a:gd name="connsiteY519" fmla="*/ 9419 h 10000"/>
                <a:gd name="connsiteX520" fmla="*/ 0 w 10000"/>
                <a:gd name="connsiteY520" fmla="*/ 9446 h 10000"/>
                <a:gd name="connsiteX521" fmla="*/ 0 w 10000"/>
                <a:gd name="connsiteY521" fmla="*/ 9473 h 10000"/>
                <a:gd name="connsiteX522" fmla="*/ 0 w 10000"/>
                <a:gd name="connsiteY522" fmla="*/ 9500 h 10000"/>
                <a:gd name="connsiteX523" fmla="*/ 178 w 10000"/>
                <a:gd name="connsiteY523" fmla="*/ 9534 h 10000"/>
                <a:gd name="connsiteX524" fmla="*/ 355 w 10000"/>
                <a:gd name="connsiteY524" fmla="*/ 9554 h 10000"/>
                <a:gd name="connsiteX525" fmla="*/ 530 w 10000"/>
                <a:gd name="connsiteY525" fmla="*/ 9581 h 10000"/>
                <a:gd name="connsiteX526" fmla="*/ 718 w 10000"/>
                <a:gd name="connsiteY526" fmla="*/ 9588 h 10000"/>
                <a:gd name="connsiteX527" fmla="*/ 1083 w 10000"/>
                <a:gd name="connsiteY527" fmla="*/ 9602 h 10000"/>
                <a:gd name="connsiteX528" fmla="*/ 1459 w 10000"/>
                <a:gd name="connsiteY528" fmla="*/ 9588 h 10000"/>
                <a:gd name="connsiteX529" fmla="*/ 1834 w 10000"/>
                <a:gd name="connsiteY529" fmla="*/ 9575 h 10000"/>
                <a:gd name="connsiteX530" fmla="*/ 2210 w 10000"/>
                <a:gd name="connsiteY530" fmla="*/ 9561 h 10000"/>
                <a:gd name="connsiteX531" fmla="*/ 2575 w 10000"/>
                <a:gd name="connsiteY531" fmla="*/ 9554 h 10000"/>
                <a:gd name="connsiteX532" fmla="*/ 2949 w 10000"/>
                <a:gd name="connsiteY532" fmla="*/ 9561 h 10000"/>
                <a:gd name="connsiteX533" fmla="*/ 2949 w 10000"/>
                <a:gd name="connsiteY533" fmla="*/ 9581 h 10000"/>
                <a:gd name="connsiteX534" fmla="*/ 2961 w 10000"/>
                <a:gd name="connsiteY534" fmla="*/ 9602 h 10000"/>
                <a:gd name="connsiteX535" fmla="*/ 2961 w 10000"/>
                <a:gd name="connsiteY535" fmla="*/ 9615 h 10000"/>
                <a:gd name="connsiteX536" fmla="*/ 2961 w 10000"/>
                <a:gd name="connsiteY536" fmla="*/ 9635 h 10000"/>
                <a:gd name="connsiteX537" fmla="*/ 2984 w 10000"/>
                <a:gd name="connsiteY537" fmla="*/ 9662 h 10000"/>
                <a:gd name="connsiteX538" fmla="*/ 2995 w 10000"/>
                <a:gd name="connsiteY538" fmla="*/ 9683 h 10000"/>
                <a:gd name="connsiteX539" fmla="*/ 2995 w 10000"/>
                <a:gd name="connsiteY539" fmla="*/ 9696 h 10000"/>
                <a:gd name="connsiteX540" fmla="*/ 3017 w 10000"/>
                <a:gd name="connsiteY540" fmla="*/ 9716 h 10000"/>
                <a:gd name="connsiteX541" fmla="*/ 3040 w 10000"/>
                <a:gd name="connsiteY541" fmla="*/ 9743 h 10000"/>
                <a:gd name="connsiteX542" fmla="*/ 3073 w 10000"/>
                <a:gd name="connsiteY542" fmla="*/ 9764 h 10000"/>
                <a:gd name="connsiteX543" fmla="*/ 3106 w 10000"/>
                <a:gd name="connsiteY543" fmla="*/ 9784 h 10000"/>
                <a:gd name="connsiteX544" fmla="*/ 3128 w 10000"/>
                <a:gd name="connsiteY544" fmla="*/ 9797 h 10000"/>
                <a:gd name="connsiteX545" fmla="*/ 3171 w 10000"/>
                <a:gd name="connsiteY545" fmla="*/ 9818 h 10000"/>
                <a:gd name="connsiteX546" fmla="*/ 3204 w 10000"/>
                <a:gd name="connsiteY546" fmla="*/ 9838 h 10000"/>
                <a:gd name="connsiteX547" fmla="*/ 3248 w 10000"/>
                <a:gd name="connsiteY547" fmla="*/ 9845 h 10000"/>
                <a:gd name="connsiteX548" fmla="*/ 3282 w 10000"/>
                <a:gd name="connsiteY548" fmla="*/ 9865 h 10000"/>
                <a:gd name="connsiteX549" fmla="*/ 3315 w 10000"/>
                <a:gd name="connsiteY549" fmla="*/ 9865 h 10000"/>
                <a:gd name="connsiteX550" fmla="*/ 3326 w 10000"/>
                <a:gd name="connsiteY550" fmla="*/ 9872 h 10000"/>
                <a:gd name="connsiteX551" fmla="*/ 3338 w 10000"/>
                <a:gd name="connsiteY551" fmla="*/ 9872 h 10000"/>
                <a:gd name="connsiteX552" fmla="*/ 3359 w 10000"/>
                <a:gd name="connsiteY552" fmla="*/ 9872 h 10000"/>
                <a:gd name="connsiteX553" fmla="*/ 3371 w 10000"/>
                <a:gd name="connsiteY553" fmla="*/ 9872 h 10000"/>
                <a:gd name="connsiteX554" fmla="*/ 3382 w 10000"/>
                <a:gd name="connsiteY554" fmla="*/ 9872 h 10000"/>
                <a:gd name="connsiteX555" fmla="*/ 3404 w 10000"/>
                <a:gd name="connsiteY555" fmla="*/ 9872 h 10000"/>
                <a:gd name="connsiteX556" fmla="*/ 3415 w 10000"/>
                <a:gd name="connsiteY556" fmla="*/ 9872 h 10000"/>
                <a:gd name="connsiteX557" fmla="*/ 3448 w 10000"/>
                <a:gd name="connsiteY557" fmla="*/ 9892 h 10000"/>
                <a:gd name="connsiteX558" fmla="*/ 3469 w 10000"/>
                <a:gd name="connsiteY558" fmla="*/ 9899 h 10000"/>
                <a:gd name="connsiteX559" fmla="*/ 3502 w 10000"/>
                <a:gd name="connsiteY559" fmla="*/ 9905 h 10000"/>
                <a:gd name="connsiteX560" fmla="*/ 3536 w 10000"/>
                <a:gd name="connsiteY560" fmla="*/ 9905 h 10000"/>
                <a:gd name="connsiteX561" fmla="*/ 3580 w 10000"/>
                <a:gd name="connsiteY561" fmla="*/ 9905 h 10000"/>
                <a:gd name="connsiteX562" fmla="*/ 3613 w 10000"/>
                <a:gd name="connsiteY562" fmla="*/ 9919 h 10000"/>
                <a:gd name="connsiteX563" fmla="*/ 3657 w 10000"/>
                <a:gd name="connsiteY563" fmla="*/ 9926 h 10000"/>
                <a:gd name="connsiteX564" fmla="*/ 3669 w 10000"/>
                <a:gd name="connsiteY564" fmla="*/ 9946 h 10000"/>
                <a:gd name="connsiteX565" fmla="*/ 3746 w 10000"/>
                <a:gd name="connsiteY565" fmla="*/ 9953 h 10000"/>
                <a:gd name="connsiteX566" fmla="*/ 3801 w 10000"/>
                <a:gd name="connsiteY566" fmla="*/ 9966 h 10000"/>
                <a:gd name="connsiteX567" fmla="*/ 3878 w 10000"/>
                <a:gd name="connsiteY567" fmla="*/ 9973 h 10000"/>
                <a:gd name="connsiteX568" fmla="*/ 3934 w 10000"/>
                <a:gd name="connsiteY568" fmla="*/ 9973 h 10000"/>
                <a:gd name="connsiteX569" fmla="*/ 4012 w 10000"/>
                <a:gd name="connsiteY569" fmla="*/ 9980 h 10000"/>
                <a:gd name="connsiteX570" fmla="*/ 4089 w 10000"/>
                <a:gd name="connsiteY570" fmla="*/ 9993 h 10000"/>
                <a:gd name="connsiteX571" fmla="*/ 4144 w 10000"/>
                <a:gd name="connsiteY571" fmla="*/ 9993 h 10000"/>
                <a:gd name="connsiteX572" fmla="*/ 4221 w 10000"/>
                <a:gd name="connsiteY57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95 w 10000"/>
                <a:gd name="connsiteY463" fmla="*/ 3856 h 10000"/>
                <a:gd name="connsiteX464" fmla="*/ 895 w 10000"/>
                <a:gd name="connsiteY464" fmla="*/ 3862 h 10000"/>
                <a:gd name="connsiteX465" fmla="*/ 873 w 10000"/>
                <a:gd name="connsiteY465" fmla="*/ 3883 h 10000"/>
                <a:gd name="connsiteX466" fmla="*/ 829 w 10000"/>
                <a:gd name="connsiteY466" fmla="*/ 3889 h 10000"/>
                <a:gd name="connsiteX467" fmla="*/ 774 w 10000"/>
                <a:gd name="connsiteY467" fmla="*/ 3903 h 10000"/>
                <a:gd name="connsiteX468" fmla="*/ 730 w 10000"/>
                <a:gd name="connsiteY468" fmla="*/ 3916 h 10000"/>
                <a:gd name="connsiteX469" fmla="*/ 674 w 10000"/>
                <a:gd name="connsiteY469" fmla="*/ 3937 h 10000"/>
                <a:gd name="connsiteX470" fmla="*/ 620 w 10000"/>
                <a:gd name="connsiteY470" fmla="*/ 3957 h 10000"/>
                <a:gd name="connsiteX471" fmla="*/ 597 w 10000"/>
                <a:gd name="connsiteY471" fmla="*/ 3984 h 10000"/>
                <a:gd name="connsiteX472" fmla="*/ 563 w 10000"/>
                <a:gd name="connsiteY472" fmla="*/ 4018 h 10000"/>
                <a:gd name="connsiteX473" fmla="*/ 530 w 10000"/>
                <a:gd name="connsiteY473" fmla="*/ 4065 h 10000"/>
                <a:gd name="connsiteX474" fmla="*/ 553 w 10000"/>
                <a:gd name="connsiteY474" fmla="*/ 4092 h 10000"/>
                <a:gd name="connsiteX475" fmla="*/ 553 w 10000"/>
                <a:gd name="connsiteY475" fmla="*/ 4119 h 10000"/>
                <a:gd name="connsiteX476" fmla="*/ 563 w 10000"/>
                <a:gd name="connsiteY476" fmla="*/ 4146 h 10000"/>
                <a:gd name="connsiteX477" fmla="*/ 574 w 10000"/>
                <a:gd name="connsiteY477" fmla="*/ 4166 h 10000"/>
                <a:gd name="connsiteX478" fmla="*/ 2486 w 10000"/>
                <a:gd name="connsiteY478" fmla="*/ 6556 h 10000"/>
                <a:gd name="connsiteX479" fmla="*/ 2608 w 10000"/>
                <a:gd name="connsiteY479" fmla="*/ 6563 h 10000"/>
                <a:gd name="connsiteX480" fmla="*/ 2740 w 10000"/>
                <a:gd name="connsiteY480" fmla="*/ 6570 h 10000"/>
                <a:gd name="connsiteX481" fmla="*/ 2862 w 10000"/>
                <a:gd name="connsiteY481" fmla="*/ 6570 h 10000"/>
                <a:gd name="connsiteX482" fmla="*/ 2984 w 10000"/>
                <a:gd name="connsiteY482" fmla="*/ 6563 h 10000"/>
                <a:gd name="connsiteX483" fmla="*/ 2984 w 10000"/>
                <a:gd name="connsiteY483" fmla="*/ 6590 h 10000"/>
                <a:gd name="connsiteX484" fmla="*/ 2961 w 10000"/>
                <a:gd name="connsiteY484" fmla="*/ 6624 h 10000"/>
                <a:gd name="connsiteX485" fmla="*/ 2961 w 10000"/>
                <a:gd name="connsiteY485" fmla="*/ 6651 h 10000"/>
                <a:gd name="connsiteX486" fmla="*/ 2961 w 10000"/>
                <a:gd name="connsiteY486" fmla="*/ 6678 h 10000"/>
                <a:gd name="connsiteX487" fmla="*/ 2949 w 10000"/>
                <a:gd name="connsiteY487" fmla="*/ 6712 h 10000"/>
                <a:gd name="connsiteX488" fmla="*/ 2949 w 10000"/>
                <a:gd name="connsiteY488" fmla="*/ 6739 h 10000"/>
                <a:gd name="connsiteX489" fmla="*/ 2939 w 10000"/>
                <a:gd name="connsiteY489" fmla="*/ 6766 h 10000"/>
                <a:gd name="connsiteX490" fmla="*/ 2939 w 10000"/>
                <a:gd name="connsiteY490" fmla="*/ 6793 h 10000"/>
                <a:gd name="connsiteX491" fmla="*/ 2906 w 10000"/>
                <a:gd name="connsiteY491" fmla="*/ 6989 h 10000"/>
                <a:gd name="connsiteX492" fmla="*/ 2906 w 10000"/>
                <a:gd name="connsiteY492" fmla="*/ 7184 h 10000"/>
                <a:gd name="connsiteX493" fmla="*/ 2916 w 10000"/>
                <a:gd name="connsiteY493" fmla="*/ 7380 h 10000"/>
                <a:gd name="connsiteX494" fmla="*/ 2949 w 10000"/>
                <a:gd name="connsiteY494" fmla="*/ 7576 h 10000"/>
                <a:gd name="connsiteX495" fmla="*/ 2995 w 10000"/>
                <a:gd name="connsiteY495" fmla="*/ 7765 h 10000"/>
                <a:gd name="connsiteX496" fmla="*/ 3061 w 10000"/>
                <a:gd name="connsiteY496" fmla="*/ 7968 h 10000"/>
                <a:gd name="connsiteX497" fmla="*/ 3128 w 10000"/>
                <a:gd name="connsiteY497" fmla="*/ 8157 h 10000"/>
                <a:gd name="connsiteX498" fmla="*/ 3204 w 10000"/>
                <a:gd name="connsiteY498" fmla="*/ 8339 h 10000"/>
                <a:gd name="connsiteX499" fmla="*/ 3502 w 10000"/>
                <a:gd name="connsiteY499" fmla="*/ 8852 h 10000"/>
                <a:gd name="connsiteX500" fmla="*/ 3073 w 10000"/>
                <a:gd name="connsiteY500" fmla="*/ 8832 h 10000"/>
                <a:gd name="connsiteX501" fmla="*/ 2619 w 10000"/>
                <a:gd name="connsiteY501" fmla="*/ 8832 h 10000"/>
                <a:gd name="connsiteX502" fmla="*/ 2399 w 10000"/>
                <a:gd name="connsiteY502" fmla="*/ 8832 h 10000"/>
                <a:gd name="connsiteX503" fmla="*/ 2178 w 10000"/>
                <a:gd name="connsiteY503" fmla="*/ 8845 h 10000"/>
                <a:gd name="connsiteX504" fmla="*/ 1956 w 10000"/>
                <a:gd name="connsiteY504" fmla="*/ 8859 h 10000"/>
                <a:gd name="connsiteX505" fmla="*/ 1723 w 10000"/>
                <a:gd name="connsiteY505" fmla="*/ 8879 h 10000"/>
                <a:gd name="connsiteX506" fmla="*/ 1514 w 10000"/>
                <a:gd name="connsiteY506" fmla="*/ 8906 h 10000"/>
                <a:gd name="connsiteX507" fmla="*/ 1293 w 10000"/>
                <a:gd name="connsiteY507" fmla="*/ 8933 h 10000"/>
                <a:gd name="connsiteX508" fmla="*/ 1083 w 10000"/>
                <a:gd name="connsiteY508" fmla="*/ 8967 h 10000"/>
                <a:gd name="connsiteX509" fmla="*/ 873 w 10000"/>
                <a:gd name="connsiteY509" fmla="*/ 9014 h 10000"/>
                <a:gd name="connsiteX510" fmla="*/ 685 w 10000"/>
                <a:gd name="connsiteY510" fmla="*/ 9068 h 10000"/>
                <a:gd name="connsiteX511" fmla="*/ 486 w 10000"/>
                <a:gd name="connsiteY511" fmla="*/ 9136 h 10000"/>
                <a:gd name="connsiteX512" fmla="*/ 299 w 10000"/>
                <a:gd name="connsiteY512" fmla="*/ 9196 h 10000"/>
                <a:gd name="connsiteX513" fmla="*/ 122 w 10000"/>
                <a:gd name="connsiteY513" fmla="*/ 9278 h 10000"/>
                <a:gd name="connsiteX514" fmla="*/ 87 w 10000"/>
                <a:gd name="connsiteY514" fmla="*/ 9305 h 10000"/>
                <a:gd name="connsiteX515" fmla="*/ 66 w 10000"/>
                <a:gd name="connsiteY515" fmla="*/ 9332 h 10000"/>
                <a:gd name="connsiteX516" fmla="*/ 44 w 10000"/>
                <a:gd name="connsiteY516" fmla="*/ 9359 h 10000"/>
                <a:gd name="connsiteX517" fmla="*/ 22 w 10000"/>
                <a:gd name="connsiteY517" fmla="*/ 9392 h 10000"/>
                <a:gd name="connsiteX518" fmla="*/ 11 w 10000"/>
                <a:gd name="connsiteY518" fmla="*/ 9419 h 10000"/>
                <a:gd name="connsiteX519" fmla="*/ 0 w 10000"/>
                <a:gd name="connsiteY519" fmla="*/ 9446 h 10000"/>
                <a:gd name="connsiteX520" fmla="*/ 0 w 10000"/>
                <a:gd name="connsiteY520" fmla="*/ 9473 h 10000"/>
                <a:gd name="connsiteX521" fmla="*/ 0 w 10000"/>
                <a:gd name="connsiteY521" fmla="*/ 9500 h 10000"/>
                <a:gd name="connsiteX522" fmla="*/ 178 w 10000"/>
                <a:gd name="connsiteY522" fmla="*/ 9534 h 10000"/>
                <a:gd name="connsiteX523" fmla="*/ 355 w 10000"/>
                <a:gd name="connsiteY523" fmla="*/ 9554 h 10000"/>
                <a:gd name="connsiteX524" fmla="*/ 530 w 10000"/>
                <a:gd name="connsiteY524" fmla="*/ 9581 h 10000"/>
                <a:gd name="connsiteX525" fmla="*/ 718 w 10000"/>
                <a:gd name="connsiteY525" fmla="*/ 9588 h 10000"/>
                <a:gd name="connsiteX526" fmla="*/ 1083 w 10000"/>
                <a:gd name="connsiteY526" fmla="*/ 9602 h 10000"/>
                <a:gd name="connsiteX527" fmla="*/ 1459 w 10000"/>
                <a:gd name="connsiteY527" fmla="*/ 9588 h 10000"/>
                <a:gd name="connsiteX528" fmla="*/ 1834 w 10000"/>
                <a:gd name="connsiteY528" fmla="*/ 9575 h 10000"/>
                <a:gd name="connsiteX529" fmla="*/ 2210 w 10000"/>
                <a:gd name="connsiteY529" fmla="*/ 9561 h 10000"/>
                <a:gd name="connsiteX530" fmla="*/ 2575 w 10000"/>
                <a:gd name="connsiteY530" fmla="*/ 9554 h 10000"/>
                <a:gd name="connsiteX531" fmla="*/ 2949 w 10000"/>
                <a:gd name="connsiteY531" fmla="*/ 9561 h 10000"/>
                <a:gd name="connsiteX532" fmla="*/ 2949 w 10000"/>
                <a:gd name="connsiteY532" fmla="*/ 9581 h 10000"/>
                <a:gd name="connsiteX533" fmla="*/ 2961 w 10000"/>
                <a:gd name="connsiteY533" fmla="*/ 9602 h 10000"/>
                <a:gd name="connsiteX534" fmla="*/ 2961 w 10000"/>
                <a:gd name="connsiteY534" fmla="*/ 9615 h 10000"/>
                <a:gd name="connsiteX535" fmla="*/ 2961 w 10000"/>
                <a:gd name="connsiteY535" fmla="*/ 9635 h 10000"/>
                <a:gd name="connsiteX536" fmla="*/ 2984 w 10000"/>
                <a:gd name="connsiteY536" fmla="*/ 9662 h 10000"/>
                <a:gd name="connsiteX537" fmla="*/ 2995 w 10000"/>
                <a:gd name="connsiteY537" fmla="*/ 9683 h 10000"/>
                <a:gd name="connsiteX538" fmla="*/ 2995 w 10000"/>
                <a:gd name="connsiteY538" fmla="*/ 9696 h 10000"/>
                <a:gd name="connsiteX539" fmla="*/ 3017 w 10000"/>
                <a:gd name="connsiteY539" fmla="*/ 9716 h 10000"/>
                <a:gd name="connsiteX540" fmla="*/ 3040 w 10000"/>
                <a:gd name="connsiteY540" fmla="*/ 9743 h 10000"/>
                <a:gd name="connsiteX541" fmla="*/ 3073 w 10000"/>
                <a:gd name="connsiteY541" fmla="*/ 9764 h 10000"/>
                <a:gd name="connsiteX542" fmla="*/ 3106 w 10000"/>
                <a:gd name="connsiteY542" fmla="*/ 9784 h 10000"/>
                <a:gd name="connsiteX543" fmla="*/ 3128 w 10000"/>
                <a:gd name="connsiteY543" fmla="*/ 9797 h 10000"/>
                <a:gd name="connsiteX544" fmla="*/ 3171 w 10000"/>
                <a:gd name="connsiteY544" fmla="*/ 9818 h 10000"/>
                <a:gd name="connsiteX545" fmla="*/ 3204 w 10000"/>
                <a:gd name="connsiteY545" fmla="*/ 9838 h 10000"/>
                <a:gd name="connsiteX546" fmla="*/ 3248 w 10000"/>
                <a:gd name="connsiteY546" fmla="*/ 9845 h 10000"/>
                <a:gd name="connsiteX547" fmla="*/ 3282 w 10000"/>
                <a:gd name="connsiteY547" fmla="*/ 9865 h 10000"/>
                <a:gd name="connsiteX548" fmla="*/ 3315 w 10000"/>
                <a:gd name="connsiteY548" fmla="*/ 9865 h 10000"/>
                <a:gd name="connsiteX549" fmla="*/ 3326 w 10000"/>
                <a:gd name="connsiteY549" fmla="*/ 9872 h 10000"/>
                <a:gd name="connsiteX550" fmla="*/ 3338 w 10000"/>
                <a:gd name="connsiteY550" fmla="*/ 9872 h 10000"/>
                <a:gd name="connsiteX551" fmla="*/ 3359 w 10000"/>
                <a:gd name="connsiteY551" fmla="*/ 9872 h 10000"/>
                <a:gd name="connsiteX552" fmla="*/ 3371 w 10000"/>
                <a:gd name="connsiteY552" fmla="*/ 9872 h 10000"/>
                <a:gd name="connsiteX553" fmla="*/ 3382 w 10000"/>
                <a:gd name="connsiteY553" fmla="*/ 9872 h 10000"/>
                <a:gd name="connsiteX554" fmla="*/ 3404 w 10000"/>
                <a:gd name="connsiteY554" fmla="*/ 9872 h 10000"/>
                <a:gd name="connsiteX555" fmla="*/ 3415 w 10000"/>
                <a:gd name="connsiteY555" fmla="*/ 9872 h 10000"/>
                <a:gd name="connsiteX556" fmla="*/ 3448 w 10000"/>
                <a:gd name="connsiteY556" fmla="*/ 9892 h 10000"/>
                <a:gd name="connsiteX557" fmla="*/ 3469 w 10000"/>
                <a:gd name="connsiteY557" fmla="*/ 9899 h 10000"/>
                <a:gd name="connsiteX558" fmla="*/ 3502 w 10000"/>
                <a:gd name="connsiteY558" fmla="*/ 9905 h 10000"/>
                <a:gd name="connsiteX559" fmla="*/ 3536 w 10000"/>
                <a:gd name="connsiteY559" fmla="*/ 9905 h 10000"/>
                <a:gd name="connsiteX560" fmla="*/ 3580 w 10000"/>
                <a:gd name="connsiteY560" fmla="*/ 9905 h 10000"/>
                <a:gd name="connsiteX561" fmla="*/ 3613 w 10000"/>
                <a:gd name="connsiteY561" fmla="*/ 9919 h 10000"/>
                <a:gd name="connsiteX562" fmla="*/ 3657 w 10000"/>
                <a:gd name="connsiteY562" fmla="*/ 9926 h 10000"/>
                <a:gd name="connsiteX563" fmla="*/ 3669 w 10000"/>
                <a:gd name="connsiteY563" fmla="*/ 9946 h 10000"/>
                <a:gd name="connsiteX564" fmla="*/ 3746 w 10000"/>
                <a:gd name="connsiteY564" fmla="*/ 9953 h 10000"/>
                <a:gd name="connsiteX565" fmla="*/ 3801 w 10000"/>
                <a:gd name="connsiteY565" fmla="*/ 9966 h 10000"/>
                <a:gd name="connsiteX566" fmla="*/ 3878 w 10000"/>
                <a:gd name="connsiteY566" fmla="*/ 9973 h 10000"/>
                <a:gd name="connsiteX567" fmla="*/ 3934 w 10000"/>
                <a:gd name="connsiteY567" fmla="*/ 9973 h 10000"/>
                <a:gd name="connsiteX568" fmla="*/ 4012 w 10000"/>
                <a:gd name="connsiteY568" fmla="*/ 9980 h 10000"/>
                <a:gd name="connsiteX569" fmla="*/ 4089 w 10000"/>
                <a:gd name="connsiteY569" fmla="*/ 9993 h 10000"/>
                <a:gd name="connsiteX570" fmla="*/ 4144 w 10000"/>
                <a:gd name="connsiteY570" fmla="*/ 9993 h 10000"/>
                <a:gd name="connsiteX571" fmla="*/ 4221 w 10000"/>
                <a:gd name="connsiteY57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939 w 10000"/>
                <a:gd name="connsiteY458" fmla="*/ 3754 h 10000"/>
                <a:gd name="connsiteX459" fmla="*/ 895 w 10000"/>
                <a:gd name="connsiteY459" fmla="*/ 3761 h 10000"/>
                <a:gd name="connsiteX460" fmla="*/ 895 w 10000"/>
                <a:gd name="connsiteY460" fmla="*/ 3781 h 10000"/>
                <a:gd name="connsiteX461" fmla="*/ 873 w 10000"/>
                <a:gd name="connsiteY461" fmla="*/ 3788 h 10000"/>
                <a:gd name="connsiteX462" fmla="*/ 895 w 10000"/>
                <a:gd name="connsiteY462" fmla="*/ 3856 h 10000"/>
                <a:gd name="connsiteX463" fmla="*/ 895 w 10000"/>
                <a:gd name="connsiteY463" fmla="*/ 3862 h 10000"/>
                <a:gd name="connsiteX464" fmla="*/ 873 w 10000"/>
                <a:gd name="connsiteY464" fmla="*/ 3883 h 10000"/>
                <a:gd name="connsiteX465" fmla="*/ 829 w 10000"/>
                <a:gd name="connsiteY465" fmla="*/ 3889 h 10000"/>
                <a:gd name="connsiteX466" fmla="*/ 774 w 10000"/>
                <a:gd name="connsiteY466" fmla="*/ 3903 h 10000"/>
                <a:gd name="connsiteX467" fmla="*/ 730 w 10000"/>
                <a:gd name="connsiteY467" fmla="*/ 3916 h 10000"/>
                <a:gd name="connsiteX468" fmla="*/ 674 w 10000"/>
                <a:gd name="connsiteY468" fmla="*/ 3937 h 10000"/>
                <a:gd name="connsiteX469" fmla="*/ 620 w 10000"/>
                <a:gd name="connsiteY469" fmla="*/ 3957 h 10000"/>
                <a:gd name="connsiteX470" fmla="*/ 597 w 10000"/>
                <a:gd name="connsiteY470" fmla="*/ 3984 h 10000"/>
                <a:gd name="connsiteX471" fmla="*/ 563 w 10000"/>
                <a:gd name="connsiteY471" fmla="*/ 4018 h 10000"/>
                <a:gd name="connsiteX472" fmla="*/ 530 w 10000"/>
                <a:gd name="connsiteY472" fmla="*/ 4065 h 10000"/>
                <a:gd name="connsiteX473" fmla="*/ 553 w 10000"/>
                <a:gd name="connsiteY473" fmla="*/ 4092 h 10000"/>
                <a:gd name="connsiteX474" fmla="*/ 553 w 10000"/>
                <a:gd name="connsiteY474" fmla="*/ 4119 h 10000"/>
                <a:gd name="connsiteX475" fmla="*/ 563 w 10000"/>
                <a:gd name="connsiteY475" fmla="*/ 4146 h 10000"/>
                <a:gd name="connsiteX476" fmla="*/ 574 w 10000"/>
                <a:gd name="connsiteY476" fmla="*/ 4166 h 10000"/>
                <a:gd name="connsiteX477" fmla="*/ 2486 w 10000"/>
                <a:gd name="connsiteY477" fmla="*/ 6556 h 10000"/>
                <a:gd name="connsiteX478" fmla="*/ 2608 w 10000"/>
                <a:gd name="connsiteY478" fmla="*/ 6563 h 10000"/>
                <a:gd name="connsiteX479" fmla="*/ 2740 w 10000"/>
                <a:gd name="connsiteY479" fmla="*/ 6570 h 10000"/>
                <a:gd name="connsiteX480" fmla="*/ 2862 w 10000"/>
                <a:gd name="connsiteY480" fmla="*/ 6570 h 10000"/>
                <a:gd name="connsiteX481" fmla="*/ 2984 w 10000"/>
                <a:gd name="connsiteY481" fmla="*/ 6563 h 10000"/>
                <a:gd name="connsiteX482" fmla="*/ 2984 w 10000"/>
                <a:gd name="connsiteY482" fmla="*/ 6590 h 10000"/>
                <a:gd name="connsiteX483" fmla="*/ 2961 w 10000"/>
                <a:gd name="connsiteY483" fmla="*/ 6624 h 10000"/>
                <a:gd name="connsiteX484" fmla="*/ 2961 w 10000"/>
                <a:gd name="connsiteY484" fmla="*/ 6651 h 10000"/>
                <a:gd name="connsiteX485" fmla="*/ 2961 w 10000"/>
                <a:gd name="connsiteY485" fmla="*/ 6678 h 10000"/>
                <a:gd name="connsiteX486" fmla="*/ 2949 w 10000"/>
                <a:gd name="connsiteY486" fmla="*/ 6712 h 10000"/>
                <a:gd name="connsiteX487" fmla="*/ 2949 w 10000"/>
                <a:gd name="connsiteY487" fmla="*/ 6739 h 10000"/>
                <a:gd name="connsiteX488" fmla="*/ 2939 w 10000"/>
                <a:gd name="connsiteY488" fmla="*/ 6766 h 10000"/>
                <a:gd name="connsiteX489" fmla="*/ 2939 w 10000"/>
                <a:gd name="connsiteY489" fmla="*/ 6793 h 10000"/>
                <a:gd name="connsiteX490" fmla="*/ 2906 w 10000"/>
                <a:gd name="connsiteY490" fmla="*/ 6989 h 10000"/>
                <a:gd name="connsiteX491" fmla="*/ 2906 w 10000"/>
                <a:gd name="connsiteY491" fmla="*/ 7184 h 10000"/>
                <a:gd name="connsiteX492" fmla="*/ 2916 w 10000"/>
                <a:gd name="connsiteY492" fmla="*/ 7380 h 10000"/>
                <a:gd name="connsiteX493" fmla="*/ 2949 w 10000"/>
                <a:gd name="connsiteY493" fmla="*/ 7576 h 10000"/>
                <a:gd name="connsiteX494" fmla="*/ 2995 w 10000"/>
                <a:gd name="connsiteY494" fmla="*/ 7765 h 10000"/>
                <a:gd name="connsiteX495" fmla="*/ 3061 w 10000"/>
                <a:gd name="connsiteY495" fmla="*/ 7968 h 10000"/>
                <a:gd name="connsiteX496" fmla="*/ 3128 w 10000"/>
                <a:gd name="connsiteY496" fmla="*/ 8157 h 10000"/>
                <a:gd name="connsiteX497" fmla="*/ 3204 w 10000"/>
                <a:gd name="connsiteY497" fmla="*/ 8339 h 10000"/>
                <a:gd name="connsiteX498" fmla="*/ 3502 w 10000"/>
                <a:gd name="connsiteY498" fmla="*/ 8852 h 10000"/>
                <a:gd name="connsiteX499" fmla="*/ 3073 w 10000"/>
                <a:gd name="connsiteY499" fmla="*/ 8832 h 10000"/>
                <a:gd name="connsiteX500" fmla="*/ 2619 w 10000"/>
                <a:gd name="connsiteY500" fmla="*/ 8832 h 10000"/>
                <a:gd name="connsiteX501" fmla="*/ 2399 w 10000"/>
                <a:gd name="connsiteY501" fmla="*/ 8832 h 10000"/>
                <a:gd name="connsiteX502" fmla="*/ 2178 w 10000"/>
                <a:gd name="connsiteY502" fmla="*/ 8845 h 10000"/>
                <a:gd name="connsiteX503" fmla="*/ 1956 w 10000"/>
                <a:gd name="connsiteY503" fmla="*/ 8859 h 10000"/>
                <a:gd name="connsiteX504" fmla="*/ 1723 w 10000"/>
                <a:gd name="connsiteY504" fmla="*/ 8879 h 10000"/>
                <a:gd name="connsiteX505" fmla="*/ 1514 w 10000"/>
                <a:gd name="connsiteY505" fmla="*/ 8906 h 10000"/>
                <a:gd name="connsiteX506" fmla="*/ 1293 w 10000"/>
                <a:gd name="connsiteY506" fmla="*/ 8933 h 10000"/>
                <a:gd name="connsiteX507" fmla="*/ 1083 w 10000"/>
                <a:gd name="connsiteY507" fmla="*/ 8967 h 10000"/>
                <a:gd name="connsiteX508" fmla="*/ 873 w 10000"/>
                <a:gd name="connsiteY508" fmla="*/ 9014 h 10000"/>
                <a:gd name="connsiteX509" fmla="*/ 685 w 10000"/>
                <a:gd name="connsiteY509" fmla="*/ 9068 h 10000"/>
                <a:gd name="connsiteX510" fmla="*/ 486 w 10000"/>
                <a:gd name="connsiteY510" fmla="*/ 9136 h 10000"/>
                <a:gd name="connsiteX511" fmla="*/ 299 w 10000"/>
                <a:gd name="connsiteY511" fmla="*/ 9196 h 10000"/>
                <a:gd name="connsiteX512" fmla="*/ 122 w 10000"/>
                <a:gd name="connsiteY512" fmla="*/ 9278 h 10000"/>
                <a:gd name="connsiteX513" fmla="*/ 87 w 10000"/>
                <a:gd name="connsiteY513" fmla="*/ 9305 h 10000"/>
                <a:gd name="connsiteX514" fmla="*/ 66 w 10000"/>
                <a:gd name="connsiteY514" fmla="*/ 9332 h 10000"/>
                <a:gd name="connsiteX515" fmla="*/ 44 w 10000"/>
                <a:gd name="connsiteY515" fmla="*/ 9359 h 10000"/>
                <a:gd name="connsiteX516" fmla="*/ 22 w 10000"/>
                <a:gd name="connsiteY516" fmla="*/ 9392 h 10000"/>
                <a:gd name="connsiteX517" fmla="*/ 11 w 10000"/>
                <a:gd name="connsiteY517" fmla="*/ 9419 h 10000"/>
                <a:gd name="connsiteX518" fmla="*/ 0 w 10000"/>
                <a:gd name="connsiteY518" fmla="*/ 9446 h 10000"/>
                <a:gd name="connsiteX519" fmla="*/ 0 w 10000"/>
                <a:gd name="connsiteY519" fmla="*/ 9473 h 10000"/>
                <a:gd name="connsiteX520" fmla="*/ 0 w 10000"/>
                <a:gd name="connsiteY520" fmla="*/ 9500 h 10000"/>
                <a:gd name="connsiteX521" fmla="*/ 178 w 10000"/>
                <a:gd name="connsiteY521" fmla="*/ 9534 h 10000"/>
                <a:gd name="connsiteX522" fmla="*/ 355 w 10000"/>
                <a:gd name="connsiteY522" fmla="*/ 9554 h 10000"/>
                <a:gd name="connsiteX523" fmla="*/ 530 w 10000"/>
                <a:gd name="connsiteY523" fmla="*/ 9581 h 10000"/>
                <a:gd name="connsiteX524" fmla="*/ 718 w 10000"/>
                <a:gd name="connsiteY524" fmla="*/ 9588 h 10000"/>
                <a:gd name="connsiteX525" fmla="*/ 1083 w 10000"/>
                <a:gd name="connsiteY525" fmla="*/ 9602 h 10000"/>
                <a:gd name="connsiteX526" fmla="*/ 1459 w 10000"/>
                <a:gd name="connsiteY526" fmla="*/ 9588 h 10000"/>
                <a:gd name="connsiteX527" fmla="*/ 1834 w 10000"/>
                <a:gd name="connsiteY527" fmla="*/ 9575 h 10000"/>
                <a:gd name="connsiteX528" fmla="*/ 2210 w 10000"/>
                <a:gd name="connsiteY528" fmla="*/ 9561 h 10000"/>
                <a:gd name="connsiteX529" fmla="*/ 2575 w 10000"/>
                <a:gd name="connsiteY529" fmla="*/ 9554 h 10000"/>
                <a:gd name="connsiteX530" fmla="*/ 2949 w 10000"/>
                <a:gd name="connsiteY530" fmla="*/ 9561 h 10000"/>
                <a:gd name="connsiteX531" fmla="*/ 2949 w 10000"/>
                <a:gd name="connsiteY531" fmla="*/ 9581 h 10000"/>
                <a:gd name="connsiteX532" fmla="*/ 2961 w 10000"/>
                <a:gd name="connsiteY532" fmla="*/ 9602 h 10000"/>
                <a:gd name="connsiteX533" fmla="*/ 2961 w 10000"/>
                <a:gd name="connsiteY533" fmla="*/ 9615 h 10000"/>
                <a:gd name="connsiteX534" fmla="*/ 2961 w 10000"/>
                <a:gd name="connsiteY534" fmla="*/ 9635 h 10000"/>
                <a:gd name="connsiteX535" fmla="*/ 2984 w 10000"/>
                <a:gd name="connsiteY535" fmla="*/ 9662 h 10000"/>
                <a:gd name="connsiteX536" fmla="*/ 2995 w 10000"/>
                <a:gd name="connsiteY536" fmla="*/ 9683 h 10000"/>
                <a:gd name="connsiteX537" fmla="*/ 2995 w 10000"/>
                <a:gd name="connsiteY537" fmla="*/ 9696 h 10000"/>
                <a:gd name="connsiteX538" fmla="*/ 3017 w 10000"/>
                <a:gd name="connsiteY538" fmla="*/ 9716 h 10000"/>
                <a:gd name="connsiteX539" fmla="*/ 3040 w 10000"/>
                <a:gd name="connsiteY539" fmla="*/ 9743 h 10000"/>
                <a:gd name="connsiteX540" fmla="*/ 3073 w 10000"/>
                <a:gd name="connsiteY540" fmla="*/ 9764 h 10000"/>
                <a:gd name="connsiteX541" fmla="*/ 3106 w 10000"/>
                <a:gd name="connsiteY541" fmla="*/ 9784 h 10000"/>
                <a:gd name="connsiteX542" fmla="*/ 3128 w 10000"/>
                <a:gd name="connsiteY542" fmla="*/ 9797 h 10000"/>
                <a:gd name="connsiteX543" fmla="*/ 3171 w 10000"/>
                <a:gd name="connsiteY543" fmla="*/ 9818 h 10000"/>
                <a:gd name="connsiteX544" fmla="*/ 3204 w 10000"/>
                <a:gd name="connsiteY544" fmla="*/ 9838 h 10000"/>
                <a:gd name="connsiteX545" fmla="*/ 3248 w 10000"/>
                <a:gd name="connsiteY545" fmla="*/ 9845 h 10000"/>
                <a:gd name="connsiteX546" fmla="*/ 3282 w 10000"/>
                <a:gd name="connsiteY546" fmla="*/ 9865 h 10000"/>
                <a:gd name="connsiteX547" fmla="*/ 3315 w 10000"/>
                <a:gd name="connsiteY547" fmla="*/ 9865 h 10000"/>
                <a:gd name="connsiteX548" fmla="*/ 3326 w 10000"/>
                <a:gd name="connsiteY548" fmla="*/ 9872 h 10000"/>
                <a:gd name="connsiteX549" fmla="*/ 3338 w 10000"/>
                <a:gd name="connsiteY549" fmla="*/ 9872 h 10000"/>
                <a:gd name="connsiteX550" fmla="*/ 3359 w 10000"/>
                <a:gd name="connsiteY550" fmla="*/ 9872 h 10000"/>
                <a:gd name="connsiteX551" fmla="*/ 3371 w 10000"/>
                <a:gd name="connsiteY551" fmla="*/ 9872 h 10000"/>
                <a:gd name="connsiteX552" fmla="*/ 3382 w 10000"/>
                <a:gd name="connsiteY552" fmla="*/ 9872 h 10000"/>
                <a:gd name="connsiteX553" fmla="*/ 3404 w 10000"/>
                <a:gd name="connsiteY553" fmla="*/ 9872 h 10000"/>
                <a:gd name="connsiteX554" fmla="*/ 3415 w 10000"/>
                <a:gd name="connsiteY554" fmla="*/ 9872 h 10000"/>
                <a:gd name="connsiteX555" fmla="*/ 3448 w 10000"/>
                <a:gd name="connsiteY555" fmla="*/ 9892 h 10000"/>
                <a:gd name="connsiteX556" fmla="*/ 3469 w 10000"/>
                <a:gd name="connsiteY556" fmla="*/ 9899 h 10000"/>
                <a:gd name="connsiteX557" fmla="*/ 3502 w 10000"/>
                <a:gd name="connsiteY557" fmla="*/ 9905 h 10000"/>
                <a:gd name="connsiteX558" fmla="*/ 3536 w 10000"/>
                <a:gd name="connsiteY558" fmla="*/ 9905 h 10000"/>
                <a:gd name="connsiteX559" fmla="*/ 3580 w 10000"/>
                <a:gd name="connsiteY559" fmla="*/ 9905 h 10000"/>
                <a:gd name="connsiteX560" fmla="*/ 3613 w 10000"/>
                <a:gd name="connsiteY560" fmla="*/ 9919 h 10000"/>
                <a:gd name="connsiteX561" fmla="*/ 3657 w 10000"/>
                <a:gd name="connsiteY561" fmla="*/ 9926 h 10000"/>
                <a:gd name="connsiteX562" fmla="*/ 3669 w 10000"/>
                <a:gd name="connsiteY562" fmla="*/ 9946 h 10000"/>
                <a:gd name="connsiteX563" fmla="*/ 3746 w 10000"/>
                <a:gd name="connsiteY563" fmla="*/ 9953 h 10000"/>
                <a:gd name="connsiteX564" fmla="*/ 3801 w 10000"/>
                <a:gd name="connsiteY564" fmla="*/ 9966 h 10000"/>
                <a:gd name="connsiteX565" fmla="*/ 3878 w 10000"/>
                <a:gd name="connsiteY565" fmla="*/ 9973 h 10000"/>
                <a:gd name="connsiteX566" fmla="*/ 3934 w 10000"/>
                <a:gd name="connsiteY566" fmla="*/ 9973 h 10000"/>
                <a:gd name="connsiteX567" fmla="*/ 4012 w 10000"/>
                <a:gd name="connsiteY567" fmla="*/ 9980 h 10000"/>
                <a:gd name="connsiteX568" fmla="*/ 4089 w 10000"/>
                <a:gd name="connsiteY568" fmla="*/ 9993 h 10000"/>
                <a:gd name="connsiteX569" fmla="*/ 4144 w 10000"/>
                <a:gd name="connsiteY569" fmla="*/ 9993 h 10000"/>
                <a:gd name="connsiteX570" fmla="*/ 4221 w 10000"/>
                <a:gd name="connsiteY57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939 w 10000"/>
                <a:gd name="connsiteY458" fmla="*/ 3754 h 10000"/>
                <a:gd name="connsiteX459" fmla="*/ 895 w 10000"/>
                <a:gd name="connsiteY459" fmla="*/ 3761 h 10000"/>
                <a:gd name="connsiteX460" fmla="*/ 895 w 10000"/>
                <a:gd name="connsiteY460" fmla="*/ 3781 h 10000"/>
                <a:gd name="connsiteX461" fmla="*/ 873 w 10000"/>
                <a:gd name="connsiteY461" fmla="*/ 3788 h 10000"/>
                <a:gd name="connsiteX462" fmla="*/ 895 w 10000"/>
                <a:gd name="connsiteY462" fmla="*/ 3862 h 10000"/>
                <a:gd name="connsiteX463" fmla="*/ 873 w 10000"/>
                <a:gd name="connsiteY463" fmla="*/ 3883 h 10000"/>
                <a:gd name="connsiteX464" fmla="*/ 829 w 10000"/>
                <a:gd name="connsiteY464" fmla="*/ 3889 h 10000"/>
                <a:gd name="connsiteX465" fmla="*/ 774 w 10000"/>
                <a:gd name="connsiteY465" fmla="*/ 3903 h 10000"/>
                <a:gd name="connsiteX466" fmla="*/ 730 w 10000"/>
                <a:gd name="connsiteY466" fmla="*/ 3916 h 10000"/>
                <a:gd name="connsiteX467" fmla="*/ 674 w 10000"/>
                <a:gd name="connsiteY467" fmla="*/ 3937 h 10000"/>
                <a:gd name="connsiteX468" fmla="*/ 620 w 10000"/>
                <a:gd name="connsiteY468" fmla="*/ 3957 h 10000"/>
                <a:gd name="connsiteX469" fmla="*/ 597 w 10000"/>
                <a:gd name="connsiteY469" fmla="*/ 3984 h 10000"/>
                <a:gd name="connsiteX470" fmla="*/ 563 w 10000"/>
                <a:gd name="connsiteY470" fmla="*/ 4018 h 10000"/>
                <a:gd name="connsiteX471" fmla="*/ 530 w 10000"/>
                <a:gd name="connsiteY471" fmla="*/ 4065 h 10000"/>
                <a:gd name="connsiteX472" fmla="*/ 553 w 10000"/>
                <a:gd name="connsiteY472" fmla="*/ 4092 h 10000"/>
                <a:gd name="connsiteX473" fmla="*/ 553 w 10000"/>
                <a:gd name="connsiteY473" fmla="*/ 4119 h 10000"/>
                <a:gd name="connsiteX474" fmla="*/ 563 w 10000"/>
                <a:gd name="connsiteY474" fmla="*/ 4146 h 10000"/>
                <a:gd name="connsiteX475" fmla="*/ 574 w 10000"/>
                <a:gd name="connsiteY475" fmla="*/ 4166 h 10000"/>
                <a:gd name="connsiteX476" fmla="*/ 2486 w 10000"/>
                <a:gd name="connsiteY476" fmla="*/ 6556 h 10000"/>
                <a:gd name="connsiteX477" fmla="*/ 2608 w 10000"/>
                <a:gd name="connsiteY477" fmla="*/ 6563 h 10000"/>
                <a:gd name="connsiteX478" fmla="*/ 2740 w 10000"/>
                <a:gd name="connsiteY478" fmla="*/ 6570 h 10000"/>
                <a:gd name="connsiteX479" fmla="*/ 2862 w 10000"/>
                <a:gd name="connsiteY479" fmla="*/ 6570 h 10000"/>
                <a:gd name="connsiteX480" fmla="*/ 2984 w 10000"/>
                <a:gd name="connsiteY480" fmla="*/ 6563 h 10000"/>
                <a:gd name="connsiteX481" fmla="*/ 2984 w 10000"/>
                <a:gd name="connsiteY481" fmla="*/ 6590 h 10000"/>
                <a:gd name="connsiteX482" fmla="*/ 2961 w 10000"/>
                <a:gd name="connsiteY482" fmla="*/ 6624 h 10000"/>
                <a:gd name="connsiteX483" fmla="*/ 2961 w 10000"/>
                <a:gd name="connsiteY483" fmla="*/ 6651 h 10000"/>
                <a:gd name="connsiteX484" fmla="*/ 2961 w 10000"/>
                <a:gd name="connsiteY484" fmla="*/ 6678 h 10000"/>
                <a:gd name="connsiteX485" fmla="*/ 2949 w 10000"/>
                <a:gd name="connsiteY485" fmla="*/ 6712 h 10000"/>
                <a:gd name="connsiteX486" fmla="*/ 2949 w 10000"/>
                <a:gd name="connsiteY486" fmla="*/ 6739 h 10000"/>
                <a:gd name="connsiteX487" fmla="*/ 2939 w 10000"/>
                <a:gd name="connsiteY487" fmla="*/ 6766 h 10000"/>
                <a:gd name="connsiteX488" fmla="*/ 2939 w 10000"/>
                <a:gd name="connsiteY488" fmla="*/ 6793 h 10000"/>
                <a:gd name="connsiteX489" fmla="*/ 2906 w 10000"/>
                <a:gd name="connsiteY489" fmla="*/ 6989 h 10000"/>
                <a:gd name="connsiteX490" fmla="*/ 2906 w 10000"/>
                <a:gd name="connsiteY490" fmla="*/ 7184 h 10000"/>
                <a:gd name="connsiteX491" fmla="*/ 2916 w 10000"/>
                <a:gd name="connsiteY491" fmla="*/ 7380 h 10000"/>
                <a:gd name="connsiteX492" fmla="*/ 2949 w 10000"/>
                <a:gd name="connsiteY492" fmla="*/ 7576 h 10000"/>
                <a:gd name="connsiteX493" fmla="*/ 2995 w 10000"/>
                <a:gd name="connsiteY493" fmla="*/ 7765 h 10000"/>
                <a:gd name="connsiteX494" fmla="*/ 3061 w 10000"/>
                <a:gd name="connsiteY494" fmla="*/ 7968 h 10000"/>
                <a:gd name="connsiteX495" fmla="*/ 3128 w 10000"/>
                <a:gd name="connsiteY495" fmla="*/ 8157 h 10000"/>
                <a:gd name="connsiteX496" fmla="*/ 3204 w 10000"/>
                <a:gd name="connsiteY496" fmla="*/ 8339 h 10000"/>
                <a:gd name="connsiteX497" fmla="*/ 3502 w 10000"/>
                <a:gd name="connsiteY497" fmla="*/ 8852 h 10000"/>
                <a:gd name="connsiteX498" fmla="*/ 3073 w 10000"/>
                <a:gd name="connsiteY498" fmla="*/ 8832 h 10000"/>
                <a:gd name="connsiteX499" fmla="*/ 2619 w 10000"/>
                <a:gd name="connsiteY499" fmla="*/ 8832 h 10000"/>
                <a:gd name="connsiteX500" fmla="*/ 2399 w 10000"/>
                <a:gd name="connsiteY500" fmla="*/ 8832 h 10000"/>
                <a:gd name="connsiteX501" fmla="*/ 2178 w 10000"/>
                <a:gd name="connsiteY501" fmla="*/ 8845 h 10000"/>
                <a:gd name="connsiteX502" fmla="*/ 1956 w 10000"/>
                <a:gd name="connsiteY502" fmla="*/ 8859 h 10000"/>
                <a:gd name="connsiteX503" fmla="*/ 1723 w 10000"/>
                <a:gd name="connsiteY503" fmla="*/ 8879 h 10000"/>
                <a:gd name="connsiteX504" fmla="*/ 1514 w 10000"/>
                <a:gd name="connsiteY504" fmla="*/ 8906 h 10000"/>
                <a:gd name="connsiteX505" fmla="*/ 1293 w 10000"/>
                <a:gd name="connsiteY505" fmla="*/ 8933 h 10000"/>
                <a:gd name="connsiteX506" fmla="*/ 1083 w 10000"/>
                <a:gd name="connsiteY506" fmla="*/ 8967 h 10000"/>
                <a:gd name="connsiteX507" fmla="*/ 873 w 10000"/>
                <a:gd name="connsiteY507" fmla="*/ 9014 h 10000"/>
                <a:gd name="connsiteX508" fmla="*/ 685 w 10000"/>
                <a:gd name="connsiteY508" fmla="*/ 9068 h 10000"/>
                <a:gd name="connsiteX509" fmla="*/ 486 w 10000"/>
                <a:gd name="connsiteY509" fmla="*/ 9136 h 10000"/>
                <a:gd name="connsiteX510" fmla="*/ 299 w 10000"/>
                <a:gd name="connsiteY510" fmla="*/ 9196 h 10000"/>
                <a:gd name="connsiteX511" fmla="*/ 122 w 10000"/>
                <a:gd name="connsiteY511" fmla="*/ 9278 h 10000"/>
                <a:gd name="connsiteX512" fmla="*/ 87 w 10000"/>
                <a:gd name="connsiteY512" fmla="*/ 9305 h 10000"/>
                <a:gd name="connsiteX513" fmla="*/ 66 w 10000"/>
                <a:gd name="connsiteY513" fmla="*/ 9332 h 10000"/>
                <a:gd name="connsiteX514" fmla="*/ 44 w 10000"/>
                <a:gd name="connsiteY514" fmla="*/ 9359 h 10000"/>
                <a:gd name="connsiteX515" fmla="*/ 22 w 10000"/>
                <a:gd name="connsiteY515" fmla="*/ 9392 h 10000"/>
                <a:gd name="connsiteX516" fmla="*/ 11 w 10000"/>
                <a:gd name="connsiteY516" fmla="*/ 9419 h 10000"/>
                <a:gd name="connsiteX517" fmla="*/ 0 w 10000"/>
                <a:gd name="connsiteY517" fmla="*/ 9446 h 10000"/>
                <a:gd name="connsiteX518" fmla="*/ 0 w 10000"/>
                <a:gd name="connsiteY518" fmla="*/ 9473 h 10000"/>
                <a:gd name="connsiteX519" fmla="*/ 0 w 10000"/>
                <a:gd name="connsiteY519" fmla="*/ 9500 h 10000"/>
                <a:gd name="connsiteX520" fmla="*/ 178 w 10000"/>
                <a:gd name="connsiteY520" fmla="*/ 9534 h 10000"/>
                <a:gd name="connsiteX521" fmla="*/ 355 w 10000"/>
                <a:gd name="connsiteY521" fmla="*/ 9554 h 10000"/>
                <a:gd name="connsiteX522" fmla="*/ 530 w 10000"/>
                <a:gd name="connsiteY522" fmla="*/ 9581 h 10000"/>
                <a:gd name="connsiteX523" fmla="*/ 718 w 10000"/>
                <a:gd name="connsiteY523" fmla="*/ 9588 h 10000"/>
                <a:gd name="connsiteX524" fmla="*/ 1083 w 10000"/>
                <a:gd name="connsiteY524" fmla="*/ 9602 h 10000"/>
                <a:gd name="connsiteX525" fmla="*/ 1459 w 10000"/>
                <a:gd name="connsiteY525" fmla="*/ 9588 h 10000"/>
                <a:gd name="connsiteX526" fmla="*/ 1834 w 10000"/>
                <a:gd name="connsiteY526" fmla="*/ 9575 h 10000"/>
                <a:gd name="connsiteX527" fmla="*/ 2210 w 10000"/>
                <a:gd name="connsiteY527" fmla="*/ 9561 h 10000"/>
                <a:gd name="connsiteX528" fmla="*/ 2575 w 10000"/>
                <a:gd name="connsiteY528" fmla="*/ 9554 h 10000"/>
                <a:gd name="connsiteX529" fmla="*/ 2949 w 10000"/>
                <a:gd name="connsiteY529" fmla="*/ 9561 h 10000"/>
                <a:gd name="connsiteX530" fmla="*/ 2949 w 10000"/>
                <a:gd name="connsiteY530" fmla="*/ 9581 h 10000"/>
                <a:gd name="connsiteX531" fmla="*/ 2961 w 10000"/>
                <a:gd name="connsiteY531" fmla="*/ 9602 h 10000"/>
                <a:gd name="connsiteX532" fmla="*/ 2961 w 10000"/>
                <a:gd name="connsiteY532" fmla="*/ 9615 h 10000"/>
                <a:gd name="connsiteX533" fmla="*/ 2961 w 10000"/>
                <a:gd name="connsiteY533" fmla="*/ 9635 h 10000"/>
                <a:gd name="connsiteX534" fmla="*/ 2984 w 10000"/>
                <a:gd name="connsiteY534" fmla="*/ 9662 h 10000"/>
                <a:gd name="connsiteX535" fmla="*/ 2995 w 10000"/>
                <a:gd name="connsiteY535" fmla="*/ 9683 h 10000"/>
                <a:gd name="connsiteX536" fmla="*/ 2995 w 10000"/>
                <a:gd name="connsiteY536" fmla="*/ 9696 h 10000"/>
                <a:gd name="connsiteX537" fmla="*/ 3017 w 10000"/>
                <a:gd name="connsiteY537" fmla="*/ 9716 h 10000"/>
                <a:gd name="connsiteX538" fmla="*/ 3040 w 10000"/>
                <a:gd name="connsiteY538" fmla="*/ 9743 h 10000"/>
                <a:gd name="connsiteX539" fmla="*/ 3073 w 10000"/>
                <a:gd name="connsiteY539" fmla="*/ 9764 h 10000"/>
                <a:gd name="connsiteX540" fmla="*/ 3106 w 10000"/>
                <a:gd name="connsiteY540" fmla="*/ 9784 h 10000"/>
                <a:gd name="connsiteX541" fmla="*/ 3128 w 10000"/>
                <a:gd name="connsiteY541" fmla="*/ 9797 h 10000"/>
                <a:gd name="connsiteX542" fmla="*/ 3171 w 10000"/>
                <a:gd name="connsiteY542" fmla="*/ 9818 h 10000"/>
                <a:gd name="connsiteX543" fmla="*/ 3204 w 10000"/>
                <a:gd name="connsiteY543" fmla="*/ 9838 h 10000"/>
                <a:gd name="connsiteX544" fmla="*/ 3248 w 10000"/>
                <a:gd name="connsiteY544" fmla="*/ 9845 h 10000"/>
                <a:gd name="connsiteX545" fmla="*/ 3282 w 10000"/>
                <a:gd name="connsiteY545" fmla="*/ 9865 h 10000"/>
                <a:gd name="connsiteX546" fmla="*/ 3315 w 10000"/>
                <a:gd name="connsiteY546" fmla="*/ 9865 h 10000"/>
                <a:gd name="connsiteX547" fmla="*/ 3326 w 10000"/>
                <a:gd name="connsiteY547" fmla="*/ 9872 h 10000"/>
                <a:gd name="connsiteX548" fmla="*/ 3338 w 10000"/>
                <a:gd name="connsiteY548" fmla="*/ 9872 h 10000"/>
                <a:gd name="connsiteX549" fmla="*/ 3359 w 10000"/>
                <a:gd name="connsiteY549" fmla="*/ 9872 h 10000"/>
                <a:gd name="connsiteX550" fmla="*/ 3371 w 10000"/>
                <a:gd name="connsiteY550" fmla="*/ 9872 h 10000"/>
                <a:gd name="connsiteX551" fmla="*/ 3382 w 10000"/>
                <a:gd name="connsiteY551" fmla="*/ 9872 h 10000"/>
                <a:gd name="connsiteX552" fmla="*/ 3404 w 10000"/>
                <a:gd name="connsiteY552" fmla="*/ 9872 h 10000"/>
                <a:gd name="connsiteX553" fmla="*/ 3415 w 10000"/>
                <a:gd name="connsiteY553" fmla="*/ 9872 h 10000"/>
                <a:gd name="connsiteX554" fmla="*/ 3448 w 10000"/>
                <a:gd name="connsiteY554" fmla="*/ 9892 h 10000"/>
                <a:gd name="connsiteX555" fmla="*/ 3469 w 10000"/>
                <a:gd name="connsiteY555" fmla="*/ 9899 h 10000"/>
                <a:gd name="connsiteX556" fmla="*/ 3502 w 10000"/>
                <a:gd name="connsiteY556" fmla="*/ 9905 h 10000"/>
                <a:gd name="connsiteX557" fmla="*/ 3536 w 10000"/>
                <a:gd name="connsiteY557" fmla="*/ 9905 h 10000"/>
                <a:gd name="connsiteX558" fmla="*/ 3580 w 10000"/>
                <a:gd name="connsiteY558" fmla="*/ 9905 h 10000"/>
                <a:gd name="connsiteX559" fmla="*/ 3613 w 10000"/>
                <a:gd name="connsiteY559" fmla="*/ 9919 h 10000"/>
                <a:gd name="connsiteX560" fmla="*/ 3657 w 10000"/>
                <a:gd name="connsiteY560" fmla="*/ 9926 h 10000"/>
                <a:gd name="connsiteX561" fmla="*/ 3669 w 10000"/>
                <a:gd name="connsiteY561" fmla="*/ 9946 h 10000"/>
                <a:gd name="connsiteX562" fmla="*/ 3746 w 10000"/>
                <a:gd name="connsiteY562" fmla="*/ 9953 h 10000"/>
                <a:gd name="connsiteX563" fmla="*/ 3801 w 10000"/>
                <a:gd name="connsiteY563" fmla="*/ 9966 h 10000"/>
                <a:gd name="connsiteX564" fmla="*/ 3878 w 10000"/>
                <a:gd name="connsiteY564" fmla="*/ 9973 h 10000"/>
                <a:gd name="connsiteX565" fmla="*/ 3934 w 10000"/>
                <a:gd name="connsiteY565" fmla="*/ 9973 h 10000"/>
                <a:gd name="connsiteX566" fmla="*/ 4012 w 10000"/>
                <a:gd name="connsiteY566" fmla="*/ 9980 h 10000"/>
                <a:gd name="connsiteX567" fmla="*/ 4089 w 10000"/>
                <a:gd name="connsiteY567" fmla="*/ 9993 h 10000"/>
                <a:gd name="connsiteX568" fmla="*/ 4144 w 10000"/>
                <a:gd name="connsiteY568" fmla="*/ 9993 h 10000"/>
                <a:gd name="connsiteX569" fmla="*/ 4221 w 10000"/>
                <a:gd name="connsiteY56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895 w 10000"/>
                <a:gd name="connsiteY458" fmla="*/ 3761 h 10000"/>
                <a:gd name="connsiteX459" fmla="*/ 895 w 10000"/>
                <a:gd name="connsiteY459" fmla="*/ 3781 h 10000"/>
                <a:gd name="connsiteX460" fmla="*/ 873 w 10000"/>
                <a:gd name="connsiteY460" fmla="*/ 3788 h 10000"/>
                <a:gd name="connsiteX461" fmla="*/ 895 w 10000"/>
                <a:gd name="connsiteY461" fmla="*/ 3862 h 10000"/>
                <a:gd name="connsiteX462" fmla="*/ 873 w 10000"/>
                <a:gd name="connsiteY462" fmla="*/ 3883 h 10000"/>
                <a:gd name="connsiteX463" fmla="*/ 829 w 10000"/>
                <a:gd name="connsiteY463" fmla="*/ 3889 h 10000"/>
                <a:gd name="connsiteX464" fmla="*/ 774 w 10000"/>
                <a:gd name="connsiteY464" fmla="*/ 3903 h 10000"/>
                <a:gd name="connsiteX465" fmla="*/ 730 w 10000"/>
                <a:gd name="connsiteY465" fmla="*/ 3916 h 10000"/>
                <a:gd name="connsiteX466" fmla="*/ 674 w 10000"/>
                <a:gd name="connsiteY466" fmla="*/ 3937 h 10000"/>
                <a:gd name="connsiteX467" fmla="*/ 620 w 10000"/>
                <a:gd name="connsiteY467" fmla="*/ 3957 h 10000"/>
                <a:gd name="connsiteX468" fmla="*/ 597 w 10000"/>
                <a:gd name="connsiteY468" fmla="*/ 3984 h 10000"/>
                <a:gd name="connsiteX469" fmla="*/ 563 w 10000"/>
                <a:gd name="connsiteY469" fmla="*/ 4018 h 10000"/>
                <a:gd name="connsiteX470" fmla="*/ 530 w 10000"/>
                <a:gd name="connsiteY470" fmla="*/ 4065 h 10000"/>
                <a:gd name="connsiteX471" fmla="*/ 553 w 10000"/>
                <a:gd name="connsiteY471" fmla="*/ 4092 h 10000"/>
                <a:gd name="connsiteX472" fmla="*/ 553 w 10000"/>
                <a:gd name="connsiteY472" fmla="*/ 4119 h 10000"/>
                <a:gd name="connsiteX473" fmla="*/ 563 w 10000"/>
                <a:gd name="connsiteY473" fmla="*/ 4146 h 10000"/>
                <a:gd name="connsiteX474" fmla="*/ 574 w 10000"/>
                <a:gd name="connsiteY474" fmla="*/ 4166 h 10000"/>
                <a:gd name="connsiteX475" fmla="*/ 2486 w 10000"/>
                <a:gd name="connsiteY475" fmla="*/ 6556 h 10000"/>
                <a:gd name="connsiteX476" fmla="*/ 2608 w 10000"/>
                <a:gd name="connsiteY476" fmla="*/ 6563 h 10000"/>
                <a:gd name="connsiteX477" fmla="*/ 2740 w 10000"/>
                <a:gd name="connsiteY477" fmla="*/ 6570 h 10000"/>
                <a:gd name="connsiteX478" fmla="*/ 2862 w 10000"/>
                <a:gd name="connsiteY478" fmla="*/ 6570 h 10000"/>
                <a:gd name="connsiteX479" fmla="*/ 2984 w 10000"/>
                <a:gd name="connsiteY479" fmla="*/ 6563 h 10000"/>
                <a:gd name="connsiteX480" fmla="*/ 2984 w 10000"/>
                <a:gd name="connsiteY480" fmla="*/ 6590 h 10000"/>
                <a:gd name="connsiteX481" fmla="*/ 2961 w 10000"/>
                <a:gd name="connsiteY481" fmla="*/ 6624 h 10000"/>
                <a:gd name="connsiteX482" fmla="*/ 2961 w 10000"/>
                <a:gd name="connsiteY482" fmla="*/ 6651 h 10000"/>
                <a:gd name="connsiteX483" fmla="*/ 2961 w 10000"/>
                <a:gd name="connsiteY483" fmla="*/ 6678 h 10000"/>
                <a:gd name="connsiteX484" fmla="*/ 2949 w 10000"/>
                <a:gd name="connsiteY484" fmla="*/ 6712 h 10000"/>
                <a:gd name="connsiteX485" fmla="*/ 2949 w 10000"/>
                <a:gd name="connsiteY485" fmla="*/ 6739 h 10000"/>
                <a:gd name="connsiteX486" fmla="*/ 2939 w 10000"/>
                <a:gd name="connsiteY486" fmla="*/ 6766 h 10000"/>
                <a:gd name="connsiteX487" fmla="*/ 2939 w 10000"/>
                <a:gd name="connsiteY487" fmla="*/ 6793 h 10000"/>
                <a:gd name="connsiteX488" fmla="*/ 2906 w 10000"/>
                <a:gd name="connsiteY488" fmla="*/ 6989 h 10000"/>
                <a:gd name="connsiteX489" fmla="*/ 2906 w 10000"/>
                <a:gd name="connsiteY489" fmla="*/ 7184 h 10000"/>
                <a:gd name="connsiteX490" fmla="*/ 2916 w 10000"/>
                <a:gd name="connsiteY490" fmla="*/ 7380 h 10000"/>
                <a:gd name="connsiteX491" fmla="*/ 2949 w 10000"/>
                <a:gd name="connsiteY491" fmla="*/ 7576 h 10000"/>
                <a:gd name="connsiteX492" fmla="*/ 2995 w 10000"/>
                <a:gd name="connsiteY492" fmla="*/ 7765 h 10000"/>
                <a:gd name="connsiteX493" fmla="*/ 3061 w 10000"/>
                <a:gd name="connsiteY493" fmla="*/ 7968 h 10000"/>
                <a:gd name="connsiteX494" fmla="*/ 3128 w 10000"/>
                <a:gd name="connsiteY494" fmla="*/ 8157 h 10000"/>
                <a:gd name="connsiteX495" fmla="*/ 3204 w 10000"/>
                <a:gd name="connsiteY495" fmla="*/ 8339 h 10000"/>
                <a:gd name="connsiteX496" fmla="*/ 3502 w 10000"/>
                <a:gd name="connsiteY496" fmla="*/ 8852 h 10000"/>
                <a:gd name="connsiteX497" fmla="*/ 3073 w 10000"/>
                <a:gd name="connsiteY497" fmla="*/ 8832 h 10000"/>
                <a:gd name="connsiteX498" fmla="*/ 2619 w 10000"/>
                <a:gd name="connsiteY498" fmla="*/ 8832 h 10000"/>
                <a:gd name="connsiteX499" fmla="*/ 2399 w 10000"/>
                <a:gd name="connsiteY499" fmla="*/ 8832 h 10000"/>
                <a:gd name="connsiteX500" fmla="*/ 2178 w 10000"/>
                <a:gd name="connsiteY500" fmla="*/ 8845 h 10000"/>
                <a:gd name="connsiteX501" fmla="*/ 1956 w 10000"/>
                <a:gd name="connsiteY501" fmla="*/ 8859 h 10000"/>
                <a:gd name="connsiteX502" fmla="*/ 1723 w 10000"/>
                <a:gd name="connsiteY502" fmla="*/ 8879 h 10000"/>
                <a:gd name="connsiteX503" fmla="*/ 1514 w 10000"/>
                <a:gd name="connsiteY503" fmla="*/ 8906 h 10000"/>
                <a:gd name="connsiteX504" fmla="*/ 1293 w 10000"/>
                <a:gd name="connsiteY504" fmla="*/ 8933 h 10000"/>
                <a:gd name="connsiteX505" fmla="*/ 1083 w 10000"/>
                <a:gd name="connsiteY505" fmla="*/ 8967 h 10000"/>
                <a:gd name="connsiteX506" fmla="*/ 873 w 10000"/>
                <a:gd name="connsiteY506" fmla="*/ 9014 h 10000"/>
                <a:gd name="connsiteX507" fmla="*/ 685 w 10000"/>
                <a:gd name="connsiteY507" fmla="*/ 9068 h 10000"/>
                <a:gd name="connsiteX508" fmla="*/ 486 w 10000"/>
                <a:gd name="connsiteY508" fmla="*/ 9136 h 10000"/>
                <a:gd name="connsiteX509" fmla="*/ 299 w 10000"/>
                <a:gd name="connsiteY509" fmla="*/ 9196 h 10000"/>
                <a:gd name="connsiteX510" fmla="*/ 122 w 10000"/>
                <a:gd name="connsiteY510" fmla="*/ 9278 h 10000"/>
                <a:gd name="connsiteX511" fmla="*/ 87 w 10000"/>
                <a:gd name="connsiteY511" fmla="*/ 9305 h 10000"/>
                <a:gd name="connsiteX512" fmla="*/ 66 w 10000"/>
                <a:gd name="connsiteY512" fmla="*/ 9332 h 10000"/>
                <a:gd name="connsiteX513" fmla="*/ 44 w 10000"/>
                <a:gd name="connsiteY513" fmla="*/ 9359 h 10000"/>
                <a:gd name="connsiteX514" fmla="*/ 22 w 10000"/>
                <a:gd name="connsiteY514" fmla="*/ 9392 h 10000"/>
                <a:gd name="connsiteX515" fmla="*/ 11 w 10000"/>
                <a:gd name="connsiteY515" fmla="*/ 9419 h 10000"/>
                <a:gd name="connsiteX516" fmla="*/ 0 w 10000"/>
                <a:gd name="connsiteY516" fmla="*/ 9446 h 10000"/>
                <a:gd name="connsiteX517" fmla="*/ 0 w 10000"/>
                <a:gd name="connsiteY517" fmla="*/ 9473 h 10000"/>
                <a:gd name="connsiteX518" fmla="*/ 0 w 10000"/>
                <a:gd name="connsiteY518" fmla="*/ 9500 h 10000"/>
                <a:gd name="connsiteX519" fmla="*/ 178 w 10000"/>
                <a:gd name="connsiteY519" fmla="*/ 9534 h 10000"/>
                <a:gd name="connsiteX520" fmla="*/ 355 w 10000"/>
                <a:gd name="connsiteY520" fmla="*/ 9554 h 10000"/>
                <a:gd name="connsiteX521" fmla="*/ 530 w 10000"/>
                <a:gd name="connsiteY521" fmla="*/ 9581 h 10000"/>
                <a:gd name="connsiteX522" fmla="*/ 718 w 10000"/>
                <a:gd name="connsiteY522" fmla="*/ 9588 h 10000"/>
                <a:gd name="connsiteX523" fmla="*/ 1083 w 10000"/>
                <a:gd name="connsiteY523" fmla="*/ 9602 h 10000"/>
                <a:gd name="connsiteX524" fmla="*/ 1459 w 10000"/>
                <a:gd name="connsiteY524" fmla="*/ 9588 h 10000"/>
                <a:gd name="connsiteX525" fmla="*/ 1834 w 10000"/>
                <a:gd name="connsiteY525" fmla="*/ 9575 h 10000"/>
                <a:gd name="connsiteX526" fmla="*/ 2210 w 10000"/>
                <a:gd name="connsiteY526" fmla="*/ 9561 h 10000"/>
                <a:gd name="connsiteX527" fmla="*/ 2575 w 10000"/>
                <a:gd name="connsiteY527" fmla="*/ 9554 h 10000"/>
                <a:gd name="connsiteX528" fmla="*/ 2949 w 10000"/>
                <a:gd name="connsiteY528" fmla="*/ 9561 h 10000"/>
                <a:gd name="connsiteX529" fmla="*/ 2949 w 10000"/>
                <a:gd name="connsiteY529" fmla="*/ 9581 h 10000"/>
                <a:gd name="connsiteX530" fmla="*/ 2961 w 10000"/>
                <a:gd name="connsiteY530" fmla="*/ 9602 h 10000"/>
                <a:gd name="connsiteX531" fmla="*/ 2961 w 10000"/>
                <a:gd name="connsiteY531" fmla="*/ 9615 h 10000"/>
                <a:gd name="connsiteX532" fmla="*/ 2961 w 10000"/>
                <a:gd name="connsiteY532" fmla="*/ 9635 h 10000"/>
                <a:gd name="connsiteX533" fmla="*/ 2984 w 10000"/>
                <a:gd name="connsiteY533" fmla="*/ 9662 h 10000"/>
                <a:gd name="connsiteX534" fmla="*/ 2995 w 10000"/>
                <a:gd name="connsiteY534" fmla="*/ 9683 h 10000"/>
                <a:gd name="connsiteX535" fmla="*/ 2995 w 10000"/>
                <a:gd name="connsiteY535" fmla="*/ 9696 h 10000"/>
                <a:gd name="connsiteX536" fmla="*/ 3017 w 10000"/>
                <a:gd name="connsiteY536" fmla="*/ 9716 h 10000"/>
                <a:gd name="connsiteX537" fmla="*/ 3040 w 10000"/>
                <a:gd name="connsiteY537" fmla="*/ 9743 h 10000"/>
                <a:gd name="connsiteX538" fmla="*/ 3073 w 10000"/>
                <a:gd name="connsiteY538" fmla="*/ 9764 h 10000"/>
                <a:gd name="connsiteX539" fmla="*/ 3106 w 10000"/>
                <a:gd name="connsiteY539" fmla="*/ 9784 h 10000"/>
                <a:gd name="connsiteX540" fmla="*/ 3128 w 10000"/>
                <a:gd name="connsiteY540" fmla="*/ 9797 h 10000"/>
                <a:gd name="connsiteX541" fmla="*/ 3171 w 10000"/>
                <a:gd name="connsiteY541" fmla="*/ 9818 h 10000"/>
                <a:gd name="connsiteX542" fmla="*/ 3204 w 10000"/>
                <a:gd name="connsiteY542" fmla="*/ 9838 h 10000"/>
                <a:gd name="connsiteX543" fmla="*/ 3248 w 10000"/>
                <a:gd name="connsiteY543" fmla="*/ 9845 h 10000"/>
                <a:gd name="connsiteX544" fmla="*/ 3282 w 10000"/>
                <a:gd name="connsiteY544" fmla="*/ 9865 h 10000"/>
                <a:gd name="connsiteX545" fmla="*/ 3315 w 10000"/>
                <a:gd name="connsiteY545" fmla="*/ 9865 h 10000"/>
                <a:gd name="connsiteX546" fmla="*/ 3326 w 10000"/>
                <a:gd name="connsiteY546" fmla="*/ 9872 h 10000"/>
                <a:gd name="connsiteX547" fmla="*/ 3338 w 10000"/>
                <a:gd name="connsiteY547" fmla="*/ 9872 h 10000"/>
                <a:gd name="connsiteX548" fmla="*/ 3359 w 10000"/>
                <a:gd name="connsiteY548" fmla="*/ 9872 h 10000"/>
                <a:gd name="connsiteX549" fmla="*/ 3371 w 10000"/>
                <a:gd name="connsiteY549" fmla="*/ 9872 h 10000"/>
                <a:gd name="connsiteX550" fmla="*/ 3382 w 10000"/>
                <a:gd name="connsiteY550" fmla="*/ 9872 h 10000"/>
                <a:gd name="connsiteX551" fmla="*/ 3404 w 10000"/>
                <a:gd name="connsiteY551" fmla="*/ 9872 h 10000"/>
                <a:gd name="connsiteX552" fmla="*/ 3415 w 10000"/>
                <a:gd name="connsiteY552" fmla="*/ 9872 h 10000"/>
                <a:gd name="connsiteX553" fmla="*/ 3448 w 10000"/>
                <a:gd name="connsiteY553" fmla="*/ 9892 h 10000"/>
                <a:gd name="connsiteX554" fmla="*/ 3469 w 10000"/>
                <a:gd name="connsiteY554" fmla="*/ 9899 h 10000"/>
                <a:gd name="connsiteX555" fmla="*/ 3502 w 10000"/>
                <a:gd name="connsiteY555" fmla="*/ 9905 h 10000"/>
                <a:gd name="connsiteX556" fmla="*/ 3536 w 10000"/>
                <a:gd name="connsiteY556" fmla="*/ 9905 h 10000"/>
                <a:gd name="connsiteX557" fmla="*/ 3580 w 10000"/>
                <a:gd name="connsiteY557" fmla="*/ 9905 h 10000"/>
                <a:gd name="connsiteX558" fmla="*/ 3613 w 10000"/>
                <a:gd name="connsiteY558" fmla="*/ 9919 h 10000"/>
                <a:gd name="connsiteX559" fmla="*/ 3657 w 10000"/>
                <a:gd name="connsiteY559" fmla="*/ 9926 h 10000"/>
                <a:gd name="connsiteX560" fmla="*/ 3669 w 10000"/>
                <a:gd name="connsiteY560" fmla="*/ 9946 h 10000"/>
                <a:gd name="connsiteX561" fmla="*/ 3746 w 10000"/>
                <a:gd name="connsiteY561" fmla="*/ 9953 h 10000"/>
                <a:gd name="connsiteX562" fmla="*/ 3801 w 10000"/>
                <a:gd name="connsiteY562" fmla="*/ 9966 h 10000"/>
                <a:gd name="connsiteX563" fmla="*/ 3878 w 10000"/>
                <a:gd name="connsiteY563" fmla="*/ 9973 h 10000"/>
                <a:gd name="connsiteX564" fmla="*/ 3934 w 10000"/>
                <a:gd name="connsiteY564" fmla="*/ 9973 h 10000"/>
                <a:gd name="connsiteX565" fmla="*/ 4012 w 10000"/>
                <a:gd name="connsiteY565" fmla="*/ 9980 h 10000"/>
                <a:gd name="connsiteX566" fmla="*/ 4089 w 10000"/>
                <a:gd name="connsiteY566" fmla="*/ 9993 h 10000"/>
                <a:gd name="connsiteX567" fmla="*/ 4144 w 10000"/>
                <a:gd name="connsiteY567" fmla="*/ 9993 h 10000"/>
                <a:gd name="connsiteX568" fmla="*/ 4221 w 10000"/>
                <a:gd name="connsiteY56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895 w 10000"/>
                <a:gd name="connsiteY457" fmla="*/ 3761 h 10000"/>
                <a:gd name="connsiteX458" fmla="*/ 895 w 10000"/>
                <a:gd name="connsiteY458" fmla="*/ 3781 h 10000"/>
                <a:gd name="connsiteX459" fmla="*/ 873 w 10000"/>
                <a:gd name="connsiteY459" fmla="*/ 3788 h 10000"/>
                <a:gd name="connsiteX460" fmla="*/ 895 w 10000"/>
                <a:gd name="connsiteY460" fmla="*/ 3862 h 10000"/>
                <a:gd name="connsiteX461" fmla="*/ 873 w 10000"/>
                <a:gd name="connsiteY461" fmla="*/ 3883 h 10000"/>
                <a:gd name="connsiteX462" fmla="*/ 829 w 10000"/>
                <a:gd name="connsiteY462" fmla="*/ 3889 h 10000"/>
                <a:gd name="connsiteX463" fmla="*/ 774 w 10000"/>
                <a:gd name="connsiteY463" fmla="*/ 3903 h 10000"/>
                <a:gd name="connsiteX464" fmla="*/ 730 w 10000"/>
                <a:gd name="connsiteY464" fmla="*/ 3916 h 10000"/>
                <a:gd name="connsiteX465" fmla="*/ 674 w 10000"/>
                <a:gd name="connsiteY465" fmla="*/ 3937 h 10000"/>
                <a:gd name="connsiteX466" fmla="*/ 620 w 10000"/>
                <a:gd name="connsiteY466" fmla="*/ 3957 h 10000"/>
                <a:gd name="connsiteX467" fmla="*/ 597 w 10000"/>
                <a:gd name="connsiteY467" fmla="*/ 3984 h 10000"/>
                <a:gd name="connsiteX468" fmla="*/ 563 w 10000"/>
                <a:gd name="connsiteY468" fmla="*/ 4018 h 10000"/>
                <a:gd name="connsiteX469" fmla="*/ 530 w 10000"/>
                <a:gd name="connsiteY469" fmla="*/ 4065 h 10000"/>
                <a:gd name="connsiteX470" fmla="*/ 553 w 10000"/>
                <a:gd name="connsiteY470" fmla="*/ 4092 h 10000"/>
                <a:gd name="connsiteX471" fmla="*/ 553 w 10000"/>
                <a:gd name="connsiteY471" fmla="*/ 4119 h 10000"/>
                <a:gd name="connsiteX472" fmla="*/ 563 w 10000"/>
                <a:gd name="connsiteY472" fmla="*/ 4146 h 10000"/>
                <a:gd name="connsiteX473" fmla="*/ 574 w 10000"/>
                <a:gd name="connsiteY473" fmla="*/ 4166 h 10000"/>
                <a:gd name="connsiteX474" fmla="*/ 2486 w 10000"/>
                <a:gd name="connsiteY474" fmla="*/ 6556 h 10000"/>
                <a:gd name="connsiteX475" fmla="*/ 2608 w 10000"/>
                <a:gd name="connsiteY475" fmla="*/ 6563 h 10000"/>
                <a:gd name="connsiteX476" fmla="*/ 2740 w 10000"/>
                <a:gd name="connsiteY476" fmla="*/ 6570 h 10000"/>
                <a:gd name="connsiteX477" fmla="*/ 2862 w 10000"/>
                <a:gd name="connsiteY477" fmla="*/ 6570 h 10000"/>
                <a:gd name="connsiteX478" fmla="*/ 2984 w 10000"/>
                <a:gd name="connsiteY478" fmla="*/ 6563 h 10000"/>
                <a:gd name="connsiteX479" fmla="*/ 2984 w 10000"/>
                <a:gd name="connsiteY479" fmla="*/ 6590 h 10000"/>
                <a:gd name="connsiteX480" fmla="*/ 2961 w 10000"/>
                <a:gd name="connsiteY480" fmla="*/ 6624 h 10000"/>
                <a:gd name="connsiteX481" fmla="*/ 2961 w 10000"/>
                <a:gd name="connsiteY481" fmla="*/ 6651 h 10000"/>
                <a:gd name="connsiteX482" fmla="*/ 2961 w 10000"/>
                <a:gd name="connsiteY482" fmla="*/ 6678 h 10000"/>
                <a:gd name="connsiteX483" fmla="*/ 2949 w 10000"/>
                <a:gd name="connsiteY483" fmla="*/ 6712 h 10000"/>
                <a:gd name="connsiteX484" fmla="*/ 2949 w 10000"/>
                <a:gd name="connsiteY484" fmla="*/ 6739 h 10000"/>
                <a:gd name="connsiteX485" fmla="*/ 2939 w 10000"/>
                <a:gd name="connsiteY485" fmla="*/ 6766 h 10000"/>
                <a:gd name="connsiteX486" fmla="*/ 2939 w 10000"/>
                <a:gd name="connsiteY486" fmla="*/ 6793 h 10000"/>
                <a:gd name="connsiteX487" fmla="*/ 2906 w 10000"/>
                <a:gd name="connsiteY487" fmla="*/ 6989 h 10000"/>
                <a:gd name="connsiteX488" fmla="*/ 2906 w 10000"/>
                <a:gd name="connsiteY488" fmla="*/ 7184 h 10000"/>
                <a:gd name="connsiteX489" fmla="*/ 2916 w 10000"/>
                <a:gd name="connsiteY489" fmla="*/ 7380 h 10000"/>
                <a:gd name="connsiteX490" fmla="*/ 2949 w 10000"/>
                <a:gd name="connsiteY490" fmla="*/ 7576 h 10000"/>
                <a:gd name="connsiteX491" fmla="*/ 2995 w 10000"/>
                <a:gd name="connsiteY491" fmla="*/ 7765 h 10000"/>
                <a:gd name="connsiteX492" fmla="*/ 3061 w 10000"/>
                <a:gd name="connsiteY492" fmla="*/ 7968 h 10000"/>
                <a:gd name="connsiteX493" fmla="*/ 3128 w 10000"/>
                <a:gd name="connsiteY493" fmla="*/ 8157 h 10000"/>
                <a:gd name="connsiteX494" fmla="*/ 3204 w 10000"/>
                <a:gd name="connsiteY494" fmla="*/ 8339 h 10000"/>
                <a:gd name="connsiteX495" fmla="*/ 3502 w 10000"/>
                <a:gd name="connsiteY495" fmla="*/ 8852 h 10000"/>
                <a:gd name="connsiteX496" fmla="*/ 3073 w 10000"/>
                <a:gd name="connsiteY496" fmla="*/ 8832 h 10000"/>
                <a:gd name="connsiteX497" fmla="*/ 2619 w 10000"/>
                <a:gd name="connsiteY497" fmla="*/ 8832 h 10000"/>
                <a:gd name="connsiteX498" fmla="*/ 2399 w 10000"/>
                <a:gd name="connsiteY498" fmla="*/ 8832 h 10000"/>
                <a:gd name="connsiteX499" fmla="*/ 2178 w 10000"/>
                <a:gd name="connsiteY499" fmla="*/ 8845 h 10000"/>
                <a:gd name="connsiteX500" fmla="*/ 1956 w 10000"/>
                <a:gd name="connsiteY500" fmla="*/ 8859 h 10000"/>
                <a:gd name="connsiteX501" fmla="*/ 1723 w 10000"/>
                <a:gd name="connsiteY501" fmla="*/ 8879 h 10000"/>
                <a:gd name="connsiteX502" fmla="*/ 1514 w 10000"/>
                <a:gd name="connsiteY502" fmla="*/ 8906 h 10000"/>
                <a:gd name="connsiteX503" fmla="*/ 1293 w 10000"/>
                <a:gd name="connsiteY503" fmla="*/ 8933 h 10000"/>
                <a:gd name="connsiteX504" fmla="*/ 1083 w 10000"/>
                <a:gd name="connsiteY504" fmla="*/ 8967 h 10000"/>
                <a:gd name="connsiteX505" fmla="*/ 873 w 10000"/>
                <a:gd name="connsiteY505" fmla="*/ 9014 h 10000"/>
                <a:gd name="connsiteX506" fmla="*/ 685 w 10000"/>
                <a:gd name="connsiteY506" fmla="*/ 9068 h 10000"/>
                <a:gd name="connsiteX507" fmla="*/ 486 w 10000"/>
                <a:gd name="connsiteY507" fmla="*/ 9136 h 10000"/>
                <a:gd name="connsiteX508" fmla="*/ 299 w 10000"/>
                <a:gd name="connsiteY508" fmla="*/ 9196 h 10000"/>
                <a:gd name="connsiteX509" fmla="*/ 122 w 10000"/>
                <a:gd name="connsiteY509" fmla="*/ 9278 h 10000"/>
                <a:gd name="connsiteX510" fmla="*/ 87 w 10000"/>
                <a:gd name="connsiteY510" fmla="*/ 9305 h 10000"/>
                <a:gd name="connsiteX511" fmla="*/ 66 w 10000"/>
                <a:gd name="connsiteY511" fmla="*/ 9332 h 10000"/>
                <a:gd name="connsiteX512" fmla="*/ 44 w 10000"/>
                <a:gd name="connsiteY512" fmla="*/ 9359 h 10000"/>
                <a:gd name="connsiteX513" fmla="*/ 22 w 10000"/>
                <a:gd name="connsiteY513" fmla="*/ 9392 h 10000"/>
                <a:gd name="connsiteX514" fmla="*/ 11 w 10000"/>
                <a:gd name="connsiteY514" fmla="*/ 9419 h 10000"/>
                <a:gd name="connsiteX515" fmla="*/ 0 w 10000"/>
                <a:gd name="connsiteY515" fmla="*/ 9446 h 10000"/>
                <a:gd name="connsiteX516" fmla="*/ 0 w 10000"/>
                <a:gd name="connsiteY516" fmla="*/ 9473 h 10000"/>
                <a:gd name="connsiteX517" fmla="*/ 0 w 10000"/>
                <a:gd name="connsiteY517" fmla="*/ 9500 h 10000"/>
                <a:gd name="connsiteX518" fmla="*/ 178 w 10000"/>
                <a:gd name="connsiteY518" fmla="*/ 9534 h 10000"/>
                <a:gd name="connsiteX519" fmla="*/ 355 w 10000"/>
                <a:gd name="connsiteY519" fmla="*/ 9554 h 10000"/>
                <a:gd name="connsiteX520" fmla="*/ 530 w 10000"/>
                <a:gd name="connsiteY520" fmla="*/ 9581 h 10000"/>
                <a:gd name="connsiteX521" fmla="*/ 718 w 10000"/>
                <a:gd name="connsiteY521" fmla="*/ 9588 h 10000"/>
                <a:gd name="connsiteX522" fmla="*/ 1083 w 10000"/>
                <a:gd name="connsiteY522" fmla="*/ 9602 h 10000"/>
                <a:gd name="connsiteX523" fmla="*/ 1459 w 10000"/>
                <a:gd name="connsiteY523" fmla="*/ 9588 h 10000"/>
                <a:gd name="connsiteX524" fmla="*/ 1834 w 10000"/>
                <a:gd name="connsiteY524" fmla="*/ 9575 h 10000"/>
                <a:gd name="connsiteX525" fmla="*/ 2210 w 10000"/>
                <a:gd name="connsiteY525" fmla="*/ 9561 h 10000"/>
                <a:gd name="connsiteX526" fmla="*/ 2575 w 10000"/>
                <a:gd name="connsiteY526" fmla="*/ 9554 h 10000"/>
                <a:gd name="connsiteX527" fmla="*/ 2949 w 10000"/>
                <a:gd name="connsiteY527" fmla="*/ 9561 h 10000"/>
                <a:gd name="connsiteX528" fmla="*/ 2949 w 10000"/>
                <a:gd name="connsiteY528" fmla="*/ 9581 h 10000"/>
                <a:gd name="connsiteX529" fmla="*/ 2961 w 10000"/>
                <a:gd name="connsiteY529" fmla="*/ 9602 h 10000"/>
                <a:gd name="connsiteX530" fmla="*/ 2961 w 10000"/>
                <a:gd name="connsiteY530" fmla="*/ 9615 h 10000"/>
                <a:gd name="connsiteX531" fmla="*/ 2961 w 10000"/>
                <a:gd name="connsiteY531" fmla="*/ 9635 h 10000"/>
                <a:gd name="connsiteX532" fmla="*/ 2984 w 10000"/>
                <a:gd name="connsiteY532" fmla="*/ 9662 h 10000"/>
                <a:gd name="connsiteX533" fmla="*/ 2995 w 10000"/>
                <a:gd name="connsiteY533" fmla="*/ 9683 h 10000"/>
                <a:gd name="connsiteX534" fmla="*/ 2995 w 10000"/>
                <a:gd name="connsiteY534" fmla="*/ 9696 h 10000"/>
                <a:gd name="connsiteX535" fmla="*/ 3017 w 10000"/>
                <a:gd name="connsiteY535" fmla="*/ 9716 h 10000"/>
                <a:gd name="connsiteX536" fmla="*/ 3040 w 10000"/>
                <a:gd name="connsiteY536" fmla="*/ 9743 h 10000"/>
                <a:gd name="connsiteX537" fmla="*/ 3073 w 10000"/>
                <a:gd name="connsiteY537" fmla="*/ 9764 h 10000"/>
                <a:gd name="connsiteX538" fmla="*/ 3106 w 10000"/>
                <a:gd name="connsiteY538" fmla="*/ 9784 h 10000"/>
                <a:gd name="connsiteX539" fmla="*/ 3128 w 10000"/>
                <a:gd name="connsiteY539" fmla="*/ 9797 h 10000"/>
                <a:gd name="connsiteX540" fmla="*/ 3171 w 10000"/>
                <a:gd name="connsiteY540" fmla="*/ 9818 h 10000"/>
                <a:gd name="connsiteX541" fmla="*/ 3204 w 10000"/>
                <a:gd name="connsiteY541" fmla="*/ 9838 h 10000"/>
                <a:gd name="connsiteX542" fmla="*/ 3248 w 10000"/>
                <a:gd name="connsiteY542" fmla="*/ 9845 h 10000"/>
                <a:gd name="connsiteX543" fmla="*/ 3282 w 10000"/>
                <a:gd name="connsiteY543" fmla="*/ 9865 h 10000"/>
                <a:gd name="connsiteX544" fmla="*/ 3315 w 10000"/>
                <a:gd name="connsiteY544" fmla="*/ 9865 h 10000"/>
                <a:gd name="connsiteX545" fmla="*/ 3326 w 10000"/>
                <a:gd name="connsiteY545" fmla="*/ 9872 h 10000"/>
                <a:gd name="connsiteX546" fmla="*/ 3338 w 10000"/>
                <a:gd name="connsiteY546" fmla="*/ 9872 h 10000"/>
                <a:gd name="connsiteX547" fmla="*/ 3359 w 10000"/>
                <a:gd name="connsiteY547" fmla="*/ 9872 h 10000"/>
                <a:gd name="connsiteX548" fmla="*/ 3371 w 10000"/>
                <a:gd name="connsiteY548" fmla="*/ 9872 h 10000"/>
                <a:gd name="connsiteX549" fmla="*/ 3382 w 10000"/>
                <a:gd name="connsiteY549" fmla="*/ 9872 h 10000"/>
                <a:gd name="connsiteX550" fmla="*/ 3404 w 10000"/>
                <a:gd name="connsiteY550" fmla="*/ 9872 h 10000"/>
                <a:gd name="connsiteX551" fmla="*/ 3415 w 10000"/>
                <a:gd name="connsiteY551" fmla="*/ 9872 h 10000"/>
                <a:gd name="connsiteX552" fmla="*/ 3448 w 10000"/>
                <a:gd name="connsiteY552" fmla="*/ 9892 h 10000"/>
                <a:gd name="connsiteX553" fmla="*/ 3469 w 10000"/>
                <a:gd name="connsiteY553" fmla="*/ 9899 h 10000"/>
                <a:gd name="connsiteX554" fmla="*/ 3502 w 10000"/>
                <a:gd name="connsiteY554" fmla="*/ 9905 h 10000"/>
                <a:gd name="connsiteX555" fmla="*/ 3536 w 10000"/>
                <a:gd name="connsiteY555" fmla="*/ 9905 h 10000"/>
                <a:gd name="connsiteX556" fmla="*/ 3580 w 10000"/>
                <a:gd name="connsiteY556" fmla="*/ 9905 h 10000"/>
                <a:gd name="connsiteX557" fmla="*/ 3613 w 10000"/>
                <a:gd name="connsiteY557" fmla="*/ 9919 h 10000"/>
                <a:gd name="connsiteX558" fmla="*/ 3657 w 10000"/>
                <a:gd name="connsiteY558" fmla="*/ 9926 h 10000"/>
                <a:gd name="connsiteX559" fmla="*/ 3669 w 10000"/>
                <a:gd name="connsiteY559" fmla="*/ 9946 h 10000"/>
                <a:gd name="connsiteX560" fmla="*/ 3746 w 10000"/>
                <a:gd name="connsiteY560" fmla="*/ 9953 h 10000"/>
                <a:gd name="connsiteX561" fmla="*/ 3801 w 10000"/>
                <a:gd name="connsiteY561" fmla="*/ 9966 h 10000"/>
                <a:gd name="connsiteX562" fmla="*/ 3878 w 10000"/>
                <a:gd name="connsiteY562" fmla="*/ 9973 h 10000"/>
                <a:gd name="connsiteX563" fmla="*/ 3934 w 10000"/>
                <a:gd name="connsiteY563" fmla="*/ 9973 h 10000"/>
                <a:gd name="connsiteX564" fmla="*/ 4012 w 10000"/>
                <a:gd name="connsiteY564" fmla="*/ 9980 h 10000"/>
                <a:gd name="connsiteX565" fmla="*/ 4089 w 10000"/>
                <a:gd name="connsiteY565" fmla="*/ 9993 h 10000"/>
                <a:gd name="connsiteX566" fmla="*/ 4144 w 10000"/>
                <a:gd name="connsiteY566" fmla="*/ 9993 h 10000"/>
                <a:gd name="connsiteX567" fmla="*/ 4221 w 10000"/>
                <a:gd name="connsiteY56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895 w 10000"/>
                <a:gd name="connsiteY456" fmla="*/ 3761 h 10000"/>
                <a:gd name="connsiteX457" fmla="*/ 895 w 10000"/>
                <a:gd name="connsiteY457" fmla="*/ 3781 h 10000"/>
                <a:gd name="connsiteX458" fmla="*/ 873 w 10000"/>
                <a:gd name="connsiteY458" fmla="*/ 3788 h 10000"/>
                <a:gd name="connsiteX459" fmla="*/ 895 w 10000"/>
                <a:gd name="connsiteY459" fmla="*/ 3862 h 10000"/>
                <a:gd name="connsiteX460" fmla="*/ 873 w 10000"/>
                <a:gd name="connsiteY460" fmla="*/ 3883 h 10000"/>
                <a:gd name="connsiteX461" fmla="*/ 829 w 10000"/>
                <a:gd name="connsiteY461" fmla="*/ 3889 h 10000"/>
                <a:gd name="connsiteX462" fmla="*/ 774 w 10000"/>
                <a:gd name="connsiteY462" fmla="*/ 3903 h 10000"/>
                <a:gd name="connsiteX463" fmla="*/ 730 w 10000"/>
                <a:gd name="connsiteY463" fmla="*/ 3916 h 10000"/>
                <a:gd name="connsiteX464" fmla="*/ 674 w 10000"/>
                <a:gd name="connsiteY464" fmla="*/ 3937 h 10000"/>
                <a:gd name="connsiteX465" fmla="*/ 620 w 10000"/>
                <a:gd name="connsiteY465" fmla="*/ 3957 h 10000"/>
                <a:gd name="connsiteX466" fmla="*/ 597 w 10000"/>
                <a:gd name="connsiteY466" fmla="*/ 3984 h 10000"/>
                <a:gd name="connsiteX467" fmla="*/ 563 w 10000"/>
                <a:gd name="connsiteY467" fmla="*/ 4018 h 10000"/>
                <a:gd name="connsiteX468" fmla="*/ 530 w 10000"/>
                <a:gd name="connsiteY468" fmla="*/ 4065 h 10000"/>
                <a:gd name="connsiteX469" fmla="*/ 553 w 10000"/>
                <a:gd name="connsiteY469" fmla="*/ 4092 h 10000"/>
                <a:gd name="connsiteX470" fmla="*/ 553 w 10000"/>
                <a:gd name="connsiteY470" fmla="*/ 4119 h 10000"/>
                <a:gd name="connsiteX471" fmla="*/ 563 w 10000"/>
                <a:gd name="connsiteY471" fmla="*/ 4146 h 10000"/>
                <a:gd name="connsiteX472" fmla="*/ 574 w 10000"/>
                <a:gd name="connsiteY472" fmla="*/ 4166 h 10000"/>
                <a:gd name="connsiteX473" fmla="*/ 2486 w 10000"/>
                <a:gd name="connsiteY473" fmla="*/ 6556 h 10000"/>
                <a:gd name="connsiteX474" fmla="*/ 2608 w 10000"/>
                <a:gd name="connsiteY474" fmla="*/ 6563 h 10000"/>
                <a:gd name="connsiteX475" fmla="*/ 2740 w 10000"/>
                <a:gd name="connsiteY475" fmla="*/ 6570 h 10000"/>
                <a:gd name="connsiteX476" fmla="*/ 2862 w 10000"/>
                <a:gd name="connsiteY476" fmla="*/ 6570 h 10000"/>
                <a:gd name="connsiteX477" fmla="*/ 2984 w 10000"/>
                <a:gd name="connsiteY477" fmla="*/ 6563 h 10000"/>
                <a:gd name="connsiteX478" fmla="*/ 2984 w 10000"/>
                <a:gd name="connsiteY478" fmla="*/ 6590 h 10000"/>
                <a:gd name="connsiteX479" fmla="*/ 2961 w 10000"/>
                <a:gd name="connsiteY479" fmla="*/ 6624 h 10000"/>
                <a:gd name="connsiteX480" fmla="*/ 2961 w 10000"/>
                <a:gd name="connsiteY480" fmla="*/ 6651 h 10000"/>
                <a:gd name="connsiteX481" fmla="*/ 2961 w 10000"/>
                <a:gd name="connsiteY481" fmla="*/ 6678 h 10000"/>
                <a:gd name="connsiteX482" fmla="*/ 2949 w 10000"/>
                <a:gd name="connsiteY482" fmla="*/ 6712 h 10000"/>
                <a:gd name="connsiteX483" fmla="*/ 2949 w 10000"/>
                <a:gd name="connsiteY483" fmla="*/ 6739 h 10000"/>
                <a:gd name="connsiteX484" fmla="*/ 2939 w 10000"/>
                <a:gd name="connsiteY484" fmla="*/ 6766 h 10000"/>
                <a:gd name="connsiteX485" fmla="*/ 2939 w 10000"/>
                <a:gd name="connsiteY485" fmla="*/ 6793 h 10000"/>
                <a:gd name="connsiteX486" fmla="*/ 2906 w 10000"/>
                <a:gd name="connsiteY486" fmla="*/ 6989 h 10000"/>
                <a:gd name="connsiteX487" fmla="*/ 2906 w 10000"/>
                <a:gd name="connsiteY487" fmla="*/ 7184 h 10000"/>
                <a:gd name="connsiteX488" fmla="*/ 2916 w 10000"/>
                <a:gd name="connsiteY488" fmla="*/ 7380 h 10000"/>
                <a:gd name="connsiteX489" fmla="*/ 2949 w 10000"/>
                <a:gd name="connsiteY489" fmla="*/ 7576 h 10000"/>
                <a:gd name="connsiteX490" fmla="*/ 2995 w 10000"/>
                <a:gd name="connsiteY490" fmla="*/ 7765 h 10000"/>
                <a:gd name="connsiteX491" fmla="*/ 3061 w 10000"/>
                <a:gd name="connsiteY491" fmla="*/ 7968 h 10000"/>
                <a:gd name="connsiteX492" fmla="*/ 3128 w 10000"/>
                <a:gd name="connsiteY492" fmla="*/ 8157 h 10000"/>
                <a:gd name="connsiteX493" fmla="*/ 3204 w 10000"/>
                <a:gd name="connsiteY493" fmla="*/ 8339 h 10000"/>
                <a:gd name="connsiteX494" fmla="*/ 3502 w 10000"/>
                <a:gd name="connsiteY494" fmla="*/ 8852 h 10000"/>
                <a:gd name="connsiteX495" fmla="*/ 3073 w 10000"/>
                <a:gd name="connsiteY495" fmla="*/ 8832 h 10000"/>
                <a:gd name="connsiteX496" fmla="*/ 2619 w 10000"/>
                <a:gd name="connsiteY496" fmla="*/ 8832 h 10000"/>
                <a:gd name="connsiteX497" fmla="*/ 2399 w 10000"/>
                <a:gd name="connsiteY497" fmla="*/ 8832 h 10000"/>
                <a:gd name="connsiteX498" fmla="*/ 2178 w 10000"/>
                <a:gd name="connsiteY498" fmla="*/ 8845 h 10000"/>
                <a:gd name="connsiteX499" fmla="*/ 1956 w 10000"/>
                <a:gd name="connsiteY499" fmla="*/ 8859 h 10000"/>
                <a:gd name="connsiteX500" fmla="*/ 1723 w 10000"/>
                <a:gd name="connsiteY500" fmla="*/ 8879 h 10000"/>
                <a:gd name="connsiteX501" fmla="*/ 1514 w 10000"/>
                <a:gd name="connsiteY501" fmla="*/ 8906 h 10000"/>
                <a:gd name="connsiteX502" fmla="*/ 1293 w 10000"/>
                <a:gd name="connsiteY502" fmla="*/ 8933 h 10000"/>
                <a:gd name="connsiteX503" fmla="*/ 1083 w 10000"/>
                <a:gd name="connsiteY503" fmla="*/ 8967 h 10000"/>
                <a:gd name="connsiteX504" fmla="*/ 873 w 10000"/>
                <a:gd name="connsiteY504" fmla="*/ 9014 h 10000"/>
                <a:gd name="connsiteX505" fmla="*/ 685 w 10000"/>
                <a:gd name="connsiteY505" fmla="*/ 9068 h 10000"/>
                <a:gd name="connsiteX506" fmla="*/ 486 w 10000"/>
                <a:gd name="connsiteY506" fmla="*/ 9136 h 10000"/>
                <a:gd name="connsiteX507" fmla="*/ 299 w 10000"/>
                <a:gd name="connsiteY507" fmla="*/ 9196 h 10000"/>
                <a:gd name="connsiteX508" fmla="*/ 122 w 10000"/>
                <a:gd name="connsiteY508" fmla="*/ 9278 h 10000"/>
                <a:gd name="connsiteX509" fmla="*/ 87 w 10000"/>
                <a:gd name="connsiteY509" fmla="*/ 9305 h 10000"/>
                <a:gd name="connsiteX510" fmla="*/ 66 w 10000"/>
                <a:gd name="connsiteY510" fmla="*/ 9332 h 10000"/>
                <a:gd name="connsiteX511" fmla="*/ 44 w 10000"/>
                <a:gd name="connsiteY511" fmla="*/ 9359 h 10000"/>
                <a:gd name="connsiteX512" fmla="*/ 22 w 10000"/>
                <a:gd name="connsiteY512" fmla="*/ 9392 h 10000"/>
                <a:gd name="connsiteX513" fmla="*/ 11 w 10000"/>
                <a:gd name="connsiteY513" fmla="*/ 9419 h 10000"/>
                <a:gd name="connsiteX514" fmla="*/ 0 w 10000"/>
                <a:gd name="connsiteY514" fmla="*/ 9446 h 10000"/>
                <a:gd name="connsiteX515" fmla="*/ 0 w 10000"/>
                <a:gd name="connsiteY515" fmla="*/ 9473 h 10000"/>
                <a:gd name="connsiteX516" fmla="*/ 0 w 10000"/>
                <a:gd name="connsiteY516" fmla="*/ 9500 h 10000"/>
                <a:gd name="connsiteX517" fmla="*/ 178 w 10000"/>
                <a:gd name="connsiteY517" fmla="*/ 9534 h 10000"/>
                <a:gd name="connsiteX518" fmla="*/ 355 w 10000"/>
                <a:gd name="connsiteY518" fmla="*/ 9554 h 10000"/>
                <a:gd name="connsiteX519" fmla="*/ 530 w 10000"/>
                <a:gd name="connsiteY519" fmla="*/ 9581 h 10000"/>
                <a:gd name="connsiteX520" fmla="*/ 718 w 10000"/>
                <a:gd name="connsiteY520" fmla="*/ 9588 h 10000"/>
                <a:gd name="connsiteX521" fmla="*/ 1083 w 10000"/>
                <a:gd name="connsiteY521" fmla="*/ 9602 h 10000"/>
                <a:gd name="connsiteX522" fmla="*/ 1459 w 10000"/>
                <a:gd name="connsiteY522" fmla="*/ 9588 h 10000"/>
                <a:gd name="connsiteX523" fmla="*/ 1834 w 10000"/>
                <a:gd name="connsiteY523" fmla="*/ 9575 h 10000"/>
                <a:gd name="connsiteX524" fmla="*/ 2210 w 10000"/>
                <a:gd name="connsiteY524" fmla="*/ 9561 h 10000"/>
                <a:gd name="connsiteX525" fmla="*/ 2575 w 10000"/>
                <a:gd name="connsiteY525" fmla="*/ 9554 h 10000"/>
                <a:gd name="connsiteX526" fmla="*/ 2949 w 10000"/>
                <a:gd name="connsiteY526" fmla="*/ 9561 h 10000"/>
                <a:gd name="connsiteX527" fmla="*/ 2949 w 10000"/>
                <a:gd name="connsiteY527" fmla="*/ 9581 h 10000"/>
                <a:gd name="connsiteX528" fmla="*/ 2961 w 10000"/>
                <a:gd name="connsiteY528" fmla="*/ 9602 h 10000"/>
                <a:gd name="connsiteX529" fmla="*/ 2961 w 10000"/>
                <a:gd name="connsiteY529" fmla="*/ 9615 h 10000"/>
                <a:gd name="connsiteX530" fmla="*/ 2961 w 10000"/>
                <a:gd name="connsiteY530" fmla="*/ 9635 h 10000"/>
                <a:gd name="connsiteX531" fmla="*/ 2984 w 10000"/>
                <a:gd name="connsiteY531" fmla="*/ 9662 h 10000"/>
                <a:gd name="connsiteX532" fmla="*/ 2995 w 10000"/>
                <a:gd name="connsiteY532" fmla="*/ 9683 h 10000"/>
                <a:gd name="connsiteX533" fmla="*/ 2995 w 10000"/>
                <a:gd name="connsiteY533" fmla="*/ 9696 h 10000"/>
                <a:gd name="connsiteX534" fmla="*/ 3017 w 10000"/>
                <a:gd name="connsiteY534" fmla="*/ 9716 h 10000"/>
                <a:gd name="connsiteX535" fmla="*/ 3040 w 10000"/>
                <a:gd name="connsiteY535" fmla="*/ 9743 h 10000"/>
                <a:gd name="connsiteX536" fmla="*/ 3073 w 10000"/>
                <a:gd name="connsiteY536" fmla="*/ 9764 h 10000"/>
                <a:gd name="connsiteX537" fmla="*/ 3106 w 10000"/>
                <a:gd name="connsiteY537" fmla="*/ 9784 h 10000"/>
                <a:gd name="connsiteX538" fmla="*/ 3128 w 10000"/>
                <a:gd name="connsiteY538" fmla="*/ 9797 h 10000"/>
                <a:gd name="connsiteX539" fmla="*/ 3171 w 10000"/>
                <a:gd name="connsiteY539" fmla="*/ 9818 h 10000"/>
                <a:gd name="connsiteX540" fmla="*/ 3204 w 10000"/>
                <a:gd name="connsiteY540" fmla="*/ 9838 h 10000"/>
                <a:gd name="connsiteX541" fmla="*/ 3248 w 10000"/>
                <a:gd name="connsiteY541" fmla="*/ 9845 h 10000"/>
                <a:gd name="connsiteX542" fmla="*/ 3282 w 10000"/>
                <a:gd name="connsiteY542" fmla="*/ 9865 h 10000"/>
                <a:gd name="connsiteX543" fmla="*/ 3315 w 10000"/>
                <a:gd name="connsiteY543" fmla="*/ 9865 h 10000"/>
                <a:gd name="connsiteX544" fmla="*/ 3326 w 10000"/>
                <a:gd name="connsiteY544" fmla="*/ 9872 h 10000"/>
                <a:gd name="connsiteX545" fmla="*/ 3338 w 10000"/>
                <a:gd name="connsiteY545" fmla="*/ 9872 h 10000"/>
                <a:gd name="connsiteX546" fmla="*/ 3359 w 10000"/>
                <a:gd name="connsiteY546" fmla="*/ 9872 h 10000"/>
                <a:gd name="connsiteX547" fmla="*/ 3371 w 10000"/>
                <a:gd name="connsiteY547" fmla="*/ 9872 h 10000"/>
                <a:gd name="connsiteX548" fmla="*/ 3382 w 10000"/>
                <a:gd name="connsiteY548" fmla="*/ 9872 h 10000"/>
                <a:gd name="connsiteX549" fmla="*/ 3404 w 10000"/>
                <a:gd name="connsiteY549" fmla="*/ 9872 h 10000"/>
                <a:gd name="connsiteX550" fmla="*/ 3415 w 10000"/>
                <a:gd name="connsiteY550" fmla="*/ 9872 h 10000"/>
                <a:gd name="connsiteX551" fmla="*/ 3448 w 10000"/>
                <a:gd name="connsiteY551" fmla="*/ 9892 h 10000"/>
                <a:gd name="connsiteX552" fmla="*/ 3469 w 10000"/>
                <a:gd name="connsiteY552" fmla="*/ 9899 h 10000"/>
                <a:gd name="connsiteX553" fmla="*/ 3502 w 10000"/>
                <a:gd name="connsiteY553" fmla="*/ 9905 h 10000"/>
                <a:gd name="connsiteX554" fmla="*/ 3536 w 10000"/>
                <a:gd name="connsiteY554" fmla="*/ 9905 h 10000"/>
                <a:gd name="connsiteX555" fmla="*/ 3580 w 10000"/>
                <a:gd name="connsiteY555" fmla="*/ 9905 h 10000"/>
                <a:gd name="connsiteX556" fmla="*/ 3613 w 10000"/>
                <a:gd name="connsiteY556" fmla="*/ 9919 h 10000"/>
                <a:gd name="connsiteX557" fmla="*/ 3657 w 10000"/>
                <a:gd name="connsiteY557" fmla="*/ 9926 h 10000"/>
                <a:gd name="connsiteX558" fmla="*/ 3669 w 10000"/>
                <a:gd name="connsiteY558" fmla="*/ 9946 h 10000"/>
                <a:gd name="connsiteX559" fmla="*/ 3746 w 10000"/>
                <a:gd name="connsiteY559" fmla="*/ 9953 h 10000"/>
                <a:gd name="connsiteX560" fmla="*/ 3801 w 10000"/>
                <a:gd name="connsiteY560" fmla="*/ 9966 h 10000"/>
                <a:gd name="connsiteX561" fmla="*/ 3878 w 10000"/>
                <a:gd name="connsiteY561" fmla="*/ 9973 h 10000"/>
                <a:gd name="connsiteX562" fmla="*/ 3934 w 10000"/>
                <a:gd name="connsiteY562" fmla="*/ 9973 h 10000"/>
                <a:gd name="connsiteX563" fmla="*/ 4012 w 10000"/>
                <a:gd name="connsiteY563" fmla="*/ 9980 h 10000"/>
                <a:gd name="connsiteX564" fmla="*/ 4089 w 10000"/>
                <a:gd name="connsiteY564" fmla="*/ 9993 h 10000"/>
                <a:gd name="connsiteX565" fmla="*/ 4144 w 10000"/>
                <a:gd name="connsiteY565" fmla="*/ 9993 h 10000"/>
                <a:gd name="connsiteX566" fmla="*/ 4221 w 10000"/>
                <a:gd name="connsiteY56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895 w 10000"/>
                <a:gd name="connsiteY455" fmla="*/ 3761 h 10000"/>
                <a:gd name="connsiteX456" fmla="*/ 895 w 10000"/>
                <a:gd name="connsiteY456" fmla="*/ 3781 h 10000"/>
                <a:gd name="connsiteX457" fmla="*/ 873 w 10000"/>
                <a:gd name="connsiteY457" fmla="*/ 3788 h 10000"/>
                <a:gd name="connsiteX458" fmla="*/ 895 w 10000"/>
                <a:gd name="connsiteY458" fmla="*/ 3862 h 10000"/>
                <a:gd name="connsiteX459" fmla="*/ 873 w 10000"/>
                <a:gd name="connsiteY459" fmla="*/ 3883 h 10000"/>
                <a:gd name="connsiteX460" fmla="*/ 829 w 10000"/>
                <a:gd name="connsiteY460" fmla="*/ 3889 h 10000"/>
                <a:gd name="connsiteX461" fmla="*/ 774 w 10000"/>
                <a:gd name="connsiteY461" fmla="*/ 3903 h 10000"/>
                <a:gd name="connsiteX462" fmla="*/ 730 w 10000"/>
                <a:gd name="connsiteY462" fmla="*/ 3916 h 10000"/>
                <a:gd name="connsiteX463" fmla="*/ 674 w 10000"/>
                <a:gd name="connsiteY463" fmla="*/ 3937 h 10000"/>
                <a:gd name="connsiteX464" fmla="*/ 620 w 10000"/>
                <a:gd name="connsiteY464" fmla="*/ 3957 h 10000"/>
                <a:gd name="connsiteX465" fmla="*/ 597 w 10000"/>
                <a:gd name="connsiteY465" fmla="*/ 3984 h 10000"/>
                <a:gd name="connsiteX466" fmla="*/ 563 w 10000"/>
                <a:gd name="connsiteY466" fmla="*/ 4018 h 10000"/>
                <a:gd name="connsiteX467" fmla="*/ 530 w 10000"/>
                <a:gd name="connsiteY467" fmla="*/ 4065 h 10000"/>
                <a:gd name="connsiteX468" fmla="*/ 553 w 10000"/>
                <a:gd name="connsiteY468" fmla="*/ 4092 h 10000"/>
                <a:gd name="connsiteX469" fmla="*/ 553 w 10000"/>
                <a:gd name="connsiteY469" fmla="*/ 4119 h 10000"/>
                <a:gd name="connsiteX470" fmla="*/ 563 w 10000"/>
                <a:gd name="connsiteY470" fmla="*/ 4146 h 10000"/>
                <a:gd name="connsiteX471" fmla="*/ 574 w 10000"/>
                <a:gd name="connsiteY471" fmla="*/ 4166 h 10000"/>
                <a:gd name="connsiteX472" fmla="*/ 2486 w 10000"/>
                <a:gd name="connsiteY472" fmla="*/ 6556 h 10000"/>
                <a:gd name="connsiteX473" fmla="*/ 2608 w 10000"/>
                <a:gd name="connsiteY473" fmla="*/ 6563 h 10000"/>
                <a:gd name="connsiteX474" fmla="*/ 2740 w 10000"/>
                <a:gd name="connsiteY474" fmla="*/ 6570 h 10000"/>
                <a:gd name="connsiteX475" fmla="*/ 2862 w 10000"/>
                <a:gd name="connsiteY475" fmla="*/ 6570 h 10000"/>
                <a:gd name="connsiteX476" fmla="*/ 2984 w 10000"/>
                <a:gd name="connsiteY476" fmla="*/ 6563 h 10000"/>
                <a:gd name="connsiteX477" fmla="*/ 2984 w 10000"/>
                <a:gd name="connsiteY477" fmla="*/ 6590 h 10000"/>
                <a:gd name="connsiteX478" fmla="*/ 2961 w 10000"/>
                <a:gd name="connsiteY478" fmla="*/ 6624 h 10000"/>
                <a:gd name="connsiteX479" fmla="*/ 2961 w 10000"/>
                <a:gd name="connsiteY479" fmla="*/ 6651 h 10000"/>
                <a:gd name="connsiteX480" fmla="*/ 2961 w 10000"/>
                <a:gd name="connsiteY480" fmla="*/ 6678 h 10000"/>
                <a:gd name="connsiteX481" fmla="*/ 2949 w 10000"/>
                <a:gd name="connsiteY481" fmla="*/ 6712 h 10000"/>
                <a:gd name="connsiteX482" fmla="*/ 2949 w 10000"/>
                <a:gd name="connsiteY482" fmla="*/ 6739 h 10000"/>
                <a:gd name="connsiteX483" fmla="*/ 2939 w 10000"/>
                <a:gd name="connsiteY483" fmla="*/ 6766 h 10000"/>
                <a:gd name="connsiteX484" fmla="*/ 2939 w 10000"/>
                <a:gd name="connsiteY484" fmla="*/ 6793 h 10000"/>
                <a:gd name="connsiteX485" fmla="*/ 2906 w 10000"/>
                <a:gd name="connsiteY485" fmla="*/ 6989 h 10000"/>
                <a:gd name="connsiteX486" fmla="*/ 2906 w 10000"/>
                <a:gd name="connsiteY486" fmla="*/ 7184 h 10000"/>
                <a:gd name="connsiteX487" fmla="*/ 2916 w 10000"/>
                <a:gd name="connsiteY487" fmla="*/ 7380 h 10000"/>
                <a:gd name="connsiteX488" fmla="*/ 2949 w 10000"/>
                <a:gd name="connsiteY488" fmla="*/ 7576 h 10000"/>
                <a:gd name="connsiteX489" fmla="*/ 2995 w 10000"/>
                <a:gd name="connsiteY489" fmla="*/ 7765 h 10000"/>
                <a:gd name="connsiteX490" fmla="*/ 3061 w 10000"/>
                <a:gd name="connsiteY490" fmla="*/ 7968 h 10000"/>
                <a:gd name="connsiteX491" fmla="*/ 3128 w 10000"/>
                <a:gd name="connsiteY491" fmla="*/ 8157 h 10000"/>
                <a:gd name="connsiteX492" fmla="*/ 3204 w 10000"/>
                <a:gd name="connsiteY492" fmla="*/ 8339 h 10000"/>
                <a:gd name="connsiteX493" fmla="*/ 3502 w 10000"/>
                <a:gd name="connsiteY493" fmla="*/ 8852 h 10000"/>
                <a:gd name="connsiteX494" fmla="*/ 3073 w 10000"/>
                <a:gd name="connsiteY494" fmla="*/ 8832 h 10000"/>
                <a:gd name="connsiteX495" fmla="*/ 2619 w 10000"/>
                <a:gd name="connsiteY495" fmla="*/ 8832 h 10000"/>
                <a:gd name="connsiteX496" fmla="*/ 2399 w 10000"/>
                <a:gd name="connsiteY496" fmla="*/ 8832 h 10000"/>
                <a:gd name="connsiteX497" fmla="*/ 2178 w 10000"/>
                <a:gd name="connsiteY497" fmla="*/ 8845 h 10000"/>
                <a:gd name="connsiteX498" fmla="*/ 1956 w 10000"/>
                <a:gd name="connsiteY498" fmla="*/ 8859 h 10000"/>
                <a:gd name="connsiteX499" fmla="*/ 1723 w 10000"/>
                <a:gd name="connsiteY499" fmla="*/ 8879 h 10000"/>
                <a:gd name="connsiteX500" fmla="*/ 1514 w 10000"/>
                <a:gd name="connsiteY500" fmla="*/ 8906 h 10000"/>
                <a:gd name="connsiteX501" fmla="*/ 1293 w 10000"/>
                <a:gd name="connsiteY501" fmla="*/ 8933 h 10000"/>
                <a:gd name="connsiteX502" fmla="*/ 1083 w 10000"/>
                <a:gd name="connsiteY502" fmla="*/ 8967 h 10000"/>
                <a:gd name="connsiteX503" fmla="*/ 873 w 10000"/>
                <a:gd name="connsiteY503" fmla="*/ 9014 h 10000"/>
                <a:gd name="connsiteX504" fmla="*/ 685 w 10000"/>
                <a:gd name="connsiteY504" fmla="*/ 9068 h 10000"/>
                <a:gd name="connsiteX505" fmla="*/ 486 w 10000"/>
                <a:gd name="connsiteY505" fmla="*/ 9136 h 10000"/>
                <a:gd name="connsiteX506" fmla="*/ 299 w 10000"/>
                <a:gd name="connsiteY506" fmla="*/ 9196 h 10000"/>
                <a:gd name="connsiteX507" fmla="*/ 122 w 10000"/>
                <a:gd name="connsiteY507" fmla="*/ 9278 h 10000"/>
                <a:gd name="connsiteX508" fmla="*/ 87 w 10000"/>
                <a:gd name="connsiteY508" fmla="*/ 9305 h 10000"/>
                <a:gd name="connsiteX509" fmla="*/ 66 w 10000"/>
                <a:gd name="connsiteY509" fmla="*/ 9332 h 10000"/>
                <a:gd name="connsiteX510" fmla="*/ 44 w 10000"/>
                <a:gd name="connsiteY510" fmla="*/ 9359 h 10000"/>
                <a:gd name="connsiteX511" fmla="*/ 22 w 10000"/>
                <a:gd name="connsiteY511" fmla="*/ 9392 h 10000"/>
                <a:gd name="connsiteX512" fmla="*/ 11 w 10000"/>
                <a:gd name="connsiteY512" fmla="*/ 9419 h 10000"/>
                <a:gd name="connsiteX513" fmla="*/ 0 w 10000"/>
                <a:gd name="connsiteY513" fmla="*/ 9446 h 10000"/>
                <a:gd name="connsiteX514" fmla="*/ 0 w 10000"/>
                <a:gd name="connsiteY514" fmla="*/ 9473 h 10000"/>
                <a:gd name="connsiteX515" fmla="*/ 0 w 10000"/>
                <a:gd name="connsiteY515" fmla="*/ 9500 h 10000"/>
                <a:gd name="connsiteX516" fmla="*/ 178 w 10000"/>
                <a:gd name="connsiteY516" fmla="*/ 9534 h 10000"/>
                <a:gd name="connsiteX517" fmla="*/ 355 w 10000"/>
                <a:gd name="connsiteY517" fmla="*/ 9554 h 10000"/>
                <a:gd name="connsiteX518" fmla="*/ 530 w 10000"/>
                <a:gd name="connsiteY518" fmla="*/ 9581 h 10000"/>
                <a:gd name="connsiteX519" fmla="*/ 718 w 10000"/>
                <a:gd name="connsiteY519" fmla="*/ 9588 h 10000"/>
                <a:gd name="connsiteX520" fmla="*/ 1083 w 10000"/>
                <a:gd name="connsiteY520" fmla="*/ 9602 h 10000"/>
                <a:gd name="connsiteX521" fmla="*/ 1459 w 10000"/>
                <a:gd name="connsiteY521" fmla="*/ 9588 h 10000"/>
                <a:gd name="connsiteX522" fmla="*/ 1834 w 10000"/>
                <a:gd name="connsiteY522" fmla="*/ 9575 h 10000"/>
                <a:gd name="connsiteX523" fmla="*/ 2210 w 10000"/>
                <a:gd name="connsiteY523" fmla="*/ 9561 h 10000"/>
                <a:gd name="connsiteX524" fmla="*/ 2575 w 10000"/>
                <a:gd name="connsiteY524" fmla="*/ 9554 h 10000"/>
                <a:gd name="connsiteX525" fmla="*/ 2949 w 10000"/>
                <a:gd name="connsiteY525" fmla="*/ 9561 h 10000"/>
                <a:gd name="connsiteX526" fmla="*/ 2949 w 10000"/>
                <a:gd name="connsiteY526" fmla="*/ 9581 h 10000"/>
                <a:gd name="connsiteX527" fmla="*/ 2961 w 10000"/>
                <a:gd name="connsiteY527" fmla="*/ 9602 h 10000"/>
                <a:gd name="connsiteX528" fmla="*/ 2961 w 10000"/>
                <a:gd name="connsiteY528" fmla="*/ 9615 h 10000"/>
                <a:gd name="connsiteX529" fmla="*/ 2961 w 10000"/>
                <a:gd name="connsiteY529" fmla="*/ 9635 h 10000"/>
                <a:gd name="connsiteX530" fmla="*/ 2984 w 10000"/>
                <a:gd name="connsiteY530" fmla="*/ 9662 h 10000"/>
                <a:gd name="connsiteX531" fmla="*/ 2995 w 10000"/>
                <a:gd name="connsiteY531" fmla="*/ 9683 h 10000"/>
                <a:gd name="connsiteX532" fmla="*/ 2995 w 10000"/>
                <a:gd name="connsiteY532" fmla="*/ 9696 h 10000"/>
                <a:gd name="connsiteX533" fmla="*/ 3017 w 10000"/>
                <a:gd name="connsiteY533" fmla="*/ 9716 h 10000"/>
                <a:gd name="connsiteX534" fmla="*/ 3040 w 10000"/>
                <a:gd name="connsiteY534" fmla="*/ 9743 h 10000"/>
                <a:gd name="connsiteX535" fmla="*/ 3073 w 10000"/>
                <a:gd name="connsiteY535" fmla="*/ 9764 h 10000"/>
                <a:gd name="connsiteX536" fmla="*/ 3106 w 10000"/>
                <a:gd name="connsiteY536" fmla="*/ 9784 h 10000"/>
                <a:gd name="connsiteX537" fmla="*/ 3128 w 10000"/>
                <a:gd name="connsiteY537" fmla="*/ 9797 h 10000"/>
                <a:gd name="connsiteX538" fmla="*/ 3171 w 10000"/>
                <a:gd name="connsiteY538" fmla="*/ 9818 h 10000"/>
                <a:gd name="connsiteX539" fmla="*/ 3204 w 10000"/>
                <a:gd name="connsiteY539" fmla="*/ 9838 h 10000"/>
                <a:gd name="connsiteX540" fmla="*/ 3248 w 10000"/>
                <a:gd name="connsiteY540" fmla="*/ 9845 h 10000"/>
                <a:gd name="connsiteX541" fmla="*/ 3282 w 10000"/>
                <a:gd name="connsiteY541" fmla="*/ 9865 h 10000"/>
                <a:gd name="connsiteX542" fmla="*/ 3315 w 10000"/>
                <a:gd name="connsiteY542" fmla="*/ 9865 h 10000"/>
                <a:gd name="connsiteX543" fmla="*/ 3326 w 10000"/>
                <a:gd name="connsiteY543" fmla="*/ 9872 h 10000"/>
                <a:gd name="connsiteX544" fmla="*/ 3338 w 10000"/>
                <a:gd name="connsiteY544" fmla="*/ 9872 h 10000"/>
                <a:gd name="connsiteX545" fmla="*/ 3359 w 10000"/>
                <a:gd name="connsiteY545" fmla="*/ 9872 h 10000"/>
                <a:gd name="connsiteX546" fmla="*/ 3371 w 10000"/>
                <a:gd name="connsiteY546" fmla="*/ 9872 h 10000"/>
                <a:gd name="connsiteX547" fmla="*/ 3382 w 10000"/>
                <a:gd name="connsiteY547" fmla="*/ 9872 h 10000"/>
                <a:gd name="connsiteX548" fmla="*/ 3404 w 10000"/>
                <a:gd name="connsiteY548" fmla="*/ 9872 h 10000"/>
                <a:gd name="connsiteX549" fmla="*/ 3415 w 10000"/>
                <a:gd name="connsiteY549" fmla="*/ 9872 h 10000"/>
                <a:gd name="connsiteX550" fmla="*/ 3448 w 10000"/>
                <a:gd name="connsiteY550" fmla="*/ 9892 h 10000"/>
                <a:gd name="connsiteX551" fmla="*/ 3469 w 10000"/>
                <a:gd name="connsiteY551" fmla="*/ 9899 h 10000"/>
                <a:gd name="connsiteX552" fmla="*/ 3502 w 10000"/>
                <a:gd name="connsiteY552" fmla="*/ 9905 h 10000"/>
                <a:gd name="connsiteX553" fmla="*/ 3536 w 10000"/>
                <a:gd name="connsiteY553" fmla="*/ 9905 h 10000"/>
                <a:gd name="connsiteX554" fmla="*/ 3580 w 10000"/>
                <a:gd name="connsiteY554" fmla="*/ 9905 h 10000"/>
                <a:gd name="connsiteX555" fmla="*/ 3613 w 10000"/>
                <a:gd name="connsiteY555" fmla="*/ 9919 h 10000"/>
                <a:gd name="connsiteX556" fmla="*/ 3657 w 10000"/>
                <a:gd name="connsiteY556" fmla="*/ 9926 h 10000"/>
                <a:gd name="connsiteX557" fmla="*/ 3669 w 10000"/>
                <a:gd name="connsiteY557" fmla="*/ 9946 h 10000"/>
                <a:gd name="connsiteX558" fmla="*/ 3746 w 10000"/>
                <a:gd name="connsiteY558" fmla="*/ 9953 h 10000"/>
                <a:gd name="connsiteX559" fmla="*/ 3801 w 10000"/>
                <a:gd name="connsiteY559" fmla="*/ 9966 h 10000"/>
                <a:gd name="connsiteX560" fmla="*/ 3878 w 10000"/>
                <a:gd name="connsiteY560" fmla="*/ 9973 h 10000"/>
                <a:gd name="connsiteX561" fmla="*/ 3934 w 10000"/>
                <a:gd name="connsiteY561" fmla="*/ 9973 h 10000"/>
                <a:gd name="connsiteX562" fmla="*/ 4012 w 10000"/>
                <a:gd name="connsiteY562" fmla="*/ 9980 h 10000"/>
                <a:gd name="connsiteX563" fmla="*/ 4089 w 10000"/>
                <a:gd name="connsiteY563" fmla="*/ 9993 h 10000"/>
                <a:gd name="connsiteX564" fmla="*/ 4144 w 10000"/>
                <a:gd name="connsiteY564" fmla="*/ 9993 h 10000"/>
                <a:gd name="connsiteX565" fmla="*/ 4221 w 10000"/>
                <a:gd name="connsiteY56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895 w 10000"/>
                <a:gd name="connsiteY454" fmla="*/ 3761 h 10000"/>
                <a:gd name="connsiteX455" fmla="*/ 895 w 10000"/>
                <a:gd name="connsiteY455" fmla="*/ 3781 h 10000"/>
                <a:gd name="connsiteX456" fmla="*/ 873 w 10000"/>
                <a:gd name="connsiteY456" fmla="*/ 3788 h 10000"/>
                <a:gd name="connsiteX457" fmla="*/ 895 w 10000"/>
                <a:gd name="connsiteY457" fmla="*/ 3862 h 10000"/>
                <a:gd name="connsiteX458" fmla="*/ 873 w 10000"/>
                <a:gd name="connsiteY458" fmla="*/ 3883 h 10000"/>
                <a:gd name="connsiteX459" fmla="*/ 829 w 10000"/>
                <a:gd name="connsiteY459" fmla="*/ 3889 h 10000"/>
                <a:gd name="connsiteX460" fmla="*/ 774 w 10000"/>
                <a:gd name="connsiteY460" fmla="*/ 3903 h 10000"/>
                <a:gd name="connsiteX461" fmla="*/ 730 w 10000"/>
                <a:gd name="connsiteY461" fmla="*/ 3916 h 10000"/>
                <a:gd name="connsiteX462" fmla="*/ 674 w 10000"/>
                <a:gd name="connsiteY462" fmla="*/ 3937 h 10000"/>
                <a:gd name="connsiteX463" fmla="*/ 620 w 10000"/>
                <a:gd name="connsiteY463" fmla="*/ 3957 h 10000"/>
                <a:gd name="connsiteX464" fmla="*/ 597 w 10000"/>
                <a:gd name="connsiteY464" fmla="*/ 3984 h 10000"/>
                <a:gd name="connsiteX465" fmla="*/ 563 w 10000"/>
                <a:gd name="connsiteY465" fmla="*/ 4018 h 10000"/>
                <a:gd name="connsiteX466" fmla="*/ 530 w 10000"/>
                <a:gd name="connsiteY466" fmla="*/ 4065 h 10000"/>
                <a:gd name="connsiteX467" fmla="*/ 553 w 10000"/>
                <a:gd name="connsiteY467" fmla="*/ 4092 h 10000"/>
                <a:gd name="connsiteX468" fmla="*/ 553 w 10000"/>
                <a:gd name="connsiteY468" fmla="*/ 4119 h 10000"/>
                <a:gd name="connsiteX469" fmla="*/ 563 w 10000"/>
                <a:gd name="connsiteY469" fmla="*/ 4146 h 10000"/>
                <a:gd name="connsiteX470" fmla="*/ 574 w 10000"/>
                <a:gd name="connsiteY470" fmla="*/ 4166 h 10000"/>
                <a:gd name="connsiteX471" fmla="*/ 2486 w 10000"/>
                <a:gd name="connsiteY471" fmla="*/ 6556 h 10000"/>
                <a:gd name="connsiteX472" fmla="*/ 2608 w 10000"/>
                <a:gd name="connsiteY472" fmla="*/ 6563 h 10000"/>
                <a:gd name="connsiteX473" fmla="*/ 2740 w 10000"/>
                <a:gd name="connsiteY473" fmla="*/ 6570 h 10000"/>
                <a:gd name="connsiteX474" fmla="*/ 2862 w 10000"/>
                <a:gd name="connsiteY474" fmla="*/ 6570 h 10000"/>
                <a:gd name="connsiteX475" fmla="*/ 2984 w 10000"/>
                <a:gd name="connsiteY475" fmla="*/ 6563 h 10000"/>
                <a:gd name="connsiteX476" fmla="*/ 2984 w 10000"/>
                <a:gd name="connsiteY476" fmla="*/ 6590 h 10000"/>
                <a:gd name="connsiteX477" fmla="*/ 2961 w 10000"/>
                <a:gd name="connsiteY477" fmla="*/ 6624 h 10000"/>
                <a:gd name="connsiteX478" fmla="*/ 2961 w 10000"/>
                <a:gd name="connsiteY478" fmla="*/ 6651 h 10000"/>
                <a:gd name="connsiteX479" fmla="*/ 2961 w 10000"/>
                <a:gd name="connsiteY479" fmla="*/ 6678 h 10000"/>
                <a:gd name="connsiteX480" fmla="*/ 2949 w 10000"/>
                <a:gd name="connsiteY480" fmla="*/ 6712 h 10000"/>
                <a:gd name="connsiteX481" fmla="*/ 2949 w 10000"/>
                <a:gd name="connsiteY481" fmla="*/ 6739 h 10000"/>
                <a:gd name="connsiteX482" fmla="*/ 2939 w 10000"/>
                <a:gd name="connsiteY482" fmla="*/ 6766 h 10000"/>
                <a:gd name="connsiteX483" fmla="*/ 2939 w 10000"/>
                <a:gd name="connsiteY483" fmla="*/ 6793 h 10000"/>
                <a:gd name="connsiteX484" fmla="*/ 2906 w 10000"/>
                <a:gd name="connsiteY484" fmla="*/ 6989 h 10000"/>
                <a:gd name="connsiteX485" fmla="*/ 2906 w 10000"/>
                <a:gd name="connsiteY485" fmla="*/ 7184 h 10000"/>
                <a:gd name="connsiteX486" fmla="*/ 2916 w 10000"/>
                <a:gd name="connsiteY486" fmla="*/ 7380 h 10000"/>
                <a:gd name="connsiteX487" fmla="*/ 2949 w 10000"/>
                <a:gd name="connsiteY487" fmla="*/ 7576 h 10000"/>
                <a:gd name="connsiteX488" fmla="*/ 2995 w 10000"/>
                <a:gd name="connsiteY488" fmla="*/ 7765 h 10000"/>
                <a:gd name="connsiteX489" fmla="*/ 3061 w 10000"/>
                <a:gd name="connsiteY489" fmla="*/ 7968 h 10000"/>
                <a:gd name="connsiteX490" fmla="*/ 3128 w 10000"/>
                <a:gd name="connsiteY490" fmla="*/ 8157 h 10000"/>
                <a:gd name="connsiteX491" fmla="*/ 3204 w 10000"/>
                <a:gd name="connsiteY491" fmla="*/ 8339 h 10000"/>
                <a:gd name="connsiteX492" fmla="*/ 3502 w 10000"/>
                <a:gd name="connsiteY492" fmla="*/ 8852 h 10000"/>
                <a:gd name="connsiteX493" fmla="*/ 3073 w 10000"/>
                <a:gd name="connsiteY493" fmla="*/ 8832 h 10000"/>
                <a:gd name="connsiteX494" fmla="*/ 2619 w 10000"/>
                <a:gd name="connsiteY494" fmla="*/ 8832 h 10000"/>
                <a:gd name="connsiteX495" fmla="*/ 2399 w 10000"/>
                <a:gd name="connsiteY495" fmla="*/ 8832 h 10000"/>
                <a:gd name="connsiteX496" fmla="*/ 2178 w 10000"/>
                <a:gd name="connsiteY496" fmla="*/ 8845 h 10000"/>
                <a:gd name="connsiteX497" fmla="*/ 1956 w 10000"/>
                <a:gd name="connsiteY497" fmla="*/ 8859 h 10000"/>
                <a:gd name="connsiteX498" fmla="*/ 1723 w 10000"/>
                <a:gd name="connsiteY498" fmla="*/ 8879 h 10000"/>
                <a:gd name="connsiteX499" fmla="*/ 1514 w 10000"/>
                <a:gd name="connsiteY499" fmla="*/ 8906 h 10000"/>
                <a:gd name="connsiteX500" fmla="*/ 1293 w 10000"/>
                <a:gd name="connsiteY500" fmla="*/ 8933 h 10000"/>
                <a:gd name="connsiteX501" fmla="*/ 1083 w 10000"/>
                <a:gd name="connsiteY501" fmla="*/ 8967 h 10000"/>
                <a:gd name="connsiteX502" fmla="*/ 873 w 10000"/>
                <a:gd name="connsiteY502" fmla="*/ 9014 h 10000"/>
                <a:gd name="connsiteX503" fmla="*/ 685 w 10000"/>
                <a:gd name="connsiteY503" fmla="*/ 9068 h 10000"/>
                <a:gd name="connsiteX504" fmla="*/ 486 w 10000"/>
                <a:gd name="connsiteY504" fmla="*/ 9136 h 10000"/>
                <a:gd name="connsiteX505" fmla="*/ 299 w 10000"/>
                <a:gd name="connsiteY505" fmla="*/ 9196 h 10000"/>
                <a:gd name="connsiteX506" fmla="*/ 122 w 10000"/>
                <a:gd name="connsiteY506" fmla="*/ 9278 h 10000"/>
                <a:gd name="connsiteX507" fmla="*/ 87 w 10000"/>
                <a:gd name="connsiteY507" fmla="*/ 9305 h 10000"/>
                <a:gd name="connsiteX508" fmla="*/ 66 w 10000"/>
                <a:gd name="connsiteY508" fmla="*/ 9332 h 10000"/>
                <a:gd name="connsiteX509" fmla="*/ 44 w 10000"/>
                <a:gd name="connsiteY509" fmla="*/ 9359 h 10000"/>
                <a:gd name="connsiteX510" fmla="*/ 22 w 10000"/>
                <a:gd name="connsiteY510" fmla="*/ 9392 h 10000"/>
                <a:gd name="connsiteX511" fmla="*/ 11 w 10000"/>
                <a:gd name="connsiteY511" fmla="*/ 9419 h 10000"/>
                <a:gd name="connsiteX512" fmla="*/ 0 w 10000"/>
                <a:gd name="connsiteY512" fmla="*/ 9446 h 10000"/>
                <a:gd name="connsiteX513" fmla="*/ 0 w 10000"/>
                <a:gd name="connsiteY513" fmla="*/ 9473 h 10000"/>
                <a:gd name="connsiteX514" fmla="*/ 0 w 10000"/>
                <a:gd name="connsiteY514" fmla="*/ 9500 h 10000"/>
                <a:gd name="connsiteX515" fmla="*/ 178 w 10000"/>
                <a:gd name="connsiteY515" fmla="*/ 9534 h 10000"/>
                <a:gd name="connsiteX516" fmla="*/ 355 w 10000"/>
                <a:gd name="connsiteY516" fmla="*/ 9554 h 10000"/>
                <a:gd name="connsiteX517" fmla="*/ 530 w 10000"/>
                <a:gd name="connsiteY517" fmla="*/ 9581 h 10000"/>
                <a:gd name="connsiteX518" fmla="*/ 718 w 10000"/>
                <a:gd name="connsiteY518" fmla="*/ 9588 h 10000"/>
                <a:gd name="connsiteX519" fmla="*/ 1083 w 10000"/>
                <a:gd name="connsiteY519" fmla="*/ 9602 h 10000"/>
                <a:gd name="connsiteX520" fmla="*/ 1459 w 10000"/>
                <a:gd name="connsiteY520" fmla="*/ 9588 h 10000"/>
                <a:gd name="connsiteX521" fmla="*/ 1834 w 10000"/>
                <a:gd name="connsiteY521" fmla="*/ 9575 h 10000"/>
                <a:gd name="connsiteX522" fmla="*/ 2210 w 10000"/>
                <a:gd name="connsiteY522" fmla="*/ 9561 h 10000"/>
                <a:gd name="connsiteX523" fmla="*/ 2575 w 10000"/>
                <a:gd name="connsiteY523" fmla="*/ 9554 h 10000"/>
                <a:gd name="connsiteX524" fmla="*/ 2949 w 10000"/>
                <a:gd name="connsiteY524" fmla="*/ 9561 h 10000"/>
                <a:gd name="connsiteX525" fmla="*/ 2949 w 10000"/>
                <a:gd name="connsiteY525" fmla="*/ 9581 h 10000"/>
                <a:gd name="connsiteX526" fmla="*/ 2961 w 10000"/>
                <a:gd name="connsiteY526" fmla="*/ 9602 h 10000"/>
                <a:gd name="connsiteX527" fmla="*/ 2961 w 10000"/>
                <a:gd name="connsiteY527" fmla="*/ 9615 h 10000"/>
                <a:gd name="connsiteX528" fmla="*/ 2961 w 10000"/>
                <a:gd name="connsiteY528" fmla="*/ 9635 h 10000"/>
                <a:gd name="connsiteX529" fmla="*/ 2984 w 10000"/>
                <a:gd name="connsiteY529" fmla="*/ 9662 h 10000"/>
                <a:gd name="connsiteX530" fmla="*/ 2995 w 10000"/>
                <a:gd name="connsiteY530" fmla="*/ 9683 h 10000"/>
                <a:gd name="connsiteX531" fmla="*/ 2995 w 10000"/>
                <a:gd name="connsiteY531" fmla="*/ 9696 h 10000"/>
                <a:gd name="connsiteX532" fmla="*/ 3017 w 10000"/>
                <a:gd name="connsiteY532" fmla="*/ 9716 h 10000"/>
                <a:gd name="connsiteX533" fmla="*/ 3040 w 10000"/>
                <a:gd name="connsiteY533" fmla="*/ 9743 h 10000"/>
                <a:gd name="connsiteX534" fmla="*/ 3073 w 10000"/>
                <a:gd name="connsiteY534" fmla="*/ 9764 h 10000"/>
                <a:gd name="connsiteX535" fmla="*/ 3106 w 10000"/>
                <a:gd name="connsiteY535" fmla="*/ 9784 h 10000"/>
                <a:gd name="connsiteX536" fmla="*/ 3128 w 10000"/>
                <a:gd name="connsiteY536" fmla="*/ 9797 h 10000"/>
                <a:gd name="connsiteX537" fmla="*/ 3171 w 10000"/>
                <a:gd name="connsiteY537" fmla="*/ 9818 h 10000"/>
                <a:gd name="connsiteX538" fmla="*/ 3204 w 10000"/>
                <a:gd name="connsiteY538" fmla="*/ 9838 h 10000"/>
                <a:gd name="connsiteX539" fmla="*/ 3248 w 10000"/>
                <a:gd name="connsiteY539" fmla="*/ 9845 h 10000"/>
                <a:gd name="connsiteX540" fmla="*/ 3282 w 10000"/>
                <a:gd name="connsiteY540" fmla="*/ 9865 h 10000"/>
                <a:gd name="connsiteX541" fmla="*/ 3315 w 10000"/>
                <a:gd name="connsiteY541" fmla="*/ 9865 h 10000"/>
                <a:gd name="connsiteX542" fmla="*/ 3326 w 10000"/>
                <a:gd name="connsiteY542" fmla="*/ 9872 h 10000"/>
                <a:gd name="connsiteX543" fmla="*/ 3338 w 10000"/>
                <a:gd name="connsiteY543" fmla="*/ 9872 h 10000"/>
                <a:gd name="connsiteX544" fmla="*/ 3359 w 10000"/>
                <a:gd name="connsiteY544" fmla="*/ 9872 h 10000"/>
                <a:gd name="connsiteX545" fmla="*/ 3371 w 10000"/>
                <a:gd name="connsiteY545" fmla="*/ 9872 h 10000"/>
                <a:gd name="connsiteX546" fmla="*/ 3382 w 10000"/>
                <a:gd name="connsiteY546" fmla="*/ 9872 h 10000"/>
                <a:gd name="connsiteX547" fmla="*/ 3404 w 10000"/>
                <a:gd name="connsiteY547" fmla="*/ 9872 h 10000"/>
                <a:gd name="connsiteX548" fmla="*/ 3415 w 10000"/>
                <a:gd name="connsiteY548" fmla="*/ 9872 h 10000"/>
                <a:gd name="connsiteX549" fmla="*/ 3448 w 10000"/>
                <a:gd name="connsiteY549" fmla="*/ 9892 h 10000"/>
                <a:gd name="connsiteX550" fmla="*/ 3469 w 10000"/>
                <a:gd name="connsiteY550" fmla="*/ 9899 h 10000"/>
                <a:gd name="connsiteX551" fmla="*/ 3502 w 10000"/>
                <a:gd name="connsiteY551" fmla="*/ 9905 h 10000"/>
                <a:gd name="connsiteX552" fmla="*/ 3536 w 10000"/>
                <a:gd name="connsiteY552" fmla="*/ 9905 h 10000"/>
                <a:gd name="connsiteX553" fmla="*/ 3580 w 10000"/>
                <a:gd name="connsiteY553" fmla="*/ 9905 h 10000"/>
                <a:gd name="connsiteX554" fmla="*/ 3613 w 10000"/>
                <a:gd name="connsiteY554" fmla="*/ 9919 h 10000"/>
                <a:gd name="connsiteX555" fmla="*/ 3657 w 10000"/>
                <a:gd name="connsiteY555" fmla="*/ 9926 h 10000"/>
                <a:gd name="connsiteX556" fmla="*/ 3669 w 10000"/>
                <a:gd name="connsiteY556" fmla="*/ 9946 h 10000"/>
                <a:gd name="connsiteX557" fmla="*/ 3746 w 10000"/>
                <a:gd name="connsiteY557" fmla="*/ 9953 h 10000"/>
                <a:gd name="connsiteX558" fmla="*/ 3801 w 10000"/>
                <a:gd name="connsiteY558" fmla="*/ 9966 h 10000"/>
                <a:gd name="connsiteX559" fmla="*/ 3878 w 10000"/>
                <a:gd name="connsiteY559" fmla="*/ 9973 h 10000"/>
                <a:gd name="connsiteX560" fmla="*/ 3934 w 10000"/>
                <a:gd name="connsiteY560" fmla="*/ 9973 h 10000"/>
                <a:gd name="connsiteX561" fmla="*/ 4012 w 10000"/>
                <a:gd name="connsiteY561" fmla="*/ 9980 h 10000"/>
                <a:gd name="connsiteX562" fmla="*/ 4089 w 10000"/>
                <a:gd name="connsiteY562" fmla="*/ 9993 h 10000"/>
                <a:gd name="connsiteX563" fmla="*/ 4144 w 10000"/>
                <a:gd name="connsiteY563" fmla="*/ 9993 h 10000"/>
                <a:gd name="connsiteX564" fmla="*/ 4221 w 10000"/>
                <a:gd name="connsiteY56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895 w 10000"/>
                <a:gd name="connsiteY453" fmla="*/ 3761 h 10000"/>
                <a:gd name="connsiteX454" fmla="*/ 895 w 10000"/>
                <a:gd name="connsiteY454" fmla="*/ 3781 h 10000"/>
                <a:gd name="connsiteX455" fmla="*/ 873 w 10000"/>
                <a:gd name="connsiteY455" fmla="*/ 3788 h 10000"/>
                <a:gd name="connsiteX456" fmla="*/ 895 w 10000"/>
                <a:gd name="connsiteY456" fmla="*/ 3862 h 10000"/>
                <a:gd name="connsiteX457" fmla="*/ 873 w 10000"/>
                <a:gd name="connsiteY457" fmla="*/ 3883 h 10000"/>
                <a:gd name="connsiteX458" fmla="*/ 829 w 10000"/>
                <a:gd name="connsiteY458" fmla="*/ 3889 h 10000"/>
                <a:gd name="connsiteX459" fmla="*/ 774 w 10000"/>
                <a:gd name="connsiteY459" fmla="*/ 3903 h 10000"/>
                <a:gd name="connsiteX460" fmla="*/ 730 w 10000"/>
                <a:gd name="connsiteY460" fmla="*/ 3916 h 10000"/>
                <a:gd name="connsiteX461" fmla="*/ 674 w 10000"/>
                <a:gd name="connsiteY461" fmla="*/ 3937 h 10000"/>
                <a:gd name="connsiteX462" fmla="*/ 620 w 10000"/>
                <a:gd name="connsiteY462" fmla="*/ 3957 h 10000"/>
                <a:gd name="connsiteX463" fmla="*/ 597 w 10000"/>
                <a:gd name="connsiteY463" fmla="*/ 3984 h 10000"/>
                <a:gd name="connsiteX464" fmla="*/ 563 w 10000"/>
                <a:gd name="connsiteY464" fmla="*/ 4018 h 10000"/>
                <a:gd name="connsiteX465" fmla="*/ 530 w 10000"/>
                <a:gd name="connsiteY465" fmla="*/ 4065 h 10000"/>
                <a:gd name="connsiteX466" fmla="*/ 553 w 10000"/>
                <a:gd name="connsiteY466" fmla="*/ 4092 h 10000"/>
                <a:gd name="connsiteX467" fmla="*/ 553 w 10000"/>
                <a:gd name="connsiteY467" fmla="*/ 4119 h 10000"/>
                <a:gd name="connsiteX468" fmla="*/ 563 w 10000"/>
                <a:gd name="connsiteY468" fmla="*/ 4146 h 10000"/>
                <a:gd name="connsiteX469" fmla="*/ 574 w 10000"/>
                <a:gd name="connsiteY469" fmla="*/ 4166 h 10000"/>
                <a:gd name="connsiteX470" fmla="*/ 2486 w 10000"/>
                <a:gd name="connsiteY470" fmla="*/ 6556 h 10000"/>
                <a:gd name="connsiteX471" fmla="*/ 2608 w 10000"/>
                <a:gd name="connsiteY471" fmla="*/ 6563 h 10000"/>
                <a:gd name="connsiteX472" fmla="*/ 2740 w 10000"/>
                <a:gd name="connsiteY472" fmla="*/ 6570 h 10000"/>
                <a:gd name="connsiteX473" fmla="*/ 2862 w 10000"/>
                <a:gd name="connsiteY473" fmla="*/ 6570 h 10000"/>
                <a:gd name="connsiteX474" fmla="*/ 2984 w 10000"/>
                <a:gd name="connsiteY474" fmla="*/ 6563 h 10000"/>
                <a:gd name="connsiteX475" fmla="*/ 2984 w 10000"/>
                <a:gd name="connsiteY475" fmla="*/ 6590 h 10000"/>
                <a:gd name="connsiteX476" fmla="*/ 2961 w 10000"/>
                <a:gd name="connsiteY476" fmla="*/ 6624 h 10000"/>
                <a:gd name="connsiteX477" fmla="*/ 2961 w 10000"/>
                <a:gd name="connsiteY477" fmla="*/ 6651 h 10000"/>
                <a:gd name="connsiteX478" fmla="*/ 2961 w 10000"/>
                <a:gd name="connsiteY478" fmla="*/ 6678 h 10000"/>
                <a:gd name="connsiteX479" fmla="*/ 2949 w 10000"/>
                <a:gd name="connsiteY479" fmla="*/ 6712 h 10000"/>
                <a:gd name="connsiteX480" fmla="*/ 2949 w 10000"/>
                <a:gd name="connsiteY480" fmla="*/ 6739 h 10000"/>
                <a:gd name="connsiteX481" fmla="*/ 2939 w 10000"/>
                <a:gd name="connsiteY481" fmla="*/ 6766 h 10000"/>
                <a:gd name="connsiteX482" fmla="*/ 2939 w 10000"/>
                <a:gd name="connsiteY482" fmla="*/ 6793 h 10000"/>
                <a:gd name="connsiteX483" fmla="*/ 2906 w 10000"/>
                <a:gd name="connsiteY483" fmla="*/ 6989 h 10000"/>
                <a:gd name="connsiteX484" fmla="*/ 2906 w 10000"/>
                <a:gd name="connsiteY484" fmla="*/ 7184 h 10000"/>
                <a:gd name="connsiteX485" fmla="*/ 2916 w 10000"/>
                <a:gd name="connsiteY485" fmla="*/ 7380 h 10000"/>
                <a:gd name="connsiteX486" fmla="*/ 2949 w 10000"/>
                <a:gd name="connsiteY486" fmla="*/ 7576 h 10000"/>
                <a:gd name="connsiteX487" fmla="*/ 2995 w 10000"/>
                <a:gd name="connsiteY487" fmla="*/ 7765 h 10000"/>
                <a:gd name="connsiteX488" fmla="*/ 3061 w 10000"/>
                <a:gd name="connsiteY488" fmla="*/ 7968 h 10000"/>
                <a:gd name="connsiteX489" fmla="*/ 3128 w 10000"/>
                <a:gd name="connsiteY489" fmla="*/ 8157 h 10000"/>
                <a:gd name="connsiteX490" fmla="*/ 3204 w 10000"/>
                <a:gd name="connsiteY490" fmla="*/ 8339 h 10000"/>
                <a:gd name="connsiteX491" fmla="*/ 3502 w 10000"/>
                <a:gd name="connsiteY491" fmla="*/ 8852 h 10000"/>
                <a:gd name="connsiteX492" fmla="*/ 3073 w 10000"/>
                <a:gd name="connsiteY492" fmla="*/ 8832 h 10000"/>
                <a:gd name="connsiteX493" fmla="*/ 2619 w 10000"/>
                <a:gd name="connsiteY493" fmla="*/ 8832 h 10000"/>
                <a:gd name="connsiteX494" fmla="*/ 2399 w 10000"/>
                <a:gd name="connsiteY494" fmla="*/ 8832 h 10000"/>
                <a:gd name="connsiteX495" fmla="*/ 2178 w 10000"/>
                <a:gd name="connsiteY495" fmla="*/ 8845 h 10000"/>
                <a:gd name="connsiteX496" fmla="*/ 1956 w 10000"/>
                <a:gd name="connsiteY496" fmla="*/ 8859 h 10000"/>
                <a:gd name="connsiteX497" fmla="*/ 1723 w 10000"/>
                <a:gd name="connsiteY497" fmla="*/ 8879 h 10000"/>
                <a:gd name="connsiteX498" fmla="*/ 1514 w 10000"/>
                <a:gd name="connsiteY498" fmla="*/ 8906 h 10000"/>
                <a:gd name="connsiteX499" fmla="*/ 1293 w 10000"/>
                <a:gd name="connsiteY499" fmla="*/ 8933 h 10000"/>
                <a:gd name="connsiteX500" fmla="*/ 1083 w 10000"/>
                <a:gd name="connsiteY500" fmla="*/ 8967 h 10000"/>
                <a:gd name="connsiteX501" fmla="*/ 873 w 10000"/>
                <a:gd name="connsiteY501" fmla="*/ 9014 h 10000"/>
                <a:gd name="connsiteX502" fmla="*/ 685 w 10000"/>
                <a:gd name="connsiteY502" fmla="*/ 9068 h 10000"/>
                <a:gd name="connsiteX503" fmla="*/ 486 w 10000"/>
                <a:gd name="connsiteY503" fmla="*/ 9136 h 10000"/>
                <a:gd name="connsiteX504" fmla="*/ 299 w 10000"/>
                <a:gd name="connsiteY504" fmla="*/ 9196 h 10000"/>
                <a:gd name="connsiteX505" fmla="*/ 122 w 10000"/>
                <a:gd name="connsiteY505" fmla="*/ 9278 h 10000"/>
                <a:gd name="connsiteX506" fmla="*/ 87 w 10000"/>
                <a:gd name="connsiteY506" fmla="*/ 9305 h 10000"/>
                <a:gd name="connsiteX507" fmla="*/ 66 w 10000"/>
                <a:gd name="connsiteY507" fmla="*/ 9332 h 10000"/>
                <a:gd name="connsiteX508" fmla="*/ 44 w 10000"/>
                <a:gd name="connsiteY508" fmla="*/ 9359 h 10000"/>
                <a:gd name="connsiteX509" fmla="*/ 22 w 10000"/>
                <a:gd name="connsiteY509" fmla="*/ 9392 h 10000"/>
                <a:gd name="connsiteX510" fmla="*/ 11 w 10000"/>
                <a:gd name="connsiteY510" fmla="*/ 9419 h 10000"/>
                <a:gd name="connsiteX511" fmla="*/ 0 w 10000"/>
                <a:gd name="connsiteY511" fmla="*/ 9446 h 10000"/>
                <a:gd name="connsiteX512" fmla="*/ 0 w 10000"/>
                <a:gd name="connsiteY512" fmla="*/ 9473 h 10000"/>
                <a:gd name="connsiteX513" fmla="*/ 0 w 10000"/>
                <a:gd name="connsiteY513" fmla="*/ 9500 h 10000"/>
                <a:gd name="connsiteX514" fmla="*/ 178 w 10000"/>
                <a:gd name="connsiteY514" fmla="*/ 9534 h 10000"/>
                <a:gd name="connsiteX515" fmla="*/ 355 w 10000"/>
                <a:gd name="connsiteY515" fmla="*/ 9554 h 10000"/>
                <a:gd name="connsiteX516" fmla="*/ 530 w 10000"/>
                <a:gd name="connsiteY516" fmla="*/ 9581 h 10000"/>
                <a:gd name="connsiteX517" fmla="*/ 718 w 10000"/>
                <a:gd name="connsiteY517" fmla="*/ 9588 h 10000"/>
                <a:gd name="connsiteX518" fmla="*/ 1083 w 10000"/>
                <a:gd name="connsiteY518" fmla="*/ 9602 h 10000"/>
                <a:gd name="connsiteX519" fmla="*/ 1459 w 10000"/>
                <a:gd name="connsiteY519" fmla="*/ 9588 h 10000"/>
                <a:gd name="connsiteX520" fmla="*/ 1834 w 10000"/>
                <a:gd name="connsiteY520" fmla="*/ 9575 h 10000"/>
                <a:gd name="connsiteX521" fmla="*/ 2210 w 10000"/>
                <a:gd name="connsiteY521" fmla="*/ 9561 h 10000"/>
                <a:gd name="connsiteX522" fmla="*/ 2575 w 10000"/>
                <a:gd name="connsiteY522" fmla="*/ 9554 h 10000"/>
                <a:gd name="connsiteX523" fmla="*/ 2949 w 10000"/>
                <a:gd name="connsiteY523" fmla="*/ 9561 h 10000"/>
                <a:gd name="connsiteX524" fmla="*/ 2949 w 10000"/>
                <a:gd name="connsiteY524" fmla="*/ 9581 h 10000"/>
                <a:gd name="connsiteX525" fmla="*/ 2961 w 10000"/>
                <a:gd name="connsiteY525" fmla="*/ 9602 h 10000"/>
                <a:gd name="connsiteX526" fmla="*/ 2961 w 10000"/>
                <a:gd name="connsiteY526" fmla="*/ 9615 h 10000"/>
                <a:gd name="connsiteX527" fmla="*/ 2961 w 10000"/>
                <a:gd name="connsiteY527" fmla="*/ 9635 h 10000"/>
                <a:gd name="connsiteX528" fmla="*/ 2984 w 10000"/>
                <a:gd name="connsiteY528" fmla="*/ 9662 h 10000"/>
                <a:gd name="connsiteX529" fmla="*/ 2995 w 10000"/>
                <a:gd name="connsiteY529" fmla="*/ 9683 h 10000"/>
                <a:gd name="connsiteX530" fmla="*/ 2995 w 10000"/>
                <a:gd name="connsiteY530" fmla="*/ 9696 h 10000"/>
                <a:gd name="connsiteX531" fmla="*/ 3017 w 10000"/>
                <a:gd name="connsiteY531" fmla="*/ 9716 h 10000"/>
                <a:gd name="connsiteX532" fmla="*/ 3040 w 10000"/>
                <a:gd name="connsiteY532" fmla="*/ 9743 h 10000"/>
                <a:gd name="connsiteX533" fmla="*/ 3073 w 10000"/>
                <a:gd name="connsiteY533" fmla="*/ 9764 h 10000"/>
                <a:gd name="connsiteX534" fmla="*/ 3106 w 10000"/>
                <a:gd name="connsiteY534" fmla="*/ 9784 h 10000"/>
                <a:gd name="connsiteX535" fmla="*/ 3128 w 10000"/>
                <a:gd name="connsiteY535" fmla="*/ 9797 h 10000"/>
                <a:gd name="connsiteX536" fmla="*/ 3171 w 10000"/>
                <a:gd name="connsiteY536" fmla="*/ 9818 h 10000"/>
                <a:gd name="connsiteX537" fmla="*/ 3204 w 10000"/>
                <a:gd name="connsiteY537" fmla="*/ 9838 h 10000"/>
                <a:gd name="connsiteX538" fmla="*/ 3248 w 10000"/>
                <a:gd name="connsiteY538" fmla="*/ 9845 h 10000"/>
                <a:gd name="connsiteX539" fmla="*/ 3282 w 10000"/>
                <a:gd name="connsiteY539" fmla="*/ 9865 h 10000"/>
                <a:gd name="connsiteX540" fmla="*/ 3315 w 10000"/>
                <a:gd name="connsiteY540" fmla="*/ 9865 h 10000"/>
                <a:gd name="connsiteX541" fmla="*/ 3326 w 10000"/>
                <a:gd name="connsiteY541" fmla="*/ 9872 h 10000"/>
                <a:gd name="connsiteX542" fmla="*/ 3338 w 10000"/>
                <a:gd name="connsiteY542" fmla="*/ 9872 h 10000"/>
                <a:gd name="connsiteX543" fmla="*/ 3359 w 10000"/>
                <a:gd name="connsiteY543" fmla="*/ 9872 h 10000"/>
                <a:gd name="connsiteX544" fmla="*/ 3371 w 10000"/>
                <a:gd name="connsiteY544" fmla="*/ 9872 h 10000"/>
                <a:gd name="connsiteX545" fmla="*/ 3382 w 10000"/>
                <a:gd name="connsiteY545" fmla="*/ 9872 h 10000"/>
                <a:gd name="connsiteX546" fmla="*/ 3404 w 10000"/>
                <a:gd name="connsiteY546" fmla="*/ 9872 h 10000"/>
                <a:gd name="connsiteX547" fmla="*/ 3415 w 10000"/>
                <a:gd name="connsiteY547" fmla="*/ 9872 h 10000"/>
                <a:gd name="connsiteX548" fmla="*/ 3448 w 10000"/>
                <a:gd name="connsiteY548" fmla="*/ 9892 h 10000"/>
                <a:gd name="connsiteX549" fmla="*/ 3469 w 10000"/>
                <a:gd name="connsiteY549" fmla="*/ 9899 h 10000"/>
                <a:gd name="connsiteX550" fmla="*/ 3502 w 10000"/>
                <a:gd name="connsiteY550" fmla="*/ 9905 h 10000"/>
                <a:gd name="connsiteX551" fmla="*/ 3536 w 10000"/>
                <a:gd name="connsiteY551" fmla="*/ 9905 h 10000"/>
                <a:gd name="connsiteX552" fmla="*/ 3580 w 10000"/>
                <a:gd name="connsiteY552" fmla="*/ 9905 h 10000"/>
                <a:gd name="connsiteX553" fmla="*/ 3613 w 10000"/>
                <a:gd name="connsiteY553" fmla="*/ 9919 h 10000"/>
                <a:gd name="connsiteX554" fmla="*/ 3657 w 10000"/>
                <a:gd name="connsiteY554" fmla="*/ 9926 h 10000"/>
                <a:gd name="connsiteX555" fmla="*/ 3669 w 10000"/>
                <a:gd name="connsiteY555" fmla="*/ 9946 h 10000"/>
                <a:gd name="connsiteX556" fmla="*/ 3746 w 10000"/>
                <a:gd name="connsiteY556" fmla="*/ 9953 h 10000"/>
                <a:gd name="connsiteX557" fmla="*/ 3801 w 10000"/>
                <a:gd name="connsiteY557" fmla="*/ 9966 h 10000"/>
                <a:gd name="connsiteX558" fmla="*/ 3878 w 10000"/>
                <a:gd name="connsiteY558" fmla="*/ 9973 h 10000"/>
                <a:gd name="connsiteX559" fmla="*/ 3934 w 10000"/>
                <a:gd name="connsiteY559" fmla="*/ 9973 h 10000"/>
                <a:gd name="connsiteX560" fmla="*/ 4012 w 10000"/>
                <a:gd name="connsiteY560" fmla="*/ 9980 h 10000"/>
                <a:gd name="connsiteX561" fmla="*/ 4089 w 10000"/>
                <a:gd name="connsiteY561" fmla="*/ 9993 h 10000"/>
                <a:gd name="connsiteX562" fmla="*/ 4144 w 10000"/>
                <a:gd name="connsiteY562" fmla="*/ 9993 h 10000"/>
                <a:gd name="connsiteX563" fmla="*/ 4221 w 10000"/>
                <a:gd name="connsiteY56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895 w 10000"/>
                <a:gd name="connsiteY452" fmla="*/ 3761 h 10000"/>
                <a:gd name="connsiteX453" fmla="*/ 895 w 10000"/>
                <a:gd name="connsiteY453" fmla="*/ 3781 h 10000"/>
                <a:gd name="connsiteX454" fmla="*/ 873 w 10000"/>
                <a:gd name="connsiteY454" fmla="*/ 3788 h 10000"/>
                <a:gd name="connsiteX455" fmla="*/ 895 w 10000"/>
                <a:gd name="connsiteY455" fmla="*/ 3862 h 10000"/>
                <a:gd name="connsiteX456" fmla="*/ 873 w 10000"/>
                <a:gd name="connsiteY456" fmla="*/ 3883 h 10000"/>
                <a:gd name="connsiteX457" fmla="*/ 829 w 10000"/>
                <a:gd name="connsiteY457" fmla="*/ 3889 h 10000"/>
                <a:gd name="connsiteX458" fmla="*/ 774 w 10000"/>
                <a:gd name="connsiteY458" fmla="*/ 3903 h 10000"/>
                <a:gd name="connsiteX459" fmla="*/ 730 w 10000"/>
                <a:gd name="connsiteY459" fmla="*/ 3916 h 10000"/>
                <a:gd name="connsiteX460" fmla="*/ 674 w 10000"/>
                <a:gd name="connsiteY460" fmla="*/ 3937 h 10000"/>
                <a:gd name="connsiteX461" fmla="*/ 620 w 10000"/>
                <a:gd name="connsiteY461" fmla="*/ 3957 h 10000"/>
                <a:gd name="connsiteX462" fmla="*/ 597 w 10000"/>
                <a:gd name="connsiteY462" fmla="*/ 3984 h 10000"/>
                <a:gd name="connsiteX463" fmla="*/ 563 w 10000"/>
                <a:gd name="connsiteY463" fmla="*/ 4018 h 10000"/>
                <a:gd name="connsiteX464" fmla="*/ 530 w 10000"/>
                <a:gd name="connsiteY464" fmla="*/ 4065 h 10000"/>
                <a:gd name="connsiteX465" fmla="*/ 553 w 10000"/>
                <a:gd name="connsiteY465" fmla="*/ 4092 h 10000"/>
                <a:gd name="connsiteX466" fmla="*/ 553 w 10000"/>
                <a:gd name="connsiteY466" fmla="*/ 4119 h 10000"/>
                <a:gd name="connsiteX467" fmla="*/ 563 w 10000"/>
                <a:gd name="connsiteY467" fmla="*/ 4146 h 10000"/>
                <a:gd name="connsiteX468" fmla="*/ 574 w 10000"/>
                <a:gd name="connsiteY468" fmla="*/ 4166 h 10000"/>
                <a:gd name="connsiteX469" fmla="*/ 2486 w 10000"/>
                <a:gd name="connsiteY469" fmla="*/ 6556 h 10000"/>
                <a:gd name="connsiteX470" fmla="*/ 2608 w 10000"/>
                <a:gd name="connsiteY470" fmla="*/ 6563 h 10000"/>
                <a:gd name="connsiteX471" fmla="*/ 2740 w 10000"/>
                <a:gd name="connsiteY471" fmla="*/ 6570 h 10000"/>
                <a:gd name="connsiteX472" fmla="*/ 2862 w 10000"/>
                <a:gd name="connsiteY472" fmla="*/ 6570 h 10000"/>
                <a:gd name="connsiteX473" fmla="*/ 2984 w 10000"/>
                <a:gd name="connsiteY473" fmla="*/ 6563 h 10000"/>
                <a:gd name="connsiteX474" fmla="*/ 2984 w 10000"/>
                <a:gd name="connsiteY474" fmla="*/ 6590 h 10000"/>
                <a:gd name="connsiteX475" fmla="*/ 2961 w 10000"/>
                <a:gd name="connsiteY475" fmla="*/ 6624 h 10000"/>
                <a:gd name="connsiteX476" fmla="*/ 2961 w 10000"/>
                <a:gd name="connsiteY476" fmla="*/ 6651 h 10000"/>
                <a:gd name="connsiteX477" fmla="*/ 2961 w 10000"/>
                <a:gd name="connsiteY477" fmla="*/ 6678 h 10000"/>
                <a:gd name="connsiteX478" fmla="*/ 2949 w 10000"/>
                <a:gd name="connsiteY478" fmla="*/ 6712 h 10000"/>
                <a:gd name="connsiteX479" fmla="*/ 2949 w 10000"/>
                <a:gd name="connsiteY479" fmla="*/ 6739 h 10000"/>
                <a:gd name="connsiteX480" fmla="*/ 2939 w 10000"/>
                <a:gd name="connsiteY480" fmla="*/ 6766 h 10000"/>
                <a:gd name="connsiteX481" fmla="*/ 2939 w 10000"/>
                <a:gd name="connsiteY481" fmla="*/ 6793 h 10000"/>
                <a:gd name="connsiteX482" fmla="*/ 2906 w 10000"/>
                <a:gd name="connsiteY482" fmla="*/ 6989 h 10000"/>
                <a:gd name="connsiteX483" fmla="*/ 2906 w 10000"/>
                <a:gd name="connsiteY483" fmla="*/ 7184 h 10000"/>
                <a:gd name="connsiteX484" fmla="*/ 2916 w 10000"/>
                <a:gd name="connsiteY484" fmla="*/ 7380 h 10000"/>
                <a:gd name="connsiteX485" fmla="*/ 2949 w 10000"/>
                <a:gd name="connsiteY485" fmla="*/ 7576 h 10000"/>
                <a:gd name="connsiteX486" fmla="*/ 2995 w 10000"/>
                <a:gd name="connsiteY486" fmla="*/ 7765 h 10000"/>
                <a:gd name="connsiteX487" fmla="*/ 3061 w 10000"/>
                <a:gd name="connsiteY487" fmla="*/ 7968 h 10000"/>
                <a:gd name="connsiteX488" fmla="*/ 3128 w 10000"/>
                <a:gd name="connsiteY488" fmla="*/ 8157 h 10000"/>
                <a:gd name="connsiteX489" fmla="*/ 3204 w 10000"/>
                <a:gd name="connsiteY489" fmla="*/ 8339 h 10000"/>
                <a:gd name="connsiteX490" fmla="*/ 3502 w 10000"/>
                <a:gd name="connsiteY490" fmla="*/ 8852 h 10000"/>
                <a:gd name="connsiteX491" fmla="*/ 3073 w 10000"/>
                <a:gd name="connsiteY491" fmla="*/ 8832 h 10000"/>
                <a:gd name="connsiteX492" fmla="*/ 2619 w 10000"/>
                <a:gd name="connsiteY492" fmla="*/ 8832 h 10000"/>
                <a:gd name="connsiteX493" fmla="*/ 2399 w 10000"/>
                <a:gd name="connsiteY493" fmla="*/ 8832 h 10000"/>
                <a:gd name="connsiteX494" fmla="*/ 2178 w 10000"/>
                <a:gd name="connsiteY494" fmla="*/ 8845 h 10000"/>
                <a:gd name="connsiteX495" fmla="*/ 1956 w 10000"/>
                <a:gd name="connsiteY495" fmla="*/ 8859 h 10000"/>
                <a:gd name="connsiteX496" fmla="*/ 1723 w 10000"/>
                <a:gd name="connsiteY496" fmla="*/ 8879 h 10000"/>
                <a:gd name="connsiteX497" fmla="*/ 1514 w 10000"/>
                <a:gd name="connsiteY497" fmla="*/ 8906 h 10000"/>
                <a:gd name="connsiteX498" fmla="*/ 1293 w 10000"/>
                <a:gd name="connsiteY498" fmla="*/ 8933 h 10000"/>
                <a:gd name="connsiteX499" fmla="*/ 1083 w 10000"/>
                <a:gd name="connsiteY499" fmla="*/ 8967 h 10000"/>
                <a:gd name="connsiteX500" fmla="*/ 873 w 10000"/>
                <a:gd name="connsiteY500" fmla="*/ 9014 h 10000"/>
                <a:gd name="connsiteX501" fmla="*/ 685 w 10000"/>
                <a:gd name="connsiteY501" fmla="*/ 9068 h 10000"/>
                <a:gd name="connsiteX502" fmla="*/ 486 w 10000"/>
                <a:gd name="connsiteY502" fmla="*/ 9136 h 10000"/>
                <a:gd name="connsiteX503" fmla="*/ 299 w 10000"/>
                <a:gd name="connsiteY503" fmla="*/ 9196 h 10000"/>
                <a:gd name="connsiteX504" fmla="*/ 122 w 10000"/>
                <a:gd name="connsiteY504" fmla="*/ 9278 h 10000"/>
                <a:gd name="connsiteX505" fmla="*/ 87 w 10000"/>
                <a:gd name="connsiteY505" fmla="*/ 9305 h 10000"/>
                <a:gd name="connsiteX506" fmla="*/ 66 w 10000"/>
                <a:gd name="connsiteY506" fmla="*/ 9332 h 10000"/>
                <a:gd name="connsiteX507" fmla="*/ 44 w 10000"/>
                <a:gd name="connsiteY507" fmla="*/ 9359 h 10000"/>
                <a:gd name="connsiteX508" fmla="*/ 22 w 10000"/>
                <a:gd name="connsiteY508" fmla="*/ 9392 h 10000"/>
                <a:gd name="connsiteX509" fmla="*/ 11 w 10000"/>
                <a:gd name="connsiteY509" fmla="*/ 9419 h 10000"/>
                <a:gd name="connsiteX510" fmla="*/ 0 w 10000"/>
                <a:gd name="connsiteY510" fmla="*/ 9446 h 10000"/>
                <a:gd name="connsiteX511" fmla="*/ 0 w 10000"/>
                <a:gd name="connsiteY511" fmla="*/ 9473 h 10000"/>
                <a:gd name="connsiteX512" fmla="*/ 0 w 10000"/>
                <a:gd name="connsiteY512" fmla="*/ 9500 h 10000"/>
                <a:gd name="connsiteX513" fmla="*/ 178 w 10000"/>
                <a:gd name="connsiteY513" fmla="*/ 9534 h 10000"/>
                <a:gd name="connsiteX514" fmla="*/ 355 w 10000"/>
                <a:gd name="connsiteY514" fmla="*/ 9554 h 10000"/>
                <a:gd name="connsiteX515" fmla="*/ 530 w 10000"/>
                <a:gd name="connsiteY515" fmla="*/ 9581 h 10000"/>
                <a:gd name="connsiteX516" fmla="*/ 718 w 10000"/>
                <a:gd name="connsiteY516" fmla="*/ 9588 h 10000"/>
                <a:gd name="connsiteX517" fmla="*/ 1083 w 10000"/>
                <a:gd name="connsiteY517" fmla="*/ 9602 h 10000"/>
                <a:gd name="connsiteX518" fmla="*/ 1459 w 10000"/>
                <a:gd name="connsiteY518" fmla="*/ 9588 h 10000"/>
                <a:gd name="connsiteX519" fmla="*/ 1834 w 10000"/>
                <a:gd name="connsiteY519" fmla="*/ 9575 h 10000"/>
                <a:gd name="connsiteX520" fmla="*/ 2210 w 10000"/>
                <a:gd name="connsiteY520" fmla="*/ 9561 h 10000"/>
                <a:gd name="connsiteX521" fmla="*/ 2575 w 10000"/>
                <a:gd name="connsiteY521" fmla="*/ 9554 h 10000"/>
                <a:gd name="connsiteX522" fmla="*/ 2949 w 10000"/>
                <a:gd name="connsiteY522" fmla="*/ 9561 h 10000"/>
                <a:gd name="connsiteX523" fmla="*/ 2949 w 10000"/>
                <a:gd name="connsiteY523" fmla="*/ 9581 h 10000"/>
                <a:gd name="connsiteX524" fmla="*/ 2961 w 10000"/>
                <a:gd name="connsiteY524" fmla="*/ 9602 h 10000"/>
                <a:gd name="connsiteX525" fmla="*/ 2961 w 10000"/>
                <a:gd name="connsiteY525" fmla="*/ 9615 h 10000"/>
                <a:gd name="connsiteX526" fmla="*/ 2961 w 10000"/>
                <a:gd name="connsiteY526" fmla="*/ 9635 h 10000"/>
                <a:gd name="connsiteX527" fmla="*/ 2984 w 10000"/>
                <a:gd name="connsiteY527" fmla="*/ 9662 h 10000"/>
                <a:gd name="connsiteX528" fmla="*/ 2995 w 10000"/>
                <a:gd name="connsiteY528" fmla="*/ 9683 h 10000"/>
                <a:gd name="connsiteX529" fmla="*/ 2995 w 10000"/>
                <a:gd name="connsiteY529" fmla="*/ 9696 h 10000"/>
                <a:gd name="connsiteX530" fmla="*/ 3017 w 10000"/>
                <a:gd name="connsiteY530" fmla="*/ 9716 h 10000"/>
                <a:gd name="connsiteX531" fmla="*/ 3040 w 10000"/>
                <a:gd name="connsiteY531" fmla="*/ 9743 h 10000"/>
                <a:gd name="connsiteX532" fmla="*/ 3073 w 10000"/>
                <a:gd name="connsiteY532" fmla="*/ 9764 h 10000"/>
                <a:gd name="connsiteX533" fmla="*/ 3106 w 10000"/>
                <a:gd name="connsiteY533" fmla="*/ 9784 h 10000"/>
                <a:gd name="connsiteX534" fmla="*/ 3128 w 10000"/>
                <a:gd name="connsiteY534" fmla="*/ 9797 h 10000"/>
                <a:gd name="connsiteX535" fmla="*/ 3171 w 10000"/>
                <a:gd name="connsiteY535" fmla="*/ 9818 h 10000"/>
                <a:gd name="connsiteX536" fmla="*/ 3204 w 10000"/>
                <a:gd name="connsiteY536" fmla="*/ 9838 h 10000"/>
                <a:gd name="connsiteX537" fmla="*/ 3248 w 10000"/>
                <a:gd name="connsiteY537" fmla="*/ 9845 h 10000"/>
                <a:gd name="connsiteX538" fmla="*/ 3282 w 10000"/>
                <a:gd name="connsiteY538" fmla="*/ 9865 h 10000"/>
                <a:gd name="connsiteX539" fmla="*/ 3315 w 10000"/>
                <a:gd name="connsiteY539" fmla="*/ 9865 h 10000"/>
                <a:gd name="connsiteX540" fmla="*/ 3326 w 10000"/>
                <a:gd name="connsiteY540" fmla="*/ 9872 h 10000"/>
                <a:gd name="connsiteX541" fmla="*/ 3338 w 10000"/>
                <a:gd name="connsiteY541" fmla="*/ 9872 h 10000"/>
                <a:gd name="connsiteX542" fmla="*/ 3359 w 10000"/>
                <a:gd name="connsiteY542" fmla="*/ 9872 h 10000"/>
                <a:gd name="connsiteX543" fmla="*/ 3371 w 10000"/>
                <a:gd name="connsiteY543" fmla="*/ 9872 h 10000"/>
                <a:gd name="connsiteX544" fmla="*/ 3382 w 10000"/>
                <a:gd name="connsiteY544" fmla="*/ 9872 h 10000"/>
                <a:gd name="connsiteX545" fmla="*/ 3404 w 10000"/>
                <a:gd name="connsiteY545" fmla="*/ 9872 h 10000"/>
                <a:gd name="connsiteX546" fmla="*/ 3415 w 10000"/>
                <a:gd name="connsiteY546" fmla="*/ 9872 h 10000"/>
                <a:gd name="connsiteX547" fmla="*/ 3448 w 10000"/>
                <a:gd name="connsiteY547" fmla="*/ 9892 h 10000"/>
                <a:gd name="connsiteX548" fmla="*/ 3469 w 10000"/>
                <a:gd name="connsiteY548" fmla="*/ 9899 h 10000"/>
                <a:gd name="connsiteX549" fmla="*/ 3502 w 10000"/>
                <a:gd name="connsiteY549" fmla="*/ 9905 h 10000"/>
                <a:gd name="connsiteX550" fmla="*/ 3536 w 10000"/>
                <a:gd name="connsiteY550" fmla="*/ 9905 h 10000"/>
                <a:gd name="connsiteX551" fmla="*/ 3580 w 10000"/>
                <a:gd name="connsiteY551" fmla="*/ 9905 h 10000"/>
                <a:gd name="connsiteX552" fmla="*/ 3613 w 10000"/>
                <a:gd name="connsiteY552" fmla="*/ 9919 h 10000"/>
                <a:gd name="connsiteX553" fmla="*/ 3657 w 10000"/>
                <a:gd name="connsiteY553" fmla="*/ 9926 h 10000"/>
                <a:gd name="connsiteX554" fmla="*/ 3669 w 10000"/>
                <a:gd name="connsiteY554" fmla="*/ 9946 h 10000"/>
                <a:gd name="connsiteX555" fmla="*/ 3746 w 10000"/>
                <a:gd name="connsiteY555" fmla="*/ 9953 h 10000"/>
                <a:gd name="connsiteX556" fmla="*/ 3801 w 10000"/>
                <a:gd name="connsiteY556" fmla="*/ 9966 h 10000"/>
                <a:gd name="connsiteX557" fmla="*/ 3878 w 10000"/>
                <a:gd name="connsiteY557" fmla="*/ 9973 h 10000"/>
                <a:gd name="connsiteX558" fmla="*/ 3934 w 10000"/>
                <a:gd name="connsiteY558" fmla="*/ 9973 h 10000"/>
                <a:gd name="connsiteX559" fmla="*/ 4012 w 10000"/>
                <a:gd name="connsiteY559" fmla="*/ 9980 h 10000"/>
                <a:gd name="connsiteX560" fmla="*/ 4089 w 10000"/>
                <a:gd name="connsiteY560" fmla="*/ 9993 h 10000"/>
                <a:gd name="connsiteX561" fmla="*/ 4144 w 10000"/>
                <a:gd name="connsiteY561" fmla="*/ 9993 h 10000"/>
                <a:gd name="connsiteX562" fmla="*/ 4221 w 10000"/>
                <a:gd name="connsiteY56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73 w 10000"/>
                <a:gd name="connsiteY453" fmla="*/ 3788 h 10000"/>
                <a:gd name="connsiteX454" fmla="*/ 895 w 10000"/>
                <a:gd name="connsiteY454" fmla="*/ 3862 h 10000"/>
                <a:gd name="connsiteX455" fmla="*/ 873 w 10000"/>
                <a:gd name="connsiteY455" fmla="*/ 3883 h 10000"/>
                <a:gd name="connsiteX456" fmla="*/ 829 w 10000"/>
                <a:gd name="connsiteY456" fmla="*/ 3889 h 10000"/>
                <a:gd name="connsiteX457" fmla="*/ 774 w 10000"/>
                <a:gd name="connsiteY457" fmla="*/ 3903 h 10000"/>
                <a:gd name="connsiteX458" fmla="*/ 730 w 10000"/>
                <a:gd name="connsiteY458" fmla="*/ 3916 h 10000"/>
                <a:gd name="connsiteX459" fmla="*/ 674 w 10000"/>
                <a:gd name="connsiteY459" fmla="*/ 3937 h 10000"/>
                <a:gd name="connsiteX460" fmla="*/ 620 w 10000"/>
                <a:gd name="connsiteY460" fmla="*/ 3957 h 10000"/>
                <a:gd name="connsiteX461" fmla="*/ 597 w 10000"/>
                <a:gd name="connsiteY461" fmla="*/ 3984 h 10000"/>
                <a:gd name="connsiteX462" fmla="*/ 563 w 10000"/>
                <a:gd name="connsiteY462" fmla="*/ 4018 h 10000"/>
                <a:gd name="connsiteX463" fmla="*/ 530 w 10000"/>
                <a:gd name="connsiteY463" fmla="*/ 4065 h 10000"/>
                <a:gd name="connsiteX464" fmla="*/ 553 w 10000"/>
                <a:gd name="connsiteY464" fmla="*/ 4092 h 10000"/>
                <a:gd name="connsiteX465" fmla="*/ 553 w 10000"/>
                <a:gd name="connsiteY465" fmla="*/ 4119 h 10000"/>
                <a:gd name="connsiteX466" fmla="*/ 563 w 10000"/>
                <a:gd name="connsiteY466" fmla="*/ 4146 h 10000"/>
                <a:gd name="connsiteX467" fmla="*/ 574 w 10000"/>
                <a:gd name="connsiteY467" fmla="*/ 4166 h 10000"/>
                <a:gd name="connsiteX468" fmla="*/ 2486 w 10000"/>
                <a:gd name="connsiteY468" fmla="*/ 6556 h 10000"/>
                <a:gd name="connsiteX469" fmla="*/ 2608 w 10000"/>
                <a:gd name="connsiteY469" fmla="*/ 6563 h 10000"/>
                <a:gd name="connsiteX470" fmla="*/ 2740 w 10000"/>
                <a:gd name="connsiteY470" fmla="*/ 6570 h 10000"/>
                <a:gd name="connsiteX471" fmla="*/ 2862 w 10000"/>
                <a:gd name="connsiteY471" fmla="*/ 6570 h 10000"/>
                <a:gd name="connsiteX472" fmla="*/ 2984 w 10000"/>
                <a:gd name="connsiteY472" fmla="*/ 6563 h 10000"/>
                <a:gd name="connsiteX473" fmla="*/ 2984 w 10000"/>
                <a:gd name="connsiteY473" fmla="*/ 6590 h 10000"/>
                <a:gd name="connsiteX474" fmla="*/ 2961 w 10000"/>
                <a:gd name="connsiteY474" fmla="*/ 6624 h 10000"/>
                <a:gd name="connsiteX475" fmla="*/ 2961 w 10000"/>
                <a:gd name="connsiteY475" fmla="*/ 6651 h 10000"/>
                <a:gd name="connsiteX476" fmla="*/ 2961 w 10000"/>
                <a:gd name="connsiteY476" fmla="*/ 6678 h 10000"/>
                <a:gd name="connsiteX477" fmla="*/ 2949 w 10000"/>
                <a:gd name="connsiteY477" fmla="*/ 6712 h 10000"/>
                <a:gd name="connsiteX478" fmla="*/ 2949 w 10000"/>
                <a:gd name="connsiteY478" fmla="*/ 6739 h 10000"/>
                <a:gd name="connsiteX479" fmla="*/ 2939 w 10000"/>
                <a:gd name="connsiteY479" fmla="*/ 6766 h 10000"/>
                <a:gd name="connsiteX480" fmla="*/ 2939 w 10000"/>
                <a:gd name="connsiteY480" fmla="*/ 6793 h 10000"/>
                <a:gd name="connsiteX481" fmla="*/ 2906 w 10000"/>
                <a:gd name="connsiteY481" fmla="*/ 6989 h 10000"/>
                <a:gd name="connsiteX482" fmla="*/ 2906 w 10000"/>
                <a:gd name="connsiteY482" fmla="*/ 7184 h 10000"/>
                <a:gd name="connsiteX483" fmla="*/ 2916 w 10000"/>
                <a:gd name="connsiteY483" fmla="*/ 7380 h 10000"/>
                <a:gd name="connsiteX484" fmla="*/ 2949 w 10000"/>
                <a:gd name="connsiteY484" fmla="*/ 7576 h 10000"/>
                <a:gd name="connsiteX485" fmla="*/ 2995 w 10000"/>
                <a:gd name="connsiteY485" fmla="*/ 7765 h 10000"/>
                <a:gd name="connsiteX486" fmla="*/ 3061 w 10000"/>
                <a:gd name="connsiteY486" fmla="*/ 7968 h 10000"/>
                <a:gd name="connsiteX487" fmla="*/ 3128 w 10000"/>
                <a:gd name="connsiteY487" fmla="*/ 8157 h 10000"/>
                <a:gd name="connsiteX488" fmla="*/ 3204 w 10000"/>
                <a:gd name="connsiteY488" fmla="*/ 8339 h 10000"/>
                <a:gd name="connsiteX489" fmla="*/ 3502 w 10000"/>
                <a:gd name="connsiteY489" fmla="*/ 8852 h 10000"/>
                <a:gd name="connsiteX490" fmla="*/ 3073 w 10000"/>
                <a:gd name="connsiteY490" fmla="*/ 8832 h 10000"/>
                <a:gd name="connsiteX491" fmla="*/ 2619 w 10000"/>
                <a:gd name="connsiteY491" fmla="*/ 8832 h 10000"/>
                <a:gd name="connsiteX492" fmla="*/ 2399 w 10000"/>
                <a:gd name="connsiteY492" fmla="*/ 8832 h 10000"/>
                <a:gd name="connsiteX493" fmla="*/ 2178 w 10000"/>
                <a:gd name="connsiteY493" fmla="*/ 8845 h 10000"/>
                <a:gd name="connsiteX494" fmla="*/ 1956 w 10000"/>
                <a:gd name="connsiteY494" fmla="*/ 8859 h 10000"/>
                <a:gd name="connsiteX495" fmla="*/ 1723 w 10000"/>
                <a:gd name="connsiteY495" fmla="*/ 8879 h 10000"/>
                <a:gd name="connsiteX496" fmla="*/ 1514 w 10000"/>
                <a:gd name="connsiteY496" fmla="*/ 8906 h 10000"/>
                <a:gd name="connsiteX497" fmla="*/ 1293 w 10000"/>
                <a:gd name="connsiteY497" fmla="*/ 8933 h 10000"/>
                <a:gd name="connsiteX498" fmla="*/ 1083 w 10000"/>
                <a:gd name="connsiteY498" fmla="*/ 8967 h 10000"/>
                <a:gd name="connsiteX499" fmla="*/ 873 w 10000"/>
                <a:gd name="connsiteY499" fmla="*/ 9014 h 10000"/>
                <a:gd name="connsiteX500" fmla="*/ 685 w 10000"/>
                <a:gd name="connsiteY500" fmla="*/ 9068 h 10000"/>
                <a:gd name="connsiteX501" fmla="*/ 486 w 10000"/>
                <a:gd name="connsiteY501" fmla="*/ 9136 h 10000"/>
                <a:gd name="connsiteX502" fmla="*/ 299 w 10000"/>
                <a:gd name="connsiteY502" fmla="*/ 9196 h 10000"/>
                <a:gd name="connsiteX503" fmla="*/ 122 w 10000"/>
                <a:gd name="connsiteY503" fmla="*/ 9278 h 10000"/>
                <a:gd name="connsiteX504" fmla="*/ 87 w 10000"/>
                <a:gd name="connsiteY504" fmla="*/ 9305 h 10000"/>
                <a:gd name="connsiteX505" fmla="*/ 66 w 10000"/>
                <a:gd name="connsiteY505" fmla="*/ 9332 h 10000"/>
                <a:gd name="connsiteX506" fmla="*/ 44 w 10000"/>
                <a:gd name="connsiteY506" fmla="*/ 9359 h 10000"/>
                <a:gd name="connsiteX507" fmla="*/ 22 w 10000"/>
                <a:gd name="connsiteY507" fmla="*/ 9392 h 10000"/>
                <a:gd name="connsiteX508" fmla="*/ 11 w 10000"/>
                <a:gd name="connsiteY508" fmla="*/ 9419 h 10000"/>
                <a:gd name="connsiteX509" fmla="*/ 0 w 10000"/>
                <a:gd name="connsiteY509" fmla="*/ 9446 h 10000"/>
                <a:gd name="connsiteX510" fmla="*/ 0 w 10000"/>
                <a:gd name="connsiteY510" fmla="*/ 9473 h 10000"/>
                <a:gd name="connsiteX511" fmla="*/ 0 w 10000"/>
                <a:gd name="connsiteY511" fmla="*/ 9500 h 10000"/>
                <a:gd name="connsiteX512" fmla="*/ 178 w 10000"/>
                <a:gd name="connsiteY512" fmla="*/ 9534 h 10000"/>
                <a:gd name="connsiteX513" fmla="*/ 355 w 10000"/>
                <a:gd name="connsiteY513" fmla="*/ 9554 h 10000"/>
                <a:gd name="connsiteX514" fmla="*/ 530 w 10000"/>
                <a:gd name="connsiteY514" fmla="*/ 9581 h 10000"/>
                <a:gd name="connsiteX515" fmla="*/ 718 w 10000"/>
                <a:gd name="connsiteY515" fmla="*/ 9588 h 10000"/>
                <a:gd name="connsiteX516" fmla="*/ 1083 w 10000"/>
                <a:gd name="connsiteY516" fmla="*/ 9602 h 10000"/>
                <a:gd name="connsiteX517" fmla="*/ 1459 w 10000"/>
                <a:gd name="connsiteY517" fmla="*/ 9588 h 10000"/>
                <a:gd name="connsiteX518" fmla="*/ 1834 w 10000"/>
                <a:gd name="connsiteY518" fmla="*/ 9575 h 10000"/>
                <a:gd name="connsiteX519" fmla="*/ 2210 w 10000"/>
                <a:gd name="connsiteY519" fmla="*/ 9561 h 10000"/>
                <a:gd name="connsiteX520" fmla="*/ 2575 w 10000"/>
                <a:gd name="connsiteY520" fmla="*/ 9554 h 10000"/>
                <a:gd name="connsiteX521" fmla="*/ 2949 w 10000"/>
                <a:gd name="connsiteY521" fmla="*/ 9561 h 10000"/>
                <a:gd name="connsiteX522" fmla="*/ 2949 w 10000"/>
                <a:gd name="connsiteY522" fmla="*/ 9581 h 10000"/>
                <a:gd name="connsiteX523" fmla="*/ 2961 w 10000"/>
                <a:gd name="connsiteY523" fmla="*/ 9602 h 10000"/>
                <a:gd name="connsiteX524" fmla="*/ 2961 w 10000"/>
                <a:gd name="connsiteY524" fmla="*/ 9615 h 10000"/>
                <a:gd name="connsiteX525" fmla="*/ 2961 w 10000"/>
                <a:gd name="connsiteY525" fmla="*/ 9635 h 10000"/>
                <a:gd name="connsiteX526" fmla="*/ 2984 w 10000"/>
                <a:gd name="connsiteY526" fmla="*/ 9662 h 10000"/>
                <a:gd name="connsiteX527" fmla="*/ 2995 w 10000"/>
                <a:gd name="connsiteY527" fmla="*/ 9683 h 10000"/>
                <a:gd name="connsiteX528" fmla="*/ 2995 w 10000"/>
                <a:gd name="connsiteY528" fmla="*/ 9696 h 10000"/>
                <a:gd name="connsiteX529" fmla="*/ 3017 w 10000"/>
                <a:gd name="connsiteY529" fmla="*/ 9716 h 10000"/>
                <a:gd name="connsiteX530" fmla="*/ 3040 w 10000"/>
                <a:gd name="connsiteY530" fmla="*/ 9743 h 10000"/>
                <a:gd name="connsiteX531" fmla="*/ 3073 w 10000"/>
                <a:gd name="connsiteY531" fmla="*/ 9764 h 10000"/>
                <a:gd name="connsiteX532" fmla="*/ 3106 w 10000"/>
                <a:gd name="connsiteY532" fmla="*/ 9784 h 10000"/>
                <a:gd name="connsiteX533" fmla="*/ 3128 w 10000"/>
                <a:gd name="connsiteY533" fmla="*/ 9797 h 10000"/>
                <a:gd name="connsiteX534" fmla="*/ 3171 w 10000"/>
                <a:gd name="connsiteY534" fmla="*/ 9818 h 10000"/>
                <a:gd name="connsiteX535" fmla="*/ 3204 w 10000"/>
                <a:gd name="connsiteY535" fmla="*/ 9838 h 10000"/>
                <a:gd name="connsiteX536" fmla="*/ 3248 w 10000"/>
                <a:gd name="connsiteY536" fmla="*/ 9845 h 10000"/>
                <a:gd name="connsiteX537" fmla="*/ 3282 w 10000"/>
                <a:gd name="connsiteY537" fmla="*/ 9865 h 10000"/>
                <a:gd name="connsiteX538" fmla="*/ 3315 w 10000"/>
                <a:gd name="connsiteY538" fmla="*/ 9865 h 10000"/>
                <a:gd name="connsiteX539" fmla="*/ 3326 w 10000"/>
                <a:gd name="connsiteY539" fmla="*/ 9872 h 10000"/>
                <a:gd name="connsiteX540" fmla="*/ 3338 w 10000"/>
                <a:gd name="connsiteY540" fmla="*/ 9872 h 10000"/>
                <a:gd name="connsiteX541" fmla="*/ 3359 w 10000"/>
                <a:gd name="connsiteY541" fmla="*/ 9872 h 10000"/>
                <a:gd name="connsiteX542" fmla="*/ 3371 w 10000"/>
                <a:gd name="connsiteY542" fmla="*/ 9872 h 10000"/>
                <a:gd name="connsiteX543" fmla="*/ 3382 w 10000"/>
                <a:gd name="connsiteY543" fmla="*/ 9872 h 10000"/>
                <a:gd name="connsiteX544" fmla="*/ 3404 w 10000"/>
                <a:gd name="connsiteY544" fmla="*/ 9872 h 10000"/>
                <a:gd name="connsiteX545" fmla="*/ 3415 w 10000"/>
                <a:gd name="connsiteY545" fmla="*/ 9872 h 10000"/>
                <a:gd name="connsiteX546" fmla="*/ 3448 w 10000"/>
                <a:gd name="connsiteY546" fmla="*/ 9892 h 10000"/>
                <a:gd name="connsiteX547" fmla="*/ 3469 w 10000"/>
                <a:gd name="connsiteY547" fmla="*/ 9899 h 10000"/>
                <a:gd name="connsiteX548" fmla="*/ 3502 w 10000"/>
                <a:gd name="connsiteY548" fmla="*/ 9905 h 10000"/>
                <a:gd name="connsiteX549" fmla="*/ 3536 w 10000"/>
                <a:gd name="connsiteY549" fmla="*/ 9905 h 10000"/>
                <a:gd name="connsiteX550" fmla="*/ 3580 w 10000"/>
                <a:gd name="connsiteY550" fmla="*/ 9905 h 10000"/>
                <a:gd name="connsiteX551" fmla="*/ 3613 w 10000"/>
                <a:gd name="connsiteY551" fmla="*/ 9919 h 10000"/>
                <a:gd name="connsiteX552" fmla="*/ 3657 w 10000"/>
                <a:gd name="connsiteY552" fmla="*/ 9926 h 10000"/>
                <a:gd name="connsiteX553" fmla="*/ 3669 w 10000"/>
                <a:gd name="connsiteY553" fmla="*/ 9946 h 10000"/>
                <a:gd name="connsiteX554" fmla="*/ 3746 w 10000"/>
                <a:gd name="connsiteY554" fmla="*/ 9953 h 10000"/>
                <a:gd name="connsiteX555" fmla="*/ 3801 w 10000"/>
                <a:gd name="connsiteY555" fmla="*/ 9966 h 10000"/>
                <a:gd name="connsiteX556" fmla="*/ 3878 w 10000"/>
                <a:gd name="connsiteY556" fmla="*/ 9973 h 10000"/>
                <a:gd name="connsiteX557" fmla="*/ 3934 w 10000"/>
                <a:gd name="connsiteY557" fmla="*/ 9973 h 10000"/>
                <a:gd name="connsiteX558" fmla="*/ 4012 w 10000"/>
                <a:gd name="connsiteY558" fmla="*/ 9980 h 10000"/>
                <a:gd name="connsiteX559" fmla="*/ 4089 w 10000"/>
                <a:gd name="connsiteY559" fmla="*/ 9993 h 10000"/>
                <a:gd name="connsiteX560" fmla="*/ 4144 w 10000"/>
                <a:gd name="connsiteY560" fmla="*/ 9993 h 10000"/>
                <a:gd name="connsiteX561" fmla="*/ 4221 w 10000"/>
                <a:gd name="connsiteY56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873 w 10000"/>
                <a:gd name="connsiteY454" fmla="*/ 3883 h 10000"/>
                <a:gd name="connsiteX455" fmla="*/ 829 w 10000"/>
                <a:gd name="connsiteY455" fmla="*/ 3889 h 10000"/>
                <a:gd name="connsiteX456" fmla="*/ 774 w 10000"/>
                <a:gd name="connsiteY456" fmla="*/ 3903 h 10000"/>
                <a:gd name="connsiteX457" fmla="*/ 730 w 10000"/>
                <a:gd name="connsiteY457" fmla="*/ 3916 h 10000"/>
                <a:gd name="connsiteX458" fmla="*/ 674 w 10000"/>
                <a:gd name="connsiteY458" fmla="*/ 3937 h 10000"/>
                <a:gd name="connsiteX459" fmla="*/ 620 w 10000"/>
                <a:gd name="connsiteY459" fmla="*/ 3957 h 10000"/>
                <a:gd name="connsiteX460" fmla="*/ 597 w 10000"/>
                <a:gd name="connsiteY460" fmla="*/ 3984 h 10000"/>
                <a:gd name="connsiteX461" fmla="*/ 563 w 10000"/>
                <a:gd name="connsiteY461" fmla="*/ 4018 h 10000"/>
                <a:gd name="connsiteX462" fmla="*/ 530 w 10000"/>
                <a:gd name="connsiteY462" fmla="*/ 4065 h 10000"/>
                <a:gd name="connsiteX463" fmla="*/ 553 w 10000"/>
                <a:gd name="connsiteY463" fmla="*/ 4092 h 10000"/>
                <a:gd name="connsiteX464" fmla="*/ 553 w 10000"/>
                <a:gd name="connsiteY464" fmla="*/ 4119 h 10000"/>
                <a:gd name="connsiteX465" fmla="*/ 563 w 10000"/>
                <a:gd name="connsiteY465" fmla="*/ 4146 h 10000"/>
                <a:gd name="connsiteX466" fmla="*/ 574 w 10000"/>
                <a:gd name="connsiteY466" fmla="*/ 4166 h 10000"/>
                <a:gd name="connsiteX467" fmla="*/ 2486 w 10000"/>
                <a:gd name="connsiteY467" fmla="*/ 6556 h 10000"/>
                <a:gd name="connsiteX468" fmla="*/ 2608 w 10000"/>
                <a:gd name="connsiteY468" fmla="*/ 6563 h 10000"/>
                <a:gd name="connsiteX469" fmla="*/ 2740 w 10000"/>
                <a:gd name="connsiteY469" fmla="*/ 6570 h 10000"/>
                <a:gd name="connsiteX470" fmla="*/ 2862 w 10000"/>
                <a:gd name="connsiteY470" fmla="*/ 6570 h 10000"/>
                <a:gd name="connsiteX471" fmla="*/ 2984 w 10000"/>
                <a:gd name="connsiteY471" fmla="*/ 6563 h 10000"/>
                <a:gd name="connsiteX472" fmla="*/ 2984 w 10000"/>
                <a:gd name="connsiteY472" fmla="*/ 6590 h 10000"/>
                <a:gd name="connsiteX473" fmla="*/ 2961 w 10000"/>
                <a:gd name="connsiteY473" fmla="*/ 6624 h 10000"/>
                <a:gd name="connsiteX474" fmla="*/ 2961 w 10000"/>
                <a:gd name="connsiteY474" fmla="*/ 6651 h 10000"/>
                <a:gd name="connsiteX475" fmla="*/ 2961 w 10000"/>
                <a:gd name="connsiteY475" fmla="*/ 6678 h 10000"/>
                <a:gd name="connsiteX476" fmla="*/ 2949 w 10000"/>
                <a:gd name="connsiteY476" fmla="*/ 6712 h 10000"/>
                <a:gd name="connsiteX477" fmla="*/ 2949 w 10000"/>
                <a:gd name="connsiteY477" fmla="*/ 6739 h 10000"/>
                <a:gd name="connsiteX478" fmla="*/ 2939 w 10000"/>
                <a:gd name="connsiteY478" fmla="*/ 6766 h 10000"/>
                <a:gd name="connsiteX479" fmla="*/ 2939 w 10000"/>
                <a:gd name="connsiteY479" fmla="*/ 6793 h 10000"/>
                <a:gd name="connsiteX480" fmla="*/ 2906 w 10000"/>
                <a:gd name="connsiteY480" fmla="*/ 6989 h 10000"/>
                <a:gd name="connsiteX481" fmla="*/ 2906 w 10000"/>
                <a:gd name="connsiteY481" fmla="*/ 7184 h 10000"/>
                <a:gd name="connsiteX482" fmla="*/ 2916 w 10000"/>
                <a:gd name="connsiteY482" fmla="*/ 7380 h 10000"/>
                <a:gd name="connsiteX483" fmla="*/ 2949 w 10000"/>
                <a:gd name="connsiteY483" fmla="*/ 7576 h 10000"/>
                <a:gd name="connsiteX484" fmla="*/ 2995 w 10000"/>
                <a:gd name="connsiteY484" fmla="*/ 7765 h 10000"/>
                <a:gd name="connsiteX485" fmla="*/ 3061 w 10000"/>
                <a:gd name="connsiteY485" fmla="*/ 7968 h 10000"/>
                <a:gd name="connsiteX486" fmla="*/ 3128 w 10000"/>
                <a:gd name="connsiteY486" fmla="*/ 8157 h 10000"/>
                <a:gd name="connsiteX487" fmla="*/ 3204 w 10000"/>
                <a:gd name="connsiteY487" fmla="*/ 8339 h 10000"/>
                <a:gd name="connsiteX488" fmla="*/ 3502 w 10000"/>
                <a:gd name="connsiteY488" fmla="*/ 8852 h 10000"/>
                <a:gd name="connsiteX489" fmla="*/ 3073 w 10000"/>
                <a:gd name="connsiteY489" fmla="*/ 8832 h 10000"/>
                <a:gd name="connsiteX490" fmla="*/ 2619 w 10000"/>
                <a:gd name="connsiteY490" fmla="*/ 8832 h 10000"/>
                <a:gd name="connsiteX491" fmla="*/ 2399 w 10000"/>
                <a:gd name="connsiteY491" fmla="*/ 8832 h 10000"/>
                <a:gd name="connsiteX492" fmla="*/ 2178 w 10000"/>
                <a:gd name="connsiteY492" fmla="*/ 8845 h 10000"/>
                <a:gd name="connsiteX493" fmla="*/ 1956 w 10000"/>
                <a:gd name="connsiteY493" fmla="*/ 8859 h 10000"/>
                <a:gd name="connsiteX494" fmla="*/ 1723 w 10000"/>
                <a:gd name="connsiteY494" fmla="*/ 8879 h 10000"/>
                <a:gd name="connsiteX495" fmla="*/ 1514 w 10000"/>
                <a:gd name="connsiteY495" fmla="*/ 8906 h 10000"/>
                <a:gd name="connsiteX496" fmla="*/ 1293 w 10000"/>
                <a:gd name="connsiteY496" fmla="*/ 8933 h 10000"/>
                <a:gd name="connsiteX497" fmla="*/ 1083 w 10000"/>
                <a:gd name="connsiteY497" fmla="*/ 8967 h 10000"/>
                <a:gd name="connsiteX498" fmla="*/ 873 w 10000"/>
                <a:gd name="connsiteY498" fmla="*/ 9014 h 10000"/>
                <a:gd name="connsiteX499" fmla="*/ 685 w 10000"/>
                <a:gd name="connsiteY499" fmla="*/ 9068 h 10000"/>
                <a:gd name="connsiteX500" fmla="*/ 486 w 10000"/>
                <a:gd name="connsiteY500" fmla="*/ 9136 h 10000"/>
                <a:gd name="connsiteX501" fmla="*/ 299 w 10000"/>
                <a:gd name="connsiteY501" fmla="*/ 9196 h 10000"/>
                <a:gd name="connsiteX502" fmla="*/ 122 w 10000"/>
                <a:gd name="connsiteY502" fmla="*/ 9278 h 10000"/>
                <a:gd name="connsiteX503" fmla="*/ 87 w 10000"/>
                <a:gd name="connsiteY503" fmla="*/ 9305 h 10000"/>
                <a:gd name="connsiteX504" fmla="*/ 66 w 10000"/>
                <a:gd name="connsiteY504" fmla="*/ 9332 h 10000"/>
                <a:gd name="connsiteX505" fmla="*/ 44 w 10000"/>
                <a:gd name="connsiteY505" fmla="*/ 9359 h 10000"/>
                <a:gd name="connsiteX506" fmla="*/ 22 w 10000"/>
                <a:gd name="connsiteY506" fmla="*/ 9392 h 10000"/>
                <a:gd name="connsiteX507" fmla="*/ 11 w 10000"/>
                <a:gd name="connsiteY507" fmla="*/ 9419 h 10000"/>
                <a:gd name="connsiteX508" fmla="*/ 0 w 10000"/>
                <a:gd name="connsiteY508" fmla="*/ 9446 h 10000"/>
                <a:gd name="connsiteX509" fmla="*/ 0 w 10000"/>
                <a:gd name="connsiteY509" fmla="*/ 9473 h 10000"/>
                <a:gd name="connsiteX510" fmla="*/ 0 w 10000"/>
                <a:gd name="connsiteY510" fmla="*/ 9500 h 10000"/>
                <a:gd name="connsiteX511" fmla="*/ 178 w 10000"/>
                <a:gd name="connsiteY511" fmla="*/ 9534 h 10000"/>
                <a:gd name="connsiteX512" fmla="*/ 355 w 10000"/>
                <a:gd name="connsiteY512" fmla="*/ 9554 h 10000"/>
                <a:gd name="connsiteX513" fmla="*/ 530 w 10000"/>
                <a:gd name="connsiteY513" fmla="*/ 9581 h 10000"/>
                <a:gd name="connsiteX514" fmla="*/ 718 w 10000"/>
                <a:gd name="connsiteY514" fmla="*/ 9588 h 10000"/>
                <a:gd name="connsiteX515" fmla="*/ 1083 w 10000"/>
                <a:gd name="connsiteY515" fmla="*/ 9602 h 10000"/>
                <a:gd name="connsiteX516" fmla="*/ 1459 w 10000"/>
                <a:gd name="connsiteY516" fmla="*/ 9588 h 10000"/>
                <a:gd name="connsiteX517" fmla="*/ 1834 w 10000"/>
                <a:gd name="connsiteY517" fmla="*/ 9575 h 10000"/>
                <a:gd name="connsiteX518" fmla="*/ 2210 w 10000"/>
                <a:gd name="connsiteY518" fmla="*/ 9561 h 10000"/>
                <a:gd name="connsiteX519" fmla="*/ 2575 w 10000"/>
                <a:gd name="connsiteY519" fmla="*/ 9554 h 10000"/>
                <a:gd name="connsiteX520" fmla="*/ 2949 w 10000"/>
                <a:gd name="connsiteY520" fmla="*/ 9561 h 10000"/>
                <a:gd name="connsiteX521" fmla="*/ 2949 w 10000"/>
                <a:gd name="connsiteY521" fmla="*/ 9581 h 10000"/>
                <a:gd name="connsiteX522" fmla="*/ 2961 w 10000"/>
                <a:gd name="connsiteY522" fmla="*/ 9602 h 10000"/>
                <a:gd name="connsiteX523" fmla="*/ 2961 w 10000"/>
                <a:gd name="connsiteY523" fmla="*/ 9615 h 10000"/>
                <a:gd name="connsiteX524" fmla="*/ 2961 w 10000"/>
                <a:gd name="connsiteY524" fmla="*/ 9635 h 10000"/>
                <a:gd name="connsiteX525" fmla="*/ 2984 w 10000"/>
                <a:gd name="connsiteY525" fmla="*/ 9662 h 10000"/>
                <a:gd name="connsiteX526" fmla="*/ 2995 w 10000"/>
                <a:gd name="connsiteY526" fmla="*/ 9683 h 10000"/>
                <a:gd name="connsiteX527" fmla="*/ 2995 w 10000"/>
                <a:gd name="connsiteY527" fmla="*/ 9696 h 10000"/>
                <a:gd name="connsiteX528" fmla="*/ 3017 w 10000"/>
                <a:gd name="connsiteY528" fmla="*/ 9716 h 10000"/>
                <a:gd name="connsiteX529" fmla="*/ 3040 w 10000"/>
                <a:gd name="connsiteY529" fmla="*/ 9743 h 10000"/>
                <a:gd name="connsiteX530" fmla="*/ 3073 w 10000"/>
                <a:gd name="connsiteY530" fmla="*/ 9764 h 10000"/>
                <a:gd name="connsiteX531" fmla="*/ 3106 w 10000"/>
                <a:gd name="connsiteY531" fmla="*/ 9784 h 10000"/>
                <a:gd name="connsiteX532" fmla="*/ 3128 w 10000"/>
                <a:gd name="connsiteY532" fmla="*/ 9797 h 10000"/>
                <a:gd name="connsiteX533" fmla="*/ 3171 w 10000"/>
                <a:gd name="connsiteY533" fmla="*/ 9818 h 10000"/>
                <a:gd name="connsiteX534" fmla="*/ 3204 w 10000"/>
                <a:gd name="connsiteY534" fmla="*/ 9838 h 10000"/>
                <a:gd name="connsiteX535" fmla="*/ 3248 w 10000"/>
                <a:gd name="connsiteY535" fmla="*/ 9845 h 10000"/>
                <a:gd name="connsiteX536" fmla="*/ 3282 w 10000"/>
                <a:gd name="connsiteY536" fmla="*/ 9865 h 10000"/>
                <a:gd name="connsiteX537" fmla="*/ 3315 w 10000"/>
                <a:gd name="connsiteY537" fmla="*/ 9865 h 10000"/>
                <a:gd name="connsiteX538" fmla="*/ 3326 w 10000"/>
                <a:gd name="connsiteY538" fmla="*/ 9872 h 10000"/>
                <a:gd name="connsiteX539" fmla="*/ 3338 w 10000"/>
                <a:gd name="connsiteY539" fmla="*/ 9872 h 10000"/>
                <a:gd name="connsiteX540" fmla="*/ 3359 w 10000"/>
                <a:gd name="connsiteY540" fmla="*/ 9872 h 10000"/>
                <a:gd name="connsiteX541" fmla="*/ 3371 w 10000"/>
                <a:gd name="connsiteY541" fmla="*/ 9872 h 10000"/>
                <a:gd name="connsiteX542" fmla="*/ 3382 w 10000"/>
                <a:gd name="connsiteY542" fmla="*/ 9872 h 10000"/>
                <a:gd name="connsiteX543" fmla="*/ 3404 w 10000"/>
                <a:gd name="connsiteY543" fmla="*/ 9872 h 10000"/>
                <a:gd name="connsiteX544" fmla="*/ 3415 w 10000"/>
                <a:gd name="connsiteY544" fmla="*/ 9872 h 10000"/>
                <a:gd name="connsiteX545" fmla="*/ 3448 w 10000"/>
                <a:gd name="connsiteY545" fmla="*/ 9892 h 10000"/>
                <a:gd name="connsiteX546" fmla="*/ 3469 w 10000"/>
                <a:gd name="connsiteY546" fmla="*/ 9899 h 10000"/>
                <a:gd name="connsiteX547" fmla="*/ 3502 w 10000"/>
                <a:gd name="connsiteY547" fmla="*/ 9905 h 10000"/>
                <a:gd name="connsiteX548" fmla="*/ 3536 w 10000"/>
                <a:gd name="connsiteY548" fmla="*/ 9905 h 10000"/>
                <a:gd name="connsiteX549" fmla="*/ 3580 w 10000"/>
                <a:gd name="connsiteY549" fmla="*/ 9905 h 10000"/>
                <a:gd name="connsiteX550" fmla="*/ 3613 w 10000"/>
                <a:gd name="connsiteY550" fmla="*/ 9919 h 10000"/>
                <a:gd name="connsiteX551" fmla="*/ 3657 w 10000"/>
                <a:gd name="connsiteY551" fmla="*/ 9926 h 10000"/>
                <a:gd name="connsiteX552" fmla="*/ 3669 w 10000"/>
                <a:gd name="connsiteY552" fmla="*/ 9946 h 10000"/>
                <a:gd name="connsiteX553" fmla="*/ 3746 w 10000"/>
                <a:gd name="connsiteY553" fmla="*/ 9953 h 10000"/>
                <a:gd name="connsiteX554" fmla="*/ 3801 w 10000"/>
                <a:gd name="connsiteY554" fmla="*/ 9966 h 10000"/>
                <a:gd name="connsiteX555" fmla="*/ 3878 w 10000"/>
                <a:gd name="connsiteY555" fmla="*/ 9973 h 10000"/>
                <a:gd name="connsiteX556" fmla="*/ 3934 w 10000"/>
                <a:gd name="connsiteY556" fmla="*/ 9973 h 10000"/>
                <a:gd name="connsiteX557" fmla="*/ 4012 w 10000"/>
                <a:gd name="connsiteY557" fmla="*/ 9980 h 10000"/>
                <a:gd name="connsiteX558" fmla="*/ 4089 w 10000"/>
                <a:gd name="connsiteY558" fmla="*/ 9993 h 10000"/>
                <a:gd name="connsiteX559" fmla="*/ 4144 w 10000"/>
                <a:gd name="connsiteY559" fmla="*/ 9993 h 10000"/>
                <a:gd name="connsiteX560" fmla="*/ 4221 w 10000"/>
                <a:gd name="connsiteY56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873 w 10000"/>
                <a:gd name="connsiteY454" fmla="*/ 3883 h 10000"/>
                <a:gd name="connsiteX455" fmla="*/ 774 w 10000"/>
                <a:gd name="connsiteY455" fmla="*/ 3903 h 10000"/>
                <a:gd name="connsiteX456" fmla="*/ 730 w 10000"/>
                <a:gd name="connsiteY456" fmla="*/ 3916 h 10000"/>
                <a:gd name="connsiteX457" fmla="*/ 674 w 10000"/>
                <a:gd name="connsiteY457" fmla="*/ 3937 h 10000"/>
                <a:gd name="connsiteX458" fmla="*/ 620 w 10000"/>
                <a:gd name="connsiteY458" fmla="*/ 3957 h 10000"/>
                <a:gd name="connsiteX459" fmla="*/ 597 w 10000"/>
                <a:gd name="connsiteY459" fmla="*/ 3984 h 10000"/>
                <a:gd name="connsiteX460" fmla="*/ 563 w 10000"/>
                <a:gd name="connsiteY460" fmla="*/ 4018 h 10000"/>
                <a:gd name="connsiteX461" fmla="*/ 530 w 10000"/>
                <a:gd name="connsiteY461" fmla="*/ 4065 h 10000"/>
                <a:gd name="connsiteX462" fmla="*/ 553 w 10000"/>
                <a:gd name="connsiteY462" fmla="*/ 4092 h 10000"/>
                <a:gd name="connsiteX463" fmla="*/ 553 w 10000"/>
                <a:gd name="connsiteY463" fmla="*/ 4119 h 10000"/>
                <a:gd name="connsiteX464" fmla="*/ 563 w 10000"/>
                <a:gd name="connsiteY464" fmla="*/ 4146 h 10000"/>
                <a:gd name="connsiteX465" fmla="*/ 574 w 10000"/>
                <a:gd name="connsiteY465" fmla="*/ 4166 h 10000"/>
                <a:gd name="connsiteX466" fmla="*/ 2486 w 10000"/>
                <a:gd name="connsiteY466" fmla="*/ 6556 h 10000"/>
                <a:gd name="connsiteX467" fmla="*/ 2608 w 10000"/>
                <a:gd name="connsiteY467" fmla="*/ 6563 h 10000"/>
                <a:gd name="connsiteX468" fmla="*/ 2740 w 10000"/>
                <a:gd name="connsiteY468" fmla="*/ 6570 h 10000"/>
                <a:gd name="connsiteX469" fmla="*/ 2862 w 10000"/>
                <a:gd name="connsiteY469" fmla="*/ 6570 h 10000"/>
                <a:gd name="connsiteX470" fmla="*/ 2984 w 10000"/>
                <a:gd name="connsiteY470" fmla="*/ 6563 h 10000"/>
                <a:gd name="connsiteX471" fmla="*/ 2984 w 10000"/>
                <a:gd name="connsiteY471" fmla="*/ 6590 h 10000"/>
                <a:gd name="connsiteX472" fmla="*/ 2961 w 10000"/>
                <a:gd name="connsiteY472" fmla="*/ 6624 h 10000"/>
                <a:gd name="connsiteX473" fmla="*/ 2961 w 10000"/>
                <a:gd name="connsiteY473" fmla="*/ 6651 h 10000"/>
                <a:gd name="connsiteX474" fmla="*/ 2961 w 10000"/>
                <a:gd name="connsiteY474" fmla="*/ 6678 h 10000"/>
                <a:gd name="connsiteX475" fmla="*/ 2949 w 10000"/>
                <a:gd name="connsiteY475" fmla="*/ 6712 h 10000"/>
                <a:gd name="connsiteX476" fmla="*/ 2949 w 10000"/>
                <a:gd name="connsiteY476" fmla="*/ 6739 h 10000"/>
                <a:gd name="connsiteX477" fmla="*/ 2939 w 10000"/>
                <a:gd name="connsiteY477" fmla="*/ 6766 h 10000"/>
                <a:gd name="connsiteX478" fmla="*/ 2939 w 10000"/>
                <a:gd name="connsiteY478" fmla="*/ 6793 h 10000"/>
                <a:gd name="connsiteX479" fmla="*/ 2906 w 10000"/>
                <a:gd name="connsiteY479" fmla="*/ 6989 h 10000"/>
                <a:gd name="connsiteX480" fmla="*/ 2906 w 10000"/>
                <a:gd name="connsiteY480" fmla="*/ 7184 h 10000"/>
                <a:gd name="connsiteX481" fmla="*/ 2916 w 10000"/>
                <a:gd name="connsiteY481" fmla="*/ 7380 h 10000"/>
                <a:gd name="connsiteX482" fmla="*/ 2949 w 10000"/>
                <a:gd name="connsiteY482" fmla="*/ 7576 h 10000"/>
                <a:gd name="connsiteX483" fmla="*/ 2995 w 10000"/>
                <a:gd name="connsiteY483" fmla="*/ 7765 h 10000"/>
                <a:gd name="connsiteX484" fmla="*/ 3061 w 10000"/>
                <a:gd name="connsiteY484" fmla="*/ 7968 h 10000"/>
                <a:gd name="connsiteX485" fmla="*/ 3128 w 10000"/>
                <a:gd name="connsiteY485" fmla="*/ 8157 h 10000"/>
                <a:gd name="connsiteX486" fmla="*/ 3204 w 10000"/>
                <a:gd name="connsiteY486" fmla="*/ 8339 h 10000"/>
                <a:gd name="connsiteX487" fmla="*/ 3502 w 10000"/>
                <a:gd name="connsiteY487" fmla="*/ 8852 h 10000"/>
                <a:gd name="connsiteX488" fmla="*/ 3073 w 10000"/>
                <a:gd name="connsiteY488" fmla="*/ 8832 h 10000"/>
                <a:gd name="connsiteX489" fmla="*/ 2619 w 10000"/>
                <a:gd name="connsiteY489" fmla="*/ 8832 h 10000"/>
                <a:gd name="connsiteX490" fmla="*/ 2399 w 10000"/>
                <a:gd name="connsiteY490" fmla="*/ 8832 h 10000"/>
                <a:gd name="connsiteX491" fmla="*/ 2178 w 10000"/>
                <a:gd name="connsiteY491" fmla="*/ 8845 h 10000"/>
                <a:gd name="connsiteX492" fmla="*/ 1956 w 10000"/>
                <a:gd name="connsiteY492" fmla="*/ 8859 h 10000"/>
                <a:gd name="connsiteX493" fmla="*/ 1723 w 10000"/>
                <a:gd name="connsiteY493" fmla="*/ 8879 h 10000"/>
                <a:gd name="connsiteX494" fmla="*/ 1514 w 10000"/>
                <a:gd name="connsiteY494" fmla="*/ 8906 h 10000"/>
                <a:gd name="connsiteX495" fmla="*/ 1293 w 10000"/>
                <a:gd name="connsiteY495" fmla="*/ 8933 h 10000"/>
                <a:gd name="connsiteX496" fmla="*/ 1083 w 10000"/>
                <a:gd name="connsiteY496" fmla="*/ 8967 h 10000"/>
                <a:gd name="connsiteX497" fmla="*/ 873 w 10000"/>
                <a:gd name="connsiteY497" fmla="*/ 9014 h 10000"/>
                <a:gd name="connsiteX498" fmla="*/ 685 w 10000"/>
                <a:gd name="connsiteY498" fmla="*/ 9068 h 10000"/>
                <a:gd name="connsiteX499" fmla="*/ 486 w 10000"/>
                <a:gd name="connsiteY499" fmla="*/ 9136 h 10000"/>
                <a:gd name="connsiteX500" fmla="*/ 299 w 10000"/>
                <a:gd name="connsiteY500" fmla="*/ 9196 h 10000"/>
                <a:gd name="connsiteX501" fmla="*/ 122 w 10000"/>
                <a:gd name="connsiteY501" fmla="*/ 9278 h 10000"/>
                <a:gd name="connsiteX502" fmla="*/ 87 w 10000"/>
                <a:gd name="connsiteY502" fmla="*/ 9305 h 10000"/>
                <a:gd name="connsiteX503" fmla="*/ 66 w 10000"/>
                <a:gd name="connsiteY503" fmla="*/ 9332 h 10000"/>
                <a:gd name="connsiteX504" fmla="*/ 44 w 10000"/>
                <a:gd name="connsiteY504" fmla="*/ 9359 h 10000"/>
                <a:gd name="connsiteX505" fmla="*/ 22 w 10000"/>
                <a:gd name="connsiteY505" fmla="*/ 9392 h 10000"/>
                <a:gd name="connsiteX506" fmla="*/ 11 w 10000"/>
                <a:gd name="connsiteY506" fmla="*/ 9419 h 10000"/>
                <a:gd name="connsiteX507" fmla="*/ 0 w 10000"/>
                <a:gd name="connsiteY507" fmla="*/ 9446 h 10000"/>
                <a:gd name="connsiteX508" fmla="*/ 0 w 10000"/>
                <a:gd name="connsiteY508" fmla="*/ 9473 h 10000"/>
                <a:gd name="connsiteX509" fmla="*/ 0 w 10000"/>
                <a:gd name="connsiteY509" fmla="*/ 9500 h 10000"/>
                <a:gd name="connsiteX510" fmla="*/ 178 w 10000"/>
                <a:gd name="connsiteY510" fmla="*/ 9534 h 10000"/>
                <a:gd name="connsiteX511" fmla="*/ 355 w 10000"/>
                <a:gd name="connsiteY511" fmla="*/ 9554 h 10000"/>
                <a:gd name="connsiteX512" fmla="*/ 530 w 10000"/>
                <a:gd name="connsiteY512" fmla="*/ 9581 h 10000"/>
                <a:gd name="connsiteX513" fmla="*/ 718 w 10000"/>
                <a:gd name="connsiteY513" fmla="*/ 9588 h 10000"/>
                <a:gd name="connsiteX514" fmla="*/ 1083 w 10000"/>
                <a:gd name="connsiteY514" fmla="*/ 9602 h 10000"/>
                <a:gd name="connsiteX515" fmla="*/ 1459 w 10000"/>
                <a:gd name="connsiteY515" fmla="*/ 9588 h 10000"/>
                <a:gd name="connsiteX516" fmla="*/ 1834 w 10000"/>
                <a:gd name="connsiteY516" fmla="*/ 9575 h 10000"/>
                <a:gd name="connsiteX517" fmla="*/ 2210 w 10000"/>
                <a:gd name="connsiteY517" fmla="*/ 9561 h 10000"/>
                <a:gd name="connsiteX518" fmla="*/ 2575 w 10000"/>
                <a:gd name="connsiteY518" fmla="*/ 9554 h 10000"/>
                <a:gd name="connsiteX519" fmla="*/ 2949 w 10000"/>
                <a:gd name="connsiteY519" fmla="*/ 9561 h 10000"/>
                <a:gd name="connsiteX520" fmla="*/ 2949 w 10000"/>
                <a:gd name="connsiteY520" fmla="*/ 9581 h 10000"/>
                <a:gd name="connsiteX521" fmla="*/ 2961 w 10000"/>
                <a:gd name="connsiteY521" fmla="*/ 9602 h 10000"/>
                <a:gd name="connsiteX522" fmla="*/ 2961 w 10000"/>
                <a:gd name="connsiteY522" fmla="*/ 9615 h 10000"/>
                <a:gd name="connsiteX523" fmla="*/ 2961 w 10000"/>
                <a:gd name="connsiteY523" fmla="*/ 9635 h 10000"/>
                <a:gd name="connsiteX524" fmla="*/ 2984 w 10000"/>
                <a:gd name="connsiteY524" fmla="*/ 9662 h 10000"/>
                <a:gd name="connsiteX525" fmla="*/ 2995 w 10000"/>
                <a:gd name="connsiteY525" fmla="*/ 9683 h 10000"/>
                <a:gd name="connsiteX526" fmla="*/ 2995 w 10000"/>
                <a:gd name="connsiteY526" fmla="*/ 9696 h 10000"/>
                <a:gd name="connsiteX527" fmla="*/ 3017 w 10000"/>
                <a:gd name="connsiteY527" fmla="*/ 9716 h 10000"/>
                <a:gd name="connsiteX528" fmla="*/ 3040 w 10000"/>
                <a:gd name="connsiteY528" fmla="*/ 9743 h 10000"/>
                <a:gd name="connsiteX529" fmla="*/ 3073 w 10000"/>
                <a:gd name="connsiteY529" fmla="*/ 9764 h 10000"/>
                <a:gd name="connsiteX530" fmla="*/ 3106 w 10000"/>
                <a:gd name="connsiteY530" fmla="*/ 9784 h 10000"/>
                <a:gd name="connsiteX531" fmla="*/ 3128 w 10000"/>
                <a:gd name="connsiteY531" fmla="*/ 9797 h 10000"/>
                <a:gd name="connsiteX532" fmla="*/ 3171 w 10000"/>
                <a:gd name="connsiteY532" fmla="*/ 9818 h 10000"/>
                <a:gd name="connsiteX533" fmla="*/ 3204 w 10000"/>
                <a:gd name="connsiteY533" fmla="*/ 9838 h 10000"/>
                <a:gd name="connsiteX534" fmla="*/ 3248 w 10000"/>
                <a:gd name="connsiteY534" fmla="*/ 9845 h 10000"/>
                <a:gd name="connsiteX535" fmla="*/ 3282 w 10000"/>
                <a:gd name="connsiteY535" fmla="*/ 9865 h 10000"/>
                <a:gd name="connsiteX536" fmla="*/ 3315 w 10000"/>
                <a:gd name="connsiteY536" fmla="*/ 9865 h 10000"/>
                <a:gd name="connsiteX537" fmla="*/ 3326 w 10000"/>
                <a:gd name="connsiteY537" fmla="*/ 9872 h 10000"/>
                <a:gd name="connsiteX538" fmla="*/ 3338 w 10000"/>
                <a:gd name="connsiteY538" fmla="*/ 9872 h 10000"/>
                <a:gd name="connsiteX539" fmla="*/ 3359 w 10000"/>
                <a:gd name="connsiteY539" fmla="*/ 9872 h 10000"/>
                <a:gd name="connsiteX540" fmla="*/ 3371 w 10000"/>
                <a:gd name="connsiteY540" fmla="*/ 9872 h 10000"/>
                <a:gd name="connsiteX541" fmla="*/ 3382 w 10000"/>
                <a:gd name="connsiteY541" fmla="*/ 9872 h 10000"/>
                <a:gd name="connsiteX542" fmla="*/ 3404 w 10000"/>
                <a:gd name="connsiteY542" fmla="*/ 9872 h 10000"/>
                <a:gd name="connsiteX543" fmla="*/ 3415 w 10000"/>
                <a:gd name="connsiteY543" fmla="*/ 9872 h 10000"/>
                <a:gd name="connsiteX544" fmla="*/ 3448 w 10000"/>
                <a:gd name="connsiteY544" fmla="*/ 9892 h 10000"/>
                <a:gd name="connsiteX545" fmla="*/ 3469 w 10000"/>
                <a:gd name="connsiteY545" fmla="*/ 9899 h 10000"/>
                <a:gd name="connsiteX546" fmla="*/ 3502 w 10000"/>
                <a:gd name="connsiteY546" fmla="*/ 9905 h 10000"/>
                <a:gd name="connsiteX547" fmla="*/ 3536 w 10000"/>
                <a:gd name="connsiteY547" fmla="*/ 9905 h 10000"/>
                <a:gd name="connsiteX548" fmla="*/ 3580 w 10000"/>
                <a:gd name="connsiteY548" fmla="*/ 9905 h 10000"/>
                <a:gd name="connsiteX549" fmla="*/ 3613 w 10000"/>
                <a:gd name="connsiteY549" fmla="*/ 9919 h 10000"/>
                <a:gd name="connsiteX550" fmla="*/ 3657 w 10000"/>
                <a:gd name="connsiteY550" fmla="*/ 9926 h 10000"/>
                <a:gd name="connsiteX551" fmla="*/ 3669 w 10000"/>
                <a:gd name="connsiteY551" fmla="*/ 9946 h 10000"/>
                <a:gd name="connsiteX552" fmla="*/ 3746 w 10000"/>
                <a:gd name="connsiteY552" fmla="*/ 9953 h 10000"/>
                <a:gd name="connsiteX553" fmla="*/ 3801 w 10000"/>
                <a:gd name="connsiteY553" fmla="*/ 9966 h 10000"/>
                <a:gd name="connsiteX554" fmla="*/ 3878 w 10000"/>
                <a:gd name="connsiteY554" fmla="*/ 9973 h 10000"/>
                <a:gd name="connsiteX555" fmla="*/ 3934 w 10000"/>
                <a:gd name="connsiteY555" fmla="*/ 9973 h 10000"/>
                <a:gd name="connsiteX556" fmla="*/ 4012 w 10000"/>
                <a:gd name="connsiteY556" fmla="*/ 9980 h 10000"/>
                <a:gd name="connsiteX557" fmla="*/ 4089 w 10000"/>
                <a:gd name="connsiteY557" fmla="*/ 9993 h 10000"/>
                <a:gd name="connsiteX558" fmla="*/ 4144 w 10000"/>
                <a:gd name="connsiteY558" fmla="*/ 9993 h 10000"/>
                <a:gd name="connsiteX559" fmla="*/ 4221 w 10000"/>
                <a:gd name="connsiteY55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774 w 10000"/>
                <a:gd name="connsiteY454" fmla="*/ 3903 h 10000"/>
                <a:gd name="connsiteX455" fmla="*/ 730 w 10000"/>
                <a:gd name="connsiteY455" fmla="*/ 3916 h 10000"/>
                <a:gd name="connsiteX456" fmla="*/ 674 w 10000"/>
                <a:gd name="connsiteY456" fmla="*/ 3937 h 10000"/>
                <a:gd name="connsiteX457" fmla="*/ 620 w 10000"/>
                <a:gd name="connsiteY457" fmla="*/ 3957 h 10000"/>
                <a:gd name="connsiteX458" fmla="*/ 597 w 10000"/>
                <a:gd name="connsiteY458" fmla="*/ 3984 h 10000"/>
                <a:gd name="connsiteX459" fmla="*/ 563 w 10000"/>
                <a:gd name="connsiteY459" fmla="*/ 4018 h 10000"/>
                <a:gd name="connsiteX460" fmla="*/ 530 w 10000"/>
                <a:gd name="connsiteY460" fmla="*/ 4065 h 10000"/>
                <a:gd name="connsiteX461" fmla="*/ 553 w 10000"/>
                <a:gd name="connsiteY461" fmla="*/ 4092 h 10000"/>
                <a:gd name="connsiteX462" fmla="*/ 553 w 10000"/>
                <a:gd name="connsiteY462" fmla="*/ 4119 h 10000"/>
                <a:gd name="connsiteX463" fmla="*/ 563 w 10000"/>
                <a:gd name="connsiteY463" fmla="*/ 4146 h 10000"/>
                <a:gd name="connsiteX464" fmla="*/ 574 w 10000"/>
                <a:gd name="connsiteY464" fmla="*/ 4166 h 10000"/>
                <a:gd name="connsiteX465" fmla="*/ 2486 w 10000"/>
                <a:gd name="connsiteY465" fmla="*/ 6556 h 10000"/>
                <a:gd name="connsiteX466" fmla="*/ 2608 w 10000"/>
                <a:gd name="connsiteY466" fmla="*/ 6563 h 10000"/>
                <a:gd name="connsiteX467" fmla="*/ 2740 w 10000"/>
                <a:gd name="connsiteY467" fmla="*/ 6570 h 10000"/>
                <a:gd name="connsiteX468" fmla="*/ 2862 w 10000"/>
                <a:gd name="connsiteY468" fmla="*/ 6570 h 10000"/>
                <a:gd name="connsiteX469" fmla="*/ 2984 w 10000"/>
                <a:gd name="connsiteY469" fmla="*/ 6563 h 10000"/>
                <a:gd name="connsiteX470" fmla="*/ 2984 w 10000"/>
                <a:gd name="connsiteY470" fmla="*/ 6590 h 10000"/>
                <a:gd name="connsiteX471" fmla="*/ 2961 w 10000"/>
                <a:gd name="connsiteY471" fmla="*/ 6624 h 10000"/>
                <a:gd name="connsiteX472" fmla="*/ 2961 w 10000"/>
                <a:gd name="connsiteY472" fmla="*/ 6651 h 10000"/>
                <a:gd name="connsiteX473" fmla="*/ 2961 w 10000"/>
                <a:gd name="connsiteY473" fmla="*/ 6678 h 10000"/>
                <a:gd name="connsiteX474" fmla="*/ 2949 w 10000"/>
                <a:gd name="connsiteY474" fmla="*/ 6712 h 10000"/>
                <a:gd name="connsiteX475" fmla="*/ 2949 w 10000"/>
                <a:gd name="connsiteY475" fmla="*/ 6739 h 10000"/>
                <a:gd name="connsiteX476" fmla="*/ 2939 w 10000"/>
                <a:gd name="connsiteY476" fmla="*/ 6766 h 10000"/>
                <a:gd name="connsiteX477" fmla="*/ 2939 w 10000"/>
                <a:gd name="connsiteY477" fmla="*/ 6793 h 10000"/>
                <a:gd name="connsiteX478" fmla="*/ 2906 w 10000"/>
                <a:gd name="connsiteY478" fmla="*/ 6989 h 10000"/>
                <a:gd name="connsiteX479" fmla="*/ 2906 w 10000"/>
                <a:gd name="connsiteY479" fmla="*/ 7184 h 10000"/>
                <a:gd name="connsiteX480" fmla="*/ 2916 w 10000"/>
                <a:gd name="connsiteY480" fmla="*/ 7380 h 10000"/>
                <a:gd name="connsiteX481" fmla="*/ 2949 w 10000"/>
                <a:gd name="connsiteY481" fmla="*/ 7576 h 10000"/>
                <a:gd name="connsiteX482" fmla="*/ 2995 w 10000"/>
                <a:gd name="connsiteY482" fmla="*/ 7765 h 10000"/>
                <a:gd name="connsiteX483" fmla="*/ 3061 w 10000"/>
                <a:gd name="connsiteY483" fmla="*/ 7968 h 10000"/>
                <a:gd name="connsiteX484" fmla="*/ 3128 w 10000"/>
                <a:gd name="connsiteY484" fmla="*/ 8157 h 10000"/>
                <a:gd name="connsiteX485" fmla="*/ 3204 w 10000"/>
                <a:gd name="connsiteY485" fmla="*/ 8339 h 10000"/>
                <a:gd name="connsiteX486" fmla="*/ 3502 w 10000"/>
                <a:gd name="connsiteY486" fmla="*/ 8852 h 10000"/>
                <a:gd name="connsiteX487" fmla="*/ 3073 w 10000"/>
                <a:gd name="connsiteY487" fmla="*/ 8832 h 10000"/>
                <a:gd name="connsiteX488" fmla="*/ 2619 w 10000"/>
                <a:gd name="connsiteY488" fmla="*/ 8832 h 10000"/>
                <a:gd name="connsiteX489" fmla="*/ 2399 w 10000"/>
                <a:gd name="connsiteY489" fmla="*/ 8832 h 10000"/>
                <a:gd name="connsiteX490" fmla="*/ 2178 w 10000"/>
                <a:gd name="connsiteY490" fmla="*/ 8845 h 10000"/>
                <a:gd name="connsiteX491" fmla="*/ 1956 w 10000"/>
                <a:gd name="connsiteY491" fmla="*/ 8859 h 10000"/>
                <a:gd name="connsiteX492" fmla="*/ 1723 w 10000"/>
                <a:gd name="connsiteY492" fmla="*/ 8879 h 10000"/>
                <a:gd name="connsiteX493" fmla="*/ 1514 w 10000"/>
                <a:gd name="connsiteY493" fmla="*/ 8906 h 10000"/>
                <a:gd name="connsiteX494" fmla="*/ 1293 w 10000"/>
                <a:gd name="connsiteY494" fmla="*/ 8933 h 10000"/>
                <a:gd name="connsiteX495" fmla="*/ 1083 w 10000"/>
                <a:gd name="connsiteY495" fmla="*/ 8967 h 10000"/>
                <a:gd name="connsiteX496" fmla="*/ 873 w 10000"/>
                <a:gd name="connsiteY496" fmla="*/ 9014 h 10000"/>
                <a:gd name="connsiteX497" fmla="*/ 685 w 10000"/>
                <a:gd name="connsiteY497" fmla="*/ 9068 h 10000"/>
                <a:gd name="connsiteX498" fmla="*/ 486 w 10000"/>
                <a:gd name="connsiteY498" fmla="*/ 9136 h 10000"/>
                <a:gd name="connsiteX499" fmla="*/ 299 w 10000"/>
                <a:gd name="connsiteY499" fmla="*/ 9196 h 10000"/>
                <a:gd name="connsiteX500" fmla="*/ 122 w 10000"/>
                <a:gd name="connsiteY500" fmla="*/ 9278 h 10000"/>
                <a:gd name="connsiteX501" fmla="*/ 87 w 10000"/>
                <a:gd name="connsiteY501" fmla="*/ 9305 h 10000"/>
                <a:gd name="connsiteX502" fmla="*/ 66 w 10000"/>
                <a:gd name="connsiteY502" fmla="*/ 9332 h 10000"/>
                <a:gd name="connsiteX503" fmla="*/ 44 w 10000"/>
                <a:gd name="connsiteY503" fmla="*/ 9359 h 10000"/>
                <a:gd name="connsiteX504" fmla="*/ 22 w 10000"/>
                <a:gd name="connsiteY504" fmla="*/ 9392 h 10000"/>
                <a:gd name="connsiteX505" fmla="*/ 11 w 10000"/>
                <a:gd name="connsiteY505" fmla="*/ 9419 h 10000"/>
                <a:gd name="connsiteX506" fmla="*/ 0 w 10000"/>
                <a:gd name="connsiteY506" fmla="*/ 9446 h 10000"/>
                <a:gd name="connsiteX507" fmla="*/ 0 w 10000"/>
                <a:gd name="connsiteY507" fmla="*/ 9473 h 10000"/>
                <a:gd name="connsiteX508" fmla="*/ 0 w 10000"/>
                <a:gd name="connsiteY508" fmla="*/ 9500 h 10000"/>
                <a:gd name="connsiteX509" fmla="*/ 178 w 10000"/>
                <a:gd name="connsiteY509" fmla="*/ 9534 h 10000"/>
                <a:gd name="connsiteX510" fmla="*/ 355 w 10000"/>
                <a:gd name="connsiteY510" fmla="*/ 9554 h 10000"/>
                <a:gd name="connsiteX511" fmla="*/ 530 w 10000"/>
                <a:gd name="connsiteY511" fmla="*/ 9581 h 10000"/>
                <a:gd name="connsiteX512" fmla="*/ 718 w 10000"/>
                <a:gd name="connsiteY512" fmla="*/ 9588 h 10000"/>
                <a:gd name="connsiteX513" fmla="*/ 1083 w 10000"/>
                <a:gd name="connsiteY513" fmla="*/ 9602 h 10000"/>
                <a:gd name="connsiteX514" fmla="*/ 1459 w 10000"/>
                <a:gd name="connsiteY514" fmla="*/ 9588 h 10000"/>
                <a:gd name="connsiteX515" fmla="*/ 1834 w 10000"/>
                <a:gd name="connsiteY515" fmla="*/ 9575 h 10000"/>
                <a:gd name="connsiteX516" fmla="*/ 2210 w 10000"/>
                <a:gd name="connsiteY516" fmla="*/ 9561 h 10000"/>
                <a:gd name="connsiteX517" fmla="*/ 2575 w 10000"/>
                <a:gd name="connsiteY517" fmla="*/ 9554 h 10000"/>
                <a:gd name="connsiteX518" fmla="*/ 2949 w 10000"/>
                <a:gd name="connsiteY518" fmla="*/ 9561 h 10000"/>
                <a:gd name="connsiteX519" fmla="*/ 2949 w 10000"/>
                <a:gd name="connsiteY519" fmla="*/ 9581 h 10000"/>
                <a:gd name="connsiteX520" fmla="*/ 2961 w 10000"/>
                <a:gd name="connsiteY520" fmla="*/ 9602 h 10000"/>
                <a:gd name="connsiteX521" fmla="*/ 2961 w 10000"/>
                <a:gd name="connsiteY521" fmla="*/ 9615 h 10000"/>
                <a:gd name="connsiteX522" fmla="*/ 2961 w 10000"/>
                <a:gd name="connsiteY522" fmla="*/ 9635 h 10000"/>
                <a:gd name="connsiteX523" fmla="*/ 2984 w 10000"/>
                <a:gd name="connsiteY523" fmla="*/ 9662 h 10000"/>
                <a:gd name="connsiteX524" fmla="*/ 2995 w 10000"/>
                <a:gd name="connsiteY524" fmla="*/ 9683 h 10000"/>
                <a:gd name="connsiteX525" fmla="*/ 2995 w 10000"/>
                <a:gd name="connsiteY525" fmla="*/ 9696 h 10000"/>
                <a:gd name="connsiteX526" fmla="*/ 3017 w 10000"/>
                <a:gd name="connsiteY526" fmla="*/ 9716 h 10000"/>
                <a:gd name="connsiteX527" fmla="*/ 3040 w 10000"/>
                <a:gd name="connsiteY527" fmla="*/ 9743 h 10000"/>
                <a:gd name="connsiteX528" fmla="*/ 3073 w 10000"/>
                <a:gd name="connsiteY528" fmla="*/ 9764 h 10000"/>
                <a:gd name="connsiteX529" fmla="*/ 3106 w 10000"/>
                <a:gd name="connsiteY529" fmla="*/ 9784 h 10000"/>
                <a:gd name="connsiteX530" fmla="*/ 3128 w 10000"/>
                <a:gd name="connsiteY530" fmla="*/ 9797 h 10000"/>
                <a:gd name="connsiteX531" fmla="*/ 3171 w 10000"/>
                <a:gd name="connsiteY531" fmla="*/ 9818 h 10000"/>
                <a:gd name="connsiteX532" fmla="*/ 3204 w 10000"/>
                <a:gd name="connsiteY532" fmla="*/ 9838 h 10000"/>
                <a:gd name="connsiteX533" fmla="*/ 3248 w 10000"/>
                <a:gd name="connsiteY533" fmla="*/ 9845 h 10000"/>
                <a:gd name="connsiteX534" fmla="*/ 3282 w 10000"/>
                <a:gd name="connsiteY534" fmla="*/ 9865 h 10000"/>
                <a:gd name="connsiteX535" fmla="*/ 3315 w 10000"/>
                <a:gd name="connsiteY535" fmla="*/ 9865 h 10000"/>
                <a:gd name="connsiteX536" fmla="*/ 3326 w 10000"/>
                <a:gd name="connsiteY536" fmla="*/ 9872 h 10000"/>
                <a:gd name="connsiteX537" fmla="*/ 3338 w 10000"/>
                <a:gd name="connsiteY537" fmla="*/ 9872 h 10000"/>
                <a:gd name="connsiteX538" fmla="*/ 3359 w 10000"/>
                <a:gd name="connsiteY538" fmla="*/ 9872 h 10000"/>
                <a:gd name="connsiteX539" fmla="*/ 3371 w 10000"/>
                <a:gd name="connsiteY539" fmla="*/ 9872 h 10000"/>
                <a:gd name="connsiteX540" fmla="*/ 3382 w 10000"/>
                <a:gd name="connsiteY540" fmla="*/ 9872 h 10000"/>
                <a:gd name="connsiteX541" fmla="*/ 3404 w 10000"/>
                <a:gd name="connsiteY541" fmla="*/ 9872 h 10000"/>
                <a:gd name="connsiteX542" fmla="*/ 3415 w 10000"/>
                <a:gd name="connsiteY542" fmla="*/ 9872 h 10000"/>
                <a:gd name="connsiteX543" fmla="*/ 3448 w 10000"/>
                <a:gd name="connsiteY543" fmla="*/ 9892 h 10000"/>
                <a:gd name="connsiteX544" fmla="*/ 3469 w 10000"/>
                <a:gd name="connsiteY544" fmla="*/ 9899 h 10000"/>
                <a:gd name="connsiteX545" fmla="*/ 3502 w 10000"/>
                <a:gd name="connsiteY545" fmla="*/ 9905 h 10000"/>
                <a:gd name="connsiteX546" fmla="*/ 3536 w 10000"/>
                <a:gd name="connsiteY546" fmla="*/ 9905 h 10000"/>
                <a:gd name="connsiteX547" fmla="*/ 3580 w 10000"/>
                <a:gd name="connsiteY547" fmla="*/ 9905 h 10000"/>
                <a:gd name="connsiteX548" fmla="*/ 3613 w 10000"/>
                <a:gd name="connsiteY548" fmla="*/ 9919 h 10000"/>
                <a:gd name="connsiteX549" fmla="*/ 3657 w 10000"/>
                <a:gd name="connsiteY549" fmla="*/ 9926 h 10000"/>
                <a:gd name="connsiteX550" fmla="*/ 3669 w 10000"/>
                <a:gd name="connsiteY550" fmla="*/ 9946 h 10000"/>
                <a:gd name="connsiteX551" fmla="*/ 3746 w 10000"/>
                <a:gd name="connsiteY551" fmla="*/ 9953 h 10000"/>
                <a:gd name="connsiteX552" fmla="*/ 3801 w 10000"/>
                <a:gd name="connsiteY552" fmla="*/ 9966 h 10000"/>
                <a:gd name="connsiteX553" fmla="*/ 3878 w 10000"/>
                <a:gd name="connsiteY553" fmla="*/ 9973 h 10000"/>
                <a:gd name="connsiteX554" fmla="*/ 3934 w 10000"/>
                <a:gd name="connsiteY554" fmla="*/ 9973 h 10000"/>
                <a:gd name="connsiteX555" fmla="*/ 4012 w 10000"/>
                <a:gd name="connsiteY555" fmla="*/ 9980 h 10000"/>
                <a:gd name="connsiteX556" fmla="*/ 4089 w 10000"/>
                <a:gd name="connsiteY556" fmla="*/ 9993 h 10000"/>
                <a:gd name="connsiteX557" fmla="*/ 4144 w 10000"/>
                <a:gd name="connsiteY557" fmla="*/ 9993 h 10000"/>
                <a:gd name="connsiteX558" fmla="*/ 4221 w 10000"/>
                <a:gd name="connsiteY55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862 h 10000"/>
                <a:gd name="connsiteX453" fmla="*/ 774 w 10000"/>
                <a:gd name="connsiteY453" fmla="*/ 3903 h 10000"/>
                <a:gd name="connsiteX454" fmla="*/ 730 w 10000"/>
                <a:gd name="connsiteY454" fmla="*/ 3916 h 10000"/>
                <a:gd name="connsiteX455" fmla="*/ 674 w 10000"/>
                <a:gd name="connsiteY455" fmla="*/ 3937 h 10000"/>
                <a:gd name="connsiteX456" fmla="*/ 620 w 10000"/>
                <a:gd name="connsiteY456" fmla="*/ 3957 h 10000"/>
                <a:gd name="connsiteX457" fmla="*/ 597 w 10000"/>
                <a:gd name="connsiteY457" fmla="*/ 3984 h 10000"/>
                <a:gd name="connsiteX458" fmla="*/ 563 w 10000"/>
                <a:gd name="connsiteY458" fmla="*/ 4018 h 10000"/>
                <a:gd name="connsiteX459" fmla="*/ 530 w 10000"/>
                <a:gd name="connsiteY459" fmla="*/ 4065 h 10000"/>
                <a:gd name="connsiteX460" fmla="*/ 553 w 10000"/>
                <a:gd name="connsiteY460" fmla="*/ 4092 h 10000"/>
                <a:gd name="connsiteX461" fmla="*/ 553 w 10000"/>
                <a:gd name="connsiteY461" fmla="*/ 4119 h 10000"/>
                <a:gd name="connsiteX462" fmla="*/ 563 w 10000"/>
                <a:gd name="connsiteY462" fmla="*/ 4146 h 10000"/>
                <a:gd name="connsiteX463" fmla="*/ 574 w 10000"/>
                <a:gd name="connsiteY463" fmla="*/ 4166 h 10000"/>
                <a:gd name="connsiteX464" fmla="*/ 2486 w 10000"/>
                <a:gd name="connsiteY464" fmla="*/ 6556 h 10000"/>
                <a:gd name="connsiteX465" fmla="*/ 2608 w 10000"/>
                <a:gd name="connsiteY465" fmla="*/ 6563 h 10000"/>
                <a:gd name="connsiteX466" fmla="*/ 2740 w 10000"/>
                <a:gd name="connsiteY466" fmla="*/ 6570 h 10000"/>
                <a:gd name="connsiteX467" fmla="*/ 2862 w 10000"/>
                <a:gd name="connsiteY467" fmla="*/ 6570 h 10000"/>
                <a:gd name="connsiteX468" fmla="*/ 2984 w 10000"/>
                <a:gd name="connsiteY468" fmla="*/ 6563 h 10000"/>
                <a:gd name="connsiteX469" fmla="*/ 2984 w 10000"/>
                <a:gd name="connsiteY469" fmla="*/ 6590 h 10000"/>
                <a:gd name="connsiteX470" fmla="*/ 2961 w 10000"/>
                <a:gd name="connsiteY470" fmla="*/ 6624 h 10000"/>
                <a:gd name="connsiteX471" fmla="*/ 2961 w 10000"/>
                <a:gd name="connsiteY471" fmla="*/ 6651 h 10000"/>
                <a:gd name="connsiteX472" fmla="*/ 2961 w 10000"/>
                <a:gd name="connsiteY472" fmla="*/ 6678 h 10000"/>
                <a:gd name="connsiteX473" fmla="*/ 2949 w 10000"/>
                <a:gd name="connsiteY473" fmla="*/ 6712 h 10000"/>
                <a:gd name="connsiteX474" fmla="*/ 2949 w 10000"/>
                <a:gd name="connsiteY474" fmla="*/ 6739 h 10000"/>
                <a:gd name="connsiteX475" fmla="*/ 2939 w 10000"/>
                <a:gd name="connsiteY475" fmla="*/ 6766 h 10000"/>
                <a:gd name="connsiteX476" fmla="*/ 2939 w 10000"/>
                <a:gd name="connsiteY476" fmla="*/ 6793 h 10000"/>
                <a:gd name="connsiteX477" fmla="*/ 2906 w 10000"/>
                <a:gd name="connsiteY477" fmla="*/ 6989 h 10000"/>
                <a:gd name="connsiteX478" fmla="*/ 2906 w 10000"/>
                <a:gd name="connsiteY478" fmla="*/ 7184 h 10000"/>
                <a:gd name="connsiteX479" fmla="*/ 2916 w 10000"/>
                <a:gd name="connsiteY479" fmla="*/ 7380 h 10000"/>
                <a:gd name="connsiteX480" fmla="*/ 2949 w 10000"/>
                <a:gd name="connsiteY480" fmla="*/ 7576 h 10000"/>
                <a:gd name="connsiteX481" fmla="*/ 2995 w 10000"/>
                <a:gd name="connsiteY481" fmla="*/ 7765 h 10000"/>
                <a:gd name="connsiteX482" fmla="*/ 3061 w 10000"/>
                <a:gd name="connsiteY482" fmla="*/ 7968 h 10000"/>
                <a:gd name="connsiteX483" fmla="*/ 3128 w 10000"/>
                <a:gd name="connsiteY483" fmla="*/ 8157 h 10000"/>
                <a:gd name="connsiteX484" fmla="*/ 3204 w 10000"/>
                <a:gd name="connsiteY484" fmla="*/ 8339 h 10000"/>
                <a:gd name="connsiteX485" fmla="*/ 3502 w 10000"/>
                <a:gd name="connsiteY485" fmla="*/ 8852 h 10000"/>
                <a:gd name="connsiteX486" fmla="*/ 3073 w 10000"/>
                <a:gd name="connsiteY486" fmla="*/ 8832 h 10000"/>
                <a:gd name="connsiteX487" fmla="*/ 2619 w 10000"/>
                <a:gd name="connsiteY487" fmla="*/ 8832 h 10000"/>
                <a:gd name="connsiteX488" fmla="*/ 2399 w 10000"/>
                <a:gd name="connsiteY488" fmla="*/ 8832 h 10000"/>
                <a:gd name="connsiteX489" fmla="*/ 2178 w 10000"/>
                <a:gd name="connsiteY489" fmla="*/ 8845 h 10000"/>
                <a:gd name="connsiteX490" fmla="*/ 1956 w 10000"/>
                <a:gd name="connsiteY490" fmla="*/ 8859 h 10000"/>
                <a:gd name="connsiteX491" fmla="*/ 1723 w 10000"/>
                <a:gd name="connsiteY491" fmla="*/ 8879 h 10000"/>
                <a:gd name="connsiteX492" fmla="*/ 1514 w 10000"/>
                <a:gd name="connsiteY492" fmla="*/ 8906 h 10000"/>
                <a:gd name="connsiteX493" fmla="*/ 1293 w 10000"/>
                <a:gd name="connsiteY493" fmla="*/ 8933 h 10000"/>
                <a:gd name="connsiteX494" fmla="*/ 1083 w 10000"/>
                <a:gd name="connsiteY494" fmla="*/ 8967 h 10000"/>
                <a:gd name="connsiteX495" fmla="*/ 873 w 10000"/>
                <a:gd name="connsiteY495" fmla="*/ 9014 h 10000"/>
                <a:gd name="connsiteX496" fmla="*/ 685 w 10000"/>
                <a:gd name="connsiteY496" fmla="*/ 9068 h 10000"/>
                <a:gd name="connsiteX497" fmla="*/ 486 w 10000"/>
                <a:gd name="connsiteY497" fmla="*/ 9136 h 10000"/>
                <a:gd name="connsiteX498" fmla="*/ 299 w 10000"/>
                <a:gd name="connsiteY498" fmla="*/ 9196 h 10000"/>
                <a:gd name="connsiteX499" fmla="*/ 122 w 10000"/>
                <a:gd name="connsiteY499" fmla="*/ 9278 h 10000"/>
                <a:gd name="connsiteX500" fmla="*/ 87 w 10000"/>
                <a:gd name="connsiteY500" fmla="*/ 9305 h 10000"/>
                <a:gd name="connsiteX501" fmla="*/ 66 w 10000"/>
                <a:gd name="connsiteY501" fmla="*/ 9332 h 10000"/>
                <a:gd name="connsiteX502" fmla="*/ 44 w 10000"/>
                <a:gd name="connsiteY502" fmla="*/ 9359 h 10000"/>
                <a:gd name="connsiteX503" fmla="*/ 22 w 10000"/>
                <a:gd name="connsiteY503" fmla="*/ 9392 h 10000"/>
                <a:gd name="connsiteX504" fmla="*/ 11 w 10000"/>
                <a:gd name="connsiteY504" fmla="*/ 9419 h 10000"/>
                <a:gd name="connsiteX505" fmla="*/ 0 w 10000"/>
                <a:gd name="connsiteY505" fmla="*/ 9446 h 10000"/>
                <a:gd name="connsiteX506" fmla="*/ 0 w 10000"/>
                <a:gd name="connsiteY506" fmla="*/ 9473 h 10000"/>
                <a:gd name="connsiteX507" fmla="*/ 0 w 10000"/>
                <a:gd name="connsiteY507" fmla="*/ 9500 h 10000"/>
                <a:gd name="connsiteX508" fmla="*/ 178 w 10000"/>
                <a:gd name="connsiteY508" fmla="*/ 9534 h 10000"/>
                <a:gd name="connsiteX509" fmla="*/ 355 w 10000"/>
                <a:gd name="connsiteY509" fmla="*/ 9554 h 10000"/>
                <a:gd name="connsiteX510" fmla="*/ 530 w 10000"/>
                <a:gd name="connsiteY510" fmla="*/ 9581 h 10000"/>
                <a:gd name="connsiteX511" fmla="*/ 718 w 10000"/>
                <a:gd name="connsiteY511" fmla="*/ 9588 h 10000"/>
                <a:gd name="connsiteX512" fmla="*/ 1083 w 10000"/>
                <a:gd name="connsiteY512" fmla="*/ 9602 h 10000"/>
                <a:gd name="connsiteX513" fmla="*/ 1459 w 10000"/>
                <a:gd name="connsiteY513" fmla="*/ 9588 h 10000"/>
                <a:gd name="connsiteX514" fmla="*/ 1834 w 10000"/>
                <a:gd name="connsiteY514" fmla="*/ 9575 h 10000"/>
                <a:gd name="connsiteX515" fmla="*/ 2210 w 10000"/>
                <a:gd name="connsiteY515" fmla="*/ 9561 h 10000"/>
                <a:gd name="connsiteX516" fmla="*/ 2575 w 10000"/>
                <a:gd name="connsiteY516" fmla="*/ 9554 h 10000"/>
                <a:gd name="connsiteX517" fmla="*/ 2949 w 10000"/>
                <a:gd name="connsiteY517" fmla="*/ 9561 h 10000"/>
                <a:gd name="connsiteX518" fmla="*/ 2949 w 10000"/>
                <a:gd name="connsiteY518" fmla="*/ 9581 h 10000"/>
                <a:gd name="connsiteX519" fmla="*/ 2961 w 10000"/>
                <a:gd name="connsiteY519" fmla="*/ 9602 h 10000"/>
                <a:gd name="connsiteX520" fmla="*/ 2961 w 10000"/>
                <a:gd name="connsiteY520" fmla="*/ 9615 h 10000"/>
                <a:gd name="connsiteX521" fmla="*/ 2961 w 10000"/>
                <a:gd name="connsiteY521" fmla="*/ 9635 h 10000"/>
                <a:gd name="connsiteX522" fmla="*/ 2984 w 10000"/>
                <a:gd name="connsiteY522" fmla="*/ 9662 h 10000"/>
                <a:gd name="connsiteX523" fmla="*/ 2995 w 10000"/>
                <a:gd name="connsiteY523" fmla="*/ 9683 h 10000"/>
                <a:gd name="connsiteX524" fmla="*/ 2995 w 10000"/>
                <a:gd name="connsiteY524" fmla="*/ 9696 h 10000"/>
                <a:gd name="connsiteX525" fmla="*/ 3017 w 10000"/>
                <a:gd name="connsiteY525" fmla="*/ 9716 h 10000"/>
                <a:gd name="connsiteX526" fmla="*/ 3040 w 10000"/>
                <a:gd name="connsiteY526" fmla="*/ 9743 h 10000"/>
                <a:gd name="connsiteX527" fmla="*/ 3073 w 10000"/>
                <a:gd name="connsiteY527" fmla="*/ 9764 h 10000"/>
                <a:gd name="connsiteX528" fmla="*/ 3106 w 10000"/>
                <a:gd name="connsiteY528" fmla="*/ 9784 h 10000"/>
                <a:gd name="connsiteX529" fmla="*/ 3128 w 10000"/>
                <a:gd name="connsiteY529" fmla="*/ 9797 h 10000"/>
                <a:gd name="connsiteX530" fmla="*/ 3171 w 10000"/>
                <a:gd name="connsiteY530" fmla="*/ 9818 h 10000"/>
                <a:gd name="connsiteX531" fmla="*/ 3204 w 10000"/>
                <a:gd name="connsiteY531" fmla="*/ 9838 h 10000"/>
                <a:gd name="connsiteX532" fmla="*/ 3248 w 10000"/>
                <a:gd name="connsiteY532" fmla="*/ 9845 h 10000"/>
                <a:gd name="connsiteX533" fmla="*/ 3282 w 10000"/>
                <a:gd name="connsiteY533" fmla="*/ 9865 h 10000"/>
                <a:gd name="connsiteX534" fmla="*/ 3315 w 10000"/>
                <a:gd name="connsiteY534" fmla="*/ 9865 h 10000"/>
                <a:gd name="connsiteX535" fmla="*/ 3326 w 10000"/>
                <a:gd name="connsiteY535" fmla="*/ 9872 h 10000"/>
                <a:gd name="connsiteX536" fmla="*/ 3338 w 10000"/>
                <a:gd name="connsiteY536" fmla="*/ 9872 h 10000"/>
                <a:gd name="connsiteX537" fmla="*/ 3359 w 10000"/>
                <a:gd name="connsiteY537" fmla="*/ 9872 h 10000"/>
                <a:gd name="connsiteX538" fmla="*/ 3371 w 10000"/>
                <a:gd name="connsiteY538" fmla="*/ 9872 h 10000"/>
                <a:gd name="connsiteX539" fmla="*/ 3382 w 10000"/>
                <a:gd name="connsiteY539" fmla="*/ 9872 h 10000"/>
                <a:gd name="connsiteX540" fmla="*/ 3404 w 10000"/>
                <a:gd name="connsiteY540" fmla="*/ 9872 h 10000"/>
                <a:gd name="connsiteX541" fmla="*/ 3415 w 10000"/>
                <a:gd name="connsiteY541" fmla="*/ 9872 h 10000"/>
                <a:gd name="connsiteX542" fmla="*/ 3448 w 10000"/>
                <a:gd name="connsiteY542" fmla="*/ 9892 h 10000"/>
                <a:gd name="connsiteX543" fmla="*/ 3469 w 10000"/>
                <a:gd name="connsiteY543" fmla="*/ 9899 h 10000"/>
                <a:gd name="connsiteX544" fmla="*/ 3502 w 10000"/>
                <a:gd name="connsiteY544" fmla="*/ 9905 h 10000"/>
                <a:gd name="connsiteX545" fmla="*/ 3536 w 10000"/>
                <a:gd name="connsiteY545" fmla="*/ 9905 h 10000"/>
                <a:gd name="connsiteX546" fmla="*/ 3580 w 10000"/>
                <a:gd name="connsiteY546" fmla="*/ 9905 h 10000"/>
                <a:gd name="connsiteX547" fmla="*/ 3613 w 10000"/>
                <a:gd name="connsiteY547" fmla="*/ 9919 h 10000"/>
                <a:gd name="connsiteX548" fmla="*/ 3657 w 10000"/>
                <a:gd name="connsiteY548" fmla="*/ 9926 h 10000"/>
                <a:gd name="connsiteX549" fmla="*/ 3669 w 10000"/>
                <a:gd name="connsiteY549" fmla="*/ 9946 h 10000"/>
                <a:gd name="connsiteX550" fmla="*/ 3746 w 10000"/>
                <a:gd name="connsiteY550" fmla="*/ 9953 h 10000"/>
                <a:gd name="connsiteX551" fmla="*/ 3801 w 10000"/>
                <a:gd name="connsiteY551" fmla="*/ 9966 h 10000"/>
                <a:gd name="connsiteX552" fmla="*/ 3878 w 10000"/>
                <a:gd name="connsiteY552" fmla="*/ 9973 h 10000"/>
                <a:gd name="connsiteX553" fmla="*/ 3934 w 10000"/>
                <a:gd name="connsiteY553" fmla="*/ 9973 h 10000"/>
                <a:gd name="connsiteX554" fmla="*/ 4012 w 10000"/>
                <a:gd name="connsiteY554" fmla="*/ 9980 h 10000"/>
                <a:gd name="connsiteX555" fmla="*/ 4089 w 10000"/>
                <a:gd name="connsiteY555" fmla="*/ 9993 h 10000"/>
                <a:gd name="connsiteX556" fmla="*/ 4144 w 10000"/>
                <a:gd name="connsiteY556" fmla="*/ 9993 h 10000"/>
                <a:gd name="connsiteX557" fmla="*/ 4221 w 10000"/>
                <a:gd name="connsiteY55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862 h 10000"/>
                <a:gd name="connsiteX453" fmla="*/ 730 w 10000"/>
                <a:gd name="connsiteY453" fmla="*/ 3916 h 10000"/>
                <a:gd name="connsiteX454" fmla="*/ 674 w 10000"/>
                <a:gd name="connsiteY454" fmla="*/ 3937 h 10000"/>
                <a:gd name="connsiteX455" fmla="*/ 620 w 10000"/>
                <a:gd name="connsiteY455" fmla="*/ 3957 h 10000"/>
                <a:gd name="connsiteX456" fmla="*/ 597 w 10000"/>
                <a:gd name="connsiteY456" fmla="*/ 3984 h 10000"/>
                <a:gd name="connsiteX457" fmla="*/ 563 w 10000"/>
                <a:gd name="connsiteY457" fmla="*/ 4018 h 10000"/>
                <a:gd name="connsiteX458" fmla="*/ 530 w 10000"/>
                <a:gd name="connsiteY458" fmla="*/ 4065 h 10000"/>
                <a:gd name="connsiteX459" fmla="*/ 553 w 10000"/>
                <a:gd name="connsiteY459" fmla="*/ 4092 h 10000"/>
                <a:gd name="connsiteX460" fmla="*/ 553 w 10000"/>
                <a:gd name="connsiteY460" fmla="*/ 4119 h 10000"/>
                <a:gd name="connsiteX461" fmla="*/ 563 w 10000"/>
                <a:gd name="connsiteY461" fmla="*/ 4146 h 10000"/>
                <a:gd name="connsiteX462" fmla="*/ 574 w 10000"/>
                <a:gd name="connsiteY462" fmla="*/ 4166 h 10000"/>
                <a:gd name="connsiteX463" fmla="*/ 2486 w 10000"/>
                <a:gd name="connsiteY463" fmla="*/ 6556 h 10000"/>
                <a:gd name="connsiteX464" fmla="*/ 2608 w 10000"/>
                <a:gd name="connsiteY464" fmla="*/ 6563 h 10000"/>
                <a:gd name="connsiteX465" fmla="*/ 2740 w 10000"/>
                <a:gd name="connsiteY465" fmla="*/ 6570 h 10000"/>
                <a:gd name="connsiteX466" fmla="*/ 2862 w 10000"/>
                <a:gd name="connsiteY466" fmla="*/ 6570 h 10000"/>
                <a:gd name="connsiteX467" fmla="*/ 2984 w 10000"/>
                <a:gd name="connsiteY467" fmla="*/ 6563 h 10000"/>
                <a:gd name="connsiteX468" fmla="*/ 2984 w 10000"/>
                <a:gd name="connsiteY468" fmla="*/ 6590 h 10000"/>
                <a:gd name="connsiteX469" fmla="*/ 2961 w 10000"/>
                <a:gd name="connsiteY469" fmla="*/ 6624 h 10000"/>
                <a:gd name="connsiteX470" fmla="*/ 2961 w 10000"/>
                <a:gd name="connsiteY470" fmla="*/ 6651 h 10000"/>
                <a:gd name="connsiteX471" fmla="*/ 2961 w 10000"/>
                <a:gd name="connsiteY471" fmla="*/ 6678 h 10000"/>
                <a:gd name="connsiteX472" fmla="*/ 2949 w 10000"/>
                <a:gd name="connsiteY472" fmla="*/ 6712 h 10000"/>
                <a:gd name="connsiteX473" fmla="*/ 2949 w 10000"/>
                <a:gd name="connsiteY473" fmla="*/ 6739 h 10000"/>
                <a:gd name="connsiteX474" fmla="*/ 2939 w 10000"/>
                <a:gd name="connsiteY474" fmla="*/ 6766 h 10000"/>
                <a:gd name="connsiteX475" fmla="*/ 2939 w 10000"/>
                <a:gd name="connsiteY475" fmla="*/ 6793 h 10000"/>
                <a:gd name="connsiteX476" fmla="*/ 2906 w 10000"/>
                <a:gd name="connsiteY476" fmla="*/ 6989 h 10000"/>
                <a:gd name="connsiteX477" fmla="*/ 2906 w 10000"/>
                <a:gd name="connsiteY477" fmla="*/ 7184 h 10000"/>
                <a:gd name="connsiteX478" fmla="*/ 2916 w 10000"/>
                <a:gd name="connsiteY478" fmla="*/ 7380 h 10000"/>
                <a:gd name="connsiteX479" fmla="*/ 2949 w 10000"/>
                <a:gd name="connsiteY479" fmla="*/ 7576 h 10000"/>
                <a:gd name="connsiteX480" fmla="*/ 2995 w 10000"/>
                <a:gd name="connsiteY480" fmla="*/ 7765 h 10000"/>
                <a:gd name="connsiteX481" fmla="*/ 3061 w 10000"/>
                <a:gd name="connsiteY481" fmla="*/ 7968 h 10000"/>
                <a:gd name="connsiteX482" fmla="*/ 3128 w 10000"/>
                <a:gd name="connsiteY482" fmla="*/ 8157 h 10000"/>
                <a:gd name="connsiteX483" fmla="*/ 3204 w 10000"/>
                <a:gd name="connsiteY483" fmla="*/ 8339 h 10000"/>
                <a:gd name="connsiteX484" fmla="*/ 3502 w 10000"/>
                <a:gd name="connsiteY484" fmla="*/ 8852 h 10000"/>
                <a:gd name="connsiteX485" fmla="*/ 3073 w 10000"/>
                <a:gd name="connsiteY485" fmla="*/ 8832 h 10000"/>
                <a:gd name="connsiteX486" fmla="*/ 2619 w 10000"/>
                <a:gd name="connsiteY486" fmla="*/ 8832 h 10000"/>
                <a:gd name="connsiteX487" fmla="*/ 2399 w 10000"/>
                <a:gd name="connsiteY487" fmla="*/ 8832 h 10000"/>
                <a:gd name="connsiteX488" fmla="*/ 2178 w 10000"/>
                <a:gd name="connsiteY488" fmla="*/ 8845 h 10000"/>
                <a:gd name="connsiteX489" fmla="*/ 1956 w 10000"/>
                <a:gd name="connsiteY489" fmla="*/ 8859 h 10000"/>
                <a:gd name="connsiteX490" fmla="*/ 1723 w 10000"/>
                <a:gd name="connsiteY490" fmla="*/ 8879 h 10000"/>
                <a:gd name="connsiteX491" fmla="*/ 1514 w 10000"/>
                <a:gd name="connsiteY491" fmla="*/ 8906 h 10000"/>
                <a:gd name="connsiteX492" fmla="*/ 1293 w 10000"/>
                <a:gd name="connsiteY492" fmla="*/ 8933 h 10000"/>
                <a:gd name="connsiteX493" fmla="*/ 1083 w 10000"/>
                <a:gd name="connsiteY493" fmla="*/ 8967 h 10000"/>
                <a:gd name="connsiteX494" fmla="*/ 873 w 10000"/>
                <a:gd name="connsiteY494" fmla="*/ 9014 h 10000"/>
                <a:gd name="connsiteX495" fmla="*/ 685 w 10000"/>
                <a:gd name="connsiteY495" fmla="*/ 9068 h 10000"/>
                <a:gd name="connsiteX496" fmla="*/ 486 w 10000"/>
                <a:gd name="connsiteY496" fmla="*/ 9136 h 10000"/>
                <a:gd name="connsiteX497" fmla="*/ 299 w 10000"/>
                <a:gd name="connsiteY497" fmla="*/ 9196 h 10000"/>
                <a:gd name="connsiteX498" fmla="*/ 122 w 10000"/>
                <a:gd name="connsiteY498" fmla="*/ 9278 h 10000"/>
                <a:gd name="connsiteX499" fmla="*/ 87 w 10000"/>
                <a:gd name="connsiteY499" fmla="*/ 9305 h 10000"/>
                <a:gd name="connsiteX500" fmla="*/ 66 w 10000"/>
                <a:gd name="connsiteY500" fmla="*/ 9332 h 10000"/>
                <a:gd name="connsiteX501" fmla="*/ 44 w 10000"/>
                <a:gd name="connsiteY501" fmla="*/ 9359 h 10000"/>
                <a:gd name="connsiteX502" fmla="*/ 22 w 10000"/>
                <a:gd name="connsiteY502" fmla="*/ 9392 h 10000"/>
                <a:gd name="connsiteX503" fmla="*/ 11 w 10000"/>
                <a:gd name="connsiteY503" fmla="*/ 9419 h 10000"/>
                <a:gd name="connsiteX504" fmla="*/ 0 w 10000"/>
                <a:gd name="connsiteY504" fmla="*/ 9446 h 10000"/>
                <a:gd name="connsiteX505" fmla="*/ 0 w 10000"/>
                <a:gd name="connsiteY505" fmla="*/ 9473 h 10000"/>
                <a:gd name="connsiteX506" fmla="*/ 0 w 10000"/>
                <a:gd name="connsiteY506" fmla="*/ 9500 h 10000"/>
                <a:gd name="connsiteX507" fmla="*/ 178 w 10000"/>
                <a:gd name="connsiteY507" fmla="*/ 9534 h 10000"/>
                <a:gd name="connsiteX508" fmla="*/ 355 w 10000"/>
                <a:gd name="connsiteY508" fmla="*/ 9554 h 10000"/>
                <a:gd name="connsiteX509" fmla="*/ 530 w 10000"/>
                <a:gd name="connsiteY509" fmla="*/ 9581 h 10000"/>
                <a:gd name="connsiteX510" fmla="*/ 718 w 10000"/>
                <a:gd name="connsiteY510" fmla="*/ 9588 h 10000"/>
                <a:gd name="connsiteX511" fmla="*/ 1083 w 10000"/>
                <a:gd name="connsiteY511" fmla="*/ 9602 h 10000"/>
                <a:gd name="connsiteX512" fmla="*/ 1459 w 10000"/>
                <a:gd name="connsiteY512" fmla="*/ 9588 h 10000"/>
                <a:gd name="connsiteX513" fmla="*/ 1834 w 10000"/>
                <a:gd name="connsiteY513" fmla="*/ 9575 h 10000"/>
                <a:gd name="connsiteX514" fmla="*/ 2210 w 10000"/>
                <a:gd name="connsiteY514" fmla="*/ 9561 h 10000"/>
                <a:gd name="connsiteX515" fmla="*/ 2575 w 10000"/>
                <a:gd name="connsiteY515" fmla="*/ 9554 h 10000"/>
                <a:gd name="connsiteX516" fmla="*/ 2949 w 10000"/>
                <a:gd name="connsiteY516" fmla="*/ 9561 h 10000"/>
                <a:gd name="connsiteX517" fmla="*/ 2949 w 10000"/>
                <a:gd name="connsiteY517" fmla="*/ 9581 h 10000"/>
                <a:gd name="connsiteX518" fmla="*/ 2961 w 10000"/>
                <a:gd name="connsiteY518" fmla="*/ 9602 h 10000"/>
                <a:gd name="connsiteX519" fmla="*/ 2961 w 10000"/>
                <a:gd name="connsiteY519" fmla="*/ 9615 h 10000"/>
                <a:gd name="connsiteX520" fmla="*/ 2961 w 10000"/>
                <a:gd name="connsiteY520" fmla="*/ 9635 h 10000"/>
                <a:gd name="connsiteX521" fmla="*/ 2984 w 10000"/>
                <a:gd name="connsiteY521" fmla="*/ 9662 h 10000"/>
                <a:gd name="connsiteX522" fmla="*/ 2995 w 10000"/>
                <a:gd name="connsiteY522" fmla="*/ 9683 h 10000"/>
                <a:gd name="connsiteX523" fmla="*/ 2995 w 10000"/>
                <a:gd name="connsiteY523" fmla="*/ 9696 h 10000"/>
                <a:gd name="connsiteX524" fmla="*/ 3017 w 10000"/>
                <a:gd name="connsiteY524" fmla="*/ 9716 h 10000"/>
                <a:gd name="connsiteX525" fmla="*/ 3040 w 10000"/>
                <a:gd name="connsiteY525" fmla="*/ 9743 h 10000"/>
                <a:gd name="connsiteX526" fmla="*/ 3073 w 10000"/>
                <a:gd name="connsiteY526" fmla="*/ 9764 h 10000"/>
                <a:gd name="connsiteX527" fmla="*/ 3106 w 10000"/>
                <a:gd name="connsiteY527" fmla="*/ 9784 h 10000"/>
                <a:gd name="connsiteX528" fmla="*/ 3128 w 10000"/>
                <a:gd name="connsiteY528" fmla="*/ 9797 h 10000"/>
                <a:gd name="connsiteX529" fmla="*/ 3171 w 10000"/>
                <a:gd name="connsiteY529" fmla="*/ 9818 h 10000"/>
                <a:gd name="connsiteX530" fmla="*/ 3204 w 10000"/>
                <a:gd name="connsiteY530" fmla="*/ 9838 h 10000"/>
                <a:gd name="connsiteX531" fmla="*/ 3248 w 10000"/>
                <a:gd name="connsiteY531" fmla="*/ 9845 h 10000"/>
                <a:gd name="connsiteX532" fmla="*/ 3282 w 10000"/>
                <a:gd name="connsiteY532" fmla="*/ 9865 h 10000"/>
                <a:gd name="connsiteX533" fmla="*/ 3315 w 10000"/>
                <a:gd name="connsiteY533" fmla="*/ 9865 h 10000"/>
                <a:gd name="connsiteX534" fmla="*/ 3326 w 10000"/>
                <a:gd name="connsiteY534" fmla="*/ 9872 h 10000"/>
                <a:gd name="connsiteX535" fmla="*/ 3338 w 10000"/>
                <a:gd name="connsiteY535" fmla="*/ 9872 h 10000"/>
                <a:gd name="connsiteX536" fmla="*/ 3359 w 10000"/>
                <a:gd name="connsiteY536" fmla="*/ 9872 h 10000"/>
                <a:gd name="connsiteX537" fmla="*/ 3371 w 10000"/>
                <a:gd name="connsiteY537" fmla="*/ 9872 h 10000"/>
                <a:gd name="connsiteX538" fmla="*/ 3382 w 10000"/>
                <a:gd name="connsiteY538" fmla="*/ 9872 h 10000"/>
                <a:gd name="connsiteX539" fmla="*/ 3404 w 10000"/>
                <a:gd name="connsiteY539" fmla="*/ 9872 h 10000"/>
                <a:gd name="connsiteX540" fmla="*/ 3415 w 10000"/>
                <a:gd name="connsiteY540" fmla="*/ 9872 h 10000"/>
                <a:gd name="connsiteX541" fmla="*/ 3448 w 10000"/>
                <a:gd name="connsiteY541" fmla="*/ 9892 h 10000"/>
                <a:gd name="connsiteX542" fmla="*/ 3469 w 10000"/>
                <a:gd name="connsiteY542" fmla="*/ 9899 h 10000"/>
                <a:gd name="connsiteX543" fmla="*/ 3502 w 10000"/>
                <a:gd name="connsiteY543" fmla="*/ 9905 h 10000"/>
                <a:gd name="connsiteX544" fmla="*/ 3536 w 10000"/>
                <a:gd name="connsiteY544" fmla="*/ 9905 h 10000"/>
                <a:gd name="connsiteX545" fmla="*/ 3580 w 10000"/>
                <a:gd name="connsiteY545" fmla="*/ 9905 h 10000"/>
                <a:gd name="connsiteX546" fmla="*/ 3613 w 10000"/>
                <a:gd name="connsiteY546" fmla="*/ 9919 h 10000"/>
                <a:gd name="connsiteX547" fmla="*/ 3657 w 10000"/>
                <a:gd name="connsiteY547" fmla="*/ 9926 h 10000"/>
                <a:gd name="connsiteX548" fmla="*/ 3669 w 10000"/>
                <a:gd name="connsiteY548" fmla="*/ 9946 h 10000"/>
                <a:gd name="connsiteX549" fmla="*/ 3746 w 10000"/>
                <a:gd name="connsiteY549" fmla="*/ 9953 h 10000"/>
                <a:gd name="connsiteX550" fmla="*/ 3801 w 10000"/>
                <a:gd name="connsiteY550" fmla="*/ 9966 h 10000"/>
                <a:gd name="connsiteX551" fmla="*/ 3878 w 10000"/>
                <a:gd name="connsiteY551" fmla="*/ 9973 h 10000"/>
                <a:gd name="connsiteX552" fmla="*/ 3934 w 10000"/>
                <a:gd name="connsiteY552" fmla="*/ 9973 h 10000"/>
                <a:gd name="connsiteX553" fmla="*/ 4012 w 10000"/>
                <a:gd name="connsiteY553" fmla="*/ 9980 h 10000"/>
                <a:gd name="connsiteX554" fmla="*/ 4089 w 10000"/>
                <a:gd name="connsiteY554" fmla="*/ 9993 h 10000"/>
                <a:gd name="connsiteX555" fmla="*/ 4144 w 10000"/>
                <a:gd name="connsiteY555" fmla="*/ 9993 h 10000"/>
                <a:gd name="connsiteX556" fmla="*/ 4221 w 10000"/>
                <a:gd name="connsiteY55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730 w 10000"/>
                <a:gd name="connsiteY452" fmla="*/ 3916 h 10000"/>
                <a:gd name="connsiteX453" fmla="*/ 674 w 10000"/>
                <a:gd name="connsiteY453" fmla="*/ 3937 h 10000"/>
                <a:gd name="connsiteX454" fmla="*/ 620 w 10000"/>
                <a:gd name="connsiteY454" fmla="*/ 3957 h 10000"/>
                <a:gd name="connsiteX455" fmla="*/ 597 w 10000"/>
                <a:gd name="connsiteY455" fmla="*/ 3984 h 10000"/>
                <a:gd name="connsiteX456" fmla="*/ 563 w 10000"/>
                <a:gd name="connsiteY456" fmla="*/ 4018 h 10000"/>
                <a:gd name="connsiteX457" fmla="*/ 530 w 10000"/>
                <a:gd name="connsiteY457" fmla="*/ 4065 h 10000"/>
                <a:gd name="connsiteX458" fmla="*/ 553 w 10000"/>
                <a:gd name="connsiteY458" fmla="*/ 4092 h 10000"/>
                <a:gd name="connsiteX459" fmla="*/ 553 w 10000"/>
                <a:gd name="connsiteY459" fmla="*/ 4119 h 10000"/>
                <a:gd name="connsiteX460" fmla="*/ 563 w 10000"/>
                <a:gd name="connsiteY460" fmla="*/ 4146 h 10000"/>
                <a:gd name="connsiteX461" fmla="*/ 574 w 10000"/>
                <a:gd name="connsiteY461" fmla="*/ 4166 h 10000"/>
                <a:gd name="connsiteX462" fmla="*/ 2486 w 10000"/>
                <a:gd name="connsiteY462" fmla="*/ 6556 h 10000"/>
                <a:gd name="connsiteX463" fmla="*/ 2608 w 10000"/>
                <a:gd name="connsiteY463" fmla="*/ 6563 h 10000"/>
                <a:gd name="connsiteX464" fmla="*/ 2740 w 10000"/>
                <a:gd name="connsiteY464" fmla="*/ 6570 h 10000"/>
                <a:gd name="connsiteX465" fmla="*/ 2862 w 10000"/>
                <a:gd name="connsiteY465" fmla="*/ 6570 h 10000"/>
                <a:gd name="connsiteX466" fmla="*/ 2984 w 10000"/>
                <a:gd name="connsiteY466" fmla="*/ 6563 h 10000"/>
                <a:gd name="connsiteX467" fmla="*/ 2984 w 10000"/>
                <a:gd name="connsiteY467" fmla="*/ 6590 h 10000"/>
                <a:gd name="connsiteX468" fmla="*/ 2961 w 10000"/>
                <a:gd name="connsiteY468" fmla="*/ 6624 h 10000"/>
                <a:gd name="connsiteX469" fmla="*/ 2961 w 10000"/>
                <a:gd name="connsiteY469" fmla="*/ 6651 h 10000"/>
                <a:gd name="connsiteX470" fmla="*/ 2961 w 10000"/>
                <a:gd name="connsiteY470" fmla="*/ 6678 h 10000"/>
                <a:gd name="connsiteX471" fmla="*/ 2949 w 10000"/>
                <a:gd name="connsiteY471" fmla="*/ 6712 h 10000"/>
                <a:gd name="connsiteX472" fmla="*/ 2949 w 10000"/>
                <a:gd name="connsiteY472" fmla="*/ 6739 h 10000"/>
                <a:gd name="connsiteX473" fmla="*/ 2939 w 10000"/>
                <a:gd name="connsiteY473" fmla="*/ 6766 h 10000"/>
                <a:gd name="connsiteX474" fmla="*/ 2939 w 10000"/>
                <a:gd name="connsiteY474" fmla="*/ 6793 h 10000"/>
                <a:gd name="connsiteX475" fmla="*/ 2906 w 10000"/>
                <a:gd name="connsiteY475" fmla="*/ 6989 h 10000"/>
                <a:gd name="connsiteX476" fmla="*/ 2906 w 10000"/>
                <a:gd name="connsiteY476" fmla="*/ 7184 h 10000"/>
                <a:gd name="connsiteX477" fmla="*/ 2916 w 10000"/>
                <a:gd name="connsiteY477" fmla="*/ 7380 h 10000"/>
                <a:gd name="connsiteX478" fmla="*/ 2949 w 10000"/>
                <a:gd name="connsiteY478" fmla="*/ 7576 h 10000"/>
                <a:gd name="connsiteX479" fmla="*/ 2995 w 10000"/>
                <a:gd name="connsiteY479" fmla="*/ 7765 h 10000"/>
                <a:gd name="connsiteX480" fmla="*/ 3061 w 10000"/>
                <a:gd name="connsiteY480" fmla="*/ 7968 h 10000"/>
                <a:gd name="connsiteX481" fmla="*/ 3128 w 10000"/>
                <a:gd name="connsiteY481" fmla="*/ 8157 h 10000"/>
                <a:gd name="connsiteX482" fmla="*/ 3204 w 10000"/>
                <a:gd name="connsiteY482" fmla="*/ 8339 h 10000"/>
                <a:gd name="connsiteX483" fmla="*/ 3502 w 10000"/>
                <a:gd name="connsiteY483" fmla="*/ 8852 h 10000"/>
                <a:gd name="connsiteX484" fmla="*/ 3073 w 10000"/>
                <a:gd name="connsiteY484" fmla="*/ 8832 h 10000"/>
                <a:gd name="connsiteX485" fmla="*/ 2619 w 10000"/>
                <a:gd name="connsiteY485" fmla="*/ 8832 h 10000"/>
                <a:gd name="connsiteX486" fmla="*/ 2399 w 10000"/>
                <a:gd name="connsiteY486" fmla="*/ 8832 h 10000"/>
                <a:gd name="connsiteX487" fmla="*/ 2178 w 10000"/>
                <a:gd name="connsiteY487" fmla="*/ 8845 h 10000"/>
                <a:gd name="connsiteX488" fmla="*/ 1956 w 10000"/>
                <a:gd name="connsiteY488" fmla="*/ 8859 h 10000"/>
                <a:gd name="connsiteX489" fmla="*/ 1723 w 10000"/>
                <a:gd name="connsiteY489" fmla="*/ 8879 h 10000"/>
                <a:gd name="connsiteX490" fmla="*/ 1514 w 10000"/>
                <a:gd name="connsiteY490" fmla="*/ 8906 h 10000"/>
                <a:gd name="connsiteX491" fmla="*/ 1293 w 10000"/>
                <a:gd name="connsiteY491" fmla="*/ 8933 h 10000"/>
                <a:gd name="connsiteX492" fmla="*/ 1083 w 10000"/>
                <a:gd name="connsiteY492" fmla="*/ 8967 h 10000"/>
                <a:gd name="connsiteX493" fmla="*/ 873 w 10000"/>
                <a:gd name="connsiteY493" fmla="*/ 9014 h 10000"/>
                <a:gd name="connsiteX494" fmla="*/ 685 w 10000"/>
                <a:gd name="connsiteY494" fmla="*/ 9068 h 10000"/>
                <a:gd name="connsiteX495" fmla="*/ 486 w 10000"/>
                <a:gd name="connsiteY495" fmla="*/ 9136 h 10000"/>
                <a:gd name="connsiteX496" fmla="*/ 299 w 10000"/>
                <a:gd name="connsiteY496" fmla="*/ 9196 h 10000"/>
                <a:gd name="connsiteX497" fmla="*/ 122 w 10000"/>
                <a:gd name="connsiteY497" fmla="*/ 9278 h 10000"/>
                <a:gd name="connsiteX498" fmla="*/ 87 w 10000"/>
                <a:gd name="connsiteY498" fmla="*/ 9305 h 10000"/>
                <a:gd name="connsiteX499" fmla="*/ 66 w 10000"/>
                <a:gd name="connsiteY499" fmla="*/ 9332 h 10000"/>
                <a:gd name="connsiteX500" fmla="*/ 44 w 10000"/>
                <a:gd name="connsiteY500" fmla="*/ 9359 h 10000"/>
                <a:gd name="connsiteX501" fmla="*/ 22 w 10000"/>
                <a:gd name="connsiteY501" fmla="*/ 9392 h 10000"/>
                <a:gd name="connsiteX502" fmla="*/ 11 w 10000"/>
                <a:gd name="connsiteY502" fmla="*/ 9419 h 10000"/>
                <a:gd name="connsiteX503" fmla="*/ 0 w 10000"/>
                <a:gd name="connsiteY503" fmla="*/ 9446 h 10000"/>
                <a:gd name="connsiteX504" fmla="*/ 0 w 10000"/>
                <a:gd name="connsiteY504" fmla="*/ 9473 h 10000"/>
                <a:gd name="connsiteX505" fmla="*/ 0 w 10000"/>
                <a:gd name="connsiteY505" fmla="*/ 9500 h 10000"/>
                <a:gd name="connsiteX506" fmla="*/ 178 w 10000"/>
                <a:gd name="connsiteY506" fmla="*/ 9534 h 10000"/>
                <a:gd name="connsiteX507" fmla="*/ 355 w 10000"/>
                <a:gd name="connsiteY507" fmla="*/ 9554 h 10000"/>
                <a:gd name="connsiteX508" fmla="*/ 530 w 10000"/>
                <a:gd name="connsiteY508" fmla="*/ 9581 h 10000"/>
                <a:gd name="connsiteX509" fmla="*/ 718 w 10000"/>
                <a:gd name="connsiteY509" fmla="*/ 9588 h 10000"/>
                <a:gd name="connsiteX510" fmla="*/ 1083 w 10000"/>
                <a:gd name="connsiteY510" fmla="*/ 9602 h 10000"/>
                <a:gd name="connsiteX511" fmla="*/ 1459 w 10000"/>
                <a:gd name="connsiteY511" fmla="*/ 9588 h 10000"/>
                <a:gd name="connsiteX512" fmla="*/ 1834 w 10000"/>
                <a:gd name="connsiteY512" fmla="*/ 9575 h 10000"/>
                <a:gd name="connsiteX513" fmla="*/ 2210 w 10000"/>
                <a:gd name="connsiteY513" fmla="*/ 9561 h 10000"/>
                <a:gd name="connsiteX514" fmla="*/ 2575 w 10000"/>
                <a:gd name="connsiteY514" fmla="*/ 9554 h 10000"/>
                <a:gd name="connsiteX515" fmla="*/ 2949 w 10000"/>
                <a:gd name="connsiteY515" fmla="*/ 9561 h 10000"/>
                <a:gd name="connsiteX516" fmla="*/ 2949 w 10000"/>
                <a:gd name="connsiteY516" fmla="*/ 9581 h 10000"/>
                <a:gd name="connsiteX517" fmla="*/ 2961 w 10000"/>
                <a:gd name="connsiteY517" fmla="*/ 9602 h 10000"/>
                <a:gd name="connsiteX518" fmla="*/ 2961 w 10000"/>
                <a:gd name="connsiteY518" fmla="*/ 9615 h 10000"/>
                <a:gd name="connsiteX519" fmla="*/ 2961 w 10000"/>
                <a:gd name="connsiteY519" fmla="*/ 9635 h 10000"/>
                <a:gd name="connsiteX520" fmla="*/ 2984 w 10000"/>
                <a:gd name="connsiteY520" fmla="*/ 9662 h 10000"/>
                <a:gd name="connsiteX521" fmla="*/ 2995 w 10000"/>
                <a:gd name="connsiteY521" fmla="*/ 9683 h 10000"/>
                <a:gd name="connsiteX522" fmla="*/ 2995 w 10000"/>
                <a:gd name="connsiteY522" fmla="*/ 9696 h 10000"/>
                <a:gd name="connsiteX523" fmla="*/ 3017 w 10000"/>
                <a:gd name="connsiteY523" fmla="*/ 9716 h 10000"/>
                <a:gd name="connsiteX524" fmla="*/ 3040 w 10000"/>
                <a:gd name="connsiteY524" fmla="*/ 9743 h 10000"/>
                <a:gd name="connsiteX525" fmla="*/ 3073 w 10000"/>
                <a:gd name="connsiteY525" fmla="*/ 9764 h 10000"/>
                <a:gd name="connsiteX526" fmla="*/ 3106 w 10000"/>
                <a:gd name="connsiteY526" fmla="*/ 9784 h 10000"/>
                <a:gd name="connsiteX527" fmla="*/ 3128 w 10000"/>
                <a:gd name="connsiteY527" fmla="*/ 9797 h 10000"/>
                <a:gd name="connsiteX528" fmla="*/ 3171 w 10000"/>
                <a:gd name="connsiteY528" fmla="*/ 9818 h 10000"/>
                <a:gd name="connsiteX529" fmla="*/ 3204 w 10000"/>
                <a:gd name="connsiteY529" fmla="*/ 9838 h 10000"/>
                <a:gd name="connsiteX530" fmla="*/ 3248 w 10000"/>
                <a:gd name="connsiteY530" fmla="*/ 9845 h 10000"/>
                <a:gd name="connsiteX531" fmla="*/ 3282 w 10000"/>
                <a:gd name="connsiteY531" fmla="*/ 9865 h 10000"/>
                <a:gd name="connsiteX532" fmla="*/ 3315 w 10000"/>
                <a:gd name="connsiteY532" fmla="*/ 9865 h 10000"/>
                <a:gd name="connsiteX533" fmla="*/ 3326 w 10000"/>
                <a:gd name="connsiteY533" fmla="*/ 9872 h 10000"/>
                <a:gd name="connsiteX534" fmla="*/ 3338 w 10000"/>
                <a:gd name="connsiteY534" fmla="*/ 9872 h 10000"/>
                <a:gd name="connsiteX535" fmla="*/ 3359 w 10000"/>
                <a:gd name="connsiteY535" fmla="*/ 9872 h 10000"/>
                <a:gd name="connsiteX536" fmla="*/ 3371 w 10000"/>
                <a:gd name="connsiteY536" fmla="*/ 9872 h 10000"/>
                <a:gd name="connsiteX537" fmla="*/ 3382 w 10000"/>
                <a:gd name="connsiteY537" fmla="*/ 9872 h 10000"/>
                <a:gd name="connsiteX538" fmla="*/ 3404 w 10000"/>
                <a:gd name="connsiteY538" fmla="*/ 9872 h 10000"/>
                <a:gd name="connsiteX539" fmla="*/ 3415 w 10000"/>
                <a:gd name="connsiteY539" fmla="*/ 9872 h 10000"/>
                <a:gd name="connsiteX540" fmla="*/ 3448 w 10000"/>
                <a:gd name="connsiteY540" fmla="*/ 9892 h 10000"/>
                <a:gd name="connsiteX541" fmla="*/ 3469 w 10000"/>
                <a:gd name="connsiteY541" fmla="*/ 9899 h 10000"/>
                <a:gd name="connsiteX542" fmla="*/ 3502 w 10000"/>
                <a:gd name="connsiteY542" fmla="*/ 9905 h 10000"/>
                <a:gd name="connsiteX543" fmla="*/ 3536 w 10000"/>
                <a:gd name="connsiteY543" fmla="*/ 9905 h 10000"/>
                <a:gd name="connsiteX544" fmla="*/ 3580 w 10000"/>
                <a:gd name="connsiteY544" fmla="*/ 9905 h 10000"/>
                <a:gd name="connsiteX545" fmla="*/ 3613 w 10000"/>
                <a:gd name="connsiteY545" fmla="*/ 9919 h 10000"/>
                <a:gd name="connsiteX546" fmla="*/ 3657 w 10000"/>
                <a:gd name="connsiteY546" fmla="*/ 9926 h 10000"/>
                <a:gd name="connsiteX547" fmla="*/ 3669 w 10000"/>
                <a:gd name="connsiteY547" fmla="*/ 9946 h 10000"/>
                <a:gd name="connsiteX548" fmla="*/ 3746 w 10000"/>
                <a:gd name="connsiteY548" fmla="*/ 9953 h 10000"/>
                <a:gd name="connsiteX549" fmla="*/ 3801 w 10000"/>
                <a:gd name="connsiteY549" fmla="*/ 9966 h 10000"/>
                <a:gd name="connsiteX550" fmla="*/ 3878 w 10000"/>
                <a:gd name="connsiteY550" fmla="*/ 9973 h 10000"/>
                <a:gd name="connsiteX551" fmla="*/ 3934 w 10000"/>
                <a:gd name="connsiteY551" fmla="*/ 9973 h 10000"/>
                <a:gd name="connsiteX552" fmla="*/ 4012 w 10000"/>
                <a:gd name="connsiteY552" fmla="*/ 9980 h 10000"/>
                <a:gd name="connsiteX553" fmla="*/ 4089 w 10000"/>
                <a:gd name="connsiteY553" fmla="*/ 9993 h 10000"/>
                <a:gd name="connsiteX554" fmla="*/ 4144 w 10000"/>
                <a:gd name="connsiteY554" fmla="*/ 9993 h 10000"/>
                <a:gd name="connsiteX555" fmla="*/ 4221 w 10000"/>
                <a:gd name="connsiteY55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30 w 10000"/>
                <a:gd name="connsiteY456" fmla="*/ 4065 h 10000"/>
                <a:gd name="connsiteX457" fmla="*/ 553 w 10000"/>
                <a:gd name="connsiteY457" fmla="*/ 4092 h 10000"/>
                <a:gd name="connsiteX458" fmla="*/ 553 w 10000"/>
                <a:gd name="connsiteY458" fmla="*/ 4119 h 10000"/>
                <a:gd name="connsiteX459" fmla="*/ 563 w 10000"/>
                <a:gd name="connsiteY459" fmla="*/ 4146 h 10000"/>
                <a:gd name="connsiteX460" fmla="*/ 574 w 10000"/>
                <a:gd name="connsiteY460" fmla="*/ 4166 h 10000"/>
                <a:gd name="connsiteX461" fmla="*/ 2486 w 10000"/>
                <a:gd name="connsiteY461" fmla="*/ 6556 h 10000"/>
                <a:gd name="connsiteX462" fmla="*/ 2608 w 10000"/>
                <a:gd name="connsiteY462" fmla="*/ 6563 h 10000"/>
                <a:gd name="connsiteX463" fmla="*/ 2740 w 10000"/>
                <a:gd name="connsiteY463" fmla="*/ 6570 h 10000"/>
                <a:gd name="connsiteX464" fmla="*/ 2862 w 10000"/>
                <a:gd name="connsiteY464" fmla="*/ 6570 h 10000"/>
                <a:gd name="connsiteX465" fmla="*/ 2984 w 10000"/>
                <a:gd name="connsiteY465" fmla="*/ 6563 h 10000"/>
                <a:gd name="connsiteX466" fmla="*/ 2984 w 10000"/>
                <a:gd name="connsiteY466" fmla="*/ 6590 h 10000"/>
                <a:gd name="connsiteX467" fmla="*/ 2961 w 10000"/>
                <a:gd name="connsiteY467" fmla="*/ 6624 h 10000"/>
                <a:gd name="connsiteX468" fmla="*/ 2961 w 10000"/>
                <a:gd name="connsiteY468" fmla="*/ 6651 h 10000"/>
                <a:gd name="connsiteX469" fmla="*/ 2961 w 10000"/>
                <a:gd name="connsiteY469" fmla="*/ 6678 h 10000"/>
                <a:gd name="connsiteX470" fmla="*/ 2949 w 10000"/>
                <a:gd name="connsiteY470" fmla="*/ 6712 h 10000"/>
                <a:gd name="connsiteX471" fmla="*/ 2949 w 10000"/>
                <a:gd name="connsiteY471" fmla="*/ 6739 h 10000"/>
                <a:gd name="connsiteX472" fmla="*/ 2939 w 10000"/>
                <a:gd name="connsiteY472" fmla="*/ 6766 h 10000"/>
                <a:gd name="connsiteX473" fmla="*/ 2939 w 10000"/>
                <a:gd name="connsiteY473" fmla="*/ 6793 h 10000"/>
                <a:gd name="connsiteX474" fmla="*/ 2906 w 10000"/>
                <a:gd name="connsiteY474" fmla="*/ 6989 h 10000"/>
                <a:gd name="connsiteX475" fmla="*/ 2906 w 10000"/>
                <a:gd name="connsiteY475" fmla="*/ 7184 h 10000"/>
                <a:gd name="connsiteX476" fmla="*/ 2916 w 10000"/>
                <a:gd name="connsiteY476" fmla="*/ 7380 h 10000"/>
                <a:gd name="connsiteX477" fmla="*/ 2949 w 10000"/>
                <a:gd name="connsiteY477" fmla="*/ 7576 h 10000"/>
                <a:gd name="connsiteX478" fmla="*/ 2995 w 10000"/>
                <a:gd name="connsiteY478" fmla="*/ 7765 h 10000"/>
                <a:gd name="connsiteX479" fmla="*/ 3061 w 10000"/>
                <a:gd name="connsiteY479" fmla="*/ 7968 h 10000"/>
                <a:gd name="connsiteX480" fmla="*/ 3128 w 10000"/>
                <a:gd name="connsiteY480" fmla="*/ 8157 h 10000"/>
                <a:gd name="connsiteX481" fmla="*/ 3204 w 10000"/>
                <a:gd name="connsiteY481" fmla="*/ 8339 h 10000"/>
                <a:gd name="connsiteX482" fmla="*/ 3502 w 10000"/>
                <a:gd name="connsiteY482" fmla="*/ 8852 h 10000"/>
                <a:gd name="connsiteX483" fmla="*/ 3073 w 10000"/>
                <a:gd name="connsiteY483" fmla="*/ 8832 h 10000"/>
                <a:gd name="connsiteX484" fmla="*/ 2619 w 10000"/>
                <a:gd name="connsiteY484" fmla="*/ 8832 h 10000"/>
                <a:gd name="connsiteX485" fmla="*/ 2399 w 10000"/>
                <a:gd name="connsiteY485" fmla="*/ 8832 h 10000"/>
                <a:gd name="connsiteX486" fmla="*/ 2178 w 10000"/>
                <a:gd name="connsiteY486" fmla="*/ 8845 h 10000"/>
                <a:gd name="connsiteX487" fmla="*/ 1956 w 10000"/>
                <a:gd name="connsiteY487" fmla="*/ 8859 h 10000"/>
                <a:gd name="connsiteX488" fmla="*/ 1723 w 10000"/>
                <a:gd name="connsiteY488" fmla="*/ 8879 h 10000"/>
                <a:gd name="connsiteX489" fmla="*/ 1514 w 10000"/>
                <a:gd name="connsiteY489" fmla="*/ 8906 h 10000"/>
                <a:gd name="connsiteX490" fmla="*/ 1293 w 10000"/>
                <a:gd name="connsiteY490" fmla="*/ 8933 h 10000"/>
                <a:gd name="connsiteX491" fmla="*/ 1083 w 10000"/>
                <a:gd name="connsiteY491" fmla="*/ 8967 h 10000"/>
                <a:gd name="connsiteX492" fmla="*/ 873 w 10000"/>
                <a:gd name="connsiteY492" fmla="*/ 9014 h 10000"/>
                <a:gd name="connsiteX493" fmla="*/ 685 w 10000"/>
                <a:gd name="connsiteY493" fmla="*/ 9068 h 10000"/>
                <a:gd name="connsiteX494" fmla="*/ 486 w 10000"/>
                <a:gd name="connsiteY494" fmla="*/ 9136 h 10000"/>
                <a:gd name="connsiteX495" fmla="*/ 299 w 10000"/>
                <a:gd name="connsiteY495" fmla="*/ 9196 h 10000"/>
                <a:gd name="connsiteX496" fmla="*/ 122 w 10000"/>
                <a:gd name="connsiteY496" fmla="*/ 9278 h 10000"/>
                <a:gd name="connsiteX497" fmla="*/ 87 w 10000"/>
                <a:gd name="connsiteY497" fmla="*/ 9305 h 10000"/>
                <a:gd name="connsiteX498" fmla="*/ 66 w 10000"/>
                <a:gd name="connsiteY498" fmla="*/ 9332 h 10000"/>
                <a:gd name="connsiteX499" fmla="*/ 44 w 10000"/>
                <a:gd name="connsiteY499" fmla="*/ 9359 h 10000"/>
                <a:gd name="connsiteX500" fmla="*/ 22 w 10000"/>
                <a:gd name="connsiteY500" fmla="*/ 9392 h 10000"/>
                <a:gd name="connsiteX501" fmla="*/ 11 w 10000"/>
                <a:gd name="connsiteY501" fmla="*/ 9419 h 10000"/>
                <a:gd name="connsiteX502" fmla="*/ 0 w 10000"/>
                <a:gd name="connsiteY502" fmla="*/ 9446 h 10000"/>
                <a:gd name="connsiteX503" fmla="*/ 0 w 10000"/>
                <a:gd name="connsiteY503" fmla="*/ 9473 h 10000"/>
                <a:gd name="connsiteX504" fmla="*/ 0 w 10000"/>
                <a:gd name="connsiteY504" fmla="*/ 9500 h 10000"/>
                <a:gd name="connsiteX505" fmla="*/ 178 w 10000"/>
                <a:gd name="connsiteY505" fmla="*/ 9534 h 10000"/>
                <a:gd name="connsiteX506" fmla="*/ 355 w 10000"/>
                <a:gd name="connsiteY506" fmla="*/ 9554 h 10000"/>
                <a:gd name="connsiteX507" fmla="*/ 530 w 10000"/>
                <a:gd name="connsiteY507" fmla="*/ 9581 h 10000"/>
                <a:gd name="connsiteX508" fmla="*/ 718 w 10000"/>
                <a:gd name="connsiteY508" fmla="*/ 9588 h 10000"/>
                <a:gd name="connsiteX509" fmla="*/ 1083 w 10000"/>
                <a:gd name="connsiteY509" fmla="*/ 9602 h 10000"/>
                <a:gd name="connsiteX510" fmla="*/ 1459 w 10000"/>
                <a:gd name="connsiteY510" fmla="*/ 9588 h 10000"/>
                <a:gd name="connsiteX511" fmla="*/ 1834 w 10000"/>
                <a:gd name="connsiteY511" fmla="*/ 9575 h 10000"/>
                <a:gd name="connsiteX512" fmla="*/ 2210 w 10000"/>
                <a:gd name="connsiteY512" fmla="*/ 9561 h 10000"/>
                <a:gd name="connsiteX513" fmla="*/ 2575 w 10000"/>
                <a:gd name="connsiteY513" fmla="*/ 9554 h 10000"/>
                <a:gd name="connsiteX514" fmla="*/ 2949 w 10000"/>
                <a:gd name="connsiteY514" fmla="*/ 9561 h 10000"/>
                <a:gd name="connsiteX515" fmla="*/ 2949 w 10000"/>
                <a:gd name="connsiteY515" fmla="*/ 9581 h 10000"/>
                <a:gd name="connsiteX516" fmla="*/ 2961 w 10000"/>
                <a:gd name="connsiteY516" fmla="*/ 9602 h 10000"/>
                <a:gd name="connsiteX517" fmla="*/ 2961 w 10000"/>
                <a:gd name="connsiteY517" fmla="*/ 9615 h 10000"/>
                <a:gd name="connsiteX518" fmla="*/ 2961 w 10000"/>
                <a:gd name="connsiteY518" fmla="*/ 9635 h 10000"/>
                <a:gd name="connsiteX519" fmla="*/ 2984 w 10000"/>
                <a:gd name="connsiteY519" fmla="*/ 9662 h 10000"/>
                <a:gd name="connsiteX520" fmla="*/ 2995 w 10000"/>
                <a:gd name="connsiteY520" fmla="*/ 9683 h 10000"/>
                <a:gd name="connsiteX521" fmla="*/ 2995 w 10000"/>
                <a:gd name="connsiteY521" fmla="*/ 9696 h 10000"/>
                <a:gd name="connsiteX522" fmla="*/ 3017 w 10000"/>
                <a:gd name="connsiteY522" fmla="*/ 9716 h 10000"/>
                <a:gd name="connsiteX523" fmla="*/ 3040 w 10000"/>
                <a:gd name="connsiteY523" fmla="*/ 9743 h 10000"/>
                <a:gd name="connsiteX524" fmla="*/ 3073 w 10000"/>
                <a:gd name="connsiteY524" fmla="*/ 9764 h 10000"/>
                <a:gd name="connsiteX525" fmla="*/ 3106 w 10000"/>
                <a:gd name="connsiteY525" fmla="*/ 9784 h 10000"/>
                <a:gd name="connsiteX526" fmla="*/ 3128 w 10000"/>
                <a:gd name="connsiteY526" fmla="*/ 9797 h 10000"/>
                <a:gd name="connsiteX527" fmla="*/ 3171 w 10000"/>
                <a:gd name="connsiteY527" fmla="*/ 9818 h 10000"/>
                <a:gd name="connsiteX528" fmla="*/ 3204 w 10000"/>
                <a:gd name="connsiteY528" fmla="*/ 9838 h 10000"/>
                <a:gd name="connsiteX529" fmla="*/ 3248 w 10000"/>
                <a:gd name="connsiteY529" fmla="*/ 9845 h 10000"/>
                <a:gd name="connsiteX530" fmla="*/ 3282 w 10000"/>
                <a:gd name="connsiteY530" fmla="*/ 9865 h 10000"/>
                <a:gd name="connsiteX531" fmla="*/ 3315 w 10000"/>
                <a:gd name="connsiteY531" fmla="*/ 9865 h 10000"/>
                <a:gd name="connsiteX532" fmla="*/ 3326 w 10000"/>
                <a:gd name="connsiteY532" fmla="*/ 9872 h 10000"/>
                <a:gd name="connsiteX533" fmla="*/ 3338 w 10000"/>
                <a:gd name="connsiteY533" fmla="*/ 9872 h 10000"/>
                <a:gd name="connsiteX534" fmla="*/ 3359 w 10000"/>
                <a:gd name="connsiteY534" fmla="*/ 9872 h 10000"/>
                <a:gd name="connsiteX535" fmla="*/ 3371 w 10000"/>
                <a:gd name="connsiteY535" fmla="*/ 9872 h 10000"/>
                <a:gd name="connsiteX536" fmla="*/ 3382 w 10000"/>
                <a:gd name="connsiteY536" fmla="*/ 9872 h 10000"/>
                <a:gd name="connsiteX537" fmla="*/ 3404 w 10000"/>
                <a:gd name="connsiteY537" fmla="*/ 9872 h 10000"/>
                <a:gd name="connsiteX538" fmla="*/ 3415 w 10000"/>
                <a:gd name="connsiteY538" fmla="*/ 9872 h 10000"/>
                <a:gd name="connsiteX539" fmla="*/ 3448 w 10000"/>
                <a:gd name="connsiteY539" fmla="*/ 9892 h 10000"/>
                <a:gd name="connsiteX540" fmla="*/ 3469 w 10000"/>
                <a:gd name="connsiteY540" fmla="*/ 9899 h 10000"/>
                <a:gd name="connsiteX541" fmla="*/ 3502 w 10000"/>
                <a:gd name="connsiteY541" fmla="*/ 9905 h 10000"/>
                <a:gd name="connsiteX542" fmla="*/ 3536 w 10000"/>
                <a:gd name="connsiteY542" fmla="*/ 9905 h 10000"/>
                <a:gd name="connsiteX543" fmla="*/ 3580 w 10000"/>
                <a:gd name="connsiteY543" fmla="*/ 9905 h 10000"/>
                <a:gd name="connsiteX544" fmla="*/ 3613 w 10000"/>
                <a:gd name="connsiteY544" fmla="*/ 9919 h 10000"/>
                <a:gd name="connsiteX545" fmla="*/ 3657 w 10000"/>
                <a:gd name="connsiteY545" fmla="*/ 9926 h 10000"/>
                <a:gd name="connsiteX546" fmla="*/ 3669 w 10000"/>
                <a:gd name="connsiteY546" fmla="*/ 9946 h 10000"/>
                <a:gd name="connsiteX547" fmla="*/ 3746 w 10000"/>
                <a:gd name="connsiteY547" fmla="*/ 9953 h 10000"/>
                <a:gd name="connsiteX548" fmla="*/ 3801 w 10000"/>
                <a:gd name="connsiteY548" fmla="*/ 9966 h 10000"/>
                <a:gd name="connsiteX549" fmla="*/ 3878 w 10000"/>
                <a:gd name="connsiteY549" fmla="*/ 9973 h 10000"/>
                <a:gd name="connsiteX550" fmla="*/ 3934 w 10000"/>
                <a:gd name="connsiteY550" fmla="*/ 9973 h 10000"/>
                <a:gd name="connsiteX551" fmla="*/ 4012 w 10000"/>
                <a:gd name="connsiteY551" fmla="*/ 9980 h 10000"/>
                <a:gd name="connsiteX552" fmla="*/ 4089 w 10000"/>
                <a:gd name="connsiteY552" fmla="*/ 9993 h 10000"/>
                <a:gd name="connsiteX553" fmla="*/ 4144 w 10000"/>
                <a:gd name="connsiteY553" fmla="*/ 9993 h 10000"/>
                <a:gd name="connsiteX554" fmla="*/ 4221 w 10000"/>
                <a:gd name="connsiteY55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30 w 10000"/>
                <a:gd name="connsiteY456" fmla="*/ 4065 h 10000"/>
                <a:gd name="connsiteX457" fmla="*/ 553 w 10000"/>
                <a:gd name="connsiteY457" fmla="*/ 4119 h 10000"/>
                <a:gd name="connsiteX458" fmla="*/ 563 w 10000"/>
                <a:gd name="connsiteY458" fmla="*/ 4146 h 10000"/>
                <a:gd name="connsiteX459" fmla="*/ 574 w 10000"/>
                <a:gd name="connsiteY459" fmla="*/ 4166 h 10000"/>
                <a:gd name="connsiteX460" fmla="*/ 2486 w 10000"/>
                <a:gd name="connsiteY460" fmla="*/ 6556 h 10000"/>
                <a:gd name="connsiteX461" fmla="*/ 2608 w 10000"/>
                <a:gd name="connsiteY461" fmla="*/ 6563 h 10000"/>
                <a:gd name="connsiteX462" fmla="*/ 2740 w 10000"/>
                <a:gd name="connsiteY462" fmla="*/ 6570 h 10000"/>
                <a:gd name="connsiteX463" fmla="*/ 2862 w 10000"/>
                <a:gd name="connsiteY463" fmla="*/ 6570 h 10000"/>
                <a:gd name="connsiteX464" fmla="*/ 2984 w 10000"/>
                <a:gd name="connsiteY464" fmla="*/ 6563 h 10000"/>
                <a:gd name="connsiteX465" fmla="*/ 2984 w 10000"/>
                <a:gd name="connsiteY465" fmla="*/ 6590 h 10000"/>
                <a:gd name="connsiteX466" fmla="*/ 2961 w 10000"/>
                <a:gd name="connsiteY466" fmla="*/ 6624 h 10000"/>
                <a:gd name="connsiteX467" fmla="*/ 2961 w 10000"/>
                <a:gd name="connsiteY467" fmla="*/ 6651 h 10000"/>
                <a:gd name="connsiteX468" fmla="*/ 2961 w 10000"/>
                <a:gd name="connsiteY468" fmla="*/ 6678 h 10000"/>
                <a:gd name="connsiteX469" fmla="*/ 2949 w 10000"/>
                <a:gd name="connsiteY469" fmla="*/ 6712 h 10000"/>
                <a:gd name="connsiteX470" fmla="*/ 2949 w 10000"/>
                <a:gd name="connsiteY470" fmla="*/ 6739 h 10000"/>
                <a:gd name="connsiteX471" fmla="*/ 2939 w 10000"/>
                <a:gd name="connsiteY471" fmla="*/ 6766 h 10000"/>
                <a:gd name="connsiteX472" fmla="*/ 2939 w 10000"/>
                <a:gd name="connsiteY472" fmla="*/ 6793 h 10000"/>
                <a:gd name="connsiteX473" fmla="*/ 2906 w 10000"/>
                <a:gd name="connsiteY473" fmla="*/ 6989 h 10000"/>
                <a:gd name="connsiteX474" fmla="*/ 2906 w 10000"/>
                <a:gd name="connsiteY474" fmla="*/ 7184 h 10000"/>
                <a:gd name="connsiteX475" fmla="*/ 2916 w 10000"/>
                <a:gd name="connsiteY475" fmla="*/ 7380 h 10000"/>
                <a:gd name="connsiteX476" fmla="*/ 2949 w 10000"/>
                <a:gd name="connsiteY476" fmla="*/ 7576 h 10000"/>
                <a:gd name="connsiteX477" fmla="*/ 2995 w 10000"/>
                <a:gd name="connsiteY477" fmla="*/ 7765 h 10000"/>
                <a:gd name="connsiteX478" fmla="*/ 3061 w 10000"/>
                <a:gd name="connsiteY478" fmla="*/ 7968 h 10000"/>
                <a:gd name="connsiteX479" fmla="*/ 3128 w 10000"/>
                <a:gd name="connsiteY479" fmla="*/ 8157 h 10000"/>
                <a:gd name="connsiteX480" fmla="*/ 3204 w 10000"/>
                <a:gd name="connsiteY480" fmla="*/ 8339 h 10000"/>
                <a:gd name="connsiteX481" fmla="*/ 3502 w 10000"/>
                <a:gd name="connsiteY481" fmla="*/ 8852 h 10000"/>
                <a:gd name="connsiteX482" fmla="*/ 3073 w 10000"/>
                <a:gd name="connsiteY482" fmla="*/ 8832 h 10000"/>
                <a:gd name="connsiteX483" fmla="*/ 2619 w 10000"/>
                <a:gd name="connsiteY483" fmla="*/ 8832 h 10000"/>
                <a:gd name="connsiteX484" fmla="*/ 2399 w 10000"/>
                <a:gd name="connsiteY484" fmla="*/ 8832 h 10000"/>
                <a:gd name="connsiteX485" fmla="*/ 2178 w 10000"/>
                <a:gd name="connsiteY485" fmla="*/ 8845 h 10000"/>
                <a:gd name="connsiteX486" fmla="*/ 1956 w 10000"/>
                <a:gd name="connsiteY486" fmla="*/ 8859 h 10000"/>
                <a:gd name="connsiteX487" fmla="*/ 1723 w 10000"/>
                <a:gd name="connsiteY487" fmla="*/ 8879 h 10000"/>
                <a:gd name="connsiteX488" fmla="*/ 1514 w 10000"/>
                <a:gd name="connsiteY488" fmla="*/ 8906 h 10000"/>
                <a:gd name="connsiteX489" fmla="*/ 1293 w 10000"/>
                <a:gd name="connsiteY489" fmla="*/ 8933 h 10000"/>
                <a:gd name="connsiteX490" fmla="*/ 1083 w 10000"/>
                <a:gd name="connsiteY490" fmla="*/ 8967 h 10000"/>
                <a:gd name="connsiteX491" fmla="*/ 873 w 10000"/>
                <a:gd name="connsiteY491" fmla="*/ 9014 h 10000"/>
                <a:gd name="connsiteX492" fmla="*/ 685 w 10000"/>
                <a:gd name="connsiteY492" fmla="*/ 9068 h 10000"/>
                <a:gd name="connsiteX493" fmla="*/ 486 w 10000"/>
                <a:gd name="connsiteY493" fmla="*/ 9136 h 10000"/>
                <a:gd name="connsiteX494" fmla="*/ 299 w 10000"/>
                <a:gd name="connsiteY494" fmla="*/ 9196 h 10000"/>
                <a:gd name="connsiteX495" fmla="*/ 122 w 10000"/>
                <a:gd name="connsiteY495" fmla="*/ 9278 h 10000"/>
                <a:gd name="connsiteX496" fmla="*/ 87 w 10000"/>
                <a:gd name="connsiteY496" fmla="*/ 9305 h 10000"/>
                <a:gd name="connsiteX497" fmla="*/ 66 w 10000"/>
                <a:gd name="connsiteY497" fmla="*/ 9332 h 10000"/>
                <a:gd name="connsiteX498" fmla="*/ 44 w 10000"/>
                <a:gd name="connsiteY498" fmla="*/ 9359 h 10000"/>
                <a:gd name="connsiteX499" fmla="*/ 22 w 10000"/>
                <a:gd name="connsiteY499" fmla="*/ 9392 h 10000"/>
                <a:gd name="connsiteX500" fmla="*/ 11 w 10000"/>
                <a:gd name="connsiteY500" fmla="*/ 9419 h 10000"/>
                <a:gd name="connsiteX501" fmla="*/ 0 w 10000"/>
                <a:gd name="connsiteY501" fmla="*/ 9446 h 10000"/>
                <a:gd name="connsiteX502" fmla="*/ 0 w 10000"/>
                <a:gd name="connsiteY502" fmla="*/ 9473 h 10000"/>
                <a:gd name="connsiteX503" fmla="*/ 0 w 10000"/>
                <a:gd name="connsiteY503" fmla="*/ 9500 h 10000"/>
                <a:gd name="connsiteX504" fmla="*/ 178 w 10000"/>
                <a:gd name="connsiteY504" fmla="*/ 9534 h 10000"/>
                <a:gd name="connsiteX505" fmla="*/ 355 w 10000"/>
                <a:gd name="connsiteY505" fmla="*/ 9554 h 10000"/>
                <a:gd name="connsiteX506" fmla="*/ 530 w 10000"/>
                <a:gd name="connsiteY506" fmla="*/ 9581 h 10000"/>
                <a:gd name="connsiteX507" fmla="*/ 718 w 10000"/>
                <a:gd name="connsiteY507" fmla="*/ 9588 h 10000"/>
                <a:gd name="connsiteX508" fmla="*/ 1083 w 10000"/>
                <a:gd name="connsiteY508" fmla="*/ 9602 h 10000"/>
                <a:gd name="connsiteX509" fmla="*/ 1459 w 10000"/>
                <a:gd name="connsiteY509" fmla="*/ 9588 h 10000"/>
                <a:gd name="connsiteX510" fmla="*/ 1834 w 10000"/>
                <a:gd name="connsiteY510" fmla="*/ 9575 h 10000"/>
                <a:gd name="connsiteX511" fmla="*/ 2210 w 10000"/>
                <a:gd name="connsiteY511" fmla="*/ 9561 h 10000"/>
                <a:gd name="connsiteX512" fmla="*/ 2575 w 10000"/>
                <a:gd name="connsiteY512" fmla="*/ 9554 h 10000"/>
                <a:gd name="connsiteX513" fmla="*/ 2949 w 10000"/>
                <a:gd name="connsiteY513" fmla="*/ 9561 h 10000"/>
                <a:gd name="connsiteX514" fmla="*/ 2949 w 10000"/>
                <a:gd name="connsiteY514" fmla="*/ 9581 h 10000"/>
                <a:gd name="connsiteX515" fmla="*/ 2961 w 10000"/>
                <a:gd name="connsiteY515" fmla="*/ 9602 h 10000"/>
                <a:gd name="connsiteX516" fmla="*/ 2961 w 10000"/>
                <a:gd name="connsiteY516" fmla="*/ 9615 h 10000"/>
                <a:gd name="connsiteX517" fmla="*/ 2961 w 10000"/>
                <a:gd name="connsiteY517" fmla="*/ 9635 h 10000"/>
                <a:gd name="connsiteX518" fmla="*/ 2984 w 10000"/>
                <a:gd name="connsiteY518" fmla="*/ 9662 h 10000"/>
                <a:gd name="connsiteX519" fmla="*/ 2995 w 10000"/>
                <a:gd name="connsiteY519" fmla="*/ 9683 h 10000"/>
                <a:gd name="connsiteX520" fmla="*/ 2995 w 10000"/>
                <a:gd name="connsiteY520" fmla="*/ 9696 h 10000"/>
                <a:gd name="connsiteX521" fmla="*/ 3017 w 10000"/>
                <a:gd name="connsiteY521" fmla="*/ 9716 h 10000"/>
                <a:gd name="connsiteX522" fmla="*/ 3040 w 10000"/>
                <a:gd name="connsiteY522" fmla="*/ 9743 h 10000"/>
                <a:gd name="connsiteX523" fmla="*/ 3073 w 10000"/>
                <a:gd name="connsiteY523" fmla="*/ 9764 h 10000"/>
                <a:gd name="connsiteX524" fmla="*/ 3106 w 10000"/>
                <a:gd name="connsiteY524" fmla="*/ 9784 h 10000"/>
                <a:gd name="connsiteX525" fmla="*/ 3128 w 10000"/>
                <a:gd name="connsiteY525" fmla="*/ 9797 h 10000"/>
                <a:gd name="connsiteX526" fmla="*/ 3171 w 10000"/>
                <a:gd name="connsiteY526" fmla="*/ 9818 h 10000"/>
                <a:gd name="connsiteX527" fmla="*/ 3204 w 10000"/>
                <a:gd name="connsiteY527" fmla="*/ 9838 h 10000"/>
                <a:gd name="connsiteX528" fmla="*/ 3248 w 10000"/>
                <a:gd name="connsiteY528" fmla="*/ 9845 h 10000"/>
                <a:gd name="connsiteX529" fmla="*/ 3282 w 10000"/>
                <a:gd name="connsiteY529" fmla="*/ 9865 h 10000"/>
                <a:gd name="connsiteX530" fmla="*/ 3315 w 10000"/>
                <a:gd name="connsiteY530" fmla="*/ 9865 h 10000"/>
                <a:gd name="connsiteX531" fmla="*/ 3326 w 10000"/>
                <a:gd name="connsiteY531" fmla="*/ 9872 h 10000"/>
                <a:gd name="connsiteX532" fmla="*/ 3338 w 10000"/>
                <a:gd name="connsiteY532" fmla="*/ 9872 h 10000"/>
                <a:gd name="connsiteX533" fmla="*/ 3359 w 10000"/>
                <a:gd name="connsiteY533" fmla="*/ 9872 h 10000"/>
                <a:gd name="connsiteX534" fmla="*/ 3371 w 10000"/>
                <a:gd name="connsiteY534" fmla="*/ 9872 h 10000"/>
                <a:gd name="connsiteX535" fmla="*/ 3382 w 10000"/>
                <a:gd name="connsiteY535" fmla="*/ 9872 h 10000"/>
                <a:gd name="connsiteX536" fmla="*/ 3404 w 10000"/>
                <a:gd name="connsiteY536" fmla="*/ 9872 h 10000"/>
                <a:gd name="connsiteX537" fmla="*/ 3415 w 10000"/>
                <a:gd name="connsiteY537" fmla="*/ 9872 h 10000"/>
                <a:gd name="connsiteX538" fmla="*/ 3448 w 10000"/>
                <a:gd name="connsiteY538" fmla="*/ 9892 h 10000"/>
                <a:gd name="connsiteX539" fmla="*/ 3469 w 10000"/>
                <a:gd name="connsiteY539" fmla="*/ 9899 h 10000"/>
                <a:gd name="connsiteX540" fmla="*/ 3502 w 10000"/>
                <a:gd name="connsiteY540" fmla="*/ 9905 h 10000"/>
                <a:gd name="connsiteX541" fmla="*/ 3536 w 10000"/>
                <a:gd name="connsiteY541" fmla="*/ 9905 h 10000"/>
                <a:gd name="connsiteX542" fmla="*/ 3580 w 10000"/>
                <a:gd name="connsiteY542" fmla="*/ 9905 h 10000"/>
                <a:gd name="connsiteX543" fmla="*/ 3613 w 10000"/>
                <a:gd name="connsiteY543" fmla="*/ 9919 h 10000"/>
                <a:gd name="connsiteX544" fmla="*/ 3657 w 10000"/>
                <a:gd name="connsiteY544" fmla="*/ 9926 h 10000"/>
                <a:gd name="connsiteX545" fmla="*/ 3669 w 10000"/>
                <a:gd name="connsiteY545" fmla="*/ 9946 h 10000"/>
                <a:gd name="connsiteX546" fmla="*/ 3746 w 10000"/>
                <a:gd name="connsiteY546" fmla="*/ 9953 h 10000"/>
                <a:gd name="connsiteX547" fmla="*/ 3801 w 10000"/>
                <a:gd name="connsiteY547" fmla="*/ 9966 h 10000"/>
                <a:gd name="connsiteX548" fmla="*/ 3878 w 10000"/>
                <a:gd name="connsiteY548" fmla="*/ 9973 h 10000"/>
                <a:gd name="connsiteX549" fmla="*/ 3934 w 10000"/>
                <a:gd name="connsiteY549" fmla="*/ 9973 h 10000"/>
                <a:gd name="connsiteX550" fmla="*/ 4012 w 10000"/>
                <a:gd name="connsiteY550" fmla="*/ 9980 h 10000"/>
                <a:gd name="connsiteX551" fmla="*/ 4089 w 10000"/>
                <a:gd name="connsiteY551" fmla="*/ 9993 h 10000"/>
                <a:gd name="connsiteX552" fmla="*/ 4144 w 10000"/>
                <a:gd name="connsiteY552" fmla="*/ 9993 h 10000"/>
                <a:gd name="connsiteX553" fmla="*/ 4221 w 10000"/>
                <a:gd name="connsiteY55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53 w 10000"/>
                <a:gd name="connsiteY456" fmla="*/ 4119 h 10000"/>
                <a:gd name="connsiteX457" fmla="*/ 563 w 10000"/>
                <a:gd name="connsiteY457" fmla="*/ 4146 h 10000"/>
                <a:gd name="connsiteX458" fmla="*/ 574 w 10000"/>
                <a:gd name="connsiteY458" fmla="*/ 4166 h 10000"/>
                <a:gd name="connsiteX459" fmla="*/ 2486 w 10000"/>
                <a:gd name="connsiteY459" fmla="*/ 6556 h 10000"/>
                <a:gd name="connsiteX460" fmla="*/ 2608 w 10000"/>
                <a:gd name="connsiteY460" fmla="*/ 6563 h 10000"/>
                <a:gd name="connsiteX461" fmla="*/ 2740 w 10000"/>
                <a:gd name="connsiteY461" fmla="*/ 6570 h 10000"/>
                <a:gd name="connsiteX462" fmla="*/ 2862 w 10000"/>
                <a:gd name="connsiteY462" fmla="*/ 6570 h 10000"/>
                <a:gd name="connsiteX463" fmla="*/ 2984 w 10000"/>
                <a:gd name="connsiteY463" fmla="*/ 6563 h 10000"/>
                <a:gd name="connsiteX464" fmla="*/ 2984 w 10000"/>
                <a:gd name="connsiteY464" fmla="*/ 6590 h 10000"/>
                <a:gd name="connsiteX465" fmla="*/ 2961 w 10000"/>
                <a:gd name="connsiteY465" fmla="*/ 6624 h 10000"/>
                <a:gd name="connsiteX466" fmla="*/ 2961 w 10000"/>
                <a:gd name="connsiteY466" fmla="*/ 6651 h 10000"/>
                <a:gd name="connsiteX467" fmla="*/ 2961 w 10000"/>
                <a:gd name="connsiteY467" fmla="*/ 6678 h 10000"/>
                <a:gd name="connsiteX468" fmla="*/ 2949 w 10000"/>
                <a:gd name="connsiteY468" fmla="*/ 6712 h 10000"/>
                <a:gd name="connsiteX469" fmla="*/ 2949 w 10000"/>
                <a:gd name="connsiteY469" fmla="*/ 6739 h 10000"/>
                <a:gd name="connsiteX470" fmla="*/ 2939 w 10000"/>
                <a:gd name="connsiteY470" fmla="*/ 6766 h 10000"/>
                <a:gd name="connsiteX471" fmla="*/ 2939 w 10000"/>
                <a:gd name="connsiteY471" fmla="*/ 6793 h 10000"/>
                <a:gd name="connsiteX472" fmla="*/ 2906 w 10000"/>
                <a:gd name="connsiteY472" fmla="*/ 6989 h 10000"/>
                <a:gd name="connsiteX473" fmla="*/ 2906 w 10000"/>
                <a:gd name="connsiteY473" fmla="*/ 7184 h 10000"/>
                <a:gd name="connsiteX474" fmla="*/ 2916 w 10000"/>
                <a:gd name="connsiteY474" fmla="*/ 7380 h 10000"/>
                <a:gd name="connsiteX475" fmla="*/ 2949 w 10000"/>
                <a:gd name="connsiteY475" fmla="*/ 7576 h 10000"/>
                <a:gd name="connsiteX476" fmla="*/ 2995 w 10000"/>
                <a:gd name="connsiteY476" fmla="*/ 7765 h 10000"/>
                <a:gd name="connsiteX477" fmla="*/ 3061 w 10000"/>
                <a:gd name="connsiteY477" fmla="*/ 7968 h 10000"/>
                <a:gd name="connsiteX478" fmla="*/ 3128 w 10000"/>
                <a:gd name="connsiteY478" fmla="*/ 8157 h 10000"/>
                <a:gd name="connsiteX479" fmla="*/ 3204 w 10000"/>
                <a:gd name="connsiteY479" fmla="*/ 8339 h 10000"/>
                <a:gd name="connsiteX480" fmla="*/ 3502 w 10000"/>
                <a:gd name="connsiteY480" fmla="*/ 8852 h 10000"/>
                <a:gd name="connsiteX481" fmla="*/ 3073 w 10000"/>
                <a:gd name="connsiteY481" fmla="*/ 8832 h 10000"/>
                <a:gd name="connsiteX482" fmla="*/ 2619 w 10000"/>
                <a:gd name="connsiteY482" fmla="*/ 8832 h 10000"/>
                <a:gd name="connsiteX483" fmla="*/ 2399 w 10000"/>
                <a:gd name="connsiteY483" fmla="*/ 8832 h 10000"/>
                <a:gd name="connsiteX484" fmla="*/ 2178 w 10000"/>
                <a:gd name="connsiteY484" fmla="*/ 8845 h 10000"/>
                <a:gd name="connsiteX485" fmla="*/ 1956 w 10000"/>
                <a:gd name="connsiteY485" fmla="*/ 8859 h 10000"/>
                <a:gd name="connsiteX486" fmla="*/ 1723 w 10000"/>
                <a:gd name="connsiteY486" fmla="*/ 8879 h 10000"/>
                <a:gd name="connsiteX487" fmla="*/ 1514 w 10000"/>
                <a:gd name="connsiteY487" fmla="*/ 8906 h 10000"/>
                <a:gd name="connsiteX488" fmla="*/ 1293 w 10000"/>
                <a:gd name="connsiteY488" fmla="*/ 8933 h 10000"/>
                <a:gd name="connsiteX489" fmla="*/ 1083 w 10000"/>
                <a:gd name="connsiteY489" fmla="*/ 8967 h 10000"/>
                <a:gd name="connsiteX490" fmla="*/ 873 w 10000"/>
                <a:gd name="connsiteY490" fmla="*/ 9014 h 10000"/>
                <a:gd name="connsiteX491" fmla="*/ 685 w 10000"/>
                <a:gd name="connsiteY491" fmla="*/ 9068 h 10000"/>
                <a:gd name="connsiteX492" fmla="*/ 486 w 10000"/>
                <a:gd name="connsiteY492" fmla="*/ 9136 h 10000"/>
                <a:gd name="connsiteX493" fmla="*/ 299 w 10000"/>
                <a:gd name="connsiteY493" fmla="*/ 9196 h 10000"/>
                <a:gd name="connsiteX494" fmla="*/ 122 w 10000"/>
                <a:gd name="connsiteY494" fmla="*/ 9278 h 10000"/>
                <a:gd name="connsiteX495" fmla="*/ 87 w 10000"/>
                <a:gd name="connsiteY495" fmla="*/ 9305 h 10000"/>
                <a:gd name="connsiteX496" fmla="*/ 66 w 10000"/>
                <a:gd name="connsiteY496" fmla="*/ 9332 h 10000"/>
                <a:gd name="connsiteX497" fmla="*/ 44 w 10000"/>
                <a:gd name="connsiteY497" fmla="*/ 9359 h 10000"/>
                <a:gd name="connsiteX498" fmla="*/ 22 w 10000"/>
                <a:gd name="connsiteY498" fmla="*/ 9392 h 10000"/>
                <a:gd name="connsiteX499" fmla="*/ 11 w 10000"/>
                <a:gd name="connsiteY499" fmla="*/ 9419 h 10000"/>
                <a:gd name="connsiteX500" fmla="*/ 0 w 10000"/>
                <a:gd name="connsiteY500" fmla="*/ 9446 h 10000"/>
                <a:gd name="connsiteX501" fmla="*/ 0 w 10000"/>
                <a:gd name="connsiteY501" fmla="*/ 9473 h 10000"/>
                <a:gd name="connsiteX502" fmla="*/ 0 w 10000"/>
                <a:gd name="connsiteY502" fmla="*/ 9500 h 10000"/>
                <a:gd name="connsiteX503" fmla="*/ 178 w 10000"/>
                <a:gd name="connsiteY503" fmla="*/ 9534 h 10000"/>
                <a:gd name="connsiteX504" fmla="*/ 355 w 10000"/>
                <a:gd name="connsiteY504" fmla="*/ 9554 h 10000"/>
                <a:gd name="connsiteX505" fmla="*/ 530 w 10000"/>
                <a:gd name="connsiteY505" fmla="*/ 9581 h 10000"/>
                <a:gd name="connsiteX506" fmla="*/ 718 w 10000"/>
                <a:gd name="connsiteY506" fmla="*/ 9588 h 10000"/>
                <a:gd name="connsiteX507" fmla="*/ 1083 w 10000"/>
                <a:gd name="connsiteY507" fmla="*/ 9602 h 10000"/>
                <a:gd name="connsiteX508" fmla="*/ 1459 w 10000"/>
                <a:gd name="connsiteY508" fmla="*/ 9588 h 10000"/>
                <a:gd name="connsiteX509" fmla="*/ 1834 w 10000"/>
                <a:gd name="connsiteY509" fmla="*/ 9575 h 10000"/>
                <a:gd name="connsiteX510" fmla="*/ 2210 w 10000"/>
                <a:gd name="connsiteY510" fmla="*/ 9561 h 10000"/>
                <a:gd name="connsiteX511" fmla="*/ 2575 w 10000"/>
                <a:gd name="connsiteY511" fmla="*/ 9554 h 10000"/>
                <a:gd name="connsiteX512" fmla="*/ 2949 w 10000"/>
                <a:gd name="connsiteY512" fmla="*/ 9561 h 10000"/>
                <a:gd name="connsiteX513" fmla="*/ 2949 w 10000"/>
                <a:gd name="connsiteY513" fmla="*/ 9581 h 10000"/>
                <a:gd name="connsiteX514" fmla="*/ 2961 w 10000"/>
                <a:gd name="connsiteY514" fmla="*/ 9602 h 10000"/>
                <a:gd name="connsiteX515" fmla="*/ 2961 w 10000"/>
                <a:gd name="connsiteY515" fmla="*/ 9615 h 10000"/>
                <a:gd name="connsiteX516" fmla="*/ 2961 w 10000"/>
                <a:gd name="connsiteY516" fmla="*/ 9635 h 10000"/>
                <a:gd name="connsiteX517" fmla="*/ 2984 w 10000"/>
                <a:gd name="connsiteY517" fmla="*/ 9662 h 10000"/>
                <a:gd name="connsiteX518" fmla="*/ 2995 w 10000"/>
                <a:gd name="connsiteY518" fmla="*/ 9683 h 10000"/>
                <a:gd name="connsiteX519" fmla="*/ 2995 w 10000"/>
                <a:gd name="connsiteY519" fmla="*/ 9696 h 10000"/>
                <a:gd name="connsiteX520" fmla="*/ 3017 w 10000"/>
                <a:gd name="connsiteY520" fmla="*/ 9716 h 10000"/>
                <a:gd name="connsiteX521" fmla="*/ 3040 w 10000"/>
                <a:gd name="connsiteY521" fmla="*/ 9743 h 10000"/>
                <a:gd name="connsiteX522" fmla="*/ 3073 w 10000"/>
                <a:gd name="connsiteY522" fmla="*/ 9764 h 10000"/>
                <a:gd name="connsiteX523" fmla="*/ 3106 w 10000"/>
                <a:gd name="connsiteY523" fmla="*/ 9784 h 10000"/>
                <a:gd name="connsiteX524" fmla="*/ 3128 w 10000"/>
                <a:gd name="connsiteY524" fmla="*/ 9797 h 10000"/>
                <a:gd name="connsiteX525" fmla="*/ 3171 w 10000"/>
                <a:gd name="connsiteY525" fmla="*/ 9818 h 10000"/>
                <a:gd name="connsiteX526" fmla="*/ 3204 w 10000"/>
                <a:gd name="connsiteY526" fmla="*/ 9838 h 10000"/>
                <a:gd name="connsiteX527" fmla="*/ 3248 w 10000"/>
                <a:gd name="connsiteY527" fmla="*/ 9845 h 10000"/>
                <a:gd name="connsiteX528" fmla="*/ 3282 w 10000"/>
                <a:gd name="connsiteY528" fmla="*/ 9865 h 10000"/>
                <a:gd name="connsiteX529" fmla="*/ 3315 w 10000"/>
                <a:gd name="connsiteY529" fmla="*/ 9865 h 10000"/>
                <a:gd name="connsiteX530" fmla="*/ 3326 w 10000"/>
                <a:gd name="connsiteY530" fmla="*/ 9872 h 10000"/>
                <a:gd name="connsiteX531" fmla="*/ 3338 w 10000"/>
                <a:gd name="connsiteY531" fmla="*/ 9872 h 10000"/>
                <a:gd name="connsiteX532" fmla="*/ 3359 w 10000"/>
                <a:gd name="connsiteY532" fmla="*/ 9872 h 10000"/>
                <a:gd name="connsiteX533" fmla="*/ 3371 w 10000"/>
                <a:gd name="connsiteY533" fmla="*/ 9872 h 10000"/>
                <a:gd name="connsiteX534" fmla="*/ 3382 w 10000"/>
                <a:gd name="connsiteY534" fmla="*/ 9872 h 10000"/>
                <a:gd name="connsiteX535" fmla="*/ 3404 w 10000"/>
                <a:gd name="connsiteY535" fmla="*/ 9872 h 10000"/>
                <a:gd name="connsiteX536" fmla="*/ 3415 w 10000"/>
                <a:gd name="connsiteY536" fmla="*/ 9872 h 10000"/>
                <a:gd name="connsiteX537" fmla="*/ 3448 w 10000"/>
                <a:gd name="connsiteY537" fmla="*/ 9892 h 10000"/>
                <a:gd name="connsiteX538" fmla="*/ 3469 w 10000"/>
                <a:gd name="connsiteY538" fmla="*/ 9899 h 10000"/>
                <a:gd name="connsiteX539" fmla="*/ 3502 w 10000"/>
                <a:gd name="connsiteY539" fmla="*/ 9905 h 10000"/>
                <a:gd name="connsiteX540" fmla="*/ 3536 w 10000"/>
                <a:gd name="connsiteY540" fmla="*/ 9905 h 10000"/>
                <a:gd name="connsiteX541" fmla="*/ 3580 w 10000"/>
                <a:gd name="connsiteY541" fmla="*/ 9905 h 10000"/>
                <a:gd name="connsiteX542" fmla="*/ 3613 w 10000"/>
                <a:gd name="connsiteY542" fmla="*/ 9919 h 10000"/>
                <a:gd name="connsiteX543" fmla="*/ 3657 w 10000"/>
                <a:gd name="connsiteY543" fmla="*/ 9926 h 10000"/>
                <a:gd name="connsiteX544" fmla="*/ 3669 w 10000"/>
                <a:gd name="connsiteY544" fmla="*/ 9946 h 10000"/>
                <a:gd name="connsiteX545" fmla="*/ 3746 w 10000"/>
                <a:gd name="connsiteY545" fmla="*/ 9953 h 10000"/>
                <a:gd name="connsiteX546" fmla="*/ 3801 w 10000"/>
                <a:gd name="connsiteY546" fmla="*/ 9966 h 10000"/>
                <a:gd name="connsiteX547" fmla="*/ 3878 w 10000"/>
                <a:gd name="connsiteY547" fmla="*/ 9973 h 10000"/>
                <a:gd name="connsiteX548" fmla="*/ 3934 w 10000"/>
                <a:gd name="connsiteY548" fmla="*/ 9973 h 10000"/>
                <a:gd name="connsiteX549" fmla="*/ 4012 w 10000"/>
                <a:gd name="connsiteY549" fmla="*/ 9980 h 10000"/>
                <a:gd name="connsiteX550" fmla="*/ 4089 w 10000"/>
                <a:gd name="connsiteY550" fmla="*/ 9993 h 10000"/>
                <a:gd name="connsiteX551" fmla="*/ 4144 w 10000"/>
                <a:gd name="connsiteY551" fmla="*/ 9993 h 10000"/>
                <a:gd name="connsiteX552" fmla="*/ 4221 w 10000"/>
                <a:gd name="connsiteY55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53 w 10000"/>
                <a:gd name="connsiteY455" fmla="*/ 4119 h 10000"/>
                <a:gd name="connsiteX456" fmla="*/ 563 w 10000"/>
                <a:gd name="connsiteY456" fmla="*/ 4146 h 10000"/>
                <a:gd name="connsiteX457" fmla="*/ 574 w 10000"/>
                <a:gd name="connsiteY457" fmla="*/ 4166 h 10000"/>
                <a:gd name="connsiteX458" fmla="*/ 2486 w 10000"/>
                <a:gd name="connsiteY458" fmla="*/ 6556 h 10000"/>
                <a:gd name="connsiteX459" fmla="*/ 2608 w 10000"/>
                <a:gd name="connsiteY459" fmla="*/ 6563 h 10000"/>
                <a:gd name="connsiteX460" fmla="*/ 2740 w 10000"/>
                <a:gd name="connsiteY460" fmla="*/ 6570 h 10000"/>
                <a:gd name="connsiteX461" fmla="*/ 2862 w 10000"/>
                <a:gd name="connsiteY461" fmla="*/ 6570 h 10000"/>
                <a:gd name="connsiteX462" fmla="*/ 2984 w 10000"/>
                <a:gd name="connsiteY462" fmla="*/ 6563 h 10000"/>
                <a:gd name="connsiteX463" fmla="*/ 2984 w 10000"/>
                <a:gd name="connsiteY463" fmla="*/ 6590 h 10000"/>
                <a:gd name="connsiteX464" fmla="*/ 2961 w 10000"/>
                <a:gd name="connsiteY464" fmla="*/ 6624 h 10000"/>
                <a:gd name="connsiteX465" fmla="*/ 2961 w 10000"/>
                <a:gd name="connsiteY465" fmla="*/ 6651 h 10000"/>
                <a:gd name="connsiteX466" fmla="*/ 2961 w 10000"/>
                <a:gd name="connsiteY466" fmla="*/ 6678 h 10000"/>
                <a:gd name="connsiteX467" fmla="*/ 2949 w 10000"/>
                <a:gd name="connsiteY467" fmla="*/ 6712 h 10000"/>
                <a:gd name="connsiteX468" fmla="*/ 2949 w 10000"/>
                <a:gd name="connsiteY468" fmla="*/ 6739 h 10000"/>
                <a:gd name="connsiteX469" fmla="*/ 2939 w 10000"/>
                <a:gd name="connsiteY469" fmla="*/ 6766 h 10000"/>
                <a:gd name="connsiteX470" fmla="*/ 2939 w 10000"/>
                <a:gd name="connsiteY470" fmla="*/ 6793 h 10000"/>
                <a:gd name="connsiteX471" fmla="*/ 2906 w 10000"/>
                <a:gd name="connsiteY471" fmla="*/ 6989 h 10000"/>
                <a:gd name="connsiteX472" fmla="*/ 2906 w 10000"/>
                <a:gd name="connsiteY472" fmla="*/ 7184 h 10000"/>
                <a:gd name="connsiteX473" fmla="*/ 2916 w 10000"/>
                <a:gd name="connsiteY473" fmla="*/ 7380 h 10000"/>
                <a:gd name="connsiteX474" fmla="*/ 2949 w 10000"/>
                <a:gd name="connsiteY474" fmla="*/ 7576 h 10000"/>
                <a:gd name="connsiteX475" fmla="*/ 2995 w 10000"/>
                <a:gd name="connsiteY475" fmla="*/ 7765 h 10000"/>
                <a:gd name="connsiteX476" fmla="*/ 3061 w 10000"/>
                <a:gd name="connsiteY476" fmla="*/ 7968 h 10000"/>
                <a:gd name="connsiteX477" fmla="*/ 3128 w 10000"/>
                <a:gd name="connsiteY477" fmla="*/ 8157 h 10000"/>
                <a:gd name="connsiteX478" fmla="*/ 3204 w 10000"/>
                <a:gd name="connsiteY478" fmla="*/ 8339 h 10000"/>
                <a:gd name="connsiteX479" fmla="*/ 3502 w 10000"/>
                <a:gd name="connsiteY479" fmla="*/ 8852 h 10000"/>
                <a:gd name="connsiteX480" fmla="*/ 3073 w 10000"/>
                <a:gd name="connsiteY480" fmla="*/ 8832 h 10000"/>
                <a:gd name="connsiteX481" fmla="*/ 2619 w 10000"/>
                <a:gd name="connsiteY481" fmla="*/ 8832 h 10000"/>
                <a:gd name="connsiteX482" fmla="*/ 2399 w 10000"/>
                <a:gd name="connsiteY482" fmla="*/ 8832 h 10000"/>
                <a:gd name="connsiteX483" fmla="*/ 2178 w 10000"/>
                <a:gd name="connsiteY483" fmla="*/ 8845 h 10000"/>
                <a:gd name="connsiteX484" fmla="*/ 1956 w 10000"/>
                <a:gd name="connsiteY484" fmla="*/ 8859 h 10000"/>
                <a:gd name="connsiteX485" fmla="*/ 1723 w 10000"/>
                <a:gd name="connsiteY485" fmla="*/ 8879 h 10000"/>
                <a:gd name="connsiteX486" fmla="*/ 1514 w 10000"/>
                <a:gd name="connsiteY486" fmla="*/ 8906 h 10000"/>
                <a:gd name="connsiteX487" fmla="*/ 1293 w 10000"/>
                <a:gd name="connsiteY487" fmla="*/ 8933 h 10000"/>
                <a:gd name="connsiteX488" fmla="*/ 1083 w 10000"/>
                <a:gd name="connsiteY488" fmla="*/ 8967 h 10000"/>
                <a:gd name="connsiteX489" fmla="*/ 873 w 10000"/>
                <a:gd name="connsiteY489" fmla="*/ 9014 h 10000"/>
                <a:gd name="connsiteX490" fmla="*/ 685 w 10000"/>
                <a:gd name="connsiteY490" fmla="*/ 9068 h 10000"/>
                <a:gd name="connsiteX491" fmla="*/ 486 w 10000"/>
                <a:gd name="connsiteY491" fmla="*/ 9136 h 10000"/>
                <a:gd name="connsiteX492" fmla="*/ 299 w 10000"/>
                <a:gd name="connsiteY492" fmla="*/ 9196 h 10000"/>
                <a:gd name="connsiteX493" fmla="*/ 122 w 10000"/>
                <a:gd name="connsiteY493" fmla="*/ 9278 h 10000"/>
                <a:gd name="connsiteX494" fmla="*/ 87 w 10000"/>
                <a:gd name="connsiteY494" fmla="*/ 9305 h 10000"/>
                <a:gd name="connsiteX495" fmla="*/ 66 w 10000"/>
                <a:gd name="connsiteY495" fmla="*/ 9332 h 10000"/>
                <a:gd name="connsiteX496" fmla="*/ 44 w 10000"/>
                <a:gd name="connsiteY496" fmla="*/ 9359 h 10000"/>
                <a:gd name="connsiteX497" fmla="*/ 22 w 10000"/>
                <a:gd name="connsiteY497" fmla="*/ 9392 h 10000"/>
                <a:gd name="connsiteX498" fmla="*/ 11 w 10000"/>
                <a:gd name="connsiteY498" fmla="*/ 9419 h 10000"/>
                <a:gd name="connsiteX499" fmla="*/ 0 w 10000"/>
                <a:gd name="connsiteY499" fmla="*/ 9446 h 10000"/>
                <a:gd name="connsiteX500" fmla="*/ 0 w 10000"/>
                <a:gd name="connsiteY500" fmla="*/ 9473 h 10000"/>
                <a:gd name="connsiteX501" fmla="*/ 0 w 10000"/>
                <a:gd name="connsiteY501" fmla="*/ 9500 h 10000"/>
                <a:gd name="connsiteX502" fmla="*/ 178 w 10000"/>
                <a:gd name="connsiteY502" fmla="*/ 9534 h 10000"/>
                <a:gd name="connsiteX503" fmla="*/ 355 w 10000"/>
                <a:gd name="connsiteY503" fmla="*/ 9554 h 10000"/>
                <a:gd name="connsiteX504" fmla="*/ 530 w 10000"/>
                <a:gd name="connsiteY504" fmla="*/ 9581 h 10000"/>
                <a:gd name="connsiteX505" fmla="*/ 718 w 10000"/>
                <a:gd name="connsiteY505" fmla="*/ 9588 h 10000"/>
                <a:gd name="connsiteX506" fmla="*/ 1083 w 10000"/>
                <a:gd name="connsiteY506" fmla="*/ 9602 h 10000"/>
                <a:gd name="connsiteX507" fmla="*/ 1459 w 10000"/>
                <a:gd name="connsiteY507" fmla="*/ 9588 h 10000"/>
                <a:gd name="connsiteX508" fmla="*/ 1834 w 10000"/>
                <a:gd name="connsiteY508" fmla="*/ 9575 h 10000"/>
                <a:gd name="connsiteX509" fmla="*/ 2210 w 10000"/>
                <a:gd name="connsiteY509" fmla="*/ 9561 h 10000"/>
                <a:gd name="connsiteX510" fmla="*/ 2575 w 10000"/>
                <a:gd name="connsiteY510" fmla="*/ 9554 h 10000"/>
                <a:gd name="connsiteX511" fmla="*/ 2949 w 10000"/>
                <a:gd name="connsiteY511" fmla="*/ 9561 h 10000"/>
                <a:gd name="connsiteX512" fmla="*/ 2949 w 10000"/>
                <a:gd name="connsiteY512" fmla="*/ 9581 h 10000"/>
                <a:gd name="connsiteX513" fmla="*/ 2961 w 10000"/>
                <a:gd name="connsiteY513" fmla="*/ 9602 h 10000"/>
                <a:gd name="connsiteX514" fmla="*/ 2961 w 10000"/>
                <a:gd name="connsiteY514" fmla="*/ 9615 h 10000"/>
                <a:gd name="connsiteX515" fmla="*/ 2961 w 10000"/>
                <a:gd name="connsiteY515" fmla="*/ 9635 h 10000"/>
                <a:gd name="connsiteX516" fmla="*/ 2984 w 10000"/>
                <a:gd name="connsiteY516" fmla="*/ 9662 h 10000"/>
                <a:gd name="connsiteX517" fmla="*/ 2995 w 10000"/>
                <a:gd name="connsiteY517" fmla="*/ 9683 h 10000"/>
                <a:gd name="connsiteX518" fmla="*/ 2995 w 10000"/>
                <a:gd name="connsiteY518" fmla="*/ 9696 h 10000"/>
                <a:gd name="connsiteX519" fmla="*/ 3017 w 10000"/>
                <a:gd name="connsiteY519" fmla="*/ 9716 h 10000"/>
                <a:gd name="connsiteX520" fmla="*/ 3040 w 10000"/>
                <a:gd name="connsiteY520" fmla="*/ 9743 h 10000"/>
                <a:gd name="connsiteX521" fmla="*/ 3073 w 10000"/>
                <a:gd name="connsiteY521" fmla="*/ 9764 h 10000"/>
                <a:gd name="connsiteX522" fmla="*/ 3106 w 10000"/>
                <a:gd name="connsiteY522" fmla="*/ 9784 h 10000"/>
                <a:gd name="connsiteX523" fmla="*/ 3128 w 10000"/>
                <a:gd name="connsiteY523" fmla="*/ 9797 h 10000"/>
                <a:gd name="connsiteX524" fmla="*/ 3171 w 10000"/>
                <a:gd name="connsiteY524" fmla="*/ 9818 h 10000"/>
                <a:gd name="connsiteX525" fmla="*/ 3204 w 10000"/>
                <a:gd name="connsiteY525" fmla="*/ 9838 h 10000"/>
                <a:gd name="connsiteX526" fmla="*/ 3248 w 10000"/>
                <a:gd name="connsiteY526" fmla="*/ 9845 h 10000"/>
                <a:gd name="connsiteX527" fmla="*/ 3282 w 10000"/>
                <a:gd name="connsiteY527" fmla="*/ 9865 h 10000"/>
                <a:gd name="connsiteX528" fmla="*/ 3315 w 10000"/>
                <a:gd name="connsiteY528" fmla="*/ 9865 h 10000"/>
                <a:gd name="connsiteX529" fmla="*/ 3326 w 10000"/>
                <a:gd name="connsiteY529" fmla="*/ 9872 h 10000"/>
                <a:gd name="connsiteX530" fmla="*/ 3338 w 10000"/>
                <a:gd name="connsiteY530" fmla="*/ 9872 h 10000"/>
                <a:gd name="connsiteX531" fmla="*/ 3359 w 10000"/>
                <a:gd name="connsiteY531" fmla="*/ 9872 h 10000"/>
                <a:gd name="connsiteX532" fmla="*/ 3371 w 10000"/>
                <a:gd name="connsiteY532" fmla="*/ 9872 h 10000"/>
                <a:gd name="connsiteX533" fmla="*/ 3382 w 10000"/>
                <a:gd name="connsiteY533" fmla="*/ 9872 h 10000"/>
                <a:gd name="connsiteX534" fmla="*/ 3404 w 10000"/>
                <a:gd name="connsiteY534" fmla="*/ 9872 h 10000"/>
                <a:gd name="connsiteX535" fmla="*/ 3415 w 10000"/>
                <a:gd name="connsiteY535" fmla="*/ 9872 h 10000"/>
                <a:gd name="connsiteX536" fmla="*/ 3448 w 10000"/>
                <a:gd name="connsiteY536" fmla="*/ 9892 h 10000"/>
                <a:gd name="connsiteX537" fmla="*/ 3469 w 10000"/>
                <a:gd name="connsiteY537" fmla="*/ 9899 h 10000"/>
                <a:gd name="connsiteX538" fmla="*/ 3502 w 10000"/>
                <a:gd name="connsiteY538" fmla="*/ 9905 h 10000"/>
                <a:gd name="connsiteX539" fmla="*/ 3536 w 10000"/>
                <a:gd name="connsiteY539" fmla="*/ 9905 h 10000"/>
                <a:gd name="connsiteX540" fmla="*/ 3580 w 10000"/>
                <a:gd name="connsiteY540" fmla="*/ 9905 h 10000"/>
                <a:gd name="connsiteX541" fmla="*/ 3613 w 10000"/>
                <a:gd name="connsiteY541" fmla="*/ 9919 h 10000"/>
                <a:gd name="connsiteX542" fmla="*/ 3657 w 10000"/>
                <a:gd name="connsiteY542" fmla="*/ 9926 h 10000"/>
                <a:gd name="connsiteX543" fmla="*/ 3669 w 10000"/>
                <a:gd name="connsiteY543" fmla="*/ 9946 h 10000"/>
                <a:gd name="connsiteX544" fmla="*/ 3746 w 10000"/>
                <a:gd name="connsiteY544" fmla="*/ 9953 h 10000"/>
                <a:gd name="connsiteX545" fmla="*/ 3801 w 10000"/>
                <a:gd name="connsiteY545" fmla="*/ 9966 h 10000"/>
                <a:gd name="connsiteX546" fmla="*/ 3878 w 10000"/>
                <a:gd name="connsiteY546" fmla="*/ 9973 h 10000"/>
                <a:gd name="connsiteX547" fmla="*/ 3934 w 10000"/>
                <a:gd name="connsiteY547" fmla="*/ 9973 h 10000"/>
                <a:gd name="connsiteX548" fmla="*/ 4012 w 10000"/>
                <a:gd name="connsiteY548" fmla="*/ 9980 h 10000"/>
                <a:gd name="connsiteX549" fmla="*/ 4089 w 10000"/>
                <a:gd name="connsiteY549" fmla="*/ 9993 h 10000"/>
                <a:gd name="connsiteX550" fmla="*/ 4144 w 10000"/>
                <a:gd name="connsiteY550" fmla="*/ 9993 h 10000"/>
                <a:gd name="connsiteX551" fmla="*/ 4221 w 10000"/>
                <a:gd name="connsiteY55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53 w 10000"/>
                <a:gd name="connsiteY454" fmla="*/ 4119 h 10000"/>
                <a:gd name="connsiteX455" fmla="*/ 563 w 10000"/>
                <a:gd name="connsiteY455" fmla="*/ 4146 h 10000"/>
                <a:gd name="connsiteX456" fmla="*/ 574 w 10000"/>
                <a:gd name="connsiteY456" fmla="*/ 4166 h 10000"/>
                <a:gd name="connsiteX457" fmla="*/ 2486 w 10000"/>
                <a:gd name="connsiteY457" fmla="*/ 6556 h 10000"/>
                <a:gd name="connsiteX458" fmla="*/ 2608 w 10000"/>
                <a:gd name="connsiteY458" fmla="*/ 6563 h 10000"/>
                <a:gd name="connsiteX459" fmla="*/ 2740 w 10000"/>
                <a:gd name="connsiteY459" fmla="*/ 6570 h 10000"/>
                <a:gd name="connsiteX460" fmla="*/ 2862 w 10000"/>
                <a:gd name="connsiteY460" fmla="*/ 6570 h 10000"/>
                <a:gd name="connsiteX461" fmla="*/ 2984 w 10000"/>
                <a:gd name="connsiteY461" fmla="*/ 6563 h 10000"/>
                <a:gd name="connsiteX462" fmla="*/ 2984 w 10000"/>
                <a:gd name="connsiteY462" fmla="*/ 6590 h 10000"/>
                <a:gd name="connsiteX463" fmla="*/ 2961 w 10000"/>
                <a:gd name="connsiteY463" fmla="*/ 6624 h 10000"/>
                <a:gd name="connsiteX464" fmla="*/ 2961 w 10000"/>
                <a:gd name="connsiteY464" fmla="*/ 6651 h 10000"/>
                <a:gd name="connsiteX465" fmla="*/ 2961 w 10000"/>
                <a:gd name="connsiteY465" fmla="*/ 6678 h 10000"/>
                <a:gd name="connsiteX466" fmla="*/ 2949 w 10000"/>
                <a:gd name="connsiteY466" fmla="*/ 6712 h 10000"/>
                <a:gd name="connsiteX467" fmla="*/ 2949 w 10000"/>
                <a:gd name="connsiteY467" fmla="*/ 6739 h 10000"/>
                <a:gd name="connsiteX468" fmla="*/ 2939 w 10000"/>
                <a:gd name="connsiteY468" fmla="*/ 6766 h 10000"/>
                <a:gd name="connsiteX469" fmla="*/ 2939 w 10000"/>
                <a:gd name="connsiteY469" fmla="*/ 6793 h 10000"/>
                <a:gd name="connsiteX470" fmla="*/ 2906 w 10000"/>
                <a:gd name="connsiteY470" fmla="*/ 6989 h 10000"/>
                <a:gd name="connsiteX471" fmla="*/ 2906 w 10000"/>
                <a:gd name="connsiteY471" fmla="*/ 7184 h 10000"/>
                <a:gd name="connsiteX472" fmla="*/ 2916 w 10000"/>
                <a:gd name="connsiteY472" fmla="*/ 7380 h 10000"/>
                <a:gd name="connsiteX473" fmla="*/ 2949 w 10000"/>
                <a:gd name="connsiteY473" fmla="*/ 7576 h 10000"/>
                <a:gd name="connsiteX474" fmla="*/ 2995 w 10000"/>
                <a:gd name="connsiteY474" fmla="*/ 7765 h 10000"/>
                <a:gd name="connsiteX475" fmla="*/ 3061 w 10000"/>
                <a:gd name="connsiteY475" fmla="*/ 7968 h 10000"/>
                <a:gd name="connsiteX476" fmla="*/ 3128 w 10000"/>
                <a:gd name="connsiteY476" fmla="*/ 8157 h 10000"/>
                <a:gd name="connsiteX477" fmla="*/ 3204 w 10000"/>
                <a:gd name="connsiteY477" fmla="*/ 8339 h 10000"/>
                <a:gd name="connsiteX478" fmla="*/ 3502 w 10000"/>
                <a:gd name="connsiteY478" fmla="*/ 8852 h 10000"/>
                <a:gd name="connsiteX479" fmla="*/ 3073 w 10000"/>
                <a:gd name="connsiteY479" fmla="*/ 8832 h 10000"/>
                <a:gd name="connsiteX480" fmla="*/ 2619 w 10000"/>
                <a:gd name="connsiteY480" fmla="*/ 8832 h 10000"/>
                <a:gd name="connsiteX481" fmla="*/ 2399 w 10000"/>
                <a:gd name="connsiteY481" fmla="*/ 8832 h 10000"/>
                <a:gd name="connsiteX482" fmla="*/ 2178 w 10000"/>
                <a:gd name="connsiteY482" fmla="*/ 8845 h 10000"/>
                <a:gd name="connsiteX483" fmla="*/ 1956 w 10000"/>
                <a:gd name="connsiteY483" fmla="*/ 8859 h 10000"/>
                <a:gd name="connsiteX484" fmla="*/ 1723 w 10000"/>
                <a:gd name="connsiteY484" fmla="*/ 8879 h 10000"/>
                <a:gd name="connsiteX485" fmla="*/ 1514 w 10000"/>
                <a:gd name="connsiteY485" fmla="*/ 8906 h 10000"/>
                <a:gd name="connsiteX486" fmla="*/ 1293 w 10000"/>
                <a:gd name="connsiteY486" fmla="*/ 8933 h 10000"/>
                <a:gd name="connsiteX487" fmla="*/ 1083 w 10000"/>
                <a:gd name="connsiteY487" fmla="*/ 8967 h 10000"/>
                <a:gd name="connsiteX488" fmla="*/ 873 w 10000"/>
                <a:gd name="connsiteY488" fmla="*/ 9014 h 10000"/>
                <a:gd name="connsiteX489" fmla="*/ 685 w 10000"/>
                <a:gd name="connsiteY489" fmla="*/ 9068 h 10000"/>
                <a:gd name="connsiteX490" fmla="*/ 486 w 10000"/>
                <a:gd name="connsiteY490" fmla="*/ 9136 h 10000"/>
                <a:gd name="connsiteX491" fmla="*/ 299 w 10000"/>
                <a:gd name="connsiteY491" fmla="*/ 9196 h 10000"/>
                <a:gd name="connsiteX492" fmla="*/ 122 w 10000"/>
                <a:gd name="connsiteY492" fmla="*/ 9278 h 10000"/>
                <a:gd name="connsiteX493" fmla="*/ 87 w 10000"/>
                <a:gd name="connsiteY493" fmla="*/ 9305 h 10000"/>
                <a:gd name="connsiteX494" fmla="*/ 66 w 10000"/>
                <a:gd name="connsiteY494" fmla="*/ 9332 h 10000"/>
                <a:gd name="connsiteX495" fmla="*/ 44 w 10000"/>
                <a:gd name="connsiteY495" fmla="*/ 9359 h 10000"/>
                <a:gd name="connsiteX496" fmla="*/ 22 w 10000"/>
                <a:gd name="connsiteY496" fmla="*/ 9392 h 10000"/>
                <a:gd name="connsiteX497" fmla="*/ 11 w 10000"/>
                <a:gd name="connsiteY497" fmla="*/ 9419 h 10000"/>
                <a:gd name="connsiteX498" fmla="*/ 0 w 10000"/>
                <a:gd name="connsiteY498" fmla="*/ 9446 h 10000"/>
                <a:gd name="connsiteX499" fmla="*/ 0 w 10000"/>
                <a:gd name="connsiteY499" fmla="*/ 9473 h 10000"/>
                <a:gd name="connsiteX500" fmla="*/ 0 w 10000"/>
                <a:gd name="connsiteY500" fmla="*/ 9500 h 10000"/>
                <a:gd name="connsiteX501" fmla="*/ 178 w 10000"/>
                <a:gd name="connsiteY501" fmla="*/ 9534 h 10000"/>
                <a:gd name="connsiteX502" fmla="*/ 355 w 10000"/>
                <a:gd name="connsiteY502" fmla="*/ 9554 h 10000"/>
                <a:gd name="connsiteX503" fmla="*/ 530 w 10000"/>
                <a:gd name="connsiteY503" fmla="*/ 9581 h 10000"/>
                <a:gd name="connsiteX504" fmla="*/ 718 w 10000"/>
                <a:gd name="connsiteY504" fmla="*/ 9588 h 10000"/>
                <a:gd name="connsiteX505" fmla="*/ 1083 w 10000"/>
                <a:gd name="connsiteY505" fmla="*/ 9602 h 10000"/>
                <a:gd name="connsiteX506" fmla="*/ 1459 w 10000"/>
                <a:gd name="connsiteY506" fmla="*/ 9588 h 10000"/>
                <a:gd name="connsiteX507" fmla="*/ 1834 w 10000"/>
                <a:gd name="connsiteY507" fmla="*/ 9575 h 10000"/>
                <a:gd name="connsiteX508" fmla="*/ 2210 w 10000"/>
                <a:gd name="connsiteY508" fmla="*/ 9561 h 10000"/>
                <a:gd name="connsiteX509" fmla="*/ 2575 w 10000"/>
                <a:gd name="connsiteY509" fmla="*/ 9554 h 10000"/>
                <a:gd name="connsiteX510" fmla="*/ 2949 w 10000"/>
                <a:gd name="connsiteY510" fmla="*/ 9561 h 10000"/>
                <a:gd name="connsiteX511" fmla="*/ 2949 w 10000"/>
                <a:gd name="connsiteY511" fmla="*/ 9581 h 10000"/>
                <a:gd name="connsiteX512" fmla="*/ 2961 w 10000"/>
                <a:gd name="connsiteY512" fmla="*/ 9602 h 10000"/>
                <a:gd name="connsiteX513" fmla="*/ 2961 w 10000"/>
                <a:gd name="connsiteY513" fmla="*/ 9615 h 10000"/>
                <a:gd name="connsiteX514" fmla="*/ 2961 w 10000"/>
                <a:gd name="connsiteY514" fmla="*/ 9635 h 10000"/>
                <a:gd name="connsiteX515" fmla="*/ 2984 w 10000"/>
                <a:gd name="connsiteY515" fmla="*/ 9662 h 10000"/>
                <a:gd name="connsiteX516" fmla="*/ 2995 w 10000"/>
                <a:gd name="connsiteY516" fmla="*/ 9683 h 10000"/>
                <a:gd name="connsiteX517" fmla="*/ 2995 w 10000"/>
                <a:gd name="connsiteY517" fmla="*/ 9696 h 10000"/>
                <a:gd name="connsiteX518" fmla="*/ 3017 w 10000"/>
                <a:gd name="connsiteY518" fmla="*/ 9716 h 10000"/>
                <a:gd name="connsiteX519" fmla="*/ 3040 w 10000"/>
                <a:gd name="connsiteY519" fmla="*/ 9743 h 10000"/>
                <a:gd name="connsiteX520" fmla="*/ 3073 w 10000"/>
                <a:gd name="connsiteY520" fmla="*/ 9764 h 10000"/>
                <a:gd name="connsiteX521" fmla="*/ 3106 w 10000"/>
                <a:gd name="connsiteY521" fmla="*/ 9784 h 10000"/>
                <a:gd name="connsiteX522" fmla="*/ 3128 w 10000"/>
                <a:gd name="connsiteY522" fmla="*/ 9797 h 10000"/>
                <a:gd name="connsiteX523" fmla="*/ 3171 w 10000"/>
                <a:gd name="connsiteY523" fmla="*/ 9818 h 10000"/>
                <a:gd name="connsiteX524" fmla="*/ 3204 w 10000"/>
                <a:gd name="connsiteY524" fmla="*/ 9838 h 10000"/>
                <a:gd name="connsiteX525" fmla="*/ 3248 w 10000"/>
                <a:gd name="connsiteY525" fmla="*/ 9845 h 10000"/>
                <a:gd name="connsiteX526" fmla="*/ 3282 w 10000"/>
                <a:gd name="connsiteY526" fmla="*/ 9865 h 10000"/>
                <a:gd name="connsiteX527" fmla="*/ 3315 w 10000"/>
                <a:gd name="connsiteY527" fmla="*/ 9865 h 10000"/>
                <a:gd name="connsiteX528" fmla="*/ 3326 w 10000"/>
                <a:gd name="connsiteY528" fmla="*/ 9872 h 10000"/>
                <a:gd name="connsiteX529" fmla="*/ 3338 w 10000"/>
                <a:gd name="connsiteY529" fmla="*/ 9872 h 10000"/>
                <a:gd name="connsiteX530" fmla="*/ 3359 w 10000"/>
                <a:gd name="connsiteY530" fmla="*/ 9872 h 10000"/>
                <a:gd name="connsiteX531" fmla="*/ 3371 w 10000"/>
                <a:gd name="connsiteY531" fmla="*/ 9872 h 10000"/>
                <a:gd name="connsiteX532" fmla="*/ 3382 w 10000"/>
                <a:gd name="connsiteY532" fmla="*/ 9872 h 10000"/>
                <a:gd name="connsiteX533" fmla="*/ 3404 w 10000"/>
                <a:gd name="connsiteY533" fmla="*/ 9872 h 10000"/>
                <a:gd name="connsiteX534" fmla="*/ 3415 w 10000"/>
                <a:gd name="connsiteY534" fmla="*/ 9872 h 10000"/>
                <a:gd name="connsiteX535" fmla="*/ 3448 w 10000"/>
                <a:gd name="connsiteY535" fmla="*/ 9892 h 10000"/>
                <a:gd name="connsiteX536" fmla="*/ 3469 w 10000"/>
                <a:gd name="connsiteY536" fmla="*/ 9899 h 10000"/>
                <a:gd name="connsiteX537" fmla="*/ 3502 w 10000"/>
                <a:gd name="connsiteY537" fmla="*/ 9905 h 10000"/>
                <a:gd name="connsiteX538" fmla="*/ 3536 w 10000"/>
                <a:gd name="connsiteY538" fmla="*/ 9905 h 10000"/>
                <a:gd name="connsiteX539" fmla="*/ 3580 w 10000"/>
                <a:gd name="connsiteY539" fmla="*/ 9905 h 10000"/>
                <a:gd name="connsiteX540" fmla="*/ 3613 w 10000"/>
                <a:gd name="connsiteY540" fmla="*/ 9919 h 10000"/>
                <a:gd name="connsiteX541" fmla="*/ 3657 w 10000"/>
                <a:gd name="connsiteY541" fmla="*/ 9926 h 10000"/>
                <a:gd name="connsiteX542" fmla="*/ 3669 w 10000"/>
                <a:gd name="connsiteY542" fmla="*/ 9946 h 10000"/>
                <a:gd name="connsiteX543" fmla="*/ 3746 w 10000"/>
                <a:gd name="connsiteY543" fmla="*/ 9953 h 10000"/>
                <a:gd name="connsiteX544" fmla="*/ 3801 w 10000"/>
                <a:gd name="connsiteY544" fmla="*/ 9966 h 10000"/>
                <a:gd name="connsiteX545" fmla="*/ 3878 w 10000"/>
                <a:gd name="connsiteY545" fmla="*/ 9973 h 10000"/>
                <a:gd name="connsiteX546" fmla="*/ 3934 w 10000"/>
                <a:gd name="connsiteY546" fmla="*/ 9973 h 10000"/>
                <a:gd name="connsiteX547" fmla="*/ 4012 w 10000"/>
                <a:gd name="connsiteY547" fmla="*/ 9980 h 10000"/>
                <a:gd name="connsiteX548" fmla="*/ 4089 w 10000"/>
                <a:gd name="connsiteY548" fmla="*/ 9993 h 10000"/>
                <a:gd name="connsiteX549" fmla="*/ 4144 w 10000"/>
                <a:gd name="connsiteY549" fmla="*/ 9993 h 10000"/>
                <a:gd name="connsiteX550" fmla="*/ 4221 w 10000"/>
                <a:gd name="connsiteY55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553 w 10000"/>
                <a:gd name="connsiteY453" fmla="*/ 4119 h 10000"/>
                <a:gd name="connsiteX454" fmla="*/ 563 w 10000"/>
                <a:gd name="connsiteY454" fmla="*/ 4146 h 10000"/>
                <a:gd name="connsiteX455" fmla="*/ 574 w 10000"/>
                <a:gd name="connsiteY455" fmla="*/ 4166 h 10000"/>
                <a:gd name="connsiteX456" fmla="*/ 2486 w 10000"/>
                <a:gd name="connsiteY456" fmla="*/ 6556 h 10000"/>
                <a:gd name="connsiteX457" fmla="*/ 2608 w 10000"/>
                <a:gd name="connsiteY457" fmla="*/ 6563 h 10000"/>
                <a:gd name="connsiteX458" fmla="*/ 2740 w 10000"/>
                <a:gd name="connsiteY458" fmla="*/ 6570 h 10000"/>
                <a:gd name="connsiteX459" fmla="*/ 2862 w 10000"/>
                <a:gd name="connsiteY459" fmla="*/ 6570 h 10000"/>
                <a:gd name="connsiteX460" fmla="*/ 2984 w 10000"/>
                <a:gd name="connsiteY460" fmla="*/ 6563 h 10000"/>
                <a:gd name="connsiteX461" fmla="*/ 2984 w 10000"/>
                <a:gd name="connsiteY461" fmla="*/ 6590 h 10000"/>
                <a:gd name="connsiteX462" fmla="*/ 2961 w 10000"/>
                <a:gd name="connsiteY462" fmla="*/ 6624 h 10000"/>
                <a:gd name="connsiteX463" fmla="*/ 2961 w 10000"/>
                <a:gd name="connsiteY463" fmla="*/ 6651 h 10000"/>
                <a:gd name="connsiteX464" fmla="*/ 2961 w 10000"/>
                <a:gd name="connsiteY464" fmla="*/ 6678 h 10000"/>
                <a:gd name="connsiteX465" fmla="*/ 2949 w 10000"/>
                <a:gd name="connsiteY465" fmla="*/ 6712 h 10000"/>
                <a:gd name="connsiteX466" fmla="*/ 2949 w 10000"/>
                <a:gd name="connsiteY466" fmla="*/ 6739 h 10000"/>
                <a:gd name="connsiteX467" fmla="*/ 2939 w 10000"/>
                <a:gd name="connsiteY467" fmla="*/ 6766 h 10000"/>
                <a:gd name="connsiteX468" fmla="*/ 2939 w 10000"/>
                <a:gd name="connsiteY468" fmla="*/ 6793 h 10000"/>
                <a:gd name="connsiteX469" fmla="*/ 2906 w 10000"/>
                <a:gd name="connsiteY469" fmla="*/ 6989 h 10000"/>
                <a:gd name="connsiteX470" fmla="*/ 2906 w 10000"/>
                <a:gd name="connsiteY470" fmla="*/ 7184 h 10000"/>
                <a:gd name="connsiteX471" fmla="*/ 2916 w 10000"/>
                <a:gd name="connsiteY471" fmla="*/ 7380 h 10000"/>
                <a:gd name="connsiteX472" fmla="*/ 2949 w 10000"/>
                <a:gd name="connsiteY472" fmla="*/ 7576 h 10000"/>
                <a:gd name="connsiteX473" fmla="*/ 2995 w 10000"/>
                <a:gd name="connsiteY473" fmla="*/ 7765 h 10000"/>
                <a:gd name="connsiteX474" fmla="*/ 3061 w 10000"/>
                <a:gd name="connsiteY474" fmla="*/ 7968 h 10000"/>
                <a:gd name="connsiteX475" fmla="*/ 3128 w 10000"/>
                <a:gd name="connsiteY475" fmla="*/ 8157 h 10000"/>
                <a:gd name="connsiteX476" fmla="*/ 3204 w 10000"/>
                <a:gd name="connsiteY476" fmla="*/ 8339 h 10000"/>
                <a:gd name="connsiteX477" fmla="*/ 3502 w 10000"/>
                <a:gd name="connsiteY477" fmla="*/ 8852 h 10000"/>
                <a:gd name="connsiteX478" fmla="*/ 3073 w 10000"/>
                <a:gd name="connsiteY478" fmla="*/ 8832 h 10000"/>
                <a:gd name="connsiteX479" fmla="*/ 2619 w 10000"/>
                <a:gd name="connsiteY479" fmla="*/ 8832 h 10000"/>
                <a:gd name="connsiteX480" fmla="*/ 2399 w 10000"/>
                <a:gd name="connsiteY480" fmla="*/ 8832 h 10000"/>
                <a:gd name="connsiteX481" fmla="*/ 2178 w 10000"/>
                <a:gd name="connsiteY481" fmla="*/ 8845 h 10000"/>
                <a:gd name="connsiteX482" fmla="*/ 1956 w 10000"/>
                <a:gd name="connsiteY482" fmla="*/ 8859 h 10000"/>
                <a:gd name="connsiteX483" fmla="*/ 1723 w 10000"/>
                <a:gd name="connsiteY483" fmla="*/ 8879 h 10000"/>
                <a:gd name="connsiteX484" fmla="*/ 1514 w 10000"/>
                <a:gd name="connsiteY484" fmla="*/ 8906 h 10000"/>
                <a:gd name="connsiteX485" fmla="*/ 1293 w 10000"/>
                <a:gd name="connsiteY485" fmla="*/ 8933 h 10000"/>
                <a:gd name="connsiteX486" fmla="*/ 1083 w 10000"/>
                <a:gd name="connsiteY486" fmla="*/ 8967 h 10000"/>
                <a:gd name="connsiteX487" fmla="*/ 873 w 10000"/>
                <a:gd name="connsiteY487" fmla="*/ 9014 h 10000"/>
                <a:gd name="connsiteX488" fmla="*/ 685 w 10000"/>
                <a:gd name="connsiteY488" fmla="*/ 9068 h 10000"/>
                <a:gd name="connsiteX489" fmla="*/ 486 w 10000"/>
                <a:gd name="connsiteY489" fmla="*/ 9136 h 10000"/>
                <a:gd name="connsiteX490" fmla="*/ 299 w 10000"/>
                <a:gd name="connsiteY490" fmla="*/ 9196 h 10000"/>
                <a:gd name="connsiteX491" fmla="*/ 122 w 10000"/>
                <a:gd name="connsiteY491" fmla="*/ 9278 h 10000"/>
                <a:gd name="connsiteX492" fmla="*/ 87 w 10000"/>
                <a:gd name="connsiteY492" fmla="*/ 9305 h 10000"/>
                <a:gd name="connsiteX493" fmla="*/ 66 w 10000"/>
                <a:gd name="connsiteY493" fmla="*/ 9332 h 10000"/>
                <a:gd name="connsiteX494" fmla="*/ 44 w 10000"/>
                <a:gd name="connsiteY494" fmla="*/ 9359 h 10000"/>
                <a:gd name="connsiteX495" fmla="*/ 22 w 10000"/>
                <a:gd name="connsiteY495" fmla="*/ 9392 h 10000"/>
                <a:gd name="connsiteX496" fmla="*/ 11 w 10000"/>
                <a:gd name="connsiteY496" fmla="*/ 9419 h 10000"/>
                <a:gd name="connsiteX497" fmla="*/ 0 w 10000"/>
                <a:gd name="connsiteY497" fmla="*/ 9446 h 10000"/>
                <a:gd name="connsiteX498" fmla="*/ 0 w 10000"/>
                <a:gd name="connsiteY498" fmla="*/ 9473 h 10000"/>
                <a:gd name="connsiteX499" fmla="*/ 0 w 10000"/>
                <a:gd name="connsiteY499" fmla="*/ 9500 h 10000"/>
                <a:gd name="connsiteX500" fmla="*/ 178 w 10000"/>
                <a:gd name="connsiteY500" fmla="*/ 9534 h 10000"/>
                <a:gd name="connsiteX501" fmla="*/ 355 w 10000"/>
                <a:gd name="connsiteY501" fmla="*/ 9554 h 10000"/>
                <a:gd name="connsiteX502" fmla="*/ 530 w 10000"/>
                <a:gd name="connsiteY502" fmla="*/ 9581 h 10000"/>
                <a:gd name="connsiteX503" fmla="*/ 718 w 10000"/>
                <a:gd name="connsiteY503" fmla="*/ 9588 h 10000"/>
                <a:gd name="connsiteX504" fmla="*/ 1083 w 10000"/>
                <a:gd name="connsiteY504" fmla="*/ 9602 h 10000"/>
                <a:gd name="connsiteX505" fmla="*/ 1459 w 10000"/>
                <a:gd name="connsiteY505" fmla="*/ 9588 h 10000"/>
                <a:gd name="connsiteX506" fmla="*/ 1834 w 10000"/>
                <a:gd name="connsiteY506" fmla="*/ 9575 h 10000"/>
                <a:gd name="connsiteX507" fmla="*/ 2210 w 10000"/>
                <a:gd name="connsiteY507" fmla="*/ 9561 h 10000"/>
                <a:gd name="connsiteX508" fmla="*/ 2575 w 10000"/>
                <a:gd name="connsiteY508" fmla="*/ 9554 h 10000"/>
                <a:gd name="connsiteX509" fmla="*/ 2949 w 10000"/>
                <a:gd name="connsiteY509" fmla="*/ 9561 h 10000"/>
                <a:gd name="connsiteX510" fmla="*/ 2949 w 10000"/>
                <a:gd name="connsiteY510" fmla="*/ 9581 h 10000"/>
                <a:gd name="connsiteX511" fmla="*/ 2961 w 10000"/>
                <a:gd name="connsiteY511" fmla="*/ 9602 h 10000"/>
                <a:gd name="connsiteX512" fmla="*/ 2961 w 10000"/>
                <a:gd name="connsiteY512" fmla="*/ 9615 h 10000"/>
                <a:gd name="connsiteX513" fmla="*/ 2961 w 10000"/>
                <a:gd name="connsiteY513" fmla="*/ 9635 h 10000"/>
                <a:gd name="connsiteX514" fmla="*/ 2984 w 10000"/>
                <a:gd name="connsiteY514" fmla="*/ 9662 h 10000"/>
                <a:gd name="connsiteX515" fmla="*/ 2995 w 10000"/>
                <a:gd name="connsiteY515" fmla="*/ 9683 h 10000"/>
                <a:gd name="connsiteX516" fmla="*/ 2995 w 10000"/>
                <a:gd name="connsiteY516" fmla="*/ 9696 h 10000"/>
                <a:gd name="connsiteX517" fmla="*/ 3017 w 10000"/>
                <a:gd name="connsiteY517" fmla="*/ 9716 h 10000"/>
                <a:gd name="connsiteX518" fmla="*/ 3040 w 10000"/>
                <a:gd name="connsiteY518" fmla="*/ 9743 h 10000"/>
                <a:gd name="connsiteX519" fmla="*/ 3073 w 10000"/>
                <a:gd name="connsiteY519" fmla="*/ 9764 h 10000"/>
                <a:gd name="connsiteX520" fmla="*/ 3106 w 10000"/>
                <a:gd name="connsiteY520" fmla="*/ 9784 h 10000"/>
                <a:gd name="connsiteX521" fmla="*/ 3128 w 10000"/>
                <a:gd name="connsiteY521" fmla="*/ 9797 h 10000"/>
                <a:gd name="connsiteX522" fmla="*/ 3171 w 10000"/>
                <a:gd name="connsiteY522" fmla="*/ 9818 h 10000"/>
                <a:gd name="connsiteX523" fmla="*/ 3204 w 10000"/>
                <a:gd name="connsiteY523" fmla="*/ 9838 h 10000"/>
                <a:gd name="connsiteX524" fmla="*/ 3248 w 10000"/>
                <a:gd name="connsiteY524" fmla="*/ 9845 h 10000"/>
                <a:gd name="connsiteX525" fmla="*/ 3282 w 10000"/>
                <a:gd name="connsiteY525" fmla="*/ 9865 h 10000"/>
                <a:gd name="connsiteX526" fmla="*/ 3315 w 10000"/>
                <a:gd name="connsiteY526" fmla="*/ 9865 h 10000"/>
                <a:gd name="connsiteX527" fmla="*/ 3326 w 10000"/>
                <a:gd name="connsiteY527" fmla="*/ 9872 h 10000"/>
                <a:gd name="connsiteX528" fmla="*/ 3338 w 10000"/>
                <a:gd name="connsiteY528" fmla="*/ 9872 h 10000"/>
                <a:gd name="connsiteX529" fmla="*/ 3359 w 10000"/>
                <a:gd name="connsiteY529" fmla="*/ 9872 h 10000"/>
                <a:gd name="connsiteX530" fmla="*/ 3371 w 10000"/>
                <a:gd name="connsiteY530" fmla="*/ 9872 h 10000"/>
                <a:gd name="connsiteX531" fmla="*/ 3382 w 10000"/>
                <a:gd name="connsiteY531" fmla="*/ 9872 h 10000"/>
                <a:gd name="connsiteX532" fmla="*/ 3404 w 10000"/>
                <a:gd name="connsiteY532" fmla="*/ 9872 h 10000"/>
                <a:gd name="connsiteX533" fmla="*/ 3415 w 10000"/>
                <a:gd name="connsiteY533" fmla="*/ 9872 h 10000"/>
                <a:gd name="connsiteX534" fmla="*/ 3448 w 10000"/>
                <a:gd name="connsiteY534" fmla="*/ 9892 h 10000"/>
                <a:gd name="connsiteX535" fmla="*/ 3469 w 10000"/>
                <a:gd name="connsiteY535" fmla="*/ 9899 h 10000"/>
                <a:gd name="connsiteX536" fmla="*/ 3502 w 10000"/>
                <a:gd name="connsiteY536" fmla="*/ 9905 h 10000"/>
                <a:gd name="connsiteX537" fmla="*/ 3536 w 10000"/>
                <a:gd name="connsiteY537" fmla="*/ 9905 h 10000"/>
                <a:gd name="connsiteX538" fmla="*/ 3580 w 10000"/>
                <a:gd name="connsiteY538" fmla="*/ 9905 h 10000"/>
                <a:gd name="connsiteX539" fmla="*/ 3613 w 10000"/>
                <a:gd name="connsiteY539" fmla="*/ 9919 h 10000"/>
                <a:gd name="connsiteX540" fmla="*/ 3657 w 10000"/>
                <a:gd name="connsiteY540" fmla="*/ 9926 h 10000"/>
                <a:gd name="connsiteX541" fmla="*/ 3669 w 10000"/>
                <a:gd name="connsiteY541" fmla="*/ 9946 h 10000"/>
                <a:gd name="connsiteX542" fmla="*/ 3746 w 10000"/>
                <a:gd name="connsiteY542" fmla="*/ 9953 h 10000"/>
                <a:gd name="connsiteX543" fmla="*/ 3801 w 10000"/>
                <a:gd name="connsiteY543" fmla="*/ 9966 h 10000"/>
                <a:gd name="connsiteX544" fmla="*/ 3878 w 10000"/>
                <a:gd name="connsiteY544" fmla="*/ 9973 h 10000"/>
                <a:gd name="connsiteX545" fmla="*/ 3934 w 10000"/>
                <a:gd name="connsiteY545" fmla="*/ 9973 h 10000"/>
                <a:gd name="connsiteX546" fmla="*/ 4012 w 10000"/>
                <a:gd name="connsiteY546" fmla="*/ 9980 h 10000"/>
                <a:gd name="connsiteX547" fmla="*/ 4089 w 10000"/>
                <a:gd name="connsiteY547" fmla="*/ 9993 h 10000"/>
                <a:gd name="connsiteX548" fmla="*/ 4144 w 10000"/>
                <a:gd name="connsiteY548" fmla="*/ 9993 h 10000"/>
                <a:gd name="connsiteX549" fmla="*/ 4221 w 10000"/>
                <a:gd name="connsiteY54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553 w 10000"/>
                <a:gd name="connsiteY452" fmla="*/ 4119 h 10000"/>
                <a:gd name="connsiteX453" fmla="*/ 563 w 10000"/>
                <a:gd name="connsiteY453" fmla="*/ 4146 h 10000"/>
                <a:gd name="connsiteX454" fmla="*/ 574 w 10000"/>
                <a:gd name="connsiteY454" fmla="*/ 4166 h 10000"/>
                <a:gd name="connsiteX455" fmla="*/ 2486 w 10000"/>
                <a:gd name="connsiteY455" fmla="*/ 6556 h 10000"/>
                <a:gd name="connsiteX456" fmla="*/ 2608 w 10000"/>
                <a:gd name="connsiteY456" fmla="*/ 6563 h 10000"/>
                <a:gd name="connsiteX457" fmla="*/ 2740 w 10000"/>
                <a:gd name="connsiteY457" fmla="*/ 6570 h 10000"/>
                <a:gd name="connsiteX458" fmla="*/ 2862 w 10000"/>
                <a:gd name="connsiteY458" fmla="*/ 6570 h 10000"/>
                <a:gd name="connsiteX459" fmla="*/ 2984 w 10000"/>
                <a:gd name="connsiteY459" fmla="*/ 6563 h 10000"/>
                <a:gd name="connsiteX460" fmla="*/ 2984 w 10000"/>
                <a:gd name="connsiteY460" fmla="*/ 6590 h 10000"/>
                <a:gd name="connsiteX461" fmla="*/ 2961 w 10000"/>
                <a:gd name="connsiteY461" fmla="*/ 6624 h 10000"/>
                <a:gd name="connsiteX462" fmla="*/ 2961 w 10000"/>
                <a:gd name="connsiteY462" fmla="*/ 6651 h 10000"/>
                <a:gd name="connsiteX463" fmla="*/ 2961 w 10000"/>
                <a:gd name="connsiteY463" fmla="*/ 6678 h 10000"/>
                <a:gd name="connsiteX464" fmla="*/ 2949 w 10000"/>
                <a:gd name="connsiteY464" fmla="*/ 6712 h 10000"/>
                <a:gd name="connsiteX465" fmla="*/ 2949 w 10000"/>
                <a:gd name="connsiteY465" fmla="*/ 6739 h 10000"/>
                <a:gd name="connsiteX466" fmla="*/ 2939 w 10000"/>
                <a:gd name="connsiteY466" fmla="*/ 6766 h 10000"/>
                <a:gd name="connsiteX467" fmla="*/ 2939 w 10000"/>
                <a:gd name="connsiteY467" fmla="*/ 6793 h 10000"/>
                <a:gd name="connsiteX468" fmla="*/ 2906 w 10000"/>
                <a:gd name="connsiteY468" fmla="*/ 6989 h 10000"/>
                <a:gd name="connsiteX469" fmla="*/ 2906 w 10000"/>
                <a:gd name="connsiteY469" fmla="*/ 7184 h 10000"/>
                <a:gd name="connsiteX470" fmla="*/ 2916 w 10000"/>
                <a:gd name="connsiteY470" fmla="*/ 7380 h 10000"/>
                <a:gd name="connsiteX471" fmla="*/ 2949 w 10000"/>
                <a:gd name="connsiteY471" fmla="*/ 7576 h 10000"/>
                <a:gd name="connsiteX472" fmla="*/ 2995 w 10000"/>
                <a:gd name="connsiteY472" fmla="*/ 7765 h 10000"/>
                <a:gd name="connsiteX473" fmla="*/ 3061 w 10000"/>
                <a:gd name="connsiteY473" fmla="*/ 7968 h 10000"/>
                <a:gd name="connsiteX474" fmla="*/ 3128 w 10000"/>
                <a:gd name="connsiteY474" fmla="*/ 8157 h 10000"/>
                <a:gd name="connsiteX475" fmla="*/ 3204 w 10000"/>
                <a:gd name="connsiteY475" fmla="*/ 8339 h 10000"/>
                <a:gd name="connsiteX476" fmla="*/ 3502 w 10000"/>
                <a:gd name="connsiteY476" fmla="*/ 8852 h 10000"/>
                <a:gd name="connsiteX477" fmla="*/ 3073 w 10000"/>
                <a:gd name="connsiteY477" fmla="*/ 8832 h 10000"/>
                <a:gd name="connsiteX478" fmla="*/ 2619 w 10000"/>
                <a:gd name="connsiteY478" fmla="*/ 8832 h 10000"/>
                <a:gd name="connsiteX479" fmla="*/ 2399 w 10000"/>
                <a:gd name="connsiteY479" fmla="*/ 8832 h 10000"/>
                <a:gd name="connsiteX480" fmla="*/ 2178 w 10000"/>
                <a:gd name="connsiteY480" fmla="*/ 8845 h 10000"/>
                <a:gd name="connsiteX481" fmla="*/ 1956 w 10000"/>
                <a:gd name="connsiteY481" fmla="*/ 8859 h 10000"/>
                <a:gd name="connsiteX482" fmla="*/ 1723 w 10000"/>
                <a:gd name="connsiteY482" fmla="*/ 8879 h 10000"/>
                <a:gd name="connsiteX483" fmla="*/ 1514 w 10000"/>
                <a:gd name="connsiteY483" fmla="*/ 8906 h 10000"/>
                <a:gd name="connsiteX484" fmla="*/ 1293 w 10000"/>
                <a:gd name="connsiteY484" fmla="*/ 8933 h 10000"/>
                <a:gd name="connsiteX485" fmla="*/ 1083 w 10000"/>
                <a:gd name="connsiteY485" fmla="*/ 8967 h 10000"/>
                <a:gd name="connsiteX486" fmla="*/ 873 w 10000"/>
                <a:gd name="connsiteY486" fmla="*/ 9014 h 10000"/>
                <a:gd name="connsiteX487" fmla="*/ 685 w 10000"/>
                <a:gd name="connsiteY487" fmla="*/ 9068 h 10000"/>
                <a:gd name="connsiteX488" fmla="*/ 486 w 10000"/>
                <a:gd name="connsiteY488" fmla="*/ 9136 h 10000"/>
                <a:gd name="connsiteX489" fmla="*/ 299 w 10000"/>
                <a:gd name="connsiteY489" fmla="*/ 9196 h 10000"/>
                <a:gd name="connsiteX490" fmla="*/ 122 w 10000"/>
                <a:gd name="connsiteY490" fmla="*/ 9278 h 10000"/>
                <a:gd name="connsiteX491" fmla="*/ 87 w 10000"/>
                <a:gd name="connsiteY491" fmla="*/ 9305 h 10000"/>
                <a:gd name="connsiteX492" fmla="*/ 66 w 10000"/>
                <a:gd name="connsiteY492" fmla="*/ 9332 h 10000"/>
                <a:gd name="connsiteX493" fmla="*/ 44 w 10000"/>
                <a:gd name="connsiteY493" fmla="*/ 9359 h 10000"/>
                <a:gd name="connsiteX494" fmla="*/ 22 w 10000"/>
                <a:gd name="connsiteY494" fmla="*/ 9392 h 10000"/>
                <a:gd name="connsiteX495" fmla="*/ 11 w 10000"/>
                <a:gd name="connsiteY495" fmla="*/ 9419 h 10000"/>
                <a:gd name="connsiteX496" fmla="*/ 0 w 10000"/>
                <a:gd name="connsiteY496" fmla="*/ 9446 h 10000"/>
                <a:gd name="connsiteX497" fmla="*/ 0 w 10000"/>
                <a:gd name="connsiteY497" fmla="*/ 9473 h 10000"/>
                <a:gd name="connsiteX498" fmla="*/ 0 w 10000"/>
                <a:gd name="connsiteY498" fmla="*/ 9500 h 10000"/>
                <a:gd name="connsiteX499" fmla="*/ 178 w 10000"/>
                <a:gd name="connsiteY499" fmla="*/ 9534 h 10000"/>
                <a:gd name="connsiteX500" fmla="*/ 355 w 10000"/>
                <a:gd name="connsiteY500" fmla="*/ 9554 h 10000"/>
                <a:gd name="connsiteX501" fmla="*/ 530 w 10000"/>
                <a:gd name="connsiteY501" fmla="*/ 9581 h 10000"/>
                <a:gd name="connsiteX502" fmla="*/ 718 w 10000"/>
                <a:gd name="connsiteY502" fmla="*/ 9588 h 10000"/>
                <a:gd name="connsiteX503" fmla="*/ 1083 w 10000"/>
                <a:gd name="connsiteY503" fmla="*/ 9602 h 10000"/>
                <a:gd name="connsiteX504" fmla="*/ 1459 w 10000"/>
                <a:gd name="connsiteY504" fmla="*/ 9588 h 10000"/>
                <a:gd name="connsiteX505" fmla="*/ 1834 w 10000"/>
                <a:gd name="connsiteY505" fmla="*/ 9575 h 10000"/>
                <a:gd name="connsiteX506" fmla="*/ 2210 w 10000"/>
                <a:gd name="connsiteY506" fmla="*/ 9561 h 10000"/>
                <a:gd name="connsiteX507" fmla="*/ 2575 w 10000"/>
                <a:gd name="connsiteY507" fmla="*/ 9554 h 10000"/>
                <a:gd name="connsiteX508" fmla="*/ 2949 w 10000"/>
                <a:gd name="connsiteY508" fmla="*/ 9561 h 10000"/>
                <a:gd name="connsiteX509" fmla="*/ 2949 w 10000"/>
                <a:gd name="connsiteY509" fmla="*/ 9581 h 10000"/>
                <a:gd name="connsiteX510" fmla="*/ 2961 w 10000"/>
                <a:gd name="connsiteY510" fmla="*/ 9602 h 10000"/>
                <a:gd name="connsiteX511" fmla="*/ 2961 w 10000"/>
                <a:gd name="connsiteY511" fmla="*/ 9615 h 10000"/>
                <a:gd name="connsiteX512" fmla="*/ 2961 w 10000"/>
                <a:gd name="connsiteY512" fmla="*/ 9635 h 10000"/>
                <a:gd name="connsiteX513" fmla="*/ 2984 w 10000"/>
                <a:gd name="connsiteY513" fmla="*/ 9662 h 10000"/>
                <a:gd name="connsiteX514" fmla="*/ 2995 w 10000"/>
                <a:gd name="connsiteY514" fmla="*/ 9683 h 10000"/>
                <a:gd name="connsiteX515" fmla="*/ 2995 w 10000"/>
                <a:gd name="connsiteY515" fmla="*/ 9696 h 10000"/>
                <a:gd name="connsiteX516" fmla="*/ 3017 w 10000"/>
                <a:gd name="connsiteY516" fmla="*/ 9716 h 10000"/>
                <a:gd name="connsiteX517" fmla="*/ 3040 w 10000"/>
                <a:gd name="connsiteY517" fmla="*/ 9743 h 10000"/>
                <a:gd name="connsiteX518" fmla="*/ 3073 w 10000"/>
                <a:gd name="connsiteY518" fmla="*/ 9764 h 10000"/>
                <a:gd name="connsiteX519" fmla="*/ 3106 w 10000"/>
                <a:gd name="connsiteY519" fmla="*/ 9784 h 10000"/>
                <a:gd name="connsiteX520" fmla="*/ 3128 w 10000"/>
                <a:gd name="connsiteY520" fmla="*/ 9797 h 10000"/>
                <a:gd name="connsiteX521" fmla="*/ 3171 w 10000"/>
                <a:gd name="connsiteY521" fmla="*/ 9818 h 10000"/>
                <a:gd name="connsiteX522" fmla="*/ 3204 w 10000"/>
                <a:gd name="connsiteY522" fmla="*/ 9838 h 10000"/>
                <a:gd name="connsiteX523" fmla="*/ 3248 w 10000"/>
                <a:gd name="connsiteY523" fmla="*/ 9845 h 10000"/>
                <a:gd name="connsiteX524" fmla="*/ 3282 w 10000"/>
                <a:gd name="connsiteY524" fmla="*/ 9865 h 10000"/>
                <a:gd name="connsiteX525" fmla="*/ 3315 w 10000"/>
                <a:gd name="connsiteY525" fmla="*/ 9865 h 10000"/>
                <a:gd name="connsiteX526" fmla="*/ 3326 w 10000"/>
                <a:gd name="connsiteY526" fmla="*/ 9872 h 10000"/>
                <a:gd name="connsiteX527" fmla="*/ 3338 w 10000"/>
                <a:gd name="connsiteY527" fmla="*/ 9872 h 10000"/>
                <a:gd name="connsiteX528" fmla="*/ 3359 w 10000"/>
                <a:gd name="connsiteY528" fmla="*/ 9872 h 10000"/>
                <a:gd name="connsiteX529" fmla="*/ 3371 w 10000"/>
                <a:gd name="connsiteY529" fmla="*/ 9872 h 10000"/>
                <a:gd name="connsiteX530" fmla="*/ 3382 w 10000"/>
                <a:gd name="connsiteY530" fmla="*/ 9872 h 10000"/>
                <a:gd name="connsiteX531" fmla="*/ 3404 w 10000"/>
                <a:gd name="connsiteY531" fmla="*/ 9872 h 10000"/>
                <a:gd name="connsiteX532" fmla="*/ 3415 w 10000"/>
                <a:gd name="connsiteY532" fmla="*/ 9872 h 10000"/>
                <a:gd name="connsiteX533" fmla="*/ 3448 w 10000"/>
                <a:gd name="connsiteY533" fmla="*/ 9892 h 10000"/>
                <a:gd name="connsiteX534" fmla="*/ 3469 w 10000"/>
                <a:gd name="connsiteY534" fmla="*/ 9899 h 10000"/>
                <a:gd name="connsiteX535" fmla="*/ 3502 w 10000"/>
                <a:gd name="connsiteY535" fmla="*/ 9905 h 10000"/>
                <a:gd name="connsiteX536" fmla="*/ 3536 w 10000"/>
                <a:gd name="connsiteY536" fmla="*/ 9905 h 10000"/>
                <a:gd name="connsiteX537" fmla="*/ 3580 w 10000"/>
                <a:gd name="connsiteY537" fmla="*/ 9905 h 10000"/>
                <a:gd name="connsiteX538" fmla="*/ 3613 w 10000"/>
                <a:gd name="connsiteY538" fmla="*/ 9919 h 10000"/>
                <a:gd name="connsiteX539" fmla="*/ 3657 w 10000"/>
                <a:gd name="connsiteY539" fmla="*/ 9926 h 10000"/>
                <a:gd name="connsiteX540" fmla="*/ 3669 w 10000"/>
                <a:gd name="connsiteY540" fmla="*/ 9946 h 10000"/>
                <a:gd name="connsiteX541" fmla="*/ 3746 w 10000"/>
                <a:gd name="connsiteY541" fmla="*/ 9953 h 10000"/>
                <a:gd name="connsiteX542" fmla="*/ 3801 w 10000"/>
                <a:gd name="connsiteY542" fmla="*/ 9966 h 10000"/>
                <a:gd name="connsiteX543" fmla="*/ 3878 w 10000"/>
                <a:gd name="connsiteY543" fmla="*/ 9973 h 10000"/>
                <a:gd name="connsiteX544" fmla="*/ 3934 w 10000"/>
                <a:gd name="connsiteY544" fmla="*/ 9973 h 10000"/>
                <a:gd name="connsiteX545" fmla="*/ 4012 w 10000"/>
                <a:gd name="connsiteY545" fmla="*/ 9980 h 10000"/>
                <a:gd name="connsiteX546" fmla="*/ 4089 w 10000"/>
                <a:gd name="connsiteY546" fmla="*/ 9993 h 10000"/>
                <a:gd name="connsiteX547" fmla="*/ 4144 w 10000"/>
                <a:gd name="connsiteY547" fmla="*/ 9993 h 10000"/>
                <a:gd name="connsiteX548" fmla="*/ 4221 w 10000"/>
                <a:gd name="connsiteY54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563 w 10000"/>
                <a:gd name="connsiteY452" fmla="*/ 4146 h 10000"/>
                <a:gd name="connsiteX453" fmla="*/ 574 w 10000"/>
                <a:gd name="connsiteY453" fmla="*/ 4166 h 10000"/>
                <a:gd name="connsiteX454" fmla="*/ 2486 w 10000"/>
                <a:gd name="connsiteY454" fmla="*/ 6556 h 10000"/>
                <a:gd name="connsiteX455" fmla="*/ 2608 w 10000"/>
                <a:gd name="connsiteY455" fmla="*/ 6563 h 10000"/>
                <a:gd name="connsiteX456" fmla="*/ 2740 w 10000"/>
                <a:gd name="connsiteY456" fmla="*/ 6570 h 10000"/>
                <a:gd name="connsiteX457" fmla="*/ 2862 w 10000"/>
                <a:gd name="connsiteY457" fmla="*/ 6570 h 10000"/>
                <a:gd name="connsiteX458" fmla="*/ 2984 w 10000"/>
                <a:gd name="connsiteY458" fmla="*/ 6563 h 10000"/>
                <a:gd name="connsiteX459" fmla="*/ 2984 w 10000"/>
                <a:gd name="connsiteY459" fmla="*/ 6590 h 10000"/>
                <a:gd name="connsiteX460" fmla="*/ 2961 w 10000"/>
                <a:gd name="connsiteY460" fmla="*/ 6624 h 10000"/>
                <a:gd name="connsiteX461" fmla="*/ 2961 w 10000"/>
                <a:gd name="connsiteY461" fmla="*/ 6651 h 10000"/>
                <a:gd name="connsiteX462" fmla="*/ 2961 w 10000"/>
                <a:gd name="connsiteY462" fmla="*/ 6678 h 10000"/>
                <a:gd name="connsiteX463" fmla="*/ 2949 w 10000"/>
                <a:gd name="connsiteY463" fmla="*/ 6712 h 10000"/>
                <a:gd name="connsiteX464" fmla="*/ 2949 w 10000"/>
                <a:gd name="connsiteY464" fmla="*/ 6739 h 10000"/>
                <a:gd name="connsiteX465" fmla="*/ 2939 w 10000"/>
                <a:gd name="connsiteY465" fmla="*/ 6766 h 10000"/>
                <a:gd name="connsiteX466" fmla="*/ 2939 w 10000"/>
                <a:gd name="connsiteY466" fmla="*/ 6793 h 10000"/>
                <a:gd name="connsiteX467" fmla="*/ 2906 w 10000"/>
                <a:gd name="connsiteY467" fmla="*/ 6989 h 10000"/>
                <a:gd name="connsiteX468" fmla="*/ 2906 w 10000"/>
                <a:gd name="connsiteY468" fmla="*/ 7184 h 10000"/>
                <a:gd name="connsiteX469" fmla="*/ 2916 w 10000"/>
                <a:gd name="connsiteY469" fmla="*/ 7380 h 10000"/>
                <a:gd name="connsiteX470" fmla="*/ 2949 w 10000"/>
                <a:gd name="connsiteY470" fmla="*/ 7576 h 10000"/>
                <a:gd name="connsiteX471" fmla="*/ 2995 w 10000"/>
                <a:gd name="connsiteY471" fmla="*/ 7765 h 10000"/>
                <a:gd name="connsiteX472" fmla="*/ 3061 w 10000"/>
                <a:gd name="connsiteY472" fmla="*/ 7968 h 10000"/>
                <a:gd name="connsiteX473" fmla="*/ 3128 w 10000"/>
                <a:gd name="connsiteY473" fmla="*/ 8157 h 10000"/>
                <a:gd name="connsiteX474" fmla="*/ 3204 w 10000"/>
                <a:gd name="connsiteY474" fmla="*/ 8339 h 10000"/>
                <a:gd name="connsiteX475" fmla="*/ 3502 w 10000"/>
                <a:gd name="connsiteY475" fmla="*/ 8852 h 10000"/>
                <a:gd name="connsiteX476" fmla="*/ 3073 w 10000"/>
                <a:gd name="connsiteY476" fmla="*/ 8832 h 10000"/>
                <a:gd name="connsiteX477" fmla="*/ 2619 w 10000"/>
                <a:gd name="connsiteY477" fmla="*/ 8832 h 10000"/>
                <a:gd name="connsiteX478" fmla="*/ 2399 w 10000"/>
                <a:gd name="connsiteY478" fmla="*/ 8832 h 10000"/>
                <a:gd name="connsiteX479" fmla="*/ 2178 w 10000"/>
                <a:gd name="connsiteY479" fmla="*/ 8845 h 10000"/>
                <a:gd name="connsiteX480" fmla="*/ 1956 w 10000"/>
                <a:gd name="connsiteY480" fmla="*/ 8859 h 10000"/>
                <a:gd name="connsiteX481" fmla="*/ 1723 w 10000"/>
                <a:gd name="connsiteY481" fmla="*/ 8879 h 10000"/>
                <a:gd name="connsiteX482" fmla="*/ 1514 w 10000"/>
                <a:gd name="connsiteY482" fmla="*/ 8906 h 10000"/>
                <a:gd name="connsiteX483" fmla="*/ 1293 w 10000"/>
                <a:gd name="connsiteY483" fmla="*/ 8933 h 10000"/>
                <a:gd name="connsiteX484" fmla="*/ 1083 w 10000"/>
                <a:gd name="connsiteY484" fmla="*/ 8967 h 10000"/>
                <a:gd name="connsiteX485" fmla="*/ 873 w 10000"/>
                <a:gd name="connsiteY485" fmla="*/ 9014 h 10000"/>
                <a:gd name="connsiteX486" fmla="*/ 685 w 10000"/>
                <a:gd name="connsiteY486" fmla="*/ 9068 h 10000"/>
                <a:gd name="connsiteX487" fmla="*/ 486 w 10000"/>
                <a:gd name="connsiteY487" fmla="*/ 9136 h 10000"/>
                <a:gd name="connsiteX488" fmla="*/ 299 w 10000"/>
                <a:gd name="connsiteY488" fmla="*/ 9196 h 10000"/>
                <a:gd name="connsiteX489" fmla="*/ 122 w 10000"/>
                <a:gd name="connsiteY489" fmla="*/ 9278 h 10000"/>
                <a:gd name="connsiteX490" fmla="*/ 87 w 10000"/>
                <a:gd name="connsiteY490" fmla="*/ 9305 h 10000"/>
                <a:gd name="connsiteX491" fmla="*/ 66 w 10000"/>
                <a:gd name="connsiteY491" fmla="*/ 9332 h 10000"/>
                <a:gd name="connsiteX492" fmla="*/ 44 w 10000"/>
                <a:gd name="connsiteY492" fmla="*/ 9359 h 10000"/>
                <a:gd name="connsiteX493" fmla="*/ 22 w 10000"/>
                <a:gd name="connsiteY493" fmla="*/ 9392 h 10000"/>
                <a:gd name="connsiteX494" fmla="*/ 11 w 10000"/>
                <a:gd name="connsiteY494" fmla="*/ 9419 h 10000"/>
                <a:gd name="connsiteX495" fmla="*/ 0 w 10000"/>
                <a:gd name="connsiteY495" fmla="*/ 9446 h 10000"/>
                <a:gd name="connsiteX496" fmla="*/ 0 w 10000"/>
                <a:gd name="connsiteY496" fmla="*/ 9473 h 10000"/>
                <a:gd name="connsiteX497" fmla="*/ 0 w 10000"/>
                <a:gd name="connsiteY497" fmla="*/ 9500 h 10000"/>
                <a:gd name="connsiteX498" fmla="*/ 178 w 10000"/>
                <a:gd name="connsiteY498" fmla="*/ 9534 h 10000"/>
                <a:gd name="connsiteX499" fmla="*/ 355 w 10000"/>
                <a:gd name="connsiteY499" fmla="*/ 9554 h 10000"/>
                <a:gd name="connsiteX500" fmla="*/ 530 w 10000"/>
                <a:gd name="connsiteY500" fmla="*/ 9581 h 10000"/>
                <a:gd name="connsiteX501" fmla="*/ 718 w 10000"/>
                <a:gd name="connsiteY501" fmla="*/ 9588 h 10000"/>
                <a:gd name="connsiteX502" fmla="*/ 1083 w 10000"/>
                <a:gd name="connsiteY502" fmla="*/ 9602 h 10000"/>
                <a:gd name="connsiteX503" fmla="*/ 1459 w 10000"/>
                <a:gd name="connsiteY503" fmla="*/ 9588 h 10000"/>
                <a:gd name="connsiteX504" fmla="*/ 1834 w 10000"/>
                <a:gd name="connsiteY504" fmla="*/ 9575 h 10000"/>
                <a:gd name="connsiteX505" fmla="*/ 2210 w 10000"/>
                <a:gd name="connsiteY505" fmla="*/ 9561 h 10000"/>
                <a:gd name="connsiteX506" fmla="*/ 2575 w 10000"/>
                <a:gd name="connsiteY506" fmla="*/ 9554 h 10000"/>
                <a:gd name="connsiteX507" fmla="*/ 2949 w 10000"/>
                <a:gd name="connsiteY507" fmla="*/ 9561 h 10000"/>
                <a:gd name="connsiteX508" fmla="*/ 2949 w 10000"/>
                <a:gd name="connsiteY508" fmla="*/ 9581 h 10000"/>
                <a:gd name="connsiteX509" fmla="*/ 2961 w 10000"/>
                <a:gd name="connsiteY509" fmla="*/ 9602 h 10000"/>
                <a:gd name="connsiteX510" fmla="*/ 2961 w 10000"/>
                <a:gd name="connsiteY510" fmla="*/ 9615 h 10000"/>
                <a:gd name="connsiteX511" fmla="*/ 2961 w 10000"/>
                <a:gd name="connsiteY511" fmla="*/ 9635 h 10000"/>
                <a:gd name="connsiteX512" fmla="*/ 2984 w 10000"/>
                <a:gd name="connsiteY512" fmla="*/ 9662 h 10000"/>
                <a:gd name="connsiteX513" fmla="*/ 2995 w 10000"/>
                <a:gd name="connsiteY513" fmla="*/ 9683 h 10000"/>
                <a:gd name="connsiteX514" fmla="*/ 2995 w 10000"/>
                <a:gd name="connsiteY514" fmla="*/ 9696 h 10000"/>
                <a:gd name="connsiteX515" fmla="*/ 3017 w 10000"/>
                <a:gd name="connsiteY515" fmla="*/ 9716 h 10000"/>
                <a:gd name="connsiteX516" fmla="*/ 3040 w 10000"/>
                <a:gd name="connsiteY516" fmla="*/ 9743 h 10000"/>
                <a:gd name="connsiteX517" fmla="*/ 3073 w 10000"/>
                <a:gd name="connsiteY517" fmla="*/ 9764 h 10000"/>
                <a:gd name="connsiteX518" fmla="*/ 3106 w 10000"/>
                <a:gd name="connsiteY518" fmla="*/ 9784 h 10000"/>
                <a:gd name="connsiteX519" fmla="*/ 3128 w 10000"/>
                <a:gd name="connsiteY519" fmla="*/ 9797 h 10000"/>
                <a:gd name="connsiteX520" fmla="*/ 3171 w 10000"/>
                <a:gd name="connsiteY520" fmla="*/ 9818 h 10000"/>
                <a:gd name="connsiteX521" fmla="*/ 3204 w 10000"/>
                <a:gd name="connsiteY521" fmla="*/ 9838 h 10000"/>
                <a:gd name="connsiteX522" fmla="*/ 3248 w 10000"/>
                <a:gd name="connsiteY522" fmla="*/ 9845 h 10000"/>
                <a:gd name="connsiteX523" fmla="*/ 3282 w 10000"/>
                <a:gd name="connsiteY523" fmla="*/ 9865 h 10000"/>
                <a:gd name="connsiteX524" fmla="*/ 3315 w 10000"/>
                <a:gd name="connsiteY524" fmla="*/ 9865 h 10000"/>
                <a:gd name="connsiteX525" fmla="*/ 3326 w 10000"/>
                <a:gd name="connsiteY525" fmla="*/ 9872 h 10000"/>
                <a:gd name="connsiteX526" fmla="*/ 3338 w 10000"/>
                <a:gd name="connsiteY526" fmla="*/ 9872 h 10000"/>
                <a:gd name="connsiteX527" fmla="*/ 3359 w 10000"/>
                <a:gd name="connsiteY527" fmla="*/ 9872 h 10000"/>
                <a:gd name="connsiteX528" fmla="*/ 3371 w 10000"/>
                <a:gd name="connsiteY528" fmla="*/ 9872 h 10000"/>
                <a:gd name="connsiteX529" fmla="*/ 3382 w 10000"/>
                <a:gd name="connsiteY529" fmla="*/ 9872 h 10000"/>
                <a:gd name="connsiteX530" fmla="*/ 3404 w 10000"/>
                <a:gd name="connsiteY530" fmla="*/ 9872 h 10000"/>
                <a:gd name="connsiteX531" fmla="*/ 3415 w 10000"/>
                <a:gd name="connsiteY531" fmla="*/ 9872 h 10000"/>
                <a:gd name="connsiteX532" fmla="*/ 3448 w 10000"/>
                <a:gd name="connsiteY532" fmla="*/ 9892 h 10000"/>
                <a:gd name="connsiteX533" fmla="*/ 3469 w 10000"/>
                <a:gd name="connsiteY533" fmla="*/ 9899 h 10000"/>
                <a:gd name="connsiteX534" fmla="*/ 3502 w 10000"/>
                <a:gd name="connsiteY534" fmla="*/ 9905 h 10000"/>
                <a:gd name="connsiteX535" fmla="*/ 3536 w 10000"/>
                <a:gd name="connsiteY535" fmla="*/ 9905 h 10000"/>
                <a:gd name="connsiteX536" fmla="*/ 3580 w 10000"/>
                <a:gd name="connsiteY536" fmla="*/ 9905 h 10000"/>
                <a:gd name="connsiteX537" fmla="*/ 3613 w 10000"/>
                <a:gd name="connsiteY537" fmla="*/ 9919 h 10000"/>
                <a:gd name="connsiteX538" fmla="*/ 3657 w 10000"/>
                <a:gd name="connsiteY538" fmla="*/ 9926 h 10000"/>
                <a:gd name="connsiteX539" fmla="*/ 3669 w 10000"/>
                <a:gd name="connsiteY539" fmla="*/ 9946 h 10000"/>
                <a:gd name="connsiteX540" fmla="*/ 3746 w 10000"/>
                <a:gd name="connsiteY540" fmla="*/ 9953 h 10000"/>
                <a:gd name="connsiteX541" fmla="*/ 3801 w 10000"/>
                <a:gd name="connsiteY541" fmla="*/ 9966 h 10000"/>
                <a:gd name="connsiteX542" fmla="*/ 3878 w 10000"/>
                <a:gd name="connsiteY542" fmla="*/ 9973 h 10000"/>
                <a:gd name="connsiteX543" fmla="*/ 3934 w 10000"/>
                <a:gd name="connsiteY543" fmla="*/ 9973 h 10000"/>
                <a:gd name="connsiteX544" fmla="*/ 4012 w 10000"/>
                <a:gd name="connsiteY544" fmla="*/ 9980 h 10000"/>
                <a:gd name="connsiteX545" fmla="*/ 4089 w 10000"/>
                <a:gd name="connsiteY545" fmla="*/ 9993 h 10000"/>
                <a:gd name="connsiteX546" fmla="*/ 4144 w 10000"/>
                <a:gd name="connsiteY546" fmla="*/ 9993 h 10000"/>
                <a:gd name="connsiteX547" fmla="*/ 4221 w 10000"/>
                <a:gd name="connsiteY54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563 w 10000"/>
                <a:gd name="connsiteY452" fmla="*/ 4146 h 10000"/>
                <a:gd name="connsiteX453" fmla="*/ 2486 w 10000"/>
                <a:gd name="connsiteY453" fmla="*/ 6556 h 10000"/>
                <a:gd name="connsiteX454" fmla="*/ 2608 w 10000"/>
                <a:gd name="connsiteY454" fmla="*/ 6563 h 10000"/>
                <a:gd name="connsiteX455" fmla="*/ 2740 w 10000"/>
                <a:gd name="connsiteY455" fmla="*/ 6570 h 10000"/>
                <a:gd name="connsiteX456" fmla="*/ 2862 w 10000"/>
                <a:gd name="connsiteY456" fmla="*/ 6570 h 10000"/>
                <a:gd name="connsiteX457" fmla="*/ 2984 w 10000"/>
                <a:gd name="connsiteY457" fmla="*/ 6563 h 10000"/>
                <a:gd name="connsiteX458" fmla="*/ 2984 w 10000"/>
                <a:gd name="connsiteY458" fmla="*/ 6590 h 10000"/>
                <a:gd name="connsiteX459" fmla="*/ 2961 w 10000"/>
                <a:gd name="connsiteY459" fmla="*/ 6624 h 10000"/>
                <a:gd name="connsiteX460" fmla="*/ 2961 w 10000"/>
                <a:gd name="connsiteY460" fmla="*/ 6651 h 10000"/>
                <a:gd name="connsiteX461" fmla="*/ 2961 w 10000"/>
                <a:gd name="connsiteY461" fmla="*/ 6678 h 10000"/>
                <a:gd name="connsiteX462" fmla="*/ 2949 w 10000"/>
                <a:gd name="connsiteY462" fmla="*/ 6712 h 10000"/>
                <a:gd name="connsiteX463" fmla="*/ 2949 w 10000"/>
                <a:gd name="connsiteY463" fmla="*/ 6739 h 10000"/>
                <a:gd name="connsiteX464" fmla="*/ 2939 w 10000"/>
                <a:gd name="connsiteY464" fmla="*/ 6766 h 10000"/>
                <a:gd name="connsiteX465" fmla="*/ 2939 w 10000"/>
                <a:gd name="connsiteY465" fmla="*/ 6793 h 10000"/>
                <a:gd name="connsiteX466" fmla="*/ 2906 w 10000"/>
                <a:gd name="connsiteY466" fmla="*/ 6989 h 10000"/>
                <a:gd name="connsiteX467" fmla="*/ 2906 w 10000"/>
                <a:gd name="connsiteY467" fmla="*/ 7184 h 10000"/>
                <a:gd name="connsiteX468" fmla="*/ 2916 w 10000"/>
                <a:gd name="connsiteY468" fmla="*/ 7380 h 10000"/>
                <a:gd name="connsiteX469" fmla="*/ 2949 w 10000"/>
                <a:gd name="connsiteY469" fmla="*/ 7576 h 10000"/>
                <a:gd name="connsiteX470" fmla="*/ 2995 w 10000"/>
                <a:gd name="connsiteY470" fmla="*/ 7765 h 10000"/>
                <a:gd name="connsiteX471" fmla="*/ 3061 w 10000"/>
                <a:gd name="connsiteY471" fmla="*/ 7968 h 10000"/>
                <a:gd name="connsiteX472" fmla="*/ 3128 w 10000"/>
                <a:gd name="connsiteY472" fmla="*/ 8157 h 10000"/>
                <a:gd name="connsiteX473" fmla="*/ 3204 w 10000"/>
                <a:gd name="connsiteY473" fmla="*/ 8339 h 10000"/>
                <a:gd name="connsiteX474" fmla="*/ 3502 w 10000"/>
                <a:gd name="connsiteY474" fmla="*/ 8852 h 10000"/>
                <a:gd name="connsiteX475" fmla="*/ 3073 w 10000"/>
                <a:gd name="connsiteY475" fmla="*/ 8832 h 10000"/>
                <a:gd name="connsiteX476" fmla="*/ 2619 w 10000"/>
                <a:gd name="connsiteY476" fmla="*/ 8832 h 10000"/>
                <a:gd name="connsiteX477" fmla="*/ 2399 w 10000"/>
                <a:gd name="connsiteY477" fmla="*/ 8832 h 10000"/>
                <a:gd name="connsiteX478" fmla="*/ 2178 w 10000"/>
                <a:gd name="connsiteY478" fmla="*/ 8845 h 10000"/>
                <a:gd name="connsiteX479" fmla="*/ 1956 w 10000"/>
                <a:gd name="connsiteY479" fmla="*/ 8859 h 10000"/>
                <a:gd name="connsiteX480" fmla="*/ 1723 w 10000"/>
                <a:gd name="connsiteY480" fmla="*/ 8879 h 10000"/>
                <a:gd name="connsiteX481" fmla="*/ 1514 w 10000"/>
                <a:gd name="connsiteY481" fmla="*/ 8906 h 10000"/>
                <a:gd name="connsiteX482" fmla="*/ 1293 w 10000"/>
                <a:gd name="connsiteY482" fmla="*/ 8933 h 10000"/>
                <a:gd name="connsiteX483" fmla="*/ 1083 w 10000"/>
                <a:gd name="connsiteY483" fmla="*/ 8967 h 10000"/>
                <a:gd name="connsiteX484" fmla="*/ 873 w 10000"/>
                <a:gd name="connsiteY484" fmla="*/ 9014 h 10000"/>
                <a:gd name="connsiteX485" fmla="*/ 685 w 10000"/>
                <a:gd name="connsiteY485" fmla="*/ 9068 h 10000"/>
                <a:gd name="connsiteX486" fmla="*/ 486 w 10000"/>
                <a:gd name="connsiteY486" fmla="*/ 9136 h 10000"/>
                <a:gd name="connsiteX487" fmla="*/ 299 w 10000"/>
                <a:gd name="connsiteY487" fmla="*/ 9196 h 10000"/>
                <a:gd name="connsiteX488" fmla="*/ 122 w 10000"/>
                <a:gd name="connsiteY488" fmla="*/ 9278 h 10000"/>
                <a:gd name="connsiteX489" fmla="*/ 87 w 10000"/>
                <a:gd name="connsiteY489" fmla="*/ 9305 h 10000"/>
                <a:gd name="connsiteX490" fmla="*/ 66 w 10000"/>
                <a:gd name="connsiteY490" fmla="*/ 9332 h 10000"/>
                <a:gd name="connsiteX491" fmla="*/ 44 w 10000"/>
                <a:gd name="connsiteY491" fmla="*/ 9359 h 10000"/>
                <a:gd name="connsiteX492" fmla="*/ 22 w 10000"/>
                <a:gd name="connsiteY492" fmla="*/ 9392 h 10000"/>
                <a:gd name="connsiteX493" fmla="*/ 11 w 10000"/>
                <a:gd name="connsiteY493" fmla="*/ 9419 h 10000"/>
                <a:gd name="connsiteX494" fmla="*/ 0 w 10000"/>
                <a:gd name="connsiteY494" fmla="*/ 9446 h 10000"/>
                <a:gd name="connsiteX495" fmla="*/ 0 w 10000"/>
                <a:gd name="connsiteY495" fmla="*/ 9473 h 10000"/>
                <a:gd name="connsiteX496" fmla="*/ 0 w 10000"/>
                <a:gd name="connsiteY496" fmla="*/ 9500 h 10000"/>
                <a:gd name="connsiteX497" fmla="*/ 178 w 10000"/>
                <a:gd name="connsiteY497" fmla="*/ 9534 h 10000"/>
                <a:gd name="connsiteX498" fmla="*/ 355 w 10000"/>
                <a:gd name="connsiteY498" fmla="*/ 9554 h 10000"/>
                <a:gd name="connsiteX499" fmla="*/ 530 w 10000"/>
                <a:gd name="connsiteY499" fmla="*/ 9581 h 10000"/>
                <a:gd name="connsiteX500" fmla="*/ 718 w 10000"/>
                <a:gd name="connsiteY500" fmla="*/ 9588 h 10000"/>
                <a:gd name="connsiteX501" fmla="*/ 1083 w 10000"/>
                <a:gd name="connsiteY501" fmla="*/ 9602 h 10000"/>
                <a:gd name="connsiteX502" fmla="*/ 1459 w 10000"/>
                <a:gd name="connsiteY502" fmla="*/ 9588 h 10000"/>
                <a:gd name="connsiteX503" fmla="*/ 1834 w 10000"/>
                <a:gd name="connsiteY503" fmla="*/ 9575 h 10000"/>
                <a:gd name="connsiteX504" fmla="*/ 2210 w 10000"/>
                <a:gd name="connsiteY504" fmla="*/ 9561 h 10000"/>
                <a:gd name="connsiteX505" fmla="*/ 2575 w 10000"/>
                <a:gd name="connsiteY505" fmla="*/ 9554 h 10000"/>
                <a:gd name="connsiteX506" fmla="*/ 2949 w 10000"/>
                <a:gd name="connsiteY506" fmla="*/ 9561 h 10000"/>
                <a:gd name="connsiteX507" fmla="*/ 2949 w 10000"/>
                <a:gd name="connsiteY507" fmla="*/ 9581 h 10000"/>
                <a:gd name="connsiteX508" fmla="*/ 2961 w 10000"/>
                <a:gd name="connsiteY508" fmla="*/ 9602 h 10000"/>
                <a:gd name="connsiteX509" fmla="*/ 2961 w 10000"/>
                <a:gd name="connsiteY509" fmla="*/ 9615 h 10000"/>
                <a:gd name="connsiteX510" fmla="*/ 2961 w 10000"/>
                <a:gd name="connsiteY510" fmla="*/ 9635 h 10000"/>
                <a:gd name="connsiteX511" fmla="*/ 2984 w 10000"/>
                <a:gd name="connsiteY511" fmla="*/ 9662 h 10000"/>
                <a:gd name="connsiteX512" fmla="*/ 2995 w 10000"/>
                <a:gd name="connsiteY512" fmla="*/ 9683 h 10000"/>
                <a:gd name="connsiteX513" fmla="*/ 2995 w 10000"/>
                <a:gd name="connsiteY513" fmla="*/ 9696 h 10000"/>
                <a:gd name="connsiteX514" fmla="*/ 3017 w 10000"/>
                <a:gd name="connsiteY514" fmla="*/ 9716 h 10000"/>
                <a:gd name="connsiteX515" fmla="*/ 3040 w 10000"/>
                <a:gd name="connsiteY515" fmla="*/ 9743 h 10000"/>
                <a:gd name="connsiteX516" fmla="*/ 3073 w 10000"/>
                <a:gd name="connsiteY516" fmla="*/ 9764 h 10000"/>
                <a:gd name="connsiteX517" fmla="*/ 3106 w 10000"/>
                <a:gd name="connsiteY517" fmla="*/ 9784 h 10000"/>
                <a:gd name="connsiteX518" fmla="*/ 3128 w 10000"/>
                <a:gd name="connsiteY518" fmla="*/ 9797 h 10000"/>
                <a:gd name="connsiteX519" fmla="*/ 3171 w 10000"/>
                <a:gd name="connsiteY519" fmla="*/ 9818 h 10000"/>
                <a:gd name="connsiteX520" fmla="*/ 3204 w 10000"/>
                <a:gd name="connsiteY520" fmla="*/ 9838 h 10000"/>
                <a:gd name="connsiteX521" fmla="*/ 3248 w 10000"/>
                <a:gd name="connsiteY521" fmla="*/ 9845 h 10000"/>
                <a:gd name="connsiteX522" fmla="*/ 3282 w 10000"/>
                <a:gd name="connsiteY522" fmla="*/ 9865 h 10000"/>
                <a:gd name="connsiteX523" fmla="*/ 3315 w 10000"/>
                <a:gd name="connsiteY523" fmla="*/ 9865 h 10000"/>
                <a:gd name="connsiteX524" fmla="*/ 3326 w 10000"/>
                <a:gd name="connsiteY524" fmla="*/ 9872 h 10000"/>
                <a:gd name="connsiteX525" fmla="*/ 3338 w 10000"/>
                <a:gd name="connsiteY525" fmla="*/ 9872 h 10000"/>
                <a:gd name="connsiteX526" fmla="*/ 3359 w 10000"/>
                <a:gd name="connsiteY526" fmla="*/ 9872 h 10000"/>
                <a:gd name="connsiteX527" fmla="*/ 3371 w 10000"/>
                <a:gd name="connsiteY527" fmla="*/ 9872 h 10000"/>
                <a:gd name="connsiteX528" fmla="*/ 3382 w 10000"/>
                <a:gd name="connsiteY528" fmla="*/ 9872 h 10000"/>
                <a:gd name="connsiteX529" fmla="*/ 3404 w 10000"/>
                <a:gd name="connsiteY529" fmla="*/ 9872 h 10000"/>
                <a:gd name="connsiteX530" fmla="*/ 3415 w 10000"/>
                <a:gd name="connsiteY530" fmla="*/ 9872 h 10000"/>
                <a:gd name="connsiteX531" fmla="*/ 3448 w 10000"/>
                <a:gd name="connsiteY531" fmla="*/ 9892 h 10000"/>
                <a:gd name="connsiteX532" fmla="*/ 3469 w 10000"/>
                <a:gd name="connsiteY532" fmla="*/ 9899 h 10000"/>
                <a:gd name="connsiteX533" fmla="*/ 3502 w 10000"/>
                <a:gd name="connsiteY533" fmla="*/ 9905 h 10000"/>
                <a:gd name="connsiteX534" fmla="*/ 3536 w 10000"/>
                <a:gd name="connsiteY534" fmla="*/ 9905 h 10000"/>
                <a:gd name="connsiteX535" fmla="*/ 3580 w 10000"/>
                <a:gd name="connsiteY535" fmla="*/ 9905 h 10000"/>
                <a:gd name="connsiteX536" fmla="*/ 3613 w 10000"/>
                <a:gd name="connsiteY536" fmla="*/ 9919 h 10000"/>
                <a:gd name="connsiteX537" fmla="*/ 3657 w 10000"/>
                <a:gd name="connsiteY537" fmla="*/ 9926 h 10000"/>
                <a:gd name="connsiteX538" fmla="*/ 3669 w 10000"/>
                <a:gd name="connsiteY538" fmla="*/ 9946 h 10000"/>
                <a:gd name="connsiteX539" fmla="*/ 3746 w 10000"/>
                <a:gd name="connsiteY539" fmla="*/ 9953 h 10000"/>
                <a:gd name="connsiteX540" fmla="*/ 3801 w 10000"/>
                <a:gd name="connsiteY540" fmla="*/ 9966 h 10000"/>
                <a:gd name="connsiteX541" fmla="*/ 3878 w 10000"/>
                <a:gd name="connsiteY541" fmla="*/ 9973 h 10000"/>
                <a:gd name="connsiteX542" fmla="*/ 3934 w 10000"/>
                <a:gd name="connsiteY542" fmla="*/ 9973 h 10000"/>
                <a:gd name="connsiteX543" fmla="*/ 4012 w 10000"/>
                <a:gd name="connsiteY543" fmla="*/ 9980 h 10000"/>
                <a:gd name="connsiteX544" fmla="*/ 4089 w 10000"/>
                <a:gd name="connsiteY544" fmla="*/ 9993 h 10000"/>
                <a:gd name="connsiteX545" fmla="*/ 4144 w 10000"/>
                <a:gd name="connsiteY545" fmla="*/ 9993 h 10000"/>
                <a:gd name="connsiteX546" fmla="*/ 4221 w 10000"/>
                <a:gd name="connsiteY54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2486 w 10000"/>
                <a:gd name="connsiteY452" fmla="*/ 6556 h 10000"/>
                <a:gd name="connsiteX453" fmla="*/ 2608 w 10000"/>
                <a:gd name="connsiteY453" fmla="*/ 6563 h 10000"/>
                <a:gd name="connsiteX454" fmla="*/ 2740 w 10000"/>
                <a:gd name="connsiteY454" fmla="*/ 6570 h 10000"/>
                <a:gd name="connsiteX455" fmla="*/ 2862 w 10000"/>
                <a:gd name="connsiteY455" fmla="*/ 6570 h 10000"/>
                <a:gd name="connsiteX456" fmla="*/ 2984 w 10000"/>
                <a:gd name="connsiteY456" fmla="*/ 6563 h 10000"/>
                <a:gd name="connsiteX457" fmla="*/ 2984 w 10000"/>
                <a:gd name="connsiteY457" fmla="*/ 6590 h 10000"/>
                <a:gd name="connsiteX458" fmla="*/ 2961 w 10000"/>
                <a:gd name="connsiteY458" fmla="*/ 6624 h 10000"/>
                <a:gd name="connsiteX459" fmla="*/ 2961 w 10000"/>
                <a:gd name="connsiteY459" fmla="*/ 6651 h 10000"/>
                <a:gd name="connsiteX460" fmla="*/ 2961 w 10000"/>
                <a:gd name="connsiteY460" fmla="*/ 6678 h 10000"/>
                <a:gd name="connsiteX461" fmla="*/ 2949 w 10000"/>
                <a:gd name="connsiteY461" fmla="*/ 6712 h 10000"/>
                <a:gd name="connsiteX462" fmla="*/ 2949 w 10000"/>
                <a:gd name="connsiteY462" fmla="*/ 6739 h 10000"/>
                <a:gd name="connsiteX463" fmla="*/ 2939 w 10000"/>
                <a:gd name="connsiteY463" fmla="*/ 6766 h 10000"/>
                <a:gd name="connsiteX464" fmla="*/ 2939 w 10000"/>
                <a:gd name="connsiteY464" fmla="*/ 6793 h 10000"/>
                <a:gd name="connsiteX465" fmla="*/ 2906 w 10000"/>
                <a:gd name="connsiteY465" fmla="*/ 6989 h 10000"/>
                <a:gd name="connsiteX466" fmla="*/ 2906 w 10000"/>
                <a:gd name="connsiteY466" fmla="*/ 7184 h 10000"/>
                <a:gd name="connsiteX467" fmla="*/ 2916 w 10000"/>
                <a:gd name="connsiteY467" fmla="*/ 7380 h 10000"/>
                <a:gd name="connsiteX468" fmla="*/ 2949 w 10000"/>
                <a:gd name="connsiteY468" fmla="*/ 7576 h 10000"/>
                <a:gd name="connsiteX469" fmla="*/ 2995 w 10000"/>
                <a:gd name="connsiteY469" fmla="*/ 7765 h 10000"/>
                <a:gd name="connsiteX470" fmla="*/ 3061 w 10000"/>
                <a:gd name="connsiteY470" fmla="*/ 7968 h 10000"/>
                <a:gd name="connsiteX471" fmla="*/ 3128 w 10000"/>
                <a:gd name="connsiteY471" fmla="*/ 8157 h 10000"/>
                <a:gd name="connsiteX472" fmla="*/ 3204 w 10000"/>
                <a:gd name="connsiteY472" fmla="*/ 8339 h 10000"/>
                <a:gd name="connsiteX473" fmla="*/ 3502 w 10000"/>
                <a:gd name="connsiteY473" fmla="*/ 8852 h 10000"/>
                <a:gd name="connsiteX474" fmla="*/ 3073 w 10000"/>
                <a:gd name="connsiteY474" fmla="*/ 8832 h 10000"/>
                <a:gd name="connsiteX475" fmla="*/ 2619 w 10000"/>
                <a:gd name="connsiteY475" fmla="*/ 8832 h 10000"/>
                <a:gd name="connsiteX476" fmla="*/ 2399 w 10000"/>
                <a:gd name="connsiteY476" fmla="*/ 8832 h 10000"/>
                <a:gd name="connsiteX477" fmla="*/ 2178 w 10000"/>
                <a:gd name="connsiteY477" fmla="*/ 8845 h 10000"/>
                <a:gd name="connsiteX478" fmla="*/ 1956 w 10000"/>
                <a:gd name="connsiteY478" fmla="*/ 8859 h 10000"/>
                <a:gd name="connsiteX479" fmla="*/ 1723 w 10000"/>
                <a:gd name="connsiteY479" fmla="*/ 8879 h 10000"/>
                <a:gd name="connsiteX480" fmla="*/ 1514 w 10000"/>
                <a:gd name="connsiteY480" fmla="*/ 8906 h 10000"/>
                <a:gd name="connsiteX481" fmla="*/ 1293 w 10000"/>
                <a:gd name="connsiteY481" fmla="*/ 8933 h 10000"/>
                <a:gd name="connsiteX482" fmla="*/ 1083 w 10000"/>
                <a:gd name="connsiteY482" fmla="*/ 8967 h 10000"/>
                <a:gd name="connsiteX483" fmla="*/ 873 w 10000"/>
                <a:gd name="connsiteY483" fmla="*/ 9014 h 10000"/>
                <a:gd name="connsiteX484" fmla="*/ 685 w 10000"/>
                <a:gd name="connsiteY484" fmla="*/ 9068 h 10000"/>
                <a:gd name="connsiteX485" fmla="*/ 486 w 10000"/>
                <a:gd name="connsiteY485" fmla="*/ 9136 h 10000"/>
                <a:gd name="connsiteX486" fmla="*/ 299 w 10000"/>
                <a:gd name="connsiteY486" fmla="*/ 9196 h 10000"/>
                <a:gd name="connsiteX487" fmla="*/ 122 w 10000"/>
                <a:gd name="connsiteY487" fmla="*/ 9278 h 10000"/>
                <a:gd name="connsiteX488" fmla="*/ 87 w 10000"/>
                <a:gd name="connsiteY488" fmla="*/ 9305 h 10000"/>
                <a:gd name="connsiteX489" fmla="*/ 66 w 10000"/>
                <a:gd name="connsiteY489" fmla="*/ 9332 h 10000"/>
                <a:gd name="connsiteX490" fmla="*/ 44 w 10000"/>
                <a:gd name="connsiteY490" fmla="*/ 9359 h 10000"/>
                <a:gd name="connsiteX491" fmla="*/ 22 w 10000"/>
                <a:gd name="connsiteY491" fmla="*/ 9392 h 10000"/>
                <a:gd name="connsiteX492" fmla="*/ 11 w 10000"/>
                <a:gd name="connsiteY492" fmla="*/ 9419 h 10000"/>
                <a:gd name="connsiteX493" fmla="*/ 0 w 10000"/>
                <a:gd name="connsiteY493" fmla="*/ 9446 h 10000"/>
                <a:gd name="connsiteX494" fmla="*/ 0 w 10000"/>
                <a:gd name="connsiteY494" fmla="*/ 9473 h 10000"/>
                <a:gd name="connsiteX495" fmla="*/ 0 w 10000"/>
                <a:gd name="connsiteY495" fmla="*/ 9500 h 10000"/>
                <a:gd name="connsiteX496" fmla="*/ 178 w 10000"/>
                <a:gd name="connsiteY496" fmla="*/ 9534 h 10000"/>
                <a:gd name="connsiteX497" fmla="*/ 355 w 10000"/>
                <a:gd name="connsiteY497" fmla="*/ 9554 h 10000"/>
                <a:gd name="connsiteX498" fmla="*/ 530 w 10000"/>
                <a:gd name="connsiteY498" fmla="*/ 9581 h 10000"/>
                <a:gd name="connsiteX499" fmla="*/ 718 w 10000"/>
                <a:gd name="connsiteY499" fmla="*/ 9588 h 10000"/>
                <a:gd name="connsiteX500" fmla="*/ 1083 w 10000"/>
                <a:gd name="connsiteY500" fmla="*/ 9602 h 10000"/>
                <a:gd name="connsiteX501" fmla="*/ 1459 w 10000"/>
                <a:gd name="connsiteY501" fmla="*/ 9588 h 10000"/>
                <a:gd name="connsiteX502" fmla="*/ 1834 w 10000"/>
                <a:gd name="connsiteY502" fmla="*/ 9575 h 10000"/>
                <a:gd name="connsiteX503" fmla="*/ 2210 w 10000"/>
                <a:gd name="connsiteY503" fmla="*/ 9561 h 10000"/>
                <a:gd name="connsiteX504" fmla="*/ 2575 w 10000"/>
                <a:gd name="connsiteY504" fmla="*/ 9554 h 10000"/>
                <a:gd name="connsiteX505" fmla="*/ 2949 w 10000"/>
                <a:gd name="connsiteY505" fmla="*/ 9561 h 10000"/>
                <a:gd name="connsiteX506" fmla="*/ 2949 w 10000"/>
                <a:gd name="connsiteY506" fmla="*/ 9581 h 10000"/>
                <a:gd name="connsiteX507" fmla="*/ 2961 w 10000"/>
                <a:gd name="connsiteY507" fmla="*/ 9602 h 10000"/>
                <a:gd name="connsiteX508" fmla="*/ 2961 w 10000"/>
                <a:gd name="connsiteY508" fmla="*/ 9615 h 10000"/>
                <a:gd name="connsiteX509" fmla="*/ 2961 w 10000"/>
                <a:gd name="connsiteY509" fmla="*/ 9635 h 10000"/>
                <a:gd name="connsiteX510" fmla="*/ 2984 w 10000"/>
                <a:gd name="connsiteY510" fmla="*/ 9662 h 10000"/>
                <a:gd name="connsiteX511" fmla="*/ 2995 w 10000"/>
                <a:gd name="connsiteY511" fmla="*/ 9683 h 10000"/>
                <a:gd name="connsiteX512" fmla="*/ 2995 w 10000"/>
                <a:gd name="connsiteY512" fmla="*/ 9696 h 10000"/>
                <a:gd name="connsiteX513" fmla="*/ 3017 w 10000"/>
                <a:gd name="connsiteY513" fmla="*/ 9716 h 10000"/>
                <a:gd name="connsiteX514" fmla="*/ 3040 w 10000"/>
                <a:gd name="connsiteY514" fmla="*/ 9743 h 10000"/>
                <a:gd name="connsiteX515" fmla="*/ 3073 w 10000"/>
                <a:gd name="connsiteY515" fmla="*/ 9764 h 10000"/>
                <a:gd name="connsiteX516" fmla="*/ 3106 w 10000"/>
                <a:gd name="connsiteY516" fmla="*/ 9784 h 10000"/>
                <a:gd name="connsiteX517" fmla="*/ 3128 w 10000"/>
                <a:gd name="connsiteY517" fmla="*/ 9797 h 10000"/>
                <a:gd name="connsiteX518" fmla="*/ 3171 w 10000"/>
                <a:gd name="connsiteY518" fmla="*/ 9818 h 10000"/>
                <a:gd name="connsiteX519" fmla="*/ 3204 w 10000"/>
                <a:gd name="connsiteY519" fmla="*/ 9838 h 10000"/>
                <a:gd name="connsiteX520" fmla="*/ 3248 w 10000"/>
                <a:gd name="connsiteY520" fmla="*/ 9845 h 10000"/>
                <a:gd name="connsiteX521" fmla="*/ 3282 w 10000"/>
                <a:gd name="connsiteY521" fmla="*/ 9865 h 10000"/>
                <a:gd name="connsiteX522" fmla="*/ 3315 w 10000"/>
                <a:gd name="connsiteY522" fmla="*/ 9865 h 10000"/>
                <a:gd name="connsiteX523" fmla="*/ 3326 w 10000"/>
                <a:gd name="connsiteY523" fmla="*/ 9872 h 10000"/>
                <a:gd name="connsiteX524" fmla="*/ 3338 w 10000"/>
                <a:gd name="connsiteY524" fmla="*/ 9872 h 10000"/>
                <a:gd name="connsiteX525" fmla="*/ 3359 w 10000"/>
                <a:gd name="connsiteY525" fmla="*/ 9872 h 10000"/>
                <a:gd name="connsiteX526" fmla="*/ 3371 w 10000"/>
                <a:gd name="connsiteY526" fmla="*/ 9872 h 10000"/>
                <a:gd name="connsiteX527" fmla="*/ 3382 w 10000"/>
                <a:gd name="connsiteY527" fmla="*/ 9872 h 10000"/>
                <a:gd name="connsiteX528" fmla="*/ 3404 w 10000"/>
                <a:gd name="connsiteY528" fmla="*/ 9872 h 10000"/>
                <a:gd name="connsiteX529" fmla="*/ 3415 w 10000"/>
                <a:gd name="connsiteY529" fmla="*/ 9872 h 10000"/>
                <a:gd name="connsiteX530" fmla="*/ 3448 w 10000"/>
                <a:gd name="connsiteY530" fmla="*/ 9892 h 10000"/>
                <a:gd name="connsiteX531" fmla="*/ 3469 w 10000"/>
                <a:gd name="connsiteY531" fmla="*/ 9899 h 10000"/>
                <a:gd name="connsiteX532" fmla="*/ 3502 w 10000"/>
                <a:gd name="connsiteY532" fmla="*/ 9905 h 10000"/>
                <a:gd name="connsiteX533" fmla="*/ 3536 w 10000"/>
                <a:gd name="connsiteY533" fmla="*/ 9905 h 10000"/>
                <a:gd name="connsiteX534" fmla="*/ 3580 w 10000"/>
                <a:gd name="connsiteY534" fmla="*/ 9905 h 10000"/>
                <a:gd name="connsiteX535" fmla="*/ 3613 w 10000"/>
                <a:gd name="connsiteY535" fmla="*/ 9919 h 10000"/>
                <a:gd name="connsiteX536" fmla="*/ 3657 w 10000"/>
                <a:gd name="connsiteY536" fmla="*/ 9926 h 10000"/>
                <a:gd name="connsiteX537" fmla="*/ 3669 w 10000"/>
                <a:gd name="connsiteY537" fmla="*/ 9946 h 10000"/>
                <a:gd name="connsiteX538" fmla="*/ 3746 w 10000"/>
                <a:gd name="connsiteY538" fmla="*/ 9953 h 10000"/>
                <a:gd name="connsiteX539" fmla="*/ 3801 w 10000"/>
                <a:gd name="connsiteY539" fmla="*/ 9966 h 10000"/>
                <a:gd name="connsiteX540" fmla="*/ 3878 w 10000"/>
                <a:gd name="connsiteY540" fmla="*/ 9973 h 10000"/>
                <a:gd name="connsiteX541" fmla="*/ 3934 w 10000"/>
                <a:gd name="connsiteY541" fmla="*/ 9973 h 10000"/>
                <a:gd name="connsiteX542" fmla="*/ 4012 w 10000"/>
                <a:gd name="connsiteY542" fmla="*/ 9980 h 10000"/>
                <a:gd name="connsiteX543" fmla="*/ 4089 w 10000"/>
                <a:gd name="connsiteY543" fmla="*/ 9993 h 10000"/>
                <a:gd name="connsiteX544" fmla="*/ 4144 w 10000"/>
                <a:gd name="connsiteY544" fmla="*/ 9993 h 10000"/>
                <a:gd name="connsiteX545" fmla="*/ 4221 w 10000"/>
                <a:gd name="connsiteY54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2044 w 10000"/>
                <a:gd name="connsiteY450" fmla="*/ 6462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2044 w 10000"/>
                <a:gd name="connsiteY450" fmla="*/ 6462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2044 w 10000"/>
                <a:gd name="connsiteY449" fmla="*/ 6462 h 10000"/>
                <a:gd name="connsiteX450" fmla="*/ 2486 w 10000"/>
                <a:gd name="connsiteY450" fmla="*/ 6556 h 10000"/>
                <a:gd name="connsiteX451" fmla="*/ 2608 w 10000"/>
                <a:gd name="connsiteY451" fmla="*/ 6563 h 10000"/>
                <a:gd name="connsiteX452" fmla="*/ 2740 w 10000"/>
                <a:gd name="connsiteY452" fmla="*/ 6570 h 10000"/>
                <a:gd name="connsiteX453" fmla="*/ 2862 w 10000"/>
                <a:gd name="connsiteY453" fmla="*/ 6570 h 10000"/>
                <a:gd name="connsiteX454" fmla="*/ 2984 w 10000"/>
                <a:gd name="connsiteY454" fmla="*/ 6563 h 10000"/>
                <a:gd name="connsiteX455" fmla="*/ 2984 w 10000"/>
                <a:gd name="connsiteY455" fmla="*/ 6590 h 10000"/>
                <a:gd name="connsiteX456" fmla="*/ 2961 w 10000"/>
                <a:gd name="connsiteY456" fmla="*/ 6624 h 10000"/>
                <a:gd name="connsiteX457" fmla="*/ 2961 w 10000"/>
                <a:gd name="connsiteY457" fmla="*/ 6651 h 10000"/>
                <a:gd name="connsiteX458" fmla="*/ 2961 w 10000"/>
                <a:gd name="connsiteY458" fmla="*/ 6678 h 10000"/>
                <a:gd name="connsiteX459" fmla="*/ 2949 w 10000"/>
                <a:gd name="connsiteY459" fmla="*/ 6712 h 10000"/>
                <a:gd name="connsiteX460" fmla="*/ 2949 w 10000"/>
                <a:gd name="connsiteY460" fmla="*/ 6739 h 10000"/>
                <a:gd name="connsiteX461" fmla="*/ 2939 w 10000"/>
                <a:gd name="connsiteY461" fmla="*/ 6766 h 10000"/>
                <a:gd name="connsiteX462" fmla="*/ 2939 w 10000"/>
                <a:gd name="connsiteY462" fmla="*/ 6793 h 10000"/>
                <a:gd name="connsiteX463" fmla="*/ 2906 w 10000"/>
                <a:gd name="connsiteY463" fmla="*/ 6989 h 10000"/>
                <a:gd name="connsiteX464" fmla="*/ 2906 w 10000"/>
                <a:gd name="connsiteY464" fmla="*/ 7184 h 10000"/>
                <a:gd name="connsiteX465" fmla="*/ 2916 w 10000"/>
                <a:gd name="connsiteY465" fmla="*/ 7380 h 10000"/>
                <a:gd name="connsiteX466" fmla="*/ 2949 w 10000"/>
                <a:gd name="connsiteY466" fmla="*/ 7576 h 10000"/>
                <a:gd name="connsiteX467" fmla="*/ 2995 w 10000"/>
                <a:gd name="connsiteY467" fmla="*/ 7765 h 10000"/>
                <a:gd name="connsiteX468" fmla="*/ 3061 w 10000"/>
                <a:gd name="connsiteY468" fmla="*/ 7968 h 10000"/>
                <a:gd name="connsiteX469" fmla="*/ 3128 w 10000"/>
                <a:gd name="connsiteY469" fmla="*/ 8157 h 10000"/>
                <a:gd name="connsiteX470" fmla="*/ 3204 w 10000"/>
                <a:gd name="connsiteY470" fmla="*/ 8339 h 10000"/>
                <a:gd name="connsiteX471" fmla="*/ 3502 w 10000"/>
                <a:gd name="connsiteY471" fmla="*/ 8852 h 10000"/>
                <a:gd name="connsiteX472" fmla="*/ 3073 w 10000"/>
                <a:gd name="connsiteY472" fmla="*/ 8832 h 10000"/>
                <a:gd name="connsiteX473" fmla="*/ 2619 w 10000"/>
                <a:gd name="connsiteY473" fmla="*/ 8832 h 10000"/>
                <a:gd name="connsiteX474" fmla="*/ 2399 w 10000"/>
                <a:gd name="connsiteY474" fmla="*/ 8832 h 10000"/>
                <a:gd name="connsiteX475" fmla="*/ 2178 w 10000"/>
                <a:gd name="connsiteY475" fmla="*/ 8845 h 10000"/>
                <a:gd name="connsiteX476" fmla="*/ 1956 w 10000"/>
                <a:gd name="connsiteY476" fmla="*/ 8859 h 10000"/>
                <a:gd name="connsiteX477" fmla="*/ 1723 w 10000"/>
                <a:gd name="connsiteY477" fmla="*/ 8879 h 10000"/>
                <a:gd name="connsiteX478" fmla="*/ 1514 w 10000"/>
                <a:gd name="connsiteY478" fmla="*/ 8906 h 10000"/>
                <a:gd name="connsiteX479" fmla="*/ 1293 w 10000"/>
                <a:gd name="connsiteY479" fmla="*/ 8933 h 10000"/>
                <a:gd name="connsiteX480" fmla="*/ 1083 w 10000"/>
                <a:gd name="connsiteY480" fmla="*/ 8967 h 10000"/>
                <a:gd name="connsiteX481" fmla="*/ 873 w 10000"/>
                <a:gd name="connsiteY481" fmla="*/ 9014 h 10000"/>
                <a:gd name="connsiteX482" fmla="*/ 685 w 10000"/>
                <a:gd name="connsiteY482" fmla="*/ 9068 h 10000"/>
                <a:gd name="connsiteX483" fmla="*/ 486 w 10000"/>
                <a:gd name="connsiteY483" fmla="*/ 9136 h 10000"/>
                <a:gd name="connsiteX484" fmla="*/ 299 w 10000"/>
                <a:gd name="connsiteY484" fmla="*/ 9196 h 10000"/>
                <a:gd name="connsiteX485" fmla="*/ 122 w 10000"/>
                <a:gd name="connsiteY485" fmla="*/ 9278 h 10000"/>
                <a:gd name="connsiteX486" fmla="*/ 87 w 10000"/>
                <a:gd name="connsiteY486" fmla="*/ 9305 h 10000"/>
                <a:gd name="connsiteX487" fmla="*/ 66 w 10000"/>
                <a:gd name="connsiteY487" fmla="*/ 9332 h 10000"/>
                <a:gd name="connsiteX488" fmla="*/ 44 w 10000"/>
                <a:gd name="connsiteY488" fmla="*/ 9359 h 10000"/>
                <a:gd name="connsiteX489" fmla="*/ 22 w 10000"/>
                <a:gd name="connsiteY489" fmla="*/ 9392 h 10000"/>
                <a:gd name="connsiteX490" fmla="*/ 11 w 10000"/>
                <a:gd name="connsiteY490" fmla="*/ 9419 h 10000"/>
                <a:gd name="connsiteX491" fmla="*/ 0 w 10000"/>
                <a:gd name="connsiteY491" fmla="*/ 9446 h 10000"/>
                <a:gd name="connsiteX492" fmla="*/ 0 w 10000"/>
                <a:gd name="connsiteY492" fmla="*/ 9473 h 10000"/>
                <a:gd name="connsiteX493" fmla="*/ 0 w 10000"/>
                <a:gd name="connsiteY493" fmla="*/ 9500 h 10000"/>
                <a:gd name="connsiteX494" fmla="*/ 178 w 10000"/>
                <a:gd name="connsiteY494" fmla="*/ 9534 h 10000"/>
                <a:gd name="connsiteX495" fmla="*/ 355 w 10000"/>
                <a:gd name="connsiteY495" fmla="*/ 9554 h 10000"/>
                <a:gd name="connsiteX496" fmla="*/ 530 w 10000"/>
                <a:gd name="connsiteY496" fmla="*/ 9581 h 10000"/>
                <a:gd name="connsiteX497" fmla="*/ 718 w 10000"/>
                <a:gd name="connsiteY497" fmla="*/ 9588 h 10000"/>
                <a:gd name="connsiteX498" fmla="*/ 1083 w 10000"/>
                <a:gd name="connsiteY498" fmla="*/ 9602 h 10000"/>
                <a:gd name="connsiteX499" fmla="*/ 1459 w 10000"/>
                <a:gd name="connsiteY499" fmla="*/ 9588 h 10000"/>
                <a:gd name="connsiteX500" fmla="*/ 1834 w 10000"/>
                <a:gd name="connsiteY500" fmla="*/ 9575 h 10000"/>
                <a:gd name="connsiteX501" fmla="*/ 2210 w 10000"/>
                <a:gd name="connsiteY501" fmla="*/ 9561 h 10000"/>
                <a:gd name="connsiteX502" fmla="*/ 2575 w 10000"/>
                <a:gd name="connsiteY502" fmla="*/ 9554 h 10000"/>
                <a:gd name="connsiteX503" fmla="*/ 2949 w 10000"/>
                <a:gd name="connsiteY503" fmla="*/ 9561 h 10000"/>
                <a:gd name="connsiteX504" fmla="*/ 2949 w 10000"/>
                <a:gd name="connsiteY504" fmla="*/ 9581 h 10000"/>
                <a:gd name="connsiteX505" fmla="*/ 2961 w 10000"/>
                <a:gd name="connsiteY505" fmla="*/ 9602 h 10000"/>
                <a:gd name="connsiteX506" fmla="*/ 2961 w 10000"/>
                <a:gd name="connsiteY506" fmla="*/ 9615 h 10000"/>
                <a:gd name="connsiteX507" fmla="*/ 2961 w 10000"/>
                <a:gd name="connsiteY507" fmla="*/ 9635 h 10000"/>
                <a:gd name="connsiteX508" fmla="*/ 2984 w 10000"/>
                <a:gd name="connsiteY508" fmla="*/ 9662 h 10000"/>
                <a:gd name="connsiteX509" fmla="*/ 2995 w 10000"/>
                <a:gd name="connsiteY509" fmla="*/ 9683 h 10000"/>
                <a:gd name="connsiteX510" fmla="*/ 2995 w 10000"/>
                <a:gd name="connsiteY510" fmla="*/ 9696 h 10000"/>
                <a:gd name="connsiteX511" fmla="*/ 3017 w 10000"/>
                <a:gd name="connsiteY511" fmla="*/ 9716 h 10000"/>
                <a:gd name="connsiteX512" fmla="*/ 3040 w 10000"/>
                <a:gd name="connsiteY512" fmla="*/ 9743 h 10000"/>
                <a:gd name="connsiteX513" fmla="*/ 3073 w 10000"/>
                <a:gd name="connsiteY513" fmla="*/ 9764 h 10000"/>
                <a:gd name="connsiteX514" fmla="*/ 3106 w 10000"/>
                <a:gd name="connsiteY514" fmla="*/ 9784 h 10000"/>
                <a:gd name="connsiteX515" fmla="*/ 3128 w 10000"/>
                <a:gd name="connsiteY515" fmla="*/ 9797 h 10000"/>
                <a:gd name="connsiteX516" fmla="*/ 3171 w 10000"/>
                <a:gd name="connsiteY516" fmla="*/ 9818 h 10000"/>
                <a:gd name="connsiteX517" fmla="*/ 3204 w 10000"/>
                <a:gd name="connsiteY517" fmla="*/ 9838 h 10000"/>
                <a:gd name="connsiteX518" fmla="*/ 3248 w 10000"/>
                <a:gd name="connsiteY518" fmla="*/ 9845 h 10000"/>
                <a:gd name="connsiteX519" fmla="*/ 3282 w 10000"/>
                <a:gd name="connsiteY519" fmla="*/ 9865 h 10000"/>
                <a:gd name="connsiteX520" fmla="*/ 3315 w 10000"/>
                <a:gd name="connsiteY520" fmla="*/ 9865 h 10000"/>
                <a:gd name="connsiteX521" fmla="*/ 3326 w 10000"/>
                <a:gd name="connsiteY521" fmla="*/ 9872 h 10000"/>
                <a:gd name="connsiteX522" fmla="*/ 3338 w 10000"/>
                <a:gd name="connsiteY522" fmla="*/ 9872 h 10000"/>
                <a:gd name="connsiteX523" fmla="*/ 3359 w 10000"/>
                <a:gd name="connsiteY523" fmla="*/ 9872 h 10000"/>
                <a:gd name="connsiteX524" fmla="*/ 3371 w 10000"/>
                <a:gd name="connsiteY524" fmla="*/ 9872 h 10000"/>
                <a:gd name="connsiteX525" fmla="*/ 3382 w 10000"/>
                <a:gd name="connsiteY525" fmla="*/ 9872 h 10000"/>
                <a:gd name="connsiteX526" fmla="*/ 3404 w 10000"/>
                <a:gd name="connsiteY526" fmla="*/ 9872 h 10000"/>
                <a:gd name="connsiteX527" fmla="*/ 3415 w 10000"/>
                <a:gd name="connsiteY527" fmla="*/ 9872 h 10000"/>
                <a:gd name="connsiteX528" fmla="*/ 3448 w 10000"/>
                <a:gd name="connsiteY528" fmla="*/ 9892 h 10000"/>
                <a:gd name="connsiteX529" fmla="*/ 3469 w 10000"/>
                <a:gd name="connsiteY529" fmla="*/ 9899 h 10000"/>
                <a:gd name="connsiteX530" fmla="*/ 3502 w 10000"/>
                <a:gd name="connsiteY530" fmla="*/ 9905 h 10000"/>
                <a:gd name="connsiteX531" fmla="*/ 3536 w 10000"/>
                <a:gd name="connsiteY531" fmla="*/ 9905 h 10000"/>
                <a:gd name="connsiteX532" fmla="*/ 3580 w 10000"/>
                <a:gd name="connsiteY532" fmla="*/ 9905 h 10000"/>
                <a:gd name="connsiteX533" fmla="*/ 3613 w 10000"/>
                <a:gd name="connsiteY533" fmla="*/ 9919 h 10000"/>
                <a:gd name="connsiteX534" fmla="*/ 3657 w 10000"/>
                <a:gd name="connsiteY534" fmla="*/ 9926 h 10000"/>
                <a:gd name="connsiteX535" fmla="*/ 3669 w 10000"/>
                <a:gd name="connsiteY535" fmla="*/ 9946 h 10000"/>
                <a:gd name="connsiteX536" fmla="*/ 3746 w 10000"/>
                <a:gd name="connsiteY536" fmla="*/ 9953 h 10000"/>
                <a:gd name="connsiteX537" fmla="*/ 3801 w 10000"/>
                <a:gd name="connsiteY537" fmla="*/ 9966 h 10000"/>
                <a:gd name="connsiteX538" fmla="*/ 3878 w 10000"/>
                <a:gd name="connsiteY538" fmla="*/ 9973 h 10000"/>
                <a:gd name="connsiteX539" fmla="*/ 3934 w 10000"/>
                <a:gd name="connsiteY539" fmla="*/ 9973 h 10000"/>
                <a:gd name="connsiteX540" fmla="*/ 4012 w 10000"/>
                <a:gd name="connsiteY540" fmla="*/ 9980 h 10000"/>
                <a:gd name="connsiteX541" fmla="*/ 4089 w 10000"/>
                <a:gd name="connsiteY541" fmla="*/ 9993 h 10000"/>
                <a:gd name="connsiteX542" fmla="*/ 4144 w 10000"/>
                <a:gd name="connsiteY542" fmla="*/ 9993 h 10000"/>
                <a:gd name="connsiteX543" fmla="*/ 4221 w 10000"/>
                <a:gd name="connsiteY54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2044 w 10000"/>
                <a:gd name="connsiteY448" fmla="*/ 6462 h 10000"/>
                <a:gd name="connsiteX449" fmla="*/ 2486 w 10000"/>
                <a:gd name="connsiteY449" fmla="*/ 6556 h 10000"/>
                <a:gd name="connsiteX450" fmla="*/ 2608 w 10000"/>
                <a:gd name="connsiteY450" fmla="*/ 6563 h 10000"/>
                <a:gd name="connsiteX451" fmla="*/ 2740 w 10000"/>
                <a:gd name="connsiteY451" fmla="*/ 6570 h 10000"/>
                <a:gd name="connsiteX452" fmla="*/ 2862 w 10000"/>
                <a:gd name="connsiteY452" fmla="*/ 6570 h 10000"/>
                <a:gd name="connsiteX453" fmla="*/ 2984 w 10000"/>
                <a:gd name="connsiteY453" fmla="*/ 6563 h 10000"/>
                <a:gd name="connsiteX454" fmla="*/ 2984 w 10000"/>
                <a:gd name="connsiteY454" fmla="*/ 6590 h 10000"/>
                <a:gd name="connsiteX455" fmla="*/ 2961 w 10000"/>
                <a:gd name="connsiteY455" fmla="*/ 6624 h 10000"/>
                <a:gd name="connsiteX456" fmla="*/ 2961 w 10000"/>
                <a:gd name="connsiteY456" fmla="*/ 6651 h 10000"/>
                <a:gd name="connsiteX457" fmla="*/ 2961 w 10000"/>
                <a:gd name="connsiteY457" fmla="*/ 6678 h 10000"/>
                <a:gd name="connsiteX458" fmla="*/ 2949 w 10000"/>
                <a:gd name="connsiteY458" fmla="*/ 6712 h 10000"/>
                <a:gd name="connsiteX459" fmla="*/ 2949 w 10000"/>
                <a:gd name="connsiteY459" fmla="*/ 6739 h 10000"/>
                <a:gd name="connsiteX460" fmla="*/ 2939 w 10000"/>
                <a:gd name="connsiteY460" fmla="*/ 6766 h 10000"/>
                <a:gd name="connsiteX461" fmla="*/ 2939 w 10000"/>
                <a:gd name="connsiteY461" fmla="*/ 6793 h 10000"/>
                <a:gd name="connsiteX462" fmla="*/ 2906 w 10000"/>
                <a:gd name="connsiteY462" fmla="*/ 6989 h 10000"/>
                <a:gd name="connsiteX463" fmla="*/ 2906 w 10000"/>
                <a:gd name="connsiteY463" fmla="*/ 7184 h 10000"/>
                <a:gd name="connsiteX464" fmla="*/ 2916 w 10000"/>
                <a:gd name="connsiteY464" fmla="*/ 7380 h 10000"/>
                <a:gd name="connsiteX465" fmla="*/ 2949 w 10000"/>
                <a:gd name="connsiteY465" fmla="*/ 7576 h 10000"/>
                <a:gd name="connsiteX466" fmla="*/ 2995 w 10000"/>
                <a:gd name="connsiteY466" fmla="*/ 7765 h 10000"/>
                <a:gd name="connsiteX467" fmla="*/ 3061 w 10000"/>
                <a:gd name="connsiteY467" fmla="*/ 7968 h 10000"/>
                <a:gd name="connsiteX468" fmla="*/ 3128 w 10000"/>
                <a:gd name="connsiteY468" fmla="*/ 8157 h 10000"/>
                <a:gd name="connsiteX469" fmla="*/ 3204 w 10000"/>
                <a:gd name="connsiteY469" fmla="*/ 8339 h 10000"/>
                <a:gd name="connsiteX470" fmla="*/ 3502 w 10000"/>
                <a:gd name="connsiteY470" fmla="*/ 8852 h 10000"/>
                <a:gd name="connsiteX471" fmla="*/ 3073 w 10000"/>
                <a:gd name="connsiteY471" fmla="*/ 8832 h 10000"/>
                <a:gd name="connsiteX472" fmla="*/ 2619 w 10000"/>
                <a:gd name="connsiteY472" fmla="*/ 8832 h 10000"/>
                <a:gd name="connsiteX473" fmla="*/ 2399 w 10000"/>
                <a:gd name="connsiteY473" fmla="*/ 8832 h 10000"/>
                <a:gd name="connsiteX474" fmla="*/ 2178 w 10000"/>
                <a:gd name="connsiteY474" fmla="*/ 8845 h 10000"/>
                <a:gd name="connsiteX475" fmla="*/ 1956 w 10000"/>
                <a:gd name="connsiteY475" fmla="*/ 8859 h 10000"/>
                <a:gd name="connsiteX476" fmla="*/ 1723 w 10000"/>
                <a:gd name="connsiteY476" fmla="*/ 8879 h 10000"/>
                <a:gd name="connsiteX477" fmla="*/ 1514 w 10000"/>
                <a:gd name="connsiteY477" fmla="*/ 8906 h 10000"/>
                <a:gd name="connsiteX478" fmla="*/ 1293 w 10000"/>
                <a:gd name="connsiteY478" fmla="*/ 8933 h 10000"/>
                <a:gd name="connsiteX479" fmla="*/ 1083 w 10000"/>
                <a:gd name="connsiteY479" fmla="*/ 8967 h 10000"/>
                <a:gd name="connsiteX480" fmla="*/ 873 w 10000"/>
                <a:gd name="connsiteY480" fmla="*/ 9014 h 10000"/>
                <a:gd name="connsiteX481" fmla="*/ 685 w 10000"/>
                <a:gd name="connsiteY481" fmla="*/ 9068 h 10000"/>
                <a:gd name="connsiteX482" fmla="*/ 486 w 10000"/>
                <a:gd name="connsiteY482" fmla="*/ 9136 h 10000"/>
                <a:gd name="connsiteX483" fmla="*/ 299 w 10000"/>
                <a:gd name="connsiteY483" fmla="*/ 9196 h 10000"/>
                <a:gd name="connsiteX484" fmla="*/ 122 w 10000"/>
                <a:gd name="connsiteY484" fmla="*/ 9278 h 10000"/>
                <a:gd name="connsiteX485" fmla="*/ 87 w 10000"/>
                <a:gd name="connsiteY485" fmla="*/ 9305 h 10000"/>
                <a:gd name="connsiteX486" fmla="*/ 66 w 10000"/>
                <a:gd name="connsiteY486" fmla="*/ 9332 h 10000"/>
                <a:gd name="connsiteX487" fmla="*/ 44 w 10000"/>
                <a:gd name="connsiteY487" fmla="*/ 9359 h 10000"/>
                <a:gd name="connsiteX488" fmla="*/ 22 w 10000"/>
                <a:gd name="connsiteY488" fmla="*/ 9392 h 10000"/>
                <a:gd name="connsiteX489" fmla="*/ 11 w 10000"/>
                <a:gd name="connsiteY489" fmla="*/ 9419 h 10000"/>
                <a:gd name="connsiteX490" fmla="*/ 0 w 10000"/>
                <a:gd name="connsiteY490" fmla="*/ 9446 h 10000"/>
                <a:gd name="connsiteX491" fmla="*/ 0 w 10000"/>
                <a:gd name="connsiteY491" fmla="*/ 9473 h 10000"/>
                <a:gd name="connsiteX492" fmla="*/ 0 w 10000"/>
                <a:gd name="connsiteY492" fmla="*/ 9500 h 10000"/>
                <a:gd name="connsiteX493" fmla="*/ 178 w 10000"/>
                <a:gd name="connsiteY493" fmla="*/ 9534 h 10000"/>
                <a:gd name="connsiteX494" fmla="*/ 355 w 10000"/>
                <a:gd name="connsiteY494" fmla="*/ 9554 h 10000"/>
                <a:gd name="connsiteX495" fmla="*/ 530 w 10000"/>
                <a:gd name="connsiteY495" fmla="*/ 9581 h 10000"/>
                <a:gd name="connsiteX496" fmla="*/ 718 w 10000"/>
                <a:gd name="connsiteY496" fmla="*/ 9588 h 10000"/>
                <a:gd name="connsiteX497" fmla="*/ 1083 w 10000"/>
                <a:gd name="connsiteY497" fmla="*/ 9602 h 10000"/>
                <a:gd name="connsiteX498" fmla="*/ 1459 w 10000"/>
                <a:gd name="connsiteY498" fmla="*/ 9588 h 10000"/>
                <a:gd name="connsiteX499" fmla="*/ 1834 w 10000"/>
                <a:gd name="connsiteY499" fmla="*/ 9575 h 10000"/>
                <a:gd name="connsiteX500" fmla="*/ 2210 w 10000"/>
                <a:gd name="connsiteY500" fmla="*/ 9561 h 10000"/>
                <a:gd name="connsiteX501" fmla="*/ 2575 w 10000"/>
                <a:gd name="connsiteY501" fmla="*/ 9554 h 10000"/>
                <a:gd name="connsiteX502" fmla="*/ 2949 w 10000"/>
                <a:gd name="connsiteY502" fmla="*/ 9561 h 10000"/>
                <a:gd name="connsiteX503" fmla="*/ 2949 w 10000"/>
                <a:gd name="connsiteY503" fmla="*/ 9581 h 10000"/>
                <a:gd name="connsiteX504" fmla="*/ 2961 w 10000"/>
                <a:gd name="connsiteY504" fmla="*/ 9602 h 10000"/>
                <a:gd name="connsiteX505" fmla="*/ 2961 w 10000"/>
                <a:gd name="connsiteY505" fmla="*/ 9615 h 10000"/>
                <a:gd name="connsiteX506" fmla="*/ 2961 w 10000"/>
                <a:gd name="connsiteY506" fmla="*/ 9635 h 10000"/>
                <a:gd name="connsiteX507" fmla="*/ 2984 w 10000"/>
                <a:gd name="connsiteY507" fmla="*/ 9662 h 10000"/>
                <a:gd name="connsiteX508" fmla="*/ 2995 w 10000"/>
                <a:gd name="connsiteY508" fmla="*/ 9683 h 10000"/>
                <a:gd name="connsiteX509" fmla="*/ 2995 w 10000"/>
                <a:gd name="connsiteY509" fmla="*/ 9696 h 10000"/>
                <a:gd name="connsiteX510" fmla="*/ 3017 w 10000"/>
                <a:gd name="connsiteY510" fmla="*/ 9716 h 10000"/>
                <a:gd name="connsiteX511" fmla="*/ 3040 w 10000"/>
                <a:gd name="connsiteY511" fmla="*/ 9743 h 10000"/>
                <a:gd name="connsiteX512" fmla="*/ 3073 w 10000"/>
                <a:gd name="connsiteY512" fmla="*/ 9764 h 10000"/>
                <a:gd name="connsiteX513" fmla="*/ 3106 w 10000"/>
                <a:gd name="connsiteY513" fmla="*/ 9784 h 10000"/>
                <a:gd name="connsiteX514" fmla="*/ 3128 w 10000"/>
                <a:gd name="connsiteY514" fmla="*/ 9797 h 10000"/>
                <a:gd name="connsiteX515" fmla="*/ 3171 w 10000"/>
                <a:gd name="connsiteY515" fmla="*/ 9818 h 10000"/>
                <a:gd name="connsiteX516" fmla="*/ 3204 w 10000"/>
                <a:gd name="connsiteY516" fmla="*/ 9838 h 10000"/>
                <a:gd name="connsiteX517" fmla="*/ 3248 w 10000"/>
                <a:gd name="connsiteY517" fmla="*/ 9845 h 10000"/>
                <a:gd name="connsiteX518" fmla="*/ 3282 w 10000"/>
                <a:gd name="connsiteY518" fmla="*/ 9865 h 10000"/>
                <a:gd name="connsiteX519" fmla="*/ 3315 w 10000"/>
                <a:gd name="connsiteY519" fmla="*/ 9865 h 10000"/>
                <a:gd name="connsiteX520" fmla="*/ 3326 w 10000"/>
                <a:gd name="connsiteY520" fmla="*/ 9872 h 10000"/>
                <a:gd name="connsiteX521" fmla="*/ 3338 w 10000"/>
                <a:gd name="connsiteY521" fmla="*/ 9872 h 10000"/>
                <a:gd name="connsiteX522" fmla="*/ 3359 w 10000"/>
                <a:gd name="connsiteY522" fmla="*/ 9872 h 10000"/>
                <a:gd name="connsiteX523" fmla="*/ 3371 w 10000"/>
                <a:gd name="connsiteY523" fmla="*/ 9872 h 10000"/>
                <a:gd name="connsiteX524" fmla="*/ 3382 w 10000"/>
                <a:gd name="connsiteY524" fmla="*/ 9872 h 10000"/>
                <a:gd name="connsiteX525" fmla="*/ 3404 w 10000"/>
                <a:gd name="connsiteY525" fmla="*/ 9872 h 10000"/>
                <a:gd name="connsiteX526" fmla="*/ 3415 w 10000"/>
                <a:gd name="connsiteY526" fmla="*/ 9872 h 10000"/>
                <a:gd name="connsiteX527" fmla="*/ 3448 w 10000"/>
                <a:gd name="connsiteY527" fmla="*/ 9892 h 10000"/>
                <a:gd name="connsiteX528" fmla="*/ 3469 w 10000"/>
                <a:gd name="connsiteY528" fmla="*/ 9899 h 10000"/>
                <a:gd name="connsiteX529" fmla="*/ 3502 w 10000"/>
                <a:gd name="connsiteY529" fmla="*/ 9905 h 10000"/>
                <a:gd name="connsiteX530" fmla="*/ 3536 w 10000"/>
                <a:gd name="connsiteY530" fmla="*/ 9905 h 10000"/>
                <a:gd name="connsiteX531" fmla="*/ 3580 w 10000"/>
                <a:gd name="connsiteY531" fmla="*/ 9905 h 10000"/>
                <a:gd name="connsiteX532" fmla="*/ 3613 w 10000"/>
                <a:gd name="connsiteY532" fmla="*/ 9919 h 10000"/>
                <a:gd name="connsiteX533" fmla="*/ 3657 w 10000"/>
                <a:gd name="connsiteY533" fmla="*/ 9926 h 10000"/>
                <a:gd name="connsiteX534" fmla="*/ 3669 w 10000"/>
                <a:gd name="connsiteY534" fmla="*/ 9946 h 10000"/>
                <a:gd name="connsiteX535" fmla="*/ 3746 w 10000"/>
                <a:gd name="connsiteY535" fmla="*/ 9953 h 10000"/>
                <a:gd name="connsiteX536" fmla="*/ 3801 w 10000"/>
                <a:gd name="connsiteY536" fmla="*/ 9966 h 10000"/>
                <a:gd name="connsiteX537" fmla="*/ 3878 w 10000"/>
                <a:gd name="connsiteY537" fmla="*/ 9973 h 10000"/>
                <a:gd name="connsiteX538" fmla="*/ 3934 w 10000"/>
                <a:gd name="connsiteY538" fmla="*/ 9973 h 10000"/>
                <a:gd name="connsiteX539" fmla="*/ 4012 w 10000"/>
                <a:gd name="connsiteY539" fmla="*/ 9980 h 10000"/>
                <a:gd name="connsiteX540" fmla="*/ 4089 w 10000"/>
                <a:gd name="connsiteY540" fmla="*/ 9993 h 10000"/>
                <a:gd name="connsiteX541" fmla="*/ 4144 w 10000"/>
                <a:gd name="connsiteY541" fmla="*/ 9993 h 10000"/>
                <a:gd name="connsiteX542" fmla="*/ 4221 w 10000"/>
                <a:gd name="connsiteY54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44 w 10000"/>
                <a:gd name="connsiteY447" fmla="*/ 6462 h 10000"/>
                <a:gd name="connsiteX448" fmla="*/ 2486 w 10000"/>
                <a:gd name="connsiteY448" fmla="*/ 6556 h 10000"/>
                <a:gd name="connsiteX449" fmla="*/ 2608 w 10000"/>
                <a:gd name="connsiteY449" fmla="*/ 6563 h 10000"/>
                <a:gd name="connsiteX450" fmla="*/ 2740 w 10000"/>
                <a:gd name="connsiteY450" fmla="*/ 6570 h 10000"/>
                <a:gd name="connsiteX451" fmla="*/ 2862 w 10000"/>
                <a:gd name="connsiteY451" fmla="*/ 6570 h 10000"/>
                <a:gd name="connsiteX452" fmla="*/ 2984 w 10000"/>
                <a:gd name="connsiteY452" fmla="*/ 6563 h 10000"/>
                <a:gd name="connsiteX453" fmla="*/ 2984 w 10000"/>
                <a:gd name="connsiteY453" fmla="*/ 6590 h 10000"/>
                <a:gd name="connsiteX454" fmla="*/ 2961 w 10000"/>
                <a:gd name="connsiteY454" fmla="*/ 6624 h 10000"/>
                <a:gd name="connsiteX455" fmla="*/ 2961 w 10000"/>
                <a:gd name="connsiteY455" fmla="*/ 6651 h 10000"/>
                <a:gd name="connsiteX456" fmla="*/ 2961 w 10000"/>
                <a:gd name="connsiteY456" fmla="*/ 6678 h 10000"/>
                <a:gd name="connsiteX457" fmla="*/ 2949 w 10000"/>
                <a:gd name="connsiteY457" fmla="*/ 6712 h 10000"/>
                <a:gd name="connsiteX458" fmla="*/ 2949 w 10000"/>
                <a:gd name="connsiteY458" fmla="*/ 6739 h 10000"/>
                <a:gd name="connsiteX459" fmla="*/ 2939 w 10000"/>
                <a:gd name="connsiteY459" fmla="*/ 6766 h 10000"/>
                <a:gd name="connsiteX460" fmla="*/ 2939 w 10000"/>
                <a:gd name="connsiteY460" fmla="*/ 6793 h 10000"/>
                <a:gd name="connsiteX461" fmla="*/ 2906 w 10000"/>
                <a:gd name="connsiteY461" fmla="*/ 6989 h 10000"/>
                <a:gd name="connsiteX462" fmla="*/ 2906 w 10000"/>
                <a:gd name="connsiteY462" fmla="*/ 7184 h 10000"/>
                <a:gd name="connsiteX463" fmla="*/ 2916 w 10000"/>
                <a:gd name="connsiteY463" fmla="*/ 7380 h 10000"/>
                <a:gd name="connsiteX464" fmla="*/ 2949 w 10000"/>
                <a:gd name="connsiteY464" fmla="*/ 7576 h 10000"/>
                <a:gd name="connsiteX465" fmla="*/ 2995 w 10000"/>
                <a:gd name="connsiteY465" fmla="*/ 7765 h 10000"/>
                <a:gd name="connsiteX466" fmla="*/ 3061 w 10000"/>
                <a:gd name="connsiteY466" fmla="*/ 7968 h 10000"/>
                <a:gd name="connsiteX467" fmla="*/ 3128 w 10000"/>
                <a:gd name="connsiteY467" fmla="*/ 8157 h 10000"/>
                <a:gd name="connsiteX468" fmla="*/ 3204 w 10000"/>
                <a:gd name="connsiteY468" fmla="*/ 8339 h 10000"/>
                <a:gd name="connsiteX469" fmla="*/ 3502 w 10000"/>
                <a:gd name="connsiteY469" fmla="*/ 8852 h 10000"/>
                <a:gd name="connsiteX470" fmla="*/ 3073 w 10000"/>
                <a:gd name="connsiteY470" fmla="*/ 8832 h 10000"/>
                <a:gd name="connsiteX471" fmla="*/ 2619 w 10000"/>
                <a:gd name="connsiteY471" fmla="*/ 8832 h 10000"/>
                <a:gd name="connsiteX472" fmla="*/ 2399 w 10000"/>
                <a:gd name="connsiteY472" fmla="*/ 8832 h 10000"/>
                <a:gd name="connsiteX473" fmla="*/ 2178 w 10000"/>
                <a:gd name="connsiteY473" fmla="*/ 8845 h 10000"/>
                <a:gd name="connsiteX474" fmla="*/ 1956 w 10000"/>
                <a:gd name="connsiteY474" fmla="*/ 8859 h 10000"/>
                <a:gd name="connsiteX475" fmla="*/ 1723 w 10000"/>
                <a:gd name="connsiteY475" fmla="*/ 8879 h 10000"/>
                <a:gd name="connsiteX476" fmla="*/ 1514 w 10000"/>
                <a:gd name="connsiteY476" fmla="*/ 8906 h 10000"/>
                <a:gd name="connsiteX477" fmla="*/ 1293 w 10000"/>
                <a:gd name="connsiteY477" fmla="*/ 8933 h 10000"/>
                <a:gd name="connsiteX478" fmla="*/ 1083 w 10000"/>
                <a:gd name="connsiteY478" fmla="*/ 8967 h 10000"/>
                <a:gd name="connsiteX479" fmla="*/ 873 w 10000"/>
                <a:gd name="connsiteY479" fmla="*/ 9014 h 10000"/>
                <a:gd name="connsiteX480" fmla="*/ 685 w 10000"/>
                <a:gd name="connsiteY480" fmla="*/ 9068 h 10000"/>
                <a:gd name="connsiteX481" fmla="*/ 486 w 10000"/>
                <a:gd name="connsiteY481" fmla="*/ 9136 h 10000"/>
                <a:gd name="connsiteX482" fmla="*/ 299 w 10000"/>
                <a:gd name="connsiteY482" fmla="*/ 9196 h 10000"/>
                <a:gd name="connsiteX483" fmla="*/ 122 w 10000"/>
                <a:gd name="connsiteY483" fmla="*/ 9278 h 10000"/>
                <a:gd name="connsiteX484" fmla="*/ 87 w 10000"/>
                <a:gd name="connsiteY484" fmla="*/ 9305 h 10000"/>
                <a:gd name="connsiteX485" fmla="*/ 66 w 10000"/>
                <a:gd name="connsiteY485" fmla="*/ 9332 h 10000"/>
                <a:gd name="connsiteX486" fmla="*/ 44 w 10000"/>
                <a:gd name="connsiteY486" fmla="*/ 9359 h 10000"/>
                <a:gd name="connsiteX487" fmla="*/ 22 w 10000"/>
                <a:gd name="connsiteY487" fmla="*/ 9392 h 10000"/>
                <a:gd name="connsiteX488" fmla="*/ 11 w 10000"/>
                <a:gd name="connsiteY488" fmla="*/ 9419 h 10000"/>
                <a:gd name="connsiteX489" fmla="*/ 0 w 10000"/>
                <a:gd name="connsiteY489" fmla="*/ 9446 h 10000"/>
                <a:gd name="connsiteX490" fmla="*/ 0 w 10000"/>
                <a:gd name="connsiteY490" fmla="*/ 9473 h 10000"/>
                <a:gd name="connsiteX491" fmla="*/ 0 w 10000"/>
                <a:gd name="connsiteY491" fmla="*/ 9500 h 10000"/>
                <a:gd name="connsiteX492" fmla="*/ 178 w 10000"/>
                <a:gd name="connsiteY492" fmla="*/ 9534 h 10000"/>
                <a:gd name="connsiteX493" fmla="*/ 355 w 10000"/>
                <a:gd name="connsiteY493" fmla="*/ 9554 h 10000"/>
                <a:gd name="connsiteX494" fmla="*/ 530 w 10000"/>
                <a:gd name="connsiteY494" fmla="*/ 9581 h 10000"/>
                <a:gd name="connsiteX495" fmla="*/ 718 w 10000"/>
                <a:gd name="connsiteY495" fmla="*/ 9588 h 10000"/>
                <a:gd name="connsiteX496" fmla="*/ 1083 w 10000"/>
                <a:gd name="connsiteY496" fmla="*/ 9602 h 10000"/>
                <a:gd name="connsiteX497" fmla="*/ 1459 w 10000"/>
                <a:gd name="connsiteY497" fmla="*/ 9588 h 10000"/>
                <a:gd name="connsiteX498" fmla="*/ 1834 w 10000"/>
                <a:gd name="connsiteY498" fmla="*/ 9575 h 10000"/>
                <a:gd name="connsiteX499" fmla="*/ 2210 w 10000"/>
                <a:gd name="connsiteY499" fmla="*/ 9561 h 10000"/>
                <a:gd name="connsiteX500" fmla="*/ 2575 w 10000"/>
                <a:gd name="connsiteY500" fmla="*/ 9554 h 10000"/>
                <a:gd name="connsiteX501" fmla="*/ 2949 w 10000"/>
                <a:gd name="connsiteY501" fmla="*/ 9561 h 10000"/>
                <a:gd name="connsiteX502" fmla="*/ 2949 w 10000"/>
                <a:gd name="connsiteY502" fmla="*/ 9581 h 10000"/>
                <a:gd name="connsiteX503" fmla="*/ 2961 w 10000"/>
                <a:gd name="connsiteY503" fmla="*/ 9602 h 10000"/>
                <a:gd name="connsiteX504" fmla="*/ 2961 w 10000"/>
                <a:gd name="connsiteY504" fmla="*/ 9615 h 10000"/>
                <a:gd name="connsiteX505" fmla="*/ 2961 w 10000"/>
                <a:gd name="connsiteY505" fmla="*/ 9635 h 10000"/>
                <a:gd name="connsiteX506" fmla="*/ 2984 w 10000"/>
                <a:gd name="connsiteY506" fmla="*/ 9662 h 10000"/>
                <a:gd name="connsiteX507" fmla="*/ 2995 w 10000"/>
                <a:gd name="connsiteY507" fmla="*/ 9683 h 10000"/>
                <a:gd name="connsiteX508" fmla="*/ 2995 w 10000"/>
                <a:gd name="connsiteY508" fmla="*/ 9696 h 10000"/>
                <a:gd name="connsiteX509" fmla="*/ 3017 w 10000"/>
                <a:gd name="connsiteY509" fmla="*/ 9716 h 10000"/>
                <a:gd name="connsiteX510" fmla="*/ 3040 w 10000"/>
                <a:gd name="connsiteY510" fmla="*/ 9743 h 10000"/>
                <a:gd name="connsiteX511" fmla="*/ 3073 w 10000"/>
                <a:gd name="connsiteY511" fmla="*/ 9764 h 10000"/>
                <a:gd name="connsiteX512" fmla="*/ 3106 w 10000"/>
                <a:gd name="connsiteY512" fmla="*/ 9784 h 10000"/>
                <a:gd name="connsiteX513" fmla="*/ 3128 w 10000"/>
                <a:gd name="connsiteY513" fmla="*/ 9797 h 10000"/>
                <a:gd name="connsiteX514" fmla="*/ 3171 w 10000"/>
                <a:gd name="connsiteY514" fmla="*/ 9818 h 10000"/>
                <a:gd name="connsiteX515" fmla="*/ 3204 w 10000"/>
                <a:gd name="connsiteY515" fmla="*/ 9838 h 10000"/>
                <a:gd name="connsiteX516" fmla="*/ 3248 w 10000"/>
                <a:gd name="connsiteY516" fmla="*/ 9845 h 10000"/>
                <a:gd name="connsiteX517" fmla="*/ 3282 w 10000"/>
                <a:gd name="connsiteY517" fmla="*/ 9865 h 10000"/>
                <a:gd name="connsiteX518" fmla="*/ 3315 w 10000"/>
                <a:gd name="connsiteY518" fmla="*/ 9865 h 10000"/>
                <a:gd name="connsiteX519" fmla="*/ 3326 w 10000"/>
                <a:gd name="connsiteY519" fmla="*/ 9872 h 10000"/>
                <a:gd name="connsiteX520" fmla="*/ 3338 w 10000"/>
                <a:gd name="connsiteY520" fmla="*/ 9872 h 10000"/>
                <a:gd name="connsiteX521" fmla="*/ 3359 w 10000"/>
                <a:gd name="connsiteY521" fmla="*/ 9872 h 10000"/>
                <a:gd name="connsiteX522" fmla="*/ 3371 w 10000"/>
                <a:gd name="connsiteY522" fmla="*/ 9872 h 10000"/>
                <a:gd name="connsiteX523" fmla="*/ 3382 w 10000"/>
                <a:gd name="connsiteY523" fmla="*/ 9872 h 10000"/>
                <a:gd name="connsiteX524" fmla="*/ 3404 w 10000"/>
                <a:gd name="connsiteY524" fmla="*/ 9872 h 10000"/>
                <a:gd name="connsiteX525" fmla="*/ 3415 w 10000"/>
                <a:gd name="connsiteY525" fmla="*/ 9872 h 10000"/>
                <a:gd name="connsiteX526" fmla="*/ 3448 w 10000"/>
                <a:gd name="connsiteY526" fmla="*/ 9892 h 10000"/>
                <a:gd name="connsiteX527" fmla="*/ 3469 w 10000"/>
                <a:gd name="connsiteY527" fmla="*/ 9899 h 10000"/>
                <a:gd name="connsiteX528" fmla="*/ 3502 w 10000"/>
                <a:gd name="connsiteY528" fmla="*/ 9905 h 10000"/>
                <a:gd name="connsiteX529" fmla="*/ 3536 w 10000"/>
                <a:gd name="connsiteY529" fmla="*/ 9905 h 10000"/>
                <a:gd name="connsiteX530" fmla="*/ 3580 w 10000"/>
                <a:gd name="connsiteY530" fmla="*/ 9905 h 10000"/>
                <a:gd name="connsiteX531" fmla="*/ 3613 w 10000"/>
                <a:gd name="connsiteY531" fmla="*/ 9919 h 10000"/>
                <a:gd name="connsiteX532" fmla="*/ 3657 w 10000"/>
                <a:gd name="connsiteY532" fmla="*/ 9926 h 10000"/>
                <a:gd name="connsiteX533" fmla="*/ 3669 w 10000"/>
                <a:gd name="connsiteY533" fmla="*/ 9946 h 10000"/>
                <a:gd name="connsiteX534" fmla="*/ 3746 w 10000"/>
                <a:gd name="connsiteY534" fmla="*/ 9953 h 10000"/>
                <a:gd name="connsiteX535" fmla="*/ 3801 w 10000"/>
                <a:gd name="connsiteY535" fmla="*/ 9966 h 10000"/>
                <a:gd name="connsiteX536" fmla="*/ 3878 w 10000"/>
                <a:gd name="connsiteY536" fmla="*/ 9973 h 10000"/>
                <a:gd name="connsiteX537" fmla="*/ 3934 w 10000"/>
                <a:gd name="connsiteY537" fmla="*/ 9973 h 10000"/>
                <a:gd name="connsiteX538" fmla="*/ 4012 w 10000"/>
                <a:gd name="connsiteY538" fmla="*/ 9980 h 10000"/>
                <a:gd name="connsiteX539" fmla="*/ 4089 w 10000"/>
                <a:gd name="connsiteY539" fmla="*/ 9993 h 10000"/>
                <a:gd name="connsiteX540" fmla="*/ 4144 w 10000"/>
                <a:gd name="connsiteY540" fmla="*/ 9993 h 10000"/>
                <a:gd name="connsiteX541" fmla="*/ 4221 w 10000"/>
                <a:gd name="connsiteY54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56 w 10000"/>
                <a:gd name="connsiteY443" fmla="*/ 3815 h 10000"/>
                <a:gd name="connsiteX444" fmla="*/ 2021 w 10000"/>
                <a:gd name="connsiteY444" fmla="*/ 3815 h 10000"/>
                <a:gd name="connsiteX445" fmla="*/ 2010 w 10000"/>
                <a:gd name="connsiteY445" fmla="*/ 3815 h 10000"/>
                <a:gd name="connsiteX446" fmla="*/ 2044 w 10000"/>
                <a:gd name="connsiteY446" fmla="*/ 6462 h 10000"/>
                <a:gd name="connsiteX447" fmla="*/ 2486 w 10000"/>
                <a:gd name="connsiteY447" fmla="*/ 6556 h 10000"/>
                <a:gd name="connsiteX448" fmla="*/ 2608 w 10000"/>
                <a:gd name="connsiteY448" fmla="*/ 6563 h 10000"/>
                <a:gd name="connsiteX449" fmla="*/ 2740 w 10000"/>
                <a:gd name="connsiteY449" fmla="*/ 6570 h 10000"/>
                <a:gd name="connsiteX450" fmla="*/ 2862 w 10000"/>
                <a:gd name="connsiteY450" fmla="*/ 6570 h 10000"/>
                <a:gd name="connsiteX451" fmla="*/ 2984 w 10000"/>
                <a:gd name="connsiteY451" fmla="*/ 6563 h 10000"/>
                <a:gd name="connsiteX452" fmla="*/ 2984 w 10000"/>
                <a:gd name="connsiteY452" fmla="*/ 6590 h 10000"/>
                <a:gd name="connsiteX453" fmla="*/ 2961 w 10000"/>
                <a:gd name="connsiteY453" fmla="*/ 6624 h 10000"/>
                <a:gd name="connsiteX454" fmla="*/ 2961 w 10000"/>
                <a:gd name="connsiteY454" fmla="*/ 6651 h 10000"/>
                <a:gd name="connsiteX455" fmla="*/ 2961 w 10000"/>
                <a:gd name="connsiteY455" fmla="*/ 6678 h 10000"/>
                <a:gd name="connsiteX456" fmla="*/ 2949 w 10000"/>
                <a:gd name="connsiteY456" fmla="*/ 6712 h 10000"/>
                <a:gd name="connsiteX457" fmla="*/ 2949 w 10000"/>
                <a:gd name="connsiteY457" fmla="*/ 6739 h 10000"/>
                <a:gd name="connsiteX458" fmla="*/ 2939 w 10000"/>
                <a:gd name="connsiteY458" fmla="*/ 6766 h 10000"/>
                <a:gd name="connsiteX459" fmla="*/ 2939 w 10000"/>
                <a:gd name="connsiteY459" fmla="*/ 6793 h 10000"/>
                <a:gd name="connsiteX460" fmla="*/ 2906 w 10000"/>
                <a:gd name="connsiteY460" fmla="*/ 6989 h 10000"/>
                <a:gd name="connsiteX461" fmla="*/ 2906 w 10000"/>
                <a:gd name="connsiteY461" fmla="*/ 7184 h 10000"/>
                <a:gd name="connsiteX462" fmla="*/ 2916 w 10000"/>
                <a:gd name="connsiteY462" fmla="*/ 7380 h 10000"/>
                <a:gd name="connsiteX463" fmla="*/ 2949 w 10000"/>
                <a:gd name="connsiteY463" fmla="*/ 7576 h 10000"/>
                <a:gd name="connsiteX464" fmla="*/ 2995 w 10000"/>
                <a:gd name="connsiteY464" fmla="*/ 7765 h 10000"/>
                <a:gd name="connsiteX465" fmla="*/ 3061 w 10000"/>
                <a:gd name="connsiteY465" fmla="*/ 7968 h 10000"/>
                <a:gd name="connsiteX466" fmla="*/ 3128 w 10000"/>
                <a:gd name="connsiteY466" fmla="*/ 8157 h 10000"/>
                <a:gd name="connsiteX467" fmla="*/ 3204 w 10000"/>
                <a:gd name="connsiteY467" fmla="*/ 8339 h 10000"/>
                <a:gd name="connsiteX468" fmla="*/ 3502 w 10000"/>
                <a:gd name="connsiteY468" fmla="*/ 8852 h 10000"/>
                <a:gd name="connsiteX469" fmla="*/ 3073 w 10000"/>
                <a:gd name="connsiteY469" fmla="*/ 8832 h 10000"/>
                <a:gd name="connsiteX470" fmla="*/ 2619 w 10000"/>
                <a:gd name="connsiteY470" fmla="*/ 8832 h 10000"/>
                <a:gd name="connsiteX471" fmla="*/ 2399 w 10000"/>
                <a:gd name="connsiteY471" fmla="*/ 8832 h 10000"/>
                <a:gd name="connsiteX472" fmla="*/ 2178 w 10000"/>
                <a:gd name="connsiteY472" fmla="*/ 8845 h 10000"/>
                <a:gd name="connsiteX473" fmla="*/ 1956 w 10000"/>
                <a:gd name="connsiteY473" fmla="*/ 8859 h 10000"/>
                <a:gd name="connsiteX474" fmla="*/ 1723 w 10000"/>
                <a:gd name="connsiteY474" fmla="*/ 8879 h 10000"/>
                <a:gd name="connsiteX475" fmla="*/ 1514 w 10000"/>
                <a:gd name="connsiteY475" fmla="*/ 8906 h 10000"/>
                <a:gd name="connsiteX476" fmla="*/ 1293 w 10000"/>
                <a:gd name="connsiteY476" fmla="*/ 8933 h 10000"/>
                <a:gd name="connsiteX477" fmla="*/ 1083 w 10000"/>
                <a:gd name="connsiteY477" fmla="*/ 8967 h 10000"/>
                <a:gd name="connsiteX478" fmla="*/ 873 w 10000"/>
                <a:gd name="connsiteY478" fmla="*/ 9014 h 10000"/>
                <a:gd name="connsiteX479" fmla="*/ 685 w 10000"/>
                <a:gd name="connsiteY479" fmla="*/ 9068 h 10000"/>
                <a:gd name="connsiteX480" fmla="*/ 486 w 10000"/>
                <a:gd name="connsiteY480" fmla="*/ 9136 h 10000"/>
                <a:gd name="connsiteX481" fmla="*/ 299 w 10000"/>
                <a:gd name="connsiteY481" fmla="*/ 9196 h 10000"/>
                <a:gd name="connsiteX482" fmla="*/ 122 w 10000"/>
                <a:gd name="connsiteY482" fmla="*/ 9278 h 10000"/>
                <a:gd name="connsiteX483" fmla="*/ 87 w 10000"/>
                <a:gd name="connsiteY483" fmla="*/ 9305 h 10000"/>
                <a:gd name="connsiteX484" fmla="*/ 66 w 10000"/>
                <a:gd name="connsiteY484" fmla="*/ 9332 h 10000"/>
                <a:gd name="connsiteX485" fmla="*/ 44 w 10000"/>
                <a:gd name="connsiteY485" fmla="*/ 9359 h 10000"/>
                <a:gd name="connsiteX486" fmla="*/ 22 w 10000"/>
                <a:gd name="connsiteY486" fmla="*/ 9392 h 10000"/>
                <a:gd name="connsiteX487" fmla="*/ 11 w 10000"/>
                <a:gd name="connsiteY487" fmla="*/ 9419 h 10000"/>
                <a:gd name="connsiteX488" fmla="*/ 0 w 10000"/>
                <a:gd name="connsiteY488" fmla="*/ 9446 h 10000"/>
                <a:gd name="connsiteX489" fmla="*/ 0 w 10000"/>
                <a:gd name="connsiteY489" fmla="*/ 9473 h 10000"/>
                <a:gd name="connsiteX490" fmla="*/ 0 w 10000"/>
                <a:gd name="connsiteY490" fmla="*/ 9500 h 10000"/>
                <a:gd name="connsiteX491" fmla="*/ 178 w 10000"/>
                <a:gd name="connsiteY491" fmla="*/ 9534 h 10000"/>
                <a:gd name="connsiteX492" fmla="*/ 355 w 10000"/>
                <a:gd name="connsiteY492" fmla="*/ 9554 h 10000"/>
                <a:gd name="connsiteX493" fmla="*/ 530 w 10000"/>
                <a:gd name="connsiteY493" fmla="*/ 9581 h 10000"/>
                <a:gd name="connsiteX494" fmla="*/ 718 w 10000"/>
                <a:gd name="connsiteY494" fmla="*/ 9588 h 10000"/>
                <a:gd name="connsiteX495" fmla="*/ 1083 w 10000"/>
                <a:gd name="connsiteY495" fmla="*/ 9602 h 10000"/>
                <a:gd name="connsiteX496" fmla="*/ 1459 w 10000"/>
                <a:gd name="connsiteY496" fmla="*/ 9588 h 10000"/>
                <a:gd name="connsiteX497" fmla="*/ 1834 w 10000"/>
                <a:gd name="connsiteY497" fmla="*/ 9575 h 10000"/>
                <a:gd name="connsiteX498" fmla="*/ 2210 w 10000"/>
                <a:gd name="connsiteY498" fmla="*/ 9561 h 10000"/>
                <a:gd name="connsiteX499" fmla="*/ 2575 w 10000"/>
                <a:gd name="connsiteY499" fmla="*/ 9554 h 10000"/>
                <a:gd name="connsiteX500" fmla="*/ 2949 w 10000"/>
                <a:gd name="connsiteY500" fmla="*/ 9561 h 10000"/>
                <a:gd name="connsiteX501" fmla="*/ 2949 w 10000"/>
                <a:gd name="connsiteY501" fmla="*/ 9581 h 10000"/>
                <a:gd name="connsiteX502" fmla="*/ 2961 w 10000"/>
                <a:gd name="connsiteY502" fmla="*/ 9602 h 10000"/>
                <a:gd name="connsiteX503" fmla="*/ 2961 w 10000"/>
                <a:gd name="connsiteY503" fmla="*/ 9615 h 10000"/>
                <a:gd name="connsiteX504" fmla="*/ 2961 w 10000"/>
                <a:gd name="connsiteY504" fmla="*/ 9635 h 10000"/>
                <a:gd name="connsiteX505" fmla="*/ 2984 w 10000"/>
                <a:gd name="connsiteY505" fmla="*/ 9662 h 10000"/>
                <a:gd name="connsiteX506" fmla="*/ 2995 w 10000"/>
                <a:gd name="connsiteY506" fmla="*/ 9683 h 10000"/>
                <a:gd name="connsiteX507" fmla="*/ 2995 w 10000"/>
                <a:gd name="connsiteY507" fmla="*/ 9696 h 10000"/>
                <a:gd name="connsiteX508" fmla="*/ 3017 w 10000"/>
                <a:gd name="connsiteY508" fmla="*/ 9716 h 10000"/>
                <a:gd name="connsiteX509" fmla="*/ 3040 w 10000"/>
                <a:gd name="connsiteY509" fmla="*/ 9743 h 10000"/>
                <a:gd name="connsiteX510" fmla="*/ 3073 w 10000"/>
                <a:gd name="connsiteY510" fmla="*/ 9764 h 10000"/>
                <a:gd name="connsiteX511" fmla="*/ 3106 w 10000"/>
                <a:gd name="connsiteY511" fmla="*/ 9784 h 10000"/>
                <a:gd name="connsiteX512" fmla="*/ 3128 w 10000"/>
                <a:gd name="connsiteY512" fmla="*/ 9797 h 10000"/>
                <a:gd name="connsiteX513" fmla="*/ 3171 w 10000"/>
                <a:gd name="connsiteY513" fmla="*/ 9818 h 10000"/>
                <a:gd name="connsiteX514" fmla="*/ 3204 w 10000"/>
                <a:gd name="connsiteY514" fmla="*/ 9838 h 10000"/>
                <a:gd name="connsiteX515" fmla="*/ 3248 w 10000"/>
                <a:gd name="connsiteY515" fmla="*/ 9845 h 10000"/>
                <a:gd name="connsiteX516" fmla="*/ 3282 w 10000"/>
                <a:gd name="connsiteY516" fmla="*/ 9865 h 10000"/>
                <a:gd name="connsiteX517" fmla="*/ 3315 w 10000"/>
                <a:gd name="connsiteY517" fmla="*/ 9865 h 10000"/>
                <a:gd name="connsiteX518" fmla="*/ 3326 w 10000"/>
                <a:gd name="connsiteY518" fmla="*/ 9872 h 10000"/>
                <a:gd name="connsiteX519" fmla="*/ 3338 w 10000"/>
                <a:gd name="connsiteY519" fmla="*/ 9872 h 10000"/>
                <a:gd name="connsiteX520" fmla="*/ 3359 w 10000"/>
                <a:gd name="connsiteY520" fmla="*/ 9872 h 10000"/>
                <a:gd name="connsiteX521" fmla="*/ 3371 w 10000"/>
                <a:gd name="connsiteY521" fmla="*/ 9872 h 10000"/>
                <a:gd name="connsiteX522" fmla="*/ 3382 w 10000"/>
                <a:gd name="connsiteY522" fmla="*/ 9872 h 10000"/>
                <a:gd name="connsiteX523" fmla="*/ 3404 w 10000"/>
                <a:gd name="connsiteY523" fmla="*/ 9872 h 10000"/>
                <a:gd name="connsiteX524" fmla="*/ 3415 w 10000"/>
                <a:gd name="connsiteY524" fmla="*/ 9872 h 10000"/>
                <a:gd name="connsiteX525" fmla="*/ 3448 w 10000"/>
                <a:gd name="connsiteY525" fmla="*/ 9892 h 10000"/>
                <a:gd name="connsiteX526" fmla="*/ 3469 w 10000"/>
                <a:gd name="connsiteY526" fmla="*/ 9899 h 10000"/>
                <a:gd name="connsiteX527" fmla="*/ 3502 w 10000"/>
                <a:gd name="connsiteY527" fmla="*/ 9905 h 10000"/>
                <a:gd name="connsiteX528" fmla="*/ 3536 w 10000"/>
                <a:gd name="connsiteY528" fmla="*/ 9905 h 10000"/>
                <a:gd name="connsiteX529" fmla="*/ 3580 w 10000"/>
                <a:gd name="connsiteY529" fmla="*/ 9905 h 10000"/>
                <a:gd name="connsiteX530" fmla="*/ 3613 w 10000"/>
                <a:gd name="connsiteY530" fmla="*/ 9919 h 10000"/>
                <a:gd name="connsiteX531" fmla="*/ 3657 w 10000"/>
                <a:gd name="connsiteY531" fmla="*/ 9926 h 10000"/>
                <a:gd name="connsiteX532" fmla="*/ 3669 w 10000"/>
                <a:gd name="connsiteY532" fmla="*/ 9946 h 10000"/>
                <a:gd name="connsiteX533" fmla="*/ 3746 w 10000"/>
                <a:gd name="connsiteY533" fmla="*/ 9953 h 10000"/>
                <a:gd name="connsiteX534" fmla="*/ 3801 w 10000"/>
                <a:gd name="connsiteY534" fmla="*/ 9966 h 10000"/>
                <a:gd name="connsiteX535" fmla="*/ 3878 w 10000"/>
                <a:gd name="connsiteY535" fmla="*/ 9973 h 10000"/>
                <a:gd name="connsiteX536" fmla="*/ 3934 w 10000"/>
                <a:gd name="connsiteY536" fmla="*/ 9973 h 10000"/>
                <a:gd name="connsiteX537" fmla="*/ 4012 w 10000"/>
                <a:gd name="connsiteY537" fmla="*/ 9980 h 10000"/>
                <a:gd name="connsiteX538" fmla="*/ 4089 w 10000"/>
                <a:gd name="connsiteY538" fmla="*/ 9993 h 10000"/>
                <a:gd name="connsiteX539" fmla="*/ 4144 w 10000"/>
                <a:gd name="connsiteY539" fmla="*/ 9993 h 10000"/>
                <a:gd name="connsiteX540" fmla="*/ 4221 w 10000"/>
                <a:gd name="connsiteY54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56 w 10000"/>
                <a:gd name="connsiteY443" fmla="*/ 3815 h 10000"/>
                <a:gd name="connsiteX444" fmla="*/ 2021 w 10000"/>
                <a:gd name="connsiteY444" fmla="*/ 3815 h 10000"/>
                <a:gd name="connsiteX445" fmla="*/ 2044 w 10000"/>
                <a:gd name="connsiteY445" fmla="*/ 6462 h 10000"/>
                <a:gd name="connsiteX446" fmla="*/ 2486 w 10000"/>
                <a:gd name="connsiteY446" fmla="*/ 6556 h 10000"/>
                <a:gd name="connsiteX447" fmla="*/ 2608 w 10000"/>
                <a:gd name="connsiteY447" fmla="*/ 6563 h 10000"/>
                <a:gd name="connsiteX448" fmla="*/ 2740 w 10000"/>
                <a:gd name="connsiteY448" fmla="*/ 6570 h 10000"/>
                <a:gd name="connsiteX449" fmla="*/ 2862 w 10000"/>
                <a:gd name="connsiteY449" fmla="*/ 6570 h 10000"/>
                <a:gd name="connsiteX450" fmla="*/ 2984 w 10000"/>
                <a:gd name="connsiteY450" fmla="*/ 6563 h 10000"/>
                <a:gd name="connsiteX451" fmla="*/ 2984 w 10000"/>
                <a:gd name="connsiteY451" fmla="*/ 6590 h 10000"/>
                <a:gd name="connsiteX452" fmla="*/ 2961 w 10000"/>
                <a:gd name="connsiteY452" fmla="*/ 6624 h 10000"/>
                <a:gd name="connsiteX453" fmla="*/ 2961 w 10000"/>
                <a:gd name="connsiteY453" fmla="*/ 6651 h 10000"/>
                <a:gd name="connsiteX454" fmla="*/ 2961 w 10000"/>
                <a:gd name="connsiteY454" fmla="*/ 6678 h 10000"/>
                <a:gd name="connsiteX455" fmla="*/ 2949 w 10000"/>
                <a:gd name="connsiteY455" fmla="*/ 6712 h 10000"/>
                <a:gd name="connsiteX456" fmla="*/ 2949 w 10000"/>
                <a:gd name="connsiteY456" fmla="*/ 6739 h 10000"/>
                <a:gd name="connsiteX457" fmla="*/ 2939 w 10000"/>
                <a:gd name="connsiteY457" fmla="*/ 6766 h 10000"/>
                <a:gd name="connsiteX458" fmla="*/ 2939 w 10000"/>
                <a:gd name="connsiteY458" fmla="*/ 6793 h 10000"/>
                <a:gd name="connsiteX459" fmla="*/ 2906 w 10000"/>
                <a:gd name="connsiteY459" fmla="*/ 6989 h 10000"/>
                <a:gd name="connsiteX460" fmla="*/ 2906 w 10000"/>
                <a:gd name="connsiteY460" fmla="*/ 7184 h 10000"/>
                <a:gd name="connsiteX461" fmla="*/ 2916 w 10000"/>
                <a:gd name="connsiteY461" fmla="*/ 7380 h 10000"/>
                <a:gd name="connsiteX462" fmla="*/ 2949 w 10000"/>
                <a:gd name="connsiteY462" fmla="*/ 7576 h 10000"/>
                <a:gd name="connsiteX463" fmla="*/ 2995 w 10000"/>
                <a:gd name="connsiteY463" fmla="*/ 7765 h 10000"/>
                <a:gd name="connsiteX464" fmla="*/ 3061 w 10000"/>
                <a:gd name="connsiteY464" fmla="*/ 7968 h 10000"/>
                <a:gd name="connsiteX465" fmla="*/ 3128 w 10000"/>
                <a:gd name="connsiteY465" fmla="*/ 8157 h 10000"/>
                <a:gd name="connsiteX466" fmla="*/ 3204 w 10000"/>
                <a:gd name="connsiteY466" fmla="*/ 8339 h 10000"/>
                <a:gd name="connsiteX467" fmla="*/ 3502 w 10000"/>
                <a:gd name="connsiteY467" fmla="*/ 8852 h 10000"/>
                <a:gd name="connsiteX468" fmla="*/ 3073 w 10000"/>
                <a:gd name="connsiteY468" fmla="*/ 8832 h 10000"/>
                <a:gd name="connsiteX469" fmla="*/ 2619 w 10000"/>
                <a:gd name="connsiteY469" fmla="*/ 8832 h 10000"/>
                <a:gd name="connsiteX470" fmla="*/ 2399 w 10000"/>
                <a:gd name="connsiteY470" fmla="*/ 8832 h 10000"/>
                <a:gd name="connsiteX471" fmla="*/ 2178 w 10000"/>
                <a:gd name="connsiteY471" fmla="*/ 8845 h 10000"/>
                <a:gd name="connsiteX472" fmla="*/ 1956 w 10000"/>
                <a:gd name="connsiteY472" fmla="*/ 8859 h 10000"/>
                <a:gd name="connsiteX473" fmla="*/ 1723 w 10000"/>
                <a:gd name="connsiteY473" fmla="*/ 8879 h 10000"/>
                <a:gd name="connsiteX474" fmla="*/ 1514 w 10000"/>
                <a:gd name="connsiteY474" fmla="*/ 8906 h 10000"/>
                <a:gd name="connsiteX475" fmla="*/ 1293 w 10000"/>
                <a:gd name="connsiteY475" fmla="*/ 8933 h 10000"/>
                <a:gd name="connsiteX476" fmla="*/ 1083 w 10000"/>
                <a:gd name="connsiteY476" fmla="*/ 8967 h 10000"/>
                <a:gd name="connsiteX477" fmla="*/ 873 w 10000"/>
                <a:gd name="connsiteY477" fmla="*/ 9014 h 10000"/>
                <a:gd name="connsiteX478" fmla="*/ 685 w 10000"/>
                <a:gd name="connsiteY478" fmla="*/ 9068 h 10000"/>
                <a:gd name="connsiteX479" fmla="*/ 486 w 10000"/>
                <a:gd name="connsiteY479" fmla="*/ 9136 h 10000"/>
                <a:gd name="connsiteX480" fmla="*/ 299 w 10000"/>
                <a:gd name="connsiteY480" fmla="*/ 9196 h 10000"/>
                <a:gd name="connsiteX481" fmla="*/ 122 w 10000"/>
                <a:gd name="connsiteY481" fmla="*/ 9278 h 10000"/>
                <a:gd name="connsiteX482" fmla="*/ 87 w 10000"/>
                <a:gd name="connsiteY482" fmla="*/ 9305 h 10000"/>
                <a:gd name="connsiteX483" fmla="*/ 66 w 10000"/>
                <a:gd name="connsiteY483" fmla="*/ 9332 h 10000"/>
                <a:gd name="connsiteX484" fmla="*/ 44 w 10000"/>
                <a:gd name="connsiteY484" fmla="*/ 9359 h 10000"/>
                <a:gd name="connsiteX485" fmla="*/ 22 w 10000"/>
                <a:gd name="connsiteY485" fmla="*/ 9392 h 10000"/>
                <a:gd name="connsiteX486" fmla="*/ 11 w 10000"/>
                <a:gd name="connsiteY486" fmla="*/ 9419 h 10000"/>
                <a:gd name="connsiteX487" fmla="*/ 0 w 10000"/>
                <a:gd name="connsiteY487" fmla="*/ 9446 h 10000"/>
                <a:gd name="connsiteX488" fmla="*/ 0 w 10000"/>
                <a:gd name="connsiteY488" fmla="*/ 9473 h 10000"/>
                <a:gd name="connsiteX489" fmla="*/ 0 w 10000"/>
                <a:gd name="connsiteY489" fmla="*/ 9500 h 10000"/>
                <a:gd name="connsiteX490" fmla="*/ 178 w 10000"/>
                <a:gd name="connsiteY490" fmla="*/ 9534 h 10000"/>
                <a:gd name="connsiteX491" fmla="*/ 355 w 10000"/>
                <a:gd name="connsiteY491" fmla="*/ 9554 h 10000"/>
                <a:gd name="connsiteX492" fmla="*/ 530 w 10000"/>
                <a:gd name="connsiteY492" fmla="*/ 9581 h 10000"/>
                <a:gd name="connsiteX493" fmla="*/ 718 w 10000"/>
                <a:gd name="connsiteY493" fmla="*/ 9588 h 10000"/>
                <a:gd name="connsiteX494" fmla="*/ 1083 w 10000"/>
                <a:gd name="connsiteY494" fmla="*/ 9602 h 10000"/>
                <a:gd name="connsiteX495" fmla="*/ 1459 w 10000"/>
                <a:gd name="connsiteY495" fmla="*/ 9588 h 10000"/>
                <a:gd name="connsiteX496" fmla="*/ 1834 w 10000"/>
                <a:gd name="connsiteY496" fmla="*/ 9575 h 10000"/>
                <a:gd name="connsiteX497" fmla="*/ 2210 w 10000"/>
                <a:gd name="connsiteY497" fmla="*/ 9561 h 10000"/>
                <a:gd name="connsiteX498" fmla="*/ 2575 w 10000"/>
                <a:gd name="connsiteY498" fmla="*/ 9554 h 10000"/>
                <a:gd name="connsiteX499" fmla="*/ 2949 w 10000"/>
                <a:gd name="connsiteY499" fmla="*/ 9561 h 10000"/>
                <a:gd name="connsiteX500" fmla="*/ 2949 w 10000"/>
                <a:gd name="connsiteY500" fmla="*/ 9581 h 10000"/>
                <a:gd name="connsiteX501" fmla="*/ 2961 w 10000"/>
                <a:gd name="connsiteY501" fmla="*/ 9602 h 10000"/>
                <a:gd name="connsiteX502" fmla="*/ 2961 w 10000"/>
                <a:gd name="connsiteY502" fmla="*/ 9615 h 10000"/>
                <a:gd name="connsiteX503" fmla="*/ 2961 w 10000"/>
                <a:gd name="connsiteY503" fmla="*/ 9635 h 10000"/>
                <a:gd name="connsiteX504" fmla="*/ 2984 w 10000"/>
                <a:gd name="connsiteY504" fmla="*/ 9662 h 10000"/>
                <a:gd name="connsiteX505" fmla="*/ 2995 w 10000"/>
                <a:gd name="connsiteY505" fmla="*/ 9683 h 10000"/>
                <a:gd name="connsiteX506" fmla="*/ 2995 w 10000"/>
                <a:gd name="connsiteY506" fmla="*/ 9696 h 10000"/>
                <a:gd name="connsiteX507" fmla="*/ 3017 w 10000"/>
                <a:gd name="connsiteY507" fmla="*/ 9716 h 10000"/>
                <a:gd name="connsiteX508" fmla="*/ 3040 w 10000"/>
                <a:gd name="connsiteY508" fmla="*/ 9743 h 10000"/>
                <a:gd name="connsiteX509" fmla="*/ 3073 w 10000"/>
                <a:gd name="connsiteY509" fmla="*/ 9764 h 10000"/>
                <a:gd name="connsiteX510" fmla="*/ 3106 w 10000"/>
                <a:gd name="connsiteY510" fmla="*/ 9784 h 10000"/>
                <a:gd name="connsiteX511" fmla="*/ 3128 w 10000"/>
                <a:gd name="connsiteY511" fmla="*/ 9797 h 10000"/>
                <a:gd name="connsiteX512" fmla="*/ 3171 w 10000"/>
                <a:gd name="connsiteY512" fmla="*/ 9818 h 10000"/>
                <a:gd name="connsiteX513" fmla="*/ 3204 w 10000"/>
                <a:gd name="connsiteY513" fmla="*/ 9838 h 10000"/>
                <a:gd name="connsiteX514" fmla="*/ 3248 w 10000"/>
                <a:gd name="connsiteY514" fmla="*/ 9845 h 10000"/>
                <a:gd name="connsiteX515" fmla="*/ 3282 w 10000"/>
                <a:gd name="connsiteY515" fmla="*/ 9865 h 10000"/>
                <a:gd name="connsiteX516" fmla="*/ 3315 w 10000"/>
                <a:gd name="connsiteY516" fmla="*/ 9865 h 10000"/>
                <a:gd name="connsiteX517" fmla="*/ 3326 w 10000"/>
                <a:gd name="connsiteY517" fmla="*/ 9872 h 10000"/>
                <a:gd name="connsiteX518" fmla="*/ 3338 w 10000"/>
                <a:gd name="connsiteY518" fmla="*/ 9872 h 10000"/>
                <a:gd name="connsiteX519" fmla="*/ 3359 w 10000"/>
                <a:gd name="connsiteY519" fmla="*/ 9872 h 10000"/>
                <a:gd name="connsiteX520" fmla="*/ 3371 w 10000"/>
                <a:gd name="connsiteY520" fmla="*/ 9872 h 10000"/>
                <a:gd name="connsiteX521" fmla="*/ 3382 w 10000"/>
                <a:gd name="connsiteY521" fmla="*/ 9872 h 10000"/>
                <a:gd name="connsiteX522" fmla="*/ 3404 w 10000"/>
                <a:gd name="connsiteY522" fmla="*/ 9872 h 10000"/>
                <a:gd name="connsiteX523" fmla="*/ 3415 w 10000"/>
                <a:gd name="connsiteY523" fmla="*/ 9872 h 10000"/>
                <a:gd name="connsiteX524" fmla="*/ 3448 w 10000"/>
                <a:gd name="connsiteY524" fmla="*/ 9892 h 10000"/>
                <a:gd name="connsiteX525" fmla="*/ 3469 w 10000"/>
                <a:gd name="connsiteY525" fmla="*/ 9899 h 10000"/>
                <a:gd name="connsiteX526" fmla="*/ 3502 w 10000"/>
                <a:gd name="connsiteY526" fmla="*/ 9905 h 10000"/>
                <a:gd name="connsiteX527" fmla="*/ 3536 w 10000"/>
                <a:gd name="connsiteY527" fmla="*/ 9905 h 10000"/>
                <a:gd name="connsiteX528" fmla="*/ 3580 w 10000"/>
                <a:gd name="connsiteY528" fmla="*/ 9905 h 10000"/>
                <a:gd name="connsiteX529" fmla="*/ 3613 w 10000"/>
                <a:gd name="connsiteY529" fmla="*/ 9919 h 10000"/>
                <a:gd name="connsiteX530" fmla="*/ 3657 w 10000"/>
                <a:gd name="connsiteY530" fmla="*/ 9926 h 10000"/>
                <a:gd name="connsiteX531" fmla="*/ 3669 w 10000"/>
                <a:gd name="connsiteY531" fmla="*/ 9946 h 10000"/>
                <a:gd name="connsiteX532" fmla="*/ 3746 w 10000"/>
                <a:gd name="connsiteY532" fmla="*/ 9953 h 10000"/>
                <a:gd name="connsiteX533" fmla="*/ 3801 w 10000"/>
                <a:gd name="connsiteY533" fmla="*/ 9966 h 10000"/>
                <a:gd name="connsiteX534" fmla="*/ 3878 w 10000"/>
                <a:gd name="connsiteY534" fmla="*/ 9973 h 10000"/>
                <a:gd name="connsiteX535" fmla="*/ 3934 w 10000"/>
                <a:gd name="connsiteY535" fmla="*/ 9973 h 10000"/>
                <a:gd name="connsiteX536" fmla="*/ 4012 w 10000"/>
                <a:gd name="connsiteY536" fmla="*/ 9980 h 10000"/>
                <a:gd name="connsiteX537" fmla="*/ 4089 w 10000"/>
                <a:gd name="connsiteY537" fmla="*/ 9993 h 10000"/>
                <a:gd name="connsiteX538" fmla="*/ 4144 w 10000"/>
                <a:gd name="connsiteY538" fmla="*/ 9993 h 10000"/>
                <a:gd name="connsiteX539" fmla="*/ 4221 w 10000"/>
                <a:gd name="connsiteY53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21 w 10000"/>
                <a:gd name="connsiteY443" fmla="*/ 3815 h 10000"/>
                <a:gd name="connsiteX444" fmla="*/ 2044 w 10000"/>
                <a:gd name="connsiteY444" fmla="*/ 6462 h 10000"/>
                <a:gd name="connsiteX445" fmla="*/ 2486 w 10000"/>
                <a:gd name="connsiteY445" fmla="*/ 6556 h 10000"/>
                <a:gd name="connsiteX446" fmla="*/ 2608 w 10000"/>
                <a:gd name="connsiteY446" fmla="*/ 6563 h 10000"/>
                <a:gd name="connsiteX447" fmla="*/ 2740 w 10000"/>
                <a:gd name="connsiteY447" fmla="*/ 6570 h 10000"/>
                <a:gd name="connsiteX448" fmla="*/ 2862 w 10000"/>
                <a:gd name="connsiteY448" fmla="*/ 6570 h 10000"/>
                <a:gd name="connsiteX449" fmla="*/ 2984 w 10000"/>
                <a:gd name="connsiteY449" fmla="*/ 6563 h 10000"/>
                <a:gd name="connsiteX450" fmla="*/ 2984 w 10000"/>
                <a:gd name="connsiteY450" fmla="*/ 6590 h 10000"/>
                <a:gd name="connsiteX451" fmla="*/ 2961 w 10000"/>
                <a:gd name="connsiteY451" fmla="*/ 6624 h 10000"/>
                <a:gd name="connsiteX452" fmla="*/ 2961 w 10000"/>
                <a:gd name="connsiteY452" fmla="*/ 6651 h 10000"/>
                <a:gd name="connsiteX453" fmla="*/ 2961 w 10000"/>
                <a:gd name="connsiteY453" fmla="*/ 6678 h 10000"/>
                <a:gd name="connsiteX454" fmla="*/ 2949 w 10000"/>
                <a:gd name="connsiteY454" fmla="*/ 6712 h 10000"/>
                <a:gd name="connsiteX455" fmla="*/ 2949 w 10000"/>
                <a:gd name="connsiteY455" fmla="*/ 6739 h 10000"/>
                <a:gd name="connsiteX456" fmla="*/ 2939 w 10000"/>
                <a:gd name="connsiteY456" fmla="*/ 6766 h 10000"/>
                <a:gd name="connsiteX457" fmla="*/ 2939 w 10000"/>
                <a:gd name="connsiteY457" fmla="*/ 6793 h 10000"/>
                <a:gd name="connsiteX458" fmla="*/ 2906 w 10000"/>
                <a:gd name="connsiteY458" fmla="*/ 6989 h 10000"/>
                <a:gd name="connsiteX459" fmla="*/ 2906 w 10000"/>
                <a:gd name="connsiteY459" fmla="*/ 7184 h 10000"/>
                <a:gd name="connsiteX460" fmla="*/ 2916 w 10000"/>
                <a:gd name="connsiteY460" fmla="*/ 7380 h 10000"/>
                <a:gd name="connsiteX461" fmla="*/ 2949 w 10000"/>
                <a:gd name="connsiteY461" fmla="*/ 7576 h 10000"/>
                <a:gd name="connsiteX462" fmla="*/ 2995 w 10000"/>
                <a:gd name="connsiteY462" fmla="*/ 7765 h 10000"/>
                <a:gd name="connsiteX463" fmla="*/ 3061 w 10000"/>
                <a:gd name="connsiteY463" fmla="*/ 7968 h 10000"/>
                <a:gd name="connsiteX464" fmla="*/ 3128 w 10000"/>
                <a:gd name="connsiteY464" fmla="*/ 8157 h 10000"/>
                <a:gd name="connsiteX465" fmla="*/ 3204 w 10000"/>
                <a:gd name="connsiteY465" fmla="*/ 8339 h 10000"/>
                <a:gd name="connsiteX466" fmla="*/ 3502 w 10000"/>
                <a:gd name="connsiteY466" fmla="*/ 8852 h 10000"/>
                <a:gd name="connsiteX467" fmla="*/ 3073 w 10000"/>
                <a:gd name="connsiteY467" fmla="*/ 8832 h 10000"/>
                <a:gd name="connsiteX468" fmla="*/ 2619 w 10000"/>
                <a:gd name="connsiteY468" fmla="*/ 8832 h 10000"/>
                <a:gd name="connsiteX469" fmla="*/ 2399 w 10000"/>
                <a:gd name="connsiteY469" fmla="*/ 8832 h 10000"/>
                <a:gd name="connsiteX470" fmla="*/ 2178 w 10000"/>
                <a:gd name="connsiteY470" fmla="*/ 8845 h 10000"/>
                <a:gd name="connsiteX471" fmla="*/ 1956 w 10000"/>
                <a:gd name="connsiteY471" fmla="*/ 8859 h 10000"/>
                <a:gd name="connsiteX472" fmla="*/ 1723 w 10000"/>
                <a:gd name="connsiteY472" fmla="*/ 8879 h 10000"/>
                <a:gd name="connsiteX473" fmla="*/ 1514 w 10000"/>
                <a:gd name="connsiteY473" fmla="*/ 8906 h 10000"/>
                <a:gd name="connsiteX474" fmla="*/ 1293 w 10000"/>
                <a:gd name="connsiteY474" fmla="*/ 8933 h 10000"/>
                <a:gd name="connsiteX475" fmla="*/ 1083 w 10000"/>
                <a:gd name="connsiteY475" fmla="*/ 8967 h 10000"/>
                <a:gd name="connsiteX476" fmla="*/ 873 w 10000"/>
                <a:gd name="connsiteY476" fmla="*/ 9014 h 10000"/>
                <a:gd name="connsiteX477" fmla="*/ 685 w 10000"/>
                <a:gd name="connsiteY477" fmla="*/ 9068 h 10000"/>
                <a:gd name="connsiteX478" fmla="*/ 486 w 10000"/>
                <a:gd name="connsiteY478" fmla="*/ 9136 h 10000"/>
                <a:gd name="connsiteX479" fmla="*/ 299 w 10000"/>
                <a:gd name="connsiteY479" fmla="*/ 9196 h 10000"/>
                <a:gd name="connsiteX480" fmla="*/ 122 w 10000"/>
                <a:gd name="connsiteY480" fmla="*/ 9278 h 10000"/>
                <a:gd name="connsiteX481" fmla="*/ 87 w 10000"/>
                <a:gd name="connsiteY481" fmla="*/ 9305 h 10000"/>
                <a:gd name="connsiteX482" fmla="*/ 66 w 10000"/>
                <a:gd name="connsiteY482" fmla="*/ 9332 h 10000"/>
                <a:gd name="connsiteX483" fmla="*/ 44 w 10000"/>
                <a:gd name="connsiteY483" fmla="*/ 9359 h 10000"/>
                <a:gd name="connsiteX484" fmla="*/ 22 w 10000"/>
                <a:gd name="connsiteY484" fmla="*/ 9392 h 10000"/>
                <a:gd name="connsiteX485" fmla="*/ 11 w 10000"/>
                <a:gd name="connsiteY485" fmla="*/ 9419 h 10000"/>
                <a:gd name="connsiteX486" fmla="*/ 0 w 10000"/>
                <a:gd name="connsiteY486" fmla="*/ 9446 h 10000"/>
                <a:gd name="connsiteX487" fmla="*/ 0 w 10000"/>
                <a:gd name="connsiteY487" fmla="*/ 9473 h 10000"/>
                <a:gd name="connsiteX488" fmla="*/ 0 w 10000"/>
                <a:gd name="connsiteY488" fmla="*/ 9500 h 10000"/>
                <a:gd name="connsiteX489" fmla="*/ 178 w 10000"/>
                <a:gd name="connsiteY489" fmla="*/ 9534 h 10000"/>
                <a:gd name="connsiteX490" fmla="*/ 355 w 10000"/>
                <a:gd name="connsiteY490" fmla="*/ 9554 h 10000"/>
                <a:gd name="connsiteX491" fmla="*/ 530 w 10000"/>
                <a:gd name="connsiteY491" fmla="*/ 9581 h 10000"/>
                <a:gd name="connsiteX492" fmla="*/ 718 w 10000"/>
                <a:gd name="connsiteY492" fmla="*/ 9588 h 10000"/>
                <a:gd name="connsiteX493" fmla="*/ 1083 w 10000"/>
                <a:gd name="connsiteY493" fmla="*/ 9602 h 10000"/>
                <a:gd name="connsiteX494" fmla="*/ 1459 w 10000"/>
                <a:gd name="connsiteY494" fmla="*/ 9588 h 10000"/>
                <a:gd name="connsiteX495" fmla="*/ 1834 w 10000"/>
                <a:gd name="connsiteY495" fmla="*/ 9575 h 10000"/>
                <a:gd name="connsiteX496" fmla="*/ 2210 w 10000"/>
                <a:gd name="connsiteY496" fmla="*/ 9561 h 10000"/>
                <a:gd name="connsiteX497" fmla="*/ 2575 w 10000"/>
                <a:gd name="connsiteY497" fmla="*/ 9554 h 10000"/>
                <a:gd name="connsiteX498" fmla="*/ 2949 w 10000"/>
                <a:gd name="connsiteY498" fmla="*/ 9561 h 10000"/>
                <a:gd name="connsiteX499" fmla="*/ 2949 w 10000"/>
                <a:gd name="connsiteY499" fmla="*/ 9581 h 10000"/>
                <a:gd name="connsiteX500" fmla="*/ 2961 w 10000"/>
                <a:gd name="connsiteY500" fmla="*/ 9602 h 10000"/>
                <a:gd name="connsiteX501" fmla="*/ 2961 w 10000"/>
                <a:gd name="connsiteY501" fmla="*/ 9615 h 10000"/>
                <a:gd name="connsiteX502" fmla="*/ 2961 w 10000"/>
                <a:gd name="connsiteY502" fmla="*/ 9635 h 10000"/>
                <a:gd name="connsiteX503" fmla="*/ 2984 w 10000"/>
                <a:gd name="connsiteY503" fmla="*/ 9662 h 10000"/>
                <a:gd name="connsiteX504" fmla="*/ 2995 w 10000"/>
                <a:gd name="connsiteY504" fmla="*/ 9683 h 10000"/>
                <a:gd name="connsiteX505" fmla="*/ 2995 w 10000"/>
                <a:gd name="connsiteY505" fmla="*/ 9696 h 10000"/>
                <a:gd name="connsiteX506" fmla="*/ 3017 w 10000"/>
                <a:gd name="connsiteY506" fmla="*/ 9716 h 10000"/>
                <a:gd name="connsiteX507" fmla="*/ 3040 w 10000"/>
                <a:gd name="connsiteY507" fmla="*/ 9743 h 10000"/>
                <a:gd name="connsiteX508" fmla="*/ 3073 w 10000"/>
                <a:gd name="connsiteY508" fmla="*/ 9764 h 10000"/>
                <a:gd name="connsiteX509" fmla="*/ 3106 w 10000"/>
                <a:gd name="connsiteY509" fmla="*/ 9784 h 10000"/>
                <a:gd name="connsiteX510" fmla="*/ 3128 w 10000"/>
                <a:gd name="connsiteY510" fmla="*/ 9797 h 10000"/>
                <a:gd name="connsiteX511" fmla="*/ 3171 w 10000"/>
                <a:gd name="connsiteY511" fmla="*/ 9818 h 10000"/>
                <a:gd name="connsiteX512" fmla="*/ 3204 w 10000"/>
                <a:gd name="connsiteY512" fmla="*/ 9838 h 10000"/>
                <a:gd name="connsiteX513" fmla="*/ 3248 w 10000"/>
                <a:gd name="connsiteY513" fmla="*/ 9845 h 10000"/>
                <a:gd name="connsiteX514" fmla="*/ 3282 w 10000"/>
                <a:gd name="connsiteY514" fmla="*/ 9865 h 10000"/>
                <a:gd name="connsiteX515" fmla="*/ 3315 w 10000"/>
                <a:gd name="connsiteY515" fmla="*/ 9865 h 10000"/>
                <a:gd name="connsiteX516" fmla="*/ 3326 w 10000"/>
                <a:gd name="connsiteY516" fmla="*/ 9872 h 10000"/>
                <a:gd name="connsiteX517" fmla="*/ 3338 w 10000"/>
                <a:gd name="connsiteY517" fmla="*/ 9872 h 10000"/>
                <a:gd name="connsiteX518" fmla="*/ 3359 w 10000"/>
                <a:gd name="connsiteY518" fmla="*/ 9872 h 10000"/>
                <a:gd name="connsiteX519" fmla="*/ 3371 w 10000"/>
                <a:gd name="connsiteY519" fmla="*/ 9872 h 10000"/>
                <a:gd name="connsiteX520" fmla="*/ 3382 w 10000"/>
                <a:gd name="connsiteY520" fmla="*/ 9872 h 10000"/>
                <a:gd name="connsiteX521" fmla="*/ 3404 w 10000"/>
                <a:gd name="connsiteY521" fmla="*/ 9872 h 10000"/>
                <a:gd name="connsiteX522" fmla="*/ 3415 w 10000"/>
                <a:gd name="connsiteY522" fmla="*/ 9872 h 10000"/>
                <a:gd name="connsiteX523" fmla="*/ 3448 w 10000"/>
                <a:gd name="connsiteY523" fmla="*/ 9892 h 10000"/>
                <a:gd name="connsiteX524" fmla="*/ 3469 w 10000"/>
                <a:gd name="connsiteY524" fmla="*/ 9899 h 10000"/>
                <a:gd name="connsiteX525" fmla="*/ 3502 w 10000"/>
                <a:gd name="connsiteY525" fmla="*/ 9905 h 10000"/>
                <a:gd name="connsiteX526" fmla="*/ 3536 w 10000"/>
                <a:gd name="connsiteY526" fmla="*/ 9905 h 10000"/>
                <a:gd name="connsiteX527" fmla="*/ 3580 w 10000"/>
                <a:gd name="connsiteY527" fmla="*/ 9905 h 10000"/>
                <a:gd name="connsiteX528" fmla="*/ 3613 w 10000"/>
                <a:gd name="connsiteY528" fmla="*/ 9919 h 10000"/>
                <a:gd name="connsiteX529" fmla="*/ 3657 w 10000"/>
                <a:gd name="connsiteY529" fmla="*/ 9926 h 10000"/>
                <a:gd name="connsiteX530" fmla="*/ 3669 w 10000"/>
                <a:gd name="connsiteY530" fmla="*/ 9946 h 10000"/>
                <a:gd name="connsiteX531" fmla="*/ 3746 w 10000"/>
                <a:gd name="connsiteY531" fmla="*/ 9953 h 10000"/>
                <a:gd name="connsiteX532" fmla="*/ 3801 w 10000"/>
                <a:gd name="connsiteY532" fmla="*/ 9966 h 10000"/>
                <a:gd name="connsiteX533" fmla="*/ 3878 w 10000"/>
                <a:gd name="connsiteY533" fmla="*/ 9973 h 10000"/>
                <a:gd name="connsiteX534" fmla="*/ 3934 w 10000"/>
                <a:gd name="connsiteY534" fmla="*/ 9973 h 10000"/>
                <a:gd name="connsiteX535" fmla="*/ 4012 w 10000"/>
                <a:gd name="connsiteY535" fmla="*/ 9980 h 10000"/>
                <a:gd name="connsiteX536" fmla="*/ 4089 w 10000"/>
                <a:gd name="connsiteY536" fmla="*/ 9993 h 10000"/>
                <a:gd name="connsiteX537" fmla="*/ 4144 w 10000"/>
                <a:gd name="connsiteY537" fmla="*/ 9993 h 10000"/>
                <a:gd name="connsiteX538" fmla="*/ 4221 w 10000"/>
                <a:gd name="connsiteY53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021 w 10000"/>
                <a:gd name="connsiteY442" fmla="*/ 3815 h 10000"/>
                <a:gd name="connsiteX443" fmla="*/ 2044 w 10000"/>
                <a:gd name="connsiteY443" fmla="*/ 6462 h 10000"/>
                <a:gd name="connsiteX444" fmla="*/ 2486 w 10000"/>
                <a:gd name="connsiteY444" fmla="*/ 6556 h 10000"/>
                <a:gd name="connsiteX445" fmla="*/ 2608 w 10000"/>
                <a:gd name="connsiteY445" fmla="*/ 6563 h 10000"/>
                <a:gd name="connsiteX446" fmla="*/ 2740 w 10000"/>
                <a:gd name="connsiteY446" fmla="*/ 6570 h 10000"/>
                <a:gd name="connsiteX447" fmla="*/ 2862 w 10000"/>
                <a:gd name="connsiteY447" fmla="*/ 6570 h 10000"/>
                <a:gd name="connsiteX448" fmla="*/ 2984 w 10000"/>
                <a:gd name="connsiteY448" fmla="*/ 6563 h 10000"/>
                <a:gd name="connsiteX449" fmla="*/ 2984 w 10000"/>
                <a:gd name="connsiteY449" fmla="*/ 6590 h 10000"/>
                <a:gd name="connsiteX450" fmla="*/ 2961 w 10000"/>
                <a:gd name="connsiteY450" fmla="*/ 6624 h 10000"/>
                <a:gd name="connsiteX451" fmla="*/ 2961 w 10000"/>
                <a:gd name="connsiteY451" fmla="*/ 6651 h 10000"/>
                <a:gd name="connsiteX452" fmla="*/ 2961 w 10000"/>
                <a:gd name="connsiteY452" fmla="*/ 6678 h 10000"/>
                <a:gd name="connsiteX453" fmla="*/ 2949 w 10000"/>
                <a:gd name="connsiteY453" fmla="*/ 6712 h 10000"/>
                <a:gd name="connsiteX454" fmla="*/ 2949 w 10000"/>
                <a:gd name="connsiteY454" fmla="*/ 6739 h 10000"/>
                <a:gd name="connsiteX455" fmla="*/ 2939 w 10000"/>
                <a:gd name="connsiteY455" fmla="*/ 6766 h 10000"/>
                <a:gd name="connsiteX456" fmla="*/ 2939 w 10000"/>
                <a:gd name="connsiteY456" fmla="*/ 6793 h 10000"/>
                <a:gd name="connsiteX457" fmla="*/ 2906 w 10000"/>
                <a:gd name="connsiteY457" fmla="*/ 6989 h 10000"/>
                <a:gd name="connsiteX458" fmla="*/ 2906 w 10000"/>
                <a:gd name="connsiteY458" fmla="*/ 7184 h 10000"/>
                <a:gd name="connsiteX459" fmla="*/ 2916 w 10000"/>
                <a:gd name="connsiteY459" fmla="*/ 7380 h 10000"/>
                <a:gd name="connsiteX460" fmla="*/ 2949 w 10000"/>
                <a:gd name="connsiteY460" fmla="*/ 7576 h 10000"/>
                <a:gd name="connsiteX461" fmla="*/ 2995 w 10000"/>
                <a:gd name="connsiteY461" fmla="*/ 7765 h 10000"/>
                <a:gd name="connsiteX462" fmla="*/ 3061 w 10000"/>
                <a:gd name="connsiteY462" fmla="*/ 7968 h 10000"/>
                <a:gd name="connsiteX463" fmla="*/ 3128 w 10000"/>
                <a:gd name="connsiteY463" fmla="*/ 8157 h 10000"/>
                <a:gd name="connsiteX464" fmla="*/ 3204 w 10000"/>
                <a:gd name="connsiteY464" fmla="*/ 8339 h 10000"/>
                <a:gd name="connsiteX465" fmla="*/ 3502 w 10000"/>
                <a:gd name="connsiteY465" fmla="*/ 8852 h 10000"/>
                <a:gd name="connsiteX466" fmla="*/ 3073 w 10000"/>
                <a:gd name="connsiteY466" fmla="*/ 8832 h 10000"/>
                <a:gd name="connsiteX467" fmla="*/ 2619 w 10000"/>
                <a:gd name="connsiteY467" fmla="*/ 8832 h 10000"/>
                <a:gd name="connsiteX468" fmla="*/ 2399 w 10000"/>
                <a:gd name="connsiteY468" fmla="*/ 8832 h 10000"/>
                <a:gd name="connsiteX469" fmla="*/ 2178 w 10000"/>
                <a:gd name="connsiteY469" fmla="*/ 8845 h 10000"/>
                <a:gd name="connsiteX470" fmla="*/ 1956 w 10000"/>
                <a:gd name="connsiteY470" fmla="*/ 8859 h 10000"/>
                <a:gd name="connsiteX471" fmla="*/ 1723 w 10000"/>
                <a:gd name="connsiteY471" fmla="*/ 8879 h 10000"/>
                <a:gd name="connsiteX472" fmla="*/ 1514 w 10000"/>
                <a:gd name="connsiteY472" fmla="*/ 8906 h 10000"/>
                <a:gd name="connsiteX473" fmla="*/ 1293 w 10000"/>
                <a:gd name="connsiteY473" fmla="*/ 8933 h 10000"/>
                <a:gd name="connsiteX474" fmla="*/ 1083 w 10000"/>
                <a:gd name="connsiteY474" fmla="*/ 8967 h 10000"/>
                <a:gd name="connsiteX475" fmla="*/ 873 w 10000"/>
                <a:gd name="connsiteY475" fmla="*/ 9014 h 10000"/>
                <a:gd name="connsiteX476" fmla="*/ 685 w 10000"/>
                <a:gd name="connsiteY476" fmla="*/ 9068 h 10000"/>
                <a:gd name="connsiteX477" fmla="*/ 486 w 10000"/>
                <a:gd name="connsiteY477" fmla="*/ 9136 h 10000"/>
                <a:gd name="connsiteX478" fmla="*/ 299 w 10000"/>
                <a:gd name="connsiteY478" fmla="*/ 9196 h 10000"/>
                <a:gd name="connsiteX479" fmla="*/ 122 w 10000"/>
                <a:gd name="connsiteY479" fmla="*/ 9278 h 10000"/>
                <a:gd name="connsiteX480" fmla="*/ 87 w 10000"/>
                <a:gd name="connsiteY480" fmla="*/ 9305 h 10000"/>
                <a:gd name="connsiteX481" fmla="*/ 66 w 10000"/>
                <a:gd name="connsiteY481" fmla="*/ 9332 h 10000"/>
                <a:gd name="connsiteX482" fmla="*/ 44 w 10000"/>
                <a:gd name="connsiteY482" fmla="*/ 9359 h 10000"/>
                <a:gd name="connsiteX483" fmla="*/ 22 w 10000"/>
                <a:gd name="connsiteY483" fmla="*/ 9392 h 10000"/>
                <a:gd name="connsiteX484" fmla="*/ 11 w 10000"/>
                <a:gd name="connsiteY484" fmla="*/ 9419 h 10000"/>
                <a:gd name="connsiteX485" fmla="*/ 0 w 10000"/>
                <a:gd name="connsiteY485" fmla="*/ 9446 h 10000"/>
                <a:gd name="connsiteX486" fmla="*/ 0 w 10000"/>
                <a:gd name="connsiteY486" fmla="*/ 9473 h 10000"/>
                <a:gd name="connsiteX487" fmla="*/ 0 w 10000"/>
                <a:gd name="connsiteY487" fmla="*/ 9500 h 10000"/>
                <a:gd name="connsiteX488" fmla="*/ 178 w 10000"/>
                <a:gd name="connsiteY488" fmla="*/ 9534 h 10000"/>
                <a:gd name="connsiteX489" fmla="*/ 355 w 10000"/>
                <a:gd name="connsiteY489" fmla="*/ 9554 h 10000"/>
                <a:gd name="connsiteX490" fmla="*/ 530 w 10000"/>
                <a:gd name="connsiteY490" fmla="*/ 9581 h 10000"/>
                <a:gd name="connsiteX491" fmla="*/ 718 w 10000"/>
                <a:gd name="connsiteY491" fmla="*/ 9588 h 10000"/>
                <a:gd name="connsiteX492" fmla="*/ 1083 w 10000"/>
                <a:gd name="connsiteY492" fmla="*/ 9602 h 10000"/>
                <a:gd name="connsiteX493" fmla="*/ 1459 w 10000"/>
                <a:gd name="connsiteY493" fmla="*/ 9588 h 10000"/>
                <a:gd name="connsiteX494" fmla="*/ 1834 w 10000"/>
                <a:gd name="connsiteY494" fmla="*/ 9575 h 10000"/>
                <a:gd name="connsiteX495" fmla="*/ 2210 w 10000"/>
                <a:gd name="connsiteY495" fmla="*/ 9561 h 10000"/>
                <a:gd name="connsiteX496" fmla="*/ 2575 w 10000"/>
                <a:gd name="connsiteY496" fmla="*/ 9554 h 10000"/>
                <a:gd name="connsiteX497" fmla="*/ 2949 w 10000"/>
                <a:gd name="connsiteY497" fmla="*/ 9561 h 10000"/>
                <a:gd name="connsiteX498" fmla="*/ 2949 w 10000"/>
                <a:gd name="connsiteY498" fmla="*/ 9581 h 10000"/>
                <a:gd name="connsiteX499" fmla="*/ 2961 w 10000"/>
                <a:gd name="connsiteY499" fmla="*/ 9602 h 10000"/>
                <a:gd name="connsiteX500" fmla="*/ 2961 w 10000"/>
                <a:gd name="connsiteY500" fmla="*/ 9615 h 10000"/>
                <a:gd name="connsiteX501" fmla="*/ 2961 w 10000"/>
                <a:gd name="connsiteY501" fmla="*/ 9635 h 10000"/>
                <a:gd name="connsiteX502" fmla="*/ 2984 w 10000"/>
                <a:gd name="connsiteY502" fmla="*/ 9662 h 10000"/>
                <a:gd name="connsiteX503" fmla="*/ 2995 w 10000"/>
                <a:gd name="connsiteY503" fmla="*/ 9683 h 10000"/>
                <a:gd name="connsiteX504" fmla="*/ 2995 w 10000"/>
                <a:gd name="connsiteY504" fmla="*/ 9696 h 10000"/>
                <a:gd name="connsiteX505" fmla="*/ 3017 w 10000"/>
                <a:gd name="connsiteY505" fmla="*/ 9716 h 10000"/>
                <a:gd name="connsiteX506" fmla="*/ 3040 w 10000"/>
                <a:gd name="connsiteY506" fmla="*/ 9743 h 10000"/>
                <a:gd name="connsiteX507" fmla="*/ 3073 w 10000"/>
                <a:gd name="connsiteY507" fmla="*/ 9764 h 10000"/>
                <a:gd name="connsiteX508" fmla="*/ 3106 w 10000"/>
                <a:gd name="connsiteY508" fmla="*/ 9784 h 10000"/>
                <a:gd name="connsiteX509" fmla="*/ 3128 w 10000"/>
                <a:gd name="connsiteY509" fmla="*/ 9797 h 10000"/>
                <a:gd name="connsiteX510" fmla="*/ 3171 w 10000"/>
                <a:gd name="connsiteY510" fmla="*/ 9818 h 10000"/>
                <a:gd name="connsiteX511" fmla="*/ 3204 w 10000"/>
                <a:gd name="connsiteY511" fmla="*/ 9838 h 10000"/>
                <a:gd name="connsiteX512" fmla="*/ 3248 w 10000"/>
                <a:gd name="connsiteY512" fmla="*/ 9845 h 10000"/>
                <a:gd name="connsiteX513" fmla="*/ 3282 w 10000"/>
                <a:gd name="connsiteY513" fmla="*/ 9865 h 10000"/>
                <a:gd name="connsiteX514" fmla="*/ 3315 w 10000"/>
                <a:gd name="connsiteY514" fmla="*/ 9865 h 10000"/>
                <a:gd name="connsiteX515" fmla="*/ 3326 w 10000"/>
                <a:gd name="connsiteY515" fmla="*/ 9872 h 10000"/>
                <a:gd name="connsiteX516" fmla="*/ 3338 w 10000"/>
                <a:gd name="connsiteY516" fmla="*/ 9872 h 10000"/>
                <a:gd name="connsiteX517" fmla="*/ 3359 w 10000"/>
                <a:gd name="connsiteY517" fmla="*/ 9872 h 10000"/>
                <a:gd name="connsiteX518" fmla="*/ 3371 w 10000"/>
                <a:gd name="connsiteY518" fmla="*/ 9872 h 10000"/>
                <a:gd name="connsiteX519" fmla="*/ 3382 w 10000"/>
                <a:gd name="connsiteY519" fmla="*/ 9872 h 10000"/>
                <a:gd name="connsiteX520" fmla="*/ 3404 w 10000"/>
                <a:gd name="connsiteY520" fmla="*/ 9872 h 10000"/>
                <a:gd name="connsiteX521" fmla="*/ 3415 w 10000"/>
                <a:gd name="connsiteY521" fmla="*/ 9872 h 10000"/>
                <a:gd name="connsiteX522" fmla="*/ 3448 w 10000"/>
                <a:gd name="connsiteY522" fmla="*/ 9892 h 10000"/>
                <a:gd name="connsiteX523" fmla="*/ 3469 w 10000"/>
                <a:gd name="connsiteY523" fmla="*/ 9899 h 10000"/>
                <a:gd name="connsiteX524" fmla="*/ 3502 w 10000"/>
                <a:gd name="connsiteY524" fmla="*/ 9905 h 10000"/>
                <a:gd name="connsiteX525" fmla="*/ 3536 w 10000"/>
                <a:gd name="connsiteY525" fmla="*/ 9905 h 10000"/>
                <a:gd name="connsiteX526" fmla="*/ 3580 w 10000"/>
                <a:gd name="connsiteY526" fmla="*/ 9905 h 10000"/>
                <a:gd name="connsiteX527" fmla="*/ 3613 w 10000"/>
                <a:gd name="connsiteY527" fmla="*/ 9919 h 10000"/>
                <a:gd name="connsiteX528" fmla="*/ 3657 w 10000"/>
                <a:gd name="connsiteY528" fmla="*/ 9926 h 10000"/>
                <a:gd name="connsiteX529" fmla="*/ 3669 w 10000"/>
                <a:gd name="connsiteY529" fmla="*/ 9946 h 10000"/>
                <a:gd name="connsiteX530" fmla="*/ 3746 w 10000"/>
                <a:gd name="connsiteY530" fmla="*/ 9953 h 10000"/>
                <a:gd name="connsiteX531" fmla="*/ 3801 w 10000"/>
                <a:gd name="connsiteY531" fmla="*/ 9966 h 10000"/>
                <a:gd name="connsiteX532" fmla="*/ 3878 w 10000"/>
                <a:gd name="connsiteY532" fmla="*/ 9973 h 10000"/>
                <a:gd name="connsiteX533" fmla="*/ 3934 w 10000"/>
                <a:gd name="connsiteY533" fmla="*/ 9973 h 10000"/>
                <a:gd name="connsiteX534" fmla="*/ 4012 w 10000"/>
                <a:gd name="connsiteY534" fmla="*/ 9980 h 10000"/>
                <a:gd name="connsiteX535" fmla="*/ 4089 w 10000"/>
                <a:gd name="connsiteY535" fmla="*/ 9993 h 10000"/>
                <a:gd name="connsiteX536" fmla="*/ 4144 w 10000"/>
                <a:gd name="connsiteY536" fmla="*/ 9993 h 10000"/>
                <a:gd name="connsiteX537" fmla="*/ 4221 w 10000"/>
                <a:gd name="connsiteY53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021 w 10000"/>
                <a:gd name="connsiteY441" fmla="*/ 3815 h 10000"/>
                <a:gd name="connsiteX442" fmla="*/ 2044 w 10000"/>
                <a:gd name="connsiteY442" fmla="*/ 6462 h 10000"/>
                <a:gd name="connsiteX443" fmla="*/ 2486 w 10000"/>
                <a:gd name="connsiteY443" fmla="*/ 6556 h 10000"/>
                <a:gd name="connsiteX444" fmla="*/ 2608 w 10000"/>
                <a:gd name="connsiteY444" fmla="*/ 6563 h 10000"/>
                <a:gd name="connsiteX445" fmla="*/ 2740 w 10000"/>
                <a:gd name="connsiteY445" fmla="*/ 6570 h 10000"/>
                <a:gd name="connsiteX446" fmla="*/ 2862 w 10000"/>
                <a:gd name="connsiteY446" fmla="*/ 6570 h 10000"/>
                <a:gd name="connsiteX447" fmla="*/ 2984 w 10000"/>
                <a:gd name="connsiteY447" fmla="*/ 6563 h 10000"/>
                <a:gd name="connsiteX448" fmla="*/ 2984 w 10000"/>
                <a:gd name="connsiteY448" fmla="*/ 6590 h 10000"/>
                <a:gd name="connsiteX449" fmla="*/ 2961 w 10000"/>
                <a:gd name="connsiteY449" fmla="*/ 6624 h 10000"/>
                <a:gd name="connsiteX450" fmla="*/ 2961 w 10000"/>
                <a:gd name="connsiteY450" fmla="*/ 6651 h 10000"/>
                <a:gd name="connsiteX451" fmla="*/ 2961 w 10000"/>
                <a:gd name="connsiteY451" fmla="*/ 6678 h 10000"/>
                <a:gd name="connsiteX452" fmla="*/ 2949 w 10000"/>
                <a:gd name="connsiteY452" fmla="*/ 6712 h 10000"/>
                <a:gd name="connsiteX453" fmla="*/ 2949 w 10000"/>
                <a:gd name="connsiteY453" fmla="*/ 6739 h 10000"/>
                <a:gd name="connsiteX454" fmla="*/ 2939 w 10000"/>
                <a:gd name="connsiteY454" fmla="*/ 6766 h 10000"/>
                <a:gd name="connsiteX455" fmla="*/ 2939 w 10000"/>
                <a:gd name="connsiteY455" fmla="*/ 6793 h 10000"/>
                <a:gd name="connsiteX456" fmla="*/ 2906 w 10000"/>
                <a:gd name="connsiteY456" fmla="*/ 6989 h 10000"/>
                <a:gd name="connsiteX457" fmla="*/ 2906 w 10000"/>
                <a:gd name="connsiteY457" fmla="*/ 7184 h 10000"/>
                <a:gd name="connsiteX458" fmla="*/ 2916 w 10000"/>
                <a:gd name="connsiteY458" fmla="*/ 7380 h 10000"/>
                <a:gd name="connsiteX459" fmla="*/ 2949 w 10000"/>
                <a:gd name="connsiteY459" fmla="*/ 7576 h 10000"/>
                <a:gd name="connsiteX460" fmla="*/ 2995 w 10000"/>
                <a:gd name="connsiteY460" fmla="*/ 7765 h 10000"/>
                <a:gd name="connsiteX461" fmla="*/ 3061 w 10000"/>
                <a:gd name="connsiteY461" fmla="*/ 7968 h 10000"/>
                <a:gd name="connsiteX462" fmla="*/ 3128 w 10000"/>
                <a:gd name="connsiteY462" fmla="*/ 8157 h 10000"/>
                <a:gd name="connsiteX463" fmla="*/ 3204 w 10000"/>
                <a:gd name="connsiteY463" fmla="*/ 8339 h 10000"/>
                <a:gd name="connsiteX464" fmla="*/ 3502 w 10000"/>
                <a:gd name="connsiteY464" fmla="*/ 8852 h 10000"/>
                <a:gd name="connsiteX465" fmla="*/ 3073 w 10000"/>
                <a:gd name="connsiteY465" fmla="*/ 8832 h 10000"/>
                <a:gd name="connsiteX466" fmla="*/ 2619 w 10000"/>
                <a:gd name="connsiteY466" fmla="*/ 8832 h 10000"/>
                <a:gd name="connsiteX467" fmla="*/ 2399 w 10000"/>
                <a:gd name="connsiteY467" fmla="*/ 8832 h 10000"/>
                <a:gd name="connsiteX468" fmla="*/ 2178 w 10000"/>
                <a:gd name="connsiteY468" fmla="*/ 8845 h 10000"/>
                <a:gd name="connsiteX469" fmla="*/ 1956 w 10000"/>
                <a:gd name="connsiteY469" fmla="*/ 8859 h 10000"/>
                <a:gd name="connsiteX470" fmla="*/ 1723 w 10000"/>
                <a:gd name="connsiteY470" fmla="*/ 8879 h 10000"/>
                <a:gd name="connsiteX471" fmla="*/ 1514 w 10000"/>
                <a:gd name="connsiteY471" fmla="*/ 8906 h 10000"/>
                <a:gd name="connsiteX472" fmla="*/ 1293 w 10000"/>
                <a:gd name="connsiteY472" fmla="*/ 8933 h 10000"/>
                <a:gd name="connsiteX473" fmla="*/ 1083 w 10000"/>
                <a:gd name="connsiteY473" fmla="*/ 8967 h 10000"/>
                <a:gd name="connsiteX474" fmla="*/ 873 w 10000"/>
                <a:gd name="connsiteY474" fmla="*/ 9014 h 10000"/>
                <a:gd name="connsiteX475" fmla="*/ 685 w 10000"/>
                <a:gd name="connsiteY475" fmla="*/ 9068 h 10000"/>
                <a:gd name="connsiteX476" fmla="*/ 486 w 10000"/>
                <a:gd name="connsiteY476" fmla="*/ 9136 h 10000"/>
                <a:gd name="connsiteX477" fmla="*/ 299 w 10000"/>
                <a:gd name="connsiteY477" fmla="*/ 9196 h 10000"/>
                <a:gd name="connsiteX478" fmla="*/ 122 w 10000"/>
                <a:gd name="connsiteY478" fmla="*/ 9278 h 10000"/>
                <a:gd name="connsiteX479" fmla="*/ 87 w 10000"/>
                <a:gd name="connsiteY479" fmla="*/ 9305 h 10000"/>
                <a:gd name="connsiteX480" fmla="*/ 66 w 10000"/>
                <a:gd name="connsiteY480" fmla="*/ 9332 h 10000"/>
                <a:gd name="connsiteX481" fmla="*/ 44 w 10000"/>
                <a:gd name="connsiteY481" fmla="*/ 9359 h 10000"/>
                <a:gd name="connsiteX482" fmla="*/ 22 w 10000"/>
                <a:gd name="connsiteY482" fmla="*/ 9392 h 10000"/>
                <a:gd name="connsiteX483" fmla="*/ 11 w 10000"/>
                <a:gd name="connsiteY483" fmla="*/ 9419 h 10000"/>
                <a:gd name="connsiteX484" fmla="*/ 0 w 10000"/>
                <a:gd name="connsiteY484" fmla="*/ 9446 h 10000"/>
                <a:gd name="connsiteX485" fmla="*/ 0 w 10000"/>
                <a:gd name="connsiteY485" fmla="*/ 9473 h 10000"/>
                <a:gd name="connsiteX486" fmla="*/ 0 w 10000"/>
                <a:gd name="connsiteY486" fmla="*/ 9500 h 10000"/>
                <a:gd name="connsiteX487" fmla="*/ 178 w 10000"/>
                <a:gd name="connsiteY487" fmla="*/ 9534 h 10000"/>
                <a:gd name="connsiteX488" fmla="*/ 355 w 10000"/>
                <a:gd name="connsiteY488" fmla="*/ 9554 h 10000"/>
                <a:gd name="connsiteX489" fmla="*/ 530 w 10000"/>
                <a:gd name="connsiteY489" fmla="*/ 9581 h 10000"/>
                <a:gd name="connsiteX490" fmla="*/ 718 w 10000"/>
                <a:gd name="connsiteY490" fmla="*/ 9588 h 10000"/>
                <a:gd name="connsiteX491" fmla="*/ 1083 w 10000"/>
                <a:gd name="connsiteY491" fmla="*/ 9602 h 10000"/>
                <a:gd name="connsiteX492" fmla="*/ 1459 w 10000"/>
                <a:gd name="connsiteY492" fmla="*/ 9588 h 10000"/>
                <a:gd name="connsiteX493" fmla="*/ 1834 w 10000"/>
                <a:gd name="connsiteY493" fmla="*/ 9575 h 10000"/>
                <a:gd name="connsiteX494" fmla="*/ 2210 w 10000"/>
                <a:gd name="connsiteY494" fmla="*/ 9561 h 10000"/>
                <a:gd name="connsiteX495" fmla="*/ 2575 w 10000"/>
                <a:gd name="connsiteY495" fmla="*/ 9554 h 10000"/>
                <a:gd name="connsiteX496" fmla="*/ 2949 w 10000"/>
                <a:gd name="connsiteY496" fmla="*/ 9561 h 10000"/>
                <a:gd name="connsiteX497" fmla="*/ 2949 w 10000"/>
                <a:gd name="connsiteY497" fmla="*/ 9581 h 10000"/>
                <a:gd name="connsiteX498" fmla="*/ 2961 w 10000"/>
                <a:gd name="connsiteY498" fmla="*/ 9602 h 10000"/>
                <a:gd name="connsiteX499" fmla="*/ 2961 w 10000"/>
                <a:gd name="connsiteY499" fmla="*/ 9615 h 10000"/>
                <a:gd name="connsiteX500" fmla="*/ 2961 w 10000"/>
                <a:gd name="connsiteY500" fmla="*/ 9635 h 10000"/>
                <a:gd name="connsiteX501" fmla="*/ 2984 w 10000"/>
                <a:gd name="connsiteY501" fmla="*/ 9662 h 10000"/>
                <a:gd name="connsiteX502" fmla="*/ 2995 w 10000"/>
                <a:gd name="connsiteY502" fmla="*/ 9683 h 10000"/>
                <a:gd name="connsiteX503" fmla="*/ 2995 w 10000"/>
                <a:gd name="connsiteY503" fmla="*/ 9696 h 10000"/>
                <a:gd name="connsiteX504" fmla="*/ 3017 w 10000"/>
                <a:gd name="connsiteY504" fmla="*/ 9716 h 10000"/>
                <a:gd name="connsiteX505" fmla="*/ 3040 w 10000"/>
                <a:gd name="connsiteY505" fmla="*/ 9743 h 10000"/>
                <a:gd name="connsiteX506" fmla="*/ 3073 w 10000"/>
                <a:gd name="connsiteY506" fmla="*/ 9764 h 10000"/>
                <a:gd name="connsiteX507" fmla="*/ 3106 w 10000"/>
                <a:gd name="connsiteY507" fmla="*/ 9784 h 10000"/>
                <a:gd name="connsiteX508" fmla="*/ 3128 w 10000"/>
                <a:gd name="connsiteY508" fmla="*/ 9797 h 10000"/>
                <a:gd name="connsiteX509" fmla="*/ 3171 w 10000"/>
                <a:gd name="connsiteY509" fmla="*/ 9818 h 10000"/>
                <a:gd name="connsiteX510" fmla="*/ 3204 w 10000"/>
                <a:gd name="connsiteY510" fmla="*/ 9838 h 10000"/>
                <a:gd name="connsiteX511" fmla="*/ 3248 w 10000"/>
                <a:gd name="connsiteY511" fmla="*/ 9845 h 10000"/>
                <a:gd name="connsiteX512" fmla="*/ 3282 w 10000"/>
                <a:gd name="connsiteY512" fmla="*/ 9865 h 10000"/>
                <a:gd name="connsiteX513" fmla="*/ 3315 w 10000"/>
                <a:gd name="connsiteY513" fmla="*/ 9865 h 10000"/>
                <a:gd name="connsiteX514" fmla="*/ 3326 w 10000"/>
                <a:gd name="connsiteY514" fmla="*/ 9872 h 10000"/>
                <a:gd name="connsiteX515" fmla="*/ 3338 w 10000"/>
                <a:gd name="connsiteY515" fmla="*/ 9872 h 10000"/>
                <a:gd name="connsiteX516" fmla="*/ 3359 w 10000"/>
                <a:gd name="connsiteY516" fmla="*/ 9872 h 10000"/>
                <a:gd name="connsiteX517" fmla="*/ 3371 w 10000"/>
                <a:gd name="connsiteY517" fmla="*/ 9872 h 10000"/>
                <a:gd name="connsiteX518" fmla="*/ 3382 w 10000"/>
                <a:gd name="connsiteY518" fmla="*/ 9872 h 10000"/>
                <a:gd name="connsiteX519" fmla="*/ 3404 w 10000"/>
                <a:gd name="connsiteY519" fmla="*/ 9872 h 10000"/>
                <a:gd name="connsiteX520" fmla="*/ 3415 w 10000"/>
                <a:gd name="connsiteY520" fmla="*/ 9872 h 10000"/>
                <a:gd name="connsiteX521" fmla="*/ 3448 w 10000"/>
                <a:gd name="connsiteY521" fmla="*/ 9892 h 10000"/>
                <a:gd name="connsiteX522" fmla="*/ 3469 w 10000"/>
                <a:gd name="connsiteY522" fmla="*/ 9899 h 10000"/>
                <a:gd name="connsiteX523" fmla="*/ 3502 w 10000"/>
                <a:gd name="connsiteY523" fmla="*/ 9905 h 10000"/>
                <a:gd name="connsiteX524" fmla="*/ 3536 w 10000"/>
                <a:gd name="connsiteY524" fmla="*/ 9905 h 10000"/>
                <a:gd name="connsiteX525" fmla="*/ 3580 w 10000"/>
                <a:gd name="connsiteY525" fmla="*/ 9905 h 10000"/>
                <a:gd name="connsiteX526" fmla="*/ 3613 w 10000"/>
                <a:gd name="connsiteY526" fmla="*/ 9919 h 10000"/>
                <a:gd name="connsiteX527" fmla="*/ 3657 w 10000"/>
                <a:gd name="connsiteY527" fmla="*/ 9926 h 10000"/>
                <a:gd name="connsiteX528" fmla="*/ 3669 w 10000"/>
                <a:gd name="connsiteY528" fmla="*/ 9946 h 10000"/>
                <a:gd name="connsiteX529" fmla="*/ 3746 w 10000"/>
                <a:gd name="connsiteY529" fmla="*/ 9953 h 10000"/>
                <a:gd name="connsiteX530" fmla="*/ 3801 w 10000"/>
                <a:gd name="connsiteY530" fmla="*/ 9966 h 10000"/>
                <a:gd name="connsiteX531" fmla="*/ 3878 w 10000"/>
                <a:gd name="connsiteY531" fmla="*/ 9973 h 10000"/>
                <a:gd name="connsiteX532" fmla="*/ 3934 w 10000"/>
                <a:gd name="connsiteY532" fmla="*/ 9973 h 10000"/>
                <a:gd name="connsiteX533" fmla="*/ 4012 w 10000"/>
                <a:gd name="connsiteY533" fmla="*/ 9980 h 10000"/>
                <a:gd name="connsiteX534" fmla="*/ 4089 w 10000"/>
                <a:gd name="connsiteY534" fmla="*/ 9993 h 10000"/>
                <a:gd name="connsiteX535" fmla="*/ 4144 w 10000"/>
                <a:gd name="connsiteY535" fmla="*/ 9993 h 10000"/>
                <a:gd name="connsiteX536" fmla="*/ 4221 w 10000"/>
                <a:gd name="connsiteY53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021 w 10000"/>
                <a:gd name="connsiteY440" fmla="*/ 3815 h 10000"/>
                <a:gd name="connsiteX441" fmla="*/ 2044 w 10000"/>
                <a:gd name="connsiteY441" fmla="*/ 6462 h 10000"/>
                <a:gd name="connsiteX442" fmla="*/ 2486 w 10000"/>
                <a:gd name="connsiteY442" fmla="*/ 6556 h 10000"/>
                <a:gd name="connsiteX443" fmla="*/ 2608 w 10000"/>
                <a:gd name="connsiteY443" fmla="*/ 6563 h 10000"/>
                <a:gd name="connsiteX444" fmla="*/ 2740 w 10000"/>
                <a:gd name="connsiteY444" fmla="*/ 6570 h 10000"/>
                <a:gd name="connsiteX445" fmla="*/ 2862 w 10000"/>
                <a:gd name="connsiteY445" fmla="*/ 6570 h 10000"/>
                <a:gd name="connsiteX446" fmla="*/ 2984 w 10000"/>
                <a:gd name="connsiteY446" fmla="*/ 6563 h 10000"/>
                <a:gd name="connsiteX447" fmla="*/ 2984 w 10000"/>
                <a:gd name="connsiteY447" fmla="*/ 6590 h 10000"/>
                <a:gd name="connsiteX448" fmla="*/ 2961 w 10000"/>
                <a:gd name="connsiteY448" fmla="*/ 6624 h 10000"/>
                <a:gd name="connsiteX449" fmla="*/ 2961 w 10000"/>
                <a:gd name="connsiteY449" fmla="*/ 6651 h 10000"/>
                <a:gd name="connsiteX450" fmla="*/ 2961 w 10000"/>
                <a:gd name="connsiteY450" fmla="*/ 6678 h 10000"/>
                <a:gd name="connsiteX451" fmla="*/ 2949 w 10000"/>
                <a:gd name="connsiteY451" fmla="*/ 6712 h 10000"/>
                <a:gd name="connsiteX452" fmla="*/ 2949 w 10000"/>
                <a:gd name="connsiteY452" fmla="*/ 6739 h 10000"/>
                <a:gd name="connsiteX453" fmla="*/ 2939 w 10000"/>
                <a:gd name="connsiteY453" fmla="*/ 6766 h 10000"/>
                <a:gd name="connsiteX454" fmla="*/ 2939 w 10000"/>
                <a:gd name="connsiteY454" fmla="*/ 6793 h 10000"/>
                <a:gd name="connsiteX455" fmla="*/ 2906 w 10000"/>
                <a:gd name="connsiteY455" fmla="*/ 6989 h 10000"/>
                <a:gd name="connsiteX456" fmla="*/ 2906 w 10000"/>
                <a:gd name="connsiteY456" fmla="*/ 7184 h 10000"/>
                <a:gd name="connsiteX457" fmla="*/ 2916 w 10000"/>
                <a:gd name="connsiteY457" fmla="*/ 7380 h 10000"/>
                <a:gd name="connsiteX458" fmla="*/ 2949 w 10000"/>
                <a:gd name="connsiteY458" fmla="*/ 7576 h 10000"/>
                <a:gd name="connsiteX459" fmla="*/ 2995 w 10000"/>
                <a:gd name="connsiteY459" fmla="*/ 7765 h 10000"/>
                <a:gd name="connsiteX460" fmla="*/ 3061 w 10000"/>
                <a:gd name="connsiteY460" fmla="*/ 7968 h 10000"/>
                <a:gd name="connsiteX461" fmla="*/ 3128 w 10000"/>
                <a:gd name="connsiteY461" fmla="*/ 8157 h 10000"/>
                <a:gd name="connsiteX462" fmla="*/ 3204 w 10000"/>
                <a:gd name="connsiteY462" fmla="*/ 8339 h 10000"/>
                <a:gd name="connsiteX463" fmla="*/ 3502 w 10000"/>
                <a:gd name="connsiteY463" fmla="*/ 8852 h 10000"/>
                <a:gd name="connsiteX464" fmla="*/ 3073 w 10000"/>
                <a:gd name="connsiteY464" fmla="*/ 8832 h 10000"/>
                <a:gd name="connsiteX465" fmla="*/ 2619 w 10000"/>
                <a:gd name="connsiteY465" fmla="*/ 8832 h 10000"/>
                <a:gd name="connsiteX466" fmla="*/ 2399 w 10000"/>
                <a:gd name="connsiteY466" fmla="*/ 8832 h 10000"/>
                <a:gd name="connsiteX467" fmla="*/ 2178 w 10000"/>
                <a:gd name="connsiteY467" fmla="*/ 8845 h 10000"/>
                <a:gd name="connsiteX468" fmla="*/ 1956 w 10000"/>
                <a:gd name="connsiteY468" fmla="*/ 8859 h 10000"/>
                <a:gd name="connsiteX469" fmla="*/ 1723 w 10000"/>
                <a:gd name="connsiteY469" fmla="*/ 8879 h 10000"/>
                <a:gd name="connsiteX470" fmla="*/ 1514 w 10000"/>
                <a:gd name="connsiteY470" fmla="*/ 8906 h 10000"/>
                <a:gd name="connsiteX471" fmla="*/ 1293 w 10000"/>
                <a:gd name="connsiteY471" fmla="*/ 8933 h 10000"/>
                <a:gd name="connsiteX472" fmla="*/ 1083 w 10000"/>
                <a:gd name="connsiteY472" fmla="*/ 8967 h 10000"/>
                <a:gd name="connsiteX473" fmla="*/ 873 w 10000"/>
                <a:gd name="connsiteY473" fmla="*/ 9014 h 10000"/>
                <a:gd name="connsiteX474" fmla="*/ 685 w 10000"/>
                <a:gd name="connsiteY474" fmla="*/ 9068 h 10000"/>
                <a:gd name="connsiteX475" fmla="*/ 486 w 10000"/>
                <a:gd name="connsiteY475" fmla="*/ 9136 h 10000"/>
                <a:gd name="connsiteX476" fmla="*/ 299 w 10000"/>
                <a:gd name="connsiteY476" fmla="*/ 9196 h 10000"/>
                <a:gd name="connsiteX477" fmla="*/ 122 w 10000"/>
                <a:gd name="connsiteY477" fmla="*/ 9278 h 10000"/>
                <a:gd name="connsiteX478" fmla="*/ 87 w 10000"/>
                <a:gd name="connsiteY478" fmla="*/ 9305 h 10000"/>
                <a:gd name="connsiteX479" fmla="*/ 66 w 10000"/>
                <a:gd name="connsiteY479" fmla="*/ 9332 h 10000"/>
                <a:gd name="connsiteX480" fmla="*/ 44 w 10000"/>
                <a:gd name="connsiteY480" fmla="*/ 9359 h 10000"/>
                <a:gd name="connsiteX481" fmla="*/ 22 w 10000"/>
                <a:gd name="connsiteY481" fmla="*/ 9392 h 10000"/>
                <a:gd name="connsiteX482" fmla="*/ 11 w 10000"/>
                <a:gd name="connsiteY482" fmla="*/ 9419 h 10000"/>
                <a:gd name="connsiteX483" fmla="*/ 0 w 10000"/>
                <a:gd name="connsiteY483" fmla="*/ 9446 h 10000"/>
                <a:gd name="connsiteX484" fmla="*/ 0 w 10000"/>
                <a:gd name="connsiteY484" fmla="*/ 9473 h 10000"/>
                <a:gd name="connsiteX485" fmla="*/ 0 w 10000"/>
                <a:gd name="connsiteY485" fmla="*/ 9500 h 10000"/>
                <a:gd name="connsiteX486" fmla="*/ 178 w 10000"/>
                <a:gd name="connsiteY486" fmla="*/ 9534 h 10000"/>
                <a:gd name="connsiteX487" fmla="*/ 355 w 10000"/>
                <a:gd name="connsiteY487" fmla="*/ 9554 h 10000"/>
                <a:gd name="connsiteX488" fmla="*/ 530 w 10000"/>
                <a:gd name="connsiteY488" fmla="*/ 9581 h 10000"/>
                <a:gd name="connsiteX489" fmla="*/ 718 w 10000"/>
                <a:gd name="connsiteY489" fmla="*/ 9588 h 10000"/>
                <a:gd name="connsiteX490" fmla="*/ 1083 w 10000"/>
                <a:gd name="connsiteY490" fmla="*/ 9602 h 10000"/>
                <a:gd name="connsiteX491" fmla="*/ 1459 w 10000"/>
                <a:gd name="connsiteY491" fmla="*/ 9588 h 10000"/>
                <a:gd name="connsiteX492" fmla="*/ 1834 w 10000"/>
                <a:gd name="connsiteY492" fmla="*/ 9575 h 10000"/>
                <a:gd name="connsiteX493" fmla="*/ 2210 w 10000"/>
                <a:gd name="connsiteY493" fmla="*/ 9561 h 10000"/>
                <a:gd name="connsiteX494" fmla="*/ 2575 w 10000"/>
                <a:gd name="connsiteY494" fmla="*/ 9554 h 10000"/>
                <a:gd name="connsiteX495" fmla="*/ 2949 w 10000"/>
                <a:gd name="connsiteY495" fmla="*/ 9561 h 10000"/>
                <a:gd name="connsiteX496" fmla="*/ 2949 w 10000"/>
                <a:gd name="connsiteY496" fmla="*/ 9581 h 10000"/>
                <a:gd name="connsiteX497" fmla="*/ 2961 w 10000"/>
                <a:gd name="connsiteY497" fmla="*/ 9602 h 10000"/>
                <a:gd name="connsiteX498" fmla="*/ 2961 w 10000"/>
                <a:gd name="connsiteY498" fmla="*/ 9615 h 10000"/>
                <a:gd name="connsiteX499" fmla="*/ 2961 w 10000"/>
                <a:gd name="connsiteY499" fmla="*/ 9635 h 10000"/>
                <a:gd name="connsiteX500" fmla="*/ 2984 w 10000"/>
                <a:gd name="connsiteY500" fmla="*/ 9662 h 10000"/>
                <a:gd name="connsiteX501" fmla="*/ 2995 w 10000"/>
                <a:gd name="connsiteY501" fmla="*/ 9683 h 10000"/>
                <a:gd name="connsiteX502" fmla="*/ 2995 w 10000"/>
                <a:gd name="connsiteY502" fmla="*/ 9696 h 10000"/>
                <a:gd name="connsiteX503" fmla="*/ 3017 w 10000"/>
                <a:gd name="connsiteY503" fmla="*/ 9716 h 10000"/>
                <a:gd name="connsiteX504" fmla="*/ 3040 w 10000"/>
                <a:gd name="connsiteY504" fmla="*/ 9743 h 10000"/>
                <a:gd name="connsiteX505" fmla="*/ 3073 w 10000"/>
                <a:gd name="connsiteY505" fmla="*/ 9764 h 10000"/>
                <a:gd name="connsiteX506" fmla="*/ 3106 w 10000"/>
                <a:gd name="connsiteY506" fmla="*/ 9784 h 10000"/>
                <a:gd name="connsiteX507" fmla="*/ 3128 w 10000"/>
                <a:gd name="connsiteY507" fmla="*/ 9797 h 10000"/>
                <a:gd name="connsiteX508" fmla="*/ 3171 w 10000"/>
                <a:gd name="connsiteY508" fmla="*/ 9818 h 10000"/>
                <a:gd name="connsiteX509" fmla="*/ 3204 w 10000"/>
                <a:gd name="connsiteY509" fmla="*/ 9838 h 10000"/>
                <a:gd name="connsiteX510" fmla="*/ 3248 w 10000"/>
                <a:gd name="connsiteY510" fmla="*/ 9845 h 10000"/>
                <a:gd name="connsiteX511" fmla="*/ 3282 w 10000"/>
                <a:gd name="connsiteY511" fmla="*/ 9865 h 10000"/>
                <a:gd name="connsiteX512" fmla="*/ 3315 w 10000"/>
                <a:gd name="connsiteY512" fmla="*/ 9865 h 10000"/>
                <a:gd name="connsiteX513" fmla="*/ 3326 w 10000"/>
                <a:gd name="connsiteY513" fmla="*/ 9872 h 10000"/>
                <a:gd name="connsiteX514" fmla="*/ 3338 w 10000"/>
                <a:gd name="connsiteY514" fmla="*/ 9872 h 10000"/>
                <a:gd name="connsiteX515" fmla="*/ 3359 w 10000"/>
                <a:gd name="connsiteY515" fmla="*/ 9872 h 10000"/>
                <a:gd name="connsiteX516" fmla="*/ 3371 w 10000"/>
                <a:gd name="connsiteY516" fmla="*/ 9872 h 10000"/>
                <a:gd name="connsiteX517" fmla="*/ 3382 w 10000"/>
                <a:gd name="connsiteY517" fmla="*/ 9872 h 10000"/>
                <a:gd name="connsiteX518" fmla="*/ 3404 w 10000"/>
                <a:gd name="connsiteY518" fmla="*/ 9872 h 10000"/>
                <a:gd name="connsiteX519" fmla="*/ 3415 w 10000"/>
                <a:gd name="connsiteY519" fmla="*/ 9872 h 10000"/>
                <a:gd name="connsiteX520" fmla="*/ 3448 w 10000"/>
                <a:gd name="connsiteY520" fmla="*/ 9892 h 10000"/>
                <a:gd name="connsiteX521" fmla="*/ 3469 w 10000"/>
                <a:gd name="connsiteY521" fmla="*/ 9899 h 10000"/>
                <a:gd name="connsiteX522" fmla="*/ 3502 w 10000"/>
                <a:gd name="connsiteY522" fmla="*/ 9905 h 10000"/>
                <a:gd name="connsiteX523" fmla="*/ 3536 w 10000"/>
                <a:gd name="connsiteY523" fmla="*/ 9905 h 10000"/>
                <a:gd name="connsiteX524" fmla="*/ 3580 w 10000"/>
                <a:gd name="connsiteY524" fmla="*/ 9905 h 10000"/>
                <a:gd name="connsiteX525" fmla="*/ 3613 w 10000"/>
                <a:gd name="connsiteY525" fmla="*/ 9919 h 10000"/>
                <a:gd name="connsiteX526" fmla="*/ 3657 w 10000"/>
                <a:gd name="connsiteY526" fmla="*/ 9926 h 10000"/>
                <a:gd name="connsiteX527" fmla="*/ 3669 w 10000"/>
                <a:gd name="connsiteY527" fmla="*/ 9946 h 10000"/>
                <a:gd name="connsiteX528" fmla="*/ 3746 w 10000"/>
                <a:gd name="connsiteY528" fmla="*/ 9953 h 10000"/>
                <a:gd name="connsiteX529" fmla="*/ 3801 w 10000"/>
                <a:gd name="connsiteY529" fmla="*/ 9966 h 10000"/>
                <a:gd name="connsiteX530" fmla="*/ 3878 w 10000"/>
                <a:gd name="connsiteY530" fmla="*/ 9973 h 10000"/>
                <a:gd name="connsiteX531" fmla="*/ 3934 w 10000"/>
                <a:gd name="connsiteY531" fmla="*/ 9973 h 10000"/>
                <a:gd name="connsiteX532" fmla="*/ 4012 w 10000"/>
                <a:gd name="connsiteY532" fmla="*/ 9980 h 10000"/>
                <a:gd name="connsiteX533" fmla="*/ 4089 w 10000"/>
                <a:gd name="connsiteY533" fmla="*/ 9993 h 10000"/>
                <a:gd name="connsiteX534" fmla="*/ 4144 w 10000"/>
                <a:gd name="connsiteY534" fmla="*/ 9993 h 10000"/>
                <a:gd name="connsiteX535" fmla="*/ 4221 w 10000"/>
                <a:gd name="connsiteY53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021 w 10000"/>
                <a:gd name="connsiteY439" fmla="*/ 3815 h 10000"/>
                <a:gd name="connsiteX440" fmla="*/ 2044 w 10000"/>
                <a:gd name="connsiteY440" fmla="*/ 6462 h 10000"/>
                <a:gd name="connsiteX441" fmla="*/ 2486 w 10000"/>
                <a:gd name="connsiteY441" fmla="*/ 6556 h 10000"/>
                <a:gd name="connsiteX442" fmla="*/ 2608 w 10000"/>
                <a:gd name="connsiteY442" fmla="*/ 6563 h 10000"/>
                <a:gd name="connsiteX443" fmla="*/ 2740 w 10000"/>
                <a:gd name="connsiteY443" fmla="*/ 6570 h 10000"/>
                <a:gd name="connsiteX444" fmla="*/ 2862 w 10000"/>
                <a:gd name="connsiteY444" fmla="*/ 6570 h 10000"/>
                <a:gd name="connsiteX445" fmla="*/ 2984 w 10000"/>
                <a:gd name="connsiteY445" fmla="*/ 6563 h 10000"/>
                <a:gd name="connsiteX446" fmla="*/ 2984 w 10000"/>
                <a:gd name="connsiteY446" fmla="*/ 6590 h 10000"/>
                <a:gd name="connsiteX447" fmla="*/ 2961 w 10000"/>
                <a:gd name="connsiteY447" fmla="*/ 6624 h 10000"/>
                <a:gd name="connsiteX448" fmla="*/ 2961 w 10000"/>
                <a:gd name="connsiteY448" fmla="*/ 6651 h 10000"/>
                <a:gd name="connsiteX449" fmla="*/ 2961 w 10000"/>
                <a:gd name="connsiteY449" fmla="*/ 6678 h 10000"/>
                <a:gd name="connsiteX450" fmla="*/ 2949 w 10000"/>
                <a:gd name="connsiteY450" fmla="*/ 6712 h 10000"/>
                <a:gd name="connsiteX451" fmla="*/ 2949 w 10000"/>
                <a:gd name="connsiteY451" fmla="*/ 6739 h 10000"/>
                <a:gd name="connsiteX452" fmla="*/ 2939 w 10000"/>
                <a:gd name="connsiteY452" fmla="*/ 6766 h 10000"/>
                <a:gd name="connsiteX453" fmla="*/ 2939 w 10000"/>
                <a:gd name="connsiteY453" fmla="*/ 6793 h 10000"/>
                <a:gd name="connsiteX454" fmla="*/ 2906 w 10000"/>
                <a:gd name="connsiteY454" fmla="*/ 6989 h 10000"/>
                <a:gd name="connsiteX455" fmla="*/ 2906 w 10000"/>
                <a:gd name="connsiteY455" fmla="*/ 7184 h 10000"/>
                <a:gd name="connsiteX456" fmla="*/ 2916 w 10000"/>
                <a:gd name="connsiteY456" fmla="*/ 7380 h 10000"/>
                <a:gd name="connsiteX457" fmla="*/ 2949 w 10000"/>
                <a:gd name="connsiteY457" fmla="*/ 7576 h 10000"/>
                <a:gd name="connsiteX458" fmla="*/ 2995 w 10000"/>
                <a:gd name="connsiteY458" fmla="*/ 7765 h 10000"/>
                <a:gd name="connsiteX459" fmla="*/ 3061 w 10000"/>
                <a:gd name="connsiteY459" fmla="*/ 7968 h 10000"/>
                <a:gd name="connsiteX460" fmla="*/ 3128 w 10000"/>
                <a:gd name="connsiteY460" fmla="*/ 8157 h 10000"/>
                <a:gd name="connsiteX461" fmla="*/ 3204 w 10000"/>
                <a:gd name="connsiteY461" fmla="*/ 8339 h 10000"/>
                <a:gd name="connsiteX462" fmla="*/ 3502 w 10000"/>
                <a:gd name="connsiteY462" fmla="*/ 8852 h 10000"/>
                <a:gd name="connsiteX463" fmla="*/ 3073 w 10000"/>
                <a:gd name="connsiteY463" fmla="*/ 8832 h 10000"/>
                <a:gd name="connsiteX464" fmla="*/ 2619 w 10000"/>
                <a:gd name="connsiteY464" fmla="*/ 8832 h 10000"/>
                <a:gd name="connsiteX465" fmla="*/ 2399 w 10000"/>
                <a:gd name="connsiteY465" fmla="*/ 8832 h 10000"/>
                <a:gd name="connsiteX466" fmla="*/ 2178 w 10000"/>
                <a:gd name="connsiteY466" fmla="*/ 8845 h 10000"/>
                <a:gd name="connsiteX467" fmla="*/ 1956 w 10000"/>
                <a:gd name="connsiteY467" fmla="*/ 8859 h 10000"/>
                <a:gd name="connsiteX468" fmla="*/ 1723 w 10000"/>
                <a:gd name="connsiteY468" fmla="*/ 8879 h 10000"/>
                <a:gd name="connsiteX469" fmla="*/ 1514 w 10000"/>
                <a:gd name="connsiteY469" fmla="*/ 8906 h 10000"/>
                <a:gd name="connsiteX470" fmla="*/ 1293 w 10000"/>
                <a:gd name="connsiteY470" fmla="*/ 8933 h 10000"/>
                <a:gd name="connsiteX471" fmla="*/ 1083 w 10000"/>
                <a:gd name="connsiteY471" fmla="*/ 8967 h 10000"/>
                <a:gd name="connsiteX472" fmla="*/ 873 w 10000"/>
                <a:gd name="connsiteY472" fmla="*/ 9014 h 10000"/>
                <a:gd name="connsiteX473" fmla="*/ 685 w 10000"/>
                <a:gd name="connsiteY473" fmla="*/ 9068 h 10000"/>
                <a:gd name="connsiteX474" fmla="*/ 486 w 10000"/>
                <a:gd name="connsiteY474" fmla="*/ 9136 h 10000"/>
                <a:gd name="connsiteX475" fmla="*/ 299 w 10000"/>
                <a:gd name="connsiteY475" fmla="*/ 9196 h 10000"/>
                <a:gd name="connsiteX476" fmla="*/ 122 w 10000"/>
                <a:gd name="connsiteY476" fmla="*/ 9278 h 10000"/>
                <a:gd name="connsiteX477" fmla="*/ 87 w 10000"/>
                <a:gd name="connsiteY477" fmla="*/ 9305 h 10000"/>
                <a:gd name="connsiteX478" fmla="*/ 66 w 10000"/>
                <a:gd name="connsiteY478" fmla="*/ 9332 h 10000"/>
                <a:gd name="connsiteX479" fmla="*/ 44 w 10000"/>
                <a:gd name="connsiteY479" fmla="*/ 9359 h 10000"/>
                <a:gd name="connsiteX480" fmla="*/ 22 w 10000"/>
                <a:gd name="connsiteY480" fmla="*/ 9392 h 10000"/>
                <a:gd name="connsiteX481" fmla="*/ 11 w 10000"/>
                <a:gd name="connsiteY481" fmla="*/ 9419 h 10000"/>
                <a:gd name="connsiteX482" fmla="*/ 0 w 10000"/>
                <a:gd name="connsiteY482" fmla="*/ 9446 h 10000"/>
                <a:gd name="connsiteX483" fmla="*/ 0 w 10000"/>
                <a:gd name="connsiteY483" fmla="*/ 9473 h 10000"/>
                <a:gd name="connsiteX484" fmla="*/ 0 w 10000"/>
                <a:gd name="connsiteY484" fmla="*/ 9500 h 10000"/>
                <a:gd name="connsiteX485" fmla="*/ 178 w 10000"/>
                <a:gd name="connsiteY485" fmla="*/ 9534 h 10000"/>
                <a:gd name="connsiteX486" fmla="*/ 355 w 10000"/>
                <a:gd name="connsiteY486" fmla="*/ 9554 h 10000"/>
                <a:gd name="connsiteX487" fmla="*/ 530 w 10000"/>
                <a:gd name="connsiteY487" fmla="*/ 9581 h 10000"/>
                <a:gd name="connsiteX488" fmla="*/ 718 w 10000"/>
                <a:gd name="connsiteY488" fmla="*/ 9588 h 10000"/>
                <a:gd name="connsiteX489" fmla="*/ 1083 w 10000"/>
                <a:gd name="connsiteY489" fmla="*/ 9602 h 10000"/>
                <a:gd name="connsiteX490" fmla="*/ 1459 w 10000"/>
                <a:gd name="connsiteY490" fmla="*/ 9588 h 10000"/>
                <a:gd name="connsiteX491" fmla="*/ 1834 w 10000"/>
                <a:gd name="connsiteY491" fmla="*/ 9575 h 10000"/>
                <a:gd name="connsiteX492" fmla="*/ 2210 w 10000"/>
                <a:gd name="connsiteY492" fmla="*/ 9561 h 10000"/>
                <a:gd name="connsiteX493" fmla="*/ 2575 w 10000"/>
                <a:gd name="connsiteY493" fmla="*/ 9554 h 10000"/>
                <a:gd name="connsiteX494" fmla="*/ 2949 w 10000"/>
                <a:gd name="connsiteY494" fmla="*/ 9561 h 10000"/>
                <a:gd name="connsiteX495" fmla="*/ 2949 w 10000"/>
                <a:gd name="connsiteY495" fmla="*/ 9581 h 10000"/>
                <a:gd name="connsiteX496" fmla="*/ 2961 w 10000"/>
                <a:gd name="connsiteY496" fmla="*/ 9602 h 10000"/>
                <a:gd name="connsiteX497" fmla="*/ 2961 w 10000"/>
                <a:gd name="connsiteY497" fmla="*/ 9615 h 10000"/>
                <a:gd name="connsiteX498" fmla="*/ 2961 w 10000"/>
                <a:gd name="connsiteY498" fmla="*/ 9635 h 10000"/>
                <a:gd name="connsiteX499" fmla="*/ 2984 w 10000"/>
                <a:gd name="connsiteY499" fmla="*/ 9662 h 10000"/>
                <a:gd name="connsiteX500" fmla="*/ 2995 w 10000"/>
                <a:gd name="connsiteY500" fmla="*/ 9683 h 10000"/>
                <a:gd name="connsiteX501" fmla="*/ 2995 w 10000"/>
                <a:gd name="connsiteY501" fmla="*/ 9696 h 10000"/>
                <a:gd name="connsiteX502" fmla="*/ 3017 w 10000"/>
                <a:gd name="connsiteY502" fmla="*/ 9716 h 10000"/>
                <a:gd name="connsiteX503" fmla="*/ 3040 w 10000"/>
                <a:gd name="connsiteY503" fmla="*/ 9743 h 10000"/>
                <a:gd name="connsiteX504" fmla="*/ 3073 w 10000"/>
                <a:gd name="connsiteY504" fmla="*/ 9764 h 10000"/>
                <a:gd name="connsiteX505" fmla="*/ 3106 w 10000"/>
                <a:gd name="connsiteY505" fmla="*/ 9784 h 10000"/>
                <a:gd name="connsiteX506" fmla="*/ 3128 w 10000"/>
                <a:gd name="connsiteY506" fmla="*/ 9797 h 10000"/>
                <a:gd name="connsiteX507" fmla="*/ 3171 w 10000"/>
                <a:gd name="connsiteY507" fmla="*/ 9818 h 10000"/>
                <a:gd name="connsiteX508" fmla="*/ 3204 w 10000"/>
                <a:gd name="connsiteY508" fmla="*/ 9838 h 10000"/>
                <a:gd name="connsiteX509" fmla="*/ 3248 w 10000"/>
                <a:gd name="connsiteY509" fmla="*/ 9845 h 10000"/>
                <a:gd name="connsiteX510" fmla="*/ 3282 w 10000"/>
                <a:gd name="connsiteY510" fmla="*/ 9865 h 10000"/>
                <a:gd name="connsiteX511" fmla="*/ 3315 w 10000"/>
                <a:gd name="connsiteY511" fmla="*/ 9865 h 10000"/>
                <a:gd name="connsiteX512" fmla="*/ 3326 w 10000"/>
                <a:gd name="connsiteY512" fmla="*/ 9872 h 10000"/>
                <a:gd name="connsiteX513" fmla="*/ 3338 w 10000"/>
                <a:gd name="connsiteY513" fmla="*/ 9872 h 10000"/>
                <a:gd name="connsiteX514" fmla="*/ 3359 w 10000"/>
                <a:gd name="connsiteY514" fmla="*/ 9872 h 10000"/>
                <a:gd name="connsiteX515" fmla="*/ 3371 w 10000"/>
                <a:gd name="connsiteY515" fmla="*/ 9872 h 10000"/>
                <a:gd name="connsiteX516" fmla="*/ 3382 w 10000"/>
                <a:gd name="connsiteY516" fmla="*/ 9872 h 10000"/>
                <a:gd name="connsiteX517" fmla="*/ 3404 w 10000"/>
                <a:gd name="connsiteY517" fmla="*/ 9872 h 10000"/>
                <a:gd name="connsiteX518" fmla="*/ 3415 w 10000"/>
                <a:gd name="connsiteY518" fmla="*/ 9872 h 10000"/>
                <a:gd name="connsiteX519" fmla="*/ 3448 w 10000"/>
                <a:gd name="connsiteY519" fmla="*/ 9892 h 10000"/>
                <a:gd name="connsiteX520" fmla="*/ 3469 w 10000"/>
                <a:gd name="connsiteY520" fmla="*/ 9899 h 10000"/>
                <a:gd name="connsiteX521" fmla="*/ 3502 w 10000"/>
                <a:gd name="connsiteY521" fmla="*/ 9905 h 10000"/>
                <a:gd name="connsiteX522" fmla="*/ 3536 w 10000"/>
                <a:gd name="connsiteY522" fmla="*/ 9905 h 10000"/>
                <a:gd name="connsiteX523" fmla="*/ 3580 w 10000"/>
                <a:gd name="connsiteY523" fmla="*/ 9905 h 10000"/>
                <a:gd name="connsiteX524" fmla="*/ 3613 w 10000"/>
                <a:gd name="connsiteY524" fmla="*/ 9919 h 10000"/>
                <a:gd name="connsiteX525" fmla="*/ 3657 w 10000"/>
                <a:gd name="connsiteY525" fmla="*/ 9926 h 10000"/>
                <a:gd name="connsiteX526" fmla="*/ 3669 w 10000"/>
                <a:gd name="connsiteY526" fmla="*/ 9946 h 10000"/>
                <a:gd name="connsiteX527" fmla="*/ 3746 w 10000"/>
                <a:gd name="connsiteY527" fmla="*/ 9953 h 10000"/>
                <a:gd name="connsiteX528" fmla="*/ 3801 w 10000"/>
                <a:gd name="connsiteY528" fmla="*/ 9966 h 10000"/>
                <a:gd name="connsiteX529" fmla="*/ 3878 w 10000"/>
                <a:gd name="connsiteY529" fmla="*/ 9973 h 10000"/>
                <a:gd name="connsiteX530" fmla="*/ 3934 w 10000"/>
                <a:gd name="connsiteY530" fmla="*/ 9973 h 10000"/>
                <a:gd name="connsiteX531" fmla="*/ 4012 w 10000"/>
                <a:gd name="connsiteY531" fmla="*/ 9980 h 10000"/>
                <a:gd name="connsiteX532" fmla="*/ 4089 w 10000"/>
                <a:gd name="connsiteY532" fmla="*/ 9993 h 10000"/>
                <a:gd name="connsiteX533" fmla="*/ 4144 w 10000"/>
                <a:gd name="connsiteY533" fmla="*/ 9993 h 10000"/>
                <a:gd name="connsiteX534" fmla="*/ 4221 w 10000"/>
                <a:gd name="connsiteY53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021 w 10000"/>
                <a:gd name="connsiteY438" fmla="*/ 3815 h 10000"/>
                <a:gd name="connsiteX439" fmla="*/ 2044 w 10000"/>
                <a:gd name="connsiteY439" fmla="*/ 6462 h 10000"/>
                <a:gd name="connsiteX440" fmla="*/ 2486 w 10000"/>
                <a:gd name="connsiteY440" fmla="*/ 6556 h 10000"/>
                <a:gd name="connsiteX441" fmla="*/ 2608 w 10000"/>
                <a:gd name="connsiteY441" fmla="*/ 6563 h 10000"/>
                <a:gd name="connsiteX442" fmla="*/ 2740 w 10000"/>
                <a:gd name="connsiteY442" fmla="*/ 6570 h 10000"/>
                <a:gd name="connsiteX443" fmla="*/ 2862 w 10000"/>
                <a:gd name="connsiteY443" fmla="*/ 6570 h 10000"/>
                <a:gd name="connsiteX444" fmla="*/ 2984 w 10000"/>
                <a:gd name="connsiteY444" fmla="*/ 6563 h 10000"/>
                <a:gd name="connsiteX445" fmla="*/ 2984 w 10000"/>
                <a:gd name="connsiteY445" fmla="*/ 6590 h 10000"/>
                <a:gd name="connsiteX446" fmla="*/ 2961 w 10000"/>
                <a:gd name="connsiteY446" fmla="*/ 6624 h 10000"/>
                <a:gd name="connsiteX447" fmla="*/ 2961 w 10000"/>
                <a:gd name="connsiteY447" fmla="*/ 6651 h 10000"/>
                <a:gd name="connsiteX448" fmla="*/ 2961 w 10000"/>
                <a:gd name="connsiteY448" fmla="*/ 6678 h 10000"/>
                <a:gd name="connsiteX449" fmla="*/ 2949 w 10000"/>
                <a:gd name="connsiteY449" fmla="*/ 6712 h 10000"/>
                <a:gd name="connsiteX450" fmla="*/ 2949 w 10000"/>
                <a:gd name="connsiteY450" fmla="*/ 6739 h 10000"/>
                <a:gd name="connsiteX451" fmla="*/ 2939 w 10000"/>
                <a:gd name="connsiteY451" fmla="*/ 6766 h 10000"/>
                <a:gd name="connsiteX452" fmla="*/ 2939 w 10000"/>
                <a:gd name="connsiteY452" fmla="*/ 6793 h 10000"/>
                <a:gd name="connsiteX453" fmla="*/ 2906 w 10000"/>
                <a:gd name="connsiteY453" fmla="*/ 6989 h 10000"/>
                <a:gd name="connsiteX454" fmla="*/ 2906 w 10000"/>
                <a:gd name="connsiteY454" fmla="*/ 7184 h 10000"/>
                <a:gd name="connsiteX455" fmla="*/ 2916 w 10000"/>
                <a:gd name="connsiteY455" fmla="*/ 7380 h 10000"/>
                <a:gd name="connsiteX456" fmla="*/ 2949 w 10000"/>
                <a:gd name="connsiteY456" fmla="*/ 7576 h 10000"/>
                <a:gd name="connsiteX457" fmla="*/ 2995 w 10000"/>
                <a:gd name="connsiteY457" fmla="*/ 7765 h 10000"/>
                <a:gd name="connsiteX458" fmla="*/ 3061 w 10000"/>
                <a:gd name="connsiteY458" fmla="*/ 7968 h 10000"/>
                <a:gd name="connsiteX459" fmla="*/ 3128 w 10000"/>
                <a:gd name="connsiteY459" fmla="*/ 8157 h 10000"/>
                <a:gd name="connsiteX460" fmla="*/ 3204 w 10000"/>
                <a:gd name="connsiteY460" fmla="*/ 8339 h 10000"/>
                <a:gd name="connsiteX461" fmla="*/ 3502 w 10000"/>
                <a:gd name="connsiteY461" fmla="*/ 8852 h 10000"/>
                <a:gd name="connsiteX462" fmla="*/ 3073 w 10000"/>
                <a:gd name="connsiteY462" fmla="*/ 8832 h 10000"/>
                <a:gd name="connsiteX463" fmla="*/ 2619 w 10000"/>
                <a:gd name="connsiteY463" fmla="*/ 8832 h 10000"/>
                <a:gd name="connsiteX464" fmla="*/ 2399 w 10000"/>
                <a:gd name="connsiteY464" fmla="*/ 8832 h 10000"/>
                <a:gd name="connsiteX465" fmla="*/ 2178 w 10000"/>
                <a:gd name="connsiteY465" fmla="*/ 8845 h 10000"/>
                <a:gd name="connsiteX466" fmla="*/ 1956 w 10000"/>
                <a:gd name="connsiteY466" fmla="*/ 8859 h 10000"/>
                <a:gd name="connsiteX467" fmla="*/ 1723 w 10000"/>
                <a:gd name="connsiteY467" fmla="*/ 8879 h 10000"/>
                <a:gd name="connsiteX468" fmla="*/ 1514 w 10000"/>
                <a:gd name="connsiteY468" fmla="*/ 8906 h 10000"/>
                <a:gd name="connsiteX469" fmla="*/ 1293 w 10000"/>
                <a:gd name="connsiteY469" fmla="*/ 8933 h 10000"/>
                <a:gd name="connsiteX470" fmla="*/ 1083 w 10000"/>
                <a:gd name="connsiteY470" fmla="*/ 8967 h 10000"/>
                <a:gd name="connsiteX471" fmla="*/ 873 w 10000"/>
                <a:gd name="connsiteY471" fmla="*/ 9014 h 10000"/>
                <a:gd name="connsiteX472" fmla="*/ 685 w 10000"/>
                <a:gd name="connsiteY472" fmla="*/ 9068 h 10000"/>
                <a:gd name="connsiteX473" fmla="*/ 486 w 10000"/>
                <a:gd name="connsiteY473" fmla="*/ 9136 h 10000"/>
                <a:gd name="connsiteX474" fmla="*/ 299 w 10000"/>
                <a:gd name="connsiteY474" fmla="*/ 9196 h 10000"/>
                <a:gd name="connsiteX475" fmla="*/ 122 w 10000"/>
                <a:gd name="connsiteY475" fmla="*/ 9278 h 10000"/>
                <a:gd name="connsiteX476" fmla="*/ 87 w 10000"/>
                <a:gd name="connsiteY476" fmla="*/ 9305 h 10000"/>
                <a:gd name="connsiteX477" fmla="*/ 66 w 10000"/>
                <a:gd name="connsiteY477" fmla="*/ 9332 h 10000"/>
                <a:gd name="connsiteX478" fmla="*/ 44 w 10000"/>
                <a:gd name="connsiteY478" fmla="*/ 9359 h 10000"/>
                <a:gd name="connsiteX479" fmla="*/ 22 w 10000"/>
                <a:gd name="connsiteY479" fmla="*/ 9392 h 10000"/>
                <a:gd name="connsiteX480" fmla="*/ 11 w 10000"/>
                <a:gd name="connsiteY480" fmla="*/ 9419 h 10000"/>
                <a:gd name="connsiteX481" fmla="*/ 0 w 10000"/>
                <a:gd name="connsiteY481" fmla="*/ 9446 h 10000"/>
                <a:gd name="connsiteX482" fmla="*/ 0 w 10000"/>
                <a:gd name="connsiteY482" fmla="*/ 9473 h 10000"/>
                <a:gd name="connsiteX483" fmla="*/ 0 w 10000"/>
                <a:gd name="connsiteY483" fmla="*/ 9500 h 10000"/>
                <a:gd name="connsiteX484" fmla="*/ 178 w 10000"/>
                <a:gd name="connsiteY484" fmla="*/ 9534 h 10000"/>
                <a:gd name="connsiteX485" fmla="*/ 355 w 10000"/>
                <a:gd name="connsiteY485" fmla="*/ 9554 h 10000"/>
                <a:gd name="connsiteX486" fmla="*/ 530 w 10000"/>
                <a:gd name="connsiteY486" fmla="*/ 9581 h 10000"/>
                <a:gd name="connsiteX487" fmla="*/ 718 w 10000"/>
                <a:gd name="connsiteY487" fmla="*/ 9588 h 10000"/>
                <a:gd name="connsiteX488" fmla="*/ 1083 w 10000"/>
                <a:gd name="connsiteY488" fmla="*/ 9602 h 10000"/>
                <a:gd name="connsiteX489" fmla="*/ 1459 w 10000"/>
                <a:gd name="connsiteY489" fmla="*/ 9588 h 10000"/>
                <a:gd name="connsiteX490" fmla="*/ 1834 w 10000"/>
                <a:gd name="connsiteY490" fmla="*/ 9575 h 10000"/>
                <a:gd name="connsiteX491" fmla="*/ 2210 w 10000"/>
                <a:gd name="connsiteY491" fmla="*/ 9561 h 10000"/>
                <a:gd name="connsiteX492" fmla="*/ 2575 w 10000"/>
                <a:gd name="connsiteY492" fmla="*/ 9554 h 10000"/>
                <a:gd name="connsiteX493" fmla="*/ 2949 w 10000"/>
                <a:gd name="connsiteY493" fmla="*/ 9561 h 10000"/>
                <a:gd name="connsiteX494" fmla="*/ 2949 w 10000"/>
                <a:gd name="connsiteY494" fmla="*/ 9581 h 10000"/>
                <a:gd name="connsiteX495" fmla="*/ 2961 w 10000"/>
                <a:gd name="connsiteY495" fmla="*/ 9602 h 10000"/>
                <a:gd name="connsiteX496" fmla="*/ 2961 w 10000"/>
                <a:gd name="connsiteY496" fmla="*/ 9615 h 10000"/>
                <a:gd name="connsiteX497" fmla="*/ 2961 w 10000"/>
                <a:gd name="connsiteY497" fmla="*/ 9635 h 10000"/>
                <a:gd name="connsiteX498" fmla="*/ 2984 w 10000"/>
                <a:gd name="connsiteY498" fmla="*/ 9662 h 10000"/>
                <a:gd name="connsiteX499" fmla="*/ 2995 w 10000"/>
                <a:gd name="connsiteY499" fmla="*/ 9683 h 10000"/>
                <a:gd name="connsiteX500" fmla="*/ 2995 w 10000"/>
                <a:gd name="connsiteY500" fmla="*/ 9696 h 10000"/>
                <a:gd name="connsiteX501" fmla="*/ 3017 w 10000"/>
                <a:gd name="connsiteY501" fmla="*/ 9716 h 10000"/>
                <a:gd name="connsiteX502" fmla="*/ 3040 w 10000"/>
                <a:gd name="connsiteY502" fmla="*/ 9743 h 10000"/>
                <a:gd name="connsiteX503" fmla="*/ 3073 w 10000"/>
                <a:gd name="connsiteY503" fmla="*/ 9764 h 10000"/>
                <a:gd name="connsiteX504" fmla="*/ 3106 w 10000"/>
                <a:gd name="connsiteY504" fmla="*/ 9784 h 10000"/>
                <a:gd name="connsiteX505" fmla="*/ 3128 w 10000"/>
                <a:gd name="connsiteY505" fmla="*/ 9797 h 10000"/>
                <a:gd name="connsiteX506" fmla="*/ 3171 w 10000"/>
                <a:gd name="connsiteY506" fmla="*/ 9818 h 10000"/>
                <a:gd name="connsiteX507" fmla="*/ 3204 w 10000"/>
                <a:gd name="connsiteY507" fmla="*/ 9838 h 10000"/>
                <a:gd name="connsiteX508" fmla="*/ 3248 w 10000"/>
                <a:gd name="connsiteY508" fmla="*/ 9845 h 10000"/>
                <a:gd name="connsiteX509" fmla="*/ 3282 w 10000"/>
                <a:gd name="connsiteY509" fmla="*/ 9865 h 10000"/>
                <a:gd name="connsiteX510" fmla="*/ 3315 w 10000"/>
                <a:gd name="connsiteY510" fmla="*/ 9865 h 10000"/>
                <a:gd name="connsiteX511" fmla="*/ 3326 w 10000"/>
                <a:gd name="connsiteY511" fmla="*/ 9872 h 10000"/>
                <a:gd name="connsiteX512" fmla="*/ 3338 w 10000"/>
                <a:gd name="connsiteY512" fmla="*/ 9872 h 10000"/>
                <a:gd name="connsiteX513" fmla="*/ 3359 w 10000"/>
                <a:gd name="connsiteY513" fmla="*/ 9872 h 10000"/>
                <a:gd name="connsiteX514" fmla="*/ 3371 w 10000"/>
                <a:gd name="connsiteY514" fmla="*/ 9872 h 10000"/>
                <a:gd name="connsiteX515" fmla="*/ 3382 w 10000"/>
                <a:gd name="connsiteY515" fmla="*/ 9872 h 10000"/>
                <a:gd name="connsiteX516" fmla="*/ 3404 w 10000"/>
                <a:gd name="connsiteY516" fmla="*/ 9872 h 10000"/>
                <a:gd name="connsiteX517" fmla="*/ 3415 w 10000"/>
                <a:gd name="connsiteY517" fmla="*/ 9872 h 10000"/>
                <a:gd name="connsiteX518" fmla="*/ 3448 w 10000"/>
                <a:gd name="connsiteY518" fmla="*/ 9892 h 10000"/>
                <a:gd name="connsiteX519" fmla="*/ 3469 w 10000"/>
                <a:gd name="connsiteY519" fmla="*/ 9899 h 10000"/>
                <a:gd name="connsiteX520" fmla="*/ 3502 w 10000"/>
                <a:gd name="connsiteY520" fmla="*/ 9905 h 10000"/>
                <a:gd name="connsiteX521" fmla="*/ 3536 w 10000"/>
                <a:gd name="connsiteY521" fmla="*/ 9905 h 10000"/>
                <a:gd name="connsiteX522" fmla="*/ 3580 w 10000"/>
                <a:gd name="connsiteY522" fmla="*/ 9905 h 10000"/>
                <a:gd name="connsiteX523" fmla="*/ 3613 w 10000"/>
                <a:gd name="connsiteY523" fmla="*/ 9919 h 10000"/>
                <a:gd name="connsiteX524" fmla="*/ 3657 w 10000"/>
                <a:gd name="connsiteY524" fmla="*/ 9926 h 10000"/>
                <a:gd name="connsiteX525" fmla="*/ 3669 w 10000"/>
                <a:gd name="connsiteY525" fmla="*/ 9946 h 10000"/>
                <a:gd name="connsiteX526" fmla="*/ 3746 w 10000"/>
                <a:gd name="connsiteY526" fmla="*/ 9953 h 10000"/>
                <a:gd name="connsiteX527" fmla="*/ 3801 w 10000"/>
                <a:gd name="connsiteY527" fmla="*/ 9966 h 10000"/>
                <a:gd name="connsiteX528" fmla="*/ 3878 w 10000"/>
                <a:gd name="connsiteY528" fmla="*/ 9973 h 10000"/>
                <a:gd name="connsiteX529" fmla="*/ 3934 w 10000"/>
                <a:gd name="connsiteY529" fmla="*/ 9973 h 10000"/>
                <a:gd name="connsiteX530" fmla="*/ 4012 w 10000"/>
                <a:gd name="connsiteY530" fmla="*/ 9980 h 10000"/>
                <a:gd name="connsiteX531" fmla="*/ 4089 w 10000"/>
                <a:gd name="connsiteY531" fmla="*/ 9993 h 10000"/>
                <a:gd name="connsiteX532" fmla="*/ 4144 w 10000"/>
                <a:gd name="connsiteY532" fmla="*/ 9993 h 10000"/>
                <a:gd name="connsiteX533" fmla="*/ 4221 w 10000"/>
                <a:gd name="connsiteY53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044 w 10000"/>
                <a:gd name="connsiteY438" fmla="*/ 6462 h 10000"/>
                <a:gd name="connsiteX439" fmla="*/ 2486 w 10000"/>
                <a:gd name="connsiteY439" fmla="*/ 6556 h 10000"/>
                <a:gd name="connsiteX440" fmla="*/ 2608 w 10000"/>
                <a:gd name="connsiteY440" fmla="*/ 6563 h 10000"/>
                <a:gd name="connsiteX441" fmla="*/ 2740 w 10000"/>
                <a:gd name="connsiteY441" fmla="*/ 6570 h 10000"/>
                <a:gd name="connsiteX442" fmla="*/ 2862 w 10000"/>
                <a:gd name="connsiteY442" fmla="*/ 6570 h 10000"/>
                <a:gd name="connsiteX443" fmla="*/ 2984 w 10000"/>
                <a:gd name="connsiteY443" fmla="*/ 6563 h 10000"/>
                <a:gd name="connsiteX444" fmla="*/ 2984 w 10000"/>
                <a:gd name="connsiteY444" fmla="*/ 6590 h 10000"/>
                <a:gd name="connsiteX445" fmla="*/ 2961 w 10000"/>
                <a:gd name="connsiteY445" fmla="*/ 6624 h 10000"/>
                <a:gd name="connsiteX446" fmla="*/ 2961 w 10000"/>
                <a:gd name="connsiteY446" fmla="*/ 6651 h 10000"/>
                <a:gd name="connsiteX447" fmla="*/ 2961 w 10000"/>
                <a:gd name="connsiteY447" fmla="*/ 6678 h 10000"/>
                <a:gd name="connsiteX448" fmla="*/ 2949 w 10000"/>
                <a:gd name="connsiteY448" fmla="*/ 6712 h 10000"/>
                <a:gd name="connsiteX449" fmla="*/ 2949 w 10000"/>
                <a:gd name="connsiteY449" fmla="*/ 6739 h 10000"/>
                <a:gd name="connsiteX450" fmla="*/ 2939 w 10000"/>
                <a:gd name="connsiteY450" fmla="*/ 6766 h 10000"/>
                <a:gd name="connsiteX451" fmla="*/ 2939 w 10000"/>
                <a:gd name="connsiteY451" fmla="*/ 6793 h 10000"/>
                <a:gd name="connsiteX452" fmla="*/ 2906 w 10000"/>
                <a:gd name="connsiteY452" fmla="*/ 6989 h 10000"/>
                <a:gd name="connsiteX453" fmla="*/ 2906 w 10000"/>
                <a:gd name="connsiteY453" fmla="*/ 7184 h 10000"/>
                <a:gd name="connsiteX454" fmla="*/ 2916 w 10000"/>
                <a:gd name="connsiteY454" fmla="*/ 7380 h 10000"/>
                <a:gd name="connsiteX455" fmla="*/ 2949 w 10000"/>
                <a:gd name="connsiteY455" fmla="*/ 7576 h 10000"/>
                <a:gd name="connsiteX456" fmla="*/ 2995 w 10000"/>
                <a:gd name="connsiteY456" fmla="*/ 7765 h 10000"/>
                <a:gd name="connsiteX457" fmla="*/ 3061 w 10000"/>
                <a:gd name="connsiteY457" fmla="*/ 7968 h 10000"/>
                <a:gd name="connsiteX458" fmla="*/ 3128 w 10000"/>
                <a:gd name="connsiteY458" fmla="*/ 8157 h 10000"/>
                <a:gd name="connsiteX459" fmla="*/ 3204 w 10000"/>
                <a:gd name="connsiteY459" fmla="*/ 8339 h 10000"/>
                <a:gd name="connsiteX460" fmla="*/ 3502 w 10000"/>
                <a:gd name="connsiteY460" fmla="*/ 8852 h 10000"/>
                <a:gd name="connsiteX461" fmla="*/ 3073 w 10000"/>
                <a:gd name="connsiteY461" fmla="*/ 8832 h 10000"/>
                <a:gd name="connsiteX462" fmla="*/ 2619 w 10000"/>
                <a:gd name="connsiteY462" fmla="*/ 8832 h 10000"/>
                <a:gd name="connsiteX463" fmla="*/ 2399 w 10000"/>
                <a:gd name="connsiteY463" fmla="*/ 8832 h 10000"/>
                <a:gd name="connsiteX464" fmla="*/ 2178 w 10000"/>
                <a:gd name="connsiteY464" fmla="*/ 8845 h 10000"/>
                <a:gd name="connsiteX465" fmla="*/ 1956 w 10000"/>
                <a:gd name="connsiteY465" fmla="*/ 8859 h 10000"/>
                <a:gd name="connsiteX466" fmla="*/ 1723 w 10000"/>
                <a:gd name="connsiteY466" fmla="*/ 8879 h 10000"/>
                <a:gd name="connsiteX467" fmla="*/ 1514 w 10000"/>
                <a:gd name="connsiteY467" fmla="*/ 8906 h 10000"/>
                <a:gd name="connsiteX468" fmla="*/ 1293 w 10000"/>
                <a:gd name="connsiteY468" fmla="*/ 8933 h 10000"/>
                <a:gd name="connsiteX469" fmla="*/ 1083 w 10000"/>
                <a:gd name="connsiteY469" fmla="*/ 8967 h 10000"/>
                <a:gd name="connsiteX470" fmla="*/ 873 w 10000"/>
                <a:gd name="connsiteY470" fmla="*/ 9014 h 10000"/>
                <a:gd name="connsiteX471" fmla="*/ 685 w 10000"/>
                <a:gd name="connsiteY471" fmla="*/ 9068 h 10000"/>
                <a:gd name="connsiteX472" fmla="*/ 486 w 10000"/>
                <a:gd name="connsiteY472" fmla="*/ 9136 h 10000"/>
                <a:gd name="connsiteX473" fmla="*/ 299 w 10000"/>
                <a:gd name="connsiteY473" fmla="*/ 9196 h 10000"/>
                <a:gd name="connsiteX474" fmla="*/ 122 w 10000"/>
                <a:gd name="connsiteY474" fmla="*/ 9278 h 10000"/>
                <a:gd name="connsiteX475" fmla="*/ 87 w 10000"/>
                <a:gd name="connsiteY475" fmla="*/ 9305 h 10000"/>
                <a:gd name="connsiteX476" fmla="*/ 66 w 10000"/>
                <a:gd name="connsiteY476" fmla="*/ 9332 h 10000"/>
                <a:gd name="connsiteX477" fmla="*/ 44 w 10000"/>
                <a:gd name="connsiteY477" fmla="*/ 9359 h 10000"/>
                <a:gd name="connsiteX478" fmla="*/ 22 w 10000"/>
                <a:gd name="connsiteY478" fmla="*/ 9392 h 10000"/>
                <a:gd name="connsiteX479" fmla="*/ 11 w 10000"/>
                <a:gd name="connsiteY479" fmla="*/ 9419 h 10000"/>
                <a:gd name="connsiteX480" fmla="*/ 0 w 10000"/>
                <a:gd name="connsiteY480" fmla="*/ 9446 h 10000"/>
                <a:gd name="connsiteX481" fmla="*/ 0 w 10000"/>
                <a:gd name="connsiteY481" fmla="*/ 9473 h 10000"/>
                <a:gd name="connsiteX482" fmla="*/ 0 w 10000"/>
                <a:gd name="connsiteY482" fmla="*/ 9500 h 10000"/>
                <a:gd name="connsiteX483" fmla="*/ 178 w 10000"/>
                <a:gd name="connsiteY483" fmla="*/ 9534 h 10000"/>
                <a:gd name="connsiteX484" fmla="*/ 355 w 10000"/>
                <a:gd name="connsiteY484" fmla="*/ 9554 h 10000"/>
                <a:gd name="connsiteX485" fmla="*/ 530 w 10000"/>
                <a:gd name="connsiteY485" fmla="*/ 9581 h 10000"/>
                <a:gd name="connsiteX486" fmla="*/ 718 w 10000"/>
                <a:gd name="connsiteY486" fmla="*/ 9588 h 10000"/>
                <a:gd name="connsiteX487" fmla="*/ 1083 w 10000"/>
                <a:gd name="connsiteY487" fmla="*/ 9602 h 10000"/>
                <a:gd name="connsiteX488" fmla="*/ 1459 w 10000"/>
                <a:gd name="connsiteY488" fmla="*/ 9588 h 10000"/>
                <a:gd name="connsiteX489" fmla="*/ 1834 w 10000"/>
                <a:gd name="connsiteY489" fmla="*/ 9575 h 10000"/>
                <a:gd name="connsiteX490" fmla="*/ 2210 w 10000"/>
                <a:gd name="connsiteY490" fmla="*/ 9561 h 10000"/>
                <a:gd name="connsiteX491" fmla="*/ 2575 w 10000"/>
                <a:gd name="connsiteY491" fmla="*/ 9554 h 10000"/>
                <a:gd name="connsiteX492" fmla="*/ 2949 w 10000"/>
                <a:gd name="connsiteY492" fmla="*/ 9561 h 10000"/>
                <a:gd name="connsiteX493" fmla="*/ 2949 w 10000"/>
                <a:gd name="connsiteY493" fmla="*/ 9581 h 10000"/>
                <a:gd name="connsiteX494" fmla="*/ 2961 w 10000"/>
                <a:gd name="connsiteY494" fmla="*/ 9602 h 10000"/>
                <a:gd name="connsiteX495" fmla="*/ 2961 w 10000"/>
                <a:gd name="connsiteY495" fmla="*/ 9615 h 10000"/>
                <a:gd name="connsiteX496" fmla="*/ 2961 w 10000"/>
                <a:gd name="connsiteY496" fmla="*/ 9635 h 10000"/>
                <a:gd name="connsiteX497" fmla="*/ 2984 w 10000"/>
                <a:gd name="connsiteY497" fmla="*/ 9662 h 10000"/>
                <a:gd name="connsiteX498" fmla="*/ 2995 w 10000"/>
                <a:gd name="connsiteY498" fmla="*/ 9683 h 10000"/>
                <a:gd name="connsiteX499" fmla="*/ 2995 w 10000"/>
                <a:gd name="connsiteY499" fmla="*/ 9696 h 10000"/>
                <a:gd name="connsiteX500" fmla="*/ 3017 w 10000"/>
                <a:gd name="connsiteY500" fmla="*/ 9716 h 10000"/>
                <a:gd name="connsiteX501" fmla="*/ 3040 w 10000"/>
                <a:gd name="connsiteY501" fmla="*/ 9743 h 10000"/>
                <a:gd name="connsiteX502" fmla="*/ 3073 w 10000"/>
                <a:gd name="connsiteY502" fmla="*/ 9764 h 10000"/>
                <a:gd name="connsiteX503" fmla="*/ 3106 w 10000"/>
                <a:gd name="connsiteY503" fmla="*/ 9784 h 10000"/>
                <a:gd name="connsiteX504" fmla="*/ 3128 w 10000"/>
                <a:gd name="connsiteY504" fmla="*/ 9797 h 10000"/>
                <a:gd name="connsiteX505" fmla="*/ 3171 w 10000"/>
                <a:gd name="connsiteY505" fmla="*/ 9818 h 10000"/>
                <a:gd name="connsiteX506" fmla="*/ 3204 w 10000"/>
                <a:gd name="connsiteY506" fmla="*/ 9838 h 10000"/>
                <a:gd name="connsiteX507" fmla="*/ 3248 w 10000"/>
                <a:gd name="connsiteY507" fmla="*/ 9845 h 10000"/>
                <a:gd name="connsiteX508" fmla="*/ 3282 w 10000"/>
                <a:gd name="connsiteY508" fmla="*/ 9865 h 10000"/>
                <a:gd name="connsiteX509" fmla="*/ 3315 w 10000"/>
                <a:gd name="connsiteY509" fmla="*/ 9865 h 10000"/>
                <a:gd name="connsiteX510" fmla="*/ 3326 w 10000"/>
                <a:gd name="connsiteY510" fmla="*/ 9872 h 10000"/>
                <a:gd name="connsiteX511" fmla="*/ 3338 w 10000"/>
                <a:gd name="connsiteY511" fmla="*/ 9872 h 10000"/>
                <a:gd name="connsiteX512" fmla="*/ 3359 w 10000"/>
                <a:gd name="connsiteY512" fmla="*/ 9872 h 10000"/>
                <a:gd name="connsiteX513" fmla="*/ 3371 w 10000"/>
                <a:gd name="connsiteY513" fmla="*/ 9872 h 10000"/>
                <a:gd name="connsiteX514" fmla="*/ 3382 w 10000"/>
                <a:gd name="connsiteY514" fmla="*/ 9872 h 10000"/>
                <a:gd name="connsiteX515" fmla="*/ 3404 w 10000"/>
                <a:gd name="connsiteY515" fmla="*/ 9872 h 10000"/>
                <a:gd name="connsiteX516" fmla="*/ 3415 w 10000"/>
                <a:gd name="connsiteY516" fmla="*/ 9872 h 10000"/>
                <a:gd name="connsiteX517" fmla="*/ 3448 w 10000"/>
                <a:gd name="connsiteY517" fmla="*/ 9892 h 10000"/>
                <a:gd name="connsiteX518" fmla="*/ 3469 w 10000"/>
                <a:gd name="connsiteY518" fmla="*/ 9899 h 10000"/>
                <a:gd name="connsiteX519" fmla="*/ 3502 w 10000"/>
                <a:gd name="connsiteY519" fmla="*/ 9905 h 10000"/>
                <a:gd name="connsiteX520" fmla="*/ 3536 w 10000"/>
                <a:gd name="connsiteY520" fmla="*/ 9905 h 10000"/>
                <a:gd name="connsiteX521" fmla="*/ 3580 w 10000"/>
                <a:gd name="connsiteY521" fmla="*/ 9905 h 10000"/>
                <a:gd name="connsiteX522" fmla="*/ 3613 w 10000"/>
                <a:gd name="connsiteY522" fmla="*/ 9919 h 10000"/>
                <a:gd name="connsiteX523" fmla="*/ 3657 w 10000"/>
                <a:gd name="connsiteY523" fmla="*/ 9926 h 10000"/>
                <a:gd name="connsiteX524" fmla="*/ 3669 w 10000"/>
                <a:gd name="connsiteY524" fmla="*/ 9946 h 10000"/>
                <a:gd name="connsiteX525" fmla="*/ 3746 w 10000"/>
                <a:gd name="connsiteY525" fmla="*/ 9953 h 10000"/>
                <a:gd name="connsiteX526" fmla="*/ 3801 w 10000"/>
                <a:gd name="connsiteY526" fmla="*/ 9966 h 10000"/>
                <a:gd name="connsiteX527" fmla="*/ 3878 w 10000"/>
                <a:gd name="connsiteY527" fmla="*/ 9973 h 10000"/>
                <a:gd name="connsiteX528" fmla="*/ 3934 w 10000"/>
                <a:gd name="connsiteY528" fmla="*/ 9973 h 10000"/>
                <a:gd name="connsiteX529" fmla="*/ 4012 w 10000"/>
                <a:gd name="connsiteY529" fmla="*/ 9980 h 10000"/>
                <a:gd name="connsiteX530" fmla="*/ 4089 w 10000"/>
                <a:gd name="connsiteY530" fmla="*/ 9993 h 10000"/>
                <a:gd name="connsiteX531" fmla="*/ 4144 w 10000"/>
                <a:gd name="connsiteY531" fmla="*/ 9993 h 10000"/>
                <a:gd name="connsiteX532" fmla="*/ 4221 w 10000"/>
                <a:gd name="connsiteY53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486 w 10000"/>
                <a:gd name="connsiteY438" fmla="*/ 6556 h 10000"/>
                <a:gd name="connsiteX439" fmla="*/ 2608 w 10000"/>
                <a:gd name="connsiteY439" fmla="*/ 6563 h 10000"/>
                <a:gd name="connsiteX440" fmla="*/ 2740 w 10000"/>
                <a:gd name="connsiteY440" fmla="*/ 6570 h 10000"/>
                <a:gd name="connsiteX441" fmla="*/ 2862 w 10000"/>
                <a:gd name="connsiteY441" fmla="*/ 6570 h 10000"/>
                <a:gd name="connsiteX442" fmla="*/ 2984 w 10000"/>
                <a:gd name="connsiteY442" fmla="*/ 6563 h 10000"/>
                <a:gd name="connsiteX443" fmla="*/ 2984 w 10000"/>
                <a:gd name="connsiteY443" fmla="*/ 6590 h 10000"/>
                <a:gd name="connsiteX444" fmla="*/ 2961 w 10000"/>
                <a:gd name="connsiteY444" fmla="*/ 6624 h 10000"/>
                <a:gd name="connsiteX445" fmla="*/ 2961 w 10000"/>
                <a:gd name="connsiteY445" fmla="*/ 6651 h 10000"/>
                <a:gd name="connsiteX446" fmla="*/ 2961 w 10000"/>
                <a:gd name="connsiteY446" fmla="*/ 6678 h 10000"/>
                <a:gd name="connsiteX447" fmla="*/ 2949 w 10000"/>
                <a:gd name="connsiteY447" fmla="*/ 6712 h 10000"/>
                <a:gd name="connsiteX448" fmla="*/ 2949 w 10000"/>
                <a:gd name="connsiteY448" fmla="*/ 6739 h 10000"/>
                <a:gd name="connsiteX449" fmla="*/ 2939 w 10000"/>
                <a:gd name="connsiteY449" fmla="*/ 6766 h 10000"/>
                <a:gd name="connsiteX450" fmla="*/ 2939 w 10000"/>
                <a:gd name="connsiteY450" fmla="*/ 6793 h 10000"/>
                <a:gd name="connsiteX451" fmla="*/ 2906 w 10000"/>
                <a:gd name="connsiteY451" fmla="*/ 6989 h 10000"/>
                <a:gd name="connsiteX452" fmla="*/ 2906 w 10000"/>
                <a:gd name="connsiteY452" fmla="*/ 7184 h 10000"/>
                <a:gd name="connsiteX453" fmla="*/ 2916 w 10000"/>
                <a:gd name="connsiteY453" fmla="*/ 7380 h 10000"/>
                <a:gd name="connsiteX454" fmla="*/ 2949 w 10000"/>
                <a:gd name="connsiteY454" fmla="*/ 7576 h 10000"/>
                <a:gd name="connsiteX455" fmla="*/ 2995 w 10000"/>
                <a:gd name="connsiteY455" fmla="*/ 7765 h 10000"/>
                <a:gd name="connsiteX456" fmla="*/ 3061 w 10000"/>
                <a:gd name="connsiteY456" fmla="*/ 7968 h 10000"/>
                <a:gd name="connsiteX457" fmla="*/ 3128 w 10000"/>
                <a:gd name="connsiteY457" fmla="*/ 8157 h 10000"/>
                <a:gd name="connsiteX458" fmla="*/ 3204 w 10000"/>
                <a:gd name="connsiteY458" fmla="*/ 8339 h 10000"/>
                <a:gd name="connsiteX459" fmla="*/ 3502 w 10000"/>
                <a:gd name="connsiteY459" fmla="*/ 8852 h 10000"/>
                <a:gd name="connsiteX460" fmla="*/ 3073 w 10000"/>
                <a:gd name="connsiteY460" fmla="*/ 8832 h 10000"/>
                <a:gd name="connsiteX461" fmla="*/ 2619 w 10000"/>
                <a:gd name="connsiteY461" fmla="*/ 8832 h 10000"/>
                <a:gd name="connsiteX462" fmla="*/ 2399 w 10000"/>
                <a:gd name="connsiteY462" fmla="*/ 8832 h 10000"/>
                <a:gd name="connsiteX463" fmla="*/ 2178 w 10000"/>
                <a:gd name="connsiteY463" fmla="*/ 8845 h 10000"/>
                <a:gd name="connsiteX464" fmla="*/ 1956 w 10000"/>
                <a:gd name="connsiteY464" fmla="*/ 8859 h 10000"/>
                <a:gd name="connsiteX465" fmla="*/ 1723 w 10000"/>
                <a:gd name="connsiteY465" fmla="*/ 8879 h 10000"/>
                <a:gd name="connsiteX466" fmla="*/ 1514 w 10000"/>
                <a:gd name="connsiteY466" fmla="*/ 8906 h 10000"/>
                <a:gd name="connsiteX467" fmla="*/ 1293 w 10000"/>
                <a:gd name="connsiteY467" fmla="*/ 8933 h 10000"/>
                <a:gd name="connsiteX468" fmla="*/ 1083 w 10000"/>
                <a:gd name="connsiteY468" fmla="*/ 8967 h 10000"/>
                <a:gd name="connsiteX469" fmla="*/ 873 w 10000"/>
                <a:gd name="connsiteY469" fmla="*/ 9014 h 10000"/>
                <a:gd name="connsiteX470" fmla="*/ 685 w 10000"/>
                <a:gd name="connsiteY470" fmla="*/ 9068 h 10000"/>
                <a:gd name="connsiteX471" fmla="*/ 486 w 10000"/>
                <a:gd name="connsiteY471" fmla="*/ 9136 h 10000"/>
                <a:gd name="connsiteX472" fmla="*/ 299 w 10000"/>
                <a:gd name="connsiteY472" fmla="*/ 9196 h 10000"/>
                <a:gd name="connsiteX473" fmla="*/ 122 w 10000"/>
                <a:gd name="connsiteY473" fmla="*/ 9278 h 10000"/>
                <a:gd name="connsiteX474" fmla="*/ 87 w 10000"/>
                <a:gd name="connsiteY474" fmla="*/ 9305 h 10000"/>
                <a:gd name="connsiteX475" fmla="*/ 66 w 10000"/>
                <a:gd name="connsiteY475" fmla="*/ 9332 h 10000"/>
                <a:gd name="connsiteX476" fmla="*/ 44 w 10000"/>
                <a:gd name="connsiteY476" fmla="*/ 9359 h 10000"/>
                <a:gd name="connsiteX477" fmla="*/ 22 w 10000"/>
                <a:gd name="connsiteY477" fmla="*/ 9392 h 10000"/>
                <a:gd name="connsiteX478" fmla="*/ 11 w 10000"/>
                <a:gd name="connsiteY478" fmla="*/ 9419 h 10000"/>
                <a:gd name="connsiteX479" fmla="*/ 0 w 10000"/>
                <a:gd name="connsiteY479" fmla="*/ 9446 h 10000"/>
                <a:gd name="connsiteX480" fmla="*/ 0 w 10000"/>
                <a:gd name="connsiteY480" fmla="*/ 9473 h 10000"/>
                <a:gd name="connsiteX481" fmla="*/ 0 w 10000"/>
                <a:gd name="connsiteY481" fmla="*/ 9500 h 10000"/>
                <a:gd name="connsiteX482" fmla="*/ 178 w 10000"/>
                <a:gd name="connsiteY482" fmla="*/ 9534 h 10000"/>
                <a:gd name="connsiteX483" fmla="*/ 355 w 10000"/>
                <a:gd name="connsiteY483" fmla="*/ 9554 h 10000"/>
                <a:gd name="connsiteX484" fmla="*/ 530 w 10000"/>
                <a:gd name="connsiteY484" fmla="*/ 9581 h 10000"/>
                <a:gd name="connsiteX485" fmla="*/ 718 w 10000"/>
                <a:gd name="connsiteY485" fmla="*/ 9588 h 10000"/>
                <a:gd name="connsiteX486" fmla="*/ 1083 w 10000"/>
                <a:gd name="connsiteY486" fmla="*/ 9602 h 10000"/>
                <a:gd name="connsiteX487" fmla="*/ 1459 w 10000"/>
                <a:gd name="connsiteY487" fmla="*/ 9588 h 10000"/>
                <a:gd name="connsiteX488" fmla="*/ 1834 w 10000"/>
                <a:gd name="connsiteY488" fmla="*/ 9575 h 10000"/>
                <a:gd name="connsiteX489" fmla="*/ 2210 w 10000"/>
                <a:gd name="connsiteY489" fmla="*/ 9561 h 10000"/>
                <a:gd name="connsiteX490" fmla="*/ 2575 w 10000"/>
                <a:gd name="connsiteY490" fmla="*/ 9554 h 10000"/>
                <a:gd name="connsiteX491" fmla="*/ 2949 w 10000"/>
                <a:gd name="connsiteY491" fmla="*/ 9561 h 10000"/>
                <a:gd name="connsiteX492" fmla="*/ 2949 w 10000"/>
                <a:gd name="connsiteY492" fmla="*/ 9581 h 10000"/>
                <a:gd name="connsiteX493" fmla="*/ 2961 w 10000"/>
                <a:gd name="connsiteY493" fmla="*/ 9602 h 10000"/>
                <a:gd name="connsiteX494" fmla="*/ 2961 w 10000"/>
                <a:gd name="connsiteY494" fmla="*/ 9615 h 10000"/>
                <a:gd name="connsiteX495" fmla="*/ 2961 w 10000"/>
                <a:gd name="connsiteY495" fmla="*/ 9635 h 10000"/>
                <a:gd name="connsiteX496" fmla="*/ 2984 w 10000"/>
                <a:gd name="connsiteY496" fmla="*/ 9662 h 10000"/>
                <a:gd name="connsiteX497" fmla="*/ 2995 w 10000"/>
                <a:gd name="connsiteY497" fmla="*/ 9683 h 10000"/>
                <a:gd name="connsiteX498" fmla="*/ 2995 w 10000"/>
                <a:gd name="connsiteY498" fmla="*/ 9696 h 10000"/>
                <a:gd name="connsiteX499" fmla="*/ 3017 w 10000"/>
                <a:gd name="connsiteY499" fmla="*/ 9716 h 10000"/>
                <a:gd name="connsiteX500" fmla="*/ 3040 w 10000"/>
                <a:gd name="connsiteY500" fmla="*/ 9743 h 10000"/>
                <a:gd name="connsiteX501" fmla="*/ 3073 w 10000"/>
                <a:gd name="connsiteY501" fmla="*/ 9764 h 10000"/>
                <a:gd name="connsiteX502" fmla="*/ 3106 w 10000"/>
                <a:gd name="connsiteY502" fmla="*/ 9784 h 10000"/>
                <a:gd name="connsiteX503" fmla="*/ 3128 w 10000"/>
                <a:gd name="connsiteY503" fmla="*/ 9797 h 10000"/>
                <a:gd name="connsiteX504" fmla="*/ 3171 w 10000"/>
                <a:gd name="connsiteY504" fmla="*/ 9818 h 10000"/>
                <a:gd name="connsiteX505" fmla="*/ 3204 w 10000"/>
                <a:gd name="connsiteY505" fmla="*/ 9838 h 10000"/>
                <a:gd name="connsiteX506" fmla="*/ 3248 w 10000"/>
                <a:gd name="connsiteY506" fmla="*/ 9845 h 10000"/>
                <a:gd name="connsiteX507" fmla="*/ 3282 w 10000"/>
                <a:gd name="connsiteY507" fmla="*/ 9865 h 10000"/>
                <a:gd name="connsiteX508" fmla="*/ 3315 w 10000"/>
                <a:gd name="connsiteY508" fmla="*/ 9865 h 10000"/>
                <a:gd name="connsiteX509" fmla="*/ 3326 w 10000"/>
                <a:gd name="connsiteY509" fmla="*/ 9872 h 10000"/>
                <a:gd name="connsiteX510" fmla="*/ 3338 w 10000"/>
                <a:gd name="connsiteY510" fmla="*/ 9872 h 10000"/>
                <a:gd name="connsiteX511" fmla="*/ 3359 w 10000"/>
                <a:gd name="connsiteY511" fmla="*/ 9872 h 10000"/>
                <a:gd name="connsiteX512" fmla="*/ 3371 w 10000"/>
                <a:gd name="connsiteY512" fmla="*/ 9872 h 10000"/>
                <a:gd name="connsiteX513" fmla="*/ 3382 w 10000"/>
                <a:gd name="connsiteY513" fmla="*/ 9872 h 10000"/>
                <a:gd name="connsiteX514" fmla="*/ 3404 w 10000"/>
                <a:gd name="connsiteY514" fmla="*/ 9872 h 10000"/>
                <a:gd name="connsiteX515" fmla="*/ 3415 w 10000"/>
                <a:gd name="connsiteY515" fmla="*/ 9872 h 10000"/>
                <a:gd name="connsiteX516" fmla="*/ 3448 w 10000"/>
                <a:gd name="connsiteY516" fmla="*/ 9892 h 10000"/>
                <a:gd name="connsiteX517" fmla="*/ 3469 w 10000"/>
                <a:gd name="connsiteY517" fmla="*/ 9899 h 10000"/>
                <a:gd name="connsiteX518" fmla="*/ 3502 w 10000"/>
                <a:gd name="connsiteY518" fmla="*/ 9905 h 10000"/>
                <a:gd name="connsiteX519" fmla="*/ 3536 w 10000"/>
                <a:gd name="connsiteY519" fmla="*/ 9905 h 10000"/>
                <a:gd name="connsiteX520" fmla="*/ 3580 w 10000"/>
                <a:gd name="connsiteY520" fmla="*/ 9905 h 10000"/>
                <a:gd name="connsiteX521" fmla="*/ 3613 w 10000"/>
                <a:gd name="connsiteY521" fmla="*/ 9919 h 10000"/>
                <a:gd name="connsiteX522" fmla="*/ 3657 w 10000"/>
                <a:gd name="connsiteY522" fmla="*/ 9926 h 10000"/>
                <a:gd name="connsiteX523" fmla="*/ 3669 w 10000"/>
                <a:gd name="connsiteY523" fmla="*/ 9946 h 10000"/>
                <a:gd name="connsiteX524" fmla="*/ 3746 w 10000"/>
                <a:gd name="connsiteY524" fmla="*/ 9953 h 10000"/>
                <a:gd name="connsiteX525" fmla="*/ 3801 w 10000"/>
                <a:gd name="connsiteY525" fmla="*/ 9966 h 10000"/>
                <a:gd name="connsiteX526" fmla="*/ 3878 w 10000"/>
                <a:gd name="connsiteY526" fmla="*/ 9973 h 10000"/>
                <a:gd name="connsiteX527" fmla="*/ 3934 w 10000"/>
                <a:gd name="connsiteY527" fmla="*/ 9973 h 10000"/>
                <a:gd name="connsiteX528" fmla="*/ 4012 w 10000"/>
                <a:gd name="connsiteY528" fmla="*/ 9980 h 10000"/>
                <a:gd name="connsiteX529" fmla="*/ 4089 w 10000"/>
                <a:gd name="connsiteY529" fmla="*/ 9993 h 10000"/>
                <a:gd name="connsiteX530" fmla="*/ 4144 w 10000"/>
                <a:gd name="connsiteY530" fmla="*/ 9993 h 10000"/>
                <a:gd name="connsiteX531" fmla="*/ 4221 w 10000"/>
                <a:gd name="connsiteY53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486 w 10000"/>
                <a:gd name="connsiteY437" fmla="*/ 6556 h 10000"/>
                <a:gd name="connsiteX438" fmla="*/ 2608 w 10000"/>
                <a:gd name="connsiteY438" fmla="*/ 6563 h 10000"/>
                <a:gd name="connsiteX439" fmla="*/ 2740 w 10000"/>
                <a:gd name="connsiteY439" fmla="*/ 6570 h 10000"/>
                <a:gd name="connsiteX440" fmla="*/ 2862 w 10000"/>
                <a:gd name="connsiteY440" fmla="*/ 6570 h 10000"/>
                <a:gd name="connsiteX441" fmla="*/ 2984 w 10000"/>
                <a:gd name="connsiteY441" fmla="*/ 6563 h 10000"/>
                <a:gd name="connsiteX442" fmla="*/ 2984 w 10000"/>
                <a:gd name="connsiteY442" fmla="*/ 6590 h 10000"/>
                <a:gd name="connsiteX443" fmla="*/ 2961 w 10000"/>
                <a:gd name="connsiteY443" fmla="*/ 6624 h 10000"/>
                <a:gd name="connsiteX444" fmla="*/ 2961 w 10000"/>
                <a:gd name="connsiteY444" fmla="*/ 6651 h 10000"/>
                <a:gd name="connsiteX445" fmla="*/ 2961 w 10000"/>
                <a:gd name="connsiteY445" fmla="*/ 6678 h 10000"/>
                <a:gd name="connsiteX446" fmla="*/ 2949 w 10000"/>
                <a:gd name="connsiteY446" fmla="*/ 6712 h 10000"/>
                <a:gd name="connsiteX447" fmla="*/ 2949 w 10000"/>
                <a:gd name="connsiteY447" fmla="*/ 6739 h 10000"/>
                <a:gd name="connsiteX448" fmla="*/ 2939 w 10000"/>
                <a:gd name="connsiteY448" fmla="*/ 6766 h 10000"/>
                <a:gd name="connsiteX449" fmla="*/ 2939 w 10000"/>
                <a:gd name="connsiteY449" fmla="*/ 6793 h 10000"/>
                <a:gd name="connsiteX450" fmla="*/ 2906 w 10000"/>
                <a:gd name="connsiteY450" fmla="*/ 6989 h 10000"/>
                <a:gd name="connsiteX451" fmla="*/ 2906 w 10000"/>
                <a:gd name="connsiteY451" fmla="*/ 7184 h 10000"/>
                <a:gd name="connsiteX452" fmla="*/ 2916 w 10000"/>
                <a:gd name="connsiteY452" fmla="*/ 7380 h 10000"/>
                <a:gd name="connsiteX453" fmla="*/ 2949 w 10000"/>
                <a:gd name="connsiteY453" fmla="*/ 7576 h 10000"/>
                <a:gd name="connsiteX454" fmla="*/ 2995 w 10000"/>
                <a:gd name="connsiteY454" fmla="*/ 7765 h 10000"/>
                <a:gd name="connsiteX455" fmla="*/ 3061 w 10000"/>
                <a:gd name="connsiteY455" fmla="*/ 7968 h 10000"/>
                <a:gd name="connsiteX456" fmla="*/ 3128 w 10000"/>
                <a:gd name="connsiteY456" fmla="*/ 8157 h 10000"/>
                <a:gd name="connsiteX457" fmla="*/ 3204 w 10000"/>
                <a:gd name="connsiteY457" fmla="*/ 8339 h 10000"/>
                <a:gd name="connsiteX458" fmla="*/ 3502 w 10000"/>
                <a:gd name="connsiteY458" fmla="*/ 8852 h 10000"/>
                <a:gd name="connsiteX459" fmla="*/ 3073 w 10000"/>
                <a:gd name="connsiteY459" fmla="*/ 8832 h 10000"/>
                <a:gd name="connsiteX460" fmla="*/ 2619 w 10000"/>
                <a:gd name="connsiteY460" fmla="*/ 8832 h 10000"/>
                <a:gd name="connsiteX461" fmla="*/ 2399 w 10000"/>
                <a:gd name="connsiteY461" fmla="*/ 8832 h 10000"/>
                <a:gd name="connsiteX462" fmla="*/ 2178 w 10000"/>
                <a:gd name="connsiteY462" fmla="*/ 8845 h 10000"/>
                <a:gd name="connsiteX463" fmla="*/ 1956 w 10000"/>
                <a:gd name="connsiteY463" fmla="*/ 8859 h 10000"/>
                <a:gd name="connsiteX464" fmla="*/ 1723 w 10000"/>
                <a:gd name="connsiteY464" fmla="*/ 8879 h 10000"/>
                <a:gd name="connsiteX465" fmla="*/ 1514 w 10000"/>
                <a:gd name="connsiteY465" fmla="*/ 8906 h 10000"/>
                <a:gd name="connsiteX466" fmla="*/ 1293 w 10000"/>
                <a:gd name="connsiteY466" fmla="*/ 8933 h 10000"/>
                <a:gd name="connsiteX467" fmla="*/ 1083 w 10000"/>
                <a:gd name="connsiteY467" fmla="*/ 8967 h 10000"/>
                <a:gd name="connsiteX468" fmla="*/ 873 w 10000"/>
                <a:gd name="connsiteY468" fmla="*/ 9014 h 10000"/>
                <a:gd name="connsiteX469" fmla="*/ 685 w 10000"/>
                <a:gd name="connsiteY469" fmla="*/ 9068 h 10000"/>
                <a:gd name="connsiteX470" fmla="*/ 486 w 10000"/>
                <a:gd name="connsiteY470" fmla="*/ 9136 h 10000"/>
                <a:gd name="connsiteX471" fmla="*/ 299 w 10000"/>
                <a:gd name="connsiteY471" fmla="*/ 9196 h 10000"/>
                <a:gd name="connsiteX472" fmla="*/ 122 w 10000"/>
                <a:gd name="connsiteY472" fmla="*/ 9278 h 10000"/>
                <a:gd name="connsiteX473" fmla="*/ 87 w 10000"/>
                <a:gd name="connsiteY473" fmla="*/ 9305 h 10000"/>
                <a:gd name="connsiteX474" fmla="*/ 66 w 10000"/>
                <a:gd name="connsiteY474" fmla="*/ 9332 h 10000"/>
                <a:gd name="connsiteX475" fmla="*/ 44 w 10000"/>
                <a:gd name="connsiteY475" fmla="*/ 9359 h 10000"/>
                <a:gd name="connsiteX476" fmla="*/ 22 w 10000"/>
                <a:gd name="connsiteY476" fmla="*/ 9392 h 10000"/>
                <a:gd name="connsiteX477" fmla="*/ 11 w 10000"/>
                <a:gd name="connsiteY477" fmla="*/ 9419 h 10000"/>
                <a:gd name="connsiteX478" fmla="*/ 0 w 10000"/>
                <a:gd name="connsiteY478" fmla="*/ 9446 h 10000"/>
                <a:gd name="connsiteX479" fmla="*/ 0 w 10000"/>
                <a:gd name="connsiteY479" fmla="*/ 9473 h 10000"/>
                <a:gd name="connsiteX480" fmla="*/ 0 w 10000"/>
                <a:gd name="connsiteY480" fmla="*/ 9500 h 10000"/>
                <a:gd name="connsiteX481" fmla="*/ 178 w 10000"/>
                <a:gd name="connsiteY481" fmla="*/ 9534 h 10000"/>
                <a:gd name="connsiteX482" fmla="*/ 355 w 10000"/>
                <a:gd name="connsiteY482" fmla="*/ 9554 h 10000"/>
                <a:gd name="connsiteX483" fmla="*/ 530 w 10000"/>
                <a:gd name="connsiteY483" fmla="*/ 9581 h 10000"/>
                <a:gd name="connsiteX484" fmla="*/ 718 w 10000"/>
                <a:gd name="connsiteY484" fmla="*/ 9588 h 10000"/>
                <a:gd name="connsiteX485" fmla="*/ 1083 w 10000"/>
                <a:gd name="connsiteY485" fmla="*/ 9602 h 10000"/>
                <a:gd name="connsiteX486" fmla="*/ 1459 w 10000"/>
                <a:gd name="connsiteY486" fmla="*/ 9588 h 10000"/>
                <a:gd name="connsiteX487" fmla="*/ 1834 w 10000"/>
                <a:gd name="connsiteY487" fmla="*/ 9575 h 10000"/>
                <a:gd name="connsiteX488" fmla="*/ 2210 w 10000"/>
                <a:gd name="connsiteY488" fmla="*/ 9561 h 10000"/>
                <a:gd name="connsiteX489" fmla="*/ 2575 w 10000"/>
                <a:gd name="connsiteY489" fmla="*/ 9554 h 10000"/>
                <a:gd name="connsiteX490" fmla="*/ 2949 w 10000"/>
                <a:gd name="connsiteY490" fmla="*/ 9561 h 10000"/>
                <a:gd name="connsiteX491" fmla="*/ 2949 w 10000"/>
                <a:gd name="connsiteY491" fmla="*/ 9581 h 10000"/>
                <a:gd name="connsiteX492" fmla="*/ 2961 w 10000"/>
                <a:gd name="connsiteY492" fmla="*/ 9602 h 10000"/>
                <a:gd name="connsiteX493" fmla="*/ 2961 w 10000"/>
                <a:gd name="connsiteY493" fmla="*/ 9615 h 10000"/>
                <a:gd name="connsiteX494" fmla="*/ 2961 w 10000"/>
                <a:gd name="connsiteY494" fmla="*/ 9635 h 10000"/>
                <a:gd name="connsiteX495" fmla="*/ 2984 w 10000"/>
                <a:gd name="connsiteY495" fmla="*/ 9662 h 10000"/>
                <a:gd name="connsiteX496" fmla="*/ 2995 w 10000"/>
                <a:gd name="connsiteY496" fmla="*/ 9683 h 10000"/>
                <a:gd name="connsiteX497" fmla="*/ 2995 w 10000"/>
                <a:gd name="connsiteY497" fmla="*/ 9696 h 10000"/>
                <a:gd name="connsiteX498" fmla="*/ 3017 w 10000"/>
                <a:gd name="connsiteY498" fmla="*/ 9716 h 10000"/>
                <a:gd name="connsiteX499" fmla="*/ 3040 w 10000"/>
                <a:gd name="connsiteY499" fmla="*/ 9743 h 10000"/>
                <a:gd name="connsiteX500" fmla="*/ 3073 w 10000"/>
                <a:gd name="connsiteY500" fmla="*/ 9764 h 10000"/>
                <a:gd name="connsiteX501" fmla="*/ 3106 w 10000"/>
                <a:gd name="connsiteY501" fmla="*/ 9784 h 10000"/>
                <a:gd name="connsiteX502" fmla="*/ 3128 w 10000"/>
                <a:gd name="connsiteY502" fmla="*/ 9797 h 10000"/>
                <a:gd name="connsiteX503" fmla="*/ 3171 w 10000"/>
                <a:gd name="connsiteY503" fmla="*/ 9818 h 10000"/>
                <a:gd name="connsiteX504" fmla="*/ 3204 w 10000"/>
                <a:gd name="connsiteY504" fmla="*/ 9838 h 10000"/>
                <a:gd name="connsiteX505" fmla="*/ 3248 w 10000"/>
                <a:gd name="connsiteY505" fmla="*/ 9845 h 10000"/>
                <a:gd name="connsiteX506" fmla="*/ 3282 w 10000"/>
                <a:gd name="connsiteY506" fmla="*/ 9865 h 10000"/>
                <a:gd name="connsiteX507" fmla="*/ 3315 w 10000"/>
                <a:gd name="connsiteY507" fmla="*/ 9865 h 10000"/>
                <a:gd name="connsiteX508" fmla="*/ 3326 w 10000"/>
                <a:gd name="connsiteY508" fmla="*/ 9872 h 10000"/>
                <a:gd name="connsiteX509" fmla="*/ 3338 w 10000"/>
                <a:gd name="connsiteY509" fmla="*/ 9872 h 10000"/>
                <a:gd name="connsiteX510" fmla="*/ 3359 w 10000"/>
                <a:gd name="connsiteY510" fmla="*/ 9872 h 10000"/>
                <a:gd name="connsiteX511" fmla="*/ 3371 w 10000"/>
                <a:gd name="connsiteY511" fmla="*/ 9872 h 10000"/>
                <a:gd name="connsiteX512" fmla="*/ 3382 w 10000"/>
                <a:gd name="connsiteY512" fmla="*/ 9872 h 10000"/>
                <a:gd name="connsiteX513" fmla="*/ 3404 w 10000"/>
                <a:gd name="connsiteY513" fmla="*/ 9872 h 10000"/>
                <a:gd name="connsiteX514" fmla="*/ 3415 w 10000"/>
                <a:gd name="connsiteY514" fmla="*/ 9872 h 10000"/>
                <a:gd name="connsiteX515" fmla="*/ 3448 w 10000"/>
                <a:gd name="connsiteY515" fmla="*/ 9892 h 10000"/>
                <a:gd name="connsiteX516" fmla="*/ 3469 w 10000"/>
                <a:gd name="connsiteY516" fmla="*/ 9899 h 10000"/>
                <a:gd name="connsiteX517" fmla="*/ 3502 w 10000"/>
                <a:gd name="connsiteY517" fmla="*/ 9905 h 10000"/>
                <a:gd name="connsiteX518" fmla="*/ 3536 w 10000"/>
                <a:gd name="connsiteY518" fmla="*/ 9905 h 10000"/>
                <a:gd name="connsiteX519" fmla="*/ 3580 w 10000"/>
                <a:gd name="connsiteY519" fmla="*/ 9905 h 10000"/>
                <a:gd name="connsiteX520" fmla="*/ 3613 w 10000"/>
                <a:gd name="connsiteY520" fmla="*/ 9919 h 10000"/>
                <a:gd name="connsiteX521" fmla="*/ 3657 w 10000"/>
                <a:gd name="connsiteY521" fmla="*/ 9926 h 10000"/>
                <a:gd name="connsiteX522" fmla="*/ 3669 w 10000"/>
                <a:gd name="connsiteY522" fmla="*/ 9946 h 10000"/>
                <a:gd name="connsiteX523" fmla="*/ 3746 w 10000"/>
                <a:gd name="connsiteY523" fmla="*/ 9953 h 10000"/>
                <a:gd name="connsiteX524" fmla="*/ 3801 w 10000"/>
                <a:gd name="connsiteY524" fmla="*/ 9966 h 10000"/>
                <a:gd name="connsiteX525" fmla="*/ 3878 w 10000"/>
                <a:gd name="connsiteY525" fmla="*/ 9973 h 10000"/>
                <a:gd name="connsiteX526" fmla="*/ 3934 w 10000"/>
                <a:gd name="connsiteY526" fmla="*/ 9973 h 10000"/>
                <a:gd name="connsiteX527" fmla="*/ 4012 w 10000"/>
                <a:gd name="connsiteY527" fmla="*/ 9980 h 10000"/>
                <a:gd name="connsiteX528" fmla="*/ 4089 w 10000"/>
                <a:gd name="connsiteY528" fmla="*/ 9993 h 10000"/>
                <a:gd name="connsiteX529" fmla="*/ 4144 w 10000"/>
                <a:gd name="connsiteY529" fmla="*/ 9993 h 10000"/>
                <a:gd name="connsiteX530" fmla="*/ 4221 w 10000"/>
                <a:gd name="connsiteY53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486 w 10000"/>
                <a:gd name="connsiteY436" fmla="*/ 6556 h 10000"/>
                <a:gd name="connsiteX437" fmla="*/ 2608 w 10000"/>
                <a:gd name="connsiteY437" fmla="*/ 6563 h 10000"/>
                <a:gd name="connsiteX438" fmla="*/ 2740 w 10000"/>
                <a:gd name="connsiteY438" fmla="*/ 6570 h 10000"/>
                <a:gd name="connsiteX439" fmla="*/ 2862 w 10000"/>
                <a:gd name="connsiteY439" fmla="*/ 6570 h 10000"/>
                <a:gd name="connsiteX440" fmla="*/ 2984 w 10000"/>
                <a:gd name="connsiteY440" fmla="*/ 6563 h 10000"/>
                <a:gd name="connsiteX441" fmla="*/ 2984 w 10000"/>
                <a:gd name="connsiteY441" fmla="*/ 6590 h 10000"/>
                <a:gd name="connsiteX442" fmla="*/ 2961 w 10000"/>
                <a:gd name="connsiteY442" fmla="*/ 6624 h 10000"/>
                <a:gd name="connsiteX443" fmla="*/ 2961 w 10000"/>
                <a:gd name="connsiteY443" fmla="*/ 6651 h 10000"/>
                <a:gd name="connsiteX444" fmla="*/ 2961 w 10000"/>
                <a:gd name="connsiteY444" fmla="*/ 6678 h 10000"/>
                <a:gd name="connsiteX445" fmla="*/ 2949 w 10000"/>
                <a:gd name="connsiteY445" fmla="*/ 6712 h 10000"/>
                <a:gd name="connsiteX446" fmla="*/ 2949 w 10000"/>
                <a:gd name="connsiteY446" fmla="*/ 6739 h 10000"/>
                <a:gd name="connsiteX447" fmla="*/ 2939 w 10000"/>
                <a:gd name="connsiteY447" fmla="*/ 6766 h 10000"/>
                <a:gd name="connsiteX448" fmla="*/ 2939 w 10000"/>
                <a:gd name="connsiteY448" fmla="*/ 6793 h 10000"/>
                <a:gd name="connsiteX449" fmla="*/ 2906 w 10000"/>
                <a:gd name="connsiteY449" fmla="*/ 6989 h 10000"/>
                <a:gd name="connsiteX450" fmla="*/ 2906 w 10000"/>
                <a:gd name="connsiteY450" fmla="*/ 7184 h 10000"/>
                <a:gd name="connsiteX451" fmla="*/ 2916 w 10000"/>
                <a:gd name="connsiteY451" fmla="*/ 7380 h 10000"/>
                <a:gd name="connsiteX452" fmla="*/ 2949 w 10000"/>
                <a:gd name="connsiteY452" fmla="*/ 7576 h 10000"/>
                <a:gd name="connsiteX453" fmla="*/ 2995 w 10000"/>
                <a:gd name="connsiteY453" fmla="*/ 7765 h 10000"/>
                <a:gd name="connsiteX454" fmla="*/ 3061 w 10000"/>
                <a:gd name="connsiteY454" fmla="*/ 7968 h 10000"/>
                <a:gd name="connsiteX455" fmla="*/ 3128 w 10000"/>
                <a:gd name="connsiteY455" fmla="*/ 8157 h 10000"/>
                <a:gd name="connsiteX456" fmla="*/ 3204 w 10000"/>
                <a:gd name="connsiteY456" fmla="*/ 8339 h 10000"/>
                <a:gd name="connsiteX457" fmla="*/ 3502 w 10000"/>
                <a:gd name="connsiteY457" fmla="*/ 8852 h 10000"/>
                <a:gd name="connsiteX458" fmla="*/ 3073 w 10000"/>
                <a:gd name="connsiteY458" fmla="*/ 8832 h 10000"/>
                <a:gd name="connsiteX459" fmla="*/ 2619 w 10000"/>
                <a:gd name="connsiteY459" fmla="*/ 8832 h 10000"/>
                <a:gd name="connsiteX460" fmla="*/ 2399 w 10000"/>
                <a:gd name="connsiteY460" fmla="*/ 8832 h 10000"/>
                <a:gd name="connsiteX461" fmla="*/ 2178 w 10000"/>
                <a:gd name="connsiteY461" fmla="*/ 8845 h 10000"/>
                <a:gd name="connsiteX462" fmla="*/ 1956 w 10000"/>
                <a:gd name="connsiteY462" fmla="*/ 8859 h 10000"/>
                <a:gd name="connsiteX463" fmla="*/ 1723 w 10000"/>
                <a:gd name="connsiteY463" fmla="*/ 8879 h 10000"/>
                <a:gd name="connsiteX464" fmla="*/ 1514 w 10000"/>
                <a:gd name="connsiteY464" fmla="*/ 8906 h 10000"/>
                <a:gd name="connsiteX465" fmla="*/ 1293 w 10000"/>
                <a:gd name="connsiteY465" fmla="*/ 8933 h 10000"/>
                <a:gd name="connsiteX466" fmla="*/ 1083 w 10000"/>
                <a:gd name="connsiteY466" fmla="*/ 8967 h 10000"/>
                <a:gd name="connsiteX467" fmla="*/ 873 w 10000"/>
                <a:gd name="connsiteY467" fmla="*/ 9014 h 10000"/>
                <a:gd name="connsiteX468" fmla="*/ 685 w 10000"/>
                <a:gd name="connsiteY468" fmla="*/ 9068 h 10000"/>
                <a:gd name="connsiteX469" fmla="*/ 486 w 10000"/>
                <a:gd name="connsiteY469" fmla="*/ 9136 h 10000"/>
                <a:gd name="connsiteX470" fmla="*/ 299 w 10000"/>
                <a:gd name="connsiteY470" fmla="*/ 9196 h 10000"/>
                <a:gd name="connsiteX471" fmla="*/ 122 w 10000"/>
                <a:gd name="connsiteY471" fmla="*/ 9278 h 10000"/>
                <a:gd name="connsiteX472" fmla="*/ 87 w 10000"/>
                <a:gd name="connsiteY472" fmla="*/ 9305 h 10000"/>
                <a:gd name="connsiteX473" fmla="*/ 66 w 10000"/>
                <a:gd name="connsiteY473" fmla="*/ 9332 h 10000"/>
                <a:gd name="connsiteX474" fmla="*/ 44 w 10000"/>
                <a:gd name="connsiteY474" fmla="*/ 9359 h 10000"/>
                <a:gd name="connsiteX475" fmla="*/ 22 w 10000"/>
                <a:gd name="connsiteY475" fmla="*/ 9392 h 10000"/>
                <a:gd name="connsiteX476" fmla="*/ 11 w 10000"/>
                <a:gd name="connsiteY476" fmla="*/ 9419 h 10000"/>
                <a:gd name="connsiteX477" fmla="*/ 0 w 10000"/>
                <a:gd name="connsiteY477" fmla="*/ 9446 h 10000"/>
                <a:gd name="connsiteX478" fmla="*/ 0 w 10000"/>
                <a:gd name="connsiteY478" fmla="*/ 9473 h 10000"/>
                <a:gd name="connsiteX479" fmla="*/ 0 w 10000"/>
                <a:gd name="connsiteY479" fmla="*/ 9500 h 10000"/>
                <a:gd name="connsiteX480" fmla="*/ 178 w 10000"/>
                <a:gd name="connsiteY480" fmla="*/ 9534 h 10000"/>
                <a:gd name="connsiteX481" fmla="*/ 355 w 10000"/>
                <a:gd name="connsiteY481" fmla="*/ 9554 h 10000"/>
                <a:gd name="connsiteX482" fmla="*/ 530 w 10000"/>
                <a:gd name="connsiteY482" fmla="*/ 9581 h 10000"/>
                <a:gd name="connsiteX483" fmla="*/ 718 w 10000"/>
                <a:gd name="connsiteY483" fmla="*/ 9588 h 10000"/>
                <a:gd name="connsiteX484" fmla="*/ 1083 w 10000"/>
                <a:gd name="connsiteY484" fmla="*/ 9602 h 10000"/>
                <a:gd name="connsiteX485" fmla="*/ 1459 w 10000"/>
                <a:gd name="connsiteY485" fmla="*/ 9588 h 10000"/>
                <a:gd name="connsiteX486" fmla="*/ 1834 w 10000"/>
                <a:gd name="connsiteY486" fmla="*/ 9575 h 10000"/>
                <a:gd name="connsiteX487" fmla="*/ 2210 w 10000"/>
                <a:gd name="connsiteY487" fmla="*/ 9561 h 10000"/>
                <a:gd name="connsiteX488" fmla="*/ 2575 w 10000"/>
                <a:gd name="connsiteY488" fmla="*/ 9554 h 10000"/>
                <a:gd name="connsiteX489" fmla="*/ 2949 w 10000"/>
                <a:gd name="connsiteY489" fmla="*/ 9561 h 10000"/>
                <a:gd name="connsiteX490" fmla="*/ 2949 w 10000"/>
                <a:gd name="connsiteY490" fmla="*/ 9581 h 10000"/>
                <a:gd name="connsiteX491" fmla="*/ 2961 w 10000"/>
                <a:gd name="connsiteY491" fmla="*/ 9602 h 10000"/>
                <a:gd name="connsiteX492" fmla="*/ 2961 w 10000"/>
                <a:gd name="connsiteY492" fmla="*/ 9615 h 10000"/>
                <a:gd name="connsiteX493" fmla="*/ 2961 w 10000"/>
                <a:gd name="connsiteY493" fmla="*/ 9635 h 10000"/>
                <a:gd name="connsiteX494" fmla="*/ 2984 w 10000"/>
                <a:gd name="connsiteY494" fmla="*/ 9662 h 10000"/>
                <a:gd name="connsiteX495" fmla="*/ 2995 w 10000"/>
                <a:gd name="connsiteY495" fmla="*/ 9683 h 10000"/>
                <a:gd name="connsiteX496" fmla="*/ 2995 w 10000"/>
                <a:gd name="connsiteY496" fmla="*/ 9696 h 10000"/>
                <a:gd name="connsiteX497" fmla="*/ 3017 w 10000"/>
                <a:gd name="connsiteY497" fmla="*/ 9716 h 10000"/>
                <a:gd name="connsiteX498" fmla="*/ 3040 w 10000"/>
                <a:gd name="connsiteY498" fmla="*/ 9743 h 10000"/>
                <a:gd name="connsiteX499" fmla="*/ 3073 w 10000"/>
                <a:gd name="connsiteY499" fmla="*/ 9764 h 10000"/>
                <a:gd name="connsiteX500" fmla="*/ 3106 w 10000"/>
                <a:gd name="connsiteY500" fmla="*/ 9784 h 10000"/>
                <a:gd name="connsiteX501" fmla="*/ 3128 w 10000"/>
                <a:gd name="connsiteY501" fmla="*/ 9797 h 10000"/>
                <a:gd name="connsiteX502" fmla="*/ 3171 w 10000"/>
                <a:gd name="connsiteY502" fmla="*/ 9818 h 10000"/>
                <a:gd name="connsiteX503" fmla="*/ 3204 w 10000"/>
                <a:gd name="connsiteY503" fmla="*/ 9838 h 10000"/>
                <a:gd name="connsiteX504" fmla="*/ 3248 w 10000"/>
                <a:gd name="connsiteY504" fmla="*/ 9845 h 10000"/>
                <a:gd name="connsiteX505" fmla="*/ 3282 w 10000"/>
                <a:gd name="connsiteY505" fmla="*/ 9865 h 10000"/>
                <a:gd name="connsiteX506" fmla="*/ 3315 w 10000"/>
                <a:gd name="connsiteY506" fmla="*/ 9865 h 10000"/>
                <a:gd name="connsiteX507" fmla="*/ 3326 w 10000"/>
                <a:gd name="connsiteY507" fmla="*/ 9872 h 10000"/>
                <a:gd name="connsiteX508" fmla="*/ 3338 w 10000"/>
                <a:gd name="connsiteY508" fmla="*/ 9872 h 10000"/>
                <a:gd name="connsiteX509" fmla="*/ 3359 w 10000"/>
                <a:gd name="connsiteY509" fmla="*/ 9872 h 10000"/>
                <a:gd name="connsiteX510" fmla="*/ 3371 w 10000"/>
                <a:gd name="connsiteY510" fmla="*/ 9872 h 10000"/>
                <a:gd name="connsiteX511" fmla="*/ 3382 w 10000"/>
                <a:gd name="connsiteY511" fmla="*/ 9872 h 10000"/>
                <a:gd name="connsiteX512" fmla="*/ 3404 w 10000"/>
                <a:gd name="connsiteY512" fmla="*/ 9872 h 10000"/>
                <a:gd name="connsiteX513" fmla="*/ 3415 w 10000"/>
                <a:gd name="connsiteY513" fmla="*/ 9872 h 10000"/>
                <a:gd name="connsiteX514" fmla="*/ 3448 w 10000"/>
                <a:gd name="connsiteY514" fmla="*/ 9892 h 10000"/>
                <a:gd name="connsiteX515" fmla="*/ 3469 w 10000"/>
                <a:gd name="connsiteY515" fmla="*/ 9899 h 10000"/>
                <a:gd name="connsiteX516" fmla="*/ 3502 w 10000"/>
                <a:gd name="connsiteY516" fmla="*/ 9905 h 10000"/>
                <a:gd name="connsiteX517" fmla="*/ 3536 w 10000"/>
                <a:gd name="connsiteY517" fmla="*/ 9905 h 10000"/>
                <a:gd name="connsiteX518" fmla="*/ 3580 w 10000"/>
                <a:gd name="connsiteY518" fmla="*/ 9905 h 10000"/>
                <a:gd name="connsiteX519" fmla="*/ 3613 w 10000"/>
                <a:gd name="connsiteY519" fmla="*/ 9919 h 10000"/>
                <a:gd name="connsiteX520" fmla="*/ 3657 w 10000"/>
                <a:gd name="connsiteY520" fmla="*/ 9926 h 10000"/>
                <a:gd name="connsiteX521" fmla="*/ 3669 w 10000"/>
                <a:gd name="connsiteY521" fmla="*/ 9946 h 10000"/>
                <a:gd name="connsiteX522" fmla="*/ 3746 w 10000"/>
                <a:gd name="connsiteY522" fmla="*/ 9953 h 10000"/>
                <a:gd name="connsiteX523" fmla="*/ 3801 w 10000"/>
                <a:gd name="connsiteY523" fmla="*/ 9966 h 10000"/>
                <a:gd name="connsiteX524" fmla="*/ 3878 w 10000"/>
                <a:gd name="connsiteY524" fmla="*/ 9973 h 10000"/>
                <a:gd name="connsiteX525" fmla="*/ 3934 w 10000"/>
                <a:gd name="connsiteY525" fmla="*/ 9973 h 10000"/>
                <a:gd name="connsiteX526" fmla="*/ 4012 w 10000"/>
                <a:gd name="connsiteY526" fmla="*/ 9980 h 10000"/>
                <a:gd name="connsiteX527" fmla="*/ 4089 w 10000"/>
                <a:gd name="connsiteY527" fmla="*/ 9993 h 10000"/>
                <a:gd name="connsiteX528" fmla="*/ 4144 w 10000"/>
                <a:gd name="connsiteY528" fmla="*/ 9993 h 10000"/>
                <a:gd name="connsiteX529" fmla="*/ 4221 w 10000"/>
                <a:gd name="connsiteY52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486 w 10000"/>
                <a:gd name="connsiteY435" fmla="*/ 6556 h 10000"/>
                <a:gd name="connsiteX436" fmla="*/ 2608 w 10000"/>
                <a:gd name="connsiteY436" fmla="*/ 6563 h 10000"/>
                <a:gd name="connsiteX437" fmla="*/ 2740 w 10000"/>
                <a:gd name="connsiteY437" fmla="*/ 6570 h 10000"/>
                <a:gd name="connsiteX438" fmla="*/ 2862 w 10000"/>
                <a:gd name="connsiteY438" fmla="*/ 6570 h 10000"/>
                <a:gd name="connsiteX439" fmla="*/ 2984 w 10000"/>
                <a:gd name="connsiteY439" fmla="*/ 6563 h 10000"/>
                <a:gd name="connsiteX440" fmla="*/ 2984 w 10000"/>
                <a:gd name="connsiteY440" fmla="*/ 6590 h 10000"/>
                <a:gd name="connsiteX441" fmla="*/ 2961 w 10000"/>
                <a:gd name="connsiteY441" fmla="*/ 6624 h 10000"/>
                <a:gd name="connsiteX442" fmla="*/ 2961 w 10000"/>
                <a:gd name="connsiteY442" fmla="*/ 6651 h 10000"/>
                <a:gd name="connsiteX443" fmla="*/ 2961 w 10000"/>
                <a:gd name="connsiteY443" fmla="*/ 6678 h 10000"/>
                <a:gd name="connsiteX444" fmla="*/ 2949 w 10000"/>
                <a:gd name="connsiteY444" fmla="*/ 6712 h 10000"/>
                <a:gd name="connsiteX445" fmla="*/ 2949 w 10000"/>
                <a:gd name="connsiteY445" fmla="*/ 6739 h 10000"/>
                <a:gd name="connsiteX446" fmla="*/ 2939 w 10000"/>
                <a:gd name="connsiteY446" fmla="*/ 6766 h 10000"/>
                <a:gd name="connsiteX447" fmla="*/ 2939 w 10000"/>
                <a:gd name="connsiteY447" fmla="*/ 6793 h 10000"/>
                <a:gd name="connsiteX448" fmla="*/ 2906 w 10000"/>
                <a:gd name="connsiteY448" fmla="*/ 6989 h 10000"/>
                <a:gd name="connsiteX449" fmla="*/ 2906 w 10000"/>
                <a:gd name="connsiteY449" fmla="*/ 7184 h 10000"/>
                <a:gd name="connsiteX450" fmla="*/ 2916 w 10000"/>
                <a:gd name="connsiteY450" fmla="*/ 7380 h 10000"/>
                <a:gd name="connsiteX451" fmla="*/ 2949 w 10000"/>
                <a:gd name="connsiteY451" fmla="*/ 7576 h 10000"/>
                <a:gd name="connsiteX452" fmla="*/ 2995 w 10000"/>
                <a:gd name="connsiteY452" fmla="*/ 7765 h 10000"/>
                <a:gd name="connsiteX453" fmla="*/ 3061 w 10000"/>
                <a:gd name="connsiteY453" fmla="*/ 7968 h 10000"/>
                <a:gd name="connsiteX454" fmla="*/ 3128 w 10000"/>
                <a:gd name="connsiteY454" fmla="*/ 8157 h 10000"/>
                <a:gd name="connsiteX455" fmla="*/ 3204 w 10000"/>
                <a:gd name="connsiteY455" fmla="*/ 8339 h 10000"/>
                <a:gd name="connsiteX456" fmla="*/ 3502 w 10000"/>
                <a:gd name="connsiteY456" fmla="*/ 8852 h 10000"/>
                <a:gd name="connsiteX457" fmla="*/ 3073 w 10000"/>
                <a:gd name="connsiteY457" fmla="*/ 8832 h 10000"/>
                <a:gd name="connsiteX458" fmla="*/ 2619 w 10000"/>
                <a:gd name="connsiteY458" fmla="*/ 8832 h 10000"/>
                <a:gd name="connsiteX459" fmla="*/ 2399 w 10000"/>
                <a:gd name="connsiteY459" fmla="*/ 8832 h 10000"/>
                <a:gd name="connsiteX460" fmla="*/ 2178 w 10000"/>
                <a:gd name="connsiteY460" fmla="*/ 8845 h 10000"/>
                <a:gd name="connsiteX461" fmla="*/ 1956 w 10000"/>
                <a:gd name="connsiteY461" fmla="*/ 8859 h 10000"/>
                <a:gd name="connsiteX462" fmla="*/ 1723 w 10000"/>
                <a:gd name="connsiteY462" fmla="*/ 8879 h 10000"/>
                <a:gd name="connsiteX463" fmla="*/ 1514 w 10000"/>
                <a:gd name="connsiteY463" fmla="*/ 8906 h 10000"/>
                <a:gd name="connsiteX464" fmla="*/ 1293 w 10000"/>
                <a:gd name="connsiteY464" fmla="*/ 8933 h 10000"/>
                <a:gd name="connsiteX465" fmla="*/ 1083 w 10000"/>
                <a:gd name="connsiteY465" fmla="*/ 8967 h 10000"/>
                <a:gd name="connsiteX466" fmla="*/ 873 w 10000"/>
                <a:gd name="connsiteY466" fmla="*/ 9014 h 10000"/>
                <a:gd name="connsiteX467" fmla="*/ 685 w 10000"/>
                <a:gd name="connsiteY467" fmla="*/ 9068 h 10000"/>
                <a:gd name="connsiteX468" fmla="*/ 486 w 10000"/>
                <a:gd name="connsiteY468" fmla="*/ 9136 h 10000"/>
                <a:gd name="connsiteX469" fmla="*/ 299 w 10000"/>
                <a:gd name="connsiteY469" fmla="*/ 9196 h 10000"/>
                <a:gd name="connsiteX470" fmla="*/ 122 w 10000"/>
                <a:gd name="connsiteY470" fmla="*/ 9278 h 10000"/>
                <a:gd name="connsiteX471" fmla="*/ 87 w 10000"/>
                <a:gd name="connsiteY471" fmla="*/ 9305 h 10000"/>
                <a:gd name="connsiteX472" fmla="*/ 66 w 10000"/>
                <a:gd name="connsiteY472" fmla="*/ 9332 h 10000"/>
                <a:gd name="connsiteX473" fmla="*/ 44 w 10000"/>
                <a:gd name="connsiteY473" fmla="*/ 9359 h 10000"/>
                <a:gd name="connsiteX474" fmla="*/ 22 w 10000"/>
                <a:gd name="connsiteY474" fmla="*/ 9392 h 10000"/>
                <a:gd name="connsiteX475" fmla="*/ 11 w 10000"/>
                <a:gd name="connsiteY475" fmla="*/ 9419 h 10000"/>
                <a:gd name="connsiteX476" fmla="*/ 0 w 10000"/>
                <a:gd name="connsiteY476" fmla="*/ 9446 h 10000"/>
                <a:gd name="connsiteX477" fmla="*/ 0 w 10000"/>
                <a:gd name="connsiteY477" fmla="*/ 9473 h 10000"/>
                <a:gd name="connsiteX478" fmla="*/ 0 w 10000"/>
                <a:gd name="connsiteY478" fmla="*/ 9500 h 10000"/>
                <a:gd name="connsiteX479" fmla="*/ 178 w 10000"/>
                <a:gd name="connsiteY479" fmla="*/ 9534 h 10000"/>
                <a:gd name="connsiteX480" fmla="*/ 355 w 10000"/>
                <a:gd name="connsiteY480" fmla="*/ 9554 h 10000"/>
                <a:gd name="connsiteX481" fmla="*/ 530 w 10000"/>
                <a:gd name="connsiteY481" fmla="*/ 9581 h 10000"/>
                <a:gd name="connsiteX482" fmla="*/ 718 w 10000"/>
                <a:gd name="connsiteY482" fmla="*/ 9588 h 10000"/>
                <a:gd name="connsiteX483" fmla="*/ 1083 w 10000"/>
                <a:gd name="connsiteY483" fmla="*/ 9602 h 10000"/>
                <a:gd name="connsiteX484" fmla="*/ 1459 w 10000"/>
                <a:gd name="connsiteY484" fmla="*/ 9588 h 10000"/>
                <a:gd name="connsiteX485" fmla="*/ 1834 w 10000"/>
                <a:gd name="connsiteY485" fmla="*/ 9575 h 10000"/>
                <a:gd name="connsiteX486" fmla="*/ 2210 w 10000"/>
                <a:gd name="connsiteY486" fmla="*/ 9561 h 10000"/>
                <a:gd name="connsiteX487" fmla="*/ 2575 w 10000"/>
                <a:gd name="connsiteY487" fmla="*/ 9554 h 10000"/>
                <a:gd name="connsiteX488" fmla="*/ 2949 w 10000"/>
                <a:gd name="connsiteY488" fmla="*/ 9561 h 10000"/>
                <a:gd name="connsiteX489" fmla="*/ 2949 w 10000"/>
                <a:gd name="connsiteY489" fmla="*/ 9581 h 10000"/>
                <a:gd name="connsiteX490" fmla="*/ 2961 w 10000"/>
                <a:gd name="connsiteY490" fmla="*/ 9602 h 10000"/>
                <a:gd name="connsiteX491" fmla="*/ 2961 w 10000"/>
                <a:gd name="connsiteY491" fmla="*/ 9615 h 10000"/>
                <a:gd name="connsiteX492" fmla="*/ 2961 w 10000"/>
                <a:gd name="connsiteY492" fmla="*/ 9635 h 10000"/>
                <a:gd name="connsiteX493" fmla="*/ 2984 w 10000"/>
                <a:gd name="connsiteY493" fmla="*/ 9662 h 10000"/>
                <a:gd name="connsiteX494" fmla="*/ 2995 w 10000"/>
                <a:gd name="connsiteY494" fmla="*/ 9683 h 10000"/>
                <a:gd name="connsiteX495" fmla="*/ 2995 w 10000"/>
                <a:gd name="connsiteY495" fmla="*/ 9696 h 10000"/>
                <a:gd name="connsiteX496" fmla="*/ 3017 w 10000"/>
                <a:gd name="connsiteY496" fmla="*/ 9716 h 10000"/>
                <a:gd name="connsiteX497" fmla="*/ 3040 w 10000"/>
                <a:gd name="connsiteY497" fmla="*/ 9743 h 10000"/>
                <a:gd name="connsiteX498" fmla="*/ 3073 w 10000"/>
                <a:gd name="connsiteY498" fmla="*/ 9764 h 10000"/>
                <a:gd name="connsiteX499" fmla="*/ 3106 w 10000"/>
                <a:gd name="connsiteY499" fmla="*/ 9784 h 10000"/>
                <a:gd name="connsiteX500" fmla="*/ 3128 w 10000"/>
                <a:gd name="connsiteY500" fmla="*/ 9797 h 10000"/>
                <a:gd name="connsiteX501" fmla="*/ 3171 w 10000"/>
                <a:gd name="connsiteY501" fmla="*/ 9818 h 10000"/>
                <a:gd name="connsiteX502" fmla="*/ 3204 w 10000"/>
                <a:gd name="connsiteY502" fmla="*/ 9838 h 10000"/>
                <a:gd name="connsiteX503" fmla="*/ 3248 w 10000"/>
                <a:gd name="connsiteY503" fmla="*/ 9845 h 10000"/>
                <a:gd name="connsiteX504" fmla="*/ 3282 w 10000"/>
                <a:gd name="connsiteY504" fmla="*/ 9865 h 10000"/>
                <a:gd name="connsiteX505" fmla="*/ 3315 w 10000"/>
                <a:gd name="connsiteY505" fmla="*/ 9865 h 10000"/>
                <a:gd name="connsiteX506" fmla="*/ 3326 w 10000"/>
                <a:gd name="connsiteY506" fmla="*/ 9872 h 10000"/>
                <a:gd name="connsiteX507" fmla="*/ 3338 w 10000"/>
                <a:gd name="connsiteY507" fmla="*/ 9872 h 10000"/>
                <a:gd name="connsiteX508" fmla="*/ 3359 w 10000"/>
                <a:gd name="connsiteY508" fmla="*/ 9872 h 10000"/>
                <a:gd name="connsiteX509" fmla="*/ 3371 w 10000"/>
                <a:gd name="connsiteY509" fmla="*/ 9872 h 10000"/>
                <a:gd name="connsiteX510" fmla="*/ 3382 w 10000"/>
                <a:gd name="connsiteY510" fmla="*/ 9872 h 10000"/>
                <a:gd name="connsiteX511" fmla="*/ 3404 w 10000"/>
                <a:gd name="connsiteY511" fmla="*/ 9872 h 10000"/>
                <a:gd name="connsiteX512" fmla="*/ 3415 w 10000"/>
                <a:gd name="connsiteY512" fmla="*/ 9872 h 10000"/>
                <a:gd name="connsiteX513" fmla="*/ 3448 w 10000"/>
                <a:gd name="connsiteY513" fmla="*/ 9892 h 10000"/>
                <a:gd name="connsiteX514" fmla="*/ 3469 w 10000"/>
                <a:gd name="connsiteY514" fmla="*/ 9899 h 10000"/>
                <a:gd name="connsiteX515" fmla="*/ 3502 w 10000"/>
                <a:gd name="connsiteY515" fmla="*/ 9905 h 10000"/>
                <a:gd name="connsiteX516" fmla="*/ 3536 w 10000"/>
                <a:gd name="connsiteY516" fmla="*/ 9905 h 10000"/>
                <a:gd name="connsiteX517" fmla="*/ 3580 w 10000"/>
                <a:gd name="connsiteY517" fmla="*/ 9905 h 10000"/>
                <a:gd name="connsiteX518" fmla="*/ 3613 w 10000"/>
                <a:gd name="connsiteY518" fmla="*/ 9919 h 10000"/>
                <a:gd name="connsiteX519" fmla="*/ 3657 w 10000"/>
                <a:gd name="connsiteY519" fmla="*/ 9926 h 10000"/>
                <a:gd name="connsiteX520" fmla="*/ 3669 w 10000"/>
                <a:gd name="connsiteY520" fmla="*/ 9946 h 10000"/>
                <a:gd name="connsiteX521" fmla="*/ 3746 w 10000"/>
                <a:gd name="connsiteY521" fmla="*/ 9953 h 10000"/>
                <a:gd name="connsiteX522" fmla="*/ 3801 w 10000"/>
                <a:gd name="connsiteY522" fmla="*/ 9966 h 10000"/>
                <a:gd name="connsiteX523" fmla="*/ 3878 w 10000"/>
                <a:gd name="connsiteY523" fmla="*/ 9973 h 10000"/>
                <a:gd name="connsiteX524" fmla="*/ 3934 w 10000"/>
                <a:gd name="connsiteY524" fmla="*/ 9973 h 10000"/>
                <a:gd name="connsiteX525" fmla="*/ 4012 w 10000"/>
                <a:gd name="connsiteY525" fmla="*/ 9980 h 10000"/>
                <a:gd name="connsiteX526" fmla="*/ 4089 w 10000"/>
                <a:gd name="connsiteY526" fmla="*/ 9993 h 10000"/>
                <a:gd name="connsiteX527" fmla="*/ 4144 w 10000"/>
                <a:gd name="connsiteY527" fmla="*/ 9993 h 10000"/>
                <a:gd name="connsiteX528" fmla="*/ 4221 w 10000"/>
                <a:gd name="connsiteY52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486 w 10000"/>
                <a:gd name="connsiteY434" fmla="*/ 6556 h 10000"/>
                <a:gd name="connsiteX435" fmla="*/ 2608 w 10000"/>
                <a:gd name="connsiteY435" fmla="*/ 6563 h 10000"/>
                <a:gd name="connsiteX436" fmla="*/ 2740 w 10000"/>
                <a:gd name="connsiteY436" fmla="*/ 6570 h 10000"/>
                <a:gd name="connsiteX437" fmla="*/ 2862 w 10000"/>
                <a:gd name="connsiteY437" fmla="*/ 6570 h 10000"/>
                <a:gd name="connsiteX438" fmla="*/ 2984 w 10000"/>
                <a:gd name="connsiteY438" fmla="*/ 6563 h 10000"/>
                <a:gd name="connsiteX439" fmla="*/ 2984 w 10000"/>
                <a:gd name="connsiteY439" fmla="*/ 6590 h 10000"/>
                <a:gd name="connsiteX440" fmla="*/ 2961 w 10000"/>
                <a:gd name="connsiteY440" fmla="*/ 6624 h 10000"/>
                <a:gd name="connsiteX441" fmla="*/ 2961 w 10000"/>
                <a:gd name="connsiteY441" fmla="*/ 6651 h 10000"/>
                <a:gd name="connsiteX442" fmla="*/ 2961 w 10000"/>
                <a:gd name="connsiteY442" fmla="*/ 6678 h 10000"/>
                <a:gd name="connsiteX443" fmla="*/ 2949 w 10000"/>
                <a:gd name="connsiteY443" fmla="*/ 6712 h 10000"/>
                <a:gd name="connsiteX444" fmla="*/ 2949 w 10000"/>
                <a:gd name="connsiteY444" fmla="*/ 6739 h 10000"/>
                <a:gd name="connsiteX445" fmla="*/ 2939 w 10000"/>
                <a:gd name="connsiteY445" fmla="*/ 6766 h 10000"/>
                <a:gd name="connsiteX446" fmla="*/ 2939 w 10000"/>
                <a:gd name="connsiteY446" fmla="*/ 6793 h 10000"/>
                <a:gd name="connsiteX447" fmla="*/ 2906 w 10000"/>
                <a:gd name="connsiteY447" fmla="*/ 6989 h 10000"/>
                <a:gd name="connsiteX448" fmla="*/ 2906 w 10000"/>
                <a:gd name="connsiteY448" fmla="*/ 7184 h 10000"/>
                <a:gd name="connsiteX449" fmla="*/ 2916 w 10000"/>
                <a:gd name="connsiteY449" fmla="*/ 7380 h 10000"/>
                <a:gd name="connsiteX450" fmla="*/ 2949 w 10000"/>
                <a:gd name="connsiteY450" fmla="*/ 7576 h 10000"/>
                <a:gd name="connsiteX451" fmla="*/ 2995 w 10000"/>
                <a:gd name="connsiteY451" fmla="*/ 7765 h 10000"/>
                <a:gd name="connsiteX452" fmla="*/ 3061 w 10000"/>
                <a:gd name="connsiteY452" fmla="*/ 7968 h 10000"/>
                <a:gd name="connsiteX453" fmla="*/ 3128 w 10000"/>
                <a:gd name="connsiteY453" fmla="*/ 8157 h 10000"/>
                <a:gd name="connsiteX454" fmla="*/ 3204 w 10000"/>
                <a:gd name="connsiteY454" fmla="*/ 8339 h 10000"/>
                <a:gd name="connsiteX455" fmla="*/ 3502 w 10000"/>
                <a:gd name="connsiteY455" fmla="*/ 8852 h 10000"/>
                <a:gd name="connsiteX456" fmla="*/ 3073 w 10000"/>
                <a:gd name="connsiteY456" fmla="*/ 8832 h 10000"/>
                <a:gd name="connsiteX457" fmla="*/ 2619 w 10000"/>
                <a:gd name="connsiteY457" fmla="*/ 8832 h 10000"/>
                <a:gd name="connsiteX458" fmla="*/ 2399 w 10000"/>
                <a:gd name="connsiteY458" fmla="*/ 8832 h 10000"/>
                <a:gd name="connsiteX459" fmla="*/ 2178 w 10000"/>
                <a:gd name="connsiteY459" fmla="*/ 8845 h 10000"/>
                <a:gd name="connsiteX460" fmla="*/ 1956 w 10000"/>
                <a:gd name="connsiteY460" fmla="*/ 8859 h 10000"/>
                <a:gd name="connsiteX461" fmla="*/ 1723 w 10000"/>
                <a:gd name="connsiteY461" fmla="*/ 8879 h 10000"/>
                <a:gd name="connsiteX462" fmla="*/ 1514 w 10000"/>
                <a:gd name="connsiteY462" fmla="*/ 8906 h 10000"/>
                <a:gd name="connsiteX463" fmla="*/ 1293 w 10000"/>
                <a:gd name="connsiteY463" fmla="*/ 8933 h 10000"/>
                <a:gd name="connsiteX464" fmla="*/ 1083 w 10000"/>
                <a:gd name="connsiteY464" fmla="*/ 8967 h 10000"/>
                <a:gd name="connsiteX465" fmla="*/ 873 w 10000"/>
                <a:gd name="connsiteY465" fmla="*/ 9014 h 10000"/>
                <a:gd name="connsiteX466" fmla="*/ 685 w 10000"/>
                <a:gd name="connsiteY466" fmla="*/ 9068 h 10000"/>
                <a:gd name="connsiteX467" fmla="*/ 486 w 10000"/>
                <a:gd name="connsiteY467" fmla="*/ 9136 h 10000"/>
                <a:gd name="connsiteX468" fmla="*/ 299 w 10000"/>
                <a:gd name="connsiteY468" fmla="*/ 9196 h 10000"/>
                <a:gd name="connsiteX469" fmla="*/ 122 w 10000"/>
                <a:gd name="connsiteY469" fmla="*/ 9278 h 10000"/>
                <a:gd name="connsiteX470" fmla="*/ 87 w 10000"/>
                <a:gd name="connsiteY470" fmla="*/ 9305 h 10000"/>
                <a:gd name="connsiteX471" fmla="*/ 66 w 10000"/>
                <a:gd name="connsiteY471" fmla="*/ 9332 h 10000"/>
                <a:gd name="connsiteX472" fmla="*/ 44 w 10000"/>
                <a:gd name="connsiteY472" fmla="*/ 9359 h 10000"/>
                <a:gd name="connsiteX473" fmla="*/ 22 w 10000"/>
                <a:gd name="connsiteY473" fmla="*/ 9392 h 10000"/>
                <a:gd name="connsiteX474" fmla="*/ 11 w 10000"/>
                <a:gd name="connsiteY474" fmla="*/ 9419 h 10000"/>
                <a:gd name="connsiteX475" fmla="*/ 0 w 10000"/>
                <a:gd name="connsiteY475" fmla="*/ 9446 h 10000"/>
                <a:gd name="connsiteX476" fmla="*/ 0 w 10000"/>
                <a:gd name="connsiteY476" fmla="*/ 9473 h 10000"/>
                <a:gd name="connsiteX477" fmla="*/ 0 w 10000"/>
                <a:gd name="connsiteY477" fmla="*/ 9500 h 10000"/>
                <a:gd name="connsiteX478" fmla="*/ 178 w 10000"/>
                <a:gd name="connsiteY478" fmla="*/ 9534 h 10000"/>
                <a:gd name="connsiteX479" fmla="*/ 355 w 10000"/>
                <a:gd name="connsiteY479" fmla="*/ 9554 h 10000"/>
                <a:gd name="connsiteX480" fmla="*/ 530 w 10000"/>
                <a:gd name="connsiteY480" fmla="*/ 9581 h 10000"/>
                <a:gd name="connsiteX481" fmla="*/ 718 w 10000"/>
                <a:gd name="connsiteY481" fmla="*/ 9588 h 10000"/>
                <a:gd name="connsiteX482" fmla="*/ 1083 w 10000"/>
                <a:gd name="connsiteY482" fmla="*/ 9602 h 10000"/>
                <a:gd name="connsiteX483" fmla="*/ 1459 w 10000"/>
                <a:gd name="connsiteY483" fmla="*/ 9588 h 10000"/>
                <a:gd name="connsiteX484" fmla="*/ 1834 w 10000"/>
                <a:gd name="connsiteY484" fmla="*/ 9575 h 10000"/>
                <a:gd name="connsiteX485" fmla="*/ 2210 w 10000"/>
                <a:gd name="connsiteY485" fmla="*/ 9561 h 10000"/>
                <a:gd name="connsiteX486" fmla="*/ 2575 w 10000"/>
                <a:gd name="connsiteY486" fmla="*/ 9554 h 10000"/>
                <a:gd name="connsiteX487" fmla="*/ 2949 w 10000"/>
                <a:gd name="connsiteY487" fmla="*/ 9561 h 10000"/>
                <a:gd name="connsiteX488" fmla="*/ 2949 w 10000"/>
                <a:gd name="connsiteY488" fmla="*/ 9581 h 10000"/>
                <a:gd name="connsiteX489" fmla="*/ 2961 w 10000"/>
                <a:gd name="connsiteY489" fmla="*/ 9602 h 10000"/>
                <a:gd name="connsiteX490" fmla="*/ 2961 w 10000"/>
                <a:gd name="connsiteY490" fmla="*/ 9615 h 10000"/>
                <a:gd name="connsiteX491" fmla="*/ 2961 w 10000"/>
                <a:gd name="connsiteY491" fmla="*/ 9635 h 10000"/>
                <a:gd name="connsiteX492" fmla="*/ 2984 w 10000"/>
                <a:gd name="connsiteY492" fmla="*/ 9662 h 10000"/>
                <a:gd name="connsiteX493" fmla="*/ 2995 w 10000"/>
                <a:gd name="connsiteY493" fmla="*/ 9683 h 10000"/>
                <a:gd name="connsiteX494" fmla="*/ 2995 w 10000"/>
                <a:gd name="connsiteY494" fmla="*/ 9696 h 10000"/>
                <a:gd name="connsiteX495" fmla="*/ 3017 w 10000"/>
                <a:gd name="connsiteY495" fmla="*/ 9716 h 10000"/>
                <a:gd name="connsiteX496" fmla="*/ 3040 w 10000"/>
                <a:gd name="connsiteY496" fmla="*/ 9743 h 10000"/>
                <a:gd name="connsiteX497" fmla="*/ 3073 w 10000"/>
                <a:gd name="connsiteY497" fmla="*/ 9764 h 10000"/>
                <a:gd name="connsiteX498" fmla="*/ 3106 w 10000"/>
                <a:gd name="connsiteY498" fmla="*/ 9784 h 10000"/>
                <a:gd name="connsiteX499" fmla="*/ 3128 w 10000"/>
                <a:gd name="connsiteY499" fmla="*/ 9797 h 10000"/>
                <a:gd name="connsiteX500" fmla="*/ 3171 w 10000"/>
                <a:gd name="connsiteY500" fmla="*/ 9818 h 10000"/>
                <a:gd name="connsiteX501" fmla="*/ 3204 w 10000"/>
                <a:gd name="connsiteY501" fmla="*/ 9838 h 10000"/>
                <a:gd name="connsiteX502" fmla="*/ 3248 w 10000"/>
                <a:gd name="connsiteY502" fmla="*/ 9845 h 10000"/>
                <a:gd name="connsiteX503" fmla="*/ 3282 w 10000"/>
                <a:gd name="connsiteY503" fmla="*/ 9865 h 10000"/>
                <a:gd name="connsiteX504" fmla="*/ 3315 w 10000"/>
                <a:gd name="connsiteY504" fmla="*/ 9865 h 10000"/>
                <a:gd name="connsiteX505" fmla="*/ 3326 w 10000"/>
                <a:gd name="connsiteY505" fmla="*/ 9872 h 10000"/>
                <a:gd name="connsiteX506" fmla="*/ 3338 w 10000"/>
                <a:gd name="connsiteY506" fmla="*/ 9872 h 10000"/>
                <a:gd name="connsiteX507" fmla="*/ 3359 w 10000"/>
                <a:gd name="connsiteY507" fmla="*/ 9872 h 10000"/>
                <a:gd name="connsiteX508" fmla="*/ 3371 w 10000"/>
                <a:gd name="connsiteY508" fmla="*/ 9872 h 10000"/>
                <a:gd name="connsiteX509" fmla="*/ 3382 w 10000"/>
                <a:gd name="connsiteY509" fmla="*/ 9872 h 10000"/>
                <a:gd name="connsiteX510" fmla="*/ 3404 w 10000"/>
                <a:gd name="connsiteY510" fmla="*/ 9872 h 10000"/>
                <a:gd name="connsiteX511" fmla="*/ 3415 w 10000"/>
                <a:gd name="connsiteY511" fmla="*/ 9872 h 10000"/>
                <a:gd name="connsiteX512" fmla="*/ 3448 w 10000"/>
                <a:gd name="connsiteY512" fmla="*/ 9892 h 10000"/>
                <a:gd name="connsiteX513" fmla="*/ 3469 w 10000"/>
                <a:gd name="connsiteY513" fmla="*/ 9899 h 10000"/>
                <a:gd name="connsiteX514" fmla="*/ 3502 w 10000"/>
                <a:gd name="connsiteY514" fmla="*/ 9905 h 10000"/>
                <a:gd name="connsiteX515" fmla="*/ 3536 w 10000"/>
                <a:gd name="connsiteY515" fmla="*/ 9905 h 10000"/>
                <a:gd name="connsiteX516" fmla="*/ 3580 w 10000"/>
                <a:gd name="connsiteY516" fmla="*/ 9905 h 10000"/>
                <a:gd name="connsiteX517" fmla="*/ 3613 w 10000"/>
                <a:gd name="connsiteY517" fmla="*/ 9919 h 10000"/>
                <a:gd name="connsiteX518" fmla="*/ 3657 w 10000"/>
                <a:gd name="connsiteY518" fmla="*/ 9926 h 10000"/>
                <a:gd name="connsiteX519" fmla="*/ 3669 w 10000"/>
                <a:gd name="connsiteY519" fmla="*/ 9946 h 10000"/>
                <a:gd name="connsiteX520" fmla="*/ 3746 w 10000"/>
                <a:gd name="connsiteY520" fmla="*/ 9953 h 10000"/>
                <a:gd name="connsiteX521" fmla="*/ 3801 w 10000"/>
                <a:gd name="connsiteY521" fmla="*/ 9966 h 10000"/>
                <a:gd name="connsiteX522" fmla="*/ 3878 w 10000"/>
                <a:gd name="connsiteY522" fmla="*/ 9973 h 10000"/>
                <a:gd name="connsiteX523" fmla="*/ 3934 w 10000"/>
                <a:gd name="connsiteY523" fmla="*/ 9973 h 10000"/>
                <a:gd name="connsiteX524" fmla="*/ 4012 w 10000"/>
                <a:gd name="connsiteY524" fmla="*/ 9980 h 10000"/>
                <a:gd name="connsiteX525" fmla="*/ 4089 w 10000"/>
                <a:gd name="connsiteY525" fmla="*/ 9993 h 10000"/>
                <a:gd name="connsiteX526" fmla="*/ 4144 w 10000"/>
                <a:gd name="connsiteY526" fmla="*/ 9993 h 10000"/>
                <a:gd name="connsiteX527" fmla="*/ 4221 w 10000"/>
                <a:gd name="connsiteY52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486 w 10000"/>
                <a:gd name="connsiteY433" fmla="*/ 6556 h 10000"/>
                <a:gd name="connsiteX434" fmla="*/ 2608 w 10000"/>
                <a:gd name="connsiteY434" fmla="*/ 6563 h 10000"/>
                <a:gd name="connsiteX435" fmla="*/ 2740 w 10000"/>
                <a:gd name="connsiteY435" fmla="*/ 6570 h 10000"/>
                <a:gd name="connsiteX436" fmla="*/ 2862 w 10000"/>
                <a:gd name="connsiteY436" fmla="*/ 6570 h 10000"/>
                <a:gd name="connsiteX437" fmla="*/ 2984 w 10000"/>
                <a:gd name="connsiteY437" fmla="*/ 6563 h 10000"/>
                <a:gd name="connsiteX438" fmla="*/ 2984 w 10000"/>
                <a:gd name="connsiteY438" fmla="*/ 6590 h 10000"/>
                <a:gd name="connsiteX439" fmla="*/ 2961 w 10000"/>
                <a:gd name="connsiteY439" fmla="*/ 6624 h 10000"/>
                <a:gd name="connsiteX440" fmla="*/ 2961 w 10000"/>
                <a:gd name="connsiteY440" fmla="*/ 6651 h 10000"/>
                <a:gd name="connsiteX441" fmla="*/ 2961 w 10000"/>
                <a:gd name="connsiteY441" fmla="*/ 6678 h 10000"/>
                <a:gd name="connsiteX442" fmla="*/ 2949 w 10000"/>
                <a:gd name="connsiteY442" fmla="*/ 6712 h 10000"/>
                <a:gd name="connsiteX443" fmla="*/ 2949 w 10000"/>
                <a:gd name="connsiteY443" fmla="*/ 6739 h 10000"/>
                <a:gd name="connsiteX444" fmla="*/ 2939 w 10000"/>
                <a:gd name="connsiteY444" fmla="*/ 6766 h 10000"/>
                <a:gd name="connsiteX445" fmla="*/ 2939 w 10000"/>
                <a:gd name="connsiteY445" fmla="*/ 6793 h 10000"/>
                <a:gd name="connsiteX446" fmla="*/ 2906 w 10000"/>
                <a:gd name="connsiteY446" fmla="*/ 6989 h 10000"/>
                <a:gd name="connsiteX447" fmla="*/ 2906 w 10000"/>
                <a:gd name="connsiteY447" fmla="*/ 7184 h 10000"/>
                <a:gd name="connsiteX448" fmla="*/ 2916 w 10000"/>
                <a:gd name="connsiteY448" fmla="*/ 7380 h 10000"/>
                <a:gd name="connsiteX449" fmla="*/ 2949 w 10000"/>
                <a:gd name="connsiteY449" fmla="*/ 7576 h 10000"/>
                <a:gd name="connsiteX450" fmla="*/ 2995 w 10000"/>
                <a:gd name="connsiteY450" fmla="*/ 7765 h 10000"/>
                <a:gd name="connsiteX451" fmla="*/ 3061 w 10000"/>
                <a:gd name="connsiteY451" fmla="*/ 7968 h 10000"/>
                <a:gd name="connsiteX452" fmla="*/ 3128 w 10000"/>
                <a:gd name="connsiteY452" fmla="*/ 8157 h 10000"/>
                <a:gd name="connsiteX453" fmla="*/ 3204 w 10000"/>
                <a:gd name="connsiteY453" fmla="*/ 8339 h 10000"/>
                <a:gd name="connsiteX454" fmla="*/ 3502 w 10000"/>
                <a:gd name="connsiteY454" fmla="*/ 8852 h 10000"/>
                <a:gd name="connsiteX455" fmla="*/ 3073 w 10000"/>
                <a:gd name="connsiteY455" fmla="*/ 8832 h 10000"/>
                <a:gd name="connsiteX456" fmla="*/ 2619 w 10000"/>
                <a:gd name="connsiteY456" fmla="*/ 8832 h 10000"/>
                <a:gd name="connsiteX457" fmla="*/ 2399 w 10000"/>
                <a:gd name="connsiteY457" fmla="*/ 8832 h 10000"/>
                <a:gd name="connsiteX458" fmla="*/ 2178 w 10000"/>
                <a:gd name="connsiteY458" fmla="*/ 8845 h 10000"/>
                <a:gd name="connsiteX459" fmla="*/ 1956 w 10000"/>
                <a:gd name="connsiteY459" fmla="*/ 8859 h 10000"/>
                <a:gd name="connsiteX460" fmla="*/ 1723 w 10000"/>
                <a:gd name="connsiteY460" fmla="*/ 8879 h 10000"/>
                <a:gd name="connsiteX461" fmla="*/ 1514 w 10000"/>
                <a:gd name="connsiteY461" fmla="*/ 8906 h 10000"/>
                <a:gd name="connsiteX462" fmla="*/ 1293 w 10000"/>
                <a:gd name="connsiteY462" fmla="*/ 8933 h 10000"/>
                <a:gd name="connsiteX463" fmla="*/ 1083 w 10000"/>
                <a:gd name="connsiteY463" fmla="*/ 8967 h 10000"/>
                <a:gd name="connsiteX464" fmla="*/ 873 w 10000"/>
                <a:gd name="connsiteY464" fmla="*/ 9014 h 10000"/>
                <a:gd name="connsiteX465" fmla="*/ 685 w 10000"/>
                <a:gd name="connsiteY465" fmla="*/ 9068 h 10000"/>
                <a:gd name="connsiteX466" fmla="*/ 486 w 10000"/>
                <a:gd name="connsiteY466" fmla="*/ 9136 h 10000"/>
                <a:gd name="connsiteX467" fmla="*/ 299 w 10000"/>
                <a:gd name="connsiteY467" fmla="*/ 9196 h 10000"/>
                <a:gd name="connsiteX468" fmla="*/ 122 w 10000"/>
                <a:gd name="connsiteY468" fmla="*/ 9278 h 10000"/>
                <a:gd name="connsiteX469" fmla="*/ 87 w 10000"/>
                <a:gd name="connsiteY469" fmla="*/ 9305 h 10000"/>
                <a:gd name="connsiteX470" fmla="*/ 66 w 10000"/>
                <a:gd name="connsiteY470" fmla="*/ 9332 h 10000"/>
                <a:gd name="connsiteX471" fmla="*/ 44 w 10000"/>
                <a:gd name="connsiteY471" fmla="*/ 9359 h 10000"/>
                <a:gd name="connsiteX472" fmla="*/ 22 w 10000"/>
                <a:gd name="connsiteY472" fmla="*/ 9392 h 10000"/>
                <a:gd name="connsiteX473" fmla="*/ 11 w 10000"/>
                <a:gd name="connsiteY473" fmla="*/ 9419 h 10000"/>
                <a:gd name="connsiteX474" fmla="*/ 0 w 10000"/>
                <a:gd name="connsiteY474" fmla="*/ 9446 h 10000"/>
                <a:gd name="connsiteX475" fmla="*/ 0 w 10000"/>
                <a:gd name="connsiteY475" fmla="*/ 9473 h 10000"/>
                <a:gd name="connsiteX476" fmla="*/ 0 w 10000"/>
                <a:gd name="connsiteY476" fmla="*/ 9500 h 10000"/>
                <a:gd name="connsiteX477" fmla="*/ 178 w 10000"/>
                <a:gd name="connsiteY477" fmla="*/ 9534 h 10000"/>
                <a:gd name="connsiteX478" fmla="*/ 355 w 10000"/>
                <a:gd name="connsiteY478" fmla="*/ 9554 h 10000"/>
                <a:gd name="connsiteX479" fmla="*/ 530 w 10000"/>
                <a:gd name="connsiteY479" fmla="*/ 9581 h 10000"/>
                <a:gd name="connsiteX480" fmla="*/ 718 w 10000"/>
                <a:gd name="connsiteY480" fmla="*/ 9588 h 10000"/>
                <a:gd name="connsiteX481" fmla="*/ 1083 w 10000"/>
                <a:gd name="connsiteY481" fmla="*/ 9602 h 10000"/>
                <a:gd name="connsiteX482" fmla="*/ 1459 w 10000"/>
                <a:gd name="connsiteY482" fmla="*/ 9588 h 10000"/>
                <a:gd name="connsiteX483" fmla="*/ 1834 w 10000"/>
                <a:gd name="connsiteY483" fmla="*/ 9575 h 10000"/>
                <a:gd name="connsiteX484" fmla="*/ 2210 w 10000"/>
                <a:gd name="connsiteY484" fmla="*/ 9561 h 10000"/>
                <a:gd name="connsiteX485" fmla="*/ 2575 w 10000"/>
                <a:gd name="connsiteY485" fmla="*/ 9554 h 10000"/>
                <a:gd name="connsiteX486" fmla="*/ 2949 w 10000"/>
                <a:gd name="connsiteY486" fmla="*/ 9561 h 10000"/>
                <a:gd name="connsiteX487" fmla="*/ 2949 w 10000"/>
                <a:gd name="connsiteY487" fmla="*/ 9581 h 10000"/>
                <a:gd name="connsiteX488" fmla="*/ 2961 w 10000"/>
                <a:gd name="connsiteY488" fmla="*/ 9602 h 10000"/>
                <a:gd name="connsiteX489" fmla="*/ 2961 w 10000"/>
                <a:gd name="connsiteY489" fmla="*/ 9615 h 10000"/>
                <a:gd name="connsiteX490" fmla="*/ 2961 w 10000"/>
                <a:gd name="connsiteY490" fmla="*/ 9635 h 10000"/>
                <a:gd name="connsiteX491" fmla="*/ 2984 w 10000"/>
                <a:gd name="connsiteY491" fmla="*/ 9662 h 10000"/>
                <a:gd name="connsiteX492" fmla="*/ 2995 w 10000"/>
                <a:gd name="connsiteY492" fmla="*/ 9683 h 10000"/>
                <a:gd name="connsiteX493" fmla="*/ 2995 w 10000"/>
                <a:gd name="connsiteY493" fmla="*/ 9696 h 10000"/>
                <a:gd name="connsiteX494" fmla="*/ 3017 w 10000"/>
                <a:gd name="connsiteY494" fmla="*/ 9716 h 10000"/>
                <a:gd name="connsiteX495" fmla="*/ 3040 w 10000"/>
                <a:gd name="connsiteY495" fmla="*/ 9743 h 10000"/>
                <a:gd name="connsiteX496" fmla="*/ 3073 w 10000"/>
                <a:gd name="connsiteY496" fmla="*/ 9764 h 10000"/>
                <a:gd name="connsiteX497" fmla="*/ 3106 w 10000"/>
                <a:gd name="connsiteY497" fmla="*/ 9784 h 10000"/>
                <a:gd name="connsiteX498" fmla="*/ 3128 w 10000"/>
                <a:gd name="connsiteY498" fmla="*/ 9797 h 10000"/>
                <a:gd name="connsiteX499" fmla="*/ 3171 w 10000"/>
                <a:gd name="connsiteY499" fmla="*/ 9818 h 10000"/>
                <a:gd name="connsiteX500" fmla="*/ 3204 w 10000"/>
                <a:gd name="connsiteY500" fmla="*/ 9838 h 10000"/>
                <a:gd name="connsiteX501" fmla="*/ 3248 w 10000"/>
                <a:gd name="connsiteY501" fmla="*/ 9845 h 10000"/>
                <a:gd name="connsiteX502" fmla="*/ 3282 w 10000"/>
                <a:gd name="connsiteY502" fmla="*/ 9865 h 10000"/>
                <a:gd name="connsiteX503" fmla="*/ 3315 w 10000"/>
                <a:gd name="connsiteY503" fmla="*/ 9865 h 10000"/>
                <a:gd name="connsiteX504" fmla="*/ 3326 w 10000"/>
                <a:gd name="connsiteY504" fmla="*/ 9872 h 10000"/>
                <a:gd name="connsiteX505" fmla="*/ 3338 w 10000"/>
                <a:gd name="connsiteY505" fmla="*/ 9872 h 10000"/>
                <a:gd name="connsiteX506" fmla="*/ 3359 w 10000"/>
                <a:gd name="connsiteY506" fmla="*/ 9872 h 10000"/>
                <a:gd name="connsiteX507" fmla="*/ 3371 w 10000"/>
                <a:gd name="connsiteY507" fmla="*/ 9872 h 10000"/>
                <a:gd name="connsiteX508" fmla="*/ 3382 w 10000"/>
                <a:gd name="connsiteY508" fmla="*/ 9872 h 10000"/>
                <a:gd name="connsiteX509" fmla="*/ 3404 w 10000"/>
                <a:gd name="connsiteY509" fmla="*/ 9872 h 10000"/>
                <a:gd name="connsiteX510" fmla="*/ 3415 w 10000"/>
                <a:gd name="connsiteY510" fmla="*/ 9872 h 10000"/>
                <a:gd name="connsiteX511" fmla="*/ 3448 w 10000"/>
                <a:gd name="connsiteY511" fmla="*/ 9892 h 10000"/>
                <a:gd name="connsiteX512" fmla="*/ 3469 w 10000"/>
                <a:gd name="connsiteY512" fmla="*/ 9899 h 10000"/>
                <a:gd name="connsiteX513" fmla="*/ 3502 w 10000"/>
                <a:gd name="connsiteY513" fmla="*/ 9905 h 10000"/>
                <a:gd name="connsiteX514" fmla="*/ 3536 w 10000"/>
                <a:gd name="connsiteY514" fmla="*/ 9905 h 10000"/>
                <a:gd name="connsiteX515" fmla="*/ 3580 w 10000"/>
                <a:gd name="connsiteY515" fmla="*/ 9905 h 10000"/>
                <a:gd name="connsiteX516" fmla="*/ 3613 w 10000"/>
                <a:gd name="connsiteY516" fmla="*/ 9919 h 10000"/>
                <a:gd name="connsiteX517" fmla="*/ 3657 w 10000"/>
                <a:gd name="connsiteY517" fmla="*/ 9926 h 10000"/>
                <a:gd name="connsiteX518" fmla="*/ 3669 w 10000"/>
                <a:gd name="connsiteY518" fmla="*/ 9946 h 10000"/>
                <a:gd name="connsiteX519" fmla="*/ 3746 w 10000"/>
                <a:gd name="connsiteY519" fmla="*/ 9953 h 10000"/>
                <a:gd name="connsiteX520" fmla="*/ 3801 w 10000"/>
                <a:gd name="connsiteY520" fmla="*/ 9966 h 10000"/>
                <a:gd name="connsiteX521" fmla="*/ 3878 w 10000"/>
                <a:gd name="connsiteY521" fmla="*/ 9973 h 10000"/>
                <a:gd name="connsiteX522" fmla="*/ 3934 w 10000"/>
                <a:gd name="connsiteY522" fmla="*/ 9973 h 10000"/>
                <a:gd name="connsiteX523" fmla="*/ 4012 w 10000"/>
                <a:gd name="connsiteY523" fmla="*/ 9980 h 10000"/>
                <a:gd name="connsiteX524" fmla="*/ 4089 w 10000"/>
                <a:gd name="connsiteY524" fmla="*/ 9993 h 10000"/>
                <a:gd name="connsiteX525" fmla="*/ 4144 w 10000"/>
                <a:gd name="connsiteY525" fmla="*/ 9993 h 10000"/>
                <a:gd name="connsiteX526" fmla="*/ 4221 w 10000"/>
                <a:gd name="connsiteY52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608 w 10000"/>
                <a:gd name="connsiteY433" fmla="*/ 6563 h 10000"/>
                <a:gd name="connsiteX434" fmla="*/ 2740 w 10000"/>
                <a:gd name="connsiteY434" fmla="*/ 6570 h 10000"/>
                <a:gd name="connsiteX435" fmla="*/ 2862 w 10000"/>
                <a:gd name="connsiteY435" fmla="*/ 6570 h 10000"/>
                <a:gd name="connsiteX436" fmla="*/ 2984 w 10000"/>
                <a:gd name="connsiteY436" fmla="*/ 6563 h 10000"/>
                <a:gd name="connsiteX437" fmla="*/ 2984 w 10000"/>
                <a:gd name="connsiteY437" fmla="*/ 6590 h 10000"/>
                <a:gd name="connsiteX438" fmla="*/ 2961 w 10000"/>
                <a:gd name="connsiteY438" fmla="*/ 6624 h 10000"/>
                <a:gd name="connsiteX439" fmla="*/ 2961 w 10000"/>
                <a:gd name="connsiteY439" fmla="*/ 6651 h 10000"/>
                <a:gd name="connsiteX440" fmla="*/ 2961 w 10000"/>
                <a:gd name="connsiteY440" fmla="*/ 6678 h 10000"/>
                <a:gd name="connsiteX441" fmla="*/ 2949 w 10000"/>
                <a:gd name="connsiteY441" fmla="*/ 6712 h 10000"/>
                <a:gd name="connsiteX442" fmla="*/ 2949 w 10000"/>
                <a:gd name="connsiteY442" fmla="*/ 6739 h 10000"/>
                <a:gd name="connsiteX443" fmla="*/ 2939 w 10000"/>
                <a:gd name="connsiteY443" fmla="*/ 6766 h 10000"/>
                <a:gd name="connsiteX444" fmla="*/ 2939 w 10000"/>
                <a:gd name="connsiteY444" fmla="*/ 6793 h 10000"/>
                <a:gd name="connsiteX445" fmla="*/ 2906 w 10000"/>
                <a:gd name="connsiteY445" fmla="*/ 6989 h 10000"/>
                <a:gd name="connsiteX446" fmla="*/ 2906 w 10000"/>
                <a:gd name="connsiteY446" fmla="*/ 7184 h 10000"/>
                <a:gd name="connsiteX447" fmla="*/ 2916 w 10000"/>
                <a:gd name="connsiteY447" fmla="*/ 7380 h 10000"/>
                <a:gd name="connsiteX448" fmla="*/ 2949 w 10000"/>
                <a:gd name="connsiteY448" fmla="*/ 7576 h 10000"/>
                <a:gd name="connsiteX449" fmla="*/ 2995 w 10000"/>
                <a:gd name="connsiteY449" fmla="*/ 7765 h 10000"/>
                <a:gd name="connsiteX450" fmla="*/ 3061 w 10000"/>
                <a:gd name="connsiteY450" fmla="*/ 7968 h 10000"/>
                <a:gd name="connsiteX451" fmla="*/ 3128 w 10000"/>
                <a:gd name="connsiteY451" fmla="*/ 8157 h 10000"/>
                <a:gd name="connsiteX452" fmla="*/ 3204 w 10000"/>
                <a:gd name="connsiteY452" fmla="*/ 8339 h 10000"/>
                <a:gd name="connsiteX453" fmla="*/ 3502 w 10000"/>
                <a:gd name="connsiteY453" fmla="*/ 8852 h 10000"/>
                <a:gd name="connsiteX454" fmla="*/ 3073 w 10000"/>
                <a:gd name="connsiteY454" fmla="*/ 8832 h 10000"/>
                <a:gd name="connsiteX455" fmla="*/ 2619 w 10000"/>
                <a:gd name="connsiteY455" fmla="*/ 8832 h 10000"/>
                <a:gd name="connsiteX456" fmla="*/ 2399 w 10000"/>
                <a:gd name="connsiteY456" fmla="*/ 8832 h 10000"/>
                <a:gd name="connsiteX457" fmla="*/ 2178 w 10000"/>
                <a:gd name="connsiteY457" fmla="*/ 8845 h 10000"/>
                <a:gd name="connsiteX458" fmla="*/ 1956 w 10000"/>
                <a:gd name="connsiteY458" fmla="*/ 8859 h 10000"/>
                <a:gd name="connsiteX459" fmla="*/ 1723 w 10000"/>
                <a:gd name="connsiteY459" fmla="*/ 8879 h 10000"/>
                <a:gd name="connsiteX460" fmla="*/ 1514 w 10000"/>
                <a:gd name="connsiteY460" fmla="*/ 8906 h 10000"/>
                <a:gd name="connsiteX461" fmla="*/ 1293 w 10000"/>
                <a:gd name="connsiteY461" fmla="*/ 8933 h 10000"/>
                <a:gd name="connsiteX462" fmla="*/ 1083 w 10000"/>
                <a:gd name="connsiteY462" fmla="*/ 8967 h 10000"/>
                <a:gd name="connsiteX463" fmla="*/ 873 w 10000"/>
                <a:gd name="connsiteY463" fmla="*/ 9014 h 10000"/>
                <a:gd name="connsiteX464" fmla="*/ 685 w 10000"/>
                <a:gd name="connsiteY464" fmla="*/ 9068 h 10000"/>
                <a:gd name="connsiteX465" fmla="*/ 486 w 10000"/>
                <a:gd name="connsiteY465" fmla="*/ 9136 h 10000"/>
                <a:gd name="connsiteX466" fmla="*/ 299 w 10000"/>
                <a:gd name="connsiteY466" fmla="*/ 9196 h 10000"/>
                <a:gd name="connsiteX467" fmla="*/ 122 w 10000"/>
                <a:gd name="connsiteY467" fmla="*/ 9278 h 10000"/>
                <a:gd name="connsiteX468" fmla="*/ 87 w 10000"/>
                <a:gd name="connsiteY468" fmla="*/ 9305 h 10000"/>
                <a:gd name="connsiteX469" fmla="*/ 66 w 10000"/>
                <a:gd name="connsiteY469" fmla="*/ 9332 h 10000"/>
                <a:gd name="connsiteX470" fmla="*/ 44 w 10000"/>
                <a:gd name="connsiteY470" fmla="*/ 9359 h 10000"/>
                <a:gd name="connsiteX471" fmla="*/ 22 w 10000"/>
                <a:gd name="connsiteY471" fmla="*/ 9392 h 10000"/>
                <a:gd name="connsiteX472" fmla="*/ 11 w 10000"/>
                <a:gd name="connsiteY472" fmla="*/ 9419 h 10000"/>
                <a:gd name="connsiteX473" fmla="*/ 0 w 10000"/>
                <a:gd name="connsiteY473" fmla="*/ 9446 h 10000"/>
                <a:gd name="connsiteX474" fmla="*/ 0 w 10000"/>
                <a:gd name="connsiteY474" fmla="*/ 9473 h 10000"/>
                <a:gd name="connsiteX475" fmla="*/ 0 w 10000"/>
                <a:gd name="connsiteY475" fmla="*/ 9500 h 10000"/>
                <a:gd name="connsiteX476" fmla="*/ 178 w 10000"/>
                <a:gd name="connsiteY476" fmla="*/ 9534 h 10000"/>
                <a:gd name="connsiteX477" fmla="*/ 355 w 10000"/>
                <a:gd name="connsiteY477" fmla="*/ 9554 h 10000"/>
                <a:gd name="connsiteX478" fmla="*/ 530 w 10000"/>
                <a:gd name="connsiteY478" fmla="*/ 9581 h 10000"/>
                <a:gd name="connsiteX479" fmla="*/ 718 w 10000"/>
                <a:gd name="connsiteY479" fmla="*/ 9588 h 10000"/>
                <a:gd name="connsiteX480" fmla="*/ 1083 w 10000"/>
                <a:gd name="connsiteY480" fmla="*/ 9602 h 10000"/>
                <a:gd name="connsiteX481" fmla="*/ 1459 w 10000"/>
                <a:gd name="connsiteY481" fmla="*/ 9588 h 10000"/>
                <a:gd name="connsiteX482" fmla="*/ 1834 w 10000"/>
                <a:gd name="connsiteY482" fmla="*/ 9575 h 10000"/>
                <a:gd name="connsiteX483" fmla="*/ 2210 w 10000"/>
                <a:gd name="connsiteY483" fmla="*/ 9561 h 10000"/>
                <a:gd name="connsiteX484" fmla="*/ 2575 w 10000"/>
                <a:gd name="connsiteY484" fmla="*/ 9554 h 10000"/>
                <a:gd name="connsiteX485" fmla="*/ 2949 w 10000"/>
                <a:gd name="connsiteY485" fmla="*/ 9561 h 10000"/>
                <a:gd name="connsiteX486" fmla="*/ 2949 w 10000"/>
                <a:gd name="connsiteY486" fmla="*/ 9581 h 10000"/>
                <a:gd name="connsiteX487" fmla="*/ 2961 w 10000"/>
                <a:gd name="connsiteY487" fmla="*/ 9602 h 10000"/>
                <a:gd name="connsiteX488" fmla="*/ 2961 w 10000"/>
                <a:gd name="connsiteY488" fmla="*/ 9615 h 10000"/>
                <a:gd name="connsiteX489" fmla="*/ 2961 w 10000"/>
                <a:gd name="connsiteY489" fmla="*/ 9635 h 10000"/>
                <a:gd name="connsiteX490" fmla="*/ 2984 w 10000"/>
                <a:gd name="connsiteY490" fmla="*/ 9662 h 10000"/>
                <a:gd name="connsiteX491" fmla="*/ 2995 w 10000"/>
                <a:gd name="connsiteY491" fmla="*/ 9683 h 10000"/>
                <a:gd name="connsiteX492" fmla="*/ 2995 w 10000"/>
                <a:gd name="connsiteY492" fmla="*/ 9696 h 10000"/>
                <a:gd name="connsiteX493" fmla="*/ 3017 w 10000"/>
                <a:gd name="connsiteY493" fmla="*/ 9716 h 10000"/>
                <a:gd name="connsiteX494" fmla="*/ 3040 w 10000"/>
                <a:gd name="connsiteY494" fmla="*/ 9743 h 10000"/>
                <a:gd name="connsiteX495" fmla="*/ 3073 w 10000"/>
                <a:gd name="connsiteY495" fmla="*/ 9764 h 10000"/>
                <a:gd name="connsiteX496" fmla="*/ 3106 w 10000"/>
                <a:gd name="connsiteY496" fmla="*/ 9784 h 10000"/>
                <a:gd name="connsiteX497" fmla="*/ 3128 w 10000"/>
                <a:gd name="connsiteY497" fmla="*/ 9797 h 10000"/>
                <a:gd name="connsiteX498" fmla="*/ 3171 w 10000"/>
                <a:gd name="connsiteY498" fmla="*/ 9818 h 10000"/>
                <a:gd name="connsiteX499" fmla="*/ 3204 w 10000"/>
                <a:gd name="connsiteY499" fmla="*/ 9838 h 10000"/>
                <a:gd name="connsiteX500" fmla="*/ 3248 w 10000"/>
                <a:gd name="connsiteY500" fmla="*/ 9845 h 10000"/>
                <a:gd name="connsiteX501" fmla="*/ 3282 w 10000"/>
                <a:gd name="connsiteY501" fmla="*/ 9865 h 10000"/>
                <a:gd name="connsiteX502" fmla="*/ 3315 w 10000"/>
                <a:gd name="connsiteY502" fmla="*/ 9865 h 10000"/>
                <a:gd name="connsiteX503" fmla="*/ 3326 w 10000"/>
                <a:gd name="connsiteY503" fmla="*/ 9872 h 10000"/>
                <a:gd name="connsiteX504" fmla="*/ 3338 w 10000"/>
                <a:gd name="connsiteY504" fmla="*/ 9872 h 10000"/>
                <a:gd name="connsiteX505" fmla="*/ 3359 w 10000"/>
                <a:gd name="connsiteY505" fmla="*/ 9872 h 10000"/>
                <a:gd name="connsiteX506" fmla="*/ 3371 w 10000"/>
                <a:gd name="connsiteY506" fmla="*/ 9872 h 10000"/>
                <a:gd name="connsiteX507" fmla="*/ 3382 w 10000"/>
                <a:gd name="connsiteY507" fmla="*/ 9872 h 10000"/>
                <a:gd name="connsiteX508" fmla="*/ 3404 w 10000"/>
                <a:gd name="connsiteY508" fmla="*/ 9872 h 10000"/>
                <a:gd name="connsiteX509" fmla="*/ 3415 w 10000"/>
                <a:gd name="connsiteY509" fmla="*/ 9872 h 10000"/>
                <a:gd name="connsiteX510" fmla="*/ 3448 w 10000"/>
                <a:gd name="connsiteY510" fmla="*/ 9892 h 10000"/>
                <a:gd name="connsiteX511" fmla="*/ 3469 w 10000"/>
                <a:gd name="connsiteY511" fmla="*/ 9899 h 10000"/>
                <a:gd name="connsiteX512" fmla="*/ 3502 w 10000"/>
                <a:gd name="connsiteY512" fmla="*/ 9905 h 10000"/>
                <a:gd name="connsiteX513" fmla="*/ 3536 w 10000"/>
                <a:gd name="connsiteY513" fmla="*/ 9905 h 10000"/>
                <a:gd name="connsiteX514" fmla="*/ 3580 w 10000"/>
                <a:gd name="connsiteY514" fmla="*/ 9905 h 10000"/>
                <a:gd name="connsiteX515" fmla="*/ 3613 w 10000"/>
                <a:gd name="connsiteY515" fmla="*/ 9919 h 10000"/>
                <a:gd name="connsiteX516" fmla="*/ 3657 w 10000"/>
                <a:gd name="connsiteY516" fmla="*/ 9926 h 10000"/>
                <a:gd name="connsiteX517" fmla="*/ 3669 w 10000"/>
                <a:gd name="connsiteY517" fmla="*/ 9946 h 10000"/>
                <a:gd name="connsiteX518" fmla="*/ 3746 w 10000"/>
                <a:gd name="connsiteY518" fmla="*/ 9953 h 10000"/>
                <a:gd name="connsiteX519" fmla="*/ 3801 w 10000"/>
                <a:gd name="connsiteY519" fmla="*/ 9966 h 10000"/>
                <a:gd name="connsiteX520" fmla="*/ 3878 w 10000"/>
                <a:gd name="connsiteY520" fmla="*/ 9973 h 10000"/>
                <a:gd name="connsiteX521" fmla="*/ 3934 w 10000"/>
                <a:gd name="connsiteY521" fmla="*/ 9973 h 10000"/>
                <a:gd name="connsiteX522" fmla="*/ 4012 w 10000"/>
                <a:gd name="connsiteY522" fmla="*/ 9980 h 10000"/>
                <a:gd name="connsiteX523" fmla="*/ 4089 w 10000"/>
                <a:gd name="connsiteY523" fmla="*/ 9993 h 10000"/>
                <a:gd name="connsiteX524" fmla="*/ 4144 w 10000"/>
                <a:gd name="connsiteY524" fmla="*/ 9993 h 10000"/>
                <a:gd name="connsiteX525" fmla="*/ 4221 w 10000"/>
                <a:gd name="connsiteY52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10 w 10000"/>
                <a:gd name="connsiteY431" fmla="*/ 4018 h 10000"/>
                <a:gd name="connsiteX432" fmla="*/ 2608 w 10000"/>
                <a:gd name="connsiteY432" fmla="*/ 6563 h 10000"/>
                <a:gd name="connsiteX433" fmla="*/ 2740 w 10000"/>
                <a:gd name="connsiteY433" fmla="*/ 6570 h 10000"/>
                <a:gd name="connsiteX434" fmla="*/ 2862 w 10000"/>
                <a:gd name="connsiteY434" fmla="*/ 6570 h 10000"/>
                <a:gd name="connsiteX435" fmla="*/ 2984 w 10000"/>
                <a:gd name="connsiteY435" fmla="*/ 6563 h 10000"/>
                <a:gd name="connsiteX436" fmla="*/ 2984 w 10000"/>
                <a:gd name="connsiteY436" fmla="*/ 6590 h 10000"/>
                <a:gd name="connsiteX437" fmla="*/ 2961 w 10000"/>
                <a:gd name="connsiteY437" fmla="*/ 6624 h 10000"/>
                <a:gd name="connsiteX438" fmla="*/ 2961 w 10000"/>
                <a:gd name="connsiteY438" fmla="*/ 6651 h 10000"/>
                <a:gd name="connsiteX439" fmla="*/ 2961 w 10000"/>
                <a:gd name="connsiteY439" fmla="*/ 6678 h 10000"/>
                <a:gd name="connsiteX440" fmla="*/ 2949 w 10000"/>
                <a:gd name="connsiteY440" fmla="*/ 6712 h 10000"/>
                <a:gd name="connsiteX441" fmla="*/ 2949 w 10000"/>
                <a:gd name="connsiteY441" fmla="*/ 6739 h 10000"/>
                <a:gd name="connsiteX442" fmla="*/ 2939 w 10000"/>
                <a:gd name="connsiteY442" fmla="*/ 6766 h 10000"/>
                <a:gd name="connsiteX443" fmla="*/ 2939 w 10000"/>
                <a:gd name="connsiteY443" fmla="*/ 6793 h 10000"/>
                <a:gd name="connsiteX444" fmla="*/ 2906 w 10000"/>
                <a:gd name="connsiteY444" fmla="*/ 6989 h 10000"/>
                <a:gd name="connsiteX445" fmla="*/ 2906 w 10000"/>
                <a:gd name="connsiteY445" fmla="*/ 7184 h 10000"/>
                <a:gd name="connsiteX446" fmla="*/ 2916 w 10000"/>
                <a:gd name="connsiteY446" fmla="*/ 7380 h 10000"/>
                <a:gd name="connsiteX447" fmla="*/ 2949 w 10000"/>
                <a:gd name="connsiteY447" fmla="*/ 7576 h 10000"/>
                <a:gd name="connsiteX448" fmla="*/ 2995 w 10000"/>
                <a:gd name="connsiteY448" fmla="*/ 7765 h 10000"/>
                <a:gd name="connsiteX449" fmla="*/ 3061 w 10000"/>
                <a:gd name="connsiteY449" fmla="*/ 7968 h 10000"/>
                <a:gd name="connsiteX450" fmla="*/ 3128 w 10000"/>
                <a:gd name="connsiteY450" fmla="*/ 8157 h 10000"/>
                <a:gd name="connsiteX451" fmla="*/ 3204 w 10000"/>
                <a:gd name="connsiteY451" fmla="*/ 8339 h 10000"/>
                <a:gd name="connsiteX452" fmla="*/ 3502 w 10000"/>
                <a:gd name="connsiteY452" fmla="*/ 8852 h 10000"/>
                <a:gd name="connsiteX453" fmla="*/ 3073 w 10000"/>
                <a:gd name="connsiteY453" fmla="*/ 8832 h 10000"/>
                <a:gd name="connsiteX454" fmla="*/ 2619 w 10000"/>
                <a:gd name="connsiteY454" fmla="*/ 8832 h 10000"/>
                <a:gd name="connsiteX455" fmla="*/ 2399 w 10000"/>
                <a:gd name="connsiteY455" fmla="*/ 8832 h 10000"/>
                <a:gd name="connsiteX456" fmla="*/ 2178 w 10000"/>
                <a:gd name="connsiteY456" fmla="*/ 8845 h 10000"/>
                <a:gd name="connsiteX457" fmla="*/ 1956 w 10000"/>
                <a:gd name="connsiteY457" fmla="*/ 8859 h 10000"/>
                <a:gd name="connsiteX458" fmla="*/ 1723 w 10000"/>
                <a:gd name="connsiteY458" fmla="*/ 8879 h 10000"/>
                <a:gd name="connsiteX459" fmla="*/ 1514 w 10000"/>
                <a:gd name="connsiteY459" fmla="*/ 8906 h 10000"/>
                <a:gd name="connsiteX460" fmla="*/ 1293 w 10000"/>
                <a:gd name="connsiteY460" fmla="*/ 8933 h 10000"/>
                <a:gd name="connsiteX461" fmla="*/ 1083 w 10000"/>
                <a:gd name="connsiteY461" fmla="*/ 8967 h 10000"/>
                <a:gd name="connsiteX462" fmla="*/ 873 w 10000"/>
                <a:gd name="connsiteY462" fmla="*/ 9014 h 10000"/>
                <a:gd name="connsiteX463" fmla="*/ 685 w 10000"/>
                <a:gd name="connsiteY463" fmla="*/ 9068 h 10000"/>
                <a:gd name="connsiteX464" fmla="*/ 486 w 10000"/>
                <a:gd name="connsiteY464" fmla="*/ 9136 h 10000"/>
                <a:gd name="connsiteX465" fmla="*/ 299 w 10000"/>
                <a:gd name="connsiteY465" fmla="*/ 9196 h 10000"/>
                <a:gd name="connsiteX466" fmla="*/ 122 w 10000"/>
                <a:gd name="connsiteY466" fmla="*/ 9278 h 10000"/>
                <a:gd name="connsiteX467" fmla="*/ 87 w 10000"/>
                <a:gd name="connsiteY467" fmla="*/ 9305 h 10000"/>
                <a:gd name="connsiteX468" fmla="*/ 66 w 10000"/>
                <a:gd name="connsiteY468" fmla="*/ 9332 h 10000"/>
                <a:gd name="connsiteX469" fmla="*/ 44 w 10000"/>
                <a:gd name="connsiteY469" fmla="*/ 9359 h 10000"/>
                <a:gd name="connsiteX470" fmla="*/ 22 w 10000"/>
                <a:gd name="connsiteY470" fmla="*/ 9392 h 10000"/>
                <a:gd name="connsiteX471" fmla="*/ 11 w 10000"/>
                <a:gd name="connsiteY471" fmla="*/ 9419 h 10000"/>
                <a:gd name="connsiteX472" fmla="*/ 0 w 10000"/>
                <a:gd name="connsiteY472" fmla="*/ 9446 h 10000"/>
                <a:gd name="connsiteX473" fmla="*/ 0 w 10000"/>
                <a:gd name="connsiteY473" fmla="*/ 9473 h 10000"/>
                <a:gd name="connsiteX474" fmla="*/ 0 w 10000"/>
                <a:gd name="connsiteY474" fmla="*/ 9500 h 10000"/>
                <a:gd name="connsiteX475" fmla="*/ 178 w 10000"/>
                <a:gd name="connsiteY475" fmla="*/ 9534 h 10000"/>
                <a:gd name="connsiteX476" fmla="*/ 355 w 10000"/>
                <a:gd name="connsiteY476" fmla="*/ 9554 h 10000"/>
                <a:gd name="connsiteX477" fmla="*/ 530 w 10000"/>
                <a:gd name="connsiteY477" fmla="*/ 9581 h 10000"/>
                <a:gd name="connsiteX478" fmla="*/ 718 w 10000"/>
                <a:gd name="connsiteY478" fmla="*/ 9588 h 10000"/>
                <a:gd name="connsiteX479" fmla="*/ 1083 w 10000"/>
                <a:gd name="connsiteY479" fmla="*/ 9602 h 10000"/>
                <a:gd name="connsiteX480" fmla="*/ 1459 w 10000"/>
                <a:gd name="connsiteY480" fmla="*/ 9588 h 10000"/>
                <a:gd name="connsiteX481" fmla="*/ 1834 w 10000"/>
                <a:gd name="connsiteY481" fmla="*/ 9575 h 10000"/>
                <a:gd name="connsiteX482" fmla="*/ 2210 w 10000"/>
                <a:gd name="connsiteY482" fmla="*/ 9561 h 10000"/>
                <a:gd name="connsiteX483" fmla="*/ 2575 w 10000"/>
                <a:gd name="connsiteY483" fmla="*/ 9554 h 10000"/>
                <a:gd name="connsiteX484" fmla="*/ 2949 w 10000"/>
                <a:gd name="connsiteY484" fmla="*/ 9561 h 10000"/>
                <a:gd name="connsiteX485" fmla="*/ 2949 w 10000"/>
                <a:gd name="connsiteY485" fmla="*/ 9581 h 10000"/>
                <a:gd name="connsiteX486" fmla="*/ 2961 w 10000"/>
                <a:gd name="connsiteY486" fmla="*/ 9602 h 10000"/>
                <a:gd name="connsiteX487" fmla="*/ 2961 w 10000"/>
                <a:gd name="connsiteY487" fmla="*/ 9615 h 10000"/>
                <a:gd name="connsiteX488" fmla="*/ 2961 w 10000"/>
                <a:gd name="connsiteY488" fmla="*/ 9635 h 10000"/>
                <a:gd name="connsiteX489" fmla="*/ 2984 w 10000"/>
                <a:gd name="connsiteY489" fmla="*/ 9662 h 10000"/>
                <a:gd name="connsiteX490" fmla="*/ 2995 w 10000"/>
                <a:gd name="connsiteY490" fmla="*/ 9683 h 10000"/>
                <a:gd name="connsiteX491" fmla="*/ 2995 w 10000"/>
                <a:gd name="connsiteY491" fmla="*/ 9696 h 10000"/>
                <a:gd name="connsiteX492" fmla="*/ 3017 w 10000"/>
                <a:gd name="connsiteY492" fmla="*/ 9716 h 10000"/>
                <a:gd name="connsiteX493" fmla="*/ 3040 w 10000"/>
                <a:gd name="connsiteY493" fmla="*/ 9743 h 10000"/>
                <a:gd name="connsiteX494" fmla="*/ 3073 w 10000"/>
                <a:gd name="connsiteY494" fmla="*/ 9764 h 10000"/>
                <a:gd name="connsiteX495" fmla="*/ 3106 w 10000"/>
                <a:gd name="connsiteY495" fmla="*/ 9784 h 10000"/>
                <a:gd name="connsiteX496" fmla="*/ 3128 w 10000"/>
                <a:gd name="connsiteY496" fmla="*/ 9797 h 10000"/>
                <a:gd name="connsiteX497" fmla="*/ 3171 w 10000"/>
                <a:gd name="connsiteY497" fmla="*/ 9818 h 10000"/>
                <a:gd name="connsiteX498" fmla="*/ 3204 w 10000"/>
                <a:gd name="connsiteY498" fmla="*/ 9838 h 10000"/>
                <a:gd name="connsiteX499" fmla="*/ 3248 w 10000"/>
                <a:gd name="connsiteY499" fmla="*/ 9845 h 10000"/>
                <a:gd name="connsiteX500" fmla="*/ 3282 w 10000"/>
                <a:gd name="connsiteY500" fmla="*/ 9865 h 10000"/>
                <a:gd name="connsiteX501" fmla="*/ 3315 w 10000"/>
                <a:gd name="connsiteY501" fmla="*/ 9865 h 10000"/>
                <a:gd name="connsiteX502" fmla="*/ 3326 w 10000"/>
                <a:gd name="connsiteY502" fmla="*/ 9872 h 10000"/>
                <a:gd name="connsiteX503" fmla="*/ 3338 w 10000"/>
                <a:gd name="connsiteY503" fmla="*/ 9872 h 10000"/>
                <a:gd name="connsiteX504" fmla="*/ 3359 w 10000"/>
                <a:gd name="connsiteY504" fmla="*/ 9872 h 10000"/>
                <a:gd name="connsiteX505" fmla="*/ 3371 w 10000"/>
                <a:gd name="connsiteY505" fmla="*/ 9872 h 10000"/>
                <a:gd name="connsiteX506" fmla="*/ 3382 w 10000"/>
                <a:gd name="connsiteY506" fmla="*/ 9872 h 10000"/>
                <a:gd name="connsiteX507" fmla="*/ 3404 w 10000"/>
                <a:gd name="connsiteY507" fmla="*/ 9872 h 10000"/>
                <a:gd name="connsiteX508" fmla="*/ 3415 w 10000"/>
                <a:gd name="connsiteY508" fmla="*/ 9872 h 10000"/>
                <a:gd name="connsiteX509" fmla="*/ 3448 w 10000"/>
                <a:gd name="connsiteY509" fmla="*/ 9892 h 10000"/>
                <a:gd name="connsiteX510" fmla="*/ 3469 w 10000"/>
                <a:gd name="connsiteY510" fmla="*/ 9899 h 10000"/>
                <a:gd name="connsiteX511" fmla="*/ 3502 w 10000"/>
                <a:gd name="connsiteY511" fmla="*/ 9905 h 10000"/>
                <a:gd name="connsiteX512" fmla="*/ 3536 w 10000"/>
                <a:gd name="connsiteY512" fmla="*/ 9905 h 10000"/>
                <a:gd name="connsiteX513" fmla="*/ 3580 w 10000"/>
                <a:gd name="connsiteY513" fmla="*/ 9905 h 10000"/>
                <a:gd name="connsiteX514" fmla="*/ 3613 w 10000"/>
                <a:gd name="connsiteY514" fmla="*/ 9919 h 10000"/>
                <a:gd name="connsiteX515" fmla="*/ 3657 w 10000"/>
                <a:gd name="connsiteY515" fmla="*/ 9926 h 10000"/>
                <a:gd name="connsiteX516" fmla="*/ 3669 w 10000"/>
                <a:gd name="connsiteY516" fmla="*/ 9946 h 10000"/>
                <a:gd name="connsiteX517" fmla="*/ 3746 w 10000"/>
                <a:gd name="connsiteY517" fmla="*/ 9953 h 10000"/>
                <a:gd name="connsiteX518" fmla="*/ 3801 w 10000"/>
                <a:gd name="connsiteY518" fmla="*/ 9966 h 10000"/>
                <a:gd name="connsiteX519" fmla="*/ 3878 w 10000"/>
                <a:gd name="connsiteY519" fmla="*/ 9973 h 10000"/>
                <a:gd name="connsiteX520" fmla="*/ 3934 w 10000"/>
                <a:gd name="connsiteY520" fmla="*/ 9973 h 10000"/>
                <a:gd name="connsiteX521" fmla="*/ 4012 w 10000"/>
                <a:gd name="connsiteY521" fmla="*/ 9980 h 10000"/>
                <a:gd name="connsiteX522" fmla="*/ 4089 w 10000"/>
                <a:gd name="connsiteY522" fmla="*/ 9993 h 10000"/>
                <a:gd name="connsiteX523" fmla="*/ 4144 w 10000"/>
                <a:gd name="connsiteY523" fmla="*/ 9993 h 10000"/>
                <a:gd name="connsiteX524" fmla="*/ 4221 w 10000"/>
                <a:gd name="connsiteY52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608 w 10000"/>
                <a:gd name="connsiteY431" fmla="*/ 6563 h 10000"/>
                <a:gd name="connsiteX432" fmla="*/ 2740 w 10000"/>
                <a:gd name="connsiteY432" fmla="*/ 6570 h 10000"/>
                <a:gd name="connsiteX433" fmla="*/ 2862 w 10000"/>
                <a:gd name="connsiteY433" fmla="*/ 6570 h 10000"/>
                <a:gd name="connsiteX434" fmla="*/ 2984 w 10000"/>
                <a:gd name="connsiteY434" fmla="*/ 6563 h 10000"/>
                <a:gd name="connsiteX435" fmla="*/ 2984 w 10000"/>
                <a:gd name="connsiteY435" fmla="*/ 6590 h 10000"/>
                <a:gd name="connsiteX436" fmla="*/ 2961 w 10000"/>
                <a:gd name="connsiteY436" fmla="*/ 6624 h 10000"/>
                <a:gd name="connsiteX437" fmla="*/ 2961 w 10000"/>
                <a:gd name="connsiteY437" fmla="*/ 6651 h 10000"/>
                <a:gd name="connsiteX438" fmla="*/ 2961 w 10000"/>
                <a:gd name="connsiteY438" fmla="*/ 6678 h 10000"/>
                <a:gd name="connsiteX439" fmla="*/ 2949 w 10000"/>
                <a:gd name="connsiteY439" fmla="*/ 6712 h 10000"/>
                <a:gd name="connsiteX440" fmla="*/ 2949 w 10000"/>
                <a:gd name="connsiteY440" fmla="*/ 6739 h 10000"/>
                <a:gd name="connsiteX441" fmla="*/ 2939 w 10000"/>
                <a:gd name="connsiteY441" fmla="*/ 6766 h 10000"/>
                <a:gd name="connsiteX442" fmla="*/ 2939 w 10000"/>
                <a:gd name="connsiteY442" fmla="*/ 6793 h 10000"/>
                <a:gd name="connsiteX443" fmla="*/ 2906 w 10000"/>
                <a:gd name="connsiteY443" fmla="*/ 6989 h 10000"/>
                <a:gd name="connsiteX444" fmla="*/ 2906 w 10000"/>
                <a:gd name="connsiteY444" fmla="*/ 7184 h 10000"/>
                <a:gd name="connsiteX445" fmla="*/ 2916 w 10000"/>
                <a:gd name="connsiteY445" fmla="*/ 7380 h 10000"/>
                <a:gd name="connsiteX446" fmla="*/ 2949 w 10000"/>
                <a:gd name="connsiteY446" fmla="*/ 7576 h 10000"/>
                <a:gd name="connsiteX447" fmla="*/ 2995 w 10000"/>
                <a:gd name="connsiteY447" fmla="*/ 7765 h 10000"/>
                <a:gd name="connsiteX448" fmla="*/ 3061 w 10000"/>
                <a:gd name="connsiteY448" fmla="*/ 7968 h 10000"/>
                <a:gd name="connsiteX449" fmla="*/ 3128 w 10000"/>
                <a:gd name="connsiteY449" fmla="*/ 8157 h 10000"/>
                <a:gd name="connsiteX450" fmla="*/ 3204 w 10000"/>
                <a:gd name="connsiteY450" fmla="*/ 8339 h 10000"/>
                <a:gd name="connsiteX451" fmla="*/ 3502 w 10000"/>
                <a:gd name="connsiteY451" fmla="*/ 8852 h 10000"/>
                <a:gd name="connsiteX452" fmla="*/ 3073 w 10000"/>
                <a:gd name="connsiteY452" fmla="*/ 8832 h 10000"/>
                <a:gd name="connsiteX453" fmla="*/ 2619 w 10000"/>
                <a:gd name="connsiteY453" fmla="*/ 8832 h 10000"/>
                <a:gd name="connsiteX454" fmla="*/ 2399 w 10000"/>
                <a:gd name="connsiteY454" fmla="*/ 8832 h 10000"/>
                <a:gd name="connsiteX455" fmla="*/ 2178 w 10000"/>
                <a:gd name="connsiteY455" fmla="*/ 8845 h 10000"/>
                <a:gd name="connsiteX456" fmla="*/ 1956 w 10000"/>
                <a:gd name="connsiteY456" fmla="*/ 8859 h 10000"/>
                <a:gd name="connsiteX457" fmla="*/ 1723 w 10000"/>
                <a:gd name="connsiteY457" fmla="*/ 8879 h 10000"/>
                <a:gd name="connsiteX458" fmla="*/ 1514 w 10000"/>
                <a:gd name="connsiteY458" fmla="*/ 8906 h 10000"/>
                <a:gd name="connsiteX459" fmla="*/ 1293 w 10000"/>
                <a:gd name="connsiteY459" fmla="*/ 8933 h 10000"/>
                <a:gd name="connsiteX460" fmla="*/ 1083 w 10000"/>
                <a:gd name="connsiteY460" fmla="*/ 8967 h 10000"/>
                <a:gd name="connsiteX461" fmla="*/ 873 w 10000"/>
                <a:gd name="connsiteY461" fmla="*/ 9014 h 10000"/>
                <a:gd name="connsiteX462" fmla="*/ 685 w 10000"/>
                <a:gd name="connsiteY462" fmla="*/ 9068 h 10000"/>
                <a:gd name="connsiteX463" fmla="*/ 486 w 10000"/>
                <a:gd name="connsiteY463" fmla="*/ 9136 h 10000"/>
                <a:gd name="connsiteX464" fmla="*/ 299 w 10000"/>
                <a:gd name="connsiteY464" fmla="*/ 9196 h 10000"/>
                <a:gd name="connsiteX465" fmla="*/ 122 w 10000"/>
                <a:gd name="connsiteY465" fmla="*/ 9278 h 10000"/>
                <a:gd name="connsiteX466" fmla="*/ 87 w 10000"/>
                <a:gd name="connsiteY466" fmla="*/ 9305 h 10000"/>
                <a:gd name="connsiteX467" fmla="*/ 66 w 10000"/>
                <a:gd name="connsiteY467" fmla="*/ 9332 h 10000"/>
                <a:gd name="connsiteX468" fmla="*/ 44 w 10000"/>
                <a:gd name="connsiteY468" fmla="*/ 9359 h 10000"/>
                <a:gd name="connsiteX469" fmla="*/ 22 w 10000"/>
                <a:gd name="connsiteY469" fmla="*/ 9392 h 10000"/>
                <a:gd name="connsiteX470" fmla="*/ 11 w 10000"/>
                <a:gd name="connsiteY470" fmla="*/ 9419 h 10000"/>
                <a:gd name="connsiteX471" fmla="*/ 0 w 10000"/>
                <a:gd name="connsiteY471" fmla="*/ 9446 h 10000"/>
                <a:gd name="connsiteX472" fmla="*/ 0 w 10000"/>
                <a:gd name="connsiteY472" fmla="*/ 9473 h 10000"/>
                <a:gd name="connsiteX473" fmla="*/ 0 w 10000"/>
                <a:gd name="connsiteY473" fmla="*/ 9500 h 10000"/>
                <a:gd name="connsiteX474" fmla="*/ 178 w 10000"/>
                <a:gd name="connsiteY474" fmla="*/ 9534 h 10000"/>
                <a:gd name="connsiteX475" fmla="*/ 355 w 10000"/>
                <a:gd name="connsiteY475" fmla="*/ 9554 h 10000"/>
                <a:gd name="connsiteX476" fmla="*/ 530 w 10000"/>
                <a:gd name="connsiteY476" fmla="*/ 9581 h 10000"/>
                <a:gd name="connsiteX477" fmla="*/ 718 w 10000"/>
                <a:gd name="connsiteY477" fmla="*/ 9588 h 10000"/>
                <a:gd name="connsiteX478" fmla="*/ 1083 w 10000"/>
                <a:gd name="connsiteY478" fmla="*/ 9602 h 10000"/>
                <a:gd name="connsiteX479" fmla="*/ 1459 w 10000"/>
                <a:gd name="connsiteY479" fmla="*/ 9588 h 10000"/>
                <a:gd name="connsiteX480" fmla="*/ 1834 w 10000"/>
                <a:gd name="connsiteY480" fmla="*/ 9575 h 10000"/>
                <a:gd name="connsiteX481" fmla="*/ 2210 w 10000"/>
                <a:gd name="connsiteY481" fmla="*/ 9561 h 10000"/>
                <a:gd name="connsiteX482" fmla="*/ 2575 w 10000"/>
                <a:gd name="connsiteY482" fmla="*/ 9554 h 10000"/>
                <a:gd name="connsiteX483" fmla="*/ 2949 w 10000"/>
                <a:gd name="connsiteY483" fmla="*/ 9561 h 10000"/>
                <a:gd name="connsiteX484" fmla="*/ 2949 w 10000"/>
                <a:gd name="connsiteY484" fmla="*/ 9581 h 10000"/>
                <a:gd name="connsiteX485" fmla="*/ 2961 w 10000"/>
                <a:gd name="connsiteY485" fmla="*/ 9602 h 10000"/>
                <a:gd name="connsiteX486" fmla="*/ 2961 w 10000"/>
                <a:gd name="connsiteY486" fmla="*/ 9615 h 10000"/>
                <a:gd name="connsiteX487" fmla="*/ 2961 w 10000"/>
                <a:gd name="connsiteY487" fmla="*/ 9635 h 10000"/>
                <a:gd name="connsiteX488" fmla="*/ 2984 w 10000"/>
                <a:gd name="connsiteY488" fmla="*/ 9662 h 10000"/>
                <a:gd name="connsiteX489" fmla="*/ 2995 w 10000"/>
                <a:gd name="connsiteY489" fmla="*/ 9683 h 10000"/>
                <a:gd name="connsiteX490" fmla="*/ 2995 w 10000"/>
                <a:gd name="connsiteY490" fmla="*/ 9696 h 10000"/>
                <a:gd name="connsiteX491" fmla="*/ 3017 w 10000"/>
                <a:gd name="connsiteY491" fmla="*/ 9716 h 10000"/>
                <a:gd name="connsiteX492" fmla="*/ 3040 w 10000"/>
                <a:gd name="connsiteY492" fmla="*/ 9743 h 10000"/>
                <a:gd name="connsiteX493" fmla="*/ 3073 w 10000"/>
                <a:gd name="connsiteY493" fmla="*/ 9764 h 10000"/>
                <a:gd name="connsiteX494" fmla="*/ 3106 w 10000"/>
                <a:gd name="connsiteY494" fmla="*/ 9784 h 10000"/>
                <a:gd name="connsiteX495" fmla="*/ 3128 w 10000"/>
                <a:gd name="connsiteY495" fmla="*/ 9797 h 10000"/>
                <a:gd name="connsiteX496" fmla="*/ 3171 w 10000"/>
                <a:gd name="connsiteY496" fmla="*/ 9818 h 10000"/>
                <a:gd name="connsiteX497" fmla="*/ 3204 w 10000"/>
                <a:gd name="connsiteY497" fmla="*/ 9838 h 10000"/>
                <a:gd name="connsiteX498" fmla="*/ 3248 w 10000"/>
                <a:gd name="connsiteY498" fmla="*/ 9845 h 10000"/>
                <a:gd name="connsiteX499" fmla="*/ 3282 w 10000"/>
                <a:gd name="connsiteY499" fmla="*/ 9865 h 10000"/>
                <a:gd name="connsiteX500" fmla="*/ 3315 w 10000"/>
                <a:gd name="connsiteY500" fmla="*/ 9865 h 10000"/>
                <a:gd name="connsiteX501" fmla="*/ 3326 w 10000"/>
                <a:gd name="connsiteY501" fmla="*/ 9872 h 10000"/>
                <a:gd name="connsiteX502" fmla="*/ 3338 w 10000"/>
                <a:gd name="connsiteY502" fmla="*/ 9872 h 10000"/>
                <a:gd name="connsiteX503" fmla="*/ 3359 w 10000"/>
                <a:gd name="connsiteY503" fmla="*/ 9872 h 10000"/>
                <a:gd name="connsiteX504" fmla="*/ 3371 w 10000"/>
                <a:gd name="connsiteY504" fmla="*/ 9872 h 10000"/>
                <a:gd name="connsiteX505" fmla="*/ 3382 w 10000"/>
                <a:gd name="connsiteY505" fmla="*/ 9872 h 10000"/>
                <a:gd name="connsiteX506" fmla="*/ 3404 w 10000"/>
                <a:gd name="connsiteY506" fmla="*/ 9872 h 10000"/>
                <a:gd name="connsiteX507" fmla="*/ 3415 w 10000"/>
                <a:gd name="connsiteY507" fmla="*/ 9872 h 10000"/>
                <a:gd name="connsiteX508" fmla="*/ 3448 w 10000"/>
                <a:gd name="connsiteY508" fmla="*/ 9892 h 10000"/>
                <a:gd name="connsiteX509" fmla="*/ 3469 w 10000"/>
                <a:gd name="connsiteY509" fmla="*/ 9899 h 10000"/>
                <a:gd name="connsiteX510" fmla="*/ 3502 w 10000"/>
                <a:gd name="connsiteY510" fmla="*/ 9905 h 10000"/>
                <a:gd name="connsiteX511" fmla="*/ 3536 w 10000"/>
                <a:gd name="connsiteY511" fmla="*/ 9905 h 10000"/>
                <a:gd name="connsiteX512" fmla="*/ 3580 w 10000"/>
                <a:gd name="connsiteY512" fmla="*/ 9905 h 10000"/>
                <a:gd name="connsiteX513" fmla="*/ 3613 w 10000"/>
                <a:gd name="connsiteY513" fmla="*/ 9919 h 10000"/>
                <a:gd name="connsiteX514" fmla="*/ 3657 w 10000"/>
                <a:gd name="connsiteY514" fmla="*/ 9926 h 10000"/>
                <a:gd name="connsiteX515" fmla="*/ 3669 w 10000"/>
                <a:gd name="connsiteY515" fmla="*/ 9946 h 10000"/>
                <a:gd name="connsiteX516" fmla="*/ 3746 w 10000"/>
                <a:gd name="connsiteY516" fmla="*/ 9953 h 10000"/>
                <a:gd name="connsiteX517" fmla="*/ 3801 w 10000"/>
                <a:gd name="connsiteY517" fmla="*/ 9966 h 10000"/>
                <a:gd name="connsiteX518" fmla="*/ 3878 w 10000"/>
                <a:gd name="connsiteY518" fmla="*/ 9973 h 10000"/>
                <a:gd name="connsiteX519" fmla="*/ 3934 w 10000"/>
                <a:gd name="connsiteY519" fmla="*/ 9973 h 10000"/>
                <a:gd name="connsiteX520" fmla="*/ 4012 w 10000"/>
                <a:gd name="connsiteY520" fmla="*/ 9980 h 10000"/>
                <a:gd name="connsiteX521" fmla="*/ 4089 w 10000"/>
                <a:gd name="connsiteY521" fmla="*/ 9993 h 10000"/>
                <a:gd name="connsiteX522" fmla="*/ 4144 w 10000"/>
                <a:gd name="connsiteY522" fmla="*/ 9993 h 10000"/>
                <a:gd name="connsiteX523" fmla="*/ 4221 w 10000"/>
                <a:gd name="connsiteY52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608 w 10000"/>
                <a:gd name="connsiteY430" fmla="*/ 6563 h 10000"/>
                <a:gd name="connsiteX431" fmla="*/ 2740 w 10000"/>
                <a:gd name="connsiteY431" fmla="*/ 6570 h 10000"/>
                <a:gd name="connsiteX432" fmla="*/ 2862 w 10000"/>
                <a:gd name="connsiteY432" fmla="*/ 6570 h 10000"/>
                <a:gd name="connsiteX433" fmla="*/ 2984 w 10000"/>
                <a:gd name="connsiteY433" fmla="*/ 6563 h 10000"/>
                <a:gd name="connsiteX434" fmla="*/ 2984 w 10000"/>
                <a:gd name="connsiteY434" fmla="*/ 6590 h 10000"/>
                <a:gd name="connsiteX435" fmla="*/ 2961 w 10000"/>
                <a:gd name="connsiteY435" fmla="*/ 6624 h 10000"/>
                <a:gd name="connsiteX436" fmla="*/ 2961 w 10000"/>
                <a:gd name="connsiteY436" fmla="*/ 6651 h 10000"/>
                <a:gd name="connsiteX437" fmla="*/ 2961 w 10000"/>
                <a:gd name="connsiteY437" fmla="*/ 6678 h 10000"/>
                <a:gd name="connsiteX438" fmla="*/ 2949 w 10000"/>
                <a:gd name="connsiteY438" fmla="*/ 6712 h 10000"/>
                <a:gd name="connsiteX439" fmla="*/ 2949 w 10000"/>
                <a:gd name="connsiteY439" fmla="*/ 6739 h 10000"/>
                <a:gd name="connsiteX440" fmla="*/ 2939 w 10000"/>
                <a:gd name="connsiteY440" fmla="*/ 6766 h 10000"/>
                <a:gd name="connsiteX441" fmla="*/ 2939 w 10000"/>
                <a:gd name="connsiteY441" fmla="*/ 6793 h 10000"/>
                <a:gd name="connsiteX442" fmla="*/ 2906 w 10000"/>
                <a:gd name="connsiteY442" fmla="*/ 6989 h 10000"/>
                <a:gd name="connsiteX443" fmla="*/ 2906 w 10000"/>
                <a:gd name="connsiteY443" fmla="*/ 7184 h 10000"/>
                <a:gd name="connsiteX444" fmla="*/ 2916 w 10000"/>
                <a:gd name="connsiteY444" fmla="*/ 7380 h 10000"/>
                <a:gd name="connsiteX445" fmla="*/ 2949 w 10000"/>
                <a:gd name="connsiteY445" fmla="*/ 7576 h 10000"/>
                <a:gd name="connsiteX446" fmla="*/ 2995 w 10000"/>
                <a:gd name="connsiteY446" fmla="*/ 7765 h 10000"/>
                <a:gd name="connsiteX447" fmla="*/ 3061 w 10000"/>
                <a:gd name="connsiteY447" fmla="*/ 7968 h 10000"/>
                <a:gd name="connsiteX448" fmla="*/ 3128 w 10000"/>
                <a:gd name="connsiteY448" fmla="*/ 8157 h 10000"/>
                <a:gd name="connsiteX449" fmla="*/ 3204 w 10000"/>
                <a:gd name="connsiteY449" fmla="*/ 8339 h 10000"/>
                <a:gd name="connsiteX450" fmla="*/ 3502 w 10000"/>
                <a:gd name="connsiteY450" fmla="*/ 8852 h 10000"/>
                <a:gd name="connsiteX451" fmla="*/ 3073 w 10000"/>
                <a:gd name="connsiteY451" fmla="*/ 8832 h 10000"/>
                <a:gd name="connsiteX452" fmla="*/ 2619 w 10000"/>
                <a:gd name="connsiteY452" fmla="*/ 8832 h 10000"/>
                <a:gd name="connsiteX453" fmla="*/ 2399 w 10000"/>
                <a:gd name="connsiteY453" fmla="*/ 8832 h 10000"/>
                <a:gd name="connsiteX454" fmla="*/ 2178 w 10000"/>
                <a:gd name="connsiteY454" fmla="*/ 8845 h 10000"/>
                <a:gd name="connsiteX455" fmla="*/ 1956 w 10000"/>
                <a:gd name="connsiteY455" fmla="*/ 8859 h 10000"/>
                <a:gd name="connsiteX456" fmla="*/ 1723 w 10000"/>
                <a:gd name="connsiteY456" fmla="*/ 8879 h 10000"/>
                <a:gd name="connsiteX457" fmla="*/ 1514 w 10000"/>
                <a:gd name="connsiteY457" fmla="*/ 8906 h 10000"/>
                <a:gd name="connsiteX458" fmla="*/ 1293 w 10000"/>
                <a:gd name="connsiteY458" fmla="*/ 8933 h 10000"/>
                <a:gd name="connsiteX459" fmla="*/ 1083 w 10000"/>
                <a:gd name="connsiteY459" fmla="*/ 8967 h 10000"/>
                <a:gd name="connsiteX460" fmla="*/ 873 w 10000"/>
                <a:gd name="connsiteY460" fmla="*/ 9014 h 10000"/>
                <a:gd name="connsiteX461" fmla="*/ 685 w 10000"/>
                <a:gd name="connsiteY461" fmla="*/ 9068 h 10000"/>
                <a:gd name="connsiteX462" fmla="*/ 486 w 10000"/>
                <a:gd name="connsiteY462" fmla="*/ 9136 h 10000"/>
                <a:gd name="connsiteX463" fmla="*/ 299 w 10000"/>
                <a:gd name="connsiteY463" fmla="*/ 9196 h 10000"/>
                <a:gd name="connsiteX464" fmla="*/ 122 w 10000"/>
                <a:gd name="connsiteY464" fmla="*/ 9278 h 10000"/>
                <a:gd name="connsiteX465" fmla="*/ 87 w 10000"/>
                <a:gd name="connsiteY465" fmla="*/ 9305 h 10000"/>
                <a:gd name="connsiteX466" fmla="*/ 66 w 10000"/>
                <a:gd name="connsiteY466" fmla="*/ 9332 h 10000"/>
                <a:gd name="connsiteX467" fmla="*/ 44 w 10000"/>
                <a:gd name="connsiteY467" fmla="*/ 9359 h 10000"/>
                <a:gd name="connsiteX468" fmla="*/ 22 w 10000"/>
                <a:gd name="connsiteY468" fmla="*/ 9392 h 10000"/>
                <a:gd name="connsiteX469" fmla="*/ 11 w 10000"/>
                <a:gd name="connsiteY469" fmla="*/ 9419 h 10000"/>
                <a:gd name="connsiteX470" fmla="*/ 0 w 10000"/>
                <a:gd name="connsiteY470" fmla="*/ 9446 h 10000"/>
                <a:gd name="connsiteX471" fmla="*/ 0 w 10000"/>
                <a:gd name="connsiteY471" fmla="*/ 9473 h 10000"/>
                <a:gd name="connsiteX472" fmla="*/ 0 w 10000"/>
                <a:gd name="connsiteY472" fmla="*/ 9500 h 10000"/>
                <a:gd name="connsiteX473" fmla="*/ 178 w 10000"/>
                <a:gd name="connsiteY473" fmla="*/ 9534 h 10000"/>
                <a:gd name="connsiteX474" fmla="*/ 355 w 10000"/>
                <a:gd name="connsiteY474" fmla="*/ 9554 h 10000"/>
                <a:gd name="connsiteX475" fmla="*/ 530 w 10000"/>
                <a:gd name="connsiteY475" fmla="*/ 9581 h 10000"/>
                <a:gd name="connsiteX476" fmla="*/ 718 w 10000"/>
                <a:gd name="connsiteY476" fmla="*/ 9588 h 10000"/>
                <a:gd name="connsiteX477" fmla="*/ 1083 w 10000"/>
                <a:gd name="connsiteY477" fmla="*/ 9602 h 10000"/>
                <a:gd name="connsiteX478" fmla="*/ 1459 w 10000"/>
                <a:gd name="connsiteY478" fmla="*/ 9588 h 10000"/>
                <a:gd name="connsiteX479" fmla="*/ 1834 w 10000"/>
                <a:gd name="connsiteY479" fmla="*/ 9575 h 10000"/>
                <a:gd name="connsiteX480" fmla="*/ 2210 w 10000"/>
                <a:gd name="connsiteY480" fmla="*/ 9561 h 10000"/>
                <a:gd name="connsiteX481" fmla="*/ 2575 w 10000"/>
                <a:gd name="connsiteY481" fmla="*/ 9554 h 10000"/>
                <a:gd name="connsiteX482" fmla="*/ 2949 w 10000"/>
                <a:gd name="connsiteY482" fmla="*/ 9561 h 10000"/>
                <a:gd name="connsiteX483" fmla="*/ 2949 w 10000"/>
                <a:gd name="connsiteY483" fmla="*/ 9581 h 10000"/>
                <a:gd name="connsiteX484" fmla="*/ 2961 w 10000"/>
                <a:gd name="connsiteY484" fmla="*/ 9602 h 10000"/>
                <a:gd name="connsiteX485" fmla="*/ 2961 w 10000"/>
                <a:gd name="connsiteY485" fmla="*/ 9615 h 10000"/>
                <a:gd name="connsiteX486" fmla="*/ 2961 w 10000"/>
                <a:gd name="connsiteY486" fmla="*/ 9635 h 10000"/>
                <a:gd name="connsiteX487" fmla="*/ 2984 w 10000"/>
                <a:gd name="connsiteY487" fmla="*/ 9662 h 10000"/>
                <a:gd name="connsiteX488" fmla="*/ 2995 w 10000"/>
                <a:gd name="connsiteY488" fmla="*/ 9683 h 10000"/>
                <a:gd name="connsiteX489" fmla="*/ 2995 w 10000"/>
                <a:gd name="connsiteY489" fmla="*/ 9696 h 10000"/>
                <a:gd name="connsiteX490" fmla="*/ 3017 w 10000"/>
                <a:gd name="connsiteY490" fmla="*/ 9716 h 10000"/>
                <a:gd name="connsiteX491" fmla="*/ 3040 w 10000"/>
                <a:gd name="connsiteY491" fmla="*/ 9743 h 10000"/>
                <a:gd name="connsiteX492" fmla="*/ 3073 w 10000"/>
                <a:gd name="connsiteY492" fmla="*/ 9764 h 10000"/>
                <a:gd name="connsiteX493" fmla="*/ 3106 w 10000"/>
                <a:gd name="connsiteY493" fmla="*/ 9784 h 10000"/>
                <a:gd name="connsiteX494" fmla="*/ 3128 w 10000"/>
                <a:gd name="connsiteY494" fmla="*/ 9797 h 10000"/>
                <a:gd name="connsiteX495" fmla="*/ 3171 w 10000"/>
                <a:gd name="connsiteY495" fmla="*/ 9818 h 10000"/>
                <a:gd name="connsiteX496" fmla="*/ 3204 w 10000"/>
                <a:gd name="connsiteY496" fmla="*/ 9838 h 10000"/>
                <a:gd name="connsiteX497" fmla="*/ 3248 w 10000"/>
                <a:gd name="connsiteY497" fmla="*/ 9845 h 10000"/>
                <a:gd name="connsiteX498" fmla="*/ 3282 w 10000"/>
                <a:gd name="connsiteY498" fmla="*/ 9865 h 10000"/>
                <a:gd name="connsiteX499" fmla="*/ 3315 w 10000"/>
                <a:gd name="connsiteY499" fmla="*/ 9865 h 10000"/>
                <a:gd name="connsiteX500" fmla="*/ 3326 w 10000"/>
                <a:gd name="connsiteY500" fmla="*/ 9872 h 10000"/>
                <a:gd name="connsiteX501" fmla="*/ 3338 w 10000"/>
                <a:gd name="connsiteY501" fmla="*/ 9872 h 10000"/>
                <a:gd name="connsiteX502" fmla="*/ 3359 w 10000"/>
                <a:gd name="connsiteY502" fmla="*/ 9872 h 10000"/>
                <a:gd name="connsiteX503" fmla="*/ 3371 w 10000"/>
                <a:gd name="connsiteY503" fmla="*/ 9872 h 10000"/>
                <a:gd name="connsiteX504" fmla="*/ 3382 w 10000"/>
                <a:gd name="connsiteY504" fmla="*/ 9872 h 10000"/>
                <a:gd name="connsiteX505" fmla="*/ 3404 w 10000"/>
                <a:gd name="connsiteY505" fmla="*/ 9872 h 10000"/>
                <a:gd name="connsiteX506" fmla="*/ 3415 w 10000"/>
                <a:gd name="connsiteY506" fmla="*/ 9872 h 10000"/>
                <a:gd name="connsiteX507" fmla="*/ 3448 w 10000"/>
                <a:gd name="connsiteY507" fmla="*/ 9892 h 10000"/>
                <a:gd name="connsiteX508" fmla="*/ 3469 w 10000"/>
                <a:gd name="connsiteY508" fmla="*/ 9899 h 10000"/>
                <a:gd name="connsiteX509" fmla="*/ 3502 w 10000"/>
                <a:gd name="connsiteY509" fmla="*/ 9905 h 10000"/>
                <a:gd name="connsiteX510" fmla="*/ 3536 w 10000"/>
                <a:gd name="connsiteY510" fmla="*/ 9905 h 10000"/>
                <a:gd name="connsiteX511" fmla="*/ 3580 w 10000"/>
                <a:gd name="connsiteY511" fmla="*/ 9905 h 10000"/>
                <a:gd name="connsiteX512" fmla="*/ 3613 w 10000"/>
                <a:gd name="connsiteY512" fmla="*/ 9919 h 10000"/>
                <a:gd name="connsiteX513" fmla="*/ 3657 w 10000"/>
                <a:gd name="connsiteY513" fmla="*/ 9926 h 10000"/>
                <a:gd name="connsiteX514" fmla="*/ 3669 w 10000"/>
                <a:gd name="connsiteY514" fmla="*/ 9946 h 10000"/>
                <a:gd name="connsiteX515" fmla="*/ 3746 w 10000"/>
                <a:gd name="connsiteY515" fmla="*/ 9953 h 10000"/>
                <a:gd name="connsiteX516" fmla="*/ 3801 w 10000"/>
                <a:gd name="connsiteY516" fmla="*/ 9966 h 10000"/>
                <a:gd name="connsiteX517" fmla="*/ 3878 w 10000"/>
                <a:gd name="connsiteY517" fmla="*/ 9973 h 10000"/>
                <a:gd name="connsiteX518" fmla="*/ 3934 w 10000"/>
                <a:gd name="connsiteY518" fmla="*/ 9973 h 10000"/>
                <a:gd name="connsiteX519" fmla="*/ 4012 w 10000"/>
                <a:gd name="connsiteY519" fmla="*/ 9980 h 10000"/>
                <a:gd name="connsiteX520" fmla="*/ 4089 w 10000"/>
                <a:gd name="connsiteY520" fmla="*/ 9993 h 10000"/>
                <a:gd name="connsiteX521" fmla="*/ 4144 w 10000"/>
                <a:gd name="connsiteY521" fmla="*/ 9993 h 10000"/>
                <a:gd name="connsiteX522" fmla="*/ 4221 w 10000"/>
                <a:gd name="connsiteY52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608 w 10000"/>
                <a:gd name="connsiteY429" fmla="*/ 6563 h 10000"/>
                <a:gd name="connsiteX430" fmla="*/ 2740 w 10000"/>
                <a:gd name="connsiteY430" fmla="*/ 6570 h 10000"/>
                <a:gd name="connsiteX431" fmla="*/ 2862 w 10000"/>
                <a:gd name="connsiteY431" fmla="*/ 6570 h 10000"/>
                <a:gd name="connsiteX432" fmla="*/ 2984 w 10000"/>
                <a:gd name="connsiteY432" fmla="*/ 6563 h 10000"/>
                <a:gd name="connsiteX433" fmla="*/ 2984 w 10000"/>
                <a:gd name="connsiteY433" fmla="*/ 6590 h 10000"/>
                <a:gd name="connsiteX434" fmla="*/ 2961 w 10000"/>
                <a:gd name="connsiteY434" fmla="*/ 6624 h 10000"/>
                <a:gd name="connsiteX435" fmla="*/ 2961 w 10000"/>
                <a:gd name="connsiteY435" fmla="*/ 6651 h 10000"/>
                <a:gd name="connsiteX436" fmla="*/ 2961 w 10000"/>
                <a:gd name="connsiteY436" fmla="*/ 6678 h 10000"/>
                <a:gd name="connsiteX437" fmla="*/ 2949 w 10000"/>
                <a:gd name="connsiteY437" fmla="*/ 6712 h 10000"/>
                <a:gd name="connsiteX438" fmla="*/ 2949 w 10000"/>
                <a:gd name="connsiteY438" fmla="*/ 6739 h 10000"/>
                <a:gd name="connsiteX439" fmla="*/ 2939 w 10000"/>
                <a:gd name="connsiteY439" fmla="*/ 6766 h 10000"/>
                <a:gd name="connsiteX440" fmla="*/ 2939 w 10000"/>
                <a:gd name="connsiteY440" fmla="*/ 6793 h 10000"/>
                <a:gd name="connsiteX441" fmla="*/ 2906 w 10000"/>
                <a:gd name="connsiteY441" fmla="*/ 6989 h 10000"/>
                <a:gd name="connsiteX442" fmla="*/ 2906 w 10000"/>
                <a:gd name="connsiteY442" fmla="*/ 7184 h 10000"/>
                <a:gd name="connsiteX443" fmla="*/ 2916 w 10000"/>
                <a:gd name="connsiteY443" fmla="*/ 7380 h 10000"/>
                <a:gd name="connsiteX444" fmla="*/ 2949 w 10000"/>
                <a:gd name="connsiteY444" fmla="*/ 7576 h 10000"/>
                <a:gd name="connsiteX445" fmla="*/ 2995 w 10000"/>
                <a:gd name="connsiteY445" fmla="*/ 7765 h 10000"/>
                <a:gd name="connsiteX446" fmla="*/ 3061 w 10000"/>
                <a:gd name="connsiteY446" fmla="*/ 7968 h 10000"/>
                <a:gd name="connsiteX447" fmla="*/ 3128 w 10000"/>
                <a:gd name="connsiteY447" fmla="*/ 8157 h 10000"/>
                <a:gd name="connsiteX448" fmla="*/ 3204 w 10000"/>
                <a:gd name="connsiteY448" fmla="*/ 8339 h 10000"/>
                <a:gd name="connsiteX449" fmla="*/ 3502 w 10000"/>
                <a:gd name="connsiteY449" fmla="*/ 8852 h 10000"/>
                <a:gd name="connsiteX450" fmla="*/ 3073 w 10000"/>
                <a:gd name="connsiteY450" fmla="*/ 8832 h 10000"/>
                <a:gd name="connsiteX451" fmla="*/ 2619 w 10000"/>
                <a:gd name="connsiteY451" fmla="*/ 8832 h 10000"/>
                <a:gd name="connsiteX452" fmla="*/ 2399 w 10000"/>
                <a:gd name="connsiteY452" fmla="*/ 8832 h 10000"/>
                <a:gd name="connsiteX453" fmla="*/ 2178 w 10000"/>
                <a:gd name="connsiteY453" fmla="*/ 8845 h 10000"/>
                <a:gd name="connsiteX454" fmla="*/ 1956 w 10000"/>
                <a:gd name="connsiteY454" fmla="*/ 8859 h 10000"/>
                <a:gd name="connsiteX455" fmla="*/ 1723 w 10000"/>
                <a:gd name="connsiteY455" fmla="*/ 8879 h 10000"/>
                <a:gd name="connsiteX456" fmla="*/ 1514 w 10000"/>
                <a:gd name="connsiteY456" fmla="*/ 8906 h 10000"/>
                <a:gd name="connsiteX457" fmla="*/ 1293 w 10000"/>
                <a:gd name="connsiteY457" fmla="*/ 8933 h 10000"/>
                <a:gd name="connsiteX458" fmla="*/ 1083 w 10000"/>
                <a:gd name="connsiteY458" fmla="*/ 8967 h 10000"/>
                <a:gd name="connsiteX459" fmla="*/ 873 w 10000"/>
                <a:gd name="connsiteY459" fmla="*/ 9014 h 10000"/>
                <a:gd name="connsiteX460" fmla="*/ 685 w 10000"/>
                <a:gd name="connsiteY460" fmla="*/ 9068 h 10000"/>
                <a:gd name="connsiteX461" fmla="*/ 486 w 10000"/>
                <a:gd name="connsiteY461" fmla="*/ 9136 h 10000"/>
                <a:gd name="connsiteX462" fmla="*/ 299 w 10000"/>
                <a:gd name="connsiteY462" fmla="*/ 9196 h 10000"/>
                <a:gd name="connsiteX463" fmla="*/ 122 w 10000"/>
                <a:gd name="connsiteY463" fmla="*/ 9278 h 10000"/>
                <a:gd name="connsiteX464" fmla="*/ 87 w 10000"/>
                <a:gd name="connsiteY464" fmla="*/ 9305 h 10000"/>
                <a:gd name="connsiteX465" fmla="*/ 66 w 10000"/>
                <a:gd name="connsiteY465" fmla="*/ 9332 h 10000"/>
                <a:gd name="connsiteX466" fmla="*/ 44 w 10000"/>
                <a:gd name="connsiteY466" fmla="*/ 9359 h 10000"/>
                <a:gd name="connsiteX467" fmla="*/ 22 w 10000"/>
                <a:gd name="connsiteY467" fmla="*/ 9392 h 10000"/>
                <a:gd name="connsiteX468" fmla="*/ 11 w 10000"/>
                <a:gd name="connsiteY468" fmla="*/ 9419 h 10000"/>
                <a:gd name="connsiteX469" fmla="*/ 0 w 10000"/>
                <a:gd name="connsiteY469" fmla="*/ 9446 h 10000"/>
                <a:gd name="connsiteX470" fmla="*/ 0 w 10000"/>
                <a:gd name="connsiteY470" fmla="*/ 9473 h 10000"/>
                <a:gd name="connsiteX471" fmla="*/ 0 w 10000"/>
                <a:gd name="connsiteY471" fmla="*/ 9500 h 10000"/>
                <a:gd name="connsiteX472" fmla="*/ 178 w 10000"/>
                <a:gd name="connsiteY472" fmla="*/ 9534 h 10000"/>
                <a:gd name="connsiteX473" fmla="*/ 355 w 10000"/>
                <a:gd name="connsiteY473" fmla="*/ 9554 h 10000"/>
                <a:gd name="connsiteX474" fmla="*/ 530 w 10000"/>
                <a:gd name="connsiteY474" fmla="*/ 9581 h 10000"/>
                <a:gd name="connsiteX475" fmla="*/ 718 w 10000"/>
                <a:gd name="connsiteY475" fmla="*/ 9588 h 10000"/>
                <a:gd name="connsiteX476" fmla="*/ 1083 w 10000"/>
                <a:gd name="connsiteY476" fmla="*/ 9602 h 10000"/>
                <a:gd name="connsiteX477" fmla="*/ 1459 w 10000"/>
                <a:gd name="connsiteY477" fmla="*/ 9588 h 10000"/>
                <a:gd name="connsiteX478" fmla="*/ 1834 w 10000"/>
                <a:gd name="connsiteY478" fmla="*/ 9575 h 10000"/>
                <a:gd name="connsiteX479" fmla="*/ 2210 w 10000"/>
                <a:gd name="connsiteY479" fmla="*/ 9561 h 10000"/>
                <a:gd name="connsiteX480" fmla="*/ 2575 w 10000"/>
                <a:gd name="connsiteY480" fmla="*/ 9554 h 10000"/>
                <a:gd name="connsiteX481" fmla="*/ 2949 w 10000"/>
                <a:gd name="connsiteY481" fmla="*/ 9561 h 10000"/>
                <a:gd name="connsiteX482" fmla="*/ 2949 w 10000"/>
                <a:gd name="connsiteY482" fmla="*/ 9581 h 10000"/>
                <a:gd name="connsiteX483" fmla="*/ 2961 w 10000"/>
                <a:gd name="connsiteY483" fmla="*/ 9602 h 10000"/>
                <a:gd name="connsiteX484" fmla="*/ 2961 w 10000"/>
                <a:gd name="connsiteY484" fmla="*/ 9615 h 10000"/>
                <a:gd name="connsiteX485" fmla="*/ 2961 w 10000"/>
                <a:gd name="connsiteY485" fmla="*/ 9635 h 10000"/>
                <a:gd name="connsiteX486" fmla="*/ 2984 w 10000"/>
                <a:gd name="connsiteY486" fmla="*/ 9662 h 10000"/>
                <a:gd name="connsiteX487" fmla="*/ 2995 w 10000"/>
                <a:gd name="connsiteY487" fmla="*/ 9683 h 10000"/>
                <a:gd name="connsiteX488" fmla="*/ 2995 w 10000"/>
                <a:gd name="connsiteY488" fmla="*/ 9696 h 10000"/>
                <a:gd name="connsiteX489" fmla="*/ 3017 w 10000"/>
                <a:gd name="connsiteY489" fmla="*/ 9716 h 10000"/>
                <a:gd name="connsiteX490" fmla="*/ 3040 w 10000"/>
                <a:gd name="connsiteY490" fmla="*/ 9743 h 10000"/>
                <a:gd name="connsiteX491" fmla="*/ 3073 w 10000"/>
                <a:gd name="connsiteY491" fmla="*/ 9764 h 10000"/>
                <a:gd name="connsiteX492" fmla="*/ 3106 w 10000"/>
                <a:gd name="connsiteY492" fmla="*/ 9784 h 10000"/>
                <a:gd name="connsiteX493" fmla="*/ 3128 w 10000"/>
                <a:gd name="connsiteY493" fmla="*/ 9797 h 10000"/>
                <a:gd name="connsiteX494" fmla="*/ 3171 w 10000"/>
                <a:gd name="connsiteY494" fmla="*/ 9818 h 10000"/>
                <a:gd name="connsiteX495" fmla="*/ 3204 w 10000"/>
                <a:gd name="connsiteY495" fmla="*/ 9838 h 10000"/>
                <a:gd name="connsiteX496" fmla="*/ 3248 w 10000"/>
                <a:gd name="connsiteY496" fmla="*/ 9845 h 10000"/>
                <a:gd name="connsiteX497" fmla="*/ 3282 w 10000"/>
                <a:gd name="connsiteY497" fmla="*/ 9865 h 10000"/>
                <a:gd name="connsiteX498" fmla="*/ 3315 w 10000"/>
                <a:gd name="connsiteY498" fmla="*/ 9865 h 10000"/>
                <a:gd name="connsiteX499" fmla="*/ 3326 w 10000"/>
                <a:gd name="connsiteY499" fmla="*/ 9872 h 10000"/>
                <a:gd name="connsiteX500" fmla="*/ 3338 w 10000"/>
                <a:gd name="connsiteY500" fmla="*/ 9872 h 10000"/>
                <a:gd name="connsiteX501" fmla="*/ 3359 w 10000"/>
                <a:gd name="connsiteY501" fmla="*/ 9872 h 10000"/>
                <a:gd name="connsiteX502" fmla="*/ 3371 w 10000"/>
                <a:gd name="connsiteY502" fmla="*/ 9872 h 10000"/>
                <a:gd name="connsiteX503" fmla="*/ 3382 w 10000"/>
                <a:gd name="connsiteY503" fmla="*/ 9872 h 10000"/>
                <a:gd name="connsiteX504" fmla="*/ 3404 w 10000"/>
                <a:gd name="connsiteY504" fmla="*/ 9872 h 10000"/>
                <a:gd name="connsiteX505" fmla="*/ 3415 w 10000"/>
                <a:gd name="connsiteY505" fmla="*/ 9872 h 10000"/>
                <a:gd name="connsiteX506" fmla="*/ 3448 w 10000"/>
                <a:gd name="connsiteY506" fmla="*/ 9892 h 10000"/>
                <a:gd name="connsiteX507" fmla="*/ 3469 w 10000"/>
                <a:gd name="connsiteY507" fmla="*/ 9899 h 10000"/>
                <a:gd name="connsiteX508" fmla="*/ 3502 w 10000"/>
                <a:gd name="connsiteY508" fmla="*/ 9905 h 10000"/>
                <a:gd name="connsiteX509" fmla="*/ 3536 w 10000"/>
                <a:gd name="connsiteY509" fmla="*/ 9905 h 10000"/>
                <a:gd name="connsiteX510" fmla="*/ 3580 w 10000"/>
                <a:gd name="connsiteY510" fmla="*/ 9905 h 10000"/>
                <a:gd name="connsiteX511" fmla="*/ 3613 w 10000"/>
                <a:gd name="connsiteY511" fmla="*/ 9919 h 10000"/>
                <a:gd name="connsiteX512" fmla="*/ 3657 w 10000"/>
                <a:gd name="connsiteY512" fmla="*/ 9926 h 10000"/>
                <a:gd name="connsiteX513" fmla="*/ 3669 w 10000"/>
                <a:gd name="connsiteY513" fmla="*/ 9946 h 10000"/>
                <a:gd name="connsiteX514" fmla="*/ 3746 w 10000"/>
                <a:gd name="connsiteY514" fmla="*/ 9953 h 10000"/>
                <a:gd name="connsiteX515" fmla="*/ 3801 w 10000"/>
                <a:gd name="connsiteY515" fmla="*/ 9966 h 10000"/>
                <a:gd name="connsiteX516" fmla="*/ 3878 w 10000"/>
                <a:gd name="connsiteY516" fmla="*/ 9973 h 10000"/>
                <a:gd name="connsiteX517" fmla="*/ 3934 w 10000"/>
                <a:gd name="connsiteY517" fmla="*/ 9973 h 10000"/>
                <a:gd name="connsiteX518" fmla="*/ 4012 w 10000"/>
                <a:gd name="connsiteY518" fmla="*/ 9980 h 10000"/>
                <a:gd name="connsiteX519" fmla="*/ 4089 w 10000"/>
                <a:gd name="connsiteY519" fmla="*/ 9993 h 10000"/>
                <a:gd name="connsiteX520" fmla="*/ 4144 w 10000"/>
                <a:gd name="connsiteY520" fmla="*/ 9993 h 10000"/>
                <a:gd name="connsiteX521" fmla="*/ 4221 w 10000"/>
                <a:gd name="connsiteY52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608 w 10000"/>
                <a:gd name="connsiteY428" fmla="*/ 6563 h 10000"/>
                <a:gd name="connsiteX429" fmla="*/ 2740 w 10000"/>
                <a:gd name="connsiteY429" fmla="*/ 6570 h 10000"/>
                <a:gd name="connsiteX430" fmla="*/ 2862 w 10000"/>
                <a:gd name="connsiteY430" fmla="*/ 6570 h 10000"/>
                <a:gd name="connsiteX431" fmla="*/ 2984 w 10000"/>
                <a:gd name="connsiteY431" fmla="*/ 6563 h 10000"/>
                <a:gd name="connsiteX432" fmla="*/ 2984 w 10000"/>
                <a:gd name="connsiteY432" fmla="*/ 6590 h 10000"/>
                <a:gd name="connsiteX433" fmla="*/ 2961 w 10000"/>
                <a:gd name="connsiteY433" fmla="*/ 6624 h 10000"/>
                <a:gd name="connsiteX434" fmla="*/ 2961 w 10000"/>
                <a:gd name="connsiteY434" fmla="*/ 6651 h 10000"/>
                <a:gd name="connsiteX435" fmla="*/ 2961 w 10000"/>
                <a:gd name="connsiteY435" fmla="*/ 6678 h 10000"/>
                <a:gd name="connsiteX436" fmla="*/ 2949 w 10000"/>
                <a:gd name="connsiteY436" fmla="*/ 6712 h 10000"/>
                <a:gd name="connsiteX437" fmla="*/ 2949 w 10000"/>
                <a:gd name="connsiteY437" fmla="*/ 6739 h 10000"/>
                <a:gd name="connsiteX438" fmla="*/ 2939 w 10000"/>
                <a:gd name="connsiteY438" fmla="*/ 6766 h 10000"/>
                <a:gd name="connsiteX439" fmla="*/ 2939 w 10000"/>
                <a:gd name="connsiteY439" fmla="*/ 6793 h 10000"/>
                <a:gd name="connsiteX440" fmla="*/ 2906 w 10000"/>
                <a:gd name="connsiteY440" fmla="*/ 6989 h 10000"/>
                <a:gd name="connsiteX441" fmla="*/ 2906 w 10000"/>
                <a:gd name="connsiteY441" fmla="*/ 7184 h 10000"/>
                <a:gd name="connsiteX442" fmla="*/ 2916 w 10000"/>
                <a:gd name="connsiteY442" fmla="*/ 7380 h 10000"/>
                <a:gd name="connsiteX443" fmla="*/ 2949 w 10000"/>
                <a:gd name="connsiteY443" fmla="*/ 7576 h 10000"/>
                <a:gd name="connsiteX444" fmla="*/ 2995 w 10000"/>
                <a:gd name="connsiteY444" fmla="*/ 7765 h 10000"/>
                <a:gd name="connsiteX445" fmla="*/ 3061 w 10000"/>
                <a:gd name="connsiteY445" fmla="*/ 7968 h 10000"/>
                <a:gd name="connsiteX446" fmla="*/ 3128 w 10000"/>
                <a:gd name="connsiteY446" fmla="*/ 8157 h 10000"/>
                <a:gd name="connsiteX447" fmla="*/ 3204 w 10000"/>
                <a:gd name="connsiteY447" fmla="*/ 8339 h 10000"/>
                <a:gd name="connsiteX448" fmla="*/ 3502 w 10000"/>
                <a:gd name="connsiteY448" fmla="*/ 8852 h 10000"/>
                <a:gd name="connsiteX449" fmla="*/ 3073 w 10000"/>
                <a:gd name="connsiteY449" fmla="*/ 8832 h 10000"/>
                <a:gd name="connsiteX450" fmla="*/ 2619 w 10000"/>
                <a:gd name="connsiteY450" fmla="*/ 8832 h 10000"/>
                <a:gd name="connsiteX451" fmla="*/ 2399 w 10000"/>
                <a:gd name="connsiteY451" fmla="*/ 8832 h 10000"/>
                <a:gd name="connsiteX452" fmla="*/ 2178 w 10000"/>
                <a:gd name="connsiteY452" fmla="*/ 8845 h 10000"/>
                <a:gd name="connsiteX453" fmla="*/ 1956 w 10000"/>
                <a:gd name="connsiteY453" fmla="*/ 8859 h 10000"/>
                <a:gd name="connsiteX454" fmla="*/ 1723 w 10000"/>
                <a:gd name="connsiteY454" fmla="*/ 8879 h 10000"/>
                <a:gd name="connsiteX455" fmla="*/ 1514 w 10000"/>
                <a:gd name="connsiteY455" fmla="*/ 8906 h 10000"/>
                <a:gd name="connsiteX456" fmla="*/ 1293 w 10000"/>
                <a:gd name="connsiteY456" fmla="*/ 8933 h 10000"/>
                <a:gd name="connsiteX457" fmla="*/ 1083 w 10000"/>
                <a:gd name="connsiteY457" fmla="*/ 8967 h 10000"/>
                <a:gd name="connsiteX458" fmla="*/ 873 w 10000"/>
                <a:gd name="connsiteY458" fmla="*/ 9014 h 10000"/>
                <a:gd name="connsiteX459" fmla="*/ 685 w 10000"/>
                <a:gd name="connsiteY459" fmla="*/ 9068 h 10000"/>
                <a:gd name="connsiteX460" fmla="*/ 486 w 10000"/>
                <a:gd name="connsiteY460" fmla="*/ 9136 h 10000"/>
                <a:gd name="connsiteX461" fmla="*/ 299 w 10000"/>
                <a:gd name="connsiteY461" fmla="*/ 9196 h 10000"/>
                <a:gd name="connsiteX462" fmla="*/ 122 w 10000"/>
                <a:gd name="connsiteY462" fmla="*/ 9278 h 10000"/>
                <a:gd name="connsiteX463" fmla="*/ 87 w 10000"/>
                <a:gd name="connsiteY463" fmla="*/ 9305 h 10000"/>
                <a:gd name="connsiteX464" fmla="*/ 66 w 10000"/>
                <a:gd name="connsiteY464" fmla="*/ 9332 h 10000"/>
                <a:gd name="connsiteX465" fmla="*/ 44 w 10000"/>
                <a:gd name="connsiteY465" fmla="*/ 9359 h 10000"/>
                <a:gd name="connsiteX466" fmla="*/ 22 w 10000"/>
                <a:gd name="connsiteY466" fmla="*/ 9392 h 10000"/>
                <a:gd name="connsiteX467" fmla="*/ 11 w 10000"/>
                <a:gd name="connsiteY467" fmla="*/ 9419 h 10000"/>
                <a:gd name="connsiteX468" fmla="*/ 0 w 10000"/>
                <a:gd name="connsiteY468" fmla="*/ 9446 h 10000"/>
                <a:gd name="connsiteX469" fmla="*/ 0 w 10000"/>
                <a:gd name="connsiteY469" fmla="*/ 9473 h 10000"/>
                <a:gd name="connsiteX470" fmla="*/ 0 w 10000"/>
                <a:gd name="connsiteY470" fmla="*/ 9500 h 10000"/>
                <a:gd name="connsiteX471" fmla="*/ 178 w 10000"/>
                <a:gd name="connsiteY471" fmla="*/ 9534 h 10000"/>
                <a:gd name="connsiteX472" fmla="*/ 355 w 10000"/>
                <a:gd name="connsiteY472" fmla="*/ 9554 h 10000"/>
                <a:gd name="connsiteX473" fmla="*/ 530 w 10000"/>
                <a:gd name="connsiteY473" fmla="*/ 9581 h 10000"/>
                <a:gd name="connsiteX474" fmla="*/ 718 w 10000"/>
                <a:gd name="connsiteY474" fmla="*/ 9588 h 10000"/>
                <a:gd name="connsiteX475" fmla="*/ 1083 w 10000"/>
                <a:gd name="connsiteY475" fmla="*/ 9602 h 10000"/>
                <a:gd name="connsiteX476" fmla="*/ 1459 w 10000"/>
                <a:gd name="connsiteY476" fmla="*/ 9588 h 10000"/>
                <a:gd name="connsiteX477" fmla="*/ 1834 w 10000"/>
                <a:gd name="connsiteY477" fmla="*/ 9575 h 10000"/>
                <a:gd name="connsiteX478" fmla="*/ 2210 w 10000"/>
                <a:gd name="connsiteY478" fmla="*/ 9561 h 10000"/>
                <a:gd name="connsiteX479" fmla="*/ 2575 w 10000"/>
                <a:gd name="connsiteY479" fmla="*/ 9554 h 10000"/>
                <a:gd name="connsiteX480" fmla="*/ 2949 w 10000"/>
                <a:gd name="connsiteY480" fmla="*/ 9561 h 10000"/>
                <a:gd name="connsiteX481" fmla="*/ 2949 w 10000"/>
                <a:gd name="connsiteY481" fmla="*/ 9581 h 10000"/>
                <a:gd name="connsiteX482" fmla="*/ 2961 w 10000"/>
                <a:gd name="connsiteY482" fmla="*/ 9602 h 10000"/>
                <a:gd name="connsiteX483" fmla="*/ 2961 w 10000"/>
                <a:gd name="connsiteY483" fmla="*/ 9615 h 10000"/>
                <a:gd name="connsiteX484" fmla="*/ 2961 w 10000"/>
                <a:gd name="connsiteY484" fmla="*/ 9635 h 10000"/>
                <a:gd name="connsiteX485" fmla="*/ 2984 w 10000"/>
                <a:gd name="connsiteY485" fmla="*/ 9662 h 10000"/>
                <a:gd name="connsiteX486" fmla="*/ 2995 w 10000"/>
                <a:gd name="connsiteY486" fmla="*/ 9683 h 10000"/>
                <a:gd name="connsiteX487" fmla="*/ 2995 w 10000"/>
                <a:gd name="connsiteY487" fmla="*/ 9696 h 10000"/>
                <a:gd name="connsiteX488" fmla="*/ 3017 w 10000"/>
                <a:gd name="connsiteY488" fmla="*/ 9716 h 10000"/>
                <a:gd name="connsiteX489" fmla="*/ 3040 w 10000"/>
                <a:gd name="connsiteY489" fmla="*/ 9743 h 10000"/>
                <a:gd name="connsiteX490" fmla="*/ 3073 w 10000"/>
                <a:gd name="connsiteY490" fmla="*/ 9764 h 10000"/>
                <a:gd name="connsiteX491" fmla="*/ 3106 w 10000"/>
                <a:gd name="connsiteY491" fmla="*/ 9784 h 10000"/>
                <a:gd name="connsiteX492" fmla="*/ 3128 w 10000"/>
                <a:gd name="connsiteY492" fmla="*/ 9797 h 10000"/>
                <a:gd name="connsiteX493" fmla="*/ 3171 w 10000"/>
                <a:gd name="connsiteY493" fmla="*/ 9818 h 10000"/>
                <a:gd name="connsiteX494" fmla="*/ 3204 w 10000"/>
                <a:gd name="connsiteY494" fmla="*/ 9838 h 10000"/>
                <a:gd name="connsiteX495" fmla="*/ 3248 w 10000"/>
                <a:gd name="connsiteY495" fmla="*/ 9845 h 10000"/>
                <a:gd name="connsiteX496" fmla="*/ 3282 w 10000"/>
                <a:gd name="connsiteY496" fmla="*/ 9865 h 10000"/>
                <a:gd name="connsiteX497" fmla="*/ 3315 w 10000"/>
                <a:gd name="connsiteY497" fmla="*/ 9865 h 10000"/>
                <a:gd name="connsiteX498" fmla="*/ 3326 w 10000"/>
                <a:gd name="connsiteY498" fmla="*/ 9872 h 10000"/>
                <a:gd name="connsiteX499" fmla="*/ 3338 w 10000"/>
                <a:gd name="connsiteY499" fmla="*/ 9872 h 10000"/>
                <a:gd name="connsiteX500" fmla="*/ 3359 w 10000"/>
                <a:gd name="connsiteY500" fmla="*/ 9872 h 10000"/>
                <a:gd name="connsiteX501" fmla="*/ 3371 w 10000"/>
                <a:gd name="connsiteY501" fmla="*/ 9872 h 10000"/>
                <a:gd name="connsiteX502" fmla="*/ 3382 w 10000"/>
                <a:gd name="connsiteY502" fmla="*/ 9872 h 10000"/>
                <a:gd name="connsiteX503" fmla="*/ 3404 w 10000"/>
                <a:gd name="connsiteY503" fmla="*/ 9872 h 10000"/>
                <a:gd name="connsiteX504" fmla="*/ 3415 w 10000"/>
                <a:gd name="connsiteY504" fmla="*/ 9872 h 10000"/>
                <a:gd name="connsiteX505" fmla="*/ 3448 w 10000"/>
                <a:gd name="connsiteY505" fmla="*/ 9892 h 10000"/>
                <a:gd name="connsiteX506" fmla="*/ 3469 w 10000"/>
                <a:gd name="connsiteY506" fmla="*/ 9899 h 10000"/>
                <a:gd name="connsiteX507" fmla="*/ 3502 w 10000"/>
                <a:gd name="connsiteY507" fmla="*/ 9905 h 10000"/>
                <a:gd name="connsiteX508" fmla="*/ 3536 w 10000"/>
                <a:gd name="connsiteY508" fmla="*/ 9905 h 10000"/>
                <a:gd name="connsiteX509" fmla="*/ 3580 w 10000"/>
                <a:gd name="connsiteY509" fmla="*/ 9905 h 10000"/>
                <a:gd name="connsiteX510" fmla="*/ 3613 w 10000"/>
                <a:gd name="connsiteY510" fmla="*/ 9919 h 10000"/>
                <a:gd name="connsiteX511" fmla="*/ 3657 w 10000"/>
                <a:gd name="connsiteY511" fmla="*/ 9926 h 10000"/>
                <a:gd name="connsiteX512" fmla="*/ 3669 w 10000"/>
                <a:gd name="connsiteY512" fmla="*/ 9946 h 10000"/>
                <a:gd name="connsiteX513" fmla="*/ 3746 w 10000"/>
                <a:gd name="connsiteY513" fmla="*/ 9953 h 10000"/>
                <a:gd name="connsiteX514" fmla="*/ 3801 w 10000"/>
                <a:gd name="connsiteY514" fmla="*/ 9966 h 10000"/>
                <a:gd name="connsiteX515" fmla="*/ 3878 w 10000"/>
                <a:gd name="connsiteY515" fmla="*/ 9973 h 10000"/>
                <a:gd name="connsiteX516" fmla="*/ 3934 w 10000"/>
                <a:gd name="connsiteY516" fmla="*/ 9973 h 10000"/>
                <a:gd name="connsiteX517" fmla="*/ 4012 w 10000"/>
                <a:gd name="connsiteY517" fmla="*/ 9980 h 10000"/>
                <a:gd name="connsiteX518" fmla="*/ 4089 w 10000"/>
                <a:gd name="connsiteY518" fmla="*/ 9993 h 10000"/>
                <a:gd name="connsiteX519" fmla="*/ 4144 w 10000"/>
                <a:gd name="connsiteY519" fmla="*/ 9993 h 10000"/>
                <a:gd name="connsiteX520" fmla="*/ 4221 w 10000"/>
                <a:gd name="connsiteY52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608 w 10000"/>
                <a:gd name="connsiteY427" fmla="*/ 6563 h 10000"/>
                <a:gd name="connsiteX428" fmla="*/ 2740 w 10000"/>
                <a:gd name="connsiteY428" fmla="*/ 6570 h 10000"/>
                <a:gd name="connsiteX429" fmla="*/ 2862 w 10000"/>
                <a:gd name="connsiteY429" fmla="*/ 6570 h 10000"/>
                <a:gd name="connsiteX430" fmla="*/ 2984 w 10000"/>
                <a:gd name="connsiteY430" fmla="*/ 6563 h 10000"/>
                <a:gd name="connsiteX431" fmla="*/ 2984 w 10000"/>
                <a:gd name="connsiteY431" fmla="*/ 6590 h 10000"/>
                <a:gd name="connsiteX432" fmla="*/ 2961 w 10000"/>
                <a:gd name="connsiteY432" fmla="*/ 6624 h 10000"/>
                <a:gd name="connsiteX433" fmla="*/ 2961 w 10000"/>
                <a:gd name="connsiteY433" fmla="*/ 6651 h 10000"/>
                <a:gd name="connsiteX434" fmla="*/ 2961 w 10000"/>
                <a:gd name="connsiteY434" fmla="*/ 6678 h 10000"/>
                <a:gd name="connsiteX435" fmla="*/ 2949 w 10000"/>
                <a:gd name="connsiteY435" fmla="*/ 6712 h 10000"/>
                <a:gd name="connsiteX436" fmla="*/ 2949 w 10000"/>
                <a:gd name="connsiteY436" fmla="*/ 6739 h 10000"/>
                <a:gd name="connsiteX437" fmla="*/ 2939 w 10000"/>
                <a:gd name="connsiteY437" fmla="*/ 6766 h 10000"/>
                <a:gd name="connsiteX438" fmla="*/ 2939 w 10000"/>
                <a:gd name="connsiteY438" fmla="*/ 6793 h 10000"/>
                <a:gd name="connsiteX439" fmla="*/ 2906 w 10000"/>
                <a:gd name="connsiteY439" fmla="*/ 6989 h 10000"/>
                <a:gd name="connsiteX440" fmla="*/ 2906 w 10000"/>
                <a:gd name="connsiteY440" fmla="*/ 7184 h 10000"/>
                <a:gd name="connsiteX441" fmla="*/ 2916 w 10000"/>
                <a:gd name="connsiteY441" fmla="*/ 7380 h 10000"/>
                <a:gd name="connsiteX442" fmla="*/ 2949 w 10000"/>
                <a:gd name="connsiteY442" fmla="*/ 7576 h 10000"/>
                <a:gd name="connsiteX443" fmla="*/ 2995 w 10000"/>
                <a:gd name="connsiteY443" fmla="*/ 7765 h 10000"/>
                <a:gd name="connsiteX444" fmla="*/ 3061 w 10000"/>
                <a:gd name="connsiteY444" fmla="*/ 7968 h 10000"/>
                <a:gd name="connsiteX445" fmla="*/ 3128 w 10000"/>
                <a:gd name="connsiteY445" fmla="*/ 8157 h 10000"/>
                <a:gd name="connsiteX446" fmla="*/ 3204 w 10000"/>
                <a:gd name="connsiteY446" fmla="*/ 8339 h 10000"/>
                <a:gd name="connsiteX447" fmla="*/ 3502 w 10000"/>
                <a:gd name="connsiteY447" fmla="*/ 8852 h 10000"/>
                <a:gd name="connsiteX448" fmla="*/ 3073 w 10000"/>
                <a:gd name="connsiteY448" fmla="*/ 8832 h 10000"/>
                <a:gd name="connsiteX449" fmla="*/ 2619 w 10000"/>
                <a:gd name="connsiteY449" fmla="*/ 8832 h 10000"/>
                <a:gd name="connsiteX450" fmla="*/ 2399 w 10000"/>
                <a:gd name="connsiteY450" fmla="*/ 8832 h 10000"/>
                <a:gd name="connsiteX451" fmla="*/ 2178 w 10000"/>
                <a:gd name="connsiteY451" fmla="*/ 8845 h 10000"/>
                <a:gd name="connsiteX452" fmla="*/ 1956 w 10000"/>
                <a:gd name="connsiteY452" fmla="*/ 8859 h 10000"/>
                <a:gd name="connsiteX453" fmla="*/ 1723 w 10000"/>
                <a:gd name="connsiteY453" fmla="*/ 8879 h 10000"/>
                <a:gd name="connsiteX454" fmla="*/ 1514 w 10000"/>
                <a:gd name="connsiteY454" fmla="*/ 8906 h 10000"/>
                <a:gd name="connsiteX455" fmla="*/ 1293 w 10000"/>
                <a:gd name="connsiteY455" fmla="*/ 8933 h 10000"/>
                <a:gd name="connsiteX456" fmla="*/ 1083 w 10000"/>
                <a:gd name="connsiteY456" fmla="*/ 8967 h 10000"/>
                <a:gd name="connsiteX457" fmla="*/ 873 w 10000"/>
                <a:gd name="connsiteY457" fmla="*/ 9014 h 10000"/>
                <a:gd name="connsiteX458" fmla="*/ 685 w 10000"/>
                <a:gd name="connsiteY458" fmla="*/ 9068 h 10000"/>
                <a:gd name="connsiteX459" fmla="*/ 486 w 10000"/>
                <a:gd name="connsiteY459" fmla="*/ 9136 h 10000"/>
                <a:gd name="connsiteX460" fmla="*/ 299 w 10000"/>
                <a:gd name="connsiteY460" fmla="*/ 9196 h 10000"/>
                <a:gd name="connsiteX461" fmla="*/ 122 w 10000"/>
                <a:gd name="connsiteY461" fmla="*/ 9278 h 10000"/>
                <a:gd name="connsiteX462" fmla="*/ 87 w 10000"/>
                <a:gd name="connsiteY462" fmla="*/ 9305 h 10000"/>
                <a:gd name="connsiteX463" fmla="*/ 66 w 10000"/>
                <a:gd name="connsiteY463" fmla="*/ 9332 h 10000"/>
                <a:gd name="connsiteX464" fmla="*/ 44 w 10000"/>
                <a:gd name="connsiteY464" fmla="*/ 9359 h 10000"/>
                <a:gd name="connsiteX465" fmla="*/ 22 w 10000"/>
                <a:gd name="connsiteY465" fmla="*/ 9392 h 10000"/>
                <a:gd name="connsiteX466" fmla="*/ 11 w 10000"/>
                <a:gd name="connsiteY466" fmla="*/ 9419 h 10000"/>
                <a:gd name="connsiteX467" fmla="*/ 0 w 10000"/>
                <a:gd name="connsiteY467" fmla="*/ 9446 h 10000"/>
                <a:gd name="connsiteX468" fmla="*/ 0 w 10000"/>
                <a:gd name="connsiteY468" fmla="*/ 9473 h 10000"/>
                <a:gd name="connsiteX469" fmla="*/ 0 w 10000"/>
                <a:gd name="connsiteY469" fmla="*/ 9500 h 10000"/>
                <a:gd name="connsiteX470" fmla="*/ 178 w 10000"/>
                <a:gd name="connsiteY470" fmla="*/ 9534 h 10000"/>
                <a:gd name="connsiteX471" fmla="*/ 355 w 10000"/>
                <a:gd name="connsiteY471" fmla="*/ 9554 h 10000"/>
                <a:gd name="connsiteX472" fmla="*/ 530 w 10000"/>
                <a:gd name="connsiteY472" fmla="*/ 9581 h 10000"/>
                <a:gd name="connsiteX473" fmla="*/ 718 w 10000"/>
                <a:gd name="connsiteY473" fmla="*/ 9588 h 10000"/>
                <a:gd name="connsiteX474" fmla="*/ 1083 w 10000"/>
                <a:gd name="connsiteY474" fmla="*/ 9602 h 10000"/>
                <a:gd name="connsiteX475" fmla="*/ 1459 w 10000"/>
                <a:gd name="connsiteY475" fmla="*/ 9588 h 10000"/>
                <a:gd name="connsiteX476" fmla="*/ 1834 w 10000"/>
                <a:gd name="connsiteY476" fmla="*/ 9575 h 10000"/>
                <a:gd name="connsiteX477" fmla="*/ 2210 w 10000"/>
                <a:gd name="connsiteY477" fmla="*/ 9561 h 10000"/>
                <a:gd name="connsiteX478" fmla="*/ 2575 w 10000"/>
                <a:gd name="connsiteY478" fmla="*/ 9554 h 10000"/>
                <a:gd name="connsiteX479" fmla="*/ 2949 w 10000"/>
                <a:gd name="connsiteY479" fmla="*/ 9561 h 10000"/>
                <a:gd name="connsiteX480" fmla="*/ 2949 w 10000"/>
                <a:gd name="connsiteY480" fmla="*/ 9581 h 10000"/>
                <a:gd name="connsiteX481" fmla="*/ 2961 w 10000"/>
                <a:gd name="connsiteY481" fmla="*/ 9602 h 10000"/>
                <a:gd name="connsiteX482" fmla="*/ 2961 w 10000"/>
                <a:gd name="connsiteY482" fmla="*/ 9615 h 10000"/>
                <a:gd name="connsiteX483" fmla="*/ 2961 w 10000"/>
                <a:gd name="connsiteY483" fmla="*/ 9635 h 10000"/>
                <a:gd name="connsiteX484" fmla="*/ 2984 w 10000"/>
                <a:gd name="connsiteY484" fmla="*/ 9662 h 10000"/>
                <a:gd name="connsiteX485" fmla="*/ 2995 w 10000"/>
                <a:gd name="connsiteY485" fmla="*/ 9683 h 10000"/>
                <a:gd name="connsiteX486" fmla="*/ 2995 w 10000"/>
                <a:gd name="connsiteY486" fmla="*/ 9696 h 10000"/>
                <a:gd name="connsiteX487" fmla="*/ 3017 w 10000"/>
                <a:gd name="connsiteY487" fmla="*/ 9716 h 10000"/>
                <a:gd name="connsiteX488" fmla="*/ 3040 w 10000"/>
                <a:gd name="connsiteY488" fmla="*/ 9743 h 10000"/>
                <a:gd name="connsiteX489" fmla="*/ 3073 w 10000"/>
                <a:gd name="connsiteY489" fmla="*/ 9764 h 10000"/>
                <a:gd name="connsiteX490" fmla="*/ 3106 w 10000"/>
                <a:gd name="connsiteY490" fmla="*/ 9784 h 10000"/>
                <a:gd name="connsiteX491" fmla="*/ 3128 w 10000"/>
                <a:gd name="connsiteY491" fmla="*/ 9797 h 10000"/>
                <a:gd name="connsiteX492" fmla="*/ 3171 w 10000"/>
                <a:gd name="connsiteY492" fmla="*/ 9818 h 10000"/>
                <a:gd name="connsiteX493" fmla="*/ 3204 w 10000"/>
                <a:gd name="connsiteY493" fmla="*/ 9838 h 10000"/>
                <a:gd name="connsiteX494" fmla="*/ 3248 w 10000"/>
                <a:gd name="connsiteY494" fmla="*/ 9845 h 10000"/>
                <a:gd name="connsiteX495" fmla="*/ 3282 w 10000"/>
                <a:gd name="connsiteY495" fmla="*/ 9865 h 10000"/>
                <a:gd name="connsiteX496" fmla="*/ 3315 w 10000"/>
                <a:gd name="connsiteY496" fmla="*/ 9865 h 10000"/>
                <a:gd name="connsiteX497" fmla="*/ 3326 w 10000"/>
                <a:gd name="connsiteY497" fmla="*/ 9872 h 10000"/>
                <a:gd name="connsiteX498" fmla="*/ 3338 w 10000"/>
                <a:gd name="connsiteY498" fmla="*/ 9872 h 10000"/>
                <a:gd name="connsiteX499" fmla="*/ 3359 w 10000"/>
                <a:gd name="connsiteY499" fmla="*/ 9872 h 10000"/>
                <a:gd name="connsiteX500" fmla="*/ 3371 w 10000"/>
                <a:gd name="connsiteY500" fmla="*/ 9872 h 10000"/>
                <a:gd name="connsiteX501" fmla="*/ 3382 w 10000"/>
                <a:gd name="connsiteY501" fmla="*/ 9872 h 10000"/>
                <a:gd name="connsiteX502" fmla="*/ 3404 w 10000"/>
                <a:gd name="connsiteY502" fmla="*/ 9872 h 10000"/>
                <a:gd name="connsiteX503" fmla="*/ 3415 w 10000"/>
                <a:gd name="connsiteY503" fmla="*/ 9872 h 10000"/>
                <a:gd name="connsiteX504" fmla="*/ 3448 w 10000"/>
                <a:gd name="connsiteY504" fmla="*/ 9892 h 10000"/>
                <a:gd name="connsiteX505" fmla="*/ 3469 w 10000"/>
                <a:gd name="connsiteY505" fmla="*/ 9899 h 10000"/>
                <a:gd name="connsiteX506" fmla="*/ 3502 w 10000"/>
                <a:gd name="connsiteY506" fmla="*/ 9905 h 10000"/>
                <a:gd name="connsiteX507" fmla="*/ 3536 w 10000"/>
                <a:gd name="connsiteY507" fmla="*/ 9905 h 10000"/>
                <a:gd name="connsiteX508" fmla="*/ 3580 w 10000"/>
                <a:gd name="connsiteY508" fmla="*/ 9905 h 10000"/>
                <a:gd name="connsiteX509" fmla="*/ 3613 w 10000"/>
                <a:gd name="connsiteY509" fmla="*/ 9919 h 10000"/>
                <a:gd name="connsiteX510" fmla="*/ 3657 w 10000"/>
                <a:gd name="connsiteY510" fmla="*/ 9926 h 10000"/>
                <a:gd name="connsiteX511" fmla="*/ 3669 w 10000"/>
                <a:gd name="connsiteY511" fmla="*/ 9946 h 10000"/>
                <a:gd name="connsiteX512" fmla="*/ 3746 w 10000"/>
                <a:gd name="connsiteY512" fmla="*/ 9953 h 10000"/>
                <a:gd name="connsiteX513" fmla="*/ 3801 w 10000"/>
                <a:gd name="connsiteY513" fmla="*/ 9966 h 10000"/>
                <a:gd name="connsiteX514" fmla="*/ 3878 w 10000"/>
                <a:gd name="connsiteY514" fmla="*/ 9973 h 10000"/>
                <a:gd name="connsiteX515" fmla="*/ 3934 w 10000"/>
                <a:gd name="connsiteY515" fmla="*/ 9973 h 10000"/>
                <a:gd name="connsiteX516" fmla="*/ 4012 w 10000"/>
                <a:gd name="connsiteY516" fmla="*/ 9980 h 10000"/>
                <a:gd name="connsiteX517" fmla="*/ 4089 w 10000"/>
                <a:gd name="connsiteY517" fmla="*/ 9993 h 10000"/>
                <a:gd name="connsiteX518" fmla="*/ 4144 w 10000"/>
                <a:gd name="connsiteY518" fmla="*/ 9993 h 10000"/>
                <a:gd name="connsiteX519" fmla="*/ 4221 w 10000"/>
                <a:gd name="connsiteY51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608 w 10000"/>
                <a:gd name="connsiteY426" fmla="*/ 6563 h 10000"/>
                <a:gd name="connsiteX427" fmla="*/ 2740 w 10000"/>
                <a:gd name="connsiteY427" fmla="*/ 6570 h 10000"/>
                <a:gd name="connsiteX428" fmla="*/ 2862 w 10000"/>
                <a:gd name="connsiteY428" fmla="*/ 6570 h 10000"/>
                <a:gd name="connsiteX429" fmla="*/ 2984 w 10000"/>
                <a:gd name="connsiteY429" fmla="*/ 6563 h 10000"/>
                <a:gd name="connsiteX430" fmla="*/ 2984 w 10000"/>
                <a:gd name="connsiteY430" fmla="*/ 6590 h 10000"/>
                <a:gd name="connsiteX431" fmla="*/ 2961 w 10000"/>
                <a:gd name="connsiteY431" fmla="*/ 6624 h 10000"/>
                <a:gd name="connsiteX432" fmla="*/ 2961 w 10000"/>
                <a:gd name="connsiteY432" fmla="*/ 6651 h 10000"/>
                <a:gd name="connsiteX433" fmla="*/ 2961 w 10000"/>
                <a:gd name="connsiteY433" fmla="*/ 6678 h 10000"/>
                <a:gd name="connsiteX434" fmla="*/ 2949 w 10000"/>
                <a:gd name="connsiteY434" fmla="*/ 6712 h 10000"/>
                <a:gd name="connsiteX435" fmla="*/ 2949 w 10000"/>
                <a:gd name="connsiteY435" fmla="*/ 6739 h 10000"/>
                <a:gd name="connsiteX436" fmla="*/ 2939 w 10000"/>
                <a:gd name="connsiteY436" fmla="*/ 6766 h 10000"/>
                <a:gd name="connsiteX437" fmla="*/ 2939 w 10000"/>
                <a:gd name="connsiteY437" fmla="*/ 6793 h 10000"/>
                <a:gd name="connsiteX438" fmla="*/ 2906 w 10000"/>
                <a:gd name="connsiteY438" fmla="*/ 6989 h 10000"/>
                <a:gd name="connsiteX439" fmla="*/ 2906 w 10000"/>
                <a:gd name="connsiteY439" fmla="*/ 7184 h 10000"/>
                <a:gd name="connsiteX440" fmla="*/ 2916 w 10000"/>
                <a:gd name="connsiteY440" fmla="*/ 7380 h 10000"/>
                <a:gd name="connsiteX441" fmla="*/ 2949 w 10000"/>
                <a:gd name="connsiteY441" fmla="*/ 7576 h 10000"/>
                <a:gd name="connsiteX442" fmla="*/ 2995 w 10000"/>
                <a:gd name="connsiteY442" fmla="*/ 7765 h 10000"/>
                <a:gd name="connsiteX443" fmla="*/ 3061 w 10000"/>
                <a:gd name="connsiteY443" fmla="*/ 7968 h 10000"/>
                <a:gd name="connsiteX444" fmla="*/ 3128 w 10000"/>
                <a:gd name="connsiteY444" fmla="*/ 8157 h 10000"/>
                <a:gd name="connsiteX445" fmla="*/ 3204 w 10000"/>
                <a:gd name="connsiteY445" fmla="*/ 8339 h 10000"/>
                <a:gd name="connsiteX446" fmla="*/ 3502 w 10000"/>
                <a:gd name="connsiteY446" fmla="*/ 8852 h 10000"/>
                <a:gd name="connsiteX447" fmla="*/ 3073 w 10000"/>
                <a:gd name="connsiteY447" fmla="*/ 8832 h 10000"/>
                <a:gd name="connsiteX448" fmla="*/ 2619 w 10000"/>
                <a:gd name="connsiteY448" fmla="*/ 8832 h 10000"/>
                <a:gd name="connsiteX449" fmla="*/ 2399 w 10000"/>
                <a:gd name="connsiteY449" fmla="*/ 8832 h 10000"/>
                <a:gd name="connsiteX450" fmla="*/ 2178 w 10000"/>
                <a:gd name="connsiteY450" fmla="*/ 8845 h 10000"/>
                <a:gd name="connsiteX451" fmla="*/ 1956 w 10000"/>
                <a:gd name="connsiteY451" fmla="*/ 8859 h 10000"/>
                <a:gd name="connsiteX452" fmla="*/ 1723 w 10000"/>
                <a:gd name="connsiteY452" fmla="*/ 8879 h 10000"/>
                <a:gd name="connsiteX453" fmla="*/ 1514 w 10000"/>
                <a:gd name="connsiteY453" fmla="*/ 8906 h 10000"/>
                <a:gd name="connsiteX454" fmla="*/ 1293 w 10000"/>
                <a:gd name="connsiteY454" fmla="*/ 8933 h 10000"/>
                <a:gd name="connsiteX455" fmla="*/ 1083 w 10000"/>
                <a:gd name="connsiteY455" fmla="*/ 8967 h 10000"/>
                <a:gd name="connsiteX456" fmla="*/ 873 w 10000"/>
                <a:gd name="connsiteY456" fmla="*/ 9014 h 10000"/>
                <a:gd name="connsiteX457" fmla="*/ 685 w 10000"/>
                <a:gd name="connsiteY457" fmla="*/ 9068 h 10000"/>
                <a:gd name="connsiteX458" fmla="*/ 486 w 10000"/>
                <a:gd name="connsiteY458" fmla="*/ 9136 h 10000"/>
                <a:gd name="connsiteX459" fmla="*/ 299 w 10000"/>
                <a:gd name="connsiteY459" fmla="*/ 9196 h 10000"/>
                <a:gd name="connsiteX460" fmla="*/ 122 w 10000"/>
                <a:gd name="connsiteY460" fmla="*/ 9278 h 10000"/>
                <a:gd name="connsiteX461" fmla="*/ 87 w 10000"/>
                <a:gd name="connsiteY461" fmla="*/ 9305 h 10000"/>
                <a:gd name="connsiteX462" fmla="*/ 66 w 10000"/>
                <a:gd name="connsiteY462" fmla="*/ 9332 h 10000"/>
                <a:gd name="connsiteX463" fmla="*/ 44 w 10000"/>
                <a:gd name="connsiteY463" fmla="*/ 9359 h 10000"/>
                <a:gd name="connsiteX464" fmla="*/ 22 w 10000"/>
                <a:gd name="connsiteY464" fmla="*/ 9392 h 10000"/>
                <a:gd name="connsiteX465" fmla="*/ 11 w 10000"/>
                <a:gd name="connsiteY465" fmla="*/ 9419 h 10000"/>
                <a:gd name="connsiteX466" fmla="*/ 0 w 10000"/>
                <a:gd name="connsiteY466" fmla="*/ 9446 h 10000"/>
                <a:gd name="connsiteX467" fmla="*/ 0 w 10000"/>
                <a:gd name="connsiteY467" fmla="*/ 9473 h 10000"/>
                <a:gd name="connsiteX468" fmla="*/ 0 w 10000"/>
                <a:gd name="connsiteY468" fmla="*/ 9500 h 10000"/>
                <a:gd name="connsiteX469" fmla="*/ 178 w 10000"/>
                <a:gd name="connsiteY469" fmla="*/ 9534 h 10000"/>
                <a:gd name="connsiteX470" fmla="*/ 355 w 10000"/>
                <a:gd name="connsiteY470" fmla="*/ 9554 h 10000"/>
                <a:gd name="connsiteX471" fmla="*/ 530 w 10000"/>
                <a:gd name="connsiteY471" fmla="*/ 9581 h 10000"/>
                <a:gd name="connsiteX472" fmla="*/ 718 w 10000"/>
                <a:gd name="connsiteY472" fmla="*/ 9588 h 10000"/>
                <a:gd name="connsiteX473" fmla="*/ 1083 w 10000"/>
                <a:gd name="connsiteY473" fmla="*/ 9602 h 10000"/>
                <a:gd name="connsiteX474" fmla="*/ 1459 w 10000"/>
                <a:gd name="connsiteY474" fmla="*/ 9588 h 10000"/>
                <a:gd name="connsiteX475" fmla="*/ 1834 w 10000"/>
                <a:gd name="connsiteY475" fmla="*/ 9575 h 10000"/>
                <a:gd name="connsiteX476" fmla="*/ 2210 w 10000"/>
                <a:gd name="connsiteY476" fmla="*/ 9561 h 10000"/>
                <a:gd name="connsiteX477" fmla="*/ 2575 w 10000"/>
                <a:gd name="connsiteY477" fmla="*/ 9554 h 10000"/>
                <a:gd name="connsiteX478" fmla="*/ 2949 w 10000"/>
                <a:gd name="connsiteY478" fmla="*/ 9561 h 10000"/>
                <a:gd name="connsiteX479" fmla="*/ 2949 w 10000"/>
                <a:gd name="connsiteY479" fmla="*/ 9581 h 10000"/>
                <a:gd name="connsiteX480" fmla="*/ 2961 w 10000"/>
                <a:gd name="connsiteY480" fmla="*/ 9602 h 10000"/>
                <a:gd name="connsiteX481" fmla="*/ 2961 w 10000"/>
                <a:gd name="connsiteY481" fmla="*/ 9615 h 10000"/>
                <a:gd name="connsiteX482" fmla="*/ 2961 w 10000"/>
                <a:gd name="connsiteY482" fmla="*/ 9635 h 10000"/>
                <a:gd name="connsiteX483" fmla="*/ 2984 w 10000"/>
                <a:gd name="connsiteY483" fmla="*/ 9662 h 10000"/>
                <a:gd name="connsiteX484" fmla="*/ 2995 w 10000"/>
                <a:gd name="connsiteY484" fmla="*/ 9683 h 10000"/>
                <a:gd name="connsiteX485" fmla="*/ 2995 w 10000"/>
                <a:gd name="connsiteY485" fmla="*/ 9696 h 10000"/>
                <a:gd name="connsiteX486" fmla="*/ 3017 w 10000"/>
                <a:gd name="connsiteY486" fmla="*/ 9716 h 10000"/>
                <a:gd name="connsiteX487" fmla="*/ 3040 w 10000"/>
                <a:gd name="connsiteY487" fmla="*/ 9743 h 10000"/>
                <a:gd name="connsiteX488" fmla="*/ 3073 w 10000"/>
                <a:gd name="connsiteY488" fmla="*/ 9764 h 10000"/>
                <a:gd name="connsiteX489" fmla="*/ 3106 w 10000"/>
                <a:gd name="connsiteY489" fmla="*/ 9784 h 10000"/>
                <a:gd name="connsiteX490" fmla="*/ 3128 w 10000"/>
                <a:gd name="connsiteY490" fmla="*/ 9797 h 10000"/>
                <a:gd name="connsiteX491" fmla="*/ 3171 w 10000"/>
                <a:gd name="connsiteY491" fmla="*/ 9818 h 10000"/>
                <a:gd name="connsiteX492" fmla="*/ 3204 w 10000"/>
                <a:gd name="connsiteY492" fmla="*/ 9838 h 10000"/>
                <a:gd name="connsiteX493" fmla="*/ 3248 w 10000"/>
                <a:gd name="connsiteY493" fmla="*/ 9845 h 10000"/>
                <a:gd name="connsiteX494" fmla="*/ 3282 w 10000"/>
                <a:gd name="connsiteY494" fmla="*/ 9865 h 10000"/>
                <a:gd name="connsiteX495" fmla="*/ 3315 w 10000"/>
                <a:gd name="connsiteY495" fmla="*/ 9865 h 10000"/>
                <a:gd name="connsiteX496" fmla="*/ 3326 w 10000"/>
                <a:gd name="connsiteY496" fmla="*/ 9872 h 10000"/>
                <a:gd name="connsiteX497" fmla="*/ 3338 w 10000"/>
                <a:gd name="connsiteY497" fmla="*/ 9872 h 10000"/>
                <a:gd name="connsiteX498" fmla="*/ 3359 w 10000"/>
                <a:gd name="connsiteY498" fmla="*/ 9872 h 10000"/>
                <a:gd name="connsiteX499" fmla="*/ 3371 w 10000"/>
                <a:gd name="connsiteY499" fmla="*/ 9872 h 10000"/>
                <a:gd name="connsiteX500" fmla="*/ 3382 w 10000"/>
                <a:gd name="connsiteY500" fmla="*/ 9872 h 10000"/>
                <a:gd name="connsiteX501" fmla="*/ 3404 w 10000"/>
                <a:gd name="connsiteY501" fmla="*/ 9872 h 10000"/>
                <a:gd name="connsiteX502" fmla="*/ 3415 w 10000"/>
                <a:gd name="connsiteY502" fmla="*/ 9872 h 10000"/>
                <a:gd name="connsiteX503" fmla="*/ 3448 w 10000"/>
                <a:gd name="connsiteY503" fmla="*/ 9892 h 10000"/>
                <a:gd name="connsiteX504" fmla="*/ 3469 w 10000"/>
                <a:gd name="connsiteY504" fmla="*/ 9899 h 10000"/>
                <a:gd name="connsiteX505" fmla="*/ 3502 w 10000"/>
                <a:gd name="connsiteY505" fmla="*/ 9905 h 10000"/>
                <a:gd name="connsiteX506" fmla="*/ 3536 w 10000"/>
                <a:gd name="connsiteY506" fmla="*/ 9905 h 10000"/>
                <a:gd name="connsiteX507" fmla="*/ 3580 w 10000"/>
                <a:gd name="connsiteY507" fmla="*/ 9905 h 10000"/>
                <a:gd name="connsiteX508" fmla="*/ 3613 w 10000"/>
                <a:gd name="connsiteY508" fmla="*/ 9919 h 10000"/>
                <a:gd name="connsiteX509" fmla="*/ 3657 w 10000"/>
                <a:gd name="connsiteY509" fmla="*/ 9926 h 10000"/>
                <a:gd name="connsiteX510" fmla="*/ 3669 w 10000"/>
                <a:gd name="connsiteY510" fmla="*/ 9946 h 10000"/>
                <a:gd name="connsiteX511" fmla="*/ 3746 w 10000"/>
                <a:gd name="connsiteY511" fmla="*/ 9953 h 10000"/>
                <a:gd name="connsiteX512" fmla="*/ 3801 w 10000"/>
                <a:gd name="connsiteY512" fmla="*/ 9966 h 10000"/>
                <a:gd name="connsiteX513" fmla="*/ 3878 w 10000"/>
                <a:gd name="connsiteY513" fmla="*/ 9973 h 10000"/>
                <a:gd name="connsiteX514" fmla="*/ 3934 w 10000"/>
                <a:gd name="connsiteY514" fmla="*/ 9973 h 10000"/>
                <a:gd name="connsiteX515" fmla="*/ 4012 w 10000"/>
                <a:gd name="connsiteY515" fmla="*/ 9980 h 10000"/>
                <a:gd name="connsiteX516" fmla="*/ 4089 w 10000"/>
                <a:gd name="connsiteY516" fmla="*/ 9993 h 10000"/>
                <a:gd name="connsiteX517" fmla="*/ 4144 w 10000"/>
                <a:gd name="connsiteY517" fmla="*/ 9993 h 10000"/>
                <a:gd name="connsiteX518" fmla="*/ 4221 w 10000"/>
                <a:gd name="connsiteY51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608 w 10000"/>
                <a:gd name="connsiteY425" fmla="*/ 6563 h 10000"/>
                <a:gd name="connsiteX426" fmla="*/ 2740 w 10000"/>
                <a:gd name="connsiteY426" fmla="*/ 6570 h 10000"/>
                <a:gd name="connsiteX427" fmla="*/ 2862 w 10000"/>
                <a:gd name="connsiteY427" fmla="*/ 6570 h 10000"/>
                <a:gd name="connsiteX428" fmla="*/ 2984 w 10000"/>
                <a:gd name="connsiteY428" fmla="*/ 6563 h 10000"/>
                <a:gd name="connsiteX429" fmla="*/ 2984 w 10000"/>
                <a:gd name="connsiteY429" fmla="*/ 6590 h 10000"/>
                <a:gd name="connsiteX430" fmla="*/ 2961 w 10000"/>
                <a:gd name="connsiteY430" fmla="*/ 6624 h 10000"/>
                <a:gd name="connsiteX431" fmla="*/ 2961 w 10000"/>
                <a:gd name="connsiteY431" fmla="*/ 6651 h 10000"/>
                <a:gd name="connsiteX432" fmla="*/ 2961 w 10000"/>
                <a:gd name="connsiteY432" fmla="*/ 6678 h 10000"/>
                <a:gd name="connsiteX433" fmla="*/ 2949 w 10000"/>
                <a:gd name="connsiteY433" fmla="*/ 6712 h 10000"/>
                <a:gd name="connsiteX434" fmla="*/ 2949 w 10000"/>
                <a:gd name="connsiteY434" fmla="*/ 6739 h 10000"/>
                <a:gd name="connsiteX435" fmla="*/ 2939 w 10000"/>
                <a:gd name="connsiteY435" fmla="*/ 6766 h 10000"/>
                <a:gd name="connsiteX436" fmla="*/ 2939 w 10000"/>
                <a:gd name="connsiteY436" fmla="*/ 6793 h 10000"/>
                <a:gd name="connsiteX437" fmla="*/ 2906 w 10000"/>
                <a:gd name="connsiteY437" fmla="*/ 6989 h 10000"/>
                <a:gd name="connsiteX438" fmla="*/ 2906 w 10000"/>
                <a:gd name="connsiteY438" fmla="*/ 7184 h 10000"/>
                <a:gd name="connsiteX439" fmla="*/ 2916 w 10000"/>
                <a:gd name="connsiteY439" fmla="*/ 7380 h 10000"/>
                <a:gd name="connsiteX440" fmla="*/ 2949 w 10000"/>
                <a:gd name="connsiteY440" fmla="*/ 7576 h 10000"/>
                <a:gd name="connsiteX441" fmla="*/ 2995 w 10000"/>
                <a:gd name="connsiteY441" fmla="*/ 7765 h 10000"/>
                <a:gd name="connsiteX442" fmla="*/ 3061 w 10000"/>
                <a:gd name="connsiteY442" fmla="*/ 7968 h 10000"/>
                <a:gd name="connsiteX443" fmla="*/ 3128 w 10000"/>
                <a:gd name="connsiteY443" fmla="*/ 8157 h 10000"/>
                <a:gd name="connsiteX444" fmla="*/ 3204 w 10000"/>
                <a:gd name="connsiteY444" fmla="*/ 8339 h 10000"/>
                <a:gd name="connsiteX445" fmla="*/ 3502 w 10000"/>
                <a:gd name="connsiteY445" fmla="*/ 8852 h 10000"/>
                <a:gd name="connsiteX446" fmla="*/ 3073 w 10000"/>
                <a:gd name="connsiteY446" fmla="*/ 8832 h 10000"/>
                <a:gd name="connsiteX447" fmla="*/ 2619 w 10000"/>
                <a:gd name="connsiteY447" fmla="*/ 8832 h 10000"/>
                <a:gd name="connsiteX448" fmla="*/ 2399 w 10000"/>
                <a:gd name="connsiteY448" fmla="*/ 8832 h 10000"/>
                <a:gd name="connsiteX449" fmla="*/ 2178 w 10000"/>
                <a:gd name="connsiteY449" fmla="*/ 8845 h 10000"/>
                <a:gd name="connsiteX450" fmla="*/ 1956 w 10000"/>
                <a:gd name="connsiteY450" fmla="*/ 8859 h 10000"/>
                <a:gd name="connsiteX451" fmla="*/ 1723 w 10000"/>
                <a:gd name="connsiteY451" fmla="*/ 8879 h 10000"/>
                <a:gd name="connsiteX452" fmla="*/ 1514 w 10000"/>
                <a:gd name="connsiteY452" fmla="*/ 8906 h 10000"/>
                <a:gd name="connsiteX453" fmla="*/ 1293 w 10000"/>
                <a:gd name="connsiteY453" fmla="*/ 8933 h 10000"/>
                <a:gd name="connsiteX454" fmla="*/ 1083 w 10000"/>
                <a:gd name="connsiteY454" fmla="*/ 8967 h 10000"/>
                <a:gd name="connsiteX455" fmla="*/ 873 w 10000"/>
                <a:gd name="connsiteY455" fmla="*/ 9014 h 10000"/>
                <a:gd name="connsiteX456" fmla="*/ 685 w 10000"/>
                <a:gd name="connsiteY456" fmla="*/ 9068 h 10000"/>
                <a:gd name="connsiteX457" fmla="*/ 486 w 10000"/>
                <a:gd name="connsiteY457" fmla="*/ 9136 h 10000"/>
                <a:gd name="connsiteX458" fmla="*/ 299 w 10000"/>
                <a:gd name="connsiteY458" fmla="*/ 9196 h 10000"/>
                <a:gd name="connsiteX459" fmla="*/ 122 w 10000"/>
                <a:gd name="connsiteY459" fmla="*/ 9278 h 10000"/>
                <a:gd name="connsiteX460" fmla="*/ 87 w 10000"/>
                <a:gd name="connsiteY460" fmla="*/ 9305 h 10000"/>
                <a:gd name="connsiteX461" fmla="*/ 66 w 10000"/>
                <a:gd name="connsiteY461" fmla="*/ 9332 h 10000"/>
                <a:gd name="connsiteX462" fmla="*/ 44 w 10000"/>
                <a:gd name="connsiteY462" fmla="*/ 9359 h 10000"/>
                <a:gd name="connsiteX463" fmla="*/ 22 w 10000"/>
                <a:gd name="connsiteY463" fmla="*/ 9392 h 10000"/>
                <a:gd name="connsiteX464" fmla="*/ 11 w 10000"/>
                <a:gd name="connsiteY464" fmla="*/ 9419 h 10000"/>
                <a:gd name="connsiteX465" fmla="*/ 0 w 10000"/>
                <a:gd name="connsiteY465" fmla="*/ 9446 h 10000"/>
                <a:gd name="connsiteX466" fmla="*/ 0 w 10000"/>
                <a:gd name="connsiteY466" fmla="*/ 9473 h 10000"/>
                <a:gd name="connsiteX467" fmla="*/ 0 w 10000"/>
                <a:gd name="connsiteY467" fmla="*/ 9500 h 10000"/>
                <a:gd name="connsiteX468" fmla="*/ 178 w 10000"/>
                <a:gd name="connsiteY468" fmla="*/ 9534 h 10000"/>
                <a:gd name="connsiteX469" fmla="*/ 355 w 10000"/>
                <a:gd name="connsiteY469" fmla="*/ 9554 h 10000"/>
                <a:gd name="connsiteX470" fmla="*/ 530 w 10000"/>
                <a:gd name="connsiteY470" fmla="*/ 9581 h 10000"/>
                <a:gd name="connsiteX471" fmla="*/ 718 w 10000"/>
                <a:gd name="connsiteY471" fmla="*/ 9588 h 10000"/>
                <a:gd name="connsiteX472" fmla="*/ 1083 w 10000"/>
                <a:gd name="connsiteY472" fmla="*/ 9602 h 10000"/>
                <a:gd name="connsiteX473" fmla="*/ 1459 w 10000"/>
                <a:gd name="connsiteY473" fmla="*/ 9588 h 10000"/>
                <a:gd name="connsiteX474" fmla="*/ 1834 w 10000"/>
                <a:gd name="connsiteY474" fmla="*/ 9575 h 10000"/>
                <a:gd name="connsiteX475" fmla="*/ 2210 w 10000"/>
                <a:gd name="connsiteY475" fmla="*/ 9561 h 10000"/>
                <a:gd name="connsiteX476" fmla="*/ 2575 w 10000"/>
                <a:gd name="connsiteY476" fmla="*/ 9554 h 10000"/>
                <a:gd name="connsiteX477" fmla="*/ 2949 w 10000"/>
                <a:gd name="connsiteY477" fmla="*/ 9561 h 10000"/>
                <a:gd name="connsiteX478" fmla="*/ 2949 w 10000"/>
                <a:gd name="connsiteY478" fmla="*/ 9581 h 10000"/>
                <a:gd name="connsiteX479" fmla="*/ 2961 w 10000"/>
                <a:gd name="connsiteY479" fmla="*/ 9602 h 10000"/>
                <a:gd name="connsiteX480" fmla="*/ 2961 w 10000"/>
                <a:gd name="connsiteY480" fmla="*/ 9615 h 10000"/>
                <a:gd name="connsiteX481" fmla="*/ 2961 w 10000"/>
                <a:gd name="connsiteY481" fmla="*/ 9635 h 10000"/>
                <a:gd name="connsiteX482" fmla="*/ 2984 w 10000"/>
                <a:gd name="connsiteY482" fmla="*/ 9662 h 10000"/>
                <a:gd name="connsiteX483" fmla="*/ 2995 w 10000"/>
                <a:gd name="connsiteY483" fmla="*/ 9683 h 10000"/>
                <a:gd name="connsiteX484" fmla="*/ 2995 w 10000"/>
                <a:gd name="connsiteY484" fmla="*/ 9696 h 10000"/>
                <a:gd name="connsiteX485" fmla="*/ 3017 w 10000"/>
                <a:gd name="connsiteY485" fmla="*/ 9716 h 10000"/>
                <a:gd name="connsiteX486" fmla="*/ 3040 w 10000"/>
                <a:gd name="connsiteY486" fmla="*/ 9743 h 10000"/>
                <a:gd name="connsiteX487" fmla="*/ 3073 w 10000"/>
                <a:gd name="connsiteY487" fmla="*/ 9764 h 10000"/>
                <a:gd name="connsiteX488" fmla="*/ 3106 w 10000"/>
                <a:gd name="connsiteY488" fmla="*/ 9784 h 10000"/>
                <a:gd name="connsiteX489" fmla="*/ 3128 w 10000"/>
                <a:gd name="connsiteY489" fmla="*/ 9797 h 10000"/>
                <a:gd name="connsiteX490" fmla="*/ 3171 w 10000"/>
                <a:gd name="connsiteY490" fmla="*/ 9818 h 10000"/>
                <a:gd name="connsiteX491" fmla="*/ 3204 w 10000"/>
                <a:gd name="connsiteY491" fmla="*/ 9838 h 10000"/>
                <a:gd name="connsiteX492" fmla="*/ 3248 w 10000"/>
                <a:gd name="connsiteY492" fmla="*/ 9845 h 10000"/>
                <a:gd name="connsiteX493" fmla="*/ 3282 w 10000"/>
                <a:gd name="connsiteY493" fmla="*/ 9865 h 10000"/>
                <a:gd name="connsiteX494" fmla="*/ 3315 w 10000"/>
                <a:gd name="connsiteY494" fmla="*/ 9865 h 10000"/>
                <a:gd name="connsiteX495" fmla="*/ 3326 w 10000"/>
                <a:gd name="connsiteY495" fmla="*/ 9872 h 10000"/>
                <a:gd name="connsiteX496" fmla="*/ 3338 w 10000"/>
                <a:gd name="connsiteY496" fmla="*/ 9872 h 10000"/>
                <a:gd name="connsiteX497" fmla="*/ 3359 w 10000"/>
                <a:gd name="connsiteY497" fmla="*/ 9872 h 10000"/>
                <a:gd name="connsiteX498" fmla="*/ 3371 w 10000"/>
                <a:gd name="connsiteY498" fmla="*/ 9872 h 10000"/>
                <a:gd name="connsiteX499" fmla="*/ 3382 w 10000"/>
                <a:gd name="connsiteY499" fmla="*/ 9872 h 10000"/>
                <a:gd name="connsiteX500" fmla="*/ 3404 w 10000"/>
                <a:gd name="connsiteY500" fmla="*/ 9872 h 10000"/>
                <a:gd name="connsiteX501" fmla="*/ 3415 w 10000"/>
                <a:gd name="connsiteY501" fmla="*/ 9872 h 10000"/>
                <a:gd name="connsiteX502" fmla="*/ 3448 w 10000"/>
                <a:gd name="connsiteY502" fmla="*/ 9892 h 10000"/>
                <a:gd name="connsiteX503" fmla="*/ 3469 w 10000"/>
                <a:gd name="connsiteY503" fmla="*/ 9899 h 10000"/>
                <a:gd name="connsiteX504" fmla="*/ 3502 w 10000"/>
                <a:gd name="connsiteY504" fmla="*/ 9905 h 10000"/>
                <a:gd name="connsiteX505" fmla="*/ 3536 w 10000"/>
                <a:gd name="connsiteY505" fmla="*/ 9905 h 10000"/>
                <a:gd name="connsiteX506" fmla="*/ 3580 w 10000"/>
                <a:gd name="connsiteY506" fmla="*/ 9905 h 10000"/>
                <a:gd name="connsiteX507" fmla="*/ 3613 w 10000"/>
                <a:gd name="connsiteY507" fmla="*/ 9919 h 10000"/>
                <a:gd name="connsiteX508" fmla="*/ 3657 w 10000"/>
                <a:gd name="connsiteY508" fmla="*/ 9926 h 10000"/>
                <a:gd name="connsiteX509" fmla="*/ 3669 w 10000"/>
                <a:gd name="connsiteY509" fmla="*/ 9946 h 10000"/>
                <a:gd name="connsiteX510" fmla="*/ 3746 w 10000"/>
                <a:gd name="connsiteY510" fmla="*/ 9953 h 10000"/>
                <a:gd name="connsiteX511" fmla="*/ 3801 w 10000"/>
                <a:gd name="connsiteY511" fmla="*/ 9966 h 10000"/>
                <a:gd name="connsiteX512" fmla="*/ 3878 w 10000"/>
                <a:gd name="connsiteY512" fmla="*/ 9973 h 10000"/>
                <a:gd name="connsiteX513" fmla="*/ 3934 w 10000"/>
                <a:gd name="connsiteY513" fmla="*/ 9973 h 10000"/>
                <a:gd name="connsiteX514" fmla="*/ 4012 w 10000"/>
                <a:gd name="connsiteY514" fmla="*/ 9980 h 10000"/>
                <a:gd name="connsiteX515" fmla="*/ 4089 w 10000"/>
                <a:gd name="connsiteY515" fmla="*/ 9993 h 10000"/>
                <a:gd name="connsiteX516" fmla="*/ 4144 w 10000"/>
                <a:gd name="connsiteY516" fmla="*/ 9993 h 10000"/>
                <a:gd name="connsiteX517" fmla="*/ 4221 w 10000"/>
                <a:gd name="connsiteY51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608 w 10000"/>
                <a:gd name="connsiteY424" fmla="*/ 6563 h 10000"/>
                <a:gd name="connsiteX425" fmla="*/ 2740 w 10000"/>
                <a:gd name="connsiteY425" fmla="*/ 6570 h 10000"/>
                <a:gd name="connsiteX426" fmla="*/ 2862 w 10000"/>
                <a:gd name="connsiteY426" fmla="*/ 6570 h 10000"/>
                <a:gd name="connsiteX427" fmla="*/ 2984 w 10000"/>
                <a:gd name="connsiteY427" fmla="*/ 6563 h 10000"/>
                <a:gd name="connsiteX428" fmla="*/ 2984 w 10000"/>
                <a:gd name="connsiteY428" fmla="*/ 6590 h 10000"/>
                <a:gd name="connsiteX429" fmla="*/ 2961 w 10000"/>
                <a:gd name="connsiteY429" fmla="*/ 6624 h 10000"/>
                <a:gd name="connsiteX430" fmla="*/ 2961 w 10000"/>
                <a:gd name="connsiteY430" fmla="*/ 6651 h 10000"/>
                <a:gd name="connsiteX431" fmla="*/ 2961 w 10000"/>
                <a:gd name="connsiteY431" fmla="*/ 6678 h 10000"/>
                <a:gd name="connsiteX432" fmla="*/ 2949 w 10000"/>
                <a:gd name="connsiteY432" fmla="*/ 6712 h 10000"/>
                <a:gd name="connsiteX433" fmla="*/ 2949 w 10000"/>
                <a:gd name="connsiteY433" fmla="*/ 6739 h 10000"/>
                <a:gd name="connsiteX434" fmla="*/ 2939 w 10000"/>
                <a:gd name="connsiteY434" fmla="*/ 6766 h 10000"/>
                <a:gd name="connsiteX435" fmla="*/ 2939 w 10000"/>
                <a:gd name="connsiteY435" fmla="*/ 6793 h 10000"/>
                <a:gd name="connsiteX436" fmla="*/ 2906 w 10000"/>
                <a:gd name="connsiteY436" fmla="*/ 6989 h 10000"/>
                <a:gd name="connsiteX437" fmla="*/ 2906 w 10000"/>
                <a:gd name="connsiteY437" fmla="*/ 7184 h 10000"/>
                <a:gd name="connsiteX438" fmla="*/ 2916 w 10000"/>
                <a:gd name="connsiteY438" fmla="*/ 7380 h 10000"/>
                <a:gd name="connsiteX439" fmla="*/ 2949 w 10000"/>
                <a:gd name="connsiteY439" fmla="*/ 7576 h 10000"/>
                <a:gd name="connsiteX440" fmla="*/ 2995 w 10000"/>
                <a:gd name="connsiteY440" fmla="*/ 7765 h 10000"/>
                <a:gd name="connsiteX441" fmla="*/ 3061 w 10000"/>
                <a:gd name="connsiteY441" fmla="*/ 7968 h 10000"/>
                <a:gd name="connsiteX442" fmla="*/ 3128 w 10000"/>
                <a:gd name="connsiteY442" fmla="*/ 8157 h 10000"/>
                <a:gd name="connsiteX443" fmla="*/ 3204 w 10000"/>
                <a:gd name="connsiteY443" fmla="*/ 8339 h 10000"/>
                <a:gd name="connsiteX444" fmla="*/ 3502 w 10000"/>
                <a:gd name="connsiteY444" fmla="*/ 8852 h 10000"/>
                <a:gd name="connsiteX445" fmla="*/ 3073 w 10000"/>
                <a:gd name="connsiteY445" fmla="*/ 8832 h 10000"/>
                <a:gd name="connsiteX446" fmla="*/ 2619 w 10000"/>
                <a:gd name="connsiteY446" fmla="*/ 8832 h 10000"/>
                <a:gd name="connsiteX447" fmla="*/ 2399 w 10000"/>
                <a:gd name="connsiteY447" fmla="*/ 8832 h 10000"/>
                <a:gd name="connsiteX448" fmla="*/ 2178 w 10000"/>
                <a:gd name="connsiteY448" fmla="*/ 8845 h 10000"/>
                <a:gd name="connsiteX449" fmla="*/ 1956 w 10000"/>
                <a:gd name="connsiteY449" fmla="*/ 8859 h 10000"/>
                <a:gd name="connsiteX450" fmla="*/ 1723 w 10000"/>
                <a:gd name="connsiteY450" fmla="*/ 8879 h 10000"/>
                <a:gd name="connsiteX451" fmla="*/ 1514 w 10000"/>
                <a:gd name="connsiteY451" fmla="*/ 8906 h 10000"/>
                <a:gd name="connsiteX452" fmla="*/ 1293 w 10000"/>
                <a:gd name="connsiteY452" fmla="*/ 8933 h 10000"/>
                <a:gd name="connsiteX453" fmla="*/ 1083 w 10000"/>
                <a:gd name="connsiteY453" fmla="*/ 8967 h 10000"/>
                <a:gd name="connsiteX454" fmla="*/ 873 w 10000"/>
                <a:gd name="connsiteY454" fmla="*/ 9014 h 10000"/>
                <a:gd name="connsiteX455" fmla="*/ 685 w 10000"/>
                <a:gd name="connsiteY455" fmla="*/ 9068 h 10000"/>
                <a:gd name="connsiteX456" fmla="*/ 486 w 10000"/>
                <a:gd name="connsiteY456" fmla="*/ 9136 h 10000"/>
                <a:gd name="connsiteX457" fmla="*/ 299 w 10000"/>
                <a:gd name="connsiteY457" fmla="*/ 9196 h 10000"/>
                <a:gd name="connsiteX458" fmla="*/ 122 w 10000"/>
                <a:gd name="connsiteY458" fmla="*/ 9278 h 10000"/>
                <a:gd name="connsiteX459" fmla="*/ 87 w 10000"/>
                <a:gd name="connsiteY459" fmla="*/ 9305 h 10000"/>
                <a:gd name="connsiteX460" fmla="*/ 66 w 10000"/>
                <a:gd name="connsiteY460" fmla="*/ 9332 h 10000"/>
                <a:gd name="connsiteX461" fmla="*/ 44 w 10000"/>
                <a:gd name="connsiteY461" fmla="*/ 9359 h 10000"/>
                <a:gd name="connsiteX462" fmla="*/ 22 w 10000"/>
                <a:gd name="connsiteY462" fmla="*/ 9392 h 10000"/>
                <a:gd name="connsiteX463" fmla="*/ 11 w 10000"/>
                <a:gd name="connsiteY463" fmla="*/ 9419 h 10000"/>
                <a:gd name="connsiteX464" fmla="*/ 0 w 10000"/>
                <a:gd name="connsiteY464" fmla="*/ 9446 h 10000"/>
                <a:gd name="connsiteX465" fmla="*/ 0 w 10000"/>
                <a:gd name="connsiteY465" fmla="*/ 9473 h 10000"/>
                <a:gd name="connsiteX466" fmla="*/ 0 w 10000"/>
                <a:gd name="connsiteY466" fmla="*/ 9500 h 10000"/>
                <a:gd name="connsiteX467" fmla="*/ 178 w 10000"/>
                <a:gd name="connsiteY467" fmla="*/ 9534 h 10000"/>
                <a:gd name="connsiteX468" fmla="*/ 355 w 10000"/>
                <a:gd name="connsiteY468" fmla="*/ 9554 h 10000"/>
                <a:gd name="connsiteX469" fmla="*/ 530 w 10000"/>
                <a:gd name="connsiteY469" fmla="*/ 9581 h 10000"/>
                <a:gd name="connsiteX470" fmla="*/ 718 w 10000"/>
                <a:gd name="connsiteY470" fmla="*/ 9588 h 10000"/>
                <a:gd name="connsiteX471" fmla="*/ 1083 w 10000"/>
                <a:gd name="connsiteY471" fmla="*/ 9602 h 10000"/>
                <a:gd name="connsiteX472" fmla="*/ 1459 w 10000"/>
                <a:gd name="connsiteY472" fmla="*/ 9588 h 10000"/>
                <a:gd name="connsiteX473" fmla="*/ 1834 w 10000"/>
                <a:gd name="connsiteY473" fmla="*/ 9575 h 10000"/>
                <a:gd name="connsiteX474" fmla="*/ 2210 w 10000"/>
                <a:gd name="connsiteY474" fmla="*/ 9561 h 10000"/>
                <a:gd name="connsiteX475" fmla="*/ 2575 w 10000"/>
                <a:gd name="connsiteY475" fmla="*/ 9554 h 10000"/>
                <a:gd name="connsiteX476" fmla="*/ 2949 w 10000"/>
                <a:gd name="connsiteY476" fmla="*/ 9561 h 10000"/>
                <a:gd name="connsiteX477" fmla="*/ 2949 w 10000"/>
                <a:gd name="connsiteY477" fmla="*/ 9581 h 10000"/>
                <a:gd name="connsiteX478" fmla="*/ 2961 w 10000"/>
                <a:gd name="connsiteY478" fmla="*/ 9602 h 10000"/>
                <a:gd name="connsiteX479" fmla="*/ 2961 w 10000"/>
                <a:gd name="connsiteY479" fmla="*/ 9615 h 10000"/>
                <a:gd name="connsiteX480" fmla="*/ 2961 w 10000"/>
                <a:gd name="connsiteY480" fmla="*/ 9635 h 10000"/>
                <a:gd name="connsiteX481" fmla="*/ 2984 w 10000"/>
                <a:gd name="connsiteY481" fmla="*/ 9662 h 10000"/>
                <a:gd name="connsiteX482" fmla="*/ 2995 w 10000"/>
                <a:gd name="connsiteY482" fmla="*/ 9683 h 10000"/>
                <a:gd name="connsiteX483" fmla="*/ 2995 w 10000"/>
                <a:gd name="connsiteY483" fmla="*/ 9696 h 10000"/>
                <a:gd name="connsiteX484" fmla="*/ 3017 w 10000"/>
                <a:gd name="connsiteY484" fmla="*/ 9716 h 10000"/>
                <a:gd name="connsiteX485" fmla="*/ 3040 w 10000"/>
                <a:gd name="connsiteY485" fmla="*/ 9743 h 10000"/>
                <a:gd name="connsiteX486" fmla="*/ 3073 w 10000"/>
                <a:gd name="connsiteY486" fmla="*/ 9764 h 10000"/>
                <a:gd name="connsiteX487" fmla="*/ 3106 w 10000"/>
                <a:gd name="connsiteY487" fmla="*/ 9784 h 10000"/>
                <a:gd name="connsiteX488" fmla="*/ 3128 w 10000"/>
                <a:gd name="connsiteY488" fmla="*/ 9797 h 10000"/>
                <a:gd name="connsiteX489" fmla="*/ 3171 w 10000"/>
                <a:gd name="connsiteY489" fmla="*/ 9818 h 10000"/>
                <a:gd name="connsiteX490" fmla="*/ 3204 w 10000"/>
                <a:gd name="connsiteY490" fmla="*/ 9838 h 10000"/>
                <a:gd name="connsiteX491" fmla="*/ 3248 w 10000"/>
                <a:gd name="connsiteY491" fmla="*/ 9845 h 10000"/>
                <a:gd name="connsiteX492" fmla="*/ 3282 w 10000"/>
                <a:gd name="connsiteY492" fmla="*/ 9865 h 10000"/>
                <a:gd name="connsiteX493" fmla="*/ 3315 w 10000"/>
                <a:gd name="connsiteY493" fmla="*/ 9865 h 10000"/>
                <a:gd name="connsiteX494" fmla="*/ 3326 w 10000"/>
                <a:gd name="connsiteY494" fmla="*/ 9872 h 10000"/>
                <a:gd name="connsiteX495" fmla="*/ 3338 w 10000"/>
                <a:gd name="connsiteY495" fmla="*/ 9872 h 10000"/>
                <a:gd name="connsiteX496" fmla="*/ 3359 w 10000"/>
                <a:gd name="connsiteY496" fmla="*/ 9872 h 10000"/>
                <a:gd name="connsiteX497" fmla="*/ 3371 w 10000"/>
                <a:gd name="connsiteY497" fmla="*/ 9872 h 10000"/>
                <a:gd name="connsiteX498" fmla="*/ 3382 w 10000"/>
                <a:gd name="connsiteY498" fmla="*/ 9872 h 10000"/>
                <a:gd name="connsiteX499" fmla="*/ 3404 w 10000"/>
                <a:gd name="connsiteY499" fmla="*/ 9872 h 10000"/>
                <a:gd name="connsiteX500" fmla="*/ 3415 w 10000"/>
                <a:gd name="connsiteY500" fmla="*/ 9872 h 10000"/>
                <a:gd name="connsiteX501" fmla="*/ 3448 w 10000"/>
                <a:gd name="connsiteY501" fmla="*/ 9892 h 10000"/>
                <a:gd name="connsiteX502" fmla="*/ 3469 w 10000"/>
                <a:gd name="connsiteY502" fmla="*/ 9899 h 10000"/>
                <a:gd name="connsiteX503" fmla="*/ 3502 w 10000"/>
                <a:gd name="connsiteY503" fmla="*/ 9905 h 10000"/>
                <a:gd name="connsiteX504" fmla="*/ 3536 w 10000"/>
                <a:gd name="connsiteY504" fmla="*/ 9905 h 10000"/>
                <a:gd name="connsiteX505" fmla="*/ 3580 w 10000"/>
                <a:gd name="connsiteY505" fmla="*/ 9905 h 10000"/>
                <a:gd name="connsiteX506" fmla="*/ 3613 w 10000"/>
                <a:gd name="connsiteY506" fmla="*/ 9919 h 10000"/>
                <a:gd name="connsiteX507" fmla="*/ 3657 w 10000"/>
                <a:gd name="connsiteY507" fmla="*/ 9926 h 10000"/>
                <a:gd name="connsiteX508" fmla="*/ 3669 w 10000"/>
                <a:gd name="connsiteY508" fmla="*/ 9946 h 10000"/>
                <a:gd name="connsiteX509" fmla="*/ 3746 w 10000"/>
                <a:gd name="connsiteY509" fmla="*/ 9953 h 10000"/>
                <a:gd name="connsiteX510" fmla="*/ 3801 w 10000"/>
                <a:gd name="connsiteY510" fmla="*/ 9966 h 10000"/>
                <a:gd name="connsiteX511" fmla="*/ 3878 w 10000"/>
                <a:gd name="connsiteY511" fmla="*/ 9973 h 10000"/>
                <a:gd name="connsiteX512" fmla="*/ 3934 w 10000"/>
                <a:gd name="connsiteY512" fmla="*/ 9973 h 10000"/>
                <a:gd name="connsiteX513" fmla="*/ 4012 w 10000"/>
                <a:gd name="connsiteY513" fmla="*/ 9980 h 10000"/>
                <a:gd name="connsiteX514" fmla="*/ 4089 w 10000"/>
                <a:gd name="connsiteY514" fmla="*/ 9993 h 10000"/>
                <a:gd name="connsiteX515" fmla="*/ 4144 w 10000"/>
                <a:gd name="connsiteY515" fmla="*/ 9993 h 10000"/>
                <a:gd name="connsiteX516" fmla="*/ 4221 w 10000"/>
                <a:gd name="connsiteY51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608 w 10000"/>
                <a:gd name="connsiteY423" fmla="*/ 6563 h 10000"/>
                <a:gd name="connsiteX424" fmla="*/ 2740 w 10000"/>
                <a:gd name="connsiteY424" fmla="*/ 6570 h 10000"/>
                <a:gd name="connsiteX425" fmla="*/ 2862 w 10000"/>
                <a:gd name="connsiteY425" fmla="*/ 6570 h 10000"/>
                <a:gd name="connsiteX426" fmla="*/ 2984 w 10000"/>
                <a:gd name="connsiteY426" fmla="*/ 6563 h 10000"/>
                <a:gd name="connsiteX427" fmla="*/ 2984 w 10000"/>
                <a:gd name="connsiteY427" fmla="*/ 6590 h 10000"/>
                <a:gd name="connsiteX428" fmla="*/ 2961 w 10000"/>
                <a:gd name="connsiteY428" fmla="*/ 6624 h 10000"/>
                <a:gd name="connsiteX429" fmla="*/ 2961 w 10000"/>
                <a:gd name="connsiteY429" fmla="*/ 6651 h 10000"/>
                <a:gd name="connsiteX430" fmla="*/ 2961 w 10000"/>
                <a:gd name="connsiteY430" fmla="*/ 6678 h 10000"/>
                <a:gd name="connsiteX431" fmla="*/ 2949 w 10000"/>
                <a:gd name="connsiteY431" fmla="*/ 6712 h 10000"/>
                <a:gd name="connsiteX432" fmla="*/ 2949 w 10000"/>
                <a:gd name="connsiteY432" fmla="*/ 6739 h 10000"/>
                <a:gd name="connsiteX433" fmla="*/ 2939 w 10000"/>
                <a:gd name="connsiteY433" fmla="*/ 6766 h 10000"/>
                <a:gd name="connsiteX434" fmla="*/ 2939 w 10000"/>
                <a:gd name="connsiteY434" fmla="*/ 6793 h 10000"/>
                <a:gd name="connsiteX435" fmla="*/ 2906 w 10000"/>
                <a:gd name="connsiteY435" fmla="*/ 6989 h 10000"/>
                <a:gd name="connsiteX436" fmla="*/ 2906 w 10000"/>
                <a:gd name="connsiteY436" fmla="*/ 7184 h 10000"/>
                <a:gd name="connsiteX437" fmla="*/ 2916 w 10000"/>
                <a:gd name="connsiteY437" fmla="*/ 7380 h 10000"/>
                <a:gd name="connsiteX438" fmla="*/ 2949 w 10000"/>
                <a:gd name="connsiteY438" fmla="*/ 7576 h 10000"/>
                <a:gd name="connsiteX439" fmla="*/ 2995 w 10000"/>
                <a:gd name="connsiteY439" fmla="*/ 7765 h 10000"/>
                <a:gd name="connsiteX440" fmla="*/ 3061 w 10000"/>
                <a:gd name="connsiteY440" fmla="*/ 7968 h 10000"/>
                <a:gd name="connsiteX441" fmla="*/ 3128 w 10000"/>
                <a:gd name="connsiteY441" fmla="*/ 8157 h 10000"/>
                <a:gd name="connsiteX442" fmla="*/ 3204 w 10000"/>
                <a:gd name="connsiteY442" fmla="*/ 8339 h 10000"/>
                <a:gd name="connsiteX443" fmla="*/ 3502 w 10000"/>
                <a:gd name="connsiteY443" fmla="*/ 8852 h 10000"/>
                <a:gd name="connsiteX444" fmla="*/ 3073 w 10000"/>
                <a:gd name="connsiteY444" fmla="*/ 8832 h 10000"/>
                <a:gd name="connsiteX445" fmla="*/ 2619 w 10000"/>
                <a:gd name="connsiteY445" fmla="*/ 8832 h 10000"/>
                <a:gd name="connsiteX446" fmla="*/ 2399 w 10000"/>
                <a:gd name="connsiteY446" fmla="*/ 8832 h 10000"/>
                <a:gd name="connsiteX447" fmla="*/ 2178 w 10000"/>
                <a:gd name="connsiteY447" fmla="*/ 8845 h 10000"/>
                <a:gd name="connsiteX448" fmla="*/ 1956 w 10000"/>
                <a:gd name="connsiteY448" fmla="*/ 8859 h 10000"/>
                <a:gd name="connsiteX449" fmla="*/ 1723 w 10000"/>
                <a:gd name="connsiteY449" fmla="*/ 8879 h 10000"/>
                <a:gd name="connsiteX450" fmla="*/ 1514 w 10000"/>
                <a:gd name="connsiteY450" fmla="*/ 8906 h 10000"/>
                <a:gd name="connsiteX451" fmla="*/ 1293 w 10000"/>
                <a:gd name="connsiteY451" fmla="*/ 8933 h 10000"/>
                <a:gd name="connsiteX452" fmla="*/ 1083 w 10000"/>
                <a:gd name="connsiteY452" fmla="*/ 8967 h 10000"/>
                <a:gd name="connsiteX453" fmla="*/ 873 w 10000"/>
                <a:gd name="connsiteY453" fmla="*/ 9014 h 10000"/>
                <a:gd name="connsiteX454" fmla="*/ 685 w 10000"/>
                <a:gd name="connsiteY454" fmla="*/ 9068 h 10000"/>
                <a:gd name="connsiteX455" fmla="*/ 486 w 10000"/>
                <a:gd name="connsiteY455" fmla="*/ 9136 h 10000"/>
                <a:gd name="connsiteX456" fmla="*/ 299 w 10000"/>
                <a:gd name="connsiteY456" fmla="*/ 9196 h 10000"/>
                <a:gd name="connsiteX457" fmla="*/ 122 w 10000"/>
                <a:gd name="connsiteY457" fmla="*/ 9278 h 10000"/>
                <a:gd name="connsiteX458" fmla="*/ 87 w 10000"/>
                <a:gd name="connsiteY458" fmla="*/ 9305 h 10000"/>
                <a:gd name="connsiteX459" fmla="*/ 66 w 10000"/>
                <a:gd name="connsiteY459" fmla="*/ 9332 h 10000"/>
                <a:gd name="connsiteX460" fmla="*/ 44 w 10000"/>
                <a:gd name="connsiteY460" fmla="*/ 9359 h 10000"/>
                <a:gd name="connsiteX461" fmla="*/ 22 w 10000"/>
                <a:gd name="connsiteY461" fmla="*/ 9392 h 10000"/>
                <a:gd name="connsiteX462" fmla="*/ 11 w 10000"/>
                <a:gd name="connsiteY462" fmla="*/ 9419 h 10000"/>
                <a:gd name="connsiteX463" fmla="*/ 0 w 10000"/>
                <a:gd name="connsiteY463" fmla="*/ 9446 h 10000"/>
                <a:gd name="connsiteX464" fmla="*/ 0 w 10000"/>
                <a:gd name="connsiteY464" fmla="*/ 9473 h 10000"/>
                <a:gd name="connsiteX465" fmla="*/ 0 w 10000"/>
                <a:gd name="connsiteY465" fmla="*/ 9500 h 10000"/>
                <a:gd name="connsiteX466" fmla="*/ 178 w 10000"/>
                <a:gd name="connsiteY466" fmla="*/ 9534 h 10000"/>
                <a:gd name="connsiteX467" fmla="*/ 355 w 10000"/>
                <a:gd name="connsiteY467" fmla="*/ 9554 h 10000"/>
                <a:gd name="connsiteX468" fmla="*/ 530 w 10000"/>
                <a:gd name="connsiteY468" fmla="*/ 9581 h 10000"/>
                <a:gd name="connsiteX469" fmla="*/ 718 w 10000"/>
                <a:gd name="connsiteY469" fmla="*/ 9588 h 10000"/>
                <a:gd name="connsiteX470" fmla="*/ 1083 w 10000"/>
                <a:gd name="connsiteY470" fmla="*/ 9602 h 10000"/>
                <a:gd name="connsiteX471" fmla="*/ 1459 w 10000"/>
                <a:gd name="connsiteY471" fmla="*/ 9588 h 10000"/>
                <a:gd name="connsiteX472" fmla="*/ 1834 w 10000"/>
                <a:gd name="connsiteY472" fmla="*/ 9575 h 10000"/>
                <a:gd name="connsiteX473" fmla="*/ 2210 w 10000"/>
                <a:gd name="connsiteY473" fmla="*/ 9561 h 10000"/>
                <a:gd name="connsiteX474" fmla="*/ 2575 w 10000"/>
                <a:gd name="connsiteY474" fmla="*/ 9554 h 10000"/>
                <a:gd name="connsiteX475" fmla="*/ 2949 w 10000"/>
                <a:gd name="connsiteY475" fmla="*/ 9561 h 10000"/>
                <a:gd name="connsiteX476" fmla="*/ 2949 w 10000"/>
                <a:gd name="connsiteY476" fmla="*/ 9581 h 10000"/>
                <a:gd name="connsiteX477" fmla="*/ 2961 w 10000"/>
                <a:gd name="connsiteY477" fmla="*/ 9602 h 10000"/>
                <a:gd name="connsiteX478" fmla="*/ 2961 w 10000"/>
                <a:gd name="connsiteY478" fmla="*/ 9615 h 10000"/>
                <a:gd name="connsiteX479" fmla="*/ 2961 w 10000"/>
                <a:gd name="connsiteY479" fmla="*/ 9635 h 10000"/>
                <a:gd name="connsiteX480" fmla="*/ 2984 w 10000"/>
                <a:gd name="connsiteY480" fmla="*/ 9662 h 10000"/>
                <a:gd name="connsiteX481" fmla="*/ 2995 w 10000"/>
                <a:gd name="connsiteY481" fmla="*/ 9683 h 10000"/>
                <a:gd name="connsiteX482" fmla="*/ 2995 w 10000"/>
                <a:gd name="connsiteY482" fmla="*/ 9696 h 10000"/>
                <a:gd name="connsiteX483" fmla="*/ 3017 w 10000"/>
                <a:gd name="connsiteY483" fmla="*/ 9716 h 10000"/>
                <a:gd name="connsiteX484" fmla="*/ 3040 w 10000"/>
                <a:gd name="connsiteY484" fmla="*/ 9743 h 10000"/>
                <a:gd name="connsiteX485" fmla="*/ 3073 w 10000"/>
                <a:gd name="connsiteY485" fmla="*/ 9764 h 10000"/>
                <a:gd name="connsiteX486" fmla="*/ 3106 w 10000"/>
                <a:gd name="connsiteY486" fmla="*/ 9784 h 10000"/>
                <a:gd name="connsiteX487" fmla="*/ 3128 w 10000"/>
                <a:gd name="connsiteY487" fmla="*/ 9797 h 10000"/>
                <a:gd name="connsiteX488" fmla="*/ 3171 w 10000"/>
                <a:gd name="connsiteY488" fmla="*/ 9818 h 10000"/>
                <a:gd name="connsiteX489" fmla="*/ 3204 w 10000"/>
                <a:gd name="connsiteY489" fmla="*/ 9838 h 10000"/>
                <a:gd name="connsiteX490" fmla="*/ 3248 w 10000"/>
                <a:gd name="connsiteY490" fmla="*/ 9845 h 10000"/>
                <a:gd name="connsiteX491" fmla="*/ 3282 w 10000"/>
                <a:gd name="connsiteY491" fmla="*/ 9865 h 10000"/>
                <a:gd name="connsiteX492" fmla="*/ 3315 w 10000"/>
                <a:gd name="connsiteY492" fmla="*/ 9865 h 10000"/>
                <a:gd name="connsiteX493" fmla="*/ 3326 w 10000"/>
                <a:gd name="connsiteY493" fmla="*/ 9872 h 10000"/>
                <a:gd name="connsiteX494" fmla="*/ 3338 w 10000"/>
                <a:gd name="connsiteY494" fmla="*/ 9872 h 10000"/>
                <a:gd name="connsiteX495" fmla="*/ 3359 w 10000"/>
                <a:gd name="connsiteY495" fmla="*/ 9872 h 10000"/>
                <a:gd name="connsiteX496" fmla="*/ 3371 w 10000"/>
                <a:gd name="connsiteY496" fmla="*/ 9872 h 10000"/>
                <a:gd name="connsiteX497" fmla="*/ 3382 w 10000"/>
                <a:gd name="connsiteY497" fmla="*/ 9872 h 10000"/>
                <a:gd name="connsiteX498" fmla="*/ 3404 w 10000"/>
                <a:gd name="connsiteY498" fmla="*/ 9872 h 10000"/>
                <a:gd name="connsiteX499" fmla="*/ 3415 w 10000"/>
                <a:gd name="connsiteY499" fmla="*/ 9872 h 10000"/>
                <a:gd name="connsiteX500" fmla="*/ 3448 w 10000"/>
                <a:gd name="connsiteY500" fmla="*/ 9892 h 10000"/>
                <a:gd name="connsiteX501" fmla="*/ 3469 w 10000"/>
                <a:gd name="connsiteY501" fmla="*/ 9899 h 10000"/>
                <a:gd name="connsiteX502" fmla="*/ 3502 w 10000"/>
                <a:gd name="connsiteY502" fmla="*/ 9905 h 10000"/>
                <a:gd name="connsiteX503" fmla="*/ 3536 w 10000"/>
                <a:gd name="connsiteY503" fmla="*/ 9905 h 10000"/>
                <a:gd name="connsiteX504" fmla="*/ 3580 w 10000"/>
                <a:gd name="connsiteY504" fmla="*/ 9905 h 10000"/>
                <a:gd name="connsiteX505" fmla="*/ 3613 w 10000"/>
                <a:gd name="connsiteY505" fmla="*/ 9919 h 10000"/>
                <a:gd name="connsiteX506" fmla="*/ 3657 w 10000"/>
                <a:gd name="connsiteY506" fmla="*/ 9926 h 10000"/>
                <a:gd name="connsiteX507" fmla="*/ 3669 w 10000"/>
                <a:gd name="connsiteY507" fmla="*/ 9946 h 10000"/>
                <a:gd name="connsiteX508" fmla="*/ 3746 w 10000"/>
                <a:gd name="connsiteY508" fmla="*/ 9953 h 10000"/>
                <a:gd name="connsiteX509" fmla="*/ 3801 w 10000"/>
                <a:gd name="connsiteY509" fmla="*/ 9966 h 10000"/>
                <a:gd name="connsiteX510" fmla="*/ 3878 w 10000"/>
                <a:gd name="connsiteY510" fmla="*/ 9973 h 10000"/>
                <a:gd name="connsiteX511" fmla="*/ 3934 w 10000"/>
                <a:gd name="connsiteY511" fmla="*/ 9973 h 10000"/>
                <a:gd name="connsiteX512" fmla="*/ 4012 w 10000"/>
                <a:gd name="connsiteY512" fmla="*/ 9980 h 10000"/>
                <a:gd name="connsiteX513" fmla="*/ 4089 w 10000"/>
                <a:gd name="connsiteY513" fmla="*/ 9993 h 10000"/>
                <a:gd name="connsiteX514" fmla="*/ 4144 w 10000"/>
                <a:gd name="connsiteY514" fmla="*/ 9993 h 10000"/>
                <a:gd name="connsiteX515" fmla="*/ 4221 w 10000"/>
                <a:gd name="connsiteY51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608 w 10000"/>
                <a:gd name="connsiteY422" fmla="*/ 6563 h 10000"/>
                <a:gd name="connsiteX423" fmla="*/ 2740 w 10000"/>
                <a:gd name="connsiteY423" fmla="*/ 6570 h 10000"/>
                <a:gd name="connsiteX424" fmla="*/ 2862 w 10000"/>
                <a:gd name="connsiteY424" fmla="*/ 6570 h 10000"/>
                <a:gd name="connsiteX425" fmla="*/ 2984 w 10000"/>
                <a:gd name="connsiteY425" fmla="*/ 6563 h 10000"/>
                <a:gd name="connsiteX426" fmla="*/ 2984 w 10000"/>
                <a:gd name="connsiteY426" fmla="*/ 6590 h 10000"/>
                <a:gd name="connsiteX427" fmla="*/ 2961 w 10000"/>
                <a:gd name="connsiteY427" fmla="*/ 6624 h 10000"/>
                <a:gd name="connsiteX428" fmla="*/ 2961 w 10000"/>
                <a:gd name="connsiteY428" fmla="*/ 6651 h 10000"/>
                <a:gd name="connsiteX429" fmla="*/ 2961 w 10000"/>
                <a:gd name="connsiteY429" fmla="*/ 6678 h 10000"/>
                <a:gd name="connsiteX430" fmla="*/ 2949 w 10000"/>
                <a:gd name="connsiteY430" fmla="*/ 6712 h 10000"/>
                <a:gd name="connsiteX431" fmla="*/ 2949 w 10000"/>
                <a:gd name="connsiteY431" fmla="*/ 6739 h 10000"/>
                <a:gd name="connsiteX432" fmla="*/ 2939 w 10000"/>
                <a:gd name="connsiteY432" fmla="*/ 6766 h 10000"/>
                <a:gd name="connsiteX433" fmla="*/ 2939 w 10000"/>
                <a:gd name="connsiteY433" fmla="*/ 6793 h 10000"/>
                <a:gd name="connsiteX434" fmla="*/ 2906 w 10000"/>
                <a:gd name="connsiteY434" fmla="*/ 6989 h 10000"/>
                <a:gd name="connsiteX435" fmla="*/ 2906 w 10000"/>
                <a:gd name="connsiteY435" fmla="*/ 7184 h 10000"/>
                <a:gd name="connsiteX436" fmla="*/ 2916 w 10000"/>
                <a:gd name="connsiteY436" fmla="*/ 7380 h 10000"/>
                <a:gd name="connsiteX437" fmla="*/ 2949 w 10000"/>
                <a:gd name="connsiteY437" fmla="*/ 7576 h 10000"/>
                <a:gd name="connsiteX438" fmla="*/ 2995 w 10000"/>
                <a:gd name="connsiteY438" fmla="*/ 7765 h 10000"/>
                <a:gd name="connsiteX439" fmla="*/ 3061 w 10000"/>
                <a:gd name="connsiteY439" fmla="*/ 7968 h 10000"/>
                <a:gd name="connsiteX440" fmla="*/ 3128 w 10000"/>
                <a:gd name="connsiteY440" fmla="*/ 8157 h 10000"/>
                <a:gd name="connsiteX441" fmla="*/ 3204 w 10000"/>
                <a:gd name="connsiteY441" fmla="*/ 8339 h 10000"/>
                <a:gd name="connsiteX442" fmla="*/ 3502 w 10000"/>
                <a:gd name="connsiteY442" fmla="*/ 8852 h 10000"/>
                <a:gd name="connsiteX443" fmla="*/ 3073 w 10000"/>
                <a:gd name="connsiteY443" fmla="*/ 8832 h 10000"/>
                <a:gd name="connsiteX444" fmla="*/ 2619 w 10000"/>
                <a:gd name="connsiteY444" fmla="*/ 8832 h 10000"/>
                <a:gd name="connsiteX445" fmla="*/ 2399 w 10000"/>
                <a:gd name="connsiteY445" fmla="*/ 8832 h 10000"/>
                <a:gd name="connsiteX446" fmla="*/ 2178 w 10000"/>
                <a:gd name="connsiteY446" fmla="*/ 8845 h 10000"/>
                <a:gd name="connsiteX447" fmla="*/ 1956 w 10000"/>
                <a:gd name="connsiteY447" fmla="*/ 8859 h 10000"/>
                <a:gd name="connsiteX448" fmla="*/ 1723 w 10000"/>
                <a:gd name="connsiteY448" fmla="*/ 8879 h 10000"/>
                <a:gd name="connsiteX449" fmla="*/ 1514 w 10000"/>
                <a:gd name="connsiteY449" fmla="*/ 8906 h 10000"/>
                <a:gd name="connsiteX450" fmla="*/ 1293 w 10000"/>
                <a:gd name="connsiteY450" fmla="*/ 8933 h 10000"/>
                <a:gd name="connsiteX451" fmla="*/ 1083 w 10000"/>
                <a:gd name="connsiteY451" fmla="*/ 8967 h 10000"/>
                <a:gd name="connsiteX452" fmla="*/ 873 w 10000"/>
                <a:gd name="connsiteY452" fmla="*/ 9014 h 10000"/>
                <a:gd name="connsiteX453" fmla="*/ 685 w 10000"/>
                <a:gd name="connsiteY453" fmla="*/ 9068 h 10000"/>
                <a:gd name="connsiteX454" fmla="*/ 486 w 10000"/>
                <a:gd name="connsiteY454" fmla="*/ 9136 h 10000"/>
                <a:gd name="connsiteX455" fmla="*/ 299 w 10000"/>
                <a:gd name="connsiteY455" fmla="*/ 9196 h 10000"/>
                <a:gd name="connsiteX456" fmla="*/ 122 w 10000"/>
                <a:gd name="connsiteY456" fmla="*/ 9278 h 10000"/>
                <a:gd name="connsiteX457" fmla="*/ 87 w 10000"/>
                <a:gd name="connsiteY457" fmla="*/ 9305 h 10000"/>
                <a:gd name="connsiteX458" fmla="*/ 66 w 10000"/>
                <a:gd name="connsiteY458" fmla="*/ 9332 h 10000"/>
                <a:gd name="connsiteX459" fmla="*/ 44 w 10000"/>
                <a:gd name="connsiteY459" fmla="*/ 9359 h 10000"/>
                <a:gd name="connsiteX460" fmla="*/ 22 w 10000"/>
                <a:gd name="connsiteY460" fmla="*/ 9392 h 10000"/>
                <a:gd name="connsiteX461" fmla="*/ 11 w 10000"/>
                <a:gd name="connsiteY461" fmla="*/ 9419 h 10000"/>
                <a:gd name="connsiteX462" fmla="*/ 0 w 10000"/>
                <a:gd name="connsiteY462" fmla="*/ 9446 h 10000"/>
                <a:gd name="connsiteX463" fmla="*/ 0 w 10000"/>
                <a:gd name="connsiteY463" fmla="*/ 9473 h 10000"/>
                <a:gd name="connsiteX464" fmla="*/ 0 w 10000"/>
                <a:gd name="connsiteY464" fmla="*/ 9500 h 10000"/>
                <a:gd name="connsiteX465" fmla="*/ 178 w 10000"/>
                <a:gd name="connsiteY465" fmla="*/ 9534 h 10000"/>
                <a:gd name="connsiteX466" fmla="*/ 355 w 10000"/>
                <a:gd name="connsiteY466" fmla="*/ 9554 h 10000"/>
                <a:gd name="connsiteX467" fmla="*/ 530 w 10000"/>
                <a:gd name="connsiteY467" fmla="*/ 9581 h 10000"/>
                <a:gd name="connsiteX468" fmla="*/ 718 w 10000"/>
                <a:gd name="connsiteY468" fmla="*/ 9588 h 10000"/>
                <a:gd name="connsiteX469" fmla="*/ 1083 w 10000"/>
                <a:gd name="connsiteY469" fmla="*/ 9602 h 10000"/>
                <a:gd name="connsiteX470" fmla="*/ 1459 w 10000"/>
                <a:gd name="connsiteY470" fmla="*/ 9588 h 10000"/>
                <a:gd name="connsiteX471" fmla="*/ 1834 w 10000"/>
                <a:gd name="connsiteY471" fmla="*/ 9575 h 10000"/>
                <a:gd name="connsiteX472" fmla="*/ 2210 w 10000"/>
                <a:gd name="connsiteY472" fmla="*/ 9561 h 10000"/>
                <a:gd name="connsiteX473" fmla="*/ 2575 w 10000"/>
                <a:gd name="connsiteY473" fmla="*/ 9554 h 10000"/>
                <a:gd name="connsiteX474" fmla="*/ 2949 w 10000"/>
                <a:gd name="connsiteY474" fmla="*/ 9561 h 10000"/>
                <a:gd name="connsiteX475" fmla="*/ 2949 w 10000"/>
                <a:gd name="connsiteY475" fmla="*/ 9581 h 10000"/>
                <a:gd name="connsiteX476" fmla="*/ 2961 w 10000"/>
                <a:gd name="connsiteY476" fmla="*/ 9602 h 10000"/>
                <a:gd name="connsiteX477" fmla="*/ 2961 w 10000"/>
                <a:gd name="connsiteY477" fmla="*/ 9615 h 10000"/>
                <a:gd name="connsiteX478" fmla="*/ 2961 w 10000"/>
                <a:gd name="connsiteY478" fmla="*/ 9635 h 10000"/>
                <a:gd name="connsiteX479" fmla="*/ 2984 w 10000"/>
                <a:gd name="connsiteY479" fmla="*/ 9662 h 10000"/>
                <a:gd name="connsiteX480" fmla="*/ 2995 w 10000"/>
                <a:gd name="connsiteY480" fmla="*/ 9683 h 10000"/>
                <a:gd name="connsiteX481" fmla="*/ 2995 w 10000"/>
                <a:gd name="connsiteY481" fmla="*/ 9696 h 10000"/>
                <a:gd name="connsiteX482" fmla="*/ 3017 w 10000"/>
                <a:gd name="connsiteY482" fmla="*/ 9716 h 10000"/>
                <a:gd name="connsiteX483" fmla="*/ 3040 w 10000"/>
                <a:gd name="connsiteY483" fmla="*/ 9743 h 10000"/>
                <a:gd name="connsiteX484" fmla="*/ 3073 w 10000"/>
                <a:gd name="connsiteY484" fmla="*/ 9764 h 10000"/>
                <a:gd name="connsiteX485" fmla="*/ 3106 w 10000"/>
                <a:gd name="connsiteY485" fmla="*/ 9784 h 10000"/>
                <a:gd name="connsiteX486" fmla="*/ 3128 w 10000"/>
                <a:gd name="connsiteY486" fmla="*/ 9797 h 10000"/>
                <a:gd name="connsiteX487" fmla="*/ 3171 w 10000"/>
                <a:gd name="connsiteY487" fmla="*/ 9818 h 10000"/>
                <a:gd name="connsiteX488" fmla="*/ 3204 w 10000"/>
                <a:gd name="connsiteY488" fmla="*/ 9838 h 10000"/>
                <a:gd name="connsiteX489" fmla="*/ 3248 w 10000"/>
                <a:gd name="connsiteY489" fmla="*/ 9845 h 10000"/>
                <a:gd name="connsiteX490" fmla="*/ 3282 w 10000"/>
                <a:gd name="connsiteY490" fmla="*/ 9865 h 10000"/>
                <a:gd name="connsiteX491" fmla="*/ 3315 w 10000"/>
                <a:gd name="connsiteY491" fmla="*/ 9865 h 10000"/>
                <a:gd name="connsiteX492" fmla="*/ 3326 w 10000"/>
                <a:gd name="connsiteY492" fmla="*/ 9872 h 10000"/>
                <a:gd name="connsiteX493" fmla="*/ 3338 w 10000"/>
                <a:gd name="connsiteY493" fmla="*/ 9872 h 10000"/>
                <a:gd name="connsiteX494" fmla="*/ 3359 w 10000"/>
                <a:gd name="connsiteY494" fmla="*/ 9872 h 10000"/>
                <a:gd name="connsiteX495" fmla="*/ 3371 w 10000"/>
                <a:gd name="connsiteY495" fmla="*/ 9872 h 10000"/>
                <a:gd name="connsiteX496" fmla="*/ 3382 w 10000"/>
                <a:gd name="connsiteY496" fmla="*/ 9872 h 10000"/>
                <a:gd name="connsiteX497" fmla="*/ 3404 w 10000"/>
                <a:gd name="connsiteY497" fmla="*/ 9872 h 10000"/>
                <a:gd name="connsiteX498" fmla="*/ 3415 w 10000"/>
                <a:gd name="connsiteY498" fmla="*/ 9872 h 10000"/>
                <a:gd name="connsiteX499" fmla="*/ 3448 w 10000"/>
                <a:gd name="connsiteY499" fmla="*/ 9892 h 10000"/>
                <a:gd name="connsiteX500" fmla="*/ 3469 w 10000"/>
                <a:gd name="connsiteY500" fmla="*/ 9899 h 10000"/>
                <a:gd name="connsiteX501" fmla="*/ 3502 w 10000"/>
                <a:gd name="connsiteY501" fmla="*/ 9905 h 10000"/>
                <a:gd name="connsiteX502" fmla="*/ 3536 w 10000"/>
                <a:gd name="connsiteY502" fmla="*/ 9905 h 10000"/>
                <a:gd name="connsiteX503" fmla="*/ 3580 w 10000"/>
                <a:gd name="connsiteY503" fmla="*/ 9905 h 10000"/>
                <a:gd name="connsiteX504" fmla="*/ 3613 w 10000"/>
                <a:gd name="connsiteY504" fmla="*/ 9919 h 10000"/>
                <a:gd name="connsiteX505" fmla="*/ 3657 w 10000"/>
                <a:gd name="connsiteY505" fmla="*/ 9926 h 10000"/>
                <a:gd name="connsiteX506" fmla="*/ 3669 w 10000"/>
                <a:gd name="connsiteY506" fmla="*/ 9946 h 10000"/>
                <a:gd name="connsiteX507" fmla="*/ 3746 w 10000"/>
                <a:gd name="connsiteY507" fmla="*/ 9953 h 10000"/>
                <a:gd name="connsiteX508" fmla="*/ 3801 w 10000"/>
                <a:gd name="connsiteY508" fmla="*/ 9966 h 10000"/>
                <a:gd name="connsiteX509" fmla="*/ 3878 w 10000"/>
                <a:gd name="connsiteY509" fmla="*/ 9973 h 10000"/>
                <a:gd name="connsiteX510" fmla="*/ 3934 w 10000"/>
                <a:gd name="connsiteY510" fmla="*/ 9973 h 10000"/>
                <a:gd name="connsiteX511" fmla="*/ 4012 w 10000"/>
                <a:gd name="connsiteY511" fmla="*/ 9980 h 10000"/>
                <a:gd name="connsiteX512" fmla="*/ 4089 w 10000"/>
                <a:gd name="connsiteY512" fmla="*/ 9993 h 10000"/>
                <a:gd name="connsiteX513" fmla="*/ 4144 w 10000"/>
                <a:gd name="connsiteY513" fmla="*/ 9993 h 10000"/>
                <a:gd name="connsiteX514" fmla="*/ 4221 w 10000"/>
                <a:gd name="connsiteY51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773 w 10000"/>
                <a:gd name="connsiteY415" fmla="*/ 4294 h 10000"/>
                <a:gd name="connsiteX416" fmla="*/ 2663 w 10000"/>
                <a:gd name="connsiteY416" fmla="*/ 4294 h 10000"/>
                <a:gd name="connsiteX417" fmla="*/ 2575 w 10000"/>
                <a:gd name="connsiteY417" fmla="*/ 4281 h 10000"/>
                <a:gd name="connsiteX418" fmla="*/ 2476 w 10000"/>
                <a:gd name="connsiteY418" fmla="*/ 4274 h 10000"/>
                <a:gd name="connsiteX419" fmla="*/ 2387 w 10000"/>
                <a:gd name="connsiteY419" fmla="*/ 4267 h 10000"/>
                <a:gd name="connsiteX420" fmla="*/ 2299 w 10000"/>
                <a:gd name="connsiteY420" fmla="*/ 4247 h 10000"/>
                <a:gd name="connsiteX421" fmla="*/ 2608 w 10000"/>
                <a:gd name="connsiteY421" fmla="*/ 6563 h 10000"/>
                <a:gd name="connsiteX422" fmla="*/ 2740 w 10000"/>
                <a:gd name="connsiteY422" fmla="*/ 6570 h 10000"/>
                <a:gd name="connsiteX423" fmla="*/ 2862 w 10000"/>
                <a:gd name="connsiteY423" fmla="*/ 6570 h 10000"/>
                <a:gd name="connsiteX424" fmla="*/ 2984 w 10000"/>
                <a:gd name="connsiteY424" fmla="*/ 6563 h 10000"/>
                <a:gd name="connsiteX425" fmla="*/ 2984 w 10000"/>
                <a:gd name="connsiteY425" fmla="*/ 6590 h 10000"/>
                <a:gd name="connsiteX426" fmla="*/ 2961 w 10000"/>
                <a:gd name="connsiteY426" fmla="*/ 6624 h 10000"/>
                <a:gd name="connsiteX427" fmla="*/ 2961 w 10000"/>
                <a:gd name="connsiteY427" fmla="*/ 6651 h 10000"/>
                <a:gd name="connsiteX428" fmla="*/ 2961 w 10000"/>
                <a:gd name="connsiteY428" fmla="*/ 6678 h 10000"/>
                <a:gd name="connsiteX429" fmla="*/ 2949 w 10000"/>
                <a:gd name="connsiteY429" fmla="*/ 6712 h 10000"/>
                <a:gd name="connsiteX430" fmla="*/ 2949 w 10000"/>
                <a:gd name="connsiteY430" fmla="*/ 6739 h 10000"/>
                <a:gd name="connsiteX431" fmla="*/ 2939 w 10000"/>
                <a:gd name="connsiteY431" fmla="*/ 6766 h 10000"/>
                <a:gd name="connsiteX432" fmla="*/ 2939 w 10000"/>
                <a:gd name="connsiteY432" fmla="*/ 6793 h 10000"/>
                <a:gd name="connsiteX433" fmla="*/ 2906 w 10000"/>
                <a:gd name="connsiteY433" fmla="*/ 6989 h 10000"/>
                <a:gd name="connsiteX434" fmla="*/ 2906 w 10000"/>
                <a:gd name="connsiteY434" fmla="*/ 7184 h 10000"/>
                <a:gd name="connsiteX435" fmla="*/ 2916 w 10000"/>
                <a:gd name="connsiteY435" fmla="*/ 7380 h 10000"/>
                <a:gd name="connsiteX436" fmla="*/ 2949 w 10000"/>
                <a:gd name="connsiteY436" fmla="*/ 7576 h 10000"/>
                <a:gd name="connsiteX437" fmla="*/ 2995 w 10000"/>
                <a:gd name="connsiteY437" fmla="*/ 7765 h 10000"/>
                <a:gd name="connsiteX438" fmla="*/ 3061 w 10000"/>
                <a:gd name="connsiteY438" fmla="*/ 7968 h 10000"/>
                <a:gd name="connsiteX439" fmla="*/ 3128 w 10000"/>
                <a:gd name="connsiteY439" fmla="*/ 8157 h 10000"/>
                <a:gd name="connsiteX440" fmla="*/ 3204 w 10000"/>
                <a:gd name="connsiteY440" fmla="*/ 8339 h 10000"/>
                <a:gd name="connsiteX441" fmla="*/ 3502 w 10000"/>
                <a:gd name="connsiteY441" fmla="*/ 8852 h 10000"/>
                <a:gd name="connsiteX442" fmla="*/ 3073 w 10000"/>
                <a:gd name="connsiteY442" fmla="*/ 8832 h 10000"/>
                <a:gd name="connsiteX443" fmla="*/ 2619 w 10000"/>
                <a:gd name="connsiteY443" fmla="*/ 8832 h 10000"/>
                <a:gd name="connsiteX444" fmla="*/ 2399 w 10000"/>
                <a:gd name="connsiteY444" fmla="*/ 8832 h 10000"/>
                <a:gd name="connsiteX445" fmla="*/ 2178 w 10000"/>
                <a:gd name="connsiteY445" fmla="*/ 8845 h 10000"/>
                <a:gd name="connsiteX446" fmla="*/ 1956 w 10000"/>
                <a:gd name="connsiteY446" fmla="*/ 8859 h 10000"/>
                <a:gd name="connsiteX447" fmla="*/ 1723 w 10000"/>
                <a:gd name="connsiteY447" fmla="*/ 8879 h 10000"/>
                <a:gd name="connsiteX448" fmla="*/ 1514 w 10000"/>
                <a:gd name="connsiteY448" fmla="*/ 8906 h 10000"/>
                <a:gd name="connsiteX449" fmla="*/ 1293 w 10000"/>
                <a:gd name="connsiteY449" fmla="*/ 8933 h 10000"/>
                <a:gd name="connsiteX450" fmla="*/ 1083 w 10000"/>
                <a:gd name="connsiteY450" fmla="*/ 8967 h 10000"/>
                <a:gd name="connsiteX451" fmla="*/ 873 w 10000"/>
                <a:gd name="connsiteY451" fmla="*/ 9014 h 10000"/>
                <a:gd name="connsiteX452" fmla="*/ 685 w 10000"/>
                <a:gd name="connsiteY452" fmla="*/ 9068 h 10000"/>
                <a:gd name="connsiteX453" fmla="*/ 486 w 10000"/>
                <a:gd name="connsiteY453" fmla="*/ 9136 h 10000"/>
                <a:gd name="connsiteX454" fmla="*/ 299 w 10000"/>
                <a:gd name="connsiteY454" fmla="*/ 9196 h 10000"/>
                <a:gd name="connsiteX455" fmla="*/ 122 w 10000"/>
                <a:gd name="connsiteY455" fmla="*/ 9278 h 10000"/>
                <a:gd name="connsiteX456" fmla="*/ 87 w 10000"/>
                <a:gd name="connsiteY456" fmla="*/ 9305 h 10000"/>
                <a:gd name="connsiteX457" fmla="*/ 66 w 10000"/>
                <a:gd name="connsiteY457" fmla="*/ 9332 h 10000"/>
                <a:gd name="connsiteX458" fmla="*/ 44 w 10000"/>
                <a:gd name="connsiteY458" fmla="*/ 9359 h 10000"/>
                <a:gd name="connsiteX459" fmla="*/ 22 w 10000"/>
                <a:gd name="connsiteY459" fmla="*/ 9392 h 10000"/>
                <a:gd name="connsiteX460" fmla="*/ 11 w 10000"/>
                <a:gd name="connsiteY460" fmla="*/ 9419 h 10000"/>
                <a:gd name="connsiteX461" fmla="*/ 0 w 10000"/>
                <a:gd name="connsiteY461" fmla="*/ 9446 h 10000"/>
                <a:gd name="connsiteX462" fmla="*/ 0 w 10000"/>
                <a:gd name="connsiteY462" fmla="*/ 9473 h 10000"/>
                <a:gd name="connsiteX463" fmla="*/ 0 w 10000"/>
                <a:gd name="connsiteY463" fmla="*/ 9500 h 10000"/>
                <a:gd name="connsiteX464" fmla="*/ 178 w 10000"/>
                <a:gd name="connsiteY464" fmla="*/ 9534 h 10000"/>
                <a:gd name="connsiteX465" fmla="*/ 355 w 10000"/>
                <a:gd name="connsiteY465" fmla="*/ 9554 h 10000"/>
                <a:gd name="connsiteX466" fmla="*/ 530 w 10000"/>
                <a:gd name="connsiteY466" fmla="*/ 9581 h 10000"/>
                <a:gd name="connsiteX467" fmla="*/ 718 w 10000"/>
                <a:gd name="connsiteY467" fmla="*/ 9588 h 10000"/>
                <a:gd name="connsiteX468" fmla="*/ 1083 w 10000"/>
                <a:gd name="connsiteY468" fmla="*/ 9602 h 10000"/>
                <a:gd name="connsiteX469" fmla="*/ 1459 w 10000"/>
                <a:gd name="connsiteY469" fmla="*/ 9588 h 10000"/>
                <a:gd name="connsiteX470" fmla="*/ 1834 w 10000"/>
                <a:gd name="connsiteY470" fmla="*/ 9575 h 10000"/>
                <a:gd name="connsiteX471" fmla="*/ 2210 w 10000"/>
                <a:gd name="connsiteY471" fmla="*/ 9561 h 10000"/>
                <a:gd name="connsiteX472" fmla="*/ 2575 w 10000"/>
                <a:gd name="connsiteY472" fmla="*/ 9554 h 10000"/>
                <a:gd name="connsiteX473" fmla="*/ 2949 w 10000"/>
                <a:gd name="connsiteY473" fmla="*/ 9561 h 10000"/>
                <a:gd name="connsiteX474" fmla="*/ 2949 w 10000"/>
                <a:gd name="connsiteY474" fmla="*/ 9581 h 10000"/>
                <a:gd name="connsiteX475" fmla="*/ 2961 w 10000"/>
                <a:gd name="connsiteY475" fmla="*/ 9602 h 10000"/>
                <a:gd name="connsiteX476" fmla="*/ 2961 w 10000"/>
                <a:gd name="connsiteY476" fmla="*/ 9615 h 10000"/>
                <a:gd name="connsiteX477" fmla="*/ 2961 w 10000"/>
                <a:gd name="connsiteY477" fmla="*/ 9635 h 10000"/>
                <a:gd name="connsiteX478" fmla="*/ 2984 w 10000"/>
                <a:gd name="connsiteY478" fmla="*/ 9662 h 10000"/>
                <a:gd name="connsiteX479" fmla="*/ 2995 w 10000"/>
                <a:gd name="connsiteY479" fmla="*/ 9683 h 10000"/>
                <a:gd name="connsiteX480" fmla="*/ 2995 w 10000"/>
                <a:gd name="connsiteY480" fmla="*/ 9696 h 10000"/>
                <a:gd name="connsiteX481" fmla="*/ 3017 w 10000"/>
                <a:gd name="connsiteY481" fmla="*/ 9716 h 10000"/>
                <a:gd name="connsiteX482" fmla="*/ 3040 w 10000"/>
                <a:gd name="connsiteY482" fmla="*/ 9743 h 10000"/>
                <a:gd name="connsiteX483" fmla="*/ 3073 w 10000"/>
                <a:gd name="connsiteY483" fmla="*/ 9764 h 10000"/>
                <a:gd name="connsiteX484" fmla="*/ 3106 w 10000"/>
                <a:gd name="connsiteY484" fmla="*/ 9784 h 10000"/>
                <a:gd name="connsiteX485" fmla="*/ 3128 w 10000"/>
                <a:gd name="connsiteY485" fmla="*/ 9797 h 10000"/>
                <a:gd name="connsiteX486" fmla="*/ 3171 w 10000"/>
                <a:gd name="connsiteY486" fmla="*/ 9818 h 10000"/>
                <a:gd name="connsiteX487" fmla="*/ 3204 w 10000"/>
                <a:gd name="connsiteY487" fmla="*/ 9838 h 10000"/>
                <a:gd name="connsiteX488" fmla="*/ 3248 w 10000"/>
                <a:gd name="connsiteY488" fmla="*/ 9845 h 10000"/>
                <a:gd name="connsiteX489" fmla="*/ 3282 w 10000"/>
                <a:gd name="connsiteY489" fmla="*/ 9865 h 10000"/>
                <a:gd name="connsiteX490" fmla="*/ 3315 w 10000"/>
                <a:gd name="connsiteY490" fmla="*/ 9865 h 10000"/>
                <a:gd name="connsiteX491" fmla="*/ 3326 w 10000"/>
                <a:gd name="connsiteY491" fmla="*/ 9872 h 10000"/>
                <a:gd name="connsiteX492" fmla="*/ 3338 w 10000"/>
                <a:gd name="connsiteY492" fmla="*/ 9872 h 10000"/>
                <a:gd name="connsiteX493" fmla="*/ 3359 w 10000"/>
                <a:gd name="connsiteY493" fmla="*/ 9872 h 10000"/>
                <a:gd name="connsiteX494" fmla="*/ 3371 w 10000"/>
                <a:gd name="connsiteY494" fmla="*/ 9872 h 10000"/>
                <a:gd name="connsiteX495" fmla="*/ 3382 w 10000"/>
                <a:gd name="connsiteY495" fmla="*/ 9872 h 10000"/>
                <a:gd name="connsiteX496" fmla="*/ 3404 w 10000"/>
                <a:gd name="connsiteY496" fmla="*/ 9872 h 10000"/>
                <a:gd name="connsiteX497" fmla="*/ 3415 w 10000"/>
                <a:gd name="connsiteY497" fmla="*/ 9872 h 10000"/>
                <a:gd name="connsiteX498" fmla="*/ 3448 w 10000"/>
                <a:gd name="connsiteY498" fmla="*/ 9892 h 10000"/>
                <a:gd name="connsiteX499" fmla="*/ 3469 w 10000"/>
                <a:gd name="connsiteY499" fmla="*/ 9899 h 10000"/>
                <a:gd name="connsiteX500" fmla="*/ 3502 w 10000"/>
                <a:gd name="connsiteY500" fmla="*/ 9905 h 10000"/>
                <a:gd name="connsiteX501" fmla="*/ 3536 w 10000"/>
                <a:gd name="connsiteY501" fmla="*/ 9905 h 10000"/>
                <a:gd name="connsiteX502" fmla="*/ 3580 w 10000"/>
                <a:gd name="connsiteY502" fmla="*/ 9905 h 10000"/>
                <a:gd name="connsiteX503" fmla="*/ 3613 w 10000"/>
                <a:gd name="connsiteY503" fmla="*/ 9919 h 10000"/>
                <a:gd name="connsiteX504" fmla="*/ 3657 w 10000"/>
                <a:gd name="connsiteY504" fmla="*/ 9926 h 10000"/>
                <a:gd name="connsiteX505" fmla="*/ 3669 w 10000"/>
                <a:gd name="connsiteY505" fmla="*/ 9946 h 10000"/>
                <a:gd name="connsiteX506" fmla="*/ 3746 w 10000"/>
                <a:gd name="connsiteY506" fmla="*/ 9953 h 10000"/>
                <a:gd name="connsiteX507" fmla="*/ 3801 w 10000"/>
                <a:gd name="connsiteY507" fmla="*/ 9966 h 10000"/>
                <a:gd name="connsiteX508" fmla="*/ 3878 w 10000"/>
                <a:gd name="connsiteY508" fmla="*/ 9973 h 10000"/>
                <a:gd name="connsiteX509" fmla="*/ 3934 w 10000"/>
                <a:gd name="connsiteY509" fmla="*/ 9973 h 10000"/>
                <a:gd name="connsiteX510" fmla="*/ 4012 w 10000"/>
                <a:gd name="connsiteY510" fmla="*/ 9980 h 10000"/>
                <a:gd name="connsiteX511" fmla="*/ 4089 w 10000"/>
                <a:gd name="connsiteY511" fmla="*/ 9993 h 10000"/>
                <a:gd name="connsiteX512" fmla="*/ 4144 w 10000"/>
                <a:gd name="connsiteY512" fmla="*/ 9993 h 10000"/>
                <a:gd name="connsiteX513" fmla="*/ 4221 w 10000"/>
                <a:gd name="connsiteY51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663 w 10000"/>
                <a:gd name="connsiteY415" fmla="*/ 4294 h 10000"/>
                <a:gd name="connsiteX416" fmla="*/ 2575 w 10000"/>
                <a:gd name="connsiteY416" fmla="*/ 4281 h 10000"/>
                <a:gd name="connsiteX417" fmla="*/ 2476 w 10000"/>
                <a:gd name="connsiteY417" fmla="*/ 4274 h 10000"/>
                <a:gd name="connsiteX418" fmla="*/ 2387 w 10000"/>
                <a:gd name="connsiteY418" fmla="*/ 4267 h 10000"/>
                <a:gd name="connsiteX419" fmla="*/ 2299 w 10000"/>
                <a:gd name="connsiteY419" fmla="*/ 4247 h 10000"/>
                <a:gd name="connsiteX420" fmla="*/ 2608 w 10000"/>
                <a:gd name="connsiteY420" fmla="*/ 6563 h 10000"/>
                <a:gd name="connsiteX421" fmla="*/ 2740 w 10000"/>
                <a:gd name="connsiteY421" fmla="*/ 6570 h 10000"/>
                <a:gd name="connsiteX422" fmla="*/ 2862 w 10000"/>
                <a:gd name="connsiteY422" fmla="*/ 6570 h 10000"/>
                <a:gd name="connsiteX423" fmla="*/ 2984 w 10000"/>
                <a:gd name="connsiteY423" fmla="*/ 6563 h 10000"/>
                <a:gd name="connsiteX424" fmla="*/ 2984 w 10000"/>
                <a:gd name="connsiteY424" fmla="*/ 6590 h 10000"/>
                <a:gd name="connsiteX425" fmla="*/ 2961 w 10000"/>
                <a:gd name="connsiteY425" fmla="*/ 6624 h 10000"/>
                <a:gd name="connsiteX426" fmla="*/ 2961 w 10000"/>
                <a:gd name="connsiteY426" fmla="*/ 6651 h 10000"/>
                <a:gd name="connsiteX427" fmla="*/ 2961 w 10000"/>
                <a:gd name="connsiteY427" fmla="*/ 6678 h 10000"/>
                <a:gd name="connsiteX428" fmla="*/ 2949 w 10000"/>
                <a:gd name="connsiteY428" fmla="*/ 6712 h 10000"/>
                <a:gd name="connsiteX429" fmla="*/ 2949 w 10000"/>
                <a:gd name="connsiteY429" fmla="*/ 6739 h 10000"/>
                <a:gd name="connsiteX430" fmla="*/ 2939 w 10000"/>
                <a:gd name="connsiteY430" fmla="*/ 6766 h 10000"/>
                <a:gd name="connsiteX431" fmla="*/ 2939 w 10000"/>
                <a:gd name="connsiteY431" fmla="*/ 6793 h 10000"/>
                <a:gd name="connsiteX432" fmla="*/ 2906 w 10000"/>
                <a:gd name="connsiteY432" fmla="*/ 6989 h 10000"/>
                <a:gd name="connsiteX433" fmla="*/ 2906 w 10000"/>
                <a:gd name="connsiteY433" fmla="*/ 7184 h 10000"/>
                <a:gd name="connsiteX434" fmla="*/ 2916 w 10000"/>
                <a:gd name="connsiteY434" fmla="*/ 7380 h 10000"/>
                <a:gd name="connsiteX435" fmla="*/ 2949 w 10000"/>
                <a:gd name="connsiteY435" fmla="*/ 7576 h 10000"/>
                <a:gd name="connsiteX436" fmla="*/ 2995 w 10000"/>
                <a:gd name="connsiteY436" fmla="*/ 7765 h 10000"/>
                <a:gd name="connsiteX437" fmla="*/ 3061 w 10000"/>
                <a:gd name="connsiteY437" fmla="*/ 7968 h 10000"/>
                <a:gd name="connsiteX438" fmla="*/ 3128 w 10000"/>
                <a:gd name="connsiteY438" fmla="*/ 8157 h 10000"/>
                <a:gd name="connsiteX439" fmla="*/ 3204 w 10000"/>
                <a:gd name="connsiteY439" fmla="*/ 8339 h 10000"/>
                <a:gd name="connsiteX440" fmla="*/ 3502 w 10000"/>
                <a:gd name="connsiteY440" fmla="*/ 8852 h 10000"/>
                <a:gd name="connsiteX441" fmla="*/ 3073 w 10000"/>
                <a:gd name="connsiteY441" fmla="*/ 8832 h 10000"/>
                <a:gd name="connsiteX442" fmla="*/ 2619 w 10000"/>
                <a:gd name="connsiteY442" fmla="*/ 8832 h 10000"/>
                <a:gd name="connsiteX443" fmla="*/ 2399 w 10000"/>
                <a:gd name="connsiteY443" fmla="*/ 8832 h 10000"/>
                <a:gd name="connsiteX444" fmla="*/ 2178 w 10000"/>
                <a:gd name="connsiteY444" fmla="*/ 8845 h 10000"/>
                <a:gd name="connsiteX445" fmla="*/ 1956 w 10000"/>
                <a:gd name="connsiteY445" fmla="*/ 8859 h 10000"/>
                <a:gd name="connsiteX446" fmla="*/ 1723 w 10000"/>
                <a:gd name="connsiteY446" fmla="*/ 8879 h 10000"/>
                <a:gd name="connsiteX447" fmla="*/ 1514 w 10000"/>
                <a:gd name="connsiteY447" fmla="*/ 8906 h 10000"/>
                <a:gd name="connsiteX448" fmla="*/ 1293 w 10000"/>
                <a:gd name="connsiteY448" fmla="*/ 8933 h 10000"/>
                <a:gd name="connsiteX449" fmla="*/ 1083 w 10000"/>
                <a:gd name="connsiteY449" fmla="*/ 8967 h 10000"/>
                <a:gd name="connsiteX450" fmla="*/ 873 w 10000"/>
                <a:gd name="connsiteY450" fmla="*/ 9014 h 10000"/>
                <a:gd name="connsiteX451" fmla="*/ 685 w 10000"/>
                <a:gd name="connsiteY451" fmla="*/ 9068 h 10000"/>
                <a:gd name="connsiteX452" fmla="*/ 486 w 10000"/>
                <a:gd name="connsiteY452" fmla="*/ 9136 h 10000"/>
                <a:gd name="connsiteX453" fmla="*/ 299 w 10000"/>
                <a:gd name="connsiteY453" fmla="*/ 9196 h 10000"/>
                <a:gd name="connsiteX454" fmla="*/ 122 w 10000"/>
                <a:gd name="connsiteY454" fmla="*/ 9278 h 10000"/>
                <a:gd name="connsiteX455" fmla="*/ 87 w 10000"/>
                <a:gd name="connsiteY455" fmla="*/ 9305 h 10000"/>
                <a:gd name="connsiteX456" fmla="*/ 66 w 10000"/>
                <a:gd name="connsiteY456" fmla="*/ 9332 h 10000"/>
                <a:gd name="connsiteX457" fmla="*/ 44 w 10000"/>
                <a:gd name="connsiteY457" fmla="*/ 9359 h 10000"/>
                <a:gd name="connsiteX458" fmla="*/ 22 w 10000"/>
                <a:gd name="connsiteY458" fmla="*/ 9392 h 10000"/>
                <a:gd name="connsiteX459" fmla="*/ 11 w 10000"/>
                <a:gd name="connsiteY459" fmla="*/ 9419 h 10000"/>
                <a:gd name="connsiteX460" fmla="*/ 0 w 10000"/>
                <a:gd name="connsiteY460" fmla="*/ 9446 h 10000"/>
                <a:gd name="connsiteX461" fmla="*/ 0 w 10000"/>
                <a:gd name="connsiteY461" fmla="*/ 9473 h 10000"/>
                <a:gd name="connsiteX462" fmla="*/ 0 w 10000"/>
                <a:gd name="connsiteY462" fmla="*/ 9500 h 10000"/>
                <a:gd name="connsiteX463" fmla="*/ 178 w 10000"/>
                <a:gd name="connsiteY463" fmla="*/ 9534 h 10000"/>
                <a:gd name="connsiteX464" fmla="*/ 355 w 10000"/>
                <a:gd name="connsiteY464" fmla="*/ 9554 h 10000"/>
                <a:gd name="connsiteX465" fmla="*/ 530 w 10000"/>
                <a:gd name="connsiteY465" fmla="*/ 9581 h 10000"/>
                <a:gd name="connsiteX466" fmla="*/ 718 w 10000"/>
                <a:gd name="connsiteY466" fmla="*/ 9588 h 10000"/>
                <a:gd name="connsiteX467" fmla="*/ 1083 w 10000"/>
                <a:gd name="connsiteY467" fmla="*/ 9602 h 10000"/>
                <a:gd name="connsiteX468" fmla="*/ 1459 w 10000"/>
                <a:gd name="connsiteY468" fmla="*/ 9588 h 10000"/>
                <a:gd name="connsiteX469" fmla="*/ 1834 w 10000"/>
                <a:gd name="connsiteY469" fmla="*/ 9575 h 10000"/>
                <a:gd name="connsiteX470" fmla="*/ 2210 w 10000"/>
                <a:gd name="connsiteY470" fmla="*/ 9561 h 10000"/>
                <a:gd name="connsiteX471" fmla="*/ 2575 w 10000"/>
                <a:gd name="connsiteY471" fmla="*/ 9554 h 10000"/>
                <a:gd name="connsiteX472" fmla="*/ 2949 w 10000"/>
                <a:gd name="connsiteY472" fmla="*/ 9561 h 10000"/>
                <a:gd name="connsiteX473" fmla="*/ 2949 w 10000"/>
                <a:gd name="connsiteY473" fmla="*/ 9581 h 10000"/>
                <a:gd name="connsiteX474" fmla="*/ 2961 w 10000"/>
                <a:gd name="connsiteY474" fmla="*/ 9602 h 10000"/>
                <a:gd name="connsiteX475" fmla="*/ 2961 w 10000"/>
                <a:gd name="connsiteY475" fmla="*/ 9615 h 10000"/>
                <a:gd name="connsiteX476" fmla="*/ 2961 w 10000"/>
                <a:gd name="connsiteY476" fmla="*/ 9635 h 10000"/>
                <a:gd name="connsiteX477" fmla="*/ 2984 w 10000"/>
                <a:gd name="connsiteY477" fmla="*/ 9662 h 10000"/>
                <a:gd name="connsiteX478" fmla="*/ 2995 w 10000"/>
                <a:gd name="connsiteY478" fmla="*/ 9683 h 10000"/>
                <a:gd name="connsiteX479" fmla="*/ 2995 w 10000"/>
                <a:gd name="connsiteY479" fmla="*/ 9696 h 10000"/>
                <a:gd name="connsiteX480" fmla="*/ 3017 w 10000"/>
                <a:gd name="connsiteY480" fmla="*/ 9716 h 10000"/>
                <a:gd name="connsiteX481" fmla="*/ 3040 w 10000"/>
                <a:gd name="connsiteY481" fmla="*/ 9743 h 10000"/>
                <a:gd name="connsiteX482" fmla="*/ 3073 w 10000"/>
                <a:gd name="connsiteY482" fmla="*/ 9764 h 10000"/>
                <a:gd name="connsiteX483" fmla="*/ 3106 w 10000"/>
                <a:gd name="connsiteY483" fmla="*/ 9784 h 10000"/>
                <a:gd name="connsiteX484" fmla="*/ 3128 w 10000"/>
                <a:gd name="connsiteY484" fmla="*/ 9797 h 10000"/>
                <a:gd name="connsiteX485" fmla="*/ 3171 w 10000"/>
                <a:gd name="connsiteY485" fmla="*/ 9818 h 10000"/>
                <a:gd name="connsiteX486" fmla="*/ 3204 w 10000"/>
                <a:gd name="connsiteY486" fmla="*/ 9838 h 10000"/>
                <a:gd name="connsiteX487" fmla="*/ 3248 w 10000"/>
                <a:gd name="connsiteY487" fmla="*/ 9845 h 10000"/>
                <a:gd name="connsiteX488" fmla="*/ 3282 w 10000"/>
                <a:gd name="connsiteY488" fmla="*/ 9865 h 10000"/>
                <a:gd name="connsiteX489" fmla="*/ 3315 w 10000"/>
                <a:gd name="connsiteY489" fmla="*/ 9865 h 10000"/>
                <a:gd name="connsiteX490" fmla="*/ 3326 w 10000"/>
                <a:gd name="connsiteY490" fmla="*/ 9872 h 10000"/>
                <a:gd name="connsiteX491" fmla="*/ 3338 w 10000"/>
                <a:gd name="connsiteY491" fmla="*/ 9872 h 10000"/>
                <a:gd name="connsiteX492" fmla="*/ 3359 w 10000"/>
                <a:gd name="connsiteY492" fmla="*/ 9872 h 10000"/>
                <a:gd name="connsiteX493" fmla="*/ 3371 w 10000"/>
                <a:gd name="connsiteY493" fmla="*/ 9872 h 10000"/>
                <a:gd name="connsiteX494" fmla="*/ 3382 w 10000"/>
                <a:gd name="connsiteY494" fmla="*/ 9872 h 10000"/>
                <a:gd name="connsiteX495" fmla="*/ 3404 w 10000"/>
                <a:gd name="connsiteY495" fmla="*/ 9872 h 10000"/>
                <a:gd name="connsiteX496" fmla="*/ 3415 w 10000"/>
                <a:gd name="connsiteY496" fmla="*/ 9872 h 10000"/>
                <a:gd name="connsiteX497" fmla="*/ 3448 w 10000"/>
                <a:gd name="connsiteY497" fmla="*/ 9892 h 10000"/>
                <a:gd name="connsiteX498" fmla="*/ 3469 w 10000"/>
                <a:gd name="connsiteY498" fmla="*/ 9899 h 10000"/>
                <a:gd name="connsiteX499" fmla="*/ 3502 w 10000"/>
                <a:gd name="connsiteY499" fmla="*/ 9905 h 10000"/>
                <a:gd name="connsiteX500" fmla="*/ 3536 w 10000"/>
                <a:gd name="connsiteY500" fmla="*/ 9905 h 10000"/>
                <a:gd name="connsiteX501" fmla="*/ 3580 w 10000"/>
                <a:gd name="connsiteY501" fmla="*/ 9905 h 10000"/>
                <a:gd name="connsiteX502" fmla="*/ 3613 w 10000"/>
                <a:gd name="connsiteY502" fmla="*/ 9919 h 10000"/>
                <a:gd name="connsiteX503" fmla="*/ 3657 w 10000"/>
                <a:gd name="connsiteY503" fmla="*/ 9926 h 10000"/>
                <a:gd name="connsiteX504" fmla="*/ 3669 w 10000"/>
                <a:gd name="connsiteY504" fmla="*/ 9946 h 10000"/>
                <a:gd name="connsiteX505" fmla="*/ 3746 w 10000"/>
                <a:gd name="connsiteY505" fmla="*/ 9953 h 10000"/>
                <a:gd name="connsiteX506" fmla="*/ 3801 w 10000"/>
                <a:gd name="connsiteY506" fmla="*/ 9966 h 10000"/>
                <a:gd name="connsiteX507" fmla="*/ 3878 w 10000"/>
                <a:gd name="connsiteY507" fmla="*/ 9973 h 10000"/>
                <a:gd name="connsiteX508" fmla="*/ 3934 w 10000"/>
                <a:gd name="connsiteY508" fmla="*/ 9973 h 10000"/>
                <a:gd name="connsiteX509" fmla="*/ 4012 w 10000"/>
                <a:gd name="connsiteY509" fmla="*/ 9980 h 10000"/>
                <a:gd name="connsiteX510" fmla="*/ 4089 w 10000"/>
                <a:gd name="connsiteY510" fmla="*/ 9993 h 10000"/>
                <a:gd name="connsiteX511" fmla="*/ 4144 w 10000"/>
                <a:gd name="connsiteY511" fmla="*/ 9993 h 10000"/>
                <a:gd name="connsiteX512" fmla="*/ 4221 w 10000"/>
                <a:gd name="connsiteY51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575 w 10000"/>
                <a:gd name="connsiteY415" fmla="*/ 4281 h 10000"/>
                <a:gd name="connsiteX416" fmla="*/ 2476 w 10000"/>
                <a:gd name="connsiteY416" fmla="*/ 4274 h 10000"/>
                <a:gd name="connsiteX417" fmla="*/ 2387 w 10000"/>
                <a:gd name="connsiteY417" fmla="*/ 4267 h 10000"/>
                <a:gd name="connsiteX418" fmla="*/ 2299 w 10000"/>
                <a:gd name="connsiteY418" fmla="*/ 4247 h 10000"/>
                <a:gd name="connsiteX419" fmla="*/ 2608 w 10000"/>
                <a:gd name="connsiteY419" fmla="*/ 6563 h 10000"/>
                <a:gd name="connsiteX420" fmla="*/ 2740 w 10000"/>
                <a:gd name="connsiteY420" fmla="*/ 6570 h 10000"/>
                <a:gd name="connsiteX421" fmla="*/ 2862 w 10000"/>
                <a:gd name="connsiteY421" fmla="*/ 6570 h 10000"/>
                <a:gd name="connsiteX422" fmla="*/ 2984 w 10000"/>
                <a:gd name="connsiteY422" fmla="*/ 6563 h 10000"/>
                <a:gd name="connsiteX423" fmla="*/ 2984 w 10000"/>
                <a:gd name="connsiteY423" fmla="*/ 6590 h 10000"/>
                <a:gd name="connsiteX424" fmla="*/ 2961 w 10000"/>
                <a:gd name="connsiteY424" fmla="*/ 6624 h 10000"/>
                <a:gd name="connsiteX425" fmla="*/ 2961 w 10000"/>
                <a:gd name="connsiteY425" fmla="*/ 6651 h 10000"/>
                <a:gd name="connsiteX426" fmla="*/ 2961 w 10000"/>
                <a:gd name="connsiteY426" fmla="*/ 6678 h 10000"/>
                <a:gd name="connsiteX427" fmla="*/ 2949 w 10000"/>
                <a:gd name="connsiteY427" fmla="*/ 6712 h 10000"/>
                <a:gd name="connsiteX428" fmla="*/ 2949 w 10000"/>
                <a:gd name="connsiteY428" fmla="*/ 6739 h 10000"/>
                <a:gd name="connsiteX429" fmla="*/ 2939 w 10000"/>
                <a:gd name="connsiteY429" fmla="*/ 6766 h 10000"/>
                <a:gd name="connsiteX430" fmla="*/ 2939 w 10000"/>
                <a:gd name="connsiteY430" fmla="*/ 6793 h 10000"/>
                <a:gd name="connsiteX431" fmla="*/ 2906 w 10000"/>
                <a:gd name="connsiteY431" fmla="*/ 6989 h 10000"/>
                <a:gd name="connsiteX432" fmla="*/ 2906 w 10000"/>
                <a:gd name="connsiteY432" fmla="*/ 7184 h 10000"/>
                <a:gd name="connsiteX433" fmla="*/ 2916 w 10000"/>
                <a:gd name="connsiteY433" fmla="*/ 7380 h 10000"/>
                <a:gd name="connsiteX434" fmla="*/ 2949 w 10000"/>
                <a:gd name="connsiteY434" fmla="*/ 7576 h 10000"/>
                <a:gd name="connsiteX435" fmla="*/ 2995 w 10000"/>
                <a:gd name="connsiteY435" fmla="*/ 7765 h 10000"/>
                <a:gd name="connsiteX436" fmla="*/ 3061 w 10000"/>
                <a:gd name="connsiteY436" fmla="*/ 7968 h 10000"/>
                <a:gd name="connsiteX437" fmla="*/ 3128 w 10000"/>
                <a:gd name="connsiteY437" fmla="*/ 8157 h 10000"/>
                <a:gd name="connsiteX438" fmla="*/ 3204 w 10000"/>
                <a:gd name="connsiteY438" fmla="*/ 8339 h 10000"/>
                <a:gd name="connsiteX439" fmla="*/ 3502 w 10000"/>
                <a:gd name="connsiteY439" fmla="*/ 8852 h 10000"/>
                <a:gd name="connsiteX440" fmla="*/ 3073 w 10000"/>
                <a:gd name="connsiteY440" fmla="*/ 8832 h 10000"/>
                <a:gd name="connsiteX441" fmla="*/ 2619 w 10000"/>
                <a:gd name="connsiteY441" fmla="*/ 8832 h 10000"/>
                <a:gd name="connsiteX442" fmla="*/ 2399 w 10000"/>
                <a:gd name="connsiteY442" fmla="*/ 8832 h 10000"/>
                <a:gd name="connsiteX443" fmla="*/ 2178 w 10000"/>
                <a:gd name="connsiteY443" fmla="*/ 8845 h 10000"/>
                <a:gd name="connsiteX444" fmla="*/ 1956 w 10000"/>
                <a:gd name="connsiteY444" fmla="*/ 8859 h 10000"/>
                <a:gd name="connsiteX445" fmla="*/ 1723 w 10000"/>
                <a:gd name="connsiteY445" fmla="*/ 8879 h 10000"/>
                <a:gd name="connsiteX446" fmla="*/ 1514 w 10000"/>
                <a:gd name="connsiteY446" fmla="*/ 8906 h 10000"/>
                <a:gd name="connsiteX447" fmla="*/ 1293 w 10000"/>
                <a:gd name="connsiteY447" fmla="*/ 8933 h 10000"/>
                <a:gd name="connsiteX448" fmla="*/ 1083 w 10000"/>
                <a:gd name="connsiteY448" fmla="*/ 8967 h 10000"/>
                <a:gd name="connsiteX449" fmla="*/ 873 w 10000"/>
                <a:gd name="connsiteY449" fmla="*/ 9014 h 10000"/>
                <a:gd name="connsiteX450" fmla="*/ 685 w 10000"/>
                <a:gd name="connsiteY450" fmla="*/ 9068 h 10000"/>
                <a:gd name="connsiteX451" fmla="*/ 486 w 10000"/>
                <a:gd name="connsiteY451" fmla="*/ 9136 h 10000"/>
                <a:gd name="connsiteX452" fmla="*/ 299 w 10000"/>
                <a:gd name="connsiteY452" fmla="*/ 9196 h 10000"/>
                <a:gd name="connsiteX453" fmla="*/ 122 w 10000"/>
                <a:gd name="connsiteY453" fmla="*/ 9278 h 10000"/>
                <a:gd name="connsiteX454" fmla="*/ 87 w 10000"/>
                <a:gd name="connsiteY454" fmla="*/ 9305 h 10000"/>
                <a:gd name="connsiteX455" fmla="*/ 66 w 10000"/>
                <a:gd name="connsiteY455" fmla="*/ 9332 h 10000"/>
                <a:gd name="connsiteX456" fmla="*/ 44 w 10000"/>
                <a:gd name="connsiteY456" fmla="*/ 9359 h 10000"/>
                <a:gd name="connsiteX457" fmla="*/ 22 w 10000"/>
                <a:gd name="connsiteY457" fmla="*/ 9392 h 10000"/>
                <a:gd name="connsiteX458" fmla="*/ 11 w 10000"/>
                <a:gd name="connsiteY458" fmla="*/ 9419 h 10000"/>
                <a:gd name="connsiteX459" fmla="*/ 0 w 10000"/>
                <a:gd name="connsiteY459" fmla="*/ 9446 h 10000"/>
                <a:gd name="connsiteX460" fmla="*/ 0 w 10000"/>
                <a:gd name="connsiteY460" fmla="*/ 9473 h 10000"/>
                <a:gd name="connsiteX461" fmla="*/ 0 w 10000"/>
                <a:gd name="connsiteY461" fmla="*/ 9500 h 10000"/>
                <a:gd name="connsiteX462" fmla="*/ 178 w 10000"/>
                <a:gd name="connsiteY462" fmla="*/ 9534 h 10000"/>
                <a:gd name="connsiteX463" fmla="*/ 355 w 10000"/>
                <a:gd name="connsiteY463" fmla="*/ 9554 h 10000"/>
                <a:gd name="connsiteX464" fmla="*/ 530 w 10000"/>
                <a:gd name="connsiteY464" fmla="*/ 9581 h 10000"/>
                <a:gd name="connsiteX465" fmla="*/ 718 w 10000"/>
                <a:gd name="connsiteY465" fmla="*/ 9588 h 10000"/>
                <a:gd name="connsiteX466" fmla="*/ 1083 w 10000"/>
                <a:gd name="connsiteY466" fmla="*/ 9602 h 10000"/>
                <a:gd name="connsiteX467" fmla="*/ 1459 w 10000"/>
                <a:gd name="connsiteY467" fmla="*/ 9588 h 10000"/>
                <a:gd name="connsiteX468" fmla="*/ 1834 w 10000"/>
                <a:gd name="connsiteY468" fmla="*/ 9575 h 10000"/>
                <a:gd name="connsiteX469" fmla="*/ 2210 w 10000"/>
                <a:gd name="connsiteY469" fmla="*/ 9561 h 10000"/>
                <a:gd name="connsiteX470" fmla="*/ 2575 w 10000"/>
                <a:gd name="connsiteY470" fmla="*/ 9554 h 10000"/>
                <a:gd name="connsiteX471" fmla="*/ 2949 w 10000"/>
                <a:gd name="connsiteY471" fmla="*/ 9561 h 10000"/>
                <a:gd name="connsiteX472" fmla="*/ 2949 w 10000"/>
                <a:gd name="connsiteY472" fmla="*/ 9581 h 10000"/>
                <a:gd name="connsiteX473" fmla="*/ 2961 w 10000"/>
                <a:gd name="connsiteY473" fmla="*/ 9602 h 10000"/>
                <a:gd name="connsiteX474" fmla="*/ 2961 w 10000"/>
                <a:gd name="connsiteY474" fmla="*/ 9615 h 10000"/>
                <a:gd name="connsiteX475" fmla="*/ 2961 w 10000"/>
                <a:gd name="connsiteY475" fmla="*/ 9635 h 10000"/>
                <a:gd name="connsiteX476" fmla="*/ 2984 w 10000"/>
                <a:gd name="connsiteY476" fmla="*/ 9662 h 10000"/>
                <a:gd name="connsiteX477" fmla="*/ 2995 w 10000"/>
                <a:gd name="connsiteY477" fmla="*/ 9683 h 10000"/>
                <a:gd name="connsiteX478" fmla="*/ 2995 w 10000"/>
                <a:gd name="connsiteY478" fmla="*/ 9696 h 10000"/>
                <a:gd name="connsiteX479" fmla="*/ 3017 w 10000"/>
                <a:gd name="connsiteY479" fmla="*/ 9716 h 10000"/>
                <a:gd name="connsiteX480" fmla="*/ 3040 w 10000"/>
                <a:gd name="connsiteY480" fmla="*/ 9743 h 10000"/>
                <a:gd name="connsiteX481" fmla="*/ 3073 w 10000"/>
                <a:gd name="connsiteY481" fmla="*/ 9764 h 10000"/>
                <a:gd name="connsiteX482" fmla="*/ 3106 w 10000"/>
                <a:gd name="connsiteY482" fmla="*/ 9784 h 10000"/>
                <a:gd name="connsiteX483" fmla="*/ 3128 w 10000"/>
                <a:gd name="connsiteY483" fmla="*/ 9797 h 10000"/>
                <a:gd name="connsiteX484" fmla="*/ 3171 w 10000"/>
                <a:gd name="connsiteY484" fmla="*/ 9818 h 10000"/>
                <a:gd name="connsiteX485" fmla="*/ 3204 w 10000"/>
                <a:gd name="connsiteY485" fmla="*/ 9838 h 10000"/>
                <a:gd name="connsiteX486" fmla="*/ 3248 w 10000"/>
                <a:gd name="connsiteY486" fmla="*/ 9845 h 10000"/>
                <a:gd name="connsiteX487" fmla="*/ 3282 w 10000"/>
                <a:gd name="connsiteY487" fmla="*/ 9865 h 10000"/>
                <a:gd name="connsiteX488" fmla="*/ 3315 w 10000"/>
                <a:gd name="connsiteY488" fmla="*/ 9865 h 10000"/>
                <a:gd name="connsiteX489" fmla="*/ 3326 w 10000"/>
                <a:gd name="connsiteY489" fmla="*/ 9872 h 10000"/>
                <a:gd name="connsiteX490" fmla="*/ 3338 w 10000"/>
                <a:gd name="connsiteY490" fmla="*/ 9872 h 10000"/>
                <a:gd name="connsiteX491" fmla="*/ 3359 w 10000"/>
                <a:gd name="connsiteY491" fmla="*/ 9872 h 10000"/>
                <a:gd name="connsiteX492" fmla="*/ 3371 w 10000"/>
                <a:gd name="connsiteY492" fmla="*/ 9872 h 10000"/>
                <a:gd name="connsiteX493" fmla="*/ 3382 w 10000"/>
                <a:gd name="connsiteY493" fmla="*/ 9872 h 10000"/>
                <a:gd name="connsiteX494" fmla="*/ 3404 w 10000"/>
                <a:gd name="connsiteY494" fmla="*/ 9872 h 10000"/>
                <a:gd name="connsiteX495" fmla="*/ 3415 w 10000"/>
                <a:gd name="connsiteY495" fmla="*/ 9872 h 10000"/>
                <a:gd name="connsiteX496" fmla="*/ 3448 w 10000"/>
                <a:gd name="connsiteY496" fmla="*/ 9892 h 10000"/>
                <a:gd name="connsiteX497" fmla="*/ 3469 w 10000"/>
                <a:gd name="connsiteY497" fmla="*/ 9899 h 10000"/>
                <a:gd name="connsiteX498" fmla="*/ 3502 w 10000"/>
                <a:gd name="connsiteY498" fmla="*/ 9905 h 10000"/>
                <a:gd name="connsiteX499" fmla="*/ 3536 w 10000"/>
                <a:gd name="connsiteY499" fmla="*/ 9905 h 10000"/>
                <a:gd name="connsiteX500" fmla="*/ 3580 w 10000"/>
                <a:gd name="connsiteY500" fmla="*/ 9905 h 10000"/>
                <a:gd name="connsiteX501" fmla="*/ 3613 w 10000"/>
                <a:gd name="connsiteY501" fmla="*/ 9919 h 10000"/>
                <a:gd name="connsiteX502" fmla="*/ 3657 w 10000"/>
                <a:gd name="connsiteY502" fmla="*/ 9926 h 10000"/>
                <a:gd name="connsiteX503" fmla="*/ 3669 w 10000"/>
                <a:gd name="connsiteY503" fmla="*/ 9946 h 10000"/>
                <a:gd name="connsiteX504" fmla="*/ 3746 w 10000"/>
                <a:gd name="connsiteY504" fmla="*/ 9953 h 10000"/>
                <a:gd name="connsiteX505" fmla="*/ 3801 w 10000"/>
                <a:gd name="connsiteY505" fmla="*/ 9966 h 10000"/>
                <a:gd name="connsiteX506" fmla="*/ 3878 w 10000"/>
                <a:gd name="connsiteY506" fmla="*/ 9973 h 10000"/>
                <a:gd name="connsiteX507" fmla="*/ 3934 w 10000"/>
                <a:gd name="connsiteY507" fmla="*/ 9973 h 10000"/>
                <a:gd name="connsiteX508" fmla="*/ 4012 w 10000"/>
                <a:gd name="connsiteY508" fmla="*/ 9980 h 10000"/>
                <a:gd name="connsiteX509" fmla="*/ 4089 w 10000"/>
                <a:gd name="connsiteY509" fmla="*/ 9993 h 10000"/>
                <a:gd name="connsiteX510" fmla="*/ 4144 w 10000"/>
                <a:gd name="connsiteY510" fmla="*/ 9993 h 10000"/>
                <a:gd name="connsiteX511" fmla="*/ 4221 w 10000"/>
                <a:gd name="connsiteY51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476 w 10000"/>
                <a:gd name="connsiteY415" fmla="*/ 4274 h 10000"/>
                <a:gd name="connsiteX416" fmla="*/ 2387 w 10000"/>
                <a:gd name="connsiteY416" fmla="*/ 4267 h 10000"/>
                <a:gd name="connsiteX417" fmla="*/ 2299 w 10000"/>
                <a:gd name="connsiteY417" fmla="*/ 4247 h 10000"/>
                <a:gd name="connsiteX418" fmla="*/ 2608 w 10000"/>
                <a:gd name="connsiteY418" fmla="*/ 6563 h 10000"/>
                <a:gd name="connsiteX419" fmla="*/ 2740 w 10000"/>
                <a:gd name="connsiteY419" fmla="*/ 6570 h 10000"/>
                <a:gd name="connsiteX420" fmla="*/ 2862 w 10000"/>
                <a:gd name="connsiteY420" fmla="*/ 6570 h 10000"/>
                <a:gd name="connsiteX421" fmla="*/ 2984 w 10000"/>
                <a:gd name="connsiteY421" fmla="*/ 6563 h 10000"/>
                <a:gd name="connsiteX422" fmla="*/ 2984 w 10000"/>
                <a:gd name="connsiteY422" fmla="*/ 6590 h 10000"/>
                <a:gd name="connsiteX423" fmla="*/ 2961 w 10000"/>
                <a:gd name="connsiteY423" fmla="*/ 6624 h 10000"/>
                <a:gd name="connsiteX424" fmla="*/ 2961 w 10000"/>
                <a:gd name="connsiteY424" fmla="*/ 6651 h 10000"/>
                <a:gd name="connsiteX425" fmla="*/ 2961 w 10000"/>
                <a:gd name="connsiteY425" fmla="*/ 6678 h 10000"/>
                <a:gd name="connsiteX426" fmla="*/ 2949 w 10000"/>
                <a:gd name="connsiteY426" fmla="*/ 6712 h 10000"/>
                <a:gd name="connsiteX427" fmla="*/ 2949 w 10000"/>
                <a:gd name="connsiteY427" fmla="*/ 6739 h 10000"/>
                <a:gd name="connsiteX428" fmla="*/ 2939 w 10000"/>
                <a:gd name="connsiteY428" fmla="*/ 6766 h 10000"/>
                <a:gd name="connsiteX429" fmla="*/ 2939 w 10000"/>
                <a:gd name="connsiteY429" fmla="*/ 6793 h 10000"/>
                <a:gd name="connsiteX430" fmla="*/ 2906 w 10000"/>
                <a:gd name="connsiteY430" fmla="*/ 6989 h 10000"/>
                <a:gd name="connsiteX431" fmla="*/ 2906 w 10000"/>
                <a:gd name="connsiteY431" fmla="*/ 7184 h 10000"/>
                <a:gd name="connsiteX432" fmla="*/ 2916 w 10000"/>
                <a:gd name="connsiteY432" fmla="*/ 7380 h 10000"/>
                <a:gd name="connsiteX433" fmla="*/ 2949 w 10000"/>
                <a:gd name="connsiteY433" fmla="*/ 7576 h 10000"/>
                <a:gd name="connsiteX434" fmla="*/ 2995 w 10000"/>
                <a:gd name="connsiteY434" fmla="*/ 7765 h 10000"/>
                <a:gd name="connsiteX435" fmla="*/ 3061 w 10000"/>
                <a:gd name="connsiteY435" fmla="*/ 7968 h 10000"/>
                <a:gd name="connsiteX436" fmla="*/ 3128 w 10000"/>
                <a:gd name="connsiteY436" fmla="*/ 8157 h 10000"/>
                <a:gd name="connsiteX437" fmla="*/ 3204 w 10000"/>
                <a:gd name="connsiteY437" fmla="*/ 8339 h 10000"/>
                <a:gd name="connsiteX438" fmla="*/ 3502 w 10000"/>
                <a:gd name="connsiteY438" fmla="*/ 8852 h 10000"/>
                <a:gd name="connsiteX439" fmla="*/ 3073 w 10000"/>
                <a:gd name="connsiteY439" fmla="*/ 8832 h 10000"/>
                <a:gd name="connsiteX440" fmla="*/ 2619 w 10000"/>
                <a:gd name="connsiteY440" fmla="*/ 8832 h 10000"/>
                <a:gd name="connsiteX441" fmla="*/ 2399 w 10000"/>
                <a:gd name="connsiteY441" fmla="*/ 8832 h 10000"/>
                <a:gd name="connsiteX442" fmla="*/ 2178 w 10000"/>
                <a:gd name="connsiteY442" fmla="*/ 8845 h 10000"/>
                <a:gd name="connsiteX443" fmla="*/ 1956 w 10000"/>
                <a:gd name="connsiteY443" fmla="*/ 8859 h 10000"/>
                <a:gd name="connsiteX444" fmla="*/ 1723 w 10000"/>
                <a:gd name="connsiteY444" fmla="*/ 8879 h 10000"/>
                <a:gd name="connsiteX445" fmla="*/ 1514 w 10000"/>
                <a:gd name="connsiteY445" fmla="*/ 8906 h 10000"/>
                <a:gd name="connsiteX446" fmla="*/ 1293 w 10000"/>
                <a:gd name="connsiteY446" fmla="*/ 8933 h 10000"/>
                <a:gd name="connsiteX447" fmla="*/ 1083 w 10000"/>
                <a:gd name="connsiteY447" fmla="*/ 8967 h 10000"/>
                <a:gd name="connsiteX448" fmla="*/ 873 w 10000"/>
                <a:gd name="connsiteY448" fmla="*/ 9014 h 10000"/>
                <a:gd name="connsiteX449" fmla="*/ 685 w 10000"/>
                <a:gd name="connsiteY449" fmla="*/ 9068 h 10000"/>
                <a:gd name="connsiteX450" fmla="*/ 486 w 10000"/>
                <a:gd name="connsiteY450" fmla="*/ 9136 h 10000"/>
                <a:gd name="connsiteX451" fmla="*/ 299 w 10000"/>
                <a:gd name="connsiteY451" fmla="*/ 9196 h 10000"/>
                <a:gd name="connsiteX452" fmla="*/ 122 w 10000"/>
                <a:gd name="connsiteY452" fmla="*/ 9278 h 10000"/>
                <a:gd name="connsiteX453" fmla="*/ 87 w 10000"/>
                <a:gd name="connsiteY453" fmla="*/ 9305 h 10000"/>
                <a:gd name="connsiteX454" fmla="*/ 66 w 10000"/>
                <a:gd name="connsiteY454" fmla="*/ 9332 h 10000"/>
                <a:gd name="connsiteX455" fmla="*/ 44 w 10000"/>
                <a:gd name="connsiteY455" fmla="*/ 9359 h 10000"/>
                <a:gd name="connsiteX456" fmla="*/ 22 w 10000"/>
                <a:gd name="connsiteY456" fmla="*/ 9392 h 10000"/>
                <a:gd name="connsiteX457" fmla="*/ 11 w 10000"/>
                <a:gd name="connsiteY457" fmla="*/ 9419 h 10000"/>
                <a:gd name="connsiteX458" fmla="*/ 0 w 10000"/>
                <a:gd name="connsiteY458" fmla="*/ 9446 h 10000"/>
                <a:gd name="connsiteX459" fmla="*/ 0 w 10000"/>
                <a:gd name="connsiteY459" fmla="*/ 9473 h 10000"/>
                <a:gd name="connsiteX460" fmla="*/ 0 w 10000"/>
                <a:gd name="connsiteY460" fmla="*/ 9500 h 10000"/>
                <a:gd name="connsiteX461" fmla="*/ 178 w 10000"/>
                <a:gd name="connsiteY461" fmla="*/ 9534 h 10000"/>
                <a:gd name="connsiteX462" fmla="*/ 355 w 10000"/>
                <a:gd name="connsiteY462" fmla="*/ 9554 h 10000"/>
                <a:gd name="connsiteX463" fmla="*/ 530 w 10000"/>
                <a:gd name="connsiteY463" fmla="*/ 9581 h 10000"/>
                <a:gd name="connsiteX464" fmla="*/ 718 w 10000"/>
                <a:gd name="connsiteY464" fmla="*/ 9588 h 10000"/>
                <a:gd name="connsiteX465" fmla="*/ 1083 w 10000"/>
                <a:gd name="connsiteY465" fmla="*/ 9602 h 10000"/>
                <a:gd name="connsiteX466" fmla="*/ 1459 w 10000"/>
                <a:gd name="connsiteY466" fmla="*/ 9588 h 10000"/>
                <a:gd name="connsiteX467" fmla="*/ 1834 w 10000"/>
                <a:gd name="connsiteY467" fmla="*/ 9575 h 10000"/>
                <a:gd name="connsiteX468" fmla="*/ 2210 w 10000"/>
                <a:gd name="connsiteY468" fmla="*/ 9561 h 10000"/>
                <a:gd name="connsiteX469" fmla="*/ 2575 w 10000"/>
                <a:gd name="connsiteY469" fmla="*/ 9554 h 10000"/>
                <a:gd name="connsiteX470" fmla="*/ 2949 w 10000"/>
                <a:gd name="connsiteY470" fmla="*/ 9561 h 10000"/>
                <a:gd name="connsiteX471" fmla="*/ 2949 w 10000"/>
                <a:gd name="connsiteY471" fmla="*/ 9581 h 10000"/>
                <a:gd name="connsiteX472" fmla="*/ 2961 w 10000"/>
                <a:gd name="connsiteY472" fmla="*/ 9602 h 10000"/>
                <a:gd name="connsiteX473" fmla="*/ 2961 w 10000"/>
                <a:gd name="connsiteY473" fmla="*/ 9615 h 10000"/>
                <a:gd name="connsiteX474" fmla="*/ 2961 w 10000"/>
                <a:gd name="connsiteY474" fmla="*/ 9635 h 10000"/>
                <a:gd name="connsiteX475" fmla="*/ 2984 w 10000"/>
                <a:gd name="connsiteY475" fmla="*/ 9662 h 10000"/>
                <a:gd name="connsiteX476" fmla="*/ 2995 w 10000"/>
                <a:gd name="connsiteY476" fmla="*/ 9683 h 10000"/>
                <a:gd name="connsiteX477" fmla="*/ 2995 w 10000"/>
                <a:gd name="connsiteY477" fmla="*/ 9696 h 10000"/>
                <a:gd name="connsiteX478" fmla="*/ 3017 w 10000"/>
                <a:gd name="connsiteY478" fmla="*/ 9716 h 10000"/>
                <a:gd name="connsiteX479" fmla="*/ 3040 w 10000"/>
                <a:gd name="connsiteY479" fmla="*/ 9743 h 10000"/>
                <a:gd name="connsiteX480" fmla="*/ 3073 w 10000"/>
                <a:gd name="connsiteY480" fmla="*/ 9764 h 10000"/>
                <a:gd name="connsiteX481" fmla="*/ 3106 w 10000"/>
                <a:gd name="connsiteY481" fmla="*/ 9784 h 10000"/>
                <a:gd name="connsiteX482" fmla="*/ 3128 w 10000"/>
                <a:gd name="connsiteY482" fmla="*/ 9797 h 10000"/>
                <a:gd name="connsiteX483" fmla="*/ 3171 w 10000"/>
                <a:gd name="connsiteY483" fmla="*/ 9818 h 10000"/>
                <a:gd name="connsiteX484" fmla="*/ 3204 w 10000"/>
                <a:gd name="connsiteY484" fmla="*/ 9838 h 10000"/>
                <a:gd name="connsiteX485" fmla="*/ 3248 w 10000"/>
                <a:gd name="connsiteY485" fmla="*/ 9845 h 10000"/>
                <a:gd name="connsiteX486" fmla="*/ 3282 w 10000"/>
                <a:gd name="connsiteY486" fmla="*/ 9865 h 10000"/>
                <a:gd name="connsiteX487" fmla="*/ 3315 w 10000"/>
                <a:gd name="connsiteY487" fmla="*/ 9865 h 10000"/>
                <a:gd name="connsiteX488" fmla="*/ 3326 w 10000"/>
                <a:gd name="connsiteY488" fmla="*/ 9872 h 10000"/>
                <a:gd name="connsiteX489" fmla="*/ 3338 w 10000"/>
                <a:gd name="connsiteY489" fmla="*/ 9872 h 10000"/>
                <a:gd name="connsiteX490" fmla="*/ 3359 w 10000"/>
                <a:gd name="connsiteY490" fmla="*/ 9872 h 10000"/>
                <a:gd name="connsiteX491" fmla="*/ 3371 w 10000"/>
                <a:gd name="connsiteY491" fmla="*/ 9872 h 10000"/>
                <a:gd name="connsiteX492" fmla="*/ 3382 w 10000"/>
                <a:gd name="connsiteY492" fmla="*/ 9872 h 10000"/>
                <a:gd name="connsiteX493" fmla="*/ 3404 w 10000"/>
                <a:gd name="connsiteY493" fmla="*/ 9872 h 10000"/>
                <a:gd name="connsiteX494" fmla="*/ 3415 w 10000"/>
                <a:gd name="connsiteY494" fmla="*/ 9872 h 10000"/>
                <a:gd name="connsiteX495" fmla="*/ 3448 w 10000"/>
                <a:gd name="connsiteY495" fmla="*/ 9892 h 10000"/>
                <a:gd name="connsiteX496" fmla="*/ 3469 w 10000"/>
                <a:gd name="connsiteY496" fmla="*/ 9899 h 10000"/>
                <a:gd name="connsiteX497" fmla="*/ 3502 w 10000"/>
                <a:gd name="connsiteY497" fmla="*/ 9905 h 10000"/>
                <a:gd name="connsiteX498" fmla="*/ 3536 w 10000"/>
                <a:gd name="connsiteY498" fmla="*/ 9905 h 10000"/>
                <a:gd name="connsiteX499" fmla="*/ 3580 w 10000"/>
                <a:gd name="connsiteY499" fmla="*/ 9905 h 10000"/>
                <a:gd name="connsiteX500" fmla="*/ 3613 w 10000"/>
                <a:gd name="connsiteY500" fmla="*/ 9919 h 10000"/>
                <a:gd name="connsiteX501" fmla="*/ 3657 w 10000"/>
                <a:gd name="connsiteY501" fmla="*/ 9926 h 10000"/>
                <a:gd name="connsiteX502" fmla="*/ 3669 w 10000"/>
                <a:gd name="connsiteY502" fmla="*/ 9946 h 10000"/>
                <a:gd name="connsiteX503" fmla="*/ 3746 w 10000"/>
                <a:gd name="connsiteY503" fmla="*/ 9953 h 10000"/>
                <a:gd name="connsiteX504" fmla="*/ 3801 w 10000"/>
                <a:gd name="connsiteY504" fmla="*/ 9966 h 10000"/>
                <a:gd name="connsiteX505" fmla="*/ 3878 w 10000"/>
                <a:gd name="connsiteY505" fmla="*/ 9973 h 10000"/>
                <a:gd name="connsiteX506" fmla="*/ 3934 w 10000"/>
                <a:gd name="connsiteY506" fmla="*/ 9973 h 10000"/>
                <a:gd name="connsiteX507" fmla="*/ 4012 w 10000"/>
                <a:gd name="connsiteY507" fmla="*/ 9980 h 10000"/>
                <a:gd name="connsiteX508" fmla="*/ 4089 w 10000"/>
                <a:gd name="connsiteY508" fmla="*/ 9993 h 10000"/>
                <a:gd name="connsiteX509" fmla="*/ 4144 w 10000"/>
                <a:gd name="connsiteY509" fmla="*/ 9993 h 10000"/>
                <a:gd name="connsiteX510" fmla="*/ 4221 w 10000"/>
                <a:gd name="connsiteY51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387 w 10000"/>
                <a:gd name="connsiteY415" fmla="*/ 4267 h 10000"/>
                <a:gd name="connsiteX416" fmla="*/ 2299 w 10000"/>
                <a:gd name="connsiteY416" fmla="*/ 4247 h 10000"/>
                <a:gd name="connsiteX417" fmla="*/ 2608 w 10000"/>
                <a:gd name="connsiteY417" fmla="*/ 6563 h 10000"/>
                <a:gd name="connsiteX418" fmla="*/ 2740 w 10000"/>
                <a:gd name="connsiteY418" fmla="*/ 6570 h 10000"/>
                <a:gd name="connsiteX419" fmla="*/ 2862 w 10000"/>
                <a:gd name="connsiteY419" fmla="*/ 6570 h 10000"/>
                <a:gd name="connsiteX420" fmla="*/ 2984 w 10000"/>
                <a:gd name="connsiteY420" fmla="*/ 6563 h 10000"/>
                <a:gd name="connsiteX421" fmla="*/ 2984 w 10000"/>
                <a:gd name="connsiteY421" fmla="*/ 6590 h 10000"/>
                <a:gd name="connsiteX422" fmla="*/ 2961 w 10000"/>
                <a:gd name="connsiteY422" fmla="*/ 6624 h 10000"/>
                <a:gd name="connsiteX423" fmla="*/ 2961 w 10000"/>
                <a:gd name="connsiteY423" fmla="*/ 6651 h 10000"/>
                <a:gd name="connsiteX424" fmla="*/ 2961 w 10000"/>
                <a:gd name="connsiteY424" fmla="*/ 6678 h 10000"/>
                <a:gd name="connsiteX425" fmla="*/ 2949 w 10000"/>
                <a:gd name="connsiteY425" fmla="*/ 6712 h 10000"/>
                <a:gd name="connsiteX426" fmla="*/ 2949 w 10000"/>
                <a:gd name="connsiteY426" fmla="*/ 6739 h 10000"/>
                <a:gd name="connsiteX427" fmla="*/ 2939 w 10000"/>
                <a:gd name="connsiteY427" fmla="*/ 6766 h 10000"/>
                <a:gd name="connsiteX428" fmla="*/ 2939 w 10000"/>
                <a:gd name="connsiteY428" fmla="*/ 6793 h 10000"/>
                <a:gd name="connsiteX429" fmla="*/ 2906 w 10000"/>
                <a:gd name="connsiteY429" fmla="*/ 6989 h 10000"/>
                <a:gd name="connsiteX430" fmla="*/ 2906 w 10000"/>
                <a:gd name="connsiteY430" fmla="*/ 7184 h 10000"/>
                <a:gd name="connsiteX431" fmla="*/ 2916 w 10000"/>
                <a:gd name="connsiteY431" fmla="*/ 7380 h 10000"/>
                <a:gd name="connsiteX432" fmla="*/ 2949 w 10000"/>
                <a:gd name="connsiteY432" fmla="*/ 7576 h 10000"/>
                <a:gd name="connsiteX433" fmla="*/ 2995 w 10000"/>
                <a:gd name="connsiteY433" fmla="*/ 7765 h 10000"/>
                <a:gd name="connsiteX434" fmla="*/ 3061 w 10000"/>
                <a:gd name="connsiteY434" fmla="*/ 7968 h 10000"/>
                <a:gd name="connsiteX435" fmla="*/ 3128 w 10000"/>
                <a:gd name="connsiteY435" fmla="*/ 8157 h 10000"/>
                <a:gd name="connsiteX436" fmla="*/ 3204 w 10000"/>
                <a:gd name="connsiteY436" fmla="*/ 8339 h 10000"/>
                <a:gd name="connsiteX437" fmla="*/ 3502 w 10000"/>
                <a:gd name="connsiteY437" fmla="*/ 8852 h 10000"/>
                <a:gd name="connsiteX438" fmla="*/ 3073 w 10000"/>
                <a:gd name="connsiteY438" fmla="*/ 8832 h 10000"/>
                <a:gd name="connsiteX439" fmla="*/ 2619 w 10000"/>
                <a:gd name="connsiteY439" fmla="*/ 8832 h 10000"/>
                <a:gd name="connsiteX440" fmla="*/ 2399 w 10000"/>
                <a:gd name="connsiteY440" fmla="*/ 8832 h 10000"/>
                <a:gd name="connsiteX441" fmla="*/ 2178 w 10000"/>
                <a:gd name="connsiteY441" fmla="*/ 8845 h 10000"/>
                <a:gd name="connsiteX442" fmla="*/ 1956 w 10000"/>
                <a:gd name="connsiteY442" fmla="*/ 8859 h 10000"/>
                <a:gd name="connsiteX443" fmla="*/ 1723 w 10000"/>
                <a:gd name="connsiteY443" fmla="*/ 8879 h 10000"/>
                <a:gd name="connsiteX444" fmla="*/ 1514 w 10000"/>
                <a:gd name="connsiteY444" fmla="*/ 8906 h 10000"/>
                <a:gd name="connsiteX445" fmla="*/ 1293 w 10000"/>
                <a:gd name="connsiteY445" fmla="*/ 8933 h 10000"/>
                <a:gd name="connsiteX446" fmla="*/ 1083 w 10000"/>
                <a:gd name="connsiteY446" fmla="*/ 8967 h 10000"/>
                <a:gd name="connsiteX447" fmla="*/ 873 w 10000"/>
                <a:gd name="connsiteY447" fmla="*/ 9014 h 10000"/>
                <a:gd name="connsiteX448" fmla="*/ 685 w 10000"/>
                <a:gd name="connsiteY448" fmla="*/ 9068 h 10000"/>
                <a:gd name="connsiteX449" fmla="*/ 486 w 10000"/>
                <a:gd name="connsiteY449" fmla="*/ 9136 h 10000"/>
                <a:gd name="connsiteX450" fmla="*/ 299 w 10000"/>
                <a:gd name="connsiteY450" fmla="*/ 9196 h 10000"/>
                <a:gd name="connsiteX451" fmla="*/ 122 w 10000"/>
                <a:gd name="connsiteY451" fmla="*/ 9278 h 10000"/>
                <a:gd name="connsiteX452" fmla="*/ 87 w 10000"/>
                <a:gd name="connsiteY452" fmla="*/ 9305 h 10000"/>
                <a:gd name="connsiteX453" fmla="*/ 66 w 10000"/>
                <a:gd name="connsiteY453" fmla="*/ 9332 h 10000"/>
                <a:gd name="connsiteX454" fmla="*/ 44 w 10000"/>
                <a:gd name="connsiteY454" fmla="*/ 9359 h 10000"/>
                <a:gd name="connsiteX455" fmla="*/ 22 w 10000"/>
                <a:gd name="connsiteY455" fmla="*/ 9392 h 10000"/>
                <a:gd name="connsiteX456" fmla="*/ 11 w 10000"/>
                <a:gd name="connsiteY456" fmla="*/ 9419 h 10000"/>
                <a:gd name="connsiteX457" fmla="*/ 0 w 10000"/>
                <a:gd name="connsiteY457" fmla="*/ 9446 h 10000"/>
                <a:gd name="connsiteX458" fmla="*/ 0 w 10000"/>
                <a:gd name="connsiteY458" fmla="*/ 9473 h 10000"/>
                <a:gd name="connsiteX459" fmla="*/ 0 w 10000"/>
                <a:gd name="connsiteY459" fmla="*/ 9500 h 10000"/>
                <a:gd name="connsiteX460" fmla="*/ 178 w 10000"/>
                <a:gd name="connsiteY460" fmla="*/ 9534 h 10000"/>
                <a:gd name="connsiteX461" fmla="*/ 355 w 10000"/>
                <a:gd name="connsiteY461" fmla="*/ 9554 h 10000"/>
                <a:gd name="connsiteX462" fmla="*/ 530 w 10000"/>
                <a:gd name="connsiteY462" fmla="*/ 9581 h 10000"/>
                <a:gd name="connsiteX463" fmla="*/ 718 w 10000"/>
                <a:gd name="connsiteY463" fmla="*/ 9588 h 10000"/>
                <a:gd name="connsiteX464" fmla="*/ 1083 w 10000"/>
                <a:gd name="connsiteY464" fmla="*/ 9602 h 10000"/>
                <a:gd name="connsiteX465" fmla="*/ 1459 w 10000"/>
                <a:gd name="connsiteY465" fmla="*/ 9588 h 10000"/>
                <a:gd name="connsiteX466" fmla="*/ 1834 w 10000"/>
                <a:gd name="connsiteY466" fmla="*/ 9575 h 10000"/>
                <a:gd name="connsiteX467" fmla="*/ 2210 w 10000"/>
                <a:gd name="connsiteY467" fmla="*/ 9561 h 10000"/>
                <a:gd name="connsiteX468" fmla="*/ 2575 w 10000"/>
                <a:gd name="connsiteY468" fmla="*/ 9554 h 10000"/>
                <a:gd name="connsiteX469" fmla="*/ 2949 w 10000"/>
                <a:gd name="connsiteY469" fmla="*/ 9561 h 10000"/>
                <a:gd name="connsiteX470" fmla="*/ 2949 w 10000"/>
                <a:gd name="connsiteY470" fmla="*/ 9581 h 10000"/>
                <a:gd name="connsiteX471" fmla="*/ 2961 w 10000"/>
                <a:gd name="connsiteY471" fmla="*/ 9602 h 10000"/>
                <a:gd name="connsiteX472" fmla="*/ 2961 w 10000"/>
                <a:gd name="connsiteY472" fmla="*/ 9615 h 10000"/>
                <a:gd name="connsiteX473" fmla="*/ 2961 w 10000"/>
                <a:gd name="connsiteY473" fmla="*/ 9635 h 10000"/>
                <a:gd name="connsiteX474" fmla="*/ 2984 w 10000"/>
                <a:gd name="connsiteY474" fmla="*/ 9662 h 10000"/>
                <a:gd name="connsiteX475" fmla="*/ 2995 w 10000"/>
                <a:gd name="connsiteY475" fmla="*/ 9683 h 10000"/>
                <a:gd name="connsiteX476" fmla="*/ 2995 w 10000"/>
                <a:gd name="connsiteY476" fmla="*/ 9696 h 10000"/>
                <a:gd name="connsiteX477" fmla="*/ 3017 w 10000"/>
                <a:gd name="connsiteY477" fmla="*/ 9716 h 10000"/>
                <a:gd name="connsiteX478" fmla="*/ 3040 w 10000"/>
                <a:gd name="connsiteY478" fmla="*/ 9743 h 10000"/>
                <a:gd name="connsiteX479" fmla="*/ 3073 w 10000"/>
                <a:gd name="connsiteY479" fmla="*/ 9764 h 10000"/>
                <a:gd name="connsiteX480" fmla="*/ 3106 w 10000"/>
                <a:gd name="connsiteY480" fmla="*/ 9784 h 10000"/>
                <a:gd name="connsiteX481" fmla="*/ 3128 w 10000"/>
                <a:gd name="connsiteY481" fmla="*/ 9797 h 10000"/>
                <a:gd name="connsiteX482" fmla="*/ 3171 w 10000"/>
                <a:gd name="connsiteY482" fmla="*/ 9818 h 10000"/>
                <a:gd name="connsiteX483" fmla="*/ 3204 w 10000"/>
                <a:gd name="connsiteY483" fmla="*/ 9838 h 10000"/>
                <a:gd name="connsiteX484" fmla="*/ 3248 w 10000"/>
                <a:gd name="connsiteY484" fmla="*/ 9845 h 10000"/>
                <a:gd name="connsiteX485" fmla="*/ 3282 w 10000"/>
                <a:gd name="connsiteY485" fmla="*/ 9865 h 10000"/>
                <a:gd name="connsiteX486" fmla="*/ 3315 w 10000"/>
                <a:gd name="connsiteY486" fmla="*/ 9865 h 10000"/>
                <a:gd name="connsiteX487" fmla="*/ 3326 w 10000"/>
                <a:gd name="connsiteY487" fmla="*/ 9872 h 10000"/>
                <a:gd name="connsiteX488" fmla="*/ 3338 w 10000"/>
                <a:gd name="connsiteY488" fmla="*/ 9872 h 10000"/>
                <a:gd name="connsiteX489" fmla="*/ 3359 w 10000"/>
                <a:gd name="connsiteY489" fmla="*/ 9872 h 10000"/>
                <a:gd name="connsiteX490" fmla="*/ 3371 w 10000"/>
                <a:gd name="connsiteY490" fmla="*/ 9872 h 10000"/>
                <a:gd name="connsiteX491" fmla="*/ 3382 w 10000"/>
                <a:gd name="connsiteY491" fmla="*/ 9872 h 10000"/>
                <a:gd name="connsiteX492" fmla="*/ 3404 w 10000"/>
                <a:gd name="connsiteY492" fmla="*/ 9872 h 10000"/>
                <a:gd name="connsiteX493" fmla="*/ 3415 w 10000"/>
                <a:gd name="connsiteY493" fmla="*/ 9872 h 10000"/>
                <a:gd name="connsiteX494" fmla="*/ 3448 w 10000"/>
                <a:gd name="connsiteY494" fmla="*/ 9892 h 10000"/>
                <a:gd name="connsiteX495" fmla="*/ 3469 w 10000"/>
                <a:gd name="connsiteY495" fmla="*/ 9899 h 10000"/>
                <a:gd name="connsiteX496" fmla="*/ 3502 w 10000"/>
                <a:gd name="connsiteY496" fmla="*/ 9905 h 10000"/>
                <a:gd name="connsiteX497" fmla="*/ 3536 w 10000"/>
                <a:gd name="connsiteY497" fmla="*/ 9905 h 10000"/>
                <a:gd name="connsiteX498" fmla="*/ 3580 w 10000"/>
                <a:gd name="connsiteY498" fmla="*/ 9905 h 10000"/>
                <a:gd name="connsiteX499" fmla="*/ 3613 w 10000"/>
                <a:gd name="connsiteY499" fmla="*/ 9919 h 10000"/>
                <a:gd name="connsiteX500" fmla="*/ 3657 w 10000"/>
                <a:gd name="connsiteY500" fmla="*/ 9926 h 10000"/>
                <a:gd name="connsiteX501" fmla="*/ 3669 w 10000"/>
                <a:gd name="connsiteY501" fmla="*/ 9946 h 10000"/>
                <a:gd name="connsiteX502" fmla="*/ 3746 w 10000"/>
                <a:gd name="connsiteY502" fmla="*/ 9953 h 10000"/>
                <a:gd name="connsiteX503" fmla="*/ 3801 w 10000"/>
                <a:gd name="connsiteY503" fmla="*/ 9966 h 10000"/>
                <a:gd name="connsiteX504" fmla="*/ 3878 w 10000"/>
                <a:gd name="connsiteY504" fmla="*/ 9973 h 10000"/>
                <a:gd name="connsiteX505" fmla="*/ 3934 w 10000"/>
                <a:gd name="connsiteY505" fmla="*/ 9973 h 10000"/>
                <a:gd name="connsiteX506" fmla="*/ 4012 w 10000"/>
                <a:gd name="connsiteY506" fmla="*/ 9980 h 10000"/>
                <a:gd name="connsiteX507" fmla="*/ 4089 w 10000"/>
                <a:gd name="connsiteY507" fmla="*/ 9993 h 10000"/>
                <a:gd name="connsiteX508" fmla="*/ 4144 w 10000"/>
                <a:gd name="connsiteY508" fmla="*/ 9993 h 10000"/>
                <a:gd name="connsiteX509" fmla="*/ 4221 w 10000"/>
                <a:gd name="connsiteY50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387 w 10000"/>
                <a:gd name="connsiteY414" fmla="*/ 4267 h 10000"/>
                <a:gd name="connsiteX415" fmla="*/ 2299 w 10000"/>
                <a:gd name="connsiteY415" fmla="*/ 4247 h 10000"/>
                <a:gd name="connsiteX416" fmla="*/ 2608 w 10000"/>
                <a:gd name="connsiteY416" fmla="*/ 6563 h 10000"/>
                <a:gd name="connsiteX417" fmla="*/ 2740 w 10000"/>
                <a:gd name="connsiteY417" fmla="*/ 6570 h 10000"/>
                <a:gd name="connsiteX418" fmla="*/ 2862 w 10000"/>
                <a:gd name="connsiteY418" fmla="*/ 6570 h 10000"/>
                <a:gd name="connsiteX419" fmla="*/ 2984 w 10000"/>
                <a:gd name="connsiteY419" fmla="*/ 6563 h 10000"/>
                <a:gd name="connsiteX420" fmla="*/ 2984 w 10000"/>
                <a:gd name="connsiteY420" fmla="*/ 6590 h 10000"/>
                <a:gd name="connsiteX421" fmla="*/ 2961 w 10000"/>
                <a:gd name="connsiteY421" fmla="*/ 6624 h 10000"/>
                <a:gd name="connsiteX422" fmla="*/ 2961 w 10000"/>
                <a:gd name="connsiteY422" fmla="*/ 6651 h 10000"/>
                <a:gd name="connsiteX423" fmla="*/ 2961 w 10000"/>
                <a:gd name="connsiteY423" fmla="*/ 6678 h 10000"/>
                <a:gd name="connsiteX424" fmla="*/ 2949 w 10000"/>
                <a:gd name="connsiteY424" fmla="*/ 6712 h 10000"/>
                <a:gd name="connsiteX425" fmla="*/ 2949 w 10000"/>
                <a:gd name="connsiteY425" fmla="*/ 6739 h 10000"/>
                <a:gd name="connsiteX426" fmla="*/ 2939 w 10000"/>
                <a:gd name="connsiteY426" fmla="*/ 6766 h 10000"/>
                <a:gd name="connsiteX427" fmla="*/ 2939 w 10000"/>
                <a:gd name="connsiteY427" fmla="*/ 6793 h 10000"/>
                <a:gd name="connsiteX428" fmla="*/ 2906 w 10000"/>
                <a:gd name="connsiteY428" fmla="*/ 6989 h 10000"/>
                <a:gd name="connsiteX429" fmla="*/ 2906 w 10000"/>
                <a:gd name="connsiteY429" fmla="*/ 7184 h 10000"/>
                <a:gd name="connsiteX430" fmla="*/ 2916 w 10000"/>
                <a:gd name="connsiteY430" fmla="*/ 7380 h 10000"/>
                <a:gd name="connsiteX431" fmla="*/ 2949 w 10000"/>
                <a:gd name="connsiteY431" fmla="*/ 7576 h 10000"/>
                <a:gd name="connsiteX432" fmla="*/ 2995 w 10000"/>
                <a:gd name="connsiteY432" fmla="*/ 7765 h 10000"/>
                <a:gd name="connsiteX433" fmla="*/ 3061 w 10000"/>
                <a:gd name="connsiteY433" fmla="*/ 7968 h 10000"/>
                <a:gd name="connsiteX434" fmla="*/ 3128 w 10000"/>
                <a:gd name="connsiteY434" fmla="*/ 8157 h 10000"/>
                <a:gd name="connsiteX435" fmla="*/ 3204 w 10000"/>
                <a:gd name="connsiteY435" fmla="*/ 8339 h 10000"/>
                <a:gd name="connsiteX436" fmla="*/ 3502 w 10000"/>
                <a:gd name="connsiteY436" fmla="*/ 8852 h 10000"/>
                <a:gd name="connsiteX437" fmla="*/ 3073 w 10000"/>
                <a:gd name="connsiteY437" fmla="*/ 8832 h 10000"/>
                <a:gd name="connsiteX438" fmla="*/ 2619 w 10000"/>
                <a:gd name="connsiteY438" fmla="*/ 8832 h 10000"/>
                <a:gd name="connsiteX439" fmla="*/ 2399 w 10000"/>
                <a:gd name="connsiteY439" fmla="*/ 8832 h 10000"/>
                <a:gd name="connsiteX440" fmla="*/ 2178 w 10000"/>
                <a:gd name="connsiteY440" fmla="*/ 8845 h 10000"/>
                <a:gd name="connsiteX441" fmla="*/ 1956 w 10000"/>
                <a:gd name="connsiteY441" fmla="*/ 8859 h 10000"/>
                <a:gd name="connsiteX442" fmla="*/ 1723 w 10000"/>
                <a:gd name="connsiteY442" fmla="*/ 8879 h 10000"/>
                <a:gd name="connsiteX443" fmla="*/ 1514 w 10000"/>
                <a:gd name="connsiteY443" fmla="*/ 8906 h 10000"/>
                <a:gd name="connsiteX444" fmla="*/ 1293 w 10000"/>
                <a:gd name="connsiteY444" fmla="*/ 8933 h 10000"/>
                <a:gd name="connsiteX445" fmla="*/ 1083 w 10000"/>
                <a:gd name="connsiteY445" fmla="*/ 8967 h 10000"/>
                <a:gd name="connsiteX446" fmla="*/ 873 w 10000"/>
                <a:gd name="connsiteY446" fmla="*/ 9014 h 10000"/>
                <a:gd name="connsiteX447" fmla="*/ 685 w 10000"/>
                <a:gd name="connsiteY447" fmla="*/ 9068 h 10000"/>
                <a:gd name="connsiteX448" fmla="*/ 486 w 10000"/>
                <a:gd name="connsiteY448" fmla="*/ 9136 h 10000"/>
                <a:gd name="connsiteX449" fmla="*/ 299 w 10000"/>
                <a:gd name="connsiteY449" fmla="*/ 9196 h 10000"/>
                <a:gd name="connsiteX450" fmla="*/ 122 w 10000"/>
                <a:gd name="connsiteY450" fmla="*/ 9278 h 10000"/>
                <a:gd name="connsiteX451" fmla="*/ 87 w 10000"/>
                <a:gd name="connsiteY451" fmla="*/ 9305 h 10000"/>
                <a:gd name="connsiteX452" fmla="*/ 66 w 10000"/>
                <a:gd name="connsiteY452" fmla="*/ 9332 h 10000"/>
                <a:gd name="connsiteX453" fmla="*/ 44 w 10000"/>
                <a:gd name="connsiteY453" fmla="*/ 9359 h 10000"/>
                <a:gd name="connsiteX454" fmla="*/ 22 w 10000"/>
                <a:gd name="connsiteY454" fmla="*/ 9392 h 10000"/>
                <a:gd name="connsiteX455" fmla="*/ 11 w 10000"/>
                <a:gd name="connsiteY455" fmla="*/ 9419 h 10000"/>
                <a:gd name="connsiteX456" fmla="*/ 0 w 10000"/>
                <a:gd name="connsiteY456" fmla="*/ 9446 h 10000"/>
                <a:gd name="connsiteX457" fmla="*/ 0 w 10000"/>
                <a:gd name="connsiteY457" fmla="*/ 9473 h 10000"/>
                <a:gd name="connsiteX458" fmla="*/ 0 w 10000"/>
                <a:gd name="connsiteY458" fmla="*/ 9500 h 10000"/>
                <a:gd name="connsiteX459" fmla="*/ 178 w 10000"/>
                <a:gd name="connsiteY459" fmla="*/ 9534 h 10000"/>
                <a:gd name="connsiteX460" fmla="*/ 355 w 10000"/>
                <a:gd name="connsiteY460" fmla="*/ 9554 h 10000"/>
                <a:gd name="connsiteX461" fmla="*/ 530 w 10000"/>
                <a:gd name="connsiteY461" fmla="*/ 9581 h 10000"/>
                <a:gd name="connsiteX462" fmla="*/ 718 w 10000"/>
                <a:gd name="connsiteY462" fmla="*/ 9588 h 10000"/>
                <a:gd name="connsiteX463" fmla="*/ 1083 w 10000"/>
                <a:gd name="connsiteY463" fmla="*/ 9602 h 10000"/>
                <a:gd name="connsiteX464" fmla="*/ 1459 w 10000"/>
                <a:gd name="connsiteY464" fmla="*/ 9588 h 10000"/>
                <a:gd name="connsiteX465" fmla="*/ 1834 w 10000"/>
                <a:gd name="connsiteY465" fmla="*/ 9575 h 10000"/>
                <a:gd name="connsiteX466" fmla="*/ 2210 w 10000"/>
                <a:gd name="connsiteY466" fmla="*/ 9561 h 10000"/>
                <a:gd name="connsiteX467" fmla="*/ 2575 w 10000"/>
                <a:gd name="connsiteY467" fmla="*/ 9554 h 10000"/>
                <a:gd name="connsiteX468" fmla="*/ 2949 w 10000"/>
                <a:gd name="connsiteY468" fmla="*/ 9561 h 10000"/>
                <a:gd name="connsiteX469" fmla="*/ 2949 w 10000"/>
                <a:gd name="connsiteY469" fmla="*/ 9581 h 10000"/>
                <a:gd name="connsiteX470" fmla="*/ 2961 w 10000"/>
                <a:gd name="connsiteY470" fmla="*/ 9602 h 10000"/>
                <a:gd name="connsiteX471" fmla="*/ 2961 w 10000"/>
                <a:gd name="connsiteY471" fmla="*/ 9615 h 10000"/>
                <a:gd name="connsiteX472" fmla="*/ 2961 w 10000"/>
                <a:gd name="connsiteY472" fmla="*/ 9635 h 10000"/>
                <a:gd name="connsiteX473" fmla="*/ 2984 w 10000"/>
                <a:gd name="connsiteY473" fmla="*/ 9662 h 10000"/>
                <a:gd name="connsiteX474" fmla="*/ 2995 w 10000"/>
                <a:gd name="connsiteY474" fmla="*/ 9683 h 10000"/>
                <a:gd name="connsiteX475" fmla="*/ 2995 w 10000"/>
                <a:gd name="connsiteY475" fmla="*/ 9696 h 10000"/>
                <a:gd name="connsiteX476" fmla="*/ 3017 w 10000"/>
                <a:gd name="connsiteY476" fmla="*/ 9716 h 10000"/>
                <a:gd name="connsiteX477" fmla="*/ 3040 w 10000"/>
                <a:gd name="connsiteY477" fmla="*/ 9743 h 10000"/>
                <a:gd name="connsiteX478" fmla="*/ 3073 w 10000"/>
                <a:gd name="connsiteY478" fmla="*/ 9764 h 10000"/>
                <a:gd name="connsiteX479" fmla="*/ 3106 w 10000"/>
                <a:gd name="connsiteY479" fmla="*/ 9784 h 10000"/>
                <a:gd name="connsiteX480" fmla="*/ 3128 w 10000"/>
                <a:gd name="connsiteY480" fmla="*/ 9797 h 10000"/>
                <a:gd name="connsiteX481" fmla="*/ 3171 w 10000"/>
                <a:gd name="connsiteY481" fmla="*/ 9818 h 10000"/>
                <a:gd name="connsiteX482" fmla="*/ 3204 w 10000"/>
                <a:gd name="connsiteY482" fmla="*/ 9838 h 10000"/>
                <a:gd name="connsiteX483" fmla="*/ 3248 w 10000"/>
                <a:gd name="connsiteY483" fmla="*/ 9845 h 10000"/>
                <a:gd name="connsiteX484" fmla="*/ 3282 w 10000"/>
                <a:gd name="connsiteY484" fmla="*/ 9865 h 10000"/>
                <a:gd name="connsiteX485" fmla="*/ 3315 w 10000"/>
                <a:gd name="connsiteY485" fmla="*/ 9865 h 10000"/>
                <a:gd name="connsiteX486" fmla="*/ 3326 w 10000"/>
                <a:gd name="connsiteY486" fmla="*/ 9872 h 10000"/>
                <a:gd name="connsiteX487" fmla="*/ 3338 w 10000"/>
                <a:gd name="connsiteY487" fmla="*/ 9872 h 10000"/>
                <a:gd name="connsiteX488" fmla="*/ 3359 w 10000"/>
                <a:gd name="connsiteY488" fmla="*/ 9872 h 10000"/>
                <a:gd name="connsiteX489" fmla="*/ 3371 w 10000"/>
                <a:gd name="connsiteY489" fmla="*/ 9872 h 10000"/>
                <a:gd name="connsiteX490" fmla="*/ 3382 w 10000"/>
                <a:gd name="connsiteY490" fmla="*/ 9872 h 10000"/>
                <a:gd name="connsiteX491" fmla="*/ 3404 w 10000"/>
                <a:gd name="connsiteY491" fmla="*/ 9872 h 10000"/>
                <a:gd name="connsiteX492" fmla="*/ 3415 w 10000"/>
                <a:gd name="connsiteY492" fmla="*/ 9872 h 10000"/>
                <a:gd name="connsiteX493" fmla="*/ 3448 w 10000"/>
                <a:gd name="connsiteY493" fmla="*/ 9892 h 10000"/>
                <a:gd name="connsiteX494" fmla="*/ 3469 w 10000"/>
                <a:gd name="connsiteY494" fmla="*/ 9899 h 10000"/>
                <a:gd name="connsiteX495" fmla="*/ 3502 w 10000"/>
                <a:gd name="connsiteY495" fmla="*/ 9905 h 10000"/>
                <a:gd name="connsiteX496" fmla="*/ 3536 w 10000"/>
                <a:gd name="connsiteY496" fmla="*/ 9905 h 10000"/>
                <a:gd name="connsiteX497" fmla="*/ 3580 w 10000"/>
                <a:gd name="connsiteY497" fmla="*/ 9905 h 10000"/>
                <a:gd name="connsiteX498" fmla="*/ 3613 w 10000"/>
                <a:gd name="connsiteY498" fmla="*/ 9919 h 10000"/>
                <a:gd name="connsiteX499" fmla="*/ 3657 w 10000"/>
                <a:gd name="connsiteY499" fmla="*/ 9926 h 10000"/>
                <a:gd name="connsiteX500" fmla="*/ 3669 w 10000"/>
                <a:gd name="connsiteY500" fmla="*/ 9946 h 10000"/>
                <a:gd name="connsiteX501" fmla="*/ 3746 w 10000"/>
                <a:gd name="connsiteY501" fmla="*/ 9953 h 10000"/>
                <a:gd name="connsiteX502" fmla="*/ 3801 w 10000"/>
                <a:gd name="connsiteY502" fmla="*/ 9966 h 10000"/>
                <a:gd name="connsiteX503" fmla="*/ 3878 w 10000"/>
                <a:gd name="connsiteY503" fmla="*/ 9973 h 10000"/>
                <a:gd name="connsiteX504" fmla="*/ 3934 w 10000"/>
                <a:gd name="connsiteY504" fmla="*/ 9973 h 10000"/>
                <a:gd name="connsiteX505" fmla="*/ 4012 w 10000"/>
                <a:gd name="connsiteY505" fmla="*/ 9980 h 10000"/>
                <a:gd name="connsiteX506" fmla="*/ 4089 w 10000"/>
                <a:gd name="connsiteY506" fmla="*/ 9993 h 10000"/>
                <a:gd name="connsiteX507" fmla="*/ 4144 w 10000"/>
                <a:gd name="connsiteY507" fmla="*/ 9993 h 10000"/>
                <a:gd name="connsiteX508" fmla="*/ 4221 w 10000"/>
                <a:gd name="connsiteY50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299 w 10000"/>
                <a:gd name="connsiteY414" fmla="*/ 4247 h 10000"/>
                <a:gd name="connsiteX415" fmla="*/ 2608 w 10000"/>
                <a:gd name="connsiteY415" fmla="*/ 6563 h 10000"/>
                <a:gd name="connsiteX416" fmla="*/ 2740 w 10000"/>
                <a:gd name="connsiteY416" fmla="*/ 6570 h 10000"/>
                <a:gd name="connsiteX417" fmla="*/ 2862 w 10000"/>
                <a:gd name="connsiteY417" fmla="*/ 6570 h 10000"/>
                <a:gd name="connsiteX418" fmla="*/ 2984 w 10000"/>
                <a:gd name="connsiteY418" fmla="*/ 6563 h 10000"/>
                <a:gd name="connsiteX419" fmla="*/ 2984 w 10000"/>
                <a:gd name="connsiteY419" fmla="*/ 6590 h 10000"/>
                <a:gd name="connsiteX420" fmla="*/ 2961 w 10000"/>
                <a:gd name="connsiteY420" fmla="*/ 6624 h 10000"/>
                <a:gd name="connsiteX421" fmla="*/ 2961 w 10000"/>
                <a:gd name="connsiteY421" fmla="*/ 6651 h 10000"/>
                <a:gd name="connsiteX422" fmla="*/ 2961 w 10000"/>
                <a:gd name="connsiteY422" fmla="*/ 6678 h 10000"/>
                <a:gd name="connsiteX423" fmla="*/ 2949 w 10000"/>
                <a:gd name="connsiteY423" fmla="*/ 6712 h 10000"/>
                <a:gd name="connsiteX424" fmla="*/ 2949 w 10000"/>
                <a:gd name="connsiteY424" fmla="*/ 6739 h 10000"/>
                <a:gd name="connsiteX425" fmla="*/ 2939 w 10000"/>
                <a:gd name="connsiteY425" fmla="*/ 6766 h 10000"/>
                <a:gd name="connsiteX426" fmla="*/ 2939 w 10000"/>
                <a:gd name="connsiteY426" fmla="*/ 6793 h 10000"/>
                <a:gd name="connsiteX427" fmla="*/ 2906 w 10000"/>
                <a:gd name="connsiteY427" fmla="*/ 6989 h 10000"/>
                <a:gd name="connsiteX428" fmla="*/ 2906 w 10000"/>
                <a:gd name="connsiteY428" fmla="*/ 7184 h 10000"/>
                <a:gd name="connsiteX429" fmla="*/ 2916 w 10000"/>
                <a:gd name="connsiteY429" fmla="*/ 7380 h 10000"/>
                <a:gd name="connsiteX430" fmla="*/ 2949 w 10000"/>
                <a:gd name="connsiteY430" fmla="*/ 7576 h 10000"/>
                <a:gd name="connsiteX431" fmla="*/ 2995 w 10000"/>
                <a:gd name="connsiteY431" fmla="*/ 7765 h 10000"/>
                <a:gd name="connsiteX432" fmla="*/ 3061 w 10000"/>
                <a:gd name="connsiteY432" fmla="*/ 7968 h 10000"/>
                <a:gd name="connsiteX433" fmla="*/ 3128 w 10000"/>
                <a:gd name="connsiteY433" fmla="*/ 8157 h 10000"/>
                <a:gd name="connsiteX434" fmla="*/ 3204 w 10000"/>
                <a:gd name="connsiteY434" fmla="*/ 8339 h 10000"/>
                <a:gd name="connsiteX435" fmla="*/ 3502 w 10000"/>
                <a:gd name="connsiteY435" fmla="*/ 8852 h 10000"/>
                <a:gd name="connsiteX436" fmla="*/ 3073 w 10000"/>
                <a:gd name="connsiteY436" fmla="*/ 8832 h 10000"/>
                <a:gd name="connsiteX437" fmla="*/ 2619 w 10000"/>
                <a:gd name="connsiteY437" fmla="*/ 8832 h 10000"/>
                <a:gd name="connsiteX438" fmla="*/ 2399 w 10000"/>
                <a:gd name="connsiteY438" fmla="*/ 8832 h 10000"/>
                <a:gd name="connsiteX439" fmla="*/ 2178 w 10000"/>
                <a:gd name="connsiteY439" fmla="*/ 8845 h 10000"/>
                <a:gd name="connsiteX440" fmla="*/ 1956 w 10000"/>
                <a:gd name="connsiteY440" fmla="*/ 8859 h 10000"/>
                <a:gd name="connsiteX441" fmla="*/ 1723 w 10000"/>
                <a:gd name="connsiteY441" fmla="*/ 8879 h 10000"/>
                <a:gd name="connsiteX442" fmla="*/ 1514 w 10000"/>
                <a:gd name="connsiteY442" fmla="*/ 8906 h 10000"/>
                <a:gd name="connsiteX443" fmla="*/ 1293 w 10000"/>
                <a:gd name="connsiteY443" fmla="*/ 8933 h 10000"/>
                <a:gd name="connsiteX444" fmla="*/ 1083 w 10000"/>
                <a:gd name="connsiteY444" fmla="*/ 8967 h 10000"/>
                <a:gd name="connsiteX445" fmla="*/ 873 w 10000"/>
                <a:gd name="connsiteY445" fmla="*/ 9014 h 10000"/>
                <a:gd name="connsiteX446" fmla="*/ 685 w 10000"/>
                <a:gd name="connsiteY446" fmla="*/ 9068 h 10000"/>
                <a:gd name="connsiteX447" fmla="*/ 486 w 10000"/>
                <a:gd name="connsiteY447" fmla="*/ 9136 h 10000"/>
                <a:gd name="connsiteX448" fmla="*/ 299 w 10000"/>
                <a:gd name="connsiteY448" fmla="*/ 9196 h 10000"/>
                <a:gd name="connsiteX449" fmla="*/ 122 w 10000"/>
                <a:gd name="connsiteY449" fmla="*/ 9278 h 10000"/>
                <a:gd name="connsiteX450" fmla="*/ 87 w 10000"/>
                <a:gd name="connsiteY450" fmla="*/ 9305 h 10000"/>
                <a:gd name="connsiteX451" fmla="*/ 66 w 10000"/>
                <a:gd name="connsiteY451" fmla="*/ 9332 h 10000"/>
                <a:gd name="connsiteX452" fmla="*/ 44 w 10000"/>
                <a:gd name="connsiteY452" fmla="*/ 9359 h 10000"/>
                <a:gd name="connsiteX453" fmla="*/ 22 w 10000"/>
                <a:gd name="connsiteY453" fmla="*/ 9392 h 10000"/>
                <a:gd name="connsiteX454" fmla="*/ 11 w 10000"/>
                <a:gd name="connsiteY454" fmla="*/ 9419 h 10000"/>
                <a:gd name="connsiteX455" fmla="*/ 0 w 10000"/>
                <a:gd name="connsiteY455" fmla="*/ 9446 h 10000"/>
                <a:gd name="connsiteX456" fmla="*/ 0 w 10000"/>
                <a:gd name="connsiteY456" fmla="*/ 9473 h 10000"/>
                <a:gd name="connsiteX457" fmla="*/ 0 w 10000"/>
                <a:gd name="connsiteY457" fmla="*/ 9500 h 10000"/>
                <a:gd name="connsiteX458" fmla="*/ 178 w 10000"/>
                <a:gd name="connsiteY458" fmla="*/ 9534 h 10000"/>
                <a:gd name="connsiteX459" fmla="*/ 355 w 10000"/>
                <a:gd name="connsiteY459" fmla="*/ 9554 h 10000"/>
                <a:gd name="connsiteX460" fmla="*/ 530 w 10000"/>
                <a:gd name="connsiteY460" fmla="*/ 9581 h 10000"/>
                <a:gd name="connsiteX461" fmla="*/ 718 w 10000"/>
                <a:gd name="connsiteY461" fmla="*/ 9588 h 10000"/>
                <a:gd name="connsiteX462" fmla="*/ 1083 w 10000"/>
                <a:gd name="connsiteY462" fmla="*/ 9602 h 10000"/>
                <a:gd name="connsiteX463" fmla="*/ 1459 w 10000"/>
                <a:gd name="connsiteY463" fmla="*/ 9588 h 10000"/>
                <a:gd name="connsiteX464" fmla="*/ 1834 w 10000"/>
                <a:gd name="connsiteY464" fmla="*/ 9575 h 10000"/>
                <a:gd name="connsiteX465" fmla="*/ 2210 w 10000"/>
                <a:gd name="connsiteY465" fmla="*/ 9561 h 10000"/>
                <a:gd name="connsiteX466" fmla="*/ 2575 w 10000"/>
                <a:gd name="connsiteY466" fmla="*/ 9554 h 10000"/>
                <a:gd name="connsiteX467" fmla="*/ 2949 w 10000"/>
                <a:gd name="connsiteY467" fmla="*/ 9561 h 10000"/>
                <a:gd name="connsiteX468" fmla="*/ 2949 w 10000"/>
                <a:gd name="connsiteY468" fmla="*/ 9581 h 10000"/>
                <a:gd name="connsiteX469" fmla="*/ 2961 w 10000"/>
                <a:gd name="connsiteY469" fmla="*/ 9602 h 10000"/>
                <a:gd name="connsiteX470" fmla="*/ 2961 w 10000"/>
                <a:gd name="connsiteY470" fmla="*/ 9615 h 10000"/>
                <a:gd name="connsiteX471" fmla="*/ 2961 w 10000"/>
                <a:gd name="connsiteY471" fmla="*/ 9635 h 10000"/>
                <a:gd name="connsiteX472" fmla="*/ 2984 w 10000"/>
                <a:gd name="connsiteY472" fmla="*/ 9662 h 10000"/>
                <a:gd name="connsiteX473" fmla="*/ 2995 w 10000"/>
                <a:gd name="connsiteY473" fmla="*/ 9683 h 10000"/>
                <a:gd name="connsiteX474" fmla="*/ 2995 w 10000"/>
                <a:gd name="connsiteY474" fmla="*/ 9696 h 10000"/>
                <a:gd name="connsiteX475" fmla="*/ 3017 w 10000"/>
                <a:gd name="connsiteY475" fmla="*/ 9716 h 10000"/>
                <a:gd name="connsiteX476" fmla="*/ 3040 w 10000"/>
                <a:gd name="connsiteY476" fmla="*/ 9743 h 10000"/>
                <a:gd name="connsiteX477" fmla="*/ 3073 w 10000"/>
                <a:gd name="connsiteY477" fmla="*/ 9764 h 10000"/>
                <a:gd name="connsiteX478" fmla="*/ 3106 w 10000"/>
                <a:gd name="connsiteY478" fmla="*/ 9784 h 10000"/>
                <a:gd name="connsiteX479" fmla="*/ 3128 w 10000"/>
                <a:gd name="connsiteY479" fmla="*/ 9797 h 10000"/>
                <a:gd name="connsiteX480" fmla="*/ 3171 w 10000"/>
                <a:gd name="connsiteY480" fmla="*/ 9818 h 10000"/>
                <a:gd name="connsiteX481" fmla="*/ 3204 w 10000"/>
                <a:gd name="connsiteY481" fmla="*/ 9838 h 10000"/>
                <a:gd name="connsiteX482" fmla="*/ 3248 w 10000"/>
                <a:gd name="connsiteY482" fmla="*/ 9845 h 10000"/>
                <a:gd name="connsiteX483" fmla="*/ 3282 w 10000"/>
                <a:gd name="connsiteY483" fmla="*/ 9865 h 10000"/>
                <a:gd name="connsiteX484" fmla="*/ 3315 w 10000"/>
                <a:gd name="connsiteY484" fmla="*/ 9865 h 10000"/>
                <a:gd name="connsiteX485" fmla="*/ 3326 w 10000"/>
                <a:gd name="connsiteY485" fmla="*/ 9872 h 10000"/>
                <a:gd name="connsiteX486" fmla="*/ 3338 w 10000"/>
                <a:gd name="connsiteY486" fmla="*/ 9872 h 10000"/>
                <a:gd name="connsiteX487" fmla="*/ 3359 w 10000"/>
                <a:gd name="connsiteY487" fmla="*/ 9872 h 10000"/>
                <a:gd name="connsiteX488" fmla="*/ 3371 w 10000"/>
                <a:gd name="connsiteY488" fmla="*/ 9872 h 10000"/>
                <a:gd name="connsiteX489" fmla="*/ 3382 w 10000"/>
                <a:gd name="connsiteY489" fmla="*/ 9872 h 10000"/>
                <a:gd name="connsiteX490" fmla="*/ 3404 w 10000"/>
                <a:gd name="connsiteY490" fmla="*/ 9872 h 10000"/>
                <a:gd name="connsiteX491" fmla="*/ 3415 w 10000"/>
                <a:gd name="connsiteY491" fmla="*/ 9872 h 10000"/>
                <a:gd name="connsiteX492" fmla="*/ 3448 w 10000"/>
                <a:gd name="connsiteY492" fmla="*/ 9892 h 10000"/>
                <a:gd name="connsiteX493" fmla="*/ 3469 w 10000"/>
                <a:gd name="connsiteY493" fmla="*/ 9899 h 10000"/>
                <a:gd name="connsiteX494" fmla="*/ 3502 w 10000"/>
                <a:gd name="connsiteY494" fmla="*/ 9905 h 10000"/>
                <a:gd name="connsiteX495" fmla="*/ 3536 w 10000"/>
                <a:gd name="connsiteY495" fmla="*/ 9905 h 10000"/>
                <a:gd name="connsiteX496" fmla="*/ 3580 w 10000"/>
                <a:gd name="connsiteY496" fmla="*/ 9905 h 10000"/>
                <a:gd name="connsiteX497" fmla="*/ 3613 w 10000"/>
                <a:gd name="connsiteY497" fmla="*/ 9919 h 10000"/>
                <a:gd name="connsiteX498" fmla="*/ 3657 w 10000"/>
                <a:gd name="connsiteY498" fmla="*/ 9926 h 10000"/>
                <a:gd name="connsiteX499" fmla="*/ 3669 w 10000"/>
                <a:gd name="connsiteY499" fmla="*/ 9946 h 10000"/>
                <a:gd name="connsiteX500" fmla="*/ 3746 w 10000"/>
                <a:gd name="connsiteY500" fmla="*/ 9953 h 10000"/>
                <a:gd name="connsiteX501" fmla="*/ 3801 w 10000"/>
                <a:gd name="connsiteY501" fmla="*/ 9966 h 10000"/>
                <a:gd name="connsiteX502" fmla="*/ 3878 w 10000"/>
                <a:gd name="connsiteY502" fmla="*/ 9973 h 10000"/>
                <a:gd name="connsiteX503" fmla="*/ 3934 w 10000"/>
                <a:gd name="connsiteY503" fmla="*/ 9973 h 10000"/>
                <a:gd name="connsiteX504" fmla="*/ 4012 w 10000"/>
                <a:gd name="connsiteY504" fmla="*/ 9980 h 10000"/>
                <a:gd name="connsiteX505" fmla="*/ 4089 w 10000"/>
                <a:gd name="connsiteY505" fmla="*/ 9993 h 10000"/>
                <a:gd name="connsiteX506" fmla="*/ 4144 w 10000"/>
                <a:gd name="connsiteY506" fmla="*/ 9993 h 10000"/>
                <a:gd name="connsiteX507" fmla="*/ 4221 w 10000"/>
                <a:gd name="connsiteY50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608 w 10000"/>
                <a:gd name="connsiteY414" fmla="*/ 6563 h 10000"/>
                <a:gd name="connsiteX415" fmla="*/ 2740 w 10000"/>
                <a:gd name="connsiteY415" fmla="*/ 6570 h 10000"/>
                <a:gd name="connsiteX416" fmla="*/ 2862 w 10000"/>
                <a:gd name="connsiteY416" fmla="*/ 6570 h 10000"/>
                <a:gd name="connsiteX417" fmla="*/ 2984 w 10000"/>
                <a:gd name="connsiteY417" fmla="*/ 6563 h 10000"/>
                <a:gd name="connsiteX418" fmla="*/ 2984 w 10000"/>
                <a:gd name="connsiteY418" fmla="*/ 6590 h 10000"/>
                <a:gd name="connsiteX419" fmla="*/ 2961 w 10000"/>
                <a:gd name="connsiteY419" fmla="*/ 6624 h 10000"/>
                <a:gd name="connsiteX420" fmla="*/ 2961 w 10000"/>
                <a:gd name="connsiteY420" fmla="*/ 6651 h 10000"/>
                <a:gd name="connsiteX421" fmla="*/ 2961 w 10000"/>
                <a:gd name="connsiteY421" fmla="*/ 6678 h 10000"/>
                <a:gd name="connsiteX422" fmla="*/ 2949 w 10000"/>
                <a:gd name="connsiteY422" fmla="*/ 6712 h 10000"/>
                <a:gd name="connsiteX423" fmla="*/ 2949 w 10000"/>
                <a:gd name="connsiteY423" fmla="*/ 6739 h 10000"/>
                <a:gd name="connsiteX424" fmla="*/ 2939 w 10000"/>
                <a:gd name="connsiteY424" fmla="*/ 6766 h 10000"/>
                <a:gd name="connsiteX425" fmla="*/ 2939 w 10000"/>
                <a:gd name="connsiteY425" fmla="*/ 6793 h 10000"/>
                <a:gd name="connsiteX426" fmla="*/ 2906 w 10000"/>
                <a:gd name="connsiteY426" fmla="*/ 6989 h 10000"/>
                <a:gd name="connsiteX427" fmla="*/ 2906 w 10000"/>
                <a:gd name="connsiteY427" fmla="*/ 7184 h 10000"/>
                <a:gd name="connsiteX428" fmla="*/ 2916 w 10000"/>
                <a:gd name="connsiteY428" fmla="*/ 7380 h 10000"/>
                <a:gd name="connsiteX429" fmla="*/ 2949 w 10000"/>
                <a:gd name="connsiteY429" fmla="*/ 7576 h 10000"/>
                <a:gd name="connsiteX430" fmla="*/ 2995 w 10000"/>
                <a:gd name="connsiteY430" fmla="*/ 7765 h 10000"/>
                <a:gd name="connsiteX431" fmla="*/ 3061 w 10000"/>
                <a:gd name="connsiteY431" fmla="*/ 7968 h 10000"/>
                <a:gd name="connsiteX432" fmla="*/ 3128 w 10000"/>
                <a:gd name="connsiteY432" fmla="*/ 8157 h 10000"/>
                <a:gd name="connsiteX433" fmla="*/ 3204 w 10000"/>
                <a:gd name="connsiteY433" fmla="*/ 8339 h 10000"/>
                <a:gd name="connsiteX434" fmla="*/ 3502 w 10000"/>
                <a:gd name="connsiteY434" fmla="*/ 8852 h 10000"/>
                <a:gd name="connsiteX435" fmla="*/ 3073 w 10000"/>
                <a:gd name="connsiteY435" fmla="*/ 8832 h 10000"/>
                <a:gd name="connsiteX436" fmla="*/ 2619 w 10000"/>
                <a:gd name="connsiteY436" fmla="*/ 8832 h 10000"/>
                <a:gd name="connsiteX437" fmla="*/ 2399 w 10000"/>
                <a:gd name="connsiteY437" fmla="*/ 8832 h 10000"/>
                <a:gd name="connsiteX438" fmla="*/ 2178 w 10000"/>
                <a:gd name="connsiteY438" fmla="*/ 8845 h 10000"/>
                <a:gd name="connsiteX439" fmla="*/ 1956 w 10000"/>
                <a:gd name="connsiteY439" fmla="*/ 8859 h 10000"/>
                <a:gd name="connsiteX440" fmla="*/ 1723 w 10000"/>
                <a:gd name="connsiteY440" fmla="*/ 8879 h 10000"/>
                <a:gd name="connsiteX441" fmla="*/ 1514 w 10000"/>
                <a:gd name="connsiteY441" fmla="*/ 8906 h 10000"/>
                <a:gd name="connsiteX442" fmla="*/ 1293 w 10000"/>
                <a:gd name="connsiteY442" fmla="*/ 8933 h 10000"/>
                <a:gd name="connsiteX443" fmla="*/ 1083 w 10000"/>
                <a:gd name="connsiteY443" fmla="*/ 8967 h 10000"/>
                <a:gd name="connsiteX444" fmla="*/ 873 w 10000"/>
                <a:gd name="connsiteY444" fmla="*/ 9014 h 10000"/>
                <a:gd name="connsiteX445" fmla="*/ 685 w 10000"/>
                <a:gd name="connsiteY445" fmla="*/ 9068 h 10000"/>
                <a:gd name="connsiteX446" fmla="*/ 486 w 10000"/>
                <a:gd name="connsiteY446" fmla="*/ 9136 h 10000"/>
                <a:gd name="connsiteX447" fmla="*/ 299 w 10000"/>
                <a:gd name="connsiteY447" fmla="*/ 9196 h 10000"/>
                <a:gd name="connsiteX448" fmla="*/ 122 w 10000"/>
                <a:gd name="connsiteY448" fmla="*/ 9278 h 10000"/>
                <a:gd name="connsiteX449" fmla="*/ 87 w 10000"/>
                <a:gd name="connsiteY449" fmla="*/ 9305 h 10000"/>
                <a:gd name="connsiteX450" fmla="*/ 66 w 10000"/>
                <a:gd name="connsiteY450" fmla="*/ 9332 h 10000"/>
                <a:gd name="connsiteX451" fmla="*/ 44 w 10000"/>
                <a:gd name="connsiteY451" fmla="*/ 9359 h 10000"/>
                <a:gd name="connsiteX452" fmla="*/ 22 w 10000"/>
                <a:gd name="connsiteY452" fmla="*/ 9392 h 10000"/>
                <a:gd name="connsiteX453" fmla="*/ 11 w 10000"/>
                <a:gd name="connsiteY453" fmla="*/ 9419 h 10000"/>
                <a:gd name="connsiteX454" fmla="*/ 0 w 10000"/>
                <a:gd name="connsiteY454" fmla="*/ 9446 h 10000"/>
                <a:gd name="connsiteX455" fmla="*/ 0 w 10000"/>
                <a:gd name="connsiteY455" fmla="*/ 9473 h 10000"/>
                <a:gd name="connsiteX456" fmla="*/ 0 w 10000"/>
                <a:gd name="connsiteY456" fmla="*/ 9500 h 10000"/>
                <a:gd name="connsiteX457" fmla="*/ 178 w 10000"/>
                <a:gd name="connsiteY457" fmla="*/ 9534 h 10000"/>
                <a:gd name="connsiteX458" fmla="*/ 355 w 10000"/>
                <a:gd name="connsiteY458" fmla="*/ 9554 h 10000"/>
                <a:gd name="connsiteX459" fmla="*/ 530 w 10000"/>
                <a:gd name="connsiteY459" fmla="*/ 9581 h 10000"/>
                <a:gd name="connsiteX460" fmla="*/ 718 w 10000"/>
                <a:gd name="connsiteY460" fmla="*/ 9588 h 10000"/>
                <a:gd name="connsiteX461" fmla="*/ 1083 w 10000"/>
                <a:gd name="connsiteY461" fmla="*/ 9602 h 10000"/>
                <a:gd name="connsiteX462" fmla="*/ 1459 w 10000"/>
                <a:gd name="connsiteY462" fmla="*/ 9588 h 10000"/>
                <a:gd name="connsiteX463" fmla="*/ 1834 w 10000"/>
                <a:gd name="connsiteY463" fmla="*/ 9575 h 10000"/>
                <a:gd name="connsiteX464" fmla="*/ 2210 w 10000"/>
                <a:gd name="connsiteY464" fmla="*/ 9561 h 10000"/>
                <a:gd name="connsiteX465" fmla="*/ 2575 w 10000"/>
                <a:gd name="connsiteY465" fmla="*/ 9554 h 10000"/>
                <a:gd name="connsiteX466" fmla="*/ 2949 w 10000"/>
                <a:gd name="connsiteY466" fmla="*/ 9561 h 10000"/>
                <a:gd name="connsiteX467" fmla="*/ 2949 w 10000"/>
                <a:gd name="connsiteY467" fmla="*/ 9581 h 10000"/>
                <a:gd name="connsiteX468" fmla="*/ 2961 w 10000"/>
                <a:gd name="connsiteY468" fmla="*/ 9602 h 10000"/>
                <a:gd name="connsiteX469" fmla="*/ 2961 w 10000"/>
                <a:gd name="connsiteY469" fmla="*/ 9615 h 10000"/>
                <a:gd name="connsiteX470" fmla="*/ 2961 w 10000"/>
                <a:gd name="connsiteY470" fmla="*/ 9635 h 10000"/>
                <a:gd name="connsiteX471" fmla="*/ 2984 w 10000"/>
                <a:gd name="connsiteY471" fmla="*/ 9662 h 10000"/>
                <a:gd name="connsiteX472" fmla="*/ 2995 w 10000"/>
                <a:gd name="connsiteY472" fmla="*/ 9683 h 10000"/>
                <a:gd name="connsiteX473" fmla="*/ 2995 w 10000"/>
                <a:gd name="connsiteY473" fmla="*/ 9696 h 10000"/>
                <a:gd name="connsiteX474" fmla="*/ 3017 w 10000"/>
                <a:gd name="connsiteY474" fmla="*/ 9716 h 10000"/>
                <a:gd name="connsiteX475" fmla="*/ 3040 w 10000"/>
                <a:gd name="connsiteY475" fmla="*/ 9743 h 10000"/>
                <a:gd name="connsiteX476" fmla="*/ 3073 w 10000"/>
                <a:gd name="connsiteY476" fmla="*/ 9764 h 10000"/>
                <a:gd name="connsiteX477" fmla="*/ 3106 w 10000"/>
                <a:gd name="connsiteY477" fmla="*/ 9784 h 10000"/>
                <a:gd name="connsiteX478" fmla="*/ 3128 w 10000"/>
                <a:gd name="connsiteY478" fmla="*/ 9797 h 10000"/>
                <a:gd name="connsiteX479" fmla="*/ 3171 w 10000"/>
                <a:gd name="connsiteY479" fmla="*/ 9818 h 10000"/>
                <a:gd name="connsiteX480" fmla="*/ 3204 w 10000"/>
                <a:gd name="connsiteY480" fmla="*/ 9838 h 10000"/>
                <a:gd name="connsiteX481" fmla="*/ 3248 w 10000"/>
                <a:gd name="connsiteY481" fmla="*/ 9845 h 10000"/>
                <a:gd name="connsiteX482" fmla="*/ 3282 w 10000"/>
                <a:gd name="connsiteY482" fmla="*/ 9865 h 10000"/>
                <a:gd name="connsiteX483" fmla="*/ 3315 w 10000"/>
                <a:gd name="connsiteY483" fmla="*/ 9865 h 10000"/>
                <a:gd name="connsiteX484" fmla="*/ 3326 w 10000"/>
                <a:gd name="connsiteY484" fmla="*/ 9872 h 10000"/>
                <a:gd name="connsiteX485" fmla="*/ 3338 w 10000"/>
                <a:gd name="connsiteY485" fmla="*/ 9872 h 10000"/>
                <a:gd name="connsiteX486" fmla="*/ 3359 w 10000"/>
                <a:gd name="connsiteY486" fmla="*/ 9872 h 10000"/>
                <a:gd name="connsiteX487" fmla="*/ 3371 w 10000"/>
                <a:gd name="connsiteY487" fmla="*/ 9872 h 10000"/>
                <a:gd name="connsiteX488" fmla="*/ 3382 w 10000"/>
                <a:gd name="connsiteY488" fmla="*/ 9872 h 10000"/>
                <a:gd name="connsiteX489" fmla="*/ 3404 w 10000"/>
                <a:gd name="connsiteY489" fmla="*/ 9872 h 10000"/>
                <a:gd name="connsiteX490" fmla="*/ 3415 w 10000"/>
                <a:gd name="connsiteY490" fmla="*/ 9872 h 10000"/>
                <a:gd name="connsiteX491" fmla="*/ 3448 w 10000"/>
                <a:gd name="connsiteY491" fmla="*/ 9892 h 10000"/>
                <a:gd name="connsiteX492" fmla="*/ 3469 w 10000"/>
                <a:gd name="connsiteY492" fmla="*/ 9899 h 10000"/>
                <a:gd name="connsiteX493" fmla="*/ 3502 w 10000"/>
                <a:gd name="connsiteY493" fmla="*/ 9905 h 10000"/>
                <a:gd name="connsiteX494" fmla="*/ 3536 w 10000"/>
                <a:gd name="connsiteY494" fmla="*/ 9905 h 10000"/>
                <a:gd name="connsiteX495" fmla="*/ 3580 w 10000"/>
                <a:gd name="connsiteY495" fmla="*/ 9905 h 10000"/>
                <a:gd name="connsiteX496" fmla="*/ 3613 w 10000"/>
                <a:gd name="connsiteY496" fmla="*/ 9919 h 10000"/>
                <a:gd name="connsiteX497" fmla="*/ 3657 w 10000"/>
                <a:gd name="connsiteY497" fmla="*/ 9926 h 10000"/>
                <a:gd name="connsiteX498" fmla="*/ 3669 w 10000"/>
                <a:gd name="connsiteY498" fmla="*/ 9946 h 10000"/>
                <a:gd name="connsiteX499" fmla="*/ 3746 w 10000"/>
                <a:gd name="connsiteY499" fmla="*/ 9953 h 10000"/>
                <a:gd name="connsiteX500" fmla="*/ 3801 w 10000"/>
                <a:gd name="connsiteY500" fmla="*/ 9966 h 10000"/>
                <a:gd name="connsiteX501" fmla="*/ 3878 w 10000"/>
                <a:gd name="connsiteY501" fmla="*/ 9973 h 10000"/>
                <a:gd name="connsiteX502" fmla="*/ 3934 w 10000"/>
                <a:gd name="connsiteY502" fmla="*/ 9973 h 10000"/>
                <a:gd name="connsiteX503" fmla="*/ 4012 w 10000"/>
                <a:gd name="connsiteY503" fmla="*/ 9980 h 10000"/>
                <a:gd name="connsiteX504" fmla="*/ 4089 w 10000"/>
                <a:gd name="connsiteY504" fmla="*/ 9993 h 10000"/>
                <a:gd name="connsiteX505" fmla="*/ 4144 w 10000"/>
                <a:gd name="connsiteY505" fmla="*/ 9993 h 10000"/>
                <a:gd name="connsiteX506" fmla="*/ 4221 w 10000"/>
                <a:gd name="connsiteY50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2608 w 10000"/>
                <a:gd name="connsiteY413" fmla="*/ 6563 h 10000"/>
                <a:gd name="connsiteX414" fmla="*/ 2740 w 10000"/>
                <a:gd name="connsiteY414" fmla="*/ 6570 h 10000"/>
                <a:gd name="connsiteX415" fmla="*/ 2862 w 10000"/>
                <a:gd name="connsiteY415" fmla="*/ 6570 h 10000"/>
                <a:gd name="connsiteX416" fmla="*/ 2984 w 10000"/>
                <a:gd name="connsiteY416" fmla="*/ 6563 h 10000"/>
                <a:gd name="connsiteX417" fmla="*/ 2984 w 10000"/>
                <a:gd name="connsiteY417" fmla="*/ 6590 h 10000"/>
                <a:gd name="connsiteX418" fmla="*/ 2961 w 10000"/>
                <a:gd name="connsiteY418" fmla="*/ 6624 h 10000"/>
                <a:gd name="connsiteX419" fmla="*/ 2961 w 10000"/>
                <a:gd name="connsiteY419" fmla="*/ 6651 h 10000"/>
                <a:gd name="connsiteX420" fmla="*/ 2961 w 10000"/>
                <a:gd name="connsiteY420" fmla="*/ 6678 h 10000"/>
                <a:gd name="connsiteX421" fmla="*/ 2949 w 10000"/>
                <a:gd name="connsiteY421" fmla="*/ 6712 h 10000"/>
                <a:gd name="connsiteX422" fmla="*/ 2949 w 10000"/>
                <a:gd name="connsiteY422" fmla="*/ 6739 h 10000"/>
                <a:gd name="connsiteX423" fmla="*/ 2939 w 10000"/>
                <a:gd name="connsiteY423" fmla="*/ 6766 h 10000"/>
                <a:gd name="connsiteX424" fmla="*/ 2939 w 10000"/>
                <a:gd name="connsiteY424" fmla="*/ 6793 h 10000"/>
                <a:gd name="connsiteX425" fmla="*/ 2906 w 10000"/>
                <a:gd name="connsiteY425" fmla="*/ 6989 h 10000"/>
                <a:gd name="connsiteX426" fmla="*/ 2906 w 10000"/>
                <a:gd name="connsiteY426" fmla="*/ 7184 h 10000"/>
                <a:gd name="connsiteX427" fmla="*/ 2916 w 10000"/>
                <a:gd name="connsiteY427" fmla="*/ 7380 h 10000"/>
                <a:gd name="connsiteX428" fmla="*/ 2949 w 10000"/>
                <a:gd name="connsiteY428" fmla="*/ 7576 h 10000"/>
                <a:gd name="connsiteX429" fmla="*/ 2995 w 10000"/>
                <a:gd name="connsiteY429" fmla="*/ 7765 h 10000"/>
                <a:gd name="connsiteX430" fmla="*/ 3061 w 10000"/>
                <a:gd name="connsiteY430" fmla="*/ 7968 h 10000"/>
                <a:gd name="connsiteX431" fmla="*/ 3128 w 10000"/>
                <a:gd name="connsiteY431" fmla="*/ 8157 h 10000"/>
                <a:gd name="connsiteX432" fmla="*/ 3204 w 10000"/>
                <a:gd name="connsiteY432" fmla="*/ 8339 h 10000"/>
                <a:gd name="connsiteX433" fmla="*/ 3502 w 10000"/>
                <a:gd name="connsiteY433" fmla="*/ 8852 h 10000"/>
                <a:gd name="connsiteX434" fmla="*/ 3073 w 10000"/>
                <a:gd name="connsiteY434" fmla="*/ 8832 h 10000"/>
                <a:gd name="connsiteX435" fmla="*/ 2619 w 10000"/>
                <a:gd name="connsiteY435" fmla="*/ 8832 h 10000"/>
                <a:gd name="connsiteX436" fmla="*/ 2399 w 10000"/>
                <a:gd name="connsiteY436" fmla="*/ 8832 h 10000"/>
                <a:gd name="connsiteX437" fmla="*/ 2178 w 10000"/>
                <a:gd name="connsiteY437" fmla="*/ 8845 h 10000"/>
                <a:gd name="connsiteX438" fmla="*/ 1956 w 10000"/>
                <a:gd name="connsiteY438" fmla="*/ 8859 h 10000"/>
                <a:gd name="connsiteX439" fmla="*/ 1723 w 10000"/>
                <a:gd name="connsiteY439" fmla="*/ 8879 h 10000"/>
                <a:gd name="connsiteX440" fmla="*/ 1514 w 10000"/>
                <a:gd name="connsiteY440" fmla="*/ 8906 h 10000"/>
                <a:gd name="connsiteX441" fmla="*/ 1293 w 10000"/>
                <a:gd name="connsiteY441" fmla="*/ 8933 h 10000"/>
                <a:gd name="connsiteX442" fmla="*/ 1083 w 10000"/>
                <a:gd name="connsiteY442" fmla="*/ 8967 h 10000"/>
                <a:gd name="connsiteX443" fmla="*/ 873 w 10000"/>
                <a:gd name="connsiteY443" fmla="*/ 9014 h 10000"/>
                <a:gd name="connsiteX444" fmla="*/ 685 w 10000"/>
                <a:gd name="connsiteY444" fmla="*/ 9068 h 10000"/>
                <a:gd name="connsiteX445" fmla="*/ 486 w 10000"/>
                <a:gd name="connsiteY445" fmla="*/ 9136 h 10000"/>
                <a:gd name="connsiteX446" fmla="*/ 299 w 10000"/>
                <a:gd name="connsiteY446" fmla="*/ 9196 h 10000"/>
                <a:gd name="connsiteX447" fmla="*/ 122 w 10000"/>
                <a:gd name="connsiteY447" fmla="*/ 9278 h 10000"/>
                <a:gd name="connsiteX448" fmla="*/ 87 w 10000"/>
                <a:gd name="connsiteY448" fmla="*/ 9305 h 10000"/>
                <a:gd name="connsiteX449" fmla="*/ 66 w 10000"/>
                <a:gd name="connsiteY449" fmla="*/ 9332 h 10000"/>
                <a:gd name="connsiteX450" fmla="*/ 44 w 10000"/>
                <a:gd name="connsiteY450" fmla="*/ 9359 h 10000"/>
                <a:gd name="connsiteX451" fmla="*/ 22 w 10000"/>
                <a:gd name="connsiteY451" fmla="*/ 9392 h 10000"/>
                <a:gd name="connsiteX452" fmla="*/ 11 w 10000"/>
                <a:gd name="connsiteY452" fmla="*/ 9419 h 10000"/>
                <a:gd name="connsiteX453" fmla="*/ 0 w 10000"/>
                <a:gd name="connsiteY453" fmla="*/ 9446 h 10000"/>
                <a:gd name="connsiteX454" fmla="*/ 0 w 10000"/>
                <a:gd name="connsiteY454" fmla="*/ 9473 h 10000"/>
                <a:gd name="connsiteX455" fmla="*/ 0 w 10000"/>
                <a:gd name="connsiteY455" fmla="*/ 9500 h 10000"/>
                <a:gd name="connsiteX456" fmla="*/ 178 w 10000"/>
                <a:gd name="connsiteY456" fmla="*/ 9534 h 10000"/>
                <a:gd name="connsiteX457" fmla="*/ 355 w 10000"/>
                <a:gd name="connsiteY457" fmla="*/ 9554 h 10000"/>
                <a:gd name="connsiteX458" fmla="*/ 530 w 10000"/>
                <a:gd name="connsiteY458" fmla="*/ 9581 h 10000"/>
                <a:gd name="connsiteX459" fmla="*/ 718 w 10000"/>
                <a:gd name="connsiteY459" fmla="*/ 9588 h 10000"/>
                <a:gd name="connsiteX460" fmla="*/ 1083 w 10000"/>
                <a:gd name="connsiteY460" fmla="*/ 9602 h 10000"/>
                <a:gd name="connsiteX461" fmla="*/ 1459 w 10000"/>
                <a:gd name="connsiteY461" fmla="*/ 9588 h 10000"/>
                <a:gd name="connsiteX462" fmla="*/ 1834 w 10000"/>
                <a:gd name="connsiteY462" fmla="*/ 9575 h 10000"/>
                <a:gd name="connsiteX463" fmla="*/ 2210 w 10000"/>
                <a:gd name="connsiteY463" fmla="*/ 9561 h 10000"/>
                <a:gd name="connsiteX464" fmla="*/ 2575 w 10000"/>
                <a:gd name="connsiteY464" fmla="*/ 9554 h 10000"/>
                <a:gd name="connsiteX465" fmla="*/ 2949 w 10000"/>
                <a:gd name="connsiteY465" fmla="*/ 9561 h 10000"/>
                <a:gd name="connsiteX466" fmla="*/ 2949 w 10000"/>
                <a:gd name="connsiteY466" fmla="*/ 9581 h 10000"/>
                <a:gd name="connsiteX467" fmla="*/ 2961 w 10000"/>
                <a:gd name="connsiteY467" fmla="*/ 9602 h 10000"/>
                <a:gd name="connsiteX468" fmla="*/ 2961 w 10000"/>
                <a:gd name="connsiteY468" fmla="*/ 9615 h 10000"/>
                <a:gd name="connsiteX469" fmla="*/ 2961 w 10000"/>
                <a:gd name="connsiteY469" fmla="*/ 9635 h 10000"/>
                <a:gd name="connsiteX470" fmla="*/ 2984 w 10000"/>
                <a:gd name="connsiteY470" fmla="*/ 9662 h 10000"/>
                <a:gd name="connsiteX471" fmla="*/ 2995 w 10000"/>
                <a:gd name="connsiteY471" fmla="*/ 9683 h 10000"/>
                <a:gd name="connsiteX472" fmla="*/ 2995 w 10000"/>
                <a:gd name="connsiteY472" fmla="*/ 9696 h 10000"/>
                <a:gd name="connsiteX473" fmla="*/ 3017 w 10000"/>
                <a:gd name="connsiteY473" fmla="*/ 9716 h 10000"/>
                <a:gd name="connsiteX474" fmla="*/ 3040 w 10000"/>
                <a:gd name="connsiteY474" fmla="*/ 9743 h 10000"/>
                <a:gd name="connsiteX475" fmla="*/ 3073 w 10000"/>
                <a:gd name="connsiteY475" fmla="*/ 9764 h 10000"/>
                <a:gd name="connsiteX476" fmla="*/ 3106 w 10000"/>
                <a:gd name="connsiteY476" fmla="*/ 9784 h 10000"/>
                <a:gd name="connsiteX477" fmla="*/ 3128 w 10000"/>
                <a:gd name="connsiteY477" fmla="*/ 9797 h 10000"/>
                <a:gd name="connsiteX478" fmla="*/ 3171 w 10000"/>
                <a:gd name="connsiteY478" fmla="*/ 9818 h 10000"/>
                <a:gd name="connsiteX479" fmla="*/ 3204 w 10000"/>
                <a:gd name="connsiteY479" fmla="*/ 9838 h 10000"/>
                <a:gd name="connsiteX480" fmla="*/ 3248 w 10000"/>
                <a:gd name="connsiteY480" fmla="*/ 9845 h 10000"/>
                <a:gd name="connsiteX481" fmla="*/ 3282 w 10000"/>
                <a:gd name="connsiteY481" fmla="*/ 9865 h 10000"/>
                <a:gd name="connsiteX482" fmla="*/ 3315 w 10000"/>
                <a:gd name="connsiteY482" fmla="*/ 9865 h 10000"/>
                <a:gd name="connsiteX483" fmla="*/ 3326 w 10000"/>
                <a:gd name="connsiteY483" fmla="*/ 9872 h 10000"/>
                <a:gd name="connsiteX484" fmla="*/ 3338 w 10000"/>
                <a:gd name="connsiteY484" fmla="*/ 9872 h 10000"/>
                <a:gd name="connsiteX485" fmla="*/ 3359 w 10000"/>
                <a:gd name="connsiteY485" fmla="*/ 9872 h 10000"/>
                <a:gd name="connsiteX486" fmla="*/ 3371 w 10000"/>
                <a:gd name="connsiteY486" fmla="*/ 9872 h 10000"/>
                <a:gd name="connsiteX487" fmla="*/ 3382 w 10000"/>
                <a:gd name="connsiteY487" fmla="*/ 9872 h 10000"/>
                <a:gd name="connsiteX488" fmla="*/ 3404 w 10000"/>
                <a:gd name="connsiteY488" fmla="*/ 9872 h 10000"/>
                <a:gd name="connsiteX489" fmla="*/ 3415 w 10000"/>
                <a:gd name="connsiteY489" fmla="*/ 9872 h 10000"/>
                <a:gd name="connsiteX490" fmla="*/ 3448 w 10000"/>
                <a:gd name="connsiteY490" fmla="*/ 9892 h 10000"/>
                <a:gd name="connsiteX491" fmla="*/ 3469 w 10000"/>
                <a:gd name="connsiteY491" fmla="*/ 9899 h 10000"/>
                <a:gd name="connsiteX492" fmla="*/ 3502 w 10000"/>
                <a:gd name="connsiteY492" fmla="*/ 9905 h 10000"/>
                <a:gd name="connsiteX493" fmla="*/ 3536 w 10000"/>
                <a:gd name="connsiteY493" fmla="*/ 9905 h 10000"/>
                <a:gd name="connsiteX494" fmla="*/ 3580 w 10000"/>
                <a:gd name="connsiteY494" fmla="*/ 9905 h 10000"/>
                <a:gd name="connsiteX495" fmla="*/ 3613 w 10000"/>
                <a:gd name="connsiteY495" fmla="*/ 9919 h 10000"/>
                <a:gd name="connsiteX496" fmla="*/ 3657 w 10000"/>
                <a:gd name="connsiteY496" fmla="*/ 9926 h 10000"/>
                <a:gd name="connsiteX497" fmla="*/ 3669 w 10000"/>
                <a:gd name="connsiteY497" fmla="*/ 9946 h 10000"/>
                <a:gd name="connsiteX498" fmla="*/ 3746 w 10000"/>
                <a:gd name="connsiteY498" fmla="*/ 9953 h 10000"/>
                <a:gd name="connsiteX499" fmla="*/ 3801 w 10000"/>
                <a:gd name="connsiteY499" fmla="*/ 9966 h 10000"/>
                <a:gd name="connsiteX500" fmla="*/ 3878 w 10000"/>
                <a:gd name="connsiteY500" fmla="*/ 9973 h 10000"/>
                <a:gd name="connsiteX501" fmla="*/ 3934 w 10000"/>
                <a:gd name="connsiteY501" fmla="*/ 9973 h 10000"/>
                <a:gd name="connsiteX502" fmla="*/ 4012 w 10000"/>
                <a:gd name="connsiteY502" fmla="*/ 9980 h 10000"/>
                <a:gd name="connsiteX503" fmla="*/ 4089 w 10000"/>
                <a:gd name="connsiteY503" fmla="*/ 9993 h 10000"/>
                <a:gd name="connsiteX504" fmla="*/ 4144 w 10000"/>
                <a:gd name="connsiteY504" fmla="*/ 9993 h 10000"/>
                <a:gd name="connsiteX505" fmla="*/ 4221 w 10000"/>
                <a:gd name="connsiteY50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2608 w 10000"/>
                <a:gd name="connsiteY412" fmla="*/ 6563 h 10000"/>
                <a:gd name="connsiteX413" fmla="*/ 2740 w 10000"/>
                <a:gd name="connsiteY413" fmla="*/ 6570 h 10000"/>
                <a:gd name="connsiteX414" fmla="*/ 2862 w 10000"/>
                <a:gd name="connsiteY414" fmla="*/ 6570 h 10000"/>
                <a:gd name="connsiteX415" fmla="*/ 2984 w 10000"/>
                <a:gd name="connsiteY415" fmla="*/ 6563 h 10000"/>
                <a:gd name="connsiteX416" fmla="*/ 2984 w 10000"/>
                <a:gd name="connsiteY416" fmla="*/ 6590 h 10000"/>
                <a:gd name="connsiteX417" fmla="*/ 2961 w 10000"/>
                <a:gd name="connsiteY417" fmla="*/ 6624 h 10000"/>
                <a:gd name="connsiteX418" fmla="*/ 2961 w 10000"/>
                <a:gd name="connsiteY418" fmla="*/ 6651 h 10000"/>
                <a:gd name="connsiteX419" fmla="*/ 2961 w 10000"/>
                <a:gd name="connsiteY419" fmla="*/ 6678 h 10000"/>
                <a:gd name="connsiteX420" fmla="*/ 2949 w 10000"/>
                <a:gd name="connsiteY420" fmla="*/ 6712 h 10000"/>
                <a:gd name="connsiteX421" fmla="*/ 2949 w 10000"/>
                <a:gd name="connsiteY421" fmla="*/ 6739 h 10000"/>
                <a:gd name="connsiteX422" fmla="*/ 2939 w 10000"/>
                <a:gd name="connsiteY422" fmla="*/ 6766 h 10000"/>
                <a:gd name="connsiteX423" fmla="*/ 2939 w 10000"/>
                <a:gd name="connsiteY423" fmla="*/ 6793 h 10000"/>
                <a:gd name="connsiteX424" fmla="*/ 2906 w 10000"/>
                <a:gd name="connsiteY424" fmla="*/ 6989 h 10000"/>
                <a:gd name="connsiteX425" fmla="*/ 2906 w 10000"/>
                <a:gd name="connsiteY425" fmla="*/ 7184 h 10000"/>
                <a:gd name="connsiteX426" fmla="*/ 2916 w 10000"/>
                <a:gd name="connsiteY426" fmla="*/ 7380 h 10000"/>
                <a:gd name="connsiteX427" fmla="*/ 2949 w 10000"/>
                <a:gd name="connsiteY427" fmla="*/ 7576 h 10000"/>
                <a:gd name="connsiteX428" fmla="*/ 2995 w 10000"/>
                <a:gd name="connsiteY428" fmla="*/ 7765 h 10000"/>
                <a:gd name="connsiteX429" fmla="*/ 3061 w 10000"/>
                <a:gd name="connsiteY429" fmla="*/ 7968 h 10000"/>
                <a:gd name="connsiteX430" fmla="*/ 3128 w 10000"/>
                <a:gd name="connsiteY430" fmla="*/ 8157 h 10000"/>
                <a:gd name="connsiteX431" fmla="*/ 3204 w 10000"/>
                <a:gd name="connsiteY431" fmla="*/ 8339 h 10000"/>
                <a:gd name="connsiteX432" fmla="*/ 3502 w 10000"/>
                <a:gd name="connsiteY432" fmla="*/ 8852 h 10000"/>
                <a:gd name="connsiteX433" fmla="*/ 3073 w 10000"/>
                <a:gd name="connsiteY433" fmla="*/ 8832 h 10000"/>
                <a:gd name="connsiteX434" fmla="*/ 2619 w 10000"/>
                <a:gd name="connsiteY434" fmla="*/ 8832 h 10000"/>
                <a:gd name="connsiteX435" fmla="*/ 2399 w 10000"/>
                <a:gd name="connsiteY435" fmla="*/ 8832 h 10000"/>
                <a:gd name="connsiteX436" fmla="*/ 2178 w 10000"/>
                <a:gd name="connsiteY436" fmla="*/ 8845 h 10000"/>
                <a:gd name="connsiteX437" fmla="*/ 1956 w 10000"/>
                <a:gd name="connsiteY437" fmla="*/ 8859 h 10000"/>
                <a:gd name="connsiteX438" fmla="*/ 1723 w 10000"/>
                <a:gd name="connsiteY438" fmla="*/ 8879 h 10000"/>
                <a:gd name="connsiteX439" fmla="*/ 1514 w 10000"/>
                <a:gd name="connsiteY439" fmla="*/ 8906 h 10000"/>
                <a:gd name="connsiteX440" fmla="*/ 1293 w 10000"/>
                <a:gd name="connsiteY440" fmla="*/ 8933 h 10000"/>
                <a:gd name="connsiteX441" fmla="*/ 1083 w 10000"/>
                <a:gd name="connsiteY441" fmla="*/ 8967 h 10000"/>
                <a:gd name="connsiteX442" fmla="*/ 873 w 10000"/>
                <a:gd name="connsiteY442" fmla="*/ 9014 h 10000"/>
                <a:gd name="connsiteX443" fmla="*/ 685 w 10000"/>
                <a:gd name="connsiteY443" fmla="*/ 9068 h 10000"/>
                <a:gd name="connsiteX444" fmla="*/ 486 w 10000"/>
                <a:gd name="connsiteY444" fmla="*/ 9136 h 10000"/>
                <a:gd name="connsiteX445" fmla="*/ 299 w 10000"/>
                <a:gd name="connsiteY445" fmla="*/ 9196 h 10000"/>
                <a:gd name="connsiteX446" fmla="*/ 122 w 10000"/>
                <a:gd name="connsiteY446" fmla="*/ 9278 h 10000"/>
                <a:gd name="connsiteX447" fmla="*/ 87 w 10000"/>
                <a:gd name="connsiteY447" fmla="*/ 9305 h 10000"/>
                <a:gd name="connsiteX448" fmla="*/ 66 w 10000"/>
                <a:gd name="connsiteY448" fmla="*/ 9332 h 10000"/>
                <a:gd name="connsiteX449" fmla="*/ 44 w 10000"/>
                <a:gd name="connsiteY449" fmla="*/ 9359 h 10000"/>
                <a:gd name="connsiteX450" fmla="*/ 22 w 10000"/>
                <a:gd name="connsiteY450" fmla="*/ 9392 h 10000"/>
                <a:gd name="connsiteX451" fmla="*/ 11 w 10000"/>
                <a:gd name="connsiteY451" fmla="*/ 9419 h 10000"/>
                <a:gd name="connsiteX452" fmla="*/ 0 w 10000"/>
                <a:gd name="connsiteY452" fmla="*/ 9446 h 10000"/>
                <a:gd name="connsiteX453" fmla="*/ 0 w 10000"/>
                <a:gd name="connsiteY453" fmla="*/ 9473 h 10000"/>
                <a:gd name="connsiteX454" fmla="*/ 0 w 10000"/>
                <a:gd name="connsiteY454" fmla="*/ 9500 h 10000"/>
                <a:gd name="connsiteX455" fmla="*/ 178 w 10000"/>
                <a:gd name="connsiteY455" fmla="*/ 9534 h 10000"/>
                <a:gd name="connsiteX456" fmla="*/ 355 w 10000"/>
                <a:gd name="connsiteY456" fmla="*/ 9554 h 10000"/>
                <a:gd name="connsiteX457" fmla="*/ 530 w 10000"/>
                <a:gd name="connsiteY457" fmla="*/ 9581 h 10000"/>
                <a:gd name="connsiteX458" fmla="*/ 718 w 10000"/>
                <a:gd name="connsiteY458" fmla="*/ 9588 h 10000"/>
                <a:gd name="connsiteX459" fmla="*/ 1083 w 10000"/>
                <a:gd name="connsiteY459" fmla="*/ 9602 h 10000"/>
                <a:gd name="connsiteX460" fmla="*/ 1459 w 10000"/>
                <a:gd name="connsiteY460" fmla="*/ 9588 h 10000"/>
                <a:gd name="connsiteX461" fmla="*/ 1834 w 10000"/>
                <a:gd name="connsiteY461" fmla="*/ 9575 h 10000"/>
                <a:gd name="connsiteX462" fmla="*/ 2210 w 10000"/>
                <a:gd name="connsiteY462" fmla="*/ 9561 h 10000"/>
                <a:gd name="connsiteX463" fmla="*/ 2575 w 10000"/>
                <a:gd name="connsiteY463" fmla="*/ 9554 h 10000"/>
                <a:gd name="connsiteX464" fmla="*/ 2949 w 10000"/>
                <a:gd name="connsiteY464" fmla="*/ 9561 h 10000"/>
                <a:gd name="connsiteX465" fmla="*/ 2949 w 10000"/>
                <a:gd name="connsiteY465" fmla="*/ 9581 h 10000"/>
                <a:gd name="connsiteX466" fmla="*/ 2961 w 10000"/>
                <a:gd name="connsiteY466" fmla="*/ 9602 h 10000"/>
                <a:gd name="connsiteX467" fmla="*/ 2961 w 10000"/>
                <a:gd name="connsiteY467" fmla="*/ 9615 h 10000"/>
                <a:gd name="connsiteX468" fmla="*/ 2961 w 10000"/>
                <a:gd name="connsiteY468" fmla="*/ 9635 h 10000"/>
                <a:gd name="connsiteX469" fmla="*/ 2984 w 10000"/>
                <a:gd name="connsiteY469" fmla="*/ 9662 h 10000"/>
                <a:gd name="connsiteX470" fmla="*/ 2995 w 10000"/>
                <a:gd name="connsiteY470" fmla="*/ 9683 h 10000"/>
                <a:gd name="connsiteX471" fmla="*/ 2995 w 10000"/>
                <a:gd name="connsiteY471" fmla="*/ 9696 h 10000"/>
                <a:gd name="connsiteX472" fmla="*/ 3017 w 10000"/>
                <a:gd name="connsiteY472" fmla="*/ 9716 h 10000"/>
                <a:gd name="connsiteX473" fmla="*/ 3040 w 10000"/>
                <a:gd name="connsiteY473" fmla="*/ 9743 h 10000"/>
                <a:gd name="connsiteX474" fmla="*/ 3073 w 10000"/>
                <a:gd name="connsiteY474" fmla="*/ 9764 h 10000"/>
                <a:gd name="connsiteX475" fmla="*/ 3106 w 10000"/>
                <a:gd name="connsiteY475" fmla="*/ 9784 h 10000"/>
                <a:gd name="connsiteX476" fmla="*/ 3128 w 10000"/>
                <a:gd name="connsiteY476" fmla="*/ 9797 h 10000"/>
                <a:gd name="connsiteX477" fmla="*/ 3171 w 10000"/>
                <a:gd name="connsiteY477" fmla="*/ 9818 h 10000"/>
                <a:gd name="connsiteX478" fmla="*/ 3204 w 10000"/>
                <a:gd name="connsiteY478" fmla="*/ 9838 h 10000"/>
                <a:gd name="connsiteX479" fmla="*/ 3248 w 10000"/>
                <a:gd name="connsiteY479" fmla="*/ 9845 h 10000"/>
                <a:gd name="connsiteX480" fmla="*/ 3282 w 10000"/>
                <a:gd name="connsiteY480" fmla="*/ 9865 h 10000"/>
                <a:gd name="connsiteX481" fmla="*/ 3315 w 10000"/>
                <a:gd name="connsiteY481" fmla="*/ 9865 h 10000"/>
                <a:gd name="connsiteX482" fmla="*/ 3326 w 10000"/>
                <a:gd name="connsiteY482" fmla="*/ 9872 h 10000"/>
                <a:gd name="connsiteX483" fmla="*/ 3338 w 10000"/>
                <a:gd name="connsiteY483" fmla="*/ 9872 h 10000"/>
                <a:gd name="connsiteX484" fmla="*/ 3359 w 10000"/>
                <a:gd name="connsiteY484" fmla="*/ 9872 h 10000"/>
                <a:gd name="connsiteX485" fmla="*/ 3371 w 10000"/>
                <a:gd name="connsiteY485" fmla="*/ 9872 h 10000"/>
                <a:gd name="connsiteX486" fmla="*/ 3382 w 10000"/>
                <a:gd name="connsiteY486" fmla="*/ 9872 h 10000"/>
                <a:gd name="connsiteX487" fmla="*/ 3404 w 10000"/>
                <a:gd name="connsiteY487" fmla="*/ 9872 h 10000"/>
                <a:gd name="connsiteX488" fmla="*/ 3415 w 10000"/>
                <a:gd name="connsiteY488" fmla="*/ 9872 h 10000"/>
                <a:gd name="connsiteX489" fmla="*/ 3448 w 10000"/>
                <a:gd name="connsiteY489" fmla="*/ 9892 h 10000"/>
                <a:gd name="connsiteX490" fmla="*/ 3469 w 10000"/>
                <a:gd name="connsiteY490" fmla="*/ 9899 h 10000"/>
                <a:gd name="connsiteX491" fmla="*/ 3502 w 10000"/>
                <a:gd name="connsiteY491" fmla="*/ 9905 h 10000"/>
                <a:gd name="connsiteX492" fmla="*/ 3536 w 10000"/>
                <a:gd name="connsiteY492" fmla="*/ 9905 h 10000"/>
                <a:gd name="connsiteX493" fmla="*/ 3580 w 10000"/>
                <a:gd name="connsiteY493" fmla="*/ 9905 h 10000"/>
                <a:gd name="connsiteX494" fmla="*/ 3613 w 10000"/>
                <a:gd name="connsiteY494" fmla="*/ 9919 h 10000"/>
                <a:gd name="connsiteX495" fmla="*/ 3657 w 10000"/>
                <a:gd name="connsiteY495" fmla="*/ 9926 h 10000"/>
                <a:gd name="connsiteX496" fmla="*/ 3669 w 10000"/>
                <a:gd name="connsiteY496" fmla="*/ 9946 h 10000"/>
                <a:gd name="connsiteX497" fmla="*/ 3746 w 10000"/>
                <a:gd name="connsiteY497" fmla="*/ 9953 h 10000"/>
                <a:gd name="connsiteX498" fmla="*/ 3801 w 10000"/>
                <a:gd name="connsiteY498" fmla="*/ 9966 h 10000"/>
                <a:gd name="connsiteX499" fmla="*/ 3878 w 10000"/>
                <a:gd name="connsiteY499" fmla="*/ 9973 h 10000"/>
                <a:gd name="connsiteX500" fmla="*/ 3934 w 10000"/>
                <a:gd name="connsiteY500" fmla="*/ 9973 h 10000"/>
                <a:gd name="connsiteX501" fmla="*/ 4012 w 10000"/>
                <a:gd name="connsiteY501" fmla="*/ 9980 h 10000"/>
                <a:gd name="connsiteX502" fmla="*/ 4089 w 10000"/>
                <a:gd name="connsiteY502" fmla="*/ 9993 h 10000"/>
                <a:gd name="connsiteX503" fmla="*/ 4144 w 10000"/>
                <a:gd name="connsiteY503" fmla="*/ 9993 h 10000"/>
                <a:gd name="connsiteX504" fmla="*/ 4221 w 10000"/>
                <a:gd name="connsiteY50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2608 w 10000"/>
                <a:gd name="connsiteY411" fmla="*/ 6563 h 10000"/>
                <a:gd name="connsiteX412" fmla="*/ 2740 w 10000"/>
                <a:gd name="connsiteY412" fmla="*/ 6570 h 10000"/>
                <a:gd name="connsiteX413" fmla="*/ 2862 w 10000"/>
                <a:gd name="connsiteY413" fmla="*/ 6570 h 10000"/>
                <a:gd name="connsiteX414" fmla="*/ 2984 w 10000"/>
                <a:gd name="connsiteY414" fmla="*/ 6563 h 10000"/>
                <a:gd name="connsiteX415" fmla="*/ 2984 w 10000"/>
                <a:gd name="connsiteY415" fmla="*/ 6590 h 10000"/>
                <a:gd name="connsiteX416" fmla="*/ 2961 w 10000"/>
                <a:gd name="connsiteY416" fmla="*/ 6624 h 10000"/>
                <a:gd name="connsiteX417" fmla="*/ 2961 w 10000"/>
                <a:gd name="connsiteY417" fmla="*/ 6651 h 10000"/>
                <a:gd name="connsiteX418" fmla="*/ 2961 w 10000"/>
                <a:gd name="connsiteY418" fmla="*/ 6678 h 10000"/>
                <a:gd name="connsiteX419" fmla="*/ 2949 w 10000"/>
                <a:gd name="connsiteY419" fmla="*/ 6712 h 10000"/>
                <a:gd name="connsiteX420" fmla="*/ 2949 w 10000"/>
                <a:gd name="connsiteY420" fmla="*/ 6739 h 10000"/>
                <a:gd name="connsiteX421" fmla="*/ 2939 w 10000"/>
                <a:gd name="connsiteY421" fmla="*/ 6766 h 10000"/>
                <a:gd name="connsiteX422" fmla="*/ 2939 w 10000"/>
                <a:gd name="connsiteY422" fmla="*/ 6793 h 10000"/>
                <a:gd name="connsiteX423" fmla="*/ 2906 w 10000"/>
                <a:gd name="connsiteY423" fmla="*/ 6989 h 10000"/>
                <a:gd name="connsiteX424" fmla="*/ 2906 w 10000"/>
                <a:gd name="connsiteY424" fmla="*/ 7184 h 10000"/>
                <a:gd name="connsiteX425" fmla="*/ 2916 w 10000"/>
                <a:gd name="connsiteY425" fmla="*/ 7380 h 10000"/>
                <a:gd name="connsiteX426" fmla="*/ 2949 w 10000"/>
                <a:gd name="connsiteY426" fmla="*/ 7576 h 10000"/>
                <a:gd name="connsiteX427" fmla="*/ 2995 w 10000"/>
                <a:gd name="connsiteY427" fmla="*/ 7765 h 10000"/>
                <a:gd name="connsiteX428" fmla="*/ 3061 w 10000"/>
                <a:gd name="connsiteY428" fmla="*/ 7968 h 10000"/>
                <a:gd name="connsiteX429" fmla="*/ 3128 w 10000"/>
                <a:gd name="connsiteY429" fmla="*/ 8157 h 10000"/>
                <a:gd name="connsiteX430" fmla="*/ 3204 w 10000"/>
                <a:gd name="connsiteY430" fmla="*/ 8339 h 10000"/>
                <a:gd name="connsiteX431" fmla="*/ 3502 w 10000"/>
                <a:gd name="connsiteY431" fmla="*/ 8852 h 10000"/>
                <a:gd name="connsiteX432" fmla="*/ 3073 w 10000"/>
                <a:gd name="connsiteY432" fmla="*/ 8832 h 10000"/>
                <a:gd name="connsiteX433" fmla="*/ 2619 w 10000"/>
                <a:gd name="connsiteY433" fmla="*/ 8832 h 10000"/>
                <a:gd name="connsiteX434" fmla="*/ 2399 w 10000"/>
                <a:gd name="connsiteY434" fmla="*/ 8832 h 10000"/>
                <a:gd name="connsiteX435" fmla="*/ 2178 w 10000"/>
                <a:gd name="connsiteY435" fmla="*/ 8845 h 10000"/>
                <a:gd name="connsiteX436" fmla="*/ 1956 w 10000"/>
                <a:gd name="connsiteY436" fmla="*/ 8859 h 10000"/>
                <a:gd name="connsiteX437" fmla="*/ 1723 w 10000"/>
                <a:gd name="connsiteY437" fmla="*/ 8879 h 10000"/>
                <a:gd name="connsiteX438" fmla="*/ 1514 w 10000"/>
                <a:gd name="connsiteY438" fmla="*/ 8906 h 10000"/>
                <a:gd name="connsiteX439" fmla="*/ 1293 w 10000"/>
                <a:gd name="connsiteY439" fmla="*/ 8933 h 10000"/>
                <a:gd name="connsiteX440" fmla="*/ 1083 w 10000"/>
                <a:gd name="connsiteY440" fmla="*/ 8967 h 10000"/>
                <a:gd name="connsiteX441" fmla="*/ 873 w 10000"/>
                <a:gd name="connsiteY441" fmla="*/ 9014 h 10000"/>
                <a:gd name="connsiteX442" fmla="*/ 685 w 10000"/>
                <a:gd name="connsiteY442" fmla="*/ 9068 h 10000"/>
                <a:gd name="connsiteX443" fmla="*/ 486 w 10000"/>
                <a:gd name="connsiteY443" fmla="*/ 9136 h 10000"/>
                <a:gd name="connsiteX444" fmla="*/ 299 w 10000"/>
                <a:gd name="connsiteY444" fmla="*/ 9196 h 10000"/>
                <a:gd name="connsiteX445" fmla="*/ 122 w 10000"/>
                <a:gd name="connsiteY445" fmla="*/ 9278 h 10000"/>
                <a:gd name="connsiteX446" fmla="*/ 87 w 10000"/>
                <a:gd name="connsiteY446" fmla="*/ 9305 h 10000"/>
                <a:gd name="connsiteX447" fmla="*/ 66 w 10000"/>
                <a:gd name="connsiteY447" fmla="*/ 9332 h 10000"/>
                <a:gd name="connsiteX448" fmla="*/ 44 w 10000"/>
                <a:gd name="connsiteY448" fmla="*/ 9359 h 10000"/>
                <a:gd name="connsiteX449" fmla="*/ 22 w 10000"/>
                <a:gd name="connsiteY449" fmla="*/ 9392 h 10000"/>
                <a:gd name="connsiteX450" fmla="*/ 11 w 10000"/>
                <a:gd name="connsiteY450" fmla="*/ 9419 h 10000"/>
                <a:gd name="connsiteX451" fmla="*/ 0 w 10000"/>
                <a:gd name="connsiteY451" fmla="*/ 9446 h 10000"/>
                <a:gd name="connsiteX452" fmla="*/ 0 w 10000"/>
                <a:gd name="connsiteY452" fmla="*/ 9473 h 10000"/>
                <a:gd name="connsiteX453" fmla="*/ 0 w 10000"/>
                <a:gd name="connsiteY453" fmla="*/ 9500 h 10000"/>
                <a:gd name="connsiteX454" fmla="*/ 178 w 10000"/>
                <a:gd name="connsiteY454" fmla="*/ 9534 h 10000"/>
                <a:gd name="connsiteX455" fmla="*/ 355 w 10000"/>
                <a:gd name="connsiteY455" fmla="*/ 9554 h 10000"/>
                <a:gd name="connsiteX456" fmla="*/ 530 w 10000"/>
                <a:gd name="connsiteY456" fmla="*/ 9581 h 10000"/>
                <a:gd name="connsiteX457" fmla="*/ 718 w 10000"/>
                <a:gd name="connsiteY457" fmla="*/ 9588 h 10000"/>
                <a:gd name="connsiteX458" fmla="*/ 1083 w 10000"/>
                <a:gd name="connsiteY458" fmla="*/ 9602 h 10000"/>
                <a:gd name="connsiteX459" fmla="*/ 1459 w 10000"/>
                <a:gd name="connsiteY459" fmla="*/ 9588 h 10000"/>
                <a:gd name="connsiteX460" fmla="*/ 1834 w 10000"/>
                <a:gd name="connsiteY460" fmla="*/ 9575 h 10000"/>
                <a:gd name="connsiteX461" fmla="*/ 2210 w 10000"/>
                <a:gd name="connsiteY461" fmla="*/ 9561 h 10000"/>
                <a:gd name="connsiteX462" fmla="*/ 2575 w 10000"/>
                <a:gd name="connsiteY462" fmla="*/ 9554 h 10000"/>
                <a:gd name="connsiteX463" fmla="*/ 2949 w 10000"/>
                <a:gd name="connsiteY463" fmla="*/ 9561 h 10000"/>
                <a:gd name="connsiteX464" fmla="*/ 2949 w 10000"/>
                <a:gd name="connsiteY464" fmla="*/ 9581 h 10000"/>
                <a:gd name="connsiteX465" fmla="*/ 2961 w 10000"/>
                <a:gd name="connsiteY465" fmla="*/ 9602 h 10000"/>
                <a:gd name="connsiteX466" fmla="*/ 2961 w 10000"/>
                <a:gd name="connsiteY466" fmla="*/ 9615 h 10000"/>
                <a:gd name="connsiteX467" fmla="*/ 2961 w 10000"/>
                <a:gd name="connsiteY467" fmla="*/ 9635 h 10000"/>
                <a:gd name="connsiteX468" fmla="*/ 2984 w 10000"/>
                <a:gd name="connsiteY468" fmla="*/ 9662 h 10000"/>
                <a:gd name="connsiteX469" fmla="*/ 2995 w 10000"/>
                <a:gd name="connsiteY469" fmla="*/ 9683 h 10000"/>
                <a:gd name="connsiteX470" fmla="*/ 2995 w 10000"/>
                <a:gd name="connsiteY470" fmla="*/ 9696 h 10000"/>
                <a:gd name="connsiteX471" fmla="*/ 3017 w 10000"/>
                <a:gd name="connsiteY471" fmla="*/ 9716 h 10000"/>
                <a:gd name="connsiteX472" fmla="*/ 3040 w 10000"/>
                <a:gd name="connsiteY472" fmla="*/ 9743 h 10000"/>
                <a:gd name="connsiteX473" fmla="*/ 3073 w 10000"/>
                <a:gd name="connsiteY473" fmla="*/ 9764 h 10000"/>
                <a:gd name="connsiteX474" fmla="*/ 3106 w 10000"/>
                <a:gd name="connsiteY474" fmla="*/ 9784 h 10000"/>
                <a:gd name="connsiteX475" fmla="*/ 3128 w 10000"/>
                <a:gd name="connsiteY475" fmla="*/ 9797 h 10000"/>
                <a:gd name="connsiteX476" fmla="*/ 3171 w 10000"/>
                <a:gd name="connsiteY476" fmla="*/ 9818 h 10000"/>
                <a:gd name="connsiteX477" fmla="*/ 3204 w 10000"/>
                <a:gd name="connsiteY477" fmla="*/ 9838 h 10000"/>
                <a:gd name="connsiteX478" fmla="*/ 3248 w 10000"/>
                <a:gd name="connsiteY478" fmla="*/ 9845 h 10000"/>
                <a:gd name="connsiteX479" fmla="*/ 3282 w 10000"/>
                <a:gd name="connsiteY479" fmla="*/ 9865 h 10000"/>
                <a:gd name="connsiteX480" fmla="*/ 3315 w 10000"/>
                <a:gd name="connsiteY480" fmla="*/ 9865 h 10000"/>
                <a:gd name="connsiteX481" fmla="*/ 3326 w 10000"/>
                <a:gd name="connsiteY481" fmla="*/ 9872 h 10000"/>
                <a:gd name="connsiteX482" fmla="*/ 3338 w 10000"/>
                <a:gd name="connsiteY482" fmla="*/ 9872 h 10000"/>
                <a:gd name="connsiteX483" fmla="*/ 3359 w 10000"/>
                <a:gd name="connsiteY483" fmla="*/ 9872 h 10000"/>
                <a:gd name="connsiteX484" fmla="*/ 3371 w 10000"/>
                <a:gd name="connsiteY484" fmla="*/ 9872 h 10000"/>
                <a:gd name="connsiteX485" fmla="*/ 3382 w 10000"/>
                <a:gd name="connsiteY485" fmla="*/ 9872 h 10000"/>
                <a:gd name="connsiteX486" fmla="*/ 3404 w 10000"/>
                <a:gd name="connsiteY486" fmla="*/ 9872 h 10000"/>
                <a:gd name="connsiteX487" fmla="*/ 3415 w 10000"/>
                <a:gd name="connsiteY487" fmla="*/ 9872 h 10000"/>
                <a:gd name="connsiteX488" fmla="*/ 3448 w 10000"/>
                <a:gd name="connsiteY488" fmla="*/ 9892 h 10000"/>
                <a:gd name="connsiteX489" fmla="*/ 3469 w 10000"/>
                <a:gd name="connsiteY489" fmla="*/ 9899 h 10000"/>
                <a:gd name="connsiteX490" fmla="*/ 3502 w 10000"/>
                <a:gd name="connsiteY490" fmla="*/ 9905 h 10000"/>
                <a:gd name="connsiteX491" fmla="*/ 3536 w 10000"/>
                <a:gd name="connsiteY491" fmla="*/ 9905 h 10000"/>
                <a:gd name="connsiteX492" fmla="*/ 3580 w 10000"/>
                <a:gd name="connsiteY492" fmla="*/ 9905 h 10000"/>
                <a:gd name="connsiteX493" fmla="*/ 3613 w 10000"/>
                <a:gd name="connsiteY493" fmla="*/ 9919 h 10000"/>
                <a:gd name="connsiteX494" fmla="*/ 3657 w 10000"/>
                <a:gd name="connsiteY494" fmla="*/ 9926 h 10000"/>
                <a:gd name="connsiteX495" fmla="*/ 3669 w 10000"/>
                <a:gd name="connsiteY495" fmla="*/ 9946 h 10000"/>
                <a:gd name="connsiteX496" fmla="*/ 3746 w 10000"/>
                <a:gd name="connsiteY496" fmla="*/ 9953 h 10000"/>
                <a:gd name="connsiteX497" fmla="*/ 3801 w 10000"/>
                <a:gd name="connsiteY497" fmla="*/ 9966 h 10000"/>
                <a:gd name="connsiteX498" fmla="*/ 3878 w 10000"/>
                <a:gd name="connsiteY498" fmla="*/ 9973 h 10000"/>
                <a:gd name="connsiteX499" fmla="*/ 3934 w 10000"/>
                <a:gd name="connsiteY499" fmla="*/ 9973 h 10000"/>
                <a:gd name="connsiteX500" fmla="*/ 4012 w 10000"/>
                <a:gd name="connsiteY500" fmla="*/ 9980 h 10000"/>
                <a:gd name="connsiteX501" fmla="*/ 4089 w 10000"/>
                <a:gd name="connsiteY501" fmla="*/ 9993 h 10000"/>
                <a:gd name="connsiteX502" fmla="*/ 4144 w 10000"/>
                <a:gd name="connsiteY502" fmla="*/ 9993 h 10000"/>
                <a:gd name="connsiteX503" fmla="*/ 4221 w 10000"/>
                <a:gd name="connsiteY50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2740 w 10000"/>
                <a:gd name="connsiteY411" fmla="*/ 6570 h 10000"/>
                <a:gd name="connsiteX412" fmla="*/ 2862 w 10000"/>
                <a:gd name="connsiteY412" fmla="*/ 6570 h 10000"/>
                <a:gd name="connsiteX413" fmla="*/ 2984 w 10000"/>
                <a:gd name="connsiteY413" fmla="*/ 6563 h 10000"/>
                <a:gd name="connsiteX414" fmla="*/ 2984 w 10000"/>
                <a:gd name="connsiteY414" fmla="*/ 6590 h 10000"/>
                <a:gd name="connsiteX415" fmla="*/ 2961 w 10000"/>
                <a:gd name="connsiteY415" fmla="*/ 6624 h 10000"/>
                <a:gd name="connsiteX416" fmla="*/ 2961 w 10000"/>
                <a:gd name="connsiteY416" fmla="*/ 6651 h 10000"/>
                <a:gd name="connsiteX417" fmla="*/ 2961 w 10000"/>
                <a:gd name="connsiteY417" fmla="*/ 6678 h 10000"/>
                <a:gd name="connsiteX418" fmla="*/ 2949 w 10000"/>
                <a:gd name="connsiteY418" fmla="*/ 6712 h 10000"/>
                <a:gd name="connsiteX419" fmla="*/ 2949 w 10000"/>
                <a:gd name="connsiteY419" fmla="*/ 6739 h 10000"/>
                <a:gd name="connsiteX420" fmla="*/ 2939 w 10000"/>
                <a:gd name="connsiteY420" fmla="*/ 6766 h 10000"/>
                <a:gd name="connsiteX421" fmla="*/ 2939 w 10000"/>
                <a:gd name="connsiteY421" fmla="*/ 6793 h 10000"/>
                <a:gd name="connsiteX422" fmla="*/ 2906 w 10000"/>
                <a:gd name="connsiteY422" fmla="*/ 6989 h 10000"/>
                <a:gd name="connsiteX423" fmla="*/ 2906 w 10000"/>
                <a:gd name="connsiteY423" fmla="*/ 7184 h 10000"/>
                <a:gd name="connsiteX424" fmla="*/ 2916 w 10000"/>
                <a:gd name="connsiteY424" fmla="*/ 7380 h 10000"/>
                <a:gd name="connsiteX425" fmla="*/ 2949 w 10000"/>
                <a:gd name="connsiteY425" fmla="*/ 7576 h 10000"/>
                <a:gd name="connsiteX426" fmla="*/ 2995 w 10000"/>
                <a:gd name="connsiteY426" fmla="*/ 7765 h 10000"/>
                <a:gd name="connsiteX427" fmla="*/ 3061 w 10000"/>
                <a:gd name="connsiteY427" fmla="*/ 7968 h 10000"/>
                <a:gd name="connsiteX428" fmla="*/ 3128 w 10000"/>
                <a:gd name="connsiteY428" fmla="*/ 8157 h 10000"/>
                <a:gd name="connsiteX429" fmla="*/ 3204 w 10000"/>
                <a:gd name="connsiteY429" fmla="*/ 8339 h 10000"/>
                <a:gd name="connsiteX430" fmla="*/ 3502 w 10000"/>
                <a:gd name="connsiteY430" fmla="*/ 8852 h 10000"/>
                <a:gd name="connsiteX431" fmla="*/ 3073 w 10000"/>
                <a:gd name="connsiteY431" fmla="*/ 8832 h 10000"/>
                <a:gd name="connsiteX432" fmla="*/ 2619 w 10000"/>
                <a:gd name="connsiteY432" fmla="*/ 8832 h 10000"/>
                <a:gd name="connsiteX433" fmla="*/ 2399 w 10000"/>
                <a:gd name="connsiteY433" fmla="*/ 8832 h 10000"/>
                <a:gd name="connsiteX434" fmla="*/ 2178 w 10000"/>
                <a:gd name="connsiteY434" fmla="*/ 8845 h 10000"/>
                <a:gd name="connsiteX435" fmla="*/ 1956 w 10000"/>
                <a:gd name="connsiteY435" fmla="*/ 8859 h 10000"/>
                <a:gd name="connsiteX436" fmla="*/ 1723 w 10000"/>
                <a:gd name="connsiteY436" fmla="*/ 8879 h 10000"/>
                <a:gd name="connsiteX437" fmla="*/ 1514 w 10000"/>
                <a:gd name="connsiteY437" fmla="*/ 8906 h 10000"/>
                <a:gd name="connsiteX438" fmla="*/ 1293 w 10000"/>
                <a:gd name="connsiteY438" fmla="*/ 8933 h 10000"/>
                <a:gd name="connsiteX439" fmla="*/ 1083 w 10000"/>
                <a:gd name="connsiteY439" fmla="*/ 8967 h 10000"/>
                <a:gd name="connsiteX440" fmla="*/ 873 w 10000"/>
                <a:gd name="connsiteY440" fmla="*/ 9014 h 10000"/>
                <a:gd name="connsiteX441" fmla="*/ 685 w 10000"/>
                <a:gd name="connsiteY441" fmla="*/ 9068 h 10000"/>
                <a:gd name="connsiteX442" fmla="*/ 486 w 10000"/>
                <a:gd name="connsiteY442" fmla="*/ 9136 h 10000"/>
                <a:gd name="connsiteX443" fmla="*/ 299 w 10000"/>
                <a:gd name="connsiteY443" fmla="*/ 9196 h 10000"/>
                <a:gd name="connsiteX444" fmla="*/ 122 w 10000"/>
                <a:gd name="connsiteY444" fmla="*/ 9278 h 10000"/>
                <a:gd name="connsiteX445" fmla="*/ 87 w 10000"/>
                <a:gd name="connsiteY445" fmla="*/ 9305 h 10000"/>
                <a:gd name="connsiteX446" fmla="*/ 66 w 10000"/>
                <a:gd name="connsiteY446" fmla="*/ 9332 h 10000"/>
                <a:gd name="connsiteX447" fmla="*/ 44 w 10000"/>
                <a:gd name="connsiteY447" fmla="*/ 9359 h 10000"/>
                <a:gd name="connsiteX448" fmla="*/ 22 w 10000"/>
                <a:gd name="connsiteY448" fmla="*/ 9392 h 10000"/>
                <a:gd name="connsiteX449" fmla="*/ 11 w 10000"/>
                <a:gd name="connsiteY449" fmla="*/ 9419 h 10000"/>
                <a:gd name="connsiteX450" fmla="*/ 0 w 10000"/>
                <a:gd name="connsiteY450" fmla="*/ 9446 h 10000"/>
                <a:gd name="connsiteX451" fmla="*/ 0 w 10000"/>
                <a:gd name="connsiteY451" fmla="*/ 9473 h 10000"/>
                <a:gd name="connsiteX452" fmla="*/ 0 w 10000"/>
                <a:gd name="connsiteY452" fmla="*/ 9500 h 10000"/>
                <a:gd name="connsiteX453" fmla="*/ 178 w 10000"/>
                <a:gd name="connsiteY453" fmla="*/ 9534 h 10000"/>
                <a:gd name="connsiteX454" fmla="*/ 355 w 10000"/>
                <a:gd name="connsiteY454" fmla="*/ 9554 h 10000"/>
                <a:gd name="connsiteX455" fmla="*/ 530 w 10000"/>
                <a:gd name="connsiteY455" fmla="*/ 9581 h 10000"/>
                <a:gd name="connsiteX456" fmla="*/ 718 w 10000"/>
                <a:gd name="connsiteY456" fmla="*/ 9588 h 10000"/>
                <a:gd name="connsiteX457" fmla="*/ 1083 w 10000"/>
                <a:gd name="connsiteY457" fmla="*/ 9602 h 10000"/>
                <a:gd name="connsiteX458" fmla="*/ 1459 w 10000"/>
                <a:gd name="connsiteY458" fmla="*/ 9588 h 10000"/>
                <a:gd name="connsiteX459" fmla="*/ 1834 w 10000"/>
                <a:gd name="connsiteY459" fmla="*/ 9575 h 10000"/>
                <a:gd name="connsiteX460" fmla="*/ 2210 w 10000"/>
                <a:gd name="connsiteY460" fmla="*/ 9561 h 10000"/>
                <a:gd name="connsiteX461" fmla="*/ 2575 w 10000"/>
                <a:gd name="connsiteY461" fmla="*/ 9554 h 10000"/>
                <a:gd name="connsiteX462" fmla="*/ 2949 w 10000"/>
                <a:gd name="connsiteY462" fmla="*/ 9561 h 10000"/>
                <a:gd name="connsiteX463" fmla="*/ 2949 w 10000"/>
                <a:gd name="connsiteY463" fmla="*/ 9581 h 10000"/>
                <a:gd name="connsiteX464" fmla="*/ 2961 w 10000"/>
                <a:gd name="connsiteY464" fmla="*/ 9602 h 10000"/>
                <a:gd name="connsiteX465" fmla="*/ 2961 w 10000"/>
                <a:gd name="connsiteY465" fmla="*/ 9615 h 10000"/>
                <a:gd name="connsiteX466" fmla="*/ 2961 w 10000"/>
                <a:gd name="connsiteY466" fmla="*/ 9635 h 10000"/>
                <a:gd name="connsiteX467" fmla="*/ 2984 w 10000"/>
                <a:gd name="connsiteY467" fmla="*/ 9662 h 10000"/>
                <a:gd name="connsiteX468" fmla="*/ 2995 w 10000"/>
                <a:gd name="connsiteY468" fmla="*/ 9683 h 10000"/>
                <a:gd name="connsiteX469" fmla="*/ 2995 w 10000"/>
                <a:gd name="connsiteY469" fmla="*/ 9696 h 10000"/>
                <a:gd name="connsiteX470" fmla="*/ 3017 w 10000"/>
                <a:gd name="connsiteY470" fmla="*/ 9716 h 10000"/>
                <a:gd name="connsiteX471" fmla="*/ 3040 w 10000"/>
                <a:gd name="connsiteY471" fmla="*/ 9743 h 10000"/>
                <a:gd name="connsiteX472" fmla="*/ 3073 w 10000"/>
                <a:gd name="connsiteY472" fmla="*/ 9764 h 10000"/>
                <a:gd name="connsiteX473" fmla="*/ 3106 w 10000"/>
                <a:gd name="connsiteY473" fmla="*/ 9784 h 10000"/>
                <a:gd name="connsiteX474" fmla="*/ 3128 w 10000"/>
                <a:gd name="connsiteY474" fmla="*/ 9797 h 10000"/>
                <a:gd name="connsiteX475" fmla="*/ 3171 w 10000"/>
                <a:gd name="connsiteY475" fmla="*/ 9818 h 10000"/>
                <a:gd name="connsiteX476" fmla="*/ 3204 w 10000"/>
                <a:gd name="connsiteY476" fmla="*/ 9838 h 10000"/>
                <a:gd name="connsiteX477" fmla="*/ 3248 w 10000"/>
                <a:gd name="connsiteY477" fmla="*/ 9845 h 10000"/>
                <a:gd name="connsiteX478" fmla="*/ 3282 w 10000"/>
                <a:gd name="connsiteY478" fmla="*/ 9865 h 10000"/>
                <a:gd name="connsiteX479" fmla="*/ 3315 w 10000"/>
                <a:gd name="connsiteY479" fmla="*/ 9865 h 10000"/>
                <a:gd name="connsiteX480" fmla="*/ 3326 w 10000"/>
                <a:gd name="connsiteY480" fmla="*/ 9872 h 10000"/>
                <a:gd name="connsiteX481" fmla="*/ 3338 w 10000"/>
                <a:gd name="connsiteY481" fmla="*/ 9872 h 10000"/>
                <a:gd name="connsiteX482" fmla="*/ 3359 w 10000"/>
                <a:gd name="connsiteY482" fmla="*/ 9872 h 10000"/>
                <a:gd name="connsiteX483" fmla="*/ 3371 w 10000"/>
                <a:gd name="connsiteY483" fmla="*/ 9872 h 10000"/>
                <a:gd name="connsiteX484" fmla="*/ 3382 w 10000"/>
                <a:gd name="connsiteY484" fmla="*/ 9872 h 10000"/>
                <a:gd name="connsiteX485" fmla="*/ 3404 w 10000"/>
                <a:gd name="connsiteY485" fmla="*/ 9872 h 10000"/>
                <a:gd name="connsiteX486" fmla="*/ 3415 w 10000"/>
                <a:gd name="connsiteY486" fmla="*/ 9872 h 10000"/>
                <a:gd name="connsiteX487" fmla="*/ 3448 w 10000"/>
                <a:gd name="connsiteY487" fmla="*/ 9892 h 10000"/>
                <a:gd name="connsiteX488" fmla="*/ 3469 w 10000"/>
                <a:gd name="connsiteY488" fmla="*/ 9899 h 10000"/>
                <a:gd name="connsiteX489" fmla="*/ 3502 w 10000"/>
                <a:gd name="connsiteY489" fmla="*/ 9905 h 10000"/>
                <a:gd name="connsiteX490" fmla="*/ 3536 w 10000"/>
                <a:gd name="connsiteY490" fmla="*/ 9905 h 10000"/>
                <a:gd name="connsiteX491" fmla="*/ 3580 w 10000"/>
                <a:gd name="connsiteY491" fmla="*/ 9905 h 10000"/>
                <a:gd name="connsiteX492" fmla="*/ 3613 w 10000"/>
                <a:gd name="connsiteY492" fmla="*/ 9919 h 10000"/>
                <a:gd name="connsiteX493" fmla="*/ 3657 w 10000"/>
                <a:gd name="connsiteY493" fmla="*/ 9926 h 10000"/>
                <a:gd name="connsiteX494" fmla="*/ 3669 w 10000"/>
                <a:gd name="connsiteY494" fmla="*/ 9946 h 10000"/>
                <a:gd name="connsiteX495" fmla="*/ 3746 w 10000"/>
                <a:gd name="connsiteY495" fmla="*/ 9953 h 10000"/>
                <a:gd name="connsiteX496" fmla="*/ 3801 w 10000"/>
                <a:gd name="connsiteY496" fmla="*/ 9966 h 10000"/>
                <a:gd name="connsiteX497" fmla="*/ 3878 w 10000"/>
                <a:gd name="connsiteY497" fmla="*/ 9973 h 10000"/>
                <a:gd name="connsiteX498" fmla="*/ 3934 w 10000"/>
                <a:gd name="connsiteY498" fmla="*/ 9973 h 10000"/>
                <a:gd name="connsiteX499" fmla="*/ 4012 w 10000"/>
                <a:gd name="connsiteY499" fmla="*/ 9980 h 10000"/>
                <a:gd name="connsiteX500" fmla="*/ 4089 w 10000"/>
                <a:gd name="connsiteY500" fmla="*/ 9993 h 10000"/>
                <a:gd name="connsiteX501" fmla="*/ 4144 w 10000"/>
                <a:gd name="connsiteY501" fmla="*/ 9993 h 10000"/>
                <a:gd name="connsiteX502" fmla="*/ 4221 w 10000"/>
                <a:gd name="connsiteY50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2740 w 10000"/>
                <a:gd name="connsiteY410" fmla="*/ 6570 h 10000"/>
                <a:gd name="connsiteX411" fmla="*/ 2862 w 10000"/>
                <a:gd name="connsiteY411" fmla="*/ 6570 h 10000"/>
                <a:gd name="connsiteX412" fmla="*/ 2984 w 10000"/>
                <a:gd name="connsiteY412" fmla="*/ 6563 h 10000"/>
                <a:gd name="connsiteX413" fmla="*/ 2984 w 10000"/>
                <a:gd name="connsiteY413" fmla="*/ 6590 h 10000"/>
                <a:gd name="connsiteX414" fmla="*/ 2961 w 10000"/>
                <a:gd name="connsiteY414" fmla="*/ 6624 h 10000"/>
                <a:gd name="connsiteX415" fmla="*/ 2961 w 10000"/>
                <a:gd name="connsiteY415" fmla="*/ 6651 h 10000"/>
                <a:gd name="connsiteX416" fmla="*/ 2961 w 10000"/>
                <a:gd name="connsiteY416" fmla="*/ 6678 h 10000"/>
                <a:gd name="connsiteX417" fmla="*/ 2949 w 10000"/>
                <a:gd name="connsiteY417" fmla="*/ 6712 h 10000"/>
                <a:gd name="connsiteX418" fmla="*/ 2949 w 10000"/>
                <a:gd name="connsiteY418" fmla="*/ 6739 h 10000"/>
                <a:gd name="connsiteX419" fmla="*/ 2939 w 10000"/>
                <a:gd name="connsiteY419" fmla="*/ 6766 h 10000"/>
                <a:gd name="connsiteX420" fmla="*/ 2939 w 10000"/>
                <a:gd name="connsiteY420" fmla="*/ 6793 h 10000"/>
                <a:gd name="connsiteX421" fmla="*/ 2906 w 10000"/>
                <a:gd name="connsiteY421" fmla="*/ 6989 h 10000"/>
                <a:gd name="connsiteX422" fmla="*/ 2906 w 10000"/>
                <a:gd name="connsiteY422" fmla="*/ 7184 h 10000"/>
                <a:gd name="connsiteX423" fmla="*/ 2916 w 10000"/>
                <a:gd name="connsiteY423" fmla="*/ 7380 h 10000"/>
                <a:gd name="connsiteX424" fmla="*/ 2949 w 10000"/>
                <a:gd name="connsiteY424" fmla="*/ 7576 h 10000"/>
                <a:gd name="connsiteX425" fmla="*/ 2995 w 10000"/>
                <a:gd name="connsiteY425" fmla="*/ 7765 h 10000"/>
                <a:gd name="connsiteX426" fmla="*/ 3061 w 10000"/>
                <a:gd name="connsiteY426" fmla="*/ 7968 h 10000"/>
                <a:gd name="connsiteX427" fmla="*/ 3128 w 10000"/>
                <a:gd name="connsiteY427" fmla="*/ 8157 h 10000"/>
                <a:gd name="connsiteX428" fmla="*/ 3204 w 10000"/>
                <a:gd name="connsiteY428" fmla="*/ 8339 h 10000"/>
                <a:gd name="connsiteX429" fmla="*/ 3502 w 10000"/>
                <a:gd name="connsiteY429" fmla="*/ 8852 h 10000"/>
                <a:gd name="connsiteX430" fmla="*/ 3073 w 10000"/>
                <a:gd name="connsiteY430" fmla="*/ 8832 h 10000"/>
                <a:gd name="connsiteX431" fmla="*/ 2619 w 10000"/>
                <a:gd name="connsiteY431" fmla="*/ 8832 h 10000"/>
                <a:gd name="connsiteX432" fmla="*/ 2399 w 10000"/>
                <a:gd name="connsiteY432" fmla="*/ 8832 h 10000"/>
                <a:gd name="connsiteX433" fmla="*/ 2178 w 10000"/>
                <a:gd name="connsiteY433" fmla="*/ 8845 h 10000"/>
                <a:gd name="connsiteX434" fmla="*/ 1956 w 10000"/>
                <a:gd name="connsiteY434" fmla="*/ 8859 h 10000"/>
                <a:gd name="connsiteX435" fmla="*/ 1723 w 10000"/>
                <a:gd name="connsiteY435" fmla="*/ 8879 h 10000"/>
                <a:gd name="connsiteX436" fmla="*/ 1514 w 10000"/>
                <a:gd name="connsiteY436" fmla="*/ 8906 h 10000"/>
                <a:gd name="connsiteX437" fmla="*/ 1293 w 10000"/>
                <a:gd name="connsiteY437" fmla="*/ 8933 h 10000"/>
                <a:gd name="connsiteX438" fmla="*/ 1083 w 10000"/>
                <a:gd name="connsiteY438" fmla="*/ 8967 h 10000"/>
                <a:gd name="connsiteX439" fmla="*/ 873 w 10000"/>
                <a:gd name="connsiteY439" fmla="*/ 9014 h 10000"/>
                <a:gd name="connsiteX440" fmla="*/ 685 w 10000"/>
                <a:gd name="connsiteY440" fmla="*/ 9068 h 10000"/>
                <a:gd name="connsiteX441" fmla="*/ 486 w 10000"/>
                <a:gd name="connsiteY441" fmla="*/ 9136 h 10000"/>
                <a:gd name="connsiteX442" fmla="*/ 299 w 10000"/>
                <a:gd name="connsiteY442" fmla="*/ 9196 h 10000"/>
                <a:gd name="connsiteX443" fmla="*/ 122 w 10000"/>
                <a:gd name="connsiteY443" fmla="*/ 9278 h 10000"/>
                <a:gd name="connsiteX444" fmla="*/ 87 w 10000"/>
                <a:gd name="connsiteY444" fmla="*/ 9305 h 10000"/>
                <a:gd name="connsiteX445" fmla="*/ 66 w 10000"/>
                <a:gd name="connsiteY445" fmla="*/ 9332 h 10000"/>
                <a:gd name="connsiteX446" fmla="*/ 44 w 10000"/>
                <a:gd name="connsiteY446" fmla="*/ 9359 h 10000"/>
                <a:gd name="connsiteX447" fmla="*/ 22 w 10000"/>
                <a:gd name="connsiteY447" fmla="*/ 9392 h 10000"/>
                <a:gd name="connsiteX448" fmla="*/ 11 w 10000"/>
                <a:gd name="connsiteY448" fmla="*/ 9419 h 10000"/>
                <a:gd name="connsiteX449" fmla="*/ 0 w 10000"/>
                <a:gd name="connsiteY449" fmla="*/ 9446 h 10000"/>
                <a:gd name="connsiteX450" fmla="*/ 0 w 10000"/>
                <a:gd name="connsiteY450" fmla="*/ 9473 h 10000"/>
                <a:gd name="connsiteX451" fmla="*/ 0 w 10000"/>
                <a:gd name="connsiteY451" fmla="*/ 9500 h 10000"/>
                <a:gd name="connsiteX452" fmla="*/ 178 w 10000"/>
                <a:gd name="connsiteY452" fmla="*/ 9534 h 10000"/>
                <a:gd name="connsiteX453" fmla="*/ 355 w 10000"/>
                <a:gd name="connsiteY453" fmla="*/ 9554 h 10000"/>
                <a:gd name="connsiteX454" fmla="*/ 530 w 10000"/>
                <a:gd name="connsiteY454" fmla="*/ 9581 h 10000"/>
                <a:gd name="connsiteX455" fmla="*/ 718 w 10000"/>
                <a:gd name="connsiteY455" fmla="*/ 9588 h 10000"/>
                <a:gd name="connsiteX456" fmla="*/ 1083 w 10000"/>
                <a:gd name="connsiteY456" fmla="*/ 9602 h 10000"/>
                <a:gd name="connsiteX457" fmla="*/ 1459 w 10000"/>
                <a:gd name="connsiteY457" fmla="*/ 9588 h 10000"/>
                <a:gd name="connsiteX458" fmla="*/ 1834 w 10000"/>
                <a:gd name="connsiteY458" fmla="*/ 9575 h 10000"/>
                <a:gd name="connsiteX459" fmla="*/ 2210 w 10000"/>
                <a:gd name="connsiteY459" fmla="*/ 9561 h 10000"/>
                <a:gd name="connsiteX460" fmla="*/ 2575 w 10000"/>
                <a:gd name="connsiteY460" fmla="*/ 9554 h 10000"/>
                <a:gd name="connsiteX461" fmla="*/ 2949 w 10000"/>
                <a:gd name="connsiteY461" fmla="*/ 9561 h 10000"/>
                <a:gd name="connsiteX462" fmla="*/ 2949 w 10000"/>
                <a:gd name="connsiteY462" fmla="*/ 9581 h 10000"/>
                <a:gd name="connsiteX463" fmla="*/ 2961 w 10000"/>
                <a:gd name="connsiteY463" fmla="*/ 9602 h 10000"/>
                <a:gd name="connsiteX464" fmla="*/ 2961 w 10000"/>
                <a:gd name="connsiteY464" fmla="*/ 9615 h 10000"/>
                <a:gd name="connsiteX465" fmla="*/ 2961 w 10000"/>
                <a:gd name="connsiteY465" fmla="*/ 9635 h 10000"/>
                <a:gd name="connsiteX466" fmla="*/ 2984 w 10000"/>
                <a:gd name="connsiteY466" fmla="*/ 9662 h 10000"/>
                <a:gd name="connsiteX467" fmla="*/ 2995 w 10000"/>
                <a:gd name="connsiteY467" fmla="*/ 9683 h 10000"/>
                <a:gd name="connsiteX468" fmla="*/ 2995 w 10000"/>
                <a:gd name="connsiteY468" fmla="*/ 9696 h 10000"/>
                <a:gd name="connsiteX469" fmla="*/ 3017 w 10000"/>
                <a:gd name="connsiteY469" fmla="*/ 9716 h 10000"/>
                <a:gd name="connsiteX470" fmla="*/ 3040 w 10000"/>
                <a:gd name="connsiteY470" fmla="*/ 9743 h 10000"/>
                <a:gd name="connsiteX471" fmla="*/ 3073 w 10000"/>
                <a:gd name="connsiteY471" fmla="*/ 9764 h 10000"/>
                <a:gd name="connsiteX472" fmla="*/ 3106 w 10000"/>
                <a:gd name="connsiteY472" fmla="*/ 9784 h 10000"/>
                <a:gd name="connsiteX473" fmla="*/ 3128 w 10000"/>
                <a:gd name="connsiteY473" fmla="*/ 9797 h 10000"/>
                <a:gd name="connsiteX474" fmla="*/ 3171 w 10000"/>
                <a:gd name="connsiteY474" fmla="*/ 9818 h 10000"/>
                <a:gd name="connsiteX475" fmla="*/ 3204 w 10000"/>
                <a:gd name="connsiteY475" fmla="*/ 9838 h 10000"/>
                <a:gd name="connsiteX476" fmla="*/ 3248 w 10000"/>
                <a:gd name="connsiteY476" fmla="*/ 9845 h 10000"/>
                <a:gd name="connsiteX477" fmla="*/ 3282 w 10000"/>
                <a:gd name="connsiteY477" fmla="*/ 9865 h 10000"/>
                <a:gd name="connsiteX478" fmla="*/ 3315 w 10000"/>
                <a:gd name="connsiteY478" fmla="*/ 9865 h 10000"/>
                <a:gd name="connsiteX479" fmla="*/ 3326 w 10000"/>
                <a:gd name="connsiteY479" fmla="*/ 9872 h 10000"/>
                <a:gd name="connsiteX480" fmla="*/ 3338 w 10000"/>
                <a:gd name="connsiteY480" fmla="*/ 9872 h 10000"/>
                <a:gd name="connsiteX481" fmla="*/ 3359 w 10000"/>
                <a:gd name="connsiteY481" fmla="*/ 9872 h 10000"/>
                <a:gd name="connsiteX482" fmla="*/ 3371 w 10000"/>
                <a:gd name="connsiteY482" fmla="*/ 9872 h 10000"/>
                <a:gd name="connsiteX483" fmla="*/ 3382 w 10000"/>
                <a:gd name="connsiteY483" fmla="*/ 9872 h 10000"/>
                <a:gd name="connsiteX484" fmla="*/ 3404 w 10000"/>
                <a:gd name="connsiteY484" fmla="*/ 9872 h 10000"/>
                <a:gd name="connsiteX485" fmla="*/ 3415 w 10000"/>
                <a:gd name="connsiteY485" fmla="*/ 9872 h 10000"/>
                <a:gd name="connsiteX486" fmla="*/ 3448 w 10000"/>
                <a:gd name="connsiteY486" fmla="*/ 9892 h 10000"/>
                <a:gd name="connsiteX487" fmla="*/ 3469 w 10000"/>
                <a:gd name="connsiteY487" fmla="*/ 9899 h 10000"/>
                <a:gd name="connsiteX488" fmla="*/ 3502 w 10000"/>
                <a:gd name="connsiteY488" fmla="*/ 9905 h 10000"/>
                <a:gd name="connsiteX489" fmla="*/ 3536 w 10000"/>
                <a:gd name="connsiteY489" fmla="*/ 9905 h 10000"/>
                <a:gd name="connsiteX490" fmla="*/ 3580 w 10000"/>
                <a:gd name="connsiteY490" fmla="*/ 9905 h 10000"/>
                <a:gd name="connsiteX491" fmla="*/ 3613 w 10000"/>
                <a:gd name="connsiteY491" fmla="*/ 9919 h 10000"/>
                <a:gd name="connsiteX492" fmla="*/ 3657 w 10000"/>
                <a:gd name="connsiteY492" fmla="*/ 9926 h 10000"/>
                <a:gd name="connsiteX493" fmla="*/ 3669 w 10000"/>
                <a:gd name="connsiteY493" fmla="*/ 9946 h 10000"/>
                <a:gd name="connsiteX494" fmla="*/ 3746 w 10000"/>
                <a:gd name="connsiteY494" fmla="*/ 9953 h 10000"/>
                <a:gd name="connsiteX495" fmla="*/ 3801 w 10000"/>
                <a:gd name="connsiteY495" fmla="*/ 9966 h 10000"/>
                <a:gd name="connsiteX496" fmla="*/ 3878 w 10000"/>
                <a:gd name="connsiteY496" fmla="*/ 9973 h 10000"/>
                <a:gd name="connsiteX497" fmla="*/ 3934 w 10000"/>
                <a:gd name="connsiteY497" fmla="*/ 9973 h 10000"/>
                <a:gd name="connsiteX498" fmla="*/ 4012 w 10000"/>
                <a:gd name="connsiteY498" fmla="*/ 9980 h 10000"/>
                <a:gd name="connsiteX499" fmla="*/ 4089 w 10000"/>
                <a:gd name="connsiteY499" fmla="*/ 9993 h 10000"/>
                <a:gd name="connsiteX500" fmla="*/ 4144 w 10000"/>
                <a:gd name="connsiteY500" fmla="*/ 9993 h 10000"/>
                <a:gd name="connsiteX501" fmla="*/ 4221 w 10000"/>
                <a:gd name="connsiteY50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2740 w 10000"/>
                <a:gd name="connsiteY409" fmla="*/ 6570 h 10000"/>
                <a:gd name="connsiteX410" fmla="*/ 2862 w 10000"/>
                <a:gd name="connsiteY410" fmla="*/ 6570 h 10000"/>
                <a:gd name="connsiteX411" fmla="*/ 2984 w 10000"/>
                <a:gd name="connsiteY411" fmla="*/ 6563 h 10000"/>
                <a:gd name="connsiteX412" fmla="*/ 2984 w 10000"/>
                <a:gd name="connsiteY412" fmla="*/ 6590 h 10000"/>
                <a:gd name="connsiteX413" fmla="*/ 2961 w 10000"/>
                <a:gd name="connsiteY413" fmla="*/ 6624 h 10000"/>
                <a:gd name="connsiteX414" fmla="*/ 2961 w 10000"/>
                <a:gd name="connsiteY414" fmla="*/ 6651 h 10000"/>
                <a:gd name="connsiteX415" fmla="*/ 2961 w 10000"/>
                <a:gd name="connsiteY415" fmla="*/ 6678 h 10000"/>
                <a:gd name="connsiteX416" fmla="*/ 2949 w 10000"/>
                <a:gd name="connsiteY416" fmla="*/ 6712 h 10000"/>
                <a:gd name="connsiteX417" fmla="*/ 2949 w 10000"/>
                <a:gd name="connsiteY417" fmla="*/ 6739 h 10000"/>
                <a:gd name="connsiteX418" fmla="*/ 2939 w 10000"/>
                <a:gd name="connsiteY418" fmla="*/ 6766 h 10000"/>
                <a:gd name="connsiteX419" fmla="*/ 2939 w 10000"/>
                <a:gd name="connsiteY419" fmla="*/ 6793 h 10000"/>
                <a:gd name="connsiteX420" fmla="*/ 2906 w 10000"/>
                <a:gd name="connsiteY420" fmla="*/ 6989 h 10000"/>
                <a:gd name="connsiteX421" fmla="*/ 2906 w 10000"/>
                <a:gd name="connsiteY421" fmla="*/ 7184 h 10000"/>
                <a:gd name="connsiteX422" fmla="*/ 2916 w 10000"/>
                <a:gd name="connsiteY422" fmla="*/ 7380 h 10000"/>
                <a:gd name="connsiteX423" fmla="*/ 2949 w 10000"/>
                <a:gd name="connsiteY423" fmla="*/ 7576 h 10000"/>
                <a:gd name="connsiteX424" fmla="*/ 2995 w 10000"/>
                <a:gd name="connsiteY424" fmla="*/ 7765 h 10000"/>
                <a:gd name="connsiteX425" fmla="*/ 3061 w 10000"/>
                <a:gd name="connsiteY425" fmla="*/ 7968 h 10000"/>
                <a:gd name="connsiteX426" fmla="*/ 3128 w 10000"/>
                <a:gd name="connsiteY426" fmla="*/ 8157 h 10000"/>
                <a:gd name="connsiteX427" fmla="*/ 3204 w 10000"/>
                <a:gd name="connsiteY427" fmla="*/ 8339 h 10000"/>
                <a:gd name="connsiteX428" fmla="*/ 3502 w 10000"/>
                <a:gd name="connsiteY428" fmla="*/ 8852 h 10000"/>
                <a:gd name="connsiteX429" fmla="*/ 3073 w 10000"/>
                <a:gd name="connsiteY429" fmla="*/ 8832 h 10000"/>
                <a:gd name="connsiteX430" fmla="*/ 2619 w 10000"/>
                <a:gd name="connsiteY430" fmla="*/ 8832 h 10000"/>
                <a:gd name="connsiteX431" fmla="*/ 2399 w 10000"/>
                <a:gd name="connsiteY431" fmla="*/ 8832 h 10000"/>
                <a:gd name="connsiteX432" fmla="*/ 2178 w 10000"/>
                <a:gd name="connsiteY432" fmla="*/ 8845 h 10000"/>
                <a:gd name="connsiteX433" fmla="*/ 1956 w 10000"/>
                <a:gd name="connsiteY433" fmla="*/ 8859 h 10000"/>
                <a:gd name="connsiteX434" fmla="*/ 1723 w 10000"/>
                <a:gd name="connsiteY434" fmla="*/ 8879 h 10000"/>
                <a:gd name="connsiteX435" fmla="*/ 1514 w 10000"/>
                <a:gd name="connsiteY435" fmla="*/ 8906 h 10000"/>
                <a:gd name="connsiteX436" fmla="*/ 1293 w 10000"/>
                <a:gd name="connsiteY436" fmla="*/ 8933 h 10000"/>
                <a:gd name="connsiteX437" fmla="*/ 1083 w 10000"/>
                <a:gd name="connsiteY437" fmla="*/ 8967 h 10000"/>
                <a:gd name="connsiteX438" fmla="*/ 873 w 10000"/>
                <a:gd name="connsiteY438" fmla="*/ 9014 h 10000"/>
                <a:gd name="connsiteX439" fmla="*/ 685 w 10000"/>
                <a:gd name="connsiteY439" fmla="*/ 9068 h 10000"/>
                <a:gd name="connsiteX440" fmla="*/ 486 w 10000"/>
                <a:gd name="connsiteY440" fmla="*/ 9136 h 10000"/>
                <a:gd name="connsiteX441" fmla="*/ 299 w 10000"/>
                <a:gd name="connsiteY441" fmla="*/ 9196 h 10000"/>
                <a:gd name="connsiteX442" fmla="*/ 122 w 10000"/>
                <a:gd name="connsiteY442" fmla="*/ 9278 h 10000"/>
                <a:gd name="connsiteX443" fmla="*/ 87 w 10000"/>
                <a:gd name="connsiteY443" fmla="*/ 9305 h 10000"/>
                <a:gd name="connsiteX444" fmla="*/ 66 w 10000"/>
                <a:gd name="connsiteY444" fmla="*/ 9332 h 10000"/>
                <a:gd name="connsiteX445" fmla="*/ 44 w 10000"/>
                <a:gd name="connsiteY445" fmla="*/ 9359 h 10000"/>
                <a:gd name="connsiteX446" fmla="*/ 22 w 10000"/>
                <a:gd name="connsiteY446" fmla="*/ 9392 h 10000"/>
                <a:gd name="connsiteX447" fmla="*/ 11 w 10000"/>
                <a:gd name="connsiteY447" fmla="*/ 9419 h 10000"/>
                <a:gd name="connsiteX448" fmla="*/ 0 w 10000"/>
                <a:gd name="connsiteY448" fmla="*/ 9446 h 10000"/>
                <a:gd name="connsiteX449" fmla="*/ 0 w 10000"/>
                <a:gd name="connsiteY449" fmla="*/ 9473 h 10000"/>
                <a:gd name="connsiteX450" fmla="*/ 0 w 10000"/>
                <a:gd name="connsiteY450" fmla="*/ 9500 h 10000"/>
                <a:gd name="connsiteX451" fmla="*/ 178 w 10000"/>
                <a:gd name="connsiteY451" fmla="*/ 9534 h 10000"/>
                <a:gd name="connsiteX452" fmla="*/ 355 w 10000"/>
                <a:gd name="connsiteY452" fmla="*/ 9554 h 10000"/>
                <a:gd name="connsiteX453" fmla="*/ 530 w 10000"/>
                <a:gd name="connsiteY453" fmla="*/ 9581 h 10000"/>
                <a:gd name="connsiteX454" fmla="*/ 718 w 10000"/>
                <a:gd name="connsiteY454" fmla="*/ 9588 h 10000"/>
                <a:gd name="connsiteX455" fmla="*/ 1083 w 10000"/>
                <a:gd name="connsiteY455" fmla="*/ 9602 h 10000"/>
                <a:gd name="connsiteX456" fmla="*/ 1459 w 10000"/>
                <a:gd name="connsiteY456" fmla="*/ 9588 h 10000"/>
                <a:gd name="connsiteX457" fmla="*/ 1834 w 10000"/>
                <a:gd name="connsiteY457" fmla="*/ 9575 h 10000"/>
                <a:gd name="connsiteX458" fmla="*/ 2210 w 10000"/>
                <a:gd name="connsiteY458" fmla="*/ 9561 h 10000"/>
                <a:gd name="connsiteX459" fmla="*/ 2575 w 10000"/>
                <a:gd name="connsiteY459" fmla="*/ 9554 h 10000"/>
                <a:gd name="connsiteX460" fmla="*/ 2949 w 10000"/>
                <a:gd name="connsiteY460" fmla="*/ 9561 h 10000"/>
                <a:gd name="connsiteX461" fmla="*/ 2949 w 10000"/>
                <a:gd name="connsiteY461" fmla="*/ 9581 h 10000"/>
                <a:gd name="connsiteX462" fmla="*/ 2961 w 10000"/>
                <a:gd name="connsiteY462" fmla="*/ 9602 h 10000"/>
                <a:gd name="connsiteX463" fmla="*/ 2961 w 10000"/>
                <a:gd name="connsiteY463" fmla="*/ 9615 h 10000"/>
                <a:gd name="connsiteX464" fmla="*/ 2961 w 10000"/>
                <a:gd name="connsiteY464" fmla="*/ 9635 h 10000"/>
                <a:gd name="connsiteX465" fmla="*/ 2984 w 10000"/>
                <a:gd name="connsiteY465" fmla="*/ 9662 h 10000"/>
                <a:gd name="connsiteX466" fmla="*/ 2995 w 10000"/>
                <a:gd name="connsiteY466" fmla="*/ 9683 h 10000"/>
                <a:gd name="connsiteX467" fmla="*/ 2995 w 10000"/>
                <a:gd name="connsiteY467" fmla="*/ 9696 h 10000"/>
                <a:gd name="connsiteX468" fmla="*/ 3017 w 10000"/>
                <a:gd name="connsiteY468" fmla="*/ 9716 h 10000"/>
                <a:gd name="connsiteX469" fmla="*/ 3040 w 10000"/>
                <a:gd name="connsiteY469" fmla="*/ 9743 h 10000"/>
                <a:gd name="connsiteX470" fmla="*/ 3073 w 10000"/>
                <a:gd name="connsiteY470" fmla="*/ 9764 h 10000"/>
                <a:gd name="connsiteX471" fmla="*/ 3106 w 10000"/>
                <a:gd name="connsiteY471" fmla="*/ 9784 h 10000"/>
                <a:gd name="connsiteX472" fmla="*/ 3128 w 10000"/>
                <a:gd name="connsiteY472" fmla="*/ 9797 h 10000"/>
                <a:gd name="connsiteX473" fmla="*/ 3171 w 10000"/>
                <a:gd name="connsiteY473" fmla="*/ 9818 h 10000"/>
                <a:gd name="connsiteX474" fmla="*/ 3204 w 10000"/>
                <a:gd name="connsiteY474" fmla="*/ 9838 h 10000"/>
                <a:gd name="connsiteX475" fmla="*/ 3248 w 10000"/>
                <a:gd name="connsiteY475" fmla="*/ 9845 h 10000"/>
                <a:gd name="connsiteX476" fmla="*/ 3282 w 10000"/>
                <a:gd name="connsiteY476" fmla="*/ 9865 h 10000"/>
                <a:gd name="connsiteX477" fmla="*/ 3315 w 10000"/>
                <a:gd name="connsiteY477" fmla="*/ 9865 h 10000"/>
                <a:gd name="connsiteX478" fmla="*/ 3326 w 10000"/>
                <a:gd name="connsiteY478" fmla="*/ 9872 h 10000"/>
                <a:gd name="connsiteX479" fmla="*/ 3338 w 10000"/>
                <a:gd name="connsiteY479" fmla="*/ 9872 h 10000"/>
                <a:gd name="connsiteX480" fmla="*/ 3359 w 10000"/>
                <a:gd name="connsiteY480" fmla="*/ 9872 h 10000"/>
                <a:gd name="connsiteX481" fmla="*/ 3371 w 10000"/>
                <a:gd name="connsiteY481" fmla="*/ 9872 h 10000"/>
                <a:gd name="connsiteX482" fmla="*/ 3382 w 10000"/>
                <a:gd name="connsiteY482" fmla="*/ 9872 h 10000"/>
                <a:gd name="connsiteX483" fmla="*/ 3404 w 10000"/>
                <a:gd name="connsiteY483" fmla="*/ 9872 h 10000"/>
                <a:gd name="connsiteX484" fmla="*/ 3415 w 10000"/>
                <a:gd name="connsiteY484" fmla="*/ 9872 h 10000"/>
                <a:gd name="connsiteX485" fmla="*/ 3448 w 10000"/>
                <a:gd name="connsiteY485" fmla="*/ 9892 h 10000"/>
                <a:gd name="connsiteX486" fmla="*/ 3469 w 10000"/>
                <a:gd name="connsiteY486" fmla="*/ 9899 h 10000"/>
                <a:gd name="connsiteX487" fmla="*/ 3502 w 10000"/>
                <a:gd name="connsiteY487" fmla="*/ 9905 h 10000"/>
                <a:gd name="connsiteX488" fmla="*/ 3536 w 10000"/>
                <a:gd name="connsiteY488" fmla="*/ 9905 h 10000"/>
                <a:gd name="connsiteX489" fmla="*/ 3580 w 10000"/>
                <a:gd name="connsiteY489" fmla="*/ 9905 h 10000"/>
                <a:gd name="connsiteX490" fmla="*/ 3613 w 10000"/>
                <a:gd name="connsiteY490" fmla="*/ 9919 h 10000"/>
                <a:gd name="connsiteX491" fmla="*/ 3657 w 10000"/>
                <a:gd name="connsiteY491" fmla="*/ 9926 h 10000"/>
                <a:gd name="connsiteX492" fmla="*/ 3669 w 10000"/>
                <a:gd name="connsiteY492" fmla="*/ 9946 h 10000"/>
                <a:gd name="connsiteX493" fmla="*/ 3746 w 10000"/>
                <a:gd name="connsiteY493" fmla="*/ 9953 h 10000"/>
                <a:gd name="connsiteX494" fmla="*/ 3801 w 10000"/>
                <a:gd name="connsiteY494" fmla="*/ 9966 h 10000"/>
                <a:gd name="connsiteX495" fmla="*/ 3878 w 10000"/>
                <a:gd name="connsiteY495" fmla="*/ 9973 h 10000"/>
                <a:gd name="connsiteX496" fmla="*/ 3934 w 10000"/>
                <a:gd name="connsiteY496" fmla="*/ 9973 h 10000"/>
                <a:gd name="connsiteX497" fmla="*/ 4012 w 10000"/>
                <a:gd name="connsiteY497" fmla="*/ 9980 h 10000"/>
                <a:gd name="connsiteX498" fmla="*/ 4089 w 10000"/>
                <a:gd name="connsiteY498" fmla="*/ 9993 h 10000"/>
                <a:gd name="connsiteX499" fmla="*/ 4144 w 10000"/>
                <a:gd name="connsiteY499" fmla="*/ 9993 h 10000"/>
                <a:gd name="connsiteX500" fmla="*/ 4221 w 10000"/>
                <a:gd name="connsiteY50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2740 w 10000"/>
                <a:gd name="connsiteY408" fmla="*/ 6570 h 10000"/>
                <a:gd name="connsiteX409" fmla="*/ 2862 w 10000"/>
                <a:gd name="connsiteY409" fmla="*/ 6570 h 10000"/>
                <a:gd name="connsiteX410" fmla="*/ 2984 w 10000"/>
                <a:gd name="connsiteY410" fmla="*/ 6563 h 10000"/>
                <a:gd name="connsiteX411" fmla="*/ 2984 w 10000"/>
                <a:gd name="connsiteY411" fmla="*/ 6590 h 10000"/>
                <a:gd name="connsiteX412" fmla="*/ 2961 w 10000"/>
                <a:gd name="connsiteY412" fmla="*/ 6624 h 10000"/>
                <a:gd name="connsiteX413" fmla="*/ 2961 w 10000"/>
                <a:gd name="connsiteY413" fmla="*/ 6651 h 10000"/>
                <a:gd name="connsiteX414" fmla="*/ 2961 w 10000"/>
                <a:gd name="connsiteY414" fmla="*/ 6678 h 10000"/>
                <a:gd name="connsiteX415" fmla="*/ 2949 w 10000"/>
                <a:gd name="connsiteY415" fmla="*/ 6712 h 10000"/>
                <a:gd name="connsiteX416" fmla="*/ 2949 w 10000"/>
                <a:gd name="connsiteY416" fmla="*/ 6739 h 10000"/>
                <a:gd name="connsiteX417" fmla="*/ 2939 w 10000"/>
                <a:gd name="connsiteY417" fmla="*/ 6766 h 10000"/>
                <a:gd name="connsiteX418" fmla="*/ 2939 w 10000"/>
                <a:gd name="connsiteY418" fmla="*/ 6793 h 10000"/>
                <a:gd name="connsiteX419" fmla="*/ 2906 w 10000"/>
                <a:gd name="connsiteY419" fmla="*/ 6989 h 10000"/>
                <a:gd name="connsiteX420" fmla="*/ 2906 w 10000"/>
                <a:gd name="connsiteY420" fmla="*/ 7184 h 10000"/>
                <a:gd name="connsiteX421" fmla="*/ 2916 w 10000"/>
                <a:gd name="connsiteY421" fmla="*/ 7380 h 10000"/>
                <a:gd name="connsiteX422" fmla="*/ 2949 w 10000"/>
                <a:gd name="connsiteY422" fmla="*/ 7576 h 10000"/>
                <a:gd name="connsiteX423" fmla="*/ 2995 w 10000"/>
                <a:gd name="connsiteY423" fmla="*/ 7765 h 10000"/>
                <a:gd name="connsiteX424" fmla="*/ 3061 w 10000"/>
                <a:gd name="connsiteY424" fmla="*/ 7968 h 10000"/>
                <a:gd name="connsiteX425" fmla="*/ 3128 w 10000"/>
                <a:gd name="connsiteY425" fmla="*/ 8157 h 10000"/>
                <a:gd name="connsiteX426" fmla="*/ 3204 w 10000"/>
                <a:gd name="connsiteY426" fmla="*/ 8339 h 10000"/>
                <a:gd name="connsiteX427" fmla="*/ 3502 w 10000"/>
                <a:gd name="connsiteY427" fmla="*/ 8852 h 10000"/>
                <a:gd name="connsiteX428" fmla="*/ 3073 w 10000"/>
                <a:gd name="connsiteY428" fmla="*/ 8832 h 10000"/>
                <a:gd name="connsiteX429" fmla="*/ 2619 w 10000"/>
                <a:gd name="connsiteY429" fmla="*/ 8832 h 10000"/>
                <a:gd name="connsiteX430" fmla="*/ 2399 w 10000"/>
                <a:gd name="connsiteY430" fmla="*/ 8832 h 10000"/>
                <a:gd name="connsiteX431" fmla="*/ 2178 w 10000"/>
                <a:gd name="connsiteY431" fmla="*/ 8845 h 10000"/>
                <a:gd name="connsiteX432" fmla="*/ 1956 w 10000"/>
                <a:gd name="connsiteY432" fmla="*/ 8859 h 10000"/>
                <a:gd name="connsiteX433" fmla="*/ 1723 w 10000"/>
                <a:gd name="connsiteY433" fmla="*/ 8879 h 10000"/>
                <a:gd name="connsiteX434" fmla="*/ 1514 w 10000"/>
                <a:gd name="connsiteY434" fmla="*/ 8906 h 10000"/>
                <a:gd name="connsiteX435" fmla="*/ 1293 w 10000"/>
                <a:gd name="connsiteY435" fmla="*/ 8933 h 10000"/>
                <a:gd name="connsiteX436" fmla="*/ 1083 w 10000"/>
                <a:gd name="connsiteY436" fmla="*/ 8967 h 10000"/>
                <a:gd name="connsiteX437" fmla="*/ 873 w 10000"/>
                <a:gd name="connsiteY437" fmla="*/ 9014 h 10000"/>
                <a:gd name="connsiteX438" fmla="*/ 685 w 10000"/>
                <a:gd name="connsiteY438" fmla="*/ 9068 h 10000"/>
                <a:gd name="connsiteX439" fmla="*/ 486 w 10000"/>
                <a:gd name="connsiteY439" fmla="*/ 9136 h 10000"/>
                <a:gd name="connsiteX440" fmla="*/ 299 w 10000"/>
                <a:gd name="connsiteY440" fmla="*/ 9196 h 10000"/>
                <a:gd name="connsiteX441" fmla="*/ 122 w 10000"/>
                <a:gd name="connsiteY441" fmla="*/ 9278 h 10000"/>
                <a:gd name="connsiteX442" fmla="*/ 87 w 10000"/>
                <a:gd name="connsiteY442" fmla="*/ 9305 h 10000"/>
                <a:gd name="connsiteX443" fmla="*/ 66 w 10000"/>
                <a:gd name="connsiteY443" fmla="*/ 9332 h 10000"/>
                <a:gd name="connsiteX444" fmla="*/ 44 w 10000"/>
                <a:gd name="connsiteY444" fmla="*/ 9359 h 10000"/>
                <a:gd name="connsiteX445" fmla="*/ 22 w 10000"/>
                <a:gd name="connsiteY445" fmla="*/ 9392 h 10000"/>
                <a:gd name="connsiteX446" fmla="*/ 11 w 10000"/>
                <a:gd name="connsiteY446" fmla="*/ 9419 h 10000"/>
                <a:gd name="connsiteX447" fmla="*/ 0 w 10000"/>
                <a:gd name="connsiteY447" fmla="*/ 9446 h 10000"/>
                <a:gd name="connsiteX448" fmla="*/ 0 w 10000"/>
                <a:gd name="connsiteY448" fmla="*/ 9473 h 10000"/>
                <a:gd name="connsiteX449" fmla="*/ 0 w 10000"/>
                <a:gd name="connsiteY449" fmla="*/ 9500 h 10000"/>
                <a:gd name="connsiteX450" fmla="*/ 178 w 10000"/>
                <a:gd name="connsiteY450" fmla="*/ 9534 h 10000"/>
                <a:gd name="connsiteX451" fmla="*/ 355 w 10000"/>
                <a:gd name="connsiteY451" fmla="*/ 9554 h 10000"/>
                <a:gd name="connsiteX452" fmla="*/ 530 w 10000"/>
                <a:gd name="connsiteY452" fmla="*/ 9581 h 10000"/>
                <a:gd name="connsiteX453" fmla="*/ 718 w 10000"/>
                <a:gd name="connsiteY453" fmla="*/ 9588 h 10000"/>
                <a:gd name="connsiteX454" fmla="*/ 1083 w 10000"/>
                <a:gd name="connsiteY454" fmla="*/ 9602 h 10000"/>
                <a:gd name="connsiteX455" fmla="*/ 1459 w 10000"/>
                <a:gd name="connsiteY455" fmla="*/ 9588 h 10000"/>
                <a:gd name="connsiteX456" fmla="*/ 1834 w 10000"/>
                <a:gd name="connsiteY456" fmla="*/ 9575 h 10000"/>
                <a:gd name="connsiteX457" fmla="*/ 2210 w 10000"/>
                <a:gd name="connsiteY457" fmla="*/ 9561 h 10000"/>
                <a:gd name="connsiteX458" fmla="*/ 2575 w 10000"/>
                <a:gd name="connsiteY458" fmla="*/ 9554 h 10000"/>
                <a:gd name="connsiteX459" fmla="*/ 2949 w 10000"/>
                <a:gd name="connsiteY459" fmla="*/ 9561 h 10000"/>
                <a:gd name="connsiteX460" fmla="*/ 2949 w 10000"/>
                <a:gd name="connsiteY460" fmla="*/ 9581 h 10000"/>
                <a:gd name="connsiteX461" fmla="*/ 2961 w 10000"/>
                <a:gd name="connsiteY461" fmla="*/ 9602 h 10000"/>
                <a:gd name="connsiteX462" fmla="*/ 2961 w 10000"/>
                <a:gd name="connsiteY462" fmla="*/ 9615 h 10000"/>
                <a:gd name="connsiteX463" fmla="*/ 2961 w 10000"/>
                <a:gd name="connsiteY463" fmla="*/ 9635 h 10000"/>
                <a:gd name="connsiteX464" fmla="*/ 2984 w 10000"/>
                <a:gd name="connsiteY464" fmla="*/ 9662 h 10000"/>
                <a:gd name="connsiteX465" fmla="*/ 2995 w 10000"/>
                <a:gd name="connsiteY465" fmla="*/ 9683 h 10000"/>
                <a:gd name="connsiteX466" fmla="*/ 2995 w 10000"/>
                <a:gd name="connsiteY466" fmla="*/ 9696 h 10000"/>
                <a:gd name="connsiteX467" fmla="*/ 3017 w 10000"/>
                <a:gd name="connsiteY467" fmla="*/ 9716 h 10000"/>
                <a:gd name="connsiteX468" fmla="*/ 3040 w 10000"/>
                <a:gd name="connsiteY468" fmla="*/ 9743 h 10000"/>
                <a:gd name="connsiteX469" fmla="*/ 3073 w 10000"/>
                <a:gd name="connsiteY469" fmla="*/ 9764 h 10000"/>
                <a:gd name="connsiteX470" fmla="*/ 3106 w 10000"/>
                <a:gd name="connsiteY470" fmla="*/ 9784 h 10000"/>
                <a:gd name="connsiteX471" fmla="*/ 3128 w 10000"/>
                <a:gd name="connsiteY471" fmla="*/ 9797 h 10000"/>
                <a:gd name="connsiteX472" fmla="*/ 3171 w 10000"/>
                <a:gd name="connsiteY472" fmla="*/ 9818 h 10000"/>
                <a:gd name="connsiteX473" fmla="*/ 3204 w 10000"/>
                <a:gd name="connsiteY473" fmla="*/ 9838 h 10000"/>
                <a:gd name="connsiteX474" fmla="*/ 3248 w 10000"/>
                <a:gd name="connsiteY474" fmla="*/ 9845 h 10000"/>
                <a:gd name="connsiteX475" fmla="*/ 3282 w 10000"/>
                <a:gd name="connsiteY475" fmla="*/ 9865 h 10000"/>
                <a:gd name="connsiteX476" fmla="*/ 3315 w 10000"/>
                <a:gd name="connsiteY476" fmla="*/ 9865 h 10000"/>
                <a:gd name="connsiteX477" fmla="*/ 3326 w 10000"/>
                <a:gd name="connsiteY477" fmla="*/ 9872 h 10000"/>
                <a:gd name="connsiteX478" fmla="*/ 3338 w 10000"/>
                <a:gd name="connsiteY478" fmla="*/ 9872 h 10000"/>
                <a:gd name="connsiteX479" fmla="*/ 3359 w 10000"/>
                <a:gd name="connsiteY479" fmla="*/ 9872 h 10000"/>
                <a:gd name="connsiteX480" fmla="*/ 3371 w 10000"/>
                <a:gd name="connsiteY480" fmla="*/ 9872 h 10000"/>
                <a:gd name="connsiteX481" fmla="*/ 3382 w 10000"/>
                <a:gd name="connsiteY481" fmla="*/ 9872 h 10000"/>
                <a:gd name="connsiteX482" fmla="*/ 3404 w 10000"/>
                <a:gd name="connsiteY482" fmla="*/ 9872 h 10000"/>
                <a:gd name="connsiteX483" fmla="*/ 3415 w 10000"/>
                <a:gd name="connsiteY483" fmla="*/ 9872 h 10000"/>
                <a:gd name="connsiteX484" fmla="*/ 3448 w 10000"/>
                <a:gd name="connsiteY484" fmla="*/ 9892 h 10000"/>
                <a:gd name="connsiteX485" fmla="*/ 3469 w 10000"/>
                <a:gd name="connsiteY485" fmla="*/ 9899 h 10000"/>
                <a:gd name="connsiteX486" fmla="*/ 3502 w 10000"/>
                <a:gd name="connsiteY486" fmla="*/ 9905 h 10000"/>
                <a:gd name="connsiteX487" fmla="*/ 3536 w 10000"/>
                <a:gd name="connsiteY487" fmla="*/ 9905 h 10000"/>
                <a:gd name="connsiteX488" fmla="*/ 3580 w 10000"/>
                <a:gd name="connsiteY488" fmla="*/ 9905 h 10000"/>
                <a:gd name="connsiteX489" fmla="*/ 3613 w 10000"/>
                <a:gd name="connsiteY489" fmla="*/ 9919 h 10000"/>
                <a:gd name="connsiteX490" fmla="*/ 3657 w 10000"/>
                <a:gd name="connsiteY490" fmla="*/ 9926 h 10000"/>
                <a:gd name="connsiteX491" fmla="*/ 3669 w 10000"/>
                <a:gd name="connsiteY491" fmla="*/ 9946 h 10000"/>
                <a:gd name="connsiteX492" fmla="*/ 3746 w 10000"/>
                <a:gd name="connsiteY492" fmla="*/ 9953 h 10000"/>
                <a:gd name="connsiteX493" fmla="*/ 3801 w 10000"/>
                <a:gd name="connsiteY493" fmla="*/ 9966 h 10000"/>
                <a:gd name="connsiteX494" fmla="*/ 3878 w 10000"/>
                <a:gd name="connsiteY494" fmla="*/ 9973 h 10000"/>
                <a:gd name="connsiteX495" fmla="*/ 3934 w 10000"/>
                <a:gd name="connsiteY495" fmla="*/ 9973 h 10000"/>
                <a:gd name="connsiteX496" fmla="*/ 4012 w 10000"/>
                <a:gd name="connsiteY496" fmla="*/ 9980 h 10000"/>
                <a:gd name="connsiteX497" fmla="*/ 4089 w 10000"/>
                <a:gd name="connsiteY497" fmla="*/ 9993 h 10000"/>
                <a:gd name="connsiteX498" fmla="*/ 4144 w 10000"/>
                <a:gd name="connsiteY498" fmla="*/ 9993 h 10000"/>
                <a:gd name="connsiteX499" fmla="*/ 4221 w 10000"/>
                <a:gd name="connsiteY49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2740 w 10000"/>
                <a:gd name="connsiteY407" fmla="*/ 6570 h 10000"/>
                <a:gd name="connsiteX408" fmla="*/ 2862 w 10000"/>
                <a:gd name="connsiteY408" fmla="*/ 6570 h 10000"/>
                <a:gd name="connsiteX409" fmla="*/ 2984 w 10000"/>
                <a:gd name="connsiteY409" fmla="*/ 6563 h 10000"/>
                <a:gd name="connsiteX410" fmla="*/ 2984 w 10000"/>
                <a:gd name="connsiteY410" fmla="*/ 6590 h 10000"/>
                <a:gd name="connsiteX411" fmla="*/ 2961 w 10000"/>
                <a:gd name="connsiteY411" fmla="*/ 6624 h 10000"/>
                <a:gd name="connsiteX412" fmla="*/ 2961 w 10000"/>
                <a:gd name="connsiteY412" fmla="*/ 6651 h 10000"/>
                <a:gd name="connsiteX413" fmla="*/ 2961 w 10000"/>
                <a:gd name="connsiteY413" fmla="*/ 6678 h 10000"/>
                <a:gd name="connsiteX414" fmla="*/ 2949 w 10000"/>
                <a:gd name="connsiteY414" fmla="*/ 6712 h 10000"/>
                <a:gd name="connsiteX415" fmla="*/ 2949 w 10000"/>
                <a:gd name="connsiteY415" fmla="*/ 6739 h 10000"/>
                <a:gd name="connsiteX416" fmla="*/ 2939 w 10000"/>
                <a:gd name="connsiteY416" fmla="*/ 6766 h 10000"/>
                <a:gd name="connsiteX417" fmla="*/ 2939 w 10000"/>
                <a:gd name="connsiteY417" fmla="*/ 6793 h 10000"/>
                <a:gd name="connsiteX418" fmla="*/ 2906 w 10000"/>
                <a:gd name="connsiteY418" fmla="*/ 6989 h 10000"/>
                <a:gd name="connsiteX419" fmla="*/ 2906 w 10000"/>
                <a:gd name="connsiteY419" fmla="*/ 7184 h 10000"/>
                <a:gd name="connsiteX420" fmla="*/ 2916 w 10000"/>
                <a:gd name="connsiteY420" fmla="*/ 7380 h 10000"/>
                <a:gd name="connsiteX421" fmla="*/ 2949 w 10000"/>
                <a:gd name="connsiteY421" fmla="*/ 7576 h 10000"/>
                <a:gd name="connsiteX422" fmla="*/ 2995 w 10000"/>
                <a:gd name="connsiteY422" fmla="*/ 7765 h 10000"/>
                <a:gd name="connsiteX423" fmla="*/ 3061 w 10000"/>
                <a:gd name="connsiteY423" fmla="*/ 7968 h 10000"/>
                <a:gd name="connsiteX424" fmla="*/ 3128 w 10000"/>
                <a:gd name="connsiteY424" fmla="*/ 8157 h 10000"/>
                <a:gd name="connsiteX425" fmla="*/ 3204 w 10000"/>
                <a:gd name="connsiteY425" fmla="*/ 8339 h 10000"/>
                <a:gd name="connsiteX426" fmla="*/ 3502 w 10000"/>
                <a:gd name="connsiteY426" fmla="*/ 8852 h 10000"/>
                <a:gd name="connsiteX427" fmla="*/ 3073 w 10000"/>
                <a:gd name="connsiteY427" fmla="*/ 8832 h 10000"/>
                <a:gd name="connsiteX428" fmla="*/ 2619 w 10000"/>
                <a:gd name="connsiteY428" fmla="*/ 8832 h 10000"/>
                <a:gd name="connsiteX429" fmla="*/ 2399 w 10000"/>
                <a:gd name="connsiteY429" fmla="*/ 8832 h 10000"/>
                <a:gd name="connsiteX430" fmla="*/ 2178 w 10000"/>
                <a:gd name="connsiteY430" fmla="*/ 8845 h 10000"/>
                <a:gd name="connsiteX431" fmla="*/ 1956 w 10000"/>
                <a:gd name="connsiteY431" fmla="*/ 8859 h 10000"/>
                <a:gd name="connsiteX432" fmla="*/ 1723 w 10000"/>
                <a:gd name="connsiteY432" fmla="*/ 8879 h 10000"/>
                <a:gd name="connsiteX433" fmla="*/ 1514 w 10000"/>
                <a:gd name="connsiteY433" fmla="*/ 8906 h 10000"/>
                <a:gd name="connsiteX434" fmla="*/ 1293 w 10000"/>
                <a:gd name="connsiteY434" fmla="*/ 8933 h 10000"/>
                <a:gd name="connsiteX435" fmla="*/ 1083 w 10000"/>
                <a:gd name="connsiteY435" fmla="*/ 8967 h 10000"/>
                <a:gd name="connsiteX436" fmla="*/ 873 w 10000"/>
                <a:gd name="connsiteY436" fmla="*/ 9014 h 10000"/>
                <a:gd name="connsiteX437" fmla="*/ 685 w 10000"/>
                <a:gd name="connsiteY437" fmla="*/ 9068 h 10000"/>
                <a:gd name="connsiteX438" fmla="*/ 486 w 10000"/>
                <a:gd name="connsiteY438" fmla="*/ 9136 h 10000"/>
                <a:gd name="connsiteX439" fmla="*/ 299 w 10000"/>
                <a:gd name="connsiteY439" fmla="*/ 9196 h 10000"/>
                <a:gd name="connsiteX440" fmla="*/ 122 w 10000"/>
                <a:gd name="connsiteY440" fmla="*/ 9278 h 10000"/>
                <a:gd name="connsiteX441" fmla="*/ 87 w 10000"/>
                <a:gd name="connsiteY441" fmla="*/ 9305 h 10000"/>
                <a:gd name="connsiteX442" fmla="*/ 66 w 10000"/>
                <a:gd name="connsiteY442" fmla="*/ 9332 h 10000"/>
                <a:gd name="connsiteX443" fmla="*/ 44 w 10000"/>
                <a:gd name="connsiteY443" fmla="*/ 9359 h 10000"/>
                <a:gd name="connsiteX444" fmla="*/ 22 w 10000"/>
                <a:gd name="connsiteY444" fmla="*/ 9392 h 10000"/>
                <a:gd name="connsiteX445" fmla="*/ 11 w 10000"/>
                <a:gd name="connsiteY445" fmla="*/ 9419 h 10000"/>
                <a:gd name="connsiteX446" fmla="*/ 0 w 10000"/>
                <a:gd name="connsiteY446" fmla="*/ 9446 h 10000"/>
                <a:gd name="connsiteX447" fmla="*/ 0 w 10000"/>
                <a:gd name="connsiteY447" fmla="*/ 9473 h 10000"/>
                <a:gd name="connsiteX448" fmla="*/ 0 w 10000"/>
                <a:gd name="connsiteY448" fmla="*/ 9500 h 10000"/>
                <a:gd name="connsiteX449" fmla="*/ 178 w 10000"/>
                <a:gd name="connsiteY449" fmla="*/ 9534 h 10000"/>
                <a:gd name="connsiteX450" fmla="*/ 355 w 10000"/>
                <a:gd name="connsiteY450" fmla="*/ 9554 h 10000"/>
                <a:gd name="connsiteX451" fmla="*/ 530 w 10000"/>
                <a:gd name="connsiteY451" fmla="*/ 9581 h 10000"/>
                <a:gd name="connsiteX452" fmla="*/ 718 w 10000"/>
                <a:gd name="connsiteY452" fmla="*/ 9588 h 10000"/>
                <a:gd name="connsiteX453" fmla="*/ 1083 w 10000"/>
                <a:gd name="connsiteY453" fmla="*/ 9602 h 10000"/>
                <a:gd name="connsiteX454" fmla="*/ 1459 w 10000"/>
                <a:gd name="connsiteY454" fmla="*/ 9588 h 10000"/>
                <a:gd name="connsiteX455" fmla="*/ 1834 w 10000"/>
                <a:gd name="connsiteY455" fmla="*/ 9575 h 10000"/>
                <a:gd name="connsiteX456" fmla="*/ 2210 w 10000"/>
                <a:gd name="connsiteY456" fmla="*/ 9561 h 10000"/>
                <a:gd name="connsiteX457" fmla="*/ 2575 w 10000"/>
                <a:gd name="connsiteY457" fmla="*/ 9554 h 10000"/>
                <a:gd name="connsiteX458" fmla="*/ 2949 w 10000"/>
                <a:gd name="connsiteY458" fmla="*/ 9561 h 10000"/>
                <a:gd name="connsiteX459" fmla="*/ 2949 w 10000"/>
                <a:gd name="connsiteY459" fmla="*/ 9581 h 10000"/>
                <a:gd name="connsiteX460" fmla="*/ 2961 w 10000"/>
                <a:gd name="connsiteY460" fmla="*/ 9602 h 10000"/>
                <a:gd name="connsiteX461" fmla="*/ 2961 w 10000"/>
                <a:gd name="connsiteY461" fmla="*/ 9615 h 10000"/>
                <a:gd name="connsiteX462" fmla="*/ 2961 w 10000"/>
                <a:gd name="connsiteY462" fmla="*/ 9635 h 10000"/>
                <a:gd name="connsiteX463" fmla="*/ 2984 w 10000"/>
                <a:gd name="connsiteY463" fmla="*/ 9662 h 10000"/>
                <a:gd name="connsiteX464" fmla="*/ 2995 w 10000"/>
                <a:gd name="connsiteY464" fmla="*/ 9683 h 10000"/>
                <a:gd name="connsiteX465" fmla="*/ 2995 w 10000"/>
                <a:gd name="connsiteY465" fmla="*/ 9696 h 10000"/>
                <a:gd name="connsiteX466" fmla="*/ 3017 w 10000"/>
                <a:gd name="connsiteY466" fmla="*/ 9716 h 10000"/>
                <a:gd name="connsiteX467" fmla="*/ 3040 w 10000"/>
                <a:gd name="connsiteY467" fmla="*/ 9743 h 10000"/>
                <a:gd name="connsiteX468" fmla="*/ 3073 w 10000"/>
                <a:gd name="connsiteY468" fmla="*/ 9764 h 10000"/>
                <a:gd name="connsiteX469" fmla="*/ 3106 w 10000"/>
                <a:gd name="connsiteY469" fmla="*/ 9784 h 10000"/>
                <a:gd name="connsiteX470" fmla="*/ 3128 w 10000"/>
                <a:gd name="connsiteY470" fmla="*/ 9797 h 10000"/>
                <a:gd name="connsiteX471" fmla="*/ 3171 w 10000"/>
                <a:gd name="connsiteY471" fmla="*/ 9818 h 10000"/>
                <a:gd name="connsiteX472" fmla="*/ 3204 w 10000"/>
                <a:gd name="connsiteY472" fmla="*/ 9838 h 10000"/>
                <a:gd name="connsiteX473" fmla="*/ 3248 w 10000"/>
                <a:gd name="connsiteY473" fmla="*/ 9845 h 10000"/>
                <a:gd name="connsiteX474" fmla="*/ 3282 w 10000"/>
                <a:gd name="connsiteY474" fmla="*/ 9865 h 10000"/>
                <a:gd name="connsiteX475" fmla="*/ 3315 w 10000"/>
                <a:gd name="connsiteY475" fmla="*/ 9865 h 10000"/>
                <a:gd name="connsiteX476" fmla="*/ 3326 w 10000"/>
                <a:gd name="connsiteY476" fmla="*/ 9872 h 10000"/>
                <a:gd name="connsiteX477" fmla="*/ 3338 w 10000"/>
                <a:gd name="connsiteY477" fmla="*/ 9872 h 10000"/>
                <a:gd name="connsiteX478" fmla="*/ 3359 w 10000"/>
                <a:gd name="connsiteY478" fmla="*/ 9872 h 10000"/>
                <a:gd name="connsiteX479" fmla="*/ 3371 w 10000"/>
                <a:gd name="connsiteY479" fmla="*/ 9872 h 10000"/>
                <a:gd name="connsiteX480" fmla="*/ 3382 w 10000"/>
                <a:gd name="connsiteY480" fmla="*/ 9872 h 10000"/>
                <a:gd name="connsiteX481" fmla="*/ 3404 w 10000"/>
                <a:gd name="connsiteY481" fmla="*/ 9872 h 10000"/>
                <a:gd name="connsiteX482" fmla="*/ 3415 w 10000"/>
                <a:gd name="connsiteY482" fmla="*/ 9872 h 10000"/>
                <a:gd name="connsiteX483" fmla="*/ 3448 w 10000"/>
                <a:gd name="connsiteY483" fmla="*/ 9892 h 10000"/>
                <a:gd name="connsiteX484" fmla="*/ 3469 w 10000"/>
                <a:gd name="connsiteY484" fmla="*/ 9899 h 10000"/>
                <a:gd name="connsiteX485" fmla="*/ 3502 w 10000"/>
                <a:gd name="connsiteY485" fmla="*/ 9905 h 10000"/>
                <a:gd name="connsiteX486" fmla="*/ 3536 w 10000"/>
                <a:gd name="connsiteY486" fmla="*/ 9905 h 10000"/>
                <a:gd name="connsiteX487" fmla="*/ 3580 w 10000"/>
                <a:gd name="connsiteY487" fmla="*/ 9905 h 10000"/>
                <a:gd name="connsiteX488" fmla="*/ 3613 w 10000"/>
                <a:gd name="connsiteY488" fmla="*/ 9919 h 10000"/>
                <a:gd name="connsiteX489" fmla="*/ 3657 w 10000"/>
                <a:gd name="connsiteY489" fmla="*/ 9926 h 10000"/>
                <a:gd name="connsiteX490" fmla="*/ 3669 w 10000"/>
                <a:gd name="connsiteY490" fmla="*/ 9946 h 10000"/>
                <a:gd name="connsiteX491" fmla="*/ 3746 w 10000"/>
                <a:gd name="connsiteY491" fmla="*/ 9953 h 10000"/>
                <a:gd name="connsiteX492" fmla="*/ 3801 w 10000"/>
                <a:gd name="connsiteY492" fmla="*/ 9966 h 10000"/>
                <a:gd name="connsiteX493" fmla="*/ 3878 w 10000"/>
                <a:gd name="connsiteY493" fmla="*/ 9973 h 10000"/>
                <a:gd name="connsiteX494" fmla="*/ 3934 w 10000"/>
                <a:gd name="connsiteY494" fmla="*/ 9973 h 10000"/>
                <a:gd name="connsiteX495" fmla="*/ 4012 w 10000"/>
                <a:gd name="connsiteY495" fmla="*/ 9980 h 10000"/>
                <a:gd name="connsiteX496" fmla="*/ 4089 w 10000"/>
                <a:gd name="connsiteY496" fmla="*/ 9993 h 10000"/>
                <a:gd name="connsiteX497" fmla="*/ 4144 w 10000"/>
                <a:gd name="connsiteY497" fmla="*/ 9993 h 10000"/>
                <a:gd name="connsiteX498" fmla="*/ 4221 w 10000"/>
                <a:gd name="connsiteY49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2862 w 10000"/>
                <a:gd name="connsiteY407" fmla="*/ 6570 h 10000"/>
                <a:gd name="connsiteX408" fmla="*/ 2984 w 10000"/>
                <a:gd name="connsiteY408" fmla="*/ 6563 h 10000"/>
                <a:gd name="connsiteX409" fmla="*/ 2984 w 10000"/>
                <a:gd name="connsiteY409" fmla="*/ 6590 h 10000"/>
                <a:gd name="connsiteX410" fmla="*/ 2961 w 10000"/>
                <a:gd name="connsiteY410" fmla="*/ 6624 h 10000"/>
                <a:gd name="connsiteX411" fmla="*/ 2961 w 10000"/>
                <a:gd name="connsiteY411" fmla="*/ 6651 h 10000"/>
                <a:gd name="connsiteX412" fmla="*/ 2961 w 10000"/>
                <a:gd name="connsiteY412" fmla="*/ 6678 h 10000"/>
                <a:gd name="connsiteX413" fmla="*/ 2949 w 10000"/>
                <a:gd name="connsiteY413" fmla="*/ 6712 h 10000"/>
                <a:gd name="connsiteX414" fmla="*/ 2949 w 10000"/>
                <a:gd name="connsiteY414" fmla="*/ 6739 h 10000"/>
                <a:gd name="connsiteX415" fmla="*/ 2939 w 10000"/>
                <a:gd name="connsiteY415" fmla="*/ 6766 h 10000"/>
                <a:gd name="connsiteX416" fmla="*/ 2939 w 10000"/>
                <a:gd name="connsiteY416" fmla="*/ 6793 h 10000"/>
                <a:gd name="connsiteX417" fmla="*/ 2906 w 10000"/>
                <a:gd name="connsiteY417" fmla="*/ 6989 h 10000"/>
                <a:gd name="connsiteX418" fmla="*/ 2906 w 10000"/>
                <a:gd name="connsiteY418" fmla="*/ 7184 h 10000"/>
                <a:gd name="connsiteX419" fmla="*/ 2916 w 10000"/>
                <a:gd name="connsiteY419" fmla="*/ 7380 h 10000"/>
                <a:gd name="connsiteX420" fmla="*/ 2949 w 10000"/>
                <a:gd name="connsiteY420" fmla="*/ 7576 h 10000"/>
                <a:gd name="connsiteX421" fmla="*/ 2995 w 10000"/>
                <a:gd name="connsiteY421" fmla="*/ 7765 h 10000"/>
                <a:gd name="connsiteX422" fmla="*/ 3061 w 10000"/>
                <a:gd name="connsiteY422" fmla="*/ 7968 h 10000"/>
                <a:gd name="connsiteX423" fmla="*/ 3128 w 10000"/>
                <a:gd name="connsiteY423" fmla="*/ 8157 h 10000"/>
                <a:gd name="connsiteX424" fmla="*/ 3204 w 10000"/>
                <a:gd name="connsiteY424" fmla="*/ 8339 h 10000"/>
                <a:gd name="connsiteX425" fmla="*/ 3502 w 10000"/>
                <a:gd name="connsiteY425" fmla="*/ 8852 h 10000"/>
                <a:gd name="connsiteX426" fmla="*/ 3073 w 10000"/>
                <a:gd name="connsiteY426" fmla="*/ 8832 h 10000"/>
                <a:gd name="connsiteX427" fmla="*/ 2619 w 10000"/>
                <a:gd name="connsiteY427" fmla="*/ 8832 h 10000"/>
                <a:gd name="connsiteX428" fmla="*/ 2399 w 10000"/>
                <a:gd name="connsiteY428" fmla="*/ 8832 h 10000"/>
                <a:gd name="connsiteX429" fmla="*/ 2178 w 10000"/>
                <a:gd name="connsiteY429" fmla="*/ 8845 h 10000"/>
                <a:gd name="connsiteX430" fmla="*/ 1956 w 10000"/>
                <a:gd name="connsiteY430" fmla="*/ 8859 h 10000"/>
                <a:gd name="connsiteX431" fmla="*/ 1723 w 10000"/>
                <a:gd name="connsiteY431" fmla="*/ 8879 h 10000"/>
                <a:gd name="connsiteX432" fmla="*/ 1514 w 10000"/>
                <a:gd name="connsiteY432" fmla="*/ 8906 h 10000"/>
                <a:gd name="connsiteX433" fmla="*/ 1293 w 10000"/>
                <a:gd name="connsiteY433" fmla="*/ 8933 h 10000"/>
                <a:gd name="connsiteX434" fmla="*/ 1083 w 10000"/>
                <a:gd name="connsiteY434" fmla="*/ 8967 h 10000"/>
                <a:gd name="connsiteX435" fmla="*/ 873 w 10000"/>
                <a:gd name="connsiteY435" fmla="*/ 9014 h 10000"/>
                <a:gd name="connsiteX436" fmla="*/ 685 w 10000"/>
                <a:gd name="connsiteY436" fmla="*/ 9068 h 10000"/>
                <a:gd name="connsiteX437" fmla="*/ 486 w 10000"/>
                <a:gd name="connsiteY437" fmla="*/ 9136 h 10000"/>
                <a:gd name="connsiteX438" fmla="*/ 299 w 10000"/>
                <a:gd name="connsiteY438" fmla="*/ 9196 h 10000"/>
                <a:gd name="connsiteX439" fmla="*/ 122 w 10000"/>
                <a:gd name="connsiteY439" fmla="*/ 9278 h 10000"/>
                <a:gd name="connsiteX440" fmla="*/ 87 w 10000"/>
                <a:gd name="connsiteY440" fmla="*/ 9305 h 10000"/>
                <a:gd name="connsiteX441" fmla="*/ 66 w 10000"/>
                <a:gd name="connsiteY441" fmla="*/ 9332 h 10000"/>
                <a:gd name="connsiteX442" fmla="*/ 44 w 10000"/>
                <a:gd name="connsiteY442" fmla="*/ 9359 h 10000"/>
                <a:gd name="connsiteX443" fmla="*/ 22 w 10000"/>
                <a:gd name="connsiteY443" fmla="*/ 9392 h 10000"/>
                <a:gd name="connsiteX444" fmla="*/ 11 w 10000"/>
                <a:gd name="connsiteY444" fmla="*/ 9419 h 10000"/>
                <a:gd name="connsiteX445" fmla="*/ 0 w 10000"/>
                <a:gd name="connsiteY445" fmla="*/ 9446 h 10000"/>
                <a:gd name="connsiteX446" fmla="*/ 0 w 10000"/>
                <a:gd name="connsiteY446" fmla="*/ 9473 h 10000"/>
                <a:gd name="connsiteX447" fmla="*/ 0 w 10000"/>
                <a:gd name="connsiteY447" fmla="*/ 9500 h 10000"/>
                <a:gd name="connsiteX448" fmla="*/ 178 w 10000"/>
                <a:gd name="connsiteY448" fmla="*/ 9534 h 10000"/>
                <a:gd name="connsiteX449" fmla="*/ 355 w 10000"/>
                <a:gd name="connsiteY449" fmla="*/ 9554 h 10000"/>
                <a:gd name="connsiteX450" fmla="*/ 530 w 10000"/>
                <a:gd name="connsiteY450" fmla="*/ 9581 h 10000"/>
                <a:gd name="connsiteX451" fmla="*/ 718 w 10000"/>
                <a:gd name="connsiteY451" fmla="*/ 9588 h 10000"/>
                <a:gd name="connsiteX452" fmla="*/ 1083 w 10000"/>
                <a:gd name="connsiteY452" fmla="*/ 9602 h 10000"/>
                <a:gd name="connsiteX453" fmla="*/ 1459 w 10000"/>
                <a:gd name="connsiteY453" fmla="*/ 9588 h 10000"/>
                <a:gd name="connsiteX454" fmla="*/ 1834 w 10000"/>
                <a:gd name="connsiteY454" fmla="*/ 9575 h 10000"/>
                <a:gd name="connsiteX455" fmla="*/ 2210 w 10000"/>
                <a:gd name="connsiteY455" fmla="*/ 9561 h 10000"/>
                <a:gd name="connsiteX456" fmla="*/ 2575 w 10000"/>
                <a:gd name="connsiteY456" fmla="*/ 9554 h 10000"/>
                <a:gd name="connsiteX457" fmla="*/ 2949 w 10000"/>
                <a:gd name="connsiteY457" fmla="*/ 9561 h 10000"/>
                <a:gd name="connsiteX458" fmla="*/ 2949 w 10000"/>
                <a:gd name="connsiteY458" fmla="*/ 9581 h 10000"/>
                <a:gd name="connsiteX459" fmla="*/ 2961 w 10000"/>
                <a:gd name="connsiteY459" fmla="*/ 9602 h 10000"/>
                <a:gd name="connsiteX460" fmla="*/ 2961 w 10000"/>
                <a:gd name="connsiteY460" fmla="*/ 9615 h 10000"/>
                <a:gd name="connsiteX461" fmla="*/ 2961 w 10000"/>
                <a:gd name="connsiteY461" fmla="*/ 9635 h 10000"/>
                <a:gd name="connsiteX462" fmla="*/ 2984 w 10000"/>
                <a:gd name="connsiteY462" fmla="*/ 9662 h 10000"/>
                <a:gd name="connsiteX463" fmla="*/ 2995 w 10000"/>
                <a:gd name="connsiteY463" fmla="*/ 9683 h 10000"/>
                <a:gd name="connsiteX464" fmla="*/ 2995 w 10000"/>
                <a:gd name="connsiteY464" fmla="*/ 9696 h 10000"/>
                <a:gd name="connsiteX465" fmla="*/ 3017 w 10000"/>
                <a:gd name="connsiteY465" fmla="*/ 9716 h 10000"/>
                <a:gd name="connsiteX466" fmla="*/ 3040 w 10000"/>
                <a:gd name="connsiteY466" fmla="*/ 9743 h 10000"/>
                <a:gd name="connsiteX467" fmla="*/ 3073 w 10000"/>
                <a:gd name="connsiteY467" fmla="*/ 9764 h 10000"/>
                <a:gd name="connsiteX468" fmla="*/ 3106 w 10000"/>
                <a:gd name="connsiteY468" fmla="*/ 9784 h 10000"/>
                <a:gd name="connsiteX469" fmla="*/ 3128 w 10000"/>
                <a:gd name="connsiteY469" fmla="*/ 9797 h 10000"/>
                <a:gd name="connsiteX470" fmla="*/ 3171 w 10000"/>
                <a:gd name="connsiteY470" fmla="*/ 9818 h 10000"/>
                <a:gd name="connsiteX471" fmla="*/ 3204 w 10000"/>
                <a:gd name="connsiteY471" fmla="*/ 9838 h 10000"/>
                <a:gd name="connsiteX472" fmla="*/ 3248 w 10000"/>
                <a:gd name="connsiteY472" fmla="*/ 9845 h 10000"/>
                <a:gd name="connsiteX473" fmla="*/ 3282 w 10000"/>
                <a:gd name="connsiteY473" fmla="*/ 9865 h 10000"/>
                <a:gd name="connsiteX474" fmla="*/ 3315 w 10000"/>
                <a:gd name="connsiteY474" fmla="*/ 9865 h 10000"/>
                <a:gd name="connsiteX475" fmla="*/ 3326 w 10000"/>
                <a:gd name="connsiteY475" fmla="*/ 9872 h 10000"/>
                <a:gd name="connsiteX476" fmla="*/ 3338 w 10000"/>
                <a:gd name="connsiteY476" fmla="*/ 9872 h 10000"/>
                <a:gd name="connsiteX477" fmla="*/ 3359 w 10000"/>
                <a:gd name="connsiteY477" fmla="*/ 9872 h 10000"/>
                <a:gd name="connsiteX478" fmla="*/ 3371 w 10000"/>
                <a:gd name="connsiteY478" fmla="*/ 9872 h 10000"/>
                <a:gd name="connsiteX479" fmla="*/ 3382 w 10000"/>
                <a:gd name="connsiteY479" fmla="*/ 9872 h 10000"/>
                <a:gd name="connsiteX480" fmla="*/ 3404 w 10000"/>
                <a:gd name="connsiteY480" fmla="*/ 9872 h 10000"/>
                <a:gd name="connsiteX481" fmla="*/ 3415 w 10000"/>
                <a:gd name="connsiteY481" fmla="*/ 9872 h 10000"/>
                <a:gd name="connsiteX482" fmla="*/ 3448 w 10000"/>
                <a:gd name="connsiteY482" fmla="*/ 9892 h 10000"/>
                <a:gd name="connsiteX483" fmla="*/ 3469 w 10000"/>
                <a:gd name="connsiteY483" fmla="*/ 9899 h 10000"/>
                <a:gd name="connsiteX484" fmla="*/ 3502 w 10000"/>
                <a:gd name="connsiteY484" fmla="*/ 9905 h 10000"/>
                <a:gd name="connsiteX485" fmla="*/ 3536 w 10000"/>
                <a:gd name="connsiteY485" fmla="*/ 9905 h 10000"/>
                <a:gd name="connsiteX486" fmla="*/ 3580 w 10000"/>
                <a:gd name="connsiteY486" fmla="*/ 9905 h 10000"/>
                <a:gd name="connsiteX487" fmla="*/ 3613 w 10000"/>
                <a:gd name="connsiteY487" fmla="*/ 9919 h 10000"/>
                <a:gd name="connsiteX488" fmla="*/ 3657 w 10000"/>
                <a:gd name="connsiteY488" fmla="*/ 9926 h 10000"/>
                <a:gd name="connsiteX489" fmla="*/ 3669 w 10000"/>
                <a:gd name="connsiteY489" fmla="*/ 9946 h 10000"/>
                <a:gd name="connsiteX490" fmla="*/ 3746 w 10000"/>
                <a:gd name="connsiteY490" fmla="*/ 9953 h 10000"/>
                <a:gd name="connsiteX491" fmla="*/ 3801 w 10000"/>
                <a:gd name="connsiteY491" fmla="*/ 9966 h 10000"/>
                <a:gd name="connsiteX492" fmla="*/ 3878 w 10000"/>
                <a:gd name="connsiteY492" fmla="*/ 9973 h 10000"/>
                <a:gd name="connsiteX493" fmla="*/ 3934 w 10000"/>
                <a:gd name="connsiteY493" fmla="*/ 9973 h 10000"/>
                <a:gd name="connsiteX494" fmla="*/ 4012 w 10000"/>
                <a:gd name="connsiteY494" fmla="*/ 9980 h 10000"/>
                <a:gd name="connsiteX495" fmla="*/ 4089 w 10000"/>
                <a:gd name="connsiteY495" fmla="*/ 9993 h 10000"/>
                <a:gd name="connsiteX496" fmla="*/ 4144 w 10000"/>
                <a:gd name="connsiteY496" fmla="*/ 9993 h 10000"/>
                <a:gd name="connsiteX497" fmla="*/ 4221 w 10000"/>
                <a:gd name="connsiteY49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19 h 10000"/>
                <a:gd name="connsiteX406" fmla="*/ 2862 w 10000"/>
                <a:gd name="connsiteY406" fmla="*/ 6570 h 10000"/>
                <a:gd name="connsiteX407" fmla="*/ 2984 w 10000"/>
                <a:gd name="connsiteY407" fmla="*/ 6563 h 10000"/>
                <a:gd name="connsiteX408" fmla="*/ 2984 w 10000"/>
                <a:gd name="connsiteY408" fmla="*/ 6590 h 10000"/>
                <a:gd name="connsiteX409" fmla="*/ 2961 w 10000"/>
                <a:gd name="connsiteY409" fmla="*/ 6624 h 10000"/>
                <a:gd name="connsiteX410" fmla="*/ 2961 w 10000"/>
                <a:gd name="connsiteY410" fmla="*/ 6651 h 10000"/>
                <a:gd name="connsiteX411" fmla="*/ 2961 w 10000"/>
                <a:gd name="connsiteY411" fmla="*/ 6678 h 10000"/>
                <a:gd name="connsiteX412" fmla="*/ 2949 w 10000"/>
                <a:gd name="connsiteY412" fmla="*/ 6712 h 10000"/>
                <a:gd name="connsiteX413" fmla="*/ 2949 w 10000"/>
                <a:gd name="connsiteY413" fmla="*/ 6739 h 10000"/>
                <a:gd name="connsiteX414" fmla="*/ 2939 w 10000"/>
                <a:gd name="connsiteY414" fmla="*/ 6766 h 10000"/>
                <a:gd name="connsiteX415" fmla="*/ 2939 w 10000"/>
                <a:gd name="connsiteY415" fmla="*/ 6793 h 10000"/>
                <a:gd name="connsiteX416" fmla="*/ 2906 w 10000"/>
                <a:gd name="connsiteY416" fmla="*/ 6989 h 10000"/>
                <a:gd name="connsiteX417" fmla="*/ 2906 w 10000"/>
                <a:gd name="connsiteY417" fmla="*/ 7184 h 10000"/>
                <a:gd name="connsiteX418" fmla="*/ 2916 w 10000"/>
                <a:gd name="connsiteY418" fmla="*/ 7380 h 10000"/>
                <a:gd name="connsiteX419" fmla="*/ 2949 w 10000"/>
                <a:gd name="connsiteY419" fmla="*/ 7576 h 10000"/>
                <a:gd name="connsiteX420" fmla="*/ 2995 w 10000"/>
                <a:gd name="connsiteY420" fmla="*/ 7765 h 10000"/>
                <a:gd name="connsiteX421" fmla="*/ 3061 w 10000"/>
                <a:gd name="connsiteY421" fmla="*/ 7968 h 10000"/>
                <a:gd name="connsiteX422" fmla="*/ 3128 w 10000"/>
                <a:gd name="connsiteY422" fmla="*/ 8157 h 10000"/>
                <a:gd name="connsiteX423" fmla="*/ 3204 w 10000"/>
                <a:gd name="connsiteY423" fmla="*/ 8339 h 10000"/>
                <a:gd name="connsiteX424" fmla="*/ 3502 w 10000"/>
                <a:gd name="connsiteY424" fmla="*/ 8852 h 10000"/>
                <a:gd name="connsiteX425" fmla="*/ 3073 w 10000"/>
                <a:gd name="connsiteY425" fmla="*/ 8832 h 10000"/>
                <a:gd name="connsiteX426" fmla="*/ 2619 w 10000"/>
                <a:gd name="connsiteY426" fmla="*/ 8832 h 10000"/>
                <a:gd name="connsiteX427" fmla="*/ 2399 w 10000"/>
                <a:gd name="connsiteY427" fmla="*/ 8832 h 10000"/>
                <a:gd name="connsiteX428" fmla="*/ 2178 w 10000"/>
                <a:gd name="connsiteY428" fmla="*/ 8845 h 10000"/>
                <a:gd name="connsiteX429" fmla="*/ 1956 w 10000"/>
                <a:gd name="connsiteY429" fmla="*/ 8859 h 10000"/>
                <a:gd name="connsiteX430" fmla="*/ 1723 w 10000"/>
                <a:gd name="connsiteY430" fmla="*/ 8879 h 10000"/>
                <a:gd name="connsiteX431" fmla="*/ 1514 w 10000"/>
                <a:gd name="connsiteY431" fmla="*/ 8906 h 10000"/>
                <a:gd name="connsiteX432" fmla="*/ 1293 w 10000"/>
                <a:gd name="connsiteY432" fmla="*/ 8933 h 10000"/>
                <a:gd name="connsiteX433" fmla="*/ 1083 w 10000"/>
                <a:gd name="connsiteY433" fmla="*/ 8967 h 10000"/>
                <a:gd name="connsiteX434" fmla="*/ 873 w 10000"/>
                <a:gd name="connsiteY434" fmla="*/ 9014 h 10000"/>
                <a:gd name="connsiteX435" fmla="*/ 685 w 10000"/>
                <a:gd name="connsiteY435" fmla="*/ 9068 h 10000"/>
                <a:gd name="connsiteX436" fmla="*/ 486 w 10000"/>
                <a:gd name="connsiteY436" fmla="*/ 9136 h 10000"/>
                <a:gd name="connsiteX437" fmla="*/ 299 w 10000"/>
                <a:gd name="connsiteY437" fmla="*/ 9196 h 10000"/>
                <a:gd name="connsiteX438" fmla="*/ 122 w 10000"/>
                <a:gd name="connsiteY438" fmla="*/ 9278 h 10000"/>
                <a:gd name="connsiteX439" fmla="*/ 87 w 10000"/>
                <a:gd name="connsiteY439" fmla="*/ 9305 h 10000"/>
                <a:gd name="connsiteX440" fmla="*/ 66 w 10000"/>
                <a:gd name="connsiteY440" fmla="*/ 9332 h 10000"/>
                <a:gd name="connsiteX441" fmla="*/ 44 w 10000"/>
                <a:gd name="connsiteY441" fmla="*/ 9359 h 10000"/>
                <a:gd name="connsiteX442" fmla="*/ 22 w 10000"/>
                <a:gd name="connsiteY442" fmla="*/ 9392 h 10000"/>
                <a:gd name="connsiteX443" fmla="*/ 11 w 10000"/>
                <a:gd name="connsiteY443" fmla="*/ 9419 h 10000"/>
                <a:gd name="connsiteX444" fmla="*/ 0 w 10000"/>
                <a:gd name="connsiteY444" fmla="*/ 9446 h 10000"/>
                <a:gd name="connsiteX445" fmla="*/ 0 w 10000"/>
                <a:gd name="connsiteY445" fmla="*/ 9473 h 10000"/>
                <a:gd name="connsiteX446" fmla="*/ 0 w 10000"/>
                <a:gd name="connsiteY446" fmla="*/ 9500 h 10000"/>
                <a:gd name="connsiteX447" fmla="*/ 178 w 10000"/>
                <a:gd name="connsiteY447" fmla="*/ 9534 h 10000"/>
                <a:gd name="connsiteX448" fmla="*/ 355 w 10000"/>
                <a:gd name="connsiteY448" fmla="*/ 9554 h 10000"/>
                <a:gd name="connsiteX449" fmla="*/ 530 w 10000"/>
                <a:gd name="connsiteY449" fmla="*/ 9581 h 10000"/>
                <a:gd name="connsiteX450" fmla="*/ 718 w 10000"/>
                <a:gd name="connsiteY450" fmla="*/ 9588 h 10000"/>
                <a:gd name="connsiteX451" fmla="*/ 1083 w 10000"/>
                <a:gd name="connsiteY451" fmla="*/ 9602 h 10000"/>
                <a:gd name="connsiteX452" fmla="*/ 1459 w 10000"/>
                <a:gd name="connsiteY452" fmla="*/ 9588 h 10000"/>
                <a:gd name="connsiteX453" fmla="*/ 1834 w 10000"/>
                <a:gd name="connsiteY453" fmla="*/ 9575 h 10000"/>
                <a:gd name="connsiteX454" fmla="*/ 2210 w 10000"/>
                <a:gd name="connsiteY454" fmla="*/ 9561 h 10000"/>
                <a:gd name="connsiteX455" fmla="*/ 2575 w 10000"/>
                <a:gd name="connsiteY455" fmla="*/ 9554 h 10000"/>
                <a:gd name="connsiteX456" fmla="*/ 2949 w 10000"/>
                <a:gd name="connsiteY456" fmla="*/ 9561 h 10000"/>
                <a:gd name="connsiteX457" fmla="*/ 2949 w 10000"/>
                <a:gd name="connsiteY457" fmla="*/ 9581 h 10000"/>
                <a:gd name="connsiteX458" fmla="*/ 2961 w 10000"/>
                <a:gd name="connsiteY458" fmla="*/ 9602 h 10000"/>
                <a:gd name="connsiteX459" fmla="*/ 2961 w 10000"/>
                <a:gd name="connsiteY459" fmla="*/ 9615 h 10000"/>
                <a:gd name="connsiteX460" fmla="*/ 2961 w 10000"/>
                <a:gd name="connsiteY460" fmla="*/ 9635 h 10000"/>
                <a:gd name="connsiteX461" fmla="*/ 2984 w 10000"/>
                <a:gd name="connsiteY461" fmla="*/ 9662 h 10000"/>
                <a:gd name="connsiteX462" fmla="*/ 2995 w 10000"/>
                <a:gd name="connsiteY462" fmla="*/ 9683 h 10000"/>
                <a:gd name="connsiteX463" fmla="*/ 2995 w 10000"/>
                <a:gd name="connsiteY463" fmla="*/ 9696 h 10000"/>
                <a:gd name="connsiteX464" fmla="*/ 3017 w 10000"/>
                <a:gd name="connsiteY464" fmla="*/ 9716 h 10000"/>
                <a:gd name="connsiteX465" fmla="*/ 3040 w 10000"/>
                <a:gd name="connsiteY465" fmla="*/ 9743 h 10000"/>
                <a:gd name="connsiteX466" fmla="*/ 3073 w 10000"/>
                <a:gd name="connsiteY466" fmla="*/ 9764 h 10000"/>
                <a:gd name="connsiteX467" fmla="*/ 3106 w 10000"/>
                <a:gd name="connsiteY467" fmla="*/ 9784 h 10000"/>
                <a:gd name="connsiteX468" fmla="*/ 3128 w 10000"/>
                <a:gd name="connsiteY468" fmla="*/ 9797 h 10000"/>
                <a:gd name="connsiteX469" fmla="*/ 3171 w 10000"/>
                <a:gd name="connsiteY469" fmla="*/ 9818 h 10000"/>
                <a:gd name="connsiteX470" fmla="*/ 3204 w 10000"/>
                <a:gd name="connsiteY470" fmla="*/ 9838 h 10000"/>
                <a:gd name="connsiteX471" fmla="*/ 3248 w 10000"/>
                <a:gd name="connsiteY471" fmla="*/ 9845 h 10000"/>
                <a:gd name="connsiteX472" fmla="*/ 3282 w 10000"/>
                <a:gd name="connsiteY472" fmla="*/ 9865 h 10000"/>
                <a:gd name="connsiteX473" fmla="*/ 3315 w 10000"/>
                <a:gd name="connsiteY473" fmla="*/ 9865 h 10000"/>
                <a:gd name="connsiteX474" fmla="*/ 3326 w 10000"/>
                <a:gd name="connsiteY474" fmla="*/ 9872 h 10000"/>
                <a:gd name="connsiteX475" fmla="*/ 3338 w 10000"/>
                <a:gd name="connsiteY475" fmla="*/ 9872 h 10000"/>
                <a:gd name="connsiteX476" fmla="*/ 3359 w 10000"/>
                <a:gd name="connsiteY476" fmla="*/ 9872 h 10000"/>
                <a:gd name="connsiteX477" fmla="*/ 3371 w 10000"/>
                <a:gd name="connsiteY477" fmla="*/ 9872 h 10000"/>
                <a:gd name="connsiteX478" fmla="*/ 3382 w 10000"/>
                <a:gd name="connsiteY478" fmla="*/ 9872 h 10000"/>
                <a:gd name="connsiteX479" fmla="*/ 3404 w 10000"/>
                <a:gd name="connsiteY479" fmla="*/ 9872 h 10000"/>
                <a:gd name="connsiteX480" fmla="*/ 3415 w 10000"/>
                <a:gd name="connsiteY480" fmla="*/ 9872 h 10000"/>
                <a:gd name="connsiteX481" fmla="*/ 3448 w 10000"/>
                <a:gd name="connsiteY481" fmla="*/ 9892 h 10000"/>
                <a:gd name="connsiteX482" fmla="*/ 3469 w 10000"/>
                <a:gd name="connsiteY482" fmla="*/ 9899 h 10000"/>
                <a:gd name="connsiteX483" fmla="*/ 3502 w 10000"/>
                <a:gd name="connsiteY483" fmla="*/ 9905 h 10000"/>
                <a:gd name="connsiteX484" fmla="*/ 3536 w 10000"/>
                <a:gd name="connsiteY484" fmla="*/ 9905 h 10000"/>
                <a:gd name="connsiteX485" fmla="*/ 3580 w 10000"/>
                <a:gd name="connsiteY485" fmla="*/ 9905 h 10000"/>
                <a:gd name="connsiteX486" fmla="*/ 3613 w 10000"/>
                <a:gd name="connsiteY486" fmla="*/ 9919 h 10000"/>
                <a:gd name="connsiteX487" fmla="*/ 3657 w 10000"/>
                <a:gd name="connsiteY487" fmla="*/ 9926 h 10000"/>
                <a:gd name="connsiteX488" fmla="*/ 3669 w 10000"/>
                <a:gd name="connsiteY488" fmla="*/ 9946 h 10000"/>
                <a:gd name="connsiteX489" fmla="*/ 3746 w 10000"/>
                <a:gd name="connsiteY489" fmla="*/ 9953 h 10000"/>
                <a:gd name="connsiteX490" fmla="*/ 3801 w 10000"/>
                <a:gd name="connsiteY490" fmla="*/ 9966 h 10000"/>
                <a:gd name="connsiteX491" fmla="*/ 3878 w 10000"/>
                <a:gd name="connsiteY491" fmla="*/ 9973 h 10000"/>
                <a:gd name="connsiteX492" fmla="*/ 3934 w 10000"/>
                <a:gd name="connsiteY492" fmla="*/ 9973 h 10000"/>
                <a:gd name="connsiteX493" fmla="*/ 4012 w 10000"/>
                <a:gd name="connsiteY493" fmla="*/ 9980 h 10000"/>
                <a:gd name="connsiteX494" fmla="*/ 4089 w 10000"/>
                <a:gd name="connsiteY494" fmla="*/ 9993 h 10000"/>
                <a:gd name="connsiteX495" fmla="*/ 4144 w 10000"/>
                <a:gd name="connsiteY495" fmla="*/ 9993 h 10000"/>
                <a:gd name="connsiteX496" fmla="*/ 4221 w 10000"/>
                <a:gd name="connsiteY49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61 w 10000"/>
                <a:gd name="connsiteY404" fmla="*/ 4619 h 10000"/>
                <a:gd name="connsiteX405" fmla="*/ 2862 w 10000"/>
                <a:gd name="connsiteY405" fmla="*/ 6570 h 10000"/>
                <a:gd name="connsiteX406" fmla="*/ 2984 w 10000"/>
                <a:gd name="connsiteY406" fmla="*/ 6563 h 10000"/>
                <a:gd name="connsiteX407" fmla="*/ 2984 w 10000"/>
                <a:gd name="connsiteY407" fmla="*/ 6590 h 10000"/>
                <a:gd name="connsiteX408" fmla="*/ 2961 w 10000"/>
                <a:gd name="connsiteY408" fmla="*/ 6624 h 10000"/>
                <a:gd name="connsiteX409" fmla="*/ 2961 w 10000"/>
                <a:gd name="connsiteY409" fmla="*/ 6651 h 10000"/>
                <a:gd name="connsiteX410" fmla="*/ 2961 w 10000"/>
                <a:gd name="connsiteY410" fmla="*/ 6678 h 10000"/>
                <a:gd name="connsiteX411" fmla="*/ 2949 w 10000"/>
                <a:gd name="connsiteY411" fmla="*/ 6712 h 10000"/>
                <a:gd name="connsiteX412" fmla="*/ 2949 w 10000"/>
                <a:gd name="connsiteY412" fmla="*/ 6739 h 10000"/>
                <a:gd name="connsiteX413" fmla="*/ 2939 w 10000"/>
                <a:gd name="connsiteY413" fmla="*/ 6766 h 10000"/>
                <a:gd name="connsiteX414" fmla="*/ 2939 w 10000"/>
                <a:gd name="connsiteY414" fmla="*/ 6793 h 10000"/>
                <a:gd name="connsiteX415" fmla="*/ 2906 w 10000"/>
                <a:gd name="connsiteY415" fmla="*/ 6989 h 10000"/>
                <a:gd name="connsiteX416" fmla="*/ 2906 w 10000"/>
                <a:gd name="connsiteY416" fmla="*/ 7184 h 10000"/>
                <a:gd name="connsiteX417" fmla="*/ 2916 w 10000"/>
                <a:gd name="connsiteY417" fmla="*/ 7380 h 10000"/>
                <a:gd name="connsiteX418" fmla="*/ 2949 w 10000"/>
                <a:gd name="connsiteY418" fmla="*/ 7576 h 10000"/>
                <a:gd name="connsiteX419" fmla="*/ 2995 w 10000"/>
                <a:gd name="connsiteY419" fmla="*/ 7765 h 10000"/>
                <a:gd name="connsiteX420" fmla="*/ 3061 w 10000"/>
                <a:gd name="connsiteY420" fmla="*/ 7968 h 10000"/>
                <a:gd name="connsiteX421" fmla="*/ 3128 w 10000"/>
                <a:gd name="connsiteY421" fmla="*/ 8157 h 10000"/>
                <a:gd name="connsiteX422" fmla="*/ 3204 w 10000"/>
                <a:gd name="connsiteY422" fmla="*/ 8339 h 10000"/>
                <a:gd name="connsiteX423" fmla="*/ 3502 w 10000"/>
                <a:gd name="connsiteY423" fmla="*/ 8852 h 10000"/>
                <a:gd name="connsiteX424" fmla="*/ 3073 w 10000"/>
                <a:gd name="connsiteY424" fmla="*/ 8832 h 10000"/>
                <a:gd name="connsiteX425" fmla="*/ 2619 w 10000"/>
                <a:gd name="connsiteY425" fmla="*/ 8832 h 10000"/>
                <a:gd name="connsiteX426" fmla="*/ 2399 w 10000"/>
                <a:gd name="connsiteY426" fmla="*/ 8832 h 10000"/>
                <a:gd name="connsiteX427" fmla="*/ 2178 w 10000"/>
                <a:gd name="connsiteY427" fmla="*/ 8845 h 10000"/>
                <a:gd name="connsiteX428" fmla="*/ 1956 w 10000"/>
                <a:gd name="connsiteY428" fmla="*/ 8859 h 10000"/>
                <a:gd name="connsiteX429" fmla="*/ 1723 w 10000"/>
                <a:gd name="connsiteY429" fmla="*/ 8879 h 10000"/>
                <a:gd name="connsiteX430" fmla="*/ 1514 w 10000"/>
                <a:gd name="connsiteY430" fmla="*/ 8906 h 10000"/>
                <a:gd name="connsiteX431" fmla="*/ 1293 w 10000"/>
                <a:gd name="connsiteY431" fmla="*/ 8933 h 10000"/>
                <a:gd name="connsiteX432" fmla="*/ 1083 w 10000"/>
                <a:gd name="connsiteY432" fmla="*/ 8967 h 10000"/>
                <a:gd name="connsiteX433" fmla="*/ 873 w 10000"/>
                <a:gd name="connsiteY433" fmla="*/ 9014 h 10000"/>
                <a:gd name="connsiteX434" fmla="*/ 685 w 10000"/>
                <a:gd name="connsiteY434" fmla="*/ 9068 h 10000"/>
                <a:gd name="connsiteX435" fmla="*/ 486 w 10000"/>
                <a:gd name="connsiteY435" fmla="*/ 9136 h 10000"/>
                <a:gd name="connsiteX436" fmla="*/ 299 w 10000"/>
                <a:gd name="connsiteY436" fmla="*/ 9196 h 10000"/>
                <a:gd name="connsiteX437" fmla="*/ 122 w 10000"/>
                <a:gd name="connsiteY437" fmla="*/ 9278 h 10000"/>
                <a:gd name="connsiteX438" fmla="*/ 87 w 10000"/>
                <a:gd name="connsiteY438" fmla="*/ 9305 h 10000"/>
                <a:gd name="connsiteX439" fmla="*/ 66 w 10000"/>
                <a:gd name="connsiteY439" fmla="*/ 9332 h 10000"/>
                <a:gd name="connsiteX440" fmla="*/ 44 w 10000"/>
                <a:gd name="connsiteY440" fmla="*/ 9359 h 10000"/>
                <a:gd name="connsiteX441" fmla="*/ 22 w 10000"/>
                <a:gd name="connsiteY441" fmla="*/ 9392 h 10000"/>
                <a:gd name="connsiteX442" fmla="*/ 11 w 10000"/>
                <a:gd name="connsiteY442" fmla="*/ 9419 h 10000"/>
                <a:gd name="connsiteX443" fmla="*/ 0 w 10000"/>
                <a:gd name="connsiteY443" fmla="*/ 9446 h 10000"/>
                <a:gd name="connsiteX444" fmla="*/ 0 w 10000"/>
                <a:gd name="connsiteY444" fmla="*/ 9473 h 10000"/>
                <a:gd name="connsiteX445" fmla="*/ 0 w 10000"/>
                <a:gd name="connsiteY445" fmla="*/ 9500 h 10000"/>
                <a:gd name="connsiteX446" fmla="*/ 178 w 10000"/>
                <a:gd name="connsiteY446" fmla="*/ 9534 h 10000"/>
                <a:gd name="connsiteX447" fmla="*/ 355 w 10000"/>
                <a:gd name="connsiteY447" fmla="*/ 9554 h 10000"/>
                <a:gd name="connsiteX448" fmla="*/ 530 w 10000"/>
                <a:gd name="connsiteY448" fmla="*/ 9581 h 10000"/>
                <a:gd name="connsiteX449" fmla="*/ 718 w 10000"/>
                <a:gd name="connsiteY449" fmla="*/ 9588 h 10000"/>
                <a:gd name="connsiteX450" fmla="*/ 1083 w 10000"/>
                <a:gd name="connsiteY450" fmla="*/ 9602 h 10000"/>
                <a:gd name="connsiteX451" fmla="*/ 1459 w 10000"/>
                <a:gd name="connsiteY451" fmla="*/ 9588 h 10000"/>
                <a:gd name="connsiteX452" fmla="*/ 1834 w 10000"/>
                <a:gd name="connsiteY452" fmla="*/ 9575 h 10000"/>
                <a:gd name="connsiteX453" fmla="*/ 2210 w 10000"/>
                <a:gd name="connsiteY453" fmla="*/ 9561 h 10000"/>
                <a:gd name="connsiteX454" fmla="*/ 2575 w 10000"/>
                <a:gd name="connsiteY454" fmla="*/ 9554 h 10000"/>
                <a:gd name="connsiteX455" fmla="*/ 2949 w 10000"/>
                <a:gd name="connsiteY455" fmla="*/ 9561 h 10000"/>
                <a:gd name="connsiteX456" fmla="*/ 2949 w 10000"/>
                <a:gd name="connsiteY456" fmla="*/ 9581 h 10000"/>
                <a:gd name="connsiteX457" fmla="*/ 2961 w 10000"/>
                <a:gd name="connsiteY457" fmla="*/ 9602 h 10000"/>
                <a:gd name="connsiteX458" fmla="*/ 2961 w 10000"/>
                <a:gd name="connsiteY458" fmla="*/ 9615 h 10000"/>
                <a:gd name="connsiteX459" fmla="*/ 2961 w 10000"/>
                <a:gd name="connsiteY459" fmla="*/ 9635 h 10000"/>
                <a:gd name="connsiteX460" fmla="*/ 2984 w 10000"/>
                <a:gd name="connsiteY460" fmla="*/ 9662 h 10000"/>
                <a:gd name="connsiteX461" fmla="*/ 2995 w 10000"/>
                <a:gd name="connsiteY461" fmla="*/ 9683 h 10000"/>
                <a:gd name="connsiteX462" fmla="*/ 2995 w 10000"/>
                <a:gd name="connsiteY462" fmla="*/ 9696 h 10000"/>
                <a:gd name="connsiteX463" fmla="*/ 3017 w 10000"/>
                <a:gd name="connsiteY463" fmla="*/ 9716 h 10000"/>
                <a:gd name="connsiteX464" fmla="*/ 3040 w 10000"/>
                <a:gd name="connsiteY464" fmla="*/ 9743 h 10000"/>
                <a:gd name="connsiteX465" fmla="*/ 3073 w 10000"/>
                <a:gd name="connsiteY465" fmla="*/ 9764 h 10000"/>
                <a:gd name="connsiteX466" fmla="*/ 3106 w 10000"/>
                <a:gd name="connsiteY466" fmla="*/ 9784 h 10000"/>
                <a:gd name="connsiteX467" fmla="*/ 3128 w 10000"/>
                <a:gd name="connsiteY467" fmla="*/ 9797 h 10000"/>
                <a:gd name="connsiteX468" fmla="*/ 3171 w 10000"/>
                <a:gd name="connsiteY468" fmla="*/ 9818 h 10000"/>
                <a:gd name="connsiteX469" fmla="*/ 3204 w 10000"/>
                <a:gd name="connsiteY469" fmla="*/ 9838 h 10000"/>
                <a:gd name="connsiteX470" fmla="*/ 3248 w 10000"/>
                <a:gd name="connsiteY470" fmla="*/ 9845 h 10000"/>
                <a:gd name="connsiteX471" fmla="*/ 3282 w 10000"/>
                <a:gd name="connsiteY471" fmla="*/ 9865 h 10000"/>
                <a:gd name="connsiteX472" fmla="*/ 3315 w 10000"/>
                <a:gd name="connsiteY472" fmla="*/ 9865 h 10000"/>
                <a:gd name="connsiteX473" fmla="*/ 3326 w 10000"/>
                <a:gd name="connsiteY473" fmla="*/ 9872 h 10000"/>
                <a:gd name="connsiteX474" fmla="*/ 3338 w 10000"/>
                <a:gd name="connsiteY474" fmla="*/ 9872 h 10000"/>
                <a:gd name="connsiteX475" fmla="*/ 3359 w 10000"/>
                <a:gd name="connsiteY475" fmla="*/ 9872 h 10000"/>
                <a:gd name="connsiteX476" fmla="*/ 3371 w 10000"/>
                <a:gd name="connsiteY476" fmla="*/ 9872 h 10000"/>
                <a:gd name="connsiteX477" fmla="*/ 3382 w 10000"/>
                <a:gd name="connsiteY477" fmla="*/ 9872 h 10000"/>
                <a:gd name="connsiteX478" fmla="*/ 3404 w 10000"/>
                <a:gd name="connsiteY478" fmla="*/ 9872 h 10000"/>
                <a:gd name="connsiteX479" fmla="*/ 3415 w 10000"/>
                <a:gd name="connsiteY479" fmla="*/ 9872 h 10000"/>
                <a:gd name="connsiteX480" fmla="*/ 3448 w 10000"/>
                <a:gd name="connsiteY480" fmla="*/ 9892 h 10000"/>
                <a:gd name="connsiteX481" fmla="*/ 3469 w 10000"/>
                <a:gd name="connsiteY481" fmla="*/ 9899 h 10000"/>
                <a:gd name="connsiteX482" fmla="*/ 3502 w 10000"/>
                <a:gd name="connsiteY482" fmla="*/ 9905 h 10000"/>
                <a:gd name="connsiteX483" fmla="*/ 3536 w 10000"/>
                <a:gd name="connsiteY483" fmla="*/ 9905 h 10000"/>
                <a:gd name="connsiteX484" fmla="*/ 3580 w 10000"/>
                <a:gd name="connsiteY484" fmla="*/ 9905 h 10000"/>
                <a:gd name="connsiteX485" fmla="*/ 3613 w 10000"/>
                <a:gd name="connsiteY485" fmla="*/ 9919 h 10000"/>
                <a:gd name="connsiteX486" fmla="*/ 3657 w 10000"/>
                <a:gd name="connsiteY486" fmla="*/ 9926 h 10000"/>
                <a:gd name="connsiteX487" fmla="*/ 3669 w 10000"/>
                <a:gd name="connsiteY487" fmla="*/ 9946 h 10000"/>
                <a:gd name="connsiteX488" fmla="*/ 3746 w 10000"/>
                <a:gd name="connsiteY488" fmla="*/ 9953 h 10000"/>
                <a:gd name="connsiteX489" fmla="*/ 3801 w 10000"/>
                <a:gd name="connsiteY489" fmla="*/ 9966 h 10000"/>
                <a:gd name="connsiteX490" fmla="*/ 3878 w 10000"/>
                <a:gd name="connsiteY490" fmla="*/ 9973 h 10000"/>
                <a:gd name="connsiteX491" fmla="*/ 3934 w 10000"/>
                <a:gd name="connsiteY491" fmla="*/ 9973 h 10000"/>
                <a:gd name="connsiteX492" fmla="*/ 4012 w 10000"/>
                <a:gd name="connsiteY492" fmla="*/ 9980 h 10000"/>
                <a:gd name="connsiteX493" fmla="*/ 4089 w 10000"/>
                <a:gd name="connsiteY493" fmla="*/ 9993 h 10000"/>
                <a:gd name="connsiteX494" fmla="*/ 4144 w 10000"/>
                <a:gd name="connsiteY494" fmla="*/ 9993 h 10000"/>
                <a:gd name="connsiteX495" fmla="*/ 4221 w 10000"/>
                <a:gd name="connsiteY49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828 h 10000"/>
                <a:gd name="connsiteX403" fmla="*/ 3061 w 10000"/>
                <a:gd name="connsiteY403" fmla="*/ 4619 h 10000"/>
                <a:gd name="connsiteX404" fmla="*/ 2862 w 10000"/>
                <a:gd name="connsiteY404" fmla="*/ 6570 h 10000"/>
                <a:gd name="connsiteX405" fmla="*/ 2984 w 10000"/>
                <a:gd name="connsiteY405" fmla="*/ 6563 h 10000"/>
                <a:gd name="connsiteX406" fmla="*/ 2984 w 10000"/>
                <a:gd name="connsiteY406" fmla="*/ 6590 h 10000"/>
                <a:gd name="connsiteX407" fmla="*/ 2961 w 10000"/>
                <a:gd name="connsiteY407" fmla="*/ 6624 h 10000"/>
                <a:gd name="connsiteX408" fmla="*/ 2961 w 10000"/>
                <a:gd name="connsiteY408" fmla="*/ 6651 h 10000"/>
                <a:gd name="connsiteX409" fmla="*/ 2961 w 10000"/>
                <a:gd name="connsiteY409" fmla="*/ 6678 h 10000"/>
                <a:gd name="connsiteX410" fmla="*/ 2949 w 10000"/>
                <a:gd name="connsiteY410" fmla="*/ 6712 h 10000"/>
                <a:gd name="connsiteX411" fmla="*/ 2949 w 10000"/>
                <a:gd name="connsiteY411" fmla="*/ 6739 h 10000"/>
                <a:gd name="connsiteX412" fmla="*/ 2939 w 10000"/>
                <a:gd name="connsiteY412" fmla="*/ 6766 h 10000"/>
                <a:gd name="connsiteX413" fmla="*/ 2939 w 10000"/>
                <a:gd name="connsiteY413" fmla="*/ 6793 h 10000"/>
                <a:gd name="connsiteX414" fmla="*/ 2906 w 10000"/>
                <a:gd name="connsiteY414" fmla="*/ 6989 h 10000"/>
                <a:gd name="connsiteX415" fmla="*/ 2906 w 10000"/>
                <a:gd name="connsiteY415" fmla="*/ 7184 h 10000"/>
                <a:gd name="connsiteX416" fmla="*/ 2916 w 10000"/>
                <a:gd name="connsiteY416" fmla="*/ 7380 h 10000"/>
                <a:gd name="connsiteX417" fmla="*/ 2949 w 10000"/>
                <a:gd name="connsiteY417" fmla="*/ 7576 h 10000"/>
                <a:gd name="connsiteX418" fmla="*/ 2995 w 10000"/>
                <a:gd name="connsiteY418" fmla="*/ 7765 h 10000"/>
                <a:gd name="connsiteX419" fmla="*/ 3061 w 10000"/>
                <a:gd name="connsiteY419" fmla="*/ 7968 h 10000"/>
                <a:gd name="connsiteX420" fmla="*/ 3128 w 10000"/>
                <a:gd name="connsiteY420" fmla="*/ 8157 h 10000"/>
                <a:gd name="connsiteX421" fmla="*/ 3204 w 10000"/>
                <a:gd name="connsiteY421" fmla="*/ 8339 h 10000"/>
                <a:gd name="connsiteX422" fmla="*/ 3502 w 10000"/>
                <a:gd name="connsiteY422" fmla="*/ 8852 h 10000"/>
                <a:gd name="connsiteX423" fmla="*/ 3073 w 10000"/>
                <a:gd name="connsiteY423" fmla="*/ 8832 h 10000"/>
                <a:gd name="connsiteX424" fmla="*/ 2619 w 10000"/>
                <a:gd name="connsiteY424" fmla="*/ 8832 h 10000"/>
                <a:gd name="connsiteX425" fmla="*/ 2399 w 10000"/>
                <a:gd name="connsiteY425" fmla="*/ 8832 h 10000"/>
                <a:gd name="connsiteX426" fmla="*/ 2178 w 10000"/>
                <a:gd name="connsiteY426" fmla="*/ 8845 h 10000"/>
                <a:gd name="connsiteX427" fmla="*/ 1956 w 10000"/>
                <a:gd name="connsiteY427" fmla="*/ 8859 h 10000"/>
                <a:gd name="connsiteX428" fmla="*/ 1723 w 10000"/>
                <a:gd name="connsiteY428" fmla="*/ 8879 h 10000"/>
                <a:gd name="connsiteX429" fmla="*/ 1514 w 10000"/>
                <a:gd name="connsiteY429" fmla="*/ 8906 h 10000"/>
                <a:gd name="connsiteX430" fmla="*/ 1293 w 10000"/>
                <a:gd name="connsiteY430" fmla="*/ 8933 h 10000"/>
                <a:gd name="connsiteX431" fmla="*/ 1083 w 10000"/>
                <a:gd name="connsiteY431" fmla="*/ 8967 h 10000"/>
                <a:gd name="connsiteX432" fmla="*/ 873 w 10000"/>
                <a:gd name="connsiteY432" fmla="*/ 9014 h 10000"/>
                <a:gd name="connsiteX433" fmla="*/ 685 w 10000"/>
                <a:gd name="connsiteY433" fmla="*/ 9068 h 10000"/>
                <a:gd name="connsiteX434" fmla="*/ 486 w 10000"/>
                <a:gd name="connsiteY434" fmla="*/ 9136 h 10000"/>
                <a:gd name="connsiteX435" fmla="*/ 299 w 10000"/>
                <a:gd name="connsiteY435" fmla="*/ 9196 h 10000"/>
                <a:gd name="connsiteX436" fmla="*/ 122 w 10000"/>
                <a:gd name="connsiteY436" fmla="*/ 9278 h 10000"/>
                <a:gd name="connsiteX437" fmla="*/ 87 w 10000"/>
                <a:gd name="connsiteY437" fmla="*/ 9305 h 10000"/>
                <a:gd name="connsiteX438" fmla="*/ 66 w 10000"/>
                <a:gd name="connsiteY438" fmla="*/ 9332 h 10000"/>
                <a:gd name="connsiteX439" fmla="*/ 44 w 10000"/>
                <a:gd name="connsiteY439" fmla="*/ 9359 h 10000"/>
                <a:gd name="connsiteX440" fmla="*/ 22 w 10000"/>
                <a:gd name="connsiteY440" fmla="*/ 9392 h 10000"/>
                <a:gd name="connsiteX441" fmla="*/ 11 w 10000"/>
                <a:gd name="connsiteY441" fmla="*/ 9419 h 10000"/>
                <a:gd name="connsiteX442" fmla="*/ 0 w 10000"/>
                <a:gd name="connsiteY442" fmla="*/ 9446 h 10000"/>
                <a:gd name="connsiteX443" fmla="*/ 0 w 10000"/>
                <a:gd name="connsiteY443" fmla="*/ 9473 h 10000"/>
                <a:gd name="connsiteX444" fmla="*/ 0 w 10000"/>
                <a:gd name="connsiteY444" fmla="*/ 9500 h 10000"/>
                <a:gd name="connsiteX445" fmla="*/ 178 w 10000"/>
                <a:gd name="connsiteY445" fmla="*/ 9534 h 10000"/>
                <a:gd name="connsiteX446" fmla="*/ 355 w 10000"/>
                <a:gd name="connsiteY446" fmla="*/ 9554 h 10000"/>
                <a:gd name="connsiteX447" fmla="*/ 530 w 10000"/>
                <a:gd name="connsiteY447" fmla="*/ 9581 h 10000"/>
                <a:gd name="connsiteX448" fmla="*/ 718 w 10000"/>
                <a:gd name="connsiteY448" fmla="*/ 9588 h 10000"/>
                <a:gd name="connsiteX449" fmla="*/ 1083 w 10000"/>
                <a:gd name="connsiteY449" fmla="*/ 9602 h 10000"/>
                <a:gd name="connsiteX450" fmla="*/ 1459 w 10000"/>
                <a:gd name="connsiteY450" fmla="*/ 9588 h 10000"/>
                <a:gd name="connsiteX451" fmla="*/ 1834 w 10000"/>
                <a:gd name="connsiteY451" fmla="*/ 9575 h 10000"/>
                <a:gd name="connsiteX452" fmla="*/ 2210 w 10000"/>
                <a:gd name="connsiteY452" fmla="*/ 9561 h 10000"/>
                <a:gd name="connsiteX453" fmla="*/ 2575 w 10000"/>
                <a:gd name="connsiteY453" fmla="*/ 9554 h 10000"/>
                <a:gd name="connsiteX454" fmla="*/ 2949 w 10000"/>
                <a:gd name="connsiteY454" fmla="*/ 9561 h 10000"/>
                <a:gd name="connsiteX455" fmla="*/ 2949 w 10000"/>
                <a:gd name="connsiteY455" fmla="*/ 9581 h 10000"/>
                <a:gd name="connsiteX456" fmla="*/ 2961 w 10000"/>
                <a:gd name="connsiteY456" fmla="*/ 9602 h 10000"/>
                <a:gd name="connsiteX457" fmla="*/ 2961 w 10000"/>
                <a:gd name="connsiteY457" fmla="*/ 9615 h 10000"/>
                <a:gd name="connsiteX458" fmla="*/ 2961 w 10000"/>
                <a:gd name="connsiteY458" fmla="*/ 9635 h 10000"/>
                <a:gd name="connsiteX459" fmla="*/ 2984 w 10000"/>
                <a:gd name="connsiteY459" fmla="*/ 9662 h 10000"/>
                <a:gd name="connsiteX460" fmla="*/ 2995 w 10000"/>
                <a:gd name="connsiteY460" fmla="*/ 9683 h 10000"/>
                <a:gd name="connsiteX461" fmla="*/ 2995 w 10000"/>
                <a:gd name="connsiteY461" fmla="*/ 9696 h 10000"/>
                <a:gd name="connsiteX462" fmla="*/ 3017 w 10000"/>
                <a:gd name="connsiteY462" fmla="*/ 9716 h 10000"/>
                <a:gd name="connsiteX463" fmla="*/ 3040 w 10000"/>
                <a:gd name="connsiteY463" fmla="*/ 9743 h 10000"/>
                <a:gd name="connsiteX464" fmla="*/ 3073 w 10000"/>
                <a:gd name="connsiteY464" fmla="*/ 9764 h 10000"/>
                <a:gd name="connsiteX465" fmla="*/ 3106 w 10000"/>
                <a:gd name="connsiteY465" fmla="*/ 9784 h 10000"/>
                <a:gd name="connsiteX466" fmla="*/ 3128 w 10000"/>
                <a:gd name="connsiteY466" fmla="*/ 9797 h 10000"/>
                <a:gd name="connsiteX467" fmla="*/ 3171 w 10000"/>
                <a:gd name="connsiteY467" fmla="*/ 9818 h 10000"/>
                <a:gd name="connsiteX468" fmla="*/ 3204 w 10000"/>
                <a:gd name="connsiteY468" fmla="*/ 9838 h 10000"/>
                <a:gd name="connsiteX469" fmla="*/ 3248 w 10000"/>
                <a:gd name="connsiteY469" fmla="*/ 9845 h 10000"/>
                <a:gd name="connsiteX470" fmla="*/ 3282 w 10000"/>
                <a:gd name="connsiteY470" fmla="*/ 9865 h 10000"/>
                <a:gd name="connsiteX471" fmla="*/ 3315 w 10000"/>
                <a:gd name="connsiteY471" fmla="*/ 9865 h 10000"/>
                <a:gd name="connsiteX472" fmla="*/ 3326 w 10000"/>
                <a:gd name="connsiteY472" fmla="*/ 9872 h 10000"/>
                <a:gd name="connsiteX473" fmla="*/ 3338 w 10000"/>
                <a:gd name="connsiteY473" fmla="*/ 9872 h 10000"/>
                <a:gd name="connsiteX474" fmla="*/ 3359 w 10000"/>
                <a:gd name="connsiteY474" fmla="*/ 9872 h 10000"/>
                <a:gd name="connsiteX475" fmla="*/ 3371 w 10000"/>
                <a:gd name="connsiteY475" fmla="*/ 9872 h 10000"/>
                <a:gd name="connsiteX476" fmla="*/ 3382 w 10000"/>
                <a:gd name="connsiteY476" fmla="*/ 9872 h 10000"/>
                <a:gd name="connsiteX477" fmla="*/ 3404 w 10000"/>
                <a:gd name="connsiteY477" fmla="*/ 9872 h 10000"/>
                <a:gd name="connsiteX478" fmla="*/ 3415 w 10000"/>
                <a:gd name="connsiteY478" fmla="*/ 9872 h 10000"/>
                <a:gd name="connsiteX479" fmla="*/ 3448 w 10000"/>
                <a:gd name="connsiteY479" fmla="*/ 9892 h 10000"/>
                <a:gd name="connsiteX480" fmla="*/ 3469 w 10000"/>
                <a:gd name="connsiteY480" fmla="*/ 9899 h 10000"/>
                <a:gd name="connsiteX481" fmla="*/ 3502 w 10000"/>
                <a:gd name="connsiteY481" fmla="*/ 9905 h 10000"/>
                <a:gd name="connsiteX482" fmla="*/ 3536 w 10000"/>
                <a:gd name="connsiteY482" fmla="*/ 9905 h 10000"/>
                <a:gd name="connsiteX483" fmla="*/ 3580 w 10000"/>
                <a:gd name="connsiteY483" fmla="*/ 9905 h 10000"/>
                <a:gd name="connsiteX484" fmla="*/ 3613 w 10000"/>
                <a:gd name="connsiteY484" fmla="*/ 9919 h 10000"/>
                <a:gd name="connsiteX485" fmla="*/ 3657 w 10000"/>
                <a:gd name="connsiteY485" fmla="*/ 9926 h 10000"/>
                <a:gd name="connsiteX486" fmla="*/ 3669 w 10000"/>
                <a:gd name="connsiteY486" fmla="*/ 9946 h 10000"/>
                <a:gd name="connsiteX487" fmla="*/ 3746 w 10000"/>
                <a:gd name="connsiteY487" fmla="*/ 9953 h 10000"/>
                <a:gd name="connsiteX488" fmla="*/ 3801 w 10000"/>
                <a:gd name="connsiteY488" fmla="*/ 9966 h 10000"/>
                <a:gd name="connsiteX489" fmla="*/ 3878 w 10000"/>
                <a:gd name="connsiteY489" fmla="*/ 9973 h 10000"/>
                <a:gd name="connsiteX490" fmla="*/ 3934 w 10000"/>
                <a:gd name="connsiteY490" fmla="*/ 9973 h 10000"/>
                <a:gd name="connsiteX491" fmla="*/ 4012 w 10000"/>
                <a:gd name="connsiteY491" fmla="*/ 9980 h 10000"/>
                <a:gd name="connsiteX492" fmla="*/ 4089 w 10000"/>
                <a:gd name="connsiteY492" fmla="*/ 9993 h 10000"/>
                <a:gd name="connsiteX493" fmla="*/ 4144 w 10000"/>
                <a:gd name="connsiteY493" fmla="*/ 9993 h 10000"/>
                <a:gd name="connsiteX494" fmla="*/ 4221 w 10000"/>
                <a:gd name="connsiteY49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28 w 10000"/>
                <a:gd name="connsiteY401" fmla="*/ 4828 h 10000"/>
                <a:gd name="connsiteX402" fmla="*/ 3061 w 10000"/>
                <a:gd name="connsiteY402" fmla="*/ 4619 h 10000"/>
                <a:gd name="connsiteX403" fmla="*/ 2862 w 10000"/>
                <a:gd name="connsiteY403" fmla="*/ 6570 h 10000"/>
                <a:gd name="connsiteX404" fmla="*/ 2984 w 10000"/>
                <a:gd name="connsiteY404" fmla="*/ 6563 h 10000"/>
                <a:gd name="connsiteX405" fmla="*/ 2984 w 10000"/>
                <a:gd name="connsiteY405" fmla="*/ 6590 h 10000"/>
                <a:gd name="connsiteX406" fmla="*/ 2961 w 10000"/>
                <a:gd name="connsiteY406" fmla="*/ 6624 h 10000"/>
                <a:gd name="connsiteX407" fmla="*/ 2961 w 10000"/>
                <a:gd name="connsiteY407" fmla="*/ 6651 h 10000"/>
                <a:gd name="connsiteX408" fmla="*/ 2961 w 10000"/>
                <a:gd name="connsiteY408" fmla="*/ 6678 h 10000"/>
                <a:gd name="connsiteX409" fmla="*/ 2949 w 10000"/>
                <a:gd name="connsiteY409" fmla="*/ 6712 h 10000"/>
                <a:gd name="connsiteX410" fmla="*/ 2949 w 10000"/>
                <a:gd name="connsiteY410" fmla="*/ 6739 h 10000"/>
                <a:gd name="connsiteX411" fmla="*/ 2939 w 10000"/>
                <a:gd name="connsiteY411" fmla="*/ 6766 h 10000"/>
                <a:gd name="connsiteX412" fmla="*/ 2939 w 10000"/>
                <a:gd name="connsiteY412" fmla="*/ 6793 h 10000"/>
                <a:gd name="connsiteX413" fmla="*/ 2906 w 10000"/>
                <a:gd name="connsiteY413" fmla="*/ 6989 h 10000"/>
                <a:gd name="connsiteX414" fmla="*/ 2906 w 10000"/>
                <a:gd name="connsiteY414" fmla="*/ 7184 h 10000"/>
                <a:gd name="connsiteX415" fmla="*/ 2916 w 10000"/>
                <a:gd name="connsiteY415" fmla="*/ 7380 h 10000"/>
                <a:gd name="connsiteX416" fmla="*/ 2949 w 10000"/>
                <a:gd name="connsiteY416" fmla="*/ 7576 h 10000"/>
                <a:gd name="connsiteX417" fmla="*/ 2995 w 10000"/>
                <a:gd name="connsiteY417" fmla="*/ 7765 h 10000"/>
                <a:gd name="connsiteX418" fmla="*/ 3061 w 10000"/>
                <a:gd name="connsiteY418" fmla="*/ 7968 h 10000"/>
                <a:gd name="connsiteX419" fmla="*/ 3128 w 10000"/>
                <a:gd name="connsiteY419" fmla="*/ 8157 h 10000"/>
                <a:gd name="connsiteX420" fmla="*/ 3204 w 10000"/>
                <a:gd name="connsiteY420" fmla="*/ 8339 h 10000"/>
                <a:gd name="connsiteX421" fmla="*/ 3502 w 10000"/>
                <a:gd name="connsiteY421" fmla="*/ 8852 h 10000"/>
                <a:gd name="connsiteX422" fmla="*/ 3073 w 10000"/>
                <a:gd name="connsiteY422" fmla="*/ 8832 h 10000"/>
                <a:gd name="connsiteX423" fmla="*/ 2619 w 10000"/>
                <a:gd name="connsiteY423" fmla="*/ 8832 h 10000"/>
                <a:gd name="connsiteX424" fmla="*/ 2399 w 10000"/>
                <a:gd name="connsiteY424" fmla="*/ 8832 h 10000"/>
                <a:gd name="connsiteX425" fmla="*/ 2178 w 10000"/>
                <a:gd name="connsiteY425" fmla="*/ 8845 h 10000"/>
                <a:gd name="connsiteX426" fmla="*/ 1956 w 10000"/>
                <a:gd name="connsiteY426" fmla="*/ 8859 h 10000"/>
                <a:gd name="connsiteX427" fmla="*/ 1723 w 10000"/>
                <a:gd name="connsiteY427" fmla="*/ 8879 h 10000"/>
                <a:gd name="connsiteX428" fmla="*/ 1514 w 10000"/>
                <a:gd name="connsiteY428" fmla="*/ 8906 h 10000"/>
                <a:gd name="connsiteX429" fmla="*/ 1293 w 10000"/>
                <a:gd name="connsiteY429" fmla="*/ 8933 h 10000"/>
                <a:gd name="connsiteX430" fmla="*/ 1083 w 10000"/>
                <a:gd name="connsiteY430" fmla="*/ 8967 h 10000"/>
                <a:gd name="connsiteX431" fmla="*/ 873 w 10000"/>
                <a:gd name="connsiteY431" fmla="*/ 9014 h 10000"/>
                <a:gd name="connsiteX432" fmla="*/ 685 w 10000"/>
                <a:gd name="connsiteY432" fmla="*/ 9068 h 10000"/>
                <a:gd name="connsiteX433" fmla="*/ 486 w 10000"/>
                <a:gd name="connsiteY433" fmla="*/ 9136 h 10000"/>
                <a:gd name="connsiteX434" fmla="*/ 299 w 10000"/>
                <a:gd name="connsiteY434" fmla="*/ 9196 h 10000"/>
                <a:gd name="connsiteX435" fmla="*/ 122 w 10000"/>
                <a:gd name="connsiteY435" fmla="*/ 9278 h 10000"/>
                <a:gd name="connsiteX436" fmla="*/ 87 w 10000"/>
                <a:gd name="connsiteY436" fmla="*/ 9305 h 10000"/>
                <a:gd name="connsiteX437" fmla="*/ 66 w 10000"/>
                <a:gd name="connsiteY437" fmla="*/ 9332 h 10000"/>
                <a:gd name="connsiteX438" fmla="*/ 44 w 10000"/>
                <a:gd name="connsiteY438" fmla="*/ 9359 h 10000"/>
                <a:gd name="connsiteX439" fmla="*/ 22 w 10000"/>
                <a:gd name="connsiteY439" fmla="*/ 9392 h 10000"/>
                <a:gd name="connsiteX440" fmla="*/ 11 w 10000"/>
                <a:gd name="connsiteY440" fmla="*/ 9419 h 10000"/>
                <a:gd name="connsiteX441" fmla="*/ 0 w 10000"/>
                <a:gd name="connsiteY441" fmla="*/ 9446 h 10000"/>
                <a:gd name="connsiteX442" fmla="*/ 0 w 10000"/>
                <a:gd name="connsiteY442" fmla="*/ 9473 h 10000"/>
                <a:gd name="connsiteX443" fmla="*/ 0 w 10000"/>
                <a:gd name="connsiteY443" fmla="*/ 9500 h 10000"/>
                <a:gd name="connsiteX444" fmla="*/ 178 w 10000"/>
                <a:gd name="connsiteY444" fmla="*/ 9534 h 10000"/>
                <a:gd name="connsiteX445" fmla="*/ 355 w 10000"/>
                <a:gd name="connsiteY445" fmla="*/ 9554 h 10000"/>
                <a:gd name="connsiteX446" fmla="*/ 530 w 10000"/>
                <a:gd name="connsiteY446" fmla="*/ 9581 h 10000"/>
                <a:gd name="connsiteX447" fmla="*/ 718 w 10000"/>
                <a:gd name="connsiteY447" fmla="*/ 9588 h 10000"/>
                <a:gd name="connsiteX448" fmla="*/ 1083 w 10000"/>
                <a:gd name="connsiteY448" fmla="*/ 9602 h 10000"/>
                <a:gd name="connsiteX449" fmla="*/ 1459 w 10000"/>
                <a:gd name="connsiteY449" fmla="*/ 9588 h 10000"/>
                <a:gd name="connsiteX450" fmla="*/ 1834 w 10000"/>
                <a:gd name="connsiteY450" fmla="*/ 9575 h 10000"/>
                <a:gd name="connsiteX451" fmla="*/ 2210 w 10000"/>
                <a:gd name="connsiteY451" fmla="*/ 9561 h 10000"/>
                <a:gd name="connsiteX452" fmla="*/ 2575 w 10000"/>
                <a:gd name="connsiteY452" fmla="*/ 9554 h 10000"/>
                <a:gd name="connsiteX453" fmla="*/ 2949 w 10000"/>
                <a:gd name="connsiteY453" fmla="*/ 9561 h 10000"/>
                <a:gd name="connsiteX454" fmla="*/ 2949 w 10000"/>
                <a:gd name="connsiteY454" fmla="*/ 9581 h 10000"/>
                <a:gd name="connsiteX455" fmla="*/ 2961 w 10000"/>
                <a:gd name="connsiteY455" fmla="*/ 9602 h 10000"/>
                <a:gd name="connsiteX456" fmla="*/ 2961 w 10000"/>
                <a:gd name="connsiteY456" fmla="*/ 9615 h 10000"/>
                <a:gd name="connsiteX457" fmla="*/ 2961 w 10000"/>
                <a:gd name="connsiteY457" fmla="*/ 9635 h 10000"/>
                <a:gd name="connsiteX458" fmla="*/ 2984 w 10000"/>
                <a:gd name="connsiteY458" fmla="*/ 9662 h 10000"/>
                <a:gd name="connsiteX459" fmla="*/ 2995 w 10000"/>
                <a:gd name="connsiteY459" fmla="*/ 9683 h 10000"/>
                <a:gd name="connsiteX460" fmla="*/ 2995 w 10000"/>
                <a:gd name="connsiteY460" fmla="*/ 9696 h 10000"/>
                <a:gd name="connsiteX461" fmla="*/ 3017 w 10000"/>
                <a:gd name="connsiteY461" fmla="*/ 9716 h 10000"/>
                <a:gd name="connsiteX462" fmla="*/ 3040 w 10000"/>
                <a:gd name="connsiteY462" fmla="*/ 9743 h 10000"/>
                <a:gd name="connsiteX463" fmla="*/ 3073 w 10000"/>
                <a:gd name="connsiteY463" fmla="*/ 9764 h 10000"/>
                <a:gd name="connsiteX464" fmla="*/ 3106 w 10000"/>
                <a:gd name="connsiteY464" fmla="*/ 9784 h 10000"/>
                <a:gd name="connsiteX465" fmla="*/ 3128 w 10000"/>
                <a:gd name="connsiteY465" fmla="*/ 9797 h 10000"/>
                <a:gd name="connsiteX466" fmla="*/ 3171 w 10000"/>
                <a:gd name="connsiteY466" fmla="*/ 9818 h 10000"/>
                <a:gd name="connsiteX467" fmla="*/ 3204 w 10000"/>
                <a:gd name="connsiteY467" fmla="*/ 9838 h 10000"/>
                <a:gd name="connsiteX468" fmla="*/ 3248 w 10000"/>
                <a:gd name="connsiteY468" fmla="*/ 9845 h 10000"/>
                <a:gd name="connsiteX469" fmla="*/ 3282 w 10000"/>
                <a:gd name="connsiteY469" fmla="*/ 9865 h 10000"/>
                <a:gd name="connsiteX470" fmla="*/ 3315 w 10000"/>
                <a:gd name="connsiteY470" fmla="*/ 9865 h 10000"/>
                <a:gd name="connsiteX471" fmla="*/ 3326 w 10000"/>
                <a:gd name="connsiteY471" fmla="*/ 9872 h 10000"/>
                <a:gd name="connsiteX472" fmla="*/ 3338 w 10000"/>
                <a:gd name="connsiteY472" fmla="*/ 9872 h 10000"/>
                <a:gd name="connsiteX473" fmla="*/ 3359 w 10000"/>
                <a:gd name="connsiteY473" fmla="*/ 9872 h 10000"/>
                <a:gd name="connsiteX474" fmla="*/ 3371 w 10000"/>
                <a:gd name="connsiteY474" fmla="*/ 9872 h 10000"/>
                <a:gd name="connsiteX475" fmla="*/ 3382 w 10000"/>
                <a:gd name="connsiteY475" fmla="*/ 9872 h 10000"/>
                <a:gd name="connsiteX476" fmla="*/ 3404 w 10000"/>
                <a:gd name="connsiteY476" fmla="*/ 9872 h 10000"/>
                <a:gd name="connsiteX477" fmla="*/ 3415 w 10000"/>
                <a:gd name="connsiteY477" fmla="*/ 9872 h 10000"/>
                <a:gd name="connsiteX478" fmla="*/ 3448 w 10000"/>
                <a:gd name="connsiteY478" fmla="*/ 9892 h 10000"/>
                <a:gd name="connsiteX479" fmla="*/ 3469 w 10000"/>
                <a:gd name="connsiteY479" fmla="*/ 9899 h 10000"/>
                <a:gd name="connsiteX480" fmla="*/ 3502 w 10000"/>
                <a:gd name="connsiteY480" fmla="*/ 9905 h 10000"/>
                <a:gd name="connsiteX481" fmla="*/ 3536 w 10000"/>
                <a:gd name="connsiteY481" fmla="*/ 9905 h 10000"/>
                <a:gd name="connsiteX482" fmla="*/ 3580 w 10000"/>
                <a:gd name="connsiteY482" fmla="*/ 9905 h 10000"/>
                <a:gd name="connsiteX483" fmla="*/ 3613 w 10000"/>
                <a:gd name="connsiteY483" fmla="*/ 9919 h 10000"/>
                <a:gd name="connsiteX484" fmla="*/ 3657 w 10000"/>
                <a:gd name="connsiteY484" fmla="*/ 9926 h 10000"/>
                <a:gd name="connsiteX485" fmla="*/ 3669 w 10000"/>
                <a:gd name="connsiteY485" fmla="*/ 9946 h 10000"/>
                <a:gd name="connsiteX486" fmla="*/ 3746 w 10000"/>
                <a:gd name="connsiteY486" fmla="*/ 9953 h 10000"/>
                <a:gd name="connsiteX487" fmla="*/ 3801 w 10000"/>
                <a:gd name="connsiteY487" fmla="*/ 9966 h 10000"/>
                <a:gd name="connsiteX488" fmla="*/ 3878 w 10000"/>
                <a:gd name="connsiteY488" fmla="*/ 9973 h 10000"/>
                <a:gd name="connsiteX489" fmla="*/ 3934 w 10000"/>
                <a:gd name="connsiteY489" fmla="*/ 9973 h 10000"/>
                <a:gd name="connsiteX490" fmla="*/ 4012 w 10000"/>
                <a:gd name="connsiteY490" fmla="*/ 9980 h 10000"/>
                <a:gd name="connsiteX491" fmla="*/ 4089 w 10000"/>
                <a:gd name="connsiteY491" fmla="*/ 9993 h 10000"/>
                <a:gd name="connsiteX492" fmla="*/ 4144 w 10000"/>
                <a:gd name="connsiteY492" fmla="*/ 9993 h 10000"/>
                <a:gd name="connsiteX493" fmla="*/ 4221 w 10000"/>
                <a:gd name="connsiteY49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28 w 10000"/>
                <a:gd name="connsiteY401" fmla="*/ 4828 h 10000"/>
                <a:gd name="connsiteX402" fmla="*/ 3061 w 10000"/>
                <a:gd name="connsiteY402" fmla="*/ 4619 h 10000"/>
                <a:gd name="connsiteX403" fmla="*/ 2862 w 10000"/>
                <a:gd name="connsiteY403" fmla="*/ 6570 h 10000"/>
                <a:gd name="connsiteX404" fmla="*/ 2984 w 10000"/>
                <a:gd name="connsiteY404" fmla="*/ 6590 h 10000"/>
                <a:gd name="connsiteX405" fmla="*/ 2961 w 10000"/>
                <a:gd name="connsiteY405" fmla="*/ 6624 h 10000"/>
                <a:gd name="connsiteX406" fmla="*/ 2961 w 10000"/>
                <a:gd name="connsiteY406" fmla="*/ 6651 h 10000"/>
                <a:gd name="connsiteX407" fmla="*/ 2961 w 10000"/>
                <a:gd name="connsiteY407" fmla="*/ 6678 h 10000"/>
                <a:gd name="connsiteX408" fmla="*/ 2949 w 10000"/>
                <a:gd name="connsiteY408" fmla="*/ 6712 h 10000"/>
                <a:gd name="connsiteX409" fmla="*/ 2949 w 10000"/>
                <a:gd name="connsiteY409" fmla="*/ 6739 h 10000"/>
                <a:gd name="connsiteX410" fmla="*/ 2939 w 10000"/>
                <a:gd name="connsiteY410" fmla="*/ 6766 h 10000"/>
                <a:gd name="connsiteX411" fmla="*/ 2939 w 10000"/>
                <a:gd name="connsiteY411" fmla="*/ 6793 h 10000"/>
                <a:gd name="connsiteX412" fmla="*/ 2906 w 10000"/>
                <a:gd name="connsiteY412" fmla="*/ 6989 h 10000"/>
                <a:gd name="connsiteX413" fmla="*/ 2906 w 10000"/>
                <a:gd name="connsiteY413" fmla="*/ 7184 h 10000"/>
                <a:gd name="connsiteX414" fmla="*/ 2916 w 10000"/>
                <a:gd name="connsiteY414" fmla="*/ 7380 h 10000"/>
                <a:gd name="connsiteX415" fmla="*/ 2949 w 10000"/>
                <a:gd name="connsiteY415" fmla="*/ 7576 h 10000"/>
                <a:gd name="connsiteX416" fmla="*/ 2995 w 10000"/>
                <a:gd name="connsiteY416" fmla="*/ 7765 h 10000"/>
                <a:gd name="connsiteX417" fmla="*/ 3061 w 10000"/>
                <a:gd name="connsiteY417" fmla="*/ 7968 h 10000"/>
                <a:gd name="connsiteX418" fmla="*/ 3128 w 10000"/>
                <a:gd name="connsiteY418" fmla="*/ 8157 h 10000"/>
                <a:gd name="connsiteX419" fmla="*/ 3204 w 10000"/>
                <a:gd name="connsiteY419" fmla="*/ 8339 h 10000"/>
                <a:gd name="connsiteX420" fmla="*/ 3502 w 10000"/>
                <a:gd name="connsiteY420" fmla="*/ 8852 h 10000"/>
                <a:gd name="connsiteX421" fmla="*/ 3073 w 10000"/>
                <a:gd name="connsiteY421" fmla="*/ 8832 h 10000"/>
                <a:gd name="connsiteX422" fmla="*/ 2619 w 10000"/>
                <a:gd name="connsiteY422" fmla="*/ 8832 h 10000"/>
                <a:gd name="connsiteX423" fmla="*/ 2399 w 10000"/>
                <a:gd name="connsiteY423" fmla="*/ 8832 h 10000"/>
                <a:gd name="connsiteX424" fmla="*/ 2178 w 10000"/>
                <a:gd name="connsiteY424" fmla="*/ 8845 h 10000"/>
                <a:gd name="connsiteX425" fmla="*/ 1956 w 10000"/>
                <a:gd name="connsiteY425" fmla="*/ 8859 h 10000"/>
                <a:gd name="connsiteX426" fmla="*/ 1723 w 10000"/>
                <a:gd name="connsiteY426" fmla="*/ 8879 h 10000"/>
                <a:gd name="connsiteX427" fmla="*/ 1514 w 10000"/>
                <a:gd name="connsiteY427" fmla="*/ 8906 h 10000"/>
                <a:gd name="connsiteX428" fmla="*/ 1293 w 10000"/>
                <a:gd name="connsiteY428" fmla="*/ 8933 h 10000"/>
                <a:gd name="connsiteX429" fmla="*/ 1083 w 10000"/>
                <a:gd name="connsiteY429" fmla="*/ 8967 h 10000"/>
                <a:gd name="connsiteX430" fmla="*/ 873 w 10000"/>
                <a:gd name="connsiteY430" fmla="*/ 9014 h 10000"/>
                <a:gd name="connsiteX431" fmla="*/ 685 w 10000"/>
                <a:gd name="connsiteY431" fmla="*/ 9068 h 10000"/>
                <a:gd name="connsiteX432" fmla="*/ 486 w 10000"/>
                <a:gd name="connsiteY432" fmla="*/ 9136 h 10000"/>
                <a:gd name="connsiteX433" fmla="*/ 299 w 10000"/>
                <a:gd name="connsiteY433" fmla="*/ 9196 h 10000"/>
                <a:gd name="connsiteX434" fmla="*/ 122 w 10000"/>
                <a:gd name="connsiteY434" fmla="*/ 9278 h 10000"/>
                <a:gd name="connsiteX435" fmla="*/ 87 w 10000"/>
                <a:gd name="connsiteY435" fmla="*/ 9305 h 10000"/>
                <a:gd name="connsiteX436" fmla="*/ 66 w 10000"/>
                <a:gd name="connsiteY436" fmla="*/ 9332 h 10000"/>
                <a:gd name="connsiteX437" fmla="*/ 44 w 10000"/>
                <a:gd name="connsiteY437" fmla="*/ 9359 h 10000"/>
                <a:gd name="connsiteX438" fmla="*/ 22 w 10000"/>
                <a:gd name="connsiteY438" fmla="*/ 9392 h 10000"/>
                <a:gd name="connsiteX439" fmla="*/ 11 w 10000"/>
                <a:gd name="connsiteY439" fmla="*/ 9419 h 10000"/>
                <a:gd name="connsiteX440" fmla="*/ 0 w 10000"/>
                <a:gd name="connsiteY440" fmla="*/ 9446 h 10000"/>
                <a:gd name="connsiteX441" fmla="*/ 0 w 10000"/>
                <a:gd name="connsiteY441" fmla="*/ 9473 h 10000"/>
                <a:gd name="connsiteX442" fmla="*/ 0 w 10000"/>
                <a:gd name="connsiteY442" fmla="*/ 9500 h 10000"/>
                <a:gd name="connsiteX443" fmla="*/ 178 w 10000"/>
                <a:gd name="connsiteY443" fmla="*/ 9534 h 10000"/>
                <a:gd name="connsiteX444" fmla="*/ 355 w 10000"/>
                <a:gd name="connsiteY444" fmla="*/ 9554 h 10000"/>
                <a:gd name="connsiteX445" fmla="*/ 530 w 10000"/>
                <a:gd name="connsiteY445" fmla="*/ 9581 h 10000"/>
                <a:gd name="connsiteX446" fmla="*/ 718 w 10000"/>
                <a:gd name="connsiteY446" fmla="*/ 9588 h 10000"/>
                <a:gd name="connsiteX447" fmla="*/ 1083 w 10000"/>
                <a:gd name="connsiteY447" fmla="*/ 9602 h 10000"/>
                <a:gd name="connsiteX448" fmla="*/ 1459 w 10000"/>
                <a:gd name="connsiteY448" fmla="*/ 9588 h 10000"/>
                <a:gd name="connsiteX449" fmla="*/ 1834 w 10000"/>
                <a:gd name="connsiteY449" fmla="*/ 9575 h 10000"/>
                <a:gd name="connsiteX450" fmla="*/ 2210 w 10000"/>
                <a:gd name="connsiteY450" fmla="*/ 9561 h 10000"/>
                <a:gd name="connsiteX451" fmla="*/ 2575 w 10000"/>
                <a:gd name="connsiteY451" fmla="*/ 9554 h 10000"/>
                <a:gd name="connsiteX452" fmla="*/ 2949 w 10000"/>
                <a:gd name="connsiteY452" fmla="*/ 9561 h 10000"/>
                <a:gd name="connsiteX453" fmla="*/ 2949 w 10000"/>
                <a:gd name="connsiteY453" fmla="*/ 9581 h 10000"/>
                <a:gd name="connsiteX454" fmla="*/ 2961 w 10000"/>
                <a:gd name="connsiteY454" fmla="*/ 9602 h 10000"/>
                <a:gd name="connsiteX455" fmla="*/ 2961 w 10000"/>
                <a:gd name="connsiteY455" fmla="*/ 9615 h 10000"/>
                <a:gd name="connsiteX456" fmla="*/ 2961 w 10000"/>
                <a:gd name="connsiteY456" fmla="*/ 9635 h 10000"/>
                <a:gd name="connsiteX457" fmla="*/ 2984 w 10000"/>
                <a:gd name="connsiteY457" fmla="*/ 9662 h 10000"/>
                <a:gd name="connsiteX458" fmla="*/ 2995 w 10000"/>
                <a:gd name="connsiteY458" fmla="*/ 9683 h 10000"/>
                <a:gd name="connsiteX459" fmla="*/ 2995 w 10000"/>
                <a:gd name="connsiteY459" fmla="*/ 9696 h 10000"/>
                <a:gd name="connsiteX460" fmla="*/ 3017 w 10000"/>
                <a:gd name="connsiteY460" fmla="*/ 9716 h 10000"/>
                <a:gd name="connsiteX461" fmla="*/ 3040 w 10000"/>
                <a:gd name="connsiteY461" fmla="*/ 9743 h 10000"/>
                <a:gd name="connsiteX462" fmla="*/ 3073 w 10000"/>
                <a:gd name="connsiteY462" fmla="*/ 9764 h 10000"/>
                <a:gd name="connsiteX463" fmla="*/ 3106 w 10000"/>
                <a:gd name="connsiteY463" fmla="*/ 9784 h 10000"/>
                <a:gd name="connsiteX464" fmla="*/ 3128 w 10000"/>
                <a:gd name="connsiteY464" fmla="*/ 9797 h 10000"/>
                <a:gd name="connsiteX465" fmla="*/ 3171 w 10000"/>
                <a:gd name="connsiteY465" fmla="*/ 9818 h 10000"/>
                <a:gd name="connsiteX466" fmla="*/ 3204 w 10000"/>
                <a:gd name="connsiteY466" fmla="*/ 9838 h 10000"/>
                <a:gd name="connsiteX467" fmla="*/ 3248 w 10000"/>
                <a:gd name="connsiteY467" fmla="*/ 9845 h 10000"/>
                <a:gd name="connsiteX468" fmla="*/ 3282 w 10000"/>
                <a:gd name="connsiteY468" fmla="*/ 9865 h 10000"/>
                <a:gd name="connsiteX469" fmla="*/ 3315 w 10000"/>
                <a:gd name="connsiteY469" fmla="*/ 9865 h 10000"/>
                <a:gd name="connsiteX470" fmla="*/ 3326 w 10000"/>
                <a:gd name="connsiteY470" fmla="*/ 9872 h 10000"/>
                <a:gd name="connsiteX471" fmla="*/ 3338 w 10000"/>
                <a:gd name="connsiteY471" fmla="*/ 9872 h 10000"/>
                <a:gd name="connsiteX472" fmla="*/ 3359 w 10000"/>
                <a:gd name="connsiteY472" fmla="*/ 9872 h 10000"/>
                <a:gd name="connsiteX473" fmla="*/ 3371 w 10000"/>
                <a:gd name="connsiteY473" fmla="*/ 9872 h 10000"/>
                <a:gd name="connsiteX474" fmla="*/ 3382 w 10000"/>
                <a:gd name="connsiteY474" fmla="*/ 9872 h 10000"/>
                <a:gd name="connsiteX475" fmla="*/ 3404 w 10000"/>
                <a:gd name="connsiteY475" fmla="*/ 9872 h 10000"/>
                <a:gd name="connsiteX476" fmla="*/ 3415 w 10000"/>
                <a:gd name="connsiteY476" fmla="*/ 9872 h 10000"/>
                <a:gd name="connsiteX477" fmla="*/ 3448 w 10000"/>
                <a:gd name="connsiteY477" fmla="*/ 9892 h 10000"/>
                <a:gd name="connsiteX478" fmla="*/ 3469 w 10000"/>
                <a:gd name="connsiteY478" fmla="*/ 9899 h 10000"/>
                <a:gd name="connsiteX479" fmla="*/ 3502 w 10000"/>
                <a:gd name="connsiteY479" fmla="*/ 9905 h 10000"/>
                <a:gd name="connsiteX480" fmla="*/ 3536 w 10000"/>
                <a:gd name="connsiteY480" fmla="*/ 9905 h 10000"/>
                <a:gd name="connsiteX481" fmla="*/ 3580 w 10000"/>
                <a:gd name="connsiteY481" fmla="*/ 9905 h 10000"/>
                <a:gd name="connsiteX482" fmla="*/ 3613 w 10000"/>
                <a:gd name="connsiteY482" fmla="*/ 9919 h 10000"/>
                <a:gd name="connsiteX483" fmla="*/ 3657 w 10000"/>
                <a:gd name="connsiteY483" fmla="*/ 9926 h 10000"/>
                <a:gd name="connsiteX484" fmla="*/ 3669 w 10000"/>
                <a:gd name="connsiteY484" fmla="*/ 9946 h 10000"/>
                <a:gd name="connsiteX485" fmla="*/ 3746 w 10000"/>
                <a:gd name="connsiteY485" fmla="*/ 9953 h 10000"/>
                <a:gd name="connsiteX486" fmla="*/ 3801 w 10000"/>
                <a:gd name="connsiteY486" fmla="*/ 9966 h 10000"/>
                <a:gd name="connsiteX487" fmla="*/ 3878 w 10000"/>
                <a:gd name="connsiteY487" fmla="*/ 9973 h 10000"/>
                <a:gd name="connsiteX488" fmla="*/ 3934 w 10000"/>
                <a:gd name="connsiteY488" fmla="*/ 9973 h 10000"/>
                <a:gd name="connsiteX489" fmla="*/ 4012 w 10000"/>
                <a:gd name="connsiteY489" fmla="*/ 9980 h 10000"/>
                <a:gd name="connsiteX490" fmla="*/ 4089 w 10000"/>
                <a:gd name="connsiteY490" fmla="*/ 9993 h 10000"/>
                <a:gd name="connsiteX491" fmla="*/ 4144 w 10000"/>
                <a:gd name="connsiteY491" fmla="*/ 9993 h 10000"/>
                <a:gd name="connsiteX492" fmla="*/ 4221 w 10000"/>
                <a:gd name="connsiteY49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28 w 10000"/>
                <a:gd name="connsiteY401" fmla="*/ 4828 h 10000"/>
                <a:gd name="connsiteX402" fmla="*/ 2862 w 10000"/>
                <a:gd name="connsiteY402" fmla="*/ 6570 h 10000"/>
                <a:gd name="connsiteX403" fmla="*/ 2984 w 10000"/>
                <a:gd name="connsiteY403" fmla="*/ 6590 h 10000"/>
                <a:gd name="connsiteX404" fmla="*/ 2961 w 10000"/>
                <a:gd name="connsiteY404" fmla="*/ 6624 h 10000"/>
                <a:gd name="connsiteX405" fmla="*/ 2961 w 10000"/>
                <a:gd name="connsiteY405" fmla="*/ 6651 h 10000"/>
                <a:gd name="connsiteX406" fmla="*/ 2961 w 10000"/>
                <a:gd name="connsiteY406" fmla="*/ 6678 h 10000"/>
                <a:gd name="connsiteX407" fmla="*/ 2949 w 10000"/>
                <a:gd name="connsiteY407" fmla="*/ 6712 h 10000"/>
                <a:gd name="connsiteX408" fmla="*/ 2949 w 10000"/>
                <a:gd name="connsiteY408" fmla="*/ 6739 h 10000"/>
                <a:gd name="connsiteX409" fmla="*/ 2939 w 10000"/>
                <a:gd name="connsiteY409" fmla="*/ 6766 h 10000"/>
                <a:gd name="connsiteX410" fmla="*/ 2939 w 10000"/>
                <a:gd name="connsiteY410" fmla="*/ 6793 h 10000"/>
                <a:gd name="connsiteX411" fmla="*/ 2906 w 10000"/>
                <a:gd name="connsiteY411" fmla="*/ 6989 h 10000"/>
                <a:gd name="connsiteX412" fmla="*/ 2906 w 10000"/>
                <a:gd name="connsiteY412" fmla="*/ 7184 h 10000"/>
                <a:gd name="connsiteX413" fmla="*/ 2916 w 10000"/>
                <a:gd name="connsiteY413" fmla="*/ 7380 h 10000"/>
                <a:gd name="connsiteX414" fmla="*/ 2949 w 10000"/>
                <a:gd name="connsiteY414" fmla="*/ 7576 h 10000"/>
                <a:gd name="connsiteX415" fmla="*/ 2995 w 10000"/>
                <a:gd name="connsiteY415" fmla="*/ 7765 h 10000"/>
                <a:gd name="connsiteX416" fmla="*/ 3061 w 10000"/>
                <a:gd name="connsiteY416" fmla="*/ 7968 h 10000"/>
                <a:gd name="connsiteX417" fmla="*/ 3128 w 10000"/>
                <a:gd name="connsiteY417" fmla="*/ 8157 h 10000"/>
                <a:gd name="connsiteX418" fmla="*/ 3204 w 10000"/>
                <a:gd name="connsiteY418" fmla="*/ 8339 h 10000"/>
                <a:gd name="connsiteX419" fmla="*/ 3502 w 10000"/>
                <a:gd name="connsiteY419" fmla="*/ 8852 h 10000"/>
                <a:gd name="connsiteX420" fmla="*/ 3073 w 10000"/>
                <a:gd name="connsiteY420" fmla="*/ 8832 h 10000"/>
                <a:gd name="connsiteX421" fmla="*/ 2619 w 10000"/>
                <a:gd name="connsiteY421" fmla="*/ 8832 h 10000"/>
                <a:gd name="connsiteX422" fmla="*/ 2399 w 10000"/>
                <a:gd name="connsiteY422" fmla="*/ 8832 h 10000"/>
                <a:gd name="connsiteX423" fmla="*/ 2178 w 10000"/>
                <a:gd name="connsiteY423" fmla="*/ 8845 h 10000"/>
                <a:gd name="connsiteX424" fmla="*/ 1956 w 10000"/>
                <a:gd name="connsiteY424" fmla="*/ 8859 h 10000"/>
                <a:gd name="connsiteX425" fmla="*/ 1723 w 10000"/>
                <a:gd name="connsiteY425" fmla="*/ 8879 h 10000"/>
                <a:gd name="connsiteX426" fmla="*/ 1514 w 10000"/>
                <a:gd name="connsiteY426" fmla="*/ 8906 h 10000"/>
                <a:gd name="connsiteX427" fmla="*/ 1293 w 10000"/>
                <a:gd name="connsiteY427" fmla="*/ 8933 h 10000"/>
                <a:gd name="connsiteX428" fmla="*/ 1083 w 10000"/>
                <a:gd name="connsiteY428" fmla="*/ 8967 h 10000"/>
                <a:gd name="connsiteX429" fmla="*/ 873 w 10000"/>
                <a:gd name="connsiteY429" fmla="*/ 9014 h 10000"/>
                <a:gd name="connsiteX430" fmla="*/ 685 w 10000"/>
                <a:gd name="connsiteY430" fmla="*/ 9068 h 10000"/>
                <a:gd name="connsiteX431" fmla="*/ 486 w 10000"/>
                <a:gd name="connsiteY431" fmla="*/ 9136 h 10000"/>
                <a:gd name="connsiteX432" fmla="*/ 299 w 10000"/>
                <a:gd name="connsiteY432" fmla="*/ 9196 h 10000"/>
                <a:gd name="connsiteX433" fmla="*/ 122 w 10000"/>
                <a:gd name="connsiteY433" fmla="*/ 9278 h 10000"/>
                <a:gd name="connsiteX434" fmla="*/ 87 w 10000"/>
                <a:gd name="connsiteY434" fmla="*/ 9305 h 10000"/>
                <a:gd name="connsiteX435" fmla="*/ 66 w 10000"/>
                <a:gd name="connsiteY435" fmla="*/ 9332 h 10000"/>
                <a:gd name="connsiteX436" fmla="*/ 44 w 10000"/>
                <a:gd name="connsiteY436" fmla="*/ 9359 h 10000"/>
                <a:gd name="connsiteX437" fmla="*/ 22 w 10000"/>
                <a:gd name="connsiteY437" fmla="*/ 9392 h 10000"/>
                <a:gd name="connsiteX438" fmla="*/ 11 w 10000"/>
                <a:gd name="connsiteY438" fmla="*/ 9419 h 10000"/>
                <a:gd name="connsiteX439" fmla="*/ 0 w 10000"/>
                <a:gd name="connsiteY439" fmla="*/ 9446 h 10000"/>
                <a:gd name="connsiteX440" fmla="*/ 0 w 10000"/>
                <a:gd name="connsiteY440" fmla="*/ 9473 h 10000"/>
                <a:gd name="connsiteX441" fmla="*/ 0 w 10000"/>
                <a:gd name="connsiteY441" fmla="*/ 9500 h 10000"/>
                <a:gd name="connsiteX442" fmla="*/ 178 w 10000"/>
                <a:gd name="connsiteY442" fmla="*/ 9534 h 10000"/>
                <a:gd name="connsiteX443" fmla="*/ 355 w 10000"/>
                <a:gd name="connsiteY443" fmla="*/ 9554 h 10000"/>
                <a:gd name="connsiteX444" fmla="*/ 530 w 10000"/>
                <a:gd name="connsiteY444" fmla="*/ 9581 h 10000"/>
                <a:gd name="connsiteX445" fmla="*/ 718 w 10000"/>
                <a:gd name="connsiteY445" fmla="*/ 9588 h 10000"/>
                <a:gd name="connsiteX446" fmla="*/ 1083 w 10000"/>
                <a:gd name="connsiteY446" fmla="*/ 9602 h 10000"/>
                <a:gd name="connsiteX447" fmla="*/ 1459 w 10000"/>
                <a:gd name="connsiteY447" fmla="*/ 9588 h 10000"/>
                <a:gd name="connsiteX448" fmla="*/ 1834 w 10000"/>
                <a:gd name="connsiteY448" fmla="*/ 9575 h 10000"/>
                <a:gd name="connsiteX449" fmla="*/ 2210 w 10000"/>
                <a:gd name="connsiteY449" fmla="*/ 9561 h 10000"/>
                <a:gd name="connsiteX450" fmla="*/ 2575 w 10000"/>
                <a:gd name="connsiteY450" fmla="*/ 9554 h 10000"/>
                <a:gd name="connsiteX451" fmla="*/ 2949 w 10000"/>
                <a:gd name="connsiteY451" fmla="*/ 9561 h 10000"/>
                <a:gd name="connsiteX452" fmla="*/ 2949 w 10000"/>
                <a:gd name="connsiteY452" fmla="*/ 9581 h 10000"/>
                <a:gd name="connsiteX453" fmla="*/ 2961 w 10000"/>
                <a:gd name="connsiteY453" fmla="*/ 9602 h 10000"/>
                <a:gd name="connsiteX454" fmla="*/ 2961 w 10000"/>
                <a:gd name="connsiteY454" fmla="*/ 9615 h 10000"/>
                <a:gd name="connsiteX455" fmla="*/ 2961 w 10000"/>
                <a:gd name="connsiteY455" fmla="*/ 9635 h 10000"/>
                <a:gd name="connsiteX456" fmla="*/ 2984 w 10000"/>
                <a:gd name="connsiteY456" fmla="*/ 9662 h 10000"/>
                <a:gd name="connsiteX457" fmla="*/ 2995 w 10000"/>
                <a:gd name="connsiteY457" fmla="*/ 9683 h 10000"/>
                <a:gd name="connsiteX458" fmla="*/ 2995 w 10000"/>
                <a:gd name="connsiteY458" fmla="*/ 9696 h 10000"/>
                <a:gd name="connsiteX459" fmla="*/ 3017 w 10000"/>
                <a:gd name="connsiteY459" fmla="*/ 9716 h 10000"/>
                <a:gd name="connsiteX460" fmla="*/ 3040 w 10000"/>
                <a:gd name="connsiteY460" fmla="*/ 9743 h 10000"/>
                <a:gd name="connsiteX461" fmla="*/ 3073 w 10000"/>
                <a:gd name="connsiteY461" fmla="*/ 9764 h 10000"/>
                <a:gd name="connsiteX462" fmla="*/ 3106 w 10000"/>
                <a:gd name="connsiteY462" fmla="*/ 9784 h 10000"/>
                <a:gd name="connsiteX463" fmla="*/ 3128 w 10000"/>
                <a:gd name="connsiteY463" fmla="*/ 9797 h 10000"/>
                <a:gd name="connsiteX464" fmla="*/ 3171 w 10000"/>
                <a:gd name="connsiteY464" fmla="*/ 9818 h 10000"/>
                <a:gd name="connsiteX465" fmla="*/ 3204 w 10000"/>
                <a:gd name="connsiteY465" fmla="*/ 9838 h 10000"/>
                <a:gd name="connsiteX466" fmla="*/ 3248 w 10000"/>
                <a:gd name="connsiteY466" fmla="*/ 9845 h 10000"/>
                <a:gd name="connsiteX467" fmla="*/ 3282 w 10000"/>
                <a:gd name="connsiteY467" fmla="*/ 9865 h 10000"/>
                <a:gd name="connsiteX468" fmla="*/ 3315 w 10000"/>
                <a:gd name="connsiteY468" fmla="*/ 9865 h 10000"/>
                <a:gd name="connsiteX469" fmla="*/ 3326 w 10000"/>
                <a:gd name="connsiteY469" fmla="*/ 9872 h 10000"/>
                <a:gd name="connsiteX470" fmla="*/ 3338 w 10000"/>
                <a:gd name="connsiteY470" fmla="*/ 9872 h 10000"/>
                <a:gd name="connsiteX471" fmla="*/ 3359 w 10000"/>
                <a:gd name="connsiteY471" fmla="*/ 9872 h 10000"/>
                <a:gd name="connsiteX472" fmla="*/ 3371 w 10000"/>
                <a:gd name="connsiteY472" fmla="*/ 9872 h 10000"/>
                <a:gd name="connsiteX473" fmla="*/ 3382 w 10000"/>
                <a:gd name="connsiteY473" fmla="*/ 9872 h 10000"/>
                <a:gd name="connsiteX474" fmla="*/ 3404 w 10000"/>
                <a:gd name="connsiteY474" fmla="*/ 9872 h 10000"/>
                <a:gd name="connsiteX475" fmla="*/ 3415 w 10000"/>
                <a:gd name="connsiteY475" fmla="*/ 9872 h 10000"/>
                <a:gd name="connsiteX476" fmla="*/ 3448 w 10000"/>
                <a:gd name="connsiteY476" fmla="*/ 9892 h 10000"/>
                <a:gd name="connsiteX477" fmla="*/ 3469 w 10000"/>
                <a:gd name="connsiteY477" fmla="*/ 9899 h 10000"/>
                <a:gd name="connsiteX478" fmla="*/ 3502 w 10000"/>
                <a:gd name="connsiteY478" fmla="*/ 9905 h 10000"/>
                <a:gd name="connsiteX479" fmla="*/ 3536 w 10000"/>
                <a:gd name="connsiteY479" fmla="*/ 9905 h 10000"/>
                <a:gd name="connsiteX480" fmla="*/ 3580 w 10000"/>
                <a:gd name="connsiteY480" fmla="*/ 9905 h 10000"/>
                <a:gd name="connsiteX481" fmla="*/ 3613 w 10000"/>
                <a:gd name="connsiteY481" fmla="*/ 9919 h 10000"/>
                <a:gd name="connsiteX482" fmla="*/ 3657 w 10000"/>
                <a:gd name="connsiteY482" fmla="*/ 9926 h 10000"/>
                <a:gd name="connsiteX483" fmla="*/ 3669 w 10000"/>
                <a:gd name="connsiteY483" fmla="*/ 9946 h 10000"/>
                <a:gd name="connsiteX484" fmla="*/ 3746 w 10000"/>
                <a:gd name="connsiteY484" fmla="*/ 9953 h 10000"/>
                <a:gd name="connsiteX485" fmla="*/ 3801 w 10000"/>
                <a:gd name="connsiteY485" fmla="*/ 9966 h 10000"/>
                <a:gd name="connsiteX486" fmla="*/ 3878 w 10000"/>
                <a:gd name="connsiteY486" fmla="*/ 9973 h 10000"/>
                <a:gd name="connsiteX487" fmla="*/ 3934 w 10000"/>
                <a:gd name="connsiteY487" fmla="*/ 9973 h 10000"/>
                <a:gd name="connsiteX488" fmla="*/ 4012 w 10000"/>
                <a:gd name="connsiteY488" fmla="*/ 9980 h 10000"/>
                <a:gd name="connsiteX489" fmla="*/ 4089 w 10000"/>
                <a:gd name="connsiteY489" fmla="*/ 9993 h 10000"/>
                <a:gd name="connsiteX490" fmla="*/ 4144 w 10000"/>
                <a:gd name="connsiteY490" fmla="*/ 9993 h 10000"/>
                <a:gd name="connsiteX491" fmla="*/ 4221 w 10000"/>
                <a:gd name="connsiteY49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2862 w 10000"/>
                <a:gd name="connsiteY401" fmla="*/ 6570 h 10000"/>
                <a:gd name="connsiteX402" fmla="*/ 2984 w 10000"/>
                <a:gd name="connsiteY402" fmla="*/ 6590 h 10000"/>
                <a:gd name="connsiteX403" fmla="*/ 2961 w 10000"/>
                <a:gd name="connsiteY403" fmla="*/ 6624 h 10000"/>
                <a:gd name="connsiteX404" fmla="*/ 2961 w 10000"/>
                <a:gd name="connsiteY404" fmla="*/ 6651 h 10000"/>
                <a:gd name="connsiteX405" fmla="*/ 2961 w 10000"/>
                <a:gd name="connsiteY405" fmla="*/ 6678 h 10000"/>
                <a:gd name="connsiteX406" fmla="*/ 2949 w 10000"/>
                <a:gd name="connsiteY406" fmla="*/ 6712 h 10000"/>
                <a:gd name="connsiteX407" fmla="*/ 2949 w 10000"/>
                <a:gd name="connsiteY407" fmla="*/ 6739 h 10000"/>
                <a:gd name="connsiteX408" fmla="*/ 2939 w 10000"/>
                <a:gd name="connsiteY408" fmla="*/ 6766 h 10000"/>
                <a:gd name="connsiteX409" fmla="*/ 2939 w 10000"/>
                <a:gd name="connsiteY409" fmla="*/ 6793 h 10000"/>
                <a:gd name="connsiteX410" fmla="*/ 2906 w 10000"/>
                <a:gd name="connsiteY410" fmla="*/ 6989 h 10000"/>
                <a:gd name="connsiteX411" fmla="*/ 2906 w 10000"/>
                <a:gd name="connsiteY411" fmla="*/ 7184 h 10000"/>
                <a:gd name="connsiteX412" fmla="*/ 2916 w 10000"/>
                <a:gd name="connsiteY412" fmla="*/ 7380 h 10000"/>
                <a:gd name="connsiteX413" fmla="*/ 2949 w 10000"/>
                <a:gd name="connsiteY413" fmla="*/ 7576 h 10000"/>
                <a:gd name="connsiteX414" fmla="*/ 2995 w 10000"/>
                <a:gd name="connsiteY414" fmla="*/ 7765 h 10000"/>
                <a:gd name="connsiteX415" fmla="*/ 3061 w 10000"/>
                <a:gd name="connsiteY415" fmla="*/ 7968 h 10000"/>
                <a:gd name="connsiteX416" fmla="*/ 3128 w 10000"/>
                <a:gd name="connsiteY416" fmla="*/ 8157 h 10000"/>
                <a:gd name="connsiteX417" fmla="*/ 3204 w 10000"/>
                <a:gd name="connsiteY417" fmla="*/ 8339 h 10000"/>
                <a:gd name="connsiteX418" fmla="*/ 3502 w 10000"/>
                <a:gd name="connsiteY418" fmla="*/ 8852 h 10000"/>
                <a:gd name="connsiteX419" fmla="*/ 3073 w 10000"/>
                <a:gd name="connsiteY419" fmla="*/ 8832 h 10000"/>
                <a:gd name="connsiteX420" fmla="*/ 2619 w 10000"/>
                <a:gd name="connsiteY420" fmla="*/ 8832 h 10000"/>
                <a:gd name="connsiteX421" fmla="*/ 2399 w 10000"/>
                <a:gd name="connsiteY421" fmla="*/ 8832 h 10000"/>
                <a:gd name="connsiteX422" fmla="*/ 2178 w 10000"/>
                <a:gd name="connsiteY422" fmla="*/ 8845 h 10000"/>
                <a:gd name="connsiteX423" fmla="*/ 1956 w 10000"/>
                <a:gd name="connsiteY423" fmla="*/ 8859 h 10000"/>
                <a:gd name="connsiteX424" fmla="*/ 1723 w 10000"/>
                <a:gd name="connsiteY424" fmla="*/ 8879 h 10000"/>
                <a:gd name="connsiteX425" fmla="*/ 1514 w 10000"/>
                <a:gd name="connsiteY425" fmla="*/ 8906 h 10000"/>
                <a:gd name="connsiteX426" fmla="*/ 1293 w 10000"/>
                <a:gd name="connsiteY426" fmla="*/ 8933 h 10000"/>
                <a:gd name="connsiteX427" fmla="*/ 1083 w 10000"/>
                <a:gd name="connsiteY427" fmla="*/ 8967 h 10000"/>
                <a:gd name="connsiteX428" fmla="*/ 873 w 10000"/>
                <a:gd name="connsiteY428" fmla="*/ 9014 h 10000"/>
                <a:gd name="connsiteX429" fmla="*/ 685 w 10000"/>
                <a:gd name="connsiteY429" fmla="*/ 9068 h 10000"/>
                <a:gd name="connsiteX430" fmla="*/ 486 w 10000"/>
                <a:gd name="connsiteY430" fmla="*/ 9136 h 10000"/>
                <a:gd name="connsiteX431" fmla="*/ 299 w 10000"/>
                <a:gd name="connsiteY431" fmla="*/ 9196 h 10000"/>
                <a:gd name="connsiteX432" fmla="*/ 122 w 10000"/>
                <a:gd name="connsiteY432" fmla="*/ 9278 h 10000"/>
                <a:gd name="connsiteX433" fmla="*/ 87 w 10000"/>
                <a:gd name="connsiteY433" fmla="*/ 9305 h 10000"/>
                <a:gd name="connsiteX434" fmla="*/ 66 w 10000"/>
                <a:gd name="connsiteY434" fmla="*/ 9332 h 10000"/>
                <a:gd name="connsiteX435" fmla="*/ 44 w 10000"/>
                <a:gd name="connsiteY435" fmla="*/ 9359 h 10000"/>
                <a:gd name="connsiteX436" fmla="*/ 22 w 10000"/>
                <a:gd name="connsiteY436" fmla="*/ 9392 h 10000"/>
                <a:gd name="connsiteX437" fmla="*/ 11 w 10000"/>
                <a:gd name="connsiteY437" fmla="*/ 9419 h 10000"/>
                <a:gd name="connsiteX438" fmla="*/ 0 w 10000"/>
                <a:gd name="connsiteY438" fmla="*/ 9446 h 10000"/>
                <a:gd name="connsiteX439" fmla="*/ 0 w 10000"/>
                <a:gd name="connsiteY439" fmla="*/ 9473 h 10000"/>
                <a:gd name="connsiteX440" fmla="*/ 0 w 10000"/>
                <a:gd name="connsiteY440" fmla="*/ 9500 h 10000"/>
                <a:gd name="connsiteX441" fmla="*/ 178 w 10000"/>
                <a:gd name="connsiteY441" fmla="*/ 9534 h 10000"/>
                <a:gd name="connsiteX442" fmla="*/ 355 w 10000"/>
                <a:gd name="connsiteY442" fmla="*/ 9554 h 10000"/>
                <a:gd name="connsiteX443" fmla="*/ 530 w 10000"/>
                <a:gd name="connsiteY443" fmla="*/ 9581 h 10000"/>
                <a:gd name="connsiteX444" fmla="*/ 718 w 10000"/>
                <a:gd name="connsiteY444" fmla="*/ 9588 h 10000"/>
                <a:gd name="connsiteX445" fmla="*/ 1083 w 10000"/>
                <a:gd name="connsiteY445" fmla="*/ 9602 h 10000"/>
                <a:gd name="connsiteX446" fmla="*/ 1459 w 10000"/>
                <a:gd name="connsiteY446" fmla="*/ 9588 h 10000"/>
                <a:gd name="connsiteX447" fmla="*/ 1834 w 10000"/>
                <a:gd name="connsiteY447" fmla="*/ 9575 h 10000"/>
                <a:gd name="connsiteX448" fmla="*/ 2210 w 10000"/>
                <a:gd name="connsiteY448" fmla="*/ 9561 h 10000"/>
                <a:gd name="connsiteX449" fmla="*/ 2575 w 10000"/>
                <a:gd name="connsiteY449" fmla="*/ 9554 h 10000"/>
                <a:gd name="connsiteX450" fmla="*/ 2949 w 10000"/>
                <a:gd name="connsiteY450" fmla="*/ 9561 h 10000"/>
                <a:gd name="connsiteX451" fmla="*/ 2949 w 10000"/>
                <a:gd name="connsiteY451" fmla="*/ 9581 h 10000"/>
                <a:gd name="connsiteX452" fmla="*/ 2961 w 10000"/>
                <a:gd name="connsiteY452" fmla="*/ 9602 h 10000"/>
                <a:gd name="connsiteX453" fmla="*/ 2961 w 10000"/>
                <a:gd name="connsiteY453" fmla="*/ 9615 h 10000"/>
                <a:gd name="connsiteX454" fmla="*/ 2961 w 10000"/>
                <a:gd name="connsiteY454" fmla="*/ 9635 h 10000"/>
                <a:gd name="connsiteX455" fmla="*/ 2984 w 10000"/>
                <a:gd name="connsiteY455" fmla="*/ 9662 h 10000"/>
                <a:gd name="connsiteX456" fmla="*/ 2995 w 10000"/>
                <a:gd name="connsiteY456" fmla="*/ 9683 h 10000"/>
                <a:gd name="connsiteX457" fmla="*/ 2995 w 10000"/>
                <a:gd name="connsiteY457" fmla="*/ 9696 h 10000"/>
                <a:gd name="connsiteX458" fmla="*/ 3017 w 10000"/>
                <a:gd name="connsiteY458" fmla="*/ 9716 h 10000"/>
                <a:gd name="connsiteX459" fmla="*/ 3040 w 10000"/>
                <a:gd name="connsiteY459" fmla="*/ 9743 h 10000"/>
                <a:gd name="connsiteX460" fmla="*/ 3073 w 10000"/>
                <a:gd name="connsiteY460" fmla="*/ 9764 h 10000"/>
                <a:gd name="connsiteX461" fmla="*/ 3106 w 10000"/>
                <a:gd name="connsiteY461" fmla="*/ 9784 h 10000"/>
                <a:gd name="connsiteX462" fmla="*/ 3128 w 10000"/>
                <a:gd name="connsiteY462" fmla="*/ 9797 h 10000"/>
                <a:gd name="connsiteX463" fmla="*/ 3171 w 10000"/>
                <a:gd name="connsiteY463" fmla="*/ 9818 h 10000"/>
                <a:gd name="connsiteX464" fmla="*/ 3204 w 10000"/>
                <a:gd name="connsiteY464" fmla="*/ 9838 h 10000"/>
                <a:gd name="connsiteX465" fmla="*/ 3248 w 10000"/>
                <a:gd name="connsiteY465" fmla="*/ 9845 h 10000"/>
                <a:gd name="connsiteX466" fmla="*/ 3282 w 10000"/>
                <a:gd name="connsiteY466" fmla="*/ 9865 h 10000"/>
                <a:gd name="connsiteX467" fmla="*/ 3315 w 10000"/>
                <a:gd name="connsiteY467" fmla="*/ 9865 h 10000"/>
                <a:gd name="connsiteX468" fmla="*/ 3326 w 10000"/>
                <a:gd name="connsiteY468" fmla="*/ 9872 h 10000"/>
                <a:gd name="connsiteX469" fmla="*/ 3338 w 10000"/>
                <a:gd name="connsiteY469" fmla="*/ 9872 h 10000"/>
                <a:gd name="connsiteX470" fmla="*/ 3359 w 10000"/>
                <a:gd name="connsiteY470" fmla="*/ 9872 h 10000"/>
                <a:gd name="connsiteX471" fmla="*/ 3371 w 10000"/>
                <a:gd name="connsiteY471" fmla="*/ 9872 h 10000"/>
                <a:gd name="connsiteX472" fmla="*/ 3382 w 10000"/>
                <a:gd name="connsiteY472" fmla="*/ 9872 h 10000"/>
                <a:gd name="connsiteX473" fmla="*/ 3404 w 10000"/>
                <a:gd name="connsiteY473" fmla="*/ 9872 h 10000"/>
                <a:gd name="connsiteX474" fmla="*/ 3415 w 10000"/>
                <a:gd name="connsiteY474" fmla="*/ 9872 h 10000"/>
                <a:gd name="connsiteX475" fmla="*/ 3448 w 10000"/>
                <a:gd name="connsiteY475" fmla="*/ 9892 h 10000"/>
                <a:gd name="connsiteX476" fmla="*/ 3469 w 10000"/>
                <a:gd name="connsiteY476" fmla="*/ 9899 h 10000"/>
                <a:gd name="connsiteX477" fmla="*/ 3502 w 10000"/>
                <a:gd name="connsiteY477" fmla="*/ 9905 h 10000"/>
                <a:gd name="connsiteX478" fmla="*/ 3536 w 10000"/>
                <a:gd name="connsiteY478" fmla="*/ 9905 h 10000"/>
                <a:gd name="connsiteX479" fmla="*/ 3580 w 10000"/>
                <a:gd name="connsiteY479" fmla="*/ 9905 h 10000"/>
                <a:gd name="connsiteX480" fmla="*/ 3613 w 10000"/>
                <a:gd name="connsiteY480" fmla="*/ 9919 h 10000"/>
                <a:gd name="connsiteX481" fmla="*/ 3657 w 10000"/>
                <a:gd name="connsiteY481" fmla="*/ 9926 h 10000"/>
                <a:gd name="connsiteX482" fmla="*/ 3669 w 10000"/>
                <a:gd name="connsiteY482" fmla="*/ 9946 h 10000"/>
                <a:gd name="connsiteX483" fmla="*/ 3746 w 10000"/>
                <a:gd name="connsiteY483" fmla="*/ 9953 h 10000"/>
                <a:gd name="connsiteX484" fmla="*/ 3801 w 10000"/>
                <a:gd name="connsiteY484" fmla="*/ 9966 h 10000"/>
                <a:gd name="connsiteX485" fmla="*/ 3878 w 10000"/>
                <a:gd name="connsiteY485" fmla="*/ 9973 h 10000"/>
                <a:gd name="connsiteX486" fmla="*/ 3934 w 10000"/>
                <a:gd name="connsiteY486" fmla="*/ 9973 h 10000"/>
                <a:gd name="connsiteX487" fmla="*/ 4012 w 10000"/>
                <a:gd name="connsiteY487" fmla="*/ 9980 h 10000"/>
                <a:gd name="connsiteX488" fmla="*/ 4089 w 10000"/>
                <a:gd name="connsiteY488" fmla="*/ 9993 h 10000"/>
                <a:gd name="connsiteX489" fmla="*/ 4144 w 10000"/>
                <a:gd name="connsiteY489" fmla="*/ 9993 h 10000"/>
                <a:gd name="connsiteX490" fmla="*/ 4221 w 10000"/>
                <a:gd name="connsiteY49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2862 w 10000"/>
                <a:gd name="connsiteY400" fmla="*/ 6570 h 10000"/>
                <a:gd name="connsiteX401" fmla="*/ 2984 w 10000"/>
                <a:gd name="connsiteY401" fmla="*/ 6590 h 10000"/>
                <a:gd name="connsiteX402" fmla="*/ 2961 w 10000"/>
                <a:gd name="connsiteY402" fmla="*/ 6624 h 10000"/>
                <a:gd name="connsiteX403" fmla="*/ 2961 w 10000"/>
                <a:gd name="connsiteY403" fmla="*/ 6651 h 10000"/>
                <a:gd name="connsiteX404" fmla="*/ 2961 w 10000"/>
                <a:gd name="connsiteY404" fmla="*/ 6678 h 10000"/>
                <a:gd name="connsiteX405" fmla="*/ 2949 w 10000"/>
                <a:gd name="connsiteY405" fmla="*/ 6712 h 10000"/>
                <a:gd name="connsiteX406" fmla="*/ 2949 w 10000"/>
                <a:gd name="connsiteY406" fmla="*/ 6739 h 10000"/>
                <a:gd name="connsiteX407" fmla="*/ 2939 w 10000"/>
                <a:gd name="connsiteY407" fmla="*/ 6766 h 10000"/>
                <a:gd name="connsiteX408" fmla="*/ 2939 w 10000"/>
                <a:gd name="connsiteY408" fmla="*/ 6793 h 10000"/>
                <a:gd name="connsiteX409" fmla="*/ 2906 w 10000"/>
                <a:gd name="connsiteY409" fmla="*/ 6989 h 10000"/>
                <a:gd name="connsiteX410" fmla="*/ 2906 w 10000"/>
                <a:gd name="connsiteY410" fmla="*/ 7184 h 10000"/>
                <a:gd name="connsiteX411" fmla="*/ 2916 w 10000"/>
                <a:gd name="connsiteY411" fmla="*/ 7380 h 10000"/>
                <a:gd name="connsiteX412" fmla="*/ 2949 w 10000"/>
                <a:gd name="connsiteY412" fmla="*/ 7576 h 10000"/>
                <a:gd name="connsiteX413" fmla="*/ 2995 w 10000"/>
                <a:gd name="connsiteY413" fmla="*/ 7765 h 10000"/>
                <a:gd name="connsiteX414" fmla="*/ 3061 w 10000"/>
                <a:gd name="connsiteY414" fmla="*/ 7968 h 10000"/>
                <a:gd name="connsiteX415" fmla="*/ 3128 w 10000"/>
                <a:gd name="connsiteY415" fmla="*/ 8157 h 10000"/>
                <a:gd name="connsiteX416" fmla="*/ 3204 w 10000"/>
                <a:gd name="connsiteY416" fmla="*/ 8339 h 10000"/>
                <a:gd name="connsiteX417" fmla="*/ 3502 w 10000"/>
                <a:gd name="connsiteY417" fmla="*/ 8852 h 10000"/>
                <a:gd name="connsiteX418" fmla="*/ 3073 w 10000"/>
                <a:gd name="connsiteY418" fmla="*/ 8832 h 10000"/>
                <a:gd name="connsiteX419" fmla="*/ 2619 w 10000"/>
                <a:gd name="connsiteY419" fmla="*/ 8832 h 10000"/>
                <a:gd name="connsiteX420" fmla="*/ 2399 w 10000"/>
                <a:gd name="connsiteY420" fmla="*/ 8832 h 10000"/>
                <a:gd name="connsiteX421" fmla="*/ 2178 w 10000"/>
                <a:gd name="connsiteY421" fmla="*/ 8845 h 10000"/>
                <a:gd name="connsiteX422" fmla="*/ 1956 w 10000"/>
                <a:gd name="connsiteY422" fmla="*/ 8859 h 10000"/>
                <a:gd name="connsiteX423" fmla="*/ 1723 w 10000"/>
                <a:gd name="connsiteY423" fmla="*/ 8879 h 10000"/>
                <a:gd name="connsiteX424" fmla="*/ 1514 w 10000"/>
                <a:gd name="connsiteY424" fmla="*/ 8906 h 10000"/>
                <a:gd name="connsiteX425" fmla="*/ 1293 w 10000"/>
                <a:gd name="connsiteY425" fmla="*/ 8933 h 10000"/>
                <a:gd name="connsiteX426" fmla="*/ 1083 w 10000"/>
                <a:gd name="connsiteY426" fmla="*/ 8967 h 10000"/>
                <a:gd name="connsiteX427" fmla="*/ 873 w 10000"/>
                <a:gd name="connsiteY427" fmla="*/ 9014 h 10000"/>
                <a:gd name="connsiteX428" fmla="*/ 685 w 10000"/>
                <a:gd name="connsiteY428" fmla="*/ 9068 h 10000"/>
                <a:gd name="connsiteX429" fmla="*/ 486 w 10000"/>
                <a:gd name="connsiteY429" fmla="*/ 9136 h 10000"/>
                <a:gd name="connsiteX430" fmla="*/ 299 w 10000"/>
                <a:gd name="connsiteY430" fmla="*/ 9196 h 10000"/>
                <a:gd name="connsiteX431" fmla="*/ 122 w 10000"/>
                <a:gd name="connsiteY431" fmla="*/ 9278 h 10000"/>
                <a:gd name="connsiteX432" fmla="*/ 87 w 10000"/>
                <a:gd name="connsiteY432" fmla="*/ 9305 h 10000"/>
                <a:gd name="connsiteX433" fmla="*/ 66 w 10000"/>
                <a:gd name="connsiteY433" fmla="*/ 9332 h 10000"/>
                <a:gd name="connsiteX434" fmla="*/ 44 w 10000"/>
                <a:gd name="connsiteY434" fmla="*/ 9359 h 10000"/>
                <a:gd name="connsiteX435" fmla="*/ 22 w 10000"/>
                <a:gd name="connsiteY435" fmla="*/ 9392 h 10000"/>
                <a:gd name="connsiteX436" fmla="*/ 11 w 10000"/>
                <a:gd name="connsiteY436" fmla="*/ 9419 h 10000"/>
                <a:gd name="connsiteX437" fmla="*/ 0 w 10000"/>
                <a:gd name="connsiteY437" fmla="*/ 9446 h 10000"/>
                <a:gd name="connsiteX438" fmla="*/ 0 w 10000"/>
                <a:gd name="connsiteY438" fmla="*/ 9473 h 10000"/>
                <a:gd name="connsiteX439" fmla="*/ 0 w 10000"/>
                <a:gd name="connsiteY439" fmla="*/ 9500 h 10000"/>
                <a:gd name="connsiteX440" fmla="*/ 178 w 10000"/>
                <a:gd name="connsiteY440" fmla="*/ 9534 h 10000"/>
                <a:gd name="connsiteX441" fmla="*/ 355 w 10000"/>
                <a:gd name="connsiteY441" fmla="*/ 9554 h 10000"/>
                <a:gd name="connsiteX442" fmla="*/ 530 w 10000"/>
                <a:gd name="connsiteY442" fmla="*/ 9581 h 10000"/>
                <a:gd name="connsiteX443" fmla="*/ 718 w 10000"/>
                <a:gd name="connsiteY443" fmla="*/ 9588 h 10000"/>
                <a:gd name="connsiteX444" fmla="*/ 1083 w 10000"/>
                <a:gd name="connsiteY444" fmla="*/ 9602 h 10000"/>
                <a:gd name="connsiteX445" fmla="*/ 1459 w 10000"/>
                <a:gd name="connsiteY445" fmla="*/ 9588 h 10000"/>
                <a:gd name="connsiteX446" fmla="*/ 1834 w 10000"/>
                <a:gd name="connsiteY446" fmla="*/ 9575 h 10000"/>
                <a:gd name="connsiteX447" fmla="*/ 2210 w 10000"/>
                <a:gd name="connsiteY447" fmla="*/ 9561 h 10000"/>
                <a:gd name="connsiteX448" fmla="*/ 2575 w 10000"/>
                <a:gd name="connsiteY448" fmla="*/ 9554 h 10000"/>
                <a:gd name="connsiteX449" fmla="*/ 2949 w 10000"/>
                <a:gd name="connsiteY449" fmla="*/ 9561 h 10000"/>
                <a:gd name="connsiteX450" fmla="*/ 2949 w 10000"/>
                <a:gd name="connsiteY450" fmla="*/ 9581 h 10000"/>
                <a:gd name="connsiteX451" fmla="*/ 2961 w 10000"/>
                <a:gd name="connsiteY451" fmla="*/ 9602 h 10000"/>
                <a:gd name="connsiteX452" fmla="*/ 2961 w 10000"/>
                <a:gd name="connsiteY452" fmla="*/ 9615 h 10000"/>
                <a:gd name="connsiteX453" fmla="*/ 2961 w 10000"/>
                <a:gd name="connsiteY453" fmla="*/ 9635 h 10000"/>
                <a:gd name="connsiteX454" fmla="*/ 2984 w 10000"/>
                <a:gd name="connsiteY454" fmla="*/ 9662 h 10000"/>
                <a:gd name="connsiteX455" fmla="*/ 2995 w 10000"/>
                <a:gd name="connsiteY455" fmla="*/ 9683 h 10000"/>
                <a:gd name="connsiteX456" fmla="*/ 2995 w 10000"/>
                <a:gd name="connsiteY456" fmla="*/ 9696 h 10000"/>
                <a:gd name="connsiteX457" fmla="*/ 3017 w 10000"/>
                <a:gd name="connsiteY457" fmla="*/ 9716 h 10000"/>
                <a:gd name="connsiteX458" fmla="*/ 3040 w 10000"/>
                <a:gd name="connsiteY458" fmla="*/ 9743 h 10000"/>
                <a:gd name="connsiteX459" fmla="*/ 3073 w 10000"/>
                <a:gd name="connsiteY459" fmla="*/ 9764 h 10000"/>
                <a:gd name="connsiteX460" fmla="*/ 3106 w 10000"/>
                <a:gd name="connsiteY460" fmla="*/ 9784 h 10000"/>
                <a:gd name="connsiteX461" fmla="*/ 3128 w 10000"/>
                <a:gd name="connsiteY461" fmla="*/ 9797 h 10000"/>
                <a:gd name="connsiteX462" fmla="*/ 3171 w 10000"/>
                <a:gd name="connsiteY462" fmla="*/ 9818 h 10000"/>
                <a:gd name="connsiteX463" fmla="*/ 3204 w 10000"/>
                <a:gd name="connsiteY463" fmla="*/ 9838 h 10000"/>
                <a:gd name="connsiteX464" fmla="*/ 3248 w 10000"/>
                <a:gd name="connsiteY464" fmla="*/ 9845 h 10000"/>
                <a:gd name="connsiteX465" fmla="*/ 3282 w 10000"/>
                <a:gd name="connsiteY465" fmla="*/ 9865 h 10000"/>
                <a:gd name="connsiteX466" fmla="*/ 3315 w 10000"/>
                <a:gd name="connsiteY466" fmla="*/ 9865 h 10000"/>
                <a:gd name="connsiteX467" fmla="*/ 3326 w 10000"/>
                <a:gd name="connsiteY467" fmla="*/ 9872 h 10000"/>
                <a:gd name="connsiteX468" fmla="*/ 3338 w 10000"/>
                <a:gd name="connsiteY468" fmla="*/ 9872 h 10000"/>
                <a:gd name="connsiteX469" fmla="*/ 3359 w 10000"/>
                <a:gd name="connsiteY469" fmla="*/ 9872 h 10000"/>
                <a:gd name="connsiteX470" fmla="*/ 3371 w 10000"/>
                <a:gd name="connsiteY470" fmla="*/ 9872 h 10000"/>
                <a:gd name="connsiteX471" fmla="*/ 3382 w 10000"/>
                <a:gd name="connsiteY471" fmla="*/ 9872 h 10000"/>
                <a:gd name="connsiteX472" fmla="*/ 3404 w 10000"/>
                <a:gd name="connsiteY472" fmla="*/ 9872 h 10000"/>
                <a:gd name="connsiteX473" fmla="*/ 3415 w 10000"/>
                <a:gd name="connsiteY473" fmla="*/ 9872 h 10000"/>
                <a:gd name="connsiteX474" fmla="*/ 3448 w 10000"/>
                <a:gd name="connsiteY474" fmla="*/ 9892 h 10000"/>
                <a:gd name="connsiteX475" fmla="*/ 3469 w 10000"/>
                <a:gd name="connsiteY475" fmla="*/ 9899 h 10000"/>
                <a:gd name="connsiteX476" fmla="*/ 3502 w 10000"/>
                <a:gd name="connsiteY476" fmla="*/ 9905 h 10000"/>
                <a:gd name="connsiteX477" fmla="*/ 3536 w 10000"/>
                <a:gd name="connsiteY477" fmla="*/ 9905 h 10000"/>
                <a:gd name="connsiteX478" fmla="*/ 3580 w 10000"/>
                <a:gd name="connsiteY478" fmla="*/ 9905 h 10000"/>
                <a:gd name="connsiteX479" fmla="*/ 3613 w 10000"/>
                <a:gd name="connsiteY479" fmla="*/ 9919 h 10000"/>
                <a:gd name="connsiteX480" fmla="*/ 3657 w 10000"/>
                <a:gd name="connsiteY480" fmla="*/ 9926 h 10000"/>
                <a:gd name="connsiteX481" fmla="*/ 3669 w 10000"/>
                <a:gd name="connsiteY481" fmla="*/ 9946 h 10000"/>
                <a:gd name="connsiteX482" fmla="*/ 3746 w 10000"/>
                <a:gd name="connsiteY482" fmla="*/ 9953 h 10000"/>
                <a:gd name="connsiteX483" fmla="*/ 3801 w 10000"/>
                <a:gd name="connsiteY483" fmla="*/ 9966 h 10000"/>
                <a:gd name="connsiteX484" fmla="*/ 3878 w 10000"/>
                <a:gd name="connsiteY484" fmla="*/ 9973 h 10000"/>
                <a:gd name="connsiteX485" fmla="*/ 3934 w 10000"/>
                <a:gd name="connsiteY485" fmla="*/ 9973 h 10000"/>
                <a:gd name="connsiteX486" fmla="*/ 4012 w 10000"/>
                <a:gd name="connsiteY486" fmla="*/ 9980 h 10000"/>
                <a:gd name="connsiteX487" fmla="*/ 4089 w 10000"/>
                <a:gd name="connsiteY487" fmla="*/ 9993 h 10000"/>
                <a:gd name="connsiteX488" fmla="*/ 4144 w 10000"/>
                <a:gd name="connsiteY488" fmla="*/ 9993 h 10000"/>
                <a:gd name="connsiteX489" fmla="*/ 4221 w 10000"/>
                <a:gd name="connsiteY48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2862 w 10000"/>
                <a:gd name="connsiteY399" fmla="*/ 6570 h 10000"/>
                <a:gd name="connsiteX400" fmla="*/ 2984 w 10000"/>
                <a:gd name="connsiteY400" fmla="*/ 6590 h 10000"/>
                <a:gd name="connsiteX401" fmla="*/ 2961 w 10000"/>
                <a:gd name="connsiteY401" fmla="*/ 6624 h 10000"/>
                <a:gd name="connsiteX402" fmla="*/ 2961 w 10000"/>
                <a:gd name="connsiteY402" fmla="*/ 6651 h 10000"/>
                <a:gd name="connsiteX403" fmla="*/ 2961 w 10000"/>
                <a:gd name="connsiteY403" fmla="*/ 6678 h 10000"/>
                <a:gd name="connsiteX404" fmla="*/ 2949 w 10000"/>
                <a:gd name="connsiteY404" fmla="*/ 6712 h 10000"/>
                <a:gd name="connsiteX405" fmla="*/ 2949 w 10000"/>
                <a:gd name="connsiteY405" fmla="*/ 6739 h 10000"/>
                <a:gd name="connsiteX406" fmla="*/ 2939 w 10000"/>
                <a:gd name="connsiteY406" fmla="*/ 6766 h 10000"/>
                <a:gd name="connsiteX407" fmla="*/ 2939 w 10000"/>
                <a:gd name="connsiteY407" fmla="*/ 6793 h 10000"/>
                <a:gd name="connsiteX408" fmla="*/ 2906 w 10000"/>
                <a:gd name="connsiteY408" fmla="*/ 6989 h 10000"/>
                <a:gd name="connsiteX409" fmla="*/ 2906 w 10000"/>
                <a:gd name="connsiteY409" fmla="*/ 7184 h 10000"/>
                <a:gd name="connsiteX410" fmla="*/ 2916 w 10000"/>
                <a:gd name="connsiteY410" fmla="*/ 7380 h 10000"/>
                <a:gd name="connsiteX411" fmla="*/ 2949 w 10000"/>
                <a:gd name="connsiteY411" fmla="*/ 7576 h 10000"/>
                <a:gd name="connsiteX412" fmla="*/ 2995 w 10000"/>
                <a:gd name="connsiteY412" fmla="*/ 7765 h 10000"/>
                <a:gd name="connsiteX413" fmla="*/ 3061 w 10000"/>
                <a:gd name="connsiteY413" fmla="*/ 7968 h 10000"/>
                <a:gd name="connsiteX414" fmla="*/ 3128 w 10000"/>
                <a:gd name="connsiteY414" fmla="*/ 8157 h 10000"/>
                <a:gd name="connsiteX415" fmla="*/ 3204 w 10000"/>
                <a:gd name="connsiteY415" fmla="*/ 8339 h 10000"/>
                <a:gd name="connsiteX416" fmla="*/ 3502 w 10000"/>
                <a:gd name="connsiteY416" fmla="*/ 8852 h 10000"/>
                <a:gd name="connsiteX417" fmla="*/ 3073 w 10000"/>
                <a:gd name="connsiteY417" fmla="*/ 8832 h 10000"/>
                <a:gd name="connsiteX418" fmla="*/ 2619 w 10000"/>
                <a:gd name="connsiteY418" fmla="*/ 8832 h 10000"/>
                <a:gd name="connsiteX419" fmla="*/ 2399 w 10000"/>
                <a:gd name="connsiteY419" fmla="*/ 8832 h 10000"/>
                <a:gd name="connsiteX420" fmla="*/ 2178 w 10000"/>
                <a:gd name="connsiteY420" fmla="*/ 8845 h 10000"/>
                <a:gd name="connsiteX421" fmla="*/ 1956 w 10000"/>
                <a:gd name="connsiteY421" fmla="*/ 8859 h 10000"/>
                <a:gd name="connsiteX422" fmla="*/ 1723 w 10000"/>
                <a:gd name="connsiteY422" fmla="*/ 8879 h 10000"/>
                <a:gd name="connsiteX423" fmla="*/ 1514 w 10000"/>
                <a:gd name="connsiteY423" fmla="*/ 8906 h 10000"/>
                <a:gd name="connsiteX424" fmla="*/ 1293 w 10000"/>
                <a:gd name="connsiteY424" fmla="*/ 8933 h 10000"/>
                <a:gd name="connsiteX425" fmla="*/ 1083 w 10000"/>
                <a:gd name="connsiteY425" fmla="*/ 8967 h 10000"/>
                <a:gd name="connsiteX426" fmla="*/ 873 w 10000"/>
                <a:gd name="connsiteY426" fmla="*/ 9014 h 10000"/>
                <a:gd name="connsiteX427" fmla="*/ 685 w 10000"/>
                <a:gd name="connsiteY427" fmla="*/ 9068 h 10000"/>
                <a:gd name="connsiteX428" fmla="*/ 486 w 10000"/>
                <a:gd name="connsiteY428" fmla="*/ 9136 h 10000"/>
                <a:gd name="connsiteX429" fmla="*/ 299 w 10000"/>
                <a:gd name="connsiteY429" fmla="*/ 9196 h 10000"/>
                <a:gd name="connsiteX430" fmla="*/ 122 w 10000"/>
                <a:gd name="connsiteY430" fmla="*/ 9278 h 10000"/>
                <a:gd name="connsiteX431" fmla="*/ 87 w 10000"/>
                <a:gd name="connsiteY431" fmla="*/ 9305 h 10000"/>
                <a:gd name="connsiteX432" fmla="*/ 66 w 10000"/>
                <a:gd name="connsiteY432" fmla="*/ 9332 h 10000"/>
                <a:gd name="connsiteX433" fmla="*/ 44 w 10000"/>
                <a:gd name="connsiteY433" fmla="*/ 9359 h 10000"/>
                <a:gd name="connsiteX434" fmla="*/ 22 w 10000"/>
                <a:gd name="connsiteY434" fmla="*/ 9392 h 10000"/>
                <a:gd name="connsiteX435" fmla="*/ 11 w 10000"/>
                <a:gd name="connsiteY435" fmla="*/ 9419 h 10000"/>
                <a:gd name="connsiteX436" fmla="*/ 0 w 10000"/>
                <a:gd name="connsiteY436" fmla="*/ 9446 h 10000"/>
                <a:gd name="connsiteX437" fmla="*/ 0 w 10000"/>
                <a:gd name="connsiteY437" fmla="*/ 9473 h 10000"/>
                <a:gd name="connsiteX438" fmla="*/ 0 w 10000"/>
                <a:gd name="connsiteY438" fmla="*/ 9500 h 10000"/>
                <a:gd name="connsiteX439" fmla="*/ 178 w 10000"/>
                <a:gd name="connsiteY439" fmla="*/ 9534 h 10000"/>
                <a:gd name="connsiteX440" fmla="*/ 355 w 10000"/>
                <a:gd name="connsiteY440" fmla="*/ 9554 h 10000"/>
                <a:gd name="connsiteX441" fmla="*/ 530 w 10000"/>
                <a:gd name="connsiteY441" fmla="*/ 9581 h 10000"/>
                <a:gd name="connsiteX442" fmla="*/ 718 w 10000"/>
                <a:gd name="connsiteY442" fmla="*/ 9588 h 10000"/>
                <a:gd name="connsiteX443" fmla="*/ 1083 w 10000"/>
                <a:gd name="connsiteY443" fmla="*/ 9602 h 10000"/>
                <a:gd name="connsiteX444" fmla="*/ 1459 w 10000"/>
                <a:gd name="connsiteY444" fmla="*/ 9588 h 10000"/>
                <a:gd name="connsiteX445" fmla="*/ 1834 w 10000"/>
                <a:gd name="connsiteY445" fmla="*/ 9575 h 10000"/>
                <a:gd name="connsiteX446" fmla="*/ 2210 w 10000"/>
                <a:gd name="connsiteY446" fmla="*/ 9561 h 10000"/>
                <a:gd name="connsiteX447" fmla="*/ 2575 w 10000"/>
                <a:gd name="connsiteY447" fmla="*/ 9554 h 10000"/>
                <a:gd name="connsiteX448" fmla="*/ 2949 w 10000"/>
                <a:gd name="connsiteY448" fmla="*/ 9561 h 10000"/>
                <a:gd name="connsiteX449" fmla="*/ 2949 w 10000"/>
                <a:gd name="connsiteY449" fmla="*/ 9581 h 10000"/>
                <a:gd name="connsiteX450" fmla="*/ 2961 w 10000"/>
                <a:gd name="connsiteY450" fmla="*/ 9602 h 10000"/>
                <a:gd name="connsiteX451" fmla="*/ 2961 w 10000"/>
                <a:gd name="connsiteY451" fmla="*/ 9615 h 10000"/>
                <a:gd name="connsiteX452" fmla="*/ 2961 w 10000"/>
                <a:gd name="connsiteY452" fmla="*/ 9635 h 10000"/>
                <a:gd name="connsiteX453" fmla="*/ 2984 w 10000"/>
                <a:gd name="connsiteY453" fmla="*/ 9662 h 10000"/>
                <a:gd name="connsiteX454" fmla="*/ 2995 w 10000"/>
                <a:gd name="connsiteY454" fmla="*/ 9683 h 10000"/>
                <a:gd name="connsiteX455" fmla="*/ 2995 w 10000"/>
                <a:gd name="connsiteY455" fmla="*/ 9696 h 10000"/>
                <a:gd name="connsiteX456" fmla="*/ 3017 w 10000"/>
                <a:gd name="connsiteY456" fmla="*/ 9716 h 10000"/>
                <a:gd name="connsiteX457" fmla="*/ 3040 w 10000"/>
                <a:gd name="connsiteY457" fmla="*/ 9743 h 10000"/>
                <a:gd name="connsiteX458" fmla="*/ 3073 w 10000"/>
                <a:gd name="connsiteY458" fmla="*/ 9764 h 10000"/>
                <a:gd name="connsiteX459" fmla="*/ 3106 w 10000"/>
                <a:gd name="connsiteY459" fmla="*/ 9784 h 10000"/>
                <a:gd name="connsiteX460" fmla="*/ 3128 w 10000"/>
                <a:gd name="connsiteY460" fmla="*/ 9797 h 10000"/>
                <a:gd name="connsiteX461" fmla="*/ 3171 w 10000"/>
                <a:gd name="connsiteY461" fmla="*/ 9818 h 10000"/>
                <a:gd name="connsiteX462" fmla="*/ 3204 w 10000"/>
                <a:gd name="connsiteY462" fmla="*/ 9838 h 10000"/>
                <a:gd name="connsiteX463" fmla="*/ 3248 w 10000"/>
                <a:gd name="connsiteY463" fmla="*/ 9845 h 10000"/>
                <a:gd name="connsiteX464" fmla="*/ 3282 w 10000"/>
                <a:gd name="connsiteY464" fmla="*/ 9865 h 10000"/>
                <a:gd name="connsiteX465" fmla="*/ 3315 w 10000"/>
                <a:gd name="connsiteY465" fmla="*/ 9865 h 10000"/>
                <a:gd name="connsiteX466" fmla="*/ 3326 w 10000"/>
                <a:gd name="connsiteY466" fmla="*/ 9872 h 10000"/>
                <a:gd name="connsiteX467" fmla="*/ 3338 w 10000"/>
                <a:gd name="connsiteY467" fmla="*/ 9872 h 10000"/>
                <a:gd name="connsiteX468" fmla="*/ 3359 w 10000"/>
                <a:gd name="connsiteY468" fmla="*/ 9872 h 10000"/>
                <a:gd name="connsiteX469" fmla="*/ 3371 w 10000"/>
                <a:gd name="connsiteY469" fmla="*/ 9872 h 10000"/>
                <a:gd name="connsiteX470" fmla="*/ 3382 w 10000"/>
                <a:gd name="connsiteY470" fmla="*/ 9872 h 10000"/>
                <a:gd name="connsiteX471" fmla="*/ 3404 w 10000"/>
                <a:gd name="connsiteY471" fmla="*/ 9872 h 10000"/>
                <a:gd name="connsiteX472" fmla="*/ 3415 w 10000"/>
                <a:gd name="connsiteY472" fmla="*/ 9872 h 10000"/>
                <a:gd name="connsiteX473" fmla="*/ 3448 w 10000"/>
                <a:gd name="connsiteY473" fmla="*/ 9892 h 10000"/>
                <a:gd name="connsiteX474" fmla="*/ 3469 w 10000"/>
                <a:gd name="connsiteY474" fmla="*/ 9899 h 10000"/>
                <a:gd name="connsiteX475" fmla="*/ 3502 w 10000"/>
                <a:gd name="connsiteY475" fmla="*/ 9905 h 10000"/>
                <a:gd name="connsiteX476" fmla="*/ 3536 w 10000"/>
                <a:gd name="connsiteY476" fmla="*/ 9905 h 10000"/>
                <a:gd name="connsiteX477" fmla="*/ 3580 w 10000"/>
                <a:gd name="connsiteY477" fmla="*/ 9905 h 10000"/>
                <a:gd name="connsiteX478" fmla="*/ 3613 w 10000"/>
                <a:gd name="connsiteY478" fmla="*/ 9919 h 10000"/>
                <a:gd name="connsiteX479" fmla="*/ 3657 w 10000"/>
                <a:gd name="connsiteY479" fmla="*/ 9926 h 10000"/>
                <a:gd name="connsiteX480" fmla="*/ 3669 w 10000"/>
                <a:gd name="connsiteY480" fmla="*/ 9946 h 10000"/>
                <a:gd name="connsiteX481" fmla="*/ 3746 w 10000"/>
                <a:gd name="connsiteY481" fmla="*/ 9953 h 10000"/>
                <a:gd name="connsiteX482" fmla="*/ 3801 w 10000"/>
                <a:gd name="connsiteY482" fmla="*/ 9966 h 10000"/>
                <a:gd name="connsiteX483" fmla="*/ 3878 w 10000"/>
                <a:gd name="connsiteY483" fmla="*/ 9973 h 10000"/>
                <a:gd name="connsiteX484" fmla="*/ 3934 w 10000"/>
                <a:gd name="connsiteY484" fmla="*/ 9973 h 10000"/>
                <a:gd name="connsiteX485" fmla="*/ 4012 w 10000"/>
                <a:gd name="connsiteY485" fmla="*/ 9980 h 10000"/>
                <a:gd name="connsiteX486" fmla="*/ 4089 w 10000"/>
                <a:gd name="connsiteY486" fmla="*/ 9993 h 10000"/>
                <a:gd name="connsiteX487" fmla="*/ 4144 w 10000"/>
                <a:gd name="connsiteY487" fmla="*/ 9993 h 10000"/>
                <a:gd name="connsiteX488" fmla="*/ 4221 w 10000"/>
                <a:gd name="connsiteY48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2862 w 10000"/>
                <a:gd name="connsiteY398" fmla="*/ 6570 h 10000"/>
                <a:gd name="connsiteX399" fmla="*/ 2984 w 10000"/>
                <a:gd name="connsiteY399" fmla="*/ 6590 h 10000"/>
                <a:gd name="connsiteX400" fmla="*/ 2961 w 10000"/>
                <a:gd name="connsiteY400" fmla="*/ 6624 h 10000"/>
                <a:gd name="connsiteX401" fmla="*/ 2961 w 10000"/>
                <a:gd name="connsiteY401" fmla="*/ 6651 h 10000"/>
                <a:gd name="connsiteX402" fmla="*/ 2961 w 10000"/>
                <a:gd name="connsiteY402" fmla="*/ 6678 h 10000"/>
                <a:gd name="connsiteX403" fmla="*/ 2949 w 10000"/>
                <a:gd name="connsiteY403" fmla="*/ 6712 h 10000"/>
                <a:gd name="connsiteX404" fmla="*/ 2949 w 10000"/>
                <a:gd name="connsiteY404" fmla="*/ 6739 h 10000"/>
                <a:gd name="connsiteX405" fmla="*/ 2939 w 10000"/>
                <a:gd name="connsiteY405" fmla="*/ 6766 h 10000"/>
                <a:gd name="connsiteX406" fmla="*/ 2939 w 10000"/>
                <a:gd name="connsiteY406" fmla="*/ 6793 h 10000"/>
                <a:gd name="connsiteX407" fmla="*/ 2906 w 10000"/>
                <a:gd name="connsiteY407" fmla="*/ 6989 h 10000"/>
                <a:gd name="connsiteX408" fmla="*/ 2906 w 10000"/>
                <a:gd name="connsiteY408" fmla="*/ 7184 h 10000"/>
                <a:gd name="connsiteX409" fmla="*/ 2916 w 10000"/>
                <a:gd name="connsiteY409" fmla="*/ 7380 h 10000"/>
                <a:gd name="connsiteX410" fmla="*/ 2949 w 10000"/>
                <a:gd name="connsiteY410" fmla="*/ 7576 h 10000"/>
                <a:gd name="connsiteX411" fmla="*/ 2995 w 10000"/>
                <a:gd name="connsiteY411" fmla="*/ 7765 h 10000"/>
                <a:gd name="connsiteX412" fmla="*/ 3061 w 10000"/>
                <a:gd name="connsiteY412" fmla="*/ 7968 h 10000"/>
                <a:gd name="connsiteX413" fmla="*/ 3128 w 10000"/>
                <a:gd name="connsiteY413" fmla="*/ 8157 h 10000"/>
                <a:gd name="connsiteX414" fmla="*/ 3204 w 10000"/>
                <a:gd name="connsiteY414" fmla="*/ 8339 h 10000"/>
                <a:gd name="connsiteX415" fmla="*/ 3502 w 10000"/>
                <a:gd name="connsiteY415" fmla="*/ 8852 h 10000"/>
                <a:gd name="connsiteX416" fmla="*/ 3073 w 10000"/>
                <a:gd name="connsiteY416" fmla="*/ 8832 h 10000"/>
                <a:gd name="connsiteX417" fmla="*/ 2619 w 10000"/>
                <a:gd name="connsiteY417" fmla="*/ 8832 h 10000"/>
                <a:gd name="connsiteX418" fmla="*/ 2399 w 10000"/>
                <a:gd name="connsiteY418" fmla="*/ 8832 h 10000"/>
                <a:gd name="connsiteX419" fmla="*/ 2178 w 10000"/>
                <a:gd name="connsiteY419" fmla="*/ 8845 h 10000"/>
                <a:gd name="connsiteX420" fmla="*/ 1956 w 10000"/>
                <a:gd name="connsiteY420" fmla="*/ 8859 h 10000"/>
                <a:gd name="connsiteX421" fmla="*/ 1723 w 10000"/>
                <a:gd name="connsiteY421" fmla="*/ 8879 h 10000"/>
                <a:gd name="connsiteX422" fmla="*/ 1514 w 10000"/>
                <a:gd name="connsiteY422" fmla="*/ 8906 h 10000"/>
                <a:gd name="connsiteX423" fmla="*/ 1293 w 10000"/>
                <a:gd name="connsiteY423" fmla="*/ 8933 h 10000"/>
                <a:gd name="connsiteX424" fmla="*/ 1083 w 10000"/>
                <a:gd name="connsiteY424" fmla="*/ 8967 h 10000"/>
                <a:gd name="connsiteX425" fmla="*/ 873 w 10000"/>
                <a:gd name="connsiteY425" fmla="*/ 9014 h 10000"/>
                <a:gd name="connsiteX426" fmla="*/ 685 w 10000"/>
                <a:gd name="connsiteY426" fmla="*/ 9068 h 10000"/>
                <a:gd name="connsiteX427" fmla="*/ 486 w 10000"/>
                <a:gd name="connsiteY427" fmla="*/ 9136 h 10000"/>
                <a:gd name="connsiteX428" fmla="*/ 299 w 10000"/>
                <a:gd name="connsiteY428" fmla="*/ 9196 h 10000"/>
                <a:gd name="connsiteX429" fmla="*/ 122 w 10000"/>
                <a:gd name="connsiteY429" fmla="*/ 9278 h 10000"/>
                <a:gd name="connsiteX430" fmla="*/ 87 w 10000"/>
                <a:gd name="connsiteY430" fmla="*/ 9305 h 10000"/>
                <a:gd name="connsiteX431" fmla="*/ 66 w 10000"/>
                <a:gd name="connsiteY431" fmla="*/ 9332 h 10000"/>
                <a:gd name="connsiteX432" fmla="*/ 44 w 10000"/>
                <a:gd name="connsiteY432" fmla="*/ 9359 h 10000"/>
                <a:gd name="connsiteX433" fmla="*/ 22 w 10000"/>
                <a:gd name="connsiteY433" fmla="*/ 9392 h 10000"/>
                <a:gd name="connsiteX434" fmla="*/ 11 w 10000"/>
                <a:gd name="connsiteY434" fmla="*/ 9419 h 10000"/>
                <a:gd name="connsiteX435" fmla="*/ 0 w 10000"/>
                <a:gd name="connsiteY435" fmla="*/ 9446 h 10000"/>
                <a:gd name="connsiteX436" fmla="*/ 0 w 10000"/>
                <a:gd name="connsiteY436" fmla="*/ 9473 h 10000"/>
                <a:gd name="connsiteX437" fmla="*/ 0 w 10000"/>
                <a:gd name="connsiteY437" fmla="*/ 9500 h 10000"/>
                <a:gd name="connsiteX438" fmla="*/ 178 w 10000"/>
                <a:gd name="connsiteY438" fmla="*/ 9534 h 10000"/>
                <a:gd name="connsiteX439" fmla="*/ 355 w 10000"/>
                <a:gd name="connsiteY439" fmla="*/ 9554 h 10000"/>
                <a:gd name="connsiteX440" fmla="*/ 530 w 10000"/>
                <a:gd name="connsiteY440" fmla="*/ 9581 h 10000"/>
                <a:gd name="connsiteX441" fmla="*/ 718 w 10000"/>
                <a:gd name="connsiteY441" fmla="*/ 9588 h 10000"/>
                <a:gd name="connsiteX442" fmla="*/ 1083 w 10000"/>
                <a:gd name="connsiteY442" fmla="*/ 9602 h 10000"/>
                <a:gd name="connsiteX443" fmla="*/ 1459 w 10000"/>
                <a:gd name="connsiteY443" fmla="*/ 9588 h 10000"/>
                <a:gd name="connsiteX444" fmla="*/ 1834 w 10000"/>
                <a:gd name="connsiteY444" fmla="*/ 9575 h 10000"/>
                <a:gd name="connsiteX445" fmla="*/ 2210 w 10000"/>
                <a:gd name="connsiteY445" fmla="*/ 9561 h 10000"/>
                <a:gd name="connsiteX446" fmla="*/ 2575 w 10000"/>
                <a:gd name="connsiteY446" fmla="*/ 9554 h 10000"/>
                <a:gd name="connsiteX447" fmla="*/ 2949 w 10000"/>
                <a:gd name="connsiteY447" fmla="*/ 9561 h 10000"/>
                <a:gd name="connsiteX448" fmla="*/ 2949 w 10000"/>
                <a:gd name="connsiteY448" fmla="*/ 9581 h 10000"/>
                <a:gd name="connsiteX449" fmla="*/ 2961 w 10000"/>
                <a:gd name="connsiteY449" fmla="*/ 9602 h 10000"/>
                <a:gd name="connsiteX450" fmla="*/ 2961 w 10000"/>
                <a:gd name="connsiteY450" fmla="*/ 9615 h 10000"/>
                <a:gd name="connsiteX451" fmla="*/ 2961 w 10000"/>
                <a:gd name="connsiteY451" fmla="*/ 9635 h 10000"/>
                <a:gd name="connsiteX452" fmla="*/ 2984 w 10000"/>
                <a:gd name="connsiteY452" fmla="*/ 9662 h 10000"/>
                <a:gd name="connsiteX453" fmla="*/ 2995 w 10000"/>
                <a:gd name="connsiteY453" fmla="*/ 9683 h 10000"/>
                <a:gd name="connsiteX454" fmla="*/ 2995 w 10000"/>
                <a:gd name="connsiteY454" fmla="*/ 9696 h 10000"/>
                <a:gd name="connsiteX455" fmla="*/ 3017 w 10000"/>
                <a:gd name="connsiteY455" fmla="*/ 9716 h 10000"/>
                <a:gd name="connsiteX456" fmla="*/ 3040 w 10000"/>
                <a:gd name="connsiteY456" fmla="*/ 9743 h 10000"/>
                <a:gd name="connsiteX457" fmla="*/ 3073 w 10000"/>
                <a:gd name="connsiteY457" fmla="*/ 9764 h 10000"/>
                <a:gd name="connsiteX458" fmla="*/ 3106 w 10000"/>
                <a:gd name="connsiteY458" fmla="*/ 9784 h 10000"/>
                <a:gd name="connsiteX459" fmla="*/ 3128 w 10000"/>
                <a:gd name="connsiteY459" fmla="*/ 9797 h 10000"/>
                <a:gd name="connsiteX460" fmla="*/ 3171 w 10000"/>
                <a:gd name="connsiteY460" fmla="*/ 9818 h 10000"/>
                <a:gd name="connsiteX461" fmla="*/ 3204 w 10000"/>
                <a:gd name="connsiteY461" fmla="*/ 9838 h 10000"/>
                <a:gd name="connsiteX462" fmla="*/ 3248 w 10000"/>
                <a:gd name="connsiteY462" fmla="*/ 9845 h 10000"/>
                <a:gd name="connsiteX463" fmla="*/ 3282 w 10000"/>
                <a:gd name="connsiteY463" fmla="*/ 9865 h 10000"/>
                <a:gd name="connsiteX464" fmla="*/ 3315 w 10000"/>
                <a:gd name="connsiteY464" fmla="*/ 9865 h 10000"/>
                <a:gd name="connsiteX465" fmla="*/ 3326 w 10000"/>
                <a:gd name="connsiteY465" fmla="*/ 9872 h 10000"/>
                <a:gd name="connsiteX466" fmla="*/ 3338 w 10000"/>
                <a:gd name="connsiteY466" fmla="*/ 9872 h 10000"/>
                <a:gd name="connsiteX467" fmla="*/ 3359 w 10000"/>
                <a:gd name="connsiteY467" fmla="*/ 9872 h 10000"/>
                <a:gd name="connsiteX468" fmla="*/ 3371 w 10000"/>
                <a:gd name="connsiteY468" fmla="*/ 9872 h 10000"/>
                <a:gd name="connsiteX469" fmla="*/ 3382 w 10000"/>
                <a:gd name="connsiteY469" fmla="*/ 9872 h 10000"/>
                <a:gd name="connsiteX470" fmla="*/ 3404 w 10000"/>
                <a:gd name="connsiteY470" fmla="*/ 9872 h 10000"/>
                <a:gd name="connsiteX471" fmla="*/ 3415 w 10000"/>
                <a:gd name="connsiteY471" fmla="*/ 9872 h 10000"/>
                <a:gd name="connsiteX472" fmla="*/ 3448 w 10000"/>
                <a:gd name="connsiteY472" fmla="*/ 9892 h 10000"/>
                <a:gd name="connsiteX473" fmla="*/ 3469 w 10000"/>
                <a:gd name="connsiteY473" fmla="*/ 9899 h 10000"/>
                <a:gd name="connsiteX474" fmla="*/ 3502 w 10000"/>
                <a:gd name="connsiteY474" fmla="*/ 9905 h 10000"/>
                <a:gd name="connsiteX475" fmla="*/ 3536 w 10000"/>
                <a:gd name="connsiteY475" fmla="*/ 9905 h 10000"/>
                <a:gd name="connsiteX476" fmla="*/ 3580 w 10000"/>
                <a:gd name="connsiteY476" fmla="*/ 9905 h 10000"/>
                <a:gd name="connsiteX477" fmla="*/ 3613 w 10000"/>
                <a:gd name="connsiteY477" fmla="*/ 9919 h 10000"/>
                <a:gd name="connsiteX478" fmla="*/ 3657 w 10000"/>
                <a:gd name="connsiteY478" fmla="*/ 9926 h 10000"/>
                <a:gd name="connsiteX479" fmla="*/ 3669 w 10000"/>
                <a:gd name="connsiteY479" fmla="*/ 9946 h 10000"/>
                <a:gd name="connsiteX480" fmla="*/ 3746 w 10000"/>
                <a:gd name="connsiteY480" fmla="*/ 9953 h 10000"/>
                <a:gd name="connsiteX481" fmla="*/ 3801 w 10000"/>
                <a:gd name="connsiteY481" fmla="*/ 9966 h 10000"/>
                <a:gd name="connsiteX482" fmla="*/ 3878 w 10000"/>
                <a:gd name="connsiteY482" fmla="*/ 9973 h 10000"/>
                <a:gd name="connsiteX483" fmla="*/ 3934 w 10000"/>
                <a:gd name="connsiteY483" fmla="*/ 9973 h 10000"/>
                <a:gd name="connsiteX484" fmla="*/ 4012 w 10000"/>
                <a:gd name="connsiteY484" fmla="*/ 9980 h 10000"/>
                <a:gd name="connsiteX485" fmla="*/ 4089 w 10000"/>
                <a:gd name="connsiteY485" fmla="*/ 9993 h 10000"/>
                <a:gd name="connsiteX486" fmla="*/ 4144 w 10000"/>
                <a:gd name="connsiteY486" fmla="*/ 9993 h 10000"/>
                <a:gd name="connsiteX487" fmla="*/ 4221 w 10000"/>
                <a:gd name="connsiteY48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2862 w 10000"/>
                <a:gd name="connsiteY397" fmla="*/ 6570 h 10000"/>
                <a:gd name="connsiteX398" fmla="*/ 2984 w 10000"/>
                <a:gd name="connsiteY398" fmla="*/ 6590 h 10000"/>
                <a:gd name="connsiteX399" fmla="*/ 2961 w 10000"/>
                <a:gd name="connsiteY399" fmla="*/ 6624 h 10000"/>
                <a:gd name="connsiteX400" fmla="*/ 2961 w 10000"/>
                <a:gd name="connsiteY400" fmla="*/ 6651 h 10000"/>
                <a:gd name="connsiteX401" fmla="*/ 2961 w 10000"/>
                <a:gd name="connsiteY401" fmla="*/ 6678 h 10000"/>
                <a:gd name="connsiteX402" fmla="*/ 2949 w 10000"/>
                <a:gd name="connsiteY402" fmla="*/ 6712 h 10000"/>
                <a:gd name="connsiteX403" fmla="*/ 2949 w 10000"/>
                <a:gd name="connsiteY403" fmla="*/ 6739 h 10000"/>
                <a:gd name="connsiteX404" fmla="*/ 2939 w 10000"/>
                <a:gd name="connsiteY404" fmla="*/ 6766 h 10000"/>
                <a:gd name="connsiteX405" fmla="*/ 2939 w 10000"/>
                <a:gd name="connsiteY405" fmla="*/ 6793 h 10000"/>
                <a:gd name="connsiteX406" fmla="*/ 2906 w 10000"/>
                <a:gd name="connsiteY406" fmla="*/ 6989 h 10000"/>
                <a:gd name="connsiteX407" fmla="*/ 2906 w 10000"/>
                <a:gd name="connsiteY407" fmla="*/ 7184 h 10000"/>
                <a:gd name="connsiteX408" fmla="*/ 2916 w 10000"/>
                <a:gd name="connsiteY408" fmla="*/ 7380 h 10000"/>
                <a:gd name="connsiteX409" fmla="*/ 2949 w 10000"/>
                <a:gd name="connsiteY409" fmla="*/ 7576 h 10000"/>
                <a:gd name="connsiteX410" fmla="*/ 2995 w 10000"/>
                <a:gd name="connsiteY410" fmla="*/ 7765 h 10000"/>
                <a:gd name="connsiteX411" fmla="*/ 3061 w 10000"/>
                <a:gd name="connsiteY411" fmla="*/ 7968 h 10000"/>
                <a:gd name="connsiteX412" fmla="*/ 3128 w 10000"/>
                <a:gd name="connsiteY412" fmla="*/ 8157 h 10000"/>
                <a:gd name="connsiteX413" fmla="*/ 3204 w 10000"/>
                <a:gd name="connsiteY413" fmla="*/ 8339 h 10000"/>
                <a:gd name="connsiteX414" fmla="*/ 3502 w 10000"/>
                <a:gd name="connsiteY414" fmla="*/ 8852 h 10000"/>
                <a:gd name="connsiteX415" fmla="*/ 3073 w 10000"/>
                <a:gd name="connsiteY415" fmla="*/ 8832 h 10000"/>
                <a:gd name="connsiteX416" fmla="*/ 2619 w 10000"/>
                <a:gd name="connsiteY416" fmla="*/ 8832 h 10000"/>
                <a:gd name="connsiteX417" fmla="*/ 2399 w 10000"/>
                <a:gd name="connsiteY417" fmla="*/ 8832 h 10000"/>
                <a:gd name="connsiteX418" fmla="*/ 2178 w 10000"/>
                <a:gd name="connsiteY418" fmla="*/ 8845 h 10000"/>
                <a:gd name="connsiteX419" fmla="*/ 1956 w 10000"/>
                <a:gd name="connsiteY419" fmla="*/ 8859 h 10000"/>
                <a:gd name="connsiteX420" fmla="*/ 1723 w 10000"/>
                <a:gd name="connsiteY420" fmla="*/ 8879 h 10000"/>
                <a:gd name="connsiteX421" fmla="*/ 1514 w 10000"/>
                <a:gd name="connsiteY421" fmla="*/ 8906 h 10000"/>
                <a:gd name="connsiteX422" fmla="*/ 1293 w 10000"/>
                <a:gd name="connsiteY422" fmla="*/ 8933 h 10000"/>
                <a:gd name="connsiteX423" fmla="*/ 1083 w 10000"/>
                <a:gd name="connsiteY423" fmla="*/ 8967 h 10000"/>
                <a:gd name="connsiteX424" fmla="*/ 873 w 10000"/>
                <a:gd name="connsiteY424" fmla="*/ 9014 h 10000"/>
                <a:gd name="connsiteX425" fmla="*/ 685 w 10000"/>
                <a:gd name="connsiteY425" fmla="*/ 9068 h 10000"/>
                <a:gd name="connsiteX426" fmla="*/ 486 w 10000"/>
                <a:gd name="connsiteY426" fmla="*/ 9136 h 10000"/>
                <a:gd name="connsiteX427" fmla="*/ 299 w 10000"/>
                <a:gd name="connsiteY427" fmla="*/ 9196 h 10000"/>
                <a:gd name="connsiteX428" fmla="*/ 122 w 10000"/>
                <a:gd name="connsiteY428" fmla="*/ 9278 h 10000"/>
                <a:gd name="connsiteX429" fmla="*/ 87 w 10000"/>
                <a:gd name="connsiteY429" fmla="*/ 9305 h 10000"/>
                <a:gd name="connsiteX430" fmla="*/ 66 w 10000"/>
                <a:gd name="connsiteY430" fmla="*/ 9332 h 10000"/>
                <a:gd name="connsiteX431" fmla="*/ 44 w 10000"/>
                <a:gd name="connsiteY431" fmla="*/ 9359 h 10000"/>
                <a:gd name="connsiteX432" fmla="*/ 22 w 10000"/>
                <a:gd name="connsiteY432" fmla="*/ 9392 h 10000"/>
                <a:gd name="connsiteX433" fmla="*/ 11 w 10000"/>
                <a:gd name="connsiteY433" fmla="*/ 9419 h 10000"/>
                <a:gd name="connsiteX434" fmla="*/ 0 w 10000"/>
                <a:gd name="connsiteY434" fmla="*/ 9446 h 10000"/>
                <a:gd name="connsiteX435" fmla="*/ 0 w 10000"/>
                <a:gd name="connsiteY435" fmla="*/ 9473 h 10000"/>
                <a:gd name="connsiteX436" fmla="*/ 0 w 10000"/>
                <a:gd name="connsiteY436" fmla="*/ 9500 h 10000"/>
                <a:gd name="connsiteX437" fmla="*/ 178 w 10000"/>
                <a:gd name="connsiteY437" fmla="*/ 9534 h 10000"/>
                <a:gd name="connsiteX438" fmla="*/ 355 w 10000"/>
                <a:gd name="connsiteY438" fmla="*/ 9554 h 10000"/>
                <a:gd name="connsiteX439" fmla="*/ 530 w 10000"/>
                <a:gd name="connsiteY439" fmla="*/ 9581 h 10000"/>
                <a:gd name="connsiteX440" fmla="*/ 718 w 10000"/>
                <a:gd name="connsiteY440" fmla="*/ 9588 h 10000"/>
                <a:gd name="connsiteX441" fmla="*/ 1083 w 10000"/>
                <a:gd name="connsiteY441" fmla="*/ 9602 h 10000"/>
                <a:gd name="connsiteX442" fmla="*/ 1459 w 10000"/>
                <a:gd name="connsiteY442" fmla="*/ 9588 h 10000"/>
                <a:gd name="connsiteX443" fmla="*/ 1834 w 10000"/>
                <a:gd name="connsiteY443" fmla="*/ 9575 h 10000"/>
                <a:gd name="connsiteX444" fmla="*/ 2210 w 10000"/>
                <a:gd name="connsiteY444" fmla="*/ 9561 h 10000"/>
                <a:gd name="connsiteX445" fmla="*/ 2575 w 10000"/>
                <a:gd name="connsiteY445" fmla="*/ 9554 h 10000"/>
                <a:gd name="connsiteX446" fmla="*/ 2949 w 10000"/>
                <a:gd name="connsiteY446" fmla="*/ 9561 h 10000"/>
                <a:gd name="connsiteX447" fmla="*/ 2949 w 10000"/>
                <a:gd name="connsiteY447" fmla="*/ 9581 h 10000"/>
                <a:gd name="connsiteX448" fmla="*/ 2961 w 10000"/>
                <a:gd name="connsiteY448" fmla="*/ 9602 h 10000"/>
                <a:gd name="connsiteX449" fmla="*/ 2961 w 10000"/>
                <a:gd name="connsiteY449" fmla="*/ 9615 h 10000"/>
                <a:gd name="connsiteX450" fmla="*/ 2961 w 10000"/>
                <a:gd name="connsiteY450" fmla="*/ 9635 h 10000"/>
                <a:gd name="connsiteX451" fmla="*/ 2984 w 10000"/>
                <a:gd name="connsiteY451" fmla="*/ 9662 h 10000"/>
                <a:gd name="connsiteX452" fmla="*/ 2995 w 10000"/>
                <a:gd name="connsiteY452" fmla="*/ 9683 h 10000"/>
                <a:gd name="connsiteX453" fmla="*/ 2995 w 10000"/>
                <a:gd name="connsiteY453" fmla="*/ 9696 h 10000"/>
                <a:gd name="connsiteX454" fmla="*/ 3017 w 10000"/>
                <a:gd name="connsiteY454" fmla="*/ 9716 h 10000"/>
                <a:gd name="connsiteX455" fmla="*/ 3040 w 10000"/>
                <a:gd name="connsiteY455" fmla="*/ 9743 h 10000"/>
                <a:gd name="connsiteX456" fmla="*/ 3073 w 10000"/>
                <a:gd name="connsiteY456" fmla="*/ 9764 h 10000"/>
                <a:gd name="connsiteX457" fmla="*/ 3106 w 10000"/>
                <a:gd name="connsiteY457" fmla="*/ 9784 h 10000"/>
                <a:gd name="connsiteX458" fmla="*/ 3128 w 10000"/>
                <a:gd name="connsiteY458" fmla="*/ 9797 h 10000"/>
                <a:gd name="connsiteX459" fmla="*/ 3171 w 10000"/>
                <a:gd name="connsiteY459" fmla="*/ 9818 h 10000"/>
                <a:gd name="connsiteX460" fmla="*/ 3204 w 10000"/>
                <a:gd name="connsiteY460" fmla="*/ 9838 h 10000"/>
                <a:gd name="connsiteX461" fmla="*/ 3248 w 10000"/>
                <a:gd name="connsiteY461" fmla="*/ 9845 h 10000"/>
                <a:gd name="connsiteX462" fmla="*/ 3282 w 10000"/>
                <a:gd name="connsiteY462" fmla="*/ 9865 h 10000"/>
                <a:gd name="connsiteX463" fmla="*/ 3315 w 10000"/>
                <a:gd name="connsiteY463" fmla="*/ 9865 h 10000"/>
                <a:gd name="connsiteX464" fmla="*/ 3326 w 10000"/>
                <a:gd name="connsiteY464" fmla="*/ 9872 h 10000"/>
                <a:gd name="connsiteX465" fmla="*/ 3338 w 10000"/>
                <a:gd name="connsiteY465" fmla="*/ 9872 h 10000"/>
                <a:gd name="connsiteX466" fmla="*/ 3359 w 10000"/>
                <a:gd name="connsiteY466" fmla="*/ 9872 h 10000"/>
                <a:gd name="connsiteX467" fmla="*/ 3371 w 10000"/>
                <a:gd name="connsiteY467" fmla="*/ 9872 h 10000"/>
                <a:gd name="connsiteX468" fmla="*/ 3382 w 10000"/>
                <a:gd name="connsiteY468" fmla="*/ 9872 h 10000"/>
                <a:gd name="connsiteX469" fmla="*/ 3404 w 10000"/>
                <a:gd name="connsiteY469" fmla="*/ 9872 h 10000"/>
                <a:gd name="connsiteX470" fmla="*/ 3415 w 10000"/>
                <a:gd name="connsiteY470" fmla="*/ 9872 h 10000"/>
                <a:gd name="connsiteX471" fmla="*/ 3448 w 10000"/>
                <a:gd name="connsiteY471" fmla="*/ 9892 h 10000"/>
                <a:gd name="connsiteX472" fmla="*/ 3469 w 10000"/>
                <a:gd name="connsiteY472" fmla="*/ 9899 h 10000"/>
                <a:gd name="connsiteX473" fmla="*/ 3502 w 10000"/>
                <a:gd name="connsiteY473" fmla="*/ 9905 h 10000"/>
                <a:gd name="connsiteX474" fmla="*/ 3536 w 10000"/>
                <a:gd name="connsiteY474" fmla="*/ 9905 h 10000"/>
                <a:gd name="connsiteX475" fmla="*/ 3580 w 10000"/>
                <a:gd name="connsiteY475" fmla="*/ 9905 h 10000"/>
                <a:gd name="connsiteX476" fmla="*/ 3613 w 10000"/>
                <a:gd name="connsiteY476" fmla="*/ 9919 h 10000"/>
                <a:gd name="connsiteX477" fmla="*/ 3657 w 10000"/>
                <a:gd name="connsiteY477" fmla="*/ 9926 h 10000"/>
                <a:gd name="connsiteX478" fmla="*/ 3669 w 10000"/>
                <a:gd name="connsiteY478" fmla="*/ 9946 h 10000"/>
                <a:gd name="connsiteX479" fmla="*/ 3746 w 10000"/>
                <a:gd name="connsiteY479" fmla="*/ 9953 h 10000"/>
                <a:gd name="connsiteX480" fmla="*/ 3801 w 10000"/>
                <a:gd name="connsiteY480" fmla="*/ 9966 h 10000"/>
                <a:gd name="connsiteX481" fmla="*/ 3878 w 10000"/>
                <a:gd name="connsiteY481" fmla="*/ 9973 h 10000"/>
                <a:gd name="connsiteX482" fmla="*/ 3934 w 10000"/>
                <a:gd name="connsiteY482" fmla="*/ 9973 h 10000"/>
                <a:gd name="connsiteX483" fmla="*/ 4012 w 10000"/>
                <a:gd name="connsiteY483" fmla="*/ 9980 h 10000"/>
                <a:gd name="connsiteX484" fmla="*/ 4089 w 10000"/>
                <a:gd name="connsiteY484" fmla="*/ 9993 h 10000"/>
                <a:gd name="connsiteX485" fmla="*/ 4144 w 10000"/>
                <a:gd name="connsiteY485" fmla="*/ 9993 h 10000"/>
                <a:gd name="connsiteX486" fmla="*/ 4221 w 10000"/>
                <a:gd name="connsiteY48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46 w 10000"/>
                <a:gd name="connsiteY396" fmla="*/ 5625 h 10000"/>
                <a:gd name="connsiteX397" fmla="*/ 2862 w 10000"/>
                <a:gd name="connsiteY397" fmla="*/ 6570 h 10000"/>
                <a:gd name="connsiteX398" fmla="*/ 2984 w 10000"/>
                <a:gd name="connsiteY398" fmla="*/ 6590 h 10000"/>
                <a:gd name="connsiteX399" fmla="*/ 2961 w 10000"/>
                <a:gd name="connsiteY399" fmla="*/ 6624 h 10000"/>
                <a:gd name="connsiteX400" fmla="*/ 2961 w 10000"/>
                <a:gd name="connsiteY400" fmla="*/ 6651 h 10000"/>
                <a:gd name="connsiteX401" fmla="*/ 2961 w 10000"/>
                <a:gd name="connsiteY401" fmla="*/ 6678 h 10000"/>
                <a:gd name="connsiteX402" fmla="*/ 2949 w 10000"/>
                <a:gd name="connsiteY402" fmla="*/ 6712 h 10000"/>
                <a:gd name="connsiteX403" fmla="*/ 2949 w 10000"/>
                <a:gd name="connsiteY403" fmla="*/ 6739 h 10000"/>
                <a:gd name="connsiteX404" fmla="*/ 2939 w 10000"/>
                <a:gd name="connsiteY404" fmla="*/ 6766 h 10000"/>
                <a:gd name="connsiteX405" fmla="*/ 2939 w 10000"/>
                <a:gd name="connsiteY405" fmla="*/ 6793 h 10000"/>
                <a:gd name="connsiteX406" fmla="*/ 2906 w 10000"/>
                <a:gd name="connsiteY406" fmla="*/ 6989 h 10000"/>
                <a:gd name="connsiteX407" fmla="*/ 2906 w 10000"/>
                <a:gd name="connsiteY407" fmla="*/ 7184 h 10000"/>
                <a:gd name="connsiteX408" fmla="*/ 2916 w 10000"/>
                <a:gd name="connsiteY408" fmla="*/ 7380 h 10000"/>
                <a:gd name="connsiteX409" fmla="*/ 2949 w 10000"/>
                <a:gd name="connsiteY409" fmla="*/ 7576 h 10000"/>
                <a:gd name="connsiteX410" fmla="*/ 2995 w 10000"/>
                <a:gd name="connsiteY410" fmla="*/ 7765 h 10000"/>
                <a:gd name="connsiteX411" fmla="*/ 3061 w 10000"/>
                <a:gd name="connsiteY411" fmla="*/ 7968 h 10000"/>
                <a:gd name="connsiteX412" fmla="*/ 3128 w 10000"/>
                <a:gd name="connsiteY412" fmla="*/ 8157 h 10000"/>
                <a:gd name="connsiteX413" fmla="*/ 3204 w 10000"/>
                <a:gd name="connsiteY413" fmla="*/ 8339 h 10000"/>
                <a:gd name="connsiteX414" fmla="*/ 3502 w 10000"/>
                <a:gd name="connsiteY414" fmla="*/ 8852 h 10000"/>
                <a:gd name="connsiteX415" fmla="*/ 3073 w 10000"/>
                <a:gd name="connsiteY415" fmla="*/ 8832 h 10000"/>
                <a:gd name="connsiteX416" fmla="*/ 2619 w 10000"/>
                <a:gd name="connsiteY416" fmla="*/ 8832 h 10000"/>
                <a:gd name="connsiteX417" fmla="*/ 2399 w 10000"/>
                <a:gd name="connsiteY417" fmla="*/ 8832 h 10000"/>
                <a:gd name="connsiteX418" fmla="*/ 2178 w 10000"/>
                <a:gd name="connsiteY418" fmla="*/ 8845 h 10000"/>
                <a:gd name="connsiteX419" fmla="*/ 1956 w 10000"/>
                <a:gd name="connsiteY419" fmla="*/ 8859 h 10000"/>
                <a:gd name="connsiteX420" fmla="*/ 1723 w 10000"/>
                <a:gd name="connsiteY420" fmla="*/ 8879 h 10000"/>
                <a:gd name="connsiteX421" fmla="*/ 1514 w 10000"/>
                <a:gd name="connsiteY421" fmla="*/ 8906 h 10000"/>
                <a:gd name="connsiteX422" fmla="*/ 1293 w 10000"/>
                <a:gd name="connsiteY422" fmla="*/ 8933 h 10000"/>
                <a:gd name="connsiteX423" fmla="*/ 1083 w 10000"/>
                <a:gd name="connsiteY423" fmla="*/ 8967 h 10000"/>
                <a:gd name="connsiteX424" fmla="*/ 873 w 10000"/>
                <a:gd name="connsiteY424" fmla="*/ 9014 h 10000"/>
                <a:gd name="connsiteX425" fmla="*/ 685 w 10000"/>
                <a:gd name="connsiteY425" fmla="*/ 9068 h 10000"/>
                <a:gd name="connsiteX426" fmla="*/ 486 w 10000"/>
                <a:gd name="connsiteY426" fmla="*/ 9136 h 10000"/>
                <a:gd name="connsiteX427" fmla="*/ 299 w 10000"/>
                <a:gd name="connsiteY427" fmla="*/ 9196 h 10000"/>
                <a:gd name="connsiteX428" fmla="*/ 122 w 10000"/>
                <a:gd name="connsiteY428" fmla="*/ 9278 h 10000"/>
                <a:gd name="connsiteX429" fmla="*/ 87 w 10000"/>
                <a:gd name="connsiteY429" fmla="*/ 9305 h 10000"/>
                <a:gd name="connsiteX430" fmla="*/ 66 w 10000"/>
                <a:gd name="connsiteY430" fmla="*/ 9332 h 10000"/>
                <a:gd name="connsiteX431" fmla="*/ 44 w 10000"/>
                <a:gd name="connsiteY431" fmla="*/ 9359 h 10000"/>
                <a:gd name="connsiteX432" fmla="*/ 22 w 10000"/>
                <a:gd name="connsiteY432" fmla="*/ 9392 h 10000"/>
                <a:gd name="connsiteX433" fmla="*/ 11 w 10000"/>
                <a:gd name="connsiteY433" fmla="*/ 9419 h 10000"/>
                <a:gd name="connsiteX434" fmla="*/ 0 w 10000"/>
                <a:gd name="connsiteY434" fmla="*/ 9446 h 10000"/>
                <a:gd name="connsiteX435" fmla="*/ 0 w 10000"/>
                <a:gd name="connsiteY435" fmla="*/ 9473 h 10000"/>
                <a:gd name="connsiteX436" fmla="*/ 0 w 10000"/>
                <a:gd name="connsiteY436" fmla="*/ 9500 h 10000"/>
                <a:gd name="connsiteX437" fmla="*/ 178 w 10000"/>
                <a:gd name="connsiteY437" fmla="*/ 9534 h 10000"/>
                <a:gd name="connsiteX438" fmla="*/ 355 w 10000"/>
                <a:gd name="connsiteY438" fmla="*/ 9554 h 10000"/>
                <a:gd name="connsiteX439" fmla="*/ 530 w 10000"/>
                <a:gd name="connsiteY439" fmla="*/ 9581 h 10000"/>
                <a:gd name="connsiteX440" fmla="*/ 718 w 10000"/>
                <a:gd name="connsiteY440" fmla="*/ 9588 h 10000"/>
                <a:gd name="connsiteX441" fmla="*/ 1083 w 10000"/>
                <a:gd name="connsiteY441" fmla="*/ 9602 h 10000"/>
                <a:gd name="connsiteX442" fmla="*/ 1459 w 10000"/>
                <a:gd name="connsiteY442" fmla="*/ 9588 h 10000"/>
                <a:gd name="connsiteX443" fmla="*/ 1834 w 10000"/>
                <a:gd name="connsiteY443" fmla="*/ 9575 h 10000"/>
                <a:gd name="connsiteX444" fmla="*/ 2210 w 10000"/>
                <a:gd name="connsiteY444" fmla="*/ 9561 h 10000"/>
                <a:gd name="connsiteX445" fmla="*/ 2575 w 10000"/>
                <a:gd name="connsiteY445" fmla="*/ 9554 h 10000"/>
                <a:gd name="connsiteX446" fmla="*/ 2949 w 10000"/>
                <a:gd name="connsiteY446" fmla="*/ 9561 h 10000"/>
                <a:gd name="connsiteX447" fmla="*/ 2949 w 10000"/>
                <a:gd name="connsiteY447" fmla="*/ 9581 h 10000"/>
                <a:gd name="connsiteX448" fmla="*/ 2961 w 10000"/>
                <a:gd name="connsiteY448" fmla="*/ 9602 h 10000"/>
                <a:gd name="connsiteX449" fmla="*/ 2961 w 10000"/>
                <a:gd name="connsiteY449" fmla="*/ 9615 h 10000"/>
                <a:gd name="connsiteX450" fmla="*/ 2961 w 10000"/>
                <a:gd name="connsiteY450" fmla="*/ 9635 h 10000"/>
                <a:gd name="connsiteX451" fmla="*/ 2984 w 10000"/>
                <a:gd name="connsiteY451" fmla="*/ 9662 h 10000"/>
                <a:gd name="connsiteX452" fmla="*/ 2995 w 10000"/>
                <a:gd name="connsiteY452" fmla="*/ 9683 h 10000"/>
                <a:gd name="connsiteX453" fmla="*/ 2995 w 10000"/>
                <a:gd name="connsiteY453" fmla="*/ 9696 h 10000"/>
                <a:gd name="connsiteX454" fmla="*/ 3017 w 10000"/>
                <a:gd name="connsiteY454" fmla="*/ 9716 h 10000"/>
                <a:gd name="connsiteX455" fmla="*/ 3040 w 10000"/>
                <a:gd name="connsiteY455" fmla="*/ 9743 h 10000"/>
                <a:gd name="connsiteX456" fmla="*/ 3073 w 10000"/>
                <a:gd name="connsiteY456" fmla="*/ 9764 h 10000"/>
                <a:gd name="connsiteX457" fmla="*/ 3106 w 10000"/>
                <a:gd name="connsiteY457" fmla="*/ 9784 h 10000"/>
                <a:gd name="connsiteX458" fmla="*/ 3128 w 10000"/>
                <a:gd name="connsiteY458" fmla="*/ 9797 h 10000"/>
                <a:gd name="connsiteX459" fmla="*/ 3171 w 10000"/>
                <a:gd name="connsiteY459" fmla="*/ 9818 h 10000"/>
                <a:gd name="connsiteX460" fmla="*/ 3204 w 10000"/>
                <a:gd name="connsiteY460" fmla="*/ 9838 h 10000"/>
                <a:gd name="connsiteX461" fmla="*/ 3248 w 10000"/>
                <a:gd name="connsiteY461" fmla="*/ 9845 h 10000"/>
                <a:gd name="connsiteX462" fmla="*/ 3282 w 10000"/>
                <a:gd name="connsiteY462" fmla="*/ 9865 h 10000"/>
                <a:gd name="connsiteX463" fmla="*/ 3315 w 10000"/>
                <a:gd name="connsiteY463" fmla="*/ 9865 h 10000"/>
                <a:gd name="connsiteX464" fmla="*/ 3326 w 10000"/>
                <a:gd name="connsiteY464" fmla="*/ 9872 h 10000"/>
                <a:gd name="connsiteX465" fmla="*/ 3338 w 10000"/>
                <a:gd name="connsiteY465" fmla="*/ 9872 h 10000"/>
                <a:gd name="connsiteX466" fmla="*/ 3359 w 10000"/>
                <a:gd name="connsiteY466" fmla="*/ 9872 h 10000"/>
                <a:gd name="connsiteX467" fmla="*/ 3371 w 10000"/>
                <a:gd name="connsiteY467" fmla="*/ 9872 h 10000"/>
                <a:gd name="connsiteX468" fmla="*/ 3382 w 10000"/>
                <a:gd name="connsiteY468" fmla="*/ 9872 h 10000"/>
                <a:gd name="connsiteX469" fmla="*/ 3404 w 10000"/>
                <a:gd name="connsiteY469" fmla="*/ 9872 h 10000"/>
                <a:gd name="connsiteX470" fmla="*/ 3415 w 10000"/>
                <a:gd name="connsiteY470" fmla="*/ 9872 h 10000"/>
                <a:gd name="connsiteX471" fmla="*/ 3448 w 10000"/>
                <a:gd name="connsiteY471" fmla="*/ 9892 h 10000"/>
                <a:gd name="connsiteX472" fmla="*/ 3469 w 10000"/>
                <a:gd name="connsiteY472" fmla="*/ 9899 h 10000"/>
                <a:gd name="connsiteX473" fmla="*/ 3502 w 10000"/>
                <a:gd name="connsiteY473" fmla="*/ 9905 h 10000"/>
                <a:gd name="connsiteX474" fmla="*/ 3536 w 10000"/>
                <a:gd name="connsiteY474" fmla="*/ 9905 h 10000"/>
                <a:gd name="connsiteX475" fmla="*/ 3580 w 10000"/>
                <a:gd name="connsiteY475" fmla="*/ 9905 h 10000"/>
                <a:gd name="connsiteX476" fmla="*/ 3613 w 10000"/>
                <a:gd name="connsiteY476" fmla="*/ 9919 h 10000"/>
                <a:gd name="connsiteX477" fmla="*/ 3657 w 10000"/>
                <a:gd name="connsiteY477" fmla="*/ 9926 h 10000"/>
                <a:gd name="connsiteX478" fmla="*/ 3669 w 10000"/>
                <a:gd name="connsiteY478" fmla="*/ 9946 h 10000"/>
                <a:gd name="connsiteX479" fmla="*/ 3746 w 10000"/>
                <a:gd name="connsiteY479" fmla="*/ 9953 h 10000"/>
                <a:gd name="connsiteX480" fmla="*/ 3801 w 10000"/>
                <a:gd name="connsiteY480" fmla="*/ 9966 h 10000"/>
                <a:gd name="connsiteX481" fmla="*/ 3878 w 10000"/>
                <a:gd name="connsiteY481" fmla="*/ 9973 h 10000"/>
                <a:gd name="connsiteX482" fmla="*/ 3934 w 10000"/>
                <a:gd name="connsiteY482" fmla="*/ 9973 h 10000"/>
                <a:gd name="connsiteX483" fmla="*/ 4012 w 10000"/>
                <a:gd name="connsiteY483" fmla="*/ 9980 h 10000"/>
                <a:gd name="connsiteX484" fmla="*/ 4089 w 10000"/>
                <a:gd name="connsiteY484" fmla="*/ 9993 h 10000"/>
                <a:gd name="connsiteX485" fmla="*/ 4144 w 10000"/>
                <a:gd name="connsiteY485" fmla="*/ 9993 h 10000"/>
                <a:gd name="connsiteX486" fmla="*/ 4221 w 10000"/>
                <a:gd name="connsiteY486"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0000" h="10000">
                  <a:moveTo>
                    <a:pt x="4221" y="10000"/>
                  </a:moveTo>
                  <a:lnTo>
                    <a:pt x="4299" y="10000"/>
                  </a:lnTo>
                  <a:lnTo>
                    <a:pt x="4387" y="10000"/>
                  </a:lnTo>
                  <a:cubicBezTo>
                    <a:pt x="4416" y="9998"/>
                    <a:pt x="4446" y="9995"/>
                    <a:pt x="4474" y="9993"/>
                  </a:cubicBezTo>
                  <a:lnTo>
                    <a:pt x="4564" y="9993"/>
                  </a:lnTo>
                  <a:lnTo>
                    <a:pt x="4641" y="9993"/>
                  </a:lnTo>
                  <a:cubicBezTo>
                    <a:pt x="4670" y="9989"/>
                    <a:pt x="4699" y="9984"/>
                    <a:pt x="4728" y="9980"/>
                  </a:cubicBezTo>
                  <a:lnTo>
                    <a:pt x="4818" y="9980"/>
                  </a:lnTo>
                  <a:lnTo>
                    <a:pt x="4907" y="9980"/>
                  </a:lnTo>
                  <a:cubicBezTo>
                    <a:pt x="4925" y="9978"/>
                    <a:pt x="4943" y="9975"/>
                    <a:pt x="4961" y="9973"/>
                  </a:cubicBezTo>
                  <a:cubicBezTo>
                    <a:pt x="4980" y="9971"/>
                    <a:pt x="4998" y="9968"/>
                    <a:pt x="5017" y="9966"/>
                  </a:cubicBezTo>
                  <a:cubicBezTo>
                    <a:pt x="5032" y="9962"/>
                    <a:pt x="5046" y="9957"/>
                    <a:pt x="5061" y="9953"/>
                  </a:cubicBezTo>
                  <a:lnTo>
                    <a:pt x="5117" y="9953"/>
                  </a:lnTo>
                  <a:cubicBezTo>
                    <a:pt x="5131" y="9951"/>
                    <a:pt x="5146" y="9948"/>
                    <a:pt x="5161" y="9946"/>
                  </a:cubicBezTo>
                  <a:lnTo>
                    <a:pt x="5204" y="9946"/>
                  </a:lnTo>
                  <a:lnTo>
                    <a:pt x="5249" y="9946"/>
                  </a:lnTo>
                  <a:cubicBezTo>
                    <a:pt x="5271" y="9944"/>
                    <a:pt x="5293" y="9941"/>
                    <a:pt x="5315" y="9939"/>
                  </a:cubicBezTo>
                  <a:cubicBezTo>
                    <a:pt x="5322" y="9935"/>
                    <a:pt x="5330" y="9930"/>
                    <a:pt x="5338" y="9926"/>
                  </a:cubicBezTo>
                  <a:lnTo>
                    <a:pt x="5370" y="9926"/>
                  </a:lnTo>
                  <a:cubicBezTo>
                    <a:pt x="5382" y="9924"/>
                    <a:pt x="5392" y="9921"/>
                    <a:pt x="5403" y="9919"/>
                  </a:cubicBezTo>
                  <a:lnTo>
                    <a:pt x="5425" y="9919"/>
                  </a:lnTo>
                  <a:lnTo>
                    <a:pt x="5458" y="9919"/>
                  </a:lnTo>
                  <a:lnTo>
                    <a:pt x="5492" y="9919"/>
                  </a:lnTo>
                  <a:lnTo>
                    <a:pt x="5514" y="9919"/>
                  </a:lnTo>
                  <a:cubicBezTo>
                    <a:pt x="5526" y="9914"/>
                    <a:pt x="5536" y="9910"/>
                    <a:pt x="5547" y="9905"/>
                  </a:cubicBezTo>
                  <a:cubicBezTo>
                    <a:pt x="5573" y="9901"/>
                    <a:pt x="5599" y="9896"/>
                    <a:pt x="5624" y="9892"/>
                  </a:cubicBezTo>
                  <a:cubicBezTo>
                    <a:pt x="5653" y="9887"/>
                    <a:pt x="5683" y="9883"/>
                    <a:pt x="5712" y="9878"/>
                  </a:cubicBezTo>
                  <a:lnTo>
                    <a:pt x="5791" y="9851"/>
                  </a:lnTo>
                  <a:cubicBezTo>
                    <a:pt x="5813" y="9847"/>
                    <a:pt x="5835" y="9842"/>
                    <a:pt x="5857" y="9838"/>
                  </a:cubicBezTo>
                  <a:lnTo>
                    <a:pt x="5934" y="9811"/>
                  </a:lnTo>
                  <a:lnTo>
                    <a:pt x="6012" y="9784"/>
                  </a:lnTo>
                  <a:cubicBezTo>
                    <a:pt x="6030" y="9770"/>
                    <a:pt x="6049" y="9757"/>
                    <a:pt x="6067" y="9743"/>
                  </a:cubicBezTo>
                  <a:lnTo>
                    <a:pt x="6133" y="9716"/>
                  </a:lnTo>
                  <a:cubicBezTo>
                    <a:pt x="6136" y="9700"/>
                    <a:pt x="6140" y="9685"/>
                    <a:pt x="6143" y="9669"/>
                  </a:cubicBezTo>
                  <a:lnTo>
                    <a:pt x="6143" y="9629"/>
                  </a:lnTo>
                  <a:cubicBezTo>
                    <a:pt x="6140" y="9613"/>
                    <a:pt x="6136" y="9597"/>
                    <a:pt x="6133" y="9581"/>
                  </a:cubicBezTo>
                  <a:cubicBezTo>
                    <a:pt x="6122" y="9565"/>
                    <a:pt x="6111" y="9550"/>
                    <a:pt x="6100" y="9534"/>
                  </a:cubicBezTo>
                  <a:cubicBezTo>
                    <a:pt x="6089" y="9523"/>
                    <a:pt x="6079" y="9511"/>
                    <a:pt x="6067" y="9500"/>
                  </a:cubicBezTo>
                  <a:cubicBezTo>
                    <a:pt x="6052" y="9487"/>
                    <a:pt x="6038" y="9473"/>
                    <a:pt x="6023" y="9460"/>
                  </a:cubicBezTo>
                  <a:lnTo>
                    <a:pt x="5968" y="9426"/>
                  </a:lnTo>
                  <a:lnTo>
                    <a:pt x="5912" y="9399"/>
                  </a:lnTo>
                  <a:cubicBezTo>
                    <a:pt x="5890" y="9397"/>
                    <a:pt x="5868" y="9394"/>
                    <a:pt x="5846" y="9392"/>
                  </a:cubicBezTo>
                  <a:cubicBezTo>
                    <a:pt x="5828" y="9385"/>
                    <a:pt x="5809" y="9379"/>
                    <a:pt x="5791" y="9372"/>
                  </a:cubicBezTo>
                  <a:cubicBezTo>
                    <a:pt x="5769" y="9365"/>
                    <a:pt x="5746" y="9359"/>
                    <a:pt x="5724" y="9352"/>
                  </a:cubicBezTo>
                  <a:cubicBezTo>
                    <a:pt x="5702" y="9345"/>
                    <a:pt x="5679" y="9339"/>
                    <a:pt x="5657" y="9332"/>
                  </a:cubicBezTo>
                  <a:cubicBezTo>
                    <a:pt x="5636" y="9330"/>
                    <a:pt x="5613" y="9327"/>
                    <a:pt x="5591" y="9325"/>
                  </a:cubicBezTo>
                  <a:cubicBezTo>
                    <a:pt x="5566" y="9318"/>
                    <a:pt x="5540" y="9312"/>
                    <a:pt x="5514" y="9305"/>
                  </a:cubicBezTo>
                  <a:cubicBezTo>
                    <a:pt x="5496" y="9300"/>
                    <a:pt x="5477" y="9296"/>
                    <a:pt x="5458" y="9291"/>
                  </a:cubicBezTo>
                  <a:cubicBezTo>
                    <a:pt x="5432" y="9287"/>
                    <a:pt x="5406" y="9282"/>
                    <a:pt x="5381" y="9278"/>
                  </a:cubicBezTo>
                  <a:cubicBezTo>
                    <a:pt x="5374" y="9276"/>
                    <a:pt x="5366" y="9273"/>
                    <a:pt x="5359" y="9271"/>
                  </a:cubicBezTo>
                  <a:lnTo>
                    <a:pt x="5326" y="9271"/>
                  </a:lnTo>
                  <a:lnTo>
                    <a:pt x="5293" y="9271"/>
                  </a:lnTo>
                  <a:cubicBezTo>
                    <a:pt x="5289" y="9269"/>
                    <a:pt x="5286" y="9266"/>
                    <a:pt x="5282" y="9264"/>
                  </a:cubicBezTo>
                  <a:lnTo>
                    <a:pt x="5249" y="9264"/>
                  </a:lnTo>
                  <a:lnTo>
                    <a:pt x="5215" y="9264"/>
                  </a:lnTo>
                  <a:cubicBezTo>
                    <a:pt x="5211" y="9260"/>
                    <a:pt x="5208" y="9255"/>
                    <a:pt x="5204" y="9251"/>
                  </a:cubicBezTo>
                  <a:cubicBezTo>
                    <a:pt x="5193" y="9249"/>
                    <a:pt x="5182" y="9246"/>
                    <a:pt x="5171" y="9244"/>
                  </a:cubicBezTo>
                  <a:lnTo>
                    <a:pt x="5171" y="9223"/>
                  </a:lnTo>
                  <a:cubicBezTo>
                    <a:pt x="5178" y="9214"/>
                    <a:pt x="5187" y="9205"/>
                    <a:pt x="5194" y="9196"/>
                  </a:cubicBezTo>
                  <a:lnTo>
                    <a:pt x="5194" y="9176"/>
                  </a:lnTo>
                  <a:cubicBezTo>
                    <a:pt x="5197" y="9172"/>
                    <a:pt x="5201" y="9167"/>
                    <a:pt x="5204" y="9163"/>
                  </a:cubicBezTo>
                  <a:lnTo>
                    <a:pt x="5204" y="9142"/>
                  </a:lnTo>
                  <a:cubicBezTo>
                    <a:pt x="5208" y="9135"/>
                    <a:pt x="5211" y="9129"/>
                    <a:pt x="5215" y="9122"/>
                  </a:cubicBezTo>
                  <a:cubicBezTo>
                    <a:pt x="5222" y="9113"/>
                    <a:pt x="5231" y="9104"/>
                    <a:pt x="5238" y="9095"/>
                  </a:cubicBezTo>
                  <a:lnTo>
                    <a:pt x="5238" y="9082"/>
                  </a:lnTo>
                  <a:cubicBezTo>
                    <a:pt x="5256" y="9039"/>
                    <a:pt x="5275" y="8996"/>
                    <a:pt x="5293" y="8953"/>
                  </a:cubicBezTo>
                  <a:cubicBezTo>
                    <a:pt x="5315" y="8913"/>
                    <a:pt x="5338" y="8872"/>
                    <a:pt x="5359" y="8832"/>
                  </a:cubicBezTo>
                  <a:cubicBezTo>
                    <a:pt x="5374" y="8796"/>
                    <a:pt x="5389" y="8760"/>
                    <a:pt x="5403" y="8724"/>
                  </a:cubicBezTo>
                  <a:cubicBezTo>
                    <a:pt x="5418" y="8683"/>
                    <a:pt x="5433" y="8643"/>
                    <a:pt x="5448" y="8602"/>
                  </a:cubicBezTo>
                  <a:cubicBezTo>
                    <a:pt x="5462" y="8566"/>
                    <a:pt x="5477" y="8530"/>
                    <a:pt x="5492" y="8494"/>
                  </a:cubicBezTo>
                  <a:cubicBezTo>
                    <a:pt x="5499" y="8456"/>
                    <a:pt x="5507" y="8417"/>
                    <a:pt x="5514" y="8379"/>
                  </a:cubicBezTo>
                  <a:cubicBezTo>
                    <a:pt x="5522" y="8339"/>
                    <a:pt x="5529" y="8298"/>
                    <a:pt x="5536" y="8258"/>
                  </a:cubicBezTo>
                  <a:cubicBezTo>
                    <a:pt x="5540" y="8220"/>
                    <a:pt x="5543" y="8181"/>
                    <a:pt x="5547" y="8143"/>
                  </a:cubicBezTo>
                  <a:cubicBezTo>
                    <a:pt x="5551" y="8105"/>
                    <a:pt x="5554" y="8066"/>
                    <a:pt x="5559" y="8028"/>
                  </a:cubicBezTo>
                  <a:cubicBezTo>
                    <a:pt x="5570" y="7994"/>
                    <a:pt x="5580" y="7961"/>
                    <a:pt x="5591" y="7927"/>
                  </a:cubicBezTo>
                  <a:lnTo>
                    <a:pt x="5591" y="7833"/>
                  </a:lnTo>
                  <a:cubicBezTo>
                    <a:pt x="5598" y="7799"/>
                    <a:pt x="5606" y="7765"/>
                    <a:pt x="5613" y="7731"/>
                  </a:cubicBezTo>
                  <a:lnTo>
                    <a:pt x="5613" y="7630"/>
                  </a:lnTo>
                  <a:cubicBezTo>
                    <a:pt x="5617" y="7596"/>
                    <a:pt x="5620" y="7563"/>
                    <a:pt x="5624" y="7529"/>
                  </a:cubicBezTo>
                  <a:lnTo>
                    <a:pt x="5624" y="7441"/>
                  </a:lnTo>
                  <a:cubicBezTo>
                    <a:pt x="5627" y="7407"/>
                    <a:pt x="5631" y="7374"/>
                    <a:pt x="5635" y="7340"/>
                  </a:cubicBezTo>
                  <a:cubicBezTo>
                    <a:pt x="5631" y="7290"/>
                    <a:pt x="5627" y="7241"/>
                    <a:pt x="5624" y="7191"/>
                  </a:cubicBezTo>
                  <a:cubicBezTo>
                    <a:pt x="5620" y="7142"/>
                    <a:pt x="5617" y="7092"/>
                    <a:pt x="5613" y="7043"/>
                  </a:cubicBezTo>
                  <a:cubicBezTo>
                    <a:pt x="5606" y="6996"/>
                    <a:pt x="5599" y="6948"/>
                    <a:pt x="5591" y="6901"/>
                  </a:cubicBezTo>
                  <a:cubicBezTo>
                    <a:pt x="5587" y="6851"/>
                    <a:pt x="5584" y="6802"/>
                    <a:pt x="5580" y="6752"/>
                  </a:cubicBezTo>
                  <a:cubicBezTo>
                    <a:pt x="5573" y="6705"/>
                    <a:pt x="5566" y="6657"/>
                    <a:pt x="5559" y="6610"/>
                  </a:cubicBezTo>
                  <a:lnTo>
                    <a:pt x="5580" y="6469"/>
                  </a:lnTo>
                  <a:cubicBezTo>
                    <a:pt x="5591" y="6422"/>
                    <a:pt x="5602" y="6374"/>
                    <a:pt x="5613" y="6327"/>
                  </a:cubicBezTo>
                  <a:cubicBezTo>
                    <a:pt x="5635" y="6275"/>
                    <a:pt x="5657" y="6224"/>
                    <a:pt x="5679" y="6172"/>
                  </a:cubicBezTo>
                  <a:cubicBezTo>
                    <a:pt x="5690" y="6145"/>
                    <a:pt x="5700" y="6117"/>
                    <a:pt x="5712" y="6090"/>
                  </a:cubicBezTo>
                  <a:cubicBezTo>
                    <a:pt x="5738" y="6063"/>
                    <a:pt x="5765" y="6036"/>
                    <a:pt x="5791" y="6009"/>
                  </a:cubicBezTo>
                  <a:cubicBezTo>
                    <a:pt x="5812" y="5984"/>
                    <a:pt x="5835" y="5960"/>
                    <a:pt x="5857" y="5935"/>
                  </a:cubicBezTo>
                  <a:cubicBezTo>
                    <a:pt x="5889" y="5910"/>
                    <a:pt x="5923" y="5886"/>
                    <a:pt x="5956" y="5861"/>
                  </a:cubicBezTo>
                  <a:cubicBezTo>
                    <a:pt x="5990" y="5841"/>
                    <a:pt x="6023" y="5820"/>
                    <a:pt x="6056" y="5800"/>
                  </a:cubicBezTo>
                  <a:lnTo>
                    <a:pt x="6166" y="5726"/>
                  </a:lnTo>
                  <a:cubicBezTo>
                    <a:pt x="6195" y="5701"/>
                    <a:pt x="6225" y="5677"/>
                    <a:pt x="6254" y="5652"/>
                  </a:cubicBezTo>
                  <a:cubicBezTo>
                    <a:pt x="6287" y="5629"/>
                    <a:pt x="6321" y="5607"/>
                    <a:pt x="6354" y="5584"/>
                  </a:cubicBezTo>
                  <a:cubicBezTo>
                    <a:pt x="6372" y="5562"/>
                    <a:pt x="6390" y="5539"/>
                    <a:pt x="6408" y="5517"/>
                  </a:cubicBezTo>
                  <a:cubicBezTo>
                    <a:pt x="6427" y="5488"/>
                    <a:pt x="6445" y="5458"/>
                    <a:pt x="6465" y="5429"/>
                  </a:cubicBezTo>
                  <a:cubicBezTo>
                    <a:pt x="6472" y="5406"/>
                    <a:pt x="6479" y="5384"/>
                    <a:pt x="6486" y="5361"/>
                  </a:cubicBezTo>
                  <a:cubicBezTo>
                    <a:pt x="6494" y="5336"/>
                    <a:pt x="6501" y="5312"/>
                    <a:pt x="6508" y="5287"/>
                  </a:cubicBezTo>
                  <a:lnTo>
                    <a:pt x="6508" y="5206"/>
                  </a:lnTo>
                  <a:cubicBezTo>
                    <a:pt x="6501" y="5179"/>
                    <a:pt x="6493" y="5152"/>
                    <a:pt x="6486" y="5125"/>
                  </a:cubicBezTo>
                  <a:cubicBezTo>
                    <a:pt x="6479" y="5096"/>
                    <a:pt x="6472" y="5066"/>
                    <a:pt x="6465" y="5037"/>
                  </a:cubicBezTo>
                  <a:lnTo>
                    <a:pt x="6408" y="4956"/>
                  </a:lnTo>
                  <a:cubicBezTo>
                    <a:pt x="6401" y="4945"/>
                    <a:pt x="6394" y="4933"/>
                    <a:pt x="6387" y="4922"/>
                  </a:cubicBezTo>
                  <a:cubicBezTo>
                    <a:pt x="6376" y="4909"/>
                    <a:pt x="6365" y="4895"/>
                    <a:pt x="6354" y="4882"/>
                  </a:cubicBezTo>
                  <a:cubicBezTo>
                    <a:pt x="6350" y="4871"/>
                    <a:pt x="6347" y="4859"/>
                    <a:pt x="6343" y="4848"/>
                  </a:cubicBezTo>
                  <a:lnTo>
                    <a:pt x="6343" y="4801"/>
                  </a:lnTo>
                  <a:cubicBezTo>
                    <a:pt x="6347" y="4790"/>
                    <a:pt x="6350" y="4778"/>
                    <a:pt x="6354" y="4767"/>
                  </a:cubicBezTo>
                  <a:lnTo>
                    <a:pt x="6354" y="4733"/>
                  </a:lnTo>
                  <a:cubicBezTo>
                    <a:pt x="6357" y="4717"/>
                    <a:pt x="6361" y="4702"/>
                    <a:pt x="6364" y="4686"/>
                  </a:cubicBezTo>
                  <a:lnTo>
                    <a:pt x="6364" y="4646"/>
                  </a:lnTo>
                  <a:lnTo>
                    <a:pt x="6430" y="4619"/>
                  </a:lnTo>
                  <a:cubicBezTo>
                    <a:pt x="6448" y="4614"/>
                    <a:pt x="6468" y="4610"/>
                    <a:pt x="6486" y="4605"/>
                  </a:cubicBezTo>
                  <a:cubicBezTo>
                    <a:pt x="6508" y="4591"/>
                    <a:pt x="6531" y="4578"/>
                    <a:pt x="6552" y="4564"/>
                  </a:cubicBezTo>
                  <a:lnTo>
                    <a:pt x="6608" y="4537"/>
                  </a:lnTo>
                  <a:lnTo>
                    <a:pt x="6662" y="4510"/>
                  </a:lnTo>
                  <a:lnTo>
                    <a:pt x="6730" y="4477"/>
                  </a:lnTo>
                  <a:lnTo>
                    <a:pt x="6786" y="4450"/>
                  </a:lnTo>
                  <a:lnTo>
                    <a:pt x="6851" y="4423"/>
                  </a:lnTo>
                  <a:cubicBezTo>
                    <a:pt x="6858" y="4414"/>
                    <a:pt x="6866" y="4405"/>
                    <a:pt x="6873" y="4396"/>
                  </a:cubicBezTo>
                  <a:cubicBezTo>
                    <a:pt x="6884" y="4387"/>
                    <a:pt x="6894" y="4378"/>
                    <a:pt x="6906" y="4369"/>
                  </a:cubicBezTo>
                  <a:cubicBezTo>
                    <a:pt x="6917" y="4362"/>
                    <a:pt x="6927" y="4355"/>
                    <a:pt x="6939" y="4348"/>
                  </a:cubicBezTo>
                  <a:cubicBezTo>
                    <a:pt x="6947" y="4341"/>
                    <a:pt x="6955" y="4335"/>
                    <a:pt x="6962" y="4328"/>
                  </a:cubicBezTo>
                  <a:cubicBezTo>
                    <a:pt x="6974" y="4321"/>
                    <a:pt x="6984" y="4315"/>
                    <a:pt x="6995" y="4308"/>
                  </a:cubicBezTo>
                  <a:cubicBezTo>
                    <a:pt x="7006" y="4303"/>
                    <a:pt x="7017" y="4299"/>
                    <a:pt x="7028" y="4294"/>
                  </a:cubicBezTo>
                  <a:cubicBezTo>
                    <a:pt x="7042" y="4287"/>
                    <a:pt x="7058" y="4281"/>
                    <a:pt x="7072" y="4274"/>
                  </a:cubicBezTo>
                  <a:cubicBezTo>
                    <a:pt x="7087" y="4267"/>
                    <a:pt x="7102" y="4261"/>
                    <a:pt x="7116" y="4254"/>
                  </a:cubicBezTo>
                  <a:lnTo>
                    <a:pt x="7293" y="4173"/>
                  </a:lnTo>
                  <a:lnTo>
                    <a:pt x="7470" y="4099"/>
                  </a:lnTo>
                  <a:lnTo>
                    <a:pt x="7658" y="4031"/>
                  </a:lnTo>
                  <a:lnTo>
                    <a:pt x="7835" y="3943"/>
                  </a:lnTo>
                  <a:cubicBezTo>
                    <a:pt x="7861" y="3930"/>
                    <a:pt x="7886" y="3916"/>
                    <a:pt x="7912" y="3903"/>
                  </a:cubicBezTo>
                  <a:cubicBezTo>
                    <a:pt x="7934" y="3887"/>
                    <a:pt x="7957" y="3872"/>
                    <a:pt x="7979" y="3856"/>
                  </a:cubicBezTo>
                  <a:cubicBezTo>
                    <a:pt x="8001" y="3838"/>
                    <a:pt x="8022" y="3819"/>
                    <a:pt x="8044" y="3801"/>
                  </a:cubicBezTo>
                  <a:lnTo>
                    <a:pt x="8089" y="3747"/>
                  </a:lnTo>
                  <a:cubicBezTo>
                    <a:pt x="8103" y="3729"/>
                    <a:pt x="8118" y="3711"/>
                    <a:pt x="8133" y="3693"/>
                  </a:cubicBezTo>
                  <a:cubicBezTo>
                    <a:pt x="8136" y="3671"/>
                    <a:pt x="8140" y="3648"/>
                    <a:pt x="8143" y="3626"/>
                  </a:cubicBezTo>
                  <a:cubicBezTo>
                    <a:pt x="8147" y="3606"/>
                    <a:pt x="8150" y="3585"/>
                    <a:pt x="8154" y="3565"/>
                  </a:cubicBezTo>
                  <a:lnTo>
                    <a:pt x="8154" y="3491"/>
                  </a:lnTo>
                  <a:cubicBezTo>
                    <a:pt x="8150" y="3489"/>
                    <a:pt x="8147" y="3486"/>
                    <a:pt x="8143" y="3484"/>
                  </a:cubicBezTo>
                  <a:lnTo>
                    <a:pt x="8143" y="3484"/>
                  </a:lnTo>
                  <a:cubicBezTo>
                    <a:pt x="8140" y="3480"/>
                    <a:pt x="8136" y="3475"/>
                    <a:pt x="8133" y="3471"/>
                  </a:cubicBezTo>
                  <a:lnTo>
                    <a:pt x="8133" y="3464"/>
                  </a:lnTo>
                  <a:lnTo>
                    <a:pt x="8133" y="3450"/>
                  </a:lnTo>
                  <a:lnTo>
                    <a:pt x="8133" y="3444"/>
                  </a:lnTo>
                  <a:lnTo>
                    <a:pt x="8133" y="3437"/>
                  </a:lnTo>
                  <a:cubicBezTo>
                    <a:pt x="8136" y="3432"/>
                    <a:pt x="8140" y="3428"/>
                    <a:pt x="8143" y="3423"/>
                  </a:cubicBezTo>
                  <a:lnTo>
                    <a:pt x="8232" y="3437"/>
                  </a:lnTo>
                  <a:cubicBezTo>
                    <a:pt x="8261" y="3439"/>
                    <a:pt x="8291" y="3442"/>
                    <a:pt x="8320" y="3444"/>
                  </a:cubicBezTo>
                  <a:lnTo>
                    <a:pt x="8431" y="3444"/>
                  </a:lnTo>
                  <a:cubicBezTo>
                    <a:pt x="8461" y="3442"/>
                    <a:pt x="8489" y="3439"/>
                    <a:pt x="8519" y="3437"/>
                  </a:cubicBezTo>
                  <a:cubicBezTo>
                    <a:pt x="8548" y="3432"/>
                    <a:pt x="8578" y="3428"/>
                    <a:pt x="8608" y="3423"/>
                  </a:cubicBezTo>
                  <a:lnTo>
                    <a:pt x="8697" y="3417"/>
                  </a:lnTo>
                  <a:cubicBezTo>
                    <a:pt x="8727" y="3415"/>
                    <a:pt x="8756" y="3412"/>
                    <a:pt x="8785" y="3410"/>
                  </a:cubicBezTo>
                  <a:cubicBezTo>
                    <a:pt x="8814" y="3403"/>
                    <a:pt x="8844" y="3397"/>
                    <a:pt x="8873" y="3390"/>
                  </a:cubicBezTo>
                  <a:cubicBezTo>
                    <a:pt x="8887" y="3383"/>
                    <a:pt x="8904" y="3376"/>
                    <a:pt x="8918" y="3369"/>
                  </a:cubicBezTo>
                  <a:lnTo>
                    <a:pt x="8962" y="3363"/>
                  </a:lnTo>
                  <a:lnTo>
                    <a:pt x="8995" y="3342"/>
                  </a:lnTo>
                  <a:lnTo>
                    <a:pt x="9039" y="3336"/>
                  </a:lnTo>
                  <a:lnTo>
                    <a:pt x="9072" y="3315"/>
                  </a:lnTo>
                  <a:lnTo>
                    <a:pt x="9105" y="3309"/>
                  </a:lnTo>
                  <a:cubicBezTo>
                    <a:pt x="9112" y="3307"/>
                    <a:pt x="9119" y="3304"/>
                    <a:pt x="9127" y="3302"/>
                  </a:cubicBezTo>
                  <a:cubicBezTo>
                    <a:pt x="9138" y="3295"/>
                    <a:pt x="9149" y="3289"/>
                    <a:pt x="9160" y="3282"/>
                  </a:cubicBezTo>
                  <a:lnTo>
                    <a:pt x="9216" y="3241"/>
                  </a:lnTo>
                  <a:cubicBezTo>
                    <a:pt x="9238" y="3230"/>
                    <a:pt x="9260" y="3218"/>
                    <a:pt x="9282" y="3207"/>
                  </a:cubicBezTo>
                  <a:cubicBezTo>
                    <a:pt x="9296" y="3191"/>
                    <a:pt x="9311" y="3176"/>
                    <a:pt x="9326" y="3160"/>
                  </a:cubicBezTo>
                  <a:cubicBezTo>
                    <a:pt x="9337" y="3147"/>
                    <a:pt x="9347" y="3133"/>
                    <a:pt x="9359" y="3120"/>
                  </a:cubicBezTo>
                  <a:cubicBezTo>
                    <a:pt x="9366" y="3100"/>
                    <a:pt x="9373" y="3079"/>
                    <a:pt x="9380" y="3059"/>
                  </a:cubicBezTo>
                  <a:lnTo>
                    <a:pt x="9380" y="3018"/>
                  </a:lnTo>
                  <a:lnTo>
                    <a:pt x="9380" y="2964"/>
                  </a:lnTo>
                  <a:lnTo>
                    <a:pt x="9380" y="2903"/>
                  </a:lnTo>
                  <a:cubicBezTo>
                    <a:pt x="9376" y="2894"/>
                    <a:pt x="9373" y="2885"/>
                    <a:pt x="9369" y="2876"/>
                  </a:cubicBezTo>
                  <a:lnTo>
                    <a:pt x="9336" y="2849"/>
                  </a:lnTo>
                  <a:cubicBezTo>
                    <a:pt x="9333" y="2845"/>
                    <a:pt x="9329" y="2840"/>
                    <a:pt x="9326" y="2836"/>
                  </a:cubicBezTo>
                  <a:lnTo>
                    <a:pt x="9293" y="2809"/>
                  </a:lnTo>
                  <a:cubicBezTo>
                    <a:pt x="9289" y="2802"/>
                    <a:pt x="9286" y="2796"/>
                    <a:pt x="9282" y="2789"/>
                  </a:cubicBezTo>
                  <a:cubicBezTo>
                    <a:pt x="9270" y="2780"/>
                    <a:pt x="9260" y="2771"/>
                    <a:pt x="9249" y="2762"/>
                  </a:cubicBezTo>
                  <a:cubicBezTo>
                    <a:pt x="9237" y="2755"/>
                    <a:pt x="9227" y="2748"/>
                    <a:pt x="9216" y="2741"/>
                  </a:cubicBezTo>
                  <a:cubicBezTo>
                    <a:pt x="9209" y="2732"/>
                    <a:pt x="9200" y="2723"/>
                    <a:pt x="9193" y="2714"/>
                  </a:cubicBezTo>
                  <a:cubicBezTo>
                    <a:pt x="9200" y="2705"/>
                    <a:pt x="9209" y="2696"/>
                    <a:pt x="9216" y="2687"/>
                  </a:cubicBezTo>
                  <a:lnTo>
                    <a:pt x="9237" y="2654"/>
                  </a:lnTo>
                  <a:cubicBezTo>
                    <a:pt x="9242" y="2645"/>
                    <a:pt x="9245" y="2636"/>
                    <a:pt x="9249" y="2627"/>
                  </a:cubicBezTo>
                  <a:lnTo>
                    <a:pt x="9249" y="2586"/>
                  </a:lnTo>
                  <a:cubicBezTo>
                    <a:pt x="9252" y="2577"/>
                    <a:pt x="9256" y="2568"/>
                    <a:pt x="9259" y="2559"/>
                  </a:cubicBezTo>
                  <a:cubicBezTo>
                    <a:pt x="9266" y="2548"/>
                    <a:pt x="9274" y="2536"/>
                    <a:pt x="9282" y="2525"/>
                  </a:cubicBezTo>
                  <a:lnTo>
                    <a:pt x="9303" y="2498"/>
                  </a:lnTo>
                  <a:cubicBezTo>
                    <a:pt x="9315" y="2489"/>
                    <a:pt x="9325" y="2480"/>
                    <a:pt x="9336" y="2471"/>
                  </a:cubicBezTo>
                  <a:cubicBezTo>
                    <a:pt x="9358" y="2446"/>
                    <a:pt x="9380" y="2422"/>
                    <a:pt x="9403" y="2397"/>
                  </a:cubicBezTo>
                  <a:lnTo>
                    <a:pt x="9458" y="2330"/>
                  </a:lnTo>
                  <a:cubicBezTo>
                    <a:pt x="9484" y="2312"/>
                    <a:pt x="9510" y="2293"/>
                    <a:pt x="9537" y="2275"/>
                  </a:cubicBezTo>
                  <a:lnTo>
                    <a:pt x="9624" y="2215"/>
                  </a:lnTo>
                  <a:lnTo>
                    <a:pt x="9702" y="2161"/>
                  </a:lnTo>
                  <a:cubicBezTo>
                    <a:pt x="9731" y="2138"/>
                    <a:pt x="9761" y="2116"/>
                    <a:pt x="9790" y="2093"/>
                  </a:cubicBezTo>
                  <a:cubicBezTo>
                    <a:pt x="9812" y="2075"/>
                    <a:pt x="9835" y="2057"/>
                    <a:pt x="9856" y="2039"/>
                  </a:cubicBezTo>
                  <a:lnTo>
                    <a:pt x="9934" y="1985"/>
                  </a:lnTo>
                  <a:cubicBezTo>
                    <a:pt x="9946" y="1974"/>
                    <a:pt x="9956" y="1962"/>
                    <a:pt x="9967" y="1951"/>
                  </a:cubicBezTo>
                  <a:cubicBezTo>
                    <a:pt x="9978" y="1935"/>
                    <a:pt x="9989" y="1920"/>
                    <a:pt x="10000" y="1904"/>
                  </a:cubicBezTo>
                  <a:lnTo>
                    <a:pt x="10000" y="1870"/>
                  </a:lnTo>
                  <a:lnTo>
                    <a:pt x="10000" y="1823"/>
                  </a:lnTo>
                  <a:cubicBezTo>
                    <a:pt x="9993" y="1810"/>
                    <a:pt x="9986" y="1796"/>
                    <a:pt x="9978" y="1783"/>
                  </a:cubicBezTo>
                  <a:cubicBezTo>
                    <a:pt x="9971" y="1772"/>
                    <a:pt x="9963" y="1760"/>
                    <a:pt x="9956" y="1749"/>
                  </a:cubicBezTo>
                  <a:cubicBezTo>
                    <a:pt x="9945" y="1738"/>
                    <a:pt x="9934" y="1726"/>
                    <a:pt x="9923" y="1715"/>
                  </a:cubicBezTo>
                  <a:cubicBezTo>
                    <a:pt x="9912" y="1702"/>
                    <a:pt x="9901" y="1688"/>
                    <a:pt x="9890" y="1675"/>
                  </a:cubicBezTo>
                  <a:lnTo>
                    <a:pt x="9835" y="1654"/>
                  </a:lnTo>
                  <a:cubicBezTo>
                    <a:pt x="9820" y="1650"/>
                    <a:pt x="9805" y="1645"/>
                    <a:pt x="9790" y="1641"/>
                  </a:cubicBezTo>
                  <a:cubicBezTo>
                    <a:pt x="9769" y="1636"/>
                    <a:pt x="9746" y="1632"/>
                    <a:pt x="9725" y="1627"/>
                  </a:cubicBezTo>
                  <a:cubicBezTo>
                    <a:pt x="9706" y="1623"/>
                    <a:pt x="9688" y="1618"/>
                    <a:pt x="9669" y="1614"/>
                  </a:cubicBezTo>
                  <a:cubicBezTo>
                    <a:pt x="9648" y="1609"/>
                    <a:pt x="9624" y="1605"/>
                    <a:pt x="9602" y="1600"/>
                  </a:cubicBezTo>
                  <a:cubicBezTo>
                    <a:pt x="9588" y="1591"/>
                    <a:pt x="9573" y="1582"/>
                    <a:pt x="9558" y="1573"/>
                  </a:cubicBezTo>
                  <a:cubicBezTo>
                    <a:pt x="9543" y="1569"/>
                    <a:pt x="9528" y="1564"/>
                    <a:pt x="9513" y="1560"/>
                  </a:cubicBezTo>
                  <a:cubicBezTo>
                    <a:pt x="9499" y="1546"/>
                    <a:pt x="9484" y="1533"/>
                    <a:pt x="9470" y="1519"/>
                  </a:cubicBezTo>
                  <a:cubicBezTo>
                    <a:pt x="9436" y="1481"/>
                    <a:pt x="9403" y="1442"/>
                    <a:pt x="9369" y="1404"/>
                  </a:cubicBezTo>
                  <a:lnTo>
                    <a:pt x="9249" y="1283"/>
                  </a:lnTo>
                  <a:lnTo>
                    <a:pt x="9115" y="1175"/>
                  </a:lnTo>
                  <a:lnTo>
                    <a:pt x="8984" y="1053"/>
                  </a:lnTo>
                  <a:lnTo>
                    <a:pt x="8828" y="945"/>
                  </a:lnTo>
                  <a:lnTo>
                    <a:pt x="8708" y="831"/>
                  </a:lnTo>
                  <a:cubicBezTo>
                    <a:pt x="8694" y="808"/>
                    <a:pt x="8678" y="786"/>
                    <a:pt x="8664" y="763"/>
                  </a:cubicBezTo>
                  <a:cubicBezTo>
                    <a:pt x="8645" y="743"/>
                    <a:pt x="8626" y="722"/>
                    <a:pt x="8608" y="702"/>
                  </a:cubicBezTo>
                  <a:cubicBezTo>
                    <a:pt x="8596" y="680"/>
                    <a:pt x="8585" y="657"/>
                    <a:pt x="8574" y="635"/>
                  </a:cubicBezTo>
                  <a:cubicBezTo>
                    <a:pt x="8567" y="610"/>
                    <a:pt x="8559" y="585"/>
                    <a:pt x="8552" y="560"/>
                  </a:cubicBezTo>
                  <a:lnTo>
                    <a:pt x="8486" y="473"/>
                  </a:lnTo>
                  <a:cubicBezTo>
                    <a:pt x="8468" y="446"/>
                    <a:pt x="8449" y="419"/>
                    <a:pt x="8431" y="392"/>
                  </a:cubicBezTo>
                  <a:cubicBezTo>
                    <a:pt x="8404" y="360"/>
                    <a:pt x="8378" y="329"/>
                    <a:pt x="8353" y="297"/>
                  </a:cubicBezTo>
                  <a:cubicBezTo>
                    <a:pt x="8324" y="270"/>
                    <a:pt x="8294" y="243"/>
                    <a:pt x="8265" y="216"/>
                  </a:cubicBezTo>
                  <a:cubicBezTo>
                    <a:pt x="8228" y="196"/>
                    <a:pt x="8192" y="175"/>
                    <a:pt x="8154" y="155"/>
                  </a:cubicBezTo>
                  <a:cubicBezTo>
                    <a:pt x="8121" y="133"/>
                    <a:pt x="8089" y="110"/>
                    <a:pt x="8056" y="88"/>
                  </a:cubicBezTo>
                  <a:lnTo>
                    <a:pt x="7934" y="34"/>
                  </a:lnTo>
                  <a:lnTo>
                    <a:pt x="7802" y="0"/>
                  </a:lnTo>
                  <a:lnTo>
                    <a:pt x="7681" y="0"/>
                  </a:lnTo>
                  <a:cubicBezTo>
                    <a:pt x="7646" y="2"/>
                    <a:pt x="7613" y="5"/>
                    <a:pt x="7580" y="7"/>
                  </a:cubicBezTo>
                  <a:cubicBezTo>
                    <a:pt x="7550" y="9"/>
                    <a:pt x="7521" y="12"/>
                    <a:pt x="7492" y="14"/>
                  </a:cubicBezTo>
                  <a:lnTo>
                    <a:pt x="7381" y="41"/>
                  </a:lnTo>
                  <a:lnTo>
                    <a:pt x="7205" y="101"/>
                  </a:lnTo>
                  <a:lnTo>
                    <a:pt x="7039" y="162"/>
                  </a:lnTo>
                  <a:lnTo>
                    <a:pt x="6895" y="243"/>
                  </a:lnTo>
                  <a:lnTo>
                    <a:pt x="6730" y="324"/>
                  </a:lnTo>
                  <a:lnTo>
                    <a:pt x="6574" y="398"/>
                  </a:lnTo>
                  <a:lnTo>
                    <a:pt x="6408" y="466"/>
                  </a:lnTo>
                  <a:cubicBezTo>
                    <a:pt x="6379" y="477"/>
                    <a:pt x="6350" y="489"/>
                    <a:pt x="6321" y="500"/>
                  </a:cubicBezTo>
                  <a:lnTo>
                    <a:pt x="6221" y="527"/>
                  </a:lnTo>
                  <a:lnTo>
                    <a:pt x="6110" y="533"/>
                  </a:lnTo>
                  <a:lnTo>
                    <a:pt x="6012" y="533"/>
                  </a:lnTo>
                  <a:cubicBezTo>
                    <a:pt x="5979" y="538"/>
                    <a:pt x="5945" y="542"/>
                    <a:pt x="5912" y="547"/>
                  </a:cubicBezTo>
                  <a:lnTo>
                    <a:pt x="5791" y="560"/>
                  </a:lnTo>
                  <a:lnTo>
                    <a:pt x="5679" y="581"/>
                  </a:lnTo>
                  <a:lnTo>
                    <a:pt x="5591" y="621"/>
                  </a:lnTo>
                  <a:cubicBezTo>
                    <a:pt x="5577" y="626"/>
                    <a:pt x="5562" y="630"/>
                    <a:pt x="5547" y="635"/>
                  </a:cubicBezTo>
                  <a:cubicBezTo>
                    <a:pt x="5536" y="642"/>
                    <a:pt x="5526" y="648"/>
                    <a:pt x="5514" y="655"/>
                  </a:cubicBezTo>
                  <a:cubicBezTo>
                    <a:pt x="5510" y="662"/>
                    <a:pt x="5507" y="668"/>
                    <a:pt x="5503" y="675"/>
                  </a:cubicBezTo>
                  <a:cubicBezTo>
                    <a:pt x="5492" y="684"/>
                    <a:pt x="5481" y="693"/>
                    <a:pt x="5469" y="702"/>
                  </a:cubicBezTo>
                  <a:cubicBezTo>
                    <a:pt x="5465" y="707"/>
                    <a:pt x="5462" y="711"/>
                    <a:pt x="5458" y="716"/>
                  </a:cubicBezTo>
                  <a:lnTo>
                    <a:pt x="5458" y="743"/>
                  </a:lnTo>
                  <a:lnTo>
                    <a:pt x="5458" y="770"/>
                  </a:lnTo>
                  <a:lnTo>
                    <a:pt x="5458" y="804"/>
                  </a:lnTo>
                  <a:cubicBezTo>
                    <a:pt x="5469" y="824"/>
                    <a:pt x="5481" y="844"/>
                    <a:pt x="5492" y="864"/>
                  </a:cubicBezTo>
                  <a:cubicBezTo>
                    <a:pt x="5499" y="884"/>
                    <a:pt x="5507" y="905"/>
                    <a:pt x="5514" y="925"/>
                  </a:cubicBezTo>
                  <a:cubicBezTo>
                    <a:pt x="5529" y="945"/>
                    <a:pt x="5544" y="966"/>
                    <a:pt x="5559" y="986"/>
                  </a:cubicBezTo>
                  <a:cubicBezTo>
                    <a:pt x="5577" y="1004"/>
                    <a:pt x="5594" y="1022"/>
                    <a:pt x="5613" y="1040"/>
                  </a:cubicBezTo>
                  <a:cubicBezTo>
                    <a:pt x="5627" y="1058"/>
                    <a:pt x="5643" y="1076"/>
                    <a:pt x="5657" y="1094"/>
                  </a:cubicBezTo>
                  <a:cubicBezTo>
                    <a:pt x="5676" y="1112"/>
                    <a:pt x="5693" y="1130"/>
                    <a:pt x="5712" y="1148"/>
                  </a:cubicBezTo>
                  <a:cubicBezTo>
                    <a:pt x="5730" y="1166"/>
                    <a:pt x="5750" y="1184"/>
                    <a:pt x="5768" y="1202"/>
                  </a:cubicBezTo>
                  <a:cubicBezTo>
                    <a:pt x="5784" y="1218"/>
                    <a:pt x="5799" y="1233"/>
                    <a:pt x="5813" y="1249"/>
                  </a:cubicBezTo>
                  <a:cubicBezTo>
                    <a:pt x="5762" y="1339"/>
                    <a:pt x="5709" y="1429"/>
                    <a:pt x="5657" y="1519"/>
                  </a:cubicBezTo>
                  <a:cubicBezTo>
                    <a:pt x="5650" y="1537"/>
                    <a:pt x="5642" y="1555"/>
                    <a:pt x="5635" y="1573"/>
                  </a:cubicBezTo>
                  <a:cubicBezTo>
                    <a:pt x="5631" y="1596"/>
                    <a:pt x="5627" y="1618"/>
                    <a:pt x="5624" y="1641"/>
                  </a:cubicBezTo>
                  <a:cubicBezTo>
                    <a:pt x="5627" y="1659"/>
                    <a:pt x="5631" y="1677"/>
                    <a:pt x="5635" y="1695"/>
                  </a:cubicBezTo>
                  <a:lnTo>
                    <a:pt x="5635" y="1749"/>
                  </a:lnTo>
                  <a:cubicBezTo>
                    <a:pt x="5642" y="1767"/>
                    <a:pt x="5650" y="1785"/>
                    <a:pt x="5657" y="1803"/>
                  </a:cubicBezTo>
                  <a:lnTo>
                    <a:pt x="5657" y="1857"/>
                  </a:lnTo>
                  <a:cubicBezTo>
                    <a:pt x="5660" y="1875"/>
                    <a:pt x="5664" y="1893"/>
                    <a:pt x="5667" y="1911"/>
                  </a:cubicBezTo>
                  <a:lnTo>
                    <a:pt x="5667" y="1965"/>
                  </a:lnTo>
                  <a:cubicBezTo>
                    <a:pt x="5672" y="1990"/>
                    <a:pt x="5675" y="2014"/>
                    <a:pt x="5679" y="2039"/>
                  </a:cubicBezTo>
                  <a:lnTo>
                    <a:pt x="5679" y="2107"/>
                  </a:lnTo>
                  <a:lnTo>
                    <a:pt x="5679" y="2167"/>
                  </a:lnTo>
                  <a:lnTo>
                    <a:pt x="5679" y="2235"/>
                  </a:lnTo>
                  <a:lnTo>
                    <a:pt x="5679" y="2296"/>
                  </a:lnTo>
                  <a:lnTo>
                    <a:pt x="5679" y="2350"/>
                  </a:lnTo>
                  <a:cubicBezTo>
                    <a:pt x="5675" y="2372"/>
                    <a:pt x="5672" y="2395"/>
                    <a:pt x="5667" y="2417"/>
                  </a:cubicBezTo>
                  <a:cubicBezTo>
                    <a:pt x="5656" y="2437"/>
                    <a:pt x="5646" y="2458"/>
                    <a:pt x="5635" y="2478"/>
                  </a:cubicBezTo>
                  <a:lnTo>
                    <a:pt x="5635" y="2505"/>
                  </a:lnTo>
                  <a:cubicBezTo>
                    <a:pt x="5631" y="2516"/>
                    <a:pt x="5627" y="2528"/>
                    <a:pt x="5624" y="2539"/>
                  </a:cubicBezTo>
                  <a:lnTo>
                    <a:pt x="5624" y="2579"/>
                  </a:lnTo>
                  <a:cubicBezTo>
                    <a:pt x="5620" y="2588"/>
                    <a:pt x="5617" y="2597"/>
                    <a:pt x="5613" y="2606"/>
                  </a:cubicBezTo>
                  <a:lnTo>
                    <a:pt x="5613" y="2640"/>
                  </a:lnTo>
                  <a:lnTo>
                    <a:pt x="5613" y="2667"/>
                  </a:lnTo>
                  <a:lnTo>
                    <a:pt x="5613" y="2708"/>
                  </a:lnTo>
                  <a:cubicBezTo>
                    <a:pt x="5617" y="2717"/>
                    <a:pt x="5620" y="2726"/>
                    <a:pt x="5624" y="2735"/>
                  </a:cubicBezTo>
                  <a:lnTo>
                    <a:pt x="5448" y="2714"/>
                  </a:lnTo>
                  <a:lnTo>
                    <a:pt x="5249" y="2687"/>
                  </a:lnTo>
                  <a:lnTo>
                    <a:pt x="5061" y="2667"/>
                  </a:lnTo>
                  <a:lnTo>
                    <a:pt x="4873" y="2654"/>
                  </a:lnTo>
                  <a:lnTo>
                    <a:pt x="4685" y="2654"/>
                  </a:lnTo>
                  <a:lnTo>
                    <a:pt x="4508" y="2660"/>
                  </a:lnTo>
                  <a:lnTo>
                    <a:pt x="4409" y="2681"/>
                  </a:lnTo>
                  <a:lnTo>
                    <a:pt x="4321" y="2694"/>
                  </a:lnTo>
                  <a:lnTo>
                    <a:pt x="4232" y="2721"/>
                  </a:lnTo>
                  <a:lnTo>
                    <a:pt x="4166" y="2748"/>
                  </a:lnTo>
                  <a:cubicBezTo>
                    <a:pt x="4148" y="2762"/>
                    <a:pt x="4129" y="2775"/>
                    <a:pt x="4111" y="2789"/>
                  </a:cubicBezTo>
                  <a:cubicBezTo>
                    <a:pt x="4107" y="2800"/>
                    <a:pt x="4103" y="2811"/>
                    <a:pt x="4100" y="2822"/>
                  </a:cubicBezTo>
                  <a:cubicBezTo>
                    <a:pt x="4096" y="2836"/>
                    <a:pt x="4093" y="2849"/>
                    <a:pt x="4089" y="2863"/>
                  </a:cubicBezTo>
                  <a:cubicBezTo>
                    <a:pt x="4093" y="2874"/>
                    <a:pt x="4096" y="2886"/>
                    <a:pt x="4100" y="2897"/>
                  </a:cubicBezTo>
                  <a:cubicBezTo>
                    <a:pt x="4103" y="2910"/>
                    <a:pt x="4107" y="2924"/>
                    <a:pt x="4111" y="2937"/>
                  </a:cubicBezTo>
                  <a:cubicBezTo>
                    <a:pt x="4118" y="2948"/>
                    <a:pt x="4126" y="2960"/>
                    <a:pt x="4133" y="2971"/>
                  </a:cubicBezTo>
                  <a:cubicBezTo>
                    <a:pt x="4144" y="2982"/>
                    <a:pt x="4155" y="2994"/>
                    <a:pt x="4166" y="3005"/>
                  </a:cubicBezTo>
                  <a:cubicBezTo>
                    <a:pt x="4173" y="3018"/>
                    <a:pt x="4180" y="3032"/>
                    <a:pt x="4188" y="3045"/>
                  </a:cubicBezTo>
                  <a:cubicBezTo>
                    <a:pt x="4202" y="3054"/>
                    <a:pt x="4217" y="3063"/>
                    <a:pt x="4232" y="3072"/>
                  </a:cubicBezTo>
                  <a:cubicBezTo>
                    <a:pt x="4254" y="3083"/>
                    <a:pt x="4276" y="3095"/>
                    <a:pt x="4299" y="3106"/>
                  </a:cubicBezTo>
                  <a:lnTo>
                    <a:pt x="4354" y="3133"/>
                  </a:lnTo>
                  <a:cubicBezTo>
                    <a:pt x="4372" y="3140"/>
                    <a:pt x="4391" y="3146"/>
                    <a:pt x="4409" y="3153"/>
                  </a:cubicBezTo>
                  <a:lnTo>
                    <a:pt x="4486" y="3174"/>
                  </a:lnTo>
                  <a:lnTo>
                    <a:pt x="4564" y="3180"/>
                  </a:lnTo>
                  <a:cubicBezTo>
                    <a:pt x="4582" y="3182"/>
                    <a:pt x="4600" y="3185"/>
                    <a:pt x="4618" y="3187"/>
                  </a:cubicBezTo>
                  <a:cubicBezTo>
                    <a:pt x="4644" y="3192"/>
                    <a:pt x="4670" y="3196"/>
                    <a:pt x="4695" y="3201"/>
                  </a:cubicBezTo>
                  <a:lnTo>
                    <a:pt x="4695" y="3234"/>
                  </a:lnTo>
                  <a:lnTo>
                    <a:pt x="4695" y="3268"/>
                  </a:lnTo>
                  <a:lnTo>
                    <a:pt x="4695" y="3309"/>
                  </a:lnTo>
                  <a:lnTo>
                    <a:pt x="4695" y="3342"/>
                  </a:lnTo>
                  <a:cubicBezTo>
                    <a:pt x="4702" y="3356"/>
                    <a:pt x="4711" y="3369"/>
                    <a:pt x="4718" y="3383"/>
                  </a:cubicBezTo>
                  <a:lnTo>
                    <a:pt x="4718" y="3417"/>
                  </a:lnTo>
                  <a:cubicBezTo>
                    <a:pt x="4721" y="3428"/>
                    <a:pt x="4725" y="3439"/>
                    <a:pt x="4728" y="3450"/>
                  </a:cubicBezTo>
                  <a:cubicBezTo>
                    <a:pt x="4739" y="3464"/>
                    <a:pt x="4751" y="3477"/>
                    <a:pt x="4762" y="3491"/>
                  </a:cubicBezTo>
                  <a:cubicBezTo>
                    <a:pt x="4769" y="3511"/>
                    <a:pt x="4778" y="3532"/>
                    <a:pt x="4785" y="3552"/>
                  </a:cubicBezTo>
                  <a:cubicBezTo>
                    <a:pt x="4799" y="3574"/>
                    <a:pt x="4815" y="3597"/>
                    <a:pt x="4829" y="3619"/>
                  </a:cubicBezTo>
                  <a:cubicBezTo>
                    <a:pt x="4843" y="3637"/>
                    <a:pt x="4859" y="3655"/>
                    <a:pt x="4873" y="3673"/>
                  </a:cubicBezTo>
                  <a:cubicBezTo>
                    <a:pt x="4888" y="3693"/>
                    <a:pt x="4902" y="3714"/>
                    <a:pt x="4917" y="3734"/>
                  </a:cubicBezTo>
                  <a:cubicBezTo>
                    <a:pt x="4932" y="3752"/>
                    <a:pt x="4947" y="3770"/>
                    <a:pt x="4961" y="3788"/>
                  </a:cubicBezTo>
                  <a:cubicBezTo>
                    <a:pt x="4969" y="3811"/>
                    <a:pt x="4976" y="3833"/>
                    <a:pt x="4983" y="3856"/>
                  </a:cubicBezTo>
                  <a:cubicBezTo>
                    <a:pt x="4988" y="3876"/>
                    <a:pt x="4991" y="3896"/>
                    <a:pt x="4995" y="3916"/>
                  </a:cubicBezTo>
                  <a:cubicBezTo>
                    <a:pt x="4983" y="3941"/>
                    <a:pt x="4973" y="3966"/>
                    <a:pt x="4961" y="3991"/>
                  </a:cubicBezTo>
                  <a:cubicBezTo>
                    <a:pt x="4957" y="4007"/>
                    <a:pt x="4954" y="4022"/>
                    <a:pt x="4950" y="4038"/>
                  </a:cubicBezTo>
                  <a:cubicBezTo>
                    <a:pt x="4947" y="4054"/>
                    <a:pt x="4943" y="4069"/>
                    <a:pt x="4940" y="4085"/>
                  </a:cubicBezTo>
                  <a:cubicBezTo>
                    <a:pt x="4933" y="4103"/>
                    <a:pt x="4924" y="4121"/>
                    <a:pt x="4917" y="4139"/>
                  </a:cubicBezTo>
                  <a:lnTo>
                    <a:pt x="4917" y="4180"/>
                  </a:lnTo>
                  <a:cubicBezTo>
                    <a:pt x="4914" y="4196"/>
                    <a:pt x="4910" y="4211"/>
                    <a:pt x="4907" y="4227"/>
                  </a:cubicBezTo>
                  <a:cubicBezTo>
                    <a:pt x="4903" y="4243"/>
                    <a:pt x="4900" y="4258"/>
                    <a:pt x="4896" y="4274"/>
                  </a:cubicBezTo>
                  <a:lnTo>
                    <a:pt x="4896" y="4321"/>
                  </a:lnTo>
                  <a:cubicBezTo>
                    <a:pt x="4889" y="4337"/>
                    <a:pt x="4880" y="4353"/>
                    <a:pt x="4873" y="4369"/>
                  </a:cubicBezTo>
                  <a:lnTo>
                    <a:pt x="4575" y="4402"/>
                  </a:lnTo>
                  <a:cubicBezTo>
                    <a:pt x="4601" y="4474"/>
                    <a:pt x="4626" y="4547"/>
                    <a:pt x="4652" y="4619"/>
                  </a:cubicBezTo>
                  <a:cubicBezTo>
                    <a:pt x="4641" y="4623"/>
                    <a:pt x="4630" y="4628"/>
                    <a:pt x="4618" y="4632"/>
                  </a:cubicBezTo>
                  <a:cubicBezTo>
                    <a:pt x="4604" y="4634"/>
                    <a:pt x="4589" y="4637"/>
                    <a:pt x="4575" y="4639"/>
                  </a:cubicBezTo>
                  <a:cubicBezTo>
                    <a:pt x="4568" y="4641"/>
                    <a:pt x="4560" y="4644"/>
                    <a:pt x="4552" y="4646"/>
                  </a:cubicBezTo>
                  <a:lnTo>
                    <a:pt x="4508" y="4646"/>
                  </a:lnTo>
                  <a:cubicBezTo>
                    <a:pt x="4493" y="4650"/>
                    <a:pt x="4478" y="4655"/>
                    <a:pt x="4464" y="4659"/>
                  </a:cubicBezTo>
                  <a:cubicBezTo>
                    <a:pt x="4446" y="4661"/>
                    <a:pt x="4427" y="4664"/>
                    <a:pt x="4409" y="4666"/>
                  </a:cubicBezTo>
                  <a:cubicBezTo>
                    <a:pt x="4401" y="4673"/>
                    <a:pt x="4394" y="4679"/>
                    <a:pt x="4387" y="4686"/>
                  </a:cubicBezTo>
                  <a:cubicBezTo>
                    <a:pt x="4373" y="4688"/>
                    <a:pt x="4357" y="4691"/>
                    <a:pt x="4343" y="4693"/>
                  </a:cubicBezTo>
                  <a:cubicBezTo>
                    <a:pt x="4328" y="4695"/>
                    <a:pt x="4313" y="4698"/>
                    <a:pt x="4299" y="4700"/>
                  </a:cubicBezTo>
                  <a:lnTo>
                    <a:pt x="4255" y="4700"/>
                  </a:lnTo>
                  <a:cubicBezTo>
                    <a:pt x="4240" y="4698"/>
                    <a:pt x="4225" y="4695"/>
                    <a:pt x="4210" y="4693"/>
                  </a:cubicBezTo>
                  <a:cubicBezTo>
                    <a:pt x="4196" y="4691"/>
                    <a:pt x="4180" y="4688"/>
                    <a:pt x="4166" y="4686"/>
                  </a:cubicBezTo>
                  <a:cubicBezTo>
                    <a:pt x="4148" y="4682"/>
                    <a:pt x="4129" y="4677"/>
                    <a:pt x="4111" y="4673"/>
                  </a:cubicBezTo>
                  <a:lnTo>
                    <a:pt x="4067" y="4673"/>
                  </a:lnTo>
                  <a:lnTo>
                    <a:pt x="4023" y="4673"/>
                  </a:lnTo>
                  <a:cubicBezTo>
                    <a:pt x="4009" y="4680"/>
                    <a:pt x="3992" y="4686"/>
                    <a:pt x="3978" y="4693"/>
                  </a:cubicBezTo>
                  <a:cubicBezTo>
                    <a:pt x="3974" y="4695"/>
                    <a:pt x="3971" y="4698"/>
                    <a:pt x="3967" y="4700"/>
                  </a:cubicBezTo>
                  <a:cubicBezTo>
                    <a:pt x="3964" y="4707"/>
                    <a:pt x="3960" y="4713"/>
                    <a:pt x="3956" y="4720"/>
                  </a:cubicBezTo>
                  <a:cubicBezTo>
                    <a:pt x="3949" y="4724"/>
                    <a:pt x="3941" y="4729"/>
                    <a:pt x="3934" y="4733"/>
                  </a:cubicBezTo>
                  <a:cubicBezTo>
                    <a:pt x="3931" y="4738"/>
                    <a:pt x="3927" y="4742"/>
                    <a:pt x="3924" y="4747"/>
                  </a:cubicBezTo>
                  <a:cubicBezTo>
                    <a:pt x="3919" y="4754"/>
                    <a:pt x="3916" y="4760"/>
                    <a:pt x="3912" y="4767"/>
                  </a:cubicBezTo>
                  <a:cubicBezTo>
                    <a:pt x="3905" y="4774"/>
                    <a:pt x="3897" y="4780"/>
                    <a:pt x="3890" y="4787"/>
                  </a:cubicBezTo>
                  <a:lnTo>
                    <a:pt x="3890" y="4801"/>
                  </a:lnTo>
                  <a:cubicBezTo>
                    <a:pt x="3886" y="4808"/>
                    <a:pt x="3882" y="4814"/>
                    <a:pt x="3878" y="4821"/>
                  </a:cubicBezTo>
                  <a:cubicBezTo>
                    <a:pt x="3867" y="4819"/>
                    <a:pt x="3857" y="4816"/>
                    <a:pt x="3845" y="4814"/>
                  </a:cubicBezTo>
                  <a:cubicBezTo>
                    <a:pt x="3834" y="4810"/>
                    <a:pt x="3824" y="4805"/>
                    <a:pt x="3813" y="4801"/>
                  </a:cubicBezTo>
                  <a:cubicBezTo>
                    <a:pt x="3805" y="4796"/>
                    <a:pt x="3797" y="4792"/>
                    <a:pt x="3790" y="4787"/>
                  </a:cubicBezTo>
                  <a:cubicBezTo>
                    <a:pt x="3779" y="4783"/>
                    <a:pt x="3768" y="4778"/>
                    <a:pt x="3756" y="4774"/>
                  </a:cubicBezTo>
                  <a:cubicBezTo>
                    <a:pt x="3745" y="4772"/>
                    <a:pt x="3734" y="4769"/>
                    <a:pt x="3723" y="4767"/>
                  </a:cubicBezTo>
                  <a:cubicBezTo>
                    <a:pt x="3716" y="4765"/>
                    <a:pt x="3709" y="4762"/>
                    <a:pt x="3702" y="4760"/>
                  </a:cubicBezTo>
                  <a:lnTo>
                    <a:pt x="3657" y="4760"/>
                  </a:lnTo>
                  <a:cubicBezTo>
                    <a:pt x="3646" y="4765"/>
                    <a:pt x="3636" y="4769"/>
                    <a:pt x="3624" y="4774"/>
                  </a:cubicBezTo>
                  <a:cubicBezTo>
                    <a:pt x="3610" y="4781"/>
                    <a:pt x="3595" y="4787"/>
                    <a:pt x="3580" y="4794"/>
                  </a:cubicBezTo>
                  <a:cubicBezTo>
                    <a:pt x="3576" y="4803"/>
                    <a:pt x="3573" y="4812"/>
                    <a:pt x="3569" y="4821"/>
                  </a:cubicBezTo>
                  <a:cubicBezTo>
                    <a:pt x="3562" y="4830"/>
                    <a:pt x="3554" y="4839"/>
                    <a:pt x="3547" y="4848"/>
                  </a:cubicBezTo>
                  <a:cubicBezTo>
                    <a:pt x="3543" y="4857"/>
                    <a:pt x="3540" y="4866"/>
                    <a:pt x="3536" y="4875"/>
                  </a:cubicBezTo>
                  <a:lnTo>
                    <a:pt x="3536" y="4902"/>
                  </a:lnTo>
                  <a:cubicBezTo>
                    <a:pt x="3529" y="4911"/>
                    <a:pt x="3521" y="4920"/>
                    <a:pt x="3514" y="4929"/>
                  </a:cubicBezTo>
                  <a:lnTo>
                    <a:pt x="3514" y="4956"/>
                  </a:lnTo>
                  <a:cubicBezTo>
                    <a:pt x="3509" y="4965"/>
                    <a:pt x="3506" y="4974"/>
                    <a:pt x="3502" y="4983"/>
                  </a:cubicBezTo>
                  <a:cubicBezTo>
                    <a:pt x="3499" y="5001"/>
                    <a:pt x="3495" y="5019"/>
                    <a:pt x="3492" y="5037"/>
                  </a:cubicBezTo>
                  <a:cubicBezTo>
                    <a:pt x="3485" y="5057"/>
                    <a:pt x="3477" y="5078"/>
                    <a:pt x="3469" y="5098"/>
                  </a:cubicBezTo>
                  <a:cubicBezTo>
                    <a:pt x="3454" y="5111"/>
                    <a:pt x="3440" y="5125"/>
                    <a:pt x="3425" y="5138"/>
                  </a:cubicBezTo>
                  <a:lnTo>
                    <a:pt x="3371" y="5186"/>
                  </a:lnTo>
                  <a:lnTo>
                    <a:pt x="3315" y="5233"/>
                  </a:lnTo>
                  <a:cubicBezTo>
                    <a:pt x="3293" y="5244"/>
                    <a:pt x="3271" y="5256"/>
                    <a:pt x="3248" y="5267"/>
                  </a:cubicBezTo>
                  <a:cubicBezTo>
                    <a:pt x="3230" y="5283"/>
                    <a:pt x="3212" y="5298"/>
                    <a:pt x="3194" y="5314"/>
                  </a:cubicBezTo>
                  <a:cubicBezTo>
                    <a:pt x="3172" y="5330"/>
                    <a:pt x="3150" y="5345"/>
                    <a:pt x="3128" y="5361"/>
                  </a:cubicBezTo>
                  <a:lnTo>
                    <a:pt x="3128" y="5361"/>
                  </a:lnTo>
                  <a:lnTo>
                    <a:pt x="3117" y="5361"/>
                  </a:lnTo>
                  <a:lnTo>
                    <a:pt x="3106" y="5361"/>
                  </a:lnTo>
                  <a:lnTo>
                    <a:pt x="3106" y="5361"/>
                  </a:lnTo>
                  <a:lnTo>
                    <a:pt x="3084" y="5361"/>
                  </a:lnTo>
                  <a:cubicBezTo>
                    <a:pt x="3080" y="5361"/>
                    <a:pt x="3079" y="5317"/>
                    <a:pt x="3073" y="5361"/>
                  </a:cubicBezTo>
                  <a:cubicBezTo>
                    <a:pt x="3067" y="5405"/>
                    <a:pt x="3055" y="5537"/>
                    <a:pt x="3046" y="5625"/>
                  </a:cubicBezTo>
                  <a:cubicBezTo>
                    <a:pt x="3011" y="5826"/>
                    <a:pt x="2877" y="6363"/>
                    <a:pt x="2862" y="6570"/>
                  </a:cubicBezTo>
                  <a:lnTo>
                    <a:pt x="2984" y="6590"/>
                  </a:lnTo>
                  <a:cubicBezTo>
                    <a:pt x="2977" y="6601"/>
                    <a:pt x="2969" y="6613"/>
                    <a:pt x="2961" y="6624"/>
                  </a:cubicBezTo>
                  <a:lnTo>
                    <a:pt x="2961" y="6651"/>
                  </a:lnTo>
                  <a:lnTo>
                    <a:pt x="2961" y="6678"/>
                  </a:lnTo>
                  <a:cubicBezTo>
                    <a:pt x="2957" y="6689"/>
                    <a:pt x="2953" y="6701"/>
                    <a:pt x="2949" y="6712"/>
                  </a:cubicBezTo>
                  <a:lnTo>
                    <a:pt x="2949" y="6739"/>
                  </a:lnTo>
                  <a:cubicBezTo>
                    <a:pt x="2946" y="6748"/>
                    <a:pt x="2942" y="6757"/>
                    <a:pt x="2939" y="6766"/>
                  </a:cubicBezTo>
                  <a:lnTo>
                    <a:pt x="2939" y="6793"/>
                  </a:lnTo>
                  <a:cubicBezTo>
                    <a:pt x="2928" y="6858"/>
                    <a:pt x="2917" y="6924"/>
                    <a:pt x="2906" y="6989"/>
                  </a:cubicBezTo>
                  <a:lnTo>
                    <a:pt x="2906" y="7184"/>
                  </a:lnTo>
                  <a:cubicBezTo>
                    <a:pt x="2909" y="7249"/>
                    <a:pt x="2913" y="7315"/>
                    <a:pt x="2916" y="7380"/>
                  </a:cubicBezTo>
                  <a:cubicBezTo>
                    <a:pt x="2928" y="7445"/>
                    <a:pt x="2938" y="7511"/>
                    <a:pt x="2949" y="7576"/>
                  </a:cubicBezTo>
                  <a:cubicBezTo>
                    <a:pt x="2965" y="7639"/>
                    <a:pt x="2980" y="7702"/>
                    <a:pt x="2995" y="7765"/>
                  </a:cubicBezTo>
                  <a:cubicBezTo>
                    <a:pt x="3016" y="7833"/>
                    <a:pt x="3040" y="7900"/>
                    <a:pt x="3061" y="7968"/>
                  </a:cubicBezTo>
                  <a:cubicBezTo>
                    <a:pt x="3084" y="8031"/>
                    <a:pt x="3106" y="8094"/>
                    <a:pt x="3128" y="8157"/>
                  </a:cubicBezTo>
                  <a:cubicBezTo>
                    <a:pt x="3154" y="8218"/>
                    <a:pt x="3179" y="8278"/>
                    <a:pt x="3204" y="8339"/>
                  </a:cubicBezTo>
                  <a:lnTo>
                    <a:pt x="3502" y="8852"/>
                  </a:lnTo>
                  <a:lnTo>
                    <a:pt x="3073" y="8832"/>
                  </a:lnTo>
                  <a:lnTo>
                    <a:pt x="2619" y="8832"/>
                  </a:lnTo>
                  <a:lnTo>
                    <a:pt x="2399" y="8832"/>
                  </a:lnTo>
                  <a:lnTo>
                    <a:pt x="2178" y="8845"/>
                  </a:lnTo>
                  <a:lnTo>
                    <a:pt x="1956" y="8859"/>
                  </a:lnTo>
                  <a:lnTo>
                    <a:pt x="1723" y="8879"/>
                  </a:lnTo>
                  <a:lnTo>
                    <a:pt x="1514" y="8906"/>
                  </a:lnTo>
                  <a:lnTo>
                    <a:pt x="1293" y="8933"/>
                  </a:lnTo>
                  <a:lnTo>
                    <a:pt x="1083" y="8967"/>
                  </a:lnTo>
                  <a:lnTo>
                    <a:pt x="873" y="9014"/>
                  </a:lnTo>
                  <a:lnTo>
                    <a:pt x="685" y="9068"/>
                  </a:lnTo>
                  <a:lnTo>
                    <a:pt x="486" y="9136"/>
                  </a:lnTo>
                  <a:lnTo>
                    <a:pt x="299" y="9196"/>
                  </a:lnTo>
                  <a:lnTo>
                    <a:pt x="122" y="9278"/>
                  </a:lnTo>
                  <a:cubicBezTo>
                    <a:pt x="111" y="9287"/>
                    <a:pt x="99" y="9296"/>
                    <a:pt x="87" y="9305"/>
                  </a:cubicBezTo>
                  <a:lnTo>
                    <a:pt x="66" y="9332"/>
                  </a:lnTo>
                  <a:cubicBezTo>
                    <a:pt x="59" y="9341"/>
                    <a:pt x="51" y="9350"/>
                    <a:pt x="44" y="9359"/>
                  </a:cubicBezTo>
                  <a:cubicBezTo>
                    <a:pt x="37" y="9370"/>
                    <a:pt x="29" y="9381"/>
                    <a:pt x="22" y="9392"/>
                  </a:cubicBezTo>
                  <a:cubicBezTo>
                    <a:pt x="18" y="9401"/>
                    <a:pt x="14" y="9410"/>
                    <a:pt x="11" y="9419"/>
                  </a:cubicBezTo>
                  <a:cubicBezTo>
                    <a:pt x="7" y="9428"/>
                    <a:pt x="4" y="9437"/>
                    <a:pt x="0" y="9446"/>
                  </a:cubicBezTo>
                  <a:lnTo>
                    <a:pt x="0" y="9473"/>
                  </a:lnTo>
                  <a:lnTo>
                    <a:pt x="0" y="9500"/>
                  </a:lnTo>
                  <a:lnTo>
                    <a:pt x="178" y="9534"/>
                  </a:lnTo>
                  <a:lnTo>
                    <a:pt x="355" y="9554"/>
                  </a:lnTo>
                  <a:lnTo>
                    <a:pt x="530" y="9581"/>
                  </a:lnTo>
                  <a:lnTo>
                    <a:pt x="718" y="9588"/>
                  </a:lnTo>
                  <a:lnTo>
                    <a:pt x="1083" y="9602"/>
                  </a:lnTo>
                  <a:lnTo>
                    <a:pt x="1459" y="9588"/>
                  </a:lnTo>
                  <a:lnTo>
                    <a:pt x="1834" y="9575"/>
                  </a:lnTo>
                  <a:lnTo>
                    <a:pt x="2210" y="9561"/>
                  </a:lnTo>
                  <a:lnTo>
                    <a:pt x="2575" y="9554"/>
                  </a:lnTo>
                  <a:lnTo>
                    <a:pt x="2949" y="9561"/>
                  </a:lnTo>
                  <a:lnTo>
                    <a:pt x="2949" y="9581"/>
                  </a:lnTo>
                  <a:lnTo>
                    <a:pt x="2961" y="9602"/>
                  </a:lnTo>
                  <a:lnTo>
                    <a:pt x="2961" y="9615"/>
                  </a:lnTo>
                  <a:lnTo>
                    <a:pt x="2961" y="9635"/>
                  </a:lnTo>
                  <a:cubicBezTo>
                    <a:pt x="2969" y="9644"/>
                    <a:pt x="2977" y="9653"/>
                    <a:pt x="2984" y="9662"/>
                  </a:cubicBezTo>
                  <a:cubicBezTo>
                    <a:pt x="2987" y="9669"/>
                    <a:pt x="2991" y="9676"/>
                    <a:pt x="2995" y="9683"/>
                  </a:cubicBezTo>
                  <a:lnTo>
                    <a:pt x="2995" y="9696"/>
                  </a:lnTo>
                  <a:cubicBezTo>
                    <a:pt x="3002" y="9703"/>
                    <a:pt x="3010" y="9709"/>
                    <a:pt x="3017" y="9716"/>
                  </a:cubicBezTo>
                  <a:cubicBezTo>
                    <a:pt x="3024" y="9725"/>
                    <a:pt x="3033" y="9734"/>
                    <a:pt x="3040" y="9743"/>
                  </a:cubicBezTo>
                  <a:cubicBezTo>
                    <a:pt x="3051" y="9750"/>
                    <a:pt x="3061" y="9757"/>
                    <a:pt x="3073" y="9764"/>
                  </a:cubicBezTo>
                  <a:cubicBezTo>
                    <a:pt x="3084" y="9771"/>
                    <a:pt x="3094" y="9777"/>
                    <a:pt x="3106" y="9784"/>
                  </a:cubicBezTo>
                  <a:cubicBezTo>
                    <a:pt x="3113" y="9788"/>
                    <a:pt x="3121" y="9793"/>
                    <a:pt x="3128" y="9797"/>
                  </a:cubicBezTo>
                  <a:cubicBezTo>
                    <a:pt x="3142" y="9804"/>
                    <a:pt x="3157" y="9811"/>
                    <a:pt x="3171" y="9818"/>
                  </a:cubicBezTo>
                  <a:cubicBezTo>
                    <a:pt x="3183" y="9825"/>
                    <a:pt x="3193" y="9831"/>
                    <a:pt x="3204" y="9838"/>
                  </a:cubicBezTo>
                  <a:cubicBezTo>
                    <a:pt x="3219" y="9840"/>
                    <a:pt x="3234" y="9843"/>
                    <a:pt x="3248" y="9845"/>
                  </a:cubicBezTo>
                  <a:cubicBezTo>
                    <a:pt x="3259" y="9852"/>
                    <a:pt x="3271" y="9858"/>
                    <a:pt x="3282" y="9865"/>
                  </a:cubicBezTo>
                  <a:lnTo>
                    <a:pt x="3315" y="9865"/>
                  </a:lnTo>
                  <a:cubicBezTo>
                    <a:pt x="3319" y="9867"/>
                    <a:pt x="3322" y="9870"/>
                    <a:pt x="3326" y="9872"/>
                  </a:cubicBezTo>
                  <a:lnTo>
                    <a:pt x="3338" y="9872"/>
                  </a:lnTo>
                  <a:lnTo>
                    <a:pt x="3359" y="9872"/>
                  </a:lnTo>
                  <a:lnTo>
                    <a:pt x="3371" y="9872"/>
                  </a:lnTo>
                  <a:lnTo>
                    <a:pt x="3382" y="9872"/>
                  </a:lnTo>
                  <a:lnTo>
                    <a:pt x="3404" y="9872"/>
                  </a:lnTo>
                  <a:lnTo>
                    <a:pt x="3415" y="9872"/>
                  </a:lnTo>
                  <a:cubicBezTo>
                    <a:pt x="3426" y="9879"/>
                    <a:pt x="3436" y="9885"/>
                    <a:pt x="3448" y="9892"/>
                  </a:cubicBezTo>
                  <a:cubicBezTo>
                    <a:pt x="3455" y="9894"/>
                    <a:pt x="3462" y="9897"/>
                    <a:pt x="3469" y="9899"/>
                  </a:cubicBezTo>
                  <a:lnTo>
                    <a:pt x="3502" y="9905"/>
                  </a:lnTo>
                  <a:lnTo>
                    <a:pt x="3536" y="9905"/>
                  </a:lnTo>
                  <a:lnTo>
                    <a:pt x="3580" y="9905"/>
                  </a:lnTo>
                  <a:cubicBezTo>
                    <a:pt x="3592" y="9910"/>
                    <a:pt x="3602" y="9914"/>
                    <a:pt x="3613" y="9919"/>
                  </a:cubicBezTo>
                  <a:cubicBezTo>
                    <a:pt x="3628" y="9921"/>
                    <a:pt x="3643" y="9924"/>
                    <a:pt x="3657" y="9926"/>
                  </a:cubicBezTo>
                  <a:cubicBezTo>
                    <a:pt x="3661" y="9933"/>
                    <a:pt x="3665" y="9939"/>
                    <a:pt x="3669" y="9946"/>
                  </a:cubicBezTo>
                  <a:cubicBezTo>
                    <a:pt x="3694" y="9948"/>
                    <a:pt x="3720" y="9951"/>
                    <a:pt x="3746" y="9953"/>
                  </a:cubicBezTo>
                  <a:cubicBezTo>
                    <a:pt x="3765" y="9957"/>
                    <a:pt x="3783" y="9962"/>
                    <a:pt x="3801" y="9966"/>
                  </a:cubicBezTo>
                  <a:cubicBezTo>
                    <a:pt x="3827" y="9968"/>
                    <a:pt x="3853" y="9971"/>
                    <a:pt x="3878" y="9973"/>
                  </a:cubicBezTo>
                  <a:lnTo>
                    <a:pt x="3934" y="9973"/>
                  </a:lnTo>
                  <a:cubicBezTo>
                    <a:pt x="3960" y="9975"/>
                    <a:pt x="3985" y="9978"/>
                    <a:pt x="4012" y="9980"/>
                  </a:cubicBezTo>
                  <a:cubicBezTo>
                    <a:pt x="4038" y="9984"/>
                    <a:pt x="4063" y="9989"/>
                    <a:pt x="4089" y="9993"/>
                  </a:cubicBezTo>
                  <a:lnTo>
                    <a:pt x="4144" y="9993"/>
                  </a:lnTo>
                  <a:cubicBezTo>
                    <a:pt x="4170" y="9995"/>
                    <a:pt x="4195" y="9998"/>
                    <a:pt x="4221" y="10000"/>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p:cNvSpPr>
            <p:nvPr/>
          </p:nvSpPr>
          <p:spPr bwMode="auto">
            <a:xfrm>
              <a:off x="8318501" y="6154738"/>
              <a:ext cx="403225" cy="139700"/>
            </a:xfrm>
            <a:custGeom>
              <a:avLst/>
              <a:gdLst/>
              <a:ahLst/>
              <a:cxnLst>
                <a:cxn ang="0">
                  <a:pos x="105" y="88"/>
                </a:cxn>
                <a:cxn ang="0">
                  <a:pos x="129" y="88"/>
                </a:cxn>
                <a:cxn ang="0">
                  <a:pos x="155" y="87"/>
                </a:cxn>
                <a:cxn ang="0">
                  <a:pos x="179" y="84"/>
                </a:cxn>
                <a:cxn ang="0">
                  <a:pos x="196" y="81"/>
                </a:cxn>
                <a:cxn ang="0">
                  <a:pos x="202" y="80"/>
                </a:cxn>
                <a:cxn ang="0">
                  <a:pos x="209" y="79"/>
                </a:cxn>
                <a:cxn ang="0">
                  <a:pos x="216" y="77"/>
                </a:cxn>
                <a:cxn ang="0">
                  <a:pos x="224" y="73"/>
                </a:cxn>
                <a:cxn ang="0">
                  <a:pos x="233" y="69"/>
                </a:cxn>
                <a:cxn ang="0">
                  <a:pos x="244" y="64"/>
                </a:cxn>
                <a:cxn ang="0">
                  <a:pos x="252" y="56"/>
                </a:cxn>
                <a:cxn ang="0">
                  <a:pos x="252" y="45"/>
                </a:cxn>
                <a:cxn ang="0">
                  <a:pos x="248" y="35"/>
                </a:cxn>
                <a:cxn ang="0">
                  <a:pos x="243" y="27"/>
                </a:cxn>
                <a:cxn ang="0">
                  <a:pos x="235" y="22"/>
                </a:cxn>
                <a:cxn ang="0">
                  <a:pos x="227" y="18"/>
                </a:cxn>
                <a:cxn ang="0">
                  <a:pos x="220" y="14"/>
                </a:cxn>
                <a:cxn ang="0">
                  <a:pos x="212" y="11"/>
                </a:cxn>
                <a:cxn ang="0">
                  <a:pos x="204" y="8"/>
                </a:cxn>
                <a:cxn ang="0">
                  <a:pos x="196" y="6"/>
                </a:cxn>
                <a:cxn ang="0">
                  <a:pos x="189" y="4"/>
                </a:cxn>
                <a:cxn ang="0">
                  <a:pos x="182" y="3"/>
                </a:cxn>
                <a:cxn ang="0">
                  <a:pos x="177" y="2"/>
                </a:cxn>
                <a:cxn ang="0">
                  <a:pos x="151" y="0"/>
                </a:cxn>
                <a:cxn ang="0">
                  <a:pos x="106" y="0"/>
                </a:cxn>
                <a:cxn ang="0">
                  <a:pos x="63" y="6"/>
                </a:cxn>
                <a:cxn ang="0">
                  <a:pos x="32" y="15"/>
                </a:cxn>
                <a:cxn ang="0">
                  <a:pos x="13" y="25"/>
                </a:cxn>
                <a:cxn ang="0">
                  <a:pos x="4" y="34"/>
                </a:cxn>
                <a:cxn ang="0">
                  <a:pos x="1" y="40"/>
                </a:cxn>
                <a:cxn ang="0">
                  <a:pos x="0" y="45"/>
                </a:cxn>
                <a:cxn ang="0">
                  <a:pos x="0" y="52"/>
                </a:cxn>
                <a:cxn ang="0">
                  <a:pos x="5" y="61"/>
                </a:cxn>
                <a:cxn ang="0">
                  <a:pos x="16" y="71"/>
                </a:cxn>
                <a:cxn ang="0">
                  <a:pos x="28" y="77"/>
                </a:cxn>
                <a:cxn ang="0">
                  <a:pos x="43" y="81"/>
                </a:cxn>
                <a:cxn ang="0">
                  <a:pos x="54" y="83"/>
                </a:cxn>
                <a:cxn ang="0">
                  <a:pos x="62" y="84"/>
                </a:cxn>
                <a:cxn ang="0">
                  <a:pos x="70" y="85"/>
                </a:cxn>
                <a:cxn ang="0">
                  <a:pos x="77" y="85"/>
                </a:cxn>
                <a:cxn ang="0">
                  <a:pos x="82" y="87"/>
                </a:cxn>
                <a:cxn ang="0">
                  <a:pos x="86" y="87"/>
                </a:cxn>
                <a:cxn ang="0">
                  <a:pos x="89" y="87"/>
                </a:cxn>
                <a:cxn ang="0">
                  <a:pos x="92" y="88"/>
                </a:cxn>
              </a:cxnLst>
              <a:rect l="0" t="0" r="r" b="b"/>
              <a:pathLst>
                <a:path w="254" h="88">
                  <a:moveTo>
                    <a:pt x="93" y="88"/>
                  </a:moveTo>
                  <a:lnTo>
                    <a:pt x="105" y="88"/>
                  </a:lnTo>
                  <a:lnTo>
                    <a:pt x="117" y="88"/>
                  </a:lnTo>
                  <a:lnTo>
                    <a:pt x="129" y="88"/>
                  </a:lnTo>
                  <a:lnTo>
                    <a:pt x="142" y="87"/>
                  </a:lnTo>
                  <a:lnTo>
                    <a:pt x="155" y="87"/>
                  </a:lnTo>
                  <a:lnTo>
                    <a:pt x="167" y="85"/>
                  </a:lnTo>
                  <a:lnTo>
                    <a:pt x="179" y="84"/>
                  </a:lnTo>
                  <a:lnTo>
                    <a:pt x="192" y="83"/>
                  </a:lnTo>
                  <a:lnTo>
                    <a:pt x="196" y="81"/>
                  </a:lnTo>
                  <a:lnTo>
                    <a:pt x="200" y="81"/>
                  </a:lnTo>
                  <a:lnTo>
                    <a:pt x="202" y="80"/>
                  </a:lnTo>
                  <a:lnTo>
                    <a:pt x="206" y="80"/>
                  </a:lnTo>
                  <a:lnTo>
                    <a:pt x="209" y="79"/>
                  </a:lnTo>
                  <a:lnTo>
                    <a:pt x="212" y="77"/>
                  </a:lnTo>
                  <a:lnTo>
                    <a:pt x="216" y="77"/>
                  </a:lnTo>
                  <a:lnTo>
                    <a:pt x="219" y="76"/>
                  </a:lnTo>
                  <a:lnTo>
                    <a:pt x="224" y="73"/>
                  </a:lnTo>
                  <a:lnTo>
                    <a:pt x="228" y="72"/>
                  </a:lnTo>
                  <a:lnTo>
                    <a:pt x="233" y="69"/>
                  </a:lnTo>
                  <a:lnTo>
                    <a:pt x="239" y="67"/>
                  </a:lnTo>
                  <a:lnTo>
                    <a:pt x="244" y="64"/>
                  </a:lnTo>
                  <a:lnTo>
                    <a:pt x="248" y="61"/>
                  </a:lnTo>
                  <a:lnTo>
                    <a:pt x="252" y="56"/>
                  </a:lnTo>
                  <a:lnTo>
                    <a:pt x="254" y="50"/>
                  </a:lnTo>
                  <a:lnTo>
                    <a:pt x="252" y="45"/>
                  </a:lnTo>
                  <a:lnTo>
                    <a:pt x="251" y="40"/>
                  </a:lnTo>
                  <a:lnTo>
                    <a:pt x="248" y="35"/>
                  </a:lnTo>
                  <a:lnTo>
                    <a:pt x="246" y="31"/>
                  </a:lnTo>
                  <a:lnTo>
                    <a:pt x="243" y="27"/>
                  </a:lnTo>
                  <a:lnTo>
                    <a:pt x="239" y="25"/>
                  </a:lnTo>
                  <a:lnTo>
                    <a:pt x="235" y="22"/>
                  </a:lnTo>
                  <a:lnTo>
                    <a:pt x="231" y="19"/>
                  </a:lnTo>
                  <a:lnTo>
                    <a:pt x="227" y="18"/>
                  </a:lnTo>
                  <a:lnTo>
                    <a:pt x="223" y="17"/>
                  </a:lnTo>
                  <a:lnTo>
                    <a:pt x="220" y="14"/>
                  </a:lnTo>
                  <a:lnTo>
                    <a:pt x="216" y="13"/>
                  </a:lnTo>
                  <a:lnTo>
                    <a:pt x="212" y="11"/>
                  </a:lnTo>
                  <a:lnTo>
                    <a:pt x="208" y="10"/>
                  </a:lnTo>
                  <a:lnTo>
                    <a:pt x="204" y="8"/>
                  </a:lnTo>
                  <a:lnTo>
                    <a:pt x="200" y="7"/>
                  </a:lnTo>
                  <a:lnTo>
                    <a:pt x="196" y="6"/>
                  </a:lnTo>
                  <a:lnTo>
                    <a:pt x="193" y="6"/>
                  </a:lnTo>
                  <a:lnTo>
                    <a:pt x="189" y="4"/>
                  </a:lnTo>
                  <a:lnTo>
                    <a:pt x="186" y="3"/>
                  </a:lnTo>
                  <a:lnTo>
                    <a:pt x="182" y="3"/>
                  </a:lnTo>
                  <a:lnTo>
                    <a:pt x="179" y="3"/>
                  </a:lnTo>
                  <a:lnTo>
                    <a:pt x="177" y="2"/>
                  </a:lnTo>
                  <a:lnTo>
                    <a:pt x="174" y="2"/>
                  </a:lnTo>
                  <a:lnTo>
                    <a:pt x="151" y="0"/>
                  </a:lnTo>
                  <a:lnTo>
                    <a:pt x="129" y="0"/>
                  </a:lnTo>
                  <a:lnTo>
                    <a:pt x="106" y="0"/>
                  </a:lnTo>
                  <a:lnTo>
                    <a:pt x="85" y="2"/>
                  </a:lnTo>
                  <a:lnTo>
                    <a:pt x="63" y="6"/>
                  </a:lnTo>
                  <a:lnTo>
                    <a:pt x="43" y="11"/>
                  </a:lnTo>
                  <a:lnTo>
                    <a:pt x="32" y="15"/>
                  </a:lnTo>
                  <a:lnTo>
                    <a:pt x="23" y="21"/>
                  </a:lnTo>
                  <a:lnTo>
                    <a:pt x="13" y="25"/>
                  </a:lnTo>
                  <a:lnTo>
                    <a:pt x="4" y="31"/>
                  </a:lnTo>
                  <a:lnTo>
                    <a:pt x="4" y="34"/>
                  </a:lnTo>
                  <a:lnTo>
                    <a:pt x="2" y="37"/>
                  </a:lnTo>
                  <a:lnTo>
                    <a:pt x="1" y="40"/>
                  </a:lnTo>
                  <a:lnTo>
                    <a:pt x="1" y="42"/>
                  </a:lnTo>
                  <a:lnTo>
                    <a:pt x="0" y="45"/>
                  </a:lnTo>
                  <a:lnTo>
                    <a:pt x="0" y="49"/>
                  </a:lnTo>
                  <a:lnTo>
                    <a:pt x="0" y="52"/>
                  </a:lnTo>
                  <a:lnTo>
                    <a:pt x="1" y="54"/>
                  </a:lnTo>
                  <a:lnTo>
                    <a:pt x="5" y="61"/>
                  </a:lnTo>
                  <a:lnTo>
                    <a:pt x="11" y="67"/>
                  </a:lnTo>
                  <a:lnTo>
                    <a:pt x="16" y="71"/>
                  </a:lnTo>
                  <a:lnTo>
                    <a:pt x="21" y="75"/>
                  </a:lnTo>
                  <a:lnTo>
                    <a:pt x="28" y="77"/>
                  </a:lnTo>
                  <a:lnTo>
                    <a:pt x="35" y="79"/>
                  </a:lnTo>
                  <a:lnTo>
                    <a:pt x="43" y="81"/>
                  </a:lnTo>
                  <a:lnTo>
                    <a:pt x="50" y="83"/>
                  </a:lnTo>
                  <a:lnTo>
                    <a:pt x="54" y="83"/>
                  </a:lnTo>
                  <a:lnTo>
                    <a:pt x="58" y="83"/>
                  </a:lnTo>
                  <a:lnTo>
                    <a:pt x="62" y="84"/>
                  </a:lnTo>
                  <a:lnTo>
                    <a:pt x="66" y="84"/>
                  </a:lnTo>
                  <a:lnTo>
                    <a:pt x="70" y="85"/>
                  </a:lnTo>
                  <a:lnTo>
                    <a:pt x="73" y="85"/>
                  </a:lnTo>
                  <a:lnTo>
                    <a:pt x="77" y="85"/>
                  </a:lnTo>
                  <a:lnTo>
                    <a:pt x="79" y="87"/>
                  </a:lnTo>
                  <a:lnTo>
                    <a:pt x="82" y="87"/>
                  </a:lnTo>
                  <a:lnTo>
                    <a:pt x="83" y="87"/>
                  </a:lnTo>
                  <a:lnTo>
                    <a:pt x="86" y="87"/>
                  </a:lnTo>
                  <a:lnTo>
                    <a:pt x="88" y="87"/>
                  </a:lnTo>
                  <a:lnTo>
                    <a:pt x="89" y="87"/>
                  </a:lnTo>
                  <a:lnTo>
                    <a:pt x="90" y="87"/>
                  </a:lnTo>
                  <a:lnTo>
                    <a:pt x="92" y="88"/>
                  </a:lnTo>
                  <a:lnTo>
                    <a:pt x="93" y="88"/>
                  </a:lnTo>
                  <a:close/>
                </a:path>
              </a:pathLst>
            </a:custGeom>
            <a:solidFill>
              <a:srgbClr val="B08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p:nvSpPr>
          <p:spPr bwMode="auto">
            <a:xfrm>
              <a:off x="7885113" y="6075363"/>
              <a:ext cx="579437" cy="127000"/>
            </a:xfrm>
            <a:custGeom>
              <a:avLst/>
              <a:gdLst/>
              <a:ahLst/>
              <a:cxnLst>
                <a:cxn ang="0">
                  <a:pos x="62" y="80"/>
                </a:cxn>
                <a:cxn ang="0">
                  <a:pos x="120" y="80"/>
                </a:cxn>
                <a:cxn ang="0">
                  <a:pos x="177" y="77"/>
                </a:cxn>
                <a:cxn ang="0">
                  <a:pos x="235" y="75"/>
                </a:cxn>
                <a:cxn ang="0">
                  <a:pos x="267" y="68"/>
                </a:cxn>
                <a:cxn ang="0">
                  <a:pos x="277" y="58"/>
                </a:cxn>
                <a:cxn ang="0">
                  <a:pos x="289" y="53"/>
                </a:cxn>
                <a:cxn ang="0">
                  <a:pos x="300" y="49"/>
                </a:cxn>
                <a:cxn ang="0">
                  <a:pos x="313" y="45"/>
                </a:cxn>
                <a:cxn ang="0">
                  <a:pos x="328" y="42"/>
                </a:cxn>
                <a:cxn ang="0">
                  <a:pos x="343" y="41"/>
                </a:cxn>
                <a:cxn ang="0">
                  <a:pos x="358" y="40"/>
                </a:cxn>
                <a:cxn ang="0">
                  <a:pos x="365" y="34"/>
                </a:cxn>
                <a:cxn ang="0">
                  <a:pos x="362" y="27"/>
                </a:cxn>
                <a:cxn ang="0">
                  <a:pos x="359" y="21"/>
                </a:cxn>
                <a:cxn ang="0">
                  <a:pos x="355" y="15"/>
                </a:cxn>
                <a:cxn ang="0">
                  <a:pos x="350" y="13"/>
                </a:cxn>
                <a:cxn ang="0">
                  <a:pos x="346" y="11"/>
                </a:cxn>
                <a:cxn ang="0">
                  <a:pos x="342" y="10"/>
                </a:cxn>
                <a:cxn ang="0">
                  <a:pos x="338" y="9"/>
                </a:cxn>
                <a:cxn ang="0">
                  <a:pos x="329" y="9"/>
                </a:cxn>
                <a:cxn ang="0">
                  <a:pos x="319" y="6"/>
                </a:cxn>
                <a:cxn ang="0">
                  <a:pos x="308" y="3"/>
                </a:cxn>
                <a:cxn ang="0">
                  <a:pos x="297" y="2"/>
                </a:cxn>
                <a:cxn ang="0">
                  <a:pos x="271" y="0"/>
                </a:cxn>
                <a:cxn ang="0">
                  <a:pos x="231" y="2"/>
                </a:cxn>
                <a:cxn ang="0">
                  <a:pos x="190" y="7"/>
                </a:cxn>
                <a:cxn ang="0">
                  <a:pos x="151" y="11"/>
                </a:cxn>
                <a:cxn ang="0">
                  <a:pos x="126" y="13"/>
                </a:cxn>
                <a:cxn ang="0">
                  <a:pos x="116" y="14"/>
                </a:cxn>
                <a:cxn ang="0">
                  <a:pos x="107" y="15"/>
                </a:cxn>
                <a:cxn ang="0">
                  <a:pos x="97" y="18"/>
                </a:cxn>
                <a:cxn ang="0">
                  <a:pos x="88" y="21"/>
                </a:cxn>
                <a:cxn ang="0">
                  <a:pos x="80" y="22"/>
                </a:cxn>
                <a:cxn ang="0">
                  <a:pos x="73" y="25"/>
                </a:cxn>
                <a:cxn ang="0">
                  <a:pos x="66" y="27"/>
                </a:cxn>
                <a:cxn ang="0">
                  <a:pos x="58" y="29"/>
                </a:cxn>
                <a:cxn ang="0">
                  <a:pos x="50" y="30"/>
                </a:cxn>
                <a:cxn ang="0">
                  <a:pos x="43" y="33"/>
                </a:cxn>
                <a:cxn ang="0">
                  <a:pos x="36" y="36"/>
                </a:cxn>
                <a:cxn ang="0">
                  <a:pos x="28" y="38"/>
                </a:cxn>
                <a:cxn ang="0">
                  <a:pos x="22" y="42"/>
                </a:cxn>
                <a:cxn ang="0">
                  <a:pos x="16" y="46"/>
                </a:cxn>
                <a:cxn ang="0">
                  <a:pos x="9" y="52"/>
                </a:cxn>
                <a:cxn ang="0">
                  <a:pos x="5" y="57"/>
                </a:cxn>
                <a:cxn ang="0">
                  <a:pos x="4" y="63"/>
                </a:cxn>
                <a:cxn ang="0">
                  <a:pos x="1" y="68"/>
                </a:cxn>
                <a:cxn ang="0">
                  <a:pos x="0" y="72"/>
                </a:cxn>
                <a:cxn ang="0">
                  <a:pos x="34" y="80"/>
                </a:cxn>
              </a:cxnLst>
              <a:rect l="0" t="0" r="r" b="b"/>
              <a:pathLst>
                <a:path w="365" h="80">
                  <a:moveTo>
                    <a:pt x="34" y="80"/>
                  </a:moveTo>
                  <a:lnTo>
                    <a:pt x="62" y="80"/>
                  </a:lnTo>
                  <a:lnTo>
                    <a:pt x="90" y="80"/>
                  </a:lnTo>
                  <a:lnTo>
                    <a:pt x="120" y="80"/>
                  </a:lnTo>
                  <a:lnTo>
                    <a:pt x="149" y="79"/>
                  </a:lnTo>
                  <a:lnTo>
                    <a:pt x="177" y="77"/>
                  </a:lnTo>
                  <a:lnTo>
                    <a:pt x="205" y="77"/>
                  </a:lnTo>
                  <a:lnTo>
                    <a:pt x="235" y="75"/>
                  </a:lnTo>
                  <a:lnTo>
                    <a:pt x="263" y="73"/>
                  </a:lnTo>
                  <a:lnTo>
                    <a:pt x="267" y="68"/>
                  </a:lnTo>
                  <a:lnTo>
                    <a:pt x="271" y="63"/>
                  </a:lnTo>
                  <a:lnTo>
                    <a:pt x="277" y="58"/>
                  </a:lnTo>
                  <a:lnTo>
                    <a:pt x="284" y="56"/>
                  </a:lnTo>
                  <a:lnTo>
                    <a:pt x="289" y="53"/>
                  </a:lnTo>
                  <a:lnTo>
                    <a:pt x="294" y="50"/>
                  </a:lnTo>
                  <a:lnTo>
                    <a:pt x="300" y="49"/>
                  </a:lnTo>
                  <a:lnTo>
                    <a:pt x="305" y="46"/>
                  </a:lnTo>
                  <a:lnTo>
                    <a:pt x="313" y="45"/>
                  </a:lnTo>
                  <a:lnTo>
                    <a:pt x="321" y="44"/>
                  </a:lnTo>
                  <a:lnTo>
                    <a:pt x="328" y="42"/>
                  </a:lnTo>
                  <a:lnTo>
                    <a:pt x="336" y="41"/>
                  </a:lnTo>
                  <a:lnTo>
                    <a:pt x="343" y="41"/>
                  </a:lnTo>
                  <a:lnTo>
                    <a:pt x="351" y="40"/>
                  </a:lnTo>
                  <a:lnTo>
                    <a:pt x="358" y="40"/>
                  </a:lnTo>
                  <a:lnTo>
                    <a:pt x="365" y="38"/>
                  </a:lnTo>
                  <a:lnTo>
                    <a:pt x="365" y="34"/>
                  </a:lnTo>
                  <a:lnTo>
                    <a:pt x="363" y="31"/>
                  </a:lnTo>
                  <a:lnTo>
                    <a:pt x="362" y="27"/>
                  </a:lnTo>
                  <a:lnTo>
                    <a:pt x="361" y="25"/>
                  </a:lnTo>
                  <a:lnTo>
                    <a:pt x="359" y="21"/>
                  </a:lnTo>
                  <a:lnTo>
                    <a:pt x="358" y="18"/>
                  </a:lnTo>
                  <a:lnTo>
                    <a:pt x="355" y="15"/>
                  </a:lnTo>
                  <a:lnTo>
                    <a:pt x="352" y="14"/>
                  </a:lnTo>
                  <a:lnTo>
                    <a:pt x="350" y="13"/>
                  </a:lnTo>
                  <a:lnTo>
                    <a:pt x="348" y="13"/>
                  </a:lnTo>
                  <a:lnTo>
                    <a:pt x="346" y="11"/>
                  </a:lnTo>
                  <a:lnTo>
                    <a:pt x="344" y="10"/>
                  </a:lnTo>
                  <a:lnTo>
                    <a:pt x="342" y="10"/>
                  </a:lnTo>
                  <a:lnTo>
                    <a:pt x="340" y="9"/>
                  </a:lnTo>
                  <a:lnTo>
                    <a:pt x="338" y="9"/>
                  </a:lnTo>
                  <a:lnTo>
                    <a:pt x="335" y="9"/>
                  </a:lnTo>
                  <a:lnTo>
                    <a:pt x="329" y="9"/>
                  </a:lnTo>
                  <a:lnTo>
                    <a:pt x="324" y="7"/>
                  </a:lnTo>
                  <a:lnTo>
                    <a:pt x="319" y="6"/>
                  </a:lnTo>
                  <a:lnTo>
                    <a:pt x="313" y="4"/>
                  </a:lnTo>
                  <a:lnTo>
                    <a:pt x="308" y="3"/>
                  </a:lnTo>
                  <a:lnTo>
                    <a:pt x="302" y="3"/>
                  </a:lnTo>
                  <a:lnTo>
                    <a:pt x="297" y="2"/>
                  </a:lnTo>
                  <a:lnTo>
                    <a:pt x="292" y="2"/>
                  </a:lnTo>
                  <a:lnTo>
                    <a:pt x="271" y="0"/>
                  </a:lnTo>
                  <a:lnTo>
                    <a:pt x="251" y="0"/>
                  </a:lnTo>
                  <a:lnTo>
                    <a:pt x="231" y="2"/>
                  </a:lnTo>
                  <a:lnTo>
                    <a:pt x="211" y="4"/>
                  </a:lnTo>
                  <a:lnTo>
                    <a:pt x="190" y="7"/>
                  </a:lnTo>
                  <a:lnTo>
                    <a:pt x="171" y="9"/>
                  </a:lnTo>
                  <a:lnTo>
                    <a:pt x="151" y="11"/>
                  </a:lnTo>
                  <a:lnTo>
                    <a:pt x="131" y="13"/>
                  </a:lnTo>
                  <a:lnTo>
                    <a:pt x="126" y="13"/>
                  </a:lnTo>
                  <a:lnTo>
                    <a:pt x="121" y="14"/>
                  </a:lnTo>
                  <a:lnTo>
                    <a:pt x="116" y="14"/>
                  </a:lnTo>
                  <a:lnTo>
                    <a:pt x="112" y="15"/>
                  </a:lnTo>
                  <a:lnTo>
                    <a:pt x="107" y="15"/>
                  </a:lnTo>
                  <a:lnTo>
                    <a:pt x="103" y="17"/>
                  </a:lnTo>
                  <a:lnTo>
                    <a:pt x="97" y="18"/>
                  </a:lnTo>
                  <a:lnTo>
                    <a:pt x="92" y="21"/>
                  </a:lnTo>
                  <a:lnTo>
                    <a:pt x="88" y="21"/>
                  </a:lnTo>
                  <a:lnTo>
                    <a:pt x="84" y="21"/>
                  </a:lnTo>
                  <a:lnTo>
                    <a:pt x="80" y="22"/>
                  </a:lnTo>
                  <a:lnTo>
                    <a:pt x="77" y="23"/>
                  </a:lnTo>
                  <a:lnTo>
                    <a:pt x="73" y="25"/>
                  </a:lnTo>
                  <a:lnTo>
                    <a:pt x="70" y="26"/>
                  </a:lnTo>
                  <a:lnTo>
                    <a:pt x="66" y="27"/>
                  </a:lnTo>
                  <a:lnTo>
                    <a:pt x="61" y="27"/>
                  </a:lnTo>
                  <a:lnTo>
                    <a:pt x="58" y="29"/>
                  </a:lnTo>
                  <a:lnTo>
                    <a:pt x="54" y="29"/>
                  </a:lnTo>
                  <a:lnTo>
                    <a:pt x="50" y="30"/>
                  </a:lnTo>
                  <a:lnTo>
                    <a:pt x="47" y="31"/>
                  </a:lnTo>
                  <a:lnTo>
                    <a:pt x="43" y="33"/>
                  </a:lnTo>
                  <a:lnTo>
                    <a:pt x="40" y="34"/>
                  </a:lnTo>
                  <a:lnTo>
                    <a:pt x="36" y="36"/>
                  </a:lnTo>
                  <a:lnTo>
                    <a:pt x="32" y="37"/>
                  </a:lnTo>
                  <a:lnTo>
                    <a:pt x="28" y="38"/>
                  </a:lnTo>
                  <a:lnTo>
                    <a:pt x="26" y="41"/>
                  </a:lnTo>
                  <a:lnTo>
                    <a:pt x="22" y="42"/>
                  </a:lnTo>
                  <a:lnTo>
                    <a:pt x="19" y="45"/>
                  </a:lnTo>
                  <a:lnTo>
                    <a:pt x="16" y="46"/>
                  </a:lnTo>
                  <a:lnTo>
                    <a:pt x="13" y="49"/>
                  </a:lnTo>
                  <a:lnTo>
                    <a:pt x="9" y="52"/>
                  </a:lnTo>
                  <a:lnTo>
                    <a:pt x="7" y="54"/>
                  </a:lnTo>
                  <a:lnTo>
                    <a:pt x="5" y="57"/>
                  </a:lnTo>
                  <a:lnTo>
                    <a:pt x="5" y="60"/>
                  </a:lnTo>
                  <a:lnTo>
                    <a:pt x="4" y="63"/>
                  </a:lnTo>
                  <a:lnTo>
                    <a:pt x="3" y="65"/>
                  </a:lnTo>
                  <a:lnTo>
                    <a:pt x="1" y="68"/>
                  </a:lnTo>
                  <a:lnTo>
                    <a:pt x="0" y="69"/>
                  </a:lnTo>
                  <a:lnTo>
                    <a:pt x="0" y="72"/>
                  </a:lnTo>
                  <a:lnTo>
                    <a:pt x="0" y="73"/>
                  </a:lnTo>
                  <a:lnTo>
                    <a:pt x="34" y="80"/>
                  </a:lnTo>
                  <a:close/>
                </a:path>
              </a:pathLst>
            </a:custGeom>
            <a:solidFill>
              <a:srgbClr val="B08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p:cNvSpPr>
            <p:nvPr/>
          </p:nvSpPr>
          <p:spPr bwMode="auto">
            <a:xfrm>
              <a:off x="8294688" y="5522913"/>
              <a:ext cx="344487" cy="611188"/>
            </a:xfrm>
            <a:custGeom>
              <a:avLst/>
              <a:gdLst/>
              <a:ahLst/>
              <a:cxnLst>
                <a:cxn ang="0">
                  <a:pos x="170" y="385"/>
                </a:cxn>
                <a:cxn ang="0">
                  <a:pos x="173" y="385"/>
                </a:cxn>
                <a:cxn ang="0">
                  <a:pos x="175" y="385"/>
                </a:cxn>
                <a:cxn ang="0">
                  <a:pos x="184" y="367"/>
                </a:cxn>
                <a:cxn ang="0">
                  <a:pos x="189" y="350"/>
                </a:cxn>
                <a:cxn ang="0">
                  <a:pos x="193" y="335"/>
                </a:cxn>
                <a:cxn ang="0">
                  <a:pos x="196" y="325"/>
                </a:cxn>
                <a:cxn ang="0">
                  <a:pos x="197" y="316"/>
                </a:cxn>
                <a:cxn ang="0">
                  <a:pos x="204" y="294"/>
                </a:cxn>
                <a:cxn ang="0">
                  <a:pos x="208" y="269"/>
                </a:cxn>
                <a:cxn ang="0">
                  <a:pos x="213" y="242"/>
                </a:cxn>
                <a:cxn ang="0">
                  <a:pos x="217" y="166"/>
                </a:cxn>
                <a:cxn ang="0">
                  <a:pos x="217" y="91"/>
                </a:cxn>
                <a:cxn ang="0">
                  <a:pos x="201" y="50"/>
                </a:cxn>
                <a:cxn ang="0">
                  <a:pos x="150" y="76"/>
                </a:cxn>
                <a:cxn ang="0">
                  <a:pos x="105" y="84"/>
                </a:cxn>
                <a:cxn ang="0">
                  <a:pos x="77" y="78"/>
                </a:cxn>
                <a:cxn ang="0">
                  <a:pos x="69" y="73"/>
                </a:cxn>
                <a:cxn ang="0">
                  <a:pos x="61" y="66"/>
                </a:cxn>
                <a:cxn ang="0">
                  <a:pos x="54" y="61"/>
                </a:cxn>
                <a:cxn ang="0">
                  <a:pos x="51" y="58"/>
                </a:cxn>
                <a:cxn ang="0">
                  <a:pos x="49" y="55"/>
                </a:cxn>
                <a:cxn ang="0">
                  <a:pos x="35" y="43"/>
                </a:cxn>
                <a:cxn ang="0">
                  <a:pos x="22" y="22"/>
                </a:cxn>
                <a:cxn ang="0">
                  <a:pos x="11" y="0"/>
                </a:cxn>
                <a:cxn ang="0">
                  <a:pos x="4" y="20"/>
                </a:cxn>
                <a:cxn ang="0">
                  <a:pos x="3" y="42"/>
                </a:cxn>
                <a:cxn ang="0">
                  <a:pos x="0" y="70"/>
                </a:cxn>
                <a:cxn ang="0">
                  <a:pos x="1" y="108"/>
                </a:cxn>
                <a:cxn ang="0">
                  <a:pos x="7" y="145"/>
                </a:cxn>
                <a:cxn ang="0">
                  <a:pos x="12" y="173"/>
                </a:cxn>
                <a:cxn ang="0">
                  <a:pos x="17" y="196"/>
                </a:cxn>
                <a:cxn ang="0">
                  <a:pos x="22" y="217"/>
                </a:cxn>
                <a:cxn ang="0">
                  <a:pos x="27" y="230"/>
                </a:cxn>
                <a:cxn ang="0">
                  <a:pos x="30" y="244"/>
                </a:cxn>
                <a:cxn ang="0">
                  <a:pos x="35" y="258"/>
                </a:cxn>
                <a:cxn ang="0">
                  <a:pos x="39" y="278"/>
                </a:cxn>
                <a:cxn ang="0">
                  <a:pos x="44" y="297"/>
                </a:cxn>
                <a:cxn ang="0">
                  <a:pos x="49" y="308"/>
                </a:cxn>
                <a:cxn ang="0">
                  <a:pos x="53" y="315"/>
                </a:cxn>
                <a:cxn ang="0">
                  <a:pos x="54" y="324"/>
                </a:cxn>
                <a:cxn ang="0">
                  <a:pos x="55" y="328"/>
                </a:cxn>
                <a:cxn ang="0">
                  <a:pos x="57" y="331"/>
                </a:cxn>
                <a:cxn ang="0">
                  <a:pos x="93" y="343"/>
                </a:cxn>
                <a:cxn ang="0">
                  <a:pos x="89" y="319"/>
                </a:cxn>
                <a:cxn ang="0">
                  <a:pos x="86" y="294"/>
                </a:cxn>
                <a:cxn ang="0">
                  <a:pos x="84" y="269"/>
                </a:cxn>
                <a:cxn ang="0">
                  <a:pos x="81" y="235"/>
                </a:cxn>
                <a:cxn ang="0">
                  <a:pos x="86" y="204"/>
                </a:cxn>
                <a:cxn ang="0">
                  <a:pos x="92" y="196"/>
                </a:cxn>
                <a:cxn ang="0">
                  <a:pos x="96" y="196"/>
                </a:cxn>
                <a:cxn ang="0">
                  <a:pos x="98" y="200"/>
                </a:cxn>
                <a:cxn ang="0">
                  <a:pos x="94" y="240"/>
                </a:cxn>
                <a:cxn ang="0">
                  <a:pos x="97" y="281"/>
                </a:cxn>
                <a:cxn ang="0">
                  <a:pos x="101" y="315"/>
                </a:cxn>
                <a:cxn ang="0">
                  <a:pos x="105" y="336"/>
                </a:cxn>
                <a:cxn ang="0">
                  <a:pos x="109" y="355"/>
                </a:cxn>
                <a:cxn ang="0">
                  <a:pos x="113" y="369"/>
                </a:cxn>
                <a:cxn ang="0">
                  <a:pos x="117" y="377"/>
                </a:cxn>
                <a:cxn ang="0">
                  <a:pos x="123" y="384"/>
                </a:cxn>
                <a:cxn ang="0">
                  <a:pos x="140" y="384"/>
                </a:cxn>
                <a:cxn ang="0">
                  <a:pos x="157" y="384"/>
                </a:cxn>
              </a:cxnLst>
              <a:rect l="0" t="0" r="r" b="b"/>
              <a:pathLst>
                <a:path w="217" h="385">
                  <a:moveTo>
                    <a:pt x="169" y="385"/>
                  </a:moveTo>
                  <a:lnTo>
                    <a:pt x="170" y="385"/>
                  </a:lnTo>
                  <a:lnTo>
                    <a:pt x="170" y="385"/>
                  </a:lnTo>
                  <a:lnTo>
                    <a:pt x="171" y="385"/>
                  </a:lnTo>
                  <a:lnTo>
                    <a:pt x="171" y="385"/>
                  </a:lnTo>
                  <a:lnTo>
                    <a:pt x="173" y="385"/>
                  </a:lnTo>
                  <a:lnTo>
                    <a:pt x="174" y="385"/>
                  </a:lnTo>
                  <a:lnTo>
                    <a:pt x="174" y="385"/>
                  </a:lnTo>
                  <a:lnTo>
                    <a:pt x="175" y="385"/>
                  </a:lnTo>
                  <a:lnTo>
                    <a:pt x="178" y="379"/>
                  </a:lnTo>
                  <a:lnTo>
                    <a:pt x="181" y="373"/>
                  </a:lnTo>
                  <a:lnTo>
                    <a:pt x="184" y="367"/>
                  </a:lnTo>
                  <a:lnTo>
                    <a:pt x="185" y="362"/>
                  </a:lnTo>
                  <a:lnTo>
                    <a:pt x="188" y="355"/>
                  </a:lnTo>
                  <a:lnTo>
                    <a:pt x="189" y="350"/>
                  </a:lnTo>
                  <a:lnTo>
                    <a:pt x="190" y="344"/>
                  </a:lnTo>
                  <a:lnTo>
                    <a:pt x="193" y="338"/>
                  </a:lnTo>
                  <a:lnTo>
                    <a:pt x="193" y="335"/>
                  </a:lnTo>
                  <a:lnTo>
                    <a:pt x="194" y="331"/>
                  </a:lnTo>
                  <a:lnTo>
                    <a:pt x="194" y="328"/>
                  </a:lnTo>
                  <a:lnTo>
                    <a:pt x="196" y="325"/>
                  </a:lnTo>
                  <a:lnTo>
                    <a:pt x="196" y="321"/>
                  </a:lnTo>
                  <a:lnTo>
                    <a:pt x="197" y="319"/>
                  </a:lnTo>
                  <a:lnTo>
                    <a:pt x="197" y="316"/>
                  </a:lnTo>
                  <a:lnTo>
                    <a:pt x="198" y="313"/>
                  </a:lnTo>
                  <a:lnTo>
                    <a:pt x="201" y="304"/>
                  </a:lnTo>
                  <a:lnTo>
                    <a:pt x="204" y="294"/>
                  </a:lnTo>
                  <a:lnTo>
                    <a:pt x="205" y="286"/>
                  </a:lnTo>
                  <a:lnTo>
                    <a:pt x="207" y="277"/>
                  </a:lnTo>
                  <a:lnTo>
                    <a:pt x="208" y="269"/>
                  </a:lnTo>
                  <a:lnTo>
                    <a:pt x="209" y="259"/>
                  </a:lnTo>
                  <a:lnTo>
                    <a:pt x="211" y="251"/>
                  </a:lnTo>
                  <a:lnTo>
                    <a:pt x="213" y="242"/>
                  </a:lnTo>
                  <a:lnTo>
                    <a:pt x="216" y="217"/>
                  </a:lnTo>
                  <a:lnTo>
                    <a:pt x="216" y="192"/>
                  </a:lnTo>
                  <a:lnTo>
                    <a:pt x="217" y="166"/>
                  </a:lnTo>
                  <a:lnTo>
                    <a:pt x="217" y="142"/>
                  </a:lnTo>
                  <a:lnTo>
                    <a:pt x="217" y="116"/>
                  </a:lnTo>
                  <a:lnTo>
                    <a:pt x="217" y="91"/>
                  </a:lnTo>
                  <a:lnTo>
                    <a:pt x="216" y="66"/>
                  </a:lnTo>
                  <a:lnTo>
                    <a:pt x="216" y="41"/>
                  </a:lnTo>
                  <a:lnTo>
                    <a:pt x="201" y="50"/>
                  </a:lnTo>
                  <a:lnTo>
                    <a:pt x="185" y="59"/>
                  </a:lnTo>
                  <a:lnTo>
                    <a:pt x="167" y="68"/>
                  </a:lnTo>
                  <a:lnTo>
                    <a:pt x="150" y="76"/>
                  </a:lnTo>
                  <a:lnTo>
                    <a:pt x="132" y="81"/>
                  </a:lnTo>
                  <a:lnTo>
                    <a:pt x="113" y="84"/>
                  </a:lnTo>
                  <a:lnTo>
                    <a:pt x="105" y="84"/>
                  </a:lnTo>
                  <a:lnTo>
                    <a:pt x="96" y="82"/>
                  </a:lnTo>
                  <a:lnTo>
                    <a:pt x="86" y="81"/>
                  </a:lnTo>
                  <a:lnTo>
                    <a:pt x="77" y="78"/>
                  </a:lnTo>
                  <a:lnTo>
                    <a:pt x="74" y="77"/>
                  </a:lnTo>
                  <a:lnTo>
                    <a:pt x="71" y="74"/>
                  </a:lnTo>
                  <a:lnTo>
                    <a:pt x="69" y="73"/>
                  </a:lnTo>
                  <a:lnTo>
                    <a:pt x="66" y="70"/>
                  </a:lnTo>
                  <a:lnTo>
                    <a:pt x="63" y="69"/>
                  </a:lnTo>
                  <a:lnTo>
                    <a:pt x="61" y="66"/>
                  </a:lnTo>
                  <a:lnTo>
                    <a:pt x="58" y="65"/>
                  </a:lnTo>
                  <a:lnTo>
                    <a:pt x="54" y="62"/>
                  </a:lnTo>
                  <a:lnTo>
                    <a:pt x="54" y="61"/>
                  </a:lnTo>
                  <a:lnTo>
                    <a:pt x="53" y="59"/>
                  </a:lnTo>
                  <a:lnTo>
                    <a:pt x="53" y="59"/>
                  </a:lnTo>
                  <a:lnTo>
                    <a:pt x="51" y="58"/>
                  </a:lnTo>
                  <a:lnTo>
                    <a:pt x="51" y="57"/>
                  </a:lnTo>
                  <a:lnTo>
                    <a:pt x="50" y="57"/>
                  </a:lnTo>
                  <a:lnTo>
                    <a:pt x="49" y="55"/>
                  </a:lnTo>
                  <a:lnTo>
                    <a:pt x="47" y="54"/>
                  </a:lnTo>
                  <a:lnTo>
                    <a:pt x="40" y="49"/>
                  </a:lnTo>
                  <a:lnTo>
                    <a:pt x="35" y="43"/>
                  </a:lnTo>
                  <a:lnTo>
                    <a:pt x="31" y="36"/>
                  </a:lnTo>
                  <a:lnTo>
                    <a:pt x="26" y="28"/>
                  </a:lnTo>
                  <a:lnTo>
                    <a:pt x="22" y="22"/>
                  </a:lnTo>
                  <a:lnTo>
                    <a:pt x="17" y="15"/>
                  </a:lnTo>
                  <a:lnTo>
                    <a:pt x="13" y="7"/>
                  </a:lnTo>
                  <a:lnTo>
                    <a:pt x="11" y="0"/>
                  </a:lnTo>
                  <a:lnTo>
                    <a:pt x="7" y="5"/>
                  </a:lnTo>
                  <a:lnTo>
                    <a:pt x="5" y="12"/>
                  </a:lnTo>
                  <a:lnTo>
                    <a:pt x="4" y="20"/>
                  </a:lnTo>
                  <a:lnTo>
                    <a:pt x="3" y="27"/>
                  </a:lnTo>
                  <a:lnTo>
                    <a:pt x="3" y="34"/>
                  </a:lnTo>
                  <a:lnTo>
                    <a:pt x="3" y="42"/>
                  </a:lnTo>
                  <a:lnTo>
                    <a:pt x="1" y="49"/>
                  </a:lnTo>
                  <a:lnTo>
                    <a:pt x="0" y="57"/>
                  </a:lnTo>
                  <a:lnTo>
                    <a:pt x="0" y="70"/>
                  </a:lnTo>
                  <a:lnTo>
                    <a:pt x="0" y="82"/>
                  </a:lnTo>
                  <a:lnTo>
                    <a:pt x="0" y="95"/>
                  </a:lnTo>
                  <a:lnTo>
                    <a:pt x="1" y="108"/>
                  </a:lnTo>
                  <a:lnTo>
                    <a:pt x="3" y="120"/>
                  </a:lnTo>
                  <a:lnTo>
                    <a:pt x="4" y="132"/>
                  </a:lnTo>
                  <a:lnTo>
                    <a:pt x="7" y="145"/>
                  </a:lnTo>
                  <a:lnTo>
                    <a:pt x="9" y="157"/>
                  </a:lnTo>
                  <a:lnTo>
                    <a:pt x="11" y="165"/>
                  </a:lnTo>
                  <a:lnTo>
                    <a:pt x="12" y="173"/>
                  </a:lnTo>
                  <a:lnTo>
                    <a:pt x="13" y="180"/>
                  </a:lnTo>
                  <a:lnTo>
                    <a:pt x="16" y="188"/>
                  </a:lnTo>
                  <a:lnTo>
                    <a:pt x="17" y="196"/>
                  </a:lnTo>
                  <a:lnTo>
                    <a:pt x="20" y="203"/>
                  </a:lnTo>
                  <a:lnTo>
                    <a:pt x="22" y="211"/>
                  </a:lnTo>
                  <a:lnTo>
                    <a:pt x="22" y="217"/>
                  </a:lnTo>
                  <a:lnTo>
                    <a:pt x="24" y="221"/>
                  </a:lnTo>
                  <a:lnTo>
                    <a:pt x="26" y="226"/>
                  </a:lnTo>
                  <a:lnTo>
                    <a:pt x="27" y="230"/>
                  </a:lnTo>
                  <a:lnTo>
                    <a:pt x="28" y="235"/>
                  </a:lnTo>
                  <a:lnTo>
                    <a:pt x="30" y="239"/>
                  </a:lnTo>
                  <a:lnTo>
                    <a:pt x="30" y="244"/>
                  </a:lnTo>
                  <a:lnTo>
                    <a:pt x="31" y="248"/>
                  </a:lnTo>
                  <a:lnTo>
                    <a:pt x="32" y="251"/>
                  </a:lnTo>
                  <a:lnTo>
                    <a:pt x="35" y="258"/>
                  </a:lnTo>
                  <a:lnTo>
                    <a:pt x="36" y="265"/>
                  </a:lnTo>
                  <a:lnTo>
                    <a:pt x="38" y="271"/>
                  </a:lnTo>
                  <a:lnTo>
                    <a:pt x="39" y="278"/>
                  </a:lnTo>
                  <a:lnTo>
                    <a:pt x="40" y="285"/>
                  </a:lnTo>
                  <a:lnTo>
                    <a:pt x="43" y="290"/>
                  </a:lnTo>
                  <a:lnTo>
                    <a:pt x="44" y="297"/>
                  </a:lnTo>
                  <a:lnTo>
                    <a:pt x="47" y="303"/>
                  </a:lnTo>
                  <a:lnTo>
                    <a:pt x="47" y="305"/>
                  </a:lnTo>
                  <a:lnTo>
                    <a:pt x="49" y="308"/>
                  </a:lnTo>
                  <a:lnTo>
                    <a:pt x="50" y="311"/>
                  </a:lnTo>
                  <a:lnTo>
                    <a:pt x="51" y="313"/>
                  </a:lnTo>
                  <a:lnTo>
                    <a:pt x="53" y="315"/>
                  </a:lnTo>
                  <a:lnTo>
                    <a:pt x="54" y="317"/>
                  </a:lnTo>
                  <a:lnTo>
                    <a:pt x="54" y="320"/>
                  </a:lnTo>
                  <a:lnTo>
                    <a:pt x="54" y="324"/>
                  </a:lnTo>
                  <a:lnTo>
                    <a:pt x="54" y="325"/>
                  </a:lnTo>
                  <a:lnTo>
                    <a:pt x="55" y="327"/>
                  </a:lnTo>
                  <a:lnTo>
                    <a:pt x="55" y="328"/>
                  </a:lnTo>
                  <a:lnTo>
                    <a:pt x="55" y="330"/>
                  </a:lnTo>
                  <a:lnTo>
                    <a:pt x="57" y="331"/>
                  </a:lnTo>
                  <a:lnTo>
                    <a:pt x="57" y="331"/>
                  </a:lnTo>
                  <a:lnTo>
                    <a:pt x="57" y="332"/>
                  </a:lnTo>
                  <a:lnTo>
                    <a:pt x="58" y="334"/>
                  </a:lnTo>
                  <a:lnTo>
                    <a:pt x="93" y="343"/>
                  </a:lnTo>
                  <a:lnTo>
                    <a:pt x="92" y="335"/>
                  </a:lnTo>
                  <a:lnTo>
                    <a:pt x="90" y="327"/>
                  </a:lnTo>
                  <a:lnTo>
                    <a:pt x="89" y="319"/>
                  </a:lnTo>
                  <a:lnTo>
                    <a:pt x="89" y="311"/>
                  </a:lnTo>
                  <a:lnTo>
                    <a:pt x="88" y="303"/>
                  </a:lnTo>
                  <a:lnTo>
                    <a:pt x="86" y="294"/>
                  </a:lnTo>
                  <a:lnTo>
                    <a:pt x="85" y="286"/>
                  </a:lnTo>
                  <a:lnTo>
                    <a:pt x="84" y="280"/>
                  </a:lnTo>
                  <a:lnTo>
                    <a:pt x="84" y="269"/>
                  </a:lnTo>
                  <a:lnTo>
                    <a:pt x="82" y="257"/>
                  </a:lnTo>
                  <a:lnTo>
                    <a:pt x="82" y="246"/>
                  </a:lnTo>
                  <a:lnTo>
                    <a:pt x="81" y="235"/>
                  </a:lnTo>
                  <a:lnTo>
                    <a:pt x="82" y="224"/>
                  </a:lnTo>
                  <a:lnTo>
                    <a:pt x="84" y="213"/>
                  </a:lnTo>
                  <a:lnTo>
                    <a:pt x="86" y="204"/>
                  </a:lnTo>
                  <a:lnTo>
                    <a:pt x="90" y="196"/>
                  </a:lnTo>
                  <a:lnTo>
                    <a:pt x="90" y="196"/>
                  </a:lnTo>
                  <a:lnTo>
                    <a:pt x="92" y="196"/>
                  </a:lnTo>
                  <a:lnTo>
                    <a:pt x="93" y="196"/>
                  </a:lnTo>
                  <a:lnTo>
                    <a:pt x="94" y="196"/>
                  </a:lnTo>
                  <a:lnTo>
                    <a:pt x="96" y="196"/>
                  </a:lnTo>
                  <a:lnTo>
                    <a:pt x="97" y="197"/>
                  </a:lnTo>
                  <a:lnTo>
                    <a:pt x="97" y="197"/>
                  </a:lnTo>
                  <a:lnTo>
                    <a:pt x="98" y="200"/>
                  </a:lnTo>
                  <a:lnTo>
                    <a:pt x="96" y="213"/>
                  </a:lnTo>
                  <a:lnTo>
                    <a:pt x="94" y="227"/>
                  </a:lnTo>
                  <a:lnTo>
                    <a:pt x="94" y="240"/>
                  </a:lnTo>
                  <a:lnTo>
                    <a:pt x="96" y="254"/>
                  </a:lnTo>
                  <a:lnTo>
                    <a:pt x="97" y="267"/>
                  </a:lnTo>
                  <a:lnTo>
                    <a:pt x="97" y="281"/>
                  </a:lnTo>
                  <a:lnTo>
                    <a:pt x="98" y="294"/>
                  </a:lnTo>
                  <a:lnTo>
                    <a:pt x="100" y="308"/>
                  </a:lnTo>
                  <a:lnTo>
                    <a:pt x="101" y="315"/>
                  </a:lnTo>
                  <a:lnTo>
                    <a:pt x="103" y="321"/>
                  </a:lnTo>
                  <a:lnTo>
                    <a:pt x="104" y="330"/>
                  </a:lnTo>
                  <a:lnTo>
                    <a:pt x="105" y="336"/>
                  </a:lnTo>
                  <a:lnTo>
                    <a:pt x="107" y="343"/>
                  </a:lnTo>
                  <a:lnTo>
                    <a:pt x="108" y="350"/>
                  </a:lnTo>
                  <a:lnTo>
                    <a:pt x="109" y="355"/>
                  </a:lnTo>
                  <a:lnTo>
                    <a:pt x="112" y="362"/>
                  </a:lnTo>
                  <a:lnTo>
                    <a:pt x="112" y="365"/>
                  </a:lnTo>
                  <a:lnTo>
                    <a:pt x="113" y="369"/>
                  </a:lnTo>
                  <a:lnTo>
                    <a:pt x="115" y="371"/>
                  </a:lnTo>
                  <a:lnTo>
                    <a:pt x="116" y="374"/>
                  </a:lnTo>
                  <a:lnTo>
                    <a:pt x="117" y="377"/>
                  </a:lnTo>
                  <a:lnTo>
                    <a:pt x="119" y="379"/>
                  </a:lnTo>
                  <a:lnTo>
                    <a:pt x="120" y="382"/>
                  </a:lnTo>
                  <a:lnTo>
                    <a:pt x="123" y="384"/>
                  </a:lnTo>
                  <a:lnTo>
                    <a:pt x="128" y="384"/>
                  </a:lnTo>
                  <a:lnTo>
                    <a:pt x="135" y="384"/>
                  </a:lnTo>
                  <a:lnTo>
                    <a:pt x="140" y="384"/>
                  </a:lnTo>
                  <a:lnTo>
                    <a:pt x="146" y="382"/>
                  </a:lnTo>
                  <a:lnTo>
                    <a:pt x="151" y="384"/>
                  </a:lnTo>
                  <a:lnTo>
                    <a:pt x="157" y="384"/>
                  </a:lnTo>
                  <a:lnTo>
                    <a:pt x="162" y="384"/>
                  </a:lnTo>
                  <a:lnTo>
                    <a:pt x="169" y="385"/>
                  </a:lnTo>
                  <a:close/>
                </a:path>
              </a:pathLst>
            </a:custGeom>
            <a:solidFill>
              <a:srgbClr val="91917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3"/>
            <p:cNvSpPr>
              <a:spLocks/>
            </p:cNvSpPr>
            <p:nvPr/>
          </p:nvSpPr>
          <p:spPr bwMode="auto">
            <a:xfrm>
              <a:off x="8442326" y="6078538"/>
              <a:ext cx="1587" cy="1588"/>
            </a:xfrm>
            <a:custGeom>
              <a:avLst/>
              <a:gdLst/>
              <a:ahLst/>
              <a:cxnLst>
                <a:cxn ang="0">
                  <a:pos x="0" y="0"/>
                </a:cxn>
                <a:cxn ang="0">
                  <a:pos x="0" y="0"/>
                </a:cxn>
                <a:cxn ang="0">
                  <a:pos x="0" y="0"/>
                </a:cxn>
                <a:cxn ang="0">
                  <a:pos x="0"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0" y="0"/>
                </a:cxn>
                <a:cxn ang="0">
                  <a:pos x="0" y="0"/>
                </a:cxn>
                <a:cxn ang="0">
                  <a:pos x="0"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4"/>
            <p:cNvSpPr>
              <a:spLocks/>
            </p:cNvSpPr>
            <p:nvPr/>
          </p:nvSpPr>
          <p:spPr bwMode="auto">
            <a:xfrm>
              <a:off x="8324851" y="5418138"/>
              <a:ext cx="331787" cy="215900"/>
            </a:xfrm>
            <a:custGeom>
              <a:avLst/>
              <a:gdLst/>
              <a:ahLst/>
              <a:cxnLst>
                <a:cxn ang="0">
                  <a:pos x="82" y="136"/>
                </a:cxn>
                <a:cxn ang="0">
                  <a:pos x="94" y="135"/>
                </a:cxn>
                <a:cxn ang="0">
                  <a:pos x="108" y="134"/>
                </a:cxn>
                <a:cxn ang="0">
                  <a:pos x="120" y="129"/>
                </a:cxn>
                <a:cxn ang="0">
                  <a:pos x="136" y="124"/>
                </a:cxn>
                <a:cxn ang="0">
                  <a:pos x="156" y="116"/>
                </a:cxn>
                <a:cxn ang="0">
                  <a:pos x="175" y="105"/>
                </a:cxn>
                <a:cxn ang="0">
                  <a:pos x="190" y="92"/>
                </a:cxn>
                <a:cxn ang="0">
                  <a:pos x="198" y="74"/>
                </a:cxn>
                <a:cxn ang="0">
                  <a:pos x="202" y="55"/>
                </a:cxn>
                <a:cxn ang="0">
                  <a:pos x="204" y="35"/>
                </a:cxn>
                <a:cxn ang="0">
                  <a:pos x="206" y="16"/>
                </a:cxn>
                <a:cxn ang="0">
                  <a:pos x="200" y="0"/>
                </a:cxn>
                <a:cxn ang="0">
                  <a:pos x="198" y="9"/>
                </a:cxn>
                <a:cxn ang="0">
                  <a:pos x="193" y="17"/>
                </a:cxn>
                <a:cxn ang="0">
                  <a:pos x="188" y="24"/>
                </a:cxn>
                <a:cxn ang="0">
                  <a:pos x="179" y="30"/>
                </a:cxn>
                <a:cxn ang="0">
                  <a:pos x="171" y="31"/>
                </a:cxn>
                <a:cxn ang="0">
                  <a:pos x="163" y="28"/>
                </a:cxn>
                <a:cxn ang="0">
                  <a:pos x="151" y="19"/>
                </a:cxn>
                <a:cxn ang="0">
                  <a:pos x="140" y="11"/>
                </a:cxn>
                <a:cxn ang="0">
                  <a:pos x="134" y="9"/>
                </a:cxn>
                <a:cxn ang="0">
                  <a:pos x="127" y="12"/>
                </a:cxn>
                <a:cxn ang="0">
                  <a:pos x="93" y="19"/>
                </a:cxn>
                <a:cxn ang="0">
                  <a:pos x="61" y="27"/>
                </a:cxn>
                <a:cxn ang="0">
                  <a:pos x="30" y="38"/>
                </a:cxn>
                <a:cxn ang="0">
                  <a:pos x="0" y="54"/>
                </a:cxn>
                <a:cxn ang="0">
                  <a:pos x="1" y="61"/>
                </a:cxn>
                <a:cxn ang="0">
                  <a:pos x="5" y="67"/>
                </a:cxn>
                <a:cxn ang="0">
                  <a:pos x="11" y="73"/>
                </a:cxn>
                <a:cxn ang="0">
                  <a:pos x="13" y="80"/>
                </a:cxn>
                <a:cxn ang="0">
                  <a:pos x="16" y="81"/>
                </a:cxn>
                <a:cxn ang="0">
                  <a:pos x="19" y="84"/>
                </a:cxn>
                <a:cxn ang="0">
                  <a:pos x="20" y="86"/>
                </a:cxn>
                <a:cxn ang="0">
                  <a:pos x="21" y="88"/>
                </a:cxn>
                <a:cxn ang="0">
                  <a:pos x="31" y="98"/>
                </a:cxn>
                <a:cxn ang="0">
                  <a:pos x="39" y="109"/>
                </a:cxn>
                <a:cxn ang="0">
                  <a:pos x="48" y="119"/>
                </a:cxn>
                <a:cxn ang="0">
                  <a:pos x="58" y="128"/>
                </a:cxn>
                <a:cxn ang="0">
                  <a:pos x="63" y="131"/>
                </a:cxn>
                <a:cxn ang="0">
                  <a:pos x="67" y="134"/>
                </a:cxn>
                <a:cxn ang="0">
                  <a:pos x="71" y="135"/>
                </a:cxn>
                <a:cxn ang="0">
                  <a:pos x="77" y="136"/>
                </a:cxn>
              </a:cxnLst>
              <a:rect l="0" t="0" r="r" b="b"/>
              <a:pathLst>
                <a:path w="209" h="136">
                  <a:moveTo>
                    <a:pt x="77" y="136"/>
                  </a:moveTo>
                  <a:lnTo>
                    <a:pt x="82" y="136"/>
                  </a:lnTo>
                  <a:lnTo>
                    <a:pt x="89" y="136"/>
                  </a:lnTo>
                  <a:lnTo>
                    <a:pt x="94" y="135"/>
                  </a:lnTo>
                  <a:lnTo>
                    <a:pt x="101" y="135"/>
                  </a:lnTo>
                  <a:lnTo>
                    <a:pt x="108" y="134"/>
                  </a:lnTo>
                  <a:lnTo>
                    <a:pt x="113" y="132"/>
                  </a:lnTo>
                  <a:lnTo>
                    <a:pt x="120" y="129"/>
                  </a:lnTo>
                  <a:lnTo>
                    <a:pt x="125" y="128"/>
                  </a:lnTo>
                  <a:lnTo>
                    <a:pt x="136" y="124"/>
                  </a:lnTo>
                  <a:lnTo>
                    <a:pt x="147" y="120"/>
                  </a:lnTo>
                  <a:lnTo>
                    <a:pt x="156" y="116"/>
                  </a:lnTo>
                  <a:lnTo>
                    <a:pt x="166" y="111"/>
                  </a:lnTo>
                  <a:lnTo>
                    <a:pt x="175" y="105"/>
                  </a:lnTo>
                  <a:lnTo>
                    <a:pt x="183" y="98"/>
                  </a:lnTo>
                  <a:lnTo>
                    <a:pt x="190" y="92"/>
                  </a:lnTo>
                  <a:lnTo>
                    <a:pt x="197" y="84"/>
                  </a:lnTo>
                  <a:lnTo>
                    <a:pt x="198" y="74"/>
                  </a:lnTo>
                  <a:lnTo>
                    <a:pt x="201" y="65"/>
                  </a:lnTo>
                  <a:lnTo>
                    <a:pt x="202" y="55"/>
                  </a:lnTo>
                  <a:lnTo>
                    <a:pt x="202" y="44"/>
                  </a:lnTo>
                  <a:lnTo>
                    <a:pt x="204" y="35"/>
                  </a:lnTo>
                  <a:lnTo>
                    <a:pt x="205" y="26"/>
                  </a:lnTo>
                  <a:lnTo>
                    <a:pt x="206" y="16"/>
                  </a:lnTo>
                  <a:lnTo>
                    <a:pt x="209" y="5"/>
                  </a:lnTo>
                  <a:lnTo>
                    <a:pt x="200" y="0"/>
                  </a:lnTo>
                  <a:lnTo>
                    <a:pt x="200" y="5"/>
                  </a:lnTo>
                  <a:lnTo>
                    <a:pt x="198" y="9"/>
                  </a:lnTo>
                  <a:lnTo>
                    <a:pt x="196" y="13"/>
                  </a:lnTo>
                  <a:lnTo>
                    <a:pt x="193" y="17"/>
                  </a:lnTo>
                  <a:lnTo>
                    <a:pt x="190" y="20"/>
                  </a:lnTo>
                  <a:lnTo>
                    <a:pt x="188" y="24"/>
                  </a:lnTo>
                  <a:lnTo>
                    <a:pt x="183" y="27"/>
                  </a:lnTo>
                  <a:lnTo>
                    <a:pt x="179" y="30"/>
                  </a:lnTo>
                  <a:lnTo>
                    <a:pt x="175" y="31"/>
                  </a:lnTo>
                  <a:lnTo>
                    <a:pt x="171" y="31"/>
                  </a:lnTo>
                  <a:lnTo>
                    <a:pt x="167" y="30"/>
                  </a:lnTo>
                  <a:lnTo>
                    <a:pt x="163" y="28"/>
                  </a:lnTo>
                  <a:lnTo>
                    <a:pt x="156" y="24"/>
                  </a:lnTo>
                  <a:lnTo>
                    <a:pt x="151" y="19"/>
                  </a:lnTo>
                  <a:lnTo>
                    <a:pt x="146" y="15"/>
                  </a:lnTo>
                  <a:lnTo>
                    <a:pt x="140" y="11"/>
                  </a:lnTo>
                  <a:lnTo>
                    <a:pt x="138" y="9"/>
                  </a:lnTo>
                  <a:lnTo>
                    <a:pt x="134" y="9"/>
                  </a:lnTo>
                  <a:lnTo>
                    <a:pt x="131" y="11"/>
                  </a:lnTo>
                  <a:lnTo>
                    <a:pt x="127" y="12"/>
                  </a:lnTo>
                  <a:lnTo>
                    <a:pt x="111" y="15"/>
                  </a:lnTo>
                  <a:lnTo>
                    <a:pt x="93" y="19"/>
                  </a:lnTo>
                  <a:lnTo>
                    <a:pt x="77" y="23"/>
                  </a:lnTo>
                  <a:lnTo>
                    <a:pt x="61" y="27"/>
                  </a:lnTo>
                  <a:lnTo>
                    <a:pt x="46" y="32"/>
                  </a:lnTo>
                  <a:lnTo>
                    <a:pt x="30" y="38"/>
                  </a:lnTo>
                  <a:lnTo>
                    <a:pt x="15" y="46"/>
                  </a:lnTo>
                  <a:lnTo>
                    <a:pt x="0" y="54"/>
                  </a:lnTo>
                  <a:lnTo>
                    <a:pt x="0" y="58"/>
                  </a:lnTo>
                  <a:lnTo>
                    <a:pt x="1" y="61"/>
                  </a:lnTo>
                  <a:lnTo>
                    <a:pt x="4" y="63"/>
                  </a:lnTo>
                  <a:lnTo>
                    <a:pt x="5" y="67"/>
                  </a:lnTo>
                  <a:lnTo>
                    <a:pt x="8" y="70"/>
                  </a:lnTo>
                  <a:lnTo>
                    <a:pt x="11" y="73"/>
                  </a:lnTo>
                  <a:lnTo>
                    <a:pt x="12" y="75"/>
                  </a:lnTo>
                  <a:lnTo>
                    <a:pt x="13" y="80"/>
                  </a:lnTo>
                  <a:lnTo>
                    <a:pt x="16" y="81"/>
                  </a:lnTo>
                  <a:lnTo>
                    <a:pt x="16" y="81"/>
                  </a:lnTo>
                  <a:lnTo>
                    <a:pt x="17" y="82"/>
                  </a:lnTo>
                  <a:lnTo>
                    <a:pt x="19" y="84"/>
                  </a:lnTo>
                  <a:lnTo>
                    <a:pt x="19" y="85"/>
                  </a:lnTo>
                  <a:lnTo>
                    <a:pt x="20" y="86"/>
                  </a:lnTo>
                  <a:lnTo>
                    <a:pt x="20" y="88"/>
                  </a:lnTo>
                  <a:lnTo>
                    <a:pt x="21" y="88"/>
                  </a:lnTo>
                  <a:lnTo>
                    <a:pt x="25" y="93"/>
                  </a:lnTo>
                  <a:lnTo>
                    <a:pt x="31" y="98"/>
                  </a:lnTo>
                  <a:lnTo>
                    <a:pt x="35" y="104"/>
                  </a:lnTo>
                  <a:lnTo>
                    <a:pt x="39" y="109"/>
                  </a:lnTo>
                  <a:lnTo>
                    <a:pt x="43" y="115"/>
                  </a:lnTo>
                  <a:lnTo>
                    <a:pt x="48" y="119"/>
                  </a:lnTo>
                  <a:lnTo>
                    <a:pt x="52" y="124"/>
                  </a:lnTo>
                  <a:lnTo>
                    <a:pt x="58" y="128"/>
                  </a:lnTo>
                  <a:lnTo>
                    <a:pt x="61" y="129"/>
                  </a:lnTo>
                  <a:lnTo>
                    <a:pt x="63" y="131"/>
                  </a:lnTo>
                  <a:lnTo>
                    <a:pt x="65" y="132"/>
                  </a:lnTo>
                  <a:lnTo>
                    <a:pt x="67" y="134"/>
                  </a:lnTo>
                  <a:lnTo>
                    <a:pt x="69" y="135"/>
                  </a:lnTo>
                  <a:lnTo>
                    <a:pt x="71" y="135"/>
                  </a:lnTo>
                  <a:lnTo>
                    <a:pt x="74" y="136"/>
                  </a:lnTo>
                  <a:lnTo>
                    <a:pt x="77" y="136"/>
                  </a:lnTo>
                  <a:close/>
                </a:path>
              </a:pathLst>
            </a:custGeom>
            <a:solidFill>
              <a:srgbClr val="0091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8509001" y="5210175"/>
              <a:ext cx="158751" cy="233364"/>
            </a:xfrm>
            <a:custGeom>
              <a:avLst/>
              <a:gdLst/>
              <a:ahLst/>
              <a:cxnLst>
                <a:cxn ang="0">
                  <a:pos x="59" y="147"/>
                </a:cxn>
                <a:cxn ang="0">
                  <a:pos x="66" y="143"/>
                </a:cxn>
                <a:cxn ang="0">
                  <a:pos x="70" y="138"/>
                </a:cxn>
                <a:cxn ang="0">
                  <a:pos x="70" y="125"/>
                </a:cxn>
                <a:cxn ang="0">
                  <a:pos x="69" y="116"/>
                </a:cxn>
                <a:cxn ang="0">
                  <a:pos x="67" y="108"/>
                </a:cxn>
                <a:cxn ang="0">
                  <a:pos x="72" y="105"/>
                </a:cxn>
                <a:cxn ang="0">
                  <a:pos x="76" y="103"/>
                </a:cxn>
                <a:cxn ang="0">
                  <a:pos x="81" y="109"/>
                </a:cxn>
                <a:cxn ang="0">
                  <a:pos x="88" y="116"/>
                </a:cxn>
                <a:cxn ang="0">
                  <a:pos x="94" y="121"/>
                </a:cxn>
                <a:cxn ang="0">
                  <a:pos x="100" y="107"/>
                </a:cxn>
                <a:cxn ang="0">
                  <a:pos x="99" y="89"/>
                </a:cxn>
                <a:cxn ang="0">
                  <a:pos x="97" y="74"/>
                </a:cxn>
                <a:cxn ang="0">
                  <a:pos x="93" y="61"/>
                </a:cxn>
                <a:cxn ang="0">
                  <a:pos x="89" y="48"/>
                </a:cxn>
                <a:cxn ang="0">
                  <a:pos x="82" y="30"/>
                </a:cxn>
                <a:cxn ang="0">
                  <a:pos x="73" y="9"/>
                </a:cxn>
                <a:cxn ang="0">
                  <a:pos x="55" y="0"/>
                </a:cxn>
                <a:cxn ang="0">
                  <a:pos x="58" y="24"/>
                </a:cxn>
                <a:cxn ang="0">
                  <a:pos x="66" y="47"/>
                </a:cxn>
                <a:cxn ang="0">
                  <a:pos x="65" y="57"/>
                </a:cxn>
                <a:cxn ang="0">
                  <a:pos x="55" y="50"/>
                </a:cxn>
                <a:cxn ang="0">
                  <a:pos x="47" y="31"/>
                </a:cxn>
                <a:cxn ang="0">
                  <a:pos x="30" y="16"/>
                </a:cxn>
                <a:cxn ang="0">
                  <a:pos x="27" y="16"/>
                </a:cxn>
                <a:cxn ang="0">
                  <a:pos x="24" y="16"/>
                </a:cxn>
                <a:cxn ang="0">
                  <a:pos x="23" y="19"/>
                </a:cxn>
                <a:cxn ang="0">
                  <a:pos x="23" y="28"/>
                </a:cxn>
                <a:cxn ang="0">
                  <a:pos x="24" y="38"/>
                </a:cxn>
                <a:cxn ang="0">
                  <a:pos x="20" y="43"/>
                </a:cxn>
                <a:cxn ang="0">
                  <a:pos x="19" y="46"/>
                </a:cxn>
                <a:cxn ang="0">
                  <a:pos x="18" y="47"/>
                </a:cxn>
                <a:cxn ang="0">
                  <a:pos x="0" y="32"/>
                </a:cxn>
                <a:cxn ang="0">
                  <a:pos x="1" y="39"/>
                </a:cxn>
                <a:cxn ang="0">
                  <a:pos x="3" y="47"/>
                </a:cxn>
                <a:cxn ang="0">
                  <a:pos x="13" y="51"/>
                </a:cxn>
                <a:cxn ang="0">
                  <a:pos x="22" y="58"/>
                </a:cxn>
                <a:cxn ang="0">
                  <a:pos x="31" y="70"/>
                </a:cxn>
                <a:cxn ang="0">
                  <a:pos x="40" y="93"/>
                </a:cxn>
                <a:cxn ang="0">
                  <a:pos x="43" y="117"/>
                </a:cxn>
                <a:cxn ang="0">
                  <a:pos x="40" y="128"/>
                </a:cxn>
                <a:cxn ang="0">
                  <a:pos x="38" y="134"/>
                </a:cxn>
                <a:cxn ang="0">
                  <a:pos x="38" y="139"/>
                </a:cxn>
                <a:cxn ang="0">
                  <a:pos x="45" y="143"/>
                </a:cxn>
                <a:cxn ang="0">
                  <a:pos x="51" y="146"/>
                </a:cxn>
              </a:cxnLst>
              <a:rect l="0" t="0" r="r" b="b"/>
              <a:pathLst>
                <a:path w="100" h="147">
                  <a:moveTo>
                    <a:pt x="55" y="147"/>
                  </a:moveTo>
                  <a:lnTo>
                    <a:pt x="58" y="147"/>
                  </a:lnTo>
                  <a:lnTo>
                    <a:pt x="59" y="147"/>
                  </a:lnTo>
                  <a:lnTo>
                    <a:pt x="62" y="146"/>
                  </a:lnTo>
                  <a:lnTo>
                    <a:pt x="65" y="144"/>
                  </a:lnTo>
                  <a:lnTo>
                    <a:pt x="66" y="143"/>
                  </a:lnTo>
                  <a:lnTo>
                    <a:pt x="67" y="142"/>
                  </a:lnTo>
                  <a:lnTo>
                    <a:pt x="69" y="139"/>
                  </a:lnTo>
                  <a:lnTo>
                    <a:pt x="70" y="138"/>
                  </a:lnTo>
                  <a:lnTo>
                    <a:pt x="70" y="134"/>
                  </a:lnTo>
                  <a:lnTo>
                    <a:pt x="70" y="130"/>
                  </a:lnTo>
                  <a:lnTo>
                    <a:pt x="70" y="125"/>
                  </a:lnTo>
                  <a:lnTo>
                    <a:pt x="70" y="123"/>
                  </a:lnTo>
                  <a:lnTo>
                    <a:pt x="69" y="119"/>
                  </a:lnTo>
                  <a:lnTo>
                    <a:pt x="69" y="116"/>
                  </a:lnTo>
                  <a:lnTo>
                    <a:pt x="67" y="112"/>
                  </a:lnTo>
                  <a:lnTo>
                    <a:pt x="66" y="109"/>
                  </a:lnTo>
                  <a:lnTo>
                    <a:pt x="67" y="108"/>
                  </a:lnTo>
                  <a:lnTo>
                    <a:pt x="69" y="108"/>
                  </a:lnTo>
                  <a:lnTo>
                    <a:pt x="70" y="107"/>
                  </a:lnTo>
                  <a:lnTo>
                    <a:pt x="72" y="105"/>
                  </a:lnTo>
                  <a:lnTo>
                    <a:pt x="73" y="104"/>
                  </a:lnTo>
                  <a:lnTo>
                    <a:pt x="74" y="104"/>
                  </a:lnTo>
                  <a:lnTo>
                    <a:pt x="76" y="103"/>
                  </a:lnTo>
                  <a:lnTo>
                    <a:pt x="77" y="104"/>
                  </a:lnTo>
                  <a:lnTo>
                    <a:pt x="78" y="107"/>
                  </a:lnTo>
                  <a:lnTo>
                    <a:pt x="81" y="109"/>
                  </a:lnTo>
                  <a:lnTo>
                    <a:pt x="84" y="112"/>
                  </a:lnTo>
                  <a:lnTo>
                    <a:pt x="85" y="113"/>
                  </a:lnTo>
                  <a:lnTo>
                    <a:pt x="88" y="116"/>
                  </a:lnTo>
                  <a:lnTo>
                    <a:pt x="90" y="119"/>
                  </a:lnTo>
                  <a:lnTo>
                    <a:pt x="92" y="120"/>
                  </a:lnTo>
                  <a:lnTo>
                    <a:pt x="94" y="121"/>
                  </a:lnTo>
                  <a:lnTo>
                    <a:pt x="97" y="117"/>
                  </a:lnTo>
                  <a:lnTo>
                    <a:pt x="99" y="112"/>
                  </a:lnTo>
                  <a:lnTo>
                    <a:pt x="100" y="107"/>
                  </a:lnTo>
                  <a:lnTo>
                    <a:pt x="100" y="101"/>
                  </a:lnTo>
                  <a:lnTo>
                    <a:pt x="100" y="96"/>
                  </a:lnTo>
                  <a:lnTo>
                    <a:pt x="99" y="89"/>
                  </a:lnTo>
                  <a:lnTo>
                    <a:pt x="99" y="84"/>
                  </a:lnTo>
                  <a:lnTo>
                    <a:pt x="97" y="78"/>
                  </a:lnTo>
                  <a:lnTo>
                    <a:pt x="97" y="74"/>
                  </a:lnTo>
                  <a:lnTo>
                    <a:pt x="96" y="69"/>
                  </a:lnTo>
                  <a:lnTo>
                    <a:pt x="94" y="65"/>
                  </a:lnTo>
                  <a:lnTo>
                    <a:pt x="93" y="61"/>
                  </a:lnTo>
                  <a:lnTo>
                    <a:pt x="92" y="57"/>
                  </a:lnTo>
                  <a:lnTo>
                    <a:pt x="90" y="53"/>
                  </a:lnTo>
                  <a:lnTo>
                    <a:pt x="89" y="48"/>
                  </a:lnTo>
                  <a:lnTo>
                    <a:pt x="88" y="44"/>
                  </a:lnTo>
                  <a:lnTo>
                    <a:pt x="85" y="38"/>
                  </a:lnTo>
                  <a:lnTo>
                    <a:pt x="82" y="30"/>
                  </a:lnTo>
                  <a:lnTo>
                    <a:pt x="80" y="23"/>
                  </a:lnTo>
                  <a:lnTo>
                    <a:pt x="76" y="16"/>
                  </a:lnTo>
                  <a:lnTo>
                    <a:pt x="73" y="9"/>
                  </a:lnTo>
                  <a:lnTo>
                    <a:pt x="69" y="4"/>
                  </a:lnTo>
                  <a:lnTo>
                    <a:pt x="62" y="1"/>
                  </a:lnTo>
                  <a:lnTo>
                    <a:pt x="55" y="0"/>
                  </a:lnTo>
                  <a:lnTo>
                    <a:pt x="54" y="8"/>
                  </a:lnTo>
                  <a:lnTo>
                    <a:pt x="55" y="16"/>
                  </a:lnTo>
                  <a:lnTo>
                    <a:pt x="58" y="24"/>
                  </a:lnTo>
                  <a:lnTo>
                    <a:pt x="62" y="32"/>
                  </a:lnTo>
                  <a:lnTo>
                    <a:pt x="65" y="39"/>
                  </a:lnTo>
                  <a:lnTo>
                    <a:pt x="66" y="47"/>
                  </a:lnTo>
                  <a:lnTo>
                    <a:pt x="66" y="50"/>
                  </a:lnTo>
                  <a:lnTo>
                    <a:pt x="66" y="54"/>
                  </a:lnTo>
                  <a:lnTo>
                    <a:pt x="65" y="57"/>
                  </a:lnTo>
                  <a:lnTo>
                    <a:pt x="62" y="61"/>
                  </a:lnTo>
                  <a:lnTo>
                    <a:pt x="58" y="55"/>
                  </a:lnTo>
                  <a:lnTo>
                    <a:pt x="55" y="50"/>
                  </a:lnTo>
                  <a:lnTo>
                    <a:pt x="53" y="43"/>
                  </a:lnTo>
                  <a:lnTo>
                    <a:pt x="50" y="36"/>
                  </a:lnTo>
                  <a:lnTo>
                    <a:pt x="47" y="31"/>
                  </a:lnTo>
                  <a:lnTo>
                    <a:pt x="43" y="24"/>
                  </a:lnTo>
                  <a:lnTo>
                    <a:pt x="38" y="20"/>
                  </a:lnTo>
                  <a:lnTo>
                    <a:pt x="30" y="16"/>
                  </a:lnTo>
                  <a:lnTo>
                    <a:pt x="28" y="16"/>
                  </a:lnTo>
                  <a:lnTo>
                    <a:pt x="27" y="16"/>
                  </a:lnTo>
                  <a:lnTo>
                    <a:pt x="27" y="16"/>
                  </a:lnTo>
                  <a:lnTo>
                    <a:pt x="26" y="16"/>
                  </a:lnTo>
                  <a:lnTo>
                    <a:pt x="26" y="16"/>
                  </a:lnTo>
                  <a:lnTo>
                    <a:pt x="24" y="16"/>
                  </a:lnTo>
                  <a:lnTo>
                    <a:pt x="24" y="16"/>
                  </a:lnTo>
                  <a:lnTo>
                    <a:pt x="24" y="15"/>
                  </a:lnTo>
                  <a:lnTo>
                    <a:pt x="23" y="19"/>
                  </a:lnTo>
                  <a:lnTo>
                    <a:pt x="23" y="21"/>
                  </a:lnTo>
                  <a:lnTo>
                    <a:pt x="23" y="24"/>
                  </a:lnTo>
                  <a:lnTo>
                    <a:pt x="23" y="28"/>
                  </a:lnTo>
                  <a:lnTo>
                    <a:pt x="24" y="31"/>
                  </a:lnTo>
                  <a:lnTo>
                    <a:pt x="24" y="34"/>
                  </a:lnTo>
                  <a:lnTo>
                    <a:pt x="24" y="38"/>
                  </a:lnTo>
                  <a:lnTo>
                    <a:pt x="23" y="40"/>
                  </a:lnTo>
                  <a:lnTo>
                    <a:pt x="22" y="42"/>
                  </a:lnTo>
                  <a:lnTo>
                    <a:pt x="20" y="43"/>
                  </a:lnTo>
                  <a:lnTo>
                    <a:pt x="20" y="43"/>
                  </a:lnTo>
                  <a:lnTo>
                    <a:pt x="19" y="44"/>
                  </a:lnTo>
                  <a:lnTo>
                    <a:pt x="19" y="46"/>
                  </a:lnTo>
                  <a:lnTo>
                    <a:pt x="18" y="46"/>
                  </a:lnTo>
                  <a:lnTo>
                    <a:pt x="18" y="47"/>
                  </a:lnTo>
                  <a:lnTo>
                    <a:pt x="18" y="47"/>
                  </a:lnTo>
                  <a:lnTo>
                    <a:pt x="1" y="30"/>
                  </a:lnTo>
                  <a:lnTo>
                    <a:pt x="0" y="31"/>
                  </a:lnTo>
                  <a:lnTo>
                    <a:pt x="0" y="32"/>
                  </a:lnTo>
                  <a:lnTo>
                    <a:pt x="0" y="35"/>
                  </a:lnTo>
                  <a:lnTo>
                    <a:pt x="0" y="38"/>
                  </a:lnTo>
                  <a:lnTo>
                    <a:pt x="1" y="39"/>
                  </a:lnTo>
                  <a:lnTo>
                    <a:pt x="1" y="42"/>
                  </a:lnTo>
                  <a:lnTo>
                    <a:pt x="3" y="44"/>
                  </a:lnTo>
                  <a:lnTo>
                    <a:pt x="3" y="47"/>
                  </a:lnTo>
                  <a:lnTo>
                    <a:pt x="7" y="48"/>
                  </a:lnTo>
                  <a:lnTo>
                    <a:pt x="11" y="50"/>
                  </a:lnTo>
                  <a:lnTo>
                    <a:pt x="13" y="51"/>
                  </a:lnTo>
                  <a:lnTo>
                    <a:pt x="16" y="54"/>
                  </a:lnTo>
                  <a:lnTo>
                    <a:pt x="19" y="55"/>
                  </a:lnTo>
                  <a:lnTo>
                    <a:pt x="22" y="58"/>
                  </a:lnTo>
                  <a:lnTo>
                    <a:pt x="24" y="61"/>
                  </a:lnTo>
                  <a:lnTo>
                    <a:pt x="26" y="63"/>
                  </a:lnTo>
                  <a:lnTo>
                    <a:pt x="31" y="70"/>
                  </a:lnTo>
                  <a:lnTo>
                    <a:pt x="35" y="77"/>
                  </a:lnTo>
                  <a:lnTo>
                    <a:pt x="38" y="85"/>
                  </a:lnTo>
                  <a:lnTo>
                    <a:pt x="40" y="93"/>
                  </a:lnTo>
                  <a:lnTo>
                    <a:pt x="42" y="101"/>
                  </a:lnTo>
                  <a:lnTo>
                    <a:pt x="43" y="109"/>
                  </a:lnTo>
                  <a:lnTo>
                    <a:pt x="43" y="117"/>
                  </a:lnTo>
                  <a:lnTo>
                    <a:pt x="43" y="124"/>
                  </a:lnTo>
                  <a:lnTo>
                    <a:pt x="42" y="127"/>
                  </a:lnTo>
                  <a:lnTo>
                    <a:pt x="40" y="128"/>
                  </a:lnTo>
                  <a:lnTo>
                    <a:pt x="40" y="130"/>
                  </a:lnTo>
                  <a:lnTo>
                    <a:pt x="39" y="132"/>
                  </a:lnTo>
                  <a:lnTo>
                    <a:pt x="38" y="134"/>
                  </a:lnTo>
                  <a:lnTo>
                    <a:pt x="38" y="135"/>
                  </a:lnTo>
                  <a:lnTo>
                    <a:pt x="38" y="136"/>
                  </a:lnTo>
                  <a:lnTo>
                    <a:pt x="38" y="139"/>
                  </a:lnTo>
                  <a:lnTo>
                    <a:pt x="40" y="140"/>
                  </a:lnTo>
                  <a:lnTo>
                    <a:pt x="42" y="142"/>
                  </a:lnTo>
                  <a:lnTo>
                    <a:pt x="45" y="143"/>
                  </a:lnTo>
                  <a:lnTo>
                    <a:pt x="47" y="143"/>
                  </a:lnTo>
                  <a:lnTo>
                    <a:pt x="49" y="144"/>
                  </a:lnTo>
                  <a:lnTo>
                    <a:pt x="51" y="146"/>
                  </a:lnTo>
                  <a:lnTo>
                    <a:pt x="53" y="147"/>
                  </a:lnTo>
                  <a:lnTo>
                    <a:pt x="55" y="147"/>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8337551" y="5089525"/>
              <a:ext cx="436562" cy="312738"/>
            </a:xfrm>
            <a:custGeom>
              <a:avLst/>
              <a:gdLst/>
              <a:ahLst/>
              <a:cxnLst>
                <a:cxn ang="0">
                  <a:pos x="39" y="192"/>
                </a:cxn>
                <a:cxn ang="0">
                  <a:pos x="59" y="181"/>
                </a:cxn>
                <a:cxn ang="0">
                  <a:pos x="78" y="168"/>
                </a:cxn>
                <a:cxn ang="0">
                  <a:pos x="88" y="156"/>
                </a:cxn>
                <a:cxn ang="0">
                  <a:pos x="98" y="145"/>
                </a:cxn>
                <a:cxn ang="0">
                  <a:pos x="103" y="135"/>
                </a:cxn>
                <a:cxn ang="0">
                  <a:pos x="97" y="122"/>
                </a:cxn>
                <a:cxn ang="0">
                  <a:pos x="94" y="103"/>
                </a:cxn>
                <a:cxn ang="0">
                  <a:pos x="94" y="95"/>
                </a:cxn>
                <a:cxn ang="0">
                  <a:pos x="97" y="92"/>
                </a:cxn>
                <a:cxn ang="0">
                  <a:pos x="97" y="88"/>
                </a:cxn>
                <a:cxn ang="0">
                  <a:pos x="105" y="85"/>
                </a:cxn>
                <a:cxn ang="0">
                  <a:pos x="112" y="88"/>
                </a:cxn>
                <a:cxn ang="0">
                  <a:pos x="117" y="88"/>
                </a:cxn>
                <a:cxn ang="0">
                  <a:pos x="121" y="76"/>
                </a:cxn>
                <a:cxn ang="0">
                  <a:pos x="130" y="68"/>
                </a:cxn>
                <a:cxn ang="0">
                  <a:pos x="139" y="66"/>
                </a:cxn>
                <a:cxn ang="0">
                  <a:pos x="146" y="69"/>
                </a:cxn>
                <a:cxn ang="0">
                  <a:pos x="151" y="72"/>
                </a:cxn>
                <a:cxn ang="0">
                  <a:pos x="155" y="66"/>
                </a:cxn>
                <a:cxn ang="0">
                  <a:pos x="162" y="62"/>
                </a:cxn>
                <a:cxn ang="0">
                  <a:pos x="178" y="69"/>
                </a:cxn>
                <a:cxn ang="0">
                  <a:pos x="200" y="95"/>
                </a:cxn>
                <a:cxn ang="0">
                  <a:pos x="212" y="126"/>
                </a:cxn>
                <a:cxn ang="0">
                  <a:pos x="217" y="142"/>
                </a:cxn>
                <a:cxn ang="0">
                  <a:pos x="220" y="152"/>
                </a:cxn>
                <a:cxn ang="0">
                  <a:pos x="223" y="160"/>
                </a:cxn>
                <a:cxn ang="0">
                  <a:pos x="229" y="156"/>
                </a:cxn>
                <a:cxn ang="0">
                  <a:pos x="234" y="149"/>
                </a:cxn>
                <a:cxn ang="0">
                  <a:pos x="247" y="133"/>
                </a:cxn>
                <a:cxn ang="0">
                  <a:pos x="269" y="92"/>
                </a:cxn>
                <a:cxn ang="0">
                  <a:pos x="274" y="56"/>
                </a:cxn>
                <a:cxn ang="0">
                  <a:pos x="269" y="34"/>
                </a:cxn>
                <a:cxn ang="0">
                  <a:pos x="265" y="26"/>
                </a:cxn>
                <a:cxn ang="0">
                  <a:pos x="262" y="18"/>
                </a:cxn>
                <a:cxn ang="0">
                  <a:pos x="193" y="45"/>
                </a:cxn>
                <a:cxn ang="0">
                  <a:pos x="186" y="19"/>
                </a:cxn>
                <a:cxn ang="0">
                  <a:pos x="175" y="31"/>
                </a:cxn>
                <a:cxn ang="0">
                  <a:pos x="159" y="41"/>
                </a:cxn>
                <a:cxn ang="0">
                  <a:pos x="154" y="45"/>
                </a:cxn>
                <a:cxn ang="0">
                  <a:pos x="147" y="48"/>
                </a:cxn>
                <a:cxn ang="0">
                  <a:pos x="140" y="15"/>
                </a:cxn>
                <a:cxn ang="0">
                  <a:pos x="108" y="10"/>
                </a:cxn>
                <a:cxn ang="0">
                  <a:pos x="73" y="46"/>
                </a:cxn>
                <a:cxn ang="0">
                  <a:pos x="43" y="89"/>
                </a:cxn>
                <a:cxn ang="0">
                  <a:pos x="27" y="118"/>
                </a:cxn>
                <a:cxn ang="0">
                  <a:pos x="15" y="138"/>
                </a:cxn>
                <a:cxn ang="0">
                  <a:pos x="5" y="160"/>
                </a:cxn>
                <a:cxn ang="0">
                  <a:pos x="4" y="172"/>
                </a:cxn>
                <a:cxn ang="0">
                  <a:pos x="1" y="183"/>
                </a:cxn>
                <a:cxn ang="0">
                  <a:pos x="26" y="197"/>
                </a:cxn>
              </a:cxnLst>
              <a:rect l="0" t="0" r="r" b="b"/>
              <a:pathLst>
                <a:path w="275" h="197">
                  <a:moveTo>
                    <a:pt x="26" y="197"/>
                  </a:moveTo>
                  <a:lnTo>
                    <a:pt x="32" y="195"/>
                  </a:lnTo>
                  <a:lnTo>
                    <a:pt x="39" y="192"/>
                  </a:lnTo>
                  <a:lnTo>
                    <a:pt x="46" y="189"/>
                  </a:lnTo>
                  <a:lnTo>
                    <a:pt x="53" y="185"/>
                  </a:lnTo>
                  <a:lnTo>
                    <a:pt x="59" y="181"/>
                  </a:lnTo>
                  <a:lnTo>
                    <a:pt x="66" y="177"/>
                  </a:lnTo>
                  <a:lnTo>
                    <a:pt x="73" y="172"/>
                  </a:lnTo>
                  <a:lnTo>
                    <a:pt x="78" y="168"/>
                  </a:lnTo>
                  <a:lnTo>
                    <a:pt x="82" y="164"/>
                  </a:lnTo>
                  <a:lnTo>
                    <a:pt x="85" y="160"/>
                  </a:lnTo>
                  <a:lnTo>
                    <a:pt x="88" y="156"/>
                  </a:lnTo>
                  <a:lnTo>
                    <a:pt x="92" y="152"/>
                  </a:lnTo>
                  <a:lnTo>
                    <a:pt x="94" y="149"/>
                  </a:lnTo>
                  <a:lnTo>
                    <a:pt x="98" y="145"/>
                  </a:lnTo>
                  <a:lnTo>
                    <a:pt x="101" y="142"/>
                  </a:lnTo>
                  <a:lnTo>
                    <a:pt x="107" y="139"/>
                  </a:lnTo>
                  <a:lnTo>
                    <a:pt x="103" y="135"/>
                  </a:lnTo>
                  <a:lnTo>
                    <a:pt x="100" y="131"/>
                  </a:lnTo>
                  <a:lnTo>
                    <a:pt x="97" y="127"/>
                  </a:lnTo>
                  <a:lnTo>
                    <a:pt x="97" y="122"/>
                  </a:lnTo>
                  <a:lnTo>
                    <a:pt x="96" y="115"/>
                  </a:lnTo>
                  <a:lnTo>
                    <a:pt x="96" y="110"/>
                  </a:lnTo>
                  <a:lnTo>
                    <a:pt x="94" y="103"/>
                  </a:lnTo>
                  <a:lnTo>
                    <a:pt x="93" y="97"/>
                  </a:lnTo>
                  <a:lnTo>
                    <a:pt x="94" y="96"/>
                  </a:lnTo>
                  <a:lnTo>
                    <a:pt x="94" y="95"/>
                  </a:lnTo>
                  <a:lnTo>
                    <a:pt x="96" y="93"/>
                  </a:lnTo>
                  <a:lnTo>
                    <a:pt x="96" y="93"/>
                  </a:lnTo>
                  <a:lnTo>
                    <a:pt x="97" y="92"/>
                  </a:lnTo>
                  <a:lnTo>
                    <a:pt x="97" y="91"/>
                  </a:lnTo>
                  <a:lnTo>
                    <a:pt x="97" y="89"/>
                  </a:lnTo>
                  <a:lnTo>
                    <a:pt x="97" y="88"/>
                  </a:lnTo>
                  <a:lnTo>
                    <a:pt x="100" y="87"/>
                  </a:lnTo>
                  <a:lnTo>
                    <a:pt x="103" y="85"/>
                  </a:lnTo>
                  <a:lnTo>
                    <a:pt x="105" y="85"/>
                  </a:lnTo>
                  <a:lnTo>
                    <a:pt x="108" y="85"/>
                  </a:lnTo>
                  <a:lnTo>
                    <a:pt x="109" y="87"/>
                  </a:lnTo>
                  <a:lnTo>
                    <a:pt x="112" y="88"/>
                  </a:lnTo>
                  <a:lnTo>
                    <a:pt x="115" y="89"/>
                  </a:lnTo>
                  <a:lnTo>
                    <a:pt x="116" y="91"/>
                  </a:lnTo>
                  <a:lnTo>
                    <a:pt x="117" y="88"/>
                  </a:lnTo>
                  <a:lnTo>
                    <a:pt x="119" y="84"/>
                  </a:lnTo>
                  <a:lnTo>
                    <a:pt x="120" y="80"/>
                  </a:lnTo>
                  <a:lnTo>
                    <a:pt x="121" y="76"/>
                  </a:lnTo>
                  <a:lnTo>
                    <a:pt x="124" y="73"/>
                  </a:lnTo>
                  <a:lnTo>
                    <a:pt x="127" y="70"/>
                  </a:lnTo>
                  <a:lnTo>
                    <a:pt x="130" y="68"/>
                  </a:lnTo>
                  <a:lnTo>
                    <a:pt x="134" y="66"/>
                  </a:lnTo>
                  <a:lnTo>
                    <a:pt x="136" y="66"/>
                  </a:lnTo>
                  <a:lnTo>
                    <a:pt x="139" y="66"/>
                  </a:lnTo>
                  <a:lnTo>
                    <a:pt x="142" y="66"/>
                  </a:lnTo>
                  <a:lnTo>
                    <a:pt x="144" y="68"/>
                  </a:lnTo>
                  <a:lnTo>
                    <a:pt x="146" y="69"/>
                  </a:lnTo>
                  <a:lnTo>
                    <a:pt x="148" y="69"/>
                  </a:lnTo>
                  <a:lnTo>
                    <a:pt x="150" y="70"/>
                  </a:lnTo>
                  <a:lnTo>
                    <a:pt x="151" y="72"/>
                  </a:lnTo>
                  <a:lnTo>
                    <a:pt x="153" y="70"/>
                  </a:lnTo>
                  <a:lnTo>
                    <a:pt x="154" y="69"/>
                  </a:lnTo>
                  <a:lnTo>
                    <a:pt x="155" y="66"/>
                  </a:lnTo>
                  <a:lnTo>
                    <a:pt x="158" y="65"/>
                  </a:lnTo>
                  <a:lnTo>
                    <a:pt x="161" y="64"/>
                  </a:lnTo>
                  <a:lnTo>
                    <a:pt x="162" y="62"/>
                  </a:lnTo>
                  <a:lnTo>
                    <a:pt x="165" y="62"/>
                  </a:lnTo>
                  <a:lnTo>
                    <a:pt x="167" y="62"/>
                  </a:lnTo>
                  <a:lnTo>
                    <a:pt x="178" y="69"/>
                  </a:lnTo>
                  <a:lnTo>
                    <a:pt x="188" y="76"/>
                  </a:lnTo>
                  <a:lnTo>
                    <a:pt x="194" y="85"/>
                  </a:lnTo>
                  <a:lnTo>
                    <a:pt x="200" y="95"/>
                  </a:lnTo>
                  <a:lnTo>
                    <a:pt x="204" y="106"/>
                  </a:lnTo>
                  <a:lnTo>
                    <a:pt x="208" y="116"/>
                  </a:lnTo>
                  <a:lnTo>
                    <a:pt x="212" y="126"/>
                  </a:lnTo>
                  <a:lnTo>
                    <a:pt x="216" y="135"/>
                  </a:lnTo>
                  <a:lnTo>
                    <a:pt x="217" y="139"/>
                  </a:lnTo>
                  <a:lnTo>
                    <a:pt x="217" y="142"/>
                  </a:lnTo>
                  <a:lnTo>
                    <a:pt x="219" y="145"/>
                  </a:lnTo>
                  <a:lnTo>
                    <a:pt x="219" y="149"/>
                  </a:lnTo>
                  <a:lnTo>
                    <a:pt x="220" y="152"/>
                  </a:lnTo>
                  <a:lnTo>
                    <a:pt x="220" y="154"/>
                  </a:lnTo>
                  <a:lnTo>
                    <a:pt x="221" y="157"/>
                  </a:lnTo>
                  <a:lnTo>
                    <a:pt x="223" y="160"/>
                  </a:lnTo>
                  <a:lnTo>
                    <a:pt x="225" y="160"/>
                  </a:lnTo>
                  <a:lnTo>
                    <a:pt x="227" y="158"/>
                  </a:lnTo>
                  <a:lnTo>
                    <a:pt x="229" y="156"/>
                  </a:lnTo>
                  <a:lnTo>
                    <a:pt x="231" y="154"/>
                  </a:lnTo>
                  <a:lnTo>
                    <a:pt x="232" y="152"/>
                  </a:lnTo>
                  <a:lnTo>
                    <a:pt x="234" y="149"/>
                  </a:lnTo>
                  <a:lnTo>
                    <a:pt x="236" y="147"/>
                  </a:lnTo>
                  <a:lnTo>
                    <a:pt x="238" y="146"/>
                  </a:lnTo>
                  <a:lnTo>
                    <a:pt x="247" y="133"/>
                  </a:lnTo>
                  <a:lnTo>
                    <a:pt x="255" y="120"/>
                  </a:lnTo>
                  <a:lnTo>
                    <a:pt x="263" y="107"/>
                  </a:lnTo>
                  <a:lnTo>
                    <a:pt x="269" y="92"/>
                  </a:lnTo>
                  <a:lnTo>
                    <a:pt x="273" y="77"/>
                  </a:lnTo>
                  <a:lnTo>
                    <a:pt x="275" y="62"/>
                  </a:lnTo>
                  <a:lnTo>
                    <a:pt x="274" y="56"/>
                  </a:lnTo>
                  <a:lnTo>
                    <a:pt x="273" y="49"/>
                  </a:lnTo>
                  <a:lnTo>
                    <a:pt x="271" y="41"/>
                  </a:lnTo>
                  <a:lnTo>
                    <a:pt x="269" y="34"/>
                  </a:lnTo>
                  <a:lnTo>
                    <a:pt x="266" y="31"/>
                  </a:lnTo>
                  <a:lnTo>
                    <a:pt x="265" y="29"/>
                  </a:lnTo>
                  <a:lnTo>
                    <a:pt x="265" y="26"/>
                  </a:lnTo>
                  <a:lnTo>
                    <a:pt x="263" y="23"/>
                  </a:lnTo>
                  <a:lnTo>
                    <a:pt x="262" y="21"/>
                  </a:lnTo>
                  <a:lnTo>
                    <a:pt x="262" y="18"/>
                  </a:lnTo>
                  <a:lnTo>
                    <a:pt x="261" y="15"/>
                  </a:lnTo>
                  <a:lnTo>
                    <a:pt x="259" y="12"/>
                  </a:lnTo>
                  <a:lnTo>
                    <a:pt x="193" y="45"/>
                  </a:lnTo>
                  <a:lnTo>
                    <a:pt x="194" y="12"/>
                  </a:lnTo>
                  <a:lnTo>
                    <a:pt x="190" y="15"/>
                  </a:lnTo>
                  <a:lnTo>
                    <a:pt x="186" y="19"/>
                  </a:lnTo>
                  <a:lnTo>
                    <a:pt x="182" y="23"/>
                  </a:lnTo>
                  <a:lnTo>
                    <a:pt x="178" y="27"/>
                  </a:lnTo>
                  <a:lnTo>
                    <a:pt x="175" y="31"/>
                  </a:lnTo>
                  <a:lnTo>
                    <a:pt x="170" y="35"/>
                  </a:lnTo>
                  <a:lnTo>
                    <a:pt x="166" y="38"/>
                  </a:lnTo>
                  <a:lnTo>
                    <a:pt x="159" y="41"/>
                  </a:lnTo>
                  <a:lnTo>
                    <a:pt x="158" y="42"/>
                  </a:lnTo>
                  <a:lnTo>
                    <a:pt x="155" y="43"/>
                  </a:lnTo>
                  <a:lnTo>
                    <a:pt x="154" y="45"/>
                  </a:lnTo>
                  <a:lnTo>
                    <a:pt x="153" y="46"/>
                  </a:lnTo>
                  <a:lnTo>
                    <a:pt x="150" y="48"/>
                  </a:lnTo>
                  <a:lnTo>
                    <a:pt x="147" y="48"/>
                  </a:lnTo>
                  <a:lnTo>
                    <a:pt x="146" y="48"/>
                  </a:lnTo>
                  <a:lnTo>
                    <a:pt x="143" y="48"/>
                  </a:lnTo>
                  <a:lnTo>
                    <a:pt x="140" y="15"/>
                  </a:lnTo>
                  <a:lnTo>
                    <a:pt x="126" y="19"/>
                  </a:lnTo>
                  <a:lnTo>
                    <a:pt x="121" y="0"/>
                  </a:lnTo>
                  <a:lnTo>
                    <a:pt x="108" y="10"/>
                  </a:lnTo>
                  <a:lnTo>
                    <a:pt x="96" y="19"/>
                  </a:lnTo>
                  <a:lnTo>
                    <a:pt x="84" y="33"/>
                  </a:lnTo>
                  <a:lnTo>
                    <a:pt x="73" y="46"/>
                  </a:lnTo>
                  <a:lnTo>
                    <a:pt x="62" y="60"/>
                  </a:lnTo>
                  <a:lnTo>
                    <a:pt x="53" y="75"/>
                  </a:lnTo>
                  <a:lnTo>
                    <a:pt x="43" y="89"/>
                  </a:lnTo>
                  <a:lnTo>
                    <a:pt x="34" y="104"/>
                  </a:lnTo>
                  <a:lnTo>
                    <a:pt x="31" y="111"/>
                  </a:lnTo>
                  <a:lnTo>
                    <a:pt x="27" y="118"/>
                  </a:lnTo>
                  <a:lnTo>
                    <a:pt x="23" y="124"/>
                  </a:lnTo>
                  <a:lnTo>
                    <a:pt x="19" y="131"/>
                  </a:lnTo>
                  <a:lnTo>
                    <a:pt x="15" y="138"/>
                  </a:lnTo>
                  <a:lnTo>
                    <a:pt x="12" y="145"/>
                  </a:lnTo>
                  <a:lnTo>
                    <a:pt x="8" y="153"/>
                  </a:lnTo>
                  <a:lnTo>
                    <a:pt x="5" y="160"/>
                  </a:lnTo>
                  <a:lnTo>
                    <a:pt x="5" y="164"/>
                  </a:lnTo>
                  <a:lnTo>
                    <a:pt x="4" y="168"/>
                  </a:lnTo>
                  <a:lnTo>
                    <a:pt x="4" y="172"/>
                  </a:lnTo>
                  <a:lnTo>
                    <a:pt x="3" y="176"/>
                  </a:lnTo>
                  <a:lnTo>
                    <a:pt x="1" y="179"/>
                  </a:lnTo>
                  <a:lnTo>
                    <a:pt x="1" y="183"/>
                  </a:lnTo>
                  <a:lnTo>
                    <a:pt x="0" y="185"/>
                  </a:lnTo>
                  <a:lnTo>
                    <a:pt x="0" y="189"/>
                  </a:lnTo>
                  <a:lnTo>
                    <a:pt x="26" y="197"/>
                  </a:lnTo>
                  <a:close/>
                </a:path>
              </a:pathLst>
            </a:custGeom>
            <a:solidFill>
              <a:srgbClr val="0091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8305801" y="5172075"/>
              <a:ext cx="82550" cy="192088"/>
            </a:xfrm>
            <a:custGeom>
              <a:avLst/>
              <a:gdLst/>
              <a:ahLst/>
              <a:cxnLst>
                <a:cxn ang="0">
                  <a:pos x="9" y="121"/>
                </a:cxn>
                <a:cxn ang="0">
                  <a:pos x="9" y="113"/>
                </a:cxn>
                <a:cxn ang="0">
                  <a:pos x="12" y="106"/>
                </a:cxn>
                <a:cxn ang="0">
                  <a:pos x="15" y="98"/>
                </a:cxn>
                <a:cxn ang="0">
                  <a:pos x="17" y="91"/>
                </a:cxn>
                <a:cxn ang="0">
                  <a:pos x="25" y="77"/>
                </a:cxn>
                <a:cxn ang="0">
                  <a:pos x="33" y="63"/>
                </a:cxn>
                <a:cxn ang="0">
                  <a:pos x="42" y="48"/>
                </a:cxn>
                <a:cxn ang="0">
                  <a:pos x="48" y="33"/>
                </a:cxn>
                <a:cxn ang="0">
                  <a:pos x="51" y="27"/>
                </a:cxn>
                <a:cxn ang="0">
                  <a:pos x="52" y="18"/>
                </a:cxn>
                <a:cxn ang="0">
                  <a:pos x="52" y="12"/>
                </a:cxn>
                <a:cxn ang="0">
                  <a:pos x="51" y="5"/>
                </a:cxn>
                <a:cxn ang="0">
                  <a:pos x="50" y="4"/>
                </a:cxn>
                <a:cxn ang="0">
                  <a:pos x="50" y="4"/>
                </a:cxn>
                <a:cxn ang="0">
                  <a:pos x="48" y="2"/>
                </a:cxn>
                <a:cxn ang="0">
                  <a:pos x="48" y="2"/>
                </a:cxn>
                <a:cxn ang="0">
                  <a:pos x="48" y="2"/>
                </a:cxn>
                <a:cxn ang="0">
                  <a:pos x="47" y="1"/>
                </a:cxn>
                <a:cxn ang="0">
                  <a:pos x="47" y="1"/>
                </a:cxn>
                <a:cxn ang="0">
                  <a:pos x="47" y="0"/>
                </a:cxn>
                <a:cxn ang="0">
                  <a:pos x="43" y="5"/>
                </a:cxn>
                <a:cxn ang="0">
                  <a:pos x="39" y="10"/>
                </a:cxn>
                <a:cxn ang="0">
                  <a:pos x="35" y="14"/>
                </a:cxn>
                <a:cxn ang="0">
                  <a:pos x="31" y="20"/>
                </a:cxn>
                <a:cxn ang="0">
                  <a:pos x="27" y="24"/>
                </a:cxn>
                <a:cxn ang="0">
                  <a:pos x="23" y="29"/>
                </a:cxn>
                <a:cxn ang="0">
                  <a:pos x="19" y="33"/>
                </a:cxn>
                <a:cxn ang="0">
                  <a:pos x="15" y="39"/>
                </a:cxn>
                <a:cxn ang="0">
                  <a:pos x="8" y="41"/>
                </a:cxn>
                <a:cxn ang="0">
                  <a:pos x="4" y="45"/>
                </a:cxn>
                <a:cxn ang="0">
                  <a:pos x="1" y="51"/>
                </a:cxn>
                <a:cxn ang="0">
                  <a:pos x="0" y="56"/>
                </a:cxn>
                <a:cxn ang="0">
                  <a:pos x="0" y="62"/>
                </a:cxn>
                <a:cxn ang="0">
                  <a:pos x="1" y="68"/>
                </a:cxn>
                <a:cxn ang="0">
                  <a:pos x="1" y="74"/>
                </a:cxn>
                <a:cxn ang="0">
                  <a:pos x="1" y="81"/>
                </a:cxn>
                <a:cxn ang="0">
                  <a:pos x="2" y="86"/>
                </a:cxn>
                <a:cxn ang="0">
                  <a:pos x="2" y="91"/>
                </a:cxn>
                <a:cxn ang="0">
                  <a:pos x="4" y="97"/>
                </a:cxn>
                <a:cxn ang="0">
                  <a:pos x="4" y="101"/>
                </a:cxn>
                <a:cxn ang="0">
                  <a:pos x="5" y="106"/>
                </a:cxn>
                <a:cxn ang="0">
                  <a:pos x="5" y="112"/>
                </a:cxn>
                <a:cxn ang="0">
                  <a:pos x="6" y="116"/>
                </a:cxn>
                <a:cxn ang="0">
                  <a:pos x="9" y="121"/>
                </a:cxn>
              </a:cxnLst>
              <a:rect l="0" t="0" r="r" b="b"/>
              <a:pathLst>
                <a:path w="52" h="121">
                  <a:moveTo>
                    <a:pt x="9" y="121"/>
                  </a:moveTo>
                  <a:lnTo>
                    <a:pt x="9" y="113"/>
                  </a:lnTo>
                  <a:lnTo>
                    <a:pt x="12" y="106"/>
                  </a:lnTo>
                  <a:lnTo>
                    <a:pt x="15" y="98"/>
                  </a:lnTo>
                  <a:lnTo>
                    <a:pt x="17" y="91"/>
                  </a:lnTo>
                  <a:lnTo>
                    <a:pt x="25" y="77"/>
                  </a:lnTo>
                  <a:lnTo>
                    <a:pt x="33" y="63"/>
                  </a:lnTo>
                  <a:lnTo>
                    <a:pt x="42" y="48"/>
                  </a:lnTo>
                  <a:lnTo>
                    <a:pt x="48" y="33"/>
                  </a:lnTo>
                  <a:lnTo>
                    <a:pt x="51" y="27"/>
                  </a:lnTo>
                  <a:lnTo>
                    <a:pt x="52" y="18"/>
                  </a:lnTo>
                  <a:lnTo>
                    <a:pt x="52" y="12"/>
                  </a:lnTo>
                  <a:lnTo>
                    <a:pt x="51" y="5"/>
                  </a:lnTo>
                  <a:lnTo>
                    <a:pt x="50" y="4"/>
                  </a:lnTo>
                  <a:lnTo>
                    <a:pt x="50" y="4"/>
                  </a:lnTo>
                  <a:lnTo>
                    <a:pt x="48" y="2"/>
                  </a:lnTo>
                  <a:lnTo>
                    <a:pt x="48" y="2"/>
                  </a:lnTo>
                  <a:lnTo>
                    <a:pt x="48" y="2"/>
                  </a:lnTo>
                  <a:lnTo>
                    <a:pt x="47" y="1"/>
                  </a:lnTo>
                  <a:lnTo>
                    <a:pt x="47" y="1"/>
                  </a:lnTo>
                  <a:lnTo>
                    <a:pt x="47" y="0"/>
                  </a:lnTo>
                  <a:lnTo>
                    <a:pt x="43" y="5"/>
                  </a:lnTo>
                  <a:lnTo>
                    <a:pt x="39" y="10"/>
                  </a:lnTo>
                  <a:lnTo>
                    <a:pt x="35" y="14"/>
                  </a:lnTo>
                  <a:lnTo>
                    <a:pt x="31" y="20"/>
                  </a:lnTo>
                  <a:lnTo>
                    <a:pt x="27" y="24"/>
                  </a:lnTo>
                  <a:lnTo>
                    <a:pt x="23" y="29"/>
                  </a:lnTo>
                  <a:lnTo>
                    <a:pt x="19" y="33"/>
                  </a:lnTo>
                  <a:lnTo>
                    <a:pt x="15" y="39"/>
                  </a:lnTo>
                  <a:lnTo>
                    <a:pt x="8" y="41"/>
                  </a:lnTo>
                  <a:lnTo>
                    <a:pt x="4" y="45"/>
                  </a:lnTo>
                  <a:lnTo>
                    <a:pt x="1" y="51"/>
                  </a:lnTo>
                  <a:lnTo>
                    <a:pt x="0" y="56"/>
                  </a:lnTo>
                  <a:lnTo>
                    <a:pt x="0" y="62"/>
                  </a:lnTo>
                  <a:lnTo>
                    <a:pt x="1" y="68"/>
                  </a:lnTo>
                  <a:lnTo>
                    <a:pt x="1" y="74"/>
                  </a:lnTo>
                  <a:lnTo>
                    <a:pt x="1" y="81"/>
                  </a:lnTo>
                  <a:lnTo>
                    <a:pt x="2" y="86"/>
                  </a:lnTo>
                  <a:lnTo>
                    <a:pt x="2" y="91"/>
                  </a:lnTo>
                  <a:lnTo>
                    <a:pt x="4" y="97"/>
                  </a:lnTo>
                  <a:lnTo>
                    <a:pt x="4" y="101"/>
                  </a:lnTo>
                  <a:lnTo>
                    <a:pt x="5" y="106"/>
                  </a:lnTo>
                  <a:lnTo>
                    <a:pt x="5" y="112"/>
                  </a:lnTo>
                  <a:lnTo>
                    <a:pt x="6" y="116"/>
                  </a:lnTo>
                  <a:lnTo>
                    <a:pt x="9" y="121"/>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3"/>
            <p:cNvSpPr>
              <a:spLocks/>
            </p:cNvSpPr>
            <p:nvPr/>
          </p:nvSpPr>
          <p:spPr bwMode="auto">
            <a:xfrm>
              <a:off x="8382001" y="5089525"/>
              <a:ext cx="109537" cy="92075"/>
            </a:xfrm>
            <a:custGeom>
              <a:avLst/>
              <a:gdLst/>
              <a:ahLst/>
              <a:cxnLst>
                <a:cxn ang="0">
                  <a:pos x="19" y="58"/>
                </a:cxn>
                <a:cxn ang="0">
                  <a:pos x="69" y="0"/>
                </a:cxn>
                <a:cxn ang="0">
                  <a:pos x="35" y="0"/>
                </a:cxn>
                <a:cxn ang="0">
                  <a:pos x="35" y="3"/>
                </a:cxn>
                <a:cxn ang="0">
                  <a:pos x="35" y="7"/>
                </a:cxn>
                <a:cxn ang="0">
                  <a:pos x="35" y="11"/>
                </a:cxn>
                <a:cxn ang="0">
                  <a:pos x="35" y="15"/>
                </a:cxn>
                <a:cxn ang="0">
                  <a:pos x="34" y="19"/>
                </a:cxn>
                <a:cxn ang="0">
                  <a:pos x="34" y="22"/>
                </a:cxn>
                <a:cxn ang="0">
                  <a:pos x="31" y="26"/>
                </a:cxn>
                <a:cxn ang="0">
                  <a:pos x="29" y="29"/>
                </a:cxn>
                <a:cxn ang="0">
                  <a:pos x="25" y="29"/>
                </a:cxn>
                <a:cxn ang="0">
                  <a:pos x="22" y="26"/>
                </a:cxn>
                <a:cxn ang="0">
                  <a:pos x="18" y="23"/>
                </a:cxn>
                <a:cxn ang="0">
                  <a:pos x="15" y="19"/>
                </a:cxn>
                <a:cxn ang="0">
                  <a:pos x="12" y="15"/>
                </a:cxn>
                <a:cxn ang="0">
                  <a:pos x="10" y="12"/>
                </a:cxn>
                <a:cxn ang="0">
                  <a:pos x="7" y="10"/>
                </a:cxn>
                <a:cxn ang="0">
                  <a:pos x="3" y="10"/>
                </a:cxn>
                <a:cxn ang="0">
                  <a:pos x="3" y="12"/>
                </a:cxn>
                <a:cxn ang="0">
                  <a:pos x="2" y="16"/>
                </a:cxn>
                <a:cxn ang="0">
                  <a:pos x="0" y="19"/>
                </a:cxn>
                <a:cxn ang="0">
                  <a:pos x="0" y="23"/>
                </a:cxn>
                <a:cxn ang="0">
                  <a:pos x="0" y="26"/>
                </a:cxn>
                <a:cxn ang="0">
                  <a:pos x="0" y="30"/>
                </a:cxn>
                <a:cxn ang="0">
                  <a:pos x="0" y="33"/>
                </a:cxn>
                <a:cxn ang="0">
                  <a:pos x="0" y="35"/>
                </a:cxn>
                <a:cxn ang="0">
                  <a:pos x="4" y="38"/>
                </a:cxn>
                <a:cxn ang="0">
                  <a:pos x="6" y="41"/>
                </a:cxn>
                <a:cxn ang="0">
                  <a:pos x="8" y="45"/>
                </a:cxn>
                <a:cxn ang="0">
                  <a:pos x="11" y="48"/>
                </a:cxn>
                <a:cxn ang="0">
                  <a:pos x="12" y="50"/>
                </a:cxn>
                <a:cxn ang="0">
                  <a:pos x="15" y="53"/>
                </a:cxn>
                <a:cxn ang="0">
                  <a:pos x="16" y="56"/>
                </a:cxn>
                <a:cxn ang="0">
                  <a:pos x="19" y="58"/>
                </a:cxn>
              </a:cxnLst>
              <a:rect l="0" t="0" r="r" b="b"/>
              <a:pathLst>
                <a:path w="69" h="58">
                  <a:moveTo>
                    <a:pt x="19" y="58"/>
                  </a:moveTo>
                  <a:lnTo>
                    <a:pt x="69" y="0"/>
                  </a:lnTo>
                  <a:lnTo>
                    <a:pt x="35" y="0"/>
                  </a:lnTo>
                  <a:lnTo>
                    <a:pt x="35" y="3"/>
                  </a:lnTo>
                  <a:lnTo>
                    <a:pt x="35" y="7"/>
                  </a:lnTo>
                  <a:lnTo>
                    <a:pt x="35" y="11"/>
                  </a:lnTo>
                  <a:lnTo>
                    <a:pt x="35" y="15"/>
                  </a:lnTo>
                  <a:lnTo>
                    <a:pt x="34" y="19"/>
                  </a:lnTo>
                  <a:lnTo>
                    <a:pt x="34" y="22"/>
                  </a:lnTo>
                  <a:lnTo>
                    <a:pt x="31" y="26"/>
                  </a:lnTo>
                  <a:lnTo>
                    <a:pt x="29" y="29"/>
                  </a:lnTo>
                  <a:lnTo>
                    <a:pt x="25" y="29"/>
                  </a:lnTo>
                  <a:lnTo>
                    <a:pt x="22" y="26"/>
                  </a:lnTo>
                  <a:lnTo>
                    <a:pt x="18" y="23"/>
                  </a:lnTo>
                  <a:lnTo>
                    <a:pt x="15" y="19"/>
                  </a:lnTo>
                  <a:lnTo>
                    <a:pt x="12" y="15"/>
                  </a:lnTo>
                  <a:lnTo>
                    <a:pt x="10" y="12"/>
                  </a:lnTo>
                  <a:lnTo>
                    <a:pt x="7" y="10"/>
                  </a:lnTo>
                  <a:lnTo>
                    <a:pt x="3" y="10"/>
                  </a:lnTo>
                  <a:lnTo>
                    <a:pt x="3" y="12"/>
                  </a:lnTo>
                  <a:lnTo>
                    <a:pt x="2" y="16"/>
                  </a:lnTo>
                  <a:lnTo>
                    <a:pt x="0" y="19"/>
                  </a:lnTo>
                  <a:lnTo>
                    <a:pt x="0" y="23"/>
                  </a:lnTo>
                  <a:lnTo>
                    <a:pt x="0" y="26"/>
                  </a:lnTo>
                  <a:lnTo>
                    <a:pt x="0" y="30"/>
                  </a:lnTo>
                  <a:lnTo>
                    <a:pt x="0" y="33"/>
                  </a:lnTo>
                  <a:lnTo>
                    <a:pt x="0" y="35"/>
                  </a:lnTo>
                  <a:lnTo>
                    <a:pt x="4" y="38"/>
                  </a:lnTo>
                  <a:lnTo>
                    <a:pt x="6" y="41"/>
                  </a:lnTo>
                  <a:lnTo>
                    <a:pt x="8" y="45"/>
                  </a:lnTo>
                  <a:lnTo>
                    <a:pt x="11" y="48"/>
                  </a:lnTo>
                  <a:lnTo>
                    <a:pt x="12" y="50"/>
                  </a:lnTo>
                  <a:lnTo>
                    <a:pt x="15" y="53"/>
                  </a:lnTo>
                  <a:lnTo>
                    <a:pt x="16" y="56"/>
                  </a:lnTo>
                  <a:lnTo>
                    <a:pt x="19" y="58"/>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4"/>
            <p:cNvSpPr>
              <a:spLocks/>
            </p:cNvSpPr>
            <p:nvPr/>
          </p:nvSpPr>
          <p:spPr bwMode="auto">
            <a:xfrm>
              <a:off x="8582026" y="5068888"/>
              <a:ext cx="63500" cy="69850"/>
            </a:xfrm>
            <a:custGeom>
              <a:avLst/>
              <a:gdLst/>
              <a:ahLst/>
              <a:cxnLst>
                <a:cxn ang="0">
                  <a:pos x="1" y="44"/>
                </a:cxn>
                <a:cxn ang="0">
                  <a:pos x="3" y="43"/>
                </a:cxn>
                <a:cxn ang="0">
                  <a:pos x="4" y="40"/>
                </a:cxn>
                <a:cxn ang="0">
                  <a:pos x="5" y="38"/>
                </a:cxn>
                <a:cxn ang="0">
                  <a:pos x="7" y="35"/>
                </a:cxn>
                <a:cxn ang="0">
                  <a:pos x="9" y="32"/>
                </a:cxn>
                <a:cxn ang="0">
                  <a:pos x="11" y="31"/>
                </a:cxn>
                <a:cxn ang="0">
                  <a:pos x="13" y="29"/>
                </a:cxn>
                <a:cxn ang="0">
                  <a:pos x="16" y="28"/>
                </a:cxn>
                <a:cxn ang="0">
                  <a:pos x="19" y="25"/>
                </a:cxn>
                <a:cxn ang="0">
                  <a:pos x="21" y="24"/>
                </a:cxn>
                <a:cxn ang="0">
                  <a:pos x="26" y="21"/>
                </a:cxn>
                <a:cxn ang="0">
                  <a:pos x="28" y="19"/>
                </a:cxn>
                <a:cxn ang="0">
                  <a:pos x="31" y="16"/>
                </a:cxn>
                <a:cxn ang="0">
                  <a:pos x="34" y="15"/>
                </a:cxn>
                <a:cxn ang="0">
                  <a:pos x="36" y="12"/>
                </a:cxn>
                <a:cxn ang="0">
                  <a:pos x="40" y="11"/>
                </a:cxn>
                <a:cxn ang="0">
                  <a:pos x="39" y="8"/>
                </a:cxn>
                <a:cxn ang="0">
                  <a:pos x="39" y="7"/>
                </a:cxn>
                <a:cxn ang="0">
                  <a:pos x="36" y="5"/>
                </a:cxn>
                <a:cxn ang="0">
                  <a:pos x="35" y="4"/>
                </a:cxn>
                <a:cxn ang="0">
                  <a:pos x="34" y="2"/>
                </a:cxn>
                <a:cxn ang="0">
                  <a:pos x="31" y="2"/>
                </a:cxn>
                <a:cxn ang="0">
                  <a:pos x="30" y="1"/>
                </a:cxn>
                <a:cxn ang="0">
                  <a:pos x="27" y="0"/>
                </a:cxn>
                <a:cxn ang="0">
                  <a:pos x="21" y="4"/>
                </a:cxn>
                <a:cxn ang="0">
                  <a:pos x="15" y="7"/>
                </a:cxn>
                <a:cxn ang="0">
                  <a:pos x="11" y="12"/>
                </a:cxn>
                <a:cxn ang="0">
                  <a:pos x="7" y="16"/>
                </a:cxn>
                <a:cxn ang="0">
                  <a:pos x="3" y="21"/>
                </a:cxn>
                <a:cxn ang="0">
                  <a:pos x="1" y="27"/>
                </a:cxn>
                <a:cxn ang="0">
                  <a:pos x="0" y="34"/>
                </a:cxn>
                <a:cxn ang="0">
                  <a:pos x="0" y="42"/>
                </a:cxn>
                <a:cxn ang="0">
                  <a:pos x="0" y="42"/>
                </a:cxn>
                <a:cxn ang="0">
                  <a:pos x="0" y="43"/>
                </a:cxn>
                <a:cxn ang="0">
                  <a:pos x="0" y="43"/>
                </a:cxn>
                <a:cxn ang="0">
                  <a:pos x="0" y="43"/>
                </a:cxn>
                <a:cxn ang="0">
                  <a:pos x="0" y="43"/>
                </a:cxn>
                <a:cxn ang="0">
                  <a:pos x="0" y="44"/>
                </a:cxn>
                <a:cxn ang="0">
                  <a:pos x="1" y="44"/>
                </a:cxn>
                <a:cxn ang="0">
                  <a:pos x="1" y="44"/>
                </a:cxn>
              </a:cxnLst>
              <a:rect l="0" t="0" r="r" b="b"/>
              <a:pathLst>
                <a:path w="40" h="44">
                  <a:moveTo>
                    <a:pt x="1" y="44"/>
                  </a:moveTo>
                  <a:lnTo>
                    <a:pt x="3" y="43"/>
                  </a:lnTo>
                  <a:lnTo>
                    <a:pt x="4" y="40"/>
                  </a:lnTo>
                  <a:lnTo>
                    <a:pt x="5" y="38"/>
                  </a:lnTo>
                  <a:lnTo>
                    <a:pt x="7" y="35"/>
                  </a:lnTo>
                  <a:lnTo>
                    <a:pt x="9" y="32"/>
                  </a:lnTo>
                  <a:lnTo>
                    <a:pt x="11" y="31"/>
                  </a:lnTo>
                  <a:lnTo>
                    <a:pt x="13" y="29"/>
                  </a:lnTo>
                  <a:lnTo>
                    <a:pt x="16" y="28"/>
                  </a:lnTo>
                  <a:lnTo>
                    <a:pt x="19" y="25"/>
                  </a:lnTo>
                  <a:lnTo>
                    <a:pt x="21" y="24"/>
                  </a:lnTo>
                  <a:lnTo>
                    <a:pt x="26" y="21"/>
                  </a:lnTo>
                  <a:lnTo>
                    <a:pt x="28" y="19"/>
                  </a:lnTo>
                  <a:lnTo>
                    <a:pt x="31" y="16"/>
                  </a:lnTo>
                  <a:lnTo>
                    <a:pt x="34" y="15"/>
                  </a:lnTo>
                  <a:lnTo>
                    <a:pt x="36" y="12"/>
                  </a:lnTo>
                  <a:lnTo>
                    <a:pt x="40" y="11"/>
                  </a:lnTo>
                  <a:lnTo>
                    <a:pt x="39" y="8"/>
                  </a:lnTo>
                  <a:lnTo>
                    <a:pt x="39" y="7"/>
                  </a:lnTo>
                  <a:lnTo>
                    <a:pt x="36" y="5"/>
                  </a:lnTo>
                  <a:lnTo>
                    <a:pt x="35" y="4"/>
                  </a:lnTo>
                  <a:lnTo>
                    <a:pt x="34" y="2"/>
                  </a:lnTo>
                  <a:lnTo>
                    <a:pt x="31" y="2"/>
                  </a:lnTo>
                  <a:lnTo>
                    <a:pt x="30" y="1"/>
                  </a:lnTo>
                  <a:lnTo>
                    <a:pt x="27" y="0"/>
                  </a:lnTo>
                  <a:lnTo>
                    <a:pt x="21" y="4"/>
                  </a:lnTo>
                  <a:lnTo>
                    <a:pt x="15" y="7"/>
                  </a:lnTo>
                  <a:lnTo>
                    <a:pt x="11" y="12"/>
                  </a:lnTo>
                  <a:lnTo>
                    <a:pt x="7" y="16"/>
                  </a:lnTo>
                  <a:lnTo>
                    <a:pt x="3" y="21"/>
                  </a:lnTo>
                  <a:lnTo>
                    <a:pt x="1" y="27"/>
                  </a:lnTo>
                  <a:lnTo>
                    <a:pt x="0" y="34"/>
                  </a:lnTo>
                  <a:lnTo>
                    <a:pt x="0" y="42"/>
                  </a:lnTo>
                  <a:lnTo>
                    <a:pt x="0" y="42"/>
                  </a:lnTo>
                  <a:lnTo>
                    <a:pt x="0" y="43"/>
                  </a:lnTo>
                  <a:lnTo>
                    <a:pt x="0" y="43"/>
                  </a:lnTo>
                  <a:lnTo>
                    <a:pt x="0" y="43"/>
                  </a:lnTo>
                  <a:lnTo>
                    <a:pt x="0" y="43"/>
                  </a:lnTo>
                  <a:lnTo>
                    <a:pt x="0" y="44"/>
                  </a:lnTo>
                  <a:lnTo>
                    <a:pt x="1" y="44"/>
                  </a:lnTo>
                  <a:lnTo>
                    <a:pt x="1" y="44"/>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p:nvSpPr>
          <p:spPr bwMode="auto">
            <a:xfrm>
              <a:off x="8666163" y="5070475"/>
              <a:ext cx="92075" cy="52388"/>
            </a:xfrm>
            <a:custGeom>
              <a:avLst/>
              <a:gdLst/>
              <a:ahLst/>
              <a:cxnLst>
                <a:cxn ang="0">
                  <a:pos x="0" y="33"/>
                </a:cxn>
                <a:cxn ang="0">
                  <a:pos x="5" y="30"/>
                </a:cxn>
                <a:cxn ang="0">
                  <a:pos x="10" y="28"/>
                </a:cxn>
                <a:cxn ang="0">
                  <a:pos x="16" y="26"/>
                </a:cxn>
                <a:cxn ang="0">
                  <a:pos x="21" y="23"/>
                </a:cxn>
                <a:cxn ang="0">
                  <a:pos x="28" y="20"/>
                </a:cxn>
                <a:cxn ang="0">
                  <a:pos x="33" y="19"/>
                </a:cxn>
                <a:cxn ang="0">
                  <a:pos x="40" y="16"/>
                </a:cxn>
                <a:cxn ang="0">
                  <a:pos x="47" y="15"/>
                </a:cxn>
                <a:cxn ang="0">
                  <a:pos x="48" y="15"/>
                </a:cxn>
                <a:cxn ang="0">
                  <a:pos x="51" y="14"/>
                </a:cxn>
                <a:cxn ang="0">
                  <a:pos x="52" y="14"/>
                </a:cxn>
                <a:cxn ang="0">
                  <a:pos x="55" y="12"/>
                </a:cxn>
                <a:cxn ang="0">
                  <a:pos x="56" y="11"/>
                </a:cxn>
                <a:cxn ang="0">
                  <a:pos x="58" y="10"/>
                </a:cxn>
                <a:cxn ang="0">
                  <a:pos x="58" y="8"/>
                </a:cxn>
                <a:cxn ang="0">
                  <a:pos x="58" y="8"/>
                </a:cxn>
                <a:cxn ang="0">
                  <a:pos x="58" y="7"/>
                </a:cxn>
                <a:cxn ang="0">
                  <a:pos x="58" y="6"/>
                </a:cxn>
                <a:cxn ang="0">
                  <a:pos x="58" y="4"/>
                </a:cxn>
                <a:cxn ang="0">
                  <a:pos x="58" y="3"/>
                </a:cxn>
                <a:cxn ang="0">
                  <a:pos x="58" y="3"/>
                </a:cxn>
                <a:cxn ang="0">
                  <a:pos x="58" y="1"/>
                </a:cxn>
                <a:cxn ang="0">
                  <a:pos x="58" y="1"/>
                </a:cxn>
                <a:cxn ang="0">
                  <a:pos x="58" y="0"/>
                </a:cxn>
                <a:cxn ang="0">
                  <a:pos x="51" y="3"/>
                </a:cxn>
                <a:cxn ang="0">
                  <a:pos x="43" y="3"/>
                </a:cxn>
                <a:cxn ang="0">
                  <a:pos x="36" y="4"/>
                </a:cxn>
                <a:cxn ang="0">
                  <a:pos x="28" y="4"/>
                </a:cxn>
                <a:cxn ang="0">
                  <a:pos x="20" y="4"/>
                </a:cxn>
                <a:cxn ang="0">
                  <a:pos x="13" y="6"/>
                </a:cxn>
                <a:cxn ang="0">
                  <a:pos x="6" y="7"/>
                </a:cxn>
                <a:cxn ang="0">
                  <a:pos x="0" y="10"/>
                </a:cxn>
                <a:cxn ang="0">
                  <a:pos x="0" y="12"/>
                </a:cxn>
                <a:cxn ang="0">
                  <a:pos x="0" y="16"/>
                </a:cxn>
                <a:cxn ang="0">
                  <a:pos x="1" y="19"/>
                </a:cxn>
                <a:cxn ang="0">
                  <a:pos x="1" y="22"/>
                </a:cxn>
                <a:cxn ang="0">
                  <a:pos x="1" y="24"/>
                </a:cxn>
                <a:cxn ang="0">
                  <a:pos x="1" y="27"/>
                </a:cxn>
                <a:cxn ang="0">
                  <a:pos x="1" y="30"/>
                </a:cxn>
                <a:cxn ang="0">
                  <a:pos x="0" y="33"/>
                </a:cxn>
              </a:cxnLst>
              <a:rect l="0" t="0" r="r" b="b"/>
              <a:pathLst>
                <a:path w="58" h="33">
                  <a:moveTo>
                    <a:pt x="0" y="33"/>
                  </a:moveTo>
                  <a:lnTo>
                    <a:pt x="5" y="30"/>
                  </a:lnTo>
                  <a:lnTo>
                    <a:pt x="10" y="28"/>
                  </a:lnTo>
                  <a:lnTo>
                    <a:pt x="16" y="26"/>
                  </a:lnTo>
                  <a:lnTo>
                    <a:pt x="21" y="23"/>
                  </a:lnTo>
                  <a:lnTo>
                    <a:pt x="28" y="20"/>
                  </a:lnTo>
                  <a:lnTo>
                    <a:pt x="33" y="19"/>
                  </a:lnTo>
                  <a:lnTo>
                    <a:pt x="40" y="16"/>
                  </a:lnTo>
                  <a:lnTo>
                    <a:pt x="47" y="15"/>
                  </a:lnTo>
                  <a:lnTo>
                    <a:pt x="48" y="15"/>
                  </a:lnTo>
                  <a:lnTo>
                    <a:pt x="51" y="14"/>
                  </a:lnTo>
                  <a:lnTo>
                    <a:pt x="52" y="14"/>
                  </a:lnTo>
                  <a:lnTo>
                    <a:pt x="55" y="12"/>
                  </a:lnTo>
                  <a:lnTo>
                    <a:pt x="56" y="11"/>
                  </a:lnTo>
                  <a:lnTo>
                    <a:pt x="58" y="10"/>
                  </a:lnTo>
                  <a:lnTo>
                    <a:pt x="58" y="8"/>
                  </a:lnTo>
                  <a:lnTo>
                    <a:pt x="58" y="8"/>
                  </a:lnTo>
                  <a:lnTo>
                    <a:pt x="58" y="7"/>
                  </a:lnTo>
                  <a:lnTo>
                    <a:pt x="58" y="6"/>
                  </a:lnTo>
                  <a:lnTo>
                    <a:pt x="58" y="4"/>
                  </a:lnTo>
                  <a:lnTo>
                    <a:pt x="58" y="3"/>
                  </a:lnTo>
                  <a:lnTo>
                    <a:pt x="58" y="3"/>
                  </a:lnTo>
                  <a:lnTo>
                    <a:pt x="58" y="1"/>
                  </a:lnTo>
                  <a:lnTo>
                    <a:pt x="58" y="1"/>
                  </a:lnTo>
                  <a:lnTo>
                    <a:pt x="58" y="0"/>
                  </a:lnTo>
                  <a:lnTo>
                    <a:pt x="51" y="3"/>
                  </a:lnTo>
                  <a:lnTo>
                    <a:pt x="43" y="3"/>
                  </a:lnTo>
                  <a:lnTo>
                    <a:pt x="36" y="4"/>
                  </a:lnTo>
                  <a:lnTo>
                    <a:pt x="28" y="4"/>
                  </a:lnTo>
                  <a:lnTo>
                    <a:pt x="20" y="4"/>
                  </a:lnTo>
                  <a:lnTo>
                    <a:pt x="13" y="6"/>
                  </a:lnTo>
                  <a:lnTo>
                    <a:pt x="6" y="7"/>
                  </a:lnTo>
                  <a:lnTo>
                    <a:pt x="0" y="10"/>
                  </a:lnTo>
                  <a:lnTo>
                    <a:pt x="0" y="12"/>
                  </a:lnTo>
                  <a:lnTo>
                    <a:pt x="0" y="16"/>
                  </a:lnTo>
                  <a:lnTo>
                    <a:pt x="1" y="19"/>
                  </a:lnTo>
                  <a:lnTo>
                    <a:pt x="1" y="22"/>
                  </a:lnTo>
                  <a:lnTo>
                    <a:pt x="1" y="24"/>
                  </a:lnTo>
                  <a:lnTo>
                    <a:pt x="1" y="27"/>
                  </a:lnTo>
                  <a:lnTo>
                    <a:pt x="1" y="30"/>
                  </a:lnTo>
                  <a:lnTo>
                    <a:pt x="0" y="33"/>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8547101" y="5014913"/>
              <a:ext cx="65087" cy="65088"/>
            </a:xfrm>
            <a:custGeom>
              <a:avLst/>
              <a:gdLst/>
              <a:ahLst/>
              <a:cxnLst>
                <a:cxn ang="0">
                  <a:pos x="2" y="41"/>
                </a:cxn>
                <a:cxn ang="0">
                  <a:pos x="14" y="35"/>
                </a:cxn>
                <a:cxn ang="0">
                  <a:pos x="22" y="41"/>
                </a:cxn>
                <a:cxn ang="0">
                  <a:pos x="41" y="24"/>
                </a:cxn>
                <a:cxn ang="0">
                  <a:pos x="35" y="22"/>
                </a:cxn>
                <a:cxn ang="0">
                  <a:pos x="30" y="18"/>
                </a:cxn>
                <a:cxn ang="0">
                  <a:pos x="26" y="12"/>
                </a:cxn>
                <a:cxn ang="0">
                  <a:pos x="22" y="8"/>
                </a:cxn>
                <a:cxn ang="0">
                  <a:pos x="18" y="4"/>
                </a:cxn>
                <a:cxn ang="0">
                  <a:pos x="12" y="1"/>
                </a:cxn>
                <a:cxn ang="0">
                  <a:pos x="7" y="0"/>
                </a:cxn>
                <a:cxn ang="0">
                  <a:pos x="0" y="0"/>
                </a:cxn>
                <a:cxn ang="0">
                  <a:pos x="2" y="41"/>
                </a:cxn>
              </a:cxnLst>
              <a:rect l="0" t="0" r="r" b="b"/>
              <a:pathLst>
                <a:path w="41" h="41">
                  <a:moveTo>
                    <a:pt x="2" y="41"/>
                  </a:moveTo>
                  <a:lnTo>
                    <a:pt x="14" y="35"/>
                  </a:lnTo>
                  <a:lnTo>
                    <a:pt x="22" y="41"/>
                  </a:lnTo>
                  <a:lnTo>
                    <a:pt x="41" y="24"/>
                  </a:lnTo>
                  <a:lnTo>
                    <a:pt x="35" y="22"/>
                  </a:lnTo>
                  <a:lnTo>
                    <a:pt x="30" y="18"/>
                  </a:lnTo>
                  <a:lnTo>
                    <a:pt x="26" y="12"/>
                  </a:lnTo>
                  <a:lnTo>
                    <a:pt x="22" y="8"/>
                  </a:lnTo>
                  <a:lnTo>
                    <a:pt x="18" y="4"/>
                  </a:lnTo>
                  <a:lnTo>
                    <a:pt x="12" y="1"/>
                  </a:lnTo>
                  <a:lnTo>
                    <a:pt x="7" y="0"/>
                  </a:lnTo>
                  <a:lnTo>
                    <a:pt x="0" y="0"/>
                  </a:lnTo>
                  <a:lnTo>
                    <a:pt x="2" y="41"/>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3"/>
            <p:cNvSpPr>
              <a:spLocks/>
            </p:cNvSpPr>
            <p:nvPr/>
          </p:nvSpPr>
          <p:spPr bwMode="auto">
            <a:xfrm>
              <a:off x="8467726" y="4268788"/>
              <a:ext cx="715962" cy="793750"/>
            </a:xfrm>
            <a:custGeom>
              <a:avLst/>
              <a:gdLst/>
              <a:ahLst/>
              <a:cxnLst>
                <a:cxn ang="0">
                  <a:pos x="199" y="474"/>
                </a:cxn>
                <a:cxn ang="0">
                  <a:pos x="296" y="398"/>
                </a:cxn>
                <a:cxn ang="0">
                  <a:pos x="339" y="336"/>
                </a:cxn>
                <a:cxn ang="0">
                  <a:pos x="331" y="308"/>
                </a:cxn>
                <a:cxn ang="0">
                  <a:pos x="327" y="299"/>
                </a:cxn>
                <a:cxn ang="0">
                  <a:pos x="333" y="296"/>
                </a:cxn>
                <a:cxn ang="0">
                  <a:pos x="350" y="304"/>
                </a:cxn>
                <a:cxn ang="0">
                  <a:pos x="404" y="307"/>
                </a:cxn>
                <a:cxn ang="0">
                  <a:pos x="449" y="267"/>
                </a:cxn>
                <a:cxn ang="0">
                  <a:pos x="435" y="219"/>
                </a:cxn>
                <a:cxn ang="0">
                  <a:pos x="374" y="203"/>
                </a:cxn>
                <a:cxn ang="0">
                  <a:pos x="327" y="197"/>
                </a:cxn>
                <a:cxn ang="0">
                  <a:pos x="330" y="150"/>
                </a:cxn>
                <a:cxn ang="0">
                  <a:pos x="349" y="93"/>
                </a:cxn>
                <a:cxn ang="0">
                  <a:pos x="297" y="77"/>
                </a:cxn>
                <a:cxn ang="0">
                  <a:pos x="245" y="35"/>
                </a:cxn>
                <a:cxn ang="0">
                  <a:pos x="227" y="7"/>
                </a:cxn>
                <a:cxn ang="0">
                  <a:pos x="196" y="4"/>
                </a:cxn>
                <a:cxn ang="0">
                  <a:pos x="161" y="8"/>
                </a:cxn>
                <a:cxn ang="0">
                  <a:pos x="142" y="35"/>
                </a:cxn>
                <a:cxn ang="0">
                  <a:pos x="154" y="60"/>
                </a:cxn>
                <a:cxn ang="0">
                  <a:pos x="197" y="58"/>
                </a:cxn>
                <a:cxn ang="0">
                  <a:pos x="203" y="62"/>
                </a:cxn>
                <a:cxn ang="0">
                  <a:pos x="196" y="70"/>
                </a:cxn>
                <a:cxn ang="0">
                  <a:pos x="156" y="74"/>
                </a:cxn>
                <a:cxn ang="0">
                  <a:pos x="143" y="107"/>
                </a:cxn>
                <a:cxn ang="0">
                  <a:pos x="149" y="114"/>
                </a:cxn>
                <a:cxn ang="0">
                  <a:pos x="165" y="101"/>
                </a:cxn>
                <a:cxn ang="0">
                  <a:pos x="195" y="105"/>
                </a:cxn>
                <a:cxn ang="0">
                  <a:pos x="212" y="123"/>
                </a:cxn>
                <a:cxn ang="0">
                  <a:pos x="235" y="105"/>
                </a:cxn>
                <a:cxn ang="0">
                  <a:pos x="274" y="120"/>
                </a:cxn>
                <a:cxn ang="0">
                  <a:pos x="283" y="185"/>
                </a:cxn>
                <a:cxn ang="0">
                  <a:pos x="272" y="242"/>
                </a:cxn>
                <a:cxn ang="0">
                  <a:pos x="285" y="250"/>
                </a:cxn>
                <a:cxn ang="0">
                  <a:pos x="270" y="255"/>
                </a:cxn>
                <a:cxn ang="0">
                  <a:pos x="214" y="273"/>
                </a:cxn>
                <a:cxn ang="0">
                  <a:pos x="211" y="269"/>
                </a:cxn>
                <a:cxn ang="0">
                  <a:pos x="179" y="232"/>
                </a:cxn>
                <a:cxn ang="0">
                  <a:pos x="156" y="236"/>
                </a:cxn>
                <a:cxn ang="0">
                  <a:pos x="131" y="230"/>
                </a:cxn>
                <a:cxn ang="0">
                  <a:pos x="80" y="219"/>
                </a:cxn>
                <a:cxn ang="0">
                  <a:pos x="6" y="227"/>
                </a:cxn>
                <a:cxn ang="0">
                  <a:pos x="18" y="254"/>
                </a:cxn>
                <a:cxn ang="0">
                  <a:pos x="52" y="265"/>
                </a:cxn>
                <a:cxn ang="0">
                  <a:pos x="104" y="265"/>
                </a:cxn>
                <a:cxn ang="0">
                  <a:pos x="146" y="255"/>
                </a:cxn>
                <a:cxn ang="0">
                  <a:pos x="158" y="259"/>
                </a:cxn>
                <a:cxn ang="0">
                  <a:pos x="139" y="270"/>
                </a:cxn>
                <a:cxn ang="0">
                  <a:pos x="56" y="285"/>
                </a:cxn>
                <a:cxn ang="0">
                  <a:pos x="76" y="357"/>
                </a:cxn>
                <a:cxn ang="0">
                  <a:pos x="75" y="419"/>
                </a:cxn>
                <a:cxn ang="0">
                  <a:pos x="84" y="473"/>
                </a:cxn>
                <a:cxn ang="0">
                  <a:pos x="131" y="498"/>
                </a:cxn>
                <a:cxn ang="0">
                  <a:pos x="137" y="498"/>
                </a:cxn>
              </a:cxnLst>
              <a:rect l="0" t="0" r="r" b="b"/>
              <a:pathLst>
                <a:path w="451" h="500">
                  <a:moveTo>
                    <a:pt x="138" y="498"/>
                  </a:moveTo>
                  <a:lnTo>
                    <a:pt x="149" y="500"/>
                  </a:lnTo>
                  <a:lnTo>
                    <a:pt x="160" y="497"/>
                  </a:lnTo>
                  <a:lnTo>
                    <a:pt x="170" y="494"/>
                  </a:lnTo>
                  <a:lnTo>
                    <a:pt x="181" y="489"/>
                  </a:lnTo>
                  <a:lnTo>
                    <a:pt x="191" y="482"/>
                  </a:lnTo>
                  <a:lnTo>
                    <a:pt x="199" y="474"/>
                  </a:lnTo>
                  <a:lnTo>
                    <a:pt x="207" y="466"/>
                  </a:lnTo>
                  <a:lnTo>
                    <a:pt x="215" y="459"/>
                  </a:lnTo>
                  <a:lnTo>
                    <a:pt x="229" y="444"/>
                  </a:lnTo>
                  <a:lnTo>
                    <a:pt x="245" y="432"/>
                  </a:lnTo>
                  <a:lnTo>
                    <a:pt x="261" y="421"/>
                  </a:lnTo>
                  <a:lnTo>
                    <a:pt x="279" y="411"/>
                  </a:lnTo>
                  <a:lnTo>
                    <a:pt x="296" y="398"/>
                  </a:lnTo>
                  <a:lnTo>
                    <a:pt x="312" y="388"/>
                  </a:lnTo>
                  <a:lnTo>
                    <a:pt x="327" y="375"/>
                  </a:lnTo>
                  <a:lnTo>
                    <a:pt x="341" y="361"/>
                  </a:lnTo>
                  <a:lnTo>
                    <a:pt x="341" y="355"/>
                  </a:lnTo>
                  <a:lnTo>
                    <a:pt x="341" y="348"/>
                  </a:lnTo>
                  <a:lnTo>
                    <a:pt x="339" y="343"/>
                  </a:lnTo>
                  <a:lnTo>
                    <a:pt x="339" y="336"/>
                  </a:lnTo>
                  <a:lnTo>
                    <a:pt x="338" y="331"/>
                  </a:lnTo>
                  <a:lnTo>
                    <a:pt x="337" y="326"/>
                  </a:lnTo>
                  <a:lnTo>
                    <a:pt x="335" y="319"/>
                  </a:lnTo>
                  <a:lnTo>
                    <a:pt x="334" y="313"/>
                  </a:lnTo>
                  <a:lnTo>
                    <a:pt x="334" y="311"/>
                  </a:lnTo>
                  <a:lnTo>
                    <a:pt x="333" y="309"/>
                  </a:lnTo>
                  <a:lnTo>
                    <a:pt x="331" y="308"/>
                  </a:lnTo>
                  <a:lnTo>
                    <a:pt x="330" y="307"/>
                  </a:lnTo>
                  <a:lnTo>
                    <a:pt x="328" y="305"/>
                  </a:lnTo>
                  <a:lnTo>
                    <a:pt x="327" y="304"/>
                  </a:lnTo>
                  <a:lnTo>
                    <a:pt x="326" y="303"/>
                  </a:lnTo>
                  <a:lnTo>
                    <a:pt x="324" y="301"/>
                  </a:lnTo>
                  <a:lnTo>
                    <a:pt x="326" y="300"/>
                  </a:lnTo>
                  <a:lnTo>
                    <a:pt x="327" y="299"/>
                  </a:lnTo>
                  <a:lnTo>
                    <a:pt x="327" y="299"/>
                  </a:lnTo>
                  <a:lnTo>
                    <a:pt x="327" y="299"/>
                  </a:lnTo>
                  <a:lnTo>
                    <a:pt x="327" y="297"/>
                  </a:lnTo>
                  <a:lnTo>
                    <a:pt x="328" y="297"/>
                  </a:lnTo>
                  <a:lnTo>
                    <a:pt x="328" y="296"/>
                  </a:lnTo>
                  <a:lnTo>
                    <a:pt x="330" y="294"/>
                  </a:lnTo>
                  <a:lnTo>
                    <a:pt x="333" y="296"/>
                  </a:lnTo>
                  <a:lnTo>
                    <a:pt x="335" y="297"/>
                  </a:lnTo>
                  <a:lnTo>
                    <a:pt x="338" y="297"/>
                  </a:lnTo>
                  <a:lnTo>
                    <a:pt x="341" y="299"/>
                  </a:lnTo>
                  <a:lnTo>
                    <a:pt x="343" y="300"/>
                  </a:lnTo>
                  <a:lnTo>
                    <a:pt x="346" y="301"/>
                  </a:lnTo>
                  <a:lnTo>
                    <a:pt x="347" y="303"/>
                  </a:lnTo>
                  <a:lnTo>
                    <a:pt x="350" y="304"/>
                  </a:lnTo>
                  <a:lnTo>
                    <a:pt x="358" y="305"/>
                  </a:lnTo>
                  <a:lnTo>
                    <a:pt x="366" y="307"/>
                  </a:lnTo>
                  <a:lnTo>
                    <a:pt x="374" y="308"/>
                  </a:lnTo>
                  <a:lnTo>
                    <a:pt x="381" y="308"/>
                  </a:lnTo>
                  <a:lnTo>
                    <a:pt x="389" y="308"/>
                  </a:lnTo>
                  <a:lnTo>
                    <a:pt x="397" y="308"/>
                  </a:lnTo>
                  <a:lnTo>
                    <a:pt x="404" y="307"/>
                  </a:lnTo>
                  <a:lnTo>
                    <a:pt x="411" y="305"/>
                  </a:lnTo>
                  <a:lnTo>
                    <a:pt x="419" y="301"/>
                  </a:lnTo>
                  <a:lnTo>
                    <a:pt x="427" y="296"/>
                  </a:lnTo>
                  <a:lnTo>
                    <a:pt x="434" y="289"/>
                  </a:lnTo>
                  <a:lnTo>
                    <a:pt x="439" y="282"/>
                  </a:lnTo>
                  <a:lnTo>
                    <a:pt x="445" y="274"/>
                  </a:lnTo>
                  <a:lnTo>
                    <a:pt x="449" y="267"/>
                  </a:lnTo>
                  <a:lnTo>
                    <a:pt x="450" y="258"/>
                  </a:lnTo>
                  <a:lnTo>
                    <a:pt x="451" y="250"/>
                  </a:lnTo>
                  <a:lnTo>
                    <a:pt x="450" y="242"/>
                  </a:lnTo>
                  <a:lnTo>
                    <a:pt x="449" y="235"/>
                  </a:lnTo>
                  <a:lnTo>
                    <a:pt x="445" y="228"/>
                  </a:lnTo>
                  <a:lnTo>
                    <a:pt x="441" y="223"/>
                  </a:lnTo>
                  <a:lnTo>
                    <a:pt x="435" y="219"/>
                  </a:lnTo>
                  <a:lnTo>
                    <a:pt x="430" y="215"/>
                  </a:lnTo>
                  <a:lnTo>
                    <a:pt x="424" y="211"/>
                  </a:lnTo>
                  <a:lnTo>
                    <a:pt x="418" y="207"/>
                  </a:lnTo>
                  <a:lnTo>
                    <a:pt x="407" y="204"/>
                  </a:lnTo>
                  <a:lnTo>
                    <a:pt x="396" y="201"/>
                  </a:lnTo>
                  <a:lnTo>
                    <a:pt x="385" y="201"/>
                  </a:lnTo>
                  <a:lnTo>
                    <a:pt x="374" y="203"/>
                  </a:lnTo>
                  <a:lnTo>
                    <a:pt x="365" y="205"/>
                  </a:lnTo>
                  <a:lnTo>
                    <a:pt x="354" y="207"/>
                  </a:lnTo>
                  <a:lnTo>
                    <a:pt x="345" y="209"/>
                  </a:lnTo>
                  <a:lnTo>
                    <a:pt x="335" y="211"/>
                  </a:lnTo>
                  <a:lnTo>
                    <a:pt x="331" y="207"/>
                  </a:lnTo>
                  <a:lnTo>
                    <a:pt x="328" y="203"/>
                  </a:lnTo>
                  <a:lnTo>
                    <a:pt x="327" y="197"/>
                  </a:lnTo>
                  <a:lnTo>
                    <a:pt x="326" y="192"/>
                  </a:lnTo>
                  <a:lnTo>
                    <a:pt x="324" y="186"/>
                  </a:lnTo>
                  <a:lnTo>
                    <a:pt x="324" y="181"/>
                  </a:lnTo>
                  <a:lnTo>
                    <a:pt x="324" y="174"/>
                  </a:lnTo>
                  <a:lnTo>
                    <a:pt x="324" y="170"/>
                  </a:lnTo>
                  <a:lnTo>
                    <a:pt x="326" y="159"/>
                  </a:lnTo>
                  <a:lnTo>
                    <a:pt x="330" y="150"/>
                  </a:lnTo>
                  <a:lnTo>
                    <a:pt x="335" y="142"/>
                  </a:lnTo>
                  <a:lnTo>
                    <a:pt x="339" y="134"/>
                  </a:lnTo>
                  <a:lnTo>
                    <a:pt x="345" y="124"/>
                  </a:lnTo>
                  <a:lnTo>
                    <a:pt x="350" y="116"/>
                  </a:lnTo>
                  <a:lnTo>
                    <a:pt x="353" y="108"/>
                  </a:lnTo>
                  <a:lnTo>
                    <a:pt x="354" y="99"/>
                  </a:lnTo>
                  <a:lnTo>
                    <a:pt x="349" y="93"/>
                  </a:lnTo>
                  <a:lnTo>
                    <a:pt x="342" y="89"/>
                  </a:lnTo>
                  <a:lnTo>
                    <a:pt x="335" y="87"/>
                  </a:lnTo>
                  <a:lnTo>
                    <a:pt x="327" y="85"/>
                  </a:lnTo>
                  <a:lnTo>
                    <a:pt x="319" y="84"/>
                  </a:lnTo>
                  <a:lnTo>
                    <a:pt x="311" y="82"/>
                  </a:lnTo>
                  <a:lnTo>
                    <a:pt x="304" y="81"/>
                  </a:lnTo>
                  <a:lnTo>
                    <a:pt x="297" y="77"/>
                  </a:lnTo>
                  <a:lnTo>
                    <a:pt x="288" y="73"/>
                  </a:lnTo>
                  <a:lnTo>
                    <a:pt x="279" y="69"/>
                  </a:lnTo>
                  <a:lnTo>
                    <a:pt x="270" y="64"/>
                  </a:lnTo>
                  <a:lnTo>
                    <a:pt x="264" y="57"/>
                  </a:lnTo>
                  <a:lnTo>
                    <a:pt x="257" y="50"/>
                  </a:lnTo>
                  <a:lnTo>
                    <a:pt x="251" y="43"/>
                  </a:lnTo>
                  <a:lnTo>
                    <a:pt x="245" y="35"/>
                  </a:lnTo>
                  <a:lnTo>
                    <a:pt x="238" y="27"/>
                  </a:lnTo>
                  <a:lnTo>
                    <a:pt x="237" y="24"/>
                  </a:lnTo>
                  <a:lnTo>
                    <a:pt x="234" y="20"/>
                  </a:lnTo>
                  <a:lnTo>
                    <a:pt x="233" y="18"/>
                  </a:lnTo>
                  <a:lnTo>
                    <a:pt x="230" y="14"/>
                  </a:lnTo>
                  <a:lnTo>
                    <a:pt x="229" y="10"/>
                  </a:lnTo>
                  <a:lnTo>
                    <a:pt x="227" y="7"/>
                  </a:lnTo>
                  <a:lnTo>
                    <a:pt x="226" y="3"/>
                  </a:lnTo>
                  <a:lnTo>
                    <a:pt x="224" y="0"/>
                  </a:lnTo>
                  <a:lnTo>
                    <a:pt x="219" y="1"/>
                  </a:lnTo>
                  <a:lnTo>
                    <a:pt x="214" y="3"/>
                  </a:lnTo>
                  <a:lnTo>
                    <a:pt x="207" y="3"/>
                  </a:lnTo>
                  <a:lnTo>
                    <a:pt x="202" y="3"/>
                  </a:lnTo>
                  <a:lnTo>
                    <a:pt x="196" y="4"/>
                  </a:lnTo>
                  <a:lnTo>
                    <a:pt x="189" y="4"/>
                  </a:lnTo>
                  <a:lnTo>
                    <a:pt x="184" y="4"/>
                  </a:lnTo>
                  <a:lnTo>
                    <a:pt x="177" y="5"/>
                  </a:lnTo>
                  <a:lnTo>
                    <a:pt x="173" y="5"/>
                  </a:lnTo>
                  <a:lnTo>
                    <a:pt x="169" y="5"/>
                  </a:lnTo>
                  <a:lnTo>
                    <a:pt x="165" y="7"/>
                  </a:lnTo>
                  <a:lnTo>
                    <a:pt x="161" y="8"/>
                  </a:lnTo>
                  <a:lnTo>
                    <a:pt x="157" y="10"/>
                  </a:lnTo>
                  <a:lnTo>
                    <a:pt x="153" y="11"/>
                  </a:lnTo>
                  <a:lnTo>
                    <a:pt x="150" y="14"/>
                  </a:lnTo>
                  <a:lnTo>
                    <a:pt x="149" y="18"/>
                  </a:lnTo>
                  <a:lnTo>
                    <a:pt x="146" y="24"/>
                  </a:lnTo>
                  <a:lnTo>
                    <a:pt x="143" y="30"/>
                  </a:lnTo>
                  <a:lnTo>
                    <a:pt x="142" y="35"/>
                  </a:lnTo>
                  <a:lnTo>
                    <a:pt x="142" y="42"/>
                  </a:lnTo>
                  <a:lnTo>
                    <a:pt x="141" y="47"/>
                  </a:lnTo>
                  <a:lnTo>
                    <a:pt x="141" y="53"/>
                  </a:lnTo>
                  <a:lnTo>
                    <a:pt x="141" y="58"/>
                  </a:lnTo>
                  <a:lnTo>
                    <a:pt x="141" y="65"/>
                  </a:lnTo>
                  <a:lnTo>
                    <a:pt x="147" y="62"/>
                  </a:lnTo>
                  <a:lnTo>
                    <a:pt x="154" y="60"/>
                  </a:lnTo>
                  <a:lnTo>
                    <a:pt x="162" y="57"/>
                  </a:lnTo>
                  <a:lnTo>
                    <a:pt x="169" y="55"/>
                  </a:lnTo>
                  <a:lnTo>
                    <a:pt x="176" y="54"/>
                  </a:lnTo>
                  <a:lnTo>
                    <a:pt x="184" y="54"/>
                  </a:lnTo>
                  <a:lnTo>
                    <a:pt x="191" y="55"/>
                  </a:lnTo>
                  <a:lnTo>
                    <a:pt x="197" y="57"/>
                  </a:lnTo>
                  <a:lnTo>
                    <a:pt x="197" y="58"/>
                  </a:lnTo>
                  <a:lnTo>
                    <a:pt x="199" y="60"/>
                  </a:lnTo>
                  <a:lnTo>
                    <a:pt x="199" y="60"/>
                  </a:lnTo>
                  <a:lnTo>
                    <a:pt x="200" y="61"/>
                  </a:lnTo>
                  <a:lnTo>
                    <a:pt x="200" y="61"/>
                  </a:lnTo>
                  <a:lnTo>
                    <a:pt x="202" y="62"/>
                  </a:lnTo>
                  <a:lnTo>
                    <a:pt x="202" y="62"/>
                  </a:lnTo>
                  <a:lnTo>
                    <a:pt x="203" y="62"/>
                  </a:lnTo>
                  <a:lnTo>
                    <a:pt x="203" y="64"/>
                  </a:lnTo>
                  <a:lnTo>
                    <a:pt x="202" y="65"/>
                  </a:lnTo>
                  <a:lnTo>
                    <a:pt x="202" y="66"/>
                  </a:lnTo>
                  <a:lnTo>
                    <a:pt x="200" y="68"/>
                  </a:lnTo>
                  <a:lnTo>
                    <a:pt x="199" y="69"/>
                  </a:lnTo>
                  <a:lnTo>
                    <a:pt x="197" y="70"/>
                  </a:lnTo>
                  <a:lnTo>
                    <a:pt x="196" y="70"/>
                  </a:lnTo>
                  <a:lnTo>
                    <a:pt x="193" y="72"/>
                  </a:lnTo>
                  <a:lnTo>
                    <a:pt x="187" y="69"/>
                  </a:lnTo>
                  <a:lnTo>
                    <a:pt x="181" y="69"/>
                  </a:lnTo>
                  <a:lnTo>
                    <a:pt x="175" y="69"/>
                  </a:lnTo>
                  <a:lnTo>
                    <a:pt x="168" y="70"/>
                  </a:lnTo>
                  <a:lnTo>
                    <a:pt x="162" y="72"/>
                  </a:lnTo>
                  <a:lnTo>
                    <a:pt x="156" y="74"/>
                  </a:lnTo>
                  <a:lnTo>
                    <a:pt x="150" y="77"/>
                  </a:lnTo>
                  <a:lnTo>
                    <a:pt x="143" y="80"/>
                  </a:lnTo>
                  <a:lnTo>
                    <a:pt x="143" y="85"/>
                  </a:lnTo>
                  <a:lnTo>
                    <a:pt x="143" y="91"/>
                  </a:lnTo>
                  <a:lnTo>
                    <a:pt x="142" y="96"/>
                  </a:lnTo>
                  <a:lnTo>
                    <a:pt x="142" y="101"/>
                  </a:lnTo>
                  <a:lnTo>
                    <a:pt x="143" y="107"/>
                  </a:lnTo>
                  <a:lnTo>
                    <a:pt x="143" y="112"/>
                  </a:lnTo>
                  <a:lnTo>
                    <a:pt x="145" y="116"/>
                  </a:lnTo>
                  <a:lnTo>
                    <a:pt x="145" y="120"/>
                  </a:lnTo>
                  <a:lnTo>
                    <a:pt x="146" y="119"/>
                  </a:lnTo>
                  <a:lnTo>
                    <a:pt x="146" y="118"/>
                  </a:lnTo>
                  <a:lnTo>
                    <a:pt x="147" y="116"/>
                  </a:lnTo>
                  <a:lnTo>
                    <a:pt x="149" y="114"/>
                  </a:lnTo>
                  <a:lnTo>
                    <a:pt x="150" y="112"/>
                  </a:lnTo>
                  <a:lnTo>
                    <a:pt x="152" y="111"/>
                  </a:lnTo>
                  <a:lnTo>
                    <a:pt x="153" y="109"/>
                  </a:lnTo>
                  <a:lnTo>
                    <a:pt x="153" y="108"/>
                  </a:lnTo>
                  <a:lnTo>
                    <a:pt x="157" y="105"/>
                  </a:lnTo>
                  <a:lnTo>
                    <a:pt x="161" y="103"/>
                  </a:lnTo>
                  <a:lnTo>
                    <a:pt x="165" y="101"/>
                  </a:lnTo>
                  <a:lnTo>
                    <a:pt x="169" y="100"/>
                  </a:lnTo>
                  <a:lnTo>
                    <a:pt x="173" y="100"/>
                  </a:lnTo>
                  <a:lnTo>
                    <a:pt x="177" y="99"/>
                  </a:lnTo>
                  <a:lnTo>
                    <a:pt x="181" y="100"/>
                  </a:lnTo>
                  <a:lnTo>
                    <a:pt x="187" y="100"/>
                  </a:lnTo>
                  <a:lnTo>
                    <a:pt x="191" y="103"/>
                  </a:lnTo>
                  <a:lnTo>
                    <a:pt x="195" y="105"/>
                  </a:lnTo>
                  <a:lnTo>
                    <a:pt x="197" y="108"/>
                  </a:lnTo>
                  <a:lnTo>
                    <a:pt x="200" y="112"/>
                  </a:lnTo>
                  <a:lnTo>
                    <a:pt x="203" y="115"/>
                  </a:lnTo>
                  <a:lnTo>
                    <a:pt x="206" y="119"/>
                  </a:lnTo>
                  <a:lnTo>
                    <a:pt x="207" y="123"/>
                  </a:lnTo>
                  <a:lnTo>
                    <a:pt x="210" y="127"/>
                  </a:lnTo>
                  <a:lnTo>
                    <a:pt x="212" y="123"/>
                  </a:lnTo>
                  <a:lnTo>
                    <a:pt x="215" y="120"/>
                  </a:lnTo>
                  <a:lnTo>
                    <a:pt x="218" y="116"/>
                  </a:lnTo>
                  <a:lnTo>
                    <a:pt x="220" y="114"/>
                  </a:lnTo>
                  <a:lnTo>
                    <a:pt x="224" y="112"/>
                  </a:lnTo>
                  <a:lnTo>
                    <a:pt x="229" y="109"/>
                  </a:lnTo>
                  <a:lnTo>
                    <a:pt x="231" y="107"/>
                  </a:lnTo>
                  <a:lnTo>
                    <a:pt x="235" y="105"/>
                  </a:lnTo>
                  <a:lnTo>
                    <a:pt x="242" y="105"/>
                  </a:lnTo>
                  <a:lnTo>
                    <a:pt x="247" y="107"/>
                  </a:lnTo>
                  <a:lnTo>
                    <a:pt x="254" y="108"/>
                  </a:lnTo>
                  <a:lnTo>
                    <a:pt x="260" y="111"/>
                  </a:lnTo>
                  <a:lnTo>
                    <a:pt x="265" y="114"/>
                  </a:lnTo>
                  <a:lnTo>
                    <a:pt x="270" y="116"/>
                  </a:lnTo>
                  <a:lnTo>
                    <a:pt x="274" y="120"/>
                  </a:lnTo>
                  <a:lnTo>
                    <a:pt x="279" y="126"/>
                  </a:lnTo>
                  <a:lnTo>
                    <a:pt x="281" y="132"/>
                  </a:lnTo>
                  <a:lnTo>
                    <a:pt x="284" y="141"/>
                  </a:lnTo>
                  <a:lnTo>
                    <a:pt x="285" y="147"/>
                  </a:lnTo>
                  <a:lnTo>
                    <a:pt x="285" y="155"/>
                  </a:lnTo>
                  <a:lnTo>
                    <a:pt x="285" y="170"/>
                  </a:lnTo>
                  <a:lnTo>
                    <a:pt x="283" y="185"/>
                  </a:lnTo>
                  <a:lnTo>
                    <a:pt x="280" y="200"/>
                  </a:lnTo>
                  <a:lnTo>
                    <a:pt x="274" y="213"/>
                  </a:lnTo>
                  <a:lnTo>
                    <a:pt x="270" y="228"/>
                  </a:lnTo>
                  <a:lnTo>
                    <a:pt x="265" y="242"/>
                  </a:lnTo>
                  <a:lnTo>
                    <a:pt x="268" y="242"/>
                  </a:lnTo>
                  <a:lnTo>
                    <a:pt x="269" y="242"/>
                  </a:lnTo>
                  <a:lnTo>
                    <a:pt x="272" y="242"/>
                  </a:lnTo>
                  <a:lnTo>
                    <a:pt x="274" y="242"/>
                  </a:lnTo>
                  <a:lnTo>
                    <a:pt x="277" y="242"/>
                  </a:lnTo>
                  <a:lnTo>
                    <a:pt x="280" y="242"/>
                  </a:lnTo>
                  <a:lnTo>
                    <a:pt x="281" y="243"/>
                  </a:lnTo>
                  <a:lnTo>
                    <a:pt x="284" y="246"/>
                  </a:lnTo>
                  <a:lnTo>
                    <a:pt x="285" y="247"/>
                  </a:lnTo>
                  <a:lnTo>
                    <a:pt x="285" y="250"/>
                  </a:lnTo>
                  <a:lnTo>
                    <a:pt x="285" y="251"/>
                  </a:lnTo>
                  <a:lnTo>
                    <a:pt x="284" y="253"/>
                  </a:lnTo>
                  <a:lnTo>
                    <a:pt x="284" y="253"/>
                  </a:lnTo>
                  <a:lnTo>
                    <a:pt x="283" y="254"/>
                  </a:lnTo>
                  <a:lnTo>
                    <a:pt x="281" y="255"/>
                  </a:lnTo>
                  <a:lnTo>
                    <a:pt x="280" y="257"/>
                  </a:lnTo>
                  <a:lnTo>
                    <a:pt x="270" y="255"/>
                  </a:lnTo>
                  <a:lnTo>
                    <a:pt x="262" y="257"/>
                  </a:lnTo>
                  <a:lnTo>
                    <a:pt x="253" y="258"/>
                  </a:lnTo>
                  <a:lnTo>
                    <a:pt x="245" y="261"/>
                  </a:lnTo>
                  <a:lnTo>
                    <a:pt x="237" y="263"/>
                  </a:lnTo>
                  <a:lnTo>
                    <a:pt x="229" y="266"/>
                  </a:lnTo>
                  <a:lnTo>
                    <a:pt x="220" y="270"/>
                  </a:lnTo>
                  <a:lnTo>
                    <a:pt x="214" y="273"/>
                  </a:lnTo>
                  <a:lnTo>
                    <a:pt x="214" y="272"/>
                  </a:lnTo>
                  <a:lnTo>
                    <a:pt x="212" y="272"/>
                  </a:lnTo>
                  <a:lnTo>
                    <a:pt x="212" y="270"/>
                  </a:lnTo>
                  <a:lnTo>
                    <a:pt x="211" y="270"/>
                  </a:lnTo>
                  <a:lnTo>
                    <a:pt x="211" y="269"/>
                  </a:lnTo>
                  <a:lnTo>
                    <a:pt x="211" y="269"/>
                  </a:lnTo>
                  <a:lnTo>
                    <a:pt x="211" y="269"/>
                  </a:lnTo>
                  <a:lnTo>
                    <a:pt x="211" y="269"/>
                  </a:lnTo>
                  <a:lnTo>
                    <a:pt x="193" y="215"/>
                  </a:lnTo>
                  <a:lnTo>
                    <a:pt x="189" y="217"/>
                  </a:lnTo>
                  <a:lnTo>
                    <a:pt x="187" y="222"/>
                  </a:lnTo>
                  <a:lnTo>
                    <a:pt x="184" y="226"/>
                  </a:lnTo>
                  <a:lnTo>
                    <a:pt x="181" y="228"/>
                  </a:lnTo>
                  <a:lnTo>
                    <a:pt x="179" y="232"/>
                  </a:lnTo>
                  <a:lnTo>
                    <a:pt x="176" y="235"/>
                  </a:lnTo>
                  <a:lnTo>
                    <a:pt x="172" y="239"/>
                  </a:lnTo>
                  <a:lnTo>
                    <a:pt x="166" y="240"/>
                  </a:lnTo>
                  <a:lnTo>
                    <a:pt x="164" y="239"/>
                  </a:lnTo>
                  <a:lnTo>
                    <a:pt x="161" y="238"/>
                  </a:lnTo>
                  <a:lnTo>
                    <a:pt x="158" y="238"/>
                  </a:lnTo>
                  <a:lnTo>
                    <a:pt x="156" y="236"/>
                  </a:lnTo>
                  <a:lnTo>
                    <a:pt x="153" y="236"/>
                  </a:lnTo>
                  <a:lnTo>
                    <a:pt x="152" y="235"/>
                  </a:lnTo>
                  <a:lnTo>
                    <a:pt x="149" y="235"/>
                  </a:lnTo>
                  <a:lnTo>
                    <a:pt x="147" y="234"/>
                  </a:lnTo>
                  <a:lnTo>
                    <a:pt x="142" y="232"/>
                  </a:lnTo>
                  <a:lnTo>
                    <a:pt x="137" y="231"/>
                  </a:lnTo>
                  <a:lnTo>
                    <a:pt x="131" y="230"/>
                  </a:lnTo>
                  <a:lnTo>
                    <a:pt x="127" y="228"/>
                  </a:lnTo>
                  <a:lnTo>
                    <a:pt x="122" y="227"/>
                  </a:lnTo>
                  <a:lnTo>
                    <a:pt x="118" y="226"/>
                  </a:lnTo>
                  <a:lnTo>
                    <a:pt x="112" y="224"/>
                  </a:lnTo>
                  <a:lnTo>
                    <a:pt x="108" y="223"/>
                  </a:lnTo>
                  <a:lnTo>
                    <a:pt x="95" y="222"/>
                  </a:lnTo>
                  <a:lnTo>
                    <a:pt x="80" y="219"/>
                  </a:lnTo>
                  <a:lnTo>
                    <a:pt x="66" y="217"/>
                  </a:lnTo>
                  <a:lnTo>
                    <a:pt x="52" y="216"/>
                  </a:lnTo>
                  <a:lnTo>
                    <a:pt x="38" y="216"/>
                  </a:lnTo>
                  <a:lnTo>
                    <a:pt x="25" y="219"/>
                  </a:lnTo>
                  <a:lnTo>
                    <a:pt x="18" y="220"/>
                  </a:lnTo>
                  <a:lnTo>
                    <a:pt x="12" y="223"/>
                  </a:lnTo>
                  <a:lnTo>
                    <a:pt x="6" y="227"/>
                  </a:lnTo>
                  <a:lnTo>
                    <a:pt x="0" y="231"/>
                  </a:lnTo>
                  <a:lnTo>
                    <a:pt x="0" y="236"/>
                  </a:lnTo>
                  <a:lnTo>
                    <a:pt x="3" y="242"/>
                  </a:lnTo>
                  <a:lnTo>
                    <a:pt x="6" y="246"/>
                  </a:lnTo>
                  <a:lnTo>
                    <a:pt x="10" y="249"/>
                  </a:lnTo>
                  <a:lnTo>
                    <a:pt x="14" y="251"/>
                  </a:lnTo>
                  <a:lnTo>
                    <a:pt x="18" y="254"/>
                  </a:lnTo>
                  <a:lnTo>
                    <a:pt x="22" y="257"/>
                  </a:lnTo>
                  <a:lnTo>
                    <a:pt x="26" y="259"/>
                  </a:lnTo>
                  <a:lnTo>
                    <a:pt x="31" y="261"/>
                  </a:lnTo>
                  <a:lnTo>
                    <a:pt x="37" y="263"/>
                  </a:lnTo>
                  <a:lnTo>
                    <a:pt x="42" y="263"/>
                  </a:lnTo>
                  <a:lnTo>
                    <a:pt x="46" y="265"/>
                  </a:lnTo>
                  <a:lnTo>
                    <a:pt x="52" y="265"/>
                  </a:lnTo>
                  <a:lnTo>
                    <a:pt x="56" y="266"/>
                  </a:lnTo>
                  <a:lnTo>
                    <a:pt x="61" y="266"/>
                  </a:lnTo>
                  <a:lnTo>
                    <a:pt x="66" y="267"/>
                  </a:lnTo>
                  <a:lnTo>
                    <a:pt x="76" y="266"/>
                  </a:lnTo>
                  <a:lnTo>
                    <a:pt x="85" y="266"/>
                  </a:lnTo>
                  <a:lnTo>
                    <a:pt x="95" y="265"/>
                  </a:lnTo>
                  <a:lnTo>
                    <a:pt x="104" y="265"/>
                  </a:lnTo>
                  <a:lnTo>
                    <a:pt x="112" y="263"/>
                  </a:lnTo>
                  <a:lnTo>
                    <a:pt x="122" y="262"/>
                  </a:lnTo>
                  <a:lnTo>
                    <a:pt x="130" y="259"/>
                  </a:lnTo>
                  <a:lnTo>
                    <a:pt x="138" y="257"/>
                  </a:lnTo>
                  <a:lnTo>
                    <a:pt x="141" y="257"/>
                  </a:lnTo>
                  <a:lnTo>
                    <a:pt x="143" y="257"/>
                  </a:lnTo>
                  <a:lnTo>
                    <a:pt x="146" y="255"/>
                  </a:lnTo>
                  <a:lnTo>
                    <a:pt x="149" y="255"/>
                  </a:lnTo>
                  <a:lnTo>
                    <a:pt x="150" y="254"/>
                  </a:lnTo>
                  <a:lnTo>
                    <a:pt x="153" y="254"/>
                  </a:lnTo>
                  <a:lnTo>
                    <a:pt x="156" y="255"/>
                  </a:lnTo>
                  <a:lnTo>
                    <a:pt x="157" y="257"/>
                  </a:lnTo>
                  <a:lnTo>
                    <a:pt x="158" y="258"/>
                  </a:lnTo>
                  <a:lnTo>
                    <a:pt x="158" y="259"/>
                  </a:lnTo>
                  <a:lnTo>
                    <a:pt x="158" y="261"/>
                  </a:lnTo>
                  <a:lnTo>
                    <a:pt x="157" y="262"/>
                  </a:lnTo>
                  <a:lnTo>
                    <a:pt x="156" y="263"/>
                  </a:lnTo>
                  <a:lnTo>
                    <a:pt x="154" y="265"/>
                  </a:lnTo>
                  <a:lnTo>
                    <a:pt x="153" y="266"/>
                  </a:lnTo>
                  <a:lnTo>
                    <a:pt x="152" y="267"/>
                  </a:lnTo>
                  <a:lnTo>
                    <a:pt x="139" y="270"/>
                  </a:lnTo>
                  <a:lnTo>
                    <a:pt x="129" y="274"/>
                  </a:lnTo>
                  <a:lnTo>
                    <a:pt x="116" y="277"/>
                  </a:lnTo>
                  <a:lnTo>
                    <a:pt x="104" y="280"/>
                  </a:lnTo>
                  <a:lnTo>
                    <a:pt x="92" y="281"/>
                  </a:lnTo>
                  <a:lnTo>
                    <a:pt x="80" y="282"/>
                  </a:lnTo>
                  <a:lnTo>
                    <a:pt x="68" y="284"/>
                  </a:lnTo>
                  <a:lnTo>
                    <a:pt x="56" y="285"/>
                  </a:lnTo>
                  <a:lnTo>
                    <a:pt x="54" y="296"/>
                  </a:lnTo>
                  <a:lnTo>
                    <a:pt x="54" y="307"/>
                  </a:lnTo>
                  <a:lnTo>
                    <a:pt x="57" y="317"/>
                  </a:lnTo>
                  <a:lnTo>
                    <a:pt x="61" y="327"/>
                  </a:lnTo>
                  <a:lnTo>
                    <a:pt x="65" y="336"/>
                  </a:lnTo>
                  <a:lnTo>
                    <a:pt x="71" y="347"/>
                  </a:lnTo>
                  <a:lnTo>
                    <a:pt x="76" y="357"/>
                  </a:lnTo>
                  <a:lnTo>
                    <a:pt x="80" y="366"/>
                  </a:lnTo>
                  <a:lnTo>
                    <a:pt x="81" y="373"/>
                  </a:lnTo>
                  <a:lnTo>
                    <a:pt x="81" y="380"/>
                  </a:lnTo>
                  <a:lnTo>
                    <a:pt x="81" y="385"/>
                  </a:lnTo>
                  <a:lnTo>
                    <a:pt x="81" y="392"/>
                  </a:lnTo>
                  <a:lnTo>
                    <a:pt x="79" y="405"/>
                  </a:lnTo>
                  <a:lnTo>
                    <a:pt x="75" y="419"/>
                  </a:lnTo>
                  <a:lnTo>
                    <a:pt x="72" y="431"/>
                  </a:lnTo>
                  <a:lnTo>
                    <a:pt x="71" y="444"/>
                  </a:lnTo>
                  <a:lnTo>
                    <a:pt x="72" y="450"/>
                  </a:lnTo>
                  <a:lnTo>
                    <a:pt x="73" y="457"/>
                  </a:lnTo>
                  <a:lnTo>
                    <a:pt x="75" y="462"/>
                  </a:lnTo>
                  <a:lnTo>
                    <a:pt x="79" y="467"/>
                  </a:lnTo>
                  <a:lnTo>
                    <a:pt x="84" y="473"/>
                  </a:lnTo>
                  <a:lnTo>
                    <a:pt x="89" y="478"/>
                  </a:lnTo>
                  <a:lnTo>
                    <a:pt x="96" y="482"/>
                  </a:lnTo>
                  <a:lnTo>
                    <a:pt x="103" y="486"/>
                  </a:lnTo>
                  <a:lnTo>
                    <a:pt x="110" y="490"/>
                  </a:lnTo>
                  <a:lnTo>
                    <a:pt x="118" y="493"/>
                  </a:lnTo>
                  <a:lnTo>
                    <a:pt x="125" y="496"/>
                  </a:lnTo>
                  <a:lnTo>
                    <a:pt x="131" y="498"/>
                  </a:lnTo>
                  <a:lnTo>
                    <a:pt x="133" y="498"/>
                  </a:lnTo>
                  <a:lnTo>
                    <a:pt x="133" y="498"/>
                  </a:lnTo>
                  <a:lnTo>
                    <a:pt x="134" y="498"/>
                  </a:lnTo>
                  <a:lnTo>
                    <a:pt x="134" y="498"/>
                  </a:lnTo>
                  <a:lnTo>
                    <a:pt x="135" y="498"/>
                  </a:lnTo>
                  <a:lnTo>
                    <a:pt x="135" y="498"/>
                  </a:lnTo>
                  <a:lnTo>
                    <a:pt x="137" y="498"/>
                  </a:lnTo>
                  <a:lnTo>
                    <a:pt x="138" y="498"/>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8605838" y="4752975"/>
              <a:ext cx="268287" cy="177800"/>
            </a:xfrm>
            <a:custGeom>
              <a:avLst/>
              <a:gdLst/>
              <a:ahLst/>
              <a:cxnLst>
                <a:cxn ang="0">
                  <a:pos x="89" y="110"/>
                </a:cxn>
                <a:cxn ang="0">
                  <a:pos x="101" y="100"/>
                </a:cxn>
                <a:cxn ang="0">
                  <a:pos x="112" y="88"/>
                </a:cxn>
                <a:cxn ang="0">
                  <a:pos x="121" y="73"/>
                </a:cxn>
                <a:cxn ang="0">
                  <a:pos x="131" y="62"/>
                </a:cxn>
                <a:cxn ang="0">
                  <a:pos x="135" y="56"/>
                </a:cxn>
                <a:cxn ang="0">
                  <a:pos x="137" y="48"/>
                </a:cxn>
                <a:cxn ang="0">
                  <a:pos x="142" y="39"/>
                </a:cxn>
                <a:cxn ang="0">
                  <a:pos x="160" y="73"/>
                </a:cxn>
                <a:cxn ang="0">
                  <a:pos x="169" y="65"/>
                </a:cxn>
                <a:cxn ang="0">
                  <a:pos x="167" y="58"/>
                </a:cxn>
                <a:cxn ang="0">
                  <a:pos x="164" y="52"/>
                </a:cxn>
                <a:cxn ang="0">
                  <a:pos x="162" y="43"/>
                </a:cxn>
                <a:cxn ang="0">
                  <a:pos x="158" y="34"/>
                </a:cxn>
                <a:cxn ang="0">
                  <a:pos x="150" y="22"/>
                </a:cxn>
                <a:cxn ang="0">
                  <a:pos x="139" y="11"/>
                </a:cxn>
                <a:cxn ang="0">
                  <a:pos x="128" y="3"/>
                </a:cxn>
                <a:cxn ang="0">
                  <a:pos x="121" y="2"/>
                </a:cxn>
                <a:cxn ang="0">
                  <a:pos x="120" y="4"/>
                </a:cxn>
                <a:cxn ang="0">
                  <a:pos x="120" y="7"/>
                </a:cxn>
                <a:cxn ang="0">
                  <a:pos x="121" y="11"/>
                </a:cxn>
                <a:cxn ang="0">
                  <a:pos x="125" y="14"/>
                </a:cxn>
                <a:cxn ang="0">
                  <a:pos x="129" y="16"/>
                </a:cxn>
                <a:cxn ang="0">
                  <a:pos x="133" y="19"/>
                </a:cxn>
                <a:cxn ang="0">
                  <a:pos x="136" y="23"/>
                </a:cxn>
                <a:cxn ang="0">
                  <a:pos x="133" y="29"/>
                </a:cxn>
                <a:cxn ang="0">
                  <a:pos x="128" y="34"/>
                </a:cxn>
                <a:cxn ang="0">
                  <a:pos x="123" y="38"/>
                </a:cxn>
                <a:cxn ang="0">
                  <a:pos x="117" y="42"/>
                </a:cxn>
                <a:cxn ang="0">
                  <a:pos x="109" y="46"/>
                </a:cxn>
                <a:cxn ang="0">
                  <a:pos x="98" y="50"/>
                </a:cxn>
                <a:cxn ang="0">
                  <a:pos x="88" y="52"/>
                </a:cxn>
                <a:cxn ang="0">
                  <a:pos x="77" y="53"/>
                </a:cxn>
                <a:cxn ang="0">
                  <a:pos x="65" y="54"/>
                </a:cxn>
                <a:cxn ang="0">
                  <a:pos x="51" y="50"/>
                </a:cxn>
                <a:cxn ang="0">
                  <a:pos x="39" y="43"/>
                </a:cxn>
                <a:cxn ang="0">
                  <a:pos x="27" y="37"/>
                </a:cxn>
                <a:cxn ang="0">
                  <a:pos x="17" y="31"/>
                </a:cxn>
                <a:cxn ang="0">
                  <a:pos x="13" y="27"/>
                </a:cxn>
                <a:cxn ang="0">
                  <a:pos x="9" y="22"/>
                </a:cxn>
                <a:cxn ang="0">
                  <a:pos x="4" y="19"/>
                </a:cxn>
                <a:cxn ang="0">
                  <a:pos x="1" y="27"/>
                </a:cxn>
                <a:cxn ang="0">
                  <a:pos x="11" y="39"/>
                </a:cxn>
                <a:cxn ang="0">
                  <a:pos x="23" y="49"/>
                </a:cxn>
                <a:cxn ang="0">
                  <a:pos x="29" y="58"/>
                </a:cxn>
                <a:cxn ang="0">
                  <a:pos x="32" y="65"/>
                </a:cxn>
                <a:cxn ang="0">
                  <a:pos x="35" y="75"/>
                </a:cxn>
                <a:cxn ang="0">
                  <a:pos x="40" y="84"/>
                </a:cxn>
                <a:cxn ang="0">
                  <a:pos x="47" y="92"/>
                </a:cxn>
                <a:cxn ang="0">
                  <a:pos x="52" y="100"/>
                </a:cxn>
                <a:cxn ang="0">
                  <a:pos x="59" y="106"/>
                </a:cxn>
                <a:cxn ang="0">
                  <a:pos x="65" y="110"/>
                </a:cxn>
                <a:cxn ang="0">
                  <a:pos x="71" y="111"/>
                </a:cxn>
                <a:cxn ang="0">
                  <a:pos x="77" y="112"/>
                </a:cxn>
              </a:cxnLst>
              <a:rect l="0" t="0" r="r" b="b"/>
              <a:pathLst>
                <a:path w="169" h="112">
                  <a:moveTo>
                    <a:pt x="81" y="112"/>
                  </a:moveTo>
                  <a:lnTo>
                    <a:pt x="89" y="110"/>
                  </a:lnTo>
                  <a:lnTo>
                    <a:pt x="96" y="106"/>
                  </a:lnTo>
                  <a:lnTo>
                    <a:pt x="101" y="100"/>
                  </a:lnTo>
                  <a:lnTo>
                    <a:pt x="106" y="95"/>
                  </a:lnTo>
                  <a:lnTo>
                    <a:pt x="112" y="88"/>
                  </a:lnTo>
                  <a:lnTo>
                    <a:pt x="116" y="80"/>
                  </a:lnTo>
                  <a:lnTo>
                    <a:pt x="121" y="73"/>
                  </a:lnTo>
                  <a:lnTo>
                    <a:pt x="128" y="66"/>
                  </a:lnTo>
                  <a:lnTo>
                    <a:pt x="131" y="62"/>
                  </a:lnTo>
                  <a:lnTo>
                    <a:pt x="132" y="58"/>
                  </a:lnTo>
                  <a:lnTo>
                    <a:pt x="135" y="56"/>
                  </a:lnTo>
                  <a:lnTo>
                    <a:pt x="136" y="52"/>
                  </a:lnTo>
                  <a:lnTo>
                    <a:pt x="137" y="48"/>
                  </a:lnTo>
                  <a:lnTo>
                    <a:pt x="140" y="43"/>
                  </a:lnTo>
                  <a:lnTo>
                    <a:pt x="142" y="39"/>
                  </a:lnTo>
                  <a:lnTo>
                    <a:pt x="144" y="35"/>
                  </a:lnTo>
                  <a:lnTo>
                    <a:pt x="160" y="73"/>
                  </a:lnTo>
                  <a:lnTo>
                    <a:pt x="169" y="69"/>
                  </a:lnTo>
                  <a:lnTo>
                    <a:pt x="169" y="65"/>
                  </a:lnTo>
                  <a:lnTo>
                    <a:pt x="169" y="61"/>
                  </a:lnTo>
                  <a:lnTo>
                    <a:pt x="167" y="58"/>
                  </a:lnTo>
                  <a:lnTo>
                    <a:pt x="166" y="54"/>
                  </a:lnTo>
                  <a:lnTo>
                    <a:pt x="164" y="52"/>
                  </a:lnTo>
                  <a:lnTo>
                    <a:pt x="163" y="48"/>
                  </a:lnTo>
                  <a:lnTo>
                    <a:pt x="162" y="43"/>
                  </a:lnTo>
                  <a:lnTo>
                    <a:pt x="162" y="41"/>
                  </a:lnTo>
                  <a:lnTo>
                    <a:pt x="158" y="34"/>
                  </a:lnTo>
                  <a:lnTo>
                    <a:pt x="154" y="27"/>
                  </a:lnTo>
                  <a:lnTo>
                    <a:pt x="150" y="22"/>
                  </a:lnTo>
                  <a:lnTo>
                    <a:pt x="144" y="16"/>
                  </a:lnTo>
                  <a:lnTo>
                    <a:pt x="139" y="11"/>
                  </a:lnTo>
                  <a:lnTo>
                    <a:pt x="133" y="7"/>
                  </a:lnTo>
                  <a:lnTo>
                    <a:pt x="128" y="3"/>
                  </a:lnTo>
                  <a:lnTo>
                    <a:pt x="121" y="0"/>
                  </a:lnTo>
                  <a:lnTo>
                    <a:pt x="121" y="2"/>
                  </a:lnTo>
                  <a:lnTo>
                    <a:pt x="121" y="3"/>
                  </a:lnTo>
                  <a:lnTo>
                    <a:pt x="120" y="4"/>
                  </a:lnTo>
                  <a:lnTo>
                    <a:pt x="120" y="6"/>
                  </a:lnTo>
                  <a:lnTo>
                    <a:pt x="120" y="7"/>
                  </a:lnTo>
                  <a:lnTo>
                    <a:pt x="120" y="8"/>
                  </a:lnTo>
                  <a:lnTo>
                    <a:pt x="121" y="11"/>
                  </a:lnTo>
                  <a:lnTo>
                    <a:pt x="123" y="12"/>
                  </a:lnTo>
                  <a:lnTo>
                    <a:pt x="125" y="14"/>
                  </a:lnTo>
                  <a:lnTo>
                    <a:pt x="128" y="15"/>
                  </a:lnTo>
                  <a:lnTo>
                    <a:pt x="129" y="16"/>
                  </a:lnTo>
                  <a:lnTo>
                    <a:pt x="131" y="18"/>
                  </a:lnTo>
                  <a:lnTo>
                    <a:pt x="133" y="19"/>
                  </a:lnTo>
                  <a:lnTo>
                    <a:pt x="135" y="22"/>
                  </a:lnTo>
                  <a:lnTo>
                    <a:pt x="136" y="23"/>
                  </a:lnTo>
                  <a:lnTo>
                    <a:pt x="136" y="26"/>
                  </a:lnTo>
                  <a:lnTo>
                    <a:pt x="133" y="29"/>
                  </a:lnTo>
                  <a:lnTo>
                    <a:pt x="131" y="31"/>
                  </a:lnTo>
                  <a:lnTo>
                    <a:pt x="128" y="34"/>
                  </a:lnTo>
                  <a:lnTo>
                    <a:pt x="125" y="35"/>
                  </a:lnTo>
                  <a:lnTo>
                    <a:pt x="123" y="38"/>
                  </a:lnTo>
                  <a:lnTo>
                    <a:pt x="120" y="39"/>
                  </a:lnTo>
                  <a:lnTo>
                    <a:pt x="117" y="42"/>
                  </a:lnTo>
                  <a:lnTo>
                    <a:pt x="115" y="45"/>
                  </a:lnTo>
                  <a:lnTo>
                    <a:pt x="109" y="46"/>
                  </a:lnTo>
                  <a:lnTo>
                    <a:pt x="104" y="49"/>
                  </a:lnTo>
                  <a:lnTo>
                    <a:pt x="98" y="50"/>
                  </a:lnTo>
                  <a:lnTo>
                    <a:pt x="93" y="50"/>
                  </a:lnTo>
                  <a:lnTo>
                    <a:pt x="88" y="52"/>
                  </a:lnTo>
                  <a:lnTo>
                    <a:pt x="82" y="53"/>
                  </a:lnTo>
                  <a:lnTo>
                    <a:pt x="77" y="53"/>
                  </a:lnTo>
                  <a:lnTo>
                    <a:pt x="73" y="54"/>
                  </a:lnTo>
                  <a:lnTo>
                    <a:pt x="65" y="54"/>
                  </a:lnTo>
                  <a:lnTo>
                    <a:pt x="58" y="53"/>
                  </a:lnTo>
                  <a:lnTo>
                    <a:pt x="51" y="50"/>
                  </a:lnTo>
                  <a:lnTo>
                    <a:pt x="44" y="48"/>
                  </a:lnTo>
                  <a:lnTo>
                    <a:pt x="39" y="43"/>
                  </a:lnTo>
                  <a:lnTo>
                    <a:pt x="32" y="41"/>
                  </a:lnTo>
                  <a:lnTo>
                    <a:pt x="27" y="37"/>
                  </a:lnTo>
                  <a:lnTo>
                    <a:pt x="20" y="33"/>
                  </a:lnTo>
                  <a:lnTo>
                    <a:pt x="17" y="31"/>
                  </a:lnTo>
                  <a:lnTo>
                    <a:pt x="15" y="29"/>
                  </a:lnTo>
                  <a:lnTo>
                    <a:pt x="13" y="27"/>
                  </a:lnTo>
                  <a:lnTo>
                    <a:pt x="11" y="25"/>
                  </a:lnTo>
                  <a:lnTo>
                    <a:pt x="9" y="22"/>
                  </a:lnTo>
                  <a:lnTo>
                    <a:pt x="6" y="21"/>
                  </a:lnTo>
                  <a:lnTo>
                    <a:pt x="4" y="19"/>
                  </a:lnTo>
                  <a:lnTo>
                    <a:pt x="0" y="21"/>
                  </a:lnTo>
                  <a:lnTo>
                    <a:pt x="1" y="27"/>
                  </a:lnTo>
                  <a:lnTo>
                    <a:pt x="5" y="34"/>
                  </a:lnTo>
                  <a:lnTo>
                    <a:pt x="11" y="39"/>
                  </a:lnTo>
                  <a:lnTo>
                    <a:pt x="16" y="43"/>
                  </a:lnTo>
                  <a:lnTo>
                    <a:pt x="23" y="49"/>
                  </a:lnTo>
                  <a:lnTo>
                    <a:pt x="28" y="54"/>
                  </a:lnTo>
                  <a:lnTo>
                    <a:pt x="29" y="58"/>
                  </a:lnTo>
                  <a:lnTo>
                    <a:pt x="31" y="61"/>
                  </a:lnTo>
                  <a:lnTo>
                    <a:pt x="32" y="65"/>
                  </a:lnTo>
                  <a:lnTo>
                    <a:pt x="32" y="70"/>
                  </a:lnTo>
                  <a:lnTo>
                    <a:pt x="35" y="75"/>
                  </a:lnTo>
                  <a:lnTo>
                    <a:pt x="38" y="79"/>
                  </a:lnTo>
                  <a:lnTo>
                    <a:pt x="40" y="84"/>
                  </a:lnTo>
                  <a:lnTo>
                    <a:pt x="43" y="88"/>
                  </a:lnTo>
                  <a:lnTo>
                    <a:pt x="47" y="92"/>
                  </a:lnTo>
                  <a:lnTo>
                    <a:pt x="50" y="96"/>
                  </a:lnTo>
                  <a:lnTo>
                    <a:pt x="52" y="100"/>
                  </a:lnTo>
                  <a:lnTo>
                    <a:pt x="56" y="103"/>
                  </a:lnTo>
                  <a:lnTo>
                    <a:pt x="59" y="106"/>
                  </a:lnTo>
                  <a:lnTo>
                    <a:pt x="62" y="108"/>
                  </a:lnTo>
                  <a:lnTo>
                    <a:pt x="65" y="110"/>
                  </a:lnTo>
                  <a:lnTo>
                    <a:pt x="69" y="110"/>
                  </a:lnTo>
                  <a:lnTo>
                    <a:pt x="71" y="111"/>
                  </a:lnTo>
                  <a:lnTo>
                    <a:pt x="74" y="111"/>
                  </a:lnTo>
                  <a:lnTo>
                    <a:pt x="77" y="112"/>
                  </a:lnTo>
                  <a:lnTo>
                    <a:pt x="81"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7"/>
            <p:cNvSpPr>
              <a:spLocks/>
            </p:cNvSpPr>
            <p:nvPr/>
          </p:nvSpPr>
          <p:spPr bwMode="auto">
            <a:xfrm>
              <a:off x="9024938" y="4664075"/>
              <a:ext cx="88900" cy="49213"/>
            </a:xfrm>
            <a:custGeom>
              <a:avLst/>
              <a:gdLst/>
              <a:ahLst/>
              <a:cxnLst>
                <a:cxn ang="0">
                  <a:pos x="49" y="31"/>
                </a:cxn>
                <a:cxn ang="0">
                  <a:pos x="50" y="31"/>
                </a:cxn>
                <a:cxn ang="0">
                  <a:pos x="50" y="31"/>
                </a:cxn>
                <a:cxn ang="0">
                  <a:pos x="52" y="31"/>
                </a:cxn>
                <a:cxn ang="0">
                  <a:pos x="53" y="31"/>
                </a:cxn>
                <a:cxn ang="0">
                  <a:pos x="53" y="31"/>
                </a:cxn>
                <a:cxn ang="0">
                  <a:pos x="54" y="29"/>
                </a:cxn>
                <a:cxn ang="0">
                  <a:pos x="54" y="28"/>
                </a:cxn>
                <a:cxn ang="0">
                  <a:pos x="56" y="27"/>
                </a:cxn>
                <a:cxn ang="0">
                  <a:pos x="40" y="12"/>
                </a:cxn>
                <a:cxn ang="0">
                  <a:pos x="42" y="10"/>
                </a:cxn>
                <a:cxn ang="0">
                  <a:pos x="45" y="10"/>
                </a:cxn>
                <a:cxn ang="0">
                  <a:pos x="46" y="9"/>
                </a:cxn>
                <a:cxn ang="0">
                  <a:pos x="49" y="8"/>
                </a:cxn>
                <a:cxn ang="0">
                  <a:pos x="52" y="6"/>
                </a:cxn>
                <a:cxn ang="0">
                  <a:pos x="53" y="5"/>
                </a:cxn>
                <a:cxn ang="0">
                  <a:pos x="54" y="2"/>
                </a:cxn>
                <a:cxn ang="0">
                  <a:pos x="54" y="0"/>
                </a:cxn>
                <a:cxn ang="0">
                  <a:pos x="48" y="0"/>
                </a:cxn>
                <a:cxn ang="0">
                  <a:pos x="40" y="1"/>
                </a:cxn>
                <a:cxn ang="0">
                  <a:pos x="33" y="2"/>
                </a:cxn>
                <a:cxn ang="0">
                  <a:pos x="25" y="5"/>
                </a:cxn>
                <a:cxn ang="0">
                  <a:pos x="18" y="8"/>
                </a:cxn>
                <a:cxn ang="0">
                  <a:pos x="11" y="12"/>
                </a:cxn>
                <a:cxn ang="0">
                  <a:pos x="6" y="17"/>
                </a:cxn>
                <a:cxn ang="0">
                  <a:pos x="0" y="24"/>
                </a:cxn>
                <a:cxn ang="0">
                  <a:pos x="49" y="31"/>
                </a:cxn>
              </a:cxnLst>
              <a:rect l="0" t="0" r="r" b="b"/>
              <a:pathLst>
                <a:path w="56" h="31">
                  <a:moveTo>
                    <a:pt x="49" y="31"/>
                  </a:moveTo>
                  <a:lnTo>
                    <a:pt x="50" y="31"/>
                  </a:lnTo>
                  <a:lnTo>
                    <a:pt x="50" y="31"/>
                  </a:lnTo>
                  <a:lnTo>
                    <a:pt x="52" y="31"/>
                  </a:lnTo>
                  <a:lnTo>
                    <a:pt x="53" y="31"/>
                  </a:lnTo>
                  <a:lnTo>
                    <a:pt x="53" y="31"/>
                  </a:lnTo>
                  <a:lnTo>
                    <a:pt x="54" y="29"/>
                  </a:lnTo>
                  <a:lnTo>
                    <a:pt x="54" y="28"/>
                  </a:lnTo>
                  <a:lnTo>
                    <a:pt x="56" y="27"/>
                  </a:lnTo>
                  <a:lnTo>
                    <a:pt x="40" y="12"/>
                  </a:lnTo>
                  <a:lnTo>
                    <a:pt x="42" y="10"/>
                  </a:lnTo>
                  <a:lnTo>
                    <a:pt x="45" y="10"/>
                  </a:lnTo>
                  <a:lnTo>
                    <a:pt x="46" y="9"/>
                  </a:lnTo>
                  <a:lnTo>
                    <a:pt x="49" y="8"/>
                  </a:lnTo>
                  <a:lnTo>
                    <a:pt x="52" y="6"/>
                  </a:lnTo>
                  <a:lnTo>
                    <a:pt x="53" y="5"/>
                  </a:lnTo>
                  <a:lnTo>
                    <a:pt x="54" y="2"/>
                  </a:lnTo>
                  <a:lnTo>
                    <a:pt x="54" y="0"/>
                  </a:lnTo>
                  <a:lnTo>
                    <a:pt x="48" y="0"/>
                  </a:lnTo>
                  <a:lnTo>
                    <a:pt x="40" y="1"/>
                  </a:lnTo>
                  <a:lnTo>
                    <a:pt x="33" y="2"/>
                  </a:lnTo>
                  <a:lnTo>
                    <a:pt x="25" y="5"/>
                  </a:lnTo>
                  <a:lnTo>
                    <a:pt x="18" y="8"/>
                  </a:lnTo>
                  <a:lnTo>
                    <a:pt x="11" y="12"/>
                  </a:lnTo>
                  <a:lnTo>
                    <a:pt x="6" y="17"/>
                  </a:lnTo>
                  <a:lnTo>
                    <a:pt x="0" y="24"/>
                  </a:lnTo>
                  <a:lnTo>
                    <a:pt x="49" y="3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9"/>
            <p:cNvSpPr>
              <a:spLocks/>
            </p:cNvSpPr>
            <p:nvPr/>
          </p:nvSpPr>
          <p:spPr bwMode="auto">
            <a:xfrm>
              <a:off x="8794751" y="4459288"/>
              <a:ext cx="106362" cy="214313"/>
            </a:xfrm>
            <a:custGeom>
              <a:avLst/>
              <a:gdLst/>
              <a:ahLst/>
              <a:cxnLst>
                <a:cxn ang="0">
                  <a:pos x="24" y="133"/>
                </a:cxn>
                <a:cxn ang="0">
                  <a:pos x="36" y="125"/>
                </a:cxn>
                <a:cxn ang="0">
                  <a:pos x="47" y="114"/>
                </a:cxn>
                <a:cxn ang="0">
                  <a:pos x="54" y="102"/>
                </a:cxn>
                <a:cxn ang="0">
                  <a:pos x="59" y="83"/>
                </a:cxn>
                <a:cxn ang="0">
                  <a:pos x="66" y="58"/>
                </a:cxn>
                <a:cxn ang="0">
                  <a:pos x="67" y="34"/>
                </a:cxn>
                <a:cxn ang="0">
                  <a:pos x="63" y="18"/>
                </a:cxn>
                <a:cxn ang="0">
                  <a:pos x="58" y="7"/>
                </a:cxn>
                <a:cxn ang="0">
                  <a:pos x="48" y="2"/>
                </a:cxn>
                <a:cxn ang="0">
                  <a:pos x="40" y="0"/>
                </a:cxn>
                <a:cxn ang="0">
                  <a:pos x="33" y="2"/>
                </a:cxn>
                <a:cxn ang="0">
                  <a:pos x="27" y="4"/>
                </a:cxn>
                <a:cxn ang="0">
                  <a:pos x="18" y="10"/>
                </a:cxn>
                <a:cxn ang="0">
                  <a:pos x="12" y="16"/>
                </a:cxn>
                <a:cxn ang="0">
                  <a:pos x="8" y="25"/>
                </a:cxn>
                <a:cxn ang="0">
                  <a:pos x="4" y="34"/>
                </a:cxn>
                <a:cxn ang="0">
                  <a:pos x="2" y="42"/>
                </a:cxn>
                <a:cxn ang="0">
                  <a:pos x="1" y="46"/>
                </a:cxn>
                <a:cxn ang="0">
                  <a:pos x="0" y="52"/>
                </a:cxn>
                <a:cxn ang="0">
                  <a:pos x="0" y="57"/>
                </a:cxn>
                <a:cxn ang="0">
                  <a:pos x="1" y="57"/>
                </a:cxn>
                <a:cxn ang="0">
                  <a:pos x="5" y="53"/>
                </a:cxn>
                <a:cxn ang="0">
                  <a:pos x="12" y="49"/>
                </a:cxn>
                <a:cxn ang="0">
                  <a:pos x="17" y="48"/>
                </a:cxn>
                <a:cxn ang="0">
                  <a:pos x="25" y="53"/>
                </a:cxn>
                <a:cxn ang="0">
                  <a:pos x="32" y="62"/>
                </a:cxn>
                <a:cxn ang="0">
                  <a:pos x="35" y="73"/>
                </a:cxn>
                <a:cxn ang="0">
                  <a:pos x="35" y="84"/>
                </a:cxn>
                <a:cxn ang="0">
                  <a:pos x="33" y="95"/>
                </a:cxn>
                <a:cxn ang="0">
                  <a:pos x="29" y="106"/>
                </a:cxn>
                <a:cxn ang="0">
                  <a:pos x="24" y="115"/>
                </a:cxn>
                <a:cxn ang="0">
                  <a:pos x="14" y="122"/>
                </a:cxn>
                <a:cxn ang="0">
                  <a:pos x="17" y="135"/>
                </a:cxn>
              </a:cxnLst>
              <a:rect l="0" t="0" r="r" b="b"/>
              <a:pathLst>
                <a:path w="67" h="135">
                  <a:moveTo>
                    <a:pt x="17" y="135"/>
                  </a:moveTo>
                  <a:lnTo>
                    <a:pt x="24" y="133"/>
                  </a:lnTo>
                  <a:lnTo>
                    <a:pt x="31" y="130"/>
                  </a:lnTo>
                  <a:lnTo>
                    <a:pt x="36" y="125"/>
                  </a:lnTo>
                  <a:lnTo>
                    <a:pt x="41" y="120"/>
                  </a:lnTo>
                  <a:lnTo>
                    <a:pt x="47" y="114"/>
                  </a:lnTo>
                  <a:lnTo>
                    <a:pt x="51" y="108"/>
                  </a:lnTo>
                  <a:lnTo>
                    <a:pt x="54" y="102"/>
                  </a:lnTo>
                  <a:lnTo>
                    <a:pt x="56" y="95"/>
                  </a:lnTo>
                  <a:lnTo>
                    <a:pt x="59" y="83"/>
                  </a:lnTo>
                  <a:lnTo>
                    <a:pt x="63" y="70"/>
                  </a:lnTo>
                  <a:lnTo>
                    <a:pt x="66" y="58"/>
                  </a:lnTo>
                  <a:lnTo>
                    <a:pt x="67" y="46"/>
                  </a:lnTo>
                  <a:lnTo>
                    <a:pt x="67" y="34"/>
                  </a:lnTo>
                  <a:lnTo>
                    <a:pt x="66" y="23"/>
                  </a:lnTo>
                  <a:lnTo>
                    <a:pt x="63" y="18"/>
                  </a:lnTo>
                  <a:lnTo>
                    <a:pt x="60" y="12"/>
                  </a:lnTo>
                  <a:lnTo>
                    <a:pt x="58" y="7"/>
                  </a:lnTo>
                  <a:lnTo>
                    <a:pt x="52" y="3"/>
                  </a:lnTo>
                  <a:lnTo>
                    <a:pt x="48" y="2"/>
                  </a:lnTo>
                  <a:lnTo>
                    <a:pt x="44" y="0"/>
                  </a:lnTo>
                  <a:lnTo>
                    <a:pt x="40" y="0"/>
                  </a:lnTo>
                  <a:lnTo>
                    <a:pt x="37" y="0"/>
                  </a:lnTo>
                  <a:lnTo>
                    <a:pt x="33" y="2"/>
                  </a:lnTo>
                  <a:lnTo>
                    <a:pt x="29" y="3"/>
                  </a:lnTo>
                  <a:lnTo>
                    <a:pt x="27" y="4"/>
                  </a:lnTo>
                  <a:lnTo>
                    <a:pt x="24" y="7"/>
                  </a:lnTo>
                  <a:lnTo>
                    <a:pt x="18" y="10"/>
                  </a:lnTo>
                  <a:lnTo>
                    <a:pt x="16" y="12"/>
                  </a:lnTo>
                  <a:lnTo>
                    <a:pt x="12" y="16"/>
                  </a:lnTo>
                  <a:lnTo>
                    <a:pt x="9" y="19"/>
                  </a:lnTo>
                  <a:lnTo>
                    <a:pt x="8" y="25"/>
                  </a:lnTo>
                  <a:lnTo>
                    <a:pt x="5" y="29"/>
                  </a:lnTo>
                  <a:lnTo>
                    <a:pt x="4" y="34"/>
                  </a:lnTo>
                  <a:lnTo>
                    <a:pt x="2" y="39"/>
                  </a:lnTo>
                  <a:lnTo>
                    <a:pt x="2" y="42"/>
                  </a:lnTo>
                  <a:lnTo>
                    <a:pt x="2" y="45"/>
                  </a:lnTo>
                  <a:lnTo>
                    <a:pt x="1" y="46"/>
                  </a:lnTo>
                  <a:lnTo>
                    <a:pt x="1" y="49"/>
                  </a:lnTo>
                  <a:lnTo>
                    <a:pt x="0" y="52"/>
                  </a:lnTo>
                  <a:lnTo>
                    <a:pt x="0" y="54"/>
                  </a:lnTo>
                  <a:lnTo>
                    <a:pt x="0" y="57"/>
                  </a:lnTo>
                  <a:lnTo>
                    <a:pt x="0" y="58"/>
                  </a:lnTo>
                  <a:lnTo>
                    <a:pt x="1" y="57"/>
                  </a:lnTo>
                  <a:lnTo>
                    <a:pt x="4" y="54"/>
                  </a:lnTo>
                  <a:lnTo>
                    <a:pt x="5" y="53"/>
                  </a:lnTo>
                  <a:lnTo>
                    <a:pt x="8" y="50"/>
                  </a:lnTo>
                  <a:lnTo>
                    <a:pt x="12" y="49"/>
                  </a:lnTo>
                  <a:lnTo>
                    <a:pt x="14" y="48"/>
                  </a:lnTo>
                  <a:lnTo>
                    <a:pt x="17" y="48"/>
                  </a:lnTo>
                  <a:lnTo>
                    <a:pt x="21" y="49"/>
                  </a:lnTo>
                  <a:lnTo>
                    <a:pt x="25" y="53"/>
                  </a:lnTo>
                  <a:lnTo>
                    <a:pt x="29" y="57"/>
                  </a:lnTo>
                  <a:lnTo>
                    <a:pt x="32" y="62"/>
                  </a:lnTo>
                  <a:lnTo>
                    <a:pt x="33" y="68"/>
                  </a:lnTo>
                  <a:lnTo>
                    <a:pt x="35" y="73"/>
                  </a:lnTo>
                  <a:lnTo>
                    <a:pt x="35" y="79"/>
                  </a:lnTo>
                  <a:lnTo>
                    <a:pt x="35" y="84"/>
                  </a:lnTo>
                  <a:lnTo>
                    <a:pt x="35" y="89"/>
                  </a:lnTo>
                  <a:lnTo>
                    <a:pt x="33" y="95"/>
                  </a:lnTo>
                  <a:lnTo>
                    <a:pt x="32" y="100"/>
                  </a:lnTo>
                  <a:lnTo>
                    <a:pt x="29" y="106"/>
                  </a:lnTo>
                  <a:lnTo>
                    <a:pt x="27" y="111"/>
                  </a:lnTo>
                  <a:lnTo>
                    <a:pt x="24" y="115"/>
                  </a:lnTo>
                  <a:lnTo>
                    <a:pt x="20" y="119"/>
                  </a:lnTo>
                  <a:lnTo>
                    <a:pt x="14" y="122"/>
                  </a:lnTo>
                  <a:lnTo>
                    <a:pt x="9" y="123"/>
                  </a:lnTo>
                  <a:lnTo>
                    <a:pt x="17" y="13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2"/>
            <p:cNvSpPr>
              <a:spLocks/>
            </p:cNvSpPr>
            <p:nvPr/>
          </p:nvSpPr>
          <p:spPr bwMode="auto">
            <a:xfrm>
              <a:off x="8686801" y="4445000"/>
              <a:ext cx="96837" cy="184150"/>
            </a:xfrm>
            <a:custGeom>
              <a:avLst/>
              <a:gdLst/>
              <a:ahLst/>
              <a:cxnLst>
                <a:cxn ang="0">
                  <a:pos x="28" y="115"/>
                </a:cxn>
                <a:cxn ang="0">
                  <a:pos x="35" y="111"/>
                </a:cxn>
                <a:cxn ang="0">
                  <a:pos x="39" y="102"/>
                </a:cxn>
                <a:cxn ang="0">
                  <a:pos x="43" y="96"/>
                </a:cxn>
                <a:cxn ang="0">
                  <a:pos x="49" y="81"/>
                </a:cxn>
                <a:cxn ang="0">
                  <a:pos x="55" y="57"/>
                </a:cxn>
                <a:cxn ang="0">
                  <a:pos x="61" y="34"/>
                </a:cxn>
                <a:cxn ang="0">
                  <a:pos x="58" y="17"/>
                </a:cxn>
                <a:cxn ang="0">
                  <a:pos x="53" y="8"/>
                </a:cxn>
                <a:cxn ang="0">
                  <a:pos x="46" y="1"/>
                </a:cxn>
                <a:cxn ang="0">
                  <a:pos x="41" y="0"/>
                </a:cxn>
                <a:cxn ang="0">
                  <a:pos x="35" y="0"/>
                </a:cxn>
                <a:cxn ang="0">
                  <a:pos x="31" y="1"/>
                </a:cxn>
                <a:cxn ang="0">
                  <a:pos x="24" y="5"/>
                </a:cxn>
                <a:cxn ang="0">
                  <a:pos x="18" y="15"/>
                </a:cxn>
                <a:cxn ang="0">
                  <a:pos x="14" y="25"/>
                </a:cxn>
                <a:cxn ang="0">
                  <a:pos x="9" y="35"/>
                </a:cxn>
                <a:cxn ang="0">
                  <a:pos x="11" y="39"/>
                </a:cxn>
                <a:cxn ang="0">
                  <a:pos x="15" y="40"/>
                </a:cxn>
                <a:cxn ang="0">
                  <a:pos x="20" y="40"/>
                </a:cxn>
                <a:cxn ang="0">
                  <a:pos x="26" y="43"/>
                </a:cxn>
                <a:cxn ang="0">
                  <a:pos x="30" y="47"/>
                </a:cxn>
                <a:cxn ang="0">
                  <a:pos x="32" y="51"/>
                </a:cxn>
                <a:cxn ang="0">
                  <a:pos x="32" y="57"/>
                </a:cxn>
                <a:cxn ang="0">
                  <a:pos x="34" y="62"/>
                </a:cxn>
                <a:cxn ang="0">
                  <a:pos x="34" y="70"/>
                </a:cxn>
                <a:cxn ang="0">
                  <a:pos x="30" y="82"/>
                </a:cxn>
                <a:cxn ang="0">
                  <a:pos x="23" y="93"/>
                </a:cxn>
                <a:cxn ang="0">
                  <a:pos x="15" y="102"/>
                </a:cxn>
                <a:cxn ang="0">
                  <a:pos x="8" y="104"/>
                </a:cxn>
                <a:cxn ang="0">
                  <a:pos x="5" y="102"/>
                </a:cxn>
                <a:cxn ang="0">
                  <a:pos x="3" y="101"/>
                </a:cxn>
                <a:cxn ang="0">
                  <a:pos x="1" y="101"/>
                </a:cxn>
                <a:cxn ang="0">
                  <a:pos x="26" y="116"/>
                </a:cxn>
              </a:cxnLst>
              <a:rect l="0" t="0" r="r" b="b"/>
              <a:pathLst>
                <a:path w="61" h="116">
                  <a:moveTo>
                    <a:pt x="26" y="116"/>
                  </a:moveTo>
                  <a:lnTo>
                    <a:pt x="28" y="115"/>
                  </a:lnTo>
                  <a:lnTo>
                    <a:pt x="32" y="113"/>
                  </a:lnTo>
                  <a:lnTo>
                    <a:pt x="35" y="111"/>
                  </a:lnTo>
                  <a:lnTo>
                    <a:pt x="37" y="106"/>
                  </a:lnTo>
                  <a:lnTo>
                    <a:pt x="39" y="102"/>
                  </a:lnTo>
                  <a:lnTo>
                    <a:pt x="41" y="98"/>
                  </a:lnTo>
                  <a:lnTo>
                    <a:pt x="43" y="96"/>
                  </a:lnTo>
                  <a:lnTo>
                    <a:pt x="45" y="92"/>
                  </a:lnTo>
                  <a:lnTo>
                    <a:pt x="49" y="81"/>
                  </a:lnTo>
                  <a:lnTo>
                    <a:pt x="53" y="69"/>
                  </a:lnTo>
                  <a:lnTo>
                    <a:pt x="55" y="57"/>
                  </a:lnTo>
                  <a:lnTo>
                    <a:pt x="59" y="44"/>
                  </a:lnTo>
                  <a:lnTo>
                    <a:pt x="61" y="34"/>
                  </a:lnTo>
                  <a:lnTo>
                    <a:pt x="59" y="23"/>
                  </a:lnTo>
                  <a:lnTo>
                    <a:pt x="58" y="17"/>
                  </a:lnTo>
                  <a:lnTo>
                    <a:pt x="55" y="13"/>
                  </a:lnTo>
                  <a:lnTo>
                    <a:pt x="53" y="8"/>
                  </a:lnTo>
                  <a:lnTo>
                    <a:pt x="49" y="4"/>
                  </a:lnTo>
                  <a:lnTo>
                    <a:pt x="46" y="1"/>
                  </a:lnTo>
                  <a:lnTo>
                    <a:pt x="43" y="0"/>
                  </a:lnTo>
                  <a:lnTo>
                    <a:pt x="41" y="0"/>
                  </a:lnTo>
                  <a:lnTo>
                    <a:pt x="38" y="0"/>
                  </a:lnTo>
                  <a:lnTo>
                    <a:pt x="35" y="0"/>
                  </a:lnTo>
                  <a:lnTo>
                    <a:pt x="34" y="0"/>
                  </a:lnTo>
                  <a:lnTo>
                    <a:pt x="31" y="1"/>
                  </a:lnTo>
                  <a:lnTo>
                    <a:pt x="28" y="1"/>
                  </a:lnTo>
                  <a:lnTo>
                    <a:pt x="24" y="5"/>
                  </a:lnTo>
                  <a:lnTo>
                    <a:pt x="20" y="11"/>
                  </a:lnTo>
                  <a:lnTo>
                    <a:pt x="18" y="15"/>
                  </a:lnTo>
                  <a:lnTo>
                    <a:pt x="15" y="20"/>
                  </a:lnTo>
                  <a:lnTo>
                    <a:pt x="14" y="25"/>
                  </a:lnTo>
                  <a:lnTo>
                    <a:pt x="11" y="31"/>
                  </a:lnTo>
                  <a:lnTo>
                    <a:pt x="9" y="35"/>
                  </a:lnTo>
                  <a:lnTo>
                    <a:pt x="8" y="40"/>
                  </a:lnTo>
                  <a:lnTo>
                    <a:pt x="11" y="39"/>
                  </a:lnTo>
                  <a:lnTo>
                    <a:pt x="12" y="39"/>
                  </a:lnTo>
                  <a:lnTo>
                    <a:pt x="15" y="40"/>
                  </a:lnTo>
                  <a:lnTo>
                    <a:pt x="18" y="40"/>
                  </a:lnTo>
                  <a:lnTo>
                    <a:pt x="20" y="40"/>
                  </a:lnTo>
                  <a:lnTo>
                    <a:pt x="23" y="42"/>
                  </a:lnTo>
                  <a:lnTo>
                    <a:pt x="26" y="43"/>
                  </a:lnTo>
                  <a:lnTo>
                    <a:pt x="27" y="44"/>
                  </a:lnTo>
                  <a:lnTo>
                    <a:pt x="30" y="47"/>
                  </a:lnTo>
                  <a:lnTo>
                    <a:pt x="31" y="48"/>
                  </a:lnTo>
                  <a:lnTo>
                    <a:pt x="32" y="51"/>
                  </a:lnTo>
                  <a:lnTo>
                    <a:pt x="32" y="54"/>
                  </a:lnTo>
                  <a:lnTo>
                    <a:pt x="32" y="57"/>
                  </a:lnTo>
                  <a:lnTo>
                    <a:pt x="34" y="59"/>
                  </a:lnTo>
                  <a:lnTo>
                    <a:pt x="34" y="62"/>
                  </a:lnTo>
                  <a:lnTo>
                    <a:pt x="34" y="63"/>
                  </a:lnTo>
                  <a:lnTo>
                    <a:pt x="34" y="70"/>
                  </a:lnTo>
                  <a:lnTo>
                    <a:pt x="31" y="77"/>
                  </a:lnTo>
                  <a:lnTo>
                    <a:pt x="30" y="82"/>
                  </a:lnTo>
                  <a:lnTo>
                    <a:pt x="27" y="89"/>
                  </a:lnTo>
                  <a:lnTo>
                    <a:pt x="23" y="93"/>
                  </a:lnTo>
                  <a:lnTo>
                    <a:pt x="19" y="98"/>
                  </a:lnTo>
                  <a:lnTo>
                    <a:pt x="15" y="102"/>
                  </a:lnTo>
                  <a:lnTo>
                    <a:pt x="8" y="105"/>
                  </a:lnTo>
                  <a:lnTo>
                    <a:pt x="8" y="104"/>
                  </a:lnTo>
                  <a:lnTo>
                    <a:pt x="7" y="104"/>
                  </a:lnTo>
                  <a:lnTo>
                    <a:pt x="5" y="102"/>
                  </a:lnTo>
                  <a:lnTo>
                    <a:pt x="4" y="102"/>
                  </a:lnTo>
                  <a:lnTo>
                    <a:pt x="3" y="101"/>
                  </a:lnTo>
                  <a:lnTo>
                    <a:pt x="1" y="101"/>
                  </a:lnTo>
                  <a:lnTo>
                    <a:pt x="1" y="101"/>
                  </a:lnTo>
                  <a:lnTo>
                    <a:pt x="0" y="102"/>
                  </a:lnTo>
                  <a:lnTo>
                    <a:pt x="26" y="11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3"/>
            <p:cNvSpPr>
              <a:spLocks/>
            </p:cNvSpPr>
            <p:nvPr/>
          </p:nvSpPr>
          <p:spPr bwMode="auto">
            <a:xfrm>
              <a:off x="8675688" y="3994150"/>
              <a:ext cx="596900" cy="592138"/>
            </a:xfrm>
            <a:custGeom>
              <a:avLst/>
              <a:gdLst/>
              <a:ahLst/>
              <a:cxnLst>
                <a:cxn ang="0">
                  <a:pos x="212" y="372"/>
                </a:cxn>
                <a:cxn ang="0">
                  <a:pos x="216" y="369"/>
                </a:cxn>
                <a:cxn ang="0">
                  <a:pos x="230" y="359"/>
                </a:cxn>
                <a:cxn ang="0">
                  <a:pos x="249" y="354"/>
                </a:cxn>
                <a:cxn ang="0">
                  <a:pos x="274" y="354"/>
                </a:cxn>
                <a:cxn ang="0">
                  <a:pos x="297" y="363"/>
                </a:cxn>
                <a:cxn ang="0">
                  <a:pos x="307" y="363"/>
                </a:cxn>
                <a:cxn ang="0">
                  <a:pos x="307" y="355"/>
                </a:cxn>
                <a:cxn ang="0">
                  <a:pos x="315" y="339"/>
                </a:cxn>
                <a:cxn ang="0">
                  <a:pos x="327" y="320"/>
                </a:cxn>
                <a:cxn ang="0">
                  <a:pos x="338" y="307"/>
                </a:cxn>
                <a:cxn ang="0">
                  <a:pos x="347" y="295"/>
                </a:cxn>
                <a:cxn ang="0">
                  <a:pos x="362" y="276"/>
                </a:cxn>
                <a:cxn ang="0">
                  <a:pos x="376" y="253"/>
                </a:cxn>
                <a:cxn ang="0">
                  <a:pos x="357" y="235"/>
                </a:cxn>
                <a:cxn ang="0">
                  <a:pos x="334" y="226"/>
                </a:cxn>
                <a:cxn ang="0">
                  <a:pos x="334" y="214"/>
                </a:cxn>
                <a:cxn ang="0">
                  <a:pos x="330" y="199"/>
                </a:cxn>
                <a:cxn ang="0">
                  <a:pos x="300" y="162"/>
                </a:cxn>
                <a:cxn ang="0">
                  <a:pos x="264" y="118"/>
                </a:cxn>
                <a:cxn ang="0">
                  <a:pos x="249" y="95"/>
                </a:cxn>
                <a:cxn ang="0">
                  <a:pos x="239" y="77"/>
                </a:cxn>
                <a:cxn ang="0">
                  <a:pos x="235" y="61"/>
                </a:cxn>
                <a:cxn ang="0">
                  <a:pos x="231" y="45"/>
                </a:cxn>
                <a:cxn ang="0">
                  <a:pos x="222" y="21"/>
                </a:cxn>
                <a:cxn ang="0">
                  <a:pos x="203" y="2"/>
                </a:cxn>
                <a:cxn ang="0">
                  <a:pos x="165" y="4"/>
                </a:cxn>
                <a:cxn ang="0">
                  <a:pos x="130" y="23"/>
                </a:cxn>
                <a:cxn ang="0">
                  <a:pos x="107" y="46"/>
                </a:cxn>
                <a:cxn ang="0">
                  <a:pos x="83" y="62"/>
                </a:cxn>
                <a:cxn ang="0">
                  <a:pos x="66" y="70"/>
                </a:cxn>
                <a:cxn ang="0">
                  <a:pos x="53" y="77"/>
                </a:cxn>
                <a:cxn ang="0">
                  <a:pos x="31" y="81"/>
                </a:cxn>
                <a:cxn ang="0">
                  <a:pos x="7" y="81"/>
                </a:cxn>
                <a:cxn ang="0">
                  <a:pos x="6" y="116"/>
                </a:cxn>
                <a:cxn ang="0">
                  <a:pos x="23" y="156"/>
                </a:cxn>
                <a:cxn ang="0">
                  <a:pos x="33" y="164"/>
                </a:cxn>
                <a:cxn ang="0">
                  <a:pos x="38" y="162"/>
                </a:cxn>
                <a:cxn ang="0">
                  <a:pos x="42" y="149"/>
                </a:cxn>
                <a:cxn ang="0">
                  <a:pos x="46" y="133"/>
                </a:cxn>
                <a:cxn ang="0">
                  <a:pos x="52" y="122"/>
                </a:cxn>
                <a:cxn ang="0">
                  <a:pos x="58" y="112"/>
                </a:cxn>
                <a:cxn ang="0">
                  <a:pos x="65" y="102"/>
                </a:cxn>
                <a:cxn ang="0">
                  <a:pos x="75" y="97"/>
                </a:cxn>
                <a:cxn ang="0">
                  <a:pos x="89" y="108"/>
                </a:cxn>
                <a:cxn ang="0">
                  <a:pos x="99" y="129"/>
                </a:cxn>
                <a:cxn ang="0">
                  <a:pos x="106" y="149"/>
                </a:cxn>
                <a:cxn ang="0">
                  <a:pos x="112" y="169"/>
                </a:cxn>
                <a:cxn ang="0">
                  <a:pos x="130" y="200"/>
                </a:cxn>
                <a:cxn ang="0">
                  <a:pos x="158" y="223"/>
                </a:cxn>
                <a:cxn ang="0">
                  <a:pos x="219" y="245"/>
                </a:cxn>
                <a:cxn ang="0">
                  <a:pos x="241" y="269"/>
                </a:cxn>
                <a:cxn ang="0">
                  <a:pos x="234" y="293"/>
                </a:cxn>
                <a:cxn ang="0">
                  <a:pos x="214" y="322"/>
                </a:cxn>
                <a:cxn ang="0">
                  <a:pos x="207" y="357"/>
                </a:cxn>
                <a:cxn ang="0">
                  <a:pos x="208" y="369"/>
                </a:cxn>
                <a:cxn ang="0">
                  <a:pos x="211" y="373"/>
                </a:cxn>
              </a:cxnLst>
              <a:rect l="0" t="0" r="r" b="b"/>
              <a:pathLst>
                <a:path w="376" h="373">
                  <a:moveTo>
                    <a:pt x="211" y="373"/>
                  </a:moveTo>
                  <a:lnTo>
                    <a:pt x="211" y="373"/>
                  </a:lnTo>
                  <a:lnTo>
                    <a:pt x="212" y="373"/>
                  </a:lnTo>
                  <a:lnTo>
                    <a:pt x="212" y="372"/>
                  </a:lnTo>
                  <a:lnTo>
                    <a:pt x="214" y="370"/>
                  </a:lnTo>
                  <a:lnTo>
                    <a:pt x="215" y="370"/>
                  </a:lnTo>
                  <a:lnTo>
                    <a:pt x="215" y="369"/>
                  </a:lnTo>
                  <a:lnTo>
                    <a:pt x="216" y="369"/>
                  </a:lnTo>
                  <a:lnTo>
                    <a:pt x="216" y="368"/>
                  </a:lnTo>
                  <a:lnTo>
                    <a:pt x="220" y="365"/>
                  </a:lnTo>
                  <a:lnTo>
                    <a:pt x="224" y="361"/>
                  </a:lnTo>
                  <a:lnTo>
                    <a:pt x="230" y="359"/>
                  </a:lnTo>
                  <a:lnTo>
                    <a:pt x="234" y="357"/>
                  </a:lnTo>
                  <a:lnTo>
                    <a:pt x="239" y="355"/>
                  </a:lnTo>
                  <a:lnTo>
                    <a:pt x="245" y="355"/>
                  </a:lnTo>
                  <a:lnTo>
                    <a:pt x="249" y="354"/>
                  </a:lnTo>
                  <a:lnTo>
                    <a:pt x="254" y="354"/>
                  </a:lnTo>
                  <a:lnTo>
                    <a:pt x="261" y="353"/>
                  </a:lnTo>
                  <a:lnTo>
                    <a:pt x="268" y="353"/>
                  </a:lnTo>
                  <a:lnTo>
                    <a:pt x="274" y="354"/>
                  </a:lnTo>
                  <a:lnTo>
                    <a:pt x="280" y="355"/>
                  </a:lnTo>
                  <a:lnTo>
                    <a:pt x="285" y="358"/>
                  </a:lnTo>
                  <a:lnTo>
                    <a:pt x="292" y="361"/>
                  </a:lnTo>
                  <a:lnTo>
                    <a:pt x="297" y="363"/>
                  </a:lnTo>
                  <a:lnTo>
                    <a:pt x="304" y="366"/>
                  </a:lnTo>
                  <a:lnTo>
                    <a:pt x="306" y="366"/>
                  </a:lnTo>
                  <a:lnTo>
                    <a:pt x="306" y="365"/>
                  </a:lnTo>
                  <a:lnTo>
                    <a:pt x="307" y="363"/>
                  </a:lnTo>
                  <a:lnTo>
                    <a:pt x="307" y="361"/>
                  </a:lnTo>
                  <a:lnTo>
                    <a:pt x="307" y="359"/>
                  </a:lnTo>
                  <a:lnTo>
                    <a:pt x="307" y="357"/>
                  </a:lnTo>
                  <a:lnTo>
                    <a:pt x="307" y="355"/>
                  </a:lnTo>
                  <a:lnTo>
                    <a:pt x="308" y="354"/>
                  </a:lnTo>
                  <a:lnTo>
                    <a:pt x="311" y="349"/>
                  </a:lnTo>
                  <a:lnTo>
                    <a:pt x="314" y="345"/>
                  </a:lnTo>
                  <a:lnTo>
                    <a:pt x="315" y="339"/>
                  </a:lnTo>
                  <a:lnTo>
                    <a:pt x="318" y="334"/>
                  </a:lnTo>
                  <a:lnTo>
                    <a:pt x="320" y="328"/>
                  </a:lnTo>
                  <a:lnTo>
                    <a:pt x="323" y="324"/>
                  </a:lnTo>
                  <a:lnTo>
                    <a:pt x="327" y="320"/>
                  </a:lnTo>
                  <a:lnTo>
                    <a:pt x="331" y="316"/>
                  </a:lnTo>
                  <a:lnTo>
                    <a:pt x="334" y="312"/>
                  </a:lnTo>
                  <a:lnTo>
                    <a:pt x="335" y="309"/>
                  </a:lnTo>
                  <a:lnTo>
                    <a:pt x="338" y="307"/>
                  </a:lnTo>
                  <a:lnTo>
                    <a:pt x="341" y="304"/>
                  </a:lnTo>
                  <a:lnTo>
                    <a:pt x="342" y="300"/>
                  </a:lnTo>
                  <a:lnTo>
                    <a:pt x="345" y="297"/>
                  </a:lnTo>
                  <a:lnTo>
                    <a:pt x="347" y="295"/>
                  </a:lnTo>
                  <a:lnTo>
                    <a:pt x="350" y="292"/>
                  </a:lnTo>
                  <a:lnTo>
                    <a:pt x="354" y="287"/>
                  </a:lnTo>
                  <a:lnTo>
                    <a:pt x="358" y="281"/>
                  </a:lnTo>
                  <a:lnTo>
                    <a:pt x="362" y="276"/>
                  </a:lnTo>
                  <a:lnTo>
                    <a:pt x="366" y="270"/>
                  </a:lnTo>
                  <a:lnTo>
                    <a:pt x="370" y="265"/>
                  </a:lnTo>
                  <a:lnTo>
                    <a:pt x="373" y="258"/>
                  </a:lnTo>
                  <a:lnTo>
                    <a:pt x="376" y="253"/>
                  </a:lnTo>
                  <a:lnTo>
                    <a:pt x="376" y="246"/>
                  </a:lnTo>
                  <a:lnTo>
                    <a:pt x="370" y="241"/>
                  </a:lnTo>
                  <a:lnTo>
                    <a:pt x="364" y="238"/>
                  </a:lnTo>
                  <a:lnTo>
                    <a:pt x="357" y="235"/>
                  </a:lnTo>
                  <a:lnTo>
                    <a:pt x="351" y="234"/>
                  </a:lnTo>
                  <a:lnTo>
                    <a:pt x="345" y="233"/>
                  </a:lnTo>
                  <a:lnTo>
                    <a:pt x="338" y="230"/>
                  </a:lnTo>
                  <a:lnTo>
                    <a:pt x="334" y="226"/>
                  </a:lnTo>
                  <a:lnTo>
                    <a:pt x="330" y="222"/>
                  </a:lnTo>
                  <a:lnTo>
                    <a:pt x="333" y="219"/>
                  </a:lnTo>
                  <a:lnTo>
                    <a:pt x="334" y="216"/>
                  </a:lnTo>
                  <a:lnTo>
                    <a:pt x="334" y="214"/>
                  </a:lnTo>
                  <a:lnTo>
                    <a:pt x="334" y="210"/>
                  </a:lnTo>
                  <a:lnTo>
                    <a:pt x="333" y="206"/>
                  </a:lnTo>
                  <a:lnTo>
                    <a:pt x="331" y="203"/>
                  </a:lnTo>
                  <a:lnTo>
                    <a:pt x="330" y="199"/>
                  </a:lnTo>
                  <a:lnTo>
                    <a:pt x="328" y="195"/>
                  </a:lnTo>
                  <a:lnTo>
                    <a:pt x="319" y="185"/>
                  </a:lnTo>
                  <a:lnTo>
                    <a:pt x="308" y="174"/>
                  </a:lnTo>
                  <a:lnTo>
                    <a:pt x="300" y="162"/>
                  </a:lnTo>
                  <a:lnTo>
                    <a:pt x="291" y="151"/>
                  </a:lnTo>
                  <a:lnTo>
                    <a:pt x="281" y="141"/>
                  </a:lnTo>
                  <a:lnTo>
                    <a:pt x="273" y="129"/>
                  </a:lnTo>
                  <a:lnTo>
                    <a:pt x="264" y="118"/>
                  </a:lnTo>
                  <a:lnTo>
                    <a:pt x="256" y="107"/>
                  </a:lnTo>
                  <a:lnTo>
                    <a:pt x="253" y="103"/>
                  </a:lnTo>
                  <a:lnTo>
                    <a:pt x="250" y="99"/>
                  </a:lnTo>
                  <a:lnTo>
                    <a:pt x="249" y="95"/>
                  </a:lnTo>
                  <a:lnTo>
                    <a:pt x="246" y="91"/>
                  </a:lnTo>
                  <a:lnTo>
                    <a:pt x="243" y="87"/>
                  </a:lnTo>
                  <a:lnTo>
                    <a:pt x="241" y="81"/>
                  </a:lnTo>
                  <a:lnTo>
                    <a:pt x="239" y="77"/>
                  </a:lnTo>
                  <a:lnTo>
                    <a:pt x="239" y="73"/>
                  </a:lnTo>
                  <a:lnTo>
                    <a:pt x="237" y="69"/>
                  </a:lnTo>
                  <a:lnTo>
                    <a:pt x="237" y="65"/>
                  </a:lnTo>
                  <a:lnTo>
                    <a:pt x="235" y="61"/>
                  </a:lnTo>
                  <a:lnTo>
                    <a:pt x="234" y="57"/>
                  </a:lnTo>
                  <a:lnTo>
                    <a:pt x="234" y="53"/>
                  </a:lnTo>
                  <a:lnTo>
                    <a:pt x="233" y="49"/>
                  </a:lnTo>
                  <a:lnTo>
                    <a:pt x="231" y="45"/>
                  </a:lnTo>
                  <a:lnTo>
                    <a:pt x="230" y="41"/>
                  </a:lnTo>
                  <a:lnTo>
                    <a:pt x="227" y="34"/>
                  </a:lnTo>
                  <a:lnTo>
                    <a:pt x="226" y="27"/>
                  </a:lnTo>
                  <a:lnTo>
                    <a:pt x="222" y="21"/>
                  </a:lnTo>
                  <a:lnTo>
                    <a:pt x="218" y="14"/>
                  </a:lnTo>
                  <a:lnTo>
                    <a:pt x="214" y="8"/>
                  </a:lnTo>
                  <a:lnTo>
                    <a:pt x="208" y="4"/>
                  </a:lnTo>
                  <a:lnTo>
                    <a:pt x="203" y="2"/>
                  </a:lnTo>
                  <a:lnTo>
                    <a:pt x="197" y="0"/>
                  </a:lnTo>
                  <a:lnTo>
                    <a:pt x="185" y="0"/>
                  </a:lnTo>
                  <a:lnTo>
                    <a:pt x="176" y="2"/>
                  </a:lnTo>
                  <a:lnTo>
                    <a:pt x="165" y="4"/>
                  </a:lnTo>
                  <a:lnTo>
                    <a:pt x="156" y="8"/>
                  </a:lnTo>
                  <a:lnTo>
                    <a:pt x="148" y="12"/>
                  </a:lnTo>
                  <a:lnTo>
                    <a:pt x="138" y="18"/>
                  </a:lnTo>
                  <a:lnTo>
                    <a:pt x="130" y="23"/>
                  </a:lnTo>
                  <a:lnTo>
                    <a:pt x="120" y="30"/>
                  </a:lnTo>
                  <a:lnTo>
                    <a:pt x="116" y="37"/>
                  </a:lnTo>
                  <a:lnTo>
                    <a:pt x="112" y="42"/>
                  </a:lnTo>
                  <a:lnTo>
                    <a:pt x="107" y="46"/>
                  </a:lnTo>
                  <a:lnTo>
                    <a:pt x="102" y="50"/>
                  </a:lnTo>
                  <a:lnTo>
                    <a:pt x="95" y="54"/>
                  </a:lnTo>
                  <a:lnTo>
                    <a:pt x="89" y="58"/>
                  </a:lnTo>
                  <a:lnTo>
                    <a:pt x="83" y="62"/>
                  </a:lnTo>
                  <a:lnTo>
                    <a:pt x="76" y="66"/>
                  </a:lnTo>
                  <a:lnTo>
                    <a:pt x="73" y="66"/>
                  </a:lnTo>
                  <a:lnTo>
                    <a:pt x="69" y="69"/>
                  </a:lnTo>
                  <a:lnTo>
                    <a:pt x="66" y="70"/>
                  </a:lnTo>
                  <a:lnTo>
                    <a:pt x="62" y="73"/>
                  </a:lnTo>
                  <a:lnTo>
                    <a:pt x="60" y="75"/>
                  </a:lnTo>
                  <a:lnTo>
                    <a:pt x="56" y="76"/>
                  </a:lnTo>
                  <a:lnTo>
                    <a:pt x="53" y="77"/>
                  </a:lnTo>
                  <a:lnTo>
                    <a:pt x="50" y="77"/>
                  </a:lnTo>
                  <a:lnTo>
                    <a:pt x="44" y="80"/>
                  </a:lnTo>
                  <a:lnTo>
                    <a:pt x="38" y="81"/>
                  </a:lnTo>
                  <a:lnTo>
                    <a:pt x="31" y="81"/>
                  </a:lnTo>
                  <a:lnTo>
                    <a:pt x="26" y="81"/>
                  </a:lnTo>
                  <a:lnTo>
                    <a:pt x="19" y="80"/>
                  </a:lnTo>
                  <a:lnTo>
                    <a:pt x="14" y="80"/>
                  </a:lnTo>
                  <a:lnTo>
                    <a:pt x="7" y="81"/>
                  </a:lnTo>
                  <a:lnTo>
                    <a:pt x="0" y="84"/>
                  </a:lnTo>
                  <a:lnTo>
                    <a:pt x="2" y="95"/>
                  </a:lnTo>
                  <a:lnTo>
                    <a:pt x="3" y="106"/>
                  </a:lnTo>
                  <a:lnTo>
                    <a:pt x="6" y="116"/>
                  </a:lnTo>
                  <a:lnTo>
                    <a:pt x="8" y="127"/>
                  </a:lnTo>
                  <a:lnTo>
                    <a:pt x="14" y="138"/>
                  </a:lnTo>
                  <a:lnTo>
                    <a:pt x="18" y="147"/>
                  </a:lnTo>
                  <a:lnTo>
                    <a:pt x="23" y="156"/>
                  </a:lnTo>
                  <a:lnTo>
                    <a:pt x="29" y="164"/>
                  </a:lnTo>
                  <a:lnTo>
                    <a:pt x="30" y="164"/>
                  </a:lnTo>
                  <a:lnTo>
                    <a:pt x="31" y="164"/>
                  </a:lnTo>
                  <a:lnTo>
                    <a:pt x="33" y="164"/>
                  </a:lnTo>
                  <a:lnTo>
                    <a:pt x="34" y="164"/>
                  </a:lnTo>
                  <a:lnTo>
                    <a:pt x="37" y="164"/>
                  </a:lnTo>
                  <a:lnTo>
                    <a:pt x="38" y="164"/>
                  </a:lnTo>
                  <a:lnTo>
                    <a:pt x="38" y="162"/>
                  </a:lnTo>
                  <a:lnTo>
                    <a:pt x="39" y="161"/>
                  </a:lnTo>
                  <a:lnTo>
                    <a:pt x="39" y="157"/>
                  </a:lnTo>
                  <a:lnTo>
                    <a:pt x="41" y="153"/>
                  </a:lnTo>
                  <a:lnTo>
                    <a:pt x="42" y="149"/>
                  </a:lnTo>
                  <a:lnTo>
                    <a:pt x="42" y="145"/>
                  </a:lnTo>
                  <a:lnTo>
                    <a:pt x="44" y="141"/>
                  </a:lnTo>
                  <a:lnTo>
                    <a:pt x="45" y="137"/>
                  </a:lnTo>
                  <a:lnTo>
                    <a:pt x="46" y="133"/>
                  </a:lnTo>
                  <a:lnTo>
                    <a:pt x="46" y="129"/>
                  </a:lnTo>
                  <a:lnTo>
                    <a:pt x="49" y="126"/>
                  </a:lnTo>
                  <a:lnTo>
                    <a:pt x="50" y="124"/>
                  </a:lnTo>
                  <a:lnTo>
                    <a:pt x="52" y="122"/>
                  </a:lnTo>
                  <a:lnTo>
                    <a:pt x="53" y="119"/>
                  </a:lnTo>
                  <a:lnTo>
                    <a:pt x="56" y="116"/>
                  </a:lnTo>
                  <a:lnTo>
                    <a:pt x="57" y="115"/>
                  </a:lnTo>
                  <a:lnTo>
                    <a:pt x="58" y="112"/>
                  </a:lnTo>
                  <a:lnTo>
                    <a:pt x="60" y="110"/>
                  </a:lnTo>
                  <a:lnTo>
                    <a:pt x="61" y="106"/>
                  </a:lnTo>
                  <a:lnTo>
                    <a:pt x="62" y="103"/>
                  </a:lnTo>
                  <a:lnTo>
                    <a:pt x="65" y="102"/>
                  </a:lnTo>
                  <a:lnTo>
                    <a:pt x="66" y="100"/>
                  </a:lnTo>
                  <a:lnTo>
                    <a:pt x="69" y="99"/>
                  </a:lnTo>
                  <a:lnTo>
                    <a:pt x="72" y="97"/>
                  </a:lnTo>
                  <a:lnTo>
                    <a:pt x="75" y="97"/>
                  </a:lnTo>
                  <a:lnTo>
                    <a:pt x="77" y="97"/>
                  </a:lnTo>
                  <a:lnTo>
                    <a:pt x="83" y="100"/>
                  </a:lnTo>
                  <a:lnTo>
                    <a:pt x="87" y="104"/>
                  </a:lnTo>
                  <a:lnTo>
                    <a:pt x="89" y="108"/>
                  </a:lnTo>
                  <a:lnTo>
                    <a:pt x="92" y="114"/>
                  </a:lnTo>
                  <a:lnTo>
                    <a:pt x="95" y="119"/>
                  </a:lnTo>
                  <a:lnTo>
                    <a:pt x="96" y="123"/>
                  </a:lnTo>
                  <a:lnTo>
                    <a:pt x="99" y="129"/>
                  </a:lnTo>
                  <a:lnTo>
                    <a:pt x="102" y="133"/>
                  </a:lnTo>
                  <a:lnTo>
                    <a:pt x="103" y="138"/>
                  </a:lnTo>
                  <a:lnTo>
                    <a:pt x="104" y="143"/>
                  </a:lnTo>
                  <a:lnTo>
                    <a:pt x="106" y="149"/>
                  </a:lnTo>
                  <a:lnTo>
                    <a:pt x="107" y="154"/>
                  </a:lnTo>
                  <a:lnTo>
                    <a:pt x="108" y="160"/>
                  </a:lnTo>
                  <a:lnTo>
                    <a:pt x="111" y="164"/>
                  </a:lnTo>
                  <a:lnTo>
                    <a:pt x="112" y="169"/>
                  </a:lnTo>
                  <a:lnTo>
                    <a:pt x="116" y="173"/>
                  </a:lnTo>
                  <a:lnTo>
                    <a:pt x="119" y="184"/>
                  </a:lnTo>
                  <a:lnTo>
                    <a:pt x="125" y="192"/>
                  </a:lnTo>
                  <a:lnTo>
                    <a:pt x="130" y="200"/>
                  </a:lnTo>
                  <a:lnTo>
                    <a:pt x="137" y="207"/>
                  </a:lnTo>
                  <a:lnTo>
                    <a:pt x="143" y="212"/>
                  </a:lnTo>
                  <a:lnTo>
                    <a:pt x="150" y="218"/>
                  </a:lnTo>
                  <a:lnTo>
                    <a:pt x="158" y="223"/>
                  </a:lnTo>
                  <a:lnTo>
                    <a:pt x="166" y="226"/>
                  </a:lnTo>
                  <a:lnTo>
                    <a:pt x="184" y="233"/>
                  </a:lnTo>
                  <a:lnTo>
                    <a:pt x="202" y="239"/>
                  </a:lnTo>
                  <a:lnTo>
                    <a:pt x="219" y="245"/>
                  </a:lnTo>
                  <a:lnTo>
                    <a:pt x="237" y="251"/>
                  </a:lnTo>
                  <a:lnTo>
                    <a:pt x="239" y="257"/>
                  </a:lnTo>
                  <a:lnTo>
                    <a:pt x="241" y="262"/>
                  </a:lnTo>
                  <a:lnTo>
                    <a:pt x="241" y="269"/>
                  </a:lnTo>
                  <a:lnTo>
                    <a:pt x="239" y="276"/>
                  </a:lnTo>
                  <a:lnTo>
                    <a:pt x="238" y="281"/>
                  </a:lnTo>
                  <a:lnTo>
                    <a:pt x="237" y="288"/>
                  </a:lnTo>
                  <a:lnTo>
                    <a:pt x="234" y="293"/>
                  </a:lnTo>
                  <a:lnTo>
                    <a:pt x="231" y="297"/>
                  </a:lnTo>
                  <a:lnTo>
                    <a:pt x="224" y="305"/>
                  </a:lnTo>
                  <a:lnTo>
                    <a:pt x="219" y="314"/>
                  </a:lnTo>
                  <a:lnTo>
                    <a:pt x="214" y="322"/>
                  </a:lnTo>
                  <a:lnTo>
                    <a:pt x="211" y="330"/>
                  </a:lnTo>
                  <a:lnTo>
                    <a:pt x="208" y="339"/>
                  </a:lnTo>
                  <a:lnTo>
                    <a:pt x="207" y="349"/>
                  </a:lnTo>
                  <a:lnTo>
                    <a:pt x="207" y="357"/>
                  </a:lnTo>
                  <a:lnTo>
                    <a:pt x="207" y="366"/>
                  </a:lnTo>
                  <a:lnTo>
                    <a:pt x="207" y="368"/>
                  </a:lnTo>
                  <a:lnTo>
                    <a:pt x="208" y="369"/>
                  </a:lnTo>
                  <a:lnTo>
                    <a:pt x="208" y="369"/>
                  </a:lnTo>
                  <a:lnTo>
                    <a:pt x="210" y="370"/>
                  </a:lnTo>
                  <a:lnTo>
                    <a:pt x="210" y="370"/>
                  </a:lnTo>
                  <a:lnTo>
                    <a:pt x="210" y="372"/>
                  </a:lnTo>
                  <a:lnTo>
                    <a:pt x="211" y="373"/>
                  </a:lnTo>
                  <a:lnTo>
                    <a:pt x="211" y="373"/>
                  </a:lnTo>
                  <a:close/>
                </a:path>
              </a:pathLst>
            </a:custGeom>
            <a:solidFill>
              <a:srgbClr val="6633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4"/>
            <p:cNvSpPr>
              <a:spLocks/>
            </p:cNvSpPr>
            <p:nvPr/>
          </p:nvSpPr>
          <p:spPr bwMode="auto">
            <a:xfrm>
              <a:off x="8888413" y="4378325"/>
              <a:ext cx="79375" cy="106363"/>
            </a:xfrm>
            <a:custGeom>
              <a:avLst/>
              <a:gdLst/>
              <a:ahLst/>
              <a:cxnLst>
                <a:cxn ang="0">
                  <a:pos x="45" y="67"/>
                </a:cxn>
                <a:cxn ang="0">
                  <a:pos x="45" y="67"/>
                </a:cxn>
                <a:cxn ang="0">
                  <a:pos x="46" y="66"/>
                </a:cxn>
                <a:cxn ang="0">
                  <a:pos x="46" y="65"/>
                </a:cxn>
                <a:cxn ang="0">
                  <a:pos x="47" y="65"/>
                </a:cxn>
                <a:cxn ang="0">
                  <a:pos x="49" y="63"/>
                </a:cxn>
                <a:cxn ang="0">
                  <a:pos x="49" y="62"/>
                </a:cxn>
                <a:cxn ang="0">
                  <a:pos x="50" y="62"/>
                </a:cxn>
                <a:cxn ang="0">
                  <a:pos x="49" y="61"/>
                </a:cxn>
                <a:cxn ang="0">
                  <a:pos x="49" y="57"/>
                </a:cxn>
                <a:cxn ang="0">
                  <a:pos x="47" y="54"/>
                </a:cxn>
                <a:cxn ang="0">
                  <a:pos x="46" y="50"/>
                </a:cxn>
                <a:cxn ang="0">
                  <a:pos x="45" y="47"/>
                </a:cxn>
                <a:cxn ang="0">
                  <a:pos x="45" y="43"/>
                </a:cxn>
                <a:cxn ang="0">
                  <a:pos x="43" y="40"/>
                </a:cxn>
                <a:cxn ang="0">
                  <a:pos x="41" y="36"/>
                </a:cxn>
                <a:cxn ang="0">
                  <a:pos x="39" y="34"/>
                </a:cxn>
                <a:cxn ang="0">
                  <a:pos x="36" y="27"/>
                </a:cxn>
                <a:cxn ang="0">
                  <a:pos x="32" y="22"/>
                </a:cxn>
                <a:cxn ang="0">
                  <a:pos x="28" y="18"/>
                </a:cxn>
                <a:cxn ang="0">
                  <a:pos x="24" y="12"/>
                </a:cxn>
                <a:cxn ang="0">
                  <a:pos x="19" y="8"/>
                </a:cxn>
                <a:cxn ang="0">
                  <a:pos x="14" y="5"/>
                </a:cxn>
                <a:cxn ang="0">
                  <a:pos x="8" y="3"/>
                </a:cxn>
                <a:cxn ang="0">
                  <a:pos x="3" y="0"/>
                </a:cxn>
                <a:cxn ang="0">
                  <a:pos x="1" y="0"/>
                </a:cxn>
                <a:cxn ang="0">
                  <a:pos x="1" y="1"/>
                </a:cxn>
                <a:cxn ang="0">
                  <a:pos x="0" y="3"/>
                </a:cxn>
                <a:cxn ang="0">
                  <a:pos x="0" y="4"/>
                </a:cxn>
                <a:cxn ang="0">
                  <a:pos x="0" y="5"/>
                </a:cxn>
                <a:cxn ang="0">
                  <a:pos x="0" y="7"/>
                </a:cxn>
                <a:cxn ang="0">
                  <a:pos x="0" y="7"/>
                </a:cxn>
                <a:cxn ang="0">
                  <a:pos x="0" y="8"/>
                </a:cxn>
                <a:cxn ang="0">
                  <a:pos x="7" y="13"/>
                </a:cxn>
                <a:cxn ang="0">
                  <a:pos x="12" y="19"/>
                </a:cxn>
                <a:cxn ang="0">
                  <a:pos x="18" y="23"/>
                </a:cxn>
                <a:cxn ang="0">
                  <a:pos x="23" y="28"/>
                </a:cxn>
                <a:cxn ang="0">
                  <a:pos x="27" y="34"/>
                </a:cxn>
                <a:cxn ang="0">
                  <a:pos x="31" y="40"/>
                </a:cxn>
                <a:cxn ang="0">
                  <a:pos x="35" y="46"/>
                </a:cxn>
                <a:cxn ang="0">
                  <a:pos x="38" y="53"/>
                </a:cxn>
                <a:cxn ang="0">
                  <a:pos x="38" y="55"/>
                </a:cxn>
                <a:cxn ang="0">
                  <a:pos x="38" y="58"/>
                </a:cxn>
                <a:cxn ang="0">
                  <a:pos x="38" y="59"/>
                </a:cxn>
                <a:cxn ang="0">
                  <a:pos x="39" y="62"/>
                </a:cxn>
                <a:cxn ang="0">
                  <a:pos x="39" y="63"/>
                </a:cxn>
                <a:cxn ang="0">
                  <a:pos x="41" y="65"/>
                </a:cxn>
                <a:cxn ang="0">
                  <a:pos x="42" y="66"/>
                </a:cxn>
                <a:cxn ang="0">
                  <a:pos x="45" y="67"/>
                </a:cxn>
              </a:cxnLst>
              <a:rect l="0" t="0" r="r" b="b"/>
              <a:pathLst>
                <a:path w="50" h="67">
                  <a:moveTo>
                    <a:pt x="45" y="67"/>
                  </a:moveTo>
                  <a:lnTo>
                    <a:pt x="45" y="67"/>
                  </a:lnTo>
                  <a:lnTo>
                    <a:pt x="46" y="66"/>
                  </a:lnTo>
                  <a:lnTo>
                    <a:pt x="46" y="65"/>
                  </a:lnTo>
                  <a:lnTo>
                    <a:pt x="47" y="65"/>
                  </a:lnTo>
                  <a:lnTo>
                    <a:pt x="49" y="63"/>
                  </a:lnTo>
                  <a:lnTo>
                    <a:pt x="49" y="62"/>
                  </a:lnTo>
                  <a:lnTo>
                    <a:pt x="50" y="62"/>
                  </a:lnTo>
                  <a:lnTo>
                    <a:pt x="49" y="61"/>
                  </a:lnTo>
                  <a:lnTo>
                    <a:pt x="49" y="57"/>
                  </a:lnTo>
                  <a:lnTo>
                    <a:pt x="47" y="54"/>
                  </a:lnTo>
                  <a:lnTo>
                    <a:pt x="46" y="50"/>
                  </a:lnTo>
                  <a:lnTo>
                    <a:pt x="45" y="47"/>
                  </a:lnTo>
                  <a:lnTo>
                    <a:pt x="45" y="43"/>
                  </a:lnTo>
                  <a:lnTo>
                    <a:pt x="43" y="40"/>
                  </a:lnTo>
                  <a:lnTo>
                    <a:pt x="41" y="36"/>
                  </a:lnTo>
                  <a:lnTo>
                    <a:pt x="39" y="34"/>
                  </a:lnTo>
                  <a:lnTo>
                    <a:pt x="36" y="27"/>
                  </a:lnTo>
                  <a:lnTo>
                    <a:pt x="32" y="22"/>
                  </a:lnTo>
                  <a:lnTo>
                    <a:pt x="28" y="18"/>
                  </a:lnTo>
                  <a:lnTo>
                    <a:pt x="24" y="12"/>
                  </a:lnTo>
                  <a:lnTo>
                    <a:pt x="19" y="8"/>
                  </a:lnTo>
                  <a:lnTo>
                    <a:pt x="14" y="5"/>
                  </a:lnTo>
                  <a:lnTo>
                    <a:pt x="8" y="3"/>
                  </a:lnTo>
                  <a:lnTo>
                    <a:pt x="3" y="0"/>
                  </a:lnTo>
                  <a:lnTo>
                    <a:pt x="1" y="0"/>
                  </a:lnTo>
                  <a:lnTo>
                    <a:pt x="1" y="1"/>
                  </a:lnTo>
                  <a:lnTo>
                    <a:pt x="0" y="3"/>
                  </a:lnTo>
                  <a:lnTo>
                    <a:pt x="0" y="4"/>
                  </a:lnTo>
                  <a:lnTo>
                    <a:pt x="0" y="5"/>
                  </a:lnTo>
                  <a:lnTo>
                    <a:pt x="0" y="7"/>
                  </a:lnTo>
                  <a:lnTo>
                    <a:pt x="0" y="7"/>
                  </a:lnTo>
                  <a:lnTo>
                    <a:pt x="0" y="8"/>
                  </a:lnTo>
                  <a:lnTo>
                    <a:pt x="7" y="13"/>
                  </a:lnTo>
                  <a:lnTo>
                    <a:pt x="12" y="19"/>
                  </a:lnTo>
                  <a:lnTo>
                    <a:pt x="18" y="23"/>
                  </a:lnTo>
                  <a:lnTo>
                    <a:pt x="23" y="28"/>
                  </a:lnTo>
                  <a:lnTo>
                    <a:pt x="27" y="34"/>
                  </a:lnTo>
                  <a:lnTo>
                    <a:pt x="31" y="40"/>
                  </a:lnTo>
                  <a:lnTo>
                    <a:pt x="35" y="46"/>
                  </a:lnTo>
                  <a:lnTo>
                    <a:pt x="38" y="53"/>
                  </a:lnTo>
                  <a:lnTo>
                    <a:pt x="38" y="55"/>
                  </a:lnTo>
                  <a:lnTo>
                    <a:pt x="38" y="58"/>
                  </a:lnTo>
                  <a:lnTo>
                    <a:pt x="38" y="59"/>
                  </a:lnTo>
                  <a:lnTo>
                    <a:pt x="39" y="62"/>
                  </a:lnTo>
                  <a:lnTo>
                    <a:pt x="39" y="63"/>
                  </a:lnTo>
                  <a:lnTo>
                    <a:pt x="41" y="65"/>
                  </a:lnTo>
                  <a:lnTo>
                    <a:pt x="42" y="66"/>
                  </a:lnTo>
                  <a:lnTo>
                    <a:pt x="45"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8"/>
            <p:cNvSpPr>
              <a:spLocks/>
            </p:cNvSpPr>
            <p:nvPr/>
          </p:nvSpPr>
          <p:spPr bwMode="auto">
            <a:xfrm>
              <a:off x="8759826" y="4175125"/>
              <a:ext cx="55562" cy="74613"/>
            </a:xfrm>
            <a:custGeom>
              <a:avLst/>
              <a:gdLst/>
              <a:ahLst/>
              <a:cxnLst>
                <a:cxn ang="0">
                  <a:pos x="0" y="47"/>
                </a:cxn>
                <a:cxn ang="0">
                  <a:pos x="35" y="44"/>
                </a:cxn>
                <a:cxn ang="0">
                  <a:pos x="20" y="0"/>
                </a:cxn>
                <a:cxn ang="0">
                  <a:pos x="16" y="4"/>
                </a:cxn>
                <a:cxn ang="0">
                  <a:pos x="12" y="9"/>
                </a:cxn>
                <a:cxn ang="0">
                  <a:pos x="9" y="15"/>
                </a:cxn>
                <a:cxn ang="0">
                  <a:pos x="7" y="20"/>
                </a:cxn>
                <a:cxn ang="0">
                  <a:pos x="5" y="27"/>
                </a:cxn>
                <a:cxn ang="0">
                  <a:pos x="3" y="33"/>
                </a:cxn>
                <a:cxn ang="0">
                  <a:pos x="1" y="40"/>
                </a:cxn>
                <a:cxn ang="0">
                  <a:pos x="0" y="47"/>
                </a:cxn>
              </a:cxnLst>
              <a:rect l="0" t="0" r="r" b="b"/>
              <a:pathLst>
                <a:path w="35" h="47">
                  <a:moveTo>
                    <a:pt x="0" y="47"/>
                  </a:moveTo>
                  <a:lnTo>
                    <a:pt x="35" y="44"/>
                  </a:lnTo>
                  <a:lnTo>
                    <a:pt x="20" y="0"/>
                  </a:lnTo>
                  <a:lnTo>
                    <a:pt x="16" y="4"/>
                  </a:lnTo>
                  <a:lnTo>
                    <a:pt x="12" y="9"/>
                  </a:lnTo>
                  <a:lnTo>
                    <a:pt x="9" y="15"/>
                  </a:lnTo>
                  <a:lnTo>
                    <a:pt x="7" y="20"/>
                  </a:lnTo>
                  <a:lnTo>
                    <a:pt x="5" y="27"/>
                  </a:lnTo>
                  <a:lnTo>
                    <a:pt x="3" y="33"/>
                  </a:lnTo>
                  <a:lnTo>
                    <a:pt x="1" y="40"/>
                  </a:lnTo>
                  <a:lnTo>
                    <a:pt x="0" y="47"/>
                  </a:lnTo>
                  <a:close/>
                </a:path>
              </a:pathLst>
            </a:custGeom>
            <a:solidFill>
              <a:srgbClr val="6633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17"/>
            <p:cNvSpPr>
              <a:spLocks/>
            </p:cNvSpPr>
            <p:nvPr/>
          </p:nvSpPr>
          <p:spPr bwMode="auto">
            <a:xfrm>
              <a:off x="8183563" y="5316537"/>
              <a:ext cx="376236" cy="177799"/>
            </a:xfrm>
            <a:custGeom>
              <a:avLst/>
              <a:gdLst/>
              <a:ahLst/>
              <a:cxnLst>
                <a:cxn ang="0">
                  <a:pos x="46" y="112"/>
                </a:cxn>
                <a:cxn ang="0">
                  <a:pos x="56" y="111"/>
                </a:cxn>
                <a:cxn ang="0">
                  <a:pos x="67" y="110"/>
                </a:cxn>
                <a:cxn ang="0">
                  <a:pos x="78" y="107"/>
                </a:cxn>
                <a:cxn ang="0">
                  <a:pos x="92" y="102"/>
                </a:cxn>
                <a:cxn ang="0">
                  <a:pos x="104" y="92"/>
                </a:cxn>
                <a:cxn ang="0">
                  <a:pos x="117" y="84"/>
                </a:cxn>
                <a:cxn ang="0">
                  <a:pos x="132" y="80"/>
                </a:cxn>
                <a:cxn ang="0">
                  <a:pos x="154" y="77"/>
                </a:cxn>
                <a:cxn ang="0">
                  <a:pos x="179" y="72"/>
                </a:cxn>
                <a:cxn ang="0">
                  <a:pos x="205" y="65"/>
                </a:cxn>
                <a:cxn ang="0">
                  <a:pos x="228" y="54"/>
                </a:cxn>
                <a:cxn ang="0">
                  <a:pos x="237" y="41"/>
                </a:cxn>
                <a:cxn ang="0">
                  <a:pos x="235" y="29"/>
                </a:cxn>
                <a:cxn ang="0">
                  <a:pos x="229" y="17"/>
                </a:cxn>
                <a:cxn ang="0">
                  <a:pos x="223" y="6"/>
                </a:cxn>
                <a:cxn ang="0">
                  <a:pos x="217" y="2"/>
                </a:cxn>
                <a:cxn ang="0">
                  <a:pos x="216" y="2"/>
                </a:cxn>
                <a:cxn ang="0">
                  <a:pos x="214" y="0"/>
                </a:cxn>
                <a:cxn ang="0">
                  <a:pos x="214" y="0"/>
                </a:cxn>
                <a:cxn ang="0">
                  <a:pos x="205" y="11"/>
                </a:cxn>
                <a:cxn ang="0">
                  <a:pos x="186" y="30"/>
                </a:cxn>
                <a:cxn ang="0">
                  <a:pos x="164" y="48"/>
                </a:cxn>
                <a:cxn ang="0">
                  <a:pos x="139" y="61"/>
                </a:cxn>
                <a:cxn ang="0">
                  <a:pos x="120" y="64"/>
                </a:cxn>
                <a:cxn ang="0">
                  <a:pos x="109" y="61"/>
                </a:cxn>
                <a:cxn ang="0">
                  <a:pos x="97" y="60"/>
                </a:cxn>
                <a:cxn ang="0">
                  <a:pos x="87" y="57"/>
                </a:cxn>
                <a:cxn ang="0">
                  <a:pos x="82" y="48"/>
                </a:cxn>
                <a:cxn ang="0">
                  <a:pos x="79" y="40"/>
                </a:cxn>
                <a:cxn ang="0">
                  <a:pos x="74" y="31"/>
                </a:cxn>
                <a:cxn ang="0">
                  <a:pos x="66" y="26"/>
                </a:cxn>
                <a:cxn ang="0">
                  <a:pos x="58" y="23"/>
                </a:cxn>
                <a:cxn ang="0">
                  <a:pos x="51" y="23"/>
                </a:cxn>
                <a:cxn ang="0">
                  <a:pos x="46" y="23"/>
                </a:cxn>
                <a:cxn ang="0">
                  <a:pos x="40" y="26"/>
                </a:cxn>
                <a:cxn ang="0">
                  <a:pos x="35" y="33"/>
                </a:cxn>
                <a:cxn ang="0">
                  <a:pos x="31" y="44"/>
                </a:cxn>
                <a:cxn ang="0">
                  <a:pos x="31" y="53"/>
                </a:cxn>
                <a:cxn ang="0">
                  <a:pos x="35" y="63"/>
                </a:cxn>
                <a:cxn ang="0">
                  <a:pos x="42" y="69"/>
                </a:cxn>
                <a:cxn ang="0">
                  <a:pos x="47" y="73"/>
                </a:cxn>
                <a:cxn ang="0">
                  <a:pos x="51" y="77"/>
                </a:cxn>
                <a:cxn ang="0">
                  <a:pos x="56" y="81"/>
                </a:cxn>
                <a:cxn ang="0">
                  <a:pos x="0" y="100"/>
                </a:cxn>
              </a:cxnLst>
              <a:rect l="0" t="0" r="r" b="b"/>
              <a:pathLst>
                <a:path w="237" h="112">
                  <a:moveTo>
                    <a:pt x="40" y="112"/>
                  </a:moveTo>
                  <a:lnTo>
                    <a:pt x="46" y="112"/>
                  </a:lnTo>
                  <a:lnTo>
                    <a:pt x="51" y="112"/>
                  </a:lnTo>
                  <a:lnTo>
                    <a:pt x="56" y="111"/>
                  </a:lnTo>
                  <a:lnTo>
                    <a:pt x="62" y="111"/>
                  </a:lnTo>
                  <a:lnTo>
                    <a:pt x="67" y="110"/>
                  </a:lnTo>
                  <a:lnTo>
                    <a:pt x="73" y="108"/>
                  </a:lnTo>
                  <a:lnTo>
                    <a:pt x="78" y="107"/>
                  </a:lnTo>
                  <a:lnTo>
                    <a:pt x="83" y="104"/>
                  </a:lnTo>
                  <a:lnTo>
                    <a:pt x="92" y="102"/>
                  </a:lnTo>
                  <a:lnTo>
                    <a:pt x="98" y="98"/>
                  </a:lnTo>
                  <a:lnTo>
                    <a:pt x="104" y="92"/>
                  </a:lnTo>
                  <a:lnTo>
                    <a:pt x="110" y="88"/>
                  </a:lnTo>
                  <a:lnTo>
                    <a:pt x="117" y="84"/>
                  </a:lnTo>
                  <a:lnTo>
                    <a:pt x="124" y="80"/>
                  </a:lnTo>
                  <a:lnTo>
                    <a:pt x="132" y="80"/>
                  </a:lnTo>
                  <a:lnTo>
                    <a:pt x="143" y="81"/>
                  </a:lnTo>
                  <a:lnTo>
                    <a:pt x="154" y="77"/>
                  </a:lnTo>
                  <a:lnTo>
                    <a:pt x="167" y="75"/>
                  </a:lnTo>
                  <a:lnTo>
                    <a:pt x="179" y="72"/>
                  </a:lnTo>
                  <a:lnTo>
                    <a:pt x="193" y="69"/>
                  </a:lnTo>
                  <a:lnTo>
                    <a:pt x="205" y="65"/>
                  </a:lnTo>
                  <a:lnTo>
                    <a:pt x="217" y="61"/>
                  </a:lnTo>
                  <a:lnTo>
                    <a:pt x="228" y="54"/>
                  </a:lnTo>
                  <a:lnTo>
                    <a:pt x="237" y="46"/>
                  </a:lnTo>
                  <a:lnTo>
                    <a:pt x="237" y="41"/>
                  </a:lnTo>
                  <a:lnTo>
                    <a:pt x="236" y="34"/>
                  </a:lnTo>
                  <a:lnTo>
                    <a:pt x="235" y="29"/>
                  </a:lnTo>
                  <a:lnTo>
                    <a:pt x="233" y="22"/>
                  </a:lnTo>
                  <a:lnTo>
                    <a:pt x="229" y="17"/>
                  </a:lnTo>
                  <a:lnTo>
                    <a:pt x="227" y="11"/>
                  </a:lnTo>
                  <a:lnTo>
                    <a:pt x="223" y="6"/>
                  </a:lnTo>
                  <a:lnTo>
                    <a:pt x="218" y="2"/>
                  </a:lnTo>
                  <a:lnTo>
                    <a:pt x="217" y="2"/>
                  </a:lnTo>
                  <a:lnTo>
                    <a:pt x="217" y="2"/>
                  </a:lnTo>
                  <a:lnTo>
                    <a:pt x="216" y="2"/>
                  </a:lnTo>
                  <a:lnTo>
                    <a:pt x="216" y="0"/>
                  </a:lnTo>
                  <a:lnTo>
                    <a:pt x="214" y="0"/>
                  </a:lnTo>
                  <a:lnTo>
                    <a:pt x="214" y="0"/>
                  </a:lnTo>
                  <a:lnTo>
                    <a:pt x="214" y="0"/>
                  </a:lnTo>
                  <a:lnTo>
                    <a:pt x="214" y="0"/>
                  </a:lnTo>
                  <a:lnTo>
                    <a:pt x="205" y="11"/>
                  </a:lnTo>
                  <a:lnTo>
                    <a:pt x="195" y="21"/>
                  </a:lnTo>
                  <a:lnTo>
                    <a:pt x="186" y="30"/>
                  </a:lnTo>
                  <a:lnTo>
                    <a:pt x="175" y="40"/>
                  </a:lnTo>
                  <a:lnTo>
                    <a:pt x="164" y="48"/>
                  </a:lnTo>
                  <a:lnTo>
                    <a:pt x="152" y="54"/>
                  </a:lnTo>
                  <a:lnTo>
                    <a:pt x="139" y="61"/>
                  </a:lnTo>
                  <a:lnTo>
                    <a:pt x="124" y="67"/>
                  </a:lnTo>
                  <a:lnTo>
                    <a:pt x="120" y="64"/>
                  </a:lnTo>
                  <a:lnTo>
                    <a:pt x="114" y="61"/>
                  </a:lnTo>
                  <a:lnTo>
                    <a:pt x="109" y="61"/>
                  </a:lnTo>
                  <a:lnTo>
                    <a:pt x="102" y="60"/>
                  </a:lnTo>
                  <a:lnTo>
                    <a:pt x="97" y="60"/>
                  </a:lnTo>
                  <a:lnTo>
                    <a:pt x="92" y="58"/>
                  </a:lnTo>
                  <a:lnTo>
                    <a:pt x="87" y="57"/>
                  </a:lnTo>
                  <a:lnTo>
                    <a:pt x="83" y="53"/>
                  </a:lnTo>
                  <a:lnTo>
                    <a:pt x="82" y="48"/>
                  </a:lnTo>
                  <a:lnTo>
                    <a:pt x="81" y="44"/>
                  </a:lnTo>
                  <a:lnTo>
                    <a:pt x="79" y="40"/>
                  </a:lnTo>
                  <a:lnTo>
                    <a:pt x="77" y="36"/>
                  </a:lnTo>
                  <a:lnTo>
                    <a:pt x="74" y="31"/>
                  </a:lnTo>
                  <a:lnTo>
                    <a:pt x="70" y="29"/>
                  </a:lnTo>
                  <a:lnTo>
                    <a:pt x="66" y="26"/>
                  </a:lnTo>
                  <a:lnTo>
                    <a:pt x="62" y="25"/>
                  </a:lnTo>
                  <a:lnTo>
                    <a:pt x="58" y="23"/>
                  </a:lnTo>
                  <a:lnTo>
                    <a:pt x="55" y="23"/>
                  </a:lnTo>
                  <a:lnTo>
                    <a:pt x="51" y="23"/>
                  </a:lnTo>
                  <a:lnTo>
                    <a:pt x="48" y="23"/>
                  </a:lnTo>
                  <a:lnTo>
                    <a:pt x="46" y="23"/>
                  </a:lnTo>
                  <a:lnTo>
                    <a:pt x="43" y="25"/>
                  </a:lnTo>
                  <a:lnTo>
                    <a:pt x="40" y="26"/>
                  </a:lnTo>
                  <a:lnTo>
                    <a:pt x="39" y="29"/>
                  </a:lnTo>
                  <a:lnTo>
                    <a:pt x="35" y="33"/>
                  </a:lnTo>
                  <a:lnTo>
                    <a:pt x="32" y="38"/>
                  </a:lnTo>
                  <a:lnTo>
                    <a:pt x="31" y="44"/>
                  </a:lnTo>
                  <a:lnTo>
                    <a:pt x="31" y="48"/>
                  </a:lnTo>
                  <a:lnTo>
                    <a:pt x="31" y="53"/>
                  </a:lnTo>
                  <a:lnTo>
                    <a:pt x="33" y="57"/>
                  </a:lnTo>
                  <a:lnTo>
                    <a:pt x="35" y="63"/>
                  </a:lnTo>
                  <a:lnTo>
                    <a:pt x="37" y="67"/>
                  </a:lnTo>
                  <a:lnTo>
                    <a:pt x="42" y="69"/>
                  </a:lnTo>
                  <a:lnTo>
                    <a:pt x="44" y="71"/>
                  </a:lnTo>
                  <a:lnTo>
                    <a:pt x="47" y="73"/>
                  </a:lnTo>
                  <a:lnTo>
                    <a:pt x="50" y="75"/>
                  </a:lnTo>
                  <a:lnTo>
                    <a:pt x="51" y="77"/>
                  </a:lnTo>
                  <a:lnTo>
                    <a:pt x="54" y="79"/>
                  </a:lnTo>
                  <a:lnTo>
                    <a:pt x="56" y="81"/>
                  </a:lnTo>
                  <a:lnTo>
                    <a:pt x="59" y="83"/>
                  </a:lnTo>
                  <a:lnTo>
                    <a:pt x="0" y="100"/>
                  </a:lnTo>
                  <a:lnTo>
                    <a:pt x="40" y="112"/>
                  </a:lnTo>
                  <a:close/>
                </a:path>
              </a:pathLst>
            </a:custGeom>
            <a:solidFill>
              <a:srgbClr val="E6CDB4"/>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6" name="Straight Connector 45"/>
          <p:cNvCxnSpPr/>
          <p:nvPr/>
        </p:nvCxnSpPr>
        <p:spPr>
          <a:xfrm>
            <a:off x="228600" y="4267200"/>
            <a:ext cx="8686800" cy="0"/>
          </a:xfrm>
          <a:prstGeom prst="line">
            <a:avLst/>
          </a:prstGeom>
          <a:ln w="76200">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7" idx="2"/>
          </p:cNvCxnSpPr>
          <p:nvPr/>
        </p:nvCxnSpPr>
        <p:spPr>
          <a:xfrm flipH="1">
            <a:off x="4495800" y="3271911"/>
            <a:ext cx="621324" cy="385689"/>
          </a:xfrm>
          <a:prstGeom prst="straightConnector1">
            <a:avLst/>
          </a:prstGeom>
          <a:ln w="57150">
            <a:solidFill>
              <a:srgbClr val="0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a:stCxn id="47" idx="2"/>
          </p:cNvCxnSpPr>
          <p:nvPr/>
        </p:nvCxnSpPr>
        <p:spPr>
          <a:xfrm>
            <a:off x="5117124" y="3271910"/>
            <a:ext cx="621792" cy="384048"/>
          </a:xfrm>
          <a:prstGeom prst="straightConnector1">
            <a:avLst/>
          </a:prstGeom>
          <a:ln w="57150">
            <a:solidFill>
              <a:srgbClr val="00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533400" y="1420760"/>
            <a:ext cx="2514600" cy="738664"/>
          </a:xfrm>
          <a:prstGeom prst="rect">
            <a:avLst/>
          </a:prstGeom>
          <a:noFill/>
        </p:spPr>
        <p:txBody>
          <a:bodyPr wrap="square" lIns="0" tIns="0" rIns="0" bIns="0" rtlCol="0">
            <a:spAutoFit/>
          </a:bodyPr>
          <a:lstStyle/>
          <a:p>
            <a:pPr algn="ctr"/>
            <a:r>
              <a:rPr lang="en-US" sz="2400" b="1" dirty="0" smtClean="0"/>
              <a:t>LLC contracts to sell property</a:t>
            </a:r>
            <a:endParaRPr lang="en-US" sz="2400" b="1" dirty="0"/>
          </a:p>
        </p:txBody>
      </p:sp>
      <p:sp>
        <p:nvSpPr>
          <p:cNvPr id="127" name="TextBox 126"/>
          <p:cNvSpPr txBox="1"/>
          <p:nvPr/>
        </p:nvSpPr>
        <p:spPr>
          <a:xfrm>
            <a:off x="304800" y="2995136"/>
            <a:ext cx="3352800" cy="738664"/>
          </a:xfrm>
          <a:prstGeom prst="rect">
            <a:avLst/>
          </a:prstGeom>
          <a:noFill/>
        </p:spPr>
        <p:txBody>
          <a:bodyPr wrap="square" lIns="0" tIns="0" rIns="0" bIns="0" rtlCol="0">
            <a:spAutoFit/>
          </a:bodyPr>
          <a:lstStyle/>
          <a:p>
            <a:pPr algn="ctr"/>
            <a:r>
              <a:rPr lang="en-US" sz="2400" b="1" dirty="0" smtClean="0"/>
              <a:t>LLC distributes </a:t>
            </a:r>
            <a:br>
              <a:rPr lang="en-US" sz="2400" b="1" dirty="0" smtClean="0"/>
            </a:br>
            <a:r>
              <a:rPr lang="en-US" sz="2400" b="1" dirty="0" smtClean="0"/>
              <a:t>property to members</a:t>
            </a:r>
            <a:endParaRPr lang="en-US" sz="2400" b="1" dirty="0"/>
          </a:p>
        </p:txBody>
      </p:sp>
      <p:sp>
        <p:nvSpPr>
          <p:cNvPr id="128" name="TextBox 127"/>
          <p:cNvSpPr txBox="1"/>
          <p:nvPr/>
        </p:nvSpPr>
        <p:spPr>
          <a:xfrm>
            <a:off x="381000" y="4876800"/>
            <a:ext cx="2971800" cy="738664"/>
          </a:xfrm>
          <a:prstGeom prst="rect">
            <a:avLst/>
          </a:prstGeom>
          <a:noFill/>
        </p:spPr>
        <p:txBody>
          <a:bodyPr wrap="square" lIns="0" tIns="0" rIns="0" bIns="0" rtlCol="0">
            <a:spAutoFit/>
          </a:bodyPr>
          <a:lstStyle/>
          <a:p>
            <a:pPr algn="ctr"/>
            <a:r>
              <a:rPr lang="en-US" sz="2400" b="1" dirty="0" smtClean="0"/>
              <a:t>Members sell or exchange property</a:t>
            </a:r>
            <a:endParaRPr lang="en-US" sz="2400" b="1" dirty="0"/>
          </a:p>
        </p:txBody>
      </p:sp>
      <p:grpSp>
        <p:nvGrpSpPr>
          <p:cNvPr id="5" name="Group 273"/>
          <p:cNvGrpSpPr/>
          <p:nvPr/>
        </p:nvGrpSpPr>
        <p:grpSpPr>
          <a:xfrm>
            <a:off x="3886200" y="5486400"/>
            <a:ext cx="2743200" cy="914400"/>
            <a:chOff x="3886200" y="5486400"/>
            <a:chExt cx="2514600" cy="769988"/>
          </a:xfrm>
        </p:grpSpPr>
        <p:grpSp>
          <p:nvGrpSpPr>
            <p:cNvPr id="6" name="Group 40"/>
            <p:cNvGrpSpPr/>
            <p:nvPr/>
          </p:nvGrpSpPr>
          <p:grpSpPr>
            <a:xfrm>
              <a:off x="3886200" y="5562600"/>
              <a:ext cx="914400" cy="685800"/>
              <a:chOff x="4656138" y="4114800"/>
              <a:chExt cx="1828800" cy="2208213"/>
            </a:xfrm>
          </p:grpSpPr>
          <p:sp>
            <p:nvSpPr>
              <p:cNvPr id="174" name="Freeform 7"/>
              <p:cNvSpPr>
                <a:spLocks noEditPoints="1"/>
              </p:cNvSpPr>
              <p:nvPr/>
            </p:nvSpPr>
            <p:spPr bwMode="auto">
              <a:xfrm>
                <a:off x="4656138" y="4114800"/>
                <a:ext cx="1185862" cy="2208213"/>
              </a:xfrm>
              <a:custGeom>
                <a:avLst/>
                <a:gdLst/>
                <a:ahLst/>
                <a:cxnLst>
                  <a:cxn ang="0">
                    <a:pos x="295" y="1382"/>
                  </a:cxn>
                  <a:cxn ang="0">
                    <a:pos x="331" y="1373"/>
                  </a:cxn>
                  <a:cxn ang="0">
                    <a:pos x="468" y="1355"/>
                  </a:cxn>
                  <a:cxn ang="0">
                    <a:pos x="580" y="1338"/>
                  </a:cxn>
                  <a:cxn ang="0">
                    <a:pos x="590" y="1292"/>
                  </a:cxn>
                  <a:cxn ang="0">
                    <a:pos x="451" y="1272"/>
                  </a:cxn>
                  <a:cxn ang="0">
                    <a:pos x="385" y="1248"/>
                  </a:cxn>
                  <a:cxn ang="0">
                    <a:pos x="368" y="1240"/>
                  </a:cxn>
                  <a:cxn ang="0">
                    <a:pos x="379" y="1187"/>
                  </a:cxn>
                  <a:cxn ang="0">
                    <a:pos x="389" y="959"/>
                  </a:cxn>
                  <a:cxn ang="0">
                    <a:pos x="399" y="893"/>
                  </a:cxn>
                  <a:cxn ang="0">
                    <a:pos x="476" y="939"/>
                  </a:cxn>
                  <a:cxn ang="0">
                    <a:pos x="530" y="917"/>
                  </a:cxn>
                  <a:cxn ang="0">
                    <a:pos x="653" y="900"/>
                  </a:cxn>
                  <a:cxn ang="0">
                    <a:pos x="747" y="866"/>
                  </a:cxn>
                  <a:cxn ang="0">
                    <a:pos x="722" y="675"/>
                  </a:cxn>
                  <a:cxn ang="0">
                    <a:pos x="639" y="635"/>
                  </a:cxn>
                  <a:cxn ang="0">
                    <a:pos x="625" y="612"/>
                  </a:cxn>
                  <a:cxn ang="0">
                    <a:pos x="609" y="597"/>
                  </a:cxn>
                  <a:cxn ang="0">
                    <a:pos x="591" y="575"/>
                  </a:cxn>
                  <a:cxn ang="0">
                    <a:pos x="559" y="585"/>
                  </a:cxn>
                  <a:cxn ang="0">
                    <a:pos x="541" y="601"/>
                  </a:cxn>
                  <a:cxn ang="0">
                    <a:pos x="516" y="624"/>
                  </a:cxn>
                  <a:cxn ang="0">
                    <a:pos x="409" y="746"/>
                  </a:cxn>
                  <a:cxn ang="0">
                    <a:pos x="390" y="705"/>
                  </a:cxn>
                  <a:cxn ang="0">
                    <a:pos x="313" y="650"/>
                  </a:cxn>
                  <a:cxn ang="0">
                    <a:pos x="306" y="642"/>
                  </a:cxn>
                  <a:cxn ang="0">
                    <a:pos x="379" y="592"/>
                  </a:cxn>
                  <a:cxn ang="0">
                    <a:pos x="390" y="557"/>
                  </a:cxn>
                  <a:cxn ang="0">
                    <a:pos x="406" y="497"/>
                  </a:cxn>
                  <a:cxn ang="0">
                    <a:pos x="421" y="466"/>
                  </a:cxn>
                  <a:cxn ang="0">
                    <a:pos x="429" y="430"/>
                  </a:cxn>
                  <a:cxn ang="0">
                    <a:pos x="458" y="389"/>
                  </a:cxn>
                  <a:cxn ang="0">
                    <a:pos x="424" y="361"/>
                  </a:cxn>
                  <a:cxn ang="0">
                    <a:pos x="374" y="351"/>
                  </a:cxn>
                  <a:cxn ang="0">
                    <a:pos x="382" y="261"/>
                  </a:cxn>
                  <a:cxn ang="0">
                    <a:pos x="385" y="223"/>
                  </a:cxn>
                  <a:cxn ang="0">
                    <a:pos x="393" y="173"/>
                  </a:cxn>
                  <a:cxn ang="0">
                    <a:pos x="436" y="92"/>
                  </a:cxn>
                  <a:cxn ang="0">
                    <a:pos x="405" y="26"/>
                  </a:cxn>
                  <a:cxn ang="0">
                    <a:pos x="295" y="3"/>
                  </a:cxn>
                  <a:cxn ang="0">
                    <a:pos x="218" y="34"/>
                  </a:cxn>
                  <a:cxn ang="0">
                    <a:pos x="110" y="64"/>
                  </a:cxn>
                  <a:cxn ang="0">
                    <a:pos x="33" y="166"/>
                  </a:cxn>
                  <a:cxn ang="0">
                    <a:pos x="4" y="282"/>
                  </a:cxn>
                  <a:cxn ang="0">
                    <a:pos x="17" y="369"/>
                  </a:cxn>
                  <a:cxn ang="0">
                    <a:pos x="59" y="478"/>
                  </a:cxn>
                  <a:cxn ang="0">
                    <a:pos x="116" y="496"/>
                  </a:cxn>
                  <a:cxn ang="0">
                    <a:pos x="143" y="550"/>
                  </a:cxn>
                  <a:cxn ang="0">
                    <a:pos x="177" y="592"/>
                  </a:cxn>
                  <a:cxn ang="0">
                    <a:pos x="147" y="682"/>
                  </a:cxn>
                  <a:cxn ang="0">
                    <a:pos x="137" y="854"/>
                  </a:cxn>
                  <a:cxn ang="0">
                    <a:pos x="136" y="990"/>
                  </a:cxn>
                  <a:cxn ang="0">
                    <a:pos x="147" y="1089"/>
                  </a:cxn>
                  <a:cxn ang="0">
                    <a:pos x="160" y="1148"/>
                  </a:cxn>
                  <a:cxn ang="0">
                    <a:pos x="205" y="1248"/>
                  </a:cxn>
                  <a:cxn ang="0">
                    <a:pos x="214" y="1286"/>
                  </a:cxn>
                  <a:cxn ang="0">
                    <a:pos x="156" y="1311"/>
                  </a:cxn>
                  <a:cxn ang="0">
                    <a:pos x="117" y="1372"/>
                  </a:cxn>
                  <a:cxn ang="0">
                    <a:pos x="193" y="1388"/>
                  </a:cxn>
                  <a:cxn ang="0">
                    <a:pos x="433" y="840"/>
                  </a:cxn>
                </a:cxnLst>
                <a:rect l="0" t="0" r="r" b="b"/>
                <a:pathLst>
                  <a:path w="747" h="1391">
                    <a:moveTo>
                      <a:pt x="208" y="1391"/>
                    </a:moveTo>
                    <a:lnTo>
                      <a:pt x="217" y="1390"/>
                    </a:lnTo>
                    <a:lnTo>
                      <a:pt x="227" y="1388"/>
                    </a:lnTo>
                    <a:lnTo>
                      <a:pt x="237" y="1388"/>
                    </a:lnTo>
                    <a:lnTo>
                      <a:pt x="247" y="1388"/>
                    </a:lnTo>
                    <a:lnTo>
                      <a:pt x="256" y="1387"/>
                    </a:lnTo>
                    <a:lnTo>
                      <a:pt x="266" y="1387"/>
                    </a:lnTo>
                    <a:lnTo>
                      <a:pt x="275" y="1386"/>
                    </a:lnTo>
                    <a:lnTo>
                      <a:pt x="285" y="1384"/>
                    </a:lnTo>
                    <a:lnTo>
                      <a:pt x="289" y="1383"/>
                    </a:lnTo>
                    <a:lnTo>
                      <a:pt x="293" y="1382"/>
                    </a:lnTo>
                    <a:lnTo>
                      <a:pt x="295" y="1382"/>
                    </a:lnTo>
                    <a:lnTo>
                      <a:pt x="300" y="1380"/>
                    </a:lnTo>
                    <a:lnTo>
                      <a:pt x="304" y="1380"/>
                    </a:lnTo>
                    <a:lnTo>
                      <a:pt x="306" y="1379"/>
                    </a:lnTo>
                    <a:lnTo>
                      <a:pt x="310" y="1379"/>
                    </a:lnTo>
                    <a:lnTo>
                      <a:pt x="313" y="1379"/>
                    </a:lnTo>
                    <a:lnTo>
                      <a:pt x="316" y="1378"/>
                    </a:lnTo>
                    <a:lnTo>
                      <a:pt x="318" y="1376"/>
                    </a:lnTo>
                    <a:lnTo>
                      <a:pt x="321" y="1376"/>
                    </a:lnTo>
                    <a:lnTo>
                      <a:pt x="324" y="1376"/>
                    </a:lnTo>
                    <a:lnTo>
                      <a:pt x="327" y="1375"/>
                    </a:lnTo>
                    <a:lnTo>
                      <a:pt x="328" y="1375"/>
                    </a:lnTo>
                    <a:lnTo>
                      <a:pt x="331" y="1373"/>
                    </a:lnTo>
                    <a:lnTo>
                      <a:pt x="332" y="1372"/>
                    </a:lnTo>
                    <a:lnTo>
                      <a:pt x="339" y="1367"/>
                    </a:lnTo>
                    <a:lnTo>
                      <a:pt x="347" y="1363"/>
                    </a:lnTo>
                    <a:lnTo>
                      <a:pt x="355" y="1360"/>
                    </a:lnTo>
                    <a:lnTo>
                      <a:pt x="362" y="1357"/>
                    </a:lnTo>
                    <a:lnTo>
                      <a:pt x="378" y="1353"/>
                    </a:lnTo>
                    <a:lnTo>
                      <a:pt x="395" y="1353"/>
                    </a:lnTo>
                    <a:lnTo>
                      <a:pt x="412" y="1353"/>
                    </a:lnTo>
                    <a:lnTo>
                      <a:pt x="428" y="1355"/>
                    </a:lnTo>
                    <a:lnTo>
                      <a:pt x="445" y="1355"/>
                    </a:lnTo>
                    <a:lnTo>
                      <a:pt x="462" y="1355"/>
                    </a:lnTo>
                    <a:lnTo>
                      <a:pt x="468" y="1355"/>
                    </a:lnTo>
                    <a:lnTo>
                      <a:pt x="474" y="1353"/>
                    </a:lnTo>
                    <a:lnTo>
                      <a:pt x="479" y="1353"/>
                    </a:lnTo>
                    <a:lnTo>
                      <a:pt x="485" y="1352"/>
                    </a:lnTo>
                    <a:lnTo>
                      <a:pt x="490" y="1352"/>
                    </a:lnTo>
                    <a:lnTo>
                      <a:pt x="495" y="1351"/>
                    </a:lnTo>
                    <a:lnTo>
                      <a:pt x="501" y="1351"/>
                    </a:lnTo>
                    <a:lnTo>
                      <a:pt x="505" y="1349"/>
                    </a:lnTo>
                    <a:lnTo>
                      <a:pt x="520" y="1346"/>
                    </a:lnTo>
                    <a:lnTo>
                      <a:pt x="535" y="1345"/>
                    </a:lnTo>
                    <a:lnTo>
                      <a:pt x="551" y="1344"/>
                    </a:lnTo>
                    <a:lnTo>
                      <a:pt x="566" y="1341"/>
                    </a:lnTo>
                    <a:lnTo>
                      <a:pt x="580" y="1338"/>
                    </a:lnTo>
                    <a:lnTo>
                      <a:pt x="595" y="1334"/>
                    </a:lnTo>
                    <a:lnTo>
                      <a:pt x="601" y="1330"/>
                    </a:lnTo>
                    <a:lnTo>
                      <a:pt x="607" y="1326"/>
                    </a:lnTo>
                    <a:lnTo>
                      <a:pt x="611" y="1322"/>
                    </a:lnTo>
                    <a:lnTo>
                      <a:pt x="617" y="1317"/>
                    </a:lnTo>
                    <a:lnTo>
                      <a:pt x="616" y="1311"/>
                    </a:lnTo>
                    <a:lnTo>
                      <a:pt x="614" y="1306"/>
                    </a:lnTo>
                    <a:lnTo>
                      <a:pt x="610" y="1302"/>
                    </a:lnTo>
                    <a:lnTo>
                      <a:pt x="606" y="1299"/>
                    </a:lnTo>
                    <a:lnTo>
                      <a:pt x="601" y="1297"/>
                    </a:lnTo>
                    <a:lnTo>
                      <a:pt x="595" y="1295"/>
                    </a:lnTo>
                    <a:lnTo>
                      <a:pt x="590" y="1292"/>
                    </a:lnTo>
                    <a:lnTo>
                      <a:pt x="584" y="1290"/>
                    </a:lnTo>
                    <a:lnTo>
                      <a:pt x="572" y="1287"/>
                    </a:lnTo>
                    <a:lnTo>
                      <a:pt x="560" y="1284"/>
                    </a:lnTo>
                    <a:lnTo>
                      <a:pt x="548" y="1282"/>
                    </a:lnTo>
                    <a:lnTo>
                      <a:pt x="535" y="1280"/>
                    </a:lnTo>
                    <a:lnTo>
                      <a:pt x="522" y="1279"/>
                    </a:lnTo>
                    <a:lnTo>
                      <a:pt x="510" y="1278"/>
                    </a:lnTo>
                    <a:lnTo>
                      <a:pt x="498" y="1276"/>
                    </a:lnTo>
                    <a:lnTo>
                      <a:pt x="486" y="1274"/>
                    </a:lnTo>
                    <a:lnTo>
                      <a:pt x="474" y="1274"/>
                    </a:lnTo>
                    <a:lnTo>
                      <a:pt x="463" y="1272"/>
                    </a:lnTo>
                    <a:lnTo>
                      <a:pt x="451" y="1272"/>
                    </a:lnTo>
                    <a:lnTo>
                      <a:pt x="440" y="1274"/>
                    </a:lnTo>
                    <a:lnTo>
                      <a:pt x="429" y="1274"/>
                    </a:lnTo>
                    <a:lnTo>
                      <a:pt x="418" y="1274"/>
                    </a:lnTo>
                    <a:lnTo>
                      <a:pt x="408" y="1274"/>
                    </a:lnTo>
                    <a:lnTo>
                      <a:pt x="397" y="1274"/>
                    </a:lnTo>
                    <a:lnTo>
                      <a:pt x="395" y="1271"/>
                    </a:lnTo>
                    <a:lnTo>
                      <a:pt x="394" y="1267"/>
                    </a:lnTo>
                    <a:lnTo>
                      <a:pt x="393" y="1263"/>
                    </a:lnTo>
                    <a:lnTo>
                      <a:pt x="393" y="1259"/>
                    </a:lnTo>
                    <a:lnTo>
                      <a:pt x="390" y="1255"/>
                    </a:lnTo>
                    <a:lnTo>
                      <a:pt x="389" y="1251"/>
                    </a:lnTo>
                    <a:lnTo>
                      <a:pt x="385" y="1248"/>
                    </a:lnTo>
                    <a:lnTo>
                      <a:pt x="381" y="1247"/>
                    </a:lnTo>
                    <a:lnTo>
                      <a:pt x="379" y="1247"/>
                    </a:lnTo>
                    <a:lnTo>
                      <a:pt x="377" y="1247"/>
                    </a:lnTo>
                    <a:lnTo>
                      <a:pt x="375" y="1247"/>
                    </a:lnTo>
                    <a:lnTo>
                      <a:pt x="375" y="1247"/>
                    </a:lnTo>
                    <a:lnTo>
                      <a:pt x="374" y="1248"/>
                    </a:lnTo>
                    <a:lnTo>
                      <a:pt x="372" y="1248"/>
                    </a:lnTo>
                    <a:lnTo>
                      <a:pt x="371" y="1248"/>
                    </a:lnTo>
                    <a:lnTo>
                      <a:pt x="371" y="1248"/>
                    </a:lnTo>
                    <a:lnTo>
                      <a:pt x="368" y="1245"/>
                    </a:lnTo>
                    <a:lnTo>
                      <a:pt x="368" y="1243"/>
                    </a:lnTo>
                    <a:lnTo>
                      <a:pt x="368" y="1240"/>
                    </a:lnTo>
                    <a:lnTo>
                      <a:pt x="370" y="1236"/>
                    </a:lnTo>
                    <a:lnTo>
                      <a:pt x="370" y="1232"/>
                    </a:lnTo>
                    <a:lnTo>
                      <a:pt x="371" y="1229"/>
                    </a:lnTo>
                    <a:lnTo>
                      <a:pt x="371" y="1225"/>
                    </a:lnTo>
                    <a:lnTo>
                      <a:pt x="371" y="1222"/>
                    </a:lnTo>
                    <a:lnTo>
                      <a:pt x="372" y="1217"/>
                    </a:lnTo>
                    <a:lnTo>
                      <a:pt x="374" y="1213"/>
                    </a:lnTo>
                    <a:lnTo>
                      <a:pt x="375" y="1207"/>
                    </a:lnTo>
                    <a:lnTo>
                      <a:pt x="377" y="1202"/>
                    </a:lnTo>
                    <a:lnTo>
                      <a:pt x="378" y="1198"/>
                    </a:lnTo>
                    <a:lnTo>
                      <a:pt x="379" y="1193"/>
                    </a:lnTo>
                    <a:lnTo>
                      <a:pt x="379" y="1187"/>
                    </a:lnTo>
                    <a:lnTo>
                      <a:pt x="381" y="1183"/>
                    </a:lnTo>
                    <a:lnTo>
                      <a:pt x="386" y="1156"/>
                    </a:lnTo>
                    <a:lnTo>
                      <a:pt x="389" y="1128"/>
                    </a:lnTo>
                    <a:lnTo>
                      <a:pt x="391" y="1102"/>
                    </a:lnTo>
                    <a:lnTo>
                      <a:pt x="393" y="1075"/>
                    </a:lnTo>
                    <a:lnTo>
                      <a:pt x="393" y="1048"/>
                    </a:lnTo>
                    <a:lnTo>
                      <a:pt x="393" y="1021"/>
                    </a:lnTo>
                    <a:lnTo>
                      <a:pt x="391" y="995"/>
                    </a:lnTo>
                    <a:lnTo>
                      <a:pt x="390" y="968"/>
                    </a:lnTo>
                    <a:lnTo>
                      <a:pt x="390" y="964"/>
                    </a:lnTo>
                    <a:lnTo>
                      <a:pt x="390" y="962"/>
                    </a:lnTo>
                    <a:lnTo>
                      <a:pt x="389" y="959"/>
                    </a:lnTo>
                    <a:lnTo>
                      <a:pt x="389" y="955"/>
                    </a:lnTo>
                    <a:lnTo>
                      <a:pt x="389" y="952"/>
                    </a:lnTo>
                    <a:lnTo>
                      <a:pt x="387" y="949"/>
                    </a:lnTo>
                    <a:lnTo>
                      <a:pt x="387" y="945"/>
                    </a:lnTo>
                    <a:lnTo>
                      <a:pt x="386" y="943"/>
                    </a:lnTo>
                    <a:lnTo>
                      <a:pt x="389" y="936"/>
                    </a:lnTo>
                    <a:lnTo>
                      <a:pt x="390" y="929"/>
                    </a:lnTo>
                    <a:lnTo>
                      <a:pt x="393" y="921"/>
                    </a:lnTo>
                    <a:lnTo>
                      <a:pt x="395" y="914"/>
                    </a:lnTo>
                    <a:lnTo>
                      <a:pt x="397" y="908"/>
                    </a:lnTo>
                    <a:lnTo>
                      <a:pt x="398" y="900"/>
                    </a:lnTo>
                    <a:lnTo>
                      <a:pt x="399" y="893"/>
                    </a:lnTo>
                    <a:lnTo>
                      <a:pt x="399" y="886"/>
                    </a:lnTo>
                    <a:lnTo>
                      <a:pt x="404" y="887"/>
                    </a:lnTo>
                    <a:lnTo>
                      <a:pt x="409" y="891"/>
                    </a:lnTo>
                    <a:lnTo>
                      <a:pt x="414" y="894"/>
                    </a:lnTo>
                    <a:lnTo>
                      <a:pt x="418" y="898"/>
                    </a:lnTo>
                    <a:lnTo>
                      <a:pt x="426" y="909"/>
                    </a:lnTo>
                    <a:lnTo>
                      <a:pt x="436" y="918"/>
                    </a:lnTo>
                    <a:lnTo>
                      <a:pt x="445" y="928"/>
                    </a:lnTo>
                    <a:lnTo>
                      <a:pt x="456" y="935"/>
                    </a:lnTo>
                    <a:lnTo>
                      <a:pt x="463" y="937"/>
                    </a:lnTo>
                    <a:lnTo>
                      <a:pt x="470" y="939"/>
                    </a:lnTo>
                    <a:lnTo>
                      <a:pt x="476" y="939"/>
                    </a:lnTo>
                    <a:lnTo>
                      <a:pt x="485" y="939"/>
                    </a:lnTo>
                    <a:lnTo>
                      <a:pt x="489" y="937"/>
                    </a:lnTo>
                    <a:lnTo>
                      <a:pt x="493" y="936"/>
                    </a:lnTo>
                    <a:lnTo>
                      <a:pt x="498" y="933"/>
                    </a:lnTo>
                    <a:lnTo>
                      <a:pt x="502" y="932"/>
                    </a:lnTo>
                    <a:lnTo>
                      <a:pt x="508" y="931"/>
                    </a:lnTo>
                    <a:lnTo>
                      <a:pt x="512" y="928"/>
                    </a:lnTo>
                    <a:lnTo>
                      <a:pt x="516" y="927"/>
                    </a:lnTo>
                    <a:lnTo>
                      <a:pt x="520" y="925"/>
                    </a:lnTo>
                    <a:lnTo>
                      <a:pt x="524" y="922"/>
                    </a:lnTo>
                    <a:lnTo>
                      <a:pt x="526" y="920"/>
                    </a:lnTo>
                    <a:lnTo>
                      <a:pt x="530" y="917"/>
                    </a:lnTo>
                    <a:lnTo>
                      <a:pt x="533" y="914"/>
                    </a:lnTo>
                    <a:lnTo>
                      <a:pt x="537" y="912"/>
                    </a:lnTo>
                    <a:lnTo>
                      <a:pt x="540" y="910"/>
                    </a:lnTo>
                    <a:lnTo>
                      <a:pt x="544" y="908"/>
                    </a:lnTo>
                    <a:lnTo>
                      <a:pt x="547" y="905"/>
                    </a:lnTo>
                    <a:lnTo>
                      <a:pt x="563" y="905"/>
                    </a:lnTo>
                    <a:lnTo>
                      <a:pt x="578" y="904"/>
                    </a:lnTo>
                    <a:lnTo>
                      <a:pt x="594" y="904"/>
                    </a:lnTo>
                    <a:lnTo>
                      <a:pt x="609" y="902"/>
                    </a:lnTo>
                    <a:lnTo>
                      <a:pt x="624" y="901"/>
                    </a:lnTo>
                    <a:lnTo>
                      <a:pt x="639" y="900"/>
                    </a:lnTo>
                    <a:lnTo>
                      <a:pt x="653" y="900"/>
                    </a:lnTo>
                    <a:lnTo>
                      <a:pt x="668" y="898"/>
                    </a:lnTo>
                    <a:lnTo>
                      <a:pt x="679" y="897"/>
                    </a:lnTo>
                    <a:lnTo>
                      <a:pt x="688" y="895"/>
                    </a:lnTo>
                    <a:lnTo>
                      <a:pt x="699" y="895"/>
                    </a:lnTo>
                    <a:lnTo>
                      <a:pt x="710" y="894"/>
                    </a:lnTo>
                    <a:lnTo>
                      <a:pt x="720" y="894"/>
                    </a:lnTo>
                    <a:lnTo>
                      <a:pt x="730" y="891"/>
                    </a:lnTo>
                    <a:lnTo>
                      <a:pt x="738" y="889"/>
                    </a:lnTo>
                    <a:lnTo>
                      <a:pt x="747" y="883"/>
                    </a:lnTo>
                    <a:lnTo>
                      <a:pt x="747" y="878"/>
                    </a:lnTo>
                    <a:lnTo>
                      <a:pt x="747" y="873"/>
                    </a:lnTo>
                    <a:lnTo>
                      <a:pt x="747" y="866"/>
                    </a:lnTo>
                    <a:lnTo>
                      <a:pt x="745" y="860"/>
                    </a:lnTo>
                    <a:lnTo>
                      <a:pt x="744" y="855"/>
                    </a:lnTo>
                    <a:lnTo>
                      <a:pt x="744" y="850"/>
                    </a:lnTo>
                    <a:lnTo>
                      <a:pt x="742" y="843"/>
                    </a:lnTo>
                    <a:lnTo>
                      <a:pt x="741" y="837"/>
                    </a:lnTo>
                    <a:lnTo>
                      <a:pt x="737" y="813"/>
                    </a:lnTo>
                    <a:lnTo>
                      <a:pt x="733" y="790"/>
                    </a:lnTo>
                    <a:lnTo>
                      <a:pt x="729" y="767"/>
                    </a:lnTo>
                    <a:lnTo>
                      <a:pt x="726" y="744"/>
                    </a:lnTo>
                    <a:lnTo>
                      <a:pt x="724" y="721"/>
                    </a:lnTo>
                    <a:lnTo>
                      <a:pt x="722" y="698"/>
                    </a:lnTo>
                    <a:lnTo>
                      <a:pt x="722" y="675"/>
                    </a:lnTo>
                    <a:lnTo>
                      <a:pt x="724" y="652"/>
                    </a:lnTo>
                    <a:lnTo>
                      <a:pt x="724" y="651"/>
                    </a:lnTo>
                    <a:lnTo>
                      <a:pt x="722" y="650"/>
                    </a:lnTo>
                    <a:lnTo>
                      <a:pt x="721" y="648"/>
                    </a:lnTo>
                    <a:lnTo>
                      <a:pt x="721" y="647"/>
                    </a:lnTo>
                    <a:lnTo>
                      <a:pt x="720" y="646"/>
                    </a:lnTo>
                    <a:lnTo>
                      <a:pt x="718" y="644"/>
                    </a:lnTo>
                    <a:lnTo>
                      <a:pt x="718" y="643"/>
                    </a:lnTo>
                    <a:lnTo>
                      <a:pt x="717" y="642"/>
                    </a:lnTo>
                    <a:lnTo>
                      <a:pt x="636" y="640"/>
                    </a:lnTo>
                    <a:lnTo>
                      <a:pt x="637" y="638"/>
                    </a:lnTo>
                    <a:lnTo>
                      <a:pt x="639" y="635"/>
                    </a:lnTo>
                    <a:lnTo>
                      <a:pt x="640" y="631"/>
                    </a:lnTo>
                    <a:lnTo>
                      <a:pt x="641" y="627"/>
                    </a:lnTo>
                    <a:lnTo>
                      <a:pt x="641" y="623"/>
                    </a:lnTo>
                    <a:lnTo>
                      <a:pt x="641" y="620"/>
                    </a:lnTo>
                    <a:lnTo>
                      <a:pt x="640" y="616"/>
                    </a:lnTo>
                    <a:lnTo>
                      <a:pt x="636" y="613"/>
                    </a:lnTo>
                    <a:lnTo>
                      <a:pt x="634" y="612"/>
                    </a:lnTo>
                    <a:lnTo>
                      <a:pt x="632" y="612"/>
                    </a:lnTo>
                    <a:lnTo>
                      <a:pt x="630" y="612"/>
                    </a:lnTo>
                    <a:lnTo>
                      <a:pt x="628" y="612"/>
                    </a:lnTo>
                    <a:lnTo>
                      <a:pt x="626" y="612"/>
                    </a:lnTo>
                    <a:lnTo>
                      <a:pt x="625" y="612"/>
                    </a:lnTo>
                    <a:lnTo>
                      <a:pt x="624" y="612"/>
                    </a:lnTo>
                    <a:lnTo>
                      <a:pt x="622" y="611"/>
                    </a:lnTo>
                    <a:lnTo>
                      <a:pt x="622" y="609"/>
                    </a:lnTo>
                    <a:lnTo>
                      <a:pt x="621" y="607"/>
                    </a:lnTo>
                    <a:lnTo>
                      <a:pt x="621" y="604"/>
                    </a:lnTo>
                    <a:lnTo>
                      <a:pt x="620" y="601"/>
                    </a:lnTo>
                    <a:lnTo>
                      <a:pt x="618" y="600"/>
                    </a:lnTo>
                    <a:lnTo>
                      <a:pt x="617" y="597"/>
                    </a:lnTo>
                    <a:lnTo>
                      <a:pt x="614" y="597"/>
                    </a:lnTo>
                    <a:lnTo>
                      <a:pt x="611" y="596"/>
                    </a:lnTo>
                    <a:lnTo>
                      <a:pt x="610" y="597"/>
                    </a:lnTo>
                    <a:lnTo>
                      <a:pt x="609" y="597"/>
                    </a:lnTo>
                    <a:lnTo>
                      <a:pt x="607" y="598"/>
                    </a:lnTo>
                    <a:lnTo>
                      <a:pt x="605" y="598"/>
                    </a:lnTo>
                    <a:lnTo>
                      <a:pt x="603" y="600"/>
                    </a:lnTo>
                    <a:lnTo>
                      <a:pt x="602" y="600"/>
                    </a:lnTo>
                    <a:lnTo>
                      <a:pt x="601" y="601"/>
                    </a:lnTo>
                    <a:lnTo>
                      <a:pt x="601" y="602"/>
                    </a:lnTo>
                    <a:lnTo>
                      <a:pt x="598" y="598"/>
                    </a:lnTo>
                    <a:lnTo>
                      <a:pt x="597" y="594"/>
                    </a:lnTo>
                    <a:lnTo>
                      <a:pt x="595" y="589"/>
                    </a:lnTo>
                    <a:lnTo>
                      <a:pt x="595" y="584"/>
                    </a:lnTo>
                    <a:lnTo>
                      <a:pt x="594" y="580"/>
                    </a:lnTo>
                    <a:lnTo>
                      <a:pt x="591" y="575"/>
                    </a:lnTo>
                    <a:lnTo>
                      <a:pt x="589" y="571"/>
                    </a:lnTo>
                    <a:lnTo>
                      <a:pt x="584" y="569"/>
                    </a:lnTo>
                    <a:lnTo>
                      <a:pt x="580" y="569"/>
                    </a:lnTo>
                    <a:lnTo>
                      <a:pt x="576" y="569"/>
                    </a:lnTo>
                    <a:lnTo>
                      <a:pt x="571" y="570"/>
                    </a:lnTo>
                    <a:lnTo>
                      <a:pt x="568" y="571"/>
                    </a:lnTo>
                    <a:lnTo>
                      <a:pt x="564" y="573"/>
                    </a:lnTo>
                    <a:lnTo>
                      <a:pt x="562" y="574"/>
                    </a:lnTo>
                    <a:lnTo>
                      <a:pt x="560" y="577"/>
                    </a:lnTo>
                    <a:lnTo>
                      <a:pt x="560" y="581"/>
                    </a:lnTo>
                    <a:lnTo>
                      <a:pt x="559" y="582"/>
                    </a:lnTo>
                    <a:lnTo>
                      <a:pt x="559" y="585"/>
                    </a:lnTo>
                    <a:lnTo>
                      <a:pt x="559" y="586"/>
                    </a:lnTo>
                    <a:lnTo>
                      <a:pt x="559" y="589"/>
                    </a:lnTo>
                    <a:lnTo>
                      <a:pt x="559" y="590"/>
                    </a:lnTo>
                    <a:lnTo>
                      <a:pt x="559" y="593"/>
                    </a:lnTo>
                    <a:lnTo>
                      <a:pt x="559" y="594"/>
                    </a:lnTo>
                    <a:lnTo>
                      <a:pt x="559" y="596"/>
                    </a:lnTo>
                    <a:lnTo>
                      <a:pt x="556" y="597"/>
                    </a:lnTo>
                    <a:lnTo>
                      <a:pt x="553" y="598"/>
                    </a:lnTo>
                    <a:lnTo>
                      <a:pt x="551" y="598"/>
                    </a:lnTo>
                    <a:lnTo>
                      <a:pt x="547" y="600"/>
                    </a:lnTo>
                    <a:lnTo>
                      <a:pt x="544" y="600"/>
                    </a:lnTo>
                    <a:lnTo>
                      <a:pt x="541" y="601"/>
                    </a:lnTo>
                    <a:lnTo>
                      <a:pt x="540" y="604"/>
                    </a:lnTo>
                    <a:lnTo>
                      <a:pt x="539" y="607"/>
                    </a:lnTo>
                    <a:lnTo>
                      <a:pt x="536" y="608"/>
                    </a:lnTo>
                    <a:lnTo>
                      <a:pt x="533" y="608"/>
                    </a:lnTo>
                    <a:lnTo>
                      <a:pt x="530" y="609"/>
                    </a:lnTo>
                    <a:lnTo>
                      <a:pt x="528" y="609"/>
                    </a:lnTo>
                    <a:lnTo>
                      <a:pt x="524" y="611"/>
                    </a:lnTo>
                    <a:lnTo>
                      <a:pt x="522" y="612"/>
                    </a:lnTo>
                    <a:lnTo>
                      <a:pt x="520" y="613"/>
                    </a:lnTo>
                    <a:lnTo>
                      <a:pt x="517" y="617"/>
                    </a:lnTo>
                    <a:lnTo>
                      <a:pt x="516" y="620"/>
                    </a:lnTo>
                    <a:lnTo>
                      <a:pt x="516" y="624"/>
                    </a:lnTo>
                    <a:lnTo>
                      <a:pt x="514" y="628"/>
                    </a:lnTo>
                    <a:lnTo>
                      <a:pt x="514" y="631"/>
                    </a:lnTo>
                    <a:lnTo>
                      <a:pt x="514" y="635"/>
                    </a:lnTo>
                    <a:lnTo>
                      <a:pt x="514" y="638"/>
                    </a:lnTo>
                    <a:lnTo>
                      <a:pt x="516" y="640"/>
                    </a:lnTo>
                    <a:lnTo>
                      <a:pt x="517" y="643"/>
                    </a:lnTo>
                    <a:lnTo>
                      <a:pt x="428" y="662"/>
                    </a:lnTo>
                    <a:lnTo>
                      <a:pt x="432" y="759"/>
                    </a:lnTo>
                    <a:lnTo>
                      <a:pt x="426" y="756"/>
                    </a:lnTo>
                    <a:lnTo>
                      <a:pt x="420" y="754"/>
                    </a:lnTo>
                    <a:lnTo>
                      <a:pt x="414" y="750"/>
                    </a:lnTo>
                    <a:lnTo>
                      <a:pt x="409" y="746"/>
                    </a:lnTo>
                    <a:lnTo>
                      <a:pt x="405" y="740"/>
                    </a:lnTo>
                    <a:lnTo>
                      <a:pt x="399" y="735"/>
                    </a:lnTo>
                    <a:lnTo>
                      <a:pt x="395" y="731"/>
                    </a:lnTo>
                    <a:lnTo>
                      <a:pt x="390" y="725"/>
                    </a:lnTo>
                    <a:lnTo>
                      <a:pt x="391" y="723"/>
                    </a:lnTo>
                    <a:lnTo>
                      <a:pt x="393" y="720"/>
                    </a:lnTo>
                    <a:lnTo>
                      <a:pt x="393" y="717"/>
                    </a:lnTo>
                    <a:lnTo>
                      <a:pt x="393" y="715"/>
                    </a:lnTo>
                    <a:lnTo>
                      <a:pt x="393" y="712"/>
                    </a:lnTo>
                    <a:lnTo>
                      <a:pt x="391" y="709"/>
                    </a:lnTo>
                    <a:lnTo>
                      <a:pt x="391" y="708"/>
                    </a:lnTo>
                    <a:lnTo>
                      <a:pt x="390" y="705"/>
                    </a:lnTo>
                    <a:lnTo>
                      <a:pt x="381" y="697"/>
                    </a:lnTo>
                    <a:lnTo>
                      <a:pt x="372" y="690"/>
                    </a:lnTo>
                    <a:lnTo>
                      <a:pt x="362" y="683"/>
                    </a:lnTo>
                    <a:lnTo>
                      <a:pt x="352" y="678"/>
                    </a:lnTo>
                    <a:lnTo>
                      <a:pt x="343" y="671"/>
                    </a:lnTo>
                    <a:lnTo>
                      <a:pt x="333" y="666"/>
                    </a:lnTo>
                    <a:lnTo>
                      <a:pt x="324" y="659"/>
                    </a:lnTo>
                    <a:lnTo>
                      <a:pt x="316" y="651"/>
                    </a:lnTo>
                    <a:lnTo>
                      <a:pt x="314" y="651"/>
                    </a:lnTo>
                    <a:lnTo>
                      <a:pt x="313" y="650"/>
                    </a:lnTo>
                    <a:lnTo>
                      <a:pt x="313" y="650"/>
                    </a:lnTo>
                    <a:lnTo>
                      <a:pt x="313" y="650"/>
                    </a:lnTo>
                    <a:lnTo>
                      <a:pt x="313" y="650"/>
                    </a:lnTo>
                    <a:lnTo>
                      <a:pt x="312" y="648"/>
                    </a:lnTo>
                    <a:lnTo>
                      <a:pt x="312" y="648"/>
                    </a:lnTo>
                    <a:lnTo>
                      <a:pt x="310" y="647"/>
                    </a:lnTo>
                    <a:lnTo>
                      <a:pt x="309" y="646"/>
                    </a:lnTo>
                    <a:lnTo>
                      <a:pt x="309" y="644"/>
                    </a:lnTo>
                    <a:lnTo>
                      <a:pt x="309" y="644"/>
                    </a:lnTo>
                    <a:lnTo>
                      <a:pt x="309" y="644"/>
                    </a:lnTo>
                    <a:lnTo>
                      <a:pt x="308" y="644"/>
                    </a:lnTo>
                    <a:lnTo>
                      <a:pt x="308" y="643"/>
                    </a:lnTo>
                    <a:lnTo>
                      <a:pt x="308" y="643"/>
                    </a:lnTo>
                    <a:lnTo>
                      <a:pt x="306" y="642"/>
                    </a:lnTo>
                    <a:lnTo>
                      <a:pt x="316" y="640"/>
                    </a:lnTo>
                    <a:lnTo>
                      <a:pt x="325" y="638"/>
                    </a:lnTo>
                    <a:lnTo>
                      <a:pt x="335" y="635"/>
                    </a:lnTo>
                    <a:lnTo>
                      <a:pt x="345" y="631"/>
                    </a:lnTo>
                    <a:lnTo>
                      <a:pt x="355" y="625"/>
                    </a:lnTo>
                    <a:lnTo>
                      <a:pt x="363" y="619"/>
                    </a:lnTo>
                    <a:lnTo>
                      <a:pt x="370" y="612"/>
                    </a:lnTo>
                    <a:lnTo>
                      <a:pt x="377" y="602"/>
                    </a:lnTo>
                    <a:lnTo>
                      <a:pt x="378" y="600"/>
                    </a:lnTo>
                    <a:lnTo>
                      <a:pt x="379" y="597"/>
                    </a:lnTo>
                    <a:lnTo>
                      <a:pt x="379" y="594"/>
                    </a:lnTo>
                    <a:lnTo>
                      <a:pt x="379" y="592"/>
                    </a:lnTo>
                    <a:lnTo>
                      <a:pt x="381" y="589"/>
                    </a:lnTo>
                    <a:lnTo>
                      <a:pt x="381" y="586"/>
                    </a:lnTo>
                    <a:lnTo>
                      <a:pt x="382" y="584"/>
                    </a:lnTo>
                    <a:lnTo>
                      <a:pt x="385" y="582"/>
                    </a:lnTo>
                    <a:lnTo>
                      <a:pt x="385" y="578"/>
                    </a:lnTo>
                    <a:lnTo>
                      <a:pt x="386" y="575"/>
                    </a:lnTo>
                    <a:lnTo>
                      <a:pt x="386" y="571"/>
                    </a:lnTo>
                    <a:lnTo>
                      <a:pt x="387" y="569"/>
                    </a:lnTo>
                    <a:lnTo>
                      <a:pt x="387" y="566"/>
                    </a:lnTo>
                    <a:lnTo>
                      <a:pt x="389" y="562"/>
                    </a:lnTo>
                    <a:lnTo>
                      <a:pt x="389" y="559"/>
                    </a:lnTo>
                    <a:lnTo>
                      <a:pt x="390" y="557"/>
                    </a:lnTo>
                    <a:lnTo>
                      <a:pt x="390" y="552"/>
                    </a:lnTo>
                    <a:lnTo>
                      <a:pt x="391" y="548"/>
                    </a:lnTo>
                    <a:lnTo>
                      <a:pt x="391" y="544"/>
                    </a:lnTo>
                    <a:lnTo>
                      <a:pt x="393" y="540"/>
                    </a:lnTo>
                    <a:lnTo>
                      <a:pt x="394" y="536"/>
                    </a:lnTo>
                    <a:lnTo>
                      <a:pt x="394" y="534"/>
                    </a:lnTo>
                    <a:lnTo>
                      <a:pt x="395" y="530"/>
                    </a:lnTo>
                    <a:lnTo>
                      <a:pt x="395" y="527"/>
                    </a:lnTo>
                    <a:lnTo>
                      <a:pt x="398" y="519"/>
                    </a:lnTo>
                    <a:lnTo>
                      <a:pt x="401" y="512"/>
                    </a:lnTo>
                    <a:lnTo>
                      <a:pt x="404" y="504"/>
                    </a:lnTo>
                    <a:lnTo>
                      <a:pt x="406" y="497"/>
                    </a:lnTo>
                    <a:lnTo>
                      <a:pt x="409" y="492"/>
                    </a:lnTo>
                    <a:lnTo>
                      <a:pt x="412" y="485"/>
                    </a:lnTo>
                    <a:lnTo>
                      <a:pt x="414" y="480"/>
                    </a:lnTo>
                    <a:lnTo>
                      <a:pt x="418" y="474"/>
                    </a:lnTo>
                    <a:lnTo>
                      <a:pt x="418" y="473"/>
                    </a:lnTo>
                    <a:lnTo>
                      <a:pt x="417" y="471"/>
                    </a:lnTo>
                    <a:lnTo>
                      <a:pt x="417" y="470"/>
                    </a:lnTo>
                    <a:lnTo>
                      <a:pt x="417" y="470"/>
                    </a:lnTo>
                    <a:lnTo>
                      <a:pt x="418" y="469"/>
                    </a:lnTo>
                    <a:lnTo>
                      <a:pt x="418" y="469"/>
                    </a:lnTo>
                    <a:lnTo>
                      <a:pt x="420" y="467"/>
                    </a:lnTo>
                    <a:lnTo>
                      <a:pt x="421" y="466"/>
                    </a:lnTo>
                    <a:lnTo>
                      <a:pt x="422" y="466"/>
                    </a:lnTo>
                    <a:lnTo>
                      <a:pt x="422" y="463"/>
                    </a:lnTo>
                    <a:lnTo>
                      <a:pt x="424" y="461"/>
                    </a:lnTo>
                    <a:lnTo>
                      <a:pt x="425" y="458"/>
                    </a:lnTo>
                    <a:lnTo>
                      <a:pt x="425" y="454"/>
                    </a:lnTo>
                    <a:lnTo>
                      <a:pt x="426" y="451"/>
                    </a:lnTo>
                    <a:lnTo>
                      <a:pt x="428" y="449"/>
                    </a:lnTo>
                    <a:lnTo>
                      <a:pt x="429" y="447"/>
                    </a:lnTo>
                    <a:lnTo>
                      <a:pt x="429" y="442"/>
                    </a:lnTo>
                    <a:lnTo>
                      <a:pt x="429" y="438"/>
                    </a:lnTo>
                    <a:lnTo>
                      <a:pt x="429" y="434"/>
                    </a:lnTo>
                    <a:lnTo>
                      <a:pt x="429" y="430"/>
                    </a:lnTo>
                    <a:lnTo>
                      <a:pt x="428" y="427"/>
                    </a:lnTo>
                    <a:lnTo>
                      <a:pt x="426" y="423"/>
                    </a:lnTo>
                    <a:lnTo>
                      <a:pt x="426" y="419"/>
                    </a:lnTo>
                    <a:lnTo>
                      <a:pt x="425" y="416"/>
                    </a:lnTo>
                    <a:lnTo>
                      <a:pt x="431" y="413"/>
                    </a:lnTo>
                    <a:lnTo>
                      <a:pt x="435" y="411"/>
                    </a:lnTo>
                    <a:lnTo>
                      <a:pt x="440" y="409"/>
                    </a:lnTo>
                    <a:lnTo>
                      <a:pt x="444" y="405"/>
                    </a:lnTo>
                    <a:lnTo>
                      <a:pt x="448" y="403"/>
                    </a:lnTo>
                    <a:lnTo>
                      <a:pt x="452" y="399"/>
                    </a:lnTo>
                    <a:lnTo>
                      <a:pt x="455" y="395"/>
                    </a:lnTo>
                    <a:lnTo>
                      <a:pt x="458" y="389"/>
                    </a:lnTo>
                    <a:lnTo>
                      <a:pt x="456" y="385"/>
                    </a:lnTo>
                    <a:lnTo>
                      <a:pt x="455" y="381"/>
                    </a:lnTo>
                    <a:lnTo>
                      <a:pt x="453" y="378"/>
                    </a:lnTo>
                    <a:lnTo>
                      <a:pt x="451" y="374"/>
                    </a:lnTo>
                    <a:lnTo>
                      <a:pt x="448" y="372"/>
                    </a:lnTo>
                    <a:lnTo>
                      <a:pt x="444" y="369"/>
                    </a:lnTo>
                    <a:lnTo>
                      <a:pt x="441" y="368"/>
                    </a:lnTo>
                    <a:lnTo>
                      <a:pt x="437" y="366"/>
                    </a:lnTo>
                    <a:lnTo>
                      <a:pt x="435" y="363"/>
                    </a:lnTo>
                    <a:lnTo>
                      <a:pt x="431" y="362"/>
                    </a:lnTo>
                    <a:lnTo>
                      <a:pt x="428" y="361"/>
                    </a:lnTo>
                    <a:lnTo>
                      <a:pt x="424" y="361"/>
                    </a:lnTo>
                    <a:lnTo>
                      <a:pt x="421" y="359"/>
                    </a:lnTo>
                    <a:lnTo>
                      <a:pt x="418" y="358"/>
                    </a:lnTo>
                    <a:lnTo>
                      <a:pt x="416" y="358"/>
                    </a:lnTo>
                    <a:lnTo>
                      <a:pt x="412" y="355"/>
                    </a:lnTo>
                    <a:lnTo>
                      <a:pt x="406" y="355"/>
                    </a:lnTo>
                    <a:lnTo>
                      <a:pt x="402" y="355"/>
                    </a:lnTo>
                    <a:lnTo>
                      <a:pt x="397" y="355"/>
                    </a:lnTo>
                    <a:lnTo>
                      <a:pt x="391" y="354"/>
                    </a:lnTo>
                    <a:lnTo>
                      <a:pt x="387" y="354"/>
                    </a:lnTo>
                    <a:lnTo>
                      <a:pt x="382" y="354"/>
                    </a:lnTo>
                    <a:lnTo>
                      <a:pt x="378" y="353"/>
                    </a:lnTo>
                    <a:lnTo>
                      <a:pt x="374" y="351"/>
                    </a:lnTo>
                    <a:lnTo>
                      <a:pt x="375" y="342"/>
                    </a:lnTo>
                    <a:lnTo>
                      <a:pt x="377" y="334"/>
                    </a:lnTo>
                    <a:lnTo>
                      <a:pt x="378" y="324"/>
                    </a:lnTo>
                    <a:lnTo>
                      <a:pt x="379" y="315"/>
                    </a:lnTo>
                    <a:lnTo>
                      <a:pt x="379" y="307"/>
                    </a:lnTo>
                    <a:lnTo>
                      <a:pt x="381" y="297"/>
                    </a:lnTo>
                    <a:lnTo>
                      <a:pt x="381" y="289"/>
                    </a:lnTo>
                    <a:lnTo>
                      <a:pt x="379" y="280"/>
                    </a:lnTo>
                    <a:lnTo>
                      <a:pt x="381" y="276"/>
                    </a:lnTo>
                    <a:lnTo>
                      <a:pt x="381" y="270"/>
                    </a:lnTo>
                    <a:lnTo>
                      <a:pt x="382" y="266"/>
                    </a:lnTo>
                    <a:lnTo>
                      <a:pt x="382" y="261"/>
                    </a:lnTo>
                    <a:lnTo>
                      <a:pt x="382" y="257"/>
                    </a:lnTo>
                    <a:lnTo>
                      <a:pt x="383" y="251"/>
                    </a:lnTo>
                    <a:lnTo>
                      <a:pt x="383" y="247"/>
                    </a:lnTo>
                    <a:lnTo>
                      <a:pt x="385" y="242"/>
                    </a:lnTo>
                    <a:lnTo>
                      <a:pt x="385" y="239"/>
                    </a:lnTo>
                    <a:lnTo>
                      <a:pt x="385" y="237"/>
                    </a:lnTo>
                    <a:lnTo>
                      <a:pt x="385" y="234"/>
                    </a:lnTo>
                    <a:lnTo>
                      <a:pt x="385" y="231"/>
                    </a:lnTo>
                    <a:lnTo>
                      <a:pt x="385" y="228"/>
                    </a:lnTo>
                    <a:lnTo>
                      <a:pt x="386" y="226"/>
                    </a:lnTo>
                    <a:lnTo>
                      <a:pt x="386" y="224"/>
                    </a:lnTo>
                    <a:lnTo>
                      <a:pt x="385" y="223"/>
                    </a:lnTo>
                    <a:lnTo>
                      <a:pt x="386" y="219"/>
                    </a:lnTo>
                    <a:lnTo>
                      <a:pt x="387" y="215"/>
                    </a:lnTo>
                    <a:lnTo>
                      <a:pt x="387" y="211"/>
                    </a:lnTo>
                    <a:lnTo>
                      <a:pt x="389" y="207"/>
                    </a:lnTo>
                    <a:lnTo>
                      <a:pt x="389" y="203"/>
                    </a:lnTo>
                    <a:lnTo>
                      <a:pt x="389" y="197"/>
                    </a:lnTo>
                    <a:lnTo>
                      <a:pt x="389" y="195"/>
                    </a:lnTo>
                    <a:lnTo>
                      <a:pt x="387" y="191"/>
                    </a:lnTo>
                    <a:lnTo>
                      <a:pt x="387" y="185"/>
                    </a:lnTo>
                    <a:lnTo>
                      <a:pt x="389" y="181"/>
                    </a:lnTo>
                    <a:lnTo>
                      <a:pt x="390" y="177"/>
                    </a:lnTo>
                    <a:lnTo>
                      <a:pt x="393" y="173"/>
                    </a:lnTo>
                    <a:lnTo>
                      <a:pt x="397" y="170"/>
                    </a:lnTo>
                    <a:lnTo>
                      <a:pt x="399" y="166"/>
                    </a:lnTo>
                    <a:lnTo>
                      <a:pt x="402" y="162"/>
                    </a:lnTo>
                    <a:lnTo>
                      <a:pt x="404" y="158"/>
                    </a:lnTo>
                    <a:lnTo>
                      <a:pt x="409" y="150"/>
                    </a:lnTo>
                    <a:lnTo>
                      <a:pt x="413" y="142"/>
                    </a:lnTo>
                    <a:lnTo>
                      <a:pt x="418" y="134"/>
                    </a:lnTo>
                    <a:lnTo>
                      <a:pt x="422" y="126"/>
                    </a:lnTo>
                    <a:lnTo>
                      <a:pt x="425" y="118"/>
                    </a:lnTo>
                    <a:lnTo>
                      <a:pt x="429" y="110"/>
                    </a:lnTo>
                    <a:lnTo>
                      <a:pt x="433" y="100"/>
                    </a:lnTo>
                    <a:lnTo>
                      <a:pt x="436" y="92"/>
                    </a:lnTo>
                    <a:lnTo>
                      <a:pt x="437" y="85"/>
                    </a:lnTo>
                    <a:lnTo>
                      <a:pt x="439" y="79"/>
                    </a:lnTo>
                    <a:lnTo>
                      <a:pt x="440" y="72"/>
                    </a:lnTo>
                    <a:lnTo>
                      <a:pt x="441" y="65"/>
                    </a:lnTo>
                    <a:lnTo>
                      <a:pt x="441" y="58"/>
                    </a:lnTo>
                    <a:lnTo>
                      <a:pt x="441" y="52"/>
                    </a:lnTo>
                    <a:lnTo>
                      <a:pt x="439" y="46"/>
                    </a:lnTo>
                    <a:lnTo>
                      <a:pt x="436" y="41"/>
                    </a:lnTo>
                    <a:lnTo>
                      <a:pt x="428" y="35"/>
                    </a:lnTo>
                    <a:lnTo>
                      <a:pt x="421" y="31"/>
                    </a:lnTo>
                    <a:lnTo>
                      <a:pt x="413" y="29"/>
                    </a:lnTo>
                    <a:lnTo>
                      <a:pt x="405" y="26"/>
                    </a:lnTo>
                    <a:lnTo>
                      <a:pt x="398" y="23"/>
                    </a:lnTo>
                    <a:lnTo>
                      <a:pt x="390" y="22"/>
                    </a:lnTo>
                    <a:lnTo>
                      <a:pt x="382" y="18"/>
                    </a:lnTo>
                    <a:lnTo>
                      <a:pt x="374" y="15"/>
                    </a:lnTo>
                    <a:lnTo>
                      <a:pt x="364" y="11"/>
                    </a:lnTo>
                    <a:lnTo>
                      <a:pt x="355" y="7"/>
                    </a:lnTo>
                    <a:lnTo>
                      <a:pt x="344" y="4"/>
                    </a:lnTo>
                    <a:lnTo>
                      <a:pt x="335" y="2"/>
                    </a:lnTo>
                    <a:lnTo>
                      <a:pt x="324" y="0"/>
                    </a:lnTo>
                    <a:lnTo>
                      <a:pt x="314" y="0"/>
                    </a:lnTo>
                    <a:lnTo>
                      <a:pt x="305" y="0"/>
                    </a:lnTo>
                    <a:lnTo>
                      <a:pt x="295" y="3"/>
                    </a:lnTo>
                    <a:lnTo>
                      <a:pt x="291" y="4"/>
                    </a:lnTo>
                    <a:lnTo>
                      <a:pt x="287" y="6"/>
                    </a:lnTo>
                    <a:lnTo>
                      <a:pt x="283" y="7"/>
                    </a:lnTo>
                    <a:lnTo>
                      <a:pt x="279" y="8"/>
                    </a:lnTo>
                    <a:lnTo>
                      <a:pt x="277" y="10"/>
                    </a:lnTo>
                    <a:lnTo>
                      <a:pt x="273" y="11"/>
                    </a:lnTo>
                    <a:lnTo>
                      <a:pt x="268" y="12"/>
                    </a:lnTo>
                    <a:lnTo>
                      <a:pt x="266" y="14"/>
                    </a:lnTo>
                    <a:lnTo>
                      <a:pt x="254" y="19"/>
                    </a:lnTo>
                    <a:lnTo>
                      <a:pt x="241" y="23"/>
                    </a:lnTo>
                    <a:lnTo>
                      <a:pt x="231" y="29"/>
                    </a:lnTo>
                    <a:lnTo>
                      <a:pt x="218" y="34"/>
                    </a:lnTo>
                    <a:lnTo>
                      <a:pt x="206" y="38"/>
                    </a:lnTo>
                    <a:lnTo>
                      <a:pt x="194" y="43"/>
                    </a:lnTo>
                    <a:lnTo>
                      <a:pt x="182" y="47"/>
                    </a:lnTo>
                    <a:lnTo>
                      <a:pt x="171" y="53"/>
                    </a:lnTo>
                    <a:lnTo>
                      <a:pt x="163" y="56"/>
                    </a:lnTo>
                    <a:lnTo>
                      <a:pt x="156" y="57"/>
                    </a:lnTo>
                    <a:lnTo>
                      <a:pt x="148" y="58"/>
                    </a:lnTo>
                    <a:lnTo>
                      <a:pt x="140" y="60"/>
                    </a:lnTo>
                    <a:lnTo>
                      <a:pt x="133" y="61"/>
                    </a:lnTo>
                    <a:lnTo>
                      <a:pt x="125" y="61"/>
                    </a:lnTo>
                    <a:lnTo>
                      <a:pt x="117" y="62"/>
                    </a:lnTo>
                    <a:lnTo>
                      <a:pt x="110" y="64"/>
                    </a:lnTo>
                    <a:lnTo>
                      <a:pt x="104" y="66"/>
                    </a:lnTo>
                    <a:lnTo>
                      <a:pt x="98" y="69"/>
                    </a:lnTo>
                    <a:lnTo>
                      <a:pt x="93" y="73"/>
                    </a:lnTo>
                    <a:lnTo>
                      <a:pt x="87" y="77"/>
                    </a:lnTo>
                    <a:lnTo>
                      <a:pt x="79" y="87"/>
                    </a:lnTo>
                    <a:lnTo>
                      <a:pt x="71" y="97"/>
                    </a:lnTo>
                    <a:lnTo>
                      <a:pt x="66" y="110"/>
                    </a:lnTo>
                    <a:lnTo>
                      <a:pt x="59" y="122"/>
                    </a:lnTo>
                    <a:lnTo>
                      <a:pt x="52" y="134"/>
                    </a:lnTo>
                    <a:lnTo>
                      <a:pt x="44" y="145"/>
                    </a:lnTo>
                    <a:lnTo>
                      <a:pt x="39" y="156"/>
                    </a:lnTo>
                    <a:lnTo>
                      <a:pt x="33" y="166"/>
                    </a:lnTo>
                    <a:lnTo>
                      <a:pt x="27" y="176"/>
                    </a:lnTo>
                    <a:lnTo>
                      <a:pt x="21" y="187"/>
                    </a:lnTo>
                    <a:lnTo>
                      <a:pt x="16" y="196"/>
                    </a:lnTo>
                    <a:lnTo>
                      <a:pt x="11" y="207"/>
                    </a:lnTo>
                    <a:lnTo>
                      <a:pt x="6" y="218"/>
                    </a:lnTo>
                    <a:lnTo>
                      <a:pt x="2" y="227"/>
                    </a:lnTo>
                    <a:lnTo>
                      <a:pt x="1" y="237"/>
                    </a:lnTo>
                    <a:lnTo>
                      <a:pt x="0" y="246"/>
                    </a:lnTo>
                    <a:lnTo>
                      <a:pt x="1" y="255"/>
                    </a:lnTo>
                    <a:lnTo>
                      <a:pt x="1" y="264"/>
                    </a:lnTo>
                    <a:lnTo>
                      <a:pt x="2" y="273"/>
                    </a:lnTo>
                    <a:lnTo>
                      <a:pt x="4" y="282"/>
                    </a:lnTo>
                    <a:lnTo>
                      <a:pt x="5" y="291"/>
                    </a:lnTo>
                    <a:lnTo>
                      <a:pt x="6" y="300"/>
                    </a:lnTo>
                    <a:lnTo>
                      <a:pt x="11" y="307"/>
                    </a:lnTo>
                    <a:lnTo>
                      <a:pt x="13" y="315"/>
                    </a:lnTo>
                    <a:lnTo>
                      <a:pt x="16" y="322"/>
                    </a:lnTo>
                    <a:lnTo>
                      <a:pt x="19" y="328"/>
                    </a:lnTo>
                    <a:lnTo>
                      <a:pt x="21" y="335"/>
                    </a:lnTo>
                    <a:lnTo>
                      <a:pt x="24" y="340"/>
                    </a:lnTo>
                    <a:lnTo>
                      <a:pt x="27" y="347"/>
                    </a:lnTo>
                    <a:lnTo>
                      <a:pt x="31" y="355"/>
                    </a:lnTo>
                    <a:lnTo>
                      <a:pt x="24" y="361"/>
                    </a:lnTo>
                    <a:lnTo>
                      <a:pt x="17" y="369"/>
                    </a:lnTo>
                    <a:lnTo>
                      <a:pt x="13" y="378"/>
                    </a:lnTo>
                    <a:lnTo>
                      <a:pt x="9" y="386"/>
                    </a:lnTo>
                    <a:lnTo>
                      <a:pt x="6" y="397"/>
                    </a:lnTo>
                    <a:lnTo>
                      <a:pt x="5" y="407"/>
                    </a:lnTo>
                    <a:lnTo>
                      <a:pt x="6" y="416"/>
                    </a:lnTo>
                    <a:lnTo>
                      <a:pt x="9" y="426"/>
                    </a:lnTo>
                    <a:lnTo>
                      <a:pt x="15" y="438"/>
                    </a:lnTo>
                    <a:lnTo>
                      <a:pt x="23" y="447"/>
                    </a:lnTo>
                    <a:lnTo>
                      <a:pt x="31" y="457"/>
                    </a:lnTo>
                    <a:lnTo>
                      <a:pt x="39" y="465"/>
                    </a:lnTo>
                    <a:lnTo>
                      <a:pt x="48" y="473"/>
                    </a:lnTo>
                    <a:lnTo>
                      <a:pt x="59" y="478"/>
                    </a:lnTo>
                    <a:lnTo>
                      <a:pt x="70" y="485"/>
                    </a:lnTo>
                    <a:lnTo>
                      <a:pt x="82" y="489"/>
                    </a:lnTo>
                    <a:lnTo>
                      <a:pt x="86" y="489"/>
                    </a:lnTo>
                    <a:lnTo>
                      <a:pt x="90" y="489"/>
                    </a:lnTo>
                    <a:lnTo>
                      <a:pt x="96" y="489"/>
                    </a:lnTo>
                    <a:lnTo>
                      <a:pt x="100" y="489"/>
                    </a:lnTo>
                    <a:lnTo>
                      <a:pt x="104" y="489"/>
                    </a:lnTo>
                    <a:lnTo>
                      <a:pt x="108" y="488"/>
                    </a:lnTo>
                    <a:lnTo>
                      <a:pt x="112" y="488"/>
                    </a:lnTo>
                    <a:lnTo>
                      <a:pt x="116" y="486"/>
                    </a:lnTo>
                    <a:lnTo>
                      <a:pt x="116" y="492"/>
                    </a:lnTo>
                    <a:lnTo>
                      <a:pt x="116" y="496"/>
                    </a:lnTo>
                    <a:lnTo>
                      <a:pt x="116" y="500"/>
                    </a:lnTo>
                    <a:lnTo>
                      <a:pt x="117" y="504"/>
                    </a:lnTo>
                    <a:lnTo>
                      <a:pt x="119" y="508"/>
                    </a:lnTo>
                    <a:lnTo>
                      <a:pt x="119" y="512"/>
                    </a:lnTo>
                    <a:lnTo>
                      <a:pt x="120" y="517"/>
                    </a:lnTo>
                    <a:lnTo>
                      <a:pt x="121" y="523"/>
                    </a:lnTo>
                    <a:lnTo>
                      <a:pt x="124" y="528"/>
                    </a:lnTo>
                    <a:lnTo>
                      <a:pt x="127" y="532"/>
                    </a:lnTo>
                    <a:lnTo>
                      <a:pt x="131" y="538"/>
                    </a:lnTo>
                    <a:lnTo>
                      <a:pt x="135" y="542"/>
                    </a:lnTo>
                    <a:lnTo>
                      <a:pt x="139" y="546"/>
                    </a:lnTo>
                    <a:lnTo>
                      <a:pt x="143" y="550"/>
                    </a:lnTo>
                    <a:lnTo>
                      <a:pt x="148" y="554"/>
                    </a:lnTo>
                    <a:lnTo>
                      <a:pt x="154" y="557"/>
                    </a:lnTo>
                    <a:lnTo>
                      <a:pt x="159" y="561"/>
                    </a:lnTo>
                    <a:lnTo>
                      <a:pt x="163" y="563"/>
                    </a:lnTo>
                    <a:lnTo>
                      <a:pt x="169" y="566"/>
                    </a:lnTo>
                    <a:lnTo>
                      <a:pt x="174" y="569"/>
                    </a:lnTo>
                    <a:lnTo>
                      <a:pt x="178" y="571"/>
                    </a:lnTo>
                    <a:lnTo>
                      <a:pt x="182" y="574"/>
                    </a:lnTo>
                    <a:lnTo>
                      <a:pt x="187" y="575"/>
                    </a:lnTo>
                    <a:lnTo>
                      <a:pt x="191" y="578"/>
                    </a:lnTo>
                    <a:lnTo>
                      <a:pt x="183" y="584"/>
                    </a:lnTo>
                    <a:lnTo>
                      <a:pt x="177" y="592"/>
                    </a:lnTo>
                    <a:lnTo>
                      <a:pt x="170" y="601"/>
                    </a:lnTo>
                    <a:lnTo>
                      <a:pt x="164" y="611"/>
                    </a:lnTo>
                    <a:lnTo>
                      <a:pt x="159" y="621"/>
                    </a:lnTo>
                    <a:lnTo>
                      <a:pt x="155" y="632"/>
                    </a:lnTo>
                    <a:lnTo>
                      <a:pt x="151" y="643"/>
                    </a:lnTo>
                    <a:lnTo>
                      <a:pt x="148" y="654"/>
                    </a:lnTo>
                    <a:lnTo>
                      <a:pt x="148" y="659"/>
                    </a:lnTo>
                    <a:lnTo>
                      <a:pt x="148" y="663"/>
                    </a:lnTo>
                    <a:lnTo>
                      <a:pt x="148" y="669"/>
                    </a:lnTo>
                    <a:lnTo>
                      <a:pt x="147" y="673"/>
                    </a:lnTo>
                    <a:lnTo>
                      <a:pt x="147" y="678"/>
                    </a:lnTo>
                    <a:lnTo>
                      <a:pt x="147" y="682"/>
                    </a:lnTo>
                    <a:lnTo>
                      <a:pt x="147" y="686"/>
                    </a:lnTo>
                    <a:lnTo>
                      <a:pt x="148" y="690"/>
                    </a:lnTo>
                    <a:lnTo>
                      <a:pt x="150" y="709"/>
                    </a:lnTo>
                    <a:lnTo>
                      <a:pt x="150" y="728"/>
                    </a:lnTo>
                    <a:lnTo>
                      <a:pt x="151" y="746"/>
                    </a:lnTo>
                    <a:lnTo>
                      <a:pt x="151" y="763"/>
                    </a:lnTo>
                    <a:lnTo>
                      <a:pt x="150" y="782"/>
                    </a:lnTo>
                    <a:lnTo>
                      <a:pt x="150" y="800"/>
                    </a:lnTo>
                    <a:lnTo>
                      <a:pt x="148" y="819"/>
                    </a:lnTo>
                    <a:lnTo>
                      <a:pt x="146" y="837"/>
                    </a:lnTo>
                    <a:lnTo>
                      <a:pt x="142" y="846"/>
                    </a:lnTo>
                    <a:lnTo>
                      <a:pt x="137" y="854"/>
                    </a:lnTo>
                    <a:lnTo>
                      <a:pt x="136" y="863"/>
                    </a:lnTo>
                    <a:lnTo>
                      <a:pt x="135" y="871"/>
                    </a:lnTo>
                    <a:lnTo>
                      <a:pt x="133" y="887"/>
                    </a:lnTo>
                    <a:lnTo>
                      <a:pt x="135" y="904"/>
                    </a:lnTo>
                    <a:lnTo>
                      <a:pt x="137" y="920"/>
                    </a:lnTo>
                    <a:lnTo>
                      <a:pt x="139" y="935"/>
                    </a:lnTo>
                    <a:lnTo>
                      <a:pt x="140" y="943"/>
                    </a:lnTo>
                    <a:lnTo>
                      <a:pt x="139" y="951"/>
                    </a:lnTo>
                    <a:lnTo>
                      <a:pt x="137" y="959"/>
                    </a:lnTo>
                    <a:lnTo>
                      <a:pt x="136" y="967"/>
                    </a:lnTo>
                    <a:lnTo>
                      <a:pt x="136" y="979"/>
                    </a:lnTo>
                    <a:lnTo>
                      <a:pt x="136" y="990"/>
                    </a:lnTo>
                    <a:lnTo>
                      <a:pt x="136" y="1001"/>
                    </a:lnTo>
                    <a:lnTo>
                      <a:pt x="136" y="1012"/>
                    </a:lnTo>
                    <a:lnTo>
                      <a:pt x="136" y="1024"/>
                    </a:lnTo>
                    <a:lnTo>
                      <a:pt x="137" y="1035"/>
                    </a:lnTo>
                    <a:lnTo>
                      <a:pt x="139" y="1045"/>
                    </a:lnTo>
                    <a:lnTo>
                      <a:pt x="140" y="1058"/>
                    </a:lnTo>
                    <a:lnTo>
                      <a:pt x="142" y="1063"/>
                    </a:lnTo>
                    <a:lnTo>
                      <a:pt x="142" y="1068"/>
                    </a:lnTo>
                    <a:lnTo>
                      <a:pt x="143" y="1072"/>
                    </a:lnTo>
                    <a:lnTo>
                      <a:pt x="144" y="1078"/>
                    </a:lnTo>
                    <a:lnTo>
                      <a:pt x="146" y="1083"/>
                    </a:lnTo>
                    <a:lnTo>
                      <a:pt x="147" y="1089"/>
                    </a:lnTo>
                    <a:lnTo>
                      <a:pt x="148" y="1093"/>
                    </a:lnTo>
                    <a:lnTo>
                      <a:pt x="148" y="1098"/>
                    </a:lnTo>
                    <a:lnTo>
                      <a:pt x="150" y="1102"/>
                    </a:lnTo>
                    <a:lnTo>
                      <a:pt x="150" y="1105"/>
                    </a:lnTo>
                    <a:lnTo>
                      <a:pt x="151" y="1109"/>
                    </a:lnTo>
                    <a:lnTo>
                      <a:pt x="152" y="1112"/>
                    </a:lnTo>
                    <a:lnTo>
                      <a:pt x="152" y="1116"/>
                    </a:lnTo>
                    <a:lnTo>
                      <a:pt x="154" y="1118"/>
                    </a:lnTo>
                    <a:lnTo>
                      <a:pt x="154" y="1121"/>
                    </a:lnTo>
                    <a:lnTo>
                      <a:pt x="154" y="1124"/>
                    </a:lnTo>
                    <a:lnTo>
                      <a:pt x="156" y="1136"/>
                    </a:lnTo>
                    <a:lnTo>
                      <a:pt x="160" y="1148"/>
                    </a:lnTo>
                    <a:lnTo>
                      <a:pt x="164" y="1160"/>
                    </a:lnTo>
                    <a:lnTo>
                      <a:pt x="169" y="1171"/>
                    </a:lnTo>
                    <a:lnTo>
                      <a:pt x="173" y="1183"/>
                    </a:lnTo>
                    <a:lnTo>
                      <a:pt x="178" y="1195"/>
                    </a:lnTo>
                    <a:lnTo>
                      <a:pt x="183" y="1207"/>
                    </a:lnTo>
                    <a:lnTo>
                      <a:pt x="190" y="1220"/>
                    </a:lnTo>
                    <a:lnTo>
                      <a:pt x="193" y="1225"/>
                    </a:lnTo>
                    <a:lnTo>
                      <a:pt x="196" y="1229"/>
                    </a:lnTo>
                    <a:lnTo>
                      <a:pt x="198" y="1234"/>
                    </a:lnTo>
                    <a:lnTo>
                      <a:pt x="201" y="1240"/>
                    </a:lnTo>
                    <a:lnTo>
                      <a:pt x="202" y="1244"/>
                    </a:lnTo>
                    <a:lnTo>
                      <a:pt x="205" y="1248"/>
                    </a:lnTo>
                    <a:lnTo>
                      <a:pt x="208" y="1252"/>
                    </a:lnTo>
                    <a:lnTo>
                      <a:pt x="210" y="1256"/>
                    </a:lnTo>
                    <a:lnTo>
                      <a:pt x="212" y="1259"/>
                    </a:lnTo>
                    <a:lnTo>
                      <a:pt x="214" y="1261"/>
                    </a:lnTo>
                    <a:lnTo>
                      <a:pt x="216" y="1265"/>
                    </a:lnTo>
                    <a:lnTo>
                      <a:pt x="218" y="1268"/>
                    </a:lnTo>
                    <a:lnTo>
                      <a:pt x="220" y="1271"/>
                    </a:lnTo>
                    <a:lnTo>
                      <a:pt x="221" y="1275"/>
                    </a:lnTo>
                    <a:lnTo>
                      <a:pt x="224" y="1278"/>
                    </a:lnTo>
                    <a:lnTo>
                      <a:pt x="225" y="1280"/>
                    </a:lnTo>
                    <a:lnTo>
                      <a:pt x="220" y="1283"/>
                    </a:lnTo>
                    <a:lnTo>
                      <a:pt x="214" y="1286"/>
                    </a:lnTo>
                    <a:lnTo>
                      <a:pt x="209" y="1287"/>
                    </a:lnTo>
                    <a:lnTo>
                      <a:pt x="204" y="1290"/>
                    </a:lnTo>
                    <a:lnTo>
                      <a:pt x="197" y="1291"/>
                    </a:lnTo>
                    <a:lnTo>
                      <a:pt x="191" y="1294"/>
                    </a:lnTo>
                    <a:lnTo>
                      <a:pt x="186" y="1297"/>
                    </a:lnTo>
                    <a:lnTo>
                      <a:pt x="181" y="1299"/>
                    </a:lnTo>
                    <a:lnTo>
                      <a:pt x="177" y="1301"/>
                    </a:lnTo>
                    <a:lnTo>
                      <a:pt x="171" y="1303"/>
                    </a:lnTo>
                    <a:lnTo>
                      <a:pt x="167" y="1305"/>
                    </a:lnTo>
                    <a:lnTo>
                      <a:pt x="164" y="1306"/>
                    </a:lnTo>
                    <a:lnTo>
                      <a:pt x="160" y="1309"/>
                    </a:lnTo>
                    <a:lnTo>
                      <a:pt x="156" y="1311"/>
                    </a:lnTo>
                    <a:lnTo>
                      <a:pt x="154" y="1314"/>
                    </a:lnTo>
                    <a:lnTo>
                      <a:pt x="150" y="1317"/>
                    </a:lnTo>
                    <a:lnTo>
                      <a:pt x="144" y="1322"/>
                    </a:lnTo>
                    <a:lnTo>
                      <a:pt x="137" y="1328"/>
                    </a:lnTo>
                    <a:lnTo>
                      <a:pt x="131" y="1332"/>
                    </a:lnTo>
                    <a:lnTo>
                      <a:pt x="124" y="1337"/>
                    </a:lnTo>
                    <a:lnTo>
                      <a:pt x="119" y="1342"/>
                    </a:lnTo>
                    <a:lnTo>
                      <a:pt x="114" y="1349"/>
                    </a:lnTo>
                    <a:lnTo>
                      <a:pt x="110" y="1356"/>
                    </a:lnTo>
                    <a:lnTo>
                      <a:pt x="109" y="1365"/>
                    </a:lnTo>
                    <a:lnTo>
                      <a:pt x="113" y="1369"/>
                    </a:lnTo>
                    <a:lnTo>
                      <a:pt x="117" y="1372"/>
                    </a:lnTo>
                    <a:lnTo>
                      <a:pt x="123" y="1375"/>
                    </a:lnTo>
                    <a:lnTo>
                      <a:pt x="128" y="1378"/>
                    </a:lnTo>
                    <a:lnTo>
                      <a:pt x="133" y="1379"/>
                    </a:lnTo>
                    <a:lnTo>
                      <a:pt x="139" y="1380"/>
                    </a:lnTo>
                    <a:lnTo>
                      <a:pt x="144" y="1382"/>
                    </a:lnTo>
                    <a:lnTo>
                      <a:pt x="148" y="1383"/>
                    </a:lnTo>
                    <a:lnTo>
                      <a:pt x="156" y="1384"/>
                    </a:lnTo>
                    <a:lnTo>
                      <a:pt x="163" y="1386"/>
                    </a:lnTo>
                    <a:lnTo>
                      <a:pt x="171" y="1386"/>
                    </a:lnTo>
                    <a:lnTo>
                      <a:pt x="178" y="1386"/>
                    </a:lnTo>
                    <a:lnTo>
                      <a:pt x="186" y="1387"/>
                    </a:lnTo>
                    <a:lnTo>
                      <a:pt x="193" y="1388"/>
                    </a:lnTo>
                    <a:lnTo>
                      <a:pt x="201" y="1388"/>
                    </a:lnTo>
                    <a:lnTo>
                      <a:pt x="208" y="1391"/>
                    </a:lnTo>
                    <a:close/>
                    <a:moveTo>
                      <a:pt x="408" y="844"/>
                    </a:moveTo>
                    <a:lnTo>
                      <a:pt x="410" y="843"/>
                    </a:lnTo>
                    <a:lnTo>
                      <a:pt x="414" y="843"/>
                    </a:lnTo>
                    <a:lnTo>
                      <a:pt x="418" y="844"/>
                    </a:lnTo>
                    <a:lnTo>
                      <a:pt x="421" y="844"/>
                    </a:lnTo>
                    <a:lnTo>
                      <a:pt x="425" y="844"/>
                    </a:lnTo>
                    <a:lnTo>
                      <a:pt x="428" y="843"/>
                    </a:lnTo>
                    <a:lnTo>
                      <a:pt x="432" y="843"/>
                    </a:lnTo>
                    <a:lnTo>
                      <a:pt x="433" y="841"/>
                    </a:lnTo>
                    <a:lnTo>
                      <a:pt x="433" y="840"/>
                    </a:lnTo>
                    <a:lnTo>
                      <a:pt x="433" y="837"/>
                    </a:lnTo>
                    <a:lnTo>
                      <a:pt x="433" y="835"/>
                    </a:lnTo>
                    <a:lnTo>
                      <a:pt x="433" y="833"/>
                    </a:lnTo>
                    <a:lnTo>
                      <a:pt x="433" y="832"/>
                    </a:lnTo>
                    <a:lnTo>
                      <a:pt x="433" y="829"/>
                    </a:lnTo>
                    <a:lnTo>
                      <a:pt x="433" y="828"/>
                    </a:lnTo>
                    <a:lnTo>
                      <a:pt x="435" y="827"/>
                    </a:lnTo>
                    <a:lnTo>
                      <a:pt x="399" y="814"/>
                    </a:lnTo>
                    <a:lnTo>
                      <a:pt x="408" y="84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8"/>
              <p:cNvSpPr>
                <a:spLocks/>
              </p:cNvSpPr>
              <p:nvPr/>
            </p:nvSpPr>
            <p:spPr bwMode="auto">
              <a:xfrm>
                <a:off x="4851401" y="6159500"/>
                <a:ext cx="361950" cy="139700"/>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
              <p:cNvSpPr>
                <a:spLocks/>
              </p:cNvSpPr>
              <p:nvPr/>
            </p:nvSpPr>
            <p:spPr bwMode="auto">
              <a:xfrm>
                <a:off x="5203826" y="6153150"/>
                <a:ext cx="412750" cy="88900"/>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76"/>
              <p:cNvSpPr>
                <a:spLocks/>
              </p:cNvSpPr>
              <p:nvPr/>
            </p:nvSpPr>
            <p:spPr bwMode="auto">
              <a:xfrm>
                <a:off x="4887913" y="5611813"/>
                <a:ext cx="376237" cy="546100"/>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rgbClr val="78878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5"/>
              <p:cNvSpPr>
                <a:spLocks/>
              </p:cNvSpPr>
              <p:nvPr/>
            </p:nvSpPr>
            <p:spPr bwMode="auto">
              <a:xfrm>
                <a:off x="4883151" y="5049838"/>
                <a:ext cx="384175" cy="563563"/>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9"/>
              <p:cNvSpPr>
                <a:spLocks/>
              </p:cNvSpPr>
              <p:nvPr/>
            </p:nvSpPr>
            <p:spPr bwMode="auto">
              <a:xfrm>
                <a:off x="5695951" y="5527675"/>
                <a:ext cx="12700" cy="1588"/>
              </a:xfrm>
              <a:custGeom>
                <a:avLst/>
                <a:gdLst/>
                <a:ahLst/>
                <a:cxnLst>
                  <a:cxn ang="0">
                    <a:pos x="0" y="1"/>
                  </a:cxn>
                  <a:cxn ang="0">
                    <a:pos x="0" y="0"/>
                  </a:cxn>
                  <a:cxn ang="0">
                    <a:pos x="1" y="0"/>
                  </a:cxn>
                  <a:cxn ang="0">
                    <a:pos x="2" y="0"/>
                  </a:cxn>
                  <a:cxn ang="0">
                    <a:pos x="4" y="0"/>
                  </a:cxn>
                  <a:cxn ang="0">
                    <a:pos x="4" y="0"/>
                  </a:cxn>
                  <a:cxn ang="0">
                    <a:pos x="5" y="0"/>
                  </a:cxn>
                  <a:cxn ang="0">
                    <a:pos x="6" y="0"/>
                  </a:cxn>
                  <a:cxn ang="0">
                    <a:pos x="8" y="0"/>
                  </a:cxn>
                  <a:cxn ang="0">
                    <a:pos x="0" y="1"/>
                  </a:cxn>
                </a:cxnLst>
                <a:rect l="0" t="0" r="r" b="b"/>
                <a:pathLst>
                  <a:path w="8" h="1">
                    <a:moveTo>
                      <a:pt x="0" y="1"/>
                    </a:moveTo>
                    <a:lnTo>
                      <a:pt x="0" y="0"/>
                    </a:lnTo>
                    <a:lnTo>
                      <a:pt x="1" y="0"/>
                    </a:lnTo>
                    <a:lnTo>
                      <a:pt x="2" y="0"/>
                    </a:lnTo>
                    <a:lnTo>
                      <a:pt x="4" y="0"/>
                    </a:lnTo>
                    <a:lnTo>
                      <a:pt x="4" y="0"/>
                    </a:lnTo>
                    <a:lnTo>
                      <a:pt x="5" y="0"/>
                    </a:lnTo>
                    <a:lnTo>
                      <a:pt x="6" y="0"/>
                    </a:lnTo>
                    <a:lnTo>
                      <a:pt x="8" y="0"/>
                    </a:lnTo>
                    <a:lnTo>
                      <a:pt x="0"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20"/>
              <p:cNvSpPr>
                <a:spLocks/>
              </p:cNvSpPr>
              <p:nvPr/>
            </p:nvSpPr>
            <p:spPr bwMode="auto">
              <a:xfrm>
                <a:off x="5748338" y="5522913"/>
                <a:ext cx="9525" cy="3175"/>
              </a:xfrm>
              <a:custGeom>
                <a:avLst/>
                <a:gdLst/>
                <a:ahLst/>
                <a:cxnLst>
                  <a:cxn ang="0">
                    <a:pos x="0" y="0"/>
                  </a:cxn>
                  <a:cxn ang="0">
                    <a:pos x="2" y="0"/>
                  </a:cxn>
                  <a:cxn ang="0">
                    <a:pos x="2" y="0"/>
                  </a:cxn>
                  <a:cxn ang="0">
                    <a:pos x="2" y="0"/>
                  </a:cxn>
                  <a:cxn ang="0">
                    <a:pos x="3" y="0"/>
                  </a:cxn>
                  <a:cxn ang="0">
                    <a:pos x="5" y="0"/>
                  </a:cxn>
                  <a:cxn ang="0">
                    <a:pos x="5" y="0"/>
                  </a:cxn>
                  <a:cxn ang="0">
                    <a:pos x="6" y="0"/>
                  </a:cxn>
                  <a:cxn ang="0">
                    <a:pos x="6" y="0"/>
                  </a:cxn>
                  <a:cxn ang="0">
                    <a:pos x="6" y="2"/>
                  </a:cxn>
                  <a:cxn ang="0">
                    <a:pos x="5" y="0"/>
                  </a:cxn>
                  <a:cxn ang="0">
                    <a:pos x="5" y="0"/>
                  </a:cxn>
                  <a:cxn ang="0">
                    <a:pos x="5" y="0"/>
                  </a:cxn>
                  <a:cxn ang="0">
                    <a:pos x="3" y="0"/>
                  </a:cxn>
                  <a:cxn ang="0">
                    <a:pos x="3" y="0"/>
                  </a:cxn>
                  <a:cxn ang="0">
                    <a:pos x="2" y="0"/>
                  </a:cxn>
                  <a:cxn ang="0">
                    <a:pos x="0" y="0"/>
                  </a:cxn>
                </a:cxnLst>
                <a:rect l="0" t="0" r="r" b="b"/>
                <a:pathLst>
                  <a:path w="6" h="2">
                    <a:moveTo>
                      <a:pt x="0" y="0"/>
                    </a:moveTo>
                    <a:lnTo>
                      <a:pt x="2" y="0"/>
                    </a:lnTo>
                    <a:lnTo>
                      <a:pt x="2" y="0"/>
                    </a:lnTo>
                    <a:lnTo>
                      <a:pt x="2" y="0"/>
                    </a:lnTo>
                    <a:lnTo>
                      <a:pt x="3" y="0"/>
                    </a:lnTo>
                    <a:lnTo>
                      <a:pt x="5" y="0"/>
                    </a:lnTo>
                    <a:lnTo>
                      <a:pt x="5" y="0"/>
                    </a:lnTo>
                    <a:lnTo>
                      <a:pt x="6" y="0"/>
                    </a:lnTo>
                    <a:lnTo>
                      <a:pt x="6" y="0"/>
                    </a:lnTo>
                    <a:lnTo>
                      <a:pt x="6" y="2"/>
                    </a:lnTo>
                    <a:lnTo>
                      <a:pt x="5" y="0"/>
                    </a:lnTo>
                    <a:lnTo>
                      <a:pt x="5" y="0"/>
                    </a:lnTo>
                    <a:lnTo>
                      <a:pt x="5" y="0"/>
                    </a:lnTo>
                    <a:lnTo>
                      <a:pt x="3" y="0"/>
                    </a:lnTo>
                    <a:lnTo>
                      <a:pt x="3" y="0"/>
                    </a:lnTo>
                    <a:lnTo>
                      <a:pt x="2"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5"/>
              <p:cNvSpPr>
                <a:spLocks/>
              </p:cNvSpPr>
              <p:nvPr/>
            </p:nvSpPr>
            <p:spPr bwMode="auto">
              <a:xfrm>
                <a:off x="5478463" y="5186363"/>
                <a:ext cx="42862" cy="303213"/>
              </a:xfrm>
              <a:custGeom>
                <a:avLst/>
                <a:gdLst/>
                <a:ahLst/>
                <a:cxnLst>
                  <a:cxn ang="0">
                    <a:pos x="14" y="189"/>
                  </a:cxn>
                  <a:cxn ang="0">
                    <a:pos x="17" y="185"/>
                  </a:cxn>
                  <a:cxn ang="0">
                    <a:pos x="18" y="181"/>
                  </a:cxn>
                  <a:cxn ang="0">
                    <a:pos x="18" y="176"/>
                  </a:cxn>
                  <a:cxn ang="0">
                    <a:pos x="18" y="165"/>
                  </a:cxn>
                  <a:cxn ang="0">
                    <a:pos x="17" y="148"/>
                  </a:cxn>
                  <a:cxn ang="0">
                    <a:pos x="15" y="130"/>
                  </a:cxn>
                  <a:cxn ang="0">
                    <a:pos x="17" y="114"/>
                  </a:cxn>
                  <a:cxn ang="0">
                    <a:pos x="18" y="106"/>
                  </a:cxn>
                  <a:cxn ang="0">
                    <a:pos x="17" y="102"/>
                  </a:cxn>
                  <a:cxn ang="0">
                    <a:pos x="15" y="96"/>
                  </a:cxn>
                  <a:cxn ang="0">
                    <a:pos x="17" y="92"/>
                  </a:cxn>
                  <a:cxn ang="0">
                    <a:pos x="19" y="91"/>
                  </a:cxn>
                  <a:cxn ang="0">
                    <a:pos x="22" y="91"/>
                  </a:cxn>
                  <a:cxn ang="0">
                    <a:pos x="25" y="89"/>
                  </a:cxn>
                  <a:cxn ang="0">
                    <a:pos x="27" y="87"/>
                  </a:cxn>
                  <a:cxn ang="0">
                    <a:pos x="27" y="84"/>
                  </a:cxn>
                  <a:cxn ang="0">
                    <a:pos x="23" y="83"/>
                  </a:cxn>
                  <a:cxn ang="0">
                    <a:pos x="19" y="83"/>
                  </a:cxn>
                  <a:cxn ang="0">
                    <a:pos x="17" y="83"/>
                  </a:cxn>
                  <a:cxn ang="0">
                    <a:pos x="15" y="71"/>
                  </a:cxn>
                  <a:cxn ang="0">
                    <a:pos x="14" y="52"/>
                  </a:cxn>
                  <a:cxn ang="0">
                    <a:pos x="12" y="33"/>
                  </a:cxn>
                  <a:cxn ang="0">
                    <a:pos x="11" y="14"/>
                  </a:cxn>
                  <a:cxn ang="0">
                    <a:pos x="11" y="4"/>
                  </a:cxn>
                  <a:cxn ang="0">
                    <a:pos x="10" y="3"/>
                  </a:cxn>
                  <a:cxn ang="0">
                    <a:pos x="10" y="2"/>
                  </a:cxn>
                  <a:cxn ang="0">
                    <a:pos x="10" y="0"/>
                  </a:cxn>
                  <a:cxn ang="0">
                    <a:pos x="8" y="0"/>
                  </a:cxn>
                  <a:cxn ang="0">
                    <a:pos x="7" y="2"/>
                  </a:cxn>
                  <a:cxn ang="0">
                    <a:pos x="6" y="2"/>
                  </a:cxn>
                  <a:cxn ang="0">
                    <a:pos x="4" y="3"/>
                  </a:cxn>
                  <a:cxn ang="0">
                    <a:pos x="2" y="17"/>
                  </a:cxn>
                  <a:cxn ang="0">
                    <a:pos x="3" y="40"/>
                  </a:cxn>
                  <a:cxn ang="0">
                    <a:pos x="4" y="61"/>
                  </a:cxn>
                  <a:cxn ang="0">
                    <a:pos x="3" y="83"/>
                  </a:cxn>
                  <a:cxn ang="0">
                    <a:pos x="0" y="92"/>
                  </a:cxn>
                  <a:cxn ang="0">
                    <a:pos x="2" y="92"/>
                  </a:cxn>
                  <a:cxn ang="0">
                    <a:pos x="3" y="92"/>
                  </a:cxn>
                  <a:cxn ang="0">
                    <a:pos x="6" y="92"/>
                  </a:cxn>
                  <a:cxn ang="0">
                    <a:pos x="7" y="95"/>
                  </a:cxn>
                  <a:cxn ang="0">
                    <a:pos x="7" y="100"/>
                  </a:cxn>
                  <a:cxn ang="0">
                    <a:pos x="6" y="104"/>
                  </a:cxn>
                  <a:cxn ang="0">
                    <a:pos x="3" y="108"/>
                  </a:cxn>
                  <a:cxn ang="0">
                    <a:pos x="6" y="118"/>
                  </a:cxn>
                  <a:cxn ang="0">
                    <a:pos x="8" y="133"/>
                  </a:cxn>
                  <a:cxn ang="0">
                    <a:pos x="8" y="148"/>
                  </a:cxn>
                  <a:cxn ang="0">
                    <a:pos x="8" y="164"/>
                  </a:cxn>
                  <a:cxn ang="0">
                    <a:pos x="8" y="175"/>
                  </a:cxn>
                  <a:cxn ang="0">
                    <a:pos x="8" y="179"/>
                  </a:cxn>
                  <a:cxn ang="0">
                    <a:pos x="7" y="184"/>
                  </a:cxn>
                  <a:cxn ang="0">
                    <a:pos x="10" y="188"/>
                  </a:cxn>
                </a:cxnLst>
                <a:rect l="0" t="0" r="r" b="b"/>
                <a:pathLst>
                  <a:path w="27" h="191">
                    <a:moveTo>
                      <a:pt x="12" y="191"/>
                    </a:moveTo>
                    <a:lnTo>
                      <a:pt x="14" y="189"/>
                    </a:lnTo>
                    <a:lnTo>
                      <a:pt x="17" y="188"/>
                    </a:lnTo>
                    <a:lnTo>
                      <a:pt x="17" y="185"/>
                    </a:lnTo>
                    <a:lnTo>
                      <a:pt x="18" y="183"/>
                    </a:lnTo>
                    <a:lnTo>
                      <a:pt x="18" y="181"/>
                    </a:lnTo>
                    <a:lnTo>
                      <a:pt x="18" y="179"/>
                    </a:lnTo>
                    <a:lnTo>
                      <a:pt x="18" y="176"/>
                    </a:lnTo>
                    <a:lnTo>
                      <a:pt x="18" y="173"/>
                    </a:lnTo>
                    <a:lnTo>
                      <a:pt x="18" y="165"/>
                    </a:lnTo>
                    <a:lnTo>
                      <a:pt x="18" y="156"/>
                    </a:lnTo>
                    <a:lnTo>
                      <a:pt x="17" y="148"/>
                    </a:lnTo>
                    <a:lnTo>
                      <a:pt x="17" y="138"/>
                    </a:lnTo>
                    <a:lnTo>
                      <a:pt x="15" y="130"/>
                    </a:lnTo>
                    <a:lnTo>
                      <a:pt x="15" y="122"/>
                    </a:lnTo>
                    <a:lnTo>
                      <a:pt x="17" y="114"/>
                    </a:lnTo>
                    <a:lnTo>
                      <a:pt x="21" y="107"/>
                    </a:lnTo>
                    <a:lnTo>
                      <a:pt x="18" y="106"/>
                    </a:lnTo>
                    <a:lnTo>
                      <a:pt x="17" y="104"/>
                    </a:lnTo>
                    <a:lnTo>
                      <a:pt x="17" y="102"/>
                    </a:lnTo>
                    <a:lnTo>
                      <a:pt x="15" y="99"/>
                    </a:lnTo>
                    <a:lnTo>
                      <a:pt x="15" y="96"/>
                    </a:lnTo>
                    <a:lnTo>
                      <a:pt x="15" y="94"/>
                    </a:lnTo>
                    <a:lnTo>
                      <a:pt x="17" y="92"/>
                    </a:lnTo>
                    <a:lnTo>
                      <a:pt x="17" y="89"/>
                    </a:lnTo>
                    <a:lnTo>
                      <a:pt x="19" y="91"/>
                    </a:lnTo>
                    <a:lnTo>
                      <a:pt x="21" y="91"/>
                    </a:lnTo>
                    <a:lnTo>
                      <a:pt x="22" y="91"/>
                    </a:lnTo>
                    <a:lnTo>
                      <a:pt x="23" y="89"/>
                    </a:lnTo>
                    <a:lnTo>
                      <a:pt x="25" y="89"/>
                    </a:lnTo>
                    <a:lnTo>
                      <a:pt x="26" y="88"/>
                    </a:lnTo>
                    <a:lnTo>
                      <a:pt x="27" y="87"/>
                    </a:lnTo>
                    <a:lnTo>
                      <a:pt x="27" y="85"/>
                    </a:lnTo>
                    <a:lnTo>
                      <a:pt x="27" y="84"/>
                    </a:lnTo>
                    <a:lnTo>
                      <a:pt x="25" y="84"/>
                    </a:lnTo>
                    <a:lnTo>
                      <a:pt x="23" y="83"/>
                    </a:lnTo>
                    <a:lnTo>
                      <a:pt x="22" y="83"/>
                    </a:lnTo>
                    <a:lnTo>
                      <a:pt x="19" y="83"/>
                    </a:lnTo>
                    <a:lnTo>
                      <a:pt x="18" y="83"/>
                    </a:lnTo>
                    <a:lnTo>
                      <a:pt x="17" y="83"/>
                    </a:lnTo>
                    <a:lnTo>
                      <a:pt x="15" y="81"/>
                    </a:lnTo>
                    <a:lnTo>
                      <a:pt x="15" y="71"/>
                    </a:lnTo>
                    <a:lnTo>
                      <a:pt x="14" y="61"/>
                    </a:lnTo>
                    <a:lnTo>
                      <a:pt x="14" y="52"/>
                    </a:lnTo>
                    <a:lnTo>
                      <a:pt x="12" y="42"/>
                    </a:lnTo>
                    <a:lnTo>
                      <a:pt x="12" y="33"/>
                    </a:lnTo>
                    <a:lnTo>
                      <a:pt x="12" y="23"/>
                    </a:lnTo>
                    <a:lnTo>
                      <a:pt x="11" y="14"/>
                    </a:lnTo>
                    <a:lnTo>
                      <a:pt x="11" y="4"/>
                    </a:lnTo>
                    <a:lnTo>
                      <a:pt x="11" y="4"/>
                    </a:lnTo>
                    <a:lnTo>
                      <a:pt x="11" y="3"/>
                    </a:lnTo>
                    <a:lnTo>
                      <a:pt x="10" y="3"/>
                    </a:lnTo>
                    <a:lnTo>
                      <a:pt x="10" y="2"/>
                    </a:lnTo>
                    <a:lnTo>
                      <a:pt x="10" y="2"/>
                    </a:lnTo>
                    <a:lnTo>
                      <a:pt x="10" y="2"/>
                    </a:lnTo>
                    <a:lnTo>
                      <a:pt x="10" y="0"/>
                    </a:lnTo>
                    <a:lnTo>
                      <a:pt x="10" y="0"/>
                    </a:lnTo>
                    <a:lnTo>
                      <a:pt x="8" y="0"/>
                    </a:lnTo>
                    <a:lnTo>
                      <a:pt x="8" y="0"/>
                    </a:lnTo>
                    <a:lnTo>
                      <a:pt x="7" y="2"/>
                    </a:lnTo>
                    <a:lnTo>
                      <a:pt x="6" y="2"/>
                    </a:lnTo>
                    <a:lnTo>
                      <a:pt x="6" y="2"/>
                    </a:lnTo>
                    <a:lnTo>
                      <a:pt x="4" y="3"/>
                    </a:lnTo>
                    <a:lnTo>
                      <a:pt x="4" y="3"/>
                    </a:lnTo>
                    <a:lnTo>
                      <a:pt x="3" y="4"/>
                    </a:lnTo>
                    <a:lnTo>
                      <a:pt x="2" y="17"/>
                    </a:lnTo>
                    <a:lnTo>
                      <a:pt x="3" y="27"/>
                    </a:lnTo>
                    <a:lnTo>
                      <a:pt x="3" y="40"/>
                    </a:lnTo>
                    <a:lnTo>
                      <a:pt x="4" y="50"/>
                    </a:lnTo>
                    <a:lnTo>
                      <a:pt x="4" y="61"/>
                    </a:lnTo>
                    <a:lnTo>
                      <a:pt x="4" y="72"/>
                    </a:lnTo>
                    <a:lnTo>
                      <a:pt x="3" y="83"/>
                    </a:lnTo>
                    <a:lnTo>
                      <a:pt x="0" y="91"/>
                    </a:lnTo>
                    <a:lnTo>
                      <a:pt x="0" y="92"/>
                    </a:lnTo>
                    <a:lnTo>
                      <a:pt x="2" y="92"/>
                    </a:lnTo>
                    <a:lnTo>
                      <a:pt x="2" y="92"/>
                    </a:lnTo>
                    <a:lnTo>
                      <a:pt x="3" y="92"/>
                    </a:lnTo>
                    <a:lnTo>
                      <a:pt x="3" y="92"/>
                    </a:lnTo>
                    <a:lnTo>
                      <a:pt x="4" y="92"/>
                    </a:lnTo>
                    <a:lnTo>
                      <a:pt x="6" y="92"/>
                    </a:lnTo>
                    <a:lnTo>
                      <a:pt x="6" y="92"/>
                    </a:lnTo>
                    <a:lnTo>
                      <a:pt x="7" y="95"/>
                    </a:lnTo>
                    <a:lnTo>
                      <a:pt x="8" y="98"/>
                    </a:lnTo>
                    <a:lnTo>
                      <a:pt x="7" y="100"/>
                    </a:lnTo>
                    <a:lnTo>
                      <a:pt x="7" y="103"/>
                    </a:lnTo>
                    <a:lnTo>
                      <a:pt x="6" y="104"/>
                    </a:lnTo>
                    <a:lnTo>
                      <a:pt x="4" y="107"/>
                    </a:lnTo>
                    <a:lnTo>
                      <a:pt x="3" y="108"/>
                    </a:lnTo>
                    <a:lnTo>
                      <a:pt x="2" y="111"/>
                    </a:lnTo>
                    <a:lnTo>
                      <a:pt x="6" y="118"/>
                    </a:lnTo>
                    <a:lnTo>
                      <a:pt x="8" y="125"/>
                    </a:lnTo>
                    <a:lnTo>
                      <a:pt x="8" y="133"/>
                    </a:lnTo>
                    <a:lnTo>
                      <a:pt x="8" y="139"/>
                    </a:lnTo>
                    <a:lnTo>
                      <a:pt x="8" y="148"/>
                    </a:lnTo>
                    <a:lnTo>
                      <a:pt x="8" y="156"/>
                    </a:lnTo>
                    <a:lnTo>
                      <a:pt x="8" y="164"/>
                    </a:lnTo>
                    <a:lnTo>
                      <a:pt x="8" y="172"/>
                    </a:lnTo>
                    <a:lnTo>
                      <a:pt x="8" y="175"/>
                    </a:lnTo>
                    <a:lnTo>
                      <a:pt x="8" y="177"/>
                    </a:lnTo>
                    <a:lnTo>
                      <a:pt x="8" y="179"/>
                    </a:lnTo>
                    <a:lnTo>
                      <a:pt x="7" y="181"/>
                    </a:lnTo>
                    <a:lnTo>
                      <a:pt x="7" y="184"/>
                    </a:lnTo>
                    <a:lnTo>
                      <a:pt x="8" y="187"/>
                    </a:lnTo>
                    <a:lnTo>
                      <a:pt x="10" y="188"/>
                    </a:lnTo>
                    <a:lnTo>
                      <a:pt x="12" y="19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8"/>
              <p:cNvSpPr>
                <a:spLocks/>
              </p:cNvSpPr>
              <p:nvPr/>
            </p:nvSpPr>
            <p:spPr bwMode="auto">
              <a:xfrm>
                <a:off x="5254626" y="5281613"/>
                <a:ext cx="88900" cy="123825"/>
              </a:xfrm>
              <a:custGeom>
                <a:avLst/>
                <a:gdLst/>
                <a:ahLst/>
                <a:cxnLst>
                  <a:cxn ang="0">
                    <a:pos x="55" y="78"/>
                  </a:cxn>
                  <a:cxn ang="0">
                    <a:pos x="56" y="73"/>
                  </a:cxn>
                  <a:cxn ang="0">
                    <a:pos x="56" y="67"/>
                  </a:cxn>
                  <a:cxn ang="0">
                    <a:pos x="56" y="62"/>
                  </a:cxn>
                  <a:cxn ang="0">
                    <a:pos x="56" y="57"/>
                  </a:cxn>
                  <a:cxn ang="0">
                    <a:pos x="56" y="51"/>
                  </a:cxn>
                  <a:cxn ang="0">
                    <a:pos x="55" y="46"/>
                  </a:cxn>
                  <a:cxn ang="0">
                    <a:pos x="54" y="42"/>
                  </a:cxn>
                  <a:cxn ang="0">
                    <a:pos x="52" y="39"/>
                  </a:cxn>
                  <a:cxn ang="0">
                    <a:pos x="45" y="34"/>
                  </a:cxn>
                  <a:cxn ang="0">
                    <a:pos x="39" y="28"/>
                  </a:cxn>
                  <a:cxn ang="0">
                    <a:pos x="33" y="24"/>
                  </a:cxn>
                  <a:cxn ang="0">
                    <a:pos x="28" y="19"/>
                  </a:cxn>
                  <a:cxn ang="0">
                    <a:pos x="22" y="15"/>
                  </a:cxn>
                  <a:cxn ang="0">
                    <a:pos x="16" y="9"/>
                  </a:cxn>
                  <a:cxn ang="0">
                    <a:pos x="12" y="5"/>
                  </a:cxn>
                  <a:cxn ang="0">
                    <a:pos x="6" y="0"/>
                  </a:cxn>
                  <a:cxn ang="0">
                    <a:pos x="5" y="1"/>
                  </a:cxn>
                  <a:cxn ang="0">
                    <a:pos x="4" y="1"/>
                  </a:cxn>
                  <a:cxn ang="0">
                    <a:pos x="4" y="2"/>
                  </a:cxn>
                  <a:cxn ang="0">
                    <a:pos x="2" y="4"/>
                  </a:cxn>
                  <a:cxn ang="0">
                    <a:pos x="1" y="5"/>
                  </a:cxn>
                  <a:cxn ang="0">
                    <a:pos x="1" y="7"/>
                  </a:cxn>
                  <a:cxn ang="0">
                    <a:pos x="0" y="8"/>
                  </a:cxn>
                  <a:cxn ang="0">
                    <a:pos x="1" y="9"/>
                  </a:cxn>
                  <a:cxn ang="0">
                    <a:pos x="2" y="15"/>
                  </a:cxn>
                  <a:cxn ang="0">
                    <a:pos x="5" y="20"/>
                  </a:cxn>
                  <a:cxn ang="0">
                    <a:pos x="6" y="25"/>
                  </a:cxn>
                  <a:cxn ang="0">
                    <a:pos x="9" y="32"/>
                  </a:cxn>
                  <a:cxn ang="0">
                    <a:pos x="12" y="38"/>
                  </a:cxn>
                  <a:cxn ang="0">
                    <a:pos x="13" y="43"/>
                  </a:cxn>
                  <a:cxn ang="0">
                    <a:pos x="16" y="48"/>
                  </a:cxn>
                  <a:cxn ang="0">
                    <a:pos x="17" y="54"/>
                  </a:cxn>
                  <a:cxn ang="0">
                    <a:pos x="18" y="58"/>
                  </a:cxn>
                  <a:cxn ang="0">
                    <a:pos x="21" y="62"/>
                  </a:cxn>
                  <a:cxn ang="0">
                    <a:pos x="24" y="65"/>
                  </a:cxn>
                  <a:cxn ang="0">
                    <a:pos x="28" y="66"/>
                  </a:cxn>
                  <a:cxn ang="0">
                    <a:pos x="32" y="69"/>
                  </a:cxn>
                  <a:cxn ang="0">
                    <a:pos x="36" y="70"/>
                  </a:cxn>
                  <a:cxn ang="0">
                    <a:pos x="40" y="71"/>
                  </a:cxn>
                  <a:cxn ang="0">
                    <a:pos x="44" y="74"/>
                  </a:cxn>
                  <a:cxn ang="0">
                    <a:pos x="45" y="75"/>
                  </a:cxn>
                  <a:cxn ang="0">
                    <a:pos x="47" y="75"/>
                  </a:cxn>
                  <a:cxn ang="0">
                    <a:pos x="49" y="75"/>
                  </a:cxn>
                  <a:cxn ang="0">
                    <a:pos x="51" y="77"/>
                  </a:cxn>
                  <a:cxn ang="0">
                    <a:pos x="52" y="77"/>
                  </a:cxn>
                  <a:cxn ang="0">
                    <a:pos x="52" y="77"/>
                  </a:cxn>
                  <a:cxn ang="0">
                    <a:pos x="54" y="77"/>
                  </a:cxn>
                  <a:cxn ang="0">
                    <a:pos x="55" y="78"/>
                  </a:cxn>
                </a:cxnLst>
                <a:rect l="0" t="0" r="r" b="b"/>
                <a:pathLst>
                  <a:path w="56" h="78">
                    <a:moveTo>
                      <a:pt x="55" y="78"/>
                    </a:moveTo>
                    <a:lnTo>
                      <a:pt x="56" y="73"/>
                    </a:lnTo>
                    <a:lnTo>
                      <a:pt x="56" y="67"/>
                    </a:lnTo>
                    <a:lnTo>
                      <a:pt x="56" y="62"/>
                    </a:lnTo>
                    <a:lnTo>
                      <a:pt x="56" y="57"/>
                    </a:lnTo>
                    <a:lnTo>
                      <a:pt x="56" y="51"/>
                    </a:lnTo>
                    <a:lnTo>
                      <a:pt x="55" y="46"/>
                    </a:lnTo>
                    <a:lnTo>
                      <a:pt x="54" y="42"/>
                    </a:lnTo>
                    <a:lnTo>
                      <a:pt x="52" y="39"/>
                    </a:lnTo>
                    <a:lnTo>
                      <a:pt x="45" y="34"/>
                    </a:lnTo>
                    <a:lnTo>
                      <a:pt x="39" y="28"/>
                    </a:lnTo>
                    <a:lnTo>
                      <a:pt x="33" y="24"/>
                    </a:lnTo>
                    <a:lnTo>
                      <a:pt x="28" y="19"/>
                    </a:lnTo>
                    <a:lnTo>
                      <a:pt x="22" y="15"/>
                    </a:lnTo>
                    <a:lnTo>
                      <a:pt x="16" y="9"/>
                    </a:lnTo>
                    <a:lnTo>
                      <a:pt x="12" y="5"/>
                    </a:lnTo>
                    <a:lnTo>
                      <a:pt x="6" y="0"/>
                    </a:lnTo>
                    <a:lnTo>
                      <a:pt x="5" y="1"/>
                    </a:lnTo>
                    <a:lnTo>
                      <a:pt x="4" y="1"/>
                    </a:lnTo>
                    <a:lnTo>
                      <a:pt x="4" y="2"/>
                    </a:lnTo>
                    <a:lnTo>
                      <a:pt x="2" y="4"/>
                    </a:lnTo>
                    <a:lnTo>
                      <a:pt x="1" y="5"/>
                    </a:lnTo>
                    <a:lnTo>
                      <a:pt x="1" y="7"/>
                    </a:lnTo>
                    <a:lnTo>
                      <a:pt x="0" y="8"/>
                    </a:lnTo>
                    <a:lnTo>
                      <a:pt x="1" y="9"/>
                    </a:lnTo>
                    <a:lnTo>
                      <a:pt x="2" y="15"/>
                    </a:lnTo>
                    <a:lnTo>
                      <a:pt x="5" y="20"/>
                    </a:lnTo>
                    <a:lnTo>
                      <a:pt x="6" y="25"/>
                    </a:lnTo>
                    <a:lnTo>
                      <a:pt x="9" y="32"/>
                    </a:lnTo>
                    <a:lnTo>
                      <a:pt x="12" y="38"/>
                    </a:lnTo>
                    <a:lnTo>
                      <a:pt x="13" y="43"/>
                    </a:lnTo>
                    <a:lnTo>
                      <a:pt x="16" y="48"/>
                    </a:lnTo>
                    <a:lnTo>
                      <a:pt x="17" y="54"/>
                    </a:lnTo>
                    <a:lnTo>
                      <a:pt x="18" y="58"/>
                    </a:lnTo>
                    <a:lnTo>
                      <a:pt x="21" y="62"/>
                    </a:lnTo>
                    <a:lnTo>
                      <a:pt x="24" y="65"/>
                    </a:lnTo>
                    <a:lnTo>
                      <a:pt x="28" y="66"/>
                    </a:lnTo>
                    <a:lnTo>
                      <a:pt x="32" y="69"/>
                    </a:lnTo>
                    <a:lnTo>
                      <a:pt x="36" y="70"/>
                    </a:lnTo>
                    <a:lnTo>
                      <a:pt x="40" y="71"/>
                    </a:lnTo>
                    <a:lnTo>
                      <a:pt x="44" y="74"/>
                    </a:lnTo>
                    <a:lnTo>
                      <a:pt x="45" y="75"/>
                    </a:lnTo>
                    <a:lnTo>
                      <a:pt x="47" y="75"/>
                    </a:lnTo>
                    <a:lnTo>
                      <a:pt x="49" y="75"/>
                    </a:lnTo>
                    <a:lnTo>
                      <a:pt x="51" y="77"/>
                    </a:lnTo>
                    <a:lnTo>
                      <a:pt x="52" y="77"/>
                    </a:lnTo>
                    <a:lnTo>
                      <a:pt x="52" y="77"/>
                    </a:lnTo>
                    <a:lnTo>
                      <a:pt x="54" y="77"/>
                    </a:lnTo>
                    <a:lnTo>
                      <a:pt x="55" y="78"/>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32"/>
              <p:cNvSpPr>
                <a:spLocks/>
              </p:cNvSpPr>
              <p:nvPr/>
            </p:nvSpPr>
            <p:spPr bwMode="auto">
              <a:xfrm>
                <a:off x="5207001" y="5203825"/>
                <a:ext cx="50800" cy="66675"/>
              </a:xfrm>
              <a:custGeom>
                <a:avLst/>
                <a:gdLst/>
                <a:ahLst/>
                <a:cxnLst>
                  <a:cxn ang="0">
                    <a:pos x="24" y="42"/>
                  </a:cxn>
                  <a:cxn ang="0">
                    <a:pos x="25" y="41"/>
                  </a:cxn>
                  <a:cxn ang="0">
                    <a:pos x="27" y="39"/>
                  </a:cxn>
                  <a:cxn ang="0">
                    <a:pos x="30" y="38"/>
                  </a:cxn>
                  <a:cxn ang="0">
                    <a:pos x="31" y="35"/>
                  </a:cxn>
                  <a:cxn ang="0">
                    <a:pos x="31" y="33"/>
                  </a:cxn>
                  <a:cxn ang="0">
                    <a:pos x="32" y="30"/>
                  </a:cxn>
                  <a:cxn ang="0">
                    <a:pos x="32" y="27"/>
                  </a:cxn>
                  <a:cxn ang="0">
                    <a:pos x="31" y="24"/>
                  </a:cxn>
                  <a:cxn ang="0">
                    <a:pos x="28" y="20"/>
                  </a:cxn>
                  <a:cxn ang="0">
                    <a:pos x="24" y="16"/>
                  </a:cxn>
                  <a:cxn ang="0">
                    <a:pos x="20" y="14"/>
                  </a:cxn>
                  <a:cxn ang="0">
                    <a:pos x="16" y="10"/>
                  </a:cxn>
                  <a:cxn ang="0">
                    <a:pos x="12" y="7"/>
                  </a:cxn>
                  <a:cxn ang="0">
                    <a:pos x="8" y="4"/>
                  </a:cxn>
                  <a:cxn ang="0">
                    <a:pos x="4" y="2"/>
                  </a:cxn>
                  <a:cxn ang="0">
                    <a:pos x="0" y="0"/>
                  </a:cxn>
                  <a:cxn ang="0">
                    <a:pos x="24" y="42"/>
                  </a:cxn>
                </a:cxnLst>
                <a:rect l="0" t="0" r="r" b="b"/>
                <a:pathLst>
                  <a:path w="32" h="42">
                    <a:moveTo>
                      <a:pt x="24" y="42"/>
                    </a:moveTo>
                    <a:lnTo>
                      <a:pt x="25" y="41"/>
                    </a:lnTo>
                    <a:lnTo>
                      <a:pt x="27" y="39"/>
                    </a:lnTo>
                    <a:lnTo>
                      <a:pt x="30" y="38"/>
                    </a:lnTo>
                    <a:lnTo>
                      <a:pt x="31" y="35"/>
                    </a:lnTo>
                    <a:lnTo>
                      <a:pt x="31" y="33"/>
                    </a:lnTo>
                    <a:lnTo>
                      <a:pt x="32" y="30"/>
                    </a:lnTo>
                    <a:lnTo>
                      <a:pt x="32" y="27"/>
                    </a:lnTo>
                    <a:lnTo>
                      <a:pt x="31" y="24"/>
                    </a:lnTo>
                    <a:lnTo>
                      <a:pt x="28" y="20"/>
                    </a:lnTo>
                    <a:lnTo>
                      <a:pt x="24" y="16"/>
                    </a:lnTo>
                    <a:lnTo>
                      <a:pt x="20" y="14"/>
                    </a:lnTo>
                    <a:lnTo>
                      <a:pt x="16" y="10"/>
                    </a:lnTo>
                    <a:lnTo>
                      <a:pt x="12" y="7"/>
                    </a:lnTo>
                    <a:lnTo>
                      <a:pt x="8" y="4"/>
                    </a:lnTo>
                    <a:lnTo>
                      <a:pt x="4" y="2"/>
                    </a:lnTo>
                    <a:lnTo>
                      <a:pt x="0" y="0"/>
                    </a:lnTo>
                    <a:lnTo>
                      <a:pt x="24" y="42"/>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35"/>
              <p:cNvSpPr>
                <a:spLocks/>
              </p:cNvSpPr>
              <p:nvPr/>
            </p:nvSpPr>
            <p:spPr bwMode="auto">
              <a:xfrm>
                <a:off x="5068888" y="5103813"/>
                <a:ext cx="58737" cy="68263"/>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38"/>
              <p:cNvSpPr>
                <a:spLocks/>
              </p:cNvSpPr>
              <p:nvPr/>
            </p:nvSpPr>
            <p:spPr bwMode="auto">
              <a:xfrm>
                <a:off x="5561013" y="5127625"/>
                <a:ext cx="6350" cy="3175"/>
              </a:xfrm>
              <a:custGeom>
                <a:avLst/>
                <a:gdLst/>
                <a:ahLst/>
                <a:cxnLst>
                  <a:cxn ang="0">
                    <a:pos x="1" y="2"/>
                  </a:cxn>
                  <a:cxn ang="0">
                    <a:pos x="1" y="2"/>
                  </a:cxn>
                  <a:cxn ang="0">
                    <a:pos x="1" y="2"/>
                  </a:cxn>
                  <a:cxn ang="0">
                    <a:pos x="1" y="2"/>
                  </a:cxn>
                  <a:cxn ang="0">
                    <a:pos x="2" y="2"/>
                  </a:cxn>
                  <a:cxn ang="0">
                    <a:pos x="2" y="2"/>
                  </a:cxn>
                  <a:cxn ang="0">
                    <a:pos x="2" y="2"/>
                  </a:cxn>
                  <a:cxn ang="0">
                    <a:pos x="4" y="2"/>
                  </a:cxn>
                  <a:cxn ang="0">
                    <a:pos x="4" y="2"/>
                  </a:cxn>
                  <a:cxn ang="0">
                    <a:pos x="4" y="1"/>
                  </a:cxn>
                  <a:cxn ang="0">
                    <a:pos x="2" y="0"/>
                  </a:cxn>
                  <a:cxn ang="0">
                    <a:pos x="2" y="0"/>
                  </a:cxn>
                  <a:cxn ang="0">
                    <a:pos x="1" y="0"/>
                  </a:cxn>
                  <a:cxn ang="0">
                    <a:pos x="1" y="0"/>
                  </a:cxn>
                  <a:cxn ang="0">
                    <a:pos x="0" y="1"/>
                  </a:cxn>
                  <a:cxn ang="0">
                    <a:pos x="0" y="1"/>
                  </a:cxn>
                  <a:cxn ang="0">
                    <a:pos x="1" y="2"/>
                  </a:cxn>
                </a:cxnLst>
                <a:rect l="0" t="0" r="r" b="b"/>
                <a:pathLst>
                  <a:path w="4" h="2">
                    <a:moveTo>
                      <a:pt x="1" y="2"/>
                    </a:moveTo>
                    <a:lnTo>
                      <a:pt x="1" y="2"/>
                    </a:lnTo>
                    <a:lnTo>
                      <a:pt x="1" y="2"/>
                    </a:lnTo>
                    <a:lnTo>
                      <a:pt x="1" y="2"/>
                    </a:lnTo>
                    <a:lnTo>
                      <a:pt x="2" y="2"/>
                    </a:lnTo>
                    <a:lnTo>
                      <a:pt x="2" y="2"/>
                    </a:lnTo>
                    <a:lnTo>
                      <a:pt x="2" y="2"/>
                    </a:lnTo>
                    <a:lnTo>
                      <a:pt x="4" y="2"/>
                    </a:lnTo>
                    <a:lnTo>
                      <a:pt x="4" y="2"/>
                    </a:lnTo>
                    <a:lnTo>
                      <a:pt x="4" y="1"/>
                    </a:lnTo>
                    <a:lnTo>
                      <a:pt x="2" y="0"/>
                    </a:lnTo>
                    <a:lnTo>
                      <a:pt x="2" y="0"/>
                    </a:lnTo>
                    <a:lnTo>
                      <a:pt x="1" y="0"/>
                    </a:lnTo>
                    <a:lnTo>
                      <a:pt x="1" y="0"/>
                    </a:lnTo>
                    <a:lnTo>
                      <a:pt x="0" y="1"/>
                    </a:lnTo>
                    <a:lnTo>
                      <a:pt x="0" y="1"/>
                    </a:lnTo>
                    <a:lnTo>
                      <a:pt x="1" y="2"/>
                    </a:lnTo>
                    <a:close/>
                  </a:path>
                </a:pathLst>
              </a:custGeom>
              <a:solidFill>
                <a:srgbClr val="F0F0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42"/>
              <p:cNvSpPr>
                <a:spLocks/>
              </p:cNvSpPr>
              <p:nvPr/>
            </p:nvSpPr>
            <p:spPr bwMode="auto">
              <a:xfrm>
                <a:off x="4689476" y="4354513"/>
                <a:ext cx="669925" cy="750888"/>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46"/>
              <p:cNvSpPr>
                <a:spLocks/>
              </p:cNvSpPr>
              <p:nvPr/>
            </p:nvSpPr>
            <p:spPr bwMode="auto">
              <a:xfrm>
                <a:off x="4760913" y="4779963"/>
                <a:ext cx="74612" cy="5556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48"/>
              <p:cNvSpPr>
                <a:spLocks/>
              </p:cNvSpPr>
              <p:nvPr/>
            </p:nvSpPr>
            <p:spPr bwMode="auto">
              <a:xfrm>
                <a:off x="5045076" y="4533900"/>
                <a:ext cx="100012" cy="19050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50"/>
              <p:cNvSpPr>
                <a:spLocks/>
              </p:cNvSpPr>
              <p:nvPr/>
            </p:nvSpPr>
            <p:spPr bwMode="auto">
              <a:xfrm>
                <a:off x="4675188" y="4138613"/>
                <a:ext cx="665162" cy="546100"/>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rgbClr val="B87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51"/>
              <p:cNvSpPr>
                <a:spLocks/>
              </p:cNvSpPr>
              <p:nvPr/>
            </p:nvSpPr>
            <p:spPr bwMode="auto">
              <a:xfrm>
                <a:off x="5164138" y="4519613"/>
                <a:ext cx="79375" cy="155575"/>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55"/>
              <p:cNvSpPr>
                <a:spLocks/>
              </p:cNvSpPr>
              <p:nvPr/>
            </p:nvSpPr>
            <p:spPr bwMode="auto">
              <a:xfrm>
                <a:off x="5289551" y="4419600"/>
                <a:ext cx="69850" cy="103188"/>
              </a:xfrm>
              <a:custGeom>
                <a:avLst/>
                <a:gdLst/>
                <a:ahLst/>
                <a:cxnLst>
                  <a:cxn ang="0">
                    <a:pos x="38" y="65"/>
                  </a:cxn>
                  <a:cxn ang="0">
                    <a:pos x="40" y="63"/>
                  </a:cxn>
                  <a:cxn ang="0">
                    <a:pos x="41" y="63"/>
                  </a:cxn>
                  <a:cxn ang="0">
                    <a:pos x="42" y="62"/>
                  </a:cxn>
                  <a:cxn ang="0">
                    <a:pos x="42" y="61"/>
                  </a:cxn>
                  <a:cxn ang="0">
                    <a:pos x="44" y="59"/>
                  </a:cxn>
                  <a:cxn ang="0">
                    <a:pos x="44" y="58"/>
                  </a:cxn>
                  <a:cxn ang="0">
                    <a:pos x="44" y="57"/>
                  </a:cxn>
                  <a:cxn ang="0">
                    <a:pos x="44" y="55"/>
                  </a:cxn>
                  <a:cxn ang="0">
                    <a:pos x="42" y="53"/>
                  </a:cxn>
                  <a:cxn ang="0">
                    <a:pos x="42" y="51"/>
                  </a:cxn>
                  <a:cxn ang="0">
                    <a:pos x="41" y="49"/>
                  </a:cxn>
                  <a:cxn ang="0">
                    <a:pos x="40" y="46"/>
                  </a:cxn>
                  <a:cxn ang="0">
                    <a:pos x="40" y="45"/>
                  </a:cxn>
                  <a:cxn ang="0">
                    <a:pos x="38" y="43"/>
                  </a:cxn>
                  <a:cxn ang="0">
                    <a:pos x="38" y="42"/>
                  </a:cxn>
                  <a:cxn ang="0">
                    <a:pos x="40" y="39"/>
                  </a:cxn>
                  <a:cxn ang="0">
                    <a:pos x="7" y="0"/>
                  </a:cxn>
                  <a:cxn ang="0">
                    <a:pos x="6" y="0"/>
                  </a:cxn>
                  <a:cxn ang="0">
                    <a:pos x="5" y="0"/>
                  </a:cxn>
                  <a:cxn ang="0">
                    <a:pos x="3" y="0"/>
                  </a:cxn>
                  <a:cxn ang="0">
                    <a:pos x="3" y="0"/>
                  </a:cxn>
                  <a:cxn ang="0">
                    <a:pos x="2" y="1"/>
                  </a:cxn>
                  <a:cxn ang="0">
                    <a:pos x="0" y="3"/>
                  </a:cxn>
                  <a:cxn ang="0">
                    <a:pos x="0" y="4"/>
                  </a:cxn>
                  <a:cxn ang="0">
                    <a:pos x="0" y="5"/>
                  </a:cxn>
                  <a:cxn ang="0">
                    <a:pos x="3" y="12"/>
                  </a:cxn>
                  <a:cxn ang="0">
                    <a:pos x="7" y="19"/>
                  </a:cxn>
                  <a:cxn ang="0">
                    <a:pos x="11" y="24"/>
                  </a:cxn>
                  <a:cxn ang="0">
                    <a:pos x="17" y="31"/>
                  </a:cxn>
                  <a:cxn ang="0">
                    <a:pos x="22" y="36"/>
                  </a:cxn>
                  <a:cxn ang="0">
                    <a:pos x="26" y="43"/>
                  </a:cxn>
                  <a:cxn ang="0">
                    <a:pos x="29" y="51"/>
                  </a:cxn>
                  <a:cxn ang="0">
                    <a:pos x="30" y="59"/>
                  </a:cxn>
                  <a:cxn ang="0">
                    <a:pos x="33" y="59"/>
                  </a:cxn>
                  <a:cxn ang="0">
                    <a:pos x="34" y="59"/>
                  </a:cxn>
                  <a:cxn ang="0">
                    <a:pos x="34" y="61"/>
                  </a:cxn>
                  <a:cxn ang="0">
                    <a:pos x="36" y="62"/>
                  </a:cxn>
                  <a:cxn ang="0">
                    <a:pos x="36" y="62"/>
                  </a:cxn>
                  <a:cxn ang="0">
                    <a:pos x="37" y="63"/>
                  </a:cxn>
                  <a:cxn ang="0">
                    <a:pos x="37" y="65"/>
                  </a:cxn>
                  <a:cxn ang="0">
                    <a:pos x="38" y="65"/>
                  </a:cxn>
                </a:cxnLst>
                <a:rect l="0" t="0" r="r" b="b"/>
                <a:pathLst>
                  <a:path w="44" h="65">
                    <a:moveTo>
                      <a:pt x="38" y="65"/>
                    </a:moveTo>
                    <a:lnTo>
                      <a:pt x="40" y="63"/>
                    </a:lnTo>
                    <a:lnTo>
                      <a:pt x="41" y="63"/>
                    </a:lnTo>
                    <a:lnTo>
                      <a:pt x="42" y="62"/>
                    </a:lnTo>
                    <a:lnTo>
                      <a:pt x="42" y="61"/>
                    </a:lnTo>
                    <a:lnTo>
                      <a:pt x="44" y="59"/>
                    </a:lnTo>
                    <a:lnTo>
                      <a:pt x="44" y="58"/>
                    </a:lnTo>
                    <a:lnTo>
                      <a:pt x="44" y="57"/>
                    </a:lnTo>
                    <a:lnTo>
                      <a:pt x="44" y="55"/>
                    </a:lnTo>
                    <a:lnTo>
                      <a:pt x="42" y="53"/>
                    </a:lnTo>
                    <a:lnTo>
                      <a:pt x="42" y="51"/>
                    </a:lnTo>
                    <a:lnTo>
                      <a:pt x="41" y="49"/>
                    </a:lnTo>
                    <a:lnTo>
                      <a:pt x="40" y="46"/>
                    </a:lnTo>
                    <a:lnTo>
                      <a:pt x="40" y="45"/>
                    </a:lnTo>
                    <a:lnTo>
                      <a:pt x="38" y="43"/>
                    </a:lnTo>
                    <a:lnTo>
                      <a:pt x="38" y="42"/>
                    </a:lnTo>
                    <a:lnTo>
                      <a:pt x="40" y="39"/>
                    </a:lnTo>
                    <a:lnTo>
                      <a:pt x="7" y="0"/>
                    </a:lnTo>
                    <a:lnTo>
                      <a:pt x="6" y="0"/>
                    </a:lnTo>
                    <a:lnTo>
                      <a:pt x="5" y="0"/>
                    </a:lnTo>
                    <a:lnTo>
                      <a:pt x="3" y="0"/>
                    </a:lnTo>
                    <a:lnTo>
                      <a:pt x="3" y="0"/>
                    </a:lnTo>
                    <a:lnTo>
                      <a:pt x="2" y="1"/>
                    </a:lnTo>
                    <a:lnTo>
                      <a:pt x="0" y="3"/>
                    </a:lnTo>
                    <a:lnTo>
                      <a:pt x="0" y="4"/>
                    </a:lnTo>
                    <a:lnTo>
                      <a:pt x="0" y="5"/>
                    </a:lnTo>
                    <a:lnTo>
                      <a:pt x="3" y="12"/>
                    </a:lnTo>
                    <a:lnTo>
                      <a:pt x="7" y="19"/>
                    </a:lnTo>
                    <a:lnTo>
                      <a:pt x="11" y="24"/>
                    </a:lnTo>
                    <a:lnTo>
                      <a:pt x="17" y="31"/>
                    </a:lnTo>
                    <a:lnTo>
                      <a:pt x="22" y="36"/>
                    </a:lnTo>
                    <a:lnTo>
                      <a:pt x="26" y="43"/>
                    </a:lnTo>
                    <a:lnTo>
                      <a:pt x="29" y="51"/>
                    </a:lnTo>
                    <a:lnTo>
                      <a:pt x="30" y="59"/>
                    </a:lnTo>
                    <a:lnTo>
                      <a:pt x="33" y="59"/>
                    </a:lnTo>
                    <a:lnTo>
                      <a:pt x="34" y="59"/>
                    </a:lnTo>
                    <a:lnTo>
                      <a:pt x="34" y="61"/>
                    </a:lnTo>
                    <a:lnTo>
                      <a:pt x="36" y="62"/>
                    </a:lnTo>
                    <a:lnTo>
                      <a:pt x="36" y="62"/>
                    </a:lnTo>
                    <a:lnTo>
                      <a:pt x="37" y="63"/>
                    </a:lnTo>
                    <a:lnTo>
                      <a:pt x="37" y="65"/>
                    </a:lnTo>
                    <a:lnTo>
                      <a:pt x="38" y="6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56"/>
              <p:cNvSpPr>
                <a:spLocks/>
              </p:cNvSpPr>
              <p:nvPr/>
            </p:nvSpPr>
            <p:spPr bwMode="auto">
              <a:xfrm>
                <a:off x="4989513" y="4406900"/>
                <a:ext cx="109537" cy="76200"/>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57"/>
              <p:cNvSpPr>
                <a:spLocks/>
              </p:cNvSpPr>
              <p:nvPr/>
            </p:nvSpPr>
            <p:spPr bwMode="auto">
              <a:xfrm>
                <a:off x="5175251" y="4283075"/>
                <a:ext cx="76200" cy="79375"/>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rgbClr val="A86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194" name="Picture 8" descr="C:\Users\k2960\AppData\Local\Microsoft\Windows\Temporary Internet Files\Content.IE5\X9OHK109\MC900433918[1].png"/>
              <p:cNvPicPr>
                <a:picLocks noChangeAspect="1" noChangeArrowheads="1"/>
              </p:cNvPicPr>
              <p:nvPr/>
            </p:nvPicPr>
            <p:blipFill>
              <a:blip r:embed="rId2" cstate="print">
                <a:lum contrast="-10000"/>
              </a:blip>
              <a:srcRect/>
              <a:stretch>
                <a:fillRect/>
              </a:stretch>
            </p:blipFill>
            <p:spPr bwMode="auto">
              <a:xfrm rot="21243185">
                <a:off x="5113338" y="4445016"/>
                <a:ext cx="1371600" cy="1371600"/>
              </a:xfrm>
              <a:prstGeom prst="rect">
                <a:avLst/>
              </a:prstGeom>
              <a:noFill/>
            </p:spPr>
          </p:pic>
          <p:sp>
            <p:nvSpPr>
              <p:cNvPr id="195" name="Freeform 16"/>
              <p:cNvSpPr>
                <a:spLocks/>
              </p:cNvSpPr>
              <p:nvPr/>
            </p:nvSpPr>
            <p:spPr bwMode="auto">
              <a:xfrm>
                <a:off x="5035551" y="5337175"/>
                <a:ext cx="460375" cy="250825"/>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rgbClr val="FFCFA8"/>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6"/>
            <p:cNvGrpSpPr/>
            <p:nvPr/>
          </p:nvGrpSpPr>
          <p:grpSpPr>
            <a:xfrm>
              <a:off x="5410200" y="5486400"/>
              <a:ext cx="990600" cy="769988"/>
              <a:chOff x="7086600" y="3967163"/>
              <a:chExt cx="2209801" cy="2351088"/>
            </a:xfrm>
          </p:grpSpPr>
          <p:sp>
            <p:nvSpPr>
              <p:cNvPr id="197" name="Freeform 5"/>
              <p:cNvSpPr>
                <a:spLocks/>
              </p:cNvSpPr>
              <p:nvPr/>
            </p:nvSpPr>
            <p:spPr bwMode="auto">
              <a:xfrm>
                <a:off x="7859666" y="3967163"/>
                <a:ext cx="1436735" cy="2351088"/>
              </a:xfrm>
              <a:custGeom>
                <a:avLst/>
                <a:gdLst>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332 w 10000"/>
                  <a:gd name="connsiteY542" fmla="*/ 6529 h 10000"/>
                  <a:gd name="connsiteX543" fmla="*/ 342 w 10000"/>
                  <a:gd name="connsiteY543" fmla="*/ 6536 h 10000"/>
                  <a:gd name="connsiteX544" fmla="*/ 610 w 10000"/>
                  <a:gd name="connsiteY544" fmla="*/ 6516 h 10000"/>
                  <a:gd name="connsiteX545" fmla="*/ 856 w 10000"/>
                  <a:gd name="connsiteY545" fmla="*/ 6496 h 10000"/>
                  <a:gd name="connsiteX546" fmla="*/ 1102 w 10000"/>
                  <a:gd name="connsiteY546" fmla="*/ 6482 h 10000"/>
                  <a:gd name="connsiteX547" fmla="*/ 1348 w 10000"/>
                  <a:gd name="connsiteY547" fmla="*/ 6469 h 10000"/>
                  <a:gd name="connsiteX548" fmla="*/ 1594 w 10000"/>
                  <a:gd name="connsiteY548" fmla="*/ 6462 h 10000"/>
                  <a:gd name="connsiteX549" fmla="*/ 1840 w 10000"/>
                  <a:gd name="connsiteY549" fmla="*/ 6455 h 10000"/>
                  <a:gd name="connsiteX550" fmla="*/ 2086 w 10000"/>
                  <a:gd name="connsiteY550" fmla="*/ 6442 h 10000"/>
                  <a:gd name="connsiteX551" fmla="*/ 2321 w 10000"/>
                  <a:gd name="connsiteY551" fmla="*/ 6435 h 10000"/>
                  <a:gd name="connsiteX552" fmla="*/ 2417 w 10000"/>
                  <a:gd name="connsiteY552" fmla="*/ 6482 h 10000"/>
                  <a:gd name="connsiteX553" fmla="*/ 2513 w 10000"/>
                  <a:gd name="connsiteY553" fmla="*/ 6516 h 10000"/>
                  <a:gd name="connsiteX554" fmla="*/ 2631 w 10000"/>
                  <a:gd name="connsiteY554" fmla="*/ 6543 h 10000"/>
                  <a:gd name="connsiteX555" fmla="*/ 2727 w 10000"/>
                  <a:gd name="connsiteY555" fmla="*/ 6556 h 10000"/>
                  <a:gd name="connsiteX556" fmla="*/ 2845 w 10000"/>
                  <a:gd name="connsiteY556" fmla="*/ 6563 h 10000"/>
                  <a:gd name="connsiteX557" fmla="*/ 2973 w 10000"/>
                  <a:gd name="connsiteY557" fmla="*/ 6570 h 10000"/>
                  <a:gd name="connsiteX558" fmla="*/ 3091 w 10000"/>
                  <a:gd name="connsiteY558" fmla="*/ 6570 h 10000"/>
                  <a:gd name="connsiteX559" fmla="*/ 3209 w 10000"/>
                  <a:gd name="connsiteY559" fmla="*/ 6563 h 10000"/>
                  <a:gd name="connsiteX560" fmla="*/ 3209 w 10000"/>
                  <a:gd name="connsiteY560" fmla="*/ 6590 h 10000"/>
                  <a:gd name="connsiteX561" fmla="*/ 3187 w 10000"/>
                  <a:gd name="connsiteY561" fmla="*/ 6624 h 10000"/>
                  <a:gd name="connsiteX562" fmla="*/ 3187 w 10000"/>
                  <a:gd name="connsiteY562" fmla="*/ 6651 h 10000"/>
                  <a:gd name="connsiteX563" fmla="*/ 3187 w 10000"/>
                  <a:gd name="connsiteY563" fmla="*/ 6678 h 10000"/>
                  <a:gd name="connsiteX564" fmla="*/ 3176 w 10000"/>
                  <a:gd name="connsiteY564" fmla="*/ 6712 h 10000"/>
                  <a:gd name="connsiteX565" fmla="*/ 3176 w 10000"/>
                  <a:gd name="connsiteY565" fmla="*/ 6739 h 10000"/>
                  <a:gd name="connsiteX566" fmla="*/ 3166 w 10000"/>
                  <a:gd name="connsiteY566" fmla="*/ 6766 h 10000"/>
                  <a:gd name="connsiteX567" fmla="*/ 3166 w 10000"/>
                  <a:gd name="connsiteY567" fmla="*/ 6793 h 10000"/>
                  <a:gd name="connsiteX568" fmla="*/ 3134 w 10000"/>
                  <a:gd name="connsiteY568" fmla="*/ 6989 h 10000"/>
                  <a:gd name="connsiteX569" fmla="*/ 3134 w 10000"/>
                  <a:gd name="connsiteY569" fmla="*/ 7184 h 10000"/>
                  <a:gd name="connsiteX570" fmla="*/ 3144 w 10000"/>
                  <a:gd name="connsiteY570" fmla="*/ 7380 h 10000"/>
                  <a:gd name="connsiteX571" fmla="*/ 3176 w 10000"/>
                  <a:gd name="connsiteY571" fmla="*/ 7576 h 10000"/>
                  <a:gd name="connsiteX572" fmla="*/ 3219 w 10000"/>
                  <a:gd name="connsiteY572" fmla="*/ 7765 h 10000"/>
                  <a:gd name="connsiteX573" fmla="*/ 3283 w 10000"/>
                  <a:gd name="connsiteY573" fmla="*/ 7968 h 10000"/>
                  <a:gd name="connsiteX574" fmla="*/ 3348 w 10000"/>
                  <a:gd name="connsiteY574" fmla="*/ 8157 h 10000"/>
                  <a:gd name="connsiteX575" fmla="*/ 3422 w 10000"/>
                  <a:gd name="connsiteY575" fmla="*/ 8339 h 10000"/>
                  <a:gd name="connsiteX576" fmla="*/ 3711 w 10000"/>
                  <a:gd name="connsiteY576" fmla="*/ 8852 h 10000"/>
                  <a:gd name="connsiteX577" fmla="*/ 3294 w 10000"/>
                  <a:gd name="connsiteY577" fmla="*/ 8832 h 10000"/>
                  <a:gd name="connsiteX578" fmla="*/ 2856 w 10000"/>
                  <a:gd name="connsiteY578" fmla="*/ 8832 h 10000"/>
                  <a:gd name="connsiteX579" fmla="*/ 2642 w 10000"/>
                  <a:gd name="connsiteY579" fmla="*/ 8832 h 10000"/>
                  <a:gd name="connsiteX580" fmla="*/ 2428 w 10000"/>
                  <a:gd name="connsiteY580" fmla="*/ 8845 h 10000"/>
                  <a:gd name="connsiteX581" fmla="*/ 2214 w 10000"/>
                  <a:gd name="connsiteY581" fmla="*/ 8859 h 10000"/>
                  <a:gd name="connsiteX582" fmla="*/ 1989 w 10000"/>
                  <a:gd name="connsiteY582" fmla="*/ 8879 h 10000"/>
                  <a:gd name="connsiteX583" fmla="*/ 1786 w 10000"/>
                  <a:gd name="connsiteY583" fmla="*/ 8906 h 10000"/>
                  <a:gd name="connsiteX584" fmla="*/ 1572 w 10000"/>
                  <a:gd name="connsiteY584" fmla="*/ 8933 h 10000"/>
                  <a:gd name="connsiteX585" fmla="*/ 1369 w 10000"/>
                  <a:gd name="connsiteY585" fmla="*/ 8967 h 10000"/>
                  <a:gd name="connsiteX586" fmla="*/ 1166 w 10000"/>
                  <a:gd name="connsiteY586" fmla="*/ 9014 h 10000"/>
                  <a:gd name="connsiteX587" fmla="*/ 984 w 10000"/>
                  <a:gd name="connsiteY587" fmla="*/ 9068 h 10000"/>
                  <a:gd name="connsiteX588" fmla="*/ 791 w 10000"/>
                  <a:gd name="connsiteY588" fmla="*/ 9136 h 10000"/>
                  <a:gd name="connsiteX589" fmla="*/ 610 w 10000"/>
                  <a:gd name="connsiteY589" fmla="*/ 9196 h 10000"/>
                  <a:gd name="connsiteX590" fmla="*/ 439 w 10000"/>
                  <a:gd name="connsiteY590" fmla="*/ 9278 h 10000"/>
                  <a:gd name="connsiteX591" fmla="*/ 406 w 10000"/>
                  <a:gd name="connsiteY591" fmla="*/ 9305 h 10000"/>
                  <a:gd name="connsiteX592" fmla="*/ 385 w 10000"/>
                  <a:gd name="connsiteY592" fmla="*/ 9332 h 10000"/>
                  <a:gd name="connsiteX593" fmla="*/ 364 w 10000"/>
                  <a:gd name="connsiteY593" fmla="*/ 9359 h 10000"/>
                  <a:gd name="connsiteX594" fmla="*/ 342 w 10000"/>
                  <a:gd name="connsiteY594" fmla="*/ 9392 h 10000"/>
                  <a:gd name="connsiteX595" fmla="*/ 332 w 10000"/>
                  <a:gd name="connsiteY595" fmla="*/ 9419 h 10000"/>
                  <a:gd name="connsiteX596" fmla="*/ 321 w 10000"/>
                  <a:gd name="connsiteY596" fmla="*/ 9446 h 10000"/>
                  <a:gd name="connsiteX597" fmla="*/ 321 w 10000"/>
                  <a:gd name="connsiteY597" fmla="*/ 9473 h 10000"/>
                  <a:gd name="connsiteX598" fmla="*/ 321 w 10000"/>
                  <a:gd name="connsiteY598" fmla="*/ 9500 h 10000"/>
                  <a:gd name="connsiteX599" fmla="*/ 492 w 10000"/>
                  <a:gd name="connsiteY599" fmla="*/ 9534 h 10000"/>
                  <a:gd name="connsiteX600" fmla="*/ 663 w 10000"/>
                  <a:gd name="connsiteY600" fmla="*/ 9554 h 10000"/>
                  <a:gd name="connsiteX601" fmla="*/ 834 w 10000"/>
                  <a:gd name="connsiteY601" fmla="*/ 9581 h 10000"/>
                  <a:gd name="connsiteX602" fmla="*/ 1016 w 10000"/>
                  <a:gd name="connsiteY602" fmla="*/ 9588 h 10000"/>
                  <a:gd name="connsiteX603" fmla="*/ 1369 w 10000"/>
                  <a:gd name="connsiteY603" fmla="*/ 9602 h 10000"/>
                  <a:gd name="connsiteX604" fmla="*/ 1733 w 10000"/>
                  <a:gd name="connsiteY604" fmla="*/ 9588 h 10000"/>
                  <a:gd name="connsiteX605" fmla="*/ 2096 w 10000"/>
                  <a:gd name="connsiteY605" fmla="*/ 9575 h 10000"/>
                  <a:gd name="connsiteX606" fmla="*/ 2460 w 10000"/>
                  <a:gd name="connsiteY606" fmla="*/ 9561 h 10000"/>
                  <a:gd name="connsiteX607" fmla="*/ 2813 w 10000"/>
                  <a:gd name="connsiteY607" fmla="*/ 9554 h 10000"/>
                  <a:gd name="connsiteX608" fmla="*/ 3176 w 10000"/>
                  <a:gd name="connsiteY608" fmla="*/ 9561 h 10000"/>
                  <a:gd name="connsiteX609" fmla="*/ 3176 w 10000"/>
                  <a:gd name="connsiteY609" fmla="*/ 9581 h 10000"/>
                  <a:gd name="connsiteX610" fmla="*/ 3187 w 10000"/>
                  <a:gd name="connsiteY610" fmla="*/ 9602 h 10000"/>
                  <a:gd name="connsiteX611" fmla="*/ 3187 w 10000"/>
                  <a:gd name="connsiteY611" fmla="*/ 9615 h 10000"/>
                  <a:gd name="connsiteX612" fmla="*/ 3187 w 10000"/>
                  <a:gd name="connsiteY612" fmla="*/ 9635 h 10000"/>
                  <a:gd name="connsiteX613" fmla="*/ 3209 w 10000"/>
                  <a:gd name="connsiteY613" fmla="*/ 9662 h 10000"/>
                  <a:gd name="connsiteX614" fmla="*/ 3219 w 10000"/>
                  <a:gd name="connsiteY614" fmla="*/ 9683 h 10000"/>
                  <a:gd name="connsiteX615" fmla="*/ 3219 w 10000"/>
                  <a:gd name="connsiteY615" fmla="*/ 9696 h 10000"/>
                  <a:gd name="connsiteX616" fmla="*/ 3241 w 10000"/>
                  <a:gd name="connsiteY616" fmla="*/ 9716 h 10000"/>
                  <a:gd name="connsiteX617" fmla="*/ 3262 w 10000"/>
                  <a:gd name="connsiteY617" fmla="*/ 9743 h 10000"/>
                  <a:gd name="connsiteX618" fmla="*/ 3294 w 10000"/>
                  <a:gd name="connsiteY618" fmla="*/ 9764 h 10000"/>
                  <a:gd name="connsiteX619" fmla="*/ 3326 w 10000"/>
                  <a:gd name="connsiteY619" fmla="*/ 9784 h 10000"/>
                  <a:gd name="connsiteX620" fmla="*/ 3348 w 10000"/>
                  <a:gd name="connsiteY620" fmla="*/ 9797 h 10000"/>
                  <a:gd name="connsiteX621" fmla="*/ 3390 w 10000"/>
                  <a:gd name="connsiteY621" fmla="*/ 9818 h 10000"/>
                  <a:gd name="connsiteX622" fmla="*/ 3422 w 10000"/>
                  <a:gd name="connsiteY622" fmla="*/ 9838 h 10000"/>
                  <a:gd name="connsiteX623" fmla="*/ 3465 w 10000"/>
                  <a:gd name="connsiteY623" fmla="*/ 9845 h 10000"/>
                  <a:gd name="connsiteX624" fmla="*/ 3497 w 10000"/>
                  <a:gd name="connsiteY624" fmla="*/ 9865 h 10000"/>
                  <a:gd name="connsiteX625" fmla="*/ 3529 w 10000"/>
                  <a:gd name="connsiteY625" fmla="*/ 9865 h 10000"/>
                  <a:gd name="connsiteX626" fmla="*/ 3540 w 10000"/>
                  <a:gd name="connsiteY626" fmla="*/ 9872 h 10000"/>
                  <a:gd name="connsiteX627" fmla="*/ 3551 w 10000"/>
                  <a:gd name="connsiteY627" fmla="*/ 9872 h 10000"/>
                  <a:gd name="connsiteX628" fmla="*/ 3572 w 10000"/>
                  <a:gd name="connsiteY628" fmla="*/ 9872 h 10000"/>
                  <a:gd name="connsiteX629" fmla="*/ 3583 w 10000"/>
                  <a:gd name="connsiteY629" fmla="*/ 9872 h 10000"/>
                  <a:gd name="connsiteX630" fmla="*/ 3594 w 10000"/>
                  <a:gd name="connsiteY630" fmla="*/ 9872 h 10000"/>
                  <a:gd name="connsiteX631" fmla="*/ 3615 w 10000"/>
                  <a:gd name="connsiteY631" fmla="*/ 9872 h 10000"/>
                  <a:gd name="connsiteX632" fmla="*/ 3626 w 10000"/>
                  <a:gd name="connsiteY632" fmla="*/ 9872 h 10000"/>
                  <a:gd name="connsiteX633" fmla="*/ 3658 w 10000"/>
                  <a:gd name="connsiteY633" fmla="*/ 9892 h 10000"/>
                  <a:gd name="connsiteX634" fmla="*/ 3679 w 10000"/>
                  <a:gd name="connsiteY634" fmla="*/ 9899 h 10000"/>
                  <a:gd name="connsiteX635" fmla="*/ 3711 w 10000"/>
                  <a:gd name="connsiteY635" fmla="*/ 9905 h 10000"/>
                  <a:gd name="connsiteX636" fmla="*/ 3743 w 10000"/>
                  <a:gd name="connsiteY636" fmla="*/ 9905 h 10000"/>
                  <a:gd name="connsiteX637" fmla="*/ 3786 w 10000"/>
                  <a:gd name="connsiteY637" fmla="*/ 9905 h 10000"/>
                  <a:gd name="connsiteX638" fmla="*/ 3818 w 10000"/>
                  <a:gd name="connsiteY638" fmla="*/ 9919 h 10000"/>
                  <a:gd name="connsiteX639" fmla="*/ 3861 w 10000"/>
                  <a:gd name="connsiteY639" fmla="*/ 9926 h 10000"/>
                  <a:gd name="connsiteX640" fmla="*/ 3872 w 10000"/>
                  <a:gd name="connsiteY640" fmla="*/ 9946 h 10000"/>
                  <a:gd name="connsiteX641" fmla="*/ 3947 w 10000"/>
                  <a:gd name="connsiteY641" fmla="*/ 9953 h 10000"/>
                  <a:gd name="connsiteX642" fmla="*/ 4000 w 10000"/>
                  <a:gd name="connsiteY642" fmla="*/ 9966 h 10000"/>
                  <a:gd name="connsiteX643" fmla="*/ 4075 w 10000"/>
                  <a:gd name="connsiteY643" fmla="*/ 9973 h 10000"/>
                  <a:gd name="connsiteX644" fmla="*/ 4128 w 10000"/>
                  <a:gd name="connsiteY644" fmla="*/ 9973 h 10000"/>
                  <a:gd name="connsiteX645" fmla="*/ 4203 w 10000"/>
                  <a:gd name="connsiteY645" fmla="*/ 9980 h 10000"/>
                  <a:gd name="connsiteX646" fmla="*/ 4278 w 10000"/>
                  <a:gd name="connsiteY646" fmla="*/ 9993 h 10000"/>
                  <a:gd name="connsiteX647" fmla="*/ 4332 w 10000"/>
                  <a:gd name="connsiteY647" fmla="*/ 9993 h 10000"/>
                  <a:gd name="connsiteX648" fmla="*/ 4406 w 10000"/>
                  <a:gd name="connsiteY64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332 w 10000"/>
                  <a:gd name="connsiteY542" fmla="*/ 6529 h 10000"/>
                  <a:gd name="connsiteX543" fmla="*/ 610 w 10000"/>
                  <a:gd name="connsiteY543" fmla="*/ 6516 h 10000"/>
                  <a:gd name="connsiteX544" fmla="*/ 856 w 10000"/>
                  <a:gd name="connsiteY544" fmla="*/ 6496 h 10000"/>
                  <a:gd name="connsiteX545" fmla="*/ 1102 w 10000"/>
                  <a:gd name="connsiteY545" fmla="*/ 6482 h 10000"/>
                  <a:gd name="connsiteX546" fmla="*/ 1348 w 10000"/>
                  <a:gd name="connsiteY546" fmla="*/ 6469 h 10000"/>
                  <a:gd name="connsiteX547" fmla="*/ 1594 w 10000"/>
                  <a:gd name="connsiteY547" fmla="*/ 6462 h 10000"/>
                  <a:gd name="connsiteX548" fmla="*/ 1840 w 10000"/>
                  <a:gd name="connsiteY548" fmla="*/ 6455 h 10000"/>
                  <a:gd name="connsiteX549" fmla="*/ 2086 w 10000"/>
                  <a:gd name="connsiteY549" fmla="*/ 6442 h 10000"/>
                  <a:gd name="connsiteX550" fmla="*/ 2321 w 10000"/>
                  <a:gd name="connsiteY550" fmla="*/ 6435 h 10000"/>
                  <a:gd name="connsiteX551" fmla="*/ 2417 w 10000"/>
                  <a:gd name="connsiteY551" fmla="*/ 6482 h 10000"/>
                  <a:gd name="connsiteX552" fmla="*/ 2513 w 10000"/>
                  <a:gd name="connsiteY552" fmla="*/ 6516 h 10000"/>
                  <a:gd name="connsiteX553" fmla="*/ 2631 w 10000"/>
                  <a:gd name="connsiteY553" fmla="*/ 6543 h 10000"/>
                  <a:gd name="connsiteX554" fmla="*/ 2727 w 10000"/>
                  <a:gd name="connsiteY554" fmla="*/ 6556 h 10000"/>
                  <a:gd name="connsiteX555" fmla="*/ 2845 w 10000"/>
                  <a:gd name="connsiteY555" fmla="*/ 6563 h 10000"/>
                  <a:gd name="connsiteX556" fmla="*/ 2973 w 10000"/>
                  <a:gd name="connsiteY556" fmla="*/ 6570 h 10000"/>
                  <a:gd name="connsiteX557" fmla="*/ 3091 w 10000"/>
                  <a:gd name="connsiteY557" fmla="*/ 6570 h 10000"/>
                  <a:gd name="connsiteX558" fmla="*/ 3209 w 10000"/>
                  <a:gd name="connsiteY558" fmla="*/ 6563 h 10000"/>
                  <a:gd name="connsiteX559" fmla="*/ 3209 w 10000"/>
                  <a:gd name="connsiteY559" fmla="*/ 6590 h 10000"/>
                  <a:gd name="connsiteX560" fmla="*/ 3187 w 10000"/>
                  <a:gd name="connsiteY560" fmla="*/ 6624 h 10000"/>
                  <a:gd name="connsiteX561" fmla="*/ 3187 w 10000"/>
                  <a:gd name="connsiteY561" fmla="*/ 6651 h 10000"/>
                  <a:gd name="connsiteX562" fmla="*/ 3187 w 10000"/>
                  <a:gd name="connsiteY562" fmla="*/ 6678 h 10000"/>
                  <a:gd name="connsiteX563" fmla="*/ 3176 w 10000"/>
                  <a:gd name="connsiteY563" fmla="*/ 6712 h 10000"/>
                  <a:gd name="connsiteX564" fmla="*/ 3176 w 10000"/>
                  <a:gd name="connsiteY564" fmla="*/ 6739 h 10000"/>
                  <a:gd name="connsiteX565" fmla="*/ 3166 w 10000"/>
                  <a:gd name="connsiteY565" fmla="*/ 6766 h 10000"/>
                  <a:gd name="connsiteX566" fmla="*/ 3166 w 10000"/>
                  <a:gd name="connsiteY566" fmla="*/ 6793 h 10000"/>
                  <a:gd name="connsiteX567" fmla="*/ 3134 w 10000"/>
                  <a:gd name="connsiteY567" fmla="*/ 6989 h 10000"/>
                  <a:gd name="connsiteX568" fmla="*/ 3134 w 10000"/>
                  <a:gd name="connsiteY568" fmla="*/ 7184 h 10000"/>
                  <a:gd name="connsiteX569" fmla="*/ 3144 w 10000"/>
                  <a:gd name="connsiteY569" fmla="*/ 7380 h 10000"/>
                  <a:gd name="connsiteX570" fmla="*/ 3176 w 10000"/>
                  <a:gd name="connsiteY570" fmla="*/ 7576 h 10000"/>
                  <a:gd name="connsiteX571" fmla="*/ 3219 w 10000"/>
                  <a:gd name="connsiteY571" fmla="*/ 7765 h 10000"/>
                  <a:gd name="connsiteX572" fmla="*/ 3283 w 10000"/>
                  <a:gd name="connsiteY572" fmla="*/ 7968 h 10000"/>
                  <a:gd name="connsiteX573" fmla="*/ 3348 w 10000"/>
                  <a:gd name="connsiteY573" fmla="*/ 8157 h 10000"/>
                  <a:gd name="connsiteX574" fmla="*/ 3422 w 10000"/>
                  <a:gd name="connsiteY574" fmla="*/ 8339 h 10000"/>
                  <a:gd name="connsiteX575" fmla="*/ 3711 w 10000"/>
                  <a:gd name="connsiteY575" fmla="*/ 8852 h 10000"/>
                  <a:gd name="connsiteX576" fmla="*/ 3294 w 10000"/>
                  <a:gd name="connsiteY576" fmla="*/ 8832 h 10000"/>
                  <a:gd name="connsiteX577" fmla="*/ 2856 w 10000"/>
                  <a:gd name="connsiteY577" fmla="*/ 8832 h 10000"/>
                  <a:gd name="connsiteX578" fmla="*/ 2642 w 10000"/>
                  <a:gd name="connsiteY578" fmla="*/ 8832 h 10000"/>
                  <a:gd name="connsiteX579" fmla="*/ 2428 w 10000"/>
                  <a:gd name="connsiteY579" fmla="*/ 8845 h 10000"/>
                  <a:gd name="connsiteX580" fmla="*/ 2214 w 10000"/>
                  <a:gd name="connsiteY580" fmla="*/ 8859 h 10000"/>
                  <a:gd name="connsiteX581" fmla="*/ 1989 w 10000"/>
                  <a:gd name="connsiteY581" fmla="*/ 8879 h 10000"/>
                  <a:gd name="connsiteX582" fmla="*/ 1786 w 10000"/>
                  <a:gd name="connsiteY582" fmla="*/ 8906 h 10000"/>
                  <a:gd name="connsiteX583" fmla="*/ 1572 w 10000"/>
                  <a:gd name="connsiteY583" fmla="*/ 8933 h 10000"/>
                  <a:gd name="connsiteX584" fmla="*/ 1369 w 10000"/>
                  <a:gd name="connsiteY584" fmla="*/ 8967 h 10000"/>
                  <a:gd name="connsiteX585" fmla="*/ 1166 w 10000"/>
                  <a:gd name="connsiteY585" fmla="*/ 9014 h 10000"/>
                  <a:gd name="connsiteX586" fmla="*/ 984 w 10000"/>
                  <a:gd name="connsiteY586" fmla="*/ 9068 h 10000"/>
                  <a:gd name="connsiteX587" fmla="*/ 791 w 10000"/>
                  <a:gd name="connsiteY587" fmla="*/ 9136 h 10000"/>
                  <a:gd name="connsiteX588" fmla="*/ 610 w 10000"/>
                  <a:gd name="connsiteY588" fmla="*/ 9196 h 10000"/>
                  <a:gd name="connsiteX589" fmla="*/ 439 w 10000"/>
                  <a:gd name="connsiteY589" fmla="*/ 9278 h 10000"/>
                  <a:gd name="connsiteX590" fmla="*/ 406 w 10000"/>
                  <a:gd name="connsiteY590" fmla="*/ 9305 h 10000"/>
                  <a:gd name="connsiteX591" fmla="*/ 385 w 10000"/>
                  <a:gd name="connsiteY591" fmla="*/ 9332 h 10000"/>
                  <a:gd name="connsiteX592" fmla="*/ 364 w 10000"/>
                  <a:gd name="connsiteY592" fmla="*/ 9359 h 10000"/>
                  <a:gd name="connsiteX593" fmla="*/ 342 w 10000"/>
                  <a:gd name="connsiteY593" fmla="*/ 9392 h 10000"/>
                  <a:gd name="connsiteX594" fmla="*/ 332 w 10000"/>
                  <a:gd name="connsiteY594" fmla="*/ 9419 h 10000"/>
                  <a:gd name="connsiteX595" fmla="*/ 321 w 10000"/>
                  <a:gd name="connsiteY595" fmla="*/ 9446 h 10000"/>
                  <a:gd name="connsiteX596" fmla="*/ 321 w 10000"/>
                  <a:gd name="connsiteY596" fmla="*/ 9473 h 10000"/>
                  <a:gd name="connsiteX597" fmla="*/ 321 w 10000"/>
                  <a:gd name="connsiteY597" fmla="*/ 9500 h 10000"/>
                  <a:gd name="connsiteX598" fmla="*/ 492 w 10000"/>
                  <a:gd name="connsiteY598" fmla="*/ 9534 h 10000"/>
                  <a:gd name="connsiteX599" fmla="*/ 663 w 10000"/>
                  <a:gd name="connsiteY599" fmla="*/ 9554 h 10000"/>
                  <a:gd name="connsiteX600" fmla="*/ 834 w 10000"/>
                  <a:gd name="connsiteY600" fmla="*/ 9581 h 10000"/>
                  <a:gd name="connsiteX601" fmla="*/ 1016 w 10000"/>
                  <a:gd name="connsiteY601" fmla="*/ 9588 h 10000"/>
                  <a:gd name="connsiteX602" fmla="*/ 1369 w 10000"/>
                  <a:gd name="connsiteY602" fmla="*/ 9602 h 10000"/>
                  <a:gd name="connsiteX603" fmla="*/ 1733 w 10000"/>
                  <a:gd name="connsiteY603" fmla="*/ 9588 h 10000"/>
                  <a:gd name="connsiteX604" fmla="*/ 2096 w 10000"/>
                  <a:gd name="connsiteY604" fmla="*/ 9575 h 10000"/>
                  <a:gd name="connsiteX605" fmla="*/ 2460 w 10000"/>
                  <a:gd name="connsiteY605" fmla="*/ 9561 h 10000"/>
                  <a:gd name="connsiteX606" fmla="*/ 2813 w 10000"/>
                  <a:gd name="connsiteY606" fmla="*/ 9554 h 10000"/>
                  <a:gd name="connsiteX607" fmla="*/ 3176 w 10000"/>
                  <a:gd name="connsiteY607" fmla="*/ 9561 h 10000"/>
                  <a:gd name="connsiteX608" fmla="*/ 3176 w 10000"/>
                  <a:gd name="connsiteY608" fmla="*/ 9581 h 10000"/>
                  <a:gd name="connsiteX609" fmla="*/ 3187 w 10000"/>
                  <a:gd name="connsiteY609" fmla="*/ 9602 h 10000"/>
                  <a:gd name="connsiteX610" fmla="*/ 3187 w 10000"/>
                  <a:gd name="connsiteY610" fmla="*/ 9615 h 10000"/>
                  <a:gd name="connsiteX611" fmla="*/ 3187 w 10000"/>
                  <a:gd name="connsiteY611" fmla="*/ 9635 h 10000"/>
                  <a:gd name="connsiteX612" fmla="*/ 3209 w 10000"/>
                  <a:gd name="connsiteY612" fmla="*/ 9662 h 10000"/>
                  <a:gd name="connsiteX613" fmla="*/ 3219 w 10000"/>
                  <a:gd name="connsiteY613" fmla="*/ 9683 h 10000"/>
                  <a:gd name="connsiteX614" fmla="*/ 3219 w 10000"/>
                  <a:gd name="connsiteY614" fmla="*/ 9696 h 10000"/>
                  <a:gd name="connsiteX615" fmla="*/ 3241 w 10000"/>
                  <a:gd name="connsiteY615" fmla="*/ 9716 h 10000"/>
                  <a:gd name="connsiteX616" fmla="*/ 3262 w 10000"/>
                  <a:gd name="connsiteY616" fmla="*/ 9743 h 10000"/>
                  <a:gd name="connsiteX617" fmla="*/ 3294 w 10000"/>
                  <a:gd name="connsiteY617" fmla="*/ 9764 h 10000"/>
                  <a:gd name="connsiteX618" fmla="*/ 3326 w 10000"/>
                  <a:gd name="connsiteY618" fmla="*/ 9784 h 10000"/>
                  <a:gd name="connsiteX619" fmla="*/ 3348 w 10000"/>
                  <a:gd name="connsiteY619" fmla="*/ 9797 h 10000"/>
                  <a:gd name="connsiteX620" fmla="*/ 3390 w 10000"/>
                  <a:gd name="connsiteY620" fmla="*/ 9818 h 10000"/>
                  <a:gd name="connsiteX621" fmla="*/ 3422 w 10000"/>
                  <a:gd name="connsiteY621" fmla="*/ 9838 h 10000"/>
                  <a:gd name="connsiteX622" fmla="*/ 3465 w 10000"/>
                  <a:gd name="connsiteY622" fmla="*/ 9845 h 10000"/>
                  <a:gd name="connsiteX623" fmla="*/ 3497 w 10000"/>
                  <a:gd name="connsiteY623" fmla="*/ 9865 h 10000"/>
                  <a:gd name="connsiteX624" fmla="*/ 3529 w 10000"/>
                  <a:gd name="connsiteY624" fmla="*/ 9865 h 10000"/>
                  <a:gd name="connsiteX625" fmla="*/ 3540 w 10000"/>
                  <a:gd name="connsiteY625" fmla="*/ 9872 h 10000"/>
                  <a:gd name="connsiteX626" fmla="*/ 3551 w 10000"/>
                  <a:gd name="connsiteY626" fmla="*/ 9872 h 10000"/>
                  <a:gd name="connsiteX627" fmla="*/ 3572 w 10000"/>
                  <a:gd name="connsiteY627" fmla="*/ 9872 h 10000"/>
                  <a:gd name="connsiteX628" fmla="*/ 3583 w 10000"/>
                  <a:gd name="connsiteY628" fmla="*/ 9872 h 10000"/>
                  <a:gd name="connsiteX629" fmla="*/ 3594 w 10000"/>
                  <a:gd name="connsiteY629" fmla="*/ 9872 h 10000"/>
                  <a:gd name="connsiteX630" fmla="*/ 3615 w 10000"/>
                  <a:gd name="connsiteY630" fmla="*/ 9872 h 10000"/>
                  <a:gd name="connsiteX631" fmla="*/ 3626 w 10000"/>
                  <a:gd name="connsiteY631" fmla="*/ 9872 h 10000"/>
                  <a:gd name="connsiteX632" fmla="*/ 3658 w 10000"/>
                  <a:gd name="connsiteY632" fmla="*/ 9892 h 10000"/>
                  <a:gd name="connsiteX633" fmla="*/ 3679 w 10000"/>
                  <a:gd name="connsiteY633" fmla="*/ 9899 h 10000"/>
                  <a:gd name="connsiteX634" fmla="*/ 3711 w 10000"/>
                  <a:gd name="connsiteY634" fmla="*/ 9905 h 10000"/>
                  <a:gd name="connsiteX635" fmla="*/ 3743 w 10000"/>
                  <a:gd name="connsiteY635" fmla="*/ 9905 h 10000"/>
                  <a:gd name="connsiteX636" fmla="*/ 3786 w 10000"/>
                  <a:gd name="connsiteY636" fmla="*/ 9905 h 10000"/>
                  <a:gd name="connsiteX637" fmla="*/ 3818 w 10000"/>
                  <a:gd name="connsiteY637" fmla="*/ 9919 h 10000"/>
                  <a:gd name="connsiteX638" fmla="*/ 3861 w 10000"/>
                  <a:gd name="connsiteY638" fmla="*/ 9926 h 10000"/>
                  <a:gd name="connsiteX639" fmla="*/ 3872 w 10000"/>
                  <a:gd name="connsiteY639" fmla="*/ 9946 h 10000"/>
                  <a:gd name="connsiteX640" fmla="*/ 3947 w 10000"/>
                  <a:gd name="connsiteY640" fmla="*/ 9953 h 10000"/>
                  <a:gd name="connsiteX641" fmla="*/ 4000 w 10000"/>
                  <a:gd name="connsiteY641" fmla="*/ 9966 h 10000"/>
                  <a:gd name="connsiteX642" fmla="*/ 4075 w 10000"/>
                  <a:gd name="connsiteY642" fmla="*/ 9973 h 10000"/>
                  <a:gd name="connsiteX643" fmla="*/ 4128 w 10000"/>
                  <a:gd name="connsiteY643" fmla="*/ 9973 h 10000"/>
                  <a:gd name="connsiteX644" fmla="*/ 4203 w 10000"/>
                  <a:gd name="connsiteY644" fmla="*/ 9980 h 10000"/>
                  <a:gd name="connsiteX645" fmla="*/ 4278 w 10000"/>
                  <a:gd name="connsiteY645" fmla="*/ 9993 h 10000"/>
                  <a:gd name="connsiteX646" fmla="*/ 4332 w 10000"/>
                  <a:gd name="connsiteY646" fmla="*/ 9993 h 10000"/>
                  <a:gd name="connsiteX647" fmla="*/ 4406 w 10000"/>
                  <a:gd name="connsiteY64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610 w 10000"/>
                  <a:gd name="connsiteY542" fmla="*/ 6516 h 10000"/>
                  <a:gd name="connsiteX543" fmla="*/ 856 w 10000"/>
                  <a:gd name="connsiteY543" fmla="*/ 6496 h 10000"/>
                  <a:gd name="connsiteX544" fmla="*/ 1102 w 10000"/>
                  <a:gd name="connsiteY544" fmla="*/ 6482 h 10000"/>
                  <a:gd name="connsiteX545" fmla="*/ 1348 w 10000"/>
                  <a:gd name="connsiteY545" fmla="*/ 6469 h 10000"/>
                  <a:gd name="connsiteX546" fmla="*/ 1594 w 10000"/>
                  <a:gd name="connsiteY546" fmla="*/ 6462 h 10000"/>
                  <a:gd name="connsiteX547" fmla="*/ 1840 w 10000"/>
                  <a:gd name="connsiteY547" fmla="*/ 6455 h 10000"/>
                  <a:gd name="connsiteX548" fmla="*/ 2086 w 10000"/>
                  <a:gd name="connsiteY548" fmla="*/ 6442 h 10000"/>
                  <a:gd name="connsiteX549" fmla="*/ 2321 w 10000"/>
                  <a:gd name="connsiteY549" fmla="*/ 6435 h 10000"/>
                  <a:gd name="connsiteX550" fmla="*/ 2417 w 10000"/>
                  <a:gd name="connsiteY550" fmla="*/ 6482 h 10000"/>
                  <a:gd name="connsiteX551" fmla="*/ 2513 w 10000"/>
                  <a:gd name="connsiteY551" fmla="*/ 6516 h 10000"/>
                  <a:gd name="connsiteX552" fmla="*/ 2631 w 10000"/>
                  <a:gd name="connsiteY552" fmla="*/ 6543 h 10000"/>
                  <a:gd name="connsiteX553" fmla="*/ 2727 w 10000"/>
                  <a:gd name="connsiteY553" fmla="*/ 6556 h 10000"/>
                  <a:gd name="connsiteX554" fmla="*/ 2845 w 10000"/>
                  <a:gd name="connsiteY554" fmla="*/ 6563 h 10000"/>
                  <a:gd name="connsiteX555" fmla="*/ 2973 w 10000"/>
                  <a:gd name="connsiteY555" fmla="*/ 6570 h 10000"/>
                  <a:gd name="connsiteX556" fmla="*/ 3091 w 10000"/>
                  <a:gd name="connsiteY556" fmla="*/ 6570 h 10000"/>
                  <a:gd name="connsiteX557" fmla="*/ 3209 w 10000"/>
                  <a:gd name="connsiteY557" fmla="*/ 6563 h 10000"/>
                  <a:gd name="connsiteX558" fmla="*/ 3209 w 10000"/>
                  <a:gd name="connsiteY558" fmla="*/ 6590 h 10000"/>
                  <a:gd name="connsiteX559" fmla="*/ 3187 w 10000"/>
                  <a:gd name="connsiteY559" fmla="*/ 6624 h 10000"/>
                  <a:gd name="connsiteX560" fmla="*/ 3187 w 10000"/>
                  <a:gd name="connsiteY560" fmla="*/ 6651 h 10000"/>
                  <a:gd name="connsiteX561" fmla="*/ 3187 w 10000"/>
                  <a:gd name="connsiteY561" fmla="*/ 6678 h 10000"/>
                  <a:gd name="connsiteX562" fmla="*/ 3176 w 10000"/>
                  <a:gd name="connsiteY562" fmla="*/ 6712 h 10000"/>
                  <a:gd name="connsiteX563" fmla="*/ 3176 w 10000"/>
                  <a:gd name="connsiteY563" fmla="*/ 6739 h 10000"/>
                  <a:gd name="connsiteX564" fmla="*/ 3166 w 10000"/>
                  <a:gd name="connsiteY564" fmla="*/ 6766 h 10000"/>
                  <a:gd name="connsiteX565" fmla="*/ 3166 w 10000"/>
                  <a:gd name="connsiteY565" fmla="*/ 6793 h 10000"/>
                  <a:gd name="connsiteX566" fmla="*/ 3134 w 10000"/>
                  <a:gd name="connsiteY566" fmla="*/ 6989 h 10000"/>
                  <a:gd name="connsiteX567" fmla="*/ 3134 w 10000"/>
                  <a:gd name="connsiteY567" fmla="*/ 7184 h 10000"/>
                  <a:gd name="connsiteX568" fmla="*/ 3144 w 10000"/>
                  <a:gd name="connsiteY568" fmla="*/ 7380 h 10000"/>
                  <a:gd name="connsiteX569" fmla="*/ 3176 w 10000"/>
                  <a:gd name="connsiteY569" fmla="*/ 7576 h 10000"/>
                  <a:gd name="connsiteX570" fmla="*/ 3219 w 10000"/>
                  <a:gd name="connsiteY570" fmla="*/ 7765 h 10000"/>
                  <a:gd name="connsiteX571" fmla="*/ 3283 w 10000"/>
                  <a:gd name="connsiteY571" fmla="*/ 7968 h 10000"/>
                  <a:gd name="connsiteX572" fmla="*/ 3348 w 10000"/>
                  <a:gd name="connsiteY572" fmla="*/ 8157 h 10000"/>
                  <a:gd name="connsiteX573" fmla="*/ 3422 w 10000"/>
                  <a:gd name="connsiteY573" fmla="*/ 8339 h 10000"/>
                  <a:gd name="connsiteX574" fmla="*/ 3711 w 10000"/>
                  <a:gd name="connsiteY574" fmla="*/ 8852 h 10000"/>
                  <a:gd name="connsiteX575" fmla="*/ 3294 w 10000"/>
                  <a:gd name="connsiteY575" fmla="*/ 8832 h 10000"/>
                  <a:gd name="connsiteX576" fmla="*/ 2856 w 10000"/>
                  <a:gd name="connsiteY576" fmla="*/ 8832 h 10000"/>
                  <a:gd name="connsiteX577" fmla="*/ 2642 w 10000"/>
                  <a:gd name="connsiteY577" fmla="*/ 8832 h 10000"/>
                  <a:gd name="connsiteX578" fmla="*/ 2428 w 10000"/>
                  <a:gd name="connsiteY578" fmla="*/ 8845 h 10000"/>
                  <a:gd name="connsiteX579" fmla="*/ 2214 w 10000"/>
                  <a:gd name="connsiteY579" fmla="*/ 8859 h 10000"/>
                  <a:gd name="connsiteX580" fmla="*/ 1989 w 10000"/>
                  <a:gd name="connsiteY580" fmla="*/ 8879 h 10000"/>
                  <a:gd name="connsiteX581" fmla="*/ 1786 w 10000"/>
                  <a:gd name="connsiteY581" fmla="*/ 8906 h 10000"/>
                  <a:gd name="connsiteX582" fmla="*/ 1572 w 10000"/>
                  <a:gd name="connsiteY582" fmla="*/ 8933 h 10000"/>
                  <a:gd name="connsiteX583" fmla="*/ 1369 w 10000"/>
                  <a:gd name="connsiteY583" fmla="*/ 8967 h 10000"/>
                  <a:gd name="connsiteX584" fmla="*/ 1166 w 10000"/>
                  <a:gd name="connsiteY584" fmla="*/ 9014 h 10000"/>
                  <a:gd name="connsiteX585" fmla="*/ 984 w 10000"/>
                  <a:gd name="connsiteY585" fmla="*/ 9068 h 10000"/>
                  <a:gd name="connsiteX586" fmla="*/ 791 w 10000"/>
                  <a:gd name="connsiteY586" fmla="*/ 9136 h 10000"/>
                  <a:gd name="connsiteX587" fmla="*/ 610 w 10000"/>
                  <a:gd name="connsiteY587" fmla="*/ 9196 h 10000"/>
                  <a:gd name="connsiteX588" fmla="*/ 439 w 10000"/>
                  <a:gd name="connsiteY588" fmla="*/ 9278 h 10000"/>
                  <a:gd name="connsiteX589" fmla="*/ 406 w 10000"/>
                  <a:gd name="connsiteY589" fmla="*/ 9305 h 10000"/>
                  <a:gd name="connsiteX590" fmla="*/ 385 w 10000"/>
                  <a:gd name="connsiteY590" fmla="*/ 9332 h 10000"/>
                  <a:gd name="connsiteX591" fmla="*/ 364 w 10000"/>
                  <a:gd name="connsiteY591" fmla="*/ 9359 h 10000"/>
                  <a:gd name="connsiteX592" fmla="*/ 342 w 10000"/>
                  <a:gd name="connsiteY592" fmla="*/ 9392 h 10000"/>
                  <a:gd name="connsiteX593" fmla="*/ 332 w 10000"/>
                  <a:gd name="connsiteY593" fmla="*/ 9419 h 10000"/>
                  <a:gd name="connsiteX594" fmla="*/ 321 w 10000"/>
                  <a:gd name="connsiteY594" fmla="*/ 9446 h 10000"/>
                  <a:gd name="connsiteX595" fmla="*/ 321 w 10000"/>
                  <a:gd name="connsiteY595" fmla="*/ 9473 h 10000"/>
                  <a:gd name="connsiteX596" fmla="*/ 321 w 10000"/>
                  <a:gd name="connsiteY596" fmla="*/ 9500 h 10000"/>
                  <a:gd name="connsiteX597" fmla="*/ 492 w 10000"/>
                  <a:gd name="connsiteY597" fmla="*/ 9534 h 10000"/>
                  <a:gd name="connsiteX598" fmla="*/ 663 w 10000"/>
                  <a:gd name="connsiteY598" fmla="*/ 9554 h 10000"/>
                  <a:gd name="connsiteX599" fmla="*/ 834 w 10000"/>
                  <a:gd name="connsiteY599" fmla="*/ 9581 h 10000"/>
                  <a:gd name="connsiteX600" fmla="*/ 1016 w 10000"/>
                  <a:gd name="connsiteY600" fmla="*/ 9588 h 10000"/>
                  <a:gd name="connsiteX601" fmla="*/ 1369 w 10000"/>
                  <a:gd name="connsiteY601" fmla="*/ 9602 h 10000"/>
                  <a:gd name="connsiteX602" fmla="*/ 1733 w 10000"/>
                  <a:gd name="connsiteY602" fmla="*/ 9588 h 10000"/>
                  <a:gd name="connsiteX603" fmla="*/ 2096 w 10000"/>
                  <a:gd name="connsiteY603" fmla="*/ 9575 h 10000"/>
                  <a:gd name="connsiteX604" fmla="*/ 2460 w 10000"/>
                  <a:gd name="connsiteY604" fmla="*/ 9561 h 10000"/>
                  <a:gd name="connsiteX605" fmla="*/ 2813 w 10000"/>
                  <a:gd name="connsiteY605" fmla="*/ 9554 h 10000"/>
                  <a:gd name="connsiteX606" fmla="*/ 3176 w 10000"/>
                  <a:gd name="connsiteY606" fmla="*/ 9561 h 10000"/>
                  <a:gd name="connsiteX607" fmla="*/ 3176 w 10000"/>
                  <a:gd name="connsiteY607" fmla="*/ 9581 h 10000"/>
                  <a:gd name="connsiteX608" fmla="*/ 3187 w 10000"/>
                  <a:gd name="connsiteY608" fmla="*/ 9602 h 10000"/>
                  <a:gd name="connsiteX609" fmla="*/ 3187 w 10000"/>
                  <a:gd name="connsiteY609" fmla="*/ 9615 h 10000"/>
                  <a:gd name="connsiteX610" fmla="*/ 3187 w 10000"/>
                  <a:gd name="connsiteY610" fmla="*/ 9635 h 10000"/>
                  <a:gd name="connsiteX611" fmla="*/ 3209 w 10000"/>
                  <a:gd name="connsiteY611" fmla="*/ 9662 h 10000"/>
                  <a:gd name="connsiteX612" fmla="*/ 3219 w 10000"/>
                  <a:gd name="connsiteY612" fmla="*/ 9683 h 10000"/>
                  <a:gd name="connsiteX613" fmla="*/ 3219 w 10000"/>
                  <a:gd name="connsiteY613" fmla="*/ 9696 h 10000"/>
                  <a:gd name="connsiteX614" fmla="*/ 3241 w 10000"/>
                  <a:gd name="connsiteY614" fmla="*/ 9716 h 10000"/>
                  <a:gd name="connsiteX615" fmla="*/ 3262 w 10000"/>
                  <a:gd name="connsiteY615" fmla="*/ 9743 h 10000"/>
                  <a:gd name="connsiteX616" fmla="*/ 3294 w 10000"/>
                  <a:gd name="connsiteY616" fmla="*/ 9764 h 10000"/>
                  <a:gd name="connsiteX617" fmla="*/ 3326 w 10000"/>
                  <a:gd name="connsiteY617" fmla="*/ 9784 h 10000"/>
                  <a:gd name="connsiteX618" fmla="*/ 3348 w 10000"/>
                  <a:gd name="connsiteY618" fmla="*/ 9797 h 10000"/>
                  <a:gd name="connsiteX619" fmla="*/ 3390 w 10000"/>
                  <a:gd name="connsiteY619" fmla="*/ 9818 h 10000"/>
                  <a:gd name="connsiteX620" fmla="*/ 3422 w 10000"/>
                  <a:gd name="connsiteY620" fmla="*/ 9838 h 10000"/>
                  <a:gd name="connsiteX621" fmla="*/ 3465 w 10000"/>
                  <a:gd name="connsiteY621" fmla="*/ 9845 h 10000"/>
                  <a:gd name="connsiteX622" fmla="*/ 3497 w 10000"/>
                  <a:gd name="connsiteY622" fmla="*/ 9865 h 10000"/>
                  <a:gd name="connsiteX623" fmla="*/ 3529 w 10000"/>
                  <a:gd name="connsiteY623" fmla="*/ 9865 h 10000"/>
                  <a:gd name="connsiteX624" fmla="*/ 3540 w 10000"/>
                  <a:gd name="connsiteY624" fmla="*/ 9872 h 10000"/>
                  <a:gd name="connsiteX625" fmla="*/ 3551 w 10000"/>
                  <a:gd name="connsiteY625" fmla="*/ 9872 h 10000"/>
                  <a:gd name="connsiteX626" fmla="*/ 3572 w 10000"/>
                  <a:gd name="connsiteY626" fmla="*/ 9872 h 10000"/>
                  <a:gd name="connsiteX627" fmla="*/ 3583 w 10000"/>
                  <a:gd name="connsiteY627" fmla="*/ 9872 h 10000"/>
                  <a:gd name="connsiteX628" fmla="*/ 3594 w 10000"/>
                  <a:gd name="connsiteY628" fmla="*/ 9872 h 10000"/>
                  <a:gd name="connsiteX629" fmla="*/ 3615 w 10000"/>
                  <a:gd name="connsiteY629" fmla="*/ 9872 h 10000"/>
                  <a:gd name="connsiteX630" fmla="*/ 3626 w 10000"/>
                  <a:gd name="connsiteY630" fmla="*/ 9872 h 10000"/>
                  <a:gd name="connsiteX631" fmla="*/ 3658 w 10000"/>
                  <a:gd name="connsiteY631" fmla="*/ 9892 h 10000"/>
                  <a:gd name="connsiteX632" fmla="*/ 3679 w 10000"/>
                  <a:gd name="connsiteY632" fmla="*/ 9899 h 10000"/>
                  <a:gd name="connsiteX633" fmla="*/ 3711 w 10000"/>
                  <a:gd name="connsiteY633" fmla="*/ 9905 h 10000"/>
                  <a:gd name="connsiteX634" fmla="*/ 3743 w 10000"/>
                  <a:gd name="connsiteY634" fmla="*/ 9905 h 10000"/>
                  <a:gd name="connsiteX635" fmla="*/ 3786 w 10000"/>
                  <a:gd name="connsiteY635" fmla="*/ 9905 h 10000"/>
                  <a:gd name="connsiteX636" fmla="*/ 3818 w 10000"/>
                  <a:gd name="connsiteY636" fmla="*/ 9919 h 10000"/>
                  <a:gd name="connsiteX637" fmla="*/ 3861 w 10000"/>
                  <a:gd name="connsiteY637" fmla="*/ 9926 h 10000"/>
                  <a:gd name="connsiteX638" fmla="*/ 3872 w 10000"/>
                  <a:gd name="connsiteY638" fmla="*/ 9946 h 10000"/>
                  <a:gd name="connsiteX639" fmla="*/ 3947 w 10000"/>
                  <a:gd name="connsiteY639" fmla="*/ 9953 h 10000"/>
                  <a:gd name="connsiteX640" fmla="*/ 4000 w 10000"/>
                  <a:gd name="connsiteY640" fmla="*/ 9966 h 10000"/>
                  <a:gd name="connsiteX641" fmla="*/ 4075 w 10000"/>
                  <a:gd name="connsiteY641" fmla="*/ 9973 h 10000"/>
                  <a:gd name="connsiteX642" fmla="*/ 4128 w 10000"/>
                  <a:gd name="connsiteY642" fmla="*/ 9973 h 10000"/>
                  <a:gd name="connsiteX643" fmla="*/ 4203 w 10000"/>
                  <a:gd name="connsiteY643" fmla="*/ 9980 h 10000"/>
                  <a:gd name="connsiteX644" fmla="*/ 4278 w 10000"/>
                  <a:gd name="connsiteY644" fmla="*/ 9993 h 10000"/>
                  <a:gd name="connsiteX645" fmla="*/ 4332 w 10000"/>
                  <a:gd name="connsiteY645" fmla="*/ 9993 h 10000"/>
                  <a:gd name="connsiteX646" fmla="*/ 4406 w 10000"/>
                  <a:gd name="connsiteY64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610 w 10000"/>
                  <a:gd name="connsiteY541" fmla="*/ 6516 h 10000"/>
                  <a:gd name="connsiteX542" fmla="*/ 856 w 10000"/>
                  <a:gd name="connsiteY542" fmla="*/ 6496 h 10000"/>
                  <a:gd name="connsiteX543" fmla="*/ 1102 w 10000"/>
                  <a:gd name="connsiteY543" fmla="*/ 6482 h 10000"/>
                  <a:gd name="connsiteX544" fmla="*/ 1348 w 10000"/>
                  <a:gd name="connsiteY544" fmla="*/ 6469 h 10000"/>
                  <a:gd name="connsiteX545" fmla="*/ 1594 w 10000"/>
                  <a:gd name="connsiteY545" fmla="*/ 6462 h 10000"/>
                  <a:gd name="connsiteX546" fmla="*/ 1840 w 10000"/>
                  <a:gd name="connsiteY546" fmla="*/ 6455 h 10000"/>
                  <a:gd name="connsiteX547" fmla="*/ 2086 w 10000"/>
                  <a:gd name="connsiteY547" fmla="*/ 6442 h 10000"/>
                  <a:gd name="connsiteX548" fmla="*/ 2321 w 10000"/>
                  <a:gd name="connsiteY548" fmla="*/ 6435 h 10000"/>
                  <a:gd name="connsiteX549" fmla="*/ 2417 w 10000"/>
                  <a:gd name="connsiteY549" fmla="*/ 6482 h 10000"/>
                  <a:gd name="connsiteX550" fmla="*/ 2513 w 10000"/>
                  <a:gd name="connsiteY550" fmla="*/ 6516 h 10000"/>
                  <a:gd name="connsiteX551" fmla="*/ 2631 w 10000"/>
                  <a:gd name="connsiteY551" fmla="*/ 6543 h 10000"/>
                  <a:gd name="connsiteX552" fmla="*/ 2727 w 10000"/>
                  <a:gd name="connsiteY552" fmla="*/ 6556 h 10000"/>
                  <a:gd name="connsiteX553" fmla="*/ 2845 w 10000"/>
                  <a:gd name="connsiteY553" fmla="*/ 6563 h 10000"/>
                  <a:gd name="connsiteX554" fmla="*/ 2973 w 10000"/>
                  <a:gd name="connsiteY554" fmla="*/ 6570 h 10000"/>
                  <a:gd name="connsiteX555" fmla="*/ 3091 w 10000"/>
                  <a:gd name="connsiteY555" fmla="*/ 6570 h 10000"/>
                  <a:gd name="connsiteX556" fmla="*/ 3209 w 10000"/>
                  <a:gd name="connsiteY556" fmla="*/ 6563 h 10000"/>
                  <a:gd name="connsiteX557" fmla="*/ 3209 w 10000"/>
                  <a:gd name="connsiteY557" fmla="*/ 6590 h 10000"/>
                  <a:gd name="connsiteX558" fmla="*/ 3187 w 10000"/>
                  <a:gd name="connsiteY558" fmla="*/ 6624 h 10000"/>
                  <a:gd name="connsiteX559" fmla="*/ 3187 w 10000"/>
                  <a:gd name="connsiteY559" fmla="*/ 6651 h 10000"/>
                  <a:gd name="connsiteX560" fmla="*/ 3187 w 10000"/>
                  <a:gd name="connsiteY560" fmla="*/ 6678 h 10000"/>
                  <a:gd name="connsiteX561" fmla="*/ 3176 w 10000"/>
                  <a:gd name="connsiteY561" fmla="*/ 6712 h 10000"/>
                  <a:gd name="connsiteX562" fmla="*/ 3176 w 10000"/>
                  <a:gd name="connsiteY562" fmla="*/ 6739 h 10000"/>
                  <a:gd name="connsiteX563" fmla="*/ 3166 w 10000"/>
                  <a:gd name="connsiteY563" fmla="*/ 6766 h 10000"/>
                  <a:gd name="connsiteX564" fmla="*/ 3166 w 10000"/>
                  <a:gd name="connsiteY564" fmla="*/ 6793 h 10000"/>
                  <a:gd name="connsiteX565" fmla="*/ 3134 w 10000"/>
                  <a:gd name="connsiteY565" fmla="*/ 6989 h 10000"/>
                  <a:gd name="connsiteX566" fmla="*/ 3134 w 10000"/>
                  <a:gd name="connsiteY566" fmla="*/ 7184 h 10000"/>
                  <a:gd name="connsiteX567" fmla="*/ 3144 w 10000"/>
                  <a:gd name="connsiteY567" fmla="*/ 7380 h 10000"/>
                  <a:gd name="connsiteX568" fmla="*/ 3176 w 10000"/>
                  <a:gd name="connsiteY568" fmla="*/ 7576 h 10000"/>
                  <a:gd name="connsiteX569" fmla="*/ 3219 w 10000"/>
                  <a:gd name="connsiteY569" fmla="*/ 7765 h 10000"/>
                  <a:gd name="connsiteX570" fmla="*/ 3283 w 10000"/>
                  <a:gd name="connsiteY570" fmla="*/ 7968 h 10000"/>
                  <a:gd name="connsiteX571" fmla="*/ 3348 w 10000"/>
                  <a:gd name="connsiteY571" fmla="*/ 8157 h 10000"/>
                  <a:gd name="connsiteX572" fmla="*/ 3422 w 10000"/>
                  <a:gd name="connsiteY572" fmla="*/ 8339 h 10000"/>
                  <a:gd name="connsiteX573" fmla="*/ 3711 w 10000"/>
                  <a:gd name="connsiteY573" fmla="*/ 8852 h 10000"/>
                  <a:gd name="connsiteX574" fmla="*/ 3294 w 10000"/>
                  <a:gd name="connsiteY574" fmla="*/ 8832 h 10000"/>
                  <a:gd name="connsiteX575" fmla="*/ 2856 w 10000"/>
                  <a:gd name="connsiteY575" fmla="*/ 8832 h 10000"/>
                  <a:gd name="connsiteX576" fmla="*/ 2642 w 10000"/>
                  <a:gd name="connsiteY576" fmla="*/ 8832 h 10000"/>
                  <a:gd name="connsiteX577" fmla="*/ 2428 w 10000"/>
                  <a:gd name="connsiteY577" fmla="*/ 8845 h 10000"/>
                  <a:gd name="connsiteX578" fmla="*/ 2214 w 10000"/>
                  <a:gd name="connsiteY578" fmla="*/ 8859 h 10000"/>
                  <a:gd name="connsiteX579" fmla="*/ 1989 w 10000"/>
                  <a:gd name="connsiteY579" fmla="*/ 8879 h 10000"/>
                  <a:gd name="connsiteX580" fmla="*/ 1786 w 10000"/>
                  <a:gd name="connsiteY580" fmla="*/ 8906 h 10000"/>
                  <a:gd name="connsiteX581" fmla="*/ 1572 w 10000"/>
                  <a:gd name="connsiteY581" fmla="*/ 8933 h 10000"/>
                  <a:gd name="connsiteX582" fmla="*/ 1369 w 10000"/>
                  <a:gd name="connsiteY582" fmla="*/ 8967 h 10000"/>
                  <a:gd name="connsiteX583" fmla="*/ 1166 w 10000"/>
                  <a:gd name="connsiteY583" fmla="*/ 9014 h 10000"/>
                  <a:gd name="connsiteX584" fmla="*/ 984 w 10000"/>
                  <a:gd name="connsiteY584" fmla="*/ 9068 h 10000"/>
                  <a:gd name="connsiteX585" fmla="*/ 791 w 10000"/>
                  <a:gd name="connsiteY585" fmla="*/ 9136 h 10000"/>
                  <a:gd name="connsiteX586" fmla="*/ 610 w 10000"/>
                  <a:gd name="connsiteY586" fmla="*/ 9196 h 10000"/>
                  <a:gd name="connsiteX587" fmla="*/ 439 w 10000"/>
                  <a:gd name="connsiteY587" fmla="*/ 9278 h 10000"/>
                  <a:gd name="connsiteX588" fmla="*/ 406 w 10000"/>
                  <a:gd name="connsiteY588" fmla="*/ 9305 h 10000"/>
                  <a:gd name="connsiteX589" fmla="*/ 385 w 10000"/>
                  <a:gd name="connsiteY589" fmla="*/ 9332 h 10000"/>
                  <a:gd name="connsiteX590" fmla="*/ 364 w 10000"/>
                  <a:gd name="connsiteY590" fmla="*/ 9359 h 10000"/>
                  <a:gd name="connsiteX591" fmla="*/ 342 w 10000"/>
                  <a:gd name="connsiteY591" fmla="*/ 9392 h 10000"/>
                  <a:gd name="connsiteX592" fmla="*/ 332 w 10000"/>
                  <a:gd name="connsiteY592" fmla="*/ 9419 h 10000"/>
                  <a:gd name="connsiteX593" fmla="*/ 321 w 10000"/>
                  <a:gd name="connsiteY593" fmla="*/ 9446 h 10000"/>
                  <a:gd name="connsiteX594" fmla="*/ 321 w 10000"/>
                  <a:gd name="connsiteY594" fmla="*/ 9473 h 10000"/>
                  <a:gd name="connsiteX595" fmla="*/ 321 w 10000"/>
                  <a:gd name="connsiteY595" fmla="*/ 9500 h 10000"/>
                  <a:gd name="connsiteX596" fmla="*/ 492 w 10000"/>
                  <a:gd name="connsiteY596" fmla="*/ 9534 h 10000"/>
                  <a:gd name="connsiteX597" fmla="*/ 663 w 10000"/>
                  <a:gd name="connsiteY597" fmla="*/ 9554 h 10000"/>
                  <a:gd name="connsiteX598" fmla="*/ 834 w 10000"/>
                  <a:gd name="connsiteY598" fmla="*/ 9581 h 10000"/>
                  <a:gd name="connsiteX599" fmla="*/ 1016 w 10000"/>
                  <a:gd name="connsiteY599" fmla="*/ 9588 h 10000"/>
                  <a:gd name="connsiteX600" fmla="*/ 1369 w 10000"/>
                  <a:gd name="connsiteY600" fmla="*/ 9602 h 10000"/>
                  <a:gd name="connsiteX601" fmla="*/ 1733 w 10000"/>
                  <a:gd name="connsiteY601" fmla="*/ 9588 h 10000"/>
                  <a:gd name="connsiteX602" fmla="*/ 2096 w 10000"/>
                  <a:gd name="connsiteY602" fmla="*/ 9575 h 10000"/>
                  <a:gd name="connsiteX603" fmla="*/ 2460 w 10000"/>
                  <a:gd name="connsiteY603" fmla="*/ 9561 h 10000"/>
                  <a:gd name="connsiteX604" fmla="*/ 2813 w 10000"/>
                  <a:gd name="connsiteY604" fmla="*/ 9554 h 10000"/>
                  <a:gd name="connsiteX605" fmla="*/ 3176 w 10000"/>
                  <a:gd name="connsiteY605" fmla="*/ 9561 h 10000"/>
                  <a:gd name="connsiteX606" fmla="*/ 3176 w 10000"/>
                  <a:gd name="connsiteY606" fmla="*/ 9581 h 10000"/>
                  <a:gd name="connsiteX607" fmla="*/ 3187 w 10000"/>
                  <a:gd name="connsiteY607" fmla="*/ 9602 h 10000"/>
                  <a:gd name="connsiteX608" fmla="*/ 3187 w 10000"/>
                  <a:gd name="connsiteY608" fmla="*/ 9615 h 10000"/>
                  <a:gd name="connsiteX609" fmla="*/ 3187 w 10000"/>
                  <a:gd name="connsiteY609" fmla="*/ 9635 h 10000"/>
                  <a:gd name="connsiteX610" fmla="*/ 3209 w 10000"/>
                  <a:gd name="connsiteY610" fmla="*/ 9662 h 10000"/>
                  <a:gd name="connsiteX611" fmla="*/ 3219 w 10000"/>
                  <a:gd name="connsiteY611" fmla="*/ 9683 h 10000"/>
                  <a:gd name="connsiteX612" fmla="*/ 3219 w 10000"/>
                  <a:gd name="connsiteY612" fmla="*/ 9696 h 10000"/>
                  <a:gd name="connsiteX613" fmla="*/ 3241 w 10000"/>
                  <a:gd name="connsiteY613" fmla="*/ 9716 h 10000"/>
                  <a:gd name="connsiteX614" fmla="*/ 3262 w 10000"/>
                  <a:gd name="connsiteY614" fmla="*/ 9743 h 10000"/>
                  <a:gd name="connsiteX615" fmla="*/ 3294 w 10000"/>
                  <a:gd name="connsiteY615" fmla="*/ 9764 h 10000"/>
                  <a:gd name="connsiteX616" fmla="*/ 3326 w 10000"/>
                  <a:gd name="connsiteY616" fmla="*/ 9784 h 10000"/>
                  <a:gd name="connsiteX617" fmla="*/ 3348 w 10000"/>
                  <a:gd name="connsiteY617" fmla="*/ 9797 h 10000"/>
                  <a:gd name="connsiteX618" fmla="*/ 3390 w 10000"/>
                  <a:gd name="connsiteY618" fmla="*/ 9818 h 10000"/>
                  <a:gd name="connsiteX619" fmla="*/ 3422 w 10000"/>
                  <a:gd name="connsiteY619" fmla="*/ 9838 h 10000"/>
                  <a:gd name="connsiteX620" fmla="*/ 3465 w 10000"/>
                  <a:gd name="connsiteY620" fmla="*/ 9845 h 10000"/>
                  <a:gd name="connsiteX621" fmla="*/ 3497 w 10000"/>
                  <a:gd name="connsiteY621" fmla="*/ 9865 h 10000"/>
                  <a:gd name="connsiteX622" fmla="*/ 3529 w 10000"/>
                  <a:gd name="connsiteY622" fmla="*/ 9865 h 10000"/>
                  <a:gd name="connsiteX623" fmla="*/ 3540 w 10000"/>
                  <a:gd name="connsiteY623" fmla="*/ 9872 h 10000"/>
                  <a:gd name="connsiteX624" fmla="*/ 3551 w 10000"/>
                  <a:gd name="connsiteY624" fmla="*/ 9872 h 10000"/>
                  <a:gd name="connsiteX625" fmla="*/ 3572 w 10000"/>
                  <a:gd name="connsiteY625" fmla="*/ 9872 h 10000"/>
                  <a:gd name="connsiteX626" fmla="*/ 3583 w 10000"/>
                  <a:gd name="connsiteY626" fmla="*/ 9872 h 10000"/>
                  <a:gd name="connsiteX627" fmla="*/ 3594 w 10000"/>
                  <a:gd name="connsiteY627" fmla="*/ 9872 h 10000"/>
                  <a:gd name="connsiteX628" fmla="*/ 3615 w 10000"/>
                  <a:gd name="connsiteY628" fmla="*/ 9872 h 10000"/>
                  <a:gd name="connsiteX629" fmla="*/ 3626 w 10000"/>
                  <a:gd name="connsiteY629" fmla="*/ 9872 h 10000"/>
                  <a:gd name="connsiteX630" fmla="*/ 3658 w 10000"/>
                  <a:gd name="connsiteY630" fmla="*/ 9892 h 10000"/>
                  <a:gd name="connsiteX631" fmla="*/ 3679 w 10000"/>
                  <a:gd name="connsiteY631" fmla="*/ 9899 h 10000"/>
                  <a:gd name="connsiteX632" fmla="*/ 3711 w 10000"/>
                  <a:gd name="connsiteY632" fmla="*/ 9905 h 10000"/>
                  <a:gd name="connsiteX633" fmla="*/ 3743 w 10000"/>
                  <a:gd name="connsiteY633" fmla="*/ 9905 h 10000"/>
                  <a:gd name="connsiteX634" fmla="*/ 3786 w 10000"/>
                  <a:gd name="connsiteY634" fmla="*/ 9905 h 10000"/>
                  <a:gd name="connsiteX635" fmla="*/ 3818 w 10000"/>
                  <a:gd name="connsiteY635" fmla="*/ 9919 h 10000"/>
                  <a:gd name="connsiteX636" fmla="*/ 3861 w 10000"/>
                  <a:gd name="connsiteY636" fmla="*/ 9926 h 10000"/>
                  <a:gd name="connsiteX637" fmla="*/ 3872 w 10000"/>
                  <a:gd name="connsiteY637" fmla="*/ 9946 h 10000"/>
                  <a:gd name="connsiteX638" fmla="*/ 3947 w 10000"/>
                  <a:gd name="connsiteY638" fmla="*/ 9953 h 10000"/>
                  <a:gd name="connsiteX639" fmla="*/ 4000 w 10000"/>
                  <a:gd name="connsiteY639" fmla="*/ 9966 h 10000"/>
                  <a:gd name="connsiteX640" fmla="*/ 4075 w 10000"/>
                  <a:gd name="connsiteY640" fmla="*/ 9973 h 10000"/>
                  <a:gd name="connsiteX641" fmla="*/ 4128 w 10000"/>
                  <a:gd name="connsiteY641" fmla="*/ 9973 h 10000"/>
                  <a:gd name="connsiteX642" fmla="*/ 4203 w 10000"/>
                  <a:gd name="connsiteY642" fmla="*/ 9980 h 10000"/>
                  <a:gd name="connsiteX643" fmla="*/ 4278 w 10000"/>
                  <a:gd name="connsiteY643" fmla="*/ 9993 h 10000"/>
                  <a:gd name="connsiteX644" fmla="*/ 4332 w 10000"/>
                  <a:gd name="connsiteY644" fmla="*/ 9993 h 10000"/>
                  <a:gd name="connsiteX645" fmla="*/ 4406 w 10000"/>
                  <a:gd name="connsiteY64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856 w 10000"/>
                  <a:gd name="connsiteY541" fmla="*/ 6496 h 10000"/>
                  <a:gd name="connsiteX542" fmla="*/ 1102 w 10000"/>
                  <a:gd name="connsiteY542" fmla="*/ 6482 h 10000"/>
                  <a:gd name="connsiteX543" fmla="*/ 1348 w 10000"/>
                  <a:gd name="connsiteY543" fmla="*/ 6469 h 10000"/>
                  <a:gd name="connsiteX544" fmla="*/ 1594 w 10000"/>
                  <a:gd name="connsiteY544" fmla="*/ 6462 h 10000"/>
                  <a:gd name="connsiteX545" fmla="*/ 1840 w 10000"/>
                  <a:gd name="connsiteY545" fmla="*/ 6455 h 10000"/>
                  <a:gd name="connsiteX546" fmla="*/ 2086 w 10000"/>
                  <a:gd name="connsiteY546" fmla="*/ 6442 h 10000"/>
                  <a:gd name="connsiteX547" fmla="*/ 2321 w 10000"/>
                  <a:gd name="connsiteY547" fmla="*/ 6435 h 10000"/>
                  <a:gd name="connsiteX548" fmla="*/ 2417 w 10000"/>
                  <a:gd name="connsiteY548" fmla="*/ 6482 h 10000"/>
                  <a:gd name="connsiteX549" fmla="*/ 2513 w 10000"/>
                  <a:gd name="connsiteY549" fmla="*/ 6516 h 10000"/>
                  <a:gd name="connsiteX550" fmla="*/ 2631 w 10000"/>
                  <a:gd name="connsiteY550" fmla="*/ 6543 h 10000"/>
                  <a:gd name="connsiteX551" fmla="*/ 2727 w 10000"/>
                  <a:gd name="connsiteY551" fmla="*/ 6556 h 10000"/>
                  <a:gd name="connsiteX552" fmla="*/ 2845 w 10000"/>
                  <a:gd name="connsiteY552" fmla="*/ 6563 h 10000"/>
                  <a:gd name="connsiteX553" fmla="*/ 2973 w 10000"/>
                  <a:gd name="connsiteY553" fmla="*/ 6570 h 10000"/>
                  <a:gd name="connsiteX554" fmla="*/ 3091 w 10000"/>
                  <a:gd name="connsiteY554" fmla="*/ 6570 h 10000"/>
                  <a:gd name="connsiteX555" fmla="*/ 3209 w 10000"/>
                  <a:gd name="connsiteY555" fmla="*/ 6563 h 10000"/>
                  <a:gd name="connsiteX556" fmla="*/ 3209 w 10000"/>
                  <a:gd name="connsiteY556" fmla="*/ 6590 h 10000"/>
                  <a:gd name="connsiteX557" fmla="*/ 3187 w 10000"/>
                  <a:gd name="connsiteY557" fmla="*/ 6624 h 10000"/>
                  <a:gd name="connsiteX558" fmla="*/ 3187 w 10000"/>
                  <a:gd name="connsiteY558" fmla="*/ 6651 h 10000"/>
                  <a:gd name="connsiteX559" fmla="*/ 3187 w 10000"/>
                  <a:gd name="connsiteY559" fmla="*/ 6678 h 10000"/>
                  <a:gd name="connsiteX560" fmla="*/ 3176 w 10000"/>
                  <a:gd name="connsiteY560" fmla="*/ 6712 h 10000"/>
                  <a:gd name="connsiteX561" fmla="*/ 3176 w 10000"/>
                  <a:gd name="connsiteY561" fmla="*/ 6739 h 10000"/>
                  <a:gd name="connsiteX562" fmla="*/ 3166 w 10000"/>
                  <a:gd name="connsiteY562" fmla="*/ 6766 h 10000"/>
                  <a:gd name="connsiteX563" fmla="*/ 3166 w 10000"/>
                  <a:gd name="connsiteY563" fmla="*/ 6793 h 10000"/>
                  <a:gd name="connsiteX564" fmla="*/ 3134 w 10000"/>
                  <a:gd name="connsiteY564" fmla="*/ 6989 h 10000"/>
                  <a:gd name="connsiteX565" fmla="*/ 3134 w 10000"/>
                  <a:gd name="connsiteY565" fmla="*/ 7184 h 10000"/>
                  <a:gd name="connsiteX566" fmla="*/ 3144 w 10000"/>
                  <a:gd name="connsiteY566" fmla="*/ 7380 h 10000"/>
                  <a:gd name="connsiteX567" fmla="*/ 3176 w 10000"/>
                  <a:gd name="connsiteY567" fmla="*/ 7576 h 10000"/>
                  <a:gd name="connsiteX568" fmla="*/ 3219 w 10000"/>
                  <a:gd name="connsiteY568" fmla="*/ 7765 h 10000"/>
                  <a:gd name="connsiteX569" fmla="*/ 3283 w 10000"/>
                  <a:gd name="connsiteY569" fmla="*/ 7968 h 10000"/>
                  <a:gd name="connsiteX570" fmla="*/ 3348 w 10000"/>
                  <a:gd name="connsiteY570" fmla="*/ 8157 h 10000"/>
                  <a:gd name="connsiteX571" fmla="*/ 3422 w 10000"/>
                  <a:gd name="connsiteY571" fmla="*/ 8339 h 10000"/>
                  <a:gd name="connsiteX572" fmla="*/ 3711 w 10000"/>
                  <a:gd name="connsiteY572" fmla="*/ 8852 h 10000"/>
                  <a:gd name="connsiteX573" fmla="*/ 3294 w 10000"/>
                  <a:gd name="connsiteY573" fmla="*/ 8832 h 10000"/>
                  <a:gd name="connsiteX574" fmla="*/ 2856 w 10000"/>
                  <a:gd name="connsiteY574" fmla="*/ 8832 h 10000"/>
                  <a:gd name="connsiteX575" fmla="*/ 2642 w 10000"/>
                  <a:gd name="connsiteY575" fmla="*/ 8832 h 10000"/>
                  <a:gd name="connsiteX576" fmla="*/ 2428 w 10000"/>
                  <a:gd name="connsiteY576" fmla="*/ 8845 h 10000"/>
                  <a:gd name="connsiteX577" fmla="*/ 2214 w 10000"/>
                  <a:gd name="connsiteY577" fmla="*/ 8859 h 10000"/>
                  <a:gd name="connsiteX578" fmla="*/ 1989 w 10000"/>
                  <a:gd name="connsiteY578" fmla="*/ 8879 h 10000"/>
                  <a:gd name="connsiteX579" fmla="*/ 1786 w 10000"/>
                  <a:gd name="connsiteY579" fmla="*/ 8906 h 10000"/>
                  <a:gd name="connsiteX580" fmla="*/ 1572 w 10000"/>
                  <a:gd name="connsiteY580" fmla="*/ 8933 h 10000"/>
                  <a:gd name="connsiteX581" fmla="*/ 1369 w 10000"/>
                  <a:gd name="connsiteY581" fmla="*/ 8967 h 10000"/>
                  <a:gd name="connsiteX582" fmla="*/ 1166 w 10000"/>
                  <a:gd name="connsiteY582" fmla="*/ 9014 h 10000"/>
                  <a:gd name="connsiteX583" fmla="*/ 984 w 10000"/>
                  <a:gd name="connsiteY583" fmla="*/ 9068 h 10000"/>
                  <a:gd name="connsiteX584" fmla="*/ 791 w 10000"/>
                  <a:gd name="connsiteY584" fmla="*/ 9136 h 10000"/>
                  <a:gd name="connsiteX585" fmla="*/ 610 w 10000"/>
                  <a:gd name="connsiteY585" fmla="*/ 9196 h 10000"/>
                  <a:gd name="connsiteX586" fmla="*/ 439 w 10000"/>
                  <a:gd name="connsiteY586" fmla="*/ 9278 h 10000"/>
                  <a:gd name="connsiteX587" fmla="*/ 406 w 10000"/>
                  <a:gd name="connsiteY587" fmla="*/ 9305 h 10000"/>
                  <a:gd name="connsiteX588" fmla="*/ 385 w 10000"/>
                  <a:gd name="connsiteY588" fmla="*/ 9332 h 10000"/>
                  <a:gd name="connsiteX589" fmla="*/ 364 w 10000"/>
                  <a:gd name="connsiteY589" fmla="*/ 9359 h 10000"/>
                  <a:gd name="connsiteX590" fmla="*/ 342 w 10000"/>
                  <a:gd name="connsiteY590" fmla="*/ 9392 h 10000"/>
                  <a:gd name="connsiteX591" fmla="*/ 332 w 10000"/>
                  <a:gd name="connsiteY591" fmla="*/ 9419 h 10000"/>
                  <a:gd name="connsiteX592" fmla="*/ 321 w 10000"/>
                  <a:gd name="connsiteY592" fmla="*/ 9446 h 10000"/>
                  <a:gd name="connsiteX593" fmla="*/ 321 w 10000"/>
                  <a:gd name="connsiteY593" fmla="*/ 9473 h 10000"/>
                  <a:gd name="connsiteX594" fmla="*/ 321 w 10000"/>
                  <a:gd name="connsiteY594" fmla="*/ 9500 h 10000"/>
                  <a:gd name="connsiteX595" fmla="*/ 492 w 10000"/>
                  <a:gd name="connsiteY595" fmla="*/ 9534 h 10000"/>
                  <a:gd name="connsiteX596" fmla="*/ 663 w 10000"/>
                  <a:gd name="connsiteY596" fmla="*/ 9554 h 10000"/>
                  <a:gd name="connsiteX597" fmla="*/ 834 w 10000"/>
                  <a:gd name="connsiteY597" fmla="*/ 9581 h 10000"/>
                  <a:gd name="connsiteX598" fmla="*/ 1016 w 10000"/>
                  <a:gd name="connsiteY598" fmla="*/ 9588 h 10000"/>
                  <a:gd name="connsiteX599" fmla="*/ 1369 w 10000"/>
                  <a:gd name="connsiteY599" fmla="*/ 9602 h 10000"/>
                  <a:gd name="connsiteX600" fmla="*/ 1733 w 10000"/>
                  <a:gd name="connsiteY600" fmla="*/ 9588 h 10000"/>
                  <a:gd name="connsiteX601" fmla="*/ 2096 w 10000"/>
                  <a:gd name="connsiteY601" fmla="*/ 9575 h 10000"/>
                  <a:gd name="connsiteX602" fmla="*/ 2460 w 10000"/>
                  <a:gd name="connsiteY602" fmla="*/ 9561 h 10000"/>
                  <a:gd name="connsiteX603" fmla="*/ 2813 w 10000"/>
                  <a:gd name="connsiteY603" fmla="*/ 9554 h 10000"/>
                  <a:gd name="connsiteX604" fmla="*/ 3176 w 10000"/>
                  <a:gd name="connsiteY604" fmla="*/ 9561 h 10000"/>
                  <a:gd name="connsiteX605" fmla="*/ 3176 w 10000"/>
                  <a:gd name="connsiteY605" fmla="*/ 9581 h 10000"/>
                  <a:gd name="connsiteX606" fmla="*/ 3187 w 10000"/>
                  <a:gd name="connsiteY606" fmla="*/ 9602 h 10000"/>
                  <a:gd name="connsiteX607" fmla="*/ 3187 w 10000"/>
                  <a:gd name="connsiteY607" fmla="*/ 9615 h 10000"/>
                  <a:gd name="connsiteX608" fmla="*/ 3187 w 10000"/>
                  <a:gd name="connsiteY608" fmla="*/ 9635 h 10000"/>
                  <a:gd name="connsiteX609" fmla="*/ 3209 w 10000"/>
                  <a:gd name="connsiteY609" fmla="*/ 9662 h 10000"/>
                  <a:gd name="connsiteX610" fmla="*/ 3219 w 10000"/>
                  <a:gd name="connsiteY610" fmla="*/ 9683 h 10000"/>
                  <a:gd name="connsiteX611" fmla="*/ 3219 w 10000"/>
                  <a:gd name="connsiteY611" fmla="*/ 9696 h 10000"/>
                  <a:gd name="connsiteX612" fmla="*/ 3241 w 10000"/>
                  <a:gd name="connsiteY612" fmla="*/ 9716 h 10000"/>
                  <a:gd name="connsiteX613" fmla="*/ 3262 w 10000"/>
                  <a:gd name="connsiteY613" fmla="*/ 9743 h 10000"/>
                  <a:gd name="connsiteX614" fmla="*/ 3294 w 10000"/>
                  <a:gd name="connsiteY614" fmla="*/ 9764 h 10000"/>
                  <a:gd name="connsiteX615" fmla="*/ 3326 w 10000"/>
                  <a:gd name="connsiteY615" fmla="*/ 9784 h 10000"/>
                  <a:gd name="connsiteX616" fmla="*/ 3348 w 10000"/>
                  <a:gd name="connsiteY616" fmla="*/ 9797 h 10000"/>
                  <a:gd name="connsiteX617" fmla="*/ 3390 w 10000"/>
                  <a:gd name="connsiteY617" fmla="*/ 9818 h 10000"/>
                  <a:gd name="connsiteX618" fmla="*/ 3422 w 10000"/>
                  <a:gd name="connsiteY618" fmla="*/ 9838 h 10000"/>
                  <a:gd name="connsiteX619" fmla="*/ 3465 w 10000"/>
                  <a:gd name="connsiteY619" fmla="*/ 9845 h 10000"/>
                  <a:gd name="connsiteX620" fmla="*/ 3497 w 10000"/>
                  <a:gd name="connsiteY620" fmla="*/ 9865 h 10000"/>
                  <a:gd name="connsiteX621" fmla="*/ 3529 w 10000"/>
                  <a:gd name="connsiteY621" fmla="*/ 9865 h 10000"/>
                  <a:gd name="connsiteX622" fmla="*/ 3540 w 10000"/>
                  <a:gd name="connsiteY622" fmla="*/ 9872 h 10000"/>
                  <a:gd name="connsiteX623" fmla="*/ 3551 w 10000"/>
                  <a:gd name="connsiteY623" fmla="*/ 9872 h 10000"/>
                  <a:gd name="connsiteX624" fmla="*/ 3572 w 10000"/>
                  <a:gd name="connsiteY624" fmla="*/ 9872 h 10000"/>
                  <a:gd name="connsiteX625" fmla="*/ 3583 w 10000"/>
                  <a:gd name="connsiteY625" fmla="*/ 9872 h 10000"/>
                  <a:gd name="connsiteX626" fmla="*/ 3594 w 10000"/>
                  <a:gd name="connsiteY626" fmla="*/ 9872 h 10000"/>
                  <a:gd name="connsiteX627" fmla="*/ 3615 w 10000"/>
                  <a:gd name="connsiteY627" fmla="*/ 9872 h 10000"/>
                  <a:gd name="connsiteX628" fmla="*/ 3626 w 10000"/>
                  <a:gd name="connsiteY628" fmla="*/ 9872 h 10000"/>
                  <a:gd name="connsiteX629" fmla="*/ 3658 w 10000"/>
                  <a:gd name="connsiteY629" fmla="*/ 9892 h 10000"/>
                  <a:gd name="connsiteX630" fmla="*/ 3679 w 10000"/>
                  <a:gd name="connsiteY630" fmla="*/ 9899 h 10000"/>
                  <a:gd name="connsiteX631" fmla="*/ 3711 w 10000"/>
                  <a:gd name="connsiteY631" fmla="*/ 9905 h 10000"/>
                  <a:gd name="connsiteX632" fmla="*/ 3743 w 10000"/>
                  <a:gd name="connsiteY632" fmla="*/ 9905 h 10000"/>
                  <a:gd name="connsiteX633" fmla="*/ 3786 w 10000"/>
                  <a:gd name="connsiteY633" fmla="*/ 9905 h 10000"/>
                  <a:gd name="connsiteX634" fmla="*/ 3818 w 10000"/>
                  <a:gd name="connsiteY634" fmla="*/ 9919 h 10000"/>
                  <a:gd name="connsiteX635" fmla="*/ 3861 w 10000"/>
                  <a:gd name="connsiteY635" fmla="*/ 9926 h 10000"/>
                  <a:gd name="connsiteX636" fmla="*/ 3872 w 10000"/>
                  <a:gd name="connsiteY636" fmla="*/ 9946 h 10000"/>
                  <a:gd name="connsiteX637" fmla="*/ 3947 w 10000"/>
                  <a:gd name="connsiteY637" fmla="*/ 9953 h 10000"/>
                  <a:gd name="connsiteX638" fmla="*/ 4000 w 10000"/>
                  <a:gd name="connsiteY638" fmla="*/ 9966 h 10000"/>
                  <a:gd name="connsiteX639" fmla="*/ 4075 w 10000"/>
                  <a:gd name="connsiteY639" fmla="*/ 9973 h 10000"/>
                  <a:gd name="connsiteX640" fmla="*/ 4128 w 10000"/>
                  <a:gd name="connsiteY640" fmla="*/ 9973 h 10000"/>
                  <a:gd name="connsiteX641" fmla="*/ 4203 w 10000"/>
                  <a:gd name="connsiteY641" fmla="*/ 9980 h 10000"/>
                  <a:gd name="connsiteX642" fmla="*/ 4278 w 10000"/>
                  <a:gd name="connsiteY642" fmla="*/ 9993 h 10000"/>
                  <a:gd name="connsiteX643" fmla="*/ 4332 w 10000"/>
                  <a:gd name="connsiteY643" fmla="*/ 9993 h 10000"/>
                  <a:gd name="connsiteX644" fmla="*/ 4406 w 10000"/>
                  <a:gd name="connsiteY64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856 w 10000"/>
                  <a:gd name="connsiteY540" fmla="*/ 6496 h 10000"/>
                  <a:gd name="connsiteX541" fmla="*/ 1102 w 10000"/>
                  <a:gd name="connsiteY541" fmla="*/ 6482 h 10000"/>
                  <a:gd name="connsiteX542" fmla="*/ 1348 w 10000"/>
                  <a:gd name="connsiteY542" fmla="*/ 6469 h 10000"/>
                  <a:gd name="connsiteX543" fmla="*/ 1594 w 10000"/>
                  <a:gd name="connsiteY543" fmla="*/ 6462 h 10000"/>
                  <a:gd name="connsiteX544" fmla="*/ 1840 w 10000"/>
                  <a:gd name="connsiteY544" fmla="*/ 6455 h 10000"/>
                  <a:gd name="connsiteX545" fmla="*/ 2086 w 10000"/>
                  <a:gd name="connsiteY545" fmla="*/ 6442 h 10000"/>
                  <a:gd name="connsiteX546" fmla="*/ 2321 w 10000"/>
                  <a:gd name="connsiteY546" fmla="*/ 6435 h 10000"/>
                  <a:gd name="connsiteX547" fmla="*/ 2417 w 10000"/>
                  <a:gd name="connsiteY547" fmla="*/ 6482 h 10000"/>
                  <a:gd name="connsiteX548" fmla="*/ 2513 w 10000"/>
                  <a:gd name="connsiteY548" fmla="*/ 6516 h 10000"/>
                  <a:gd name="connsiteX549" fmla="*/ 2631 w 10000"/>
                  <a:gd name="connsiteY549" fmla="*/ 6543 h 10000"/>
                  <a:gd name="connsiteX550" fmla="*/ 2727 w 10000"/>
                  <a:gd name="connsiteY550" fmla="*/ 6556 h 10000"/>
                  <a:gd name="connsiteX551" fmla="*/ 2845 w 10000"/>
                  <a:gd name="connsiteY551" fmla="*/ 6563 h 10000"/>
                  <a:gd name="connsiteX552" fmla="*/ 2973 w 10000"/>
                  <a:gd name="connsiteY552" fmla="*/ 6570 h 10000"/>
                  <a:gd name="connsiteX553" fmla="*/ 3091 w 10000"/>
                  <a:gd name="connsiteY553" fmla="*/ 6570 h 10000"/>
                  <a:gd name="connsiteX554" fmla="*/ 3209 w 10000"/>
                  <a:gd name="connsiteY554" fmla="*/ 6563 h 10000"/>
                  <a:gd name="connsiteX555" fmla="*/ 3209 w 10000"/>
                  <a:gd name="connsiteY555" fmla="*/ 6590 h 10000"/>
                  <a:gd name="connsiteX556" fmla="*/ 3187 w 10000"/>
                  <a:gd name="connsiteY556" fmla="*/ 6624 h 10000"/>
                  <a:gd name="connsiteX557" fmla="*/ 3187 w 10000"/>
                  <a:gd name="connsiteY557" fmla="*/ 6651 h 10000"/>
                  <a:gd name="connsiteX558" fmla="*/ 3187 w 10000"/>
                  <a:gd name="connsiteY558" fmla="*/ 6678 h 10000"/>
                  <a:gd name="connsiteX559" fmla="*/ 3176 w 10000"/>
                  <a:gd name="connsiteY559" fmla="*/ 6712 h 10000"/>
                  <a:gd name="connsiteX560" fmla="*/ 3176 w 10000"/>
                  <a:gd name="connsiteY560" fmla="*/ 6739 h 10000"/>
                  <a:gd name="connsiteX561" fmla="*/ 3166 w 10000"/>
                  <a:gd name="connsiteY561" fmla="*/ 6766 h 10000"/>
                  <a:gd name="connsiteX562" fmla="*/ 3166 w 10000"/>
                  <a:gd name="connsiteY562" fmla="*/ 6793 h 10000"/>
                  <a:gd name="connsiteX563" fmla="*/ 3134 w 10000"/>
                  <a:gd name="connsiteY563" fmla="*/ 6989 h 10000"/>
                  <a:gd name="connsiteX564" fmla="*/ 3134 w 10000"/>
                  <a:gd name="connsiteY564" fmla="*/ 7184 h 10000"/>
                  <a:gd name="connsiteX565" fmla="*/ 3144 w 10000"/>
                  <a:gd name="connsiteY565" fmla="*/ 7380 h 10000"/>
                  <a:gd name="connsiteX566" fmla="*/ 3176 w 10000"/>
                  <a:gd name="connsiteY566" fmla="*/ 7576 h 10000"/>
                  <a:gd name="connsiteX567" fmla="*/ 3219 w 10000"/>
                  <a:gd name="connsiteY567" fmla="*/ 7765 h 10000"/>
                  <a:gd name="connsiteX568" fmla="*/ 3283 w 10000"/>
                  <a:gd name="connsiteY568" fmla="*/ 7968 h 10000"/>
                  <a:gd name="connsiteX569" fmla="*/ 3348 w 10000"/>
                  <a:gd name="connsiteY569" fmla="*/ 8157 h 10000"/>
                  <a:gd name="connsiteX570" fmla="*/ 3422 w 10000"/>
                  <a:gd name="connsiteY570" fmla="*/ 8339 h 10000"/>
                  <a:gd name="connsiteX571" fmla="*/ 3711 w 10000"/>
                  <a:gd name="connsiteY571" fmla="*/ 8852 h 10000"/>
                  <a:gd name="connsiteX572" fmla="*/ 3294 w 10000"/>
                  <a:gd name="connsiteY572" fmla="*/ 8832 h 10000"/>
                  <a:gd name="connsiteX573" fmla="*/ 2856 w 10000"/>
                  <a:gd name="connsiteY573" fmla="*/ 8832 h 10000"/>
                  <a:gd name="connsiteX574" fmla="*/ 2642 w 10000"/>
                  <a:gd name="connsiteY574" fmla="*/ 8832 h 10000"/>
                  <a:gd name="connsiteX575" fmla="*/ 2428 w 10000"/>
                  <a:gd name="connsiteY575" fmla="*/ 8845 h 10000"/>
                  <a:gd name="connsiteX576" fmla="*/ 2214 w 10000"/>
                  <a:gd name="connsiteY576" fmla="*/ 8859 h 10000"/>
                  <a:gd name="connsiteX577" fmla="*/ 1989 w 10000"/>
                  <a:gd name="connsiteY577" fmla="*/ 8879 h 10000"/>
                  <a:gd name="connsiteX578" fmla="*/ 1786 w 10000"/>
                  <a:gd name="connsiteY578" fmla="*/ 8906 h 10000"/>
                  <a:gd name="connsiteX579" fmla="*/ 1572 w 10000"/>
                  <a:gd name="connsiteY579" fmla="*/ 8933 h 10000"/>
                  <a:gd name="connsiteX580" fmla="*/ 1369 w 10000"/>
                  <a:gd name="connsiteY580" fmla="*/ 8967 h 10000"/>
                  <a:gd name="connsiteX581" fmla="*/ 1166 w 10000"/>
                  <a:gd name="connsiteY581" fmla="*/ 9014 h 10000"/>
                  <a:gd name="connsiteX582" fmla="*/ 984 w 10000"/>
                  <a:gd name="connsiteY582" fmla="*/ 9068 h 10000"/>
                  <a:gd name="connsiteX583" fmla="*/ 791 w 10000"/>
                  <a:gd name="connsiteY583" fmla="*/ 9136 h 10000"/>
                  <a:gd name="connsiteX584" fmla="*/ 610 w 10000"/>
                  <a:gd name="connsiteY584" fmla="*/ 9196 h 10000"/>
                  <a:gd name="connsiteX585" fmla="*/ 439 w 10000"/>
                  <a:gd name="connsiteY585" fmla="*/ 9278 h 10000"/>
                  <a:gd name="connsiteX586" fmla="*/ 406 w 10000"/>
                  <a:gd name="connsiteY586" fmla="*/ 9305 h 10000"/>
                  <a:gd name="connsiteX587" fmla="*/ 385 w 10000"/>
                  <a:gd name="connsiteY587" fmla="*/ 9332 h 10000"/>
                  <a:gd name="connsiteX588" fmla="*/ 364 w 10000"/>
                  <a:gd name="connsiteY588" fmla="*/ 9359 h 10000"/>
                  <a:gd name="connsiteX589" fmla="*/ 342 w 10000"/>
                  <a:gd name="connsiteY589" fmla="*/ 9392 h 10000"/>
                  <a:gd name="connsiteX590" fmla="*/ 332 w 10000"/>
                  <a:gd name="connsiteY590" fmla="*/ 9419 h 10000"/>
                  <a:gd name="connsiteX591" fmla="*/ 321 w 10000"/>
                  <a:gd name="connsiteY591" fmla="*/ 9446 h 10000"/>
                  <a:gd name="connsiteX592" fmla="*/ 321 w 10000"/>
                  <a:gd name="connsiteY592" fmla="*/ 9473 h 10000"/>
                  <a:gd name="connsiteX593" fmla="*/ 321 w 10000"/>
                  <a:gd name="connsiteY593" fmla="*/ 9500 h 10000"/>
                  <a:gd name="connsiteX594" fmla="*/ 492 w 10000"/>
                  <a:gd name="connsiteY594" fmla="*/ 9534 h 10000"/>
                  <a:gd name="connsiteX595" fmla="*/ 663 w 10000"/>
                  <a:gd name="connsiteY595" fmla="*/ 9554 h 10000"/>
                  <a:gd name="connsiteX596" fmla="*/ 834 w 10000"/>
                  <a:gd name="connsiteY596" fmla="*/ 9581 h 10000"/>
                  <a:gd name="connsiteX597" fmla="*/ 1016 w 10000"/>
                  <a:gd name="connsiteY597" fmla="*/ 9588 h 10000"/>
                  <a:gd name="connsiteX598" fmla="*/ 1369 w 10000"/>
                  <a:gd name="connsiteY598" fmla="*/ 9602 h 10000"/>
                  <a:gd name="connsiteX599" fmla="*/ 1733 w 10000"/>
                  <a:gd name="connsiteY599" fmla="*/ 9588 h 10000"/>
                  <a:gd name="connsiteX600" fmla="*/ 2096 w 10000"/>
                  <a:gd name="connsiteY600" fmla="*/ 9575 h 10000"/>
                  <a:gd name="connsiteX601" fmla="*/ 2460 w 10000"/>
                  <a:gd name="connsiteY601" fmla="*/ 9561 h 10000"/>
                  <a:gd name="connsiteX602" fmla="*/ 2813 w 10000"/>
                  <a:gd name="connsiteY602" fmla="*/ 9554 h 10000"/>
                  <a:gd name="connsiteX603" fmla="*/ 3176 w 10000"/>
                  <a:gd name="connsiteY603" fmla="*/ 9561 h 10000"/>
                  <a:gd name="connsiteX604" fmla="*/ 3176 w 10000"/>
                  <a:gd name="connsiteY604" fmla="*/ 9581 h 10000"/>
                  <a:gd name="connsiteX605" fmla="*/ 3187 w 10000"/>
                  <a:gd name="connsiteY605" fmla="*/ 9602 h 10000"/>
                  <a:gd name="connsiteX606" fmla="*/ 3187 w 10000"/>
                  <a:gd name="connsiteY606" fmla="*/ 9615 h 10000"/>
                  <a:gd name="connsiteX607" fmla="*/ 3187 w 10000"/>
                  <a:gd name="connsiteY607" fmla="*/ 9635 h 10000"/>
                  <a:gd name="connsiteX608" fmla="*/ 3209 w 10000"/>
                  <a:gd name="connsiteY608" fmla="*/ 9662 h 10000"/>
                  <a:gd name="connsiteX609" fmla="*/ 3219 w 10000"/>
                  <a:gd name="connsiteY609" fmla="*/ 9683 h 10000"/>
                  <a:gd name="connsiteX610" fmla="*/ 3219 w 10000"/>
                  <a:gd name="connsiteY610" fmla="*/ 9696 h 10000"/>
                  <a:gd name="connsiteX611" fmla="*/ 3241 w 10000"/>
                  <a:gd name="connsiteY611" fmla="*/ 9716 h 10000"/>
                  <a:gd name="connsiteX612" fmla="*/ 3262 w 10000"/>
                  <a:gd name="connsiteY612" fmla="*/ 9743 h 10000"/>
                  <a:gd name="connsiteX613" fmla="*/ 3294 w 10000"/>
                  <a:gd name="connsiteY613" fmla="*/ 9764 h 10000"/>
                  <a:gd name="connsiteX614" fmla="*/ 3326 w 10000"/>
                  <a:gd name="connsiteY614" fmla="*/ 9784 h 10000"/>
                  <a:gd name="connsiteX615" fmla="*/ 3348 w 10000"/>
                  <a:gd name="connsiteY615" fmla="*/ 9797 h 10000"/>
                  <a:gd name="connsiteX616" fmla="*/ 3390 w 10000"/>
                  <a:gd name="connsiteY616" fmla="*/ 9818 h 10000"/>
                  <a:gd name="connsiteX617" fmla="*/ 3422 w 10000"/>
                  <a:gd name="connsiteY617" fmla="*/ 9838 h 10000"/>
                  <a:gd name="connsiteX618" fmla="*/ 3465 w 10000"/>
                  <a:gd name="connsiteY618" fmla="*/ 9845 h 10000"/>
                  <a:gd name="connsiteX619" fmla="*/ 3497 w 10000"/>
                  <a:gd name="connsiteY619" fmla="*/ 9865 h 10000"/>
                  <a:gd name="connsiteX620" fmla="*/ 3529 w 10000"/>
                  <a:gd name="connsiteY620" fmla="*/ 9865 h 10000"/>
                  <a:gd name="connsiteX621" fmla="*/ 3540 w 10000"/>
                  <a:gd name="connsiteY621" fmla="*/ 9872 h 10000"/>
                  <a:gd name="connsiteX622" fmla="*/ 3551 w 10000"/>
                  <a:gd name="connsiteY622" fmla="*/ 9872 h 10000"/>
                  <a:gd name="connsiteX623" fmla="*/ 3572 w 10000"/>
                  <a:gd name="connsiteY623" fmla="*/ 9872 h 10000"/>
                  <a:gd name="connsiteX624" fmla="*/ 3583 w 10000"/>
                  <a:gd name="connsiteY624" fmla="*/ 9872 h 10000"/>
                  <a:gd name="connsiteX625" fmla="*/ 3594 w 10000"/>
                  <a:gd name="connsiteY625" fmla="*/ 9872 h 10000"/>
                  <a:gd name="connsiteX626" fmla="*/ 3615 w 10000"/>
                  <a:gd name="connsiteY626" fmla="*/ 9872 h 10000"/>
                  <a:gd name="connsiteX627" fmla="*/ 3626 w 10000"/>
                  <a:gd name="connsiteY627" fmla="*/ 9872 h 10000"/>
                  <a:gd name="connsiteX628" fmla="*/ 3658 w 10000"/>
                  <a:gd name="connsiteY628" fmla="*/ 9892 h 10000"/>
                  <a:gd name="connsiteX629" fmla="*/ 3679 w 10000"/>
                  <a:gd name="connsiteY629" fmla="*/ 9899 h 10000"/>
                  <a:gd name="connsiteX630" fmla="*/ 3711 w 10000"/>
                  <a:gd name="connsiteY630" fmla="*/ 9905 h 10000"/>
                  <a:gd name="connsiteX631" fmla="*/ 3743 w 10000"/>
                  <a:gd name="connsiteY631" fmla="*/ 9905 h 10000"/>
                  <a:gd name="connsiteX632" fmla="*/ 3786 w 10000"/>
                  <a:gd name="connsiteY632" fmla="*/ 9905 h 10000"/>
                  <a:gd name="connsiteX633" fmla="*/ 3818 w 10000"/>
                  <a:gd name="connsiteY633" fmla="*/ 9919 h 10000"/>
                  <a:gd name="connsiteX634" fmla="*/ 3861 w 10000"/>
                  <a:gd name="connsiteY634" fmla="*/ 9926 h 10000"/>
                  <a:gd name="connsiteX635" fmla="*/ 3872 w 10000"/>
                  <a:gd name="connsiteY635" fmla="*/ 9946 h 10000"/>
                  <a:gd name="connsiteX636" fmla="*/ 3947 w 10000"/>
                  <a:gd name="connsiteY636" fmla="*/ 9953 h 10000"/>
                  <a:gd name="connsiteX637" fmla="*/ 4000 w 10000"/>
                  <a:gd name="connsiteY637" fmla="*/ 9966 h 10000"/>
                  <a:gd name="connsiteX638" fmla="*/ 4075 w 10000"/>
                  <a:gd name="connsiteY638" fmla="*/ 9973 h 10000"/>
                  <a:gd name="connsiteX639" fmla="*/ 4128 w 10000"/>
                  <a:gd name="connsiteY639" fmla="*/ 9973 h 10000"/>
                  <a:gd name="connsiteX640" fmla="*/ 4203 w 10000"/>
                  <a:gd name="connsiteY640" fmla="*/ 9980 h 10000"/>
                  <a:gd name="connsiteX641" fmla="*/ 4278 w 10000"/>
                  <a:gd name="connsiteY641" fmla="*/ 9993 h 10000"/>
                  <a:gd name="connsiteX642" fmla="*/ 4332 w 10000"/>
                  <a:gd name="connsiteY642" fmla="*/ 9993 h 10000"/>
                  <a:gd name="connsiteX643" fmla="*/ 4406 w 10000"/>
                  <a:gd name="connsiteY64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856 w 10000"/>
                  <a:gd name="connsiteY539" fmla="*/ 6496 h 10000"/>
                  <a:gd name="connsiteX540" fmla="*/ 1102 w 10000"/>
                  <a:gd name="connsiteY540" fmla="*/ 6482 h 10000"/>
                  <a:gd name="connsiteX541" fmla="*/ 1348 w 10000"/>
                  <a:gd name="connsiteY541" fmla="*/ 6469 h 10000"/>
                  <a:gd name="connsiteX542" fmla="*/ 1594 w 10000"/>
                  <a:gd name="connsiteY542" fmla="*/ 6462 h 10000"/>
                  <a:gd name="connsiteX543" fmla="*/ 1840 w 10000"/>
                  <a:gd name="connsiteY543" fmla="*/ 6455 h 10000"/>
                  <a:gd name="connsiteX544" fmla="*/ 2086 w 10000"/>
                  <a:gd name="connsiteY544" fmla="*/ 6442 h 10000"/>
                  <a:gd name="connsiteX545" fmla="*/ 2321 w 10000"/>
                  <a:gd name="connsiteY545" fmla="*/ 6435 h 10000"/>
                  <a:gd name="connsiteX546" fmla="*/ 2417 w 10000"/>
                  <a:gd name="connsiteY546" fmla="*/ 6482 h 10000"/>
                  <a:gd name="connsiteX547" fmla="*/ 2513 w 10000"/>
                  <a:gd name="connsiteY547" fmla="*/ 6516 h 10000"/>
                  <a:gd name="connsiteX548" fmla="*/ 2631 w 10000"/>
                  <a:gd name="connsiteY548" fmla="*/ 6543 h 10000"/>
                  <a:gd name="connsiteX549" fmla="*/ 2727 w 10000"/>
                  <a:gd name="connsiteY549" fmla="*/ 6556 h 10000"/>
                  <a:gd name="connsiteX550" fmla="*/ 2845 w 10000"/>
                  <a:gd name="connsiteY550" fmla="*/ 6563 h 10000"/>
                  <a:gd name="connsiteX551" fmla="*/ 2973 w 10000"/>
                  <a:gd name="connsiteY551" fmla="*/ 6570 h 10000"/>
                  <a:gd name="connsiteX552" fmla="*/ 3091 w 10000"/>
                  <a:gd name="connsiteY552" fmla="*/ 6570 h 10000"/>
                  <a:gd name="connsiteX553" fmla="*/ 3209 w 10000"/>
                  <a:gd name="connsiteY553" fmla="*/ 6563 h 10000"/>
                  <a:gd name="connsiteX554" fmla="*/ 3209 w 10000"/>
                  <a:gd name="connsiteY554" fmla="*/ 6590 h 10000"/>
                  <a:gd name="connsiteX555" fmla="*/ 3187 w 10000"/>
                  <a:gd name="connsiteY555" fmla="*/ 6624 h 10000"/>
                  <a:gd name="connsiteX556" fmla="*/ 3187 w 10000"/>
                  <a:gd name="connsiteY556" fmla="*/ 6651 h 10000"/>
                  <a:gd name="connsiteX557" fmla="*/ 3187 w 10000"/>
                  <a:gd name="connsiteY557" fmla="*/ 6678 h 10000"/>
                  <a:gd name="connsiteX558" fmla="*/ 3176 w 10000"/>
                  <a:gd name="connsiteY558" fmla="*/ 6712 h 10000"/>
                  <a:gd name="connsiteX559" fmla="*/ 3176 w 10000"/>
                  <a:gd name="connsiteY559" fmla="*/ 6739 h 10000"/>
                  <a:gd name="connsiteX560" fmla="*/ 3166 w 10000"/>
                  <a:gd name="connsiteY560" fmla="*/ 6766 h 10000"/>
                  <a:gd name="connsiteX561" fmla="*/ 3166 w 10000"/>
                  <a:gd name="connsiteY561" fmla="*/ 6793 h 10000"/>
                  <a:gd name="connsiteX562" fmla="*/ 3134 w 10000"/>
                  <a:gd name="connsiteY562" fmla="*/ 6989 h 10000"/>
                  <a:gd name="connsiteX563" fmla="*/ 3134 w 10000"/>
                  <a:gd name="connsiteY563" fmla="*/ 7184 h 10000"/>
                  <a:gd name="connsiteX564" fmla="*/ 3144 w 10000"/>
                  <a:gd name="connsiteY564" fmla="*/ 7380 h 10000"/>
                  <a:gd name="connsiteX565" fmla="*/ 3176 w 10000"/>
                  <a:gd name="connsiteY565" fmla="*/ 7576 h 10000"/>
                  <a:gd name="connsiteX566" fmla="*/ 3219 w 10000"/>
                  <a:gd name="connsiteY566" fmla="*/ 7765 h 10000"/>
                  <a:gd name="connsiteX567" fmla="*/ 3283 w 10000"/>
                  <a:gd name="connsiteY567" fmla="*/ 7968 h 10000"/>
                  <a:gd name="connsiteX568" fmla="*/ 3348 w 10000"/>
                  <a:gd name="connsiteY568" fmla="*/ 8157 h 10000"/>
                  <a:gd name="connsiteX569" fmla="*/ 3422 w 10000"/>
                  <a:gd name="connsiteY569" fmla="*/ 8339 h 10000"/>
                  <a:gd name="connsiteX570" fmla="*/ 3711 w 10000"/>
                  <a:gd name="connsiteY570" fmla="*/ 8852 h 10000"/>
                  <a:gd name="connsiteX571" fmla="*/ 3294 w 10000"/>
                  <a:gd name="connsiteY571" fmla="*/ 8832 h 10000"/>
                  <a:gd name="connsiteX572" fmla="*/ 2856 w 10000"/>
                  <a:gd name="connsiteY572" fmla="*/ 8832 h 10000"/>
                  <a:gd name="connsiteX573" fmla="*/ 2642 w 10000"/>
                  <a:gd name="connsiteY573" fmla="*/ 8832 h 10000"/>
                  <a:gd name="connsiteX574" fmla="*/ 2428 w 10000"/>
                  <a:gd name="connsiteY574" fmla="*/ 8845 h 10000"/>
                  <a:gd name="connsiteX575" fmla="*/ 2214 w 10000"/>
                  <a:gd name="connsiteY575" fmla="*/ 8859 h 10000"/>
                  <a:gd name="connsiteX576" fmla="*/ 1989 w 10000"/>
                  <a:gd name="connsiteY576" fmla="*/ 8879 h 10000"/>
                  <a:gd name="connsiteX577" fmla="*/ 1786 w 10000"/>
                  <a:gd name="connsiteY577" fmla="*/ 8906 h 10000"/>
                  <a:gd name="connsiteX578" fmla="*/ 1572 w 10000"/>
                  <a:gd name="connsiteY578" fmla="*/ 8933 h 10000"/>
                  <a:gd name="connsiteX579" fmla="*/ 1369 w 10000"/>
                  <a:gd name="connsiteY579" fmla="*/ 8967 h 10000"/>
                  <a:gd name="connsiteX580" fmla="*/ 1166 w 10000"/>
                  <a:gd name="connsiteY580" fmla="*/ 9014 h 10000"/>
                  <a:gd name="connsiteX581" fmla="*/ 984 w 10000"/>
                  <a:gd name="connsiteY581" fmla="*/ 9068 h 10000"/>
                  <a:gd name="connsiteX582" fmla="*/ 791 w 10000"/>
                  <a:gd name="connsiteY582" fmla="*/ 9136 h 10000"/>
                  <a:gd name="connsiteX583" fmla="*/ 610 w 10000"/>
                  <a:gd name="connsiteY583" fmla="*/ 9196 h 10000"/>
                  <a:gd name="connsiteX584" fmla="*/ 439 w 10000"/>
                  <a:gd name="connsiteY584" fmla="*/ 9278 h 10000"/>
                  <a:gd name="connsiteX585" fmla="*/ 406 w 10000"/>
                  <a:gd name="connsiteY585" fmla="*/ 9305 h 10000"/>
                  <a:gd name="connsiteX586" fmla="*/ 385 w 10000"/>
                  <a:gd name="connsiteY586" fmla="*/ 9332 h 10000"/>
                  <a:gd name="connsiteX587" fmla="*/ 364 w 10000"/>
                  <a:gd name="connsiteY587" fmla="*/ 9359 h 10000"/>
                  <a:gd name="connsiteX588" fmla="*/ 342 w 10000"/>
                  <a:gd name="connsiteY588" fmla="*/ 9392 h 10000"/>
                  <a:gd name="connsiteX589" fmla="*/ 332 w 10000"/>
                  <a:gd name="connsiteY589" fmla="*/ 9419 h 10000"/>
                  <a:gd name="connsiteX590" fmla="*/ 321 w 10000"/>
                  <a:gd name="connsiteY590" fmla="*/ 9446 h 10000"/>
                  <a:gd name="connsiteX591" fmla="*/ 321 w 10000"/>
                  <a:gd name="connsiteY591" fmla="*/ 9473 h 10000"/>
                  <a:gd name="connsiteX592" fmla="*/ 321 w 10000"/>
                  <a:gd name="connsiteY592" fmla="*/ 9500 h 10000"/>
                  <a:gd name="connsiteX593" fmla="*/ 492 w 10000"/>
                  <a:gd name="connsiteY593" fmla="*/ 9534 h 10000"/>
                  <a:gd name="connsiteX594" fmla="*/ 663 w 10000"/>
                  <a:gd name="connsiteY594" fmla="*/ 9554 h 10000"/>
                  <a:gd name="connsiteX595" fmla="*/ 834 w 10000"/>
                  <a:gd name="connsiteY595" fmla="*/ 9581 h 10000"/>
                  <a:gd name="connsiteX596" fmla="*/ 1016 w 10000"/>
                  <a:gd name="connsiteY596" fmla="*/ 9588 h 10000"/>
                  <a:gd name="connsiteX597" fmla="*/ 1369 w 10000"/>
                  <a:gd name="connsiteY597" fmla="*/ 9602 h 10000"/>
                  <a:gd name="connsiteX598" fmla="*/ 1733 w 10000"/>
                  <a:gd name="connsiteY598" fmla="*/ 9588 h 10000"/>
                  <a:gd name="connsiteX599" fmla="*/ 2096 w 10000"/>
                  <a:gd name="connsiteY599" fmla="*/ 9575 h 10000"/>
                  <a:gd name="connsiteX600" fmla="*/ 2460 w 10000"/>
                  <a:gd name="connsiteY600" fmla="*/ 9561 h 10000"/>
                  <a:gd name="connsiteX601" fmla="*/ 2813 w 10000"/>
                  <a:gd name="connsiteY601" fmla="*/ 9554 h 10000"/>
                  <a:gd name="connsiteX602" fmla="*/ 3176 w 10000"/>
                  <a:gd name="connsiteY602" fmla="*/ 9561 h 10000"/>
                  <a:gd name="connsiteX603" fmla="*/ 3176 w 10000"/>
                  <a:gd name="connsiteY603" fmla="*/ 9581 h 10000"/>
                  <a:gd name="connsiteX604" fmla="*/ 3187 w 10000"/>
                  <a:gd name="connsiteY604" fmla="*/ 9602 h 10000"/>
                  <a:gd name="connsiteX605" fmla="*/ 3187 w 10000"/>
                  <a:gd name="connsiteY605" fmla="*/ 9615 h 10000"/>
                  <a:gd name="connsiteX606" fmla="*/ 3187 w 10000"/>
                  <a:gd name="connsiteY606" fmla="*/ 9635 h 10000"/>
                  <a:gd name="connsiteX607" fmla="*/ 3209 w 10000"/>
                  <a:gd name="connsiteY607" fmla="*/ 9662 h 10000"/>
                  <a:gd name="connsiteX608" fmla="*/ 3219 w 10000"/>
                  <a:gd name="connsiteY608" fmla="*/ 9683 h 10000"/>
                  <a:gd name="connsiteX609" fmla="*/ 3219 w 10000"/>
                  <a:gd name="connsiteY609" fmla="*/ 9696 h 10000"/>
                  <a:gd name="connsiteX610" fmla="*/ 3241 w 10000"/>
                  <a:gd name="connsiteY610" fmla="*/ 9716 h 10000"/>
                  <a:gd name="connsiteX611" fmla="*/ 3262 w 10000"/>
                  <a:gd name="connsiteY611" fmla="*/ 9743 h 10000"/>
                  <a:gd name="connsiteX612" fmla="*/ 3294 w 10000"/>
                  <a:gd name="connsiteY612" fmla="*/ 9764 h 10000"/>
                  <a:gd name="connsiteX613" fmla="*/ 3326 w 10000"/>
                  <a:gd name="connsiteY613" fmla="*/ 9784 h 10000"/>
                  <a:gd name="connsiteX614" fmla="*/ 3348 w 10000"/>
                  <a:gd name="connsiteY614" fmla="*/ 9797 h 10000"/>
                  <a:gd name="connsiteX615" fmla="*/ 3390 w 10000"/>
                  <a:gd name="connsiteY615" fmla="*/ 9818 h 10000"/>
                  <a:gd name="connsiteX616" fmla="*/ 3422 w 10000"/>
                  <a:gd name="connsiteY616" fmla="*/ 9838 h 10000"/>
                  <a:gd name="connsiteX617" fmla="*/ 3465 w 10000"/>
                  <a:gd name="connsiteY617" fmla="*/ 9845 h 10000"/>
                  <a:gd name="connsiteX618" fmla="*/ 3497 w 10000"/>
                  <a:gd name="connsiteY618" fmla="*/ 9865 h 10000"/>
                  <a:gd name="connsiteX619" fmla="*/ 3529 w 10000"/>
                  <a:gd name="connsiteY619" fmla="*/ 9865 h 10000"/>
                  <a:gd name="connsiteX620" fmla="*/ 3540 w 10000"/>
                  <a:gd name="connsiteY620" fmla="*/ 9872 h 10000"/>
                  <a:gd name="connsiteX621" fmla="*/ 3551 w 10000"/>
                  <a:gd name="connsiteY621" fmla="*/ 9872 h 10000"/>
                  <a:gd name="connsiteX622" fmla="*/ 3572 w 10000"/>
                  <a:gd name="connsiteY622" fmla="*/ 9872 h 10000"/>
                  <a:gd name="connsiteX623" fmla="*/ 3583 w 10000"/>
                  <a:gd name="connsiteY623" fmla="*/ 9872 h 10000"/>
                  <a:gd name="connsiteX624" fmla="*/ 3594 w 10000"/>
                  <a:gd name="connsiteY624" fmla="*/ 9872 h 10000"/>
                  <a:gd name="connsiteX625" fmla="*/ 3615 w 10000"/>
                  <a:gd name="connsiteY625" fmla="*/ 9872 h 10000"/>
                  <a:gd name="connsiteX626" fmla="*/ 3626 w 10000"/>
                  <a:gd name="connsiteY626" fmla="*/ 9872 h 10000"/>
                  <a:gd name="connsiteX627" fmla="*/ 3658 w 10000"/>
                  <a:gd name="connsiteY627" fmla="*/ 9892 h 10000"/>
                  <a:gd name="connsiteX628" fmla="*/ 3679 w 10000"/>
                  <a:gd name="connsiteY628" fmla="*/ 9899 h 10000"/>
                  <a:gd name="connsiteX629" fmla="*/ 3711 w 10000"/>
                  <a:gd name="connsiteY629" fmla="*/ 9905 h 10000"/>
                  <a:gd name="connsiteX630" fmla="*/ 3743 w 10000"/>
                  <a:gd name="connsiteY630" fmla="*/ 9905 h 10000"/>
                  <a:gd name="connsiteX631" fmla="*/ 3786 w 10000"/>
                  <a:gd name="connsiteY631" fmla="*/ 9905 h 10000"/>
                  <a:gd name="connsiteX632" fmla="*/ 3818 w 10000"/>
                  <a:gd name="connsiteY632" fmla="*/ 9919 h 10000"/>
                  <a:gd name="connsiteX633" fmla="*/ 3861 w 10000"/>
                  <a:gd name="connsiteY633" fmla="*/ 9926 h 10000"/>
                  <a:gd name="connsiteX634" fmla="*/ 3872 w 10000"/>
                  <a:gd name="connsiteY634" fmla="*/ 9946 h 10000"/>
                  <a:gd name="connsiteX635" fmla="*/ 3947 w 10000"/>
                  <a:gd name="connsiteY635" fmla="*/ 9953 h 10000"/>
                  <a:gd name="connsiteX636" fmla="*/ 4000 w 10000"/>
                  <a:gd name="connsiteY636" fmla="*/ 9966 h 10000"/>
                  <a:gd name="connsiteX637" fmla="*/ 4075 w 10000"/>
                  <a:gd name="connsiteY637" fmla="*/ 9973 h 10000"/>
                  <a:gd name="connsiteX638" fmla="*/ 4128 w 10000"/>
                  <a:gd name="connsiteY638" fmla="*/ 9973 h 10000"/>
                  <a:gd name="connsiteX639" fmla="*/ 4203 w 10000"/>
                  <a:gd name="connsiteY639" fmla="*/ 9980 h 10000"/>
                  <a:gd name="connsiteX640" fmla="*/ 4278 w 10000"/>
                  <a:gd name="connsiteY640" fmla="*/ 9993 h 10000"/>
                  <a:gd name="connsiteX641" fmla="*/ 4332 w 10000"/>
                  <a:gd name="connsiteY641" fmla="*/ 9993 h 10000"/>
                  <a:gd name="connsiteX642" fmla="*/ 4406 w 10000"/>
                  <a:gd name="connsiteY64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856 w 10000"/>
                  <a:gd name="connsiteY538" fmla="*/ 6496 h 10000"/>
                  <a:gd name="connsiteX539" fmla="*/ 1102 w 10000"/>
                  <a:gd name="connsiteY539" fmla="*/ 6482 h 10000"/>
                  <a:gd name="connsiteX540" fmla="*/ 1348 w 10000"/>
                  <a:gd name="connsiteY540" fmla="*/ 6469 h 10000"/>
                  <a:gd name="connsiteX541" fmla="*/ 1594 w 10000"/>
                  <a:gd name="connsiteY541" fmla="*/ 6462 h 10000"/>
                  <a:gd name="connsiteX542" fmla="*/ 1840 w 10000"/>
                  <a:gd name="connsiteY542" fmla="*/ 6455 h 10000"/>
                  <a:gd name="connsiteX543" fmla="*/ 2086 w 10000"/>
                  <a:gd name="connsiteY543" fmla="*/ 6442 h 10000"/>
                  <a:gd name="connsiteX544" fmla="*/ 2321 w 10000"/>
                  <a:gd name="connsiteY544" fmla="*/ 6435 h 10000"/>
                  <a:gd name="connsiteX545" fmla="*/ 2417 w 10000"/>
                  <a:gd name="connsiteY545" fmla="*/ 6482 h 10000"/>
                  <a:gd name="connsiteX546" fmla="*/ 2513 w 10000"/>
                  <a:gd name="connsiteY546" fmla="*/ 6516 h 10000"/>
                  <a:gd name="connsiteX547" fmla="*/ 2631 w 10000"/>
                  <a:gd name="connsiteY547" fmla="*/ 6543 h 10000"/>
                  <a:gd name="connsiteX548" fmla="*/ 2727 w 10000"/>
                  <a:gd name="connsiteY548" fmla="*/ 6556 h 10000"/>
                  <a:gd name="connsiteX549" fmla="*/ 2845 w 10000"/>
                  <a:gd name="connsiteY549" fmla="*/ 6563 h 10000"/>
                  <a:gd name="connsiteX550" fmla="*/ 2973 w 10000"/>
                  <a:gd name="connsiteY550" fmla="*/ 6570 h 10000"/>
                  <a:gd name="connsiteX551" fmla="*/ 3091 w 10000"/>
                  <a:gd name="connsiteY551" fmla="*/ 6570 h 10000"/>
                  <a:gd name="connsiteX552" fmla="*/ 3209 w 10000"/>
                  <a:gd name="connsiteY552" fmla="*/ 6563 h 10000"/>
                  <a:gd name="connsiteX553" fmla="*/ 3209 w 10000"/>
                  <a:gd name="connsiteY553" fmla="*/ 6590 h 10000"/>
                  <a:gd name="connsiteX554" fmla="*/ 3187 w 10000"/>
                  <a:gd name="connsiteY554" fmla="*/ 6624 h 10000"/>
                  <a:gd name="connsiteX555" fmla="*/ 3187 w 10000"/>
                  <a:gd name="connsiteY555" fmla="*/ 6651 h 10000"/>
                  <a:gd name="connsiteX556" fmla="*/ 3187 w 10000"/>
                  <a:gd name="connsiteY556" fmla="*/ 6678 h 10000"/>
                  <a:gd name="connsiteX557" fmla="*/ 3176 w 10000"/>
                  <a:gd name="connsiteY557" fmla="*/ 6712 h 10000"/>
                  <a:gd name="connsiteX558" fmla="*/ 3176 w 10000"/>
                  <a:gd name="connsiteY558" fmla="*/ 6739 h 10000"/>
                  <a:gd name="connsiteX559" fmla="*/ 3166 w 10000"/>
                  <a:gd name="connsiteY559" fmla="*/ 6766 h 10000"/>
                  <a:gd name="connsiteX560" fmla="*/ 3166 w 10000"/>
                  <a:gd name="connsiteY560" fmla="*/ 6793 h 10000"/>
                  <a:gd name="connsiteX561" fmla="*/ 3134 w 10000"/>
                  <a:gd name="connsiteY561" fmla="*/ 6989 h 10000"/>
                  <a:gd name="connsiteX562" fmla="*/ 3134 w 10000"/>
                  <a:gd name="connsiteY562" fmla="*/ 7184 h 10000"/>
                  <a:gd name="connsiteX563" fmla="*/ 3144 w 10000"/>
                  <a:gd name="connsiteY563" fmla="*/ 7380 h 10000"/>
                  <a:gd name="connsiteX564" fmla="*/ 3176 w 10000"/>
                  <a:gd name="connsiteY564" fmla="*/ 7576 h 10000"/>
                  <a:gd name="connsiteX565" fmla="*/ 3219 w 10000"/>
                  <a:gd name="connsiteY565" fmla="*/ 7765 h 10000"/>
                  <a:gd name="connsiteX566" fmla="*/ 3283 w 10000"/>
                  <a:gd name="connsiteY566" fmla="*/ 7968 h 10000"/>
                  <a:gd name="connsiteX567" fmla="*/ 3348 w 10000"/>
                  <a:gd name="connsiteY567" fmla="*/ 8157 h 10000"/>
                  <a:gd name="connsiteX568" fmla="*/ 3422 w 10000"/>
                  <a:gd name="connsiteY568" fmla="*/ 8339 h 10000"/>
                  <a:gd name="connsiteX569" fmla="*/ 3711 w 10000"/>
                  <a:gd name="connsiteY569" fmla="*/ 8852 h 10000"/>
                  <a:gd name="connsiteX570" fmla="*/ 3294 w 10000"/>
                  <a:gd name="connsiteY570" fmla="*/ 8832 h 10000"/>
                  <a:gd name="connsiteX571" fmla="*/ 2856 w 10000"/>
                  <a:gd name="connsiteY571" fmla="*/ 8832 h 10000"/>
                  <a:gd name="connsiteX572" fmla="*/ 2642 w 10000"/>
                  <a:gd name="connsiteY572" fmla="*/ 8832 h 10000"/>
                  <a:gd name="connsiteX573" fmla="*/ 2428 w 10000"/>
                  <a:gd name="connsiteY573" fmla="*/ 8845 h 10000"/>
                  <a:gd name="connsiteX574" fmla="*/ 2214 w 10000"/>
                  <a:gd name="connsiteY574" fmla="*/ 8859 h 10000"/>
                  <a:gd name="connsiteX575" fmla="*/ 1989 w 10000"/>
                  <a:gd name="connsiteY575" fmla="*/ 8879 h 10000"/>
                  <a:gd name="connsiteX576" fmla="*/ 1786 w 10000"/>
                  <a:gd name="connsiteY576" fmla="*/ 8906 h 10000"/>
                  <a:gd name="connsiteX577" fmla="*/ 1572 w 10000"/>
                  <a:gd name="connsiteY577" fmla="*/ 8933 h 10000"/>
                  <a:gd name="connsiteX578" fmla="*/ 1369 w 10000"/>
                  <a:gd name="connsiteY578" fmla="*/ 8967 h 10000"/>
                  <a:gd name="connsiteX579" fmla="*/ 1166 w 10000"/>
                  <a:gd name="connsiteY579" fmla="*/ 9014 h 10000"/>
                  <a:gd name="connsiteX580" fmla="*/ 984 w 10000"/>
                  <a:gd name="connsiteY580" fmla="*/ 9068 h 10000"/>
                  <a:gd name="connsiteX581" fmla="*/ 791 w 10000"/>
                  <a:gd name="connsiteY581" fmla="*/ 9136 h 10000"/>
                  <a:gd name="connsiteX582" fmla="*/ 610 w 10000"/>
                  <a:gd name="connsiteY582" fmla="*/ 9196 h 10000"/>
                  <a:gd name="connsiteX583" fmla="*/ 439 w 10000"/>
                  <a:gd name="connsiteY583" fmla="*/ 9278 h 10000"/>
                  <a:gd name="connsiteX584" fmla="*/ 406 w 10000"/>
                  <a:gd name="connsiteY584" fmla="*/ 9305 h 10000"/>
                  <a:gd name="connsiteX585" fmla="*/ 385 w 10000"/>
                  <a:gd name="connsiteY585" fmla="*/ 9332 h 10000"/>
                  <a:gd name="connsiteX586" fmla="*/ 364 w 10000"/>
                  <a:gd name="connsiteY586" fmla="*/ 9359 h 10000"/>
                  <a:gd name="connsiteX587" fmla="*/ 342 w 10000"/>
                  <a:gd name="connsiteY587" fmla="*/ 9392 h 10000"/>
                  <a:gd name="connsiteX588" fmla="*/ 332 w 10000"/>
                  <a:gd name="connsiteY588" fmla="*/ 9419 h 10000"/>
                  <a:gd name="connsiteX589" fmla="*/ 321 w 10000"/>
                  <a:gd name="connsiteY589" fmla="*/ 9446 h 10000"/>
                  <a:gd name="connsiteX590" fmla="*/ 321 w 10000"/>
                  <a:gd name="connsiteY590" fmla="*/ 9473 h 10000"/>
                  <a:gd name="connsiteX591" fmla="*/ 321 w 10000"/>
                  <a:gd name="connsiteY591" fmla="*/ 9500 h 10000"/>
                  <a:gd name="connsiteX592" fmla="*/ 492 w 10000"/>
                  <a:gd name="connsiteY592" fmla="*/ 9534 h 10000"/>
                  <a:gd name="connsiteX593" fmla="*/ 663 w 10000"/>
                  <a:gd name="connsiteY593" fmla="*/ 9554 h 10000"/>
                  <a:gd name="connsiteX594" fmla="*/ 834 w 10000"/>
                  <a:gd name="connsiteY594" fmla="*/ 9581 h 10000"/>
                  <a:gd name="connsiteX595" fmla="*/ 1016 w 10000"/>
                  <a:gd name="connsiteY595" fmla="*/ 9588 h 10000"/>
                  <a:gd name="connsiteX596" fmla="*/ 1369 w 10000"/>
                  <a:gd name="connsiteY596" fmla="*/ 9602 h 10000"/>
                  <a:gd name="connsiteX597" fmla="*/ 1733 w 10000"/>
                  <a:gd name="connsiteY597" fmla="*/ 9588 h 10000"/>
                  <a:gd name="connsiteX598" fmla="*/ 2096 w 10000"/>
                  <a:gd name="connsiteY598" fmla="*/ 9575 h 10000"/>
                  <a:gd name="connsiteX599" fmla="*/ 2460 w 10000"/>
                  <a:gd name="connsiteY599" fmla="*/ 9561 h 10000"/>
                  <a:gd name="connsiteX600" fmla="*/ 2813 w 10000"/>
                  <a:gd name="connsiteY600" fmla="*/ 9554 h 10000"/>
                  <a:gd name="connsiteX601" fmla="*/ 3176 w 10000"/>
                  <a:gd name="connsiteY601" fmla="*/ 9561 h 10000"/>
                  <a:gd name="connsiteX602" fmla="*/ 3176 w 10000"/>
                  <a:gd name="connsiteY602" fmla="*/ 9581 h 10000"/>
                  <a:gd name="connsiteX603" fmla="*/ 3187 w 10000"/>
                  <a:gd name="connsiteY603" fmla="*/ 9602 h 10000"/>
                  <a:gd name="connsiteX604" fmla="*/ 3187 w 10000"/>
                  <a:gd name="connsiteY604" fmla="*/ 9615 h 10000"/>
                  <a:gd name="connsiteX605" fmla="*/ 3187 w 10000"/>
                  <a:gd name="connsiteY605" fmla="*/ 9635 h 10000"/>
                  <a:gd name="connsiteX606" fmla="*/ 3209 w 10000"/>
                  <a:gd name="connsiteY606" fmla="*/ 9662 h 10000"/>
                  <a:gd name="connsiteX607" fmla="*/ 3219 w 10000"/>
                  <a:gd name="connsiteY607" fmla="*/ 9683 h 10000"/>
                  <a:gd name="connsiteX608" fmla="*/ 3219 w 10000"/>
                  <a:gd name="connsiteY608" fmla="*/ 9696 h 10000"/>
                  <a:gd name="connsiteX609" fmla="*/ 3241 w 10000"/>
                  <a:gd name="connsiteY609" fmla="*/ 9716 h 10000"/>
                  <a:gd name="connsiteX610" fmla="*/ 3262 w 10000"/>
                  <a:gd name="connsiteY610" fmla="*/ 9743 h 10000"/>
                  <a:gd name="connsiteX611" fmla="*/ 3294 w 10000"/>
                  <a:gd name="connsiteY611" fmla="*/ 9764 h 10000"/>
                  <a:gd name="connsiteX612" fmla="*/ 3326 w 10000"/>
                  <a:gd name="connsiteY612" fmla="*/ 9784 h 10000"/>
                  <a:gd name="connsiteX613" fmla="*/ 3348 w 10000"/>
                  <a:gd name="connsiteY613" fmla="*/ 9797 h 10000"/>
                  <a:gd name="connsiteX614" fmla="*/ 3390 w 10000"/>
                  <a:gd name="connsiteY614" fmla="*/ 9818 h 10000"/>
                  <a:gd name="connsiteX615" fmla="*/ 3422 w 10000"/>
                  <a:gd name="connsiteY615" fmla="*/ 9838 h 10000"/>
                  <a:gd name="connsiteX616" fmla="*/ 3465 w 10000"/>
                  <a:gd name="connsiteY616" fmla="*/ 9845 h 10000"/>
                  <a:gd name="connsiteX617" fmla="*/ 3497 w 10000"/>
                  <a:gd name="connsiteY617" fmla="*/ 9865 h 10000"/>
                  <a:gd name="connsiteX618" fmla="*/ 3529 w 10000"/>
                  <a:gd name="connsiteY618" fmla="*/ 9865 h 10000"/>
                  <a:gd name="connsiteX619" fmla="*/ 3540 w 10000"/>
                  <a:gd name="connsiteY619" fmla="*/ 9872 h 10000"/>
                  <a:gd name="connsiteX620" fmla="*/ 3551 w 10000"/>
                  <a:gd name="connsiteY620" fmla="*/ 9872 h 10000"/>
                  <a:gd name="connsiteX621" fmla="*/ 3572 w 10000"/>
                  <a:gd name="connsiteY621" fmla="*/ 9872 h 10000"/>
                  <a:gd name="connsiteX622" fmla="*/ 3583 w 10000"/>
                  <a:gd name="connsiteY622" fmla="*/ 9872 h 10000"/>
                  <a:gd name="connsiteX623" fmla="*/ 3594 w 10000"/>
                  <a:gd name="connsiteY623" fmla="*/ 9872 h 10000"/>
                  <a:gd name="connsiteX624" fmla="*/ 3615 w 10000"/>
                  <a:gd name="connsiteY624" fmla="*/ 9872 h 10000"/>
                  <a:gd name="connsiteX625" fmla="*/ 3626 w 10000"/>
                  <a:gd name="connsiteY625" fmla="*/ 9872 h 10000"/>
                  <a:gd name="connsiteX626" fmla="*/ 3658 w 10000"/>
                  <a:gd name="connsiteY626" fmla="*/ 9892 h 10000"/>
                  <a:gd name="connsiteX627" fmla="*/ 3679 w 10000"/>
                  <a:gd name="connsiteY627" fmla="*/ 9899 h 10000"/>
                  <a:gd name="connsiteX628" fmla="*/ 3711 w 10000"/>
                  <a:gd name="connsiteY628" fmla="*/ 9905 h 10000"/>
                  <a:gd name="connsiteX629" fmla="*/ 3743 w 10000"/>
                  <a:gd name="connsiteY629" fmla="*/ 9905 h 10000"/>
                  <a:gd name="connsiteX630" fmla="*/ 3786 w 10000"/>
                  <a:gd name="connsiteY630" fmla="*/ 9905 h 10000"/>
                  <a:gd name="connsiteX631" fmla="*/ 3818 w 10000"/>
                  <a:gd name="connsiteY631" fmla="*/ 9919 h 10000"/>
                  <a:gd name="connsiteX632" fmla="*/ 3861 w 10000"/>
                  <a:gd name="connsiteY632" fmla="*/ 9926 h 10000"/>
                  <a:gd name="connsiteX633" fmla="*/ 3872 w 10000"/>
                  <a:gd name="connsiteY633" fmla="*/ 9946 h 10000"/>
                  <a:gd name="connsiteX634" fmla="*/ 3947 w 10000"/>
                  <a:gd name="connsiteY634" fmla="*/ 9953 h 10000"/>
                  <a:gd name="connsiteX635" fmla="*/ 4000 w 10000"/>
                  <a:gd name="connsiteY635" fmla="*/ 9966 h 10000"/>
                  <a:gd name="connsiteX636" fmla="*/ 4075 w 10000"/>
                  <a:gd name="connsiteY636" fmla="*/ 9973 h 10000"/>
                  <a:gd name="connsiteX637" fmla="*/ 4128 w 10000"/>
                  <a:gd name="connsiteY637" fmla="*/ 9973 h 10000"/>
                  <a:gd name="connsiteX638" fmla="*/ 4203 w 10000"/>
                  <a:gd name="connsiteY638" fmla="*/ 9980 h 10000"/>
                  <a:gd name="connsiteX639" fmla="*/ 4278 w 10000"/>
                  <a:gd name="connsiteY639" fmla="*/ 9993 h 10000"/>
                  <a:gd name="connsiteX640" fmla="*/ 4332 w 10000"/>
                  <a:gd name="connsiteY640" fmla="*/ 9993 h 10000"/>
                  <a:gd name="connsiteX641" fmla="*/ 4406 w 10000"/>
                  <a:gd name="connsiteY64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856 w 10000"/>
                  <a:gd name="connsiteY537" fmla="*/ 6496 h 10000"/>
                  <a:gd name="connsiteX538" fmla="*/ 1102 w 10000"/>
                  <a:gd name="connsiteY538" fmla="*/ 6482 h 10000"/>
                  <a:gd name="connsiteX539" fmla="*/ 1348 w 10000"/>
                  <a:gd name="connsiteY539" fmla="*/ 6469 h 10000"/>
                  <a:gd name="connsiteX540" fmla="*/ 1594 w 10000"/>
                  <a:gd name="connsiteY540" fmla="*/ 6462 h 10000"/>
                  <a:gd name="connsiteX541" fmla="*/ 1840 w 10000"/>
                  <a:gd name="connsiteY541" fmla="*/ 6455 h 10000"/>
                  <a:gd name="connsiteX542" fmla="*/ 2086 w 10000"/>
                  <a:gd name="connsiteY542" fmla="*/ 6442 h 10000"/>
                  <a:gd name="connsiteX543" fmla="*/ 2321 w 10000"/>
                  <a:gd name="connsiteY543" fmla="*/ 6435 h 10000"/>
                  <a:gd name="connsiteX544" fmla="*/ 2417 w 10000"/>
                  <a:gd name="connsiteY544" fmla="*/ 6482 h 10000"/>
                  <a:gd name="connsiteX545" fmla="*/ 2513 w 10000"/>
                  <a:gd name="connsiteY545" fmla="*/ 6516 h 10000"/>
                  <a:gd name="connsiteX546" fmla="*/ 2631 w 10000"/>
                  <a:gd name="connsiteY546" fmla="*/ 6543 h 10000"/>
                  <a:gd name="connsiteX547" fmla="*/ 2727 w 10000"/>
                  <a:gd name="connsiteY547" fmla="*/ 6556 h 10000"/>
                  <a:gd name="connsiteX548" fmla="*/ 2845 w 10000"/>
                  <a:gd name="connsiteY548" fmla="*/ 6563 h 10000"/>
                  <a:gd name="connsiteX549" fmla="*/ 2973 w 10000"/>
                  <a:gd name="connsiteY549" fmla="*/ 6570 h 10000"/>
                  <a:gd name="connsiteX550" fmla="*/ 3091 w 10000"/>
                  <a:gd name="connsiteY550" fmla="*/ 6570 h 10000"/>
                  <a:gd name="connsiteX551" fmla="*/ 3209 w 10000"/>
                  <a:gd name="connsiteY551" fmla="*/ 6563 h 10000"/>
                  <a:gd name="connsiteX552" fmla="*/ 3209 w 10000"/>
                  <a:gd name="connsiteY552" fmla="*/ 6590 h 10000"/>
                  <a:gd name="connsiteX553" fmla="*/ 3187 w 10000"/>
                  <a:gd name="connsiteY553" fmla="*/ 6624 h 10000"/>
                  <a:gd name="connsiteX554" fmla="*/ 3187 w 10000"/>
                  <a:gd name="connsiteY554" fmla="*/ 6651 h 10000"/>
                  <a:gd name="connsiteX555" fmla="*/ 3187 w 10000"/>
                  <a:gd name="connsiteY555" fmla="*/ 6678 h 10000"/>
                  <a:gd name="connsiteX556" fmla="*/ 3176 w 10000"/>
                  <a:gd name="connsiteY556" fmla="*/ 6712 h 10000"/>
                  <a:gd name="connsiteX557" fmla="*/ 3176 w 10000"/>
                  <a:gd name="connsiteY557" fmla="*/ 6739 h 10000"/>
                  <a:gd name="connsiteX558" fmla="*/ 3166 w 10000"/>
                  <a:gd name="connsiteY558" fmla="*/ 6766 h 10000"/>
                  <a:gd name="connsiteX559" fmla="*/ 3166 w 10000"/>
                  <a:gd name="connsiteY559" fmla="*/ 6793 h 10000"/>
                  <a:gd name="connsiteX560" fmla="*/ 3134 w 10000"/>
                  <a:gd name="connsiteY560" fmla="*/ 6989 h 10000"/>
                  <a:gd name="connsiteX561" fmla="*/ 3134 w 10000"/>
                  <a:gd name="connsiteY561" fmla="*/ 7184 h 10000"/>
                  <a:gd name="connsiteX562" fmla="*/ 3144 w 10000"/>
                  <a:gd name="connsiteY562" fmla="*/ 7380 h 10000"/>
                  <a:gd name="connsiteX563" fmla="*/ 3176 w 10000"/>
                  <a:gd name="connsiteY563" fmla="*/ 7576 h 10000"/>
                  <a:gd name="connsiteX564" fmla="*/ 3219 w 10000"/>
                  <a:gd name="connsiteY564" fmla="*/ 7765 h 10000"/>
                  <a:gd name="connsiteX565" fmla="*/ 3283 w 10000"/>
                  <a:gd name="connsiteY565" fmla="*/ 7968 h 10000"/>
                  <a:gd name="connsiteX566" fmla="*/ 3348 w 10000"/>
                  <a:gd name="connsiteY566" fmla="*/ 8157 h 10000"/>
                  <a:gd name="connsiteX567" fmla="*/ 3422 w 10000"/>
                  <a:gd name="connsiteY567" fmla="*/ 8339 h 10000"/>
                  <a:gd name="connsiteX568" fmla="*/ 3711 w 10000"/>
                  <a:gd name="connsiteY568" fmla="*/ 8852 h 10000"/>
                  <a:gd name="connsiteX569" fmla="*/ 3294 w 10000"/>
                  <a:gd name="connsiteY569" fmla="*/ 8832 h 10000"/>
                  <a:gd name="connsiteX570" fmla="*/ 2856 w 10000"/>
                  <a:gd name="connsiteY570" fmla="*/ 8832 h 10000"/>
                  <a:gd name="connsiteX571" fmla="*/ 2642 w 10000"/>
                  <a:gd name="connsiteY571" fmla="*/ 8832 h 10000"/>
                  <a:gd name="connsiteX572" fmla="*/ 2428 w 10000"/>
                  <a:gd name="connsiteY572" fmla="*/ 8845 h 10000"/>
                  <a:gd name="connsiteX573" fmla="*/ 2214 w 10000"/>
                  <a:gd name="connsiteY573" fmla="*/ 8859 h 10000"/>
                  <a:gd name="connsiteX574" fmla="*/ 1989 w 10000"/>
                  <a:gd name="connsiteY574" fmla="*/ 8879 h 10000"/>
                  <a:gd name="connsiteX575" fmla="*/ 1786 w 10000"/>
                  <a:gd name="connsiteY575" fmla="*/ 8906 h 10000"/>
                  <a:gd name="connsiteX576" fmla="*/ 1572 w 10000"/>
                  <a:gd name="connsiteY576" fmla="*/ 8933 h 10000"/>
                  <a:gd name="connsiteX577" fmla="*/ 1369 w 10000"/>
                  <a:gd name="connsiteY577" fmla="*/ 8967 h 10000"/>
                  <a:gd name="connsiteX578" fmla="*/ 1166 w 10000"/>
                  <a:gd name="connsiteY578" fmla="*/ 9014 h 10000"/>
                  <a:gd name="connsiteX579" fmla="*/ 984 w 10000"/>
                  <a:gd name="connsiteY579" fmla="*/ 9068 h 10000"/>
                  <a:gd name="connsiteX580" fmla="*/ 791 w 10000"/>
                  <a:gd name="connsiteY580" fmla="*/ 9136 h 10000"/>
                  <a:gd name="connsiteX581" fmla="*/ 610 w 10000"/>
                  <a:gd name="connsiteY581" fmla="*/ 9196 h 10000"/>
                  <a:gd name="connsiteX582" fmla="*/ 439 w 10000"/>
                  <a:gd name="connsiteY582" fmla="*/ 9278 h 10000"/>
                  <a:gd name="connsiteX583" fmla="*/ 406 w 10000"/>
                  <a:gd name="connsiteY583" fmla="*/ 9305 h 10000"/>
                  <a:gd name="connsiteX584" fmla="*/ 385 w 10000"/>
                  <a:gd name="connsiteY584" fmla="*/ 9332 h 10000"/>
                  <a:gd name="connsiteX585" fmla="*/ 364 w 10000"/>
                  <a:gd name="connsiteY585" fmla="*/ 9359 h 10000"/>
                  <a:gd name="connsiteX586" fmla="*/ 342 w 10000"/>
                  <a:gd name="connsiteY586" fmla="*/ 9392 h 10000"/>
                  <a:gd name="connsiteX587" fmla="*/ 332 w 10000"/>
                  <a:gd name="connsiteY587" fmla="*/ 9419 h 10000"/>
                  <a:gd name="connsiteX588" fmla="*/ 321 w 10000"/>
                  <a:gd name="connsiteY588" fmla="*/ 9446 h 10000"/>
                  <a:gd name="connsiteX589" fmla="*/ 321 w 10000"/>
                  <a:gd name="connsiteY589" fmla="*/ 9473 h 10000"/>
                  <a:gd name="connsiteX590" fmla="*/ 321 w 10000"/>
                  <a:gd name="connsiteY590" fmla="*/ 9500 h 10000"/>
                  <a:gd name="connsiteX591" fmla="*/ 492 w 10000"/>
                  <a:gd name="connsiteY591" fmla="*/ 9534 h 10000"/>
                  <a:gd name="connsiteX592" fmla="*/ 663 w 10000"/>
                  <a:gd name="connsiteY592" fmla="*/ 9554 h 10000"/>
                  <a:gd name="connsiteX593" fmla="*/ 834 w 10000"/>
                  <a:gd name="connsiteY593" fmla="*/ 9581 h 10000"/>
                  <a:gd name="connsiteX594" fmla="*/ 1016 w 10000"/>
                  <a:gd name="connsiteY594" fmla="*/ 9588 h 10000"/>
                  <a:gd name="connsiteX595" fmla="*/ 1369 w 10000"/>
                  <a:gd name="connsiteY595" fmla="*/ 9602 h 10000"/>
                  <a:gd name="connsiteX596" fmla="*/ 1733 w 10000"/>
                  <a:gd name="connsiteY596" fmla="*/ 9588 h 10000"/>
                  <a:gd name="connsiteX597" fmla="*/ 2096 w 10000"/>
                  <a:gd name="connsiteY597" fmla="*/ 9575 h 10000"/>
                  <a:gd name="connsiteX598" fmla="*/ 2460 w 10000"/>
                  <a:gd name="connsiteY598" fmla="*/ 9561 h 10000"/>
                  <a:gd name="connsiteX599" fmla="*/ 2813 w 10000"/>
                  <a:gd name="connsiteY599" fmla="*/ 9554 h 10000"/>
                  <a:gd name="connsiteX600" fmla="*/ 3176 w 10000"/>
                  <a:gd name="connsiteY600" fmla="*/ 9561 h 10000"/>
                  <a:gd name="connsiteX601" fmla="*/ 3176 w 10000"/>
                  <a:gd name="connsiteY601" fmla="*/ 9581 h 10000"/>
                  <a:gd name="connsiteX602" fmla="*/ 3187 w 10000"/>
                  <a:gd name="connsiteY602" fmla="*/ 9602 h 10000"/>
                  <a:gd name="connsiteX603" fmla="*/ 3187 w 10000"/>
                  <a:gd name="connsiteY603" fmla="*/ 9615 h 10000"/>
                  <a:gd name="connsiteX604" fmla="*/ 3187 w 10000"/>
                  <a:gd name="connsiteY604" fmla="*/ 9635 h 10000"/>
                  <a:gd name="connsiteX605" fmla="*/ 3209 w 10000"/>
                  <a:gd name="connsiteY605" fmla="*/ 9662 h 10000"/>
                  <a:gd name="connsiteX606" fmla="*/ 3219 w 10000"/>
                  <a:gd name="connsiteY606" fmla="*/ 9683 h 10000"/>
                  <a:gd name="connsiteX607" fmla="*/ 3219 w 10000"/>
                  <a:gd name="connsiteY607" fmla="*/ 9696 h 10000"/>
                  <a:gd name="connsiteX608" fmla="*/ 3241 w 10000"/>
                  <a:gd name="connsiteY608" fmla="*/ 9716 h 10000"/>
                  <a:gd name="connsiteX609" fmla="*/ 3262 w 10000"/>
                  <a:gd name="connsiteY609" fmla="*/ 9743 h 10000"/>
                  <a:gd name="connsiteX610" fmla="*/ 3294 w 10000"/>
                  <a:gd name="connsiteY610" fmla="*/ 9764 h 10000"/>
                  <a:gd name="connsiteX611" fmla="*/ 3326 w 10000"/>
                  <a:gd name="connsiteY611" fmla="*/ 9784 h 10000"/>
                  <a:gd name="connsiteX612" fmla="*/ 3348 w 10000"/>
                  <a:gd name="connsiteY612" fmla="*/ 9797 h 10000"/>
                  <a:gd name="connsiteX613" fmla="*/ 3390 w 10000"/>
                  <a:gd name="connsiteY613" fmla="*/ 9818 h 10000"/>
                  <a:gd name="connsiteX614" fmla="*/ 3422 w 10000"/>
                  <a:gd name="connsiteY614" fmla="*/ 9838 h 10000"/>
                  <a:gd name="connsiteX615" fmla="*/ 3465 w 10000"/>
                  <a:gd name="connsiteY615" fmla="*/ 9845 h 10000"/>
                  <a:gd name="connsiteX616" fmla="*/ 3497 w 10000"/>
                  <a:gd name="connsiteY616" fmla="*/ 9865 h 10000"/>
                  <a:gd name="connsiteX617" fmla="*/ 3529 w 10000"/>
                  <a:gd name="connsiteY617" fmla="*/ 9865 h 10000"/>
                  <a:gd name="connsiteX618" fmla="*/ 3540 w 10000"/>
                  <a:gd name="connsiteY618" fmla="*/ 9872 h 10000"/>
                  <a:gd name="connsiteX619" fmla="*/ 3551 w 10000"/>
                  <a:gd name="connsiteY619" fmla="*/ 9872 h 10000"/>
                  <a:gd name="connsiteX620" fmla="*/ 3572 w 10000"/>
                  <a:gd name="connsiteY620" fmla="*/ 9872 h 10000"/>
                  <a:gd name="connsiteX621" fmla="*/ 3583 w 10000"/>
                  <a:gd name="connsiteY621" fmla="*/ 9872 h 10000"/>
                  <a:gd name="connsiteX622" fmla="*/ 3594 w 10000"/>
                  <a:gd name="connsiteY622" fmla="*/ 9872 h 10000"/>
                  <a:gd name="connsiteX623" fmla="*/ 3615 w 10000"/>
                  <a:gd name="connsiteY623" fmla="*/ 9872 h 10000"/>
                  <a:gd name="connsiteX624" fmla="*/ 3626 w 10000"/>
                  <a:gd name="connsiteY624" fmla="*/ 9872 h 10000"/>
                  <a:gd name="connsiteX625" fmla="*/ 3658 w 10000"/>
                  <a:gd name="connsiteY625" fmla="*/ 9892 h 10000"/>
                  <a:gd name="connsiteX626" fmla="*/ 3679 w 10000"/>
                  <a:gd name="connsiteY626" fmla="*/ 9899 h 10000"/>
                  <a:gd name="connsiteX627" fmla="*/ 3711 w 10000"/>
                  <a:gd name="connsiteY627" fmla="*/ 9905 h 10000"/>
                  <a:gd name="connsiteX628" fmla="*/ 3743 w 10000"/>
                  <a:gd name="connsiteY628" fmla="*/ 9905 h 10000"/>
                  <a:gd name="connsiteX629" fmla="*/ 3786 w 10000"/>
                  <a:gd name="connsiteY629" fmla="*/ 9905 h 10000"/>
                  <a:gd name="connsiteX630" fmla="*/ 3818 w 10000"/>
                  <a:gd name="connsiteY630" fmla="*/ 9919 h 10000"/>
                  <a:gd name="connsiteX631" fmla="*/ 3861 w 10000"/>
                  <a:gd name="connsiteY631" fmla="*/ 9926 h 10000"/>
                  <a:gd name="connsiteX632" fmla="*/ 3872 w 10000"/>
                  <a:gd name="connsiteY632" fmla="*/ 9946 h 10000"/>
                  <a:gd name="connsiteX633" fmla="*/ 3947 w 10000"/>
                  <a:gd name="connsiteY633" fmla="*/ 9953 h 10000"/>
                  <a:gd name="connsiteX634" fmla="*/ 4000 w 10000"/>
                  <a:gd name="connsiteY634" fmla="*/ 9966 h 10000"/>
                  <a:gd name="connsiteX635" fmla="*/ 4075 w 10000"/>
                  <a:gd name="connsiteY635" fmla="*/ 9973 h 10000"/>
                  <a:gd name="connsiteX636" fmla="*/ 4128 w 10000"/>
                  <a:gd name="connsiteY636" fmla="*/ 9973 h 10000"/>
                  <a:gd name="connsiteX637" fmla="*/ 4203 w 10000"/>
                  <a:gd name="connsiteY637" fmla="*/ 9980 h 10000"/>
                  <a:gd name="connsiteX638" fmla="*/ 4278 w 10000"/>
                  <a:gd name="connsiteY638" fmla="*/ 9993 h 10000"/>
                  <a:gd name="connsiteX639" fmla="*/ 4332 w 10000"/>
                  <a:gd name="connsiteY639" fmla="*/ 9993 h 10000"/>
                  <a:gd name="connsiteX640" fmla="*/ 4406 w 10000"/>
                  <a:gd name="connsiteY64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856 w 10000"/>
                  <a:gd name="connsiteY536" fmla="*/ 6496 h 10000"/>
                  <a:gd name="connsiteX537" fmla="*/ 1102 w 10000"/>
                  <a:gd name="connsiteY537" fmla="*/ 6482 h 10000"/>
                  <a:gd name="connsiteX538" fmla="*/ 1348 w 10000"/>
                  <a:gd name="connsiteY538" fmla="*/ 6469 h 10000"/>
                  <a:gd name="connsiteX539" fmla="*/ 1594 w 10000"/>
                  <a:gd name="connsiteY539" fmla="*/ 6462 h 10000"/>
                  <a:gd name="connsiteX540" fmla="*/ 1840 w 10000"/>
                  <a:gd name="connsiteY540" fmla="*/ 6455 h 10000"/>
                  <a:gd name="connsiteX541" fmla="*/ 2086 w 10000"/>
                  <a:gd name="connsiteY541" fmla="*/ 6442 h 10000"/>
                  <a:gd name="connsiteX542" fmla="*/ 2321 w 10000"/>
                  <a:gd name="connsiteY542" fmla="*/ 6435 h 10000"/>
                  <a:gd name="connsiteX543" fmla="*/ 2417 w 10000"/>
                  <a:gd name="connsiteY543" fmla="*/ 6482 h 10000"/>
                  <a:gd name="connsiteX544" fmla="*/ 2513 w 10000"/>
                  <a:gd name="connsiteY544" fmla="*/ 6516 h 10000"/>
                  <a:gd name="connsiteX545" fmla="*/ 2631 w 10000"/>
                  <a:gd name="connsiteY545" fmla="*/ 6543 h 10000"/>
                  <a:gd name="connsiteX546" fmla="*/ 2727 w 10000"/>
                  <a:gd name="connsiteY546" fmla="*/ 6556 h 10000"/>
                  <a:gd name="connsiteX547" fmla="*/ 2845 w 10000"/>
                  <a:gd name="connsiteY547" fmla="*/ 6563 h 10000"/>
                  <a:gd name="connsiteX548" fmla="*/ 2973 w 10000"/>
                  <a:gd name="connsiteY548" fmla="*/ 6570 h 10000"/>
                  <a:gd name="connsiteX549" fmla="*/ 3091 w 10000"/>
                  <a:gd name="connsiteY549" fmla="*/ 6570 h 10000"/>
                  <a:gd name="connsiteX550" fmla="*/ 3209 w 10000"/>
                  <a:gd name="connsiteY550" fmla="*/ 6563 h 10000"/>
                  <a:gd name="connsiteX551" fmla="*/ 3209 w 10000"/>
                  <a:gd name="connsiteY551" fmla="*/ 6590 h 10000"/>
                  <a:gd name="connsiteX552" fmla="*/ 3187 w 10000"/>
                  <a:gd name="connsiteY552" fmla="*/ 6624 h 10000"/>
                  <a:gd name="connsiteX553" fmla="*/ 3187 w 10000"/>
                  <a:gd name="connsiteY553" fmla="*/ 6651 h 10000"/>
                  <a:gd name="connsiteX554" fmla="*/ 3187 w 10000"/>
                  <a:gd name="connsiteY554" fmla="*/ 6678 h 10000"/>
                  <a:gd name="connsiteX555" fmla="*/ 3176 w 10000"/>
                  <a:gd name="connsiteY555" fmla="*/ 6712 h 10000"/>
                  <a:gd name="connsiteX556" fmla="*/ 3176 w 10000"/>
                  <a:gd name="connsiteY556" fmla="*/ 6739 h 10000"/>
                  <a:gd name="connsiteX557" fmla="*/ 3166 w 10000"/>
                  <a:gd name="connsiteY557" fmla="*/ 6766 h 10000"/>
                  <a:gd name="connsiteX558" fmla="*/ 3166 w 10000"/>
                  <a:gd name="connsiteY558" fmla="*/ 6793 h 10000"/>
                  <a:gd name="connsiteX559" fmla="*/ 3134 w 10000"/>
                  <a:gd name="connsiteY559" fmla="*/ 6989 h 10000"/>
                  <a:gd name="connsiteX560" fmla="*/ 3134 w 10000"/>
                  <a:gd name="connsiteY560" fmla="*/ 7184 h 10000"/>
                  <a:gd name="connsiteX561" fmla="*/ 3144 w 10000"/>
                  <a:gd name="connsiteY561" fmla="*/ 7380 h 10000"/>
                  <a:gd name="connsiteX562" fmla="*/ 3176 w 10000"/>
                  <a:gd name="connsiteY562" fmla="*/ 7576 h 10000"/>
                  <a:gd name="connsiteX563" fmla="*/ 3219 w 10000"/>
                  <a:gd name="connsiteY563" fmla="*/ 7765 h 10000"/>
                  <a:gd name="connsiteX564" fmla="*/ 3283 w 10000"/>
                  <a:gd name="connsiteY564" fmla="*/ 7968 h 10000"/>
                  <a:gd name="connsiteX565" fmla="*/ 3348 w 10000"/>
                  <a:gd name="connsiteY565" fmla="*/ 8157 h 10000"/>
                  <a:gd name="connsiteX566" fmla="*/ 3422 w 10000"/>
                  <a:gd name="connsiteY566" fmla="*/ 8339 h 10000"/>
                  <a:gd name="connsiteX567" fmla="*/ 3711 w 10000"/>
                  <a:gd name="connsiteY567" fmla="*/ 8852 h 10000"/>
                  <a:gd name="connsiteX568" fmla="*/ 3294 w 10000"/>
                  <a:gd name="connsiteY568" fmla="*/ 8832 h 10000"/>
                  <a:gd name="connsiteX569" fmla="*/ 2856 w 10000"/>
                  <a:gd name="connsiteY569" fmla="*/ 8832 h 10000"/>
                  <a:gd name="connsiteX570" fmla="*/ 2642 w 10000"/>
                  <a:gd name="connsiteY570" fmla="*/ 8832 h 10000"/>
                  <a:gd name="connsiteX571" fmla="*/ 2428 w 10000"/>
                  <a:gd name="connsiteY571" fmla="*/ 8845 h 10000"/>
                  <a:gd name="connsiteX572" fmla="*/ 2214 w 10000"/>
                  <a:gd name="connsiteY572" fmla="*/ 8859 h 10000"/>
                  <a:gd name="connsiteX573" fmla="*/ 1989 w 10000"/>
                  <a:gd name="connsiteY573" fmla="*/ 8879 h 10000"/>
                  <a:gd name="connsiteX574" fmla="*/ 1786 w 10000"/>
                  <a:gd name="connsiteY574" fmla="*/ 8906 h 10000"/>
                  <a:gd name="connsiteX575" fmla="*/ 1572 w 10000"/>
                  <a:gd name="connsiteY575" fmla="*/ 8933 h 10000"/>
                  <a:gd name="connsiteX576" fmla="*/ 1369 w 10000"/>
                  <a:gd name="connsiteY576" fmla="*/ 8967 h 10000"/>
                  <a:gd name="connsiteX577" fmla="*/ 1166 w 10000"/>
                  <a:gd name="connsiteY577" fmla="*/ 9014 h 10000"/>
                  <a:gd name="connsiteX578" fmla="*/ 984 w 10000"/>
                  <a:gd name="connsiteY578" fmla="*/ 9068 h 10000"/>
                  <a:gd name="connsiteX579" fmla="*/ 791 w 10000"/>
                  <a:gd name="connsiteY579" fmla="*/ 9136 h 10000"/>
                  <a:gd name="connsiteX580" fmla="*/ 610 w 10000"/>
                  <a:gd name="connsiteY580" fmla="*/ 9196 h 10000"/>
                  <a:gd name="connsiteX581" fmla="*/ 439 w 10000"/>
                  <a:gd name="connsiteY581" fmla="*/ 9278 h 10000"/>
                  <a:gd name="connsiteX582" fmla="*/ 406 w 10000"/>
                  <a:gd name="connsiteY582" fmla="*/ 9305 h 10000"/>
                  <a:gd name="connsiteX583" fmla="*/ 385 w 10000"/>
                  <a:gd name="connsiteY583" fmla="*/ 9332 h 10000"/>
                  <a:gd name="connsiteX584" fmla="*/ 364 w 10000"/>
                  <a:gd name="connsiteY584" fmla="*/ 9359 h 10000"/>
                  <a:gd name="connsiteX585" fmla="*/ 342 w 10000"/>
                  <a:gd name="connsiteY585" fmla="*/ 9392 h 10000"/>
                  <a:gd name="connsiteX586" fmla="*/ 332 w 10000"/>
                  <a:gd name="connsiteY586" fmla="*/ 9419 h 10000"/>
                  <a:gd name="connsiteX587" fmla="*/ 321 w 10000"/>
                  <a:gd name="connsiteY587" fmla="*/ 9446 h 10000"/>
                  <a:gd name="connsiteX588" fmla="*/ 321 w 10000"/>
                  <a:gd name="connsiteY588" fmla="*/ 9473 h 10000"/>
                  <a:gd name="connsiteX589" fmla="*/ 321 w 10000"/>
                  <a:gd name="connsiteY589" fmla="*/ 9500 h 10000"/>
                  <a:gd name="connsiteX590" fmla="*/ 492 w 10000"/>
                  <a:gd name="connsiteY590" fmla="*/ 9534 h 10000"/>
                  <a:gd name="connsiteX591" fmla="*/ 663 w 10000"/>
                  <a:gd name="connsiteY591" fmla="*/ 9554 h 10000"/>
                  <a:gd name="connsiteX592" fmla="*/ 834 w 10000"/>
                  <a:gd name="connsiteY592" fmla="*/ 9581 h 10000"/>
                  <a:gd name="connsiteX593" fmla="*/ 1016 w 10000"/>
                  <a:gd name="connsiteY593" fmla="*/ 9588 h 10000"/>
                  <a:gd name="connsiteX594" fmla="*/ 1369 w 10000"/>
                  <a:gd name="connsiteY594" fmla="*/ 9602 h 10000"/>
                  <a:gd name="connsiteX595" fmla="*/ 1733 w 10000"/>
                  <a:gd name="connsiteY595" fmla="*/ 9588 h 10000"/>
                  <a:gd name="connsiteX596" fmla="*/ 2096 w 10000"/>
                  <a:gd name="connsiteY596" fmla="*/ 9575 h 10000"/>
                  <a:gd name="connsiteX597" fmla="*/ 2460 w 10000"/>
                  <a:gd name="connsiteY597" fmla="*/ 9561 h 10000"/>
                  <a:gd name="connsiteX598" fmla="*/ 2813 w 10000"/>
                  <a:gd name="connsiteY598" fmla="*/ 9554 h 10000"/>
                  <a:gd name="connsiteX599" fmla="*/ 3176 w 10000"/>
                  <a:gd name="connsiteY599" fmla="*/ 9561 h 10000"/>
                  <a:gd name="connsiteX600" fmla="*/ 3176 w 10000"/>
                  <a:gd name="connsiteY600" fmla="*/ 9581 h 10000"/>
                  <a:gd name="connsiteX601" fmla="*/ 3187 w 10000"/>
                  <a:gd name="connsiteY601" fmla="*/ 9602 h 10000"/>
                  <a:gd name="connsiteX602" fmla="*/ 3187 w 10000"/>
                  <a:gd name="connsiteY602" fmla="*/ 9615 h 10000"/>
                  <a:gd name="connsiteX603" fmla="*/ 3187 w 10000"/>
                  <a:gd name="connsiteY603" fmla="*/ 9635 h 10000"/>
                  <a:gd name="connsiteX604" fmla="*/ 3209 w 10000"/>
                  <a:gd name="connsiteY604" fmla="*/ 9662 h 10000"/>
                  <a:gd name="connsiteX605" fmla="*/ 3219 w 10000"/>
                  <a:gd name="connsiteY605" fmla="*/ 9683 h 10000"/>
                  <a:gd name="connsiteX606" fmla="*/ 3219 w 10000"/>
                  <a:gd name="connsiteY606" fmla="*/ 9696 h 10000"/>
                  <a:gd name="connsiteX607" fmla="*/ 3241 w 10000"/>
                  <a:gd name="connsiteY607" fmla="*/ 9716 h 10000"/>
                  <a:gd name="connsiteX608" fmla="*/ 3262 w 10000"/>
                  <a:gd name="connsiteY608" fmla="*/ 9743 h 10000"/>
                  <a:gd name="connsiteX609" fmla="*/ 3294 w 10000"/>
                  <a:gd name="connsiteY609" fmla="*/ 9764 h 10000"/>
                  <a:gd name="connsiteX610" fmla="*/ 3326 w 10000"/>
                  <a:gd name="connsiteY610" fmla="*/ 9784 h 10000"/>
                  <a:gd name="connsiteX611" fmla="*/ 3348 w 10000"/>
                  <a:gd name="connsiteY611" fmla="*/ 9797 h 10000"/>
                  <a:gd name="connsiteX612" fmla="*/ 3390 w 10000"/>
                  <a:gd name="connsiteY612" fmla="*/ 9818 h 10000"/>
                  <a:gd name="connsiteX613" fmla="*/ 3422 w 10000"/>
                  <a:gd name="connsiteY613" fmla="*/ 9838 h 10000"/>
                  <a:gd name="connsiteX614" fmla="*/ 3465 w 10000"/>
                  <a:gd name="connsiteY614" fmla="*/ 9845 h 10000"/>
                  <a:gd name="connsiteX615" fmla="*/ 3497 w 10000"/>
                  <a:gd name="connsiteY615" fmla="*/ 9865 h 10000"/>
                  <a:gd name="connsiteX616" fmla="*/ 3529 w 10000"/>
                  <a:gd name="connsiteY616" fmla="*/ 9865 h 10000"/>
                  <a:gd name="connsiteX617" fmla="*/ 3540 w 10000"/>
                  <a:gd name="connsiteY617" fmla="*/ 9872 h 10000"/>
                  <a:gd name="connsiteX618" fmla="*/ 3551 w 10000"/>
                  <a:gd name="connsiteY618" fmla="*/ 9872 h 10000"/>
                  <a:gd name="connsiteX619" fmla="*/ 3572 w 10000"/>
                  <a:gd name="connsiteY619" fmla="*/ 9872 h 10000"/>
                  <a:gd name="connsiteX620" fmla="*/ 3583 w 10000"/>
                  <a:gd name="connsiteY620" fmla="*/ 9872 h 10000"/>
                  <a:gd name="connsiteX621" fmla="*/ 3594 w 10000"/>
                  <a:gd name="connsiteY621" fmla="*/ 9872 h 10000"/>
                  <a:gd name="connsiteX622" fmla="*/ 3615 w 10000"/>
                  <a:gd name="connsiteY622" fmla="*/ 9872 h 10000"/>
                  <a:gd name="connsiteX623" fmla="*/ 3626 w 10000"/>
                  <a:gd name="connsiteY623" fmla="*/ 9872 h 10000"/>
                  <a:gd name="connsiteX624" fmla="*/ 3658 w 10000"/>
                  <a:gd name="connsiteY624" fmla="*/ 9892 h 10000"/>
                  <a:gd name="connsiteX625" fmla="*/ 3679 w 10000"/>
                  <a:gd name="connsiteY625" fmla="*/ 9899 h 10000"/>
                  <a:gd name="connsiteX626" fmla="*/ 3711 w 10000"/>
                  <a:gd name="connsiteY626" fmla="*/ 9905 h 10000"/>
                  <a:gd name="connsiteX627" fmla="*/ 3743 w 10000"/>
                  <a:gd name="connsiteY627" fmla="*/ 9905 h 10000"/>
                  <a:gd name="connsiteX628" fmla="*/ 3786 w 10000"/>
                  <a:gd name="connsiteY628" fmla="*/ 9905 h 10000"/>
                  <a:gd name="connsiteX629" fmla="*/ 3818 w 10000"/>
                  <a:gd name="connsiteY629" fmla="*/ 9919 h 10000"/>
                  <a:gd name="connsiteX630" fmla="*/ 3861 w 10000"/>
                  <a:gd name="connsiteY630" fmla="*/ 9926 h 10000"/>
                  <a:gd name="connsiteX631" fmla="*/ 3872 w 10000"/>
                  <a:gd name="connsiteY631" fmla="*/ 9946 h 10000"/>
                  <a:gd name="connsiteX632" fmla="*/ 3947 w 10000"/>
                  <a:gd name="connsiteY632" fmla="*/ 9953 h 10000"/>
                  <a:gd name="connsiteX633" fmla="*/ 4000 w 10000"/>
                  <a:gd name="connsiteY633" fmla="*/ 9966 h 10000"/>
                  <a:gd name="connsiteX634" fmla="*/ 4075 w 10000"/>
                  <a:gd name="connsiteY634" fmla="*/ 9973 h 10000"/>
                  <a:gd name="connsiteX635" fmla="*/ 4128 w 10000"/>
                  <a:gd name="connsiteY635" fmla="*/ 9973 h 10000"/>
                  <a:gd name="connsiteX636" fmla="*/ 4203 w 10000"/>
                  <a:gd name="connsiteY636" fmla="*/ 9980 h 10000"/>
                  <a:gd name="connsiteX637" fmla="*/ 4278 w 10000"/>
                  <a:gd name="connsiteY637" fmla="*/ 9993 h 10000"/>
                  <a:gd name="connsiteX638" fmla="*/ 4332 w 10000"/>
                  <a:gd name="connsiteY638" fmla="*/ 9993 h 10000"/>
                  <a:gd name="connsiteX639" fmla="*/ 4406 w 10000"/>
                  <a:gd name="connsiteY63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856 w 10000"/>
                  <a:gd name="connsiteY535" fmla="*/ 6496 h 10000"/>
                  <a:gd name="connsiteX536" fmla="*/ 1102 w 10000"/>
                  <a:gd name="connsiteY536" fmla="*/ 6482 h 10000"/>
                  <a:gd name="connsiteX537" fmla="*/ 1348 w 10000"/>
                  <a:gd name="connsiteY537" fmla="*/ 6469 h 10000"/>
                  <a:gd name="connsiteX538" fmla="*/ 1594 w 10000"/>
                  <a:gd name="connsiteY538" fmla="*/ 6462 h 10000"/>
                  <a:gd name="connsiteX539" fmla="*/ 1840 w 10000"/>
                  <a:gd name="connsiteY539" fmla="*/ 6455 h 10000"/>
                  <a:gd name="connsiteX540" fmla="*/ 2086 w 10000"/>
                  <a:gd name="connsiteY540" fmla="*/ 6442 h 10000"/>
                  <a:gd name="connsiteX541" fmla="*/ 2321 w 10000"/>
                  <a:gd name="connsiteY541" fmla="*/ 6435 h 10000"/>
                  <a:gd name="connsiteX542" fmla="*/ 2417 w 10000"/>
                  <a:gd name="connsiteY542" fmla="*/ 6482 h 10000"/>
                  <a:gd name="connsiteX543" fmla="*/ 2513 w 10000"/>
                  <a:gd name="connsiteY543" fmla="*/ 6516 h 10000"/>
                  <a:gd name="connsiteX544" fmla="*/ 2631 w 10000"/>
                  <a:gd name="connsiteY544" fmla="*/ 6543 h 10000"/>
                  <a:gd name="connsiteX545" fmla="*/ 2727 w 10000"/>
                  <a:gd name="connsiteY545" fmla="*/ 6556 h 10000"/>
                  <a:gd name="connsiteX546" fmla="*/ 2845 w 10000"/>
                  <a:gd name="connsiteY546" fmla="*/ 6563 h 10000"/>
                  <a:gd name="connsiteX547" fmla="*/ 2973 w 10000"/>
                  <a:gd name="connsiteY547" fmla="*/ 6570 h 10000"/>
                  <a:gd name="connsiteX548" fmla="*/ 3091 w 10000"/>
                  <a:gd name="connsiteY548" fmla="*/ 6570 h 10000"/>
                  <a:gd name="connsiteX549" fmla="*/ 3209 w 10000"/>
                  <a:gd name="connsiteY549" fmla="*/ 6563 h 10000"/>
                  <a:gd name="connsiteX550" fmla="*/ 3209 w 10000"/>
                  <a:gd name="connsiteY550" fmla="*/ 6590 h 10000"/>
                  <a:gd name="connsiteX551" fmla="*/ 3187 w 10000"/>
                  <a:gd name="connsiteY551" fmla="*/ 6624 h 10000"/>
                  <a:gd name="connsiteX552" fmla="*/ 3187 w 10000"/>
                  <a:gd name="connsiteY552" fmla="*/ 6651 h 10000"/>
                  <a:gd name="connsiteX553" fmla="*/ 3187 w 10000"/>
                  <a:gd name="connsiteY553" fmla="*/ 6678 h 10000"/>
                  <a:gd name="connsiteX554" fmla="*/ 3176 w 10000"/>
                  <a:gd name="connsiteY554" fmla="*/ 6712 h 10000"/>
                  <a:gd name="connsiteX555" fmla="*/ 3176 w 10000"/>
                  <a:gd name="connsiteY555" fmla="*/ 6739 h 10000"/>
                  <a:gd name="connsiteX556" fmla="*/ 3166 w 10000"/>
                  <a:gd name="connsiteY556" fmla="*/ 6766 h 10000"/>
                  <a:gd name="connsiteX557" fmla="*/ 3166 w 10000"/>
                  <a:gd name="connsiteY557" fmla="*/ 6793 h 10000"/>
                  <a:gd name="connsiteX558" fmla="*/ 3134 w 10000"/>
                  <a:gd name="connsiteY558" fmla="*/ 6989 h 10000"/>
                  <a:gd name="connsiteX559" fmla="*/ 3134 w 10000"/>
                  <a:gd name="connsiteY559" fmla="*/ 7184 h 10000"/>
                  <a:gd name="connsiteX560" fmla="*/ 3144 w 10000"/>
                  <a:gd name="connsiteY560" fmla="*/ 7380 h 10000"/>
                  <a:gd name="connsiteX561" fmla="*/ 3176 w 10000"/>
                  <a:gd name="connsiteY561" fmla="*/ 7576 h 10000"/>
                  <a:gd name="connsiteX562" fmla="*/ 3219 w 10000"/>
                  <a:gd name="connsiteY562" fmla="*/ 7765 h 10000"/>
                  <a:gd name="connsiteX563" fmla="*/ 3283 w 10000"/>
                  <a:gd name="connsiteY563" fmla="*/ 7968 h 10000"/>
                  <a:gd name="connsiteX564" fmla="*/ 3348 w 10000"/>
                  <a:gd name="connsiteY564" fmla="*/ 8157 h 10000"/>
                  <a:gd name="connsiteX565" fmla="*/ 3422 w 10000"/>
                  <a:gd name="connsiteY565" fmla="*/ 8339 h 10000"/>
                  <a:gd name="connsiteX566" fmla="*/ 3711 w 10000"/>
                  <a:gd name="connsiteY566" fmla="*/ 8852 h 10000"/>
                  <a:gd name="connsiteX567" fmla="*/ 3294 w 10000"/>
                  <a:gd name="connsiteY567" fmla="*/ 8832 h 10000"/>
                  <a:gd name="connsiteX568" fmla="*/ 2856 w 10000"/>
                  <a:gd name="connsiteY568" fmla="*/ 8832 h 10000"/>
                  <a:gd name="connsiteX569" fmla="*/ 2642 w 10000"/>
                  <a:gd name="connsiteY569" fmla="*/ 8832 h 10000"/>
                  <a:gd name="connsiteX570" fmla="*/ 2428 w 10000"/>
                  <a:gd name="connsiteY570" fmla="*/ 8845 h 10000"/>
                  <a:gd name="connsiteX571" fmla="*/ 2214 w 10000"/>
                  <a:gd name="connsiteY571" fmla="*/ 8859 h 10000"/>
                  <a:gd name="connsiteX572" fmla="*/ 1989 w 10000"/>
                  <a:gd name="connsiteY572" fmla="*/ 8879 h 10000"/>
                  <a:gd name="connsiteX573" fmla="*/ 1786 w 10000"/>
                  <a:gd name="connsiteY573" fmla="*/ 8906 h 10000"/>
                  <a:gd name="connsiteX574" fmla="*/ 1572 w 10000"/>
                  <a:gd name="connsiteY574" fmla="*/ 8933 h 10000"/>
                  <a:gd name="connsiteX575" fmla="*/ 1369 w 10000"/>
                  <a:gd name="connsiteY575" fmla="*/ 8967 h 10000"/>
                  <a:gd name="connsiteX576" fmla="*/ 1166 w 10000"/>
                  <a:gd name="connsiteY576" fmla="*/ 9014 h 10000"/>
                  <a:gd name="connsiteX577" fmla="*/ 984 w 10000"/>
                  <a:gd name="connsiteY577" fmla="*/ 9068 h 10000"/>
                  <a:gd name="connsiteX578" fmla="*/ 791 w 10000"/>
                  <a:gd name="connsiteY578" fmla="*/ 9136 h 10000"/>
                  <a:gd name="connsiteX579" fmla="*/ 610 w 10000"/>
                  <a:gd name="connsiteY579" fmla="*/ 9196 h 10000"/>
                  <a:gd name="connsiteX580" fmla="*/ 439 w 10000"/>
                  <a:gd name="connsiteY580" fmla="*/ 9278 h 10000"/>
                  <a:gd name="connsiteX581" fmla="*/ 406 w 10000"/>
                  <a:gd name="connsiteY581" fmla="*/ 9305 h 10000"/>
                  <a:gd name="connsiteX582" fmla="*/ 385 w 10000"/>
                  <a:gd name="connsiteY582" fmla="*/ 9332 h 10000"/>
                  <a:gd name="connsiteX583" fmla="*/ 364 w 10000"/>
                  <a:gd name="connsiteY583" fmla="*/ 9359 h 10000"/>
                  <a:gd name="connsiteX584" fmla="*/ 342 w 10000"/>
                  <a:gd name="connsiteY584" fmla="*/ 9392 h 10000"/>
                  <a:gd name="connsiteX585" fmla="*/ 332 w 10000"/>
                  <a:gd name="connsiteY585" fmla="*/ 9419 h 10000"/>
                  <a:gd name="connsiteX586" fmla="*/ 321 w 10000"/>
                  <a:gd name="connsiteY586" fmla="*/ 9446 h 10000"/>
                  <a:gd name="connsiteX587" fmla="*/ 321 w 10000"/>
                  <a:gd name="connsiteY587" fmla="*/ 9473 h 10000"/>
                  <a:gd name="connsiteX588" fmla="*/ 321 w 10000"/>
                  <a:gd name="connsiteY588" fmla="*/ 9500 h 10000"/>
                  <a:gd name="connsiteX589" fmla="*/ 492 w 10000"/>
                  <a:gd name="connsiteY589" fmla="*/ 9534 h 10000"/>
                  <a:gd name="connsiteX590" fmla="*/ 663 w 10000"/>
                  <a:gd name="connsiteY590" fmla="*/ 9554 h 10000"/>
                  <a:gd name="connsiteX591" fmla="*/ 834 w 10000"/>
                  <a:gd name="connsiteY591" fmla="*/ 9581 h 10000"/>
                  <a:gd name="connsiteX592" fmla="*/ 1016 w 10000"/>
                  <a:gd name="connsiteY592" fmla="*/ 9588 h 10000"/>
                  <a:gd name="connsiteX593" fmla="*/ 1369 w 10000"/>
                  <a:gd name="connsiteY593" fmla="*/ 9602 h 10000"/>
                  <a:gd name="connsiteX594" fmla="*/ 1733 w 10000"/>
                  <a:gd name="connsiteY594" fmla="*/ 9588 h 10000"/>
                  <a:gd name="connsiteX595" fmla="*/ 2096 w 10000"/>
                  <a:gd name="connsiteY595" fmla="*/ 9575 h 10000"/>
                  <a:gd name="connsiteX596" fmla="*/ 2460 w 10000"/>
                  <a:gd name="connsiteY596" fmla="*/ 9561 h 10000"/>
                  <a:gd name="connsiteX597" fmla="*/ 2813 w 10000"/>
                  <a:gd name="connsiteY597" fmla="*/ 9554 h 10000"/>
                  <a:gd name="connsiteX598" fmla="*/ 3176 w 10000"/>
                  <a:gd name="connsiteY598" fmla="*/ 9561 h 10000"/>
                  <a:gd name="connsiteX599" fmla="*/ 3176 w 10000"/>
                  <a:gd name="connsiteY599" fmla="*/ 9581 h 10000"/>
                  <a:gd name="connsiteX600" fmla="*/ 3187 w 10000"/>
                  <a:gd name="connsiteY600" fmla="*/ 9602 h 10000"/>
                  <a:gd name="connsiteX601" fmla="*/ 3187 w 10000"/>
                  <a:gd name="connsiteY601" fmla="*/ 9615 h 10000"/>
                  <a:gd name="connsiteX602" fmla="*/ 3187 w 10000"/>
                  <a:gd name="connsiteY602" fmla="*/ 9635 h 10000"/>
                  <a:gd name="connsiteX603" fmla="*/ 3209 w 10000"/>
                  <a:gd name="connsiteY603" fmla="*/ 9662 h 10000"/>
                  <a:gd name="connsiteX604" fmla="*/ 3219 w 10000"/>
                  <a:gd name="connsiteY604" fmla="*/ 9683 h 10000"/>
                  <a:gd name="connsiteX605" fmla="*/ 3219 w 10000"/>
                  <a:gd name="connsiteY605" fmla="*/ 9696 h 10000"/>
                  <a:gd name="connsiteX606" fmla="*/ 3241 w 10000"/>
                  <a:gd name="connsiteY606" fmla="*/ 9716 h 10000"/>
                  <a:gd name="connsiteX607" fmla="*/ 3262 w 10000"/>
                  <a:gd name="connsiteY607" fmla="*/ 9743 h 10000"/>
                  <a:gd name="connsiteX608" fmla="*/ 3294 w 10000"/>
                  <a:gd name="connsiteY608" fmla="*/ 9764 h 10000"/>
                  <a:gd name="connsiteX609" fmla="*/ 3326 w 10000"/>
                  <a:gd name="connsiteY609" fmla="*/ 9784 h 10000"/>
                  <a:gd name="connsiteX610" fmla="*/ 3348 w 10000"/>
                  <a:gd name="connsiteY610" fmla="*/ 9797 h 10000"/>
                  <a:gd name="connsiteX611" fmla="*/ 3390 w 10000"/>
                  <a:gd name="connsiteY611" fmla="*/ 9818 h 10000"/>
                  <a:gd name="connsiteX612" fmla="*/ 3422 w 10000"/>
                  <a:gd name="connsiteY612" fmla="*/ 9838 h 10000"/>
                  <a:gd name="connsiteX613" fmla="*/ 3465 w 10000"/>
                  <a:gd name="connsiteY613" fmla="*/ 9845 h 10000"/>
                  <a:gd name="connsiteX614" fmla="*/ 3497 w 10000"/>
                  <a:gd name="connsiteY614" fmla="*/ 9865 h 10000"/>
                  <a:gd name="connsiteX615" fmla="*/ 3529 w 10000"/>
                  <a:gd name="connsiteY615" fmla="*/ 9865 h 10000"/>
                  <a:gd name="connsiteX616" fmla="*/ 3540 w 10000"/>
                  <a:gd name="connsiteY616" fmla="*/ 9872 h 10000"/>
                  <a:gd name="connsiteX617" fmla="*/ 3551 w 10000"/>
                  <a:gd name="connsiteY617" fmla="*/ 9872 h 10000"/>
                  <a:gd name="connsiteX618" fmla="*/ 3572 w 10000"/>
                  <a:gd name="connsiteY618" fmla="*/ 9872 h 10000"/>
                  <a:gd name="connsiteX619" fmla="*/ 3583 w 10000"/>
                  <a:gd name="connsiteY619" fmla="*/ 9872 h 10000"/>
                  <a:gd name="connsiteX620" fmla="*/ 3594 w 10000"/>
                  <a:gd name="connsiteY620" fmla="*/ 9872 h 10000"/>
                  <a:gd name="connsiteX621" fmla="*/ 3615 w 10000"/>
                  <a:gd name="connsiteY621" fmla="*/ 9872 h 10000"/>
                  <a:gd name="connsiteX622" fmla="*/ 3626 w 10000"/>
                  <a:gd name="connsiteY622" fmla="*/ 9872 h 10000"/>
                  <a:gd name="connsiteX623" fmla="*/ 3658 w 10000"/>
                  <a:gd name="connsiteY623" fmla="*/ 9892 h 10000"/>
                  <a:gd name="connsiteX624" fmla="*/ 3679 w 10000"/>
                  <a:gd name="connsiteY624" fmla="*/ 9899 h 10000"/>
                  <a:gd name="connsiteX625" fmla="*/ 3711 w 10000"/>
                  <a:gd name="connsiteY625" fmla="*/ 9905 h 10000"/>
                  <a:gd name="connsiteX626" fmla="*/ 3743 w 10000"/>
                  <a:gd name="connsiteY626" fmla="*/ 9905 h 10000"/>
                  <a:gd name="connsiteX627" fmla="*/ 3786 w 10000"/>
                  <a:gd name="connsiteY627" fmla="*/ 9905 h 10000"/>
                  <a:gd name="connsiteX628" fmla="*/ 3818 w 10000"/>
                  <a:gd name="connsiteY628" fmla="*/ 9919 h 10000"/>
                  <a:gd name="connsiteX629" fmla="*/ 3861 w 10000"/>
                  <a:gd name="connsiteY629" fmla="*/ 9926 h 10000"/>
                  <a:gd name="connsiteX630" fmla="*/ 3872 w 10000"/>
                  <a:gd name="connsiteY630" fmla="*/ 9946 h 10000"/>
                  <a:gd name="connsiteX631" fmla="*/ 3947 w 10000"/>
                  <a:gd name="connsiteY631" fmla="*/ 9953 h 10000"/>
                  <a:gd name="connsiteX632" fmla="*/ 4000 w 10000"/>
                  <a:gd name="connsiteY632" fmla="*/ 9966 h 10000"/>
                  <a:gd name="connsiteX633" fmla="*/ 4075 w 10000"/>
                  <a:gd name="connsiteY633" fmla="*/ 9973 h 10000"/>
                  <a:gd name="connsiteX634" fmla="*/ 4128 w 10000"/>
                  <a:gd name="connsiteY634" fmla="*/ 9973 h 10000"/>
                  <a:gd name="connsiteX635" fmla="*/ 4203 w 10000"/>
                  <a:gd name="connsiteY635" fmla="*/ 9980 h 10000"/>
                  <a:gd name="connsiteX636" fmla="*/ 4278 w 10000"/>
                  <a:gd name="connsiteY636" fmla="*/ 9993 h 10000"/>
                  <a:gd name="connsiteX637" fmla="*/ 4332 w 10000"/>
                  <a:gd name="connsiteY637" fmla="*/ 9993 h 10000"/>
                  <a:gd name="connsiteX638" fmla="*/ 4406 w 10000"/>
                  <a:gd name="connsiteY63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856 w 10000"/>
                  <a:gd name="connsiteY534" fmla="*/ 6496 h 10000"/>
                  <a:gd name="connsiteX535" fmla="*/ 1102 w 10000"/>
                  <a:gd name="connsiteY535" fmla="*/ 6482 h 10000"/>
                  <a:gd name="connsiteX536" fmla="*/ 1348 w 10000"/>
                  <a:gd name="connsiteY536" fmla="*/ 6469 h 10000"/>
                  <a:gd name="connsiteX537" fmla="*/ 1594 w 10000"/>
                  <a:gd name="connsiteY537" fmla="*/ 6462 h 10000"/>
                  <a:gd name="connsiteX538" fmla="*/ 1840 w 10000"/>
                  <a:gd name="connsiteY538" fmla="*/ 6455 h 10000"/>
                  <a:gd name="connsiteX539" fmla="*/ 2086 w 10000"/>
                  <a:gd name="connsiteY539" fmla="*/ 6442 h 10000"/>
                  <a:gd name="connsiteX540" fmla="*/ 2321 w 10000"/>
                  <a:gd name="connsiteY540" fmla="*/ 6435 h 10000"/>
                  <a:gd name="connsiteX541" fmla="*/ 2417 w 10000"/>
                  <a:gd name="connsiteY541" fmla="*/ 6482 h 10000"/>
                  <a:gd name="connsiteX542" fmla="*/ 2513 w 10000"/>
                  <a:gd name="connsiteY542" fmla="*/ 6516 h 10000"/>
                  <a:gd name="connsiteX543" fmla="*/ 2631 w 10000"/>
                  <a:gd name="connsiteY543" fmla="*/ 6543 h 10000"/>
                  <a:gd name="connsiteX544" fmla="*/ 2727 w 10000"/>
                  <a:gd name="connsiteY544" fmla="*/ 6556 h 10000"/>
                  <a:gd name="connsiteX545" fmla="*/ 2845 w 10000"/>
                  <a:gd name="connsiteY545" fmla="*/ 6563 h 10000"/>
                  <a:gd name="connsiteX546" fmla="*/ 2973 w 10000"/>
                  <a:gd name="connsiteY546" fmla="*/ 6570 h 10000"/>
                  <a:gd name="connsiteX547" fmla="*/ 3091 w 10000"/>
                  <a:gd name="connsiteY547" fmla="*/ 6570 h 10000"/>
                  <a:gd name="connsiteX548" fmla="*/ 3209 w 10000"/>
                  <a:gd name="connsiteY548" fmla="*/ 6563 h 10000"/>
                  <a:gd name="connsiteX549" fmla="*/ 3209 w 10000"/>
                  <a:gd name="connsiteY549" fmla="*/ 6590 h 10000"/>
                  <a:gd name="connsiteX550" fmla="*/ 3187 w 10000"/>
                  <a:gd name="connsiteY550" fmla="*/ 6624 h 10000"/>
                  <a:gd name="connsiteX551" fmla="*/ 3187 w 10000"/>
                  <a:gd name="connsiteY551" fmla="*/ 6651 h 10000"/>
                  <a:gd name="connsiteX552" fmla="*/ 3187 w 10000"/>
                  <a:gd name="connsiteY552" fmla="*/ 6678 h 10000"/>
                  <a:gd name="connsiteX553" fmla="*/ 3176 w 10000"/>
                  <a:gd name="connsiteY553" fmla="*/ 6712 h 10000"/>
                  <a:gd name="connsiteX554" fmla="*/ 3176 w 10000"/>
                  <a:gd name="connsiteY554" fmla="*/ 6739 h 10000"/>
                  <a:gd name="connsiteX555" fmla="*/ 3166 w 10000"/>
                  <a:gd name="connsiteY555" fmla="*/ 6766 h 10000"/>
                  <a:gd name="connsiteX556" fmla="*/ 3166 w 10000"/>
                  <a:gd name="connsiteY556" fmla="*/ 6793 h 10000"/>
                  <a:gd name="connsiteX557" fmla="*/ 3134 w 10000"/>
                  <a:gd name="connsiteY557" fmla="*/ 6989 h 10000"/>
                  <a:gd name="connsiteX558" fmla="*/ 3134 w 10000"/>
                  <a:gd name="connsiteY558" fmla="*/ 7184 h 10000"/>
                  <a:gd name="connsiteX559" fmla="*/ 3144 w 10000"/>
                  <a:gd name="connsiteY559" fmla="*/ 7380 h 10000"/>
                  <a:gd name="connsiteX560" fmla="*/ 3176 w 10000"/>
                  <a:gd name="connsiteY560" fmla="*/ 7576 h 10000"/>
                  <a:gd name="connsiteX561" fmla="*/ 3219 w 10000"/>
                  <a:gd name="connsiteY561" fmla="*/ 7765 h 10000"/>
                  <a:gd name="connsiteX562" fmla="*/ 3283 w 10000"/>
                  <a:gd name="connsiteY562" fmla="*/ 7968 h 10000"/>
                  <a:gd name="connsiteX563" fmla="*/ 3348 w 10000"/>
                  <a:gd name="connsiteY563" fmla="*/ 8157 h 10000"/>
                  <a:gd name="connsiteX564" fmla="*/ 3422 w 10000"/>
                  <a:gd name="connsiteY564" fmla="*/ 8339 h 10000"/>
                  <a:gd name="connsiteX565" fmla="*/ 3711 w 10000"/>
                  <a:gd name="connsiteY565" fmla="*/ 8852 h 10000"/>
                  <a:gd name="connsiteX566" fmla="*/ 3294 w 10000"/>
                  <a:gd name="connsiteY566" fmla="*/ 8832 h 10000"/>
                  <a:gd name="connsiteX567" fmla="*/ 2856 w 10000"/>
                  <a:gd name="connsiteY567" fmla="*/ 8832 h 10000"/>
                  <a:gd name="connsiteX568" fmla="*/ 2642 w 10000"/>
                  <a:gd name="connsiteY568" fmla="*/ 8832 h 10000"/>
                  <a:gd name="connsiteX569" fmla="*/ 2428 w 10000"/>
                  <a:gd name="connsiteY569" fmla="*/ 8845 h 10000"/>
                  <a:gd name="connsiteX570" fmla="*/ 2214 w 10000"/>
                  <a:gd name="connsiteY570" fmla="*/ 8859 h 10000"/>
                  <a:gd name="connsiteX571" fmla="*/ 1989 w 10000"/>
                  <a:gd name="connsiteY571" fmla="*/ 8879 h 10000"/>
                  <a:gd name="connsiteX572" fmla="*/ 1786 w 10000"/>
                  <a:gd name="connsiteY572" fmla="*/ 8906 h 10000"/>
                  <a:gd name="connsiteX573" fmla="*/ 1572 w 10000"/>
                  <a:gd name="connsiteY573" fmla="*/ 8933 h 10000"/>
                  <a:gd name="connsiteX574" fmla="*/ 1369 w 10000"/>
                  <a:gd name="connsiteY574" fmla="*/ 8967 h 10000"/>
                  <a:gd name="connsiteX575" fmla="*/ 1166 w 10000"/>
                  <a:gd name="connsiteY575" fmla="*/ 9014 h 10000"/>
                  <a:gd name="connsiteX576" fmla="*/ 984 w 10000"/>
                  <a:gd name="connsiteY576" fmla="*/ 9068 h 10000"/>
                  <a:gd name="connsiteX577" fmla="*/ 791 w 10000"/>
                  <a:gd name="connsiteY577" fmla="*/ 9136 h 10000"/>
                  <a:gd name="connsiteX578" fmla="*/ 610 w 10000"/>
                  <a:gd name="connsiteY578" fmla="*/ 9196 h 10000"/>
                  <a:gd name="connsiteX579" fmla="*/ 439 w 10000"/>
                  <a:gd name="connsiteY579" fmla="*/ 9278 h 10000"/>
                  <a:gd name="connsiteX580" fmla="*/ 406 w 10000"/>
                  <a:gd name="connsiteY580" fmla="*/ 9305 h 10000"/>
                  <a:gd name="connsiteX581" fmla="*/ 385 w 10000"/>
                  <a:gd name="connsiteY581" fmla="*/ 9332 h 10000"/>
                  <a:gd name="connsiteX582" fmla="*/ 364 w 10000"/>
                  <a:gd name="connsiteY582" fmla="*/ 9359 h 10000"/>
                  <a:gd name="connsiteX583" fmla="*/ 342 w 10000"/>
                  <a:gd name="connsiteY583" fmla="*/ 9392 h 10000"/>
                  <a:gd name="connsiteX584" fmla="*/ 332 w 10000"/>
                  <a:gd name="connsiteY584" fmla="*/ 9419 h 10000"/>
                  <a:gd name="connsiteX585" fmla="*/ 321 w 10000"/>
                  <a:gd name="connsiteY585" fmla="*/ 9446 h 10000"/>
                  <a:gd name="connsiteX586" fmla="*/ 321 w 10000"/>
                  <a:gd name="connsiteY586" fmla="*/ 9473 h 10000"/>
                  <a:gd name="connsiteX587" fmla="*/ 321 w 10000"/>
                  <a:gd name="connsiteY587" fmla="*/ 9500 h 10000"/>
                  <a:gd name="connsiteX588" fmla="*/ 492 w 10000"/>
                  <a:gd name="connsiteY588" fmla="*/ 9534 h 10000"/>
                  <a:gd name="connsiteX589" fmla="*/ 663 w 10000"/>
                  <a:gd name="connsiteY589" fmla="*/ 9554 h 10000"/>
                  <a:gd name="connsiteX590" fmla="*/ 834 w 10000"/>
                  <a:gd name="connsiteY590" fmla="*/ 9581 h 10000"/>
                  <a:gd name="connsiteX591" fmla="*/ 1016 w 10000"/>
                  <a:gd name="connsiteY591" fmla="*/ 9588 h 10000"/>
                  <a:gd name="connsiteX592" fmla="*/ 1369 w 10000"/>
                  <a:gd name="connsiteY592" fmla="*/ 9602 h 10000"/>
                  <a:gd name="connsiteX593" fmla="*/ 1733 w 10000"/>
                  <a:gd name="connsiteY593" fmla="*/ 9588 h 10000"/>
                  <a:gd name="connsiteX594" fmla="*/ 2096 w 10000"/>
                  <a:gd name="connsiteY594" fmla="*/ 9575 h 10000"/>
                  <a:gd name="connsiteX595" fmla="*/ 2460 w 10000"/>
                  <a:gd name="connsiteY595" fmla="*/ 9561 h 10000"/>
                  <a:gd name="connsiteX596" fmla="*/ 2813 w 10000"/>
                  <a:gd name="connsiteY596" fmla="*/ 9554 h 10000"/>
                  <a:gd name="connsiteX597" fmla="*/ 3176 w 10000"/>
                  <a:gd name="connsiteY597" fmla="*/ 9561 h 10000"/>
                  <a:gd name="connsiteX598" fmla="*/ 3176 w 10000"/>
                  <a:gd name="connsiteY598" fmla="*/ 9581 h 10000"/>
                  <a:gd name="connsiteX599" fmla="*/ 3187 w 10000"/>
                  <a:gd name="connsiteY599" fmla="*/ 9602 h 10000"/>
                  <a:gd name="connsiteX600" fmla="*/ 3187 w 10000"/>
                  <a:gd name="connsiteY600" fmla="*/ 9615 h 10000"/>
                  <a:gd name="connsiteX601" fmla="*/ 3187 w 10000"/>
                  <a:gd name="connsiteY601" fmla="*/ 9635 h 10000"/>
                  <a:gd name="connsiteX602" fmla="*/ 3209 w 10000"/>
                  <a:gd name="connsiteY602" fmla="*/ 9662 h 10000"/>
                  <a:gd name="connsiteX603" fmla="*/ 3219 w 10000"/>
                  <a:gd name="connsiteY603" fmla="*/ 9683 h 10000"/>
                  <a:gd name="connsiteX604" fmla="*/ 3219 w 10000"/>
                  <a:gd name="connsiteY604" fmla="*/ 9696 h 10000"/>
                  <a:gd name="connsiteX605" fmla="*/ 3241 w 10000"/>
                  <a:gd name="connsiteY605" fmla="*/ 9716 h 10000"/>
                  <a:gd name="connsiteX606" fmla="*/ 3262 w 10000"/>
                  <a:gd name="connsiteY606" fmla="*/ 9743 h 10000"/>
                  <a:gd name="connsiteX607" fmla="*/ 3294 w 10000"/>
                  <a:gd name="connsiteY607" fmla="*/ 9764 h 10000"/>
                  <a:gd name="connsiteX608" fmla="*/ 3326 w 10000"/>
                  <a:gd name="connsiteY608" fmla="*/ 9784 h 10000"/>
                  <a:gd name="connsiteX609" fmla="*/ 3348 w 10000"/>
                  <a:gd name="connsiteY609" fmla="*/ 9797 h 10000"/>
                  <a:gd name="connsiteX610" fmla="*/ 3390 w 10000"/>
                  <a:gd name="connsiteY610" fmla="*/ 9818 h 10000"/>
                  <a:gd name="connsiteX611" fmla="*/ 3422 w 10000"/>
                  <a:gd name="connsiteY611" fmla="*/ 9838 h 10000"/>
                  <a:gd name="connsiteX612" fmla="*/ 3465 w 10000"/>
                  <a:gd name="connsiteY612" fmla="*/ 9845 h 10000"/>
                  <a:gd name="connsiteX613" fmla="*/ 3497 w 10000"/>
                  <a:gd name="connsiteY613" fmla="*/ 9865 h 10000"/>
                  <a:gd name="connsiteX614" fmla="*/ 3529 w 10000"/>
                  <a:gd name="connsiteY614" fmla="*/ 9865 h 10000"/>
                  <a:gd name="connsiteX615" fmla="*/ 3540 w 10000"/>
                  <a:gd name="connsiteY615" fmla="*/ 9872 h 10000"/>
                  <a:gd name="connsiteX616" fmla="*/ 3551 w 10000"/>
                  <a:gd name="connsiteY616" fmla="*/ 9872 h 10000"/>
                  <a:gd name="connsiteX617" fmla="*/ 3572 w 10000"/>
                  <a:gd name="connsiteY617" fmla="*/ 9872 h 10000"/>
                  <a:gd name="connsiteX618" fmla="*/ 3583 w 10000"/>
                  <a:gd name="connsiteY618" fmla="*/ 9872 h 10000"/>
                  <a:gd name="connsiteX619" fmla="*/ 3594 w 10000"/>
                  <a:gd name="connsiteY619" fmla="*/ 9872 h 10000"/>
                  <a:gd name="connsiteX620" fmla="*/ 3615 w 10000"/>
                  <a:gd name="connsiteY620" fmla="*/ 9872 h 10000"/>
                  <a:gd name="connsiteX621" fmla="*/ 3626 w 10000"/>
                  <a:gd name="connsiteY621" fmla="*/ 9872 h 10000"/>
                  <a:gd name="connsiteX622" fmla="*/ 3658 w 10000"/>
                  <a:gd name="connsiteY622" fmla="*/ 9892 h 10000"/>
                  <a:gd name="connsiteX623" fmla="*/ 3679 w 10000"/>
                  <a:gd name="connsiteY623" fmla="*/ 9899 h 10000"/>
                  <a:gd name="connsiteX624" fmla="*/ 3711 w 10000"/>
                  <a:gd name="connsiteY624" fmla="*/ 9905 h 10000"/>
                  <a:gd name="connsiteX625" fmla="*/ 3743 w 10000"/>
                  <a:gd name="connsiteY625" fmla="*/ 9905 h 10000"/>
                  <a:gd name="connsiteX626" fmla="*/ 3786 w 10000"/>
                  <a:gd name="connsiteY626" fmla="*/ 9905 h 10000"/>
                  <a:gd name="connsiteX627" fmla="*/ 3818 w 10000"/>
                  <a:gd name="connsiteY627" fmla="*/ 9919 h 10000"/>
                  <a:gd name="connsiteX628" fmla="*/ 3861 w 10000"/>
                  <a:gd name="connsiteY628" fmla="*/ 9926 h 10000"/>
                  <a:gd name="connsiteX629" fmla="*/ 3872 w 10000"/>
                  <a:gd name="connsiteY629" fmla="*/ 9946 h 10000"/>
                  <a:gd name="connsiteX630" fmla="*/ 3947 w 10000"/>
                  <a:gd name="connsiteY630" fmla="*/ 9953 h 10000"/>
                  <a:gd name="connsiteX631" fmla="*/ 4000 w 10000"/>
                  <a:gd name="connsiteY631" fmla="*/ 9966 h 10000"/>
                  <a:gd name="connsiteX632" fmla="*/ 4075 w 10000"/>
                  <a:gd name="connsiteY632" fmla="*/ 9973 h 10000"/>
                  <a:gd name="connsiteX633" fmla="*/ 4128 w 10000"/>
                  <a:gd name="connsiteY633" fmla="*/ 9973 h 10000"/>
                  <a:gd name="connsiteX634" fmla="*/ 4203 w 10000"/>
                  <a:gd name="connsiteY634" fmla="*/ 9980 h 10000"/>
                  <a:gd name="connsiteX635" fmla="*/ 4278 w 10000"/>
                  <a:gd name="connsiteY635" fmla="*/ 9993 h 10000"/>
                  <a:gd name="connsiteX636" fmla="*/ 4332 w 10000"/>
                  <a:gd name="connsiteY636" fmla="*/ 9993 h 10000"/>
                  <a:gd name="connsiteX637" fmla="*/ 4406 w 10000"/>
                  <a:gd name="connsiteY63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856 w 10000"/>
                  <a:gd name="connsiteY533" fmla="*/ 6496 h 10000"/>
                  <a:gd name="connsiteX534" fmla="*/ 1102 w 10000"/>
                  <a:gd name="connsiteY534" fmla="*/ 6482 h 10000"/>
                  <a:gd name="connsiteX535" fmla="*/ 1348 w 10000"/>
                  <a:gd name="connsiteY535" fmla="*/ 6469 h 10000"/>
                  <a:gd name="connsiteX536" fmla="*/ 1594 w 10000"/>
                  <a:gd name="connsiteY536" fmla="*/ 6462 h 10000"/>
                  <a:gd name="connsiteX537" fmla="*/ 1840 w 10000"/>
                  <a:gd name="connsiteY537" fmla="*/ 6455 h 10000"/>
                  <a:gd name="connsiteX538" fmla="*/ 2086 w 10000"/>
                  <a:gd name="connsiteY538" fmla="*/ 6442 h 10000"/>
                  <a:gd name="connsiteX539" fmla="*/ 2321 w 10000"/>
                  <a:gd name="connsiteY539" fmla="*/ 6435 h 10000"/>
                  <a:gd name="connsiteX540" fmla="*/ 2417 w 10000"/>
                  <a:gd name="connsiteY540" fmla="*/ 6482 h 10000"/>
                  <a:gd name="connsiteX541" fmla="*/ 2513 w 10000"/>
                  <a:gd name="connsiteY541" fmla="*/ 6516 h 10000"/>
                  <a:gd name="connsiteX542" fmla="*/ 2631 w 10000"/>
                  <a:gd name="connsiteY542" fmla="*/ 6543 h 10000"/>
                  <a:gd name="connsiteX543" fmla="*/ 2727 w 10000"/>
                  <a:gd name="connsiteY543" fmla="*/ 6556 h 10000"/>
                  <a:gd name="connsiteX544" fmla="*/ 2845 w 10000"/>
                  <a:gd name="connsiteY544" fmla="*/ 6563 h 10000"/>
                  <a:gd name="connsiteX545" fmla="*/ 2973 w 10000"/>
                  <a:gd name="connsiteY545" fmla="*/ 6570 h 10000"/>
                  <a:gd name="connsiteX546" fmla="*/ 3091 w 10000"/>
                  <a:gd name="connsiteY546" fmla="*/ 6570 h 10000"/>
                  <a:gd name="connsiteX547" fmla="*/ 3209 w 10000"/>
                  <a:gd name="connsiteY547" fmla="*/ 6563 h 10000"/>
                  <a:gd name="connsiteX548" fmla="*/ 3209 w 10000"/>
                  <a:gd name="connsiteY548" fmla="*/ 6590 h 10000"/>
                  <a:gd name="connsiteX549" fmla="*/ 3187 w 10000"/>
                  <a:gd name="connsiteY549" fmla="*/ 6624 h 10000"/>
                  <a:gd name="connsiteX550" fmla="*/ 3187 w 10000"/>
                  <a:gd name="connsiteY550" fmla="*/ 6651 h 10000"/>
                  <a:gd name="connsiteX551" fmla="*/ 3187 w 10000"/>
                  <a:gd name="connsiteY551" fmla="*/ 6678 h 10000"/>
                  <a:gd name="connsiteX552" fmla="*/ 3176 w 10000"/>
                  <a:gd name="connsiteY552" fmla="*/ 6712 h 10000"/>
                  <a:gd name="connsiteX553" fmla="*/ 3176 w 10000"/>
                  <a:gd name="connsiteY553" fmla="*/ 6739 h 10000"/>
                  <a:gd name="connsiteX554" fmla="*/ 3166 w 10000"/>
                  <a:gd name="connsiteY554" fmla="*/ 6766 h 10000"/>
                  <a:gd name="connsiteX555" fmla="*/ 3166 w 10000"/>
                  <a:gd name="connsiteY555" fmla="*/ 6793 h 10000"/>
                  <a:gd name="connsiteX556" fmla="*/ 3134 w 10000"/>
                  <a:gd name="connsiteY556" fmla="*/ 6989 h 10000"/>
                  <a:gd name="connsiteX557" fmla="*/ 3134 w 10000"/>
                  <a:gd name="connsiteY557" fmla="*/ 7184 h 10000"/>
                  <a:gd name="connsiteX558" fmla="*/ 3144 w 10000"/>
                  <a:gd name="connsiteY558" fmla="*/ 7380 h 10000"/>
                  <a:gd name="connsiteX559" fmla="*/ 3176 w 10000"/>
                  <a:gd name="connsiteY559" fmla="*/ 7576 h 10000"/>
                  <a:gd name="connsiteX560" fmla="*/ 3219 w 10000"/>
                  <a:gd name="connsiteY560" fmla="*/ 7765 h 10000"/>
                  <a:gd name="connsiteX561" fmla="*/ 3283 w 10000"/>
                  <a:gd name="connsiteY561" fmla="*/ 7968 h 10000"/>
                  <a:gd name="connsiteX562" fmla="*/ 3348 w 10000"/>
                  <a:gd name="connsiteY562" fmla="*/ 8157 h 10000"/>
                  <a:gd name="connsiteX563" fmla="*/ 3422 w 10000"/>
                  <a:gd name="connsiteY563" fmla="*/ 8339 h 10000"/>
                  <a:gd name="connsiteX564" fmla="*/ 3711 w 10000"/>
                  <a:gd name="connsiteY564" fmla="*/ 8852 h 10000"/>
                  <a:gd name="connsiteX565" fmla="*/ 3294 w 10000"/>
                  <a:gd name="connsiteY565" fmla="*/ 8832 h 10000"/>
                  <a:gd name="connsiteX566" fmla="*/ 2856 w 10000"/>
                  <a:gd name="connsiteY566" fmla="*/ 8832 h 10000"/>
                  <a:gd name="connsiteX567" fmla="*/ 2642 w 10000"/>
                  <a:gd name="connsiteY567" fmla="*/ 8832 h 10000"/>
                  <a:gd name="connsiteX568" fmla="*/ 2428 w 10000"/>
                  <a:gd name="connsiteY568" fmla="*/ 8845 h 10000"/>
                  <a:gd name="connsiteX569" fmla="*/ 2214 w 10000"/>
                  <a:gd name="connsiteY569" fmla="*/ 8859 h 10000"/>
                  <a:gd name="connsiteX570" fmla="*/ 1989 w 10000"/>
                  <a:gd name="connsiteY570" fmla="*/ 8879 h 10000"/>
                  <a:gd name="connsiteX571" fmla="*/ 1786 w 10000"/>
                  <a:gd name="connsiteY571" fmla="*/ 8906 h 10000"/>
                  <a:gd name="connsiteX572" fmla="*/ 1572 w 10000"/>
                  <a:gd name="connsiteY572" fmla="*/ 8933 h 10000"/>
                  <a:gd name="connsiteX573" fmla="*/ 1369 w 10000"/>
                  <a:gd name="connsiteY573" fmla="*/ 8967 h 10000"/>
                  <a:gd name="connsiteX574" fmla="*/ 1166 w 10000"/>
                  <a:gd name="connsiteY574" fmla="*/ 9014 h 10000"/>
                  <a:gd name="connsiteX575" fmla="*/ 984 w 10000"/>
                  <a:gd name="connsiteY575" fmla="*/ 9068 h 10000"/>
                  <a:gd name="connsiteX576" fmla="*/ 791 w 10000"/>
                  <a:gd name="connsiteY576" fmla="*/ 9136 h 10000"/>
                  <a:gd name="connsiteX577" fmla="*/ 610 w 10000"/>
                  <a:gd name="connsiteY577" fmla="*/ 9196 h 10000"/>
                  <a:gd name="connsiteX578" fmla="*/ 439 w 10000"/>
                  <a:gd name="connsiteY578" fmla="*/ 9278 h 10000"/>
                  <a:gd name="connsiteX579" fmla="*/ 406 w 10000"/>
                  <a:gd name="connsiteY579" fmla="*/ 9305 h 10000"/>
                  <a:gd name="connsiteX580" fmla="*/ 385 w 10000"/>
                  <a:gd name="connsiteY580" fmla="*/ 9332 h 10000"/>
                  <a:gd name="connsiteX581" fmla="*/ 364 w 10000"/>
                  <a:gd name="connsiteY581" fmla="*/ 9359 h 10000"/>
                  <a:gd name="connsiteX582" fmla="*/ 342 w 10000"/>
                  <a:gd name="connsiteY582" fmla="*/ 9392 h 10000"/>
                  <a:gd name="connsiteX583" fmla="*/ 332 w 10000"/>
                  <a:gd name="connsiteY583" fmla="*/ 9419 h 10000"/>
                  <a:gd name="connsiteX584" fmla="*/ 321 w 10000"/>
                  <a:gd name="connsiteY584" fmla="*/ 9446 h 10000"/>
                  <a:gd name="connsiteX585" fmla="*/ 321 w 10000"/>
                  <a:gd name="connsiteY585" fmla="*/ 9473 h 10000"/>
                  <a:gd name="connsiteX586" fmla="*/ 321 w 10000"/>
                  <a:gd name="connsiteY586" fmla="*/ 9500 h 10000"/>
                  <a:gd name="connsiteX587" fmla="*/ 492 w 10000"/>
                  <a:gd name="connsiteY587" fmla="*/ 9534 h 10000"/>
                  <a:gd name="connsiteX588" fmla="*/ 663 w 10000"/>
                  <a:gd name="connsiteY588" fmla="*/ 9554 h 10000"/>
                  <a:gd name="connsiteX589" fmla="*/ 834 w 10000"/>
                  <a:gd name="connsiteY589" fmla="*/ 9581 h 10000"/>
                  <a:gd name="connsiteX590" fmla="*/ 1016 w 10000"/>
                  <a:gd name="connsiteY590" fmla="*/ 9588 h 10000"/>
                  <a:gd name="connsiteX591" fmla="*/ 1369 w 10000"/>
                  <a:gd name="connsiteY591" fmla="*/ 9602 h 10000"/>
                  <a:gd name="connsiteX592" fmla="*/ 1733 w 10000"/>
                  <a:gd name="connsiteY592" fmla="*/ 9588 h 10000"/>
                  <a:gd name="connsiteX593" fmla="*/ 2096 w 10000"/>
                  <a:gd name="connsiteY593" fmla="*/ 9575 h 10000"/>
                  <a:gd name="connsiteX594" fmla="*/ 2460 w 10000"/>
                  <a:gd name="connsiteY594" fmla="*/ 9561 h 10000"/>
                  <a:gd name="connsiteX595" fmla="*/ 2813 w 10000"/>
                  <a:gd name="connsiteY595" fmla="*/ 9554 h 10000"/>
                  <a:gd name="connsiteX596" fmla="*/ 3176 w 10000"/>
                  <a:gd name="connsiteY596" fmla="*/ 9561 h 10000"/>
                  <a:gd name="connsiteX597" fmla="*/ 3176 w 10000"/>
                  <a:gd name="connsiteY597" fmla="*/ 9581 h 10000"/>
                  <a:gd name="connsiteX598" fmla="*/ 3187 w 10000"/>
                  <a:gd name="connsiteY598" fmla="*/ 9602 h 10000"/>
                  <a:gd name="connsiteX599" fmla="*/ 3187 w 10000"/>
                  <a:gd name="connsiteY599" fmla="*/ 9615 h 10000"/>
                  <a:gd name="connsiteX600" fmla="*/ 3187 w 10000"/>
                  <a:gd name="connsiteY600" fmla="*/ 9635 h 10000"/>
                  <a:gd name="connsiteX601" fmla="*/ 3209 w 10000"/>
                  <a:gd name="connsiteY601" fmla="*/ 9662 h 10000"/>
                  <a:gd name="connsiteX602" fmla="*/ 3219 w 10000"/>
                  <a:gd name="connsiteY602" fmla="*/ 9683 h 10000"/>
                  <a:gd name="connsiteX603" fmla="*/ 3219 w 10000"/>
                  <a:gd name="connsiteY603" fmla="*/ 9696 h 10000"/>
                  <a:gd name="connsiteX604" fmla="*/ 3241 w 10000"/>
                  <a:gd name="connsiteY604" fmla="*/ 9716 h 10000"/>
                  <a:gd name="connsiteX605" fmla="*/ 3262 w 10000"/>
                  <a:gd name="connsiteY605" fmla="*/ 9743 h 10000"/>
                  <a:gd name="connsiteX606" fmla="*/ 3294 w 10000"/>
                  <a:gd name="connsiteY606" fmla="*/ 9764 h 10000"/>
                  <a:gd name="connsiteX607" fmla="*/ 3326 w 10000"/>
                  <a:gd name="connsiteY607" fmla="*/ 9784 h 10000"/>
                  <a:gd name="connsiteX608" fmla="*/ 3348 w 10000"/>
                  <a:gd name="connsiteY608" fmla="*/ 9797 h 10000"/>
                  <a:gd name="connsiteX609" fmla="*/ 3390 w 10000"/>
                  <a:gd name="connsiteY609" fmla="*/ 9818 h 10000"/>
                  <a:gd name="connsiteX610" fmla="*/ 3422 w 10000"/>
                  <a:gd name="connsiteY610" fmla="*/ 9838 h 10000"/>
                  <a:gd name="connsiteX611" fmla="*/ 3465 w 10000"/>
                  <a:gd name="connsiteY611" fmla="*/ 9845 h 10000"/>
                  <a:gd name="connsiteX612" fmla="*/ 3497 w 10000"/>
                  <a:gd name="connsiteY612" fmla="*/ 9865 h 10000"/>
                  <a:gd name="connsiteX613" fmla="*/ 3529 w 10000"/>
                  <a:gd name="connsiteY613" fmla="*/ 9865 h 10000"/>
                  <a:gd name="connsiteX614" fmla="*/ 3540 w 10000"/>
                  <a:gd name="connsiteY614" fmla="*/ 9872 h 10000"/>
                  <a:gd name="connsiteX615" fmla="*/ 3551 w 10000"/>
                  <a:gd name="connsiteY615" fmla="*/ 9872 h 10000"/>
                  <a:gd name="connsiteX616" fmla="*/ 3572 w 10000"/>
                  <a:gd name="connsiteY616" fmla="*/ 9872 h 10000"/>
                  <a:gd name="connsiteX617" fmla="*/ 3583 w 10000"/>
                  <a:gd name="connsiteY617" fmla="*/ 9872 h 10000"/>
                  <a:gd name="connsiteX618" fmla="*/ 3594 w 10000"/>
                  <a:gd name="connsiteY618" fmla="*/ 9872 h 10000"/>
                  <a:gd name="connsiteX619" fmla="*/ 3615 w 10000"/>
                  <a:gd name="connsiteY619" fmla="*/ 9872 h 10000"/>
                  <a:gd name="connsiteX620" fmla="*/ 3626 w 10000"/>
                  <a:gd name="connsiteY620" fmla="*/ 9872 h 10000"/>
                  <a:gd name="connsiteX621" fmla="*/ 3658 w 10000"/>
                  <a:gd name="connsiteY621" fmla="*/ 9892 h 10000"/>
                  <a:gd name="connsiteX622" fmla="*/ 3679 w 10000"/>
                  <a:gd name="connsiteY622" fmla="*/ 9899 h 10000"/>
                  <a:gd name="connsiteX623" fmla="*/ 3711 w 10000"/>
                  <a:gd name="connsiteY623" fmla="*/ 9905 h 10000"/>
                  <a:gd name="connsiteX624" fmla="*/ 3743 w 10000"/>
                  <a:gd name="connsiteY624" fmla="*/ 9905 h 10000"/>
                  <a:gd name="connsiteX625" fmla="*/ 3786 w 10000"/>
                  <a:gd name="connsiteY625" fmla="*/ 9905 h 10000"/>
                  <a:gd name="connsiteX626" fmla="*/ 3818 w 10000"/>
                  <a:gd name="connsiteY626" fmla="*/ 9919 h 10000"/>
                  <a:gd name="connsiteX627" fmla="*/ 3861 w 10000"/>
                  <a:gd name="connsiteY627" fmla="*/ 9926 h 10000"/>
                  <a:gd name="connsiteX628" fmla="*/ 3872 w 10000"/>
                  <a:gd name="connsiteY628" fmla="*/ 9946 h 10000"/>
                  <a:gd name="connsiteX629" fmla="*/ 3947 w 10000"/>
                  <a:gd name="connsiteY629" fmla="*/ 9953 h 10000"/>
                  <a:gd name="connsiteX630" fmla="*/ 4000 w 10000"/>
                  <a:gd name="connsiteY630" fmla="*/ 9966 h 10000"/>
                  <a:gd name="connsiteX631" fmla="*/ 4075 w 10000"/>
                  <a:gd name="connsiteY631" fmla="*/ 9973 h 10000"/>
                  <a:gd name="connsiteX632" fmla="*/ 4128 w 10000"/>
                  <a:gd name="connsiteY632" fmla="*/ 9973 h 10000"/>
                  <a:gd name="connsiteX633" fmla="*/ 4203 w 10000"/>
                  <a:gd name="connsiteY633" fmla="*/ 9980 h 10000"/>
                  <a:gd name="connsiteX634" fmla="*/ 4278 w 10000"/>
                  <a:gd name="connsiteY634" fmla="*/ 9993 h 10000"/>
                  <a:gd name="connsiteX635" fmla="*/ 4332 w 10000"/>
                  <a:gd name="connsiteY635" fmla="*/ 9993 h 10000"/>
                  <a:gd name="connsiteX636" fmla="*/ 4406 w 10000"/>
                  <a:gd name="connsiteY63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856 w 10000"/>
                  <a:gd name="connsiteY532" fmla="*/ 6496 h 10000"/>
                  <a:gd name="connsiteX533" fmla="*/ 1102 w 10000"/>
                  <a:gd name="connsiteY533" fmla="*/ 6482 h 10000"/>
                  <a:gd name="connsiteX534" fmla="*/ 1348 w 10000"/>
                  <a:gd name="connsiteY534" fmla="*/ 6469 h 10000"/>
                  <a:gd name="connsiteX535" fmla="*/ 1594 w 10000"/>
                  <a:gd name="connsiteY535" fmla="*/ 6462 h 10000"/>
                  <a:gd name="connsiteX536" fmla="*/ 1840 w 10000"/>
                  <a:gd name="connsiteY536" fmla="*/ 6455 h 10000"/>
                  <a:gd name="connsiteX537" fmla="*/ 2086 w 10000"/>
                  <a:gd name="connsiteY537" fmla="*/ 6442 h 10000"/>
                  <a:gd name="connsiteX538" fmla="*/ 2321 w 10000"/>
                  <a:gd name="connsiteY538" fmla="*/ 6435 h 10000"/>
                  <a:gd name="connsiteX539" fmla="*/ 2417 w 10000"/>
                  <a:gd name="connsiteY539" fmla="*/ 6482 h 10000"/>
                  <a:gd name="connsiteX540" fmla="*/ 2513 w 10000"/>
                  <a:gd name="connsiteY540" fmla="*/ 6516 h 10000"/>
                  <a:gd name="connsiteX541" fmla="*/ 2631 w 10000"/>
                  <a:gd name="connsiteY541" fmla="*/ 6543 h 10000"/>
                  <a:gd name="connsiteX542" fmla="*/ 2727 w 10000"/>
                  <a:gd name="connsiteY542" fmla="*/ 6556 h 10000"/>
                  <a:gd name="connsiteX543" fmla="*/ 2845 w 10000"/>
                  <a:gd name="connsiteY543" fmla="*/ 6563 h 10000"/>
                  <a:gd name="connsiteX544" fmla="*/ 2973 w 10000"/>
                  <a:gd name="connsiteY544" fmla="*/ 6570 h 10000"/>
                  <a:gd name="connsiteX545" fmla="*/ 3091 w 10000"/>
                  <a:gd name="connsiteY545" fmla="*/ 6570 h 10000"/>
                  <a:gd name="connsiteX546" fmla="*/ 3209 w 10000"/>
                  <a:gd name="connsiteY546" fmla="*/ 6563 h 10000"/>
                  <a:gd name="connsiteX547" fmla="*/ 3209 w 10000"/>
                  <a:gd name="connsiteY547" fmla="*/ 6590 h 10000"/>
                  <a:gd name="connsiteX548" fmla="*/ 3187 w 10000"/>
                  <a:gd name="connsiteY548" fmla="*/ 6624 h 10000"/>
                  <a:gd name="connsiteX549" fmla="*/ 3187 w 10000"/>
                  <a:gd name="connsiteY549" fmla="*/ 6651 h 10000"/>
                  <a:gd name="connsiteX550" fmla="*/ 3187 w 10000"/>
                  <a:gd name="connsiteY550" fmla="*/ 6678 h 10000"/>
                  <a:gd name="connsiteX551" fmla="*/ 3176 w 10000"/>
                  <a:gd name="connsiteY551" fmla="*/ 6712 h 10000"/>
                  <a:gd name="connsiteX552" fmla="*/ 3176 w 10000"/>
                  <a:gd name="connsiteY552" fmla="*/ 6739 h 10000"/>
                  <a:gd name="connsiteX553" fmla="*/ 3166 w 10000"/>
                  <a:gd name="connsiteY553" fmla="*/ 6766 h 10000"/>
                  <a:gd name="connsiteX554" fmla="*/ 3166 w 10000"/>
                  <a:gd name="connsiteY554" fmla="*/ 6793 h 10000"/>
                  <a:gd name="connsiteX555" fmla="*/ 3134 w 10000"/>
                  <a:gd name="connsiteY555" fmla="*/ 6989 h 10000"/>
                  <a:gd name="connsiteX556" fmla="*/ 3134 w 10000"/>
                  <a:gd name="connsiteY556" fmla="*/ 7184 h 10000"/>
                  <a:gd name="connsiteX557" fmla="*/ 3144 w 10000"/>
                  <a:gd name="connsiteY557" fmla="*/ 7380 h 10000"/>
                  <a:gd name="connsiteX558" fmla="*/ 3176 w 10000"/>
                  <a:gd name="connsiteY558" fmla="*/ 7576 h 10000"/>
                  <a:gd name="connsiteX559" fmla="*/ 3219 w 10000"/>
                  <a:gd name="connsiteY559" fmla="*/ 7765 h 10000"/>
                  <a:gd name="connsiteX560" fmla="*/ 3283 w 10000"/>
                  <a:gd name="connsiteY560" fmla="*/ 7968 h 10000"/>
                  <a:gd name="connsiteX561" fmla="*/ 3348 w 10000"/>
                  <a:gd name="connsiteY561" fmla="*/ 8157 h 10000"/>
                  <a:gd name="connsiteX562" fmla="*/ 3422 w 10000"/>
                  <a:gd name="connsiteY562" fmla="*/ 8339 h 10000"/>
                  <a:gd name="connsiteX563" fmla="*/ 3711 w 10000"/>
                  <a:gd name="connsiteY563" fmla="*/ 8852 h 10000"/>
                  <a:gd name="connsiteX564" fmla="*/ 3294 w 10000"/>
                  <a:gd name="connsiteY564" fmla="*/ 8832 h 10000"/>
                  <a:gd name="connsiteX565" fmla="*/ 2856 w 10000"/>
                  <a:gd name="connsiteY565" fmla="*/ 8832 h 10000"/>
                  <a:gd name="connsiteX566" fmla="*/ 2642 w 10000"/>
                  <a:gd name="connsiteY566" fmla="*/ 8832 h 10000"/>
                  <a:gd name="connsiteX567" fmla="*/ 2428 w 10000"/>
                  <a:gd name="connsiteY567" fmla="*/ 8845 h 10000"/>
                  <a:gd name="connsiteX568" fmla="*/ 2214 w 10000"/>
                  <a:gd name="connsiteY568" fmla="*/ 8859 h 10000"/>
                  <a:gd name="connsiteX569" fmla="*/ 1989 w 10000"/>
                  <a:gd name="connsiteY569" fmla="*/ 8879 h 10000"/>
                  <a:gd name="connsiteX570" fmla="*/ 1786 w 10000"/>
                  <a:gd name="connsiteY570" fmla="*/ 8906 h 10000"/>
                  <a:gd name="connsiteX571" fmla="*/ 1572 w 10000"/>
                  <a:gd name="connsiteY571" fmla="*/ 8933 h 10000"/>
                  <a:gd name="connsiteX572" fmla="*/ 1369 w 10000"/>
                  <a:gd name="connsiteY572" fmla="*/ 8967 h 10000"/>
                  <a:gd name="connsiteX573" fmla="*/ 1166 w 10000"/>
                  <a:gd name="connsiteY573" fmla="*/ 9014 h 10000"/>
                  <a:gd name="connsiteX574" fmla="*/ 984 w 10000"/>
                  <a:gd name="connsiteY574" fmla="*/ 9068 h 10000"/>
                  <a:gd name="connsiteX575" fmla="*/ 791 w 10000"/>
                  <a:gd name="connsiteY575" fmla="*/ 9136 h 10000"/>
                  <a:gd name="connsiteX576" fmla="*/ 610 w 10000"/>
                  <a:gd name="connsiteY576" fmla="*/ 9196 h 10000"/>
                  <a:gd name="connsiteX577" fmla="*/ 439 w 10000"/>
                  <a:gd name="connsiteY577" fmla="*/ 9278 h 10000"/>
                  <a:gd name="connsiteX578" fmla="*/ 406 w 10000"/>
                  <a:gd name="connsiteY578" fmla="*/ 9305 h 10000"/>
                  <a:gd name="connsiteX579" fmla="*/ 385 w 10000"/>
                  <a:gd name="connsiteY579" fmla="*/ 9332 h 10000"/>
                  <a:gd name="connsiteX580" fmla="*/ 364 w 10000"/>
                  <a:gd name="connsiteY580" fmla="*/ 9359 h 10000"/>
                  <a:gd name="connsiteX581" fmla="*/ 342 w 10000"/>
                  <a:gd name="connsiteY581" fmla="*/ 9392 h 10000"/>
                  <a:gd name="connsiteX582" fmla="*/ 332 w 10000"/>
                  <a:gd name="connsiteY582" fmla="*/ 9419 h 10000"/>
                  <a:gd name="connsiteX583" fmla="*/ 321 w 10000"/>
                  <a:gd name="connsiteY583" fmla="*/ 9446 h 10000"/>
                  <a:gd name="connsiteX584" fmla="*/ 321 w 10000"/>
                  <a:gd name="connsiteY584" fmla="*/ 9473 h 10000"/>
                  <a:gd name="connsiteX585" fmla="*/ 321 w 10000"/>
                  <a:gd name="connsiteY585" fmla="*/ 9500 h 10000"/>
                  <a:gd name="connsiteX586" fmla="*/ 492 w 10000"/>
                  <a:gd name="connsiteY586" fmla="*/ 9534 h 10000"/>
                  <a:gd name="connsiteX587" fmla="*/ 663 w 10000"/>
                  <a:gd name="connsiteY587" fmla="*/ 9554 h 10000"/>
                  <a:gd name="connsiteX588" fmla="*/ 834 w 10000"/>
                  <a:gd name="connsiteY588" fmla="*/ 9581 h 10000"/>
                  <a:gd name="connsiteX589" fmla="*/ 1016 w 10000"/>
                  <a:gd name="connsiteY589" fmla="*/ 9588 h 10000"/>
                  <a:gd name="connsiteX590" fmla="*/ 1369 w 10000"/>
                  <a:gd name="connsiteY590" fmla="*/ 9602 h 10000"/>
                  <a:gd name="connsiteX591" fmla="*/ 1733 w 10000"/>
                  <a:gd name="connsiteY591" fmla="*/ 9588 h 10000"/>
                  <a:gd name="connsiteX592" fmla="*/ 2096 w 10000"/>
                  <a:gd name="connsiteY592" fmla="*/ 9575 h 10000"/>
                  <a:gd name="connsiteX593" fmla="*/ 2460 w 10000"/>
                  <a:gd name="connsiteY593" fmla="*/ 9561 h 10000"/>
                  <a:gd name="connsiteX594" fmla="*/ 2813 w 10000"/>
                  <a:gd name="connsiteY594" fmla="*/ 9554 h 10000"/>
                  <a:gd name="connsiteX595" fmla="*/ 3176 w 10000"/>
                  <a:gd name="connsiteY595" fmla="*/ 9561 h 10000"/>
                  <a:gd name="connsiteX596" fmla="*/ 3176 w 10000"/>
                  <a:gd name="connsiteY596" fmla="*/ 9581 h 10000"/>
                  <a:gd name="connsiteX597" fmla="*/ 3187 w 10000"/>
                  <a:gd name="connsiteY597" fmla="*/ 9602 h 10000"/>
                  <a:gd name="connsiteX598" fmla="*/ 3187 w 10000"/>
                  <a:gd name="connsiteY598" fmla="*/ 9615 h 10000"/>
                  <a:gd name="connsiteX599" fmla="*/ 3187 w 10000"/>
                  <a:gd name="connsiteY599" fmla="*/ 9635 h 10000"/>
                  <a:gd name="connsiteX600" fmla="*/ 3209 w 10000"/>
                  <a:gd name="connsiteY600" fmla="*/ 9662 h 10000"/>
                  <a:gd name="connsiteX601" fmla="*/ 3219 w 10000"/>
                  <a:gd name="connsiteY601" fmla="*/ 9683 h 10000"/>
                  <a:gd name="connsiteX602" fmla="*/ 3219 w 10000"/>
                  <a:gd name="connsiteY602" fmla="*/ 9696 h 10000"/>
                  <a:gd name="connsiteX603" fmla="*/ 3241 w 10000"/>
                  <a:gd name="connsiteY603" fmla="*/ 9716 h 10000"/>
                  <a:gd name="connsiteX604" fmla="*/ 3262 w 10000"/>
                  <a:gd name="connsiteY604" fmla="*/ 9743 h 10000"/>
                  <a:gd name="connsiteX605" fmla="*/ 3294 w 10000"/>
                  <a:gd name="connsiteY605" fmla="*/ 9764 h 10000"/>
                  <a:gd name="connsiteX606" fmla="*/ 3326 w 10000"/>
                  <a:gd name="connsiteY606" fmla="*/ 9784 h 10000"/>
                  <a:gd name="connsiteX607" fmla="*/ 3348 w 10000"/>
                  <a:gd name="connsiteY607" fmla="*/ 9797 h 10000"/>
                  <a:gd name="connsiteX608" fmla="*/ 3390 w 10000"/>
                  <a:gd name="connsiteY608" fmla="*/ 9818 h 10000"/>
                  <a:gd name="connsiteX609" fmla="*/ 3422 w 10000"/>
                  <a:gd name="connsiteY609" fmla="*/ 9838 h 10000"/>
                  <a:gd name="connsiteX610" fmla="*/ 3465 w 10000"/>
                  <a:gd name="connsiteY610" fmla="*/ 9845 h 10000"/>
                  <a:gd name="connsiteX611" fmla="*/ 3497 w 10000"/>
                  <a:gd name="connsiteY611" fmla="*/ 9865 h 10000"/>
                  <a:gd name="connsiteX612" fmla="*/ 3529 w 10000"/>
                  <a:gd name="connsiteY612" fmla="*/ 9865 h 10000"/>
                  <a:gd name="connsiteX613" fmla="*/ 3540 w 10000"/>
                  <a:gd name="connsiteY613" fmla="*/ 9872 h 10000"/>
                  <a:gd name="connsiteX614" fmla="*/ 3551 w 10000"/>
                  <a:gd name="connsiteY614" fmla="*/ 9872 h 10000"/>
                  <a:gd name="connsiteX615" fmla="*/ 3572 w 10000"/>
                  <a:gd name="connsiteY615" fmla="*/ 9872 h 10000"/>
                  <a:gd name="connsiteX616" fmla="*/ 3583 w 10000"/>
                  <a:gd name="connsiteY616" fmla="*/ 9872 h 10000"/>
                  <a:gd name="connsiteX617" fmla="*/ 3594 w 10000"/>
                  <a:gd name="connsiteY617" fmla="*/ 9872 h 10000"/>
                  <a:gd name="connsiteX618" fmla="*/ 3615 w 10000"/>
                  <a:gd name="connsiteY618" fmla="*/ 9872 h 10000"/>
                  <a:gd name="connsiteX619" fmla="*/ 3626 w 10000"/>
                  <a:gd name="connsiteY619" fmla="*/ 9872 h 10000"/>
                  <a:gd name="connsiteX620" fmla="*/ 3658 w 10000"/>
                  <a:gd name="connsiteY620" fmla="*/ 9892 h 10000"/>
                  <a:gd name="connsiteX621" fmla="*/ 3679 w 10000"/>
                  <a:gd name="connsiteY621" fmla="*/ 9899 h 10000"/>
                  <a:gd name="connsiteX622" fmla="*/ 3711 w 10000"/>
                  <a:gd name="connsiteY622" fmla="*/ 9905 h 10000"/>
                  <a:gd name="connsiteX623" fmla="*/ 3743 w 10000"/>
                  <a:gd name="connsiteY623" fmla="*/ 9905 h 10000"/>
                  <a:gd name="connsiteX624" fmla="*/ 3786 w 10000"/>
                  <a:gd name="connsiteY624" fmla="*/ 9905 h 10000"/>
                  <a:gd name="connsiteX625" fmla="*/ 3818 w 10000"/>
                  <a:gd name="connsiteY625" fmla="*/ 9919 h 10000"/>
                  <a:gd name="connsiteX626" fmla="*/ 3861 w 10000"/>
                  <a:gd name="connsiteY626" fmla="*/ 9926 h 10000"/>
                  <a:gd name="connsiteX627" fmla="*/ 3872 w 10000"/>
                  <a:gd name="connsiteY627" fmla="*/ 9946 h 10000"/>
                  <a:gd name="connsiteX628" fmla="*/ 3947 w 10000"/>
                  <a:gd name="connsiteY628" fmla="*/ 9953 h 10000"/>
                  <a:gd name="connsiteX629" fmla="*/ 4000 w 10000"/>
                  <a:gd name="connsiteY629" fmla="*/ 9966 h 10000"/>
                  <a:gd name="connsiteX630" fmla="*/ 4075 w 10000"/>
                  <a:gd name="connsiteY630" fmla="*/ 9973 h 10000"/>
                  <a:gd name="connsiteX631" fmla="*/ 4128 w 10000"/>
                  <a:gd name="connsiteY631" fmla="*/ 9973 h 10000"/>
                  <a:gd name="connsiteX632" fmla="*/ 4203 w 10000"/>
                  <a:gd name="connsiteY632" fmla="*/ 9980 h 10000"/>
                  <a:gd name="connsiteX633" fmla="*/ 4278 w 10000"/>
                  <a:gd name="connsiteY633" fmla="*/ 9993 h 10000"/>
                  <a:gd name="connsiteX634" fmla="*/ 4332 w 10000"/>
                  <a:gd name="connsiteY634" fmla="*/ 9993 h 10000"/>
                  <a:gd name="connsiteX635" fmla="*/ 4406 w 10000"/>
                  <a:gd name="connsiteY63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856 w 10000"/>
                  <a:gd name="connsiteY531" fmla="*/ 6496 h 10000"/>
                  <a:gd name="connsiteX532" fmla="*/ 1102 w 10000"/>
                  <a:gd name="connsiteY532" fmla="*/ 6482 h 10000"/>
                  <a:gd name="connsiteX533" fmla="*/ 1348 w 10000"/>
                  <a:gd name="connsiteY533" fmla="*/ 6469 h 10000"/>
                  <a:gd name="connsiteX534" fmla="*/ 1594 w 10000"/>
                  <a:gd name="connsiteY534" fmla="*/ 6462 h 10000"/>
                  <a:gd name="connsiteX535" fmla="*/ 1840 w 10000"/>
                  <a:gd name="connsiteY535" fmla="*/ 6455 h 10000"/>
                  <a:gd name="connsiteX536" fmla="*/ 2086 w 10000"/>
                  <a:gd name="connsiteY536" fmla="*/ 6442 h 10000"/>
                  <a:gd name="connsiteX537" fmla="*/ 2321 w 10000"/>
                  <a:gd name="connsiteY537" fmla="*/ 6435 h 10000"/>
                  <a:gd name="connsiteX538" fmla="*/ 2417 w 10000"/>
                  <a:gd name="connsiteY538" fmla="*/ 6482 h 10000"/>
                  <a:gd name="connsiteX539" fmla="*/ 2513 w 10000"/>
                  <a:gd name="connsiteY539" fmla="*/ 6516 h 10000"/>
                  <a:gd name="connsiteX540" fmla="*/ 2631 w 10000"/>
                  <a:gd name="connsiteY540" fmla="*/ 6543 h 10000"/>
                  <a:gd name="connsiteX541" fmla="*/ 2727 w 10000"/>
                  <a:gd name="connsiteY541" fmla="*/ 6556 h 10000"/>
                  <a:gd name="connsiteX542" fmla="*/ 2845 w 10000"/>
                  <a:gd name="connsiteY542" fmla="*/ 6563 h 10000"/>
                  <a:gd name="connsiteX543" fmla="*/ 2973 w 10000"/>
                  <a:gd name="connsiteY543" fmla="*/ 6570 h 10000"/>
                  <a:gd name="connsiteX544" fmla="*/ 3091 w 10000"/>
                  <a:gd name="connsiteY544" fmla="*/ 6570 h 10000"/>
                  <a:gd name="connsiteX545" fmla="*/ 3209 w 10000"/>
                  <a:gd name="connsiteY545" fmla="*/ 6563 h 10000"/>
                  <a:gd name="connsiteX546" fmla="*/ 3209 w 10000"/>
                  <a:gd name="connsiteY546" fmla="*/ 6590 h 10000"/>
                  <a:gd name="connsiteX547" fmla="*/ 3187 w 10000"/>
                  <a:gd name="connsiteY547" fmla="*/ 6624 h 10000"/>
                  <a:gd name="connsiteX548" fmla="*/ 3187 w 10000"/>
                  <a:gd name="connsiteY548" fmla="*/ 6651 h 10000"/>
                  <a:gd name="connsiteX549" fmla="*/ 3187 w 10000"/>
                  <a:gd name="connsiteY549" fmla="*/ 6678 h 10000"/>
                  <a:gd name="connsiteX550" fmla="*/ 3176 w 10000"/>
                  <a:gd name="connsiteY550" fmla="*/ 6712 h 10000"/>
                  <a:gd name="connsiteX551" fmla="*/ 3176 w 10000"/>
                  <a:gd name="connsiteY551" fmla="*/ 6739 h 10000"/>
                  <a:gd name="connsiteX552" fmla="*/ 3166 w 10000"/>
                  <a:gd name="connsiteY552" fmla="*/ 6766 h 10000"/>
                  <a:gd name="connsiteX553" fmla="*/ 3166 w 10000"/>
                  <a:gd name="connsiteY553" fmla="*/ 6793 h 10000"/>
                  <a:gd name="connsiteX554" fmla="*/ 3134 w 10000"/>
                  <a:gd name="connsiteY554" fmla="*/ 6989 h 10000"/>
                  <a:gd name="connsiteX555" fmla="*/ 3134 w 10000"/>
                  <a:gd name="connsiteY555" fmla="*/ 7184 h 10000"/>
                  <a:gd name="connsiteX556" fmla="*/ 3144 w 10000"/>
                  <a:gd name="connsiteY556" fmla="*/ 7380 h 10000"/>
                  <a:gd name="connsiteX557" fmla="*/ 3176 w 10000"/>
                  <a:gd name="connsiteY557" fmla="*/ 7576 h 10000"/>
                  <a:gd name="connsiteX558" fmla="*/ 3219 w 10000"/>
                  <a:gd name="connsiteY558" fmla="*/ 7765 h 10000"/>
                  <a:gd name="connsiteX559" fmla="*/ 3283 w 10000"/>
                  <a:gd name="connsiteY559" fmla="*/ 7968 h 10000"/>
                  <a:gd name="connsiteX560" fmla="*/ 3348 w 10000"/>
                  <a:gd name="connsiteY560" fmla="*/ 8157 h 10000"/>
                  <a:gd name="connsiteX561" fmla="*/ 3422 w 10000"/>
                  <a:gd name="connsiteY561" fmla="*/ 8339 h 10000"/>
                  <a:gd name="connsiteX562" fmla="*/ 3711 w 10000"/>
                  <a:gd name="connsiteY562" fmla="*/ 8852 h 10000"/>
                  <a:gd name="connsiteX563" fmla="*/ 3294 w 10000"/>
                  <a:gd name="connsiteY563" fmla="*/ 8832 h 10000"/>
                  <a:gd name="connsiteX564" fmla="*/ 2856 w 10000"/>
                  <a:gd name="connsiteY564" fmla="*/ 8832 h 10000"/>
                  <a:gd name="connsiteX565" fmla="*/ 2642 w 10000"/>
                  <a:gd name="connsiteY565" fmla="*/ 8832 h 10000"/>
                  <a:gd name="connsiteX566" fmla="*/ 2428 w 10000"/>
                  <a:gd name="connsiteY566" fmla="*/ 8845 h 10000"/>
                  <a:gd name="connsiteX567" fmla="*/ 2214 w 10000"/>
                  <a:gd name="connsiteY567" fmla="*/ 8859 h 10000"/>
                  <a:gd name="connsiteX568" fmla="*/ 1989 w 10000"/>
                  <a:gd name="connsiteY568" fmla="*/ 8879 h 10000"/>
                  <a:gd name="connsiteX569" fmla="*/ 1786 w 10000"/>
                  <a:gd name="connsiteY569" fmla="*/ 8906 h 10000"/>
                  <a:gd name="connsiteX570" fmla="*/ 1572 w 10000"/>
                  <a:gd name="connsiteY570" fmla="*/ 8933 h 10000"/>
                  <a:gd name="connsiteX571" fmla="*/ 1369 w 10000"/>
                  <a:gd name="connsiteY571" fmla="*/ 8967 h 10000"/>
                  <a:gd name="connsiteX572" fmla="*/ 1166 w 10000"/>
                  <a:gd name="connsiteY572" fmla="*/ 9014 h 10000"/>
                  <a:gd name="connsiteX573" fmla="*/ 984 w 10000"/>
                  <a:gd name="connsiteY573" fmla="*/ 9068 h 10000"/>
                  <a:gd name="connsiteX574" fmla="*/ 791 w 10000"/>
                  <a:gd name="connsiteY574" fmla="*/ 9136 h 10000"/>
                  <a:gd name="connsiteX575" fmla="*/ 610 w 10000"/>
                  <a:gd name="connsiteY575" fmla="*/ 9196 h 10000"/>
                  <a:gd name="connsiteX576" fmla="*/ 439 w 10000"/>
                  <a:gd name="connsiteY576" fmla="*/ 9278 h 10000"/>
                  <a:gd name="connsiteX577" fmla="*/ 406 w 10000"/>
                  <a:gd name="connsiteY577" fmla="*/ 9305 h 10000"/>
                  <a:gd name="connsiteX578" fmla="*/ 385 w 10000"/>
                  <a:gd name="connsiteY578" fmla="*/ 9332 h 10000"/>
                  <a:gd name="connsiteX579" fmla="*/ 364 w 10000"/>
                  <a:gd name="connsiteY579" fmla="*/ 9359 h 10000"/>
                  <a:gd name="connsiteX580" fmla="*/ 342 w 10000"/>
                  <a:gd name="connsiteY580" fmla="*/ 9392 h 10000"/>
                  <a:gd name="connsiteX581" fmla="*/ 332 w 10000"/>
                  <a:gd name="connsiteY581" fmla="*/ 9419 h 10000"/>
                  <a:gd name="connsiteX582" fmla="*/ 321 w 10000"/>
                  <a:gd name="connsiteY582" fmla="*/ 9446 h 10000"/>
                  <a:gd name="connsiteX583" fmla="*/ 321 w 10000"/>
                  <a:gd name="connsiteY583" fmla="*/ 9473 h 10000"/>
                  <a:gd name="connsiteX584" fmla="*/ 321 w 10000"/>
                  <a:gd name="connsiteY584" fmla="*/ 9500 h 10000"/>
                  <a:gd name="connsiteX585" fmla="*/ 492 w 10000"/>
                  <a:gd name="connsiteY585" fmla="*/ 9534 h 10000"/>
                  <a:gd name="connsiteX586" fmla="*/ 663 w 10000"/>
                  <a:gd name="connsiteY586" fmla="*/ 9554 h 10000"/>
                  <a:gd name="connsiteX587" fmla="*/ 834 w 10000"/>
                  <a:gd name="connsiteY587" fmla="*/ 9581 h 10000"/>
                  <a:gd name="connsiteX588" fmla="*/ 1016 w 10000"/>
                  <a:gd name="connsiteY588" fmla="*/ 9588 h 10000"/>
                  <a:gd name="connsiteX589" fmla="*/ 1369 w 10000"/>
                  <a:gd name="connsiteY589" fmla="*/ 9602 h 10000"/>
                  <a:gd name="connsiteX590" fmla="*/ 1733 w 10000"/>
                  <a:gd name="connsiteY590" fmla="*/ 9588 h 10000"/>
                  <a:gd name="connsiteX591" fmla="*/ 2096 w 10000"/>
                  <a:gd name="connsiteY591" fmla="*/ 9575 h 10000"/>
                  <a:gd name="connsiteX592" fmla="*/ 2460 w 10000"/>
                  <a:gd name="connsiteY592" fmla="*/ 9561 h 10000"/>
                  <a:gd name="connsiteX593" fmla="*/ 2813 w 10000"/>
                  <a:gd name="connsiteY593" fmla="*/ 9554 h 10000"/>
                  <a:gd name="connsiteX594" fmla="*/ 3176 w 10000"/>
                  <a:gd name="connsiteY594" fmla="*/ 9561 h 10000"/>
                  <a:gd name="connsiteX595" fmla="*/ 3176 w 10000"/>
                  <a:gd name="connsiteY595" fmla="*/ 9581 h 10000"/>
                  <a:gd name="connsiteX596" fmla="*/ 3187 w 10000"/>
                  <a:gd name="connsiteY596" fmla="*/ 9602 h 10000"/>
                  <a:gd name="connsiteX597" fmla="*/ 3187 w 10000"/>
                  <a:gd name="connsiteY597" fmla="*/ 9615 h 10000"/>
                  <a:gd name="connsiteX598" fmla="*/ 3187 w 10000"/>
                  <a:gd name="connsiteY598" fmla="*/ 9635 h 10000"/>
                  <a:gd name="connsiteX599" fmla="*/ 3209 w 10000"/>
                  <a:gd name="connsiteY599" fmla="*/ 9662 h 10000"/>
                  <a:gd name="connsiteX600" fmla="*/ 3219 w 10000"/>
                  <a:gd name="connsiteY600" fmla="*/ 9683 h 10000"/>
                  <a:gd name="connsiteX601" fmla="*/ 3219 w 10000"/>
                  <a:gd name="connsiteY601" fmla="*/ 9696 h 10000"/>
                  <a:gd name="connsiteX602" fmla="*/ 3241 w 10000"/>
                  <a:gd name="connsiteY602" fmla="*/ 9716 h 10000"/>
                  <a:gd name="connsiteX603" fmla="*/ 3262 w 10000"/>
                  <a:gd name="connsiteY603" fmla="*/ 9743 h 10000"/>
                  <a:gd name="connsiteX604" fmla="*/ 3294 w 10000"/>
                  <a:gd name="connsiteY604" fmla="*/ 9764 h 10000"/>
                  <a:gd name="connsiteX605" fmla="*/ 3326 w 10000"/>
                  <a:gd name="connsiteY605" fmla="*/ 9784 h 10000"/>
                  <a:gd name="connsiteX606" fmla="*/ 3348 w 10000"/>
                  <a:gd name="connsiteY606" fmla="*/ 9797 h 10000"/>
                  <a:gd name="connsiteX607" fmla="*/ 3390 w 10000"/>
                  <a:gd name="connsiteY607" fmla="*/ 9818 h 10000"/>
                  <a:gd name="connsiteX608" fmla="*/ 3422 w 10000"/>
                  <a:gd name="connsiteY608" fmla="*/ 9838 h 10000"/>
                  <a:gd name="connsiteX609" fmla="*/ 3465 w 10000"/>
                  <a:gd name="connsiteY609" fmla="*/ 9845 h 10000"/>
                  <a:gd name="connsiteX610" fmla="*/ 3497 w 10000"/>
                  <a:gd name="connsiteY610" fmla="*/ 9865 h 10000"/>
                  <a:gd name="connsiteX611" fmla="*/ 3529 w 10000"/>
                  <a:gd name="connsiteY611" fmla="*/ 9865 h 10000"/>
                  <a:gd name="connsiteX612" fmla="*/ 3540 w 10000"/>
                  <a:gd name="connsiteY612" fmla="*/ 9872 h 10000"/>
                  <a:gd name="connsiteX613" fmla="*/ 3551 w 10000"/>
                  <a:gd name="connsiteY613" fmla="*/ 9872 h 10000"/>
                  <a:gd name="connsiteX614" fmla="*/ 3572 w 10000"/>
                  <a:gd name="connsiteY614" fmla="*/ 9872 h 10000"/>
                  <a:gd name="connsiteX615" fmla="*/ 3583 w 10000"/>
                  <a:gd name="connsiteY615" fmla="*/ 9872 h 10000"/>
                  <a:gd name="connsiteX616" fmla="*/ 3594 w 10000"/>
                  <a:gd name="connsiteY616" fmla="*/ 9872 h 10000"/>
                  <a:gd name="connsiteX617" fmla="*/ 3615 w 10000"/>
                  <a:gd name="connsiteY617" fmla="*/ 9872 h 10000"/>
                  <a:gd name="connsiteX618" fmla="*/ 3626 w 10000"/>
                  <a:gd name="connsiteY618" fmla="*/ 9872 h 10000"/>
                  <a:gd name="connsiteX619" fmla="*/ 3658 w 10000"/>
                  <a:gd name="connsiteY619" fmla="*/ 9892 h 10000"/>
                  <a:gd name="connsiteX620" fmla="*/ 3679 w 10000"/>
                  <a:gd name="connsiteY620" fmla="*/ 9899 h 10000"/>
                  <a:gd name="connsiteX621" fmla="*/ 3711 w 10000"/>
                  <a:gd name="connsiteY621" fmla="*/ 9905 h 10000"/>
                  <a:gd name="connsiteX622" fmla="*/ 3743 w 10000"/>
                  <a:gd name="connsiteY622" fmla="*/ 9905 h 10000"/>
                  <a:gd name="connsiteX623" fmla="*/ 3786 w 10000"/>
                  <a:gd name="connsiteY623" fmla="*/ 9905 h 10000"/>
                  <a:gd name="connsiteX624" fmla="*/ 3818 w 10000"/>
                  <a:gd name="connsiteY624" fmla="*/ 9919 h 10000"/>
                  <a:gd name="connsiteX625" fmla="*/ 3861 w 10000"/>
                  <a:gd name="connsiteY625" fmla="*/ 9926 h 10000"/>
                  <a:gd name="connsiteX626" fmla="*/ 3872 w 10000"/>
                  <a:gd name="connsiteY626" fmla="*/ 9946 h 10000"/>
                  <a:gd name="connsiteX627" fmla="*/ 3947 w 10000"/>
                  <a:gd name="connsiteY627" fmla="*/ 9953 h 10000"/>
                  <a:gd name="connsiteX628" fmla="*/ 4000 w 10000"/>
                  <a:gd name="connsiteY628" fmla="*/ 9966 h 10000"/>
                  <a:gd name="connsiteX629" fmla="*/ 4075 w 10000"/>
                  <a:gd name="connsiteY629" fmla="*/ 9973 h 10000"/>
                  <a:gd name="connsiteX630" fmla="*/ 4128 w 10000"/>
                  <a:gd name="connsiteY630" fmla="*/ 9973 h 10000"/>
                  <a:gd name="connsiteX631" fmla="*/ 4203 w 10000"/>
                  <a:gd name="connsiteY631" fmla="*/ 9980 h 10000"/>
                  <a:gd name="connsiteX632" fmla="*/ 4278 w 10000"/>
                  <a:gd name="connsiteY632" fmla="*/ 9993 h 10000"/>
                  <a:gd name="connsiteX633" fmla="*/ 4332 w 10000"/>
                  <a:gd name="connsiteY633" fmla="*/ 9993 h 10000"/>
                  <a:gd name="connsiteX634" fmla="*/ 4406 w 10000"/>
                  <a:gd name="connsiteY63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856 w 10000"/>
                  <a:gd name="connsiteY530" fmla="*/ 6496 h 10000"/>
                  <a:gd name="connsiteX531" fmla="*/ 1102 w 10000"/>
                  <a:gd name="connsiteY531" fmla="*/ 6482 h 10000"/>
                  <a:gd name="connsiteX532" fmla="*/ 1348 w 10000"/>
                  <a:gd name="connsiteY532" fmla="*/ 6469 h 10000"/>
                  <a:gd name="connsiteX533" fmla="*/ 1594 w 10000"/>
                  <a:gd name="connsiteY533" fmla="*/ 6462 h 10000"/>
                  <a:gd name="connsiteX534" fmla="*/ 1840 w 10000"/>
                  <a:gd name="connsiteY534" fmla="*/ 6455 h 10000"/>
                  <a:gd name="connsiteX535" fmla="*/ 2086 w 10000"/>
                  <a:gd name="connsiteY535" fmla="*/ 6442 h 10000"/>
                  <a:gd name="connsiteX536" fmla="*/ 2321 w 10000"/>
                  <a:gd name="connsiteY536" fmla="*/ 6435 h 10000"/>
                  <a:gd name="connsiteX537" fmla="*/ 2417 w 10000"/>
                  <a:gd name="connsiteY537" fmla="*/ 6482 h 10000"/>
                  <a:gd name="connsiteX538" fmla="*/ 2513 w 10000"/>
                  <a:gd name="connsiteY538" fmla="*/ 6516 h 10000"/>
                  <a:gd name="connsiteX539" fmla="*/ 2631 w 10000"/>
                  <a:gd name="connsiteY539" fmla="*/ 6543 h 10000"/>
                  <a:gd name="connsiteX540" fmla="*/ 2727 w 10000"/>
                  <a:gd name="connsiteY540" fmla="*/ 6556 h 10000"/>
                  <a:gd name="connsiteX541" fmla="*/ 2845 w 10000"/>
                  <a:gd name="connsiteY541" fmla="*/ 6563 h 10000"/>
                  <a:gd name="connsiteX542" fmla="*/ 2973 w 10000"/>
                  <a:gd name="connsiteY542" fmla="*/ 6570 h 10000"/>
                  <a:gd name="connsiteX543" fmla="*/ 3091 w 10000"/>
                  <a:gd name="connsiteY543" fmla="*/ 6570 h 10000"/>
                  <a:gd name="connsiteX544" fmla="*/ 3209 w 10000"/>
                  <a:gd name="connsiteY544" fmla="*/ 6563 h 10000"/>
                  <a:gd name="connsiteX545" fmla="*/ 3209 w 10000"/>
                  <a:gd name="connsiteY545" fmla="*/ 6590 h 10000"/>
                  <a:gd name="connsiteX546" fmla="*/ 3187 w 10000"/>
                  <a:gd name="connsiteY546" fmla="*/ 6624 h 10000"/>
                  <a:gd name="connsiteX547" fmla="*/ 3187 w 10000"/>
                  <a:gd name="connsiteY547" fmla="*/ 6651 h 10000"/>
                  <a:gd name="connsiteX548" fmla="*/ 3187 w 10000"/>
                  <a:gd name="connsiteY548" fmla="*/ 6678 h 10000"/>
                  <a:gd name="connsiteX549" fmla="*/ 3176 w 10000"/>
                  <a:gd name="connsiteY549" fmla="*/ 6712 h 10000"/>
                  <a:gd name="connsiteX550" fmla="*/ 3176 w 10000"/>
                  <a:gd name="connsiteY550" fmla="*/ 6739 h 10000"/>
                  <a:gd name="connsiteX551" fmla="*/ 3166 w 10000"/>
                  <a:gd name="connsiteY551" fmla="*/ 6766 h 10000"/>
                  <a:gd name="connsiteX552" fmla="*/ 3166 w 10000"/>
                  <a:gd name="connsiteY552" fmla="*/ 6793 h 10000"/>
                  <a:gd name="connsiteX553" fmla="*/ 3134 w 10000"/>
                  <a:gd name="connsiteY553" fmla="*/ 6989 h 10000"/>
                  <a:gd name="connsiteX554" fmla="*/ 3134 w 10000"/>
                  <a:gd name="connsiteY554" fmla="*/ 7184 h 10000"/>
                  <a:gd name="connsiteX555" fmla="*/ 3144 w 10000"/>
                  <a:gd name="connsiteY555" fmla="*/ 7380 h 10000"/>
                  <a:gd name="connsiteX556" fmla="*/ 3176 w 10000"/>
                  <a:gd name="connsiteY556" fmla="*/ 7576 h 10000"/>
                  <a:gd name="connsiteX557" fmla="*/ 3219 w 10000"/>
                  <a:gd name="connsiteY557" fmla="*/ 7765 h 10000"/>
                  <a:gd name="connsiteX558" fmla="*/ 3283 w 10000"/>
                  <a:gd name="connsiteY558" fmla="*/ 7968 h 10000"/>
                  <a:gd name="connsiteX559" fmla="*/ 3348 w 10000"/>
                  <a:gd name="connsiteY559" fmla="*/ 8157 h 10000"/>
                  <a:gd name="connsiteX560" fmla="*/ 3422 w 10000"/>
                  <a:gd name="connsiteY560" fmla="*/ 8339 h 10000"/>
                  <a:gd name="connsiteX561" fmla="*/ 3711 w 10000"/>
                  <a:gd name="connsiteY561" fmla="*/ 8852 h 10000"/>
                  <a:gd name="connsiteX562" fmla="*/ 3294 w 10000"/>
                  <a:gd name="connsiteY562" fmla="*/ 8832 h 10000"/>
                  <a:gd name="connsiteX563" fmla="*/ 2856 w 10000"/>
                  <a:gd name="connsiteY563" fmla="*/ 8832 h 10000"/>
                  <a:gd name="connsiteX564" fmla="*/ 2642 w 10000"/>
                  <a:gd name="connsiteY564" fmla="*/ 8832 h 10000"/>
                  <a:gd name="connsiteX565" fmla="*/ 2428 w 10000"/>
                  <a:gd name="connsiteY565" fmla="*/ 8845 h 10000"/>
                  <a:gd name="connsiteX566" fmla="*/ 2214 w 10000"/>
                  <a:gd name="connsiteY566" fmla="*/ 8859 h 10000"/>
                  <a:gd name="connsiteX567" fmla="*/ 1989 w 10000"/>
                  <a:gd name="connsiteY567" fmla="*/ 8879 h 10000"/>
                  <a:gd name="connsiteX568" fmla="*/ 1786 w 10000"/>
                  <a:gd name="connsiteY568" fmla="*/ 8906 h 10000"/>
                  <a:gd name="connsiteX569" fmla="*/ 1572 w 10000"/>
                  <a:gd name="connsiteY569" fmla="*/ 8933 h 10000"/>
                  <a:gd name="connsiteX570" fmla="*/ 1369 w 10000"/>
                  <a:gd name="connsiteY570" fmla="*/ 8967 h 10000"/>
                  <a:gd name="connsiteX571" fmla="*/ 1166 w 10000"/>
                  <a:gd name="connsiteY571" fmla="*/ 9014 h 10000"/>
                  <a:gd name="connsiteX572" fmla="*/ 984 w 10000"/>
                  <a:gd name="connsiteY572" fmla="*/ 9068 h 10000"/>
                  <a:gd name="connsiteX573" fmla="*/ 791 w 10000"/>
                  <a:gd name="connsiteY573" fmla="*/ 9136 h 10000"/>
                  <a:gd name="connsiteX574" fmla="*/ 610 w 10000"/>
                  <a:gd name="connsiteY574" fmla="*/ 9196 h 10000"/>
                  <a:gd name="connsiteX575" fmla="*/ 439 w 10000"/>
                  <a:gd name="connsiteY575" fmla="*/ 9278 h 10000"/>
                  <a:gd name="connsiteX576" fmla="*/ 406 w 10000"/>
                  <a:gd name="connsiteY576" fmla="*/ 9305 h 10000"/>
                  <a:gd name="connsiteX577" fmla="*/ 385 w 10000"/>
                  <a:gd name="connsiteY577" fmla="*/ 9332 h 10000"/>
                  <a:gd name="connsiteX578" fmla="*/ 364 w 10000"/>
                  <a:gd name="connsiteY578" fmla="*/ 9359 h 10000"/>
                  <a:gd name="connsiteX579" fmla="*/ 342 w 10000"/>
                  <a:gd name="connsiteY579" fmla="*/ 9392 h 10000"/>
                  <a:gd name="connsiteX580" fmla="*/ 332 w 10000"/>
                  <a:gd name="connsiteY580" fmla="*/ 9419 h 10000"/>
                  <a:gd name="connsiteX581" fmla="*/ 321 w 10000"/>
                  <a:gd name="connsiteY581" fmla="*/ 9446 h 10000"/>
                  <a:gd name="connsiteX582" fmla="*/ 321 w 10000"/>
                  <a:gd name="connsiteY582" fmla="*/ 9473 h 10000"/>
                  <a:gd name="connsiteX583" fmla="*/ 321 w 10000"/>
                  <a:gd name="connsiteY583" fmla="*/ 9500 h 10000"/>
                  <a:gd name="connsiteX584" fmla="*/ 492 w 10000"/>
                  <a:gd name="connsiteY584" fmla="*/ 9534 h 10000"/>
                  <a:gd name="connsiteX585" fmla="*/ 663 w 10000"/>
                  <a:gd name="connsiteY585" fmla="*/ 9554 h 10000"/>
                  <a:gd name="connsiteX586" fmla="*/ 834 w 10000"/>
                  <a:gd name="connsiteY586" fmla="*/ 9581 h 10000"/>
                  <a:gd name="connsiteX587" fmla="*/ 1016 w 10000"/>
                  <a:gd name="connsiteY587" fmla="*/ 9588 h 10000"/>
                  <a:gd name="connsiteX588" fmla="*/ 1369 w 10000"/>
                  <a:gd name="connsiteY588" fmla="*/ 9602 h 10000"/>
                  <a:gd name="connsiteX589" fmla="*/ 1733 w 10000"/>
                  <a:gd name="connsiteY589" fmla="*/ 9588 h 10000"/>
                  <a:gd name="connsiteX590" fmla="*/ 2096 w 10000"/>
                  <a:gd name="connsiteY590" fmla="*/ 9575 h 10000"/>
                  <a:gd name="connsiteX591" fmla="*/ 2460 w 10000"/>
                  <a:gd name="connsiteY591" fmla="*/ 9561 h 10000"/>
                  <a:gd name="connsiteX592" fmla="*/ 2813 w 10000"/>
                  <a:gd name="connsiteY592" fmla="*/ 9554 h 10000"/>
                  <a:gd name="connsiteX593" fmla="*/ 3176 w 10000"/>
                  <a:gd name="connsiteY593" fmla="*/ 9561 h 10000"/>
                  <a:gd name="connsiteX594" fmla="*/ 3176 w 10000"/>
                  <a:gd name="connsiteY594" fmla="*/ 9581 h 10000"/>
                  <a:gd name="connsiteX595" fmla="*/ 3187 w 10000"/>
                  <a:gd name="connsiteY595" fmla="*/ 9602 h 10000"/>
                  <a:gd name="connsiteX596" fmla="*/ 3187 w 10000"/>
                  <a:gd name="connsiteY596" fmla="*/ 9615 h 10000"/>
                  <a:gd name="connsiteX597" fmla="*/ 3187 w 10000"/>
                  <a:gd name="connsiteY597" fmla="*/ 9635 h 10000"/>
                  <a:gd name="connsiteX598" fmla="*/ 3209 w 10000"/>
                  <a:gd name="connsiteY598" fmla="*/ 9662 h 10000"/>
                  <a:gd name="connsiteX599" fmla="*/ 3219 w 10000"/>
                  <a:gd name="connsiteY599" fmla="*/ 9683 h 10000"/>
                  <a:gd name="connsiteX600" fmla="*/ 3219 w 10000"/>
                  <a:gd name="connsiteY600" fmla="*/ 9696 h 10000"/>
                  <a:gd name="connsiteX601" fmla="*/ 3241 w 10000"/>
                  <a:gd name="connsiteY601" fmla="*/ 9716 h 10000"/>
                  <a:gd name="connsiteX602" fmla="*/ 3262 w 10000"/>
                  <a:gd name="connsiteY602" fmla="*/ 9743 h 10000"/>
                  <a:gd name="connsiteX603" fmla="*/ 3294 w 10000"/>
                  <a:gd name="connsiteY603" fmla="*/ 9764 h 10000"/>
                  <a:gd name="connsiteX604" fmla="*/ 3326 w 10000"/>
                  <a:gd name="connsiteY604" fmla="*/ 9784 h 10000"/>
                  <a:gd name="connsiteX605" fmla="*/ 3348 w 10000"/>
                  <a:gd name="connsiteY605" fmla="*/ 9797 h 10000"/>
                  <a:gd name="connsiteX606" fmla="*/ 3390 w 10000"/>
                  <a:gd name="connsiteY606" fmla="*/ 9818 h 10000"/>
                  <a:gd name="connsiteX607" fmla="*/ 3422 w 10000"/>
                  <a:gd name="connsiteY607" fmla="*/ 9838 h 10000"/>
                  <a:gd name="connsiteX608" fmla="*/ 3465 w 10000"/>
                  <a:gd name="connsiteY608" fmla="*/ 9845 h 10000"/>
                  <a:gd name="connsiteX609" fmla="*/ 3497 w 10000"/>
                  <a:gd name="connsiteY609" fmla="*/ 9865 h 10000"/>
                  <a:gd name="connsiteX610" fmla="*/ 3529 w 10000"/>
                  <a:gd name="connsiteY610" fmla="*/ 9865 h 10000"/>
                  <a:gd name="connsiteX611" fmla="*/ 3540 w 10000"/>
                  <a:gd name="connsiteY611" fmla="*/ 9872 h 10000"/>
                  <a:gd name="connsiteX612" fmla="*/ 3551 w 10000"/>
                  <a:gd name="connsiteY612" fmla="*/ 9872 h 10000"/>
                  <a:gd name="connsiteX613" fmla="*/ 3572 w 10000"/>
                  <a:gd name="connsiteY613" fmla="*/ 9872 h 10000"/>
                  <a:gd name="connsiteX614" fmla="*/ 3583 w 10000"/>
                  <a:gd name="connsiteY614" fmla="*/ 9872 h 10000"/>
                  <a:gd name="connsiteX615" fmla="*/ 3594 w 10000"/>
                  <a:gd name="connsiteY615" fmla="*/ 9872 h 10000"/>
                  <a:gd name="connsiteX616" fmla="*/ 3615 w 10000"/>
                  <a:gd name="connsiteY616" fmla="*/ 9872 h 10000"/>
                  <a:gd name="connsiteX617" fmla="*/ 3626 w 10000"/>
                  <a:gd name="connsiteY617" fmla="*/ 9872 h 10000"/>
                  <a:gd name="connsiteX618" fmla="*/ 3658 w 10000"/>
                  <a:gd name="connsiteY618" fmla="*/ 9892 h 10000"/>
                  <a:gd name="connsiteX619" fmla="*/ 3679 w 10000"/>
                  <a:gd name="connsiteY619" fmla="*/ 9899 h 10000"/>
                  <a:gd name="connsiteX620" fmla="*/ 3711 w 10000"/>
                  <a:gd name="connsiteY620" fmla="*/ 9905 h 10000"/>
                  <a:gd name="connsiteX621" fmla="*/ 3743 w 10000"/>
                  <a:gd name="connsiteY621" fmla="*/ 9905 h 10000"/>
                  <a:gd name="connsiteX622" fmla="*/ 3786 w 10000"/>
                  <a:gd name="connsiteY622" fmla="*/ 9905 h 10000"/>
                  <a:gd name="connsiteX623" fmla="*/ 3818 w 10000"/>
                  <a:gd name="connsiteY623" fmla="*/ 9919 h 10000"/>
                  <a:gd name="connsiteX624" fmla="*/ 3861 w 10000"/>
                  <a:gd name="connsiteY624" fmla="*/ 9926 h 10000"/>
                  <a:gd name="connsiteX625" fmla="*/ 3872 w 10000"/>
                  <a:gd name="connsiteY625" fmla="*/ 9946 h 10000"/>
                  <a:gd name="connsiteX626" fmla="*/ 3947 w 10000"/>
                  <a:gd name="connsiteY626" fmla="*/ 9953 h 10000"/>
                  <a:gd name="connsiteX627" fmla="*/ 4000 w 10000"/>
                  <a:gd name="connsiteY627" fmla="*/ 9966 h 10000"/>
                  <a:gd name="connsiteX628" fmla="*/ 4075 w 10000"/>
                  <a:gd name="connsiteY628" fmla="*/ 9973 h 10000"/>
                  <a:gd name="connsiteX629" fmla="*/ 4128 w 10000"/>
                  <a:gd name="connsiteY629" fmla="*/ 9973 h 10000"/>
                  <a:gd name="connsiteX630" fmla="*/ 4203 w 10000"/>
                  <a:gd name="connsiteY630" fmla="*/ 9980 h 10000"/>
                  <a:gd name="connsiteX631" fmla="*/ 4278 w 10000"/>
                  <a:gd name="connsiteY631" fmla="*/ 9993 h 10000"/>
                  <a:gd name="connsiteX632" fmla="*/ 4332 w 10000"/>
                  <a:gd name="connsiteY632" fmla="*/ 9993 h 10000"/>
                  <a:gd name="connsiteX633" fmla="*/ 4406 w 10000"/>
                  <a:gd name="connsiteY63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102 w 10000"/>
                  <a:gd name="connsiteY530" fmla="*/ 6482 h 10000"/>
                  <a:gd name="connsiteX531" fmla="*/ 1348 w 10000"/>
                  <a:gd name="connsiteY531" fmla="*/ 6469 h 10000"/>
                  <a:gd name="connsiteX532" fmla="*/ 1594 w 10000"/>
                  <a:gd name="connsiteY532" fmla="*/ 6462 h 10000"/>
                  <a:gd name="connsiteX533" fmla="*/ 1840 w 10000"/>
                  <a:gd name="connsiteY533" fmla="*/ 6455 h 10000"/>
                  <a:gd name="connsiteX534" fmla="*/ 2086 w 10000"/>
                  <a:gd name="connsiteY534" fmla="*/ 6442 h 10000"/>
                  <a:gd name="connsiteX535" fmla="*/ 2321 w 10000"/>
                  <a:gd name="connsiteY535" fmla="*/ 6435 h 10000"/>
                  <a:gd name="connsiteX536" fmla="*/ 2417 w 10000"/>
                  <a:gd name="connsiteY536" fmla="*/ 6482 h 10000"/>
                  <a:gd name="connsiteX537" fmla="*/ 2513 w 10000"/>
                  <a:gd name="connsiteY537" fmla="*/ 6516 h 10000"/>
                  <a:gd name="connsiteX538" fmla="*/ 2631 w 10000"/>
                  <a:gd name="connsiteY538" fmla="*/ 6543 h 10000"/>
                  <a:gd name="connsiteX539" fmla="*/ 2727 w 10000"/>
                  <a:gd name="connsiteY539" fmla="*/ 6556 h 10000"/>
                  <a:gd name="connsiteX540" fmla="*/ 2845 w 10000"/>
                  <a:gd name="connsiteY540" fmla="*/ 6563 h 10000"/>
                  <a:gd name="connsiteX541" fmla="*/ 2973 w 10000"/>
                  <a:gd name="connsiteY541" fmla="*/ 6570 h 10000"/>
                  <a:gd name="connsiteX542" fmla="*/ 3091 w 10000"/>
                  <a:gd name="connsiteY542" fmla="*/ 6570 h 10000"/>
                  <a:gd name="connsiteX543" fmla="*/ 3209 w 10000"/>
                  <a:gd name="connsiteY543" fmla="*/ 6563 h 10000"/>
                  <a:gd name="connsiteX544" fmla="*/ 3209 w 10000"/>
                  <a:gd name="connsiteY544" fmla="*/ 6590 h 10000"/>
                  <a:gd name="connsiteX545" fmla="*/ 3187 w 10000"/>
                  <a:gd name="connsiteY545" fmla="*/ 6624 h 10000"/>
                  <a:gd name="connsiteX546" fmla="*/ 3187 w 10000"/>
                  <a:gd name="connsiteY546" fmla="*/ 6651 h 10000"/>
                  <a:gd name="connsiteX547" fmla="*/ 3187 w 10000"/>
                  <a:gd name="connsiteY547" fmla="*/ 6678 h 10000"/>
                  <a:gd name="connsiteX548" fmla="*/ 3176 w 10000"/>
                  <a:gd name="connsiteY548" fmla="*/ 6712 h 10000"/>
                  <a:gd name="connsiteX549" fmla="*/ 3176 w 10000"/>
                  <a:gd name="connsiteY549" fmla="*/ 6739 h 10000"/>
                  <a:gd name="connsiteX550" fmla="*/ 3166 w 10000"/>
                  <a:gd name="connsiteY550" fmla="*/ 6766 h 10000"/>
                  <a:gd name="connsiteX551" fmla="*/ 3166 w 10000"/>
                  <a:gd name="connsiteY551" fmla="*/ 6793 h 10000"/>
                  <a:gd name="connsiteX552" fmla="*/ 3134 w 10000"/>
                  <a:gd name="connsiteY552" fmla="*/ 6989 h 10000"/>
                  <a:gd name="connsiteX553" fmla="*/ 3134 w 10000"/>
                  <a:gd name="connsiteY553" fmla="*/ 7184 h 10000"/>
                  <a:gd name="connsiteX554" fmla="*/ 3144 w 10000"/>
                  <a:gd name="connsiteY554" fmla="*/ 7380 h 10000"/>
                  <a:gd name="connsiteX555" fmla="*/ 3176 w 10000"/>
                  <a:gd name="connsiteY555" fmla="*/ 7576 h 10000"/>
                  <a:gd name="connsiteX556" fmla="*/ 3219 w 10000"/>
                  <a:gd name="connsiteY556" fmla="*/ 7765 h 10000"/>
                  <a:gd name="connsiteX557" fmla="*/ 3283 w 10000"/>
                  <a:gd name="connsiteY557" fmla="*/ 7968 h 10000"/>
                  <a:gd name="connsiteX558" fmla="*/ 3348 w 10000"/>
                  <a:gd name="connsiteY558" fmla="*/ 8157 h 10000"/>
                  <a:gd name="connsiteX559" fmla="*/ 3422 w 10000"/>
                  <a:gd name="connsiteY559" fmla="*/ 8339 h 10000"/>
                  <a:gd name="connsiteX560" fmla="*/ 3711 w 10000"/>
                  <a:gd name="connsiteY560" fmla="*/ 8852 h 10000"/>
                  <a:gd name="connsiteX561" fmla="*/ 3294 w 10000"/>
                  <a:gd name="connsiteY561" fmla="*/ 8832 h 10000"/>
                  <a:gd name="connsiteX562" fmla="*/ 2856 w 10000"/>
                  <a:gd name="connsiteY562" fmla="*/ 8832 h 10000"/>
                  <a:gd name="connsiteX563" fmla="*/ 2642 w 10000"/>
                  <a:gd name="connsiteY563" fmla="*/ 8832 h 10000"/>
                  <a:gd name="connsiteX564" fmla="*/ 2428 w 10000"/>
                  <a:gd name="connsiteY564" fmla="*/ 8845 h 10000"/>
                  <a:gd name="connsiteX565" fmla="*/ 2214 w 10000"/>
                  <a:gd name="connsiteY565" fmla="*/ 8859 h 10000"/>
                  <a:gd name="connsiteX566" fmla="*/ 1989 w 10000"/>
                  <a:gd name="connsiteY566" fmla="*/ 8879 h 10000"/>
                  <a:gd name="connsiteX567" fmla="*/ 1786 w 10000"/>
                  <a:gd name="connsiteY567" fmla="*/ 8906 h 10000"/>
                  <a:gd name="connsiteX568" fmla="*/ 1572 w 10000"/>
                  <a:gd name="connsiteY568" fmla="*/ 8933 h 10000"/>
                  <a:gd name="connsiteX569" fmla="*/ 1369 w 10000"/>
                  <a:gd name="connsiteY569" fmla="*/ 8967 h 10000"/>
                  <a:gd name="connsiteX570" fmla="*/ 1166 w 10000"/>
                  <a:gd name="connsiteY570" fmla="*/ 9014 h 10000"/>
                  <a:gd name="connsiteX571" fmla="*/ 984 w 10000"/>
                  <a:gd name="connsiteY571" fmla="*/ 9068 h 10000"/>
                  <a:gd name="connsiteX572" fmla="*/ 791 w 10000"/>
                  <a:gd name="connsiteY572" fmla="*/ 9136 h 10000"/>
                  <a:gd name="connsiteX573" fmla="*/ 610 w 10000"/>
                  <a:gd name="connsiteY573" fmla="*/ 9196 h 10000"/>
                  <a:gd name="connsiteX574" fmla="*/ 439 w 10000"/>
                  <a:gd name="connsiteY574" fmla="*/ 9278 h 10000"/>
                  <a:gd name="connsiteX575" fmla="*/ 406 w 10000"/>
                  <a:gd name="connsiteY575" fmla="*/ 9305 h 10000"/>
                  <a:gd name="connsiteX576" fmla="*/ 385 w 10000"/>
                  <a:gd name="connsiteY576" fmla="*/ 9332 h 10000"/>
                  <a:gd name="connsiteX577" fmla="*/ 364 w 10000"/>
                  <a:gd name="connsiteY577" fmla="*/ 9359 h 10000"/>
                  <a:gd name="connsiteX578" fmla="*/ 342 w 10000"/>
                  <a:gd name="connsiteY578" fmla="*/ 9392 h 10000"/>
                  <a:gd name="connsiteX579" fmla="*/ 332 w 10000"/>
                  <a:gd name="connsiteY579" fmla="*/ 9419 h 10000"/>
                  <a:gd name="connsiteX580" fmla="*/ 321 w 10000"/>
                  <a:gd name="connsiteY580" fmla="*/ 9446 h 10000"/>
                  <a:gd name="connsiteX581" fmla="*/ 321 w 10000"/>
                  <a:gd name="connsiteY581" fmla="*/ 9473 h 10000"/>
                  <a:gd name="connsiteX582" fmla="*/ 321 w 10000"/>
                  <a:gd name="connsiteY582" fmla="*/ 9500 h 10000"/>
                  <a:gd name="connsiteX583" fmla="*/ 492 w 10000"/>
                  <a:gd name="connsiteY583" fmla="*/ 9534 h 10000"/>
                  <a:gd name="connsiteX584" fmla="*/ 663 w 10000"/>
                  <a:gd name="connsiteY584" fmla="*/ 9554 h 10000"/>
                  <a:gd name="connsiteX585" fmla="*/ 834 w 10000"/>
                  <a:gd name="connsiteY585" fmla="*/ 9581 h 10000"/>
                  <a:gd name="connsiteX586" fmla="*/ 1016 w 10000"/>
                  <a:gd name="connsiteY586" fmla="*/ 9588 h 10000"/>
                  <a:gd name="connsiteX587" fmla="*/ 1369 w 10000"/>
                  <a:gd name="connsiteY587" fmla="*/ 9602 h 10000"/>
                  <a:gd name="connsiteX588" fmla="*/ 1733 w 10000"/>
                  <a:gd name="connsiteY588" fmla="*/ 9588 h 10000"/>
                  <a:gd name="connsiteX589" fmla="*/ 2096 w 10000"/>
                  <a:gd name="connsiteY589" fmla="*/ 9575 h 10000"/>
                  <a:gd name="connsiteX590" fmla="*/ 2460 w 10000"/>
                  <a:gd name="connsiteY590" fmla="*/ 9561 h 10000"/>
                  <a:gd name="connsiteX591" fmla="*/ 2813 w 10000"/>
                  <a:gd name="connsiteY591" fmla="*/ 9554 h 10000"/>
                  <a:gd name="connsiteX592" fmla="*/ 3176 w 10000"/>
                  <a:gd name="connsiteY592" fmla="*/ 9561 h 10000"/>
                  <a:gd name="connsiteX593" fmla="*/ 3176 w 10000"/>
                  <a:gd name="connsiteY593" fmla="*/ 9581 h 10000"/>
                  <a:gd name="connsiteX594" fmla="*/ 3187 w 10000"/>
                  <a:gd name="connsiteY594" fmla="*/ 9602 h 10000"/>
                  <a:gd name="connsiteX595" fmla="*/ 3187 w 10000"/>
                  <a:gd name="connsiteY595" fmla="*/ 9615 h 10000"/>
                  <a:gd name="connsiteX596" fmla="*/ 3187 w 10000"/>
                  <a:gd name="connsiteY596" fmla="*/ 9635 h 10000"/>
                  <a:gd name="connsiteX597" fmla="*/ 3209 w 10000"/>
                  <a:gd name="connsiteY597" fmla="*/ 9662 h 10000"/>
                  <a:gd name="connsiteX598" fmla="*/ 3219 w 10000"/>
                  <a:gd name="connsiteY598" fmla="*/ 9683 h 10000"/>
                  <a:gd name="connsiteX599" fmla="*/ 3219 w 10000"/>
                  <a:gd name="connsiteY599" fmla="*/ 9696 h 10000"/>
                  <a:gd name="connsiteX600" fmla="*/ 3241 w 10000"/>
                  <a:gd name="connsiteY600" fmla="*/ 9716 h 10000"/>
                  <a:gd name="connsiteX601" fmla="*/ 3262 w 10000"/>
                  <a:gd name="connsiteY601" fmla="*/ 9743 h 10000"/>
                  <a:gd name="connsiteX602" fmla="*/ 3294 w 10000"/>
                  <a:gd name="connsiteY602" fmla="*/ 9764 h 10000"/>
                  <a:gd name="connsiteX603" fmla="*/ 3326 w 10000"/>
                  <a:gd name="connsiteY603" fmla="*/ 9784 h 10000"/>
                  <a:gd name="connsiteX604" fmla="*/ 3348 w 10000"/>
                  <a:gd name="connsiteY604" fmla="*/ 9797 h 10000"/>
                  <a:gd name="connsiteX605" fmla="*/ 3390 w 10000"/>
                  <a:gd name="connsiteY605" fmla="*/ 9818 h 10000"/>
                  <a:gd name="connsiteX606" fmla="*/ 3422 w 10000"/>
                  <a:gd name="connsiteY606" fmla="*/ 9838 h 10000"/>
                  <a:gd name="connsiteX607" fmla="*/ 3465 w 10000"/>
                  <a:gd name="connsiteY607" fmla="*/ 9845 h 10000"/>
                  <a:gd name="connsiteX608" fmla="*/ 3497 w 10000"/>
                  <a:gd name="connsiteY608" fmla="*/ 9865 h 10000"/>
                  <a:gd name="connsiteX609" fmla="*/ 3529 w 10000"/>
                  <a:gd name="connsiteY609" fmla="*/ 9865 h 10000"/>
                  <a:gd name="connsiteX610" fmla="*/ 3540 w 10000"/>
                  <a:gd name="connsiteY610" fmla="*/ 9872 h 10000"/>
                  <a:gd name="connsiteX611" fmla="*/ 3551 w 10000"/>
                  <a:gd name="connsiteY611" fmla="*/ 9872 h 10000"/>
                  <a:gd name="connsiteX612" fmla="*/ 3572 w 10000"/>
                  <a:gd name="connsiteY612" fmla="*/ 9872 h 10000"/>
                  <a:gd name="connsiteX613" fmla="*/ 3583 w 10000"/>
                  <a:gd name="connsiteY613" fmla="*/ 9872 h 10000"/>
                  <a:gd name="connsiteX614" fmla="*/ 3594 w 10000"/>
                  <a:gd name="connsiteY614" fmla="*/ 9872 h 10000"/>
                  <a:gd name="connsiteX615" fmla="*/ 3615 w 10000"/>
                  <a:gd name="connsiteY615" fmla="*/ 9872 h 10000"/>
                  <a:gd name="connsiteX616" fmla="*/ 3626 w 10000"/>
                  <a:gd name="connsiteY616" fmla="*/ 9872 h 10000"/>
                  <a:gd name="connsiteX617" fmla="*/ 3658 w 10000"/>
                  <a:gd name="connsiteY617" fmla="*/ 9892 h 10000"/>
                  <a:gd name="connsiteX618" fmla="*/ 3679 w 10000"/>
                  <a:gd name="connsiteY618" fmla="*/ 9899 h 10000"/>
                  <a:gd name="connsiteX619" fmla="*/ 3711 w 10000"/>
                  <a:gd name="connsiteY619" fmla="*/ 9905 h 10000"/>
                  <a:gd name="connsiteX620" fmla="*/ 3743 w 10000"/>
                  <a:gd name="connsiteY620" fmla="*/ 9905 h 10000"/>
                  <a:gd name="connsiteX621" fmla="*/ 3786 w 10000"/>
                  <a:gd name="connsiteY621" fmla="*/ 9905 h 10000"/>
                  <a:gd name="connsiteX622" fmla="*/ 3818 w 10000"/>
                  <a:gd name="connsiteY622" fmla="*/ 9919 h 10000"/>
                  <a:gd name="connsiteX623" fmla="*/ 3861 w 10000"/>
                  <a:gd name="connsiteY623" fmla="*/ 9926 h 10000"/>
                  <a:gd name="connsiteX624" fmla="*/ 3872 w 10000"/>
                  <a:gd name="connsiteY624" fmla="*/ 9946 h 10000"/>
                  <a:gd name="connsiteX625" fmla="*/ 3947 w 10000"/>
                  <a:gd name="connsiteY625" fmla="*/ 9953 h 10000"/>
                  <a:gd name="connsiteX626" fmla="*/ 4000 w 10000"/>
                  <a:gd name="connsiteY626" fmla="*/ 9966 h 10000"/>
                  <a:gd name="connsiteX627" fmla="*/ 4075 w 10000"/>
                  <a:gd name="connsiteY627" fmla="*/ 9973 h 10000"/>
                  <a:gd name="connsiteX628" fmla="*/ 4128 w 10000"/>
                  <a:gd name="connsiteY628" fmla="*/ 9973 h 10000"/>
                  <a:gd name="connsiteX629" fmla="*/ 4203 w 10000"/>
                  <a:gd name="connsiteY629" fmla="*/ 9980 h 10000"/>
                  <a:gd name="connsiteX630" fmla="*/ 4278 w 10000"/>
                  <a:gd name="connsiteY630" fmla="*/ 9993 h 10000"/>
                  <a:gd name="connsiteX631" fmla="*/ 4332 w 10000"/>
                  <a:gd name="connsiteY631" fmla="*/ 9993 h 10000"/>
                  <a:gd name="connsiteX632" fmla="*/ 4406 w 10000"/>
                  <a:gd name="connsiteY63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348 w 10000"/>
                  <a:gd name="connsiteY530" fmla="*/ 6469 h 10000"/>
                  <a:gd name="connsiteX531" fmla="*/ 1594 w 10000"/>
                  <a:gd name="connsiteY531" fmla="*/ 6462 h 10000"/>
                  <a:gd name="connsiteX532" fmla="*/ 1840 w 10000"/>
                  <a:gd name="connsiteY532" fmla="*/ 6455 h 10000"/>
                  <a:gd name="connsiteX533" fmla="*/ 2086 w 10000"/>
                  <a:gd name="connsiteY533" fmla="*/ 6442 h 10000"/>
                  <a:gd name="connsiteX534" fmla="*/ 2321 w 10000"/>
                  <a:gd name="connsiteY534" fmla="*/ 6435 h 10000"/>
                  <a:gd name="connsiteX535" fmla="*/ 2417 w 10000"/>
                  <a:gd name="connsiteY535" fmla="*/ 6482 h 10000"/>
                  <a:gd name="connsiteX536" fmla="*/ 2513 w 10000"/>
                  <a:gd name="connsiteY536" fmla="*/ 6516 h 10000"/>
                  <a:gd name="connsiteX537" fmla="*/ 2631 w 10000"/>
                  <a:gd name="connsiteY537" fmla="*/ 6543 h 10000"/>
                  <a:gd name="connsiteX538" fmla="*/ 2727 w 10000"/>
                  <a:gd name="connsiteY538" fmla="*/ 6556 h 10000"/>
                  <a:gd name="connsiteX539" fmla="*/ 2845 w 10000"/>
                  <a:gd name="connsiteY539" fmla="*/ 6563 h 10000"/>
                  <a:gd name="connsiteX540" fmla="*/ 2973 w 10000"/>
                  <a:gd name="connsiteY540" fmla="*/ 6570 h 10000"/>
                  <a:gd name="connsiteX541" fmla="*/ 3091 w 10000"/>
                  <a:gd name="connsiteY541" fmla="*/ 6570 h 10000"/>
                  <a:gd name="connsiteX542" fmla="*/ 3209 w 10000"/>
                  <a:gd name="connsiteY542" fmla="*/ 6563 h 10000"/>
                  <a:gd name="connsiteX543" fmla="*/ 3209 w 10000"/>
                  <a:gd name="connsiteY543" fmla="*/ 6590 h 10000"/>
                  <a:gd name="connsiteX544" fmla="*/ 3187 w 10000"/>
                  <a:gd name="connsiteY544" fmla="*/ 6624 h 10000"/>
                  <a:gd name="connsiteX545" fmla="*/ 3187 w 10000"/>
                  <a:gd name="connsiteY545" fmla="*/ 6651 h 10000"/>
                  <a:gd name="connsiteX546" fmla="*/ 3187 w 10000"/>
                  <a:gd name="connsiteY546" fmla="*/ 6678 h 10000"/>
                  <a:gd name="connsiteX547" fmla="*/ 3176 w 10000"/>
                  <a:gd name="connsiteY547" fmla="*/ 6712 h 10000"/>
                  <a:gd name="connsiteX548" fmla="*/ 3176 w 10000"/>
                  <a:gd name="connsiteY548" fmla="*/ 6739 h 10000"/>
                  <a:gd name="connsiteX549" fmla="*/ 3166 w 10000"/>
                  <a:gd name="connsiteY549" fmla="*/ 6766 h 10000"/>
                  <a:gd name="connsiteX550" fmla="*/ 3166 w 10000"/>
                  <a:gd name="connsiteY550" fmla="*/ 6793 h 10000"/>
                  <a:gd name="connsiteX551" fmla="*/ 3134 w 10000"/>
                  <a:gd name="connsiteY551" fmla="*/ 6989 h 10000"/>
                  <a:gd name="connsiteX552" fmla="*/ 3134 w 10000"/>
                  <a:gd name="connsiteY552" fmla="*/ 7184 h 10000"/>
                  <a:gd name="connsiteX553" fmla="*/ 3144 w 10000"/>
                  <a:gd name="connsiteY553" fmla="*/ 7380 h 10000"/>
                  <a:gd name="connsiteX554" fmla="*/ 3176 w 10000"/>
                  <a:gd name="connsiteY554" fmla="*/ 7576 h 10000"/>
                  <a:gd name="connsiteX555" fmla="*/ 3219 w 10000"/>
                  <a:gd name="connsiteY555" fmla="*/ 7765 h 10000"/>
                  <a:gd name="connsiteX556" fmla="*/ 3283 w 10000"/>
                  <a:gd name="connsiteY556" fmla="*/ 7968 h 10000"/>
                  <a:gd name="connsiteX557" fmla="*/ 3348 w 10000"/>
                  <a:gd name="connsiteY557" fmla="*/ 8157 h 10000"/>
                  <a:gd name="connsiteX558" fmla="*/ 3422 w 10000"/>
                  <a:gd name="connsiteY558" fmla="*/ 8339 h 10000"/>
                  <a:gd name="connsiteX559" fmla="*/ 3711 w 10000"/>
                  <a:gd name="connsiteY559" fmla="*/ 8852 h 10000"/>
                  <a:gd name="connsiteX560" fmla="*/ 3294 w 10000"/>
                  <a:gd name="connsiteY560" fmla="*/ 8832 h 10000"/>
                  <a:gd name="connsiteX561" fmla="*/ 2856 w 10000"/>
                  <a:gd name="connsiteY561" fmla="*/ 8832 h 10000"/>
                  <a:gd name="connsiteX562" fmla="*/ 2642 w 10000"/>
                  <a:gd name="connsiteY562" fmla="*/ 8832 h 10000"/>
                  <a:gd name="connsiteX563" fmla="*/ 2428 w 10000"/>
                  <a:gd name="connsiteY563" fmla="*/ 8845 h 10000"/>
                  <a:gd name="connsiteX564" fmla="*/ 2214 w 10000"/>
                  <a:gd name="connsiteY564" fmla="*/ 8859 h 10000"/>
                  <a:gd name="connsiteX565" fmla="*/ 1989 w 10000"/>
                  <a:gd name="connsiteY565" fmla="*/ 8879 h 10000"/>
                  <a:gd name="connsiteX566" fmla="*/ 1786 w 10000"/>
                  <a:gd name="connsiteY566" fmla="*/ 8906 h 10000"/>
                  <a:gd name="connsiteX567" fmla="*/ 1572 w 10000"/>
                  <a:gd name="connsiteY567" fmla="*/ 8933 h 10000"/>
                  <a:gd name="connsiteX568" fmla="*/ 1369 w 10000"/>
                  <a:gd name="connsiteY568" fmla="*/ 8967 h 10000"/>
                  <a:gd name="connsiteX569" fmla="*/ 1166 w 10000"/>
                  <a:gd name="connsiteY569" fmla="*/ 9014 h 10000"/>
                  <a:gd name="connsiteX570" fmla="*/ 984 w 10000"/>
                  <a:gd name="connsiteY570" fmla="*/ 9068 h 10000"/>
                  <a:gd name="connsiteX571" fmla="*/ 791 w 10000"/>
                  <a:gd name="connsiteY571" fmla="*/ 9136 h 10000"/>
                  <a:gd name="connsiteX572" fmla="*/ 610 w 10000"/>
                  <a:gd name="connsiteY572" fmla="*/ 9196 h 10000"/>
                  <a:gd name="connsiteX573" fmla="*/ 439 w 10000"/>
                  <a:gd name="connsiteY573" fmla="*/ 9278 h 10000"/>
                  <a:gd name="connsiteX574" fmla="*/ 406 w 10000"/>
                  <a:gd name="connsiteY574" fmla="*/ 9305 h 10000"/>
                  <a:gd name="connsiteX575" fmla="*/ 385 w 10000"/>
                  <a:gd name="connsiteY575" fmla="*/ 9332 h 10000"/>
                  <a:gd name="connsiteX576" fmla="*/ 364 w 10000"/>
                  <a:gd name="connsiteY576" fmla="*/ 9359 h 10000"/>
                  <a:gd name="connsiteX577" fmla="*/ 342 w 10000"/>
                  <a:gd name="connsiteY577" fmla="*/ 9392 h 10000"/>
                  <a:gd name="connsiteX578" fmla="*/ 332 w 10000"/>
                  <a:gd name="connsiteY578" fmla="*/ 9419 h 10000"/>
                  <a:gd name="connsiteX579" fmla="*/ 321 w 10000"/>
                  <a:gd name="connsiteY579" fmla="*/ 9446 h 10000"/>
                  <a:gd name="connsiteX580" fmla="*/ 321 w 10000"/>
                  <a:gd name="connsiteY580" fmla="*/ 9473 h 10000"/>
                  <a:gd name="connsiteX581" fmla="*/ 321 w 10000"/>
                  <a:gd name="connsiteY581" fmla="*/ 9500 h 10000"/>
                  <a:gd name="connsiteX582" fmla="*/ 492 w 10000"/>
                  <a:gd name="connsiteY582" fmla="*/ 9534 h 10000"/>
                  <a:gd name="connsiteX583" fmla="*/ 663 w 10000"/>
                  <a:gd name="connsiteY583" fmla="*/ 9554 h 10000"/>
                  <a:gd name="connsiteX584" fmla="*/ 834 w 10000"/>
                  <a:gd name="connsiteY584" fmla="*/ 9581 h 10000"/>
                  <a:gd name="connsiteX585" fmla="*/ 1016 w 10000"/>
                  <a:gd name="connsiteY585" fmla="*/ 9588 h 10000"/>
                  <a:gd name="connsiteX586" fmla="*/ 1369 w 10000"/>
                  <a:gd name="connsiteY586" fmla="*/ 9602 h 10000"/>
                  <a:gd name="connsiteX587" fmla="*/ 1733 w 10000"/>
                  <a:gd name="connsiteY587" fmla="*/ 9588 h 10000"/>
                  <a:gd name="connsiteX588" fmla="*/ 2096 w 10000"/>
                  <a:gd name="connsiteY588" fmla="*/ 9575 h 10000"/>
                  <a:gd name="connsiteX589" fmla="*/ 2460 w 10000"/>
                  <a:gd name="connsiteY589" fmla="*/ 9561 h 10000"/>
                  <a:gd name="connsiteX590" fmla="*/ 2813 w 10000"/>
                  <a:gd name="connsiteY590" fmla="*/ 9554 h 10000"/>
                  <a:gd name="connsiteX591" fmla="*/ 3176 w 10000"/>
                  <a:gd name="connsiteY591" fmla="*/ 9561 h 10000"/>
                  <a:gd name="connsiteX592" fmla="*/ 3176 w 10000"/>
                  <a:gd name="connsiteY592" fmla="*/ 9581 h 10000"/>
                  <a:gd name="connsiteX593" fmla="*/ 3187 w 10000"/>
                  <a:gd name="connsiteY593" fmla="*/ 9602 h 10000"/>
                  <a:gd name="connsiteX594" fmla="*/ 3187 w 10000"/>
                  <a:gd name="connsiteY594" fmla="*/ 9615 h 10000"/>
                  <a:gd name="connsiteX595" fmla="*/ 3187 w 10000"/>
                  <a:gd name="connsiteY595" fmla="*/ 9635 h 10000"/>
                  <a:gd name="connsiteX596" fmla="*/ 3209 w 10000"/>
                  <a:gd name="connsiteY596" fmla="*/ 9662 h 10000"/>
                  <a:gd name="connsiteX597" fmla="*/ 3219 w 10000"/>
                  <a:gd name="connsiteY597" fmla="*/ 9683 h 10000"/>
                  <a:gd name="connsiteX598" fmla="*/ 3219 w 10000"/>
                  <a:gd name="connsiteY598" fmla="*/ 9696 h 10000"/>
                  <a:gd name="connsiteX599" fmla="*/ 3241 w 10000"/>
                  <a:gd name="connsiteY599" fmla="*/ 9716 h 10000"/>
                  <a:gd name="connsiteX600" fmla="*/ 3262 w 10000"/>
                  <a:gd name="connsiteY600" fmla="*/ 9743 h 10000"/>
                  <a:gd name="connsiteX601" fmla="*/ 3294 w 10000"/>
                  <a:gd name="connsiteY601" fmla="*/ 9764 h 10000"/>
                  <a:gd name="connsiteX602" fmla="*/ 3326 w 10000"/>
                  <a:gd name="connsiteY602" fmla="*/ 9784 h 10000"/>
                  <a:gd name="connsiteX603" fmla="*/ 3348 w 10000"/>
                  <a:gd name="connsiteY603" fmla="*/ 9797 h 10000"/>
                  <a:gd name="connsiteX604" fmla="*/ 3390 w 10000"/>
                  <a:gd name="connsiteY604" fmla="*/ 9818 h 10000"/>
                  <a:gd name="connsiteX605" fmla="*/ 3422 w 10000"/>
                  <a:gd name="connsiteY605" fmla="*/ 9838 h 10000"/>
                  <a:gd name="connsiteX606" fmla="*/ 3465 w 10000"/>
                  <a:gd name="connsiteY606" fmla="*/ 9845 h 10000"/>
                  <a:gd name="connsiteX607" fmla="*/ 3497 w 10000"/>
                  <a:gd name="connsiteY607" fmla="*/ 9865 h 10000"/>
                  <a:gd name="connsiteX608" fmla="*/ 3529 w 10000"/>
                  <a:gd name="connsiteY608" fmla="*/ 9865 h 10000"/>
                  <a:gd name="connsiteX609" fmla="*/ 3540 w 10000"/>
                  <a:gd name="connsiteY609" fmla="*/ 9872 h 10000"/>
                  <a:gd name="connsiteX610" fmla="*/ 3551 w 10000"/>
                  <a:gd name="connsiteY610" fmla="*/ 9872 h 10000"/>
                  <a:gd name="connsiteX611" fmla="*/ 3572 w 10000"/>
                  <a:gd name="connsiteY611" fmla="*/ 9872 h 10000"/>
                  <a:gd name="connsiteX612" fmla="*/ 3583 w 10000"/>
                  <a:gd name="connsiteY612" fmla="*/ 9872 h 10000"/>
                  <a:gd name="connsiteX613" fmla="*/ 3594 w 10000"/>
                  <a:gd name="connsiteY613" fmla="*/ 9872 h 10000"/>
                  <a:gd name="connsiteX614" fmla="*/ 3615 w 10000"/>
                  <a:gd name="connsiteY614" fmla="*/ 9872 h 10000"/>
                  <a:gd name="connsiteX615" fmla="*/ 3626 w 10000"/>
                  <a:gd name="connsiteY615" fmla="*/ 9872 h 10000"/>
                  <a:gd name="connsiteX616" fmla="*/ 3658 w 10000"/>
                  <a:gd name="connsiteY616" fmla="*/ 9892 h 10000"/>
                  <a:gd name="connsiteX617" fmla="*/ 3679 w 10000"/>
                  <a:gd name="connsiteY617" fmla="*/ 9899 h 10000"/>
                  <a:gd name="connsiteX618" fmla="*/ 3711 w 10000"/>
                  <a:gd name="connsiteY618" fmla="*/ 9905 h 10000"/>
                  <a:gd name="connsiteX619" fmla="*/ 3743 w 10000"/>
                  <a:gd name="connsiteY619" fmla="*/ 9905 h 10000"/>
                  <a:gd name="connsiteX620" fmla="*/ 3786 w 10000"/>
                  <a:gd name="connsiteY620" fmla="*/ 9905 h 10000"/>
                  <a:gd name="connsiteX621" fmla="*/ 3818 w 10000"/>
                  <a:gd name="connsiteY621" fmla="*/ 9919 h 10000"/>
                  <a:gd name="connsiteX622" fmla="*/ 3861 w 10000"/>
                  <a:gd name="connsiteY622" fmla="*/ 9926 h 10000"/>
                  <a:gd name="connsiteX623" fmla="*/ 3872 w 10000"/>
                  <a:gd name="connsiteY623" fmla="*/ 9946 h 10000"/>
                  <a:gd name="connsiteX624" fmla="*/ 3947 w 10000"/>
                  <a:gd name="connsiteY624" fmla="*/ 9953 h 10000"/>
                  <a:gd name="connsiteX625" fmla="*/ 4000 w 10000"/>
                  <a:gd name="connsiteY625" fmla="*/ 9966 h 10000"/>
                  <a:gd name="connsiteX626" fmla="*/ 4075 w 10000"/>
                  <a:gd name="connsiteY626" fmla="*/ 9973 h 10000"/>
                  <a:gd name="connsiteX627" fmla="*/ 4128 w 10000"/>
                  <a:gd name="connsiteY627" fmla="*/ 9973 h 10000"/>
                  <a:gd name="connsiteX628" fmla="*/ 4203 w 10000"/>
                  <a:gd name="connsiteY628" fmla="*/ 9980 h 10000"/>
                  <a:gd name="connsiteX629" fmla="*/ 4278 w 10000"/>
                  <a:gd name="connsiteY629" fmla="*/ 9993 h 10000"/>
                  <a:gd name="connsiteX630" fmla="*/ 4332 w 10000"/>
                  <a:gd name="connsiteY630" fmla="*/ 9993 h 10000"/>
                  <a:gd name="connsiteX631" fmla="*/ 4406 w 10000"/>
                  <a:gd name="connsiteY63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594 w 10000"/>
                  <a:gd name="connsiteY530" fmla="*/ 6462 h 10000"/>
                  <a:gd name="connsiteX531" fmla="*/ 1840 w 10000"/>
                  <a:gd name="connsiteY531" fmla="*/ 6455 h 10000"/>
                  <a:gd name="connsiteX532" fmla="*/ 2086 w 10000"/>
                  <a:gd name="connsiteY532" fmla="*/ 6442 h 10000"/>
                  <a:gd name="connsiteX533" fmla="*/ 2321 w 10000"/>
                  <a:gd name="connsiteY533" fmla="*/ 6435 h 10000"/>
                  <a:gd name="connsiteX534" fmla="*/ 2417 w 10000"/>
                  <a:gd name="connsiteY534" fmla="*/ 6482 h 10000"/>
                  <a:gd name="connsiteX535" fmla="*/ 2513 w 10000"/>
                  <a:gd name="connsiteY535" fmla="*/ 6516 h 10000"/>
                  <a:gd name="connsiteX536" fmla="*/ 2631 w 10000"/>
                  <a:gd name="connsiteY536" fmla="*/ 6543 h 10000"/>
                  <a:gd name="connsiteX537" fmla="*/ 2727 w 10000"/>
                  <a:gd name="connsiteY537" fmla="*/ 6556 h 10000"/>
                  <a:gd name="connsiteX538" fmla="*/ 2845 w 10000"/>
                  <a:gd name="connsiteY538" fmla="*/ 6563 h 10000"/>
                  <a:gd name="connsiteX539" fmla="*/ 2973 w 10000"/>
                  <a:gd name="connsiteY539" fmla="*/ 6570 h 10000"/>
                  <a:gd name="connsiteX540" fmla="*/ 3091 w 10000"/>
                  <a:gd name="connsiteY540" fmla="*/ 6570 h 10000"/>
                  <a:gd name="connsiteX541" fmla="*/ 3209 w 10000"/>
                  <a:gd name="connsiteY541" fmla="*/ 6563 h 10000"/>
                  <a:gd name="connsiteX542" fmla="*/ 3209 w 10000"/>
                  <a:gd name="connsiteY542" fmla="*/ 6590 h 10000"/>
                  <a:gd name="connsiteX543" fmla="*/ 3187 w 10000"/>
                  <a:gd name="connsiteY543" fmla="*/ 6624 h 10000"/>
                  <a:gd name="connsiteX544" fmla="*/ 3187 w 10000"/>
                  <a:gd name="connsiteY544" fmla="*/ 6651 h 10000"/>
                  <a:gd name="connsiteX545" fmla="*/ 3187 w 10000"/>
                  <a:gd name="connsiteY545" fmla="*/ 6678 h 10000"/>
                  <a:gd name="connsiteX546" fmla="*/ 3176 w 10000"/>
                  <a:gd name="connsiteY546" fmla="*/ 6712 h 10000"/>
                  <a:gd name="connsiteX547" fmla="*/ 3176 w 10000"/>
                  <a:gd name="connsiteY547" fmla="*/ 6739 h 10000"/>
                  <a:gd name="connsiteX548" fmla="*/ 3166 w 10000"/>
                  <a:gd name="connsiteY548" fmla="*/ 6766 h 10000"/>
                  <a:gd name="connsiteX549" fmla="*/ 3166 w 10000"/>
                  <a:gd name="connsiteY549" fmla="*/ 6793 h 10000"/>
                  <a:gd name="connsiteX550" fmla="*/ 3134 w 10000"/>
                  <a:gd name="connsiteY550" fmla="*/ 6989 h 10000"/>
                  <a:gd name="connsiteX551" fmla="*/ 3134 w 10000"/>
                  <a:gd name="connsiteY551" fmla="*/ 7184 h 10000"/>
                  <a:gd name="connsiteX552" fmla="*/ 3144 w 10000"/>
                  <a:gd name="connsiteY552" fmla="*/ 7380 h 10000"/>
                  <a:gd name="connsiteX553" fmla="*/ 3176 w 10000"/>
                  <a:gd name="connsiteY553" fmla="*/ 7576 h 10000"/>
                  <a:gd name="connsiteX554" fmla="*/ 3219 w 10000"/>
                  <a:gd name="connsiteY554" fmla="*/ 7765 h 10000"/>
                  <a:gd name="connsiteX555" fmla="*/ 3283 w 10000"/>
                  <a:gd name="connsiteY555" fmla="*/ 7968 h 10000"/>
                  <a:gd name="connsiteX556" fmla="*/ 3348 w 10000"/>
                  <a:gd name="connsiteY556" fmla="*/ 8157 h 10000"/>
                  <a:gd name="connsiteX557" fmla="*/ 3422 w 10000"/>
                  <a:gd name="connsiteY557" fmla="*/ 8339 h 10000"/>
                  <a:gd name="connsiteX558" fmla="*/ 3711 w 10000"/>
                  <a:gd name="connsiteY558" fmla="*/ 8852 h 10000"/>
                  <a:gd name="connsiteX559" fmla="*/ 3294 w 10000"/>
                  <a:gd name="connsiteY559" fmla="*/ 8832 h 10000"/>
                  <a:gd name="connsiteX560" fmla="*/ 2856 w 10000"/>
                  <a:gd name="connsiteY560" fmla="*/ 8832 h 10000"/>
                  <a:gd name="connsiteX561" fmla="*/ 2642 w 10000"/>
                  <a:gd name="connsiteY561" fmla="*/ 8832 h 10000"/>
                  <a:gd name="connsiteX562" fmla="*/ 2428 w 10000"/>
                  <a:gd name="connsiteY562" fmla="*/ 8845 h 10000"/>
                  <a:gd name="connsiteX563" fmla="*/ 2214 w 10000"/>
                  <a:gd name="connsiteY563" fmla="*/ 8859 h 10000"/>
                  <a:gd name="connsiteX564" fmla="*/ 1989 w 10000"/>
                  <a:gd name="connsiteY564" fmla="*/ 8879 h 10000"/>
                  <a:gd name="connsiteX565" fmla="*/ 1786 w 10000"/>
                  <a:gd name="connsiteY565" fmla="*/ 8906 h 10000"/>
                  <a:gd name="connsiteX566" fmla="*/ 1572 w 10000"/>
                  <a:gd name="connsiteY566" fmla="*/ 8933 h 10000"/>
                  <a:gd name="connsiteX567" fmla="*/ 1369 w 10000"/>
                  <a:gd name="connsiteY567" fmla="*/ 8967 h 10000"/>
                  <a:gd name="connsiteX568" fmla="*/ 1166 w 10000"/>
                  <a:gd name="connsiteY568" fmla="*/ 9014 h 10000"/>
                  <a:gd name="connsiteX569" fmla="*/ 984 w 10000"/>
                  <a:gd name="connsiteY569" fmla="*/ 9068 h 10000"/>
                  <a:gd name="connsiteX570" fmla="*/ 791 w 10000"/>
                  <a:gd name="connsiteY570" fmla="*/ 9136 h 10000"/>
                  <a:gd name="connsiteX571" fmla="*/ 610 w 10000"/>
                  <a:gd name="connsiteY571" fmla="*/ 9196 h 10000"/>
                  <a:gd name="connsiteX572" fmla="*/ 439 w 10000"/>
                  <a:gd name="connsiteY572" fmla="*/ 9278 h 10000"/>
                  <a:gd name="connsiteX573" fmla="*/ 406 w 10000"/>
                  <a:gd name="connsiteY573" fmla="*/ 9305 h 10000"/>
                  <a:gd name="connsiteX574" fmla="*/ 385 w 10000"/>
                  <a:gd name="connsiteY574" fmla="*/ 9332 h 10000"/>
                  <a:gd name="connsiteX575" fmla="*/ 364 w 10000"/>
                  <a:gd name="connsiteY575" fmla="*/ 9359 h 10000"/>
                  <a:gd name="connsiteX576" fmla="*/ 342 w 10000"/>
                  <a:gd name="connsiteY576" fmla="*/ 9392 h 10000"/>
                  <a:gd name="connsiteX577" fmla="*/ 332 w 10000"/>
                  <a:gd name="connsiteY577" fmla="*/ 9419 h 10000"/>
                  <a:gd name="connsiteX578" fmla="*/ 321 w 10000"/>
                  <a:gd name="connsiteY578" fmla="*/ 9446 h 10000"/>
                  <a:gd name="connsiteX579" fmla="*/ 321 w 10000"/>
                  <a:gd name="connsiteY579" fmla="*/ 9473 h 10000"/>
                  <a:gd name="connsiteX580" fmla="*/ 321 w 10000"/>
                  <a:gd name="connsiteY580" fmla="*/ 9500 h 10000"/>
                  <a:gd name="connsiteX581" fmla="*/ 492 w 10000"/>
                  <a:gd name="connsiteY581" fmla="*/ 9534 h 10000"/>
                  <a:gd name="connsiteX582" fmla="*/ 663 w 10000"/>
                  <a:gd name="connsiteY582" fmla="*/ 9554 h 10000"/>
                  <a:gd name="connsiteX583" fmla="*/ 834 w 10000"/>
                  <a:gd name="connsiteY583" fmla="*/ 9581 h 10000"/>
                  <a:gd name="connsiteX584" fmla="*/ 1016 w 10000"/>
                  <a:gd name="connsiteY584" fmla="*/ 9588 h 10000"/>
                  <a:gd name="connsiteX585" fmla="*/ 1369 w 10000"/>
                  <a:gd name="connsiteY585" fmla="*/ 9602 h 10000"/>
                  <a:gd name="connsiteX586" fmla="*/ 1733 w 10000"/>
                  <a:gd name="connsiteY586" fmla="*/ 9588 h 10000"/>
                  <a:gd name="connsiteX587" fmla="*/ 2096 w 10000"/>
                  <a:gd name="connsiteY587" fmla="*/ 9575 h 10000"/>
                  <a:gd name="connsiteX588" fmla="*/ 2460 w 10000"/>
                  <a:gd name="connsiteY588" fmla="*/ 9561 h 10000"/>
                  <a:gd name="connsiteX589" fmla="*/ 2813 w 10000"/>
                  <a:gd name="connsiteY589" fmla="*/ 9554 h 10000"/>
                  <a:gd name="connsiteX590" fmla="*/ 3176 w 10000"/>
                  <a:gd name="connsiteY590" fmla="*/ 9561 h 10000"/>
                  <a:gd name="connsiteX591" fmla="*/ 3176 w 10000"/>
                  <a:gd name="connsiteY591" fmla="*/ 9581 h 10000"/>
                  <a:gd name="connsiteX592" fmla="*/ 3187 w 10000"/>
                  <a:gd name="connsiteY592" fmla="*/ 9602 h 10000"/>
                  <a:gd name="connsiteX593" fmla="*/ 3187 w 10000"/>
                  <a:gd name="connsiteY593" fmla="*/ 9615 h 10000"/>
                  <a:gd name="connsiteX594" fmla="*/ 3187 w 10000"/>
                  <a:gd name="connsiteY594" fmla="*/ 9635 h 10000"/>
                  <a:gd name="connsiteX595" fmla="*/ 3209 w 10000"/>
                  <a:gd name="connsiteY595" fmla="*/ 9662 h 10000"/>
                  <a:gd name="connsiteX596" fmla="*/ 3219 w 10000"/>
                  <a:gd name="connsiteY596" fmla="*/ 9683 h 10000"/>
                  <a:gd name="connsiteX597" fmla="*/ 3219 w 10000"/>
                  <a:gd name="connsiteY597" fmla="*/ 9696 h 10000"/>
                  <a:gd name="connsiteX598" fmla="*/ 3241 w 10000"/>
                  <a:gd name="connsiteY598" fmla="*/ 9716 h 10000"/>
                  <a:gd name="connsiteX599" fmla="*/ 3262 w 10000"/>
                  <a:gd name="connsiteY599" fmla="*/ 9743 h 10000"/>
                  <a:gd name="connsiteX600" fmla="*/ 3294 w 10000"/>
                  <a:gd name="connsiteY600" fmla="*/ 9764 h 10000"/>
                  <a:gd name="connsiteX601" fmla="*/ 3326 w 10000"/>
                  <a:gd name="connsiteY601" fmla="*/ 9784 h 10000"/>
                  <a:gd name="connsiteX602" fmla="*/ 3348 w 10000"/>
                  <a:gd name="connsiteY602" fmla="*/ 9797 h 10000"/>
                  <a:gd name="connsiteX603" fmla="*/ 3390 w 10000"/>
                  <a:gd name="connsiteY603" fmla="*/ 9818 h 10000"/>
                  <a:gd name="connsiteX604" fmla="*/ 3422 w 10000"/>
                  <a:gd name="connsiteY604" fmla="*/ 9838 h 10000"/>
                  <a:gd name="connsiteX605" fmla="*/ 3465 w 10000"/>
                  <a:gd name="connsiteY605" fmla="*/ 9845 h 10000"/>
                  <a:gd name="connsiteX606" fmla="*/ 3497 w 10000"/>
                  <a:gd name="connsiteY606" fmla="*/ 9865 h 10000"/>
                  <a:gd name="connsiteX607" fmla="*/ 3529 w 10000"/>
                  <a:gd name="connsiteY607" fmla="*/ 9865 h 10000"/>
                  <a:gd name="connsiteX608" fmla="*/ 3540 w 10000"/>
                  <a:gd name="connsiteY608" fmla="*/ 9872 h 10000"/>
                  <a:gd name="connsiteX609" fmla="*/ 3551 w 10000"/>
                  <a:gd name="connsiteY609" fmla="*/ 9872 h 10000"/>
                  <a:gd name="connsiteX610" fmla="*/ 3572 w 10000"/>
                  <a:gd name="connsiteY610" fmla="*/ 9872 h 10000"/>
                  <a:gd name="connsiteX611" fmla="*/ 3583 w 10000"/>
                  <a:gd name="connsiteY611" fmla="*/ 9872 h 10000"/>
                  <a:gd name="connsiteX612" fmla="*/ 3594 w 10000"/>
                  <a:gd name="connsiteY612" fmla="*/ 9872 h 10000"/>
                  <a:gd name="connsiteX613" fmla="*/ 3615 w 10000"/>
                  <a:gd name="connsiteY613" fmla="*/ 9872 h 10000"/>
                  <a:gd name="connsiteX614" fmla="*/ 3626 w 10000"/>
                  <a:gd name="connsiteY614" fmla="*/ 9872 h 10000"/>
                  <a:gd name="connsiteX615" fmla="*/ 3658 w 10000"/>
                  <a:gd name="connsiteY615" fmla="*/ 9892 h 10000"/>
                  <a:gd name="connsiteX616" fmla="*/ 3679 w 10000"/>
                  <a:gd name="connsiteY616" fmla="*/ 9899 h 10000"/>
                  <a:gd name="connsiteX617" fmla="*/ 3711 w 10000"/>
                  <a:gd name="connsiteY617" fmla="*/ 9905 h 10000"/>
                  <a:gd name="connsiteX618" fmla="*/ 3743 w 10000"/>
                  <a:gd name="connsiteY618" fmla="*/ 9905 h 10000"/>
                  <a:gd name="connsiteX619" fmla="*/ 3786 w 10000"/>
                  <a:gd name="connsiteY619" fmla="*/ 9905 h 10000"/>
                  <a:gd name="connsiteX620" fmla="*/ 3818 w 10000"/>
                  <a:gd name="connsiteY620" fmla="*/ 9919 h 10000"/>
                  <a:gd name="connsiteX621" fmla="*/ 3861 w 10000"/>
                  <a:gd name="connsiteY621" fmla="*/ 9926 h 10000"/>
                  <a:gd name="connsiteX622" fmla="*/ 3872 w 10000"/>
                  <a:gd name="connsiteY622" fmla="*/ 9946 h 10000"/>
                  <a:gd name="connsiteX623" fmla="*/ 3947 w 10000"/>
                  <a:gd name="connsiteY623" fmla="*/ 9953 h 10000"/>
                  <a:gd name="connsiteX624" fmla="*/ 4000 w 10000"/>
                  <a:gd name="connsiteY624" fmla="*/ 9966 h 10000"/>
                  <a:gd name="connsiteX625" fmla="*/ 4075 w 10000"/>
                  <a:gd name="connsiteY625" fmla="*/ 9973 h 10000"/>
                  <a:gd name="connsiteX626" fmla="*/ 4128 w 10000"/>
                  <a:gd name="connsiteY626" fmla="*/ 9973 h 10000"/>
                  <a:gd name="connsiteX627" fmla="*/ 4203 w 10000"/>
                  <a:gd name="connsiteY627" fmla="*/ 9980 h 10000"/>
                  <a:gd name="connsiteX628" fmla="*/ 4278 w 10000"/>
                  <a:gd name="connsiteY628" fmla="*/ 9993 h 10000"/>
                  <a:gd name="connsiteX629" fmla="*/ 4332 w 10000"/>
                  <a:gd name="connsiteY629" fmla="*/ 9993 h 10000"/>
                  <a:gd name="connsiteX630" fmla="*/ 4406 w 10000"/>
                  <a:gd name="connsiteY63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840 w 10000"/>
                  <a:gd name="connsiteY530" fmla="*/ 6455 h 10000"/>
                  <a:gd name="connsiteX531" fmla="*/ 2086 w 10000"/>
                  <a:gd name="connsiteY531" fmla="*/ 6442 h 10000"/>
                  <a:gd name="connsiteX532" fmla="*/ 2321 w 10000"/>
                  <a:gd name="connsiteY532" fmla="*/ 6435 h 10000"/>
                  <a:gd name="connsiteX533" fmla="*/ 2417 w 10000"/>
                  <a:gd name="connsiteY533" fmla="*/ 6482 h 10000"/>
                  <a:gd name="connsiteX534" fmla="*/ 2513 w 10000"/>
                  <a:gd name="connsiteY534" fmla="*/ 6516 h 10000"/>
                  <a:gd name="connsiteX535" fmla="*/ 2631 w 10000"/>
                  <a:gd name="connsiteY535" fmla="*/ 6543 h 10000"/>
                  <a:gd name="connsiteX536" fmla="*/ 2727 w 10000"/>
                  <a:gd name="connsiteY536" fmla="*/ 6556 h 10000"/>
                  <a:gd name="connsiteX537" fmla="*/ 2845 w 10000"/>
                  <a:gd name="connsiteY537" fmla="*/ 6563 h 10000"/>
                  <a:gd name="connsiteX538" fmla="*/ 2973 w 10000"/>
                  <a:gd name="connsiteY538" fmla="*/ 6570 h 10000"/>
                  <a:gd name="connsiteX539" fmla="*/ 3091 w 10000"/>
                  <a:gd name="connsiteY539" fmla="*/ 6570 h 10000"/>
                  <a:gd name="connsiteX540" fmla="*/ 3209 w 10000"/>
                  <a:gd name="connsiteY540" fmla="*/ 6563 h 10000"/>
                  <a:gd name="connsiteX541" fmla="*/ 3209 w 10000"/>
                  <a:gd name="connsiteY541" fmla="*/ 6590 h 10000"/>
                  <a:gd name="connsiteX542" fmla="*/ 3187 w 10000"/>
                  <a:gd name="connsiteY542" fmla="*/ 6624 h 10000"/>
                  <a:gd name="connsiteX543" fmla="*/ 3187 w 10000"/>
                  <a:gd name="connsiteY543" fmla="*/ 6651 h 10000"/>
                  <a:gd name="connsiteX544" fmla="*/ 3187 w 10000"/>
                  <a:gd name="connsiteY544" fmla="*/ 6678 h 10000"/>
                  <a:gd name="connsiteX545" fmla="*/ 3176 w 10000"/>
                  <a:gd name="connsiteY545" fmla="*/ 6712 h 10000"/>
                  <a:gd name="connsiteX546" fmla="*/ 3176 w 10000"/>
                  <a:gd name="connsiteY546" fmla="*/ 6739 h 10000"/>
                  <a:gd name="connsiteX547" fmla="*/ 3166 w 10000"/>
                  <a:gd name="connsiteY547" fmla="*/ 6766 h 10000"/>
                  <a:gd name="connsiteX548" fmla="*/ 3166 w 10000"/>
                  <a:gd name="connsiteY548" fmla="*/ 6793 h 10000"/>
                  <a:gd name="connsiteX549" fmla="*/ 3134 w 10000"/>
                  <a:gd name="connsiteY549" fmla="*/ 6989 h 10000"/>
                  <a:gd name="connsiteX550" fmla="*/ 3134 w 10000"/>
                  <a:gd name="connsiteY550" fmla="*/ 7184 h 10000"/>
                  <a:gd name="connsiteX551" fmla="*/ 3144 w 10000"/>
                  <a:gd name="connsiteY551" fmla="*/ 7380 h 10000"/>
                  <a:gd name="connsiteX552" fmla="*/ 3176 w 10000"/>
                  <a:gd name="connsiteY552" fmla="*/ 7576 h 10000"/>
                  <a:gd name="connsiteX553" fmla="*/ 3219 w 10000"/>
                  <a:gd name="connsiteY553" fmla="*/ 7765 h 10000"/>
                  <a:gd name="connsiteX554" fmla="*/ 3283 w 10000"/>
                  <a:gd name="connsiteY554" fmla="*/ 7968 h 10000"/>
                  <a:gd name="connsiteX555" fmla="*/ 3348 w 10000"/>
                  <a:gd name="connsiteY555" fmla="*/ 8157 h 10000"/>
                  <a:gd name="connsiteX556" fmla="*/ 3422 w 10000"/>
                  <a:gd name="connsiteY556" fmla="*/ 8339 h 10000"/>
                  <a:gd name="connsiteX557" fmla="*/ 3711 w 10000"/>
                  <a:gd name="connsiteY557" fmla="*/ 8852 h 10000"/>
                  <a:gd name="connsiteX558" fmla="*/ 3294 w 10000"/>
                  <a:gd name="connsiteY558" fmla="*/ 8832 h 10000"/>
                  <a:gd name="connsiteX559" fmla="*/ 2856 w 10000"/>
                  <a:gd name="connsiteY559" fmla="*/ 8832 h 10000"/>
                  <a:gd name="connsiteX560" fmla="*/ 2642 w 10000"/>
                  <a:gd name="connsiteY560" fmla="*/ 8832 h 10000"/>
                  <a:gd name="connsiteX561" fmla="*/ 2428 w 10000"/>
                  <a:gd name="connsiteY561" fmla="*/ 8845 h 10000"/>
                  <a:gd name="connsiteX562" fmla="*/ 2214 w 10000"/>
                  <a:gd name="connsiteY562" fmla="*/ 8859 h 10000"/>
                  <a:gd name="connsiteX563" fmla="*/ 1989 w 10000"/>
                  <a:gd name="connsiteY563" fmla="*/ 8879 h 10000"/>
                  <a:gd name="connsiteX564" fmla="*/ 1786 w 10000"/>
                  <a:gd name="connsiteY564" fmla="*/ 8906 h 10000"/>
                  <a:gd name="connsiteX565" fmla="*/ 1572 w 10000"/>
                  <a:gd name="connsiteY565" fmla="*/ 8933 h 10000"/>
                  <a:gd name="connsiteX566" fmla="*/ 1369 w 10000"/>
                  <a:gd name="connsiteY566" fmla="*/ 8967 h 10000"/>
                  <a:gd name="connsiteX567" fmla="*/ 1166 w 10000"/>
                  <a:gd name="connsiteY567" fmla="*/ 9014 h 10000"/>
                  <a:gd name="connsiteX568" fmla="*/ 984 w 10000"/>
                  <a:gd name="connsiteY568" fmla="*/ 9068 h 10000"/>
                  <a:gd name="connsiteX569" fmla="*/ 791 w 10000"/>
                  <a:gd name="connsiteY569" fmla="*/ 9136 h 10000"/>
                  <a:gd name="connsiteX570" fmla="*/ 610 w 10000"/>
                  <a:gd name="connsiteY570" fmla="*/ 9196 h 10000"/>
                  <a:gd name="connsiteX571" fmla="*/ 439 w 10000"/>
                  <a:gd name="connsiteY571" fmla="*/ 9278 h 10000"/>
                  <a:gd name="connsiteX572" fmla="*/ 406 w 10000"/>
                  <a:gd name="connsiteY572" fmla="*/ 9305 h 10000"/>
                  <a:gd name="connsiteX573" fmla="*/ 385 w 10000"/>
                  <a:gd name="connsiteY573" fmla="*/ 9332 h 10000"/>
                  <a:gd name="connsiteX574" fmla="*/ 364 w 10000"/>
                  <a:gd name="connsiteY574" fmla="*/ 9359 h 10000"/>
                  <a:gd name="connsiteX575" fmla="*/ 342 w 10000"/>
                  <a:gd name="connsiteY575" fmla="*/ 9392 h 10000"/>
                  <a:gd name="connsiteX576" fmla="*/ 332 w 10000"/>
                  <a:gd name="connsiteY576" fmla="*/ 9419 h 10000"/>
                  <a:gd name="connsiteX577" fmla="*/ 321 w 10000"/>
                  <a:gd name="connsiteY577" fmla="*/ 9446 h 10000"/>
                  <a:gd name="connsiteX578" fmla="*/ 321 w 10000"/>
                  <a:gd name="connsiteY578" fmla="*/ 9473 h 10000"/>
                  <a:gd name="connsiteX579" fmla="*/ 321 w 10000"/>
                  <a:gd name="connsiteY579" fmla="*/ 9500 h 10000"/>
                  <a:gd name="connsiteX580" fmla="*/ 492 w 10000"/>
                  <a:gd name="connsiteY580" fmla="*/ 9534 h 10000"/>
                  <a:gd name="connsiteX581" fmla="*/ 663 w 10000"/>
                  <a:gd name="connsiteY581" fmla="*/ 9554 h 10000"/>
                  <a:gd name="connsiteX582" fmla="*/ 834 w 10000"/>
                  <a:gd name="connsiteY582" fmla="*/ 9581 h 10000"/>
                  <a:gd name="connsiteX583" fmla="*/ 1016 w 10000"/>
                  <a:gd name="connsiteY583" fmla="*/ 9588 h 10000"/>
                  <a:gd name="connsiteX584" fmla="*/ 1369 w 10000"/>
                  <a:gd name="connsiteY584" fmla="*/ 9602 h 10000"/>
                  <a:gd name="connsiteX585" fmla="*/ 1733 w 10000"/>
                  <a:gd name="connsiteY585" fmla="*/ 9588 h 10000"/>
                  <a:gd name="connsiteX586" fmla="*/ 2096 w 10000"/>
                  <a:gd name="connsiteY586" fmla="*/ 9575 h 10000"/>
                  <a:gd name="connsiteX587" fmla="*/ 2460 w 10000"/>
                  <a:gd name="connsiteY587" fmla="*/ 9561 h 10000"/>
                  <a:gd name="connsiteX588" fmla="*/ 2813 w 10000"/>
                  <a:gd name="connsiteY588" fmla="*/ 9554 h 10000"/>
                  <a:gd name="connsiteX589" fmla="*/ 3176 w 10000"/>
                  <a:gd name="connsiteY589" fmla="*/ 9561 h 10000"/>
                  <a:gd name="connsiteX590" fmla="*/ 3176 w 10000"/>
                  <a:gd name="connsiteY590" fmla="*/ 9581 h 10000"/>
                  <a:gd name="connsiteX591" fmla="*/ 3187 w 10000"/>
                  <a:gd name="connsiteY591" fmla="*/ 9602 h 10000"/>
                  <a:gd name="connsiteX592" fmla="*/ 3187 w 10000"/>
                  <a:gd name="connsiteY592" fmla="*/ 9615 h 10000"/>
                  <a:gd name="connsiteX593" fmla="*/ 3187 w 10000"/>
                  <a:gd name="connsiteY593" fmla="*/ 9635 h 10000"/>
                  <a:gd name="connsiteX594" fmla="*/ 3209 w 10000"/>
                  <a:gd name="connsiteY594" fmla="*/ 9662 h 10000"/>
                  <a:gd name="connsiteX595" fmla="*/ 3219 w 10000"/>
                  <a:gd name="connsiteY595" fmla="*/ 9683 h 10000"/>
                  <a:gd name="connsiteX596" fmla="*/ 3219 w 10000"/>
                  <a:gd name="connsiteY596" fmla="*/ 9696 h 10000"/>
                  <a:gd name="connsiteX597" fmla="*/ 3241 w 10000"/>
                  <a:gd name="connsiteY597" fmla="*/ 9716 h 10000"/>
                  <a:gd name="connsiteX598" fmla="*/ 3262 w 10000"/>
                  <a:gd name="connsiteY598" fmla="*/ 9743 h 10000"/>
                  <a:gd name="connsiteX599" fmla="*/ 3294 w 10000"/>
                  <a:gd name="connsiteY599" fmla="*/ 9764 h 10000"/>
                  <a:gd name="connsiteX600" fmla="*/ 3326 w 10000"/>
                  <a:gd name="connsiteY600" fmla="*/ 9784 h 10000"/>
                  <a:gd name="connsiteX601" fmla="*/ 3348 w 10000"/>
                  <a:gd name="connsiteY601" fmla="*/ 9797 h 10000"/>
                  <a:gd name="connsiteX602" fmla="*/ 3390 w 10000"/>
                  <a:gd name="connsiteY602" fmla="*/ 9818 h 10000"/>
                  <a:gd name="connsiteX603" fmla="*/ 3422 w 10000"/>
                  <a:gd name="connsiteY603" fmla="*/ 9838 h 10000"/>
                  <a:gd name="connsiteX604" fmla="*/ 3465 w 10000"/>
                  <a:gd name="connsiteY604" fmla="*/ 9845 h 10000"/>
                  <a:gd name="connsiteX605" fmla="*/ 3497 w 10000"/>
                  <a:gd name="connsiteY605" fmla="*/ 9865 h 10000"/>
                  <a:gd name="connsiteX606" fmla="*/ 3529 w 10000"/>
                  <a:gd name="connsiteY606" fmla="*/ 9865 h 10000"/>
                  <a:gd name="connsiteX607" fmla="*/ 3540 w 10000"/>
                  <a:gd name="connsiteY607" fmla="*/ 9872 h 10000"/>
                  <a:gd name="connsiteX608" fmla="*/ 3551 w 10000"/>
                  <a:gd name="connsiteY608" fmla="*/ 9872 h 10000"/>
                  <a:gd name="connsiteX609" fmla="*/ 3572 w 10000"/>
                  <a:gd name="connsiteY609" fmla="*/ 9872 h 10000"/>
                  <a:gd name="connsiteX610" fmla="*/ 3583 w 10000"/>
                  <a:gd name="connsiteY610" fmla="*/ 9872 h 10000"/>
                  <a:gd name="connsiteX611" fmla="*/ 3594 w 10000"/>
                  <a:gd name="connsiteY611" fmla="*/ 9872 h 10000"/>
                  <a:gd name="connsiteX612" fmla="*/ 3615 w 10000"/>
                  <a:gd name="connsiteY612" fmla="*/ 9872 h 10000"/>
                  <a:gd name="connsiteX613" fmla="*/ 3626 w 10000"/>
                  <a:gd name="connsiteY613" fmla="*/ 9872 h 10000"/>
                  <a:gd name="connsiteX614" fmla="*/ 3658 w 10000"/>
                  <a:gd name="connsiteY614" fmla="*/ 9892 h 10000"/>
                  <a:gd name="connsiteX615" fmla="*/ 3679 w 10000"/>
                  <a:gd name="connsiteY615" fmla="*/ 9899 h 10000"/>
                  <a:gd name="connsiteX616" fmla="*/ 3711 w 10000"/>
                  <a:gd name="connsiteY616" fmla="*/ 9905 h 10000"/>
                  <a:gd name="connsiteX617" fmla="*/ 3743 w 10000"/>
                  <a:gd name="connsiteY617" fmla="*/ 9905 h 10000"/>
                  <a:gd name="connsiteX618" fmla="*/ 3786 w 10000"/>
                  <a:gd name="connsiteY618" fmla="*/ 9905 h 10000"/>
                  <a:gd name="connsiteX619" fmla="*/ 3818 w 10000"/>
                  <a:gd name="connsiteY619" fmla="*/ 9919 h 10000"/>
                  <a:gd name="connsiteX620" fmla="*/ 3861 w 10000"/>
                  <a:gd name="connsiteY620" fmla="*/ 9926 h 10000"/>
                  <a:gd name="connsiteX621" fmla="*/ 3872 w 10000"/>
                  <a:gd name="connsiteY621" fmla="*/ 9946 h 10000"/>
                  <a:gd name="connsiteX622" fmla="*/ 3947 w 10000"/>
                  <a:gd name="connsiteY622" fmla="*/ 9953 h 10000"/>
                  <a:gd name="connsiteX623" fmla="*/ 4000 w 10000"/>
                  <a:gd name="connsiteY623" fmla="*/ 9966 h 10000"/>
                  <a:gd name="connsiteX624" fmla="*/ 4075 w 10000"/>
                  <a:gd name="connsiteY624" fmla="*/ 9973 h 10000"/>
                  <a:gd name="connsiteX625" fmla="*/ 4128 w 10000"/>
                  <a:gd name="connsiteY625" fmla="*/ 9973 h 10000"/>
                  <a:gd name="connsiteX626" fmla="*/ 4203 w 10000"/>
                  <a:gd name="connsiteY626" fmla="*/ 9980 h 10000"/>
                  <a:gd name="connsiteX627" fmla="*/ 4278 w 10000"/>
                  <a:gd name="connsiteY627" fmla="*/ 9993 h 10000"/>
                  <a:gd name="connsiteX628" fmla="*/ 4332 w 10000"/>
                  <a:gd name="connsiteY628" fmla="*/ 9993 h 10000"/>
                  <a:gd name="connsiteX629" fmla="*/ 4406 w 10000"/>
                  <a:gd name="connsiteY62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086 w 10000"/>
                  <a:gd name="connsiteY530" fmla="*/ 6442 h 10000"/>
                  <a:gd name="connsiteX531" fmla="*/ 2321 w 10000"/>
                  <a:gd name="connsiteY531" fmla="*/ 6435 h 10000"/>
                  <a:gd name="connsiteX532" fmla="*/ 2417 w 10000"/>
                  <a:gd name="connsiteY532" fmla="*/ 6482 h 10000"/>
                  <a:gd name="connsiteX533" fmla="*/ 2513 w 10000"/>
                  <a:gd name="connsiteY533" fmla="*/ 6516 h 10000"/>
                  <a:gd name="connsiteX534" fmla="*/ 2631 w 10000"/>
                  <a:gd name="connsiteY534" fmla="*/ 6543 h 10000"/>
                  <a:gd name="connsiteX535" fmla="*/ 2727 w 10000"/>
                  <a:gd name="connsiteY535" fmla="*/ 6556 h 10000"/>
                  <a:gd name="connsiteX536" fmla="*/ 2845 w 10000"/>
                  <a:gd name="connsiteY536" fmla="*/ 6563 h 10000"/>
                  <a:gd name="connsiteX537" fmla="*/ 2973 w 10000"/>
                  <a:gd name="connsiteY537" fmla="*/ 6570 h 10000"/>
                  <a:gd name="connsiteX538" fmla="*/ 3091 w 10000"/>
                  <a:gd name="connsiteY538" fmla="*/ 6570 h 10000"/>
                  <a:gd name="connsiteX539" fmla="*/ 3209 w 10000"/>
                  <a:gd name="connsiteY539" fmla="*/ 6563 h 10000"/>
                  <a:gd name="connsiteX540" fmla="*/ 3209 w 10000"/>
                  <a:gd name="connsiteY540" fmla="*/ 6590 h 10000"/>
                  <a:gd name="connsiteX541" fmla="*/ 3187 w 10000"/>
                  <a:gd name="connsiteY541" fmla="*/ 6624 h 10000"/>
                  <a:gd name="connsiteX542" fmla="*/ 3187 w 10000"/>
                  <a:gd name="connsiteY542" fmla="*/ 6651 h 10000"/>
                  <a:gd name="connsiteX543" fmla="*/ 3187 w 10000"/>
                  <a:gd name="connsiteY543" fmla="*/ 6678 h 10000"/>
                  <a:gd name="connsiteX544" fmla="*/ 3176 w 10000"/>
                  <a:gd name="connsiteY544" fmla="*/ 6712 h 10000"/>
                  <a:gd name="connsiteX545" fmla="*/ 3176 w 10000"/>
                  <a:gd name="connsiteY545" fmla="*/ 6739 h 10000"/>
                  <a:gd name="connsiteX546" fmla="*/ 3166 w 10000"/>
                  <a:gd name="connsiteY546" fmla="*/ 6766 h 10000"/>
                  <a:gd name="connsiteX547" fmla="*/ 3166 w 10000"/>
                  <a:gd name="connsiteY547" fmla="*/ 6793 h 10000"/>
                  <a:gd name="connsiteX548" fmla="*/ 3134 w 10000"/>
                  <a:gd name="connsiteY548" fmla="*/ 6989 h 10000"/>
                  <a:gd name="connsiteX549" fmla="*/ 3134 w 10000"/>
                  <a:gd name="connsiteY549" fmla="*/ 7184 h 10000"/>
                  <a:gd name="connsiteX550" fmla="*/ 3144 w 10000"/>
                  <a:gd name="connsiteY550" fmla="*/ 7380 h 10000"/>
                  <a:gd name="connsiteX551" fmla="*/ 3176 w 10000"/>
                  <a:gd name="connsiteY551" fmla="*/ 7576 h 10000"/>
                  <a:gd name="connsiteX552" fmla="*/ 3219 w 10000"/>
                  <a:gd name="connsiteY552" fmla="*/ 7765 h 10000"/>
                  <a:gd name="connsiteX553" fmla="*/ 3283 w 10000"/>
                  <a:gd name="connsiteY553" fmla="*/ 7968 h 10000"/>
                  <a:gd name="connsiteX554" fmla="*/ 3348 w 10000"/>
                  <a:gd name="connsiteY554" fmla="*/ 8157 h 10000"/>
                  <a:gd name="connsiteX555" fmla="*/ 3422 w 10000"/>
                  <a:gd name="connsiteY555" fmla="*/ 8339 h 10000"/>
                  <a:gd name="connsiteX556" fmla="*/ 3711 w 10000"/>
                  <a:gd name="connsiteY556" fmla="*/ 8852 h 10000"/>
                  <a:gd name="connsiteX557" fmla="*/ 3294 w 10000"/>
                  <a:gd name="connsiteY557" fmla="*/ 8832 h 10000"/>
                  <a:gd name="connsiteX558" fmla="*/ 2856 w 10000"/>
                  <a:gd name="connsiteY558" fmla="*/ 8832 h 10000"/>
                  <a:gd name="connsiteX559" fmla="*/ 2642 w 10000"/>
                  <a:gd name="connsiteY559" fmla="*/ 8832 h 10000"/>
                  <a:gd name="connsiteX560" fmla="*/ 2428 w 10000"/>
                  <a:gd name="connsiteY560" fmla="*/ 8845 h 10000"/>
                  <a:gd name="connsiteX561" fmla="*/ 2214 w 10000"/>
                  <a:gd name="connsiteY561" fmla="*/ 8859 h 10000"/>
                  <a:gd name="connsiteX562" fmla="*/ 1989 w 10000"/>
                  <a:gd name="connsiteY562" fmla="*/ 8879 h 10000"/>
                  <a:gd name="connsiteX563" fmla="*/ 1786 w 10000"/>
                  <a:gd name="connsiteY563" fmla="*/ 8906 h 10000"/>
                  <a:gd name="connsiteX564" fmla="*/ 1572 w 10000"/>
                  <a:gd name="connsiteY564" fmla="*/ 8933 h 10000"/>
                  <a:gd name="connsiteX565" fmla="*/ 1369 w 10000"/>
                  <a:gd name="connsiteY565" fmla="*/ 8967 h 10000"/>
                  <a:gd name="connsiteX566" fmla="*/ 1166 w 10000"/>
                  <a:gd name="connsiteY566" fmla="*/ 9014 h 10000"/>
                  <a:gd name="connsiteX567" fmla="*/ 984 w 10000"/>
                  <a:gd name="connsiteY567" fmla="*/ 9068 h 10000"/>
                  <a:gd name="connsiteX568" fmla="*/ 791 w 10000"/>
                  <a:gd name="connsiteY568" fmla="*/ 9136 h 10000"/>
                  <a:gd name="connsiteX569" fmla="*/ 610 w 10000"/>
                  <a:gd name="connsiteY569" fmla="*/ 9196 h 10000"/>
                  <a:gd name="connsiteX570" fmla="*/ 439 w 10000"/>
                  <a:gd name="connsiteY570" fmla="*/ 9278 h 10000"/>
                  <a:gd name="connsiteX571" fmla="*/ 406 w 10000"/>
                  <a:gd name="connsiteY571" fmla="*/ 9305 h 10000"/>
                  <a:gd name="connsiteX572" fmla="*/ 385 w 10000"/>
                  <a:gd name="connsiteY572" fmla="*/ 9332 h 10000"/>
                  <a:gd name="connsiteX573" fmla="*/ 364 w 10000"/>
                  <a:gd name="connsiteY573" fmla="*/ 9359 h 10000"/>
                  <a:gd name="connsiteX574" fmla="*/ 342 w 10000"/>
                  <a:gd name="connsiteY574" fmla="*/ 9392 h 10000"/>
                  <a:gd name="connsiteX575" fmla="*/ 332 w 10000"/>
                  <a:gd name="connsiteY575" fmla="*/ 9419 h 10000"/>
                  <a:gd name="connsiteX576" fmla="*/ 321 w 10000"/>
                  <a:gd name="connsiteY576" fmla="*/ 9446 h 10000"/>
                  <a:gd name="connsiteX577" fmla="*/ 321 w 10000"/>
                  <a:gd name="connsiteY577" fmla="*/ 9473 h 10000"/>
                  <a:gd name="connsiteX578" fmla="*/ 321 w 10000"/>
                  <a:gd name="connsiteY578" fmla="*/ 9500 h 10000"/>
                  <a:gd name="connsiteX579" fmla="*/ 492 w 10000"/>
                  <a:gd name="connsiteY579" fmla="*/ 9534 h 10000"/>
                  <a:gd name="connsiteX580" fmla="*/ 663 w 10000"/>
                  <a:gd name="connsiteY580" fmla="*/ 9554 h 10000"/>
                  <a:gd name="connsiteX581" fmla="*/ 834 w 10000"/>
                  <a:gd name="connsiteY581" fmla="*/ 9581 h 10000"/>
                  <a:gd name="connsiteX582" fmla="*/ 1016 w 10000"/>
                  <a:gd name="connsiteY582" fmla="*/ 9588 h 10000"/>
                  <a:gd name="connsiteX583" fmla="*/ 1369 w 10000"/>
                  <a:gd name="connsiteY583" fmla="*/ 9602 h 10000"/>
                  <a:gd name="connsiteX584" fmla="*/ 1733 w 10000"/>
                  <a:gd name="connsiteY584" fmla="*/ 9588 h 10000"/>
                  <a:gd name="connsiteX585" fmla="*/ 2096 w 10000"/>
                  <a:gd name="connsiteY585" fmla="*/ 9575 h 10000"/>
                  <a:gd name="connsiteX586" fmla="*/ 2460 w 10000"/>
                  <a:gd name="connsiteY586" fmla="*/ 9561 h 10000"/>
                  <a:gd name="connsiteX587" fmla="*/ 2813 w 10000"/>
                  <a:gd name="connsiteY587" fmla="*/ 9554 h 10000"/>
                  <a:gd name="connsiteX588" fmla="*/ 3176 w 10000"/>
                  <a:gd name="connsiteY588" fmla="*/ 9561 h 10000"/>
                  <a:gd name="connsiteX589" fmla="*/ 3176 w 10000"/>
                  <a:gd name="connsiteY589" fmla="*/ 9581 h 10000"/>
                  <a:gd name="connsiteX590" fmla="*/ 3187 w 10000"/>
                  <a:gd name="connsiteY590" fmla="*/ 9602 h 10000"/>
                  <a:gd name="connsiteX591" fmla="*/ 3187 w 10000"/>
                  <a:gd name="connsiteY591" fmla="*/ 9615 h 10000"/>
                  <a:gd name="connsiteX592" fmla="*/ 3187 w 10000"/>
                  <a:gd name="connsiteY592" fmla="*/ 9635 h 10000"/>
                  <a:gd name="connsiteX593" fmla="*/ 3209 w 10000"/>
                  <a:gd name="connsiteY593" fmla="*/ 9662 h 10000"/>
                  <a:gd name="connsiteX594" fmla="*/ 3219 w 10000"/>
                  <a:gd name="connsiteY594" fmla="*/ 9683 h 10000"/>
                  <a:gd name="connsiteX595" fmla="*/ 3219 w 10000"/>
                  <a:gd name="connsiteY595" fmla="*/ 9696 h 10000"/>
                  <a:gd name="connsiteX596" fmla="*/ 3241 w 10000"/>
                  <a:gd name="connsiteY596" fmla="*/ 9716 h 10000"/>
                  <a:gd name="connsiteX597" fmla="*/ 3262 w 10000"/>
                  <a:gd name="connsiteY597" fmla="*/ 9743 h 10000"/>
                  <a:gd name="connsiteX598" fmla="*/ 3294 w 10000"/>
                  <a:gd name="connsiteY598" fmla="*/ 9764 h 10000"/>
                  <a:gd name="connsiteX599" fmla="*/ 3326 w 10000"/>
                  <a:gd name="connsiteY599" fmla="*/ 9784 h 10000"/>
                  <a:gd name="connsiteX600" fmla="*/ 3348 w 10000"/>
                  <a:gd name="connsiteY600" fmla="*/ 9797 h 10000"/>
                  <a:gd name="connsiteX601" fmla="*/ 3390 w 10000"/>
                  <a:gd name="connsiteY601" fmla="*/ 9818 h 10000"/>
                  <a:gd name="connsiteX602" fmla="*/ 3422 w 10000"/>
                  <a:gd name="connsiteY602" fmla="*/ 9838 h 10000"/>
                  <a:gd name="connsiteX603" fmla="*/ 3465 w 10000"/>
                  <a:gd name="connsiteY603" fmla="*/ 9845 h 10000"/>
                  <a:gd name="connsiteX604" fmla="*/ 3497 w 10000"/>
                  <a:gd name="connsiteY604" fmla="*/ 9865 h 10000"/>
                  <a:gd name="connsiteX605" fmla="*/ 3529 w 10000"/>
                  <a:gd name="connsiteY605" fmla="*/ 9865 h 10000"/>
                  <a:gd name="connsiteX606" fmla="*/ 3540 w 10000"/>
                  <a:gd name="connsiteY606" fmla="*/ 9872 h 10000"/>
                  <a:gd name="connsiteX607" fmla="*/ 3551 w 10000"/>
                  <a:gd name="connsiteY607" fmla="*/ 9872 h 10000"/>
                  <a:gd name="connsiteX608" fmla="*/ 3572 w 10000"/>
                  <a:gd name="connsiteY608" fmla="*/ 9872 h 10000"/>
                  <a:gd name="connsiteX609" fmla="*/ 3583 w 10000"/>
                  <a:gd name="connsiteY609" fmla="*/ 9872 h 10000"/>
                  <a:gd name="connsiteX610" fmla="*/ 3594 w 10000"/>
                  <a:gd name="connsiteY610" fmla="*/ 9872 h 10000"/>
                  <a:gd name="connsiteX611" fmla="*/ 3615 w 10000"/>
                  <a:gd name="connsiteY611" fmla="*/ 9872 h 10000"/>
                  <a:gd name="connsiteX612" fmla="*/ 3626 w 10000"/>
                  <a:gd name="connsiteY612" fmla="*/ 9872 h 10000"/>
                  <a:gd name="connsiteX613" fmla="*/ 3658 w 10000"/>
                  <a:gd name="connsiteY613" fmla="*/ 9892 h 10000"/>
                  <a:gd name="connsiteX614" fmla="*/ 3679 w 10000"/>
                  <a:gd name="connsiteY614" fmla="*/ 9899 h 10000"/>
                  <a:gd name="connsiteX615" fmla="*/ 3711 w 10000"/>
                  <a:gd name="connsiteY615" fmla="*/ 9905 h 10000"/>
                  <a:gd name="connsiteX616" fmla="*/ 3743 w 10000"/>
                  <a:gd name="connsiteY616" fmla="*/ 9905 h 10000"/>
                  <a:gd name="connsiteX617" fmla="*/ 3786 w 10000"/>
                  <a:gd name="connsiteY617" fmla="*/ 9905 h 10000"/>
                  <a:gd name="connsiteX618" fmla="*/ 3818 w 10000"/>
                  <a:gd name="connsiteY618" fmla="*/ 9919 h 10000"/>
                  <a:gd name="connsiteX619" fmla="*/ 3861 w 10000"/>
                  <a:gd name="connsiteY619" fmla="*/ 9926 h 10000"/>
                  <a:gd name="connsiteX620" fmla="*/ 3872 w 10000"/>
                  <a:gd name="connsiteY620" fmla="*/ 9946 h 10000"/>
                  <a:gd name="connsiteX621" fmla="*/ 3947 w 10000"/>
                  <a:gd name="connsiteY621" fmla="*/ 9953 h 10000"/>
                  <a:gd name="connsiteX622" fmla="*/ 4000 w 10000"/>
                  <a:gd name="connsiteY622" fmla="*/ 9966 h 10000"/>
                  <a:gd name="connsiteX623" fmla="*/ 4075 w 10000"/>
                  <a:gd name="connsiteY623" fmla="*/ 9973 h 10000"/>
                  <a:gd name="connsiteX624" fmla="*/ 4128 w 10000"/>
                  <a:gd name="connsiteY624" fmla="*/ 9973 h 10000"/>
                  <a:gd name="connsiteX625" fmla="*/ 4203 w 10000"/>
                  <a:gd name="connsiteY625" fmla="*/ 9980 h 10000"/>
                  <a:gd name="connsiteX626" fmla="*/ 4278 w 10000"/>
                  <a:gd name="connsiteY626" fmla="*/ 9993 h 10000"/>
                  <a:gd name="connsiteX627" fmla="*/ 4332 w 10000"/>
                  <a:gd name="connsiteY627" fmla="*/ 9993 h 10000"/>
                  <a:gd name="connsiteX628" fmla="*/ 4406 w 10000"/>
                  <a:gd name="connsiteY62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321 w 10000"/>
                  <a:gd name="connsiteY530" fmla="*/ 6435 h 10000"/>
                  <a:gd name="connsiteX531" fmla="*/ 2417 w 10000"/>
                  <a:gd name="connsiteY531" fmla="*/ 6482 h 10000"/>
                  <a:gd name="connsiteX532" fmla="*/ 2513 w 10000"/>
                  <a:gd name="connsiteY532" fmla="*/ 6516 h 10000"/>
                  <a:gd name="connsiteX533" fmla="*/ 2631 w 10000"/>
                  <a:gd name="connsiteY533" fmla="*/ 6543 h 10000"/>
                  <a:gd name="connsiteX534" fmla="*/ 2727 w 10000"/>
                  <a:gd name="connsiteY534" fmla="*/ 6556 h 10000"/>
                  <a:gd name="connsiteX535" fmla="*/ 2845 w 10000"/>
                  <a:gd name="connsiteY535" fmla="*/ 6563 h 10000"/>
                  <a:gd name="connsiteX536" fmla="*/ 2973 w 10000"/>
                  <a:gd name="connsiteY536" fmla="*/ 6570 h 10000"/>
                  <a:gd name="connsiteX537" fmla="*/ 3091 w 10000"/>
                  <a:gd name="connsiteY537" fmla="*/ 6570 h 10000"/>
                  <a:gd name="connsiteX538" fmla="*/ 3209 w 10000"/>
                  <a:gd name="connsiteY538" fmla="*/ 6563 h 10000"/>
                  <a:gd name="connsiteX539" fmla="*/ 3209 w 10000"/>
                  <a:gd name="connsiteY539" fmla="*/ 6590 h 10000"/>
                  <a:gd name="connsiteX540" fmla="*/ 3187 w 10000"/>
                  <a:gd name="connsiteY540" fmla="*/ 6624 h 10000"/>
                  <a:gd name="connsiteX541" fmla="*/ 3187 w 10000"/>
                  <a:gd name="connsiteY541" fmla="*/ 6651 h 10000"/>
                  <a:gd name="connsiteX542" fmla="*/ 3187 w 10000"/>
                  <a:gd name="connsiteY542" fmla="*/ 6678 h 10000"/>
                  <a:gd name="connsiteX543" fmla="*/ 3176 w 10000"/>
                  <a:gd name="connsiteY543" fmla="*/ 6712 h 10000"/>
                  <a:gd name="connsiteX544" fmla="*/ 3176 w 10000"/>
                  <a:gd name="connsiteY544" fmla="*/ 6739 h 10000"/>
                  <a:gd name="connsiteX545" fmla="*/ 3166 w 10000"/>
                  <a:gd name="connsiteY545" fmla="*/ 6766 h 10000"/>
                  <a:gd name="connsiteX546" fmla="*/ 3166 w 10000"/>
                  <a:gd name="connsiteY546" fmla="*/ 6793 h 10000"/>
                  <a:gd name="connsiteX547" fmla="*/ 3134 w 10000"/>
                  <a:gd name="connsiteY547" fmla="*/ 6989 h 10000"/>
                  <a:gd name="connsiteX548" fmla="*/ 3134 w 10000"/>
                  <a:gd name="connsiteY548" fmla="*/ 7184 h 10000"/>
                  <a:gd name="connsiteX549" fmla="*/ 3144 w 10000"/>
                  <a:gd name="connsiteY549" fmla="*/ 7380 h 10000"/>
                  <a:gd name="connsiteX550" fmla="*/ 3176 w 10000"/>
                  <a:gd name="connsiteY550" fmla="*/ 7576 h 10000"/>
                  <a:gd name="connsiteX551" fmla="*/ 3219 w 10000"/>
                  <a:gd name="connsiteY551" fmla="*/ 7765 h 10000"/>
                  <a:gd name="connsiteX552" fmla="*/ 3283 w 10000"/>
                  <a:gd name="connsiteY552" fmla="*/ 7968 h 10000"/>
                  <a:gd name="connsiteX553" fmla="*/ 3348 w 10000"/>
                  <a:gd name="connsiteY553" fmla="*/ 8157 h 10000"/>
                  <a:gd name="connsiteX554" fmla="*/ 3422 w 10000"/>
                  <a:gd name="connsiteY554" fmla="*/ 8339 h 10000"/>
                  <a:gd name="connsiteX555" fmla="*/ 3711 w 10000"/>
                  <a:gd name="connsiteY555" fmla="*/ 8852 h 10000"/>
                  <a:gd name="connsiteX556" fmla="*/ 3294 w 10000"/>
                  <a:gd name="connsiteY556" fmla="*/ 8832 h 10000"/>
                  <a:gd name="connsiteX557" fmla="*/ 2856 w 10000"/>
                  <a:gd name="connsiteY557" fmla="*/ 8832 h 10000"/>
                  <a:gd name="connsiteX558" fmla="*/ 2642 w 10000"/>
                  <a:gd name="connsiteY558" fmla="*/ 8832 h 10000"/>
                  <a:gd name="connsiteX559" fmla="*/ 2428 w 10000"/>
                  <a:gd name="connsiteY559" fmla="*/ 8845 h 10000"/>
                  <a:gd name="connsiteX560" fmla="*/ 2214 w 10000"/>
                  <a:gd name="connsiteY560" fmla="*/ 8859 h 10000"/>
                  <a:gd name="connsiteX561" fmla="*/ 1989 w 10000"/>
                  <a:gd name="connsiteY561" fmla="*/ 8879 h 10000"/>
                  <a:gd name="connsiteX562" fmla="*/ 1786 w 10000"/>
                  <a:gd name="connsiteY562" fmla="*/ 8906 h 10000"/>
                  <a:gd name="connsiteX563" fmla="*/ 1572 w 10000"/>
                  <a:gd name="connsiteY563" fmla="*/ 8933 h 10000"/>
                  <a:gd name="connsiteX564" fmla="*/ 1369 w 10000"/>
                  <a:gd name="connsiteY564" fmla="*/ 8967 h 10000"/>
                  <a:gd name="connsiteX565" fmla="*/ 1166 w 10000"/>
                  <a:gd name="connsiteY565" fmla="*/ 9014 h 10000"/>
                  <a:gd name="connsiteX566" fmla="*/ 984 w 10000"/>
                  <a:gd name="connsiteY566" fmla="*/ 9068 h 10000"/>
                  <a:gd name="connsiteX567" fmla="*/ 791 w 10000"/>
                  <a:gd name="connsiteY567" fmla="*/ 9136 h 10000"/>
                  <a:gd name="connsiteX568" fmla="*/ 610 w 10000"/>
                  <a:gd name="connsiteY568" fmla="*/ 9196 h 10000"/>
                  <a:gd name="connsiteX569" fmla="*/ 439 w 10000"/>
                  <a:gd name="connsiteY569" fmla="*/ 9278 h 10000"/>
                  <a:gd name="connsiteX570" fmla="*/ 406 w 10000"/>
                  <a:gd name="connsiteY570" fmla="*/ 9305 h 10000"/>
                  <a:gd name="connsiteX571" fmla="*/ 385 w 10000"/>
                  <a:gd name="connsiteY571" fmla="*/ 9332 h 10000"/>
                  <a:gd name="connsiteX572" fmla="*/ 364 w 10000"/>
                  <a:gd name="connsiteY572" fmla="*/ 9359 h 10000"/>
                  <a:gd name="connsiteX573" fmla="*/ 342 w 10000"/>
                  <a:gd name="connsiteY573" fmla="*/ 9392 h 10000"/>
                  <a:gd name="connsiteX574" fmla="*/ 332 w 10000"/>
                  <a:gd name="connsiteY574" fmla="*/ 9419 h 10000"/>
                  <a:gd name="connsiteX575" fmla="*/ 321 w 10000"/>
                  <a:gd name="connsiteY575" fmla="*/ 9446 h 10000"/>
                  <a:gd name="connsiteX576" fmla="*/ 321 w 10000"/>
                  <a:gd name="connsiteY576" fmla="*/ 9473 h 10000"/>
                  <a:gd name="connsiteX577" fmla="*/ 321 w 10000"/>
                  <a:gd name="connsiteY577" fmla="*/ 9500 h 10000"/>
                  <a:gd name="connsiteX578" fmla="*/ 492 w 10000"/>
                  <a:gd name="connsiteY578" fmla="*/ 9534 h 10000"/>
                  <a:gd name="connsiteX579" fmla="*/ 663 w 10000"/>
                  <a:gd name="connsiteY579" fmla="*/ 9554 h 10000"/>
                  <a:gd name="connsiteX580" fmla="*/ 834 w 10000"/>
                  <a:gd name="connsiteY580" fmla="*/ 9581 h 10000"/>
                  <a:gd name="connsiteX581" fmla="*/ 1016 w 10000"/>
                  <a:gd name="connsiteY581" fmla="*/ 9588 h 10000"/>
                  <a:gd name="connsiteX582" fmla="*/ 1369 w 10000"/>
                  <a:gd name="connsiteY582" fmla="*/ 9602 h 10000"/>
                  <a:gd name="connsiteX583" fmla="*/ 1733 w 10000"/>
                  <a:gd name="connsiteY583" fmla="*/ 9588 h 10000"/>
                  <a:gd name="connsiteX584" fmla="*/ 2096 w 10000"/>
                  <a:gd name="connsiteY584" fmla="*/ 9575 h 10000"/>
                  <a:gd name="connsiteX585" fmla="*/ 2460 w 10000"/>
                  <a:gd name="connsiteY585" fmla="*/ 9561 h 10000"/>
                  <a:gd name="connsiteX586" fmla="*/ 2813 w 10000"/>
                  <a:gd name="connsiteY586" fmla="*/ 9554 h 10000"/>
                  <a:gd name="connsiteX587" fmla="*/ 3176 w 10000"/>
                  <a:gd name="connsiteY587" fmla="*/ 9561 h 10000"/>
                  <a:gd name="connsiteX588" fmla="*/ 3176 w 10000"/>
                  <a:gd name="connsiteY588" fmla="*/ 9581 h 10000"/>
                  <a:gd name="connsiteX589" fmla="*/ 3187 w 10000"/>
                  <a:gd name="connsiteY589" fmla="*/ 9602 h 10000"/>
                  <a:gd name="connsiteX590" fmla="*/ 3187 w 10000"/>
                  <a:gd name="connsiteY590" fmla="*/ 9615 h 10000"/>
                  <a:gd name="connsiteX591" fmla="*/ 3187 w 10000"/>
                  <a:gd name="connsiteY591" fmla="*/ 9635 h 10000"/>
                  <a:gd name="connsiteX592" fmla="*/ 3209 w 10000"/>
                  <a:gd name="connsiteY592" fmla="*/ 9662 h 10000"/>
                  <a:gd name="connsiteX593" fmla="*/ 3219 w 10000"/>
                  <a:gd name="connsiteY593" fmla="*/ 9683 h 10000"/>
                  <a:gd name="connsiteX594" fmla="*/ 3219 w 10000"/>
                  <a:gd name="connsiteY594" fmla="*/ 9696 h 10000"/>
                  <a:gd name="connsiteX595" fmla="*/ 3241 w 10000"/>
                  <a:gd name="connsiteY595" fmla="*/ 9716 h 10000"/>
                  <a:gd name="connsiteX596" fmla="*/ 3262 w 10000"/>
                  <a:gd name="connsiteY596" fmla="*/ 9743 h 10000"/>
                  <a:gd name="connsiteX597" fmla="*/ 3294 w 10000"/>
                  <a:gd name="connsiteY597" fmla="*/ 9764 h 10000"/>
                  <a:gd name="connsiteX598" fmla="*/ 3326 w 10000"/>
                  <a:gd name="connsiteY598" fmla="*/ 9784 h 10000"/>
                  <a:gd name="connsiteX599" fmla="*/ 3348 w 10000"/>
                  <a:gd name="connsiteY599" fmla="*/ 9797 h 10000"/>
                  <a:gd name="connsiteX600" fmla="*/ 3390 w 10000"/>
                  <a:gd name="connsiteY600" fmla="*/ 9818 h 10000"/>
                  <a:gd name="connsiteX601" fmla="*/ 3422 w 10000"/>
                  <a:gd name="connsiteY601" fmla="*/ 9838 h 10000"/>
                  <a:gd name="connsiteX602" fmla="*/ 3465 w 10000"/>
                  <a:gd name="connsiteY602" fmla="*/ 9845 h 10000"/>
                  <a:gd name="connsiteX603" fmla="*/ 3497 w 10000"/>
                  <a:gd name="connsiteY603" fmla="*/ 9865 h 10000"/>
                  <a:gd name="connsiteX604" fmla="*/ 3529 w 10000"/>
                  <a:gd name="connsiteY604" fmla="*/ 9865 h 10000"/>
                  <a:gd name="connsiteX605" fmla="*/ 3540 w 10000"/>
                  <a:gd name="connsiteY605" fmla="*/ 9872 h 10000"/>
                  <a:gd name="connsiteX606" fmla="*/ 3551 w 10000"/>
                  <a:gd name="connsiteY606" fmla="*/ 9872 h 10000"/>
                  <a:gd name="connsiteX607" fmla="*/ 3572 w 10000"/>
                  <a:gd name="connsiteY607" fmla="*/ 9872 h 10000"/>
                  <a:gd name="connsiteX608" fmla="*/ 3583 w 10000"/>
                  <a:gd name="connsiteY608" fmla="*/ 9872 h 10000"/>
                  <a:gd name="connsiteX609" fmla="*/ 3594 w 10000"/>
                  <a:gd name="connsiteY609" fmla="*/ 9872 h 10000"/>
                  <a:gd name="connsiteX610" fmla="*/ 3615 w 10000"/>
                  <a:gd name="connsiteY610" fmla="*/ 9872 h 10000"/>
                  <a:gd name="connsiteX611" fmla="*/ 3626 w 10000"/>
                  <a:gd name="connsiteY611" fmla="*/ 9872 h 10000"/>
                  <a:gd name="connsiteX612" fmla="*/ 3658 w 10000"/>
                  <a:gd name="connsiteY612" fmla="*/ 9892 h 10000"/>
                  <a:gd name="connsiteX613" fmla="*/ 3679 w 10000"/>
                  <a:gd name="connsiteY613" fmla="*/ 9899 h 10000"/>
                  <a:gd name="connsiteX614" fmla="*/ 3711 w 10000"/>
                  <a:gd name="connsiteY614" fmla="*/ 9905 h 10000"/>
                  <a:gd name="connsiteX615" fmla="*/ 3743 w 10000"/>
                  <a:gd name="connsiteY615" fmla="*/ 9905 h 10000"/>
                  <a:gd name="connsiteX616" fmla="*/ 3786 w 10000"/>
                  <a:gd name="connsiteY616" fmla="*/ 9905 h 10000"/>
                  <a:gd name="connsiteX617" fmla="*/ 3818 w 10000"/>
                  <a:gd name="connsiteY617" fmla="*/ 9919 h 10000"/>
                  <a:gd name="connsiteX618" fmla="*/ 3861 w 10000"/>
                  <a:gd name="connsiteY618" fmla="*/ 9926 h 10000"/>
                  <a:gd name="connsiteX619" fmla="*/ 3872 w 10000"/>
                  <a:gd name="connsiteY619" fmla="*/ 9946 h 10000"/>
                  <a:gd name="connsiteX620" fmla="*/ 3947 w 10000"/>
                  <a:gd name="connsiteY620" fmla="*/ 9953 h 10000"/>
                  <a:gd name="connsiteX621" fmla="*/ 4000 w 10000"/>
                  <a:gd name="connsiteY621" fmla="*/ 9966 h 10000"/>
                  <a:gd name="connsiteX622" fmla="*/ 4075 w 10000"/>
                  <a:gd name="connsiteY622" fmla="*/ 9973 h 10000"/>
                  <a:gd name="connsiteX623" fmla="*/ 4128 w 10000"/>
                  <a:gd name="connsiteY623" fmla="*/ 9973 h 10000"/>
                  <a:gd name="connsiteX624" fmla="*/ 4203 w 10000"/>
                  <a:gd name="connsiteY624" fmla="*/ 9980 h 10000"/>
                  <a:gd name="connsiteX625" fmla="*/ 4278 w 10000"/>
                  <a:gd name="connsiteY625" fmla="*/ 9993 h 10000"/>
                  <a:gd name="connsiteX626" fmla="*/ 4332 w 10000"/>
                  <a:gd name="connsiteY626" fmla="*/ 9993 h 10000"/>
                  <a:gd name="connsiteX627" fmla="*/ 4406 w 10000"/>
                  <a:gd name="connsiteY62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321 w 10000"/>
                  <a:gd name="connsiteY529" fmla="*/ 6435 h 10000"/>
                  <a:gd name="connsiteX530" fmla="*/ 2417 w 10000"/>
                  <a:gd name="connsiteY530" fmla="*/ 6482 h 10000"/>
                  <a:gd name="connsiteX531" fmla="*/ 2513 w 10000"/>
                  <a:gd name="connsiteY531" fmla="*/ 6516 h 10000"/>
                  <a:gd name="connsiteX532" fmla="*/ 2631 w 10000"/>
                  <a:gd name="connsiteY532" fmla="*/ 6543 h 10000"/>
                  <a:gd name="connsiteX533" fmla="*/ 2727 w 10000"/>
                  <a:gd name="connsiteY533" fmla="*/ 6556 h 10000"/>
                  <a:gd name="connsiteX534" fmla="*/ 2845 w 10000"/>
                  <a:gd name="connsiteY534" fmla="*/ 6563 h 10000"/>
                  <a:gd name="connsiteX535" fmla="*/ 2973 w 10000"/>
                  <a:gd name="connsiteY535" fmla="*/ 6570 h 10000"/>
                  <a:gd name="connsiteX536" fmla="*/ 3091 w 10000"/>
                  <a:gd name="connsiteY536" fmla="*/ 6570 h 10000"/>
                  <a:gd name="connsiteX537" fmla="*/ 3209 w 10000"/>
                  <a:gd name="connsiteY537" fmla="*/ 6563 h 10000"/>
                  <a:gd name="connsiteX538" fmla="*/ 3209 w 10000"/>
                  <a:gd name="connsiteY538" fmla="*/ 6590 h 10000"/>
                  <a:gd name="connsiteX539" fmla="*/ 3187 w 10000"/>
                  <a:gd name="connsiteY539" fmla="*/ 6624 h 10000"/>
                  <a:gd name="connsiteX540" fmla="*/ 3187 w 10000"/>
                  <a:gd name="connsiteY540" fmla="*/ 6651 h 10000"/>
                  <a:gd name="connsiteX541" fmla="*/ 3187 w 10000"/>
                  <a:gd name="connsiteY541" fmla="*/ 6678 h 10000"/>
                  <a:gd name="connsiteX542" fmla="*/ 3176 w 10000"/>
                  <a:gd name="connsiteY542" fmla="*/ 6712 h 10000"/>
                  <a:gd name="connsiteX543" fmla="*/ 3176 w 10000"/>
                  <a:gd name="connsiteY543" fmla="*/ 6739 h 10000"/>
                  <a:gd name="connsiteX544" fmla="*/ 3166 w 10000"/>
                  <a:gd name="connsiteY544" fmla="*/ 6766 h 10000"/>
                  <a:gd name="connsiteX545" fmla="*/ 3166 w 10000"/>
                  <a:gd name="connsiteY545" fmla="*/ 6793 h 10000"/>
                  <a:gd name="connsiteX546" fmla="*/ 3134 w 10000"/>
                  <a:gd name="connsiteY546" fmla="*/ 6989 h 10000"/>
                  <a:gd name="connsiteX547" fmla="*/ 3134 w 10000"/>
                  <a:gd name="connsiteY547" fmla="*/ 7184 h 10000"/>
                  <a:gd name="connsiteX548" fmla="*/ 3144 w 10000"/>
                  <a:gd name="connsiteY548" fmla="*/ 7380 h 10000"/>
                  <a:gd name="connsiteX549" fmla="*/ 3176 w 10000"/>
                  <a:gd name="connsiteY549" fmla="*/ 7576 h 10000"/>
                  <a:gd name="connsiteX550" fmla="*/ 3219 w 10000"/>
                  <a:gd name="connsiteY550" fmla="*/ 7765 h 10000"/>
                  <a:gd name="connsiteX551" fmla="*/ 3283 w 10000"/>
                  <a:gd name="connsiteY551" fmla="*/ 7968 h 10000"/>
                  <a:gd name="connsiteX552" fmla="*/ 3348 w 10000"/>
                  <a:gd name="connsiteY552" fmla="*/ 8157 h 10000"/>
                  <a:gd name="connsiteX553" fmla="*/ 3422 w 10000"/>
                  <a:gd name="connsiteY553" fmla="*/ 8339 h 10000"/>
                  <a:gd name="connsiteX554" fmla="*/ 3711 w 10000"/>
                  <a:gd name="connsiteY554" fmla="*/ 8852 h 10000"/>
                  <a:gd name="connsiteX555" fmla="*/ 3294 w 10000"/>
                  <a:gd name="connsiteY555" fmla="*/ 8832 h 10000"/>
                  <a:gd name="connsiteX556" fmla="*/ 2856 w 10000"/>
                  <a:gd name="connsiteY556" fmla="*/ 8832 h 10000"/>
                  <a:gd name="connsiteX557" fmla="*/ 2642 w 10000"/>
                  <a:gd name="connsiteY557" fmla="*/ 8832 h 10000"/>
                  <a:gd name="connsiteX558" fmla="*/ 2428 w 10000"/>
                  <a:gd name="connsiteY558" fmla="*/ 8845 h 10000"/>
                  <a:gd name="connsiteX559" fmla="*/ 2214 w 10000"/>
                  <a:gd name="connsiteY559" fmla="*/ 8859 h 10000"/>
                  <a:gd name="connsiteX560" fmla="*/ 1989 w 10000"/>
                  <a:gd name="connsiteY560" fmla="*/ 8879 h 10000"/>
                  <a:gd name="connsiteX561" fmla="*/ 1786 w 10000"/>
                  <a:gd name="connsiteY561" fmla="*/ 8906 h 10000"/>
                  <a:gd name="connsiteX562" fmla="*/ 1572 w 10000"/>
                  <a:gd name="connsiteY562" fmla="*/ 8933 h 10000"/>
                  <a:gd name="connsiteX563" fmla="*/ 1369 w 10000"/>
                  <a:gd name="connsiteY563" fmla="*/ 8967 h 10000"/>
                  <a:gd name="connsiteX564" fmla="*/ 1166 w 10000"/>
                  <a:gd name="connsiteY564" fmla="*/ 9014 h 10000"/>
                  <a:gd name="connsiteX565" fmla="*/ 984 w 10000"/>
                  <a:gd name="connsiteY565" fmla="*/ 9068 h 10000"/>
                  <a:gd name="connsiteX566" fmla="*/ 791 w 10000"/>
                  <a:gd name="connsiteY566" fmla="*/ 9136 h 10000"/>
                  <a:gd name="connsiteX567" fmla="*/ 610 w 10000"/>
                  <a:gd name="connsiteY567" fmla="*/ 9196 h 10000"/>
                  <a:gd name="connsiteX568" fmla="*/ 439 w 10000"/>
                  <a:gd name="connsiteY568" fmla="*/ 9278 h 10000"/>
                  <a:gd name="connsiteX569" fmla="*/ 406 w 10000"/>
                  <a:gd name="connsiteY569" fmla="*/ 9305 h 10000"/>
                  <a:gd name="connsiteX570" fmla="*/ 385 w 10000"/>
                  <a:gd name="connsiteY570" fmla="*/ 9332 h 10000"/>
                  <a:gd name="connsiteX571" fmla="*/ 364 w 10000"/>
                  <a:gd name="connsiteY571" fmla="*/ 9359 h 10000"/>
                  <a:gd name="connsiteX572" fmla="*/ 342 w 10000"/>
                  <a:gd name="connsiteY572" fmla="*/ 9392 h 10000"/>
                  <a:gd name="connsiteX573" fmla="*/ 332 w 10000"/>
                  <a:gd name="connsiteY573" fmla="*/ 9419 h 10000"/>
                  <a:gd name="connsiteX574" fmla="*/ 321 w 10000"/>
                  <a:gd name="connsiteY574" fmla="*/ 9446 h 10000"/>
                  <a:gd name="connsiteX575" fmla="*/ 321 w 10000"/>
                  <a:gd name="connsiteY575" fmla="*/ 9473 h 10000"/>
                  <a:gd name="connsiteX576" fmla="*/ 321 w 10000"/>
                  <a:gd name="connsiteY576" fmla="*/ 9500 h 10000"/>
                  <a:gd name="connsiteX577" fmla="*/ 492 w 10000"/>
                  <a:gd name="connsiteY577" fmla="*/ 9534 h 10000"/>
                  <a:gd name="connsiteX578" fmla="*/ 663 w 10000"/>
                  <a:gd name="connsiteY578" fmla="*/ 9554 h 10000"/>
                  <a:gd name="connsiteX579" fmla="*/ 834 w 10000"/>
                  <a:gd name="connsiteY579" fmla="*/ 9581 h 10000"/>
                  <a:gd name="connsiteX580" fmla="*/ 1016 w 10000"/>
                  <a:gd name="connsiteY580" fmla="*/ 9588 h 10000"/>
                  <a:gd name="connsiteX581" fmla="*/ 1369 w 10000"/>
                  <a:gd name="connsiteY581" fmla="*/ 9602 h 10000"/>
                  <a:gd name="connsiteX582" fmla="*/ 1733 w 10000"/>
                  <a:gd name="connsiteY582" fmla="*/ 9588 h 10000"/>
                  <a:gd name="connsiteX583" fmla="*/ 2096 w 10000"/>
                  <a:gd name="connsiteY583" fmla="*/ 9575 h 10000"/>
                  <a:gd name="connsiteX584" fmla="*/ 2460 w 10000"/>
                  <a:gd name="connsiteY584" fmla="*/ 9561 h 10000"/>
                  <a:gd name="connsiteX585" fmla="*/ 2813 w 10000"/>
                  <a:gd name="connsiteY585" fmla="*/ 9554 h 10000"/>
                  <a:gd name="connsiteX586" fmla="*/ 3176 w 10000"/>
                  <a:gd name="connsiteY586" fmla="*/ 9561 h 10000"/>
                  <a:gd name="connsiteX587" fmla="*/ 3176 w 10000"/>
                  <a:gd name="connsiteY587" fmla="*/ 9581 h 10000"/>
                  <a:gd name="connsiteX588" fmla="*/ 3187 w 10000"/>
                  <a:gd name="connsiteY588" fmla="*/ 9602 h 10000"/>
                  <a:gd name="connsiteX589" fmla="*/ 3187 w 10000"/>
                  <a:gd name="connsiteY589" fmla="*/ 9615 h 10000"/>
                  <a:gd name="connsiteX590" fmla="*/ 3187 w 10000"/>
                  <a:gd name="connsiteY590" fmla="*/ 9635 h 10000"/>
                  <a:gd name="connsiteX591" fmla="*/ 3209 w 10000"/>
                  <a:gd name="connsiteY591" fmla="*/ 9662 h 10000"/>
                  <a:gd name="connsiteX592" fmla="*/ 3219 w 10000"/>
                  <a:gd name="connsiteY592" fmla="*/ 9683 h 10000"/>
                  <a:gd name="connsiteX593" fmla="*/ 3219 w 10000"/>
                  <a:gd name="connsiteY593" fmla="*/ 9696 h 10000"/>
                  <a:gd name="connsiteX594" fmla="*/ 3241 w 10000"/>
                  <a:gd name="connsiteY594" fmla="*/ 9716 h 10000"/>
                  <a:gd name="connsiteX595" fmla="*/ 3262 w 10000"/>
                  <a:gd name="connsiteY595" fmla="*/ 9743 h 10000"/>
                  <a:gd name="connsiteX596" fmla="*/ 3294 w 10000"/>
                  <a:gd name="connsiteY596" fmla="*/ 9764 h 10000"/>
                  <a:gd name="connsiteX597" fmla="*/ 3326 w 10000"/>
                  <a:gd name="connsiteY597" fmla="*/ 9784 h 10000"/>
                  <a:gd name="connsiteX598" fmla="*/ 3348 w 10000"/>
                  <a:gd name="connsiteY598" fmla="*/ 9797 h 10000"/>
                  <a:gd name="connsiteX599" fmla="*/ 3390 w 10000"/>
                  <a:gd name="connsiteY599" fmla="*/ 9818 h 10000"/>
                  <a:gd name="connsiteX600" fmla="*/ 3422 w 10000"/>
                  <a:gd name="connsiteY600" fmla="*/ 9838 h 10000"/>
                  <a:gd name="connsiteX601" fmla="*/ 3465 w 10000"/>
                  <a:gd name="connsiteY601" fmla="*/ 9845 h 10000"/>
                  <a:gd name="connsiteX602" fmla="*/ 3497 w 10000"/>
                  <a:gd name="connsiteY602" fmla="*/ 9865 h 10000"/>
                  <a:gd name="connsiteX603" fmla="*/ 3529 w 10000"/>
                  <a:gd name="connsiteY603" fmla="*/ 9865 h 10000"/>
                  <a:gd name="connsiteX604" fmla="*/ 3540 w 10000"/>
                  <a:gd name="connsiteY604" fmla="*/ 9872 h 10000"/>
                  <a:gd name="connsiteX605" fmla="*/ 3551 w 10000"/>
                  <a:gd name="connsiteY605" fmla="*/ 9872 h 10000"/>
                  <a:gd name="connsiteX606" fmla="*/ 3572 w 10000"/>
                  <a:gd name="connsiteY606" fmla="*/ 9872 h 10000"/>
                  <a:gd name="connsiteX607" fmla="*/ 3583 w 10000"/>
                  <a:gd name="connsiteY607" fmla="*/ 9872 h 10000"/>
                  <a:gd name="connsiteX608" fmla="*/ 3594 w 10000"/>
                  <a:gd name="connsiteY608" fmla="*/ 9872 h 10000"/>
                  <a:gd name="connsiteX609" fmla="*/ 3615 w 10000"/>
                  <a:gd name="connsiteY609" fmla="*/ 9872 h 10000"/>
                  <a:gd name="connsiteX610" fmla="*/ 3626 w 10000"/>
                  <a:gd name="connsiteY610" fmla="*/ 9872 h 10000"/>
                  <a:gd name="connsiteX611" fmla="*/ 3658 w 10000"/>
                  <a:gd name="connsiteY611" fmla="*/ 9892 h 10000"/>
                  <a:gd name="connsiteX612" fmla="*/ 3679 w 10000"/>
                  <a:gd name="connsiteY612" fmla="*/ 9899 h 10000"/>
                  <a:gd name="connsiteX613" fmla="*/ 3711 w 10000"/>
                  <a:gd name="connsiteY613" fmla="*/ 9905 h 10000"/>
                  <a:gd name="connsiteX614" fmla="*/ 3743 w 10000"/>
                  <a:gd name="connsiteY614" fmla="*/ 9905 h 10000"/>
                  <a:gd name="connsiteX615" fmla="*/ 3786 w 10000"/>
                  <a:gd name="connsiteY615" fmla="*/ 9905 h 10000"/>
                  <a:gd name="connsiteX616" fmla="*/ 3818 w 10000"/>
                  <a:gd name="connsiteY616" fmla="*/ 9919 h 10000"/>
                  <a:gd name="connsiteX617" fmla="*/ 3861 w 10000"/>
                  <a:gd name="connsiteY617" fmla="*/ 9926 h 10000"/>
                  <a:gd name="connsiteX618" fmla="*/ 3872 w 10000"/>
                  <a:gd name="connsiteY618" fmla="*/ 9946 h 10000"/>
                  <a:gd name="connsiteX619" fmla="*/ 3947 w 10000"/>
                  <a:gd name="connsiteY619" fmla="*/ 9953 h 10000"/>
                  <a:gd name="connsiteX620" fmla="*/ 4000 w 10000"/>
                  <a:gd name="connsiteY620" fmla="*/ 9966 h 10000"/>
                  <a:gd name="connsiteX621" fmla="*/ 4075 w 10000"/>
                  <a:gd name="connsiteY621" fmla="*/ 9973 h 10000"/>
                  <a:gd name="connsiteX622" fmla="*/ 4128 w 10000"/>
                  <a:gd name="connsiteY622" fmla="*/ 9973 h 10000"/>
                  <a:gd name="connsiteX623" fmla="*/ 4203 w 10000"/>
                  <a:gd name="connsiteY623" fmla="*/ 9980 h 10000"/>
                  <a:gd name="connsiteX624" fmla="*/ 4278 w 10000"/>
                  <a:gd name="connsiteY624" fmla="*/ 9993 h 10000"/>
                  <a:gd name="connsiteX625" fmla="*/ 4332 w 10000"/>
                  <a:gd name="connsiteY625" fmla="*/ 9993 h 10000"/>
                  <a:gd name="connsiteX626" fmla="*/ 4406 w 10000"/>
                  <a:gd name="connsiteY62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321 w 10000"/>
                  <a:gd name="connsiteY528" fmla="*/ 6435 h 10000"/>
                  <a:gd name="connsiteX529" fmla="*/ 2417 w 10000"/>
                  <a:gd name="connsiteY529" fmla="*/ 6482 h 10000"/>
                  <a:gd name="connsiteX530" fmla="*/ 2513 w 10000"/>
                  <a:gd name="connsiteY530" fmla="*/ 6516 h 10000"/>
                  <a:gd name="connsiteX531" fmla="*/ 2631 w 10000"/>
                  <a:gd name="connsiteY531" fmla="*/ 6543 h 10000"/>
                  <a:gd name="connsiteX532" fmla="*/ 2727 w 10000"/>
                  <a:gd name="connsiteY532" fmla="*/ 6556 h 10000"/>
                  <a:gd name="connsiteX533" fmla="*/ 2845 w 10000"/>
                  <a:gd name="connsiteY533" fmla="*/ 6563 h 10000"/>
                  <a:gd name="connsiteX534" fmla="*/ 2973 w 10000"/>
                  <a:gd name="connsiteY534" fmla="*/ 6570 h 10000"/>
                  <a:gd name="connsiteX535" fmla="*/ 3091 w 10000"/>
                  <a:gd name="connsiteY535" fmla="*/ 6570 h 10000"/>
                  <a:gd name="connsiteX536" fmla="*/ 3209 w 10000"/>
                  <a:gd name="connsiteY536" fmla="*/ 6563 h 10000"/>
                  <a:gd name="connsiteX537" fmla="*/ 3209 w 10000"/>
                  <a:gd name="connsiteY537" fmla="*/ 6590 h 10000"/>
                  <a:gd name="connsiteX538" fmla="*/ 3187 w 10000"/>
                  <a:gd name="connsiteY538" fmla="*/ 6624 h 10000"/>
                  <a:gd name="connsiteX539" fmla="*/ 3187 w 10000"/>
                  <a:gd name="connsiteY539" fmla="*/ 6651 h 10000"/>
                  <a:gd name="connsiteX540" fmla="*/ 3187 w 10000"/>
                  <a:gd name="connsiteY540" fmla="*/ 6678 h 10000"/>
                  <a:gd name="connsiteX541" fmla="*/ 3176 w 10000"/>
                  <a:gd name="connsiteY541" fmla="*/ 6712 h 10000"/>
                  <a:gd name="connsiteX542" fmla="*/ 3176 w 10000"/>
                  <a:gd name="connsiteY542" fmla="*/ 6739 h 10000"/>
                  <a:gd name="connsiteX543" fmla="*/ 3166 w 10000"/>
                  <a:gd name="connsiteY543" fmla="*/ 6766 h 10000"/>
                  <a:gd name="connsiteX544" fmla="*/ 3166 w 10000"/>
                  <a:gd name="connsiteY544" fmla="*/ 6793 h 10000"/>
                  <a:gd name="connsiteX545" fmla="*/ 3134 w 10000"/>
                  <a:gd name="connsiteY545" fmla="*/ 6989 h 10000"/>
                  <a:gd name="connsiteX546" fmla="*/ 3134 w 10000"/>
                  <a:gd name="connsiteY546" fmla="*/ 7184 h 10000"/>
                  <a:gd name="connsiteX547" fmla="*/ 3144 w 10000"/>
                  <a:gd name="connsiteY547" fmla="*/ 7380 h 10000"/>
                  <a:gd name="connsiteX548" fmla="*/ 3176 w 10000"/>
                  <a:gd name="connsiteY548" fmla="*/ 7576 h 10000"/>
                  <a:gd name="connsiteX549" fmla="*/ 3219 w 10000"/>
                  <a:gd name="connsiteY549" fmla="*/ 7765 h 10000"/>
                  <a:gd name="connsiteX550" fmla="*/ 3283 w 10000"/>
                  <a:gd name="connsiteY550" fmla="*/ 7968 h 10000"/>
                  <a:gd name="connsiteX551" fmla="*/ 3348 w 10000"/>
                  <a:gd name="connsiteY551" fmla="*/ 8157 h 10000"/>
                  <a:gd name="connsiteX552" fmla="*/ 3422 w 10000"/>
                  <a:gd name="connsiteY552" fmla="*/ 8339 h 10000"/>
                  <a:gd name="connsiteX553" fmla="*/ 3711 w 10000"/>
                  <a:gd name="connsiteY553" fmla="*/ 8852 h 10000"/>
                  <a:gd name="connsiteX554" fmla="*/ 3294 w 10000"/>
                  <a:gd name="connsiteY554" fmla="*/ 8832 h 10000"/>
                  <a:gd name="connsiteX555" fmla="*/ 2856 w 10000"/>
                  <a:gd name="connsiteY555" fmla="*/ 8832 h 10000"/>
                  <a:gd name="connsiteX556" fmla="*/ 2642 w 10000"/>
                  <a:gd name="connsiteY556" fmla="*/ 8832 h 10000"/>
                  <a:gd name="connsiteX557" fmla="*/ 2428 w 10000"/>
                  <a:gd name="connsiteY557" fmla="*/ 8845 h 10000"/>
                  <a:gd name="connsiteX558" fmla="*/ 2214 w 10000"/>
                  <a:gd name="connsiteY558" fmla="*/ 8859 h 10000"/>
                  <a:gd name="connsiteX559" fmla="*/ 1989 w 10000"/>
                  <a:gd name="connsiteY559" fmla="*/ 8879 h 10000"/>
                  <a:gd name="connsiteX560" fmla="*/ 1786 w 10000"/>
                  <a:gd name="connsiteY560" fmla="*/ 8906 h 10000"/>
                  <a:gd name="connsiteX561" fmla="*/ 1572 w 10000"/>
                  <a:gd name="connsiteY561" fmla="*/ 8933 h 10000"/>
                  <a:gd name="connsiteX562" fmla="*/ 1369 w 10000"/>
                  <a:gd name="connsiteY562" fmla="*/ 8967 h 10000"/>
                  <a:gd name="connsiteX563" fmla="*/ 1166 w 10000"/>
                  <a:gd name="connsiteY563" fmla="*/ 9014 h 10000"/>
                  <a:gd name="connsiteX564" fmla="*/ 984 w 10000"/>
                  <a:gd name="connsiteY564" fmla="*/ 9068 h 10000"/>
                  <a:gd name="connsiteX565" fmla="*/ 791 w 10000"/>
                  <a:gd name="connsiteY565" fmla="*/ 9136 h 10000"/>
                  <a:gd name="connsiteX566" fmla="*/ 610 w 10000"/>
                  <a:gd name="connsiteY566" fmla="*/ 9196 h 10000"/>
                  <a:gd name="connsiteX567" fmla="*/ 439 w 10000"/>
                  <a:gd name="connsiteY567" fmla="*/ 9278 h 10000"/>
                  <a:gd name="connsiteX568" fmla="*/ 406 w 10000"/>
                  <a:gd name="connsiteY568" fmla="*/ 9305 h 10000"/>
                  <a:gd name="connsiteX569" fmla="*/ 385 w 10000"/>
                  <a:gd name="connsiteY569" fmla="*/ 9332 h 10000"/>
                  <a:gd name="connsiteX570" fmla="*/ 364 w 10000"/>
                  <a:gd name="connsiteY570" fmla="*/ 9359 h 10000"/>
                  <a:gd name="connsiteX571" fmla="*/ 342 w 10000"/>
                  <a:gd name="connsiteY571" fmla="*/ 9392 h 10000"/>
                  <a:gd name="connsiteX572" fmla="*/ 332 w 10000"/>
                  <a:gd name="connsiteY572" fmla="*/ 9419 h 10000"/>
                  <a:gd name="connsiteX573" fmla="*/ 321 w 10000"/>
                  <a:gd name="connsiteY573" fmla="*/ 9446 h 10000"/>
                  <a:gd name="connsiteX574" fmla="*/ 321 w 10000"/>
                  <a:gd name="connsiteY574" fmla="*/ 9473 h 10000"/>
                  <a:gd name="connsiteX575" fmla="*/ 321 w 10000"/>
                  <a:gd name="connsiteY575" fmla="*/ 9500 h 10000"/>
                  <a:gd name="connsiteX576" fmla="*/ 492 w 10000"/>
                  <a:gd name="connsiteY576" fmla="*/ 9534 h 10000"/>
                  <a:gd name="connsiteX577" fmla="*/ 663 w 10000"/>
                  <a:gd name="connsiteY577" fmla="*/ 9554 h 10000"/>
                  <a:gd name="connsiteX578" fmla="*/ 834 w 10000"/>
                  <a:gd name="connsiteY578" fmla="*/ 9581 h 10000"/>
                  <a:gd name="connsiteX579" fmla="*/ 1016 w 10000"/>
                  <a:gd name="connsiteY579" fmla="*/ 9588 h 10000"/>
                  <a:gd name="connsiteX580" fmla="*/ 1369 w 10000"/>
                  <a:gd name="connsiteY580" fmla="*/ 9602 h 10000"/>
                  <a:gd name="connsiteX581" fmla="*/ 1733 w 10000"/>
                  <a:gd name="connsiteY581" fmla="*/ 9588 h 10000"/>
                  <a:gd name="connsiteX582" fmla="*/ 2096 w 10000"/>
                  <a:gd name="connsiteY582" fmla="*/ 9575 h 10000"/>
                  <a:gd name="connsiteX583" fmla="*/ 2460 w 10000"/>
                  <a:gd name="connsiteY583" fmla="*/ 9561 h 10000"/>
                  <a:gd name="connsiteX584" fmla="*/ 2813 w 10000"/>
                  <a:gd name="connsiteY584" fmla="*/ 9554 h 10000"/>
                  <a:gd name="connsiteX585" fmla="*/ 3176 w 10000"/>
                  <a:gd name="connsiteY585" fmla="*/ 9561 h 10000"/>
                  <a:gd name="connsiteX586" fmla="*/ 3176 w 10000"/>
                  <a:gd name="connsiteY586" fmla="*/ 9581 h 10000"/>
                  <a:gd name="connsiteX587" fmla="*/ 3187 w 10000"/>
                  <a:gd name="connsiteY587" fmla="*/ 9602 h 10000"/>
                  <a:gd name="connsiteX588" fmla="*/ 3187 w 10000"/>
                  <a:gd name="connsiteY588" fmla="*/ 9615 h 10000"/>
                  <a:gd name="connsiteX589" fmla="*/ 3187 w 10000"/>
                  <a:gd name="connsiteY589" fmla="*/ 9635 h 10000"/>
                  <a:gd name="connsiteX590" fmla="*/ 3209 w 10000"/>
                  <a:gd name="connsiteY590" fmla="*/ 9662 h 10000"/>
                  <a:gd name="connsiteX591" fmla="*/ 3219 w 10000"/>
                  <a:gd name="connsiteY591" fmla="*/ 9683 h 10000"/>
                  <a:gd name="connsiteX592" fmla="*/ 3219 w 10000"/>
                  <a:gd name="connsiteY592" fmla="*/ 9696 h 10000"/>
                  <a:gd name="connsiteX593" fmla="*/ 3241 w 10000"/>
                  <a:gd name="connsiteY593" fmla="*/ 9716 h 10000"/>
                  <a:gd name="connsiteX594" fmla="*/ 3262 w 10000"/>
                  <a:gd name="connsiteY594" fmla="*/ 9743 h 10000"/>
                  <a:gd name="connsiteX595" fmla="*/ 3294 w 10000"/>
                  <a:gd name="connsiteY595" fmla="*/ 9764 h 10000"/>
                  <a:gd name="connsiteX596" fmla="*/ 3326 w 10000"/>
                  <a:gd name="connsiteY596" fmla="*/ 9784 h 10000"/>
                  <a:gd name="connsiteX597" fmla="*/ 3348 w 10000"/>
                  <a:gd name="connsiteY597" fmla="*/ 9797 h 10000"/>
                  <a:gd name="connsiteX598" fmla="*/ 3390 w 10000"/>
                  <a:gd name="connsiteY598" fmla="*/ 9818 h 10000"/>
                  <a:gd name="connsiteX599" fmla="*/ 3422 w 10000"/>
                  <a:gd name="connsiteY599" fmla="*/ 9838 h 10000"/>
                  <a:gd name="connsiteX600" fmla="*/ 3465 w 10000"/>
                  <a:gd name="connsiteY600" fmla="*/ 9845 h 10000"/>
                  <a:gd name="connsiteX601" fmla="*/ 3497 w 10000"/>
                  <a:gd name="connsiteY601" fmla="*/ 9865 h 10000"/>
                  <a:gd name="connsiteX602" fmla="*/ 3529 w 10000"/>
                  <a:gd name="connsiteY602" fmla="*/ 9865 h 10000"/>
                  <a:gd name="connsiteX603" fmla="*/ 3540 w 10000"/>
                  <a:gd name="connsiteY603" fmla="*/ 9872 h 10000"/>
                  <a:gd name="connsiteX604" fmla="*/ 3551 w 10000"/>
                  <a:gd name="connsiteY604" fmla="*/ 9872 h 10000"/>
                  <a:gd name="connsiteX605" fmla="*/ 3572 w 10000"/>
                  <a:gd name="connsiteY605" fmla="*/ 9872 h 10000"/>
                  <a:gd name="connsiteX606" fmla="*/ 3583 w 10000"/>
                  <a:gd name="connsiteY606" fmla="*/ 9872 h 10000"/>
                  <a:gd name="connsiteX607" fmla="*/ 3594 w 10000"/>
                  <a:gd name="connsiteY607" fmla="*/ 9872 h 10000"/>
                  <a:gd name="connsiteX608" fmla="*/ 3615 w 10000"/>
                  <a:gd name="connsiteY608" fmla="*/ 9872 h 10000"/>
                  <a:gd name="connsiteX609" fmla="*/ 3626 w 10000"/>
                  <a:gd name="connsiteY609" fmla="*/ 9872 h 10000"/>
                  <a:gd name="connsiteX610" fmla="*/ 3658 w 10000"/>
                  <a:gd name="connsiteY610" fmla="*/ 9892 h 10000"/>
                  <a:gd name="connsiteX611" fmla="*/ 3679 w 10000"/>
                  <a:gd name="connsiteY611" fmla="*/ 9899 h 10000"/>
                  <a:gd name="connsiteX612" fmla="*/ 3711 w 10000"/>
                  <a:gd name="connsiteY612" fmla="*/ 9905 h 10000"/>
                  <a:gd name="connsiteX613" fmla="*/ 3743 w 10000"/>
                  <a:gd name="connsiteY613" fmla="*/ 9905 h 10000"/>
                  <a:gd name="connsiteX614" fmla="*/ 3786 w 10000"/>
                  <a:gd name="connsiteY614" fmla="*/ 9905 h 10000"/>
                  <a:gd name="connsiteX615" fmla="*/ 3818 w 10000"/>
                  <a:gd name="connsiteY615" fmla="*/ 9919 h 10000"/>
                  <a:gd name="connsiteX616" fmla="*/ 3861 w 10000"/>
                  <a:gd name="connsiteY616" fmla="*/ 9926 h 10000"/>
                  <a:gd name="connsiteX617" fmla="*/ 3872 w 10000"/>
                  <a:gd name="connsiteY617" fmla="*/ 9946 h 10000"/>
                  <a:gd name="connsiteX618" fmla="*/ 3947 w 10000"/>
                  <a:gd name="connsiteY618" fmla="*/ 9953 h 10000"/>
                  <a:gd name="connsiteX619" fmla="*/ 4000 w 10000"/>
                  <a:gd name="connsiteY619" fmla="*/ 9966 h 10000"/>
                  <a:gd name="connsiteX620" fmla="*/ 4075 w 10000"/>
                  <a:gd name="connsiteY620" fmla="*/ 9973 h 10000"/>
                  <a:gd name="connsiteX621" fmla="*/ 4128 w 10000"/>
                  <a:gd name="connsiteY621" fmla="*/ 9973 h 10000"/>
                  <a:gd name="connsiteX622" fmla="*/ 4203 w 10000"/>
                  <a:gd name="connsiteY622" fmla="*/ 9980 h 10000"/>
                  <a:gd name="connsiteX623" fmla="*/ 4278 w 10000"/>
                  <a:gd name="connsiteY623" fmla="*/ 9993 h 10000"/>
                  <a:gd name="connsiteX624" fmla="*/ 4332 w 10000"/>
                  <a:gd name="connsiteY624" fmla="*/ 9993 h 10000"/>
                  <a:gd name="connsiteX625" fmla="*/ 4406 w 10000"/>
                  <a:gd name="connsiteY62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321 w 10000"/>
                  <a:gd name="connsiteY527" fmla="*/ 6435 h 10000"/>
                  <a:gd name="connsiteX528" fmla="*/ 2417 w 10000"/>
                  <a:gd name="connsiteY528" fmla="*/ 6482 h 10000"/>
                  <a:gd name="connsiteX529" fmla="*/ 2513 w 10000"/>
                  <a:gd name="connsiteY529" fmla="*/ 6516 h 10000"/>
                  <a:gd name="connsiteX530" fmla="*/ 2631 w 10000"/>
                  <a:gd name="connsiteY530" fmla="*/ 6543 h 10000"/>
                  <a:gd name="connsiteX531" fmla="*/ 2727 w 10000"/>
                  <a:gd name="connsiteY531" fmla="*/ 6556 h 10000"/>
                  <a:gd name="connsiteX532" fmla="*/ 2845 w 10000"/>
                  <a:gd name="connsiteY532" fmla="*/ 6563 h 10000"/>
                  <a:gd name="connsiteX533" fmla="*/ 2973 w 10000"/>
                  <a:gd name="connsiteY533" fmla="*/ 6570 h 10000"/>
                  <a:gd name="connsiteX534" fmla="*/ 3091 w 10000"/>
                  <a:gd name="connsiteY534" fmla="*/ 6570 h 10000"/>
                  <a:gd name="connsiteX535" fmla="*/ 3209 w 10000"/>
                  <a:gd name="connsiteY535" fmla="*/ 6563 h 10000"/>
                  <a:gd name="connsiteX536" fmla="*/ 3209 w 10000"/>
                  <a:gd name="connsiteY536" fmla="*/ 6590 h 10000"/>
                  <a:gd name="connsiteX537" fmla="*/ 3187 w 10000"/>
                  <a:gd name="connsiteY537" fmla="*/ 6624 h 10000"/>
                  <a:gd name="connsiteX538" fmla="*/ 3187 w 10000"/>
                  <a:gd name="connsiteY538" fmla="*/ 6651 h 10000"/>
                  <a:gd name="connsiteX539" fmla="*/ 3187 w 10000"/>
                  <a:gd name="connsiteY539" fmla="*/ 6678 h 10000"/>
                  <a:gd name="connsiteX540" fmla="*/ 3176 w 10000"/>
                  <a:gd name="connsiteY540" fmla="*/ 6712 h 10000"/>
                  <a:gd name="connsiteX541" fmla="*/ 3176 w 10000"/>
                  <a:gd name="connsiteY541" fmla="*/ 6739 h 10000"/>
                  <a:gd name="connsiteX542" fmla="*/ 3166 w 10000"/>
                  <a:gd name="connsiteY542" fmla="*/ 6766 h 10000"/>
                  <a:gd name="connsiteX543" fmla="*/ 3166 w 10000"/>
                  <a:gd name="connsiteY543" fmla="*/ 6793 h 10000"/>
                  <a:gd name="connsiteX544" fmla="*/ 3134 w 10000"/>
                  <a:gd name="connsiteY544" fmla="*/ 6989 h 10000"/>
                  <a:gd name="connsiteX545" fmla="*/ 3134 w 10000"/>
                  <a:gd name="connsiteY545" fmla="*/ 7184 h 10000"/>
                  <a:gd name="connsiteX546" fmla="*/ 3144 w 10000"/>
                  <a:gd name="connsiteY546" fmla="*/ 7380 h 10000"/>
                  <a:gd name="connsiteX547" fmla="*/ 3176 w 10000"/>
                  <a:gd name="connsiteY547" fmla="*/ 7576 h 10000"/>
                  <a:gd name="connsiteX548" fmla="*/ 3219 w 10000"/>
                  <a:gd name="connsiteY548" fmla="*/ 7765 h 10000"/>
                  <a:gd name="connsiteX549" fmla="*/ 3283 w 10000"/>
                  <a:gd name="connsiteY549" fmla="*/ 7968 h 10000"/>
                  <a:gd name="connsiteX550" fmla="*/ 3348 w 10000"/>
                  <a:gd name="connsiteY550" fmla="*/ 8157 h 10000"/>
                  <a:gd name="connsiteX551" fmla="*/ 3422 w 10000"/>
                  <a:gd name="connsiteY551" fmla="*/ 8339 h 10000"/>
                  <a:gd name="connsiteX552" fmla="*/ 3711 w 10000"/>
                  <a:gd name="connsiteY552" fmla="*/ 8852 h 10000"/>
                  <a:gd name="connsiteX553" fmla="*/ 3294 w 10000"/>
                  <a:gd name="connsiteY553" fmla="*/ 8832 h 10000"/>
                  <a:gd name="connsiteX554" fmla="*/ 2856 w 10000"/>
                  <a:gd name="connsiteY554" fmla="*/ 8832 h 10000"/>
                  <a:gd name="connsiteX555" fmla="*/ 2642 w 10000"/>
                  <a:gd name="connsiteY555" fmla="*/ 8832 h 10000"/>
                  <a:gd name="connsiteX556" fmla="*/ 2428 w 10000"/>
                  <a:gd name="connsiteY556" fmla="*/ 8845 h 10000"/>
                  <a:gd name="connsiteX557" fmla="*/ 2214 w 10000"/>
                  <a:gd name="connsiteY557" fmla="*/ 8859 h 10000"/>
                  <a:gd name="connsiteX558" fmla="*/ 1989 w 10000"/>
                  <a:gd name="connsiteY558" fmla="*/ 8879 h 10000"/>
                  <a:gd name="connsiteX559" fmla="*/ 1786 w 10000"/>
                  <a:gd name="connsiteY559" fmla="*/ 8906 h 10000"/>
                  <a:gd name="connsiteX560" fmla="*/ 1572 w 10000"/>
                  <a:gd name="connsiteY560" fmla="*/ 8933 h 10000"/>
                  <a:gd name="connsiteX561" fmla="*/ 1369 w 10000"/>
                  <a:gd name="connsiteY561" fmla="*/ 8967 h 10000"/>
                  <a:gd name="connsiteX562" fmla="*/ 1166 w 10000"/>
                  <a:gd name="connsiteY562" fmla="*/ 9014 h 10000"/>
                  <a:gd name="connsiteX563" fmla="*/ 984 w 10000"/>
                  <a:gd name="connsiteY563" fmla="*/ 9068 h 10000"/>
                  <a:gd name="connsiteX564" fmla="*/ 791 w 10000"/>
                  <a:gd name="connsiteY564" fmla="*/ 9136 h 10000"/>
                  <a:gd name="connsiteX565" fmla="*/ 610 w 10000"/>
                  <a:gd name="connsiteY565" fmla="*/ 9196 h 10000"/>
                  <a:gd name="connsiteX566" fmla="*/ 439 w 10000"/>
                  <a:gd name="connsiteY566" fmla="*/ 9278 h 10000"/>
                  <a:gd name="connsiteX567" fmla="*/ 406 w 10000"/>
                  <a:gd name="connsiteY567" fmla="*/ 9305 h 10000"/>
                  <a:gd name="connsiteX568" fmla="*/ 385 w 10000"/>
                  <a:gd name="connsiteY568" fmla="*/ 9332 h 10000"/>
                  <a:gd name="connsiteX569" fmla="*/ 364 w 10000"/>
                  <a:gd name="connsiteY569" fmla="*/ 9359 h 10000"/>
                  <a:gd name="connsiteX570" fmla="*/ 342 w 10000"/>
                  <a:gd name="connsiteY570" fmla="*/ 9392 h 10000"/>
                  <a:gd name="connsiteX571" fmla="*/ 332 w 10000"/>
                  <a:gd name="connsiteY571" fmla="*/ 9419 h 10000"/>
                  <a:gd name="connsiteX572" fmla="*/ 321 w 10000"/>
                  <a:gd name="connsiteY572" fmla="*/ 9446 h 10000"/>
                  <a:gd name="connsiteX573" fmla="*/ 321 w 10000"/>
                  <a:gd name="connsiteY573" fmla="*/ 9473 h 10000"/>
                  <a:gd name="connsiteX574" fmla="*/ 321 w 10000"/>
                  <a:gd name="connsiteY574" fmla="*/ 9500 h 10000"/>
                  <a:gd name="connsiteX575" fmla="*/ 492 w 10000"/>
                  <a:gd name="connsiteY575" fmla="*/ 9534 h 10000"/>
                  <a:gd name="connsiteX576" fmla="*/ 663 w 10000"/>
                  <a:gd name="connsiteY576" fmla="*/ 9554 h 10000"/>
                  <a:gd name="connsiteX577" fmla="*/ 834 w 10000"/>
                  <a:gd name="connsiteY577" fmla="*/ 9581 h 10000"/>
                  <a:gd name="connsiteX578" fmla="*/ 1016 w 10000"/>
                  <a:gd name="connsiteY578" fmla="*/ 9588 h 10000"/>
                  <a:gd name="connsiteX579" fmla="*/ 1369 w 10000"/>
                  <a:gd name="connsiteY579" fmla="*/ 9602 h 10000"/>
                  <a:gd name="connsiteX580" fmla="*/ 1733 w 10000"/>
                  <a:gd name="connsiteY580" fmla="*/ 9588 h 10000"/>
                  <a:gd name="connsiteX581" fmla="*/ 2096 w 10000"/>
                  <a:gd name="connsiteY581" fmla="*/ 9575 h 10000"/>
                  <a:gd name="connsiteX582" fmla="*/ 2460 w 10000"/>
                  <a:gd name="connsiteY582" fmla="*/ 9561 h 10000"/>
                  <a:gd name="connsiteX583" fmla="*/ 2813 w 10000"/>
                  <a:gd name="connsiteY583" fmla="*/ 9554 h 10000"/>
                  <a:gd name="connsiteX584" fmla="*/ 3176 w 10000"/>
                  <a:gd name="connsiteY584" fmla="*/ 9561 h 10000"/>
                  <a:gd name="connsiteX585" fmla="*/ 3176 w 10000"/>
                  <a:gd name="connsiteY585" fmla="*/ 9581 h 10000"/>
                  <a:gd name="connsiteX586" fmla="*/ 3187 w 10000"/>
                  <a:gd name="connsiteY586" fmla="*/ 9602 h 10000"/>
                  <a:gd name="connsiteX587" fmla="*/ 3187 w 10000"/>
                  <a:gd name="connsiteY587" fmla="*/ 9615 h 10000"/>
                  <a:gd name="connsiteX588" fmla="*/ 3187 w 10000"/>
                  <a:gd name="connsiteY588" fmla="*/ 9635 h 10000"/>
                  <a:gd name="connsiteX589" fmla="*/ 3209 w 10000"/>
                  <a:gd name="connsiteY589" fmla="*/ 9662 h 10000"/>
                  <a:gd name="connsiteX590" fmla="*/ 3219 w 10000"/>
                  <a:gd name="connsiteY590" fmla="*/ 9683 h 10000"/>
                  <a:gd name="connsiteX591" fmla="*/ 3219 w 10000"/>
                  <a:gd name="connsiteY591" fmla="*/ 9696 h 10000"/>
                  <a:gd name="connsiteX592" fmla="*/ 3241 w 10000"/>
                  <a:gd name="connsiteY592" fmla="*/ 9716 h 10000"/>
                  <a:gd name="connsiteX593" fmla="*/ 3262 w 10000"/>
                  <a:gd name="connsiteY593" fmla="*/ 9743 h 10000"/>
                  <a:gd name="connsiteX594" fmla="*/ 3294 w 10000"/>
                  <a:gd name="connsiteY594" fmla="*/ 9764 h 10000"/>
                  <a:gd name="connsiteX595" fmla="*/ 3326 w 10000"/>
                  <a:gd name="connsiteY595" fmla="*/ 9784 h 10000"/>
                  <a:gd name="connsiteX596" fmla="*/ 3348 w 10000"/>
                  <a:gd name="connsiteY596" fmla="*/ 9797 h 10000"/>
                  <a:gd name="connsiteX597" fmla="*/ 3390 w 10000"/>
                  <a:gd name="connsiteY597" fmla="*/ 9818 h 10000"/>
                  <a:gd name="connsiteX598" fmla="*/ 3422 w 10000"/>
                  <a:gd name="connsiteY598" fmla="*/ 9838 h 10000"/>
                  <a:gd name="connsiteX599" fmla="*/ 3465 w 10000"/>
                  <a:gd name="connsiteY599" fmla="*/ 9845 h 10000"/>
                  <a:gd name="connsiteX600" fmla="*/ 3497 w 10000"/>
                  <a:gd name="connsiteY600" fmla="*/ 9865 h 10000"/>
                  <a:gd name="connsiteX601" fmla="*/ 3529 w 10000"/>
                  <a:gd name="connsiteY601" fmla="*/ 9865 h 10000"/>
                  <a:gd name="connsiteX602" fmla="*/ 3540 w 10000"/>
                  <a:gd name="connsiteY602" fmla="*/ 9872 h 10000"/>
                  <a:gd name="connsiteX603" fmla="*/ 3551 w 10000"/>
                  <a:gd name="connsiteY603" fmla="*/ 9872 h 10000"/>
                  <a:gd name="connsiteX604" fmla="*/ 3572 w 10000"/>
                  <a:gd name="connsiteY604" fmla="*/ 9872 h 10000"/>
                  <a:gd name="connsiteX605" fmla="*/ 3583 w 10000"/>
                  <a:gd name="connsiteY605" fmla="*/ 9872 h 10000"/>
                  <a:gd name="connsiteX606" fmla="*/ 3594 w 10000"/>
                  <a:gd name="connsiteY606" fmla="*/ 9872 h 10000"/>
                  <a:gd name="connsiteX607" fmla="*/ 3615 w 10000"/>
                  <a:gd name="connsiteY607" fmla="*/ 9872 h 10000"/>
                  <a:gd name="connsiteX608" fmla="*/ 3626 w 10000"/>
                  <a:gd name="connsiteY608" fmla="*/ 9872 h 10000"/>
                  <a:gd name="connsiteX609" fmla="*/ 3658 w 10000"/>
                  <a:gd name="connsiteY609" fmla="*/ 9892 h 10000"/>
                  <a:gd name="connsiteX610" fmla="*/ 3679 w 10000"/>
                  <a:gd name="connsiteY610" fmla="*/ 9899 h 10000"/>
                  <a:gd name="connsiteX611" fmla="*/ 3711 w 10000"/>
                  <a:gd name="connsiteY611" fmla="*/ 9905 h 10000"/>
                  <a:gd name="connsiteX612" fmla="*/ 3743 w 10000"/>
                  <a:gd name="connsiteY612" fmla="*/ 9905 h 10000"/>
                  <a:gd name="connsiteX613" fmla="*/ 3786 w 10000"/>
                  <a:gd name="connsiteY613" fmla="*/ 9905 h 10000"/>
                  <a:gd name="connsiteX614" fmla="*/ 3818 w 10000"/>
                  <a:gd name="connsiteY614" fmla="*/ 9919 h 10000"/>
                  <a:gd name="connsiteX615" fmla="*/ 3861 w 10000"/>
                  <a:gd name="connsiteY615" fmla="*/ 9926 h 10000"/>
                  <a:gd name="connsiteX616" fmla="*/ 3872 w 10000"/>
                  <a:gd name="connsiteY616" fmla="*/ 9946 h 10000"/>
                  <a:gd name="connsiteX617" fmla="*/ 3947 w 10000"/>
                  <a:gd name="connsiteY617" fmla="*/ 9953 h 10000"/>
                  <a:gd name="connsiteX618" fmla="*/ 4000 w 10000"/>
                  <a:gd name="connsiteY618" fmla="*/ 9966 h 10000"/>
                  <a:gd name="connsiteX619" fmla="*/ 4075 w 10000"/>
                  <a:gd name="connsiteY619" fmla="*/ 9973 h 10000"/>
                  <a:gd name="connsiteX620" fmla="*/ 4128 w 10000"/>
                  <a:gd name="connsiteY620" fmla="*/ 9973 h 10000"/>
                  <a:gd name="connsiteX621" fmla="*/ 4203 w 10000"/>
                  <a:gd name="connsiteY621" fmla="*/ 9980 h 10000"/>
                  <a:gd name="connsiteX622" fmla="*/ 4278 w 10000"/>
                  <a:gd name="connsiteY622" fmla="*/ 9993 h 10000"/>
                  <a:gd name="connsiteX623" fmla="*/ 4332 w 10000"/>
                  <a:gd name="connsiteY623" fmla="*/ 9993 h 10000"/>
                  <a:gd name="connsiteX624" fmla="*/ 4406 w 10000"/>
                  <a:gd name="connsiteY62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2321 w 10000"/>
                  <a:gd name="connsiteY526" fmla="*/ 6435 h 10000"/>
                  <a:gd name="connsiteX527" fmla="*/ 2417 w 10000"/>
                  <a:gd name="connsiteY527" fmla="*/ 6482 h 10000"/>
                  <a:gd name="connsiteX528" fmla="*/ 2513 w 10000"/>
                  <a:gd name="connsiteY528" fmla="*/ 6516 h 10000"/>
                  <a:gd name="connsiteX529" fmla="*/ 2631 w 10000"/>
                  <a:gd name="connsiteY529" fmla="*/ 6543 h 10000"/>
                  <a:gd name="connsiteX530" fmla="*/ 2727 w 10000"/>
                  <a:gd name="connsiteY530" fmla="*/ 6556 h 10000"/>
                  <a:gd name="connsiteX531" fmla="*/ 2845 w 10000"/>
                  <a:gd name="connsiteY531" fmla="*/ 6563 h 10000"/>
                  <a:gd name="connsiteX532" fmla="*/ 2973 w 10000"/>
                  <a:gd name="connsiteY532" fmla="*/ 6570 h 10000"/>
                  <a:gd name="connsiteX533" fmla="*/ 3091 w 10000"/>
                  <a:gd name="connsiteY533" fmla="*/ 6570 h 10000"/>
                  <a:gd name="connsiteX534" fmla="*/ 3209 w 10000"/>
                  <a:gd name="connsiteY534" fmla="*/ 6563 h 10000"/>
                  <a:gd name="connsiteX535" fmla="*/ 3209 w 10000"/>
                  <a:gd name="connsiteY535" fmla="*/ 6590 h 10000"/>
                  <a:gd name="connsiteX536" fmla="*/ 3187 w 10000"/>
                  <a:gd name="connsiteY536" fmla="*/ 6624 h 10000"/>
                  <a:gd name="connsiteX537" fmla="*/ 3187 w 10000"/>
                  <a:gd name="connsiteY537" fmla="*/ 6651 h 10000"/>
                  <a:gd name="connsiteX538" fmla="*/ 3187 w 10000"/>
                  <a:gd name="connsiteY538" fmla="*/ 6678 h 10000"/>
                  <a:gd name="connsiteX539" fmla="*/ 3176 w 10000"/>
                  <a:gd name="connsiteY539" fmla="*/ 6712 h 10000"/>
                  <a:gd name="connsiteX540" fmla="*/ 3176 w 10000"/>
                  <a:gd name="connsiteY540" fmla="*/ 6739 h 10000"/>
                  <a:gd name="connsiteX541" fmla="*/ 3166 w 10000"/>
                  <a:gd name="connsiteY541" fmla="*/ 6766 h 10000"/>
                  <a:gd name="connsiteX542" fmla="*/ 3166 w 10000"/>
                  <a:gd name="connsiteY542" fmla="*/ 6793 h 10000"/>
                  <a:gd name="connsiteX543" fmla="*/ 3134 w 10000"/>
                  <a:gd name="connsiteY543" fmla="*/ 6989 h 10000"/>
                  <a:gd name="connsiteX544" fmla="*/ 3134 w 10000"/>
                  <a:gd name="connsiteY544" fmla="*/ 7184 h 10000"/>
                  <a:gd name="connsiteX545" fmla="*/ 3144 w 10000"/>
                  <a:gd name="connsiteY545" fmla="*/ 7380 h 10000"/>
                  <a:gd name="connsiteX546" fmla="*/ 3176 w 10000"/>
                  <a:gd name="connsiteY546" fmla="*/ 7576 h 10000"/>
                  <a:gd name="connsiteX547" fmla="*/ 3219 w 10000"/>
                  <a:gd name="connsiteY547" fmla="*/ 7765 h 10000"/>
                  <a:gd name="connsiteX548" fmla="*/ 3283 w 10000"/>
                  <a:gd name="connsiteY548" fmla="*/ 7968 h 10000"/>
                  <a:gd name="connsiteX549" fmla="*/ 3348 w 10000"/>
                  <a:gd name="connsiteY549" fmla="*/ 8157 h 10000"/>
                  <a:gd name="connsiteX550" fmla="*/ 3422 w 10000"/>
                  <a:gd name="connsiteY550" fmla="*/ 8339 h 10000"/>
                  <a:gd name="connsiteX551" fmla="*/ 3711 w 10000"/>
                  <a:gd name="connsiteY551" fmla="*/ 8852 h 10000"/>
                  <a:gd name="connsiteX552" fmla="*/ 3294 w 10000"/>
                  <a:gd name="connsiteY552" fmla="*/ 8832 h 10000"/>
                  <a:gd name="connsiteX553" fmla="*/ 2856 w 10000"/>
                  <a:gd name="connsiteY553" fmla="*/ 8832 h 10000"/>
                  <a:gd name="connsiteX554" fmla="*/ 2642 w 10000"/>
                  <a:gd name="connsiteY554" fmla="*/ 8832 h 10000"/>
                  <a:gd name="connsiteX555" fmla="*/ 2428 w 10000"/>
                  <a:gd name="connsiteY555" fmla="*/ 8845 h 10000"/>
                  <a:gd name="connsiteX556" fmla="*/ 2214 w 10000"/>
                  <a:gd name="connsiteY556" fmla="*/ 8859 h 10000"/>
                  <a:gd name="connsiteX557" fmla="*/ 1989 w 10000"/>
                  <a:gd name="connsiteY557" fmla="*/ 8879 h 10000"/>
                  <a:gd name="connsiteX558" fmla="*/ 1786 w 10000"/>
                  <a:gd name="connsiteY558" fmla="*/ 8906 h 10000"/>
                  <a:gd name="connsiteX559" fmla="*/ 1572 w 10000"/>
                  <a:gd name="connsiteY559" fmla="*/ 8933 h 10000"/>
                  <a:gd name="connsiteX560" fmla="*/ 1369 w 10000"/>
                  <a:gd name="connsiteY560" fmla="*/ 8967 h 10000"/>
                  <a:gd name="connsiteX561" fmla="*/ 1166 w 10000"/>
                  <a:gd name="connsiteY561" fmla="*/ 9014 h 10000"/>
                  <a:gd name="connsiteX562" fmla="*/ 984 w 10000"/>
                  <a:gd name="connsiteY562" fmla="*/ 9068 h 10000"/>
                  <a:gd name="connsiteX563" fmla="*/ 791 w 10000"/>
                  <a:gd name="connsiteY563" fmla="*/ 9136 h 10000"/>
                  <a:gd name="connsiteX564" fmla="*/ 610 w 10000"/>
                  <a:gd name="connsiteY564" fmla="*/ 9196 h 10000"/>
                  <a:gd name="connsiteX565" fmla="*/ 439 w 10000"/>
                  <a:gd name="connsiteY565" fmla="*/ 9278 h 10000"/>
                  <a:gd name="connsiteX566" fmla="*/ 406 w 10000"/>
                  <a:gd name="connsiteY566" fmla="*/ 9305 h 10000"/>
                  <a:gd name="connsiteX567" fmla="*/ 385 w 10000"/>
                  <a:gd name="connsiteY567" fmla="*/ 9332 h 10000"/>
                  <a:gd name="connsiteX568" fmla="*/ 364 w 10000"/>
                  <a:gd name="connsiteY568" fmla="*/ 9359 h 10000"/>
                  <a:gd name="connsiteX569" fmla="*/ 342 w 10000"/>
                  <a:gd name="connsiteY569" fmla="*/ 9392 h 10000"/>
                  <a:gd name="connsiteX570" fmla="*/ 332 w 10000"/>
                  <a:gd name="connsiteY570" fmla="*/ 9419 h 10000"/>
                  <a:gd name="connsiteX571" fmla="*/ 321 w 10000"/>
                  <a:gd name="connsiteY571" fmla="*/ 9446 h 10000"/>
                  <a:gd name="connsiteX572" fmla="*/ 321 w 10000"/>
                  <a:gd name="connsiteY572" fmla="*/ 9473 h 10000"/>
                  <a:gd name="connsiteX573" fmla="*/ 321 w 10000"/>
                  <a:gd name="connsiteY573" fmla="*/ 9500 h 10000"/>
                  <a:gd name="connsiteX574" fmla="*/ 492 w 10000"/>
                  <a:gd name="connsiteY574" fmla="*/ 9534 h 10000"/>
                  <a:gd name="connsiteX575" fmla="*/ 663 w 10000"/>
                  <a:gd name="connsiteY575" fmla="*/ 9554 h 10000"/>
                  <a:gd name="connsiteX576" fmla="*/ 834 w 10000"/>
                  <a:gd name="connsiteY576" fmla="*/ 9581 h 10000"/>
                  <a:gd name="connsiteX577" fmla="*/ 1016 w 10000"/>
                  <a:gd name="connsiteY577" fmla="*/ 9588 h 10000"/>
                  <a:gd name="connsiteX578" fmla="*/ 1369 w 10000"/>
                  <a:gd name="connsiteY578" fmla="*/ 9602 h 10000"/>
                  <a:gd name="connsiteX579" fmla="*/ 1733 w 10000"/>
                  <a:gd name="connsiteY579" fmla="*/ 9588 h 10000"/>
                  <a:gd name="connsiteX580" fmla="*/ 2096 w 10000"/>
                  <a:gd name="connsiteY580" fmla="*/ 9575 h 10000"/>
                  <a:gd name="connsiteX581" fmla="*/ 2460 w 10000"/>
                  <a:gd name="connsiteY581" fmla="*/ 9561 h 10000"/>
                  <a:gd name="connsiteX582" fmla="*/ 2813 w 10000"/>
                  <a:gd name="connsiteY582" fmla="*/ 9554 h 10000"/>
                  <a:gd name="connsiteX583" fmla="*/ 3176 w 10000"/>
                  <a:gd name="connsiteY583" fmla="*/ 9561 h 10000"/>
                  <a:gd name="connsiteX584" fmla="*/ 3176 w 10000"/>
                  <a:gd name="connsiteY584" fmla="*/ 9581 h 10000"/>
                  <a:gd name="connsiteX585" fmla="*/ 3187 w 10000"/>
                  <a:gd name="connsiteY585" fmla="*/ 9602 h 10000"/>
                  <a:gd name="connsiteX586" fmla="*/ 3187 w 10000"/>
                  <a:gd name="connsiteY586" fmla="*/ 9615 h 10000"/>
                  <a:gd name="connsiteX587" fmla="*/ 3187 w 10000"/>
                  <a:gd name="connsiteY587" fmla="*/ 9635 h 10000"/>
                  <a:gd name="connsiteX588" fmla="*/ 3209 w 10000"/>
                  <a:gd name="connsiteY588" fmla="*/ 9662 h 10000"/>
                  <a:gd name="connsiteX589" fmla="*/ 3219 w 10000"/>
                  <a:gd name="connsiteY589" fmla="*/ 9683 h 10000"/>
                  <a:gd name="connsiteX590" fmla="*/ 3219 w 10000"/>
                  <a:gd name="connsiteY590" fmla="*/ 9696 h 10000"/>
                  <a:gd name="connsiteX591" fmla="*/ 3241 w 10000"/>
                  <a:gd name="connsiteY591" fmla="*/ 9716 h 10000"/>
                  <a:gd name="connsiteX592" fmla="*/ 3262 w 10000"/>
                  <a:gd name="connsiteY592" fmla="*/ 9743 h 10000"/>
                  <a:gd name="connsiteX593" fmla="*/ 3294 w 10000"/>
                  <a:gd name="connsiteY593" fmla="*/ 9764 h 10000"/>
                  <a:gd name="connsiteX594" fmla="*/ 3326 w 10000"/>
                  <a:gd name="connsiteY594" fmla="*/ 9784 h 10000"/>
                  <a:gd name="connsiteX595" fmla="*/ 3348 w 10000"/>
                  <a:gd name="connsiteY595" fmla="*/ 9797 h 10000"/>
                  <a:gd name="connsiteX596" fmla="*/ 3390 w 10000"/>
                  <a:gd name="connsiteY596" fmla="*/ 9818 h 10000"/>
                  <a:gd name="connsiteX597" fmla="*/ 3422 w 10000"/>
                  <a:gd name="connsiteY597" fmla="*/ 9838 h 10000"/>
                  <a:gd name="connsiteX598" fmla="*/ 3465 w 10000"/>
                  <a:gd name="connsiteY598" fmla="*/ 9845 h 10000"/>
                  <a:gd name="connsiteX599" fmla="*/ 3497 w 10000"/>
                  <a:gd name="connsiteY599" fmla="*/ 9865 h 10000"/>
                  <a:gd name="connsiteX600" fmla="*/ 3529 w 10000"/>
                  <a:gd name="connsiteY600" fmla="*/ 9865 h 10000"/>
                  <a:gd name="connsiteX601" fmla="*/ 3540 w 10000"/>
                  <a:gd name="connsiteY601" fmla="*/ 9872 h 10000"/>
                  <a:gd name="connsiteX602" fmla="*/ 3551 w 10000"/>
                  <a:gd name="connsiteY602" fmla="*/ 9872 h 10000"/>
                  <a:gd name="connsiteX603" fmla="*/ 3572 w 10000"/>
                  <a:gd name="connsiteY603" fmla="*/ 9872 h 10000"/>
                  <a:gd name="connsiteX604" fmla="*/ 3583 w 10000"/>
                  <a:gd name="connsiteY604" fmla="*/ 9872 h 10000"/>
                  <a:gd name="connsiteX605" fmla="*/ 3594 w 10000"/>
                  <a:gd name="connsiteY605" fmla="*/ 9872 h 10000"/>
                  <a:gd name="connsiteX606" fmla="*/ 3615 w 10000"/>
                  <a:gd name="connsiteY606" fmla="*/ 9872 h 10000"/>
                  <a:gd name="connsiteX607" fmla="*/ 3626 w 10000"/>
                  <a:gd name="connsiteY607" fmla="*/ 9872 h 10000"/>
                  <a:gd name="connsiteX608" fmla="*/ 3658 w 10000"/>
                  <a:gd name="connsiteY608" fmla="*/ 9892 h 10000"/>
                  <a:gd name="connsiteX609" fmla="*/ 3679 w 10000"/>
                  <a:gd name="connsiteY609" fmla="*/ 9899 h 10000"/>
                  <a:gd name="connsiteX610" fmla="*/ 3711 w 10000"/>
                  <a:gd name="connsiteY610" fmla="*/ 9905 h 10000"/>
                  <a:gd name="connsiteX611" fmla="*/ 3743 w 10000"/>
                  <a:gd name="connsiteY611" fmla="*/ 9905 h 10000"/>
                  <a:gd name="connsiteX612" fmla="*/ 3786 w 10000"/>
                  <a:gd name="connsiteY612" fmla="*/ 9905 h 10000"/>
                  <a:gd name="connsiteX613" fmla="*/ 3818 w 10000"/>
                  <a:gd name="connsiteY613" fmla="*/ 9919 h 10000"/>
                  <a:gd name="connsiteX614" fmla="*/ 3861 w 10000"/>
                  <a:gd name="connsiteY614" fmla="*/ 9926 h 10000"/>
                  <a:gd name="connsiteX615" fmla="*/ 3872 w 10000"/>
                  <a:gd name="connsiteY615" fmla="*/ 9946 h 10000"/>
                  <a:gd name="connsiteX616" fmla="*/ 3947 w 10000"/>
                  <a:gd name="connsiteY616" fmla="*/ 9953 h 10000"/>
                  <a:gd name="connsiteX617" fmla="*/ 4000 w 10000"/>
                  <a:gd name="connsiteY617" fmla="*/ 9966 h 10000"/>
                  <a:gd name="connsiteX618" fmla="*/ 4075 w 10000"/>
                  <a:gd name="connsiteY618" fmla="*/ 9973 h 10000"/>
                  <a:gd name="connsiteX619" fmla="*/ 4128 w 10000"/>
                  <a:gd name="connsiteY619" fmla="*/ 9973 h 10000"/>
                  <a:gd name="connsiteX620" fmla="*/ 4203 w 10000"/>
                  <a:gd name="connsiteY620" fmla="*/ 9980 h 10000"/>
                  <a:gd name="connsiteX621" fmla="*/ 4278 w 10000"/>
                  <a:gd name="connsiteY621" fmla="*/ 9993 h 10000"/>
                  <a:gd name="connsiteX622" fmla="*/ 4332 w 10000"/>
                  <a:gd name="connsiteY622" fmla="*/ 9993 h 10000"/>
                  <a:gd name="connsiteX623" fmla="*/ 4406 w 10000"/>
                  <a:gd name="connsiteY62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2321 w 10000"/>
                  <a:gd name="connsiteY525" fmla="*/ 6435 h 10000"/>
                  <a:gd name="connsiteX526" fmla="*/ 2417 w 10000"/>
                  <a:gd name="connsiteY526" fmla="*/ 6482 h 10000"/>
                  <a:gd name="connsiteX527" fmla="*/ 2513 w 10000"/>
                  <a:gd name="connsiteY527" fmla="*/ 6516 h 10000"/>
                  <a:gd name="connsiteX528" fmla="*/ 2631 w 10000"/>
                  <a:gd name="connsiteY528" fmla="*/ 6543 h 10000"/>
                  <a:gd name="connsiteX529" fmla="*/ 2727 w 10000"/>
                  <a:gd name="connsiteY529" fmla="*/ 6556 h 10000"/>
                  <a:gd name="connsiteX530" fmla="*/ 2845 w 10000"/>
                  <a:gd name="connsiteY530" fmla="*/ 6563 h 10000"/>
                  <a:gd name="connsiteX531" fmla="*/ 2973 w 10000"/>
                  <a:gd name="connsiteY531" fmla="*/ 6570 h 10000"/>
                  <a:gd name="connsiteX532" fmla="*/ 3091 w 10000"/>
                  <a:gd name="connsiteY532" fmla="*/ 6570 h 10000"/>
                  <a:gd name="connsiteX533" fmla="*/ 3209 w 10000"/>
                  <a:gd name="connsiteY533" fmla="*/ 6563 h 10000"/>
                  <a:gd name="connsiteX534" fmla="*/ 3209 w 10000"/>
                  <a:gd name="connsiteY534" fmla="*/ 6590 h 10000"/>
                  <a:gd name="connsiteX535" fmla="*/ 3187 w 10000"/>
                  <a:gd name="connsiteY535" fmla="*/ 6624 h 10000"/>
                  <a:gd name="connsiteX536" fmla="*/ 3187 w 10000"/>
                  <a:gd name="connsiteY536" fmla="*/ 6651 h 10000"/>
                  <a:gd name="connsiteX537" fmla="*/ 3187 w 10000"/>
                  <a:gd name="connsiteY537" fmla="*/ 6678 h 10000"/>
                  <a:gd name="connsiteX538" fmla="*/ 3176 w 10000"/>
                  <a:gd name="connsiteY538" fmla="*/ 6712 h 10000"/>
                  <a:gd name="connsiteX539" fmla="*/ 3176 w 10000"/>
                  <a:gd name="connsiteY539" fmla="*/ 6739 h 10000"/>
                  <a:gd name="connsiteX540" fmla="*/ 3166 w 10000"/>
                  <a:gd name="connsiteY540" fmla="*/ 6766 h 10000"/>
                  <a:gd name="connsiteX541" fmla="*/ 3166 w 10000"/>
                  <a:gd name="connsiteY541" fmla="*/ 6793 h 10000"/>
                  <a:gd name="connsiteX542" fmla="*/ 3134 w 10000"/>
                  <a:gd name="connsiteY542" fmla="*/ 6989 h 10000"/>
                  <a:gd name="connsiteX543" fmla="*/ 3134 w 10000"/>
                  <a:gd name="connsiteY543" fmla="*/ 7184 h 10000"/>
                  <a:gd name="connsiteX544" fmla="*/ 3144 w 10000"/>
                  <a:gd name="connsiteY544" fmla="*/ 7380 h 10000"/>
                  <a:gd name="connsiteX545" fmla="*/ 3176 w 10000"/>
                  <a:gd name="connsiteY545" fmla="*/ 7576 h 10000"/>
                  <a:gd name="connsiteX546" fmla="*/ 3219 w 10000"/>
                  <a:gd name="connsiteY546" fmla="*/ 7765 h 10000"/>
                  <a:gd name="connsiteX547" fmla="*/ 3283 w 10000"/>
                  <a:gd name="connsiteY547" fmla="*/ 7968 h 10000"/>
                  <a:gd name="connsiteX548" fmla="*/ 3348 w 10000"/>
                  <a:gd name="connsiteY548" fmla="*/ 8157 h 10000"/>
                  <a:gd name="connsiteX549" fmla="*/ 3422 w 10000"/>
                  <a:gd name="connsiteY549" fmla="*/ 8339 h 10000"/>
                  <a:gd name="connsiteX550" fmla="*/ 3711 w 10000"/>
                  <a:gd name="connsiteY550" fmla="*/ 8852 h 10000"/>
                  <a:gd name="connsiteX551" fmla="*/ 3294 w 10000"/>
                  <a:gd name="connsiteY551" fmla="*/ 8832 h 10000"/>
                  <a:gd name="connsiteX552" fmla="*/ 2856 w 10000"/>
                  <a:gd name="connsiteY552" fmla="*/ 8832 h 10000"/>
                  <a:gd name="connsiteX553" fmla="*/ 2642 w 10000"/>
                  <a:gd name="connsiteY553" fmla="*/ 8832 h 10000"/>
                  <a:gd name="connsiteX554" fmla="*/ 2428 w 10000"/>
                  <a:gd name="connsiteY554" fmla="*/ 8845 h 10000"/>
                  <a:gd name="connsiteX555" fmla="*/ 2214 w 10000"/>
                  <a:gd name="connsiteY555" fmla="*/ 8859 h 10000"/>
                  <a:gd name="connsiteX556" fmla="*/ 1989 w 10000"/>
                  <a:gd name="connsiteY556" fmla="*/ 8879 h 10000"/>
                  <a:gd name="connsiteX557" fmla="*/ 1786 w 10000"/>
                  <a:gd name="connsiteY557" fmla="*/ 8906 h 10000"/>
                  <a:gd name="connsiteX558" fmla="*/ 1572 w 10000"/>
                  <a:gd name="connsiteY558" fmla="*/ 8933 h 10000"/>
                  <a:gd name="connsiteX559" fmla="*/ 1369 w 10000"/>
                  <a:gd name="connsiteY559" fmla="*/ 8967 h 10000"/>
                  <a:gd name="connsiteX560" fmla="*/ 1166 w 10000"/>
                  <a:gd name="connsiteY560" fmla="*/ 9014 h 10000"/>
                  <a:gd name="connsiteX561" fmla="*/ 984 w 10000"/>
                  <a:gd name="connsiteY561" fmla="*/ 9068 h 10000"/>
                  <a:gd name="connsiteX562" fmla="*/ 791 w 10000"/>
                  <a:gd name="connsiteY562" fmla="*/ 9136 h 10000"/>
                  <a:gd name="connsiteX563" fmla="*/ 610 w 10000"/>
                  <a:gd name="connsiteY563" fmla="*/ 9196 h 10000"/>
                  <a:gd name="connsiteX564" fmla="*/ 439 w 10000"/>
                  <a:gd name="connsiteY564" fmla="*/ 9278 h 10000"/>
                  <a:gd name="connsiteX565" fmla="*/ 406 w 10000"/>
                  <a:gd name="connsiteY565" fmla="*/ 9305 h 10000"/>
                  <a:gd name="connsiteX566" fmla="*/ 385 w 10000"/>
                  <a:gd name="connsiteY566" fmla="*/ 9332 h 10000"/>
                  <a:gd name="connsiteX567" fmla="*/ 364 w 10000"/>
                  <a:gd name="connsiteY567" fmla="*/ 9359 h 10000"/>
                  <a:gd name="connsiteX568" fmla="*/ 342 w 10000"/>
                  <a:gd name="connsiteY568" fmla="*/ 9392 h 10000"/>
                  <a:gd name="connsiteX569" fmla="*/ 332 w 10000"/>
                  <a:gd name="connsiteY569" fmla="*/ 9419 h 10000"/>
                  <a:gd name="connsiteX570" fmla="*/ 321 w 10000"/>
                  <a:gd name="connsiteY570" fmla="*/ 9446 h 10000"/>
                  <a:gd name="connsiteX571" fmla="*/ 321 w 10000"/>
                  <a:gd name="connsiteY571" fmla="*/ 9473 h 10000"/>
                  <a:gd name="connsiteX572" fmla="*/ 321 w 10000"/>
                  <a:gd name="connsiteY572" fmla="*/ 9500 h 10000"/>
                  <a:gd name="connsiteX573" fmla="*/ 492 w 10000"/>
                  <a:gd name="connsiteY573" fmla="*/ 9534 h 10000"/>
                  <a:gd name="connsiteX574" fmla="*/ 663 w 10000"/>
                  <a:gd name="connsiteY574" fmla="*/ 9554 h 10000"/>
                  <a:gd name="connsiteX575" fmla="*/ 834 w 10000"/>
                  <a:gd name="connsiteY575" fmla="*/ 9581 h 10000"/>
                  <a:gd name="connsiteX576" fmla="*/ 1016 w 10000"/>
                  <a:gd name="connsiteY576" fmla="*/ 9588 h 10000"/>
                  <a:gd name="connsiteX577" fmla="*/ 1369 w 10000"/>
                  <a:gd name="connsiteY577" fmla="*/ 9602 h 10000"/>
                  <a:gd name="connsiteX578" fmla="*/ 1733 w 10000"/>
                  <a:gd name="connsiteY578" fmla="*/ 9588 h 10000"/>
                  <a:gd name="connsiteX579" fmla="*/ 2096 w 10000"/>
                  <a:gd name="connsiteY579" fmla="*/ 9575 h 10000"/>
                  <a:gd name="connsiteX580" fmla="*/ 2460 w 10000"/>
                  <a:gd name="connsiteY580" fmla="*/ 9561 h 10000"/>
                  <a:gd name="connsiteX581" fmla="*/ 2813 w 10000"/>
                  <a:gd name="connsiteY581" fmla="*/ 9554 h 10000"/>
                  <a:gd name="connsiteX582" fmla="*/ 3176 w 10000"/>
                  <a:gd name="connsiteY582" fmla="*/ 9561 h 10000"/>
                  <a:gd name="connsiteX583" fmla="*/ 3176 w 10000"/>
                  <a:gd name="connsiteY583" fmla="*/ 9581 h 10000"/>
                  <a:gd name="connsiteX584" fmla="*/ 3187 w 10000"/>
                  <a:gd name="connsiteY584" fmla="*/ 9602 h 10000"/>
                  <a:gd name="connsiteX585" fmla="*/ 3187 w 10000"/>
                  <a:gd name="connsiteY585" fmla="*/ 9615 h 10000"/>
                  <a:gd name="connsiteX586" fmla="*/ 3187 w 10000"/>
                  <a:gd name="connsiteY586" fmla="*/ 9635 h 10000"/>
                  <a:gd name="connsiteX587" fmla="*/ 3209 w 10000"/>
                  <a:gd name="connsiteY587" fmla="*/ 9662 h 10000"/>
                  <a:gd name="connsiteX588" fmla="*/ 3219 w 10000"/>
                  <a:gd name="connsiteY588" fmla="*/ 9683 h 10000"/>
                  <a:gd name="connsiteX589" fmla="*/ 3219 w 10000"/>
                  <a:gd name="connsiteY589" fmla="*/ 9696 h 10000"/>
                  <a:gd name="connsiteX590" fmla="*/ 3241 w 10000"/>
                  <a:gd name="connsiteY590" fmla="*/ 9716 h 10000"/>
                  <a:gd name="connsiteX591" fmla="*/ 3262 w 10000"/>
                  <a:gd name="connsiteY591" fmla="*/ 9743 h 10000"/>
                  <a:gd name="connsiteX592" fmla="*/ 3294 w 10000"/>
                  <a:gd name="connsiteY592" fmla="*/ 9764 h 10000"/>
                  <a:gd name="connsiteX593" fmla="*/ 3326 w 10000"/>
                  <a:gd name="connsiteY593" fmla="*/ 9784 h 10000"/>
                  <a:gd name="connsiteX594" fmla="*/ 3348 w 10000"/>
                  <a:gd name="connsiteY594" fmla="*/ 9797 h 10000"/>
                  <a:gd name="connsiteX595" fmla="*/ 3390 w 10000"/>
                  <a:gd name="connsiteY595" fmla="*/ 9818 h 10000"/>
                  <a:gd name="connsiteX596" fmla="*/ 3422 w 10000"/>
                  <a:gd name="connsiteY596" fmla="*/ 9838 h 10000"/>
                  <a:gd name="connsiteX597" fmla="*/ 3465 w 10000"/>
                  <a:gd name="connsiteY597" fmla="*/ 9845 h 10000"/>
                  <a:gd name="connsiteX598" fmla="*/ 3497 w 10000"/>
                  <a:gd name="connsiteY598" fmla="*/ 9865 h 10000"/>
                  <a:gd name="connsiteX599" fmla="*/ 3529 w 10000"/>
                  <a:gd name="connsiteY599" fmla="*/ 9865 h 10000"/>
                  <a:gd name="connsiteX600" fmla="*/ 3540 w 10000"/>
                  <a:gd name="connsiteY600" fmla="*/ 9872 h 10000"/>
                  <a:gd name="connsiteX601" fmla="*/ 3551 w 10000"/>
                  <a:gd name="connsiteY601" fmla="*/ 9872 h 10000"/>
                  <a:gd name="connsiteX602" fmla="*/ 3572 w 10000"/>
                  <a:gd name="connsiteY602" fmla="*/ 9872 h 10000"/>
                  <a:gd name="connsiteX603" fmla="*/ 3583 w 10000"/>
                  <a:gd name="connsiteY603" fmla="*/ 9872 h 10000"/>
                  <a:gd name="connsiteX604" fmla="*/ 3594 w 10000"/>
                  <a:gd name="connsiteY604" fmla="*/ 9872 h 10000"/>
                  <a:gd name="connsiteX605" fmla="*/ 3615 w 10000"/>
                  <a:gd name="connsiteY605" fmla="*/ 9872 h 10000"/>
                  <a:gd name="connsiteX606" fmla="*/ 3626 w 10000"/>
                  <a:gd name="connsiteY606" fmla="*/ 9872 h 10000"/>
                  <a:gd name="connsiteX607" fmla="*/ 3658 w 10000"/>
                  <a:gd name="connsiteY607" fmla="*/ 9892 h 10000"/>
                  <a:gd name="connsiteX608" fmla="*/ 3679 w 10000"/>
                  <a:gd name="connsiteY608" fmla="*/ 9899 h 10000"/>
                  <a:gd name="connsiteX609" fmla="*/ 3711 w 10000"/>
                  <a:gd name="connsiteY609" fmla="*/ 9905 h 10000"/>
                  <a:gd name="connsiteX610" fmla="*/ 3743 w 10000"/>
                  <a:gd name="connsiteY610" fmla="*/ 9905 h 10000"/>
                  <a:gd name="connsiteX611" fmla="*/ 3786 w 10000"/>
                  <a:gd name="connsiteY611" fmla="*/ 9905 h 10000"/>
                  <a:gd name="connsiteX612" fmla="*/ 3818 w 10000"/>
                  <a:gd name="connsiteY612" fmla="*/ 9919 h 10000"/>
                  <a:gd name="connsiteX613" fmla="*/ 3861 w 10000"/>
                  <a:gd name="connsiteY613" fmla="*/ 9926 h 10000"/>
                  <a:gd name="connsiteX614" fmla="*/ 3872 w 10000"/>
                  <a:gd name="connsiteY614" fmla="*/ 9946 h 10000"/>
                  <a:gd name="connsiteX615" fmla="*/ 3947 w 10000"/>
                  <a:gd name="connsiteY615" fmla="*/ 9953 h 10000"/>
                  <a:gd name="connsiteX616" fmla="*/ 4000 w 10000"/>
                  <a:gd name="connsiteY616" fmla="*/ 9966 h 10000"/>
                  <a:gd name="connsiteX617" fmla="*/ 4075 w 10000"/>
                  <a:gd name="connsiteY617" fmla="*/ 9973 h 10000"/>
                  <a:gd name="connsiteX618" fmla="*/ 4128 w 10000"/>
                  <a:gd name="connsiteY618" fmla="*/ 9973 h 10000"/>
                  <a:gd name="connsiteX619" fmla="*/ 4203 w 10000"/>
                  <a:gd name="connsiteY619" fmla="*/ 9980 h 10000"/>
                  <a:gd name="connsiteX620" fmla="*/ 4278 w 10000"/>
                  <a:gd name="connsiteY620" fmla="*/ 9993 h 10000"/>
                  <a:gd name="connsiteX621" fmla="*/ 4332 w 10000"/>
                  <a:gd name="connsiteY621" fmla="*/ 9993 h 10000"/>
                  <a:gd name="connsiteX622" fmla="*/ 4406 w 10000"/>
                  <a:gd name="connsiteY62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321 w 10000"/>
                  <a:gd name="connsiteY524" fmla="*/ 6435 h 10000"/>
                  <a:gd name="connsiteX525" fmla="*/ 2417 w 10000"/>
                  <a:gd name="connsiteY525" fmla="*/ 6482 h 10000"/>
                  <a:gd name="connsiteX526" fmla="*/ 2513 w 10000"/>
                  <a:gd name="connsiteY526" fmla="*/ 6516 h 10000"/>
                  <a:gd name="connsiteX527" fmla="*/ 2631 w 10000"/>
                  <a:gd name="connsiteY527" fmla="*/ 6543 h 10000"/>
                  <a:gd name="connsiteX528" fmla="*/ 2727 w 10000"/>
                  <a:gd name="connsiteY528" fmla="*/ 6556 h 10000"/>
                  <a:gd name="connsiteX529" fmla="*/ 2845 w 10000"/>
                  <a:gd name="connsiteY529" fmla="*/ 6563 h 10000"/>
                  <a:gd name="connsiteX530" fmla="*/ 2973 w 10000"/>
                  <a:gd name="connsiteY530" fmla="*/ 6570 h 10000"/>
                  <a:gd name="connsiteX531" fmla="*/ 3091 w 10000"/>
                  <a:gd name="connsiteY531" fmla="*/ 6570 h 10000"/>
                  <a:gd name="connsiteX532" fmla="*/ 3209 w 10000"/>
                  <a:gd name="connsiteY532" fmla="*/ 6563 h 10000"/>
                  <a:gd name="connsiteX533" fmla="*/ 3209 w 10000"/>
                  <a:gd name="connsiteY533" fmla="*/ 6590 h 10000"/>
                  <a:gd name="connsiteX534" fmla="*/ 3187 w 10000"/>
                  <a:gd name="connsiteY534" fmla="*/ 6624 h 10000"/>
                  <a:gd name="connsiteX535" fmla="*/ 3187 w 10000"/>
                  <a:gd name="connsiteY535" fmla="*/ 6651 h 10000"/>
                  <a:gd name="connsiteX536" fmla="*/ 3187 w 10000"/>
                  <a:gd name="connsiteY536" fmla="*/ 6678 h 10000"/>
                  <a:gd name="connsiteX537" fmla="*/ 3176 w 10000"/>
                  <a:gd name="connsiteY537" fmla="*/ 6712 h 10000"/>
                  <a:gd name="connsiteX538" fmla="*/ 3176 w 10000"/>
                  <a:gd name="connsiteY538" fmla="*/ 6739 h 10000"/>
                  <a:gd name="connsiteX539" fmla="*/ 3166 w 10000"/>
                  <a:gd name="connsiteY539" fmla="*/ 6766 h 10000"/>
                  <a:gd name="connsiteX540" fmla="*/ 3166 w 10000"/>
                  <a:gd name="connsiteY540" fmla="*/ 6793 h 10000"/>
                  <a:gd name="connsiteX541" fmla="*/ 3134 w 10000"/>
                  <a:gd name="connsiteY541" fmla="*/ 6989 h 10000"/>
                  <a:gd name="connsiteX542" fmla="*/ 3134 w 10000"/>
                  <a:gd name="connsiteY542" fmla="*/ 7184 h 10000"/>
                  <a:gd name="connsiteX543" fmla="*/ 3144 w 10000"/>
                  <a:gd name="connsiteY543" fmla="*/ 7380 h 10000"/>
                  <a:gd name="connsiteX544" fmla="*/ 3176 w 10000"/>
                  <a:gd name="connsiteY544" fmla="*/ 7576 h 10000"/>
                  <a:gd name="connsiteX545" fmla="*/ 3219 w 10000"/>
                  <a:gd name="connsiteY545" fmla="*/ 7765 h 10000"/>
                  <a:gd name="connsiteX546" fmla="*/ 3283 w 10000"/>
                  <a:gd name="connsiteY546" fmla="*/ 7968 h 10000"/>
                  <a:gd name="connsiteX547" fmla="*/ 3348 w 10000"/>
                  <a:gd name="connsiteY547" fmla="*/ 8157 h 10000"/>
                  <a:gd name="connsiteX548" fmla="*/ 3422 w 10000"/>
                  <a:gd name="connsiteY548" fmla="*/ 8339 h 10000"/>
                  <a:gd name="connsiteX549" fmla="*/ 3711 w 10000"/>
                  <a:gd name="connsiteY549" fmla="*/ 8852 h 10000"/>
                  <a:gd name="connsiteX550" fmla="*/ 3294 w 10000"/>
                  <a:gd name="connsiteY550" fmla="*/ 8832 h 10000"/>
                  <a:gd name="connsiteX551" fmla="*/ 2856 w 10000"/>
                  <a:gd name="connsiteY551" fmla="*/ 8832 h 10000"/>
                  <a:gd name="connsiteX552" fmla="*/ 2642 w 10000"/>
                  <a:gd name="connsiteY552" fmla="*/ 8832 h 10000"/>
                  <a:gd name="connsiteX553" fmla="*/ 2428 w 10000"/>
                  <a:gd name="connsiteY553" fmla="*/ 8845 h 10000"/>
                  <a:gd name="connsiteX554" fmla="*/ 2214 w 10000"/>
                  <a:gd name="connsiteY554" fmla="*/ 8859 h 10000"/>
                  <a:gd name="connsiteX555" fmla="*/ 1989 w 10000"/>
                  <a:gd name="connsiteY555" fmla="*/ 8879 h 10000"/>
                  <a:gd name="connsiteX556" fmla="*/ 1786 w 10000"/>
                  <a:gd name="connsiteY556" fmla="*/ 8906 h 10000"/>
                  <a:gd name="connsiteX557" fmla="*/ 1572 w 10000"/>
                  <a:gd name="connsiteY557" fmla="*/ 8933 h 10000"/>
                  <a:gd name="connsiteX558" fmla="*/ 1369 w 10000"/>
                  <a:gd name="connsiteY558" fmla="*/ 8967 h 10000"/>
                  <a:gd name="connsiteX559" fmla="*/ 1166 w 10000"/>
                  <a:gd name="connsiteY559" fmla="*/ 9014 h 10000"/>
                  <a:gd name="connsiteX560" fmla="*/ 984 w 10000"/>
                  <a:gd name="connsiteY560" fmla="*/ 9068 h 10000"/>
                  <a:gd name="connsiteX561" fmla="*/ 791 w 10000"/>
                  <a:gd name="connsiteY561" fmla="*/ 9136 h 10000"/>
                  <a:gd name="connsiteX562" fmla="*/ 610 w 10000"/>
                  <a:gd name="connsiteY562" fmla="*/ 9196 h 10000"/>
                  <a:gd name="connsiteX563" fmla="*/ 439 w 10000"/>
                  <a:gd name="connsiteY563" fmla="*/ 9278 h 10000"/>
                  <a:gd name="connsiteX564" fmla="*/ 406 w 10000"/>
                  <a:gd name="connsiteY564" fmla="*/ 9305 h 10000"/>
                  <a:gd name="connsiteX565" fmla="*/ 385 w 10000"/>
                  <a:gd name="connsiteY565" fmla="*/ 9332 h 10000"/>
                  <a:gd name="connsiteX566" fmla="*/ 364 w 10000"/>
                  <a:gd name="connsiteY566" fmla="*/ 9359 h 10000"/>
                  <a:gd name="connsiteX567" fmla="*/ 342 w 10000"/>
                  <a:gd name="connsiteY567" fmla="*/ 9392 h 10000"/>
                  <a:gd name="connsiteX568" fmla="*/ 332 w 10000"/>
                  <a:gd name="connsiteY568" fmla="*/ 9419 h 10000"/>
                  <a:gd name="connsiteX569" fmla="*/ 321 w 10000"/>
                  <a:gd name="connsiteY569" fmla="*/ 9446 h 10000"/>
                  <a:gd name="connsiteX570" fmla="*/ 321 w 10000"/>
                  <a:gd name="connsiteY570" fmla="*/ 9473 h 10000"/>
                  <a:gd name="connsiteX571" fmla="*/ 321 w 10000"/>
                  <a:gd name="connsiteY571" fmla="*/ 9500 h 10000"/>
                  <a:gd name="connsiteX572" fmla="*/ 492 w 10000"/>
                  <a:gd name="connsiteY572" fmla="*/ 9534 h 10000"/>
                  <a:gd name="connsiteX573" fmla="*/ 663 w 10000"/>
                  <a:gd name="connsiteY573" fmla="*/ 9554 h 10000"/>
                  <a:gd name="connsiteX574" fmla="*/ 834 w 10000"/>
                  <a:gd name="connsiteY574" fmla="*/ 9581 h 10000"/>
                  <a:gd name="connsiteX575" fmla="*/ 1016 w 10000"/>
                  <a:gd name="connsiteY575" fmla="*/ 9588 h 10000"/>
                  <a:gd name="connsiteX576" fmla="*/ 1369 w 10000"/>
                  <a:gd name="connsiteY576" fmla="*/ 9602 h 10000"/>
                  <a:gd name="connsiteX577" fmla="*/ 1733 w 10000"/>
                  <a:gd name="connsiteY577" fmla="*/ 9588 h 10000"/>
                  <a:gd name="connsiteX578" fmla="*/ 2096 w 10000"/>
                  <a:gd name="connsiteY578" fmla="*/ 9575 h 10000"/>
                  <a:gd name="connsiteX579" fmla="*/ 2460 w 10000"/>
                  <a:gd name="connsiteY579" fmla="*/ 9561 h 10000"/>
                  <a:gd name="connsiteX580" fmla="*/ 2813 w 10000"/>
                  <a:gd name="connsiteY580" fmla="*/ 9554 h 10000"/>
                  <a:gd name="connsiteX581" fmla="*/ 3176 w 10000"/>
                  <a:gd name="connsiteY581" fmla="*/ 9561 h 10000"/>
                  <a:gd name="connsiteX582" fmla="*/ 3176 w 10000"/>
                  <a:gd name="connsiteY582" fmla="*/ 9581 h 10000"/>
                  <a:gd name="connsiteX583" fmla="*/ 3187 w 10000"/>
                  <a:gd name="connsiteY583" fmla="*/ 9602 h 10000"/>
                  <a:gd name="connsiteX584" fmla="*/ 3187 w 10000"/>
                  <a:gd name="connsiteY584" fmla="*/ 9615 h 10000"/>
                  <a:gd name="connsiteX585" fmla="*/ 3187 w 10000"/>
                  <a:gd name="connsiteY585" fmla="*/ 9635 h 10000"/>
                  <a:gd name="connsiteX586" fmla="*/ 3209 w 10000"/>
                  <a:gd name="connsiteY586" fmla="*/ 9662 h 10000"/>
                  <a:gd name="connsiteX587" fmla="*/ 3219 w 10000"/>
                  <a:gd name="connsiteY587" fmla="*/ 9683 h 10000"/>
                  <a:gd name="connsiteX588" fmla="*/ 3219 w 10000"/>
                  <a:gd name="connsiteY588" fmla="*/ 9696 h 10000"/>
                  <a:gd name="connsiteX589" fmla="*/ 3241 w 10000"/>
                  <a:gd name="connsiteY589" fmla="*/ 9716 h 10000"/>
                  <a:gd name="connsiteX590" fmla="*/ 3262 w 10000"/>
                  <a:gd name="connsiteY590" fmla="*/ 9743 h 10000"/>
                  <a:gd name="connsiteX591" fmla="*/ 3294 w 10000"/>
                  <a:gd name="connsiteY591" fmla="*/ 9764 h 10000"/>
                  <a:gd name="connsiteX592" fmla="*/ 3326 w 10000"/>
                  <a:gd name="connsiteY592" fmla="*/ 9784 h 10000"/>
                  <a:gd name="connsiteX593" fmla="*/ 3348 w 10000"/>
                  <a:gd name="connsiteY593" fmla="*/ 9797 h 10000"/>
                  <a:gd name="connsiteX594" fmla="*/ 3390 w 10000"/>
                  <a:gd name="connsiteY594" fmla="*/ 9818 h 10000"/>
                  <a:gd name="connsiteX595" fmla="*/ 3422 w 10000"/>
                  <a:gd name="connsiteY595" fmla="*/ 9838 h 10000"/>
                  <a:gd name="connsiteX596" fmla="*/ 3465 w 10000"/>
                  <a:gd name="connsiteY596" fmla="*/ 9845 h 10000"/>
                  <a:gd name="connsiteX597" fmla="*/ 3497 w 10000"/>
                  <a:gd name="connsiteY597" fmla="*/ 9865 h 10000"/>
                  <a:gd name="connsiteX598" fmla="*/ 3529 w 10000"/>
                  <a:gd name="connsiteY598" fmla="*/ 9865 h 10000"/>
                  <a:gd name="connsiteX599" fmla="*/ 3540 w 10000"/>
                  <a:gd name="connsiteY599" fmla="*/ 9872 h 10000"/>
                  <a:gd name="connsiteX600" fmla="*/ 3551 w 10000"/>
                  <a:gd name="connsiteY600" fmla="*/ 9872 h 10000"/>
                  <a:gd name="connsiteX601" fmla="*/ 3572 w 10000"/>
                  <a:gd name="connsiteY601" fmla="*/ 9872 h 10000"/>
                  <a:gd name="connsiteX602" fmla="*/ 3583 w 10000"/>
                  <a:gd name="connsiteY602" fmla="*/ 9872 h 10000"/>
                  <a:gd name="connsiteX603" fmla="*/ 3594 w 10000"/>
                  <a:gd name="connsiteY603" fmla="*/ 9872 h 10000"/>
                  <a:gd name="connsiteX604" fmla="*/ 3615 w 10000"/>
                  <a:gd name="connsiteY604" fmla="*/ 9872 h 10000"/>
                  <a:gd name="connsiteX605" fmla="*/ 3626 w 10000"/>
                  <a:gd name="connsiteY605" fmla="*/ 9872 h 10000"/>
                  <a:gd name="connsiteX606" fmla="*/ 3658 w 10000"/>
                  <a:gd name="connsiteY606" fmla="*/ 9892 h 10000"/>
                  <a:gd name="connsiteX607" fmla="*/ 3679 w 10000"/>
                  <a:gd name="connsiteY607" fmla="*/ 9899 h 10000"/>
                  <a:gd name="connsiteX608" fmla="*/ 3711 w 10000"/>
                  <a:gd name="connsiteY608" fmla="*/ 9905 h 10000"/>
                  <a:gd name="connsiteX609" fmla="*/ 3743 w 10000"/>
                  <a:gd name="connsiteY609" fmla="*/ 9905 h 10000"/>
                  <a:gd name="connsiteX610" fmla="*/ 3786 w 10000"/>
                  <a:gd name="connsiteY610" fmla="*/ 9905 h 10000"/>
                  <a:gd name="connsiteX611" fmla="*/ 3818 w 10000"/>
                  <a:gd name="connsiteY611" fmla="*/ 9919 h 10000"/>
                  <a:gd name="connsiteX612" fmla="*/ 3861 w 10000"/>
                  <a:gd name="connsiteY612" fmla="*/ 9926 h 10000"/>
                  <a:gd name="connsiteX613" fmla="*/ 3872 w 10000"/>
                  <a:gd name="connsiteY613" fmla="*/ 9946 h 10000"/>
                  <a:gd name="connsiteX614" fmla="*/ 3947 w 10000"/>
                  <a:gd name="connsiteY614" fmla="*/ 9953 h 10000"/>
                  <a:gd name="connsiteX615" fmla="*/ 4000 w 10000"/>
                  <a:gd name="connsiteY615" fmla="*/ 9966 h 10000"/>
                  <a:gd name="connsiteX616" fmla="*/ 4075 w 10000"/>
                  <a:gd name="connsiteY616" fmla="*/ 9973 h 10000"/>
                  <a:gd name="connsiteX617" fmla="*/ 4128 w 10000"/>
                  <a:gd name="connsiteY617" fmla="*/ 9973 h 10000"/>
                  <a:gd name="connsiteX618" fmla="*/ 4203 w 10000"/>
                  <a:gd name="connsiteY618" fmla="*/ 9980 h 10000"/>
                  <a:gd name="connsiteX619" fmla="*/ 4278 w 10000"/>
                  <a:gd name="connsiteY619" fmla="*/ 9993 h 10000"/>
                  <a:gd name="connsiteX620" fmla="*/ 4332 w 10000"/>
                  <a:gd name="connsiteY620" fmla="*/ 9993 h 10000"/>
                  <a:gd name="connsiteX621" fmla="*/ 4406 w 10000"/>
                  <a:gd name="connsiteY62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321 w 10000"/>
                  <a:gd name="connsiteY523" fmla="*/ 6435 h 10000"/>
                  <a:gd name="connsiteX524" fmla="*/ 2417 w 10000"/>
                  <a:gd name="connsiteY524" fmla="*/ 6482 h 10000"/>
                  <a:gd name="connsiteX525" fmla="*/ 2513 w 10000"/>
                  <a:gd name="connsiteY525" fmla="*/ 6516 h 10000"/>
                  <a:gd name="connsiteX526" fmla="*/ 2631 w 10000"/>
                  <a:gd name="connsiteY526" fmla="*/ 6543 h 10000"/>
                  <a:gd name="connsiteX527" fmla="*/ 2727 w 10000"/>
                  <a:gd name="connsiteY527" fmla="*/ 6556 h 10000"/>
                  <a:gd name="connsiteX528" fmla="*/ 2845 w 10000"/>
                  <a:gd name="connsiteY528" fmla="*/ 6563 h 10000"/>
                  <a:gd name="connsiteX529" fmla="*/ 2973 w 10000"/>
                  <a:gd name="connsiteY529" fmla="*/ 6570 h 10000"/>
                  <a:gd name="connsiteX530" fmla="*/ 3091 w 10000"/>
                  <a:gd name="connsiteY530" fmla="*/ 6570 h 10000"/>
                  <a:gd name="connsiteX531" fmla="*/ 3209 w 10000"/>
                  <a:gd name="connsiteY531" fmla="*/ 6563 h 10000"/>
                  <a:gd name="connsiteX532" fmla="*/ 3209 w 10000"/>
                  <a:gd name="connsiteY532" fmla="*/ 6590 h 10000"/>
                  <a:gd name="connsiteX533" fmla="*/ 3187 w 10000"/>
                  <a:gd name="connsiteY533" fmla="*/ 6624 h 10000"/>
                  <a:gd name="connsiteX534" fmla="*/ 3187 w 10000"/>
                  <a:gd name="connsiteY534" fmla="*/ 6651 h 10000"/>
                  <a:gd name="connsiteX535" fmla="*/ 3187 w 10000"/>
                  <a:gd name="connsiteY535" fmla="*/ 6678 h 10000"/>
                  <a:gd name="connsiteX536" fmla="*/ 3176 w 10000"/>
                  <a:gd name="connsiteY536" fmla="*/ 6712 h 10000"/>
                  <a:gd name="connsiteX537" fmla="*/ 3176 w 10000"/>
                  <a:gd name="connsiteY537" fmla="*/ 6739 h 10000"/>
                  <a:gd name="connsiteX538" fmla="*/ 3166 w 10000"/>
                  <a:gd name="connsiteY538" fmla="*/ 6766 h 10000"/>
                  <a:gd name="connsiteX539" fmla="*/ 3166 w 10000"/>
                  <a:gd name="connsiteY539" fmla="*/ 6793 h 10000"/>
                  <a:gd name="connsiteX540" fmla="*/ 3134 w 10000"/>
                  <a:gd name="connsiteY540" fmla="*/ 6989 h 10000"/>
                  <a:gd name="connsiteX541" fmla="*/ 3134 w 10000"/>
                  <a:gd name="connsiteY541" fmla="*/ 7184 h 10000"/>
                  <a:gd name="connsiteX542" fmla="*/ 3144 w 10000"/>
                  <a:gd name="connsiteY542" fmla="*/ 7380 h 10000"/>
                  <a:gd name="connsiteX543" fmla="*/ 3176 w 10000"/>
                  <a:gd name="connsiteY543" fmla="*/ 7576 h 10000"/>
                  <a:gd name="connsiteX544" fmla="*/ 3219 w 10000"/>
                  <a:gd name="connsiteY544" fmla="*/ 7765 h 10000"/>
                  <a:gd name="connsiteX545" fmla="*/ 3283 w 10000"/>
                  <a:gd name="connsiteY545" fmla="*/ 7968 h 10000"/>
                  <a:gd name="connsiteX546" fmla="*/ 3348 w 10000"/>
                  <a:gd name="connsiteY546" fmla="*/ 8157 h 10000"/>
                  <a:gd name="connsiteX547" fmla="*/ 3422 w 10000"/>
                  <a:gd name="connsiteY547" fmla="*/ 8339 h 10000"/>
                  <a:gd name="connsiteX548" fmla="*/ 3711 w 10000"/>
                  <a:gd name="connsiteY548" fmla="*/ 8852 h 10000"/>
                  <a:gd name="connsiteX549" fmla="*/ 3294 w 10000"/>
                  <a:gd name="connsiteY549" fmla="*/ 8832 h 10000"/>
                  <a:gd name="connsiteX550" fmla="*/ 2856 w 10000"/>
                  <a:gd name="connsiteY550" fmla="*/ 8832 h 10000"/>
                  <a:gd name="connsiteX551" fmla="*/ 2642 w 10000"/>
                  <a:gd name="connsiteY551" fmla="*/ 8832 h 10000"/>
                  <a:gd name="connsiteX552" fmla="*/ 2428 w 10000"/>
                  <a:gd name="connsiteY552" fmla="*/ 8845 h 10000"/>
                  <a:gd name="connsiteX553" fmla="*/ 2214 w 10000"/>
                  <a:gd name="connsiteY553" fmla="*/ 8859 h 10000"/>
                  <a:gd name="connsiteX554" fmla="*/ 1989 w 10000"/>
                  <a:gd name="connsiteY554" fmla="*/ 8879 h 10000"/>
                  <a:gd name="connsiteX555" fmla="*/ 1786 w 10000"/>
                  <a:gd name="connsiteY555" fmla="*/ 8906 h 10000"/>
                  <a:gd name="connsiteX556" fmla="*/ 1572 w 10000"/>
                  <a:gd name="connsiteY556" fmla="*/ 8933 h 10000"/>
                  <a:gd name="connsiteX557" fmla="*/ 1369 w 10000"/>
                  <a:gd name="connsiteY557" fmla="*/ 8967 h 10000"/>
                  <a:gd name="connsiteX558" fmla="*/ 1166 w 10000"/>
                  <a:gd name="connsiteY558" fmla="*/ 9014 h 10000"/>
                  <a:gd name="connsiteX559" fmla="*/ 984 w 10000"/>
                  <a:gd name="connsiteY559" fmla="*/ 9068 h 10000"/>
                  <a:gd name="connsiteX560" fmla="*/ 791 w 10000"/>
                  <a:gd name="connsiteY560" fmla="*/ 9136 h 10000"/>
                  <a:gd name="connsiteX561" fmla="*/ 610 w 10000"/>
                  <a:gd name="connsiteY561" fmla="*/ 9196 h 10000"/>
                  <a:gd name="connsiteX562" fmla="*/ 439 w 10000"/>
                  <a:gd name="connsiteY562" fmla="*/ 9278 h 10000"/>
                  <a:gd name="connsiteX563" fmla="*/ 406 w 10000"/>
                  <a:gd name="connsiteY563" fmla="*/ 9305 h 10000"/>
                  <a:gd name="connsiteX564" fmla="*/ 385 w 10000"/>
                  <a:gd name="connsiteY564" fmla="*/ 9332 h 10000"/>
                  <a:gd name="connsiteX565" fmla="*/ 364 w 10000"/>
                  <a:gd name="connsiteY565" fmla="*/ 9359 h 10000"/>
                  <a:gd name="connsiteX566" fmla="*/ 342 w 10000"/>
                  <a:gd name="connsiteY566" fmla="*/ 9392 h 10000"/>
                  <a:gd name="connsiteX567" fmla="*/ 332 w 10000"/>
                  <a:gd name="connsiteY567" fmla="*/ 9419 h 10000"/>
                  <a:gd name="connsiteX568" fmla="*/ 321 w 10000"/>
                  <a:gd name="connsiteY568" fmla="*/ 9446 h 10000"/>
                  <a:gd name="connsiteX569" fmla="*/ 321 w 10000"/>
                  <a:gd name="connsiteY569" fmla="*/ 9473 h 10000"/>
                  <a:gd name="connsiteX570" fmla="*/ 321 w 10000"/>
                  <a:gd name="connsiteY570" fmla="*/ 9500 h 10000"/>
                  <a:gd name="connsiteX571" fmla="*/ 492 w 10000"/>
                  <a:gd name="connsiteY571" fmla="*/ 9534 h 10000"/>
                  <a:gd name="connsiteX572" fmla="*/ 663 w 10000"/>
                  <a:gd name="connsiteY572" fmla="*/ 9554 h 10000"/>
                  <a:gd name="connsiteX573" fmla="*/ 834 w 10000"/>
                  <a:gd name="connsiteY573" fmla="*/ 9581 h 10000"/>
                  <a:gd name="connsiteX574" fmla="*/ 1016 w 10000"/>
                  <a:gd name="connsiteY574" fmla="*/ 9588 h 10000"/>
                  <a:gd name="connsiteX575" fmla="*/ 1369 w 10000"/>
                  <a:gd name="connsiteY575" fmla="*/ 9602 h 10000"/>
                  <a:gd name="connsiteX576" fmla="*/ 1733 w 10000"/>
                  <a:gd name="connsiteY576" fmla="*/ 9588 h 10000"/>
                  <a:gd name="connsiteX577" fmla="*/ 2096 w 10000"/>
                  <a:gd name="connsiteY577" fmla="*/ 9575 h 10000"/>
                  <a:gd name="connsiteX578" fmla="*/ 2460 w 10000"/>
                  <a:gd name="connsiteY578" fmla="*/ 9561 h 10000"/>
                  <a:gd name="connsiteX579" fmla="*/ 2813 w 10000"/>
                  <a:gd name="connsiteY579" fmla="*/ 9554 h 10000"/>
                  <a:gd name="connsiteX580" fmla="*/ 3176 w 10000"/>
                  <a:gd name="connsiteY580" fmla="*/ 9561 h 10000"/>
                  <a:gd name="connsiteX581" fmla="*/ 3176 w 10000"/>
                  <a:gd name="connsiteY581" fmla="*/ 9581 h 10000"/>
                  <a:gd name="connsiteX582" fmla="*/ 3187 w 10000"/>
                  <a:gd name="connsiteY582" fmla="*/ 9602 h 10000"/>
                  <a:gd name="connsiteX583" fmla="*/ 3187 w 10000"/>
                  <a:gd name="connsiteY583" fmla="*/ 9615 h 10000"/>
                  <a:gd name="connsiteX584" fmla="*/ 3187 w 10000"/>
                  <a:gd name="connsiteY584" fmla="*/ 9635 h 10000"/>
                  <a:gd name="connsiteX585" fmla="*/ 3209 w 10000"/>
                  <a:gd name="connsiteY585" fmla="*/ 9662 h 10000"/>
                  <a:gd name="connsiteX586" fmla="*/ 3219 w 10000"/>
                  <a:gd name="connsiteY586" fmla="*/ 9683 h 10000"/>
                  <a:gd name="connsiteX587" fmla="*/ 3219 w 10000"/>
                  <a:gd name="connsiteY587" fmla="*/ 9696 h 10000"/>
                  <a:gd name="connsiteX588" fmla="*/ 3241 w 10000"/>
                  <a:gd name="connsiteY588" fmla="*/ 9716 h 10000"/>
                  <a:gd name="connsiteX589" fmla="*/ 3262 w 10000"/>
                  <a:gd name="connsiteY589" fmla="*/ 9743 h 10000"/>
                  <a:gd name="connsiteX590" fmla="*/ 3294 w 10000"/>
                  <a:gd name="connsiteY590" fmla="*/ 9764 h 10000"/>
                  <a:gd name="connsiteX591" fmla="*/ 3326 w 10000"/>
                  <a:gd name="connsiteY591" fmla="*/ 9784 h 10000"/>
                  <a:gd name="connsiteX592" fmla="*/ 3348 w 10000"/>
                  <a:gd name="connsiteY592" fmla="*/ 9797 h 10000"/>
                  <a:gd name="connsiteX593" fmla="*/ 3390 w 10000"/>
                  <a:gd name="connsiteY593" fmla="*/ 9818 h 10000"/>
                  <a:gd name="connsiteX594" fmla="*/ 3422 w 10000"/>
                  <a:gd name="connsiteY594" fmla="*/ 9838 h 10000"/>
                  <a:gd name="connsiteX595" fmla="*/ 3465 w 10000"/>
                  <a:gd name="connsiteY595" fmla="*/ 9845 h 10000"/>
                  <a:gd name="connsiteX596" fmla="*/ 3497 w 10000"/>
                  <a:gd name="connsiteY596" fmla="*/ 9865 h 10000"/>
                  <a:gd name="connsiteX597" fmla="*/ 3529 w 10000"/>
                  <a:gd name="connsiteY597" fmla="*/ 9865 h 10000"/>
                  <a:gd name="connsiteX598" fmla="*/ 3540 w 10000"/>
                  <a:gd name="connsiteY598" fmla="*/ 9872 h 10000"/>
                  <a:gd name="connsiteX599" fmla="*/ 3551 w 10000"/>
                  <a:gd name="connsiteY599" fmla="*/ 9872 h 10000"/>
                  <a:gd name="connsiteX600" fmla="*/ 3572 w 10000"/>
                  <a:gd name="connsiteY600" fmla="*/ 9872 h 10000"/>
                  <a:gd name="connsiteX601" fmla="*/ 3583 w 10000"/>
                  <a:gd name="connsiteY601" fmla="*/ 9872 h 10000"/>
                  <a:gd name="connsiteX602" fmla="*/ 3594 w 10000"/>
                  <a:gd name="connsiteY602" fmla="*/ 9872 h 10000"/>
                  <a:gd name="connsiteX603" fmla="*/ 3615 w 10000"/>
                  <a:gd name="connsiteY603" fmla="*/ 9872 h 10000"/>
                  <a:gd name="connsiteX604" fmla="*/ 3626 w 10000"/>
                  <a:gd name="connsiteY604" fmla="*/ 9872 h 10000"/>
                  <a:gd name="connsiteX605" fmla="*/ 3658 w 10000"/>
                  <a:gd name="connsiteY605" fmla="*/ 9892 h 10000"/>
                  <a:gd name="connsiteX606" fmla="*/ 3679 w 10000"/>
                  <a:gd name="connsiteY606" fmla="*/ 9899 h 10000"/>
                  <a:gd name="connsiteX607" fmla="*/ 3711 w 10000"/>
                  <a:gd name="connsiteY607" fmla="*/ 9905 h 10000"/>
                  <a:gd name="connsiteX608" fmla="*/ 3743 w 10000"/>
                  <a:gd name="connsiteY608" fmla="*/ 9905 h 10000"/>
                  <a:gd name="connsiteX609" fmla="*/ 3786 w 10000"/>
                  <a:gd name="connsiteY609" fmla="*/ 9905 h 10000"/>
                  <a:gd name="connsiteX610" fmla="*/ 3818 w 10000"/>
                  <a:gd name="connsiteY610" fmla="*/ 9919 h 10000"/>
                  <a:gd name="connsiteX611" fmla="*/ 3861 w 10000"/>
                  <a:gd name="connsiteY611" fmla="*/ 9926 h 10000"/>
                  <a:gd name="connsiteX612" fmla="*/ 3872 w 10000"/>
                  <a:gd name="connsiteY612" fmla="*/ 9946 h 10000"/>
                  <a:gd name="connsiteX613" fmla="*/ 3947 w 10000"/>
                  <a:gd name="connsiteY613" fmla="*/ 9953 h 10000"/>
                  <a:gd name="connsiteX614" fmla="*/ 4000 w 10000"/>
                  <a:gd name="connsiteY614" fmla="*/ 9966 h 10000"/>
                  <a:gd name="connsiteX615" fmla="*/ 4075 w 10000"/>
                  <a:gd name="connsiteY615" fmla="*/ 9973 h 10000"/>
                  <a:gd name="connsiteX616" fmla="*/ 4128 w 10000"/>
                  <a:gd name="connsiteY616" fmla="*/ 9973 h 10000"/>
                  <a:gd name="connsiteX617" fmla="*/ 4203 w 10000"/>
                  <a:gd name="connsiteY617" fmla="*/ 9980 h 10000"/>
                  <a:gd name="connsiteX618" fmla="*/ 4278 w 10000"/>
                  <a:gd name="connsiteY618" fmla="*/ 9993 h 10000"/>
                  <a:gd name="connsiteX619" fmla="*/ 4332 w 10000"/>
                  <a:gd name="connsiteY619" fmla="*/ 9993 h 10000"/>
                  <a:gd name="connsiteX620" fmla="*/ 4406 w 10000"/>
                  <a:gd name="connsiteY62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21 w 10000"/>
                  <a:gd name="connsiteY522" fmla="*/ 6435 h 10000"/>
                  <a:gd name="connsiteX523" fmla="*/ 2417 w 10000"/>
                  <a:gd name="connsiteY523" fmla="*/ 6482 h 10000"/>
                  <a:gd name="connsiteX524" fmla="*/ 2513 w 10000"/>
                  <a:gd name="connsiteY524" fmla="*/ 6516 h 10000"/>
                  <a:gd name="connsiteX525" fmla="*/ 2631 w 10000"/>
                  <a:gd name="connsiteY525" fmla="*/ 6543 h 10000"/>
                  <a:gd name="connsiteX526" fmla="*/ 2727 w 10000"/>
                  <a:gd name="connsiteY526" fmla="*/ 6556 h 10000"/>
                  <a:gd name="connsiteX527" fmla="*/ 2845 w 10000"/>
                  <a:gd name="connsiteY527" fmla="*/ 6563 h 10000"/>
                  <a:gd name="connsiteX528" fmla="*/ 2973 w 10000"/>
                  <a:gd name="connsiteY528" fmla="*/ 6570 h 10000"/>
                  <a:gd name="connsiteX529" fmla="*/ 3091 w 10000"/>
                  <a:gd name="connsiteY529" fmla="*/ 6570 h 10000"/>
                  <a:gd name="connsiteX530" fmla="*/ 3209 w 10000"/>
                  <a:gd name="connsiteY530" fmla="*/ 6563 h 10000"/>
                  <a:gd name="connsiteX531" fmla="*/ 3209 w 10000"/>
                  <a:gd name="connsiteY531" fmla="*/ 6590 h 10000"/>
                  <a:gd name="connsiteX532" fmla="*/ 3187 w 10000"/>
                  <a:gd name="connsiteY532" fmla="*/ 6624 h 10000"/>
                  <a:gd name="connsiteX533" fmla="*/ 3187 w 10000"/>
                  <a:gd name="connsiteY533" fmla="*/ 6651 h 10000"/>
                  <a:gd name="connsiteX534" fmla="*/ 3187 w 10000"/>
                  <a:gd name="connsiteY534" fmla="*/ 6678 h 10000"/>
                  <a:gd name="connsiteX535" fmla="*/ 3176 w 10000"/>
                  <a:gd name="connsiteY535" fmla="*/ 6712 h 10000"/>
                  <a:gd name="connsiteX536" fmla="*/ 3176 w 10000"/>
                  <a:gd name="connsiteY536" fmla="*/ 6739 h 10000"/>
                  <a:gd name="connsiteX537" fmla="*/ 3166 w 10000"/>
                  <a:gd name="connsiteY537" fmla="*/ 6766 h 10000"/>
                  <a:gd name="connsiteX538" fmla="*/ 3166 w 10000"/>
                  <a:gd name="connsiteY538" fmla="*/ 6793 h 10000"/>
                  <a:gd name="connsiteX539" fmla="*/ 3134 w 10000"/>
                  <a:gd name="connsiteY539" fmla="*/ 6989 h 10000"/>
                  <a:gd name="connsiteX540" fmla="*/ 3134 w 10000"/>
                  <a:gd name="connsiteY540" fmla="*/ 7184 h 10000"/>
                  <a:gd name="connsiteX541" fmla="*/ 3144 w 10000"/>
                  <a:gd name="connsiteY541" fmla="*/ 7380 h 10000"/>
                  <a:gd name="connsiteX542" fmla="*/ 3176 w 10000"/>
                  <a:gd name="connsiteY542" fmla="*/ 7576 h 10000"/>
                  <a:gd name="connsiteX543" fmla="*/ 3219 w 10000"/>
                  <a:gd name="connsiteY543" fmla="*/ 7765 h 10000"/>
                  <a:gd name="connsiteX544" fmla="*/ 3283 w 10000"/>
                  <a:gd name="connsiteY544" fmla="*/ 7968 h 10000"/>
                  <a:gd name="connsiteX545" fmla="*/ 3348 w 10000"/>
                  <a:gd name="connsiteY545" fmla="*/ 8157 h 10000"/>
                  <a:gd name="connsiteX546" fmla="*/ 3422 w 10000"/>
                  <a:gd name="connsiteY546" fmla="*/ 8339 h 10000"/>
                  <a:gd name="connsiteX547" fmla="*/ 3711 w 10000"/>
                  <a:gd name="connsiteY547" fmla="*/ 8852 h 10000"/>
                  <a:gd name="connsiteX548" fmla="*/ 3294 w 10000"/>
                  <a:gd name="connsiteY548" fmla="*/ 8832 h 10000"/>
                  <a:gd name="connsiteX549" fmla="*/ 2856 w 10000"/>
                  <a:gd name="connsiteY549" fmla="*/ 8832 h 10000"/>
                  <a:gd name="connsiteX550" fmla="*/ 2642 w 10000"/>
                  <a:gd name="connsiteY550" fmla="*/ 8832 h 10000"/>
                  <a:gd name="connsiteX551" fmla="*/ 2428 w 10000"/>
                  <a:gd name="connsiteY551" fmla="*/ 8845 h 10000"/>
                  <a:gd name="connsiteX552" fmla="*/ 2214 w 10000"/>
                  <a:gd name="connsiteY552" fmla="*/ 8859 h 10000"/>
                  <a:gd name="connsiteX553" fmla="*/ 1989 w 10000"/>
                  <a:gd name="connsiteY553" fmla="*/ 8879 h 10000"/>
                  <a:gd name="connsiteX554" fmla="*/ 1786 w 10000"/>
                  <a:gd name="connsiteY554" fmla="*/ 8906 h 10000"/>
                  <a:gd name="connsiteX555" fmla="*/ 1572 w 10000"/>
                  <a:gd name="connsiteY555" fmla="*/ 8933 h 10000"/>
                  <a:gd name="connsiteX556" fmla="*/ 1369 w 10000"/>
                  <a:gd name="connsiteY556" fmla="*/ 8967 h 10000"/>
                  <a:gd name="connsiteX557" fmla="*/ 1166 w 10000"/>
                  <a:gd name="connsiteY557" fmla="*/ 9014 h 10000"/>
                  <a:gd name="connsiteX558" fmla="*/ 984 w 10000"/>
                  <a:gd name="connsiteY558" fmla="*/ 9068 h 10000"/>
                  <a:gd name="connsiteX559" fmla="*/ 791 w 10000"/>
                  <a:gd name="connsiteY559" fmla="*/ 9136 h 10000"/>
                  <a:gd name="connsiteX560" fmla="*/ 610 w 10000"/>
                  <a:gd name="connsiteY560" fmla="*/ 9196 h 10000"/>
                  <a:gd name="connsiteX561" fmla="*/ 439 w 10000"/>
                  <a:gd name="connsiteY561" fmla="*/ 9278 h 10000"/>
                  <a:gd name="connsiteX562" fmla="*/ 406 w 10000"/>
                  <a:gd name="connsiteY562" fmla="*/ 9305 h 10000"/>
                  <a:gd name="connsiteX563" fmla="*/ 385 w 10000"/>
                  <a:gd name="connsiteY563" fmla="*/ 9332 h 10000"/>
                  <a:gd name="connsiteX564" fmla="*/ 364 w 10000"/>
                  <a:gd name="connsiteY564" fmla="*/ 9359 h 10000"/>
                  <a:gd name="connsiteX565" fmla="*/ 342 w 10000"/>
                  <a:gd name="connsiteY565" fmla="*/ 9392 h 10000"/>
                  <a:gd name="connsiteX566" fmla="*/ 332 w 10000"/>
                  <a:gd name="connsiteY566" fmla="*/ 9419 h 10000"/>
                  <a:gd name="connsiteX567" fmla="*/ 321 w 10000"/>
                  <a:gd name="connsiteY567" fmla="*/ 9446 h 10000"/>
                  <a:gd name="connsiteX568" fmla="*/ 321 w 10000"/>
                  <a:gd name="connsiteY568" fmla="*/ 9473 h 10000"/>
                  <a:gd name="connsiteX569" fmla="*/ 321 w 10000"/>
                  <a:gd name="connsiteY569" fmla="*/ 9500 h 10000"/>
                  <a:gd name="connsiteX570" fmla="*/ 492 w 10000"/>
                  <a:gd name="connsiteY570" fmla="*/ 9534 h 10000"/>
                  <a:gd name="connsiteX571" fmla="*/ 663 w 10000"/>
                  <a:gd name="connsiteY571" fmla="*/ 9554 h 10000"/>
                  <a:gd name="connsiteX572" fmla="*/ 834 w 10000"/>
                  <a:gd name="connsiteY572" fmla="*/ 9581 h 10000"/>
                  <a:gd name="connsiteX573" fmla="*/ 1016 w 10000"/>
                  <a:gd name="connsiteY573" fmla="*/ 9588 h 10000"/>
                  <a:gd name="connsiteX574" fmla="*/ 1369 w 10000"/>
                  <a:gd name="connsiteY574" fmla="*/ 9602 h 10000"/>
                  <a:gd name="connsiteX575" fmla="*/ 1733 w 10000"/>
                  <a:gd name="connsiteY575" fmla="*/ 9588 h 10000"/>
                  <a:gd name="connsiteX576" fmla="*/ 2096 w 10000"/>
                  <a:gd name="connsiteY576" fmla="*/ 9575 h 10000"/>
                  <a:gd name="connsiteX577" fmla="*/ 2460 w 10000"/>
                  <a:gd name="connsiteY577" fmla="*/ 9561 h 10000"/>
                  <a:gd name="connsiteX578" fmla="*/ 2813 w 10000"/>
                  <a:gd name="connsiteY578" fmla="*/ 9554 h 10000"/>
                  <a:gd name="connsiteX579" fmla="*/ 3176 w 10000"/>
                  <a:gd name="connsiteY579" fmla="*/ 9561 h 10000"/>
                  <a:gd name="connsiteX580" fmla="*/ 3176 w 10000"/>
                  <a:gd name="connsiteY580" fmla="*/ 9581 h 10000"/>
                  <a:gd name="connsiteX581" fmla="*/ 3187 w 10000"/>
                  <a:gd name="connsiteY581" fmla="*/ 9602 h 10000"/>
                  <a:gd name="connsiteX582" fmla="*/ 3187 w 10000"/>
                  <a:gd name="connsiteY582" fmla="*/ 9615 h 10000"/>
                  <a:gd name="connsiteX583" fmla="*/ 3187 w 10000"/>
                  <a:gd name="connsiteY583" fmla="*/ 9635 h 10000"/>
                  <a:gd name="connsiteX584" fmla="*/ 3209 w 10000"/>
                  <a:gd name="connsiteY584" fmla="*/ 9662 h 10000"/>
                  <a:gd name="connsiteX585" fmla="*/ 3219 w 10000"/>
                  <a:gd name="connsiteY585" fmla="*/ 9683 h 10000"/>
                  <a:gd name="connsiteX586" fmla="*/ 3219 w 10000"/>
                  <a:gd name="connsiteY586" fmla="*/ 9696 h 10000"/>
                  <a:gd name="connsiteX587" fmla="*/ 3241 w 10000"/>
                  <a:gd name="connsiteY587" fmla="*/ 9716 h 10000"/>
                  <a:gd name="connsiteX588" fmla="*/ 3262 w 10000"/>
                  <a:gd name="connsiteY588" fmla="*/ 9743 h 10000"/>
                  <a:gd name="connsiteX589" fmla="*/ 3294 w 10000"/>
                  <a:gd name="connsiteY589" fmla="*/ 9764 h 10000"/>
                  <a:gd name="connsiteX590" fmla="*/ 3326 w 10000"/>
                  <a:gd name="connsiteY590" fmla="*/ 9784 h 10000"/>
                  <a:gd name="connsiteX591" fmla="*/ 3348 w 10000"/>
                  <a:gd name="connsiteY591" fmla="*/ 9797 h 10000"/>
                  <a:gd name="connsiteX592" fmla="*/ 3390 w 10000"/>
                  <a:gd name="connsiteY592" fmla="*/ 9818 h 10000"/>
                  <a:gd name="connsiteX593" fmla="*/ 3422 w 10000"/>
                  <a:gd name="connsiteY593" fmla="*/ 9838 h 10000"/>
                  <a:gd name="connsiteX594" fmla="*/ 3465 w 10000"/>
                  <a:gd name="connsiteY594" fmla="*/ 9845 h 10000"/>
                  <a:gd name="connsiteX595" fmla="*/ 3497 w 10000"/>
                  <a:gd name="connsiteY595" fmla="*/ 9865 h 10000"/>
                  <a:gd name="connsiteX596" fmla="*/ 3529 w 10000"/>
                  <a:gd name="connsiteY596" fmla="*/ 9865 h 10000"/>
                  <a:gd name="connsiteX597" fmla="*/ 3540 w 10000"/>
                  <a:gd name="connsiteY597" fmla="*/ 9872 h 10000"/>
                  <a:gd name="connsiteX598" fmla="*/ 3551 w 10000"/>
                  <a:gd name="connsiteY598" fmla="*/ 9872 h 10000"/>
                  <a:gd name="connsiteX599" fmla="*/ 3572 w 10000"/>
                  <a:gd name="connsiteY599" fmla="*/ 9872 h 10000"/>
                  <a:gd name="connsiteX600" fmla="*/ 3583 w 10000"/>
                  <a:gd name="connsiteY600" fmla="*/ 9872 h 10000"/>
                  <a:gd name="connsiteX601" fmla="*/ 3594 w 10000"/>
                  <a:gd name="connsiteY601" fmla="*/ 9872 h 10000"/>
                  <a:gd name="connsiteX602" fmla="*/ 3615 w 10000"/>
                  <a:gd name="connsiteY602" fmla="*/ 9872 h 10000"/>
                  <a:gd name="connsiteX603" fmla="*/ 3626 w 10000"/>
                  <a:gd name="connsiteY603" fmla="*/ 9872 h 10000"/>
                  <a:gd name="connsiteX604" fmla="*/ 3658 w 10000"/>
                  <a:gd name="connsiteY604" fmla="*/ 9892 h 10000"/>
                  <a:gd name="connsiteX605" fmla="*/ 3679 w 10000"/>
                  <a:gd name="connsiteY605" fmla="*/ 9899 h 10000"/>
                  <a:gd name="connsiteX606" fmla="*/ 3711 w 10000"/>
                  <a:gd name="connsiteY606" fmla="*/ 9905 h 10000"/>
                  <a:gd name="connsiteX607" fmla="*/ 3743 w 10000"/>
                  <a:gd name="connsiteY607" fmla="*/ 9905 h 10000"/>
                  <a:gd name="connsiteX608" fmla="*/ 3786 w 10000"/>
                  <a:gd name="connsiteY608" fmla="*/ 9905 h 10000"/>
                  <a:gd name="connsiteX609" fmla="*/ 3818 w 10000"/>
                  <a:gd name="connsiteY609" fmla="*/ 9919 h 10000"/>
                  <a:gd name="connsiteX610" fmla="*/ 3861 w 10000"/>
                  <a:gd name="connsiteY610" fmla="*/ 9926 h 10000"/>
                  <a:gd name="connsiteX611" fmla="*/ 3872 w 10000"/>
                  <a:gd name="connsiteY611" fmla="*/ 9946 h 10000"/>
                  <a:gd name="connsiteX612" fmla="*/ 3947 w 10000"/>
                  <a:gd name="connsiteY612" fmla="*/ 9953 h 10000"/>
                  <a:gd name="connsiteX613" fmla="*/ 4000 w 10000"/>
                  <a:gd name="connsiteY613" fmla="*/ 9966 h 10000"/>
                  <a:gd name="connsiteX614" fmla="*/ 4075 w 10000"/>
                  <a:gd name="connsiteY614" fmla="*/ 9973 h 10000"/>
                  <a:gd name="connsiteX615" fmla="*/ 4128 w 10000"/>
                  <a:gd name="connsiteY615" fmla="*/ 9973 h 10000"/>
                  <a:gd name="connsiteX616" fmla="*/ 4203 w 10000"/>
                  <a:gd name="connsiteY616" fmla="*/ 9980 h 10000"/>
                  <a:gd name="connsiteX617" fmla="*/ 4278 w 10000"/>
                  <a:gd name="connsiteY617" fmla="*/ 9993 h 10000"/>
                  <a:gd name="connsiteX618" fmla="*/ 4332 w 10000"/>
                  <a:gd name="connsiteY618" fmla="*/ 9993 h 10000"/>
                  <a:gd name="connsiteX619" fmla="*/ 4406 w 10000"/>
                  <a:gd name="connsiteY61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2321 w 10000"/>
                  <a:gd name="connsiteY521" fmla="*/ 6435 h 10000"/>
                  <a:gd name="connsiteX522" fmla="*/ 2417 w 10000"/>
                  <a:gd name="connsiteY522" fmla="*/ 6482 h 10000"/>
                  <a:gd name="connsiteX523" fmla="*/ 2513 w 10000"/>
                  <a:gd name="connsiteY523" fmla="*/ 6516 h 10000"/>
                  <a:gd name="connsiteX524" fmla="*/ 2631 w 10000"/>
                  <a:gd name="connsiteY524" fmla="*/ 6543 h 10000"/>
                  <a:gd name="connsiteX525" fmla="*/ 2727 w 10000"/>
                  <a:gd name="connsiteY525" fmla="*/ 6556 h 10000"/>
                  <a:gd name="connsiteX526" fmla="*/ 2845 w 10000"/>
                  <a:gd name="connsiteY526" fmla="*/ 6563 h 10000"/>
                  <a:gd name="connsiteX527" fmla="*/ 2973 w 10000"/>
                  <a:gd name="connsiteY527" fmla="*/ 6570 h 10000"/>
                  <a:gd name="connsiteX528" fmla="*/ 3091 w 10000"/>
                  <a:gd name="connsiteY528" fmla="*/ 6570 h 10000"/>
                  <a:gd name="connsiteX529" fmla="*/ 3209 w 10000"/>
                  <a:gd name="connsiteY529" fmla="*/ 6563 h 10000"/>
                  <a:gd name="connsiteX530" fmla="*/ 3209 w 10000"/>
                  <a:gd name="connsiteY530" fmla="*/ 6590 h 10000"/>
                  <a:gd name="connsiteX531" fmla="*/ 3187 w 10000"/>
                  <a:gd name="connsiteY531" fmla="*/ 6624 h 10000"/>
                  <a:gd name="connsiteX532" fmla="*/ 3187 w 10000"/>
                  <a:gd name="connsiteY532" fmla="*/ 6651 h 10000"/>
                  <a:gd name="connsiteX533" fmla="*/ 3187 w 10000"/>
                  <a:gd name="connsiteY533" fmla="*/ 6678 h 10000"/>
                  <a:gd name="connsiteX534" fmla="*/ 3176 w 10000"/>
                  <a:gd name="connsiteY534" fmla="*/ 6712 h 10000"/>
                  <a:gd name="connsiteX535" fmla="*/ 3176 w 10000"/>
                  <a:gd name="connsiteY535" fmla="*/ 6739 h 10000"/>
                  <a:gd name="connsiteX536" fmla="*/ 3166 w 10000"/>
                  <a:gd name="connsiteY536" fmla="*/ 6766 h 10000"/>
                  <a:gd name="connsiteX537" fmla="*/ 3166 w 10000"/>
                  <a:gd name="connsiteY537" fmla="*/ 6793 h 10000"/>
                  <a:gd name="connsiteX538" fmla="*/ 3134 w 10000"/>
                  <a:gd name="connsiteY538" fmla="*/ 6989 h 10000"/>
                  <a:gd name="connsiteX539" fmla="*/ 3134 w 10000"/>
                  <a:gd name="connsiteY539" fmla="*/ 7184 h 10000"/>
                  <a:gd name="connsiteX540" fmla="*/ 3144 w 10000"/>
                  <a:gd name="connsiteY540" fmla="*/ 7380 h 10000"/>
                  <a:gd name="connsiteX541" fmla="*/ 3176 w 10000"/>
                  <a:gd name="connsiteY541" fmla="*/ 7576 h 10000"/>
                  <a:gd name="connsiteX542" fmla="*/ 3219 w 10000"/>
                  <a:gd name="connsiteY542" fmla="*/ 7765 h 10000"/>
                  <a:gd name="connsiteX543" fmla="*/ 3283 w 10000"/>
                  <a:gd name="connsiteY543" fmla="*/ 7968 h 10000"/>
                  <a:gd name="connsiteX544" fmla="*/ 3348 w 10000"/>
                  <a:gd name="connsiteY544" fmla="*/ 8157 h 10000"/>
                  <a:gd name="connsiteX545" fmla="*/ 3422 w 10000"/>
                  <a:gd name="connsiteY545" fmla="*/ 8339 h 10000"/>
                  <a:gd name="connsiteX546" fmla="*/ 3711 w 10000"/>
                  <a:gd name="connsiteY546" fmla="*/ 8852 h 10000"/>
                  <a:gd name="connsiteX547" fmla="*/ 3294 w 10000"/>
                  <a:gd name="connsiteY547" fmla="*/ 8832 h 10000"/>
                  <a:gd name="connsiteX548" fmla="*/ 2856 w 10000"/>
                  <a:gd name="connsiteY548" fmla="*/ 8832 h 10000"/>
                  <a:gd name="connsiteX549" fmla="*/ 2642 w 10000"/>
                  <a:gd name="connsiteY549" fmla="*/ 8832 h 10000"/>
                  <a:gd name="connsiteX550" fmla="*/ 2428 w 10000"/>
                  <a:gd name="connsiteY550" fmla="*/ 8845 h 10000"/>
                  <a:gd name="connsiteX551" fmla="*/ 2214 w 10000"/>
                  <a:gd name="connsiteY551" fmla="*/ 8859 h 10000"/>
                  <a:gd name="connsiteX552" fmla="*/ 1989 w 10000"/>
                  <a:gd name="connsiteY552" fmla="*/ 8879 h 10000"/>
                  <a:gd name="connsiteX553" fmla="*/ 1786 w 10000"/>
                  <a:gd name="connsiteY553" fmla="*/ 8906 h 10000"/>
                  <a:gd name="connsiteX554" fmla="*/ 1572 w 10000"/>
                  <a:gd name="connsiteY554" fmla="*/ 8933 h 10000"/>
                  <a:gd name="connsiteX555" fmla="*/ 1369 w 10000"/>
                  <a:gd name="connsiteY555" fmla="*/ 8967 h 10000"/>
                  <a:gd name="connsiteX556" fmla="*/ 1166 w 10000"/>
                  <a:gd name="connsiteY556" fmla="*/ 9014 h 10000"/>
                  <a:gd name="connsiteX557" fmla="*/ 984 w 10000"/>
                  <a:gd name="connsiteY557" fmla="*/ 9068 h 10000"/>
                  <a:gd name="connsiteX558" fmla="*/ 791 w 10000"/>
                  <a:gd name="connsiteY558" fmla="*/ 9136 h 10000"/>
                  <a:gd name="connsiteX559" fmla="*/ 610 w 10000"/>
                  <a:gd name="connsiteY559" fmla="*/ 9196 h 10000"/>
                  <a:gd name="connsiteX560" fmla="*/ 439 w 10000"/>
                  <a:gd name="connsiteY560" fmla="*/ 9278 h 10000"/>
                  <a:gd name="connsiteX561" fmla="*/ 406 w 10000"/>
                  <a:gd name="connsiteY561" fmla="*/ 9305 h 10000"/>
                  <a:gd name="connsiteX562" fmla="*/ 385 w 10000"/>
                  <a:gd name="connsiteY562" fmla="*/ 9332 h 10000"/>
                  <a:gd name="connsiteX563" fmla="*/ 364 w 10000"/>
                  <a:gd name="connsiteY563" fmla="*/ 9359 h 10000"/>
                  <a:gd name="connsiteX564" fmla="*/ 342 w 10000"/>
                  <a:gd name="connsiteY564" fmla="*/ 9392 h 10000"/>
                  <a:gd name="connsiteX565" fmla="*/ 332 w 10000"/>
                  <a:gd name="connsiteY565" fmla="*/ 9419 h 10000"/>
                  <a:gd name="connsiteX566" fmla="*/ 321 w 10000"/>
                  <a:gd name="connsiteY566" fmla="*/ 9446 h 10000"/>
                  <a:gd name="connsiteX567" fmla="*/ 321 w 10000"/>
                  <a:gd name="connsiteY567" fmla="*/ 9473 h 10000"/>
                  <a:gd name="connsiteX568" fmla="*/ 321 w 10000"/>
                  <a:gd name="connsiteY568" fmla="*/ 9500 h 10000"/>
                  <a:gd name="connsiteX569" fmla="*/ 492 w 10000"/>
                  <a:gd name="connsiteY569" fmla="*/ 9534 h 10000"/>
                  <a:gd name="connsiteX570" fmla="*/ 663 w 10000"/>
                  <a:gd name="connsiteY570" fmla="*/ 9554 h 10000"/>
                  <a:gd name="connsiteX571" fmla="*/ 834 w 10000"/>
                  <a:gd name="connsiteY571" fmla="*/ 9581 h 10000"/>
                  <a:gd name="connsiteX572" fmla="*/ 1016 w 10000"/>
                  <a:gd name="connsiteY572" fmla="*/ 9588 h 10000"/>
                  <a:gd name="connsiteX573" fmla="*/ 1369 w 10000"/>
                  <a:gd name="connsiteY573" fmla="*/ 9602 h 10000"/>
                  <a:gd name="connsiteX574" fmla="*/ 1733 w 10000"/>
                  <a:gd name="connsiteY574" fmla="*/ 9588 h 10000"/>
                  <a:gd name="connsiteX575" fmla="*/ 2096 w 10000"/>
                  <a:gd name="connsiteY575" fmla="*/ 9575 h 10000"/>
                  <a:gd name="connsiteX576" fmla="*/ 2460 w 10000"/>
                  <a:gd name="connsiteY576" fmla="*/ 9561 h 10000"/>
                  <a:gd name="connsiteX577" fmla="*/ 2813 w 10000"/>
                  <a:gd name="connsiteY577" fmla="*/ 9554 h 10000"/>
                  <a:gd name="connsiteX578" fmla="*/ 3176 w 10000"/>
                  <a:gd name="connsiteY578" fmla="*/ 9561 h 10000"/>
                  <a:gd name="connsiteX579" fmla="*/ 3176 w 10000"/>
                  <a:gd name="connsiteY579" fmla="*/ 9581 h 10000"/>
                  <a:gd name="connsiteX580" fmla="*/ 3187 w 10000"/>
                  <a:gd name="connsiteY580" fmla="*/ 9602 h 10000"/>
                  <a:gd name="connsiteX581" fmla="*/ 3187 w 10000"/>
                  <a:gd name="connsiteY581" fmla="*/ 9615 h 10000"/>
                  <a:gd name="connsiteX582" fmla="*/ 3187 w 10000"/>
                  <a:gd name="connsiteY582" fmla="*/ 9635 h 10000"/>
                  <a:gd name="connsiteX583" fmla="*/ 3209 w 10000"/>
                  <a:gd name="connsiteY583" fmla="*/ 9662 h 10000"/>
                  <a:gd name="connsiteX584" fmla="*/ 3219 w 10000"/>
                  <a:gd name="connsiteY584" fmla="*/ 9683 h 10000"/>
                  <a:gd name="connsiteX585" fmla="*/ 3219 w 10000"/>
                  <a:gd name="connsiteY585" fmla="*/ 9696 h 10000"/>
                  <a:gd name="connsiteX586" fmla="*/ 3241 w 10000"/>
                  <a:gd name="connsiteY586" fmla="*/ 9716 h 10000"/>
                  <a:gd name="connsiteX587" fmla="*/ 3262 w 10000"/>
                  <a:gd name="connsiteY587" fmla="*/ 9743 h 10000"/>
                  <a:gd name="connsiteX588" fmla="*/ 3294 w 10000"/>
                  <a:gd name="connsiteY588" fmla="*/ 9764 h 10000"/>
                  <a:gd name="connsiteX589" fmla="*/ 3326 w 10000"/>
                  <a:gd name="connsiteY589" fmla="*/ 9784 h 10000"/>
                  <a:gd name="connsiteX590" fmla="*/ 3348 w 10000"/>
                  <a:gd name="connsiteY590" fmla="*/ 9797 h 10000"/>
                  <a:gd name="connsiteX591" fmla="*/ 3390 w 10000"/>
                  <a:gd name="connsiteY591" fmla="*/ 9818 h 10000"/>
                  <a:gd name="connsiteX592" fmla="*/ 3422 w 10000"/>
                  <a:gd name="connsiteY592" fmla="*/ 9838 h 10000"/>
                  <a:gd name="connsiteX593" fmla="*/ 3465 w 10000"/>
                  <a:gd name="connsiteY593" fmla="*/ 9845 h 10000"/>
                  <a:gd name="connsiteX594" fmla="*/ 3497 w 10000"/>
                  <a:gd name="connsiteY594" fmla="*/ 9865 h 10000"/>
                  <a:gd name="connsiteX595" fmla="*/ 3529 w 10000"/>
                  <a:gd name="connsiteY595" fmla="*/ 9865 h 10000"/>
                  <a:gd name="connsiteX596" fmla="*/ 3540 w 10000"/>
                  <a:gd name="connsiteY596" fmla="*/ 9872 h 10000"/>
                  <a:gd name="connsiteX597" fmla="*/ 3551 w 10000"/>
                  <a:gd name="connsiteY597" fmla="*/ 9872 h 10000"/>
                  <a:gd name="connsiteX598" fmla="*/ 3572 w 10000"/>
                  <a:gd name="connsiteY598" fmla="*/ 9872 h 10000"/>
                  <a:gd name="connsiteX599" fmla="*/ 3583 w 10000"/>
                  <a:gd name="connsiteY599" fmla="*/ 9872 h 10000"/>
                  <a:gd name="connsiteX600" fmla="*/ 3594 w 10000"/>
                  <a:gd name="connsiteY600" fmla="*/ 9872 h 10000"/>
                  <a:gd name="connsiteX601" fmla="*/ 3615 w 10000"/>
                  <a:gd name="connsiteY601" fmla="*/ 9872 h 10000"/>
                  <a:gd name="connsiteX602" fmla="*/ 3626 w 10000"/>
                  <a:gd name="connsiteY602" fmla="*/ 9872 h 10000"/>
                  <a:gd name="connsiteX603" fmla="*/ 3658 w 10000"/>
                  <a:gd name="connsiteY603" fmla="*/ 9892 h 10000"/>
                  <a:gd name="connsiteX604" fmla="*/ 3679 w 10000"/>
                  <a:gd name="connsiteY604" fmla="*/ 9899 h 10000"/>
                  <a:gd name="connsiteX605" fmla="*/ 3711 w 10000"/>
                  <a:gd name="connsiteY605" fmla="*/ 9905 h 10000"/>
                  <a:gd name="connsiteX606" fmla="*/ 3743 w 10000"/>
                  <a:gd name="connsiteY606" fmla="*/ 9905 h 10000"/>
                  <a:gd name="connsiteX607" fmla="*/ 3786 w 10000"/>
                  <a:gd name="connsiteY607" fmla="*/ 9905 h 10000"/>
                  <a:gd name="connsiteX608" fmla="*/ 3818 w 10000"/>
                  <a:gd name="connsiteY608" fmla="*/ 9919 h 10000"/>
                  <a:gd name="connsiteX609" fmla="*/ 3861 w 10000"/>
                  <a:gd name="connsiteY609" fmla="*/ 9926 h 10000"/>
                  <a:gd name="connsiteX610" fmla="*/ 3872 w 10000"/>
                  <a:gd name="connsiteY610" fmla="*/ 9946 h 10000"/>
                  <a:gd name="connsiteX611" fmla="*/ 3947 w 10000"/>
                  <a:gd name="connsiteY611" fmla="*/ 9953 h 10000"/>
                  <a:gd name="connsiteX612" fmla="*/ 4000 w 10000"/>
                  <a:gd name="connsiteY612" fmla="*/ 9966 h 10000"/>
                  <a:gd name="connsiteX613" fmla="*/ 4075 w 10000"/>
                  <a:gd name="connsiteY613" fmla="*/ 9973 h 10000"/>
                  <a:gd name="connsiteX614" fmla="*/ 4128 w 10000"/>
                  <a:gd name="connsiteY614" fmla="*/ 9973 h 10000"/>
                  <a:gd name="connsiteX615" fmla="*/ 4203 w 10000"/>
                  <a:gd name="connsiteY615" fmla="*/ 9980 h 10000"/>
                  <a:gd name="connsiteX616" fmla="*/ 4278 w 10000"/>
                  <a:gd name="connsiteY616" fmla="*/ 9993 h 10000"/>
                  <a:gd name="connsiteX617" fmla="*/ 4332 w 10000"/>
                  <a:gd name="connsiteY617" fmla="*/ 9993 h 10000"/>
                  <a:gd name="connsiteX618" fmla="*/ 4406 w 10000"/>
                  <a:gd name="connsiteY61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2321 w 10000"/>
                  <a:gd name="connsiteY520" fmla="*/ 6435 h 10000"/>
                  <a:gd name="connsiteX521" fmla="*/ 2417 w 10000"/>
                  <a:gd name="connsiteY521" fmla="*/ 6482 h 10000"/>
                  <a:gd name="connsiteX522" fmla="*/ 2513 w 10000"/>
                  <a:gd name="connsiteY522" fmla="*/ 6516 h 10000"/>
                  <a:gd name="connsiteX523" fmla="*/ 2631 w 10000"/>
                  <a:gd name="connsiteY523" fmla="*/ 6543 h 10000"/>
                  <a:gd name="connsiteX524" fmla="*/ 2727 w 10000"/>
                  <a:gd name="connsiteY524" fmla="*/ 6556 h 10000"/>
                  <a:gd name="connsiteX525" fmla="*/ 2845 w 10000"/>
                  <a:gd name="connsiteY525" fmla="*/ 6563 h 10000"/>
                  <a:gd name="connsiteX526" fmla="*/ 2973 w 10000"/>
                  <a:gd name="connsiteY526" fmla="*/ 6570 h 10000"/>
                  <a:gd name="connsiteX527" fmla="*/ 3091 w 10000"/>
                  <a:gd name="connsiteY527" fmla="*/ 6570 h 10000"/>
                  <a:gd name="connsiteX528" fmla="*/ 3209 w 10000"/>
                  <a:gd name="connsiteY528" fmla="*/ 6563 h 10000"/>
                  <a:gd name="connsiteX529" fmla="*/ 3209 w 10000"/>
                  <a:gd name="connsiteY529" fmla="*/ 6590 h 10000"/>
                  <a:gd name="connsiteX530" fmla="*/ 3187 w 10000"/>
                  <a:gd name="connsiteY530" fmla="*/ 6624 h 10000"/>
                  <a:gd name="connsiteX531" fmla="*/ 3187 w 10000"/>
                  <a:gd name="connsiteY531" fmla="*/ 6651 h 10000"/>
                  <a:gd name="connsiteX532" fmla="*/ 3187 w 10000"/>
                  <a:gd name="connsiteY532" fmla="*/ 6678 h 10000"/>
                  <a:gd name="connsiteX533" fmla="*/ 3176 w 10000"/>
                  <a:gd name="connsiteY533" fmla="*/ 6712 h 10000"/>
                  <a:gd name="connsiteX534" fmla="*/ 3176 w 10000"/>
                  <a:gd name="connsiteY534" fmla="*/ 6739 h 10000"/>
                  <a:gd name="connsiteX535" fmla="*/ 3166 w 10000"/>
                  <a:gd name="connsiteY535" fmla="*/ 6766 h 10000"/>
                  <a:gd name="connsiteX536" fmla="*/ 3166 w 10000"/>
                  <a:gd name="connsiteY536" fmla="*/ 6793 h 10000"/>
                  <a:gd name="connsiteX537" fmla="*/ 3134 w 10000"/>
                  <a:gd name="connsiteY537" fmla="*/ 6989 h 10000"/>
                  <a:gd name="connsiteX538" fmla="*/ 3134 w 10000"/>
                  <a:gd name="connsiteY538" fmla="*/ 7184 h 10000"/>
                  <a:gd name="connsiteX539" fmla="*/ 3144 w 10000"/>
                  <a:gd name="connsiteY539" fmla="*/ 7380 h 10000"/>
                  <a:gd name="connsiteX540" fmla="*/ 3176 w 10000"/>
                  <a:gd name="connsiteY540" fmla="*/ 7576 h 10000"/>
                  <a:gd name="connsiteX541" fmla="*/ 3219 w 10000"/>
                  <a:gd name="connsiteY541" fmla="*/ 7765 h 10000"/>
                  <a:gd name="connsiteX542" fmla="*/ 3283 w 10000"/>
                  <a:gd name="connsiteY542" fmla="*/ 7968 h 10000"/>
                  <a:gd name="connsiteX543" fmla="*/ 3348 w 10000"/>
                  <a:gd name="connsiteY543" fmla="*/ 8157 h 10000"/>
                  <a:gd name="connsiteX544" fmla="*/ 3422 w 10000"/>
                  <a:gd name="connsiteY544" fmla="*/ 8339 h 10000"/>
                  <a:gd name="connsiteX545" fmla="*/ 3711 w 10000"/>
                  <a:gd name="connsiteY545" fmla="*/ 8852 h 10000"/>
                  <a:gd name="connsiteX546" fmla="*/ 3294 w 10000"/>
                  <a:gd name="connsiteY546" fmla="*/ 8832 h 10000"/>
                  <a:gd name="connsiteX547" fmla="*/ 2856 w 10000"/>
                  <a:gd name="connsiteY547" fmla="*/ 8832 h 10000"/>
                  <a:gd name="connsiteX548" fmla="*/ 2642 w 10000"/>
                  <a:gd name="connsiteY548" fmla="*/ 8832 h 10000"/>
                  <a:gd name="connsiteX549" fmla="*/ 2428 w 10000"/>
                  <a:gd name="connsiteY549" fmla="*/ 8845 h 10000"/>
                  <a:gd name="connsiteX550" fmla="*/ 2214 w 10000"/>
                  <a:gd name="connsiteY550" fmla="*/ 8859 h 10000"/>
                  <a:gd name="connsiteX551" fmla="*/ 1989 w 10000"/>
                  <a:gd name="connsiteY551" fmla="*/ 8879 h 10000"/>
                  <a:gd name="connsiteX552" fmla="*/ 1786 w 10000"/>
                  <a:gd name="connsiteY552" fmla="*/ 8906 h 10000"/>
                  <a:gd name="connsiteX553" fmla="*/ 1572 w 10000"/>
                  <a:gd name="connsiteY553" fmla="*/ 8933 h 10000"/>
                  <a:gd name="connsiteX554" fmla="*/ 1369 w 10000"/>
                  <a:gd name="connsiteY554" fmla="*/ 8967 h 10000"/>
                  <a:gd name="connsiteX555" fmla="*/ 1166 w 10000"/>
                  <a:gd name="connsiteY555" fmla="*/ 9014 h 10000"/>
                  <a:gd name="connsiteX556" fmla="*/ 984 w 10000"/>
                  <a:gd name="connsiteY556" fmla="*/ 9068 h 10000"/>
                  <a:gd name="connsiteX557" fmla="*/ 791 w 10000"/>
                  <a:gd name="connsiteY557" fmla="*/ 9136 h 10000"/>
                  <a:gd name="connsiteX558" fmla="*/ 610 w 10000"/>
                  <a:gd name="connsiteY558" fmla="*/ 9196 h 10000"/>
                  <a:gd name="connsiteX559" fmla="*/ 439 w 10000"/>
                  <a:gd name="connsiteY559" fmla="*/ 9278 h 10000"/>
                  <a:gd name="connsiteX560" fmla="*/ 406 w 10000"/>
                  <a:gd name="connsiteY560" fmla="*/ 9305 h 10000"/>
                  <a:gd name="connsiteX561" fmla="*/ 385 w 10000"/>
                  <a:gd name="connsiteY561" fmla="*/ 9332 h 10000"/>
                  <a:gd name="connsiteX562" fmla="*/ 364 w 10000"/>
                  <a:gd name="connsiteY562" fmla="*/ 9359 h 10000"/>
                  <a:gd name="connsiteX563" fmla="*/ 342 w 10000"/>
                  <a:gd name="connsiteY563" fmla="*/ 9392 h 10000"/>
                  <a:gd name="connsiteX564" fmla="*/ 332 w 10000"/>
                  <a:gd name="connsiteY564" fmla="*/ 9419 h 10000"/>
                  <a:gd name="connsiteX565" fmla="*/ 321 w 10000"/>
                  <a:gd name="connsiteY565" fmla="*/ 9446 h 10000"/>
                  <a:gd name="connsiteX566" fmla="*/ 321 w 10000"/>
                  <a:gd name="connsiteY566" fmla="*/ 9473 h 10000"/>
                  <a:gd name="connsiteX567" fmla="*/ 321 w 10000"/>
                  <a:gd name="connsiteY567" fmla="*/ 9500 h 10000"/>
                  <a:gd name="connsiteX568" fmla="*/ 492 w 10000"/>
                  <a:gd name="connsiteY568" fmla="*/ 9534 h 10000"/>
                  <a:gd name="connsiteX569" fmla="*/ 663 w 10000"/>
                  <a:gd name="connsiteY569" fmla="*/ 9554 h 10000"/>
                  <a:gd name="connsiteX570" fmla="*/ 834 w 10000"/>
                  <a:gd name="connsiteY570" fmla="*/ 9581 h 10000"/>
                  <a:gd name="connsiteX571" fmla="*/ 1016 w 10000"/>
                  <a:gd name="connsiteY571" fmla="*/ 9588 h 10000"/>
                  <a:gd name="connsiteX572" fmla="*/ 1369 w 10000"/>
                  <a:gd name="connsiteY572" fmla="*/ 9602 h 10000"/>
                  <a:gd name="connsiteX573" fmla="*/ 1733 w 10000"/>
                  <a:gd name="connsiteY573" fmla="*/ 9588 h 10000"/>
                  <a:gd name="connsiteX574" fmla="*/ 2096 w 10000"/>
                  <a:gd name="connsiteY574" fmla="*/ 9575 h 10000"/>
                  <a:gd name="connsiteX575" fmla="*/ 2460 w 10000"/>
                  <a:gd name="connsiteY575" fmla="*/ 9561 h 10000"/>
                  <a:gd name="connsiteX576" fmla="*/ 2813 w 10000"/>
                  <a:gd name="connsiteY576" fmla="*/ 9554 h 10000"/>
                  <a:gd name="connsiteX577" fmla="*/ 3176 w 10000"/>
                  <a:gd name="connsiteY577" fmla="*/ 9561 h 10000"/>
                  <a:gd name="connsiteX578" fmla="*/ 3176 w 10000"/>
                  <a:gd name="connsiteY578" fmla="*/ 9581 h 10000"/>
                  <a:gd name="connsiteX579" fmla="*/ 3187 w 10000"/>
                  <a:gd name="connsiteY579" fmla="*/ 9602 h 10000"/>
                  <a:gd name="connsiteX580" fmla="*/ 3187 w 10000"/>
                  <a:gd name="connsiteY580" fmla="*/ 9615 h 10000"/>
                  <a:gd name="connsiteX581" fmla="*/ 3187 w 10000"/>
                  <a:gd name="connsiteY581" fmla="*/ 9635 h 10000"/>
                  <a:gd name="connsiteX582" fmla="*/ 3209 w 10000"/>
                  <a:gd name="connsiteY582" fmla="*/ 9662 h 10000"/>
                  <a:gd name="connsiteX583" fmla="*/ 3219 w 10000"/>
                  <a:gd name="connsiteY583" fmla="*/ 9683 h 10000"/>
                  <a:gd name="connsiteX584" fmla="*/ 3219 w 10000"/>
                  <a:gd name="connsiteY584" fmla="*/ 9696 h 10000"/>
                  <a:gd name="connsiteX585" fmla="*/ 3241 w 10000"/>
                  <a:gd name="connsiteY585" fmla="*/ 9716 h 10000"/>
                  <a:gd name="connsiteX586" fmla="*/ 3262 w 10000"/>
                  <a:gd name="connsiteY586" fmla="*/ 9743 h 10000"/>
                  <a:gd name="connsiteX587" fmla="*/ 3294 w 10000"/>
                  <a:gd name="connsiteY587" fmla="*/ 9764 h 10000"/>
                  <a:gd name="connsiteX588" fmla="*/ 3326 w 10000"/>
                  <a:gd name="connsiteY588" fmla="*/ 9784 h 10000"/>
                  <a:gd name="connsiteX589" fmla="*/ 3348 w 10000"/>
                  <a:gd name="connsiteY589" fmla="*/ 9797 h 10000"/>
                  <a:gd name="connsiteX590" fmla="*/ 3390 w 10000"/>
                  <a:gd name="connsiteY590" fmla="*/ 9818 h 10000"/>
                  <a:gd name="connsiteX591" fmla="*/ 3422 w 10000"/>
                  <a:gd name="connsiteY591" fmla="*/ 9838 h 10000"/>
                  <a:gd name="connsiteX592" fmla="*/ 3465 w 10000"/>
                  <a:gd name="connsiteY592" fmla="*/ 9845 h 10000"/>
                  <a:gd name="connsiteX593" fmla="*/ 3497 w 10000"/>
                  <a:gd name="connsiteY593" fmla="*/ 9865 h 10000"/>
                  <a:gd name="connsiteX594" fmla="*/ 3529 w 10000"/>
                  <a:gd name="connsiteY594" fmla="*/ 9865 h 10000"/>
                  <a:gd name="connsiteX595" fmla="*/ 3540 w 10000"/>
                  <a:gd name="connsiteY595" fmla="*/ 9872 h 10000"/>
                  <a:gd name="connsiteX596" fmla="*/ 3551 w 10000"/>
                  <a:gd name="connsiteY596" fmla="*/ 9872 h 10000"/>
                  <a:gd name="connsiteX597" fmla="*/ 3572 w 10000"/>
                  <a:gd name="connsiteY597" fmla="*/ 9872 h 10000"/>
                  <a:gd name="connsiteX598" fmla="*/ 3583 w 10000"/>
                  <a:gd name="connsiteY598" fmla="*/ 9872 h 10000"/>
                  <a:gd name="connsiteX599" fmla="*/ 3594 w 10000"/>
                  <a:gd name="connsiteY599" fmla="*/ 9872 h 10000"/>
                  <a:gd name="connsiteX600" fmla="*/ 3615 w 10000"/>
                  <a:gd name="connsiteY600" fmla="*/ 9872 h 10000"/>
                  <a:gd name="connsiteX601" fmla="*/ 3626 w 10000"/>
                  <a:gd name="connsiteY601" fmla="*/ 9872 h 10000"/>
                  <a:gd name="connsiteX602" fmla="*/ 3658 w 10000"/>
                  <a:gd name="connsiteY602" fmla="*/ 9892 h 10000"/>
                  <a:gd name="connsiteX603" fmla="*/ 3679 w 10000"/>
                  <a:gd name="connsiteY603" fmla="*/ 9899 h 10000"/>
                  <a:gd name="connsiteX604" fmla="*/ 3711 w 10000"/>
                  <a:gd name="connsiteY604" fmla="*/ 9905 h 10000"/>
                  <a:gd name="connsiteX605" fmla="*/ 3743 w 10000"/>
                  <a:gd name="connsiteY605" fmla="*/ 9905 h 10000"/>
                  <a:gd name="connsiteX606" fmla="*/ 3786 w 10000"/>
                  <a:gd name="connsiteY606" fmla="*/ 9905 h 10000"/>
                  <a:gd name="connsiteX607" fmla="*/ 3818 w 10000"/>
                  <a:gd name="connsiteY607" fmla="*/ 9919 h 10000"/>
                  <a:gd name="connsiteX608" fmla="*/ 3861 w 10000"/>
                  <a:gd name="connsiteY608" fmla="*/ 9926 h 10000"/>
                  <a:gd name="connsiteX609" fmla="*/ 3872 w 10000"/>
                  <a:gd name="connsiteY609" fmla="*/ 9946 h 10000"/>
                  <a:gd name="connsiteX610" fmla="*/ 3947 w 10000"/>
                  <a:gd name="connsiteY610" fmla="*/ 9953 h 10000"/>
                  <a:gd name="connsiteX611" fmla="*/ 4000 w 10000"/>
                  <a:gd name="connsiteY611" fmla="*/ 9966 h 10000"/>
                  <a:gd name="connsiteX612" fmla="*/ 4075 w 10000"/>
                  <a:gd name="connsiteY612" fmla="*/ 9973 h 10000"/>
                  <a:gd name="connsiteX613" fmla="*/ 4128 w 10000"/>
                  <a:gd name="connsiteY613" fmla="*/ 9973 h 10000"/>
                  <a:gd name="connsiteX614" fmla="*/ 4203 w 10000"/>
                  <a:gd name="connsiteY614" fmla="*/ 9980 h 10000"/>
                  <a:gd name="connsiteX615" fmla="*/ 4278 w 10000"/>
                  <a:gd name="connsiteY615" fmla="*/ 9993 h 10000"/>
                  <a:gd name="connsiteX616" fmla="*/ 4332 w 10000"/>
                  <a:gd name="connsiteY616" fmla="*/ 9993 h 10000"/>
                  <a:gd name="connsiteX617" fmla="*/ 4406 w 10000"/>
                  <a:gd name="connsiteY61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2321 w 10000"/>
                  <a:gd name="connsiteY519" fmla="*/ 6435 h 10000"/>
                  <a:gd name="connsiteX520" fmla="*/ 2417 w 10000"/>
                  <a:gd name="connsiteY520" fmla="*/ 6482 h 10000"/>
                  <a:gd name="connsiteX521" fmla="*/ 2513 w 10000"/>
                  <a:gd name="connsiteY521" fmla="*/ 6516 h 10000"/>
                  <a:gd name="connsiteX522" fmla="*/ 2631 w 10000"/>
                  <a:gd name="connsiteY522" fmla="*/ 6543 h 10000"/>
                  <a:gd name="connsiteX523" fmla="*/ 2727 w 10000"/>
                  <a:gd name="connsiteY523" fmla="*/ 6556 h 10000"/>
                  <a:gd name="connsiteX524" fmla="*/ 2845 w 10000"/>
                  <a:gd name="connsiteY524" fmla="*/ 6563 h 10000"/>
                  <a:gd name="connsiteX525" fmla="*/ 2973 w 10000"/>
                  <a:gd name="connsiteY525" fmla="*/ 6570 h 10000"/>
                  <a:gd name="connsiteX526" fmla="*/ 3091 w 10000"/>
                  <a:gd name="connsiteY526" fmla="*/ 6570 h 10000"/>
                  <a:gd name="connsiteX527" fmla="*/ 3209 w 10000"/>
                  <a:gd name="connsiteY527" fmla="*/ 6563 h 10000"/>
                  <a:gd name="connsiteX528" fmla="*/ 3209 w 10000"/>
                  <a:gd name="connsiteY528" fmla="*/ 6590 h 10000"/>
                  <a:gd name="connsiteX529" fmla="*/ 3187 w 10000"/>
                  <a:gd name="connsiteY529" fmla="*/ 6624 h 10000"/>
                  <a:gd name="connsiteX530" fmla="*/ 3187 w 10000"/>
                  <a:gd name="connsiteY530" fmla="*/ 6651 h 10000"/>
                  <a:gd name="connsiteX531" fmla="*/ 3187 w 10000"/>
                  <a:gd name="connsiteY531" fmla="*/ 6678 h 10000"/>
                  <a:gd name="connsiteX532" fmla="*/ 3176 w 10000"/>
                  <a:gd name="connsiteY532" fmla="*/ 6712 h 10000"/>
                  <a:gd name="connsiteX533" fmla="*/ 3176 w 10000"/>
                  <a:gd name="connsiteY533" fmla="*/ 6739 h 10000"/>
                  <a:gd name="connsiteX534" fmla="*/ 3166 w 10000"/>
                  <a:gd name="connsiteY534" fmla="*/ 6766 h 10000"/>
                  <a:gd name="connsiteX535" fmla="*/ 3166 w 10000"/>
                  <a:gd name="connsiteY535" fmla="*/ 6793 h 10000"/>
                  <a:gd name="connsiteX536" fmla="*/ 3134 w 10000"/>
                  <a:gd name="connsiteY536" fmla="*/ 6989 h 10000"/>
                  <a:gd name="connsiteX537" fmla="*/ 3134 w 10000"/>
                  <a:gd name="connsiteY537" fmla="*/ 7184 h 10000"/>
                  <a:gd name="connsiteX538" fmla="*/ 3144 w 10000"/>
                  <a:gd name="connsiteY538" fmla="*/ 7380 h 10000"/>
                  <a:gd name="connsiteX539" fmla="*/ 3176 w 10000"/>
                  <a:gd name="connsiteY539" fmla="*/ 7576 h 10000"/>
                  <a:gd name="connsiteX540" fmla="*/ 3219 w 10000"/>
                  <a:gd name="connsiteY540" fmla="*/ 7765 h 10000"/>
                  <a:gd name="connsiteX541" fmla="*/ 3283 w 10000"/>
                  <a:gd name="connsiteY541" fmla="*/ 7968 h 10000"/>
                  <a:gd name="connsiteX542" fmla="*/ 3348 w 10000"/>
                  <a:gd name="connsiteY542" fmla="*/ 8157 h 10000"/>
                  <a:gd name="connsiteX543" fmla="*/ 3422 w 10000"/>
                  <a:gd name="connsiteY543" fmla="*/ 8339 h 10000"/>
                  <a:gd name="connsiteX544" fmla="*/ 3711 w 10000"/>
                  <a:gd name="connsiteY544" fmla="*/ 8852 h 10000"/>
                  <a:gd name="connsiteX545" fmla="*/ 3294 w 10000"/>
                  <a:gd name="connsiteY545" fmla="*/ 8832 h 10000"/>
                  <a:gd name="connsiteX546" fmla="*/ 2856 w 10000"/>
                  <a:gd name="connsiteY546" fmla="*/ 8832 h 10000"/>
                  <a:gd name="connsiteX547" fmla="*/ 2642 w 10000"/>
                  <a:gd name="connsiteY547" fmla="*/ 8832 h 10000"/>
                  <a:gd name="connsiteX548" fmla="*/ 2428 w 10000"/>
                  <a:gd name="connsiteY548" fmla="*/ 8845 h 10000"/>
                  <a:gd name="connsiteX549" fmla="*/ 2214 w 10000"/>
                  <a:gd name="connsiteY549" fmla="*/ 8859 h 10000"/>
                  <a:gd name="connsiteX550" fmla="*/ 1989 w 10000"/>
                  <a:gd name="connsiteY550" fmla="*/ 8879 h 10000"/>
                  <a:gd name="connsiteX551" fmla="*/ 1786 w 10000"/>
                  <a:gd name="connsiteY551" fmla="*/ 8906 h 10000"/>
                  <a:gd name="connsiteX552" fmla="*/ 1572 w 10000"/>
                  <a:gd name="connsiteY552" fmla="*/ 8933 h 10000"/>
                  <a:gd name="connsiteX553" fmla="*/ 1369 w 10000"/>
                  <a:gd name="connsiteY553" fmla="*/ 8967 h 10000"/>
                  <a:gd name="connsiteX554" fmla="*/ 1166 w 10000"/>
                  <a:gd name="connsiteY554" fmla="*/ 9014 h 10000"/>
                  <a:gd name="connsiteX555" fmla="*/ 984 w 10000"/>
                  <a:gd name="connsiteY555" fmla="*/ 9068 h 10000"/>
                  <a:gd name="connsiteX556" fmla="*/ 791 w 10000"/>
                  <a:gd name="connsiteY556" fmla="*/ 9136 h 10000"/>
                  <a:gd name="connsiteX557" fmla="*/ 610 w 10000"/>
                  <a:gd name="connsiteY557" fmla="*/ 9196 h 10000"/>
                  <a:gd name="connsiteX558" fmla="*/ 439 w 10000"/>
                  <a:gd name="connsiteY558" fmla="*/ 9278 h 10000"/>
                  <a:gd name="connsiteX559" fmla="*/ 406 w 10000"/>
                  <a:gd name="connsiteY559" fmla="*/ 9305 h 10000"/>
                  <a:gd name="connsiteX560" fmla="*/ 385 w 10000"/>
                  <a:gd name="connsiteY560" fmla="*/ 9332 h 10000"/>
                  <a:gd name="connsiteX561" fmla="*/ 364 w 10000"/>
                  <a:gd name="connsiteY561" fmla="*/ 9359 h 10000"/>
                  <a:gd name="connsiteX562" fmla="*/ 342 w 10000"/>
                  <a:gd name="connsiteY562" fmla="*/ 9392 h 10000"/>
                  <a:gd name="connsiteX563" fmla="*/ 332 w 10000"/>
                  <a:gd name="connsiteY563" fmla="*/ 9419 h 10000"/>
                  <a:gd name="connsiteX564" fmla="*/ 321 w 10000"/>
                  <a:gd name="connsiteY564" fmla="*/ 9446 h 10000"/>
                  <a:gd name="connsiteX565" fmla="*/ 321 w 10000"/>
                  <a:gd name="connsiteY565" fmla="*/ 9473 h 10000"/>
                  <a:gd name="connsiteX566" fmla="*/ 321 w 10000"/>
                  <a:gd name="connsiteY566" fmla="*/ 9500 h 10000"/>
                  <a:gd name="connsiteX567" fmla="*/ 492 w 10000"/>
                  <a:gd name="connsiteY567" fmla="*/ 9534 h 10000"/>
                  <a:gd name="connsiteX568" fmla="*/ 663 w 10000"/>
                  <a:gd name="connsiteY568" fmla="*/ 9554 h 10000"/>
                  <a:gd name="connsiteX569" fmla="*/ 834 w 10000"/>
                  <a:gd name="connsiteY569" fmla="*/ 9581 h 10000"/>
                  <a:gd name="connsiteX570" fmla="*/ 1016 w 10000"/>
                  <a:gd name="connsiteY570" fmla="*/ 9588 h 10000"/>
                  <a:gd name="connsiteX571" fmla="*/ 1369 w 10000"/>
                  <a:gd name="connsiteY571" fmla="*/ 9602 h 10000"/>
                  <a:gd name="connsiteX572" fmla="*/ 1733 w 10000"/>
                  <a:gd name="connsiteY572" fmla="*/ 9588 h 10000"/>
                  <a:gd name="connsiteX573" fmla="*/ 2096 w 10000"/>
                  <a:gd name="connsiteY573" fmla="*/ 9575 h 10000"/>
                  <a:gd name="connsiteX574" fmla="*/ 2460 w 10000"/>
                  <a:gd name="connsiteY574" fmla="*/ 9561 h 10000"/>
                  <a:gd name="connsiteX575" fmla="*/ 2813 w 10000"/>
                  <a:gd name="connsiteY575" fmla="*/ 9554 h 10000"/>
                  <a:gd name="connsiteX576" fmla="*/ 3176 w 10000"/>
                  <a:gd name="connsiteY576" fmla="*/ 9561 h 10000"/>
                  <a:gd name="connsiteX577" fmla="*/ 3176 w 10000"/>
                  <a:gd name="connsiteY577" fmla="*/ 9581 h 10000"/>
                  <a:gd name="connsiteX578" fmla="*/ 3187 w 10000"/>
                  <a:gd name="connsiteY578" fmla="*/ 9602 h 10000"/>
                  <a:gd name="connsiteX579" fmla="*/ 3187 w 10000"/>
                  <a:gd name="connsiteY579" fmla="*/ 9615 h 10000"/>
                  <a:gd name="connsiteX580" fmla="*/ 3187 w 10000"/>
                  <a:gd name="connsiteY580" fmla="*/ 9635 h 10000"/>
                  <a:gd name="connsiteX581" fmla="*/ 3209 w 10000"/>
                  <a:gd name="connsiteY581" fmla="*/ 9662 h 10000"/>
                  <a:gd name="connsiteX582" fmla="*/ 3219 w 10000"/>
                  <a:gd name="connsiteY582" fmla="*/ 9683 h 10000"/>
                  <a:gd name="connsiteX583" fmla="*/ 3219 w 10000"/>
                  <a:gd name="connsiteY583" fmla="*/ 9696 h 10000"/>
                  <a:gd name="connsiteX584" fmla="*/ 3241 w 10000"/>
                  <a:gd name="connsiteY584" fmla="*/ 9716 h 10000"/>
                  <a:gd name="connsiteX585" fmla="*/ 3262 w 10000"/>
                  <a:gd name="connsiteY585" fmla="*/ 9743 h 10000"/>
                  <a:gd name="connsiteX586" fmla="*/ 3294 w 10000"/>
                  <a:gd name="connsiteY586" fmla="*/ 9764 h 10000"/>
                  <a:gd name="connsiteX587" fmla="*/ 3326 w 10000"/>
                  <a:gd name="connsiteY587" fmla="*/ 9784 h 10000"/>
                  <a:gd name="connsiteX588" fmla="*/ 3348 w 10000"/>
                  <a:gd name="connsiteY588" fmla="*/ 9797 h 10000"/>
                  <a:gd name="connsiteX589" fmla="*/ 3390 w 10000"/>
                  <a:gd name="connsiteY589" fmla="*/ 9818 h 10000"/>
                  <a:gd name="connsiteX590" fmla="*/ 3422 w 10000"/>
                  <a:gd name="connsiteY590" fmla="*/ 9838 h 10000"/>
                  <a:gd name="connsiteX591" fmla="*/ 3465 w 10000"/>
                  <a:gd name="connsiteY591" fmla="*/ 9845 h 10000"/>
                  <a:gd name="connsiteX592" fmla="*/ 3497 w 10000"/>
                  <a:gd name="connsiteY592" fmla="*/ 9865 h 10000"/>
                  <a:gd name="connsiteX593" fmla="*/ 3529 w 10000"/>
                  <a:gd name="connsiteY593" fmla="*/ 9865 h 10000"/>
                  <a:gd name="connsiteX594" fmla="*/ 3540 w 10000"/>
                  <a:gd name="connsiteY594" fmla="*/ 9872 h 10000"/>
                  <a:gd name="connsiteX595" fmla="*/ 3551 w 10000"/>
                  <a:gd name="connsiteY595" fmla="*/ 9872 h 10000"/>
                  <a:gd name="connsiteX596" fmla="*/ 3572 w 10000"/>
                  <a:gd name="connsiteY596" fmla="*/ 9872 h 10000"/>
                  <a:gd name="connsiteX597" fmla="*/ 3583 w 10000"/>
                  <a:gd name="connsiteY597" fmla="*/ 9872 h 10000"/>
                  <a:gd name="connsiteX598" fmla="*/ 3594 w 10000"/>
                  <a:gd name="connsiteY598" fmla="*/ 9872 h 10000"/>
                  <a:gd name="connsiteX599" fmla="*/ 3615 w 10000"/>
                  <a:gd name="connsiteY599" fmla="*/ 9872 h 10000"/>
                  <a:gd name="connsiteX600" fmla="*/ 3626 w 10000"/>
                  <a:gd name="connsiteY600" fmla="*/ 9872 h 10000"/>
                  <a:gd name="connsiteX601" fmla="*/ 3658 w 10000"/>
                  <a:gd name="connsiteY601" fmla="*/ 9892 h 10000"/>
                  <a:gd name="connsiteX602" fmla="*/ 3679 w 10000"/>
                  <a:gd name="connsiteY602" fmla="*/ 9899 h 10000"/>
                  <a:gd name="connsiteX603" fmla="*/ 3711 w 10000"/>
                  <a:gd name="connsiteY603" fmla="*/ 9905 h 10000"/>
                  <a:gd name="connsiteX604" fmla="*/ 3743 w 10000"/>
                  <a:gd name="connsiteY604" fmla="*/ 9905 h 10000"/>
                  <a:gd name="connsiteX605" fmla="*/ 3786 w 10000"/>
                  <a:gd name="connsiteY605" fmla="*/ 9905 h 10000"/>
                  <a:gd name="connsiteX606" fmla="*/ 3818 w 10000"/>
                  <a:gd name="connsiteY606" fmla="*/ 9919 h 10000"/>
                  <a:gd name="connsiteX607" fmla="*/ 3861 w 10000"/>
                  <a:gd name="connsiteY607" fmla="*/ 9926 h 10000"/>
                  <a:gd name="connsiteX608" fmla="*/ 3872 w 10000"/>
                  <a:gd name="connsiteY608" fmla="*/ 9946 h 10000"/>
                  <a:gd name="connsiteX609" fmla="*/ 3947 w 10000"/>
                  <a:gd name="connsiteY609" fmla="*/ 9953 h 10000"/>
                  <a:gd name="connsiteX610" fmla="*/ 4000 w 10000"/>
                  <a:gd name="connsiteY610" fmla="*/ 9966 h 10000"/>
                  <a:gd name="connsiteX611" fmla="*/ 4075 w 10000"/>
                  <a:gd name="connsiteY611" fmla="*/ 9973 h 10000"/>
                  <a:gd name="connsiteX612" fmla="*/ 4128 w 10000"/>
                  <a:gd name="connsiteY612" fmla="*/ 9973 h 10000"/>
                  <a:gd name="connsiteX613" fmla="*/ 4203 w 10000"/>
                  <a:gd name="connsiteY613" fmla="*/ 9980 h 10000"/>
                  <a:gd name="connsiteX614" fmla="*/ 4278 w 10000"/>
                  <a:gd name="connsiteY614" fmla="*/ 9993 h 10000"/>
                  <a:gd name="connsiteX615" fmla="*/ 4332 w 10000"/>
                  <a:gd name="connsiteY615" fmla="*/ 9993 h 10000"/>
                  <a:gd name="connsiteX616" fmla="*/ 4406 w 10000"/>
                  <a:gd name="connsiteY61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2321 w 10000"/>
                  <a:gd name="connsiteY518" fmla="*/ 6435 h 10000"/>
                  <a:gd name="connsiteX519" fmla="*/ 2417 w 10000"/>
                  <a:gd name="connsiteY519" fmla="*/ 6482 h 10000"/>
                  <a:gd name="connsiteX520" fmla="*/ 2513 w 10000"/>
                  <a:gd name="connsiteY520" fmla="*/ 6516 h 10000"/>
                  <a:gd name="connsiteX521" fmla="*/ 2631 w 10000"/>
                  <a:gd name="connsiteY521" fmla="*/ 6543 h 10000"/>
                  <a:gd name="connsiteX522" fmla="*/ 2727 w 10000"/>
                  <a:gd name="connsiteY522" fmla="*/ 6556 h 10000"/>
                  <a:gd name="connsiteX523" fmla="*/ 2845 w 10000"/>
                  <a:gd name="connsiteY523" fmla="*/ 6563 h 10000"/>
                  <a:gd name="connsiteX524" fmla="*/ 2973 w 10000"/>
                  <a:gd name="connsiteY524" fmla="*/ 6570 h 10000"/>
                  <a:gd name="connsiteX525" fmla="*/ 3091 w 10000"/>
                  <a:gd name="connsiteY525" fmla="*/ 6570 h 10000"/>
                  <a:gd name="connsiteX526" fmla="*/ 3209 w 10000"/>
                  <a:gd name="connsiteY526" fmla="*/ 6563 h 10000"/>
                  <a:gd name="connsiteX527" fmla="*/ 3209 w 10000"/>
                  <a:gd name="connsiteY527" fmla="*/ 6590 h 10000"/>
                  <a:gd name="connsiteX528" fmla="*/ 3187 w 10000"/>
                  <a:gd name="connsiteY528" fmla="*/ 6624 h 10000"/>
                  <a:gd name="connsiteX529" fmla="*/ 3187 w 10000"/>
                  <a:gd name="connsiteY529" fmla="*/ 6651 h 10000"/>
                  <a:gd name="connsiteX530" fmla="*/ 3187 w 10000"/>
                  <a:gd name="connsiteY530" fmla="*/ 6678 h 10000"/>
                  <a:gd name="connsiteX531" fmla="*/ 3176 w 10000"/>
                  <a:gd name="connsiteY531" fmla="*/ 6712 h 10000"/>
                  <a:gd name="connsiteX532" fmla="*/ 3176 w 10000"/>
                  <a:gd name="connsiteY532" fmla="*/ 6739 h 10000"/>
                  <a:gd name="connsiteX533" fmla="*/ 3166 w 10000"/>
                  <a:gd name="connsiteY533" fmla="*/ 6766 h 10000"/>
                  <a:gd name="connsiteX534" fmla="*/ 3166 w 10000"/>
                  <a:gd name="connsiteY534" fmla="*/ 6793 h 10000"/>
                  <a:gd name="connsiteX535" fmla="*/ 3134 w 10000"/>
                  <a:gd name="connsiteY535" fmla="*/ 6989 h 10000"/>
                  <a:gd name="connsiteX536" fmla="*/ 3134 w 10000"/>
                  <a:gd name="connsiteY536" fmla="*/ 7184 h 10000"/>
                  <a:gd name="connsiteX537" fmla="*/ 3144 w 10000"/>
                  <a:gd name="connsiteY537" fmla="*/ 7380 h 10000"/>
                  <a:gd name="connsiteX538" fmla="*/ 3176 w 10000"/>
                  <a:gd name="connsiteY538" fmla="*/ 7576 h 10000"/>
                  <a:gd name="connsiteX539" fmla="*/ 3219 w 10000"/>
                  <a:gd name="connsiteY539" fmla="*/ 7765 h 10000"/>
                  <a:gd name="connsiteX540" fmla="*/ 3283 w 10000"/>
                  <a:gd name="connsiteY540" fmla="*/ 7968 h 10000"/>
                  <a:gd name="connsiteX541" fmla="*/ 3348 w 10000"/>
                  <a:gd name="connsiteY541" fmla="*/ 8157 h 10000"/>
                  <a:gd name="connsiteX542" fmla="*/ 3422 w 10000"/>
                  <a:gd name="connsiteY542" fmla="*/ 8339 h 10000"/>
                  <a:gd name="connsiteX543" fmla="*/ 3711 w 10000"/>
                  <a:gd name="connsiteY543" fmla="*/ 8852 h 10000"/>
                  <a:gd name="connsiteX544" fmla="*/ 3294 w 10000"/>
                  <a:gd name="connsiteY544" fmla="*/ 8832 h 10000"/>
                  <a:gd name="connsiteX545" fmla="*/ 2856 w 10000"/>
                  <a:gd name="connsiteY545" fmla="*/ 8832 h 10000"/>
                  <a:gd name="connsiteX546" fmla="*/ 2642 w 10000"/>
                  <a:gd name="connsiteY546" fmla="*/ 8832 h 10000"/>
                  <a:gd name="connsiteX547" fmla="*/ 2428 w 10000"/>
                  <a:gd name="connsiteY547" fmla="*/ 8845 h 10000"/>
                  <a:gd name="connsiteX548" fmla="*/ 2214 w 10000"/>
                  <a:gd name="connsiteY548" fmla="*/ 8859 h 10000"/>
                  <a:gd name="connsiteX549" fmla="*/ 1989 w 10000"/>
                  <a:gd name="connsiteY549" fmla="*/ 8879 h 10000"/>
                  <a:gd name="connsiteX550" fmla="*/ 1786 w 10000"/>
                  <a:gd name="connsiteY550" fmla="*/ 8906 h 10000"/>
                  <a:gd name="connsiteX551" fmla="*/ 1572 w 10000"/>
                  <a:gd name="connsiteY551" fmla="*/ 8933 h 10000"/>
                  <a:gd name="connsiteX552" fmla="*/ 1369 w 10000"/>
                  <a:gd name="connsiteY552" fmla="*/ 8967 h 10000"/>
                  <a:gd name="connsiteX553" fmla="*/ 1166 w 10000"/>
                  <a:gd name="connsiteY553" fmla="*/ 9014 h 10000"/>
                  <a:gd name="connsiteX554" fmla="*/ 984 w 10000"/>
                  <a:gd name="connsiteY554" fmla="*/ 9068 h 10000"/>
                  <a:gd name="connsiteX555" fmla="*/ 791 w 10000"/>
                  <a:gd name="connsiteY555" fmla="*/ 9136 h 10000"/>
                  <a:gd name="connsiteX556" fmla="*/ 610 w 10000"/>
                  <a:gd name="connsiteY556" fmla="*/ 9196 h 10000"/>
                  <a:gd name="connsiteX557" fmla="*/ 439 w 10000"/>
                  <a:gd name="connsiteY557" fmla="*/ 9278 h 10000"/>
                  <a:gd name="connsiteX558" fmla="*/ 406 w 10000"/>
                  <a:gd name="connsiteY558" fmla="*/ 9305 h 10000"/>
                  <a:gd name="connsiteX559" fmla="*/ 385 w 10000"/>
                  <a:gd name="connsiteY559" fmla="*/ 9332 h 10000"/>
                  <a:gd name="connsiteX560" fmla="*/ 364 w 10000"/>
                  <a:gd name="connsiteY560" fmla="*/ 9359 h 10000"/>
                  <a:gd name="connsiteX561" fmla="*/ 342 w 10000"/>
                  <a:gd name="connsiteY561" fmla="*/ 9392 h 10000"/>
                  <a:gd name="connsiteX562" fmla="*/ 332 w 10000"/>
                  <a:gd name="connsiteY562" fmla="*/ 9419 h 10000"/>
                  <a:gd name="connsiteX563" fmla="*/ 321 w 10000"/>
                  <a:gd name="connsiteY563" fmla="*/ 9446 h 10000"/>
                  <a:gd name="connsiteX564" fmla="*/ 321 w 10000"/>
                  <a:gd name="connsiteY564" fmla="*/ 9473 h 10000"/>
                  <a:gd name="connsiteX565" fmla="*/ 321 w 10000"/>
                  <a:gd name="connsiteY565" fmla="*/ 9500 h 10000"/>
                  <a:gd name="connsiteX566" fmla="*/ 492 w 10000"/>
                  <a:gd name="connsiteY566" fmla="*/ 9534 h 10000"/>
                  <a:gd name="connsiteX567" fmla="*/ 663 w 10000"/>
                  <a:gd name="connsiteY567" fmla="*/ 9554 h 10000"/>
                  <a:gd name="connsiteX568" fmla="*/ 834 w 10000"/>
                  <a:gd name="connsiteY568" fmla="*/ 9581 h 10000"/>
                  <a:gd name="connsiteX569" fmla="*/ 1016 w 10000"/>
                  <a:gd name="connsiteY569" fmla="*/ 9588 h 10000"/>
                  <a:gd name="connsiteX570" fmla="*/ 1369 w 10000"/>
                  <a:gd name="connsiteY570" fmla="*/ 9602 h 10000"/>
                  <a:gd name="connsiteX571" fmla="*/ 1733 w 10000"/>
                  <a:gd name="connsiteY571" fmla="*/ 9588 h 10000"/>
                  <a:gd name="connsiteX572" fmla="*/ 2096 w 10000"/>
                  <a:gd name="connsiteY572" fmla="*/ 9575 h 10000"/>
                  <a:gd name="connsiteX573" fmla="*/ 2460 w 10000"/>
                  <a:gd name="connsiteY573" fmla="*/ 9561 h 10000"/>
                  <a:gd name="connsiteX574" fmla="*/ 2813 w 10000"/>
                  <a:gd name="connsiteY574" fmla="*/ 9554 h 10000"/>
                  <a:gd name="connsiteX575" fmla="*/ 3176 w 10000"/>
                  <a:gd name="connsiteY575" fmla="*/ 9561 h 10000"/>
                  <a:gd name="connsiteX576" fmla="*/ 3176 w 10000"/>
                  <a:gd name="connsiteY576" fmla="*/ 9581 h 10000"/>
                  <a:gd name="connsiteX577" fmla="*/ 3187 w 10000"/>
                  <a:gd name="connsiteY577" fmla="*/ 9602 h 10000"/>
                  <a:gd name="connsiteX578" fmla="*/ 3187 w 10000"/>
                  <a:gd name="connsiteY578" fmla="*/ 9615 h 10000"/>
                  <a:gd name="connsiteX579" fmla="*/ 3187 w 10000"/>
                  <a:gd name="connsiteY579" fmla="*/ 9635 h 10000"/>
                  <a:gd name="connsiteX580" fmla="*/ 3209 w 10000"/>
                  <a:gd name="connsiteY580" fmla="*/ 9662 h 10000"/>
                  <a:gd name="connsiteX581" fmla="*/ 3219 w 10000"/>
                  <a:gd name="connsiteY581" fmla="*/ 9683 h 10000"/>
                  <a:gd name="connsiteX582" fmla="*/ 3219 w 10000"/>
                  <a:gd name="connsiteY582" fmla="*/ 9696 h 10000"/>
                  <a:gd name="connsiteX583" fmla="*/ 3241 w 10000"/>
                  <a:gd name="connsiteY583" fmla="*/ 9716 h 10000"/>
                  <a:gd name="connsiteX584" fmla="*/ 3262 w 10000"/>
                  <a:gd name="connsiteY584" fmla="*/ 9743 h 10000"/>
                  <a:gd name="connsiteX585" fmla="*/ 3294 w 10000"/>
                  <a:gd name="connsiteY585" fmla="*/ 9764 h 10000"/>
                  <a:gd name="connsiteX586" fmla="*/ 3326 w 10000"/>
                  <a:gd name="connsiteY586" fmla="*/ 9784 h 10000"/>
                  <a:gd name="connsiteX587" fmla="*/ 3348 w 10000"/>
                  <a:gd name="connsiteY587" fmla="*/ 9797 h 10000"/>
                  <a:gd name="connsiteX588" fmla="*/ 3390 w 10000"/>
                  <a:gd name="connsiteY588" fmla="*/ 9818 h 10000"/>
                  <a:gd name="connsiteX589" fmla="*/ 3422 w 10000"/>
                  <a:gd name="connsiteY589" fmla="*/ 9838 h 10000"/>
                  <a:gd name="connsiteX590" fmla="*/ 3465 w 10000"/>
                  <a:gd name="connsiteY590" fmla="*/ 9845 h 10000"/>
                  <a:gd name="connsiteX591" fmla="*/ 3497 w 10000"/>
                  <a:gd name="connsiteY591" fmla="*/ 9865 h 10000"/>
                  <a:gd name="connsiteX592" fmla="*/ 3529 w 10000"/>
                  <a:gd name="connsiteY592" fmla="*/ 9865 h 10000"/>
                  <a:gd name="connsiteX593" fmla="*/ 3540 w 10000"/>
                  <a:gd name="connsiteY593" fmla="*/ 9872 h 10000"/>
                  <a:gd name="connsiteX594" fmla="*/ 3551 w 10000"/>
                  <a:gd name="connsiteY594" fmla="*/ 9872 h 10000"/>
                  <a:gd name="connsiteX595" fmla="*/ 3572 w 10000"/>
                  <a:gd name="connsiteY595" fmla="*/ 9872 h 10000"/>
                  <a:gd name="connsiteX596" fmla="*/ 3583 w 10000"/>
                  <a:gd name="connsiteY596" fmla="*/ 9872 h 10000"/>
                  <a:gd name="connsiteX597" fmla="*/ 3594 w 10000"/>
                  <a:gd name="connsiteY597" fmla="*/ 9872 h 10000"/>
                  <a:gd name="connsiteX598" fmla="*/ 3615 w 10000"/>
                  <a:gd name="connsiteY598" fmla="*/ 9872 h 10000"/>
                  <a:gd name="connsiteX599" fmla="*/ 3626 w 10000"/>
                  <a:gd name="connsiteY599" fmla="*/ 9872 h 10000"/>
                  <a:gd name="connsiteX600" fmla="*/ 3658 w 10000"/>
                  <a:gd name="connsiteY600" fmla="*/ 9892 h 10000"/>
                  <a:gd name="connsiteX601" fmla="*/ 3679 w 10000"/>
                  <a:gd name="connsiteY601" fmla="*/ 9899 h 10000"/>
                  <a:gd name="connsiteX602" fmla="*/ 3711 w 10000"/>
                  <a:gd name="connsiteY602" fmla="*/ 9905 h 10000"/>
                  <a:gd name="connsiteX603" fmla="*/ 3743 w 10000"/>
                  <a:gd name="connsiteY603" fmla="*/ 9905 h 10000"/>
                  <a:gd name="connsiteX604" fmla="*/ 3786 w 10000"/>
                  <a:gd name="connsiteY604" fmla="*/ 9905 h 10000"/>
                  <a:gd name="connsiteX605" fmla="*/ 3818 w 10000"/>
                  <a:gd name="connsiteY605" fmla="*/ 9919 h 10000"/>
                  <a:gd name="connsiteX606" fmla="*/ 3861 w 10000"/>
                  <a:gd name="connsiteY606" fmla="*/ 9926 h 10000"/>
                  <a:gd name="connsiteX607" fmla="*/ 3872 w 10000"/>
                  <a:gd name="connsiteY607" fmla="*/ 9946 h 10000"/>
                  <a:gd name="connsiteX608" fmla="*/ 3947 w 10000"/>
                  <a:gd name="connsiteY608" fmla="*/ 9953 h 10000"/>
                  <a:gd name="connsiteX609" fmla="*/ 4000 w 10000"/>
                  <a:gd name="connsiteY609" fmla="*/ 9966 h 10000"/>
                  <a:gd name="connsiteX610" fmla="*/ 4075 w 10000"/>
                  <a:gd name="connsiteY610" fmla="*/ 9973 h 10000"/>
                  <a:gd name="connsiteX611" fmla="*/ 4128 w 10000"/>
                  <a:gd name="connsiteY611" fmla="*/ 9973 h 10000"/>
                  <a:gd name="connsiteX612" fmla="*/ 4203 w 10000"/>
                  <a:gd name="connsiteY612" fmla="*/ 9980 h 10000"/>
                  <a:gd name="connsiteX613" fmla="*/ 4278 w 10000"/>
                  <a:gd name="connsiteY613" fmla="*/ 9993 h 10000"/>
                  <a:gd name="connsiteX614" fmla="*/ 4332 w 10000"/>
                  <a:gd name="connsiteY614" fmla="*/ 9993 h 10000"/>
                  <a:gd name="connsiteX615" fmla="*/ 4406 w 10000"/>
                  <a:gd name="connsiteY61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2321 w 10000"/>
                  <a:gd name="connsiteY517" fmla="*/ 6435 h 10000"/>
                  <a:gd name="connsiteX518" fmla="*/ 2417 w 10000"/>
                  <a:gd name="connsiteY518" fmla="*/ 6482 h 10000"/>
                  <a:gd name="connsiteX519" fmla="*/ 2513 w 10000"/>
                  <a:gd name="connsiteY519" fmla="*/ 6516 h 10000"/>
                  <a:gd name="connsiteX520" fmla="*/ 2631 w 10000"/>
                  <a:gd name="connsiteY520" fmla="*/ 6543 h 10000"/>
                  <a:gd name="connsiteX521" fmla="*/ 2727 w 10000"/>
                  <a:gd name="connsiteY521" fmla="*/ 6556 h 10000"/>
                  <a:gd name="connsiteX522" fmla="*/ 2845 w 10000"/>
                  <a:gd name="connsiteY522" fmla="*/ 6563 h 10000"/>
                  <a:gd name="connsiteX523" fmla="*/ 2973 w 10000"/>
                  <a:gd name="connsiteY523" fmla="*/ 6570 h 10000"/>
                  <a:gd name="connsiteX524" fmla="*/ 3091 w 10000"/>
                  <a:gd name="connsiteY524" fmla="*/ 6570 h 10000"/>
                  <a:gd name="connsiteX525" fmla="*/ 3209 w 10000"/>
                  <a:gd name="connsiteY525" fmla="*/ 6563 h 10000"/>
                  <a:gd name="connsiteX526" fmla="*/ 3209 w 10000"/>
                  <a:gd name="connsiteY526" fmla="*/ 6590 h 10000"/>
                  <a:gd name="connsiteX527" fmla="*/ 3187 w 10000"/>
                  <a:gd name="connsiteY527" fmla="*/ 6624 h 10000"/>
                  <a:gd name="connsiteX528" fmla="*/ 3187 w 10000"/>
                  <a:gd name="connsiteY528" fmla="*/ 6651 h 10000"/>
                  <a:gd name="connsiteX529" fmla="*/ 3187 w 10000"/>
                  <a:gd name="connsiteY529" fmla="*/ 6678 h 10000"/>
                  <a:gd name="connsiteX530" fmla="*/ 3176 w 10000"/>
                  <a:gd name="connsiteY530" fmla="*/ 6712 h 10000"/>
                  <a:gd name="connsiteX531" fmla="*/ 3176 w 10000"/>
                  <a:gd name="connsiteY531" fmla="*/ 6739 h 10000"/>
                  <a:gd name="connsiteX532" fmla="*/ 3166 w 10000"/>
                  <a:gd name="connsiteY532" fmla="*/ 6766 h 10000"/>
                  <a:gd name="connsiteX533" fmla="*/ 3166 w 10000"/>
                  <a:gd name="connsiteY533" fmla="*/ 6793 h 10000"/>
                  <a:gd name="connsiteX534" fmla="*/ 3134 w 10000"/>
                  <a:gd name="connsiteY534" fmla="*/ 6989 h 10000"/>
                  <a:gd name="connsiteX535" fmla="*/ 3134 w 10000"/>
                  <a:gd name="connsiteY535" fmla="*/ 7184 h 10000"/>
                  <a:gd name="connsiteX536" fmla="*/ 3144 w 10000"/>
                  <a:gd name="connsiteY536" fmla="*/ 7380 h 10000"/>
                  <a:gd name="connsiteX537" fmla="*/ 3176 w 10000"/>
                  <a:gd name="connsiteY537" fmla="*/ 7576 h 10000"/>
                  <a:gd name="connsiteX538" fmla="*/ 3219 w 10000"/>
                  <a:gd name="connsiteY538" fmla="*/ 7765 h 10000"/>
                  <a:gd name="connsiteX539" fmla="*/ 3283 w 10000"/>
                  <a:gd name="connsiteY539" fmla="*/ 7968 h 10000"/>
                  <a:gd name="connsiteX540" fmla="*/ 3348 w 10000"/>
                  <a:gd name="connsiteY540" fmla="*/ 8157 h 10000"/>
                  <a:gd name="connsiteX541" fmla="*/ 3422 w 10000"/>
                  <a:gd name="connsiteY541" fmla="*/ 8339 h 10000"/>
                  <a:gd name="connsiteX542" fmla="*/ 3711 w 10000"/>
                  <a:gd name="connsiteY542" fmla="*/ 8852 h 10000"/>
                  <a:gd name="connsiteX543" fmla="*/ 3294 w 10000"/>
                  <a:gd name="connsiteY543" fmla="*/ 8832 h 10000"/>
                  <a:gd name="connsiteX544" fmla="*/ 2856 w 10000"/>
                  <a:gd name="connsiteY544" fmla="*/ 8832 h 10000"/>
                  <a:gd name="connsiteX545" fmla="*/ 2642 w 10000"/>
                  <a:gd name="connsiteY545" fmla="*/ 8832 h 10000"/>
                  <a:gd name="connsiteX546" fmla="*/ 2428 w 10000"/>
                  <a:gd name="connsiteY546" fmla="*/ 8845 h 10000"/>
                  <a:gd name="connsiteX547" fmla="*/ 2214 w 10000"/>
                  <a:gd name="connsiteY547" fmla="*/ 8859 h 10000"/>
                  <a:gd name="connsiteX548" fmla="*/ 1989 w 10000"/>
                  <a:gd name="connsiteY548" fmla="*/ 8879 h 10000"/>
                  <a:gd name="connsiteX549" fmla="*/ 1786 w 10000"/>
                  <a:gd name="connsiteY549" fmla="*/ 8906 h 10000"/>
                  <a:gd name="connsiteX550" fmla="*/ 1572 w 10000"/>
                  <a:gd name="connsiteY550" fmla="*/ 8933 h 10000"/>
                  <a:gd name="connsiteX551" fmla="*/ 1369 w 10000"/>
                  <a:gd name="connsiteY551" fmla="*/ 8967 h 10000"/>
                  <a:gd name="connsiteX552" fmla="*/ 1166 w 10000"/>
                  <a:gd name="connsiteY552" fmla="*/ 9014 h 10000"/>
                  <a:gd name="connsiteX553" fmla="*/ 984 w 10000"/>
                  <a:gd name="connsiteY553" fmla="*/ 9068 h 10000"/>
                  <a:gd name="connsiteX554" fmla="*/ 791 w 10000"/>
                  <a:gd name="connsiteY554" fmla="*/ 9136 h 10000"/>
                  <a:gd name="connsiteX555" fmla="*/ 610 w 10000"/>
                  <a:gd name="connsiteY555" fmla="*/ 9196 h 10000"/>
                  <a:gd name="connsiteX556" fmla="*/ 439 w 10000"/>
                  <a:gd name="connsiteY556" fmla="*/ 9278 h 10000"/>
                  <a:gd name="connsiteX557" fmla="*/ 406 w 10000"/>
                  <a:gd name="connsiteY557" fmla="*/ 9305 h 10000"/>
                  <a:gd name="connsiteX558" fmla="*/ 385 w 10000"/>
                  <a:gd name="connsiteY558" fmla="*/ 9332 h 10000"/>
                  <a:gd name="connsiteX559" fmla="*/ 364 w 10000"/>
                  <a:gd name="connsiteY559" fmla="*/ 9359 h 10000"/>
                  <a:gd name="connsiteX560" fmla="*/ 342 w 10000"/>
                  <a:gd name="connsiteY560" fmla="*/ 9392 h 10000"/>
                  <a:gd name="connsiteX561" fmla="*/ 332 w 10000"/>
                  <a:gd name="connsiteY561" fmla="*/ 9419 h 10000"/>
                  <a:gd name="connsiteX562" fmla="*/ 321 w 10000"/>
                  <a:gd name="connsiteY562" fmla="*/ 9446 h 10000"/>
                  <a:gd name="connsiteX563" fmla="*/ 321 w 10000"/>
                  <a:gd name="connsiteY563" fmla="*/ 9473 h 10000"/>
                  <a:gd name="connsiteX564" fmla="*/ 321 w 10000"/>
                  <a:gd name="connsiteY564" fmla="*/ 9500 h 10000"/>
                  <a:gd name="connsiteX565" fmla="*/ 492 w 10000"/>
                  <a:gd name="connsiteY565" fmla="*/ 9534 h 10000"/>
                  <a:gd name="connsiteX566" fmla="*/ 663 w 10000"/>
                  <a:gd name="connsiteY566" fmla="*/ 9554 h 10000"/>
                  <a:gd name="connsiteX567" fmla="*/ 834 w 10000"/>
                  <a:gd name="connsiteY567" fmla="*/ 9581 h 10000"/>
                  <a:gd name="connsiteX568" fmla="*/ 1016 w 10000"/>
                  <a:gd name="connsiteY568" fmla="*/ 9588 h 10000"/>
                  <a:gd name="connsiteX569" fmla="*/ 1369 w 10000"/>
                  <a:gd name="connsiteY569" fmla="*/ 9602 h 10000"/>
                  <a:gd name="connsiteX570" fmla="*/ 1733 w 10000"/>
                  <a:gd name="connsiteY570" fmla="*/ 9588 h 10000"/>
                  <a:gd name="connsiteX571" fmla="*/ 2096 w 10000"/>
                  <a:gd name="connsiteY571" fmla="*/ 9575 h 10000"/>
                  <a:gd name="connsiteX572" fmla="*/ 2460 w 10000"/>
                  <a:gd name="connsiteY572" fmla="*/ 9561 h 10000"/>
                  <a:gd name="connsiteX573" fmla="*/ 2813 w 10000"/>
                  <a:gd name="connsiteY573" fmla="*/ 9554 h 10000"/>
                  <a:gd name="connsiteX574" fmla="*/ 3176 w 10000"/>
                  <a:gd name="connsiteY574" fmla="*/ 9561 h 10000"/>
                  <a:gd name="connsiteX575" fmla="*/ 3176 w 10000"/>
                  <a:gd name="connsiteY575" fmla="*/ 9581 h 10000"/>
                  <a:gd name="connsiteX576" fmla="*/ 3187 w 10000"/>
                  <a:gd name="connsiteY576" fmla="*/ 9602 h 10000"/>
                  <a:gd name="connsiteX577" fmla="*/ 3187 w 10000"/>
                  <a:gd name="connsiteY577" fmla="*/ 9615 h 10000"/>
                  <a:gd name="connsiteX578" fmla="*/ 3187 w 10000"/>
                  <a:gd name="connsiteY578" fmla="*/ 9635 h 10000"/>
                  <a:gd name="connsiteX579" fmla="*/ 3209 w 10000"/>
                  <a:gd name="connsiteY579" fmla="*/ 9662 h 10000"/>
                  <a:gd name="connsiteX580" fmla="*/ 3219 w 10000"/>
                  <a:gd name="connsiteY580" fmla="*/ 9683 h 10000"/>
                  <a:gd name="connsiteX581" fmla="*/ 3219 w 10000"/>
                  <a:gd name="connsiteY581" fmla="*/ 9696 h 10000"/>
                  <a:gd name="connsiteX582" fmla="*/ 3241 w 10000"/>
                  <a:gd name="connsiteY582" fmla="*/ 9716 h 10000"/>
                  <a:gd name="connsiteX583" fmla="*/ 3262 w 10000"/>
                  <a:gd name="connsiteY583" fmla="*/ 9743 h 10000"/>
                  <a:gd name="connsiteX584" fmla="*/ 3294 w 10000"/>
                  <a:gd name="connsiteY584" fmla="*/ 9764 h 10000"/>
                  <a:gd name="connsiteX585" fmla="*/ 3326 w 10000"/>
                  <a:gd name="connsiteY585" fmla="*/ 9784 h 10000"/>
                  <a:gd name="connsiteX586" fmla="*/ 3348 w 10000"/>
                  <a:gd name="connsiteY586" fmla="*/ 9797 h 10000"/>
                  <a:gd name="connsiteX587" fmla="*/ 3390 w 10000"/>
                  <a:gd name="connsiteY587" fmla="*/ 9818 h 10000"/>
                  <a:gd name="connsiteX588" fmla="*/ 3422 w 10000"/>
                  <a:gd name="connsiteY588" fmla="*/ 9838 h 10000"/>
                  <a:gd name="connsiteX589" fmla="*/ 3465 w 10000"/>
                  <a:gd name="connsiteY589" fmla="*/ 9845 h 10000"/>
                  <a:gd name="connsiteX590" fmla="*/ 3497 w 10000"/>
                  <a:gd name="connsiteY590" fmla="*/ 9865 h 10000"/>
                  <a:gd name="connsiteX591" fmla="*/ 3529 w 10000"/>
                  <a:gd name="connsiteY591" fmla="*/ 9865 h 10000"/>
                  <a:gd name="connsiteX592" fmla="*/ 3540 w 10000"/>
                  <a:gd name="connsiteY592" fmla="*/ 9872 h 10000"/>
                  <a:gd name="connsiteX593" fmla="*/ 3551 w 10000"/>
                  <a:gd name="connsiteY593" fmla="*/ 9872 h 10000"/>
                  <a:gd name="connsiteX594" fmla="*/ 3572 w 10000"/>
                  <a:gd name="connsiteY594" fmla="*/ 9872 h 10000"/>
                  <a:gd name="connsiteX595" fmla="*/ 3583 w 10000"/>
                  <a:gd name="connsiteY595" fmla="*/ 9872 h 10000"/>
                  <a:gd name="connsiteX596" fmla="*/ 3594 w 10000"/>
                  <a:gd name="connsiteY596" fmla="*/ 9872 h 10000"/>
                  <a:gd name="connsiteX597" fmla="*/ 3615 w 10000"/>
                  <a:gd name="connsiteY597" fmla="*/ 9872 h 10000"/>
                  <a:gd name="connsiteX598" fmla="*/ 3626 w 10000"/>
                  <a:gd name="connsiteY598" fmla="*/ 9872 h 10000"/>
                  <a:gd name="connsiteX599" fmla="*/ 3658 w 10000"/>
                  <a:gd name="connsiteY599" fmla="*/ 9892 h 10000"/>
                  <a:gd name="connsiteX600" fmla="*/ 3679 w 10000"/>
                  <a:gd name="connsiteY600" fmla="*/ 9899 h 10000"/>
                  <a:gd name="connsiteX601" fmla="*/ 3711 w 10000"/>
                  <a:gd name="connsiteY601" fmla="*/ 9905 h 10000"/>
                  <a:gd name="connsiteX602" fmla="*/ 3743 w 10000"/>
                  <a:gd name="connsiteY602" fmla="*/ 9905 h 10000"/>
                  <a:gd name="connsiteX603" fmla="*/ 3786 w 10000"/>
                  <a:gd name="connsiteY603" fmla="*/ 9905 h 10000"/>
                  <a:gd name="connsiteX604" fmla="*/ 3818 w 10000"/>
                  <a:gd name="connsiteY604" fmla="*/ 9919 h 10000"/>
                  <a:gd name="connsiteX605" fmla="*/ 3861 w 10000"/>
                  <a:gd name="connsiteY605" fmla="*/ 9926 h 10000"/>
                  <a:gd name="connsiteX606" fmla="*/ 3872 w 10000"/>
                  <a:gd name="connsiteY606" fmla="*/ 9946 h 10000"/>
                  <a:gd name="connsiteX607" fmla="*/ 3947 w 10000"/>
                  <a:gd name="connsiteY607" fmla="*/ 9953 h 10000"/>
                  <a:gd name="connsiteX608" fmla="*/ 4000 w 10000"/>
                  <a:gd name="connsiteY608" fmla="*/ 9966 h 10000"/>
                  <a:gd name="connsiteX609" fmla="*/ 4075 w 10000"/>
                  <a:gd name="connsiteY609" fmla="*/ 9973 h 10000"/>
                  <a:gd name="connsiteX610" fmla="*/ 4128 w 10000"/>
                  <a:gd name="connsiteY610" fmla="*/ 9973 h 10000"/>
                  <a:gd name="connsiteX611" fmla="*/ 4203 w 10000"/>
                  <a:gd name="connsiteY611" fmla="*/ 9980 h 10000"/>
                  <a:gd name="connsiteX612" fmla="*/ 4278 w 10000"/>
                  <a:gd name="connsiteY612" fmla="*/ 9993 h 10000"/>
                  <a:gd name="connsiteX613" fmla="*/ 4332 w 10000"/>
                  <a:gd name="connsiteY613" fmla="*/ 9993 h 10000"/>
                  <a:gd name="connsiteX614" fmla="*/ 4406 w 10000"/>
                  <a:gd name="connsiteY614" fmla="*/ 10000 h 10000"/>
                  <a:gd name="connsiteX0" fmla="*/ 4761 w 10355"/>
                  <a:gd name="connsiteY0" fmla="*/ 10000 h 10000"/>
                  <a:gd name="connsiteX1" fmla="*/ 4836 w 10355"/>
                  <a:gd name="connsiteY1" fmla="*/ 10000 h 10000"/>
                  <a:gd name="connsiteX2" fmla="*/ 4922 w 10355"/>
                  <a:gd name="connsiteY2" fmla="*/ 10000 h 10000"/>
                  <a:gd name="connsiteX3" fmla="*/ 5007 w 10355"/>
                  <a:gd name="connsiteY3" fmla="*/ 9993 h 10000"/>
                  <a:gd name="connsiteX4" fmla="*/ 5093 w 10355"/>
                  <a:gd name="connsiteY4" fmla="*/ 9993 h 10000"/>
                  <a:gd name="connsiteX5" fmla="*/ 5168 w 10355"/>
                  <a:gd name="connsiteY5" fmla="*/ 9993 h 10000"/>
                  <a:gd name="connsiteX6" fmla="*/ 5253 w 10355"/>
                  <a:gd name="connsiteY6" fmla="*/ 9980 h 10000"/>
                  <a:gd name="connsiteX7" fmla="*/ 5339 w 10355"/>
                  <a:gd name="connsiteY7" fmla="*/ 9980 h 10000"/>
                  <a:gd name="connsiteX8" fmla="*/ 5425 w 10355"/>
                  <a:gd name="connsiteY8" fmla="*/ 9980 h 10000"/>
                  <a:gd name="connsiteX9" fmla="*/ 5478 w 10355"/>
                  <a:gd name="connsiteY9" fmla="*/ 9973 h 10000"/>
                  <a:gd name="connsiteX10" fmla="*/ 5531 w 10355"/>
                  <a:gd name="connsiteY10" fmla="*/ 9966 h 10000"/>
                  <a:gd name="connsiteX11" fmla="*/ 5574 w 10355"/>
                  <a:gd name="connsiteY11" fmla="*/ 9953 h 10000"/>
                  <a:gd name="connsiteX12" fmla="*/ 5628 w 10355"/>
                  <a:gd name="connsiteY12" fmla="*/ 9953 h 10000"/>
                  <a:gd name="connsiteX13" fmla="*/ 5671 w 10355"/>
                  <a:gd name="connsiteY13" fmla="*/ 9946 h 10000"/>
                  <a:gd name="connsiteX14" fmla="*/ 5713 w 10355"/>
                  <a:gd name="connsiteY14" fmla="*/ 9946 h 10000"/>
                  <a:gd name="connsiteX15" fmla="*/ 5756 w 10355"/>
                  <a:gd name="connsiteY15" fmla="*/ 9946 h 10000"/>
                  <a:gd name="connsiteX16" fmla="*/ 5820 w 10355"/>
                  <a:gd name="connsiteY16" fmla="*/ 9939 h 10000"/>
                  <a:gd name="connsiteX17" fmla="*/ 5842 w 10355"/>
                  <a:gd name="connsiteY17" fmla="*/ 9926 h 10000"/>
                  <a:gd name="connsiteX18" fmla="*/ 5874 w 10355"/>
                  <a:gd name="connsiteY18" fmla="*/ 9926 h 10000"/>
                  <a:gd name="connsiteX19" fmla="*/ 5906 w 10355"/>
                  <a:gd name="connsiteY19" fmla="*/ 9919 h 10000"/>
                  <a:gd name="connsiteX20" fmla="*/ 5927 w 10355"/>
                  <a:gd name="connsiteY20" fmla="*/ 9919 h 10000"/>
                  <a:gd name="connsiteX21" fmla="*/ 5959 w 10355"/>
                  <a:gd name="connsiteY21" fmla="*/ 9919 h 10000"/>
                  <a:gd name="connsiteX22" fmla="*/ 5991 w 10355"/>
                  <a:gd name="connsiteY22" fmla="*/ 9919 h 10000"/>
                  <a:gd name="connsiteX23" fmla="*/ 6013 w 10355"/>
                  <a:gd name="connsiteY23" fmla="*/ 9919 h 10000"/>
                  <a:gd name="connsiteX24" fmla="*/ 6045 w 10355"/>
                  <a:gd name="connsiteY24" fmla="*/ 9905 h 10000"/>
                  <a:gd name="connsiteX25" fmla="*/ 6120 w 10355"/>
                  <a:gd name="connsiteY25" fmla="*/ 9892 h 10000"/>
                  <a:gd name="connsiteX26" fmla="*/ 6205 w 10355"/>
                  <a:gd name="connsiteY26" fmla="*/ 9878 h 10000"/>
                  <a:gd name="connsiteX27" fmla="*/ 6280 w 10355"/>
                  <a:gd name="connsiteY27" fmla="*/ 9851 h 10000"/>
                  <a:gd name="connsiteX28" fmla="*/ 6344 w 10355"/>
                  <a:gd name="connsiteY28" fmla="*/ 9838 h 10000"/>
                  <a:gd name="connsiteX29" fmla="*/ 6419 w 10355"/>
                  <a:gd name="connsiteY29" fmla="*/ 9811 h 10000"/>
                  <a:gd name="connsiteX30" fmla="*/ 6494 w 10355"/>
                  <a:gd name="connsiteY30" fmla="*/ 9784 h 10000"/>
                  <a:gd name="connsiteX31" fmla="*/ 6548 w 10355"/>
                  <a:gd name="connsiteY31" fmla="*/ 9743 h 10000"/>
                  <a:gd name="connsiteX32" fmla="*/ 6612 w 10355"/>
                  <a:gd name="connsiteY32" fmla="*/ 9716 h 10000"/>
                  <a:gd name="connsiteX33" fmla="*/ 6622 w 10355"/>
                  <a:gd name="connsiteY33" fmla="*/ 9669 h 10000"/>
                  <a:gd name="connsiteX34" fmla="*/ 6622 w 10355"/>
                  <a:gd name="connsiteY34" fmla="*/ 9629 h 10000"/>
                  <a:gd name="connsiteX35" fmla="*/ 6612 w 10355"/>
                  <a:gd name="connsiteY35" fmla="*/ 9581 h 10000"/>
                  <a:gd name="connsiteX36" fmla="*/ 6580 w 10355"/>
                  <a:gd name="connsiteY36" fmla="*/ 9534 h 10000"/>
                  <a:gd name="connsiteX37" fmla="*/ 6548 w 10355"/>
                  <a:gd name="connsiteY37" fmla="*/ 9500 h 10000"/>
                  <a:gd name="connsiteX38" fmla="*/ 6505 w 10355"/>
                  <a:gd name="connsiteY38" fmla="*/ 9460 h 10000"/>
                  <a:gd name="connsiteX39" fmla="*/ 6451 w 10355"/>
                  <a:gd name="connsiteY39" fmla="*/ 9426 h 10000"/>
                  <a:gd name="connsiteX40" fmla="*/ 6398 w 10355"/>
                  <a:gd name="connsiteY40" fmla="*/ 9399 h 10000"/>
                  <a:gd name="connsiteX41" fmla="*/ 6334 w 10355"/>
                  <a:gd name="connsiteY41" fmla="*/ 9392 h 10000"/>
                  <a:gd name="connsiteX42" fmla="*/ 6280 w 10355"/>
                  <a:gd name="connsiteY42" fmla="*/ 9372 h 10000"/>
                  <a:gd name="connsiteX43" fmla="*/ 6216 w 10355"/>
                  <a:gd name="connsiteY43" fmla="*/ 9352 h 10000"/>
                  <a:gd name="connsiteX44" fmla="*/ 6152 w 10355"/>
                  <a:gd name="connsiteY44" fmla="*/ 9332 h 10000"/>
                  <a:gd name="connsiteX45" fmla="*/ 6088 w 10355"/>
                  <a:gd name="connsiteY45" fmla="*/ 9325 h 10000"/>
                  <a:gd name="connsiteX46" fmla="*/ 6013 w 10355"/>
                  <a:gd name="connsiteY46" fmla="*/ 9305 h 10000"/>
                  <a:gd name="connsiteX47" fmla="*/ 5959 w 10355"/>
                  <a:gd name="connsiteY47" fmla="*/ 9291 h 10000"/>
                  <a:gd name="connsiteX48" fmla="*/ 5884 w 10355"/>
                  <a:gd name="connsiteY48" fmla="*/ 9278 h 10000"/>
                  <a:gd name="connsiteX49" fmla="*/ 5863 w 10355"/>
                  <a:gd name="connsiteY49" fmla="*/ 9271 h 10000"/>
                  <a:gd name="connsiteX50" fmla="*/ 5831 w 10355"/>
                  <a:gd name="connsiteY50" fmla="*/ 9271 h 10000"/>
                  <a:gd name="connsiteX51" fmla="*/ 5799 w 10355"/>
                  <a:gd name="connsiteY51" fmla="*/ 9271 h 10000"/>
                  <a:gd name="connsiteX52" fmla="*/ 5788 w 10355"/>
                  <a:gd name="connsiteY52" fmla="*/ 9264 h 10000"/>
                  <a:gd name="connsiteX53" fmla="*/ 5756 w 10355"/>
                  <a:gd name="connsiteY53" fmla="*/ 9264 h 10000"/>
                  <a:gd name="connsiteX54" fmla="*/ 5724 w 10355"/>
                  <a:gd name="connsiteY54" fmla="*/ 9264 h 10000"/>
                  <a:gd name="connsiteX55" fmla="*/ 5713 w 10355"/>
                  <a:gd name="connsiteY55" fmla="*/ 9251 h 10000"/>
                  <a:gd name="connsiteX56" fmla="*/ 5681 w 10355"/>
                  <a:gd name="connsiteY56" fmla="*/ 9244 h 10000"/>
                  <a:gd name="connsiteX57" fmla="*/ 5681 w 10355"/>
                  <a:gd name="connsiteY57" fmla="*/ 9223 h 10000"/>
                  <a:gd name="connsiteX58" fmla="*/ 5703 w 10355"/>
                  <a:gd name="connsiteY58" fmla="*/ 9196 h 10000"/>
                  <a:gd name="connsiteX59" fmla="*/ 5703 w 10355"/>
                  <a:gd name="connsiteY59" fmla="*/ 9176 h 10000"/>
                  <a:gd name="connsiteX60" fmla="*/ 5713 w 10355"/>
                  <a:gd name="connsiteY60" fmla="*/ 9163 h 10000"/>
                  <a:gd name="connsiteX61" fmla="*/ 5713 w 10355"/>
                  <a:gd name="connsiteY61" fmla="*/ 9142 h 10000"/>
                  <a:gd name="connsiteX62" fmla="*/ 5724 w 10355"/>
                  <a:gd name="connsiteY62" fmla="*/ 9122 h 10000"/>
                  <a:gd name="connsiteX63" fmla="*/ 5745 w 10355"/>
                  <a:gd name="connsiteY63" fmla="*/ 9095 h 10000"/>
                  <a:gd name="connsiteX64" fmla="*/ 5745 w 10355"/>
                  <a:gd name="connsiteY64" fmla="*/ 9082 h 10000"/>
                  <a:gd name="connsiteX65" fmla="*/ 5799 w 10355"/>
                  <a:gd name="connsiteY65" fmla="*/ 8953 h 10000"/>
                  <a:gd name="connsiteX66" fmla="*/ 5863 w 10355"/>
                  <a:gd name="connsiteY66" fmla="*/ 8832 h 10000"/>
                  <a:gd name="connsiteX67" fmla="*/ 5906 w 10355"/>
                  <a:gd name="connsiteY67" fmla="*/ 8724 h 10000"/>
                  <a:gd name="connsiteX68" fmla="*/ 5949 w 10355"/>
                  <a:gd name="connsiteY68" fmla="*/ 8602 h 10000"/>
                  <a:gd name="connsiteX69" fmla="*/ 5991 w 10355"/>
                  <a:gd name="connsiteY69" fmla="*/ 8494 h 10000"/>
                  <a:gd name="connsiteX70" fmla="*/ 6013 w 10355"/>
                  <a:gd name="connsiteY70" fmla="*/ 8379 h 10000"/>
                  <a:gd name="connsiteX71" fmla="*/ 6034 w 10355"/>
                  <a:gd name="connsiteY71" fmla="*/ 8258 h 10000"/>
                  <a:gd name="connsiteX72" fmla="*/ 6045 w 10355"/>
                  <a:gd name="connsiteY72" fmla="*/ 8143 h 10000"/>
                  <a:gd name="connsiteX73" fmla="*/ 6056 w 10355"/>
                  <a:gd name="connsiteY73" fmla="*/ 8028 h 10000"/>
                  <a:gd name="connsiteX74" fmla="*/ 6088 w 10355"/>
                  <a:gd name="connsiteY74" fmla="*/ 7927 h 10000"/>
                  <a:gd name="connsiteX75" fmla="*/ 6088 w 10355"/>
                  <a:gd name="connsiteY75" fmla="*/ 7833 h 10000"/>
                  <a:gd name="connsiteX76" fmla="*/ 6109 w 10355"/>
                  <a:gd name="connsiteY76" fmla="*/ 7731 h 10000"/>
                  <a:gd name="connsiteX77" fmla="*/ 6109 w 10355"/>
                  <a:gd name="connsiteY77" fmla="*/ 7630 h 10000"/>
                  <a:gd name="connsiteX78" fmla="*/ 6120 w 10355"/>
                  <a:gd name="connsiteY78" fmla="*/ 7529 h 10000"/>
                  <a:gd name="connsiteX79" fmla="*/ 6120 w 10355"/>
                  <a:gd name="connsiteY79" fmla="*/ 7441 h 10000"/>
                  <a:gd name="connsiteX80" fmla="*/ 6130 w 10355"/>
                  <a:gd name="connsiteY80" fmla="*/ 7340 h 10000"/>
                  <a:gd name="connsiteX81" fmla="*/ 6120 w 10355"/>
                  <a:gd name="connsiteY81" fmla="*/ 7191 h 10000"/>
                  <a:gd name="connsiteX82" fmla="*/ 6109 w 10355"/>
                  <a:gd name="connsiteY82" fmla="*/ 7043 h 10000"/>
                  <a:gd name="connsiteX83" fmla="*/ 6088 w 10355"/>
                  <a:gd name="connsiteY83" fmla="*/ 6901 h 10000"/>
                  <a:gd name="connsiteX84" fmla="*/ 6077 w 10355"/>
                  <a:gd name="connsiteY84" fmla="*/ 6752 h 10000"/>
                  <a:gd name="connsiteX85" fmla="*/ 6056 w 10355"/>
                  <a:gd name="connsiteY85" fmla="*/ 6610 h 10000"/>
                  <a:gd name="connsiteX86" fmla="*/ 6077 w 10355"/>
                  <a:gd name="connsiteY86" fmla="*/ 6469 h 10000"/>
                  <a:gd name="connsiteX87" fmla="*/ 6109 w 10355"/>
                  <a:gd name="connsiteY87" fmla="*/ 6327 h 10000"/>
                  <a:gd name="connsiteX88" fmla="*/ 6173 w 10355"/>
                  <a:gd name="connsiteY88" fmla="*/ 6172 h 10000"/>
                  <a:gd name="connsiteX89" fmla="*/ 6205 w 10355"/>
                  <a:gd name="connsiteY89" fmla="*/ 6090 h 10000"/>
                  <a:gd name="connsiteX90" fmla="*/ 6280 w 10355"/>
                  <a:gd name="connsiteY90" fmla="*/ 6009 h 10000"/>
                  <a:gd name="connsiteX91" fmla="*/ 6344 w 10355"/>
                  <a:gd name="connsiteY91" fmla="*/ 5935 h 10000"/>
                  <a:gd name="connsiteX92" fmla="*/ 6441 w 10355"/>
                  <a:gd name="connsiteY92" fmla="*/ 5861 h 10000"/>
                  <a:gd name="connsiteX93" fmla="*/ 6537 w 10355"/>
                  <a:gd name="connsiteY93" fmla="*/ 5800 h 10000"/>
                  <a:gd name="connsiteX94" fmla="*/ 6644 w 10355"/>
                  <a:gd name="connsiteY94" fmla="*/ 5726 h 10000"/>
                  <a:gd name="connsiteX95" fmla="*/ 6729 w 10355"/>
                  <a:gd name="connsiteY95" fmla="*/ 5652 h 10000"/>
                  <a:gd name="connsiteX96" fmla="*/ 6826 w 10355"/>
                  <a:gd name="connsiteY96" fmla="*/ 5584 h 10000"/>
                  <a:gd name="connsiteX97" fmla="*/ 6879 w 10355"/>
                  <a:gd name="connsiteY97" fmla="*/ 5517 h 10000"/>
                  <a:gd name="connsiteX98" fmla="*/ 6933 w 10355"/>
                  <a:gd name="connsiteY98" fmla="*/ 5429 h 10000"/>
                  <a:gd name="connsiteX99" fmla="*/ 6954 w 10355"/>
                  <a:gd name="connsiteY99" fmla="*/ 5361 h 10000"/>
                  <a:gd name="connsiteX100" fmla="*/ 6975 w 10355"/>
                  <a:gd name="connsiteY100" fmla="*/ 5287 h 10000"/>
                  <a:gd name="connsiteX101" fmla="*/ 6975 w 10355"/>
                  <a:gd name="connsiteY101" fmla="*/ 5206 h 10000"/>
                  <a:gd name="connsiteX102" fmla="*/ 6954 w 10355"/>
                  <a:gd name="connsiteY102" fmla="*/ 5125 h 10000"/>
                  <a:gd name="connsiteX103" fmla="*/ 6933 w 10355"/>
                  <a:gd name="connsiteY103" fmla="*/ 5037 h 10000"/>
                  <a:gd name="connsiteX104" fmla="*/ 6879 w 10355"/>
                  <a:gd name="connsiteY104" fmla="*/ 4956 h 10000"/>
                  <a:gd name="connsiteX105" fmla="*/ 6858 w 10355"/>
                  <a:gd name="connsiteY105" fmla="*/ 4922 h 10000"/>
                  <a:gd name="connsiteX106" fmla="*/ 6826 w 10355"/>
                  <a:gd name="connsiteY106" fmla="*/ 4882 h 10000"/>
                  <a:gd name="connsiteX107" fmla="*/ 6815 w 10355"/>
                  <a:gd name="connsiteY107" fmla="*/ 4848 h 10000"/>
                  <a:gd name="connsiteX108" fmla="*/ 6815 w 10355"/>
                  <a:gd name="connsiteY108" fmla="*/ 4801 h 10000"/>
                  <a:gd name="connsiteX109" fmla="*/ 6826 w 10355"/>
                  <a:gd name="connsiteY109" fmla="*/ 4767 h 10000"/>
                  <a:gd name="connsiteX110" fmla="*/ 6826 w 10355"/>
                  <a:gd name="connsiteY110" fmla="*/ 4733 h 10000"/>
                  <a:gd name="connsiteX111" fmla="*/ 6836 w 10355"/>
                  <a:gd name="connsiteY111" fmla="*/ 4686 h 10000"/>
                  <a:gd name="connsiteX112" fmla="*/ 6836 w 10355"/>
                  <a:gd name="connsiteY112" fmla="*/ 4646 h 10000"/>
                  <a:gd name="connsiteX113" fmla="*/ 6900 w 10355"/>
                  <a:gd name="connsiteY113" fmla="*/ 4619 h 10000"/>
                  <a:gd name="connsiteX114" fmla="*/ 6954 w 10355"/>
                  <a:gd name="connsiteY114" fmla="*/ 4605 h 10000"/>
                  <a:gd name="connsiteX115" fmla="*/ 7018 w 10355"/>
                  <a:gd name="connsiteY115" fmla="*/ 4564 h 10000"/>
                  <a:gd name="connsiteX116" fmla="*/ 7072 w 10355"/>
                  <a:gd name="connsiteY116" fmla="*/ 4537 h 10000"/>
                  <a:gd name="connsiteX117" fmla="*/ 7125 w 10355"/>
                  <a:gd name="connsiteY117" fmla="*/ 4510 h 10000"/>
                  <a:gd name="connsiteX118" fmla="*/ 7189 w 10355"/>
                  <a:gd name="connsiteY118" fmla="*/ 4477 h 10000"/>
                  <a:gd name="connsiteX119" fmla="*/ 7243 w 10355"/>
                  <a:gd name="connsiteY119" fmla="*/ 4450 h 10000"/>
                  <a:gd name="connsiteX120" fmla="*/ 7307 w 10355"/>
                  <a:gd name="connsiteY120" fmla="*/ 4423 h 10000"/>
                  <a:gd name="connsiteX121" fmla="*/ 7328 w 10355"/>
                  <a:gd name="connsiteY121" fmla="*/ 4396 h 10000"/>
                  <a:gd name="connsiteX122" fmla="*/ 7360 w 10355"/>
                  <a:gd name="connsiteY122" fmla="*/ 4369 h 10000"/>
                  <a:gd name="connsiteX123" fmla="*/ 7392 w 10355"/>
                  <a:gd name="connsiteY123" fmla="*/ 4348 h 10000"/>
                  <a:gd name="connsiteX124" fmla="*/ 7414 w 10355"/>
                  <a:gd name="connsiteY124" fmla="*/ 4328 h 10000"/>
                  <a:gd name="connsiteX125" fmla="*/ 7446 w 10355"/>
                  <a:gd name="connsiteY125" fmla="*/ 4308 h 10000"/>
                  <a:gd name="connsiteX126" fmla="*/ 7478 w 10355"/>
                  <a:gd name="connsiteY126" fmla="*/ 4294 h 10000"/>
                  <a:gd name="connsiteX127" fmla="*/ 7521 w 10355"/>
                  <a:gd name="connsiteY127" fmla="*/ 4274 h 10000"/>
                  <a:gd name="connsiteX128" fmla="*/ 7564 w 10355"/>
                  <a:gd name="connsiteY128" fmla="*/ 4254 h 10000"/>
                  <a:gd name="connsiteX129" fmla="*/ 7735 w 10355"/>
                  <a:gd name="connsiteY129" fmla="*/ 4173 h 10000"/>
                  <a:gd name="connsiteX130" fmla="*/ 7906 w 10355"/>
                  <a:gd name="connsiteY130" fmla="*/ 4099 h 10000"/>
                  <a:gd name="connsiteX131" fmla="*/ 8088 w 10355"/>
                  <a:gd name="connsiteY131" fmla="*/ 4031 h 10000"/>
                  <a:gd name="connsiteX132" fmla="*/ 8259 w 10355"/>
                  <a:gd name="connsiteY132" fmla="*/ 3943 h 10000"/>
                  <a:gd name="connsiteX133" fmla="*/ 8334 w 10355"/>
                  <a:gd name="connsiteY133" fmla="*/ 3903 h 10000"/>
                  <a:gd name="connsiteX134" fmla="*/ 8398 w 10355"/>
                  <a:gd name="connsiteY134" fmla="*/ 3856 h 10000"/>
                  <a:gd name="connsiteX135" fmla="*/ 8462 w 10355"/>
                  <a:gd name="connsiteY135" fmla="*/ 3801 h 10000"/>
                  <a:gd name="connsiteX136" fmla="*/ 8505 w 10355"/>
                  <a:gd name="connsiteY136" fmla="*/ 3747 h 10000"/>
                  <a:gd name="connsiteX137" fmla="*/ 8548 w 10355"/>
                  <a:gd name="connsiteY137" fmla="*/ 3693 h 10000"/>
                  <a:gd name="connsiteX138" fmla="*/ 8558 w 10355"/>
                  <a:gd name="connsiteY138" fmla="*/ 3626 h 10000"/>
                  <a:gd name="connsiteX139" fmla="*/ 8569 w 10355"/>
                  <a:gd name="connsiteY139" fmla="*/ 3565 h 10000"/>
                  <a:gd name="connsiteX140" fmla="*/ 8569 w 10355"/>
                  <a:gd name="connsiteY140" fmla="*/ 3491 h 10000"/>
                  <a:gd name="connsiteX141" fmla="*/ 8558 w 10355"/>
                  <a:gd name="connsiteY141" fmla="*/ 3484 h 10000"/>
                  <a:gd name="connsiteX142" fmla="*/ 8558 w 10355"/>
                  <a:gd name="connsiteY142" fmla="*/ 3484 h 10000"/>
                  <a:gd name="connsiteX143" fmla="*/ 8548 w 10355"/>
                  <a:gd name="connsiteY143" fmla="*/ 3471 h 10000"/>
                  <a:gd name="connsiteX144" fmla="*/ 8548 w 10355"/>
                  <a:gd name="connsiteY144" fmla="*/ 3464 h 10000"/>
                  <a:gd name="connsiteX145" fmla="*/ 8548 w 10355"/>
                  <a:gd name="connsiteY145" fmla="*/ 3450 h 10000"/>
                  <a:gd name="connsiteX146" fmla="*/ 8548 w 10355"/>
                  <a:gd name="connsiteY146" fmla="*/ 3444 h 10000"/>
                  <a:gd name="connsiteX147" fmla="*/ 8548 w 10355"/>
                  <a:gd name="connsiteY147" fmla="*/ 3437 h 10000"/>
                  <a:gd name="connsiteX148" fmla="*/ 8558 w 10355"/>
                  <a:gd name="connsiteY148" fmla="*/ 3423 h 10000"/>
                  <a:gd name="connsiteX149" fmla="*/ 8644 w 10355"/>
                  <a:gd name="connsiteY149" fmla="*/ 3437 h 10000"/>
                  <a:gd name="connsiteX150" fmla="*/ 8729 w 10355"/>
                  <a:gd name="connsiteY150" fmla="*/ 3444 h 10000"/>
                  <a:gd name="connsiteX151" fmla="*/ 8836 w 10355"/>
                  <a:gd name="connsiteY151" fmla="*/ 3444 h 10000"/>
                  <a:gd name="connsiteX152" fmla="*/ 8922 w 10355"/>
                  <a:gd name="connsiteY152" fmla="*/ 3437 h 10000"/>
                  <a:gd name="connsiteX153" fmla="*/ 9007 w 10355"/>
                  <a:gd name="connsiteY153" fmla="*/ 3423 h 10000"/>
                  <a:gd name="connsiteX154" fmla="*/ 9093 w 10355"/>
                  <a:gd name="connsiteY154" fmla="*/ 3417 h 10000"/>
                  <a:gd name="connsiteX155" fmla="*/ 9179 w 10355"/>
                  <a:gd name="connsiteY155" fmla="*/ 3410 h 10000"/>
                  <a:gd name="connsiteX156" fmla="*/ 9264 w 10355"/>
                  <a:gd name="connsiteY156" fmla="*/ 3390 h 10000"/>
                  <a:gd name="connsiteX157" fmla="*/ 9307 w 10355"/>
                  <a:gd name="connsiteY157" fmla="*/ 3369 h 10000"/>
                  <a:gd name="connsiteX158" fmla="*/ 9350 w 10355"/>
                  <a:gd name="connsiteY158" fmla="*/ 3363 h 10000"/>
                  <a:gd name="connsiteX159" fmla="*/ 9382 w 10355"/>
                  <a:gd name="connsiteY159" fmla="*/ 3342 h 10000"/>
                  <a:gd name="connsiteX160" fmla="*/ 9425 w 10355"/>
                  <a:gd name="connsiteY160" fmla="*/ 3336 h 10000"/>
                  <a:gd name="connsiteX161" fmla="*/ 9457 w 10355"/>
                  <a:gd name="connsiteY161" fmla="*/ 3315 h 10000"/>
                  <a:gd name="connsiteX162" fmla="*/ 9489 w 10355"/>
                  <a:gd name="connsiteY162" fmla="*/ 3309 h 10000"/>
                  <a:gd name="connsiteX163" fmla="*/ 9510 w 10355"/>
                  <a:gd name="connsiteY163" fmla="*/ 3302 h 10000"/>
                  <a:gd name="connsiteX164" fmla="*/ 9542 w 10355"/>
                  <a:gd name="connsiteY164" fmla="*/ 3282 h 10000"/>
                  <a:gd name="connsiteX165" fmla="*/ 9596 w 10355"/>
                  <a:gd name="connsiteY165" fmla="*/ 3241 h 10000"/>
                  <a:gd name="connsiteX166" fmla="*/ 9660 w 10355"/>
                  <a:gd name="connsiteY166" fmla="*/ 3207 h 10000"/>
                  <a:gd name="connsiteX167" fmla="*/ 9703 w 10355"/>
                  <a:gd name="connsiteY167" fmla="*/ 3160 h 10000"/>
                  <a:gd name="connsiteX168" fmla="*/ 9735 w 10355"/>
                  <a:gd name="connsiteY168" fmla="*/ 3120 h 10000"/>
                  <a:gd name="connsiteX169" fmla="*/ 9756 w 10355"/>
                  <a:gd name="connsiteY169" fmla="*/ 3059 h 10000"/>
                  <a:gd name="connsiteX170" fmla="*/ 9756 w 10355"/>
                  <a:gd name="connsiteY170" fmla="*/ 3018 h 10000"/>
                  <a:gd name="connsiteX171" fmla="*/ 9756 w 10355"/>
                  <a:gd name="connsiteY171" fmla="*/ 2964 h 10000"/>
                  <a:gd name="connsiteX172" fmla="*/ 9756 w 10355"/>
                  <a:gd name="connsiteY172" fmla="*/ 2903 h 10000"/>
                  <a:gd name="connsiteX173" fmla="*/ 9745 w 10355"/>
                  <a:gd name="connsiteY173" fmla="*/ 2876 h 10000"/>
                  <a:gd name="connsiteX174" fmla="*/ 9713 w 10355"/>
                  <a:gd name="connsiteY174" fmla="*/ 2849 h 10000"/>
                  <a:gd name="connsiteX175" fmla="*/ 9703 w 10355"/>
                  <a:gd name="connsiteY175" fmla="*/ 2836 h 10000"/>
                  <a:gd name="connsiteX176" fmla="*/ 9671 w 10355"/>
                  <a:gd name="connsiteY176" fmla="*/ 2809 h 10000"/>
                  <a:gd name="connsiteX177" fmla="*/ 9660 w 10355"/>
                  <a:gd name="connsiteY177" fmla="*/ 2789 h 10000"/>
                  <a:gd name="connsiteX178" fmla="*/ 9628 w 10355"/>
                  <a:gd name="connsiteY178" fmla="*/ 2762 h 10000"/>
                  <a:gd name="connsiteX179" fmla="*/ 9596 w 10355"/>
                  <a:gd name="connsiteY179" fmla="*/ 2741 h 10000"/>
                  <a:gd name="connsiteX180" fmla="*/ 9574 w 10355"/>
                  <a:gd name="connsiteY180" fmla="*/ 2714 h 10000"/>
                  <a:gd name="connsiteX181" fmla="*/ 9596 w 10355"/>
                  <a:gd name="connsiteY181" fmla="*/ 2687 h 10000"/>
                  <a:gd name="connsiteX182" fmla="*/ 9617 w 10355"/>
                  <a:gd name="connsiteY182" fmla="*/ 2654 h 10000"/>
                  <a:gd name="connsiteX183" fmla="*/ 9628 w 10355"/>
                  <a:gd name="connsiteY183" fmla="*/ 2627 h 10000"/>
                  <a:gd name="connsiteX184" fmla="*/ 9628 w 10355"/>
                  <a:gd name="connsiteY184" fmla="*/ 2586 h 10000"/>
                  <a:gd name="connsiteX185" fmla="*/ 9638 w 10355"/>
                  <a:gd name="connsiteY185" fmla="*/ 2559 h 10000"/>
                  <a:gd name="connsiteX186" fmla="*/ 9660 w 10355"/>
                  <a:gd name="connsiteY186" fmla="*/ 2525 h 10000"/>
                  <a:gd name="connsiteX187" fmla="*/ 9681 w 10355"/>
                  <a:gd name="connsiteY187" fmla="*/ 2498 h 10000"/>
                  <a:gd name="connsiteX188" fmla="*/ 9713 w 10355"/>
                  <a:gd name="connsiteY188" fmla="*/ 2471 h 10000"/>
                  <a:gd name="connsiteX189" fmla="*/ 9777 w 10355"/>
                  <a:gd name="connsiteY189" fmla="*/ 2397 h 10000"/>
                  <a:gd name="connsiteX190" fmla="*/ 9831 w 10355"/>
                  <a:gd name="connsiteY190" fmla="*/ 2330 h 10000"/>
                  <a:gd name="connsiteX191" fmla="*/ 9906 w 10355"/>
                  <a:gd name="connsiteY191" fmla="*/ 2275 h 10000"/>
                  <a:gd name="connsiteX192" fmla="*/ 9991 w 10355"/>
                  <a:gd name="connsiteY192" fmla="*/ 2215 h 10000"/>
                  <a:gd name="connsiteX193" fmla="*/ 10066 w 10355"/>
                  <a:gd name="connsiteY193" fmla="*/ 2161 h 10000"/>
                  <a:gd name="connsiteX194" fmla="*/ 10152 w 10355"/>
                  <a:gd name="connsiteY194" fmla="*/ 2093 h 10000"/>
                  <a:gd name="connsiteX195" fmla="*/ 10216 w 10355"/>
                  <a:gd name="connsiteY195" fmla="*/ 2039 h 10000"/>
                  <a:gd name="connsiteX196" fmla="*/ 10291 w 10355"/>
                  <a:gd name="connsiteY196" fmla="*/ 1985 h 10000"/>
                  <a:gd name="connsiteX197" fmla="*/ 10323 w 10355"/>
                  <a:gd name="connsiteY197" fmla="*/ 1951 h 10000"/>
                  <a:gd name="connsiteX198" fmla="*/ 10355 w 10355"/>
                  <a:gd name="connsiteY198" fmla="*/ 1904 h 10000"/>
                  <a:gd name="connsiteX199" fmla="*/ 10355 w 10355"/>
                  <a:gd name="connsiteY199" fmla="*/ 1870 h 10000"/>
                  <a:gd name="connsiteX200" fmla="*/ 10355 w 10355"/>
                  <a:gd name="connsiteY200" fmla="*/ 1823 h 10000"/>
                  <a:gd name="connsiteX201" fmla="*/ 10334 w 10355"/>
                  <a:gd name="connsiteY201" fmla="*/ 1783 h 10000"/>
                  <a:gd name="connsiteX202" fmla="*/ 10312 w 10355"/>
                  <a:gd name="connsiteY202" fmla="*/ 1749 h 10000"/>
                  <a:gd name="connsiteX203" fmla="*/ 10280 w 10355"/>
                  <a:gd name="connsiteY203" fmla="*/ 1715 h 10000"/>
                  <a:gd name="connsiteX204" fmla="*/ 10248 w 10355"/>
                  <a:gd name="connsiteY204" fmla="*/ 1675 h 10000"/>
                  <a:gd name="connsiteX205" fmla="*/ 10195 w 10355"/>
                  <a:gd name="connsiteY205" fmla="*/ 1654 h 10000"/>
                  <a:gd name="connsiteX206" fmla="*/ 10152 w 10355"/>
                  <a:gd name="connsiteY206" fmla="*/ 1641 h 10000"/>
                  <a:gd name="connsiteX207" fmla="*/ 10088 w 10355"/>
                  <a:gd name="connsiteY207" fmla="*/ 1627 h 10000"/>
                  <a:gd name="connsiteX208" fmla="*/ 10034 w 10355"/>
                  <a:gd name="connsiteY208" fmla="*/ 1614 h 10000"/>
                  <a:gd name="connsiteX209" fmla="*/ 9970 w 10355"/>
                  <a:gd name="connsiteY209" fmla="*/ 1600 h 10000"/>
                  <a:gd name="connsiteX210" fmla="*/ 9927 w 10355"/>
                  <a:gd name="connsiteY210" fmla="*/ 1573 h 10000"/>
                  <a:gd name="connsiteX211" fmla="*/ 9884 w 10355"/>
                  <a:gd name="connsiteY211" fmla="*/ 1560 h 10000"/>
                  <a:gd name="connsiteX212" fmla="*/ 9842 w 10355"/>
                  <a:gd name="connsiteY212" fmla="*/ 1519 h 10000"/>
                  <a:gd name="connsiteX213" fmla="*/ 9745 w 10355"/>
                  <a:gd name="connsiteY213" fmla="*/ 1404 h 10000"/>
                  <a:gd name="connsiteX214" fmla="*/ 9628 w 10355"/>
                  <a:gd name="connsiteY214" fmla="*/ 1283 h 10000"/>
                  <a:gd name="connsiteX215" fmla="*/ 9499 w 10355"/>
                  <a:gd name="connsiteY215" fmla="*/ 1175 h 10000"/>
                  <a:gd name="connsiteX216" fmla="*/ 9371 w 10355"/>
                  <a:gd name="connsiteY216" fmla="*/ 1053 h 10000"/>
                  <a:gd name="connsiteX217" fmla="*/ 9221 w 10355"/>
                  <a:gd name="connsiteY217" fmla="*/ 945 h 10000"/>
                  <a:gd name="connsiteX218" fmla="*/ 9104 w 10355"/>
                  <a:gd name="connsiteY218" fmla="*/ 831 h 10000"/>
                  <a:gd name="connsiteX219" fmla="*/ 9061 w 10355"/>
                  <a:gd name="connsiteY219" fmla="*/ 763 h 10000"/>
                  <a:gd name="connsiteX220" fmla="*/ 9007 w 10355"/>
                  <a:gd name="connsiteY220" fmla="*/ 702 h 10000"/>
                  <a:gd name="connsiteX221" fmla="*/ 8975 w 10355"/>
                  <a:gd name="connsiteY221" fmla="*/ 635 h 10000"/>
                  <a:gd name="connsiteX222" fmla="*/ 8954 w 10355"/>
                  <a:gd name="connsiteY222" fmla="*/ 560 h 10000"/>
                  <a:gd name="connsiteX223" fmla="*/ 8890 w 10355"/>
                  <a:gd name="connsiteY223" fmla="*/ 473 h 10000"/>
                  <a:gd name="connsiteX224" fmla="*/ 8836 w 10355"/>
                  <a:gd name="connsiteY224" fmla="*/ 392 h 10000"/>
                  <a:gd name="connsiteX225" fmla="*/ 8761 w 10355"/>
                  <a:gd name="connsiteY225" fmla="*/ 297 h 10000"/>
                  <a:gd name="connsiteX226" fmla="*/ 8676 w 10355"/>
                  <a:gd name="connsiteY226" fmla="*/ 216 h 10000"/>
                  <a:gd name="connsiteX227" fmla="*/ 8569 w 10355"/>
                  <a:gd name="connsiteY227" fmla="*/ 155 h 10000"/>
                  <a:gd name="connsiteX228" fmla="*/ 8473 w 10355"/>
                  <a:gd name="connsiteY228" fmla="*/ 88 h 10000"/>
                  <a:gd name="connsiteX229" fmla="*/ 8355 w 10355"/>
                  <a:gd name="connsiteY229" fmla="*/ 34 h 10000"/>
                  <a:gd name="connsiteX230" fmla="*/ 8227 w 10355"/>
                  <a:gd name="connsiteY230" fmla="*/ 0 h 10000"/>
                  <a:gd name="connsiteX231" fmla="*/ 8109 w 10355"/>
                  <a:gd name="connsiteY231" fmla="*/ 0 h 10000"/>
                  <a:gd name="connsiteX232" fmla="*/ 8013 w 10355"/>
                  <a:gd name="connsiteY232" fmla="*/ 7 h 10000"/>
                  <a:gd name="connsiteX233" fmla="*/ 7927 w 10355"/>
                  <a:gd name="connsiteY233" fmla="*/ 14 h 10000"/>
                  <a:gd name="connsiteX234" fmla="*/ 7820 w 10355"/>
                  <a:gd name="connsiteY234" fmla="*/ 41 h 10000"/>
                  <a:gd name="connsiteX235" fmla="*/ 7649 w 10355"/>
                  <a:gd name="connsiteY235" fmla="*/ 101 h 10000"/>
                  <a:gd name="connsiteX236" fmla="*/ 7489 w 10355"/>
                  <a:gd name="connsiteY236" fmla="*/ 162 h 10000"/>
                  <a:gd name="connsiteX237" fmla="*/ 7350 w 10355"/>
                  <a:gd name="connsiteY237" fmla="*/ 243 h 10000"/>
                  <a:gd name="connsiteX238" fmla="*/ 7189 w 10355"/>
                  <a:gd name="connsiteY238" fmla="*/ 324 h 10000"/>
                  <a:gd name="connsiteX239" fmla="*/ 7039 w 10355"/>
                  <a:gd name="connsiteY239" fmla="*/ 398 h 10000"/>
                  <a:gd name="connsiteX240" fmla="*/ 6879 w 10355"/>
                  <a:gd name="connsiteY240" fmla="*/ 466 h 10000"/>
                  <a:gd name="connsiteX241" fmla="*/ 6794 w 10355"/>
                  <a:gd name="connsiteY241" fmla="*/ 500 h 10000"/>
                  <a:gd name="connsiteX242" fmla="*/ 6697 w 10355"/>
                  <a:gd name="connsiteY242" fmla="*/ 527 h 10000"/>
                  <a:gd name="connsiteX243" fmla="*/ 6590 w 10355"/>
                  <a:gd name="connsiteY243" fmla="*/ 533 h 10000"/>
                  <a:gd name="connsiteX244" fmla="*/ 6494 w 10355"/>
                  <a:gd name="connsiteY244" fmla="*/ 533 h 10000"/>
                  <a:gd name="connsiteX245" fmla="*/ 6398 w 10355"/>
                  <a:gd name="connsiteY245" fmla="*/ 547 h 10000"/>
                  <a:gd name="connsiteX246" fmla="*/ 6280 w 10355"/>
                  <a:gd name="connsiteY246" fmla="*/ 560 h 10000"/>
                  <a:gd name="connsiteX247" fmla="*/ 6173 w 10355"/>
                  <a:gd name="connsiteY247" fmla="*/ 581 h 10000"/>
                  <a:gd name="connsiteX248" fmla="*/ 6088 w 10355"/>
                  <a:gd name="connsiteY248" fmla="*/ 621 h 10000"/>
                  <a:gd name="connsiteX249" fmla="*/ 6045 w 10355"/>
                  <a:gd name="connsiteY249" fmla="*/ 635 h 10000"/>
                  <a:gd name="connsiteX250" fmla="*/ 6013 w 10355"/>
                  <a:gd name="connsiteY250" fmla="*/ 655 h 10000"/>
                  <a:gd name="connsiteX251" fmla="*/ 6002 w 10355"/>
                  <a:gd name="connsiteY251" fmla="*/ 675 h 10000"/>
                  <a:gd name="connsiteX252" fmla="*/ 5970 w 10355"/>
                  <a:gd name="connsiteY252" fmla="*/ 702 h 10000"/>
                  <a:gd name="connsiteX253" fmla="*/ 5959 w 10355"/>
                  <a:gd name="connsiteY253" fmla="*/ 716 h 10000"/>
                  <a:gd name="connsiteX254" fmla="*/ 5959 w 10355"/>
                  <a:gd name="connsiteY254" fmla="*/ 743 h 10000"/>
                  <a:gd name="connsiteX255" fmla="*/ 5959 w 10355"/>
                  <a:gd name="connsiteY255" fmla="*/ 770 h 10000"/>
                  <a:gd name="connsiteX256" fmla="*/ 5959 w 10355"/>
                  <a:gd name="connsiteY256" fmla="*/ 804 h 10000"/>
                  <a:gd name="connsiteX257" fmla="*/ 5991 w 10355"/>
                  <a:gd name="connsiteY257" fmla="*/ 864 h 10000"/>
                  <a:gd name="connsiteX258" fmla="*/ 6013 w 10355"/>
                  <a:gd name="connsiteY258" fmla="*/ 925 h 10000"/>
                  <a:gd name="connsiteX259" fmla="*/ 6056 w 10355"/>
                  <a:gd name="connsiteY259" fmla="*/ 986 h 10000"/>
                  <a:gd name="connsiteX260" fmla="*/ 6109 w 10355"/>
                  <a:gd name="connsiteY260" fmla="*/ 1040 h 10000"/>
                  <a:gd name="connsiteX261" fmla="*/ 6152 w 10355"/>
                  <a:gd name="connsiteY261" fmla="*/ 1094 h 10000"/>
                  <a:gd name="connsiteX262" fmla="*/ 6205 w 10355"/>
                  <a:gd name="connsiteY262" fmla="*/ 1148 h 10000"/>
                  <a:gd name="connsiteX263" fmla="*/ 6259 w 10355"/>
                  <a:gd name="connsiteY263" fmla="*/ 1202 h 10000"/>
                  <a:gd name="connsiteX264" fmla="*/ 6302 w 10355"/>
                  <a:gd name="connsiteY264" fmla="*/ 1249 h 10000"/>
                  <a:gd name="connsiteX265" fmla="*/ 6152 w 10355"/>
                  <a:gd name="connsiteY265" fmla="*/ 1519 h 10000"/>
                  <a:gd name="connsiteX266" fmla="*/ 6130 w 10355"/>
                  <a:gd name="connsiteY266" fmla="*/ 1573 h 10000"/>
                  <a:gd name="connsiteX267" fmla="*/ 6120 w 10355"/>
                  <a:gd name="connsiteY267" fmla="*/ 1641 h 10000"/>
                  <a:gd name="connsiteX268" fmla="*/ 6130 w 10355"/>
                  <a:gd name="connsiteY268" fmla="*/ 1695 h 10000"/>
                  <a:gd name="connsiteX269" fmla="*/ 6130 w 10355"/>
                  <a:gd name="connsiteY269" fmla="*/ 1749 h 10000"/>
                  <a:gd name="connsiteX270" fmla="*/ 6152 w 10355"/>
                  <a:gd name="connsiteY270" fmla="*/ 1803 h 10000"/>
                  <a:gd name="connsiteX271" fmla="*/ 6152 w 10355"/>
                  <a:gd name="connsiteY271" fmla="*/ 1857 h 10000"/>
                  <a:gd name="connsiteX272" fmla="*/ 6162 w 10355"/>
                  <a:gd name="connsiteY272" fmla="*/ 1911 h 10000"/>
                  <a:gd name="connsiteX273" fmla="*/ 6162 w 10355"/>
                  <a:gd name="connsiteY273" fmla="*/ 1965 h 10000"/>
                  <a:gd name="connsiteX274" fmla="*/ 6173 w 10355"/>
                  <a:gd name="connsiteY274" fmla="*/ 2039 h 10000"/>
                  <a:gd name="connsiteX275" fmla="*/ 6173 w 10355"/>
                  <a:gd name="connsiteY275" fmla="*/ 2107 h 10000"/>
                  <a:gd name="connsiteX276" fmla="*/ 6173 w 10355"/>
                  <a:gd name="connsiteY276" fmla="*/ 2167 h 10000"/>
                  <a:gd name="connsiteX277" fmla="*/ 6173 w 10355"/>
                  <a:gd name="connsiteY277" fmla="*/ 2235 h 10000"/>
                  <a:gd name="connsiteX278" fmla="*/ 6173 w 10355"/>
                  <a:gd name="connsiteY278" fmla="*/ 2296 h 10000"/>
                  <a:gd name="connsiteX279" fmla="*/ 6173 w 10355"/>
                  <a:gd name="connsiteY279" fmla="*/ 2350 h 10000"/>
                  <a:gd name="connsiteX280" fmla="*/ 6162 w 10355"/>
                  <a:gd name="connsiteY280" fmla="*/ 2417 h 10000"/>
                  <a:gd name="connsiteX281" fmla="*/ 6130 w 10355"/>
                  <a:gd name="connsiteY281" fmla="*/ 2478 h 10000"/>
                  <a:gd name="connsiteX282" fmla="*/ 6130 w 10355"/>
                  <a:gd name="connsiteY282" fmla="*/ 2505 h 10000"/>
                  <a:gd name="connsiteX283" fmla="*/ 6120 w 10355"/>
                  <a:gd name="connsiteY283" fmla="*/ 2539 h 10000"/>
                  <a:gd name="connsiteX284" fmla="*/ 6120 w 10355"/>
                  <a:gd name="connsiteY284" fmla="*/ 2579 h 10000"/>
                  <a:gd name="connsiteX285" fmla="*/ 6109 w 10355"/>
                  <a:gd name="connsiteY285" fmla="*/ 2606 h 10000"/>
                  <a:gd name="connsiteX286" fmla="*/ 6109 w 10355"/>
                  <a:gd name="connsiteY286" fmla="*/ 2640 h 10000"/>
                  <a:gd name="connsiteX287" fmla="*/ 6109 w 10355"/>
                  <a:gd name="connsiteY287" fmla="*/ 2667 h 10000"/>
                  <a:gd name="connsiteX288" fmla="*/ 6109 w 10355"/>
                  <a:gd name="connsiteY288" fmla="*/ 2708 h 10000"/>
                  <a:gd name="connsiteX289" fmla="*/ 6120 w 10355"/>
                  <a:gd name="connsiteY289" fmla="*/ 2735 h 10000"/>
                  <a:gd name="connsiteX290" fmla="*/ 5949 w 10355"/>
                  <a:gd name="connsiteY290" fmla="*/ 2714 h 10000"/>
                  <a:gd name="connsiteX291" fmla="*/ 5756 w 10355"/>
                  <a:gd name="connsiteY291" fmla="*/ 2687 h 10000"/>
                  <a:gd name="connsiteX292" fmla="*/ 5574 w 10355"/>
                  <a:gd name="connsiteY292" fmla="*/ 2667 h 10000"/>
                  <a:gd name="connsiteX293" fmla="*/ 5392 w 10355"/>
                  <a:gd name="connsiteY293" fmla="*/ 2654 h 10000"/>
                  <a:gd name="connsiteX294" fmla="*/ 5211 w 10355"/>
                  <a:gd name="connsiteY294" fmla="*/ 2654 h 10000"/>
                  <a:gd name="connsiteX295" fmla="*/ 5039 w 10355"/>
                  <a:gd name="connsiteY295" fmla="*/ 2660 h 10000"/>
                  <a:gd name="connsiteX296" fmla="*/ 4943 w 10355"/>
                  <a:gd name="connsiteY296" fmla="*/ 2681 h 10000"/>
                  <a:gd name="connsiteX297" fmla="*/ 4858 w 10355"/>
                  <a:gd name="connsiteY297" fmla="*/ 2694 h 10000"/>
                  <a:gd name="connsiteX298" fmla="*/ 4772 w 10355"/>
                  <a:gd name="connsiteY298" fmla="*/ 2721 h 10000"/>
                  <a:gd name="connsiteX299" fmla="*/ 4708 w 10355"/>
                  <a:gd name="connsiteY299" fmla="*/ 2748 h 10000"/>
                  <a:gd name="connsiteX300" fmla="*/ 4654 w 10355"/>
                  <a:gd name="connsiteY300" fmla="*/ 2789 h 10000"/>
                  <a:gd name="connsiteX301" fmla="*/ 4644 w 10355"/>
                  <a:gd name="connsiteY301" fmla="*/ 2822 h 10000"/>
                  <a:gd name="connsiteX302" fmla="*/ 4633 w 10355"/>
                  <a:gd name="connsiteY302" fmla="*/ 2863 h 10000"/>
                  <a:gd name="connsiteX303" fmla="*/ 4644 w 10355"/>
                  <a:gd name="connsiteY303" fmla="*/ 2897 h 10000"/>
                  <a:gd name="connsiteX304" fmla="*/ 4654 w 10355"/>
                  <a:gd name="connsiteY304" fmla="*/ 2937 h 10000"/>
                  <a:gd name="connsiteX305" fmla="*/ 4676 w 10355"/>
                  <a:gd name="connsiteY305" fmla="*/ 2971 h 10000"/>
                  <a:gd name="connsiteX306" fmla="*/ 4708 w 10355"/>
                  <a:gd name="connsiteY306" fmla="*/ 3005 h 10000"/>
                  <a:gd name="connsiteX307" fmla="*/ 4729 w 10355"/>
                  <a:gd name="connsiteY307" fmla="*/ 3045 h 10000"/>
                  <a:gd name="connsiteX308" fmla="*/ 4772 w 10355"/>
                  <a:gd name="connsiteY308" fmla="*/ 3072 h 10000"/>
                  <a:gd name="connsiteX309" fmla="*/ 4836 w 10355"/>
                  <a:gd name="connsiteY309" fmla="*/ 3106 h 10000"/>
                  <a:gd name="connsiteX310" fmla="*/ 4890 w 10355"/>
                  <a:gd name="connsiteY310" fmla="*/ 3133 h 10000"/>
                  <a:gd name="connsiteX311" fmla="*/ 4943 w 10355"/>
                  <a:gd name="connsiteY311" fmla="*/ 3153 h 10000"/>
                  <a:gd name="connsiteX312" fmla="*/ 5018 w 10355"/>
                  <a:gd name="connsiteY312" fmla="*/ 3174 h 10000"/>
                  <a:gd name="connsiteX313" fmla="*/ 5093 w 10355"/>
                  <a:gd name="connsiteY313" fmla="*/ 3180 h 10000"/>
                  <a:gd name="connsiteX314" fmla="*/ 5146 w 10355"/>
                  <a:gd name="connsiteY314" fmla="*/ 3187 h 10000"/>
                  <a:gd name="connsiteX315" fmla="*/ 5221 w 10355"/>
                  <a:gd name="connsiteY315" fmla="*/ 3201 h 10000"/>
                  <a:gd name="connsiteX316" fmla="*/ 5221 w 10355"/>
                  <a:gd name="connsiteY316" fmla="*/ 3234 h 10000"/>
                  <a:gd name="connsiteX317" fmla="*/ 5221 w 10355"/>
                  <a:gd name="connsiteY317" fmla="*/ 3268 h 10000"/>
                  <a:gd name="connsiteX318" fmla="*/ 5221 w 10355"/>
                  <a:gd name="connsiteY318" fmla="*/ 3309 h 10000"/>
                  <a:gd name="connsiteX319" fmla="*/ 5221 w 10355"/>
                  <a:gd name="connsiteY319" fmla="*/ 3342 h 10000"/>
                  <a:gd name="connsiteX320" fmla="*/ 5243 w 10355"/>
                  <a:gd name="connsiteY320" fmla="*/ 3383 h 10000"/>
                  <a:gd name="connsiteX321" fmla="*/ 5243 w 10355"/>
                  <a:gd name="connsiteY321" fmla="*/ 3417 h 10000"/>
                  <a:gd name="connsiteX322" fmla="*/ 5253 w 10355"/>
                  <a:gd name="connsiteY322" fmla="*/ 3450 h 10000"/>
                  <a:gd name="connsiteX323" fmla="*/ 5285 w 10355"/>
                  <a:gd name="connsiteY323" fmla="*/ 3491 h 10000"/>
                  <a:gd name="connsiteX324" fmla="*/ 5307 w 10355"/>
                  <a:gd name="connsiteY324" fmla="*/ 3552 h 10000"/>
                  <a:gd name="connsiteX325" fmla="*/ 5350 w 10355"/>
                  <a:gd name="connsiteY325" fmla="*/ 3619 h 10000"/>
                  <a:gd name="connsiteX326" fmla="*/ 5392 w 10355"/>
                  <a:gd name="connsiteY326" fmla="*/ 3673 h 10000"/>
                  <a:gd name="connsiteX327" fmla="*/ 5435 w 10355"/>
                  <a:gd name="connsiteY327" fmla="*/ 3734 h 10000"/>
                  <a:gd name="connsiteX328" fmla="*/ 5478 w 10355"/>
                  <a:gd name="connsiteY328" fmla="*/ 3788 h 10000"/>
                  <a:gd name="connsiteX329" fmla="*/ 5499 w 10355"/>
                  <a:gd name="connsiteY329" fmla="*/ 3856 h 10000"/>
                  <a:gd name="connsiteX330" fmla="*/ 5510 w 10355"/>
                  <a:gd name="connsiteY330" fmla="*/ 3916 h 10000"/>
                  <a:gd name="connsiteX331" fmla="*/ 5478 w 10355"/>
                  <a:gd name="connsiteY331" fmla="*/ 3991 h 10000"/>
                  <a:gd name="connsiteX332" fmla="*/ 5467 w 10355"/>
                  <a:gd name="connsiteY332" fmla="*/ 4038 h 10000"/>
                  <a:gd name="connsiteX333" fmla="*/ 5457 w 10355"/>
                  <a:gd name="connsiteY333" fmla="*/ 4085 h 10000"/>
                  <a:gd name="connsiteX334" fmla="*/ 5435 w 10355"/>
                  <a:gd name="connsiteY334" fmla="*/ 4139 h 10000"/>
                  <a:gd name="connsiteX335" fmla="*/ 5435 w 10355"/>
                  <a:gd name="connsiteY335" fmla="*/ 4180 h 10000"/>
                  <a:gd name="connsiteX336" fmla="*/ 5425 w 10355"/>
                  <a:gd name="connsiteY336" fmla="*/ 4227 h 10000"/>
                  <a:gd name="connsiteX337" fmla="*/ 5414 w 10355"/>
                  <a:gd name="connsiteY337" fmla="*/ 4274 h 10000"/>
                  <a:gd name="connsiteX338" fmla="*/ 5414 w 10355"/>
                  <a:gd name="connsiteY338" fmla="*/ 4321 h 10000"/>
                  <a:gd name="connsiteX339" fmla="*/ 5392 w 10355"/>
                  <a:gd name="connsiteY339" fmla="*/ 4369 h 10000"/>
                  <a:gd name="connsiteX340" fmla="*/ 5104 w 10355"/>
                  <a:gd name="connsiteY340" fmla="*/ 4402 h 10000"/>
                  <a:gd name="connsiteX341" fmla="*/ 5179 w 10355"/>
                  <a:gd name="connsiteY341" fmla="*/ 4619 h 10000"/>
                  <a:gd name="connsiteX342" fmla="*/ 5146 w 10355"/>
                  <a:gd name="connsiteY342" fmla="*/ 4632 h 10000"/>
                  <a:gd name="connsiteX343" fmla="*/ 5104 w 10355"/>
                  <a:gd name="connsiteY343" fmla="*/ 4639 h 10000"/>
                  <a:gd name="connsiteX344" fmla="*/ 5082 w 10355"/>
                  <a:gd name="connsiteY344" fmla="*/ 4646 h 10000"/>
                  <a:gd name="connsiteX345" fmla="*/ 5039 w 10355"/>
                  <a:gd name="connsiteY345" fmla="*/ 4646 h 10000"/>
                  <a:gd name="connsiteX346" fmla="*/ 4997 w 10355"/>
                  <a:gd name="connsiteY346" fmla="*/ 4659 h 10000"/>
                  <a:gd name="connsiteX347" fmla="*/ 4943 w 10355"/>
                  <a:gd name="connsiteY347" fmla="*/ 4666 h 10000"/>
                  <a:gd name="connsiteX348" fmla="*/ 4922 w 10355"/>
                  <a:gd name="connsiteY348" fmla="*/ 4686 h 10000"/>
                  <a:gd name="connsiteX349" fmla="*/ 4879 w 10355"/>
                  <a:gd name="connsiteY349" fmla="*/ 4693 h 10000"/>
                  <a:gd name="connsiteX350" fmla="*/ 4836 w 10355"/>
                  <a:gd name="connsiteY350" fmla="*/ 4700 h 10000"/>
                  <a:gd name="connsiteX351" fmla="*/ 4794 w 10355"/>
                  <a:gd name="connsiteY351" fmla="*/ 4700 h 10000"/>
                  <a:gd name="connsiteX352" fmla="*/ 4751 w 10355"/>
                  <a:gd name="connsiteY352" fmla="*/ 4693 h 10000"/>
                  <a:gd name="connsiteX353" fmla="*/ 4708 w 10355"/>
                  <a:gd name="connsiteY353" fmla="*/ 4686 h 10000"/>
                  <a:gd name="connsiteX354" fmla="*/ 4654 w 10355"/>
                  <a:gd name="connsiteY354" fmla="*/ 4673 h 10000"/>
                  <a:gd name="connsiteX355" fmla="*/ 4612 w 10355"/>
                  <a:gd name="connsiteY355" fmla="*/ 4673 h 10000"/>
                  <a:gd name="connsiteX356" fmla="*/ 4569 w 10355"/>
                  <a:gd name="connsiteY356" fmla="*/ 4673 h 10000"/>
                  <a:gd name="connsiteX357" fmla="*/ 4526 w 10355"/>
                  <a:gd name="connsiteY357" fmla="*/ 4693 h 10000"/>
                  <a:gd name="connsiteX358" fmla="*/ 4515 w 10355"/>
                  <a:gd name="connsiteY358" fmla="*/ 4700 h 10000"/>
                  <a:gd name="connsiteX359" fmla="*/ 4505 w 10355"/>
                  <a:gd name="connsiteY359" fmla="*/ 4720 h 10000"/>
                  <a:gd name="connsiteX360" fmla="*/ 4483 w 10355"/>
                  <a:gd name="connsiteY360" fmla="*/ 4733 h 10000"/>
                  <a:gd name="connsiteX361" fmla="*/ 4473 w 10355"/>
                  <a:gd name="connsiteY361" fmla="*/ 4747 h 10000"/>
                  <a:gd name="connsiteX362" fmla="*/ 4462 w 10355"/>
                  <a:gd name="connsiteY362" fmla="*/ 4767 h 10000"/>
                  <a:gd name="connsiteX363" fmla="*/ 4441 w 10355"/>
                  <a:gd name="connsiteY363" fmla="*/ 4787 h 10000"/>
                  <a:gd name="connsiteX364" fmla="*/ 4441 w 10355"/>
                  <a:gd name="connsiteY364" fmla="*/ 4801 h 10000"/>
                  <a:gd name="connsiteX365" fmla="*/ 4430 w 10355"/>
                  <a:gd name="connsiteY365" fmla="*/ 4821 h 10000"/>
                  <a:gd name="connsiteX366" fmla="*/ 4398 w 10355"/>
                  <a:gd name="connsiteY366" fmla="*/ 4814 h 10000"/>
                  <a:gd name="connsiteX367" fmla="*/ 4366 w 10355"/>
                  <a:gd name="connsiteY367" fmla="*/ 4801 h 10000"/>
                  <a:gd name="connsiteX368" fmla="*/ 4344 w 10355"/>
                  <a:gd name="connsiteY368" fmla="*/ 4787 h 10000"/>
                  <a:gd name="connsiteX369" fmla="*/ 4312 w 10355"/>
                  <a:gd name="connsiteY369" fmla="*/ 4774 h 10000"/>
                  <a:gd name="connsiteX370" fmla="*/ 4280 w 10355"/>
                  <a:gd name="connsiteY370" fmla="*/ 4767 h 10000"/>
                  <a:gd name="connsiteX371" fmla="*/ 4259 w 10355"/>
                  <a:gd name="connsiteY371" fmla="*/ 4760 h 10000"/>
                  <a:gd name="connsiteX372" fmla="*/ 4216 w 10355"/>
                  <a:gd name="connsiteY372" fmla="*/ 4760 h 10000"/>
                  <a:gd name="connsiteX373" fmla="*/ 4184 w 10355"/>
                  <a:gd name="connsiteY373" fmla="*/ 4774 h 10000"/>
                  <a:gd name="connsiteX374" fmla="*/ 4141 w 10355"/>
                  <a:gd name="connsiteY374" fmla="*/ 4794 h 10000"/>
                  <a:gd name="connsiteX375" fmla="*/ 4130 w 10355"/>
                  <a:gd name="connsiteY375" fmla="*/ 4821 h 10000"/>
                  <a:gd name="connsiteX376" fmla="*/ 4109 w 10355"/>
                  <a:gd name="connsiteY376" fmla="*/ 4848 h 10000"/>
                  <a:gd name="connsiteX377" fmla="*/ 4098 w 10355"/>
                  <a:gd name="connsiteY377" fmla="*/ 4875 h 10000"/>
                  <a:gd name="connsiteX378" fmla="*/ 4098 w 10355"/>
                  <a:gd name="connsiteY378" fmla="*/ 4902 h 10000"/>
                  <a:gd name="connsiteX379" fmla="*/ 4077 w 10355"/>
                  <a:gd name="connsiteY379" fmla="*/ 4929 h 10000"/>
                  <a:gd name="connsiteX380" fmla="*/ 4077 w 10355"/>
                  <a:gd name="connsiteY380" fmla="*/ 4956 h 10000"/>
                  <a:gd name="connsiteX381" fmla="*/ 4066 w 10355"/>
                  <a:gd name="connsiteY381" fmla="*/ 4983 h 10000"/>
                  <a:gd name="connsiteX382" fmla="*/ 4056 w 10355"/>
                  <a:gd name="connsiteY382" fmla="*/ 5037 h 10000"/>
                  <a:gd name="connsiteX383" fmla="*/ 4034 w 10355"/>
                  <a:gd name="connsiteY383" fmla="*/ 5098 h 10000"/>
                  <a:gd name="connsiteX384" fmla="*/ 3991 w 10355"/>
                  <a:gd name="connsiteY384" fmla="*/ 5138 h 10000"/>
                  <a:gd name="connsiteX385" fmla="*/ 3938 w 10355"/>
                  <a:gd name="connsiteY385" fmla="*/ 5186 h 10000"/>
                  <a:gd name="connsiteX386" fmla="*/ 3884 w 10355"/>
                  <a:gd name="connsiteY386" fmla="*/ 5233 h 10000"/>
                  <a:gd name="connsiteX387" fmla="*/ 3820 w 10355"/>
                  <a:gd name="connsiteY387" fmla="*/ 5267 h 10000"/>
                  <a:gd name="connsiteX388" fmla="*/ 3767 w 10355"/>
                  <a:gd name="connsiteY388" fmla="*/ 5314 h 10000"/>
                  <a:gd name="connsiteX389" fmla="*/ 3703 w 10355"/>
                  <a:gd name="connsiteY389" fmla="*/ 5361 h 10000"/>
                  <a:gd name="connsiteX390" fmla="*/ 3703 w 10355"/>
                  <a:gd name="connsiteY390" fmla="*/ 5361 h 10000"/>
                  <a:gd name="connsiteX391" fmla="*/ 3692 w 10355"/>
                  <a:gd name="connsiteY391" fmla="*/ 5361 h 10000"/>
                  <a:gd name="connsiteX392" fmla="*/ 3681 w 10355"/>
                  <a:gd name="connsiteY392" fmla="*/ 5361 h 10000"/>
                  <a:gd name="connsiteX393" fmla="*/ 3681 w 10355"/>
                  <a:gd name="connsiteY393" fmla="*/ 5361 h 10000"/>
                  <a:gd name="connsiteX394" fmla="*/ 3660 w 10355"/>
                  <a:gd name="connsiteY394" fmla="*/ 5361 h 10000"/>
                  <a:gd name="connsiteX395" fmla="*/ 3649 w 10355"/>
                  <a:gd name="connsiteY395" fmla="*/ 5361 h 10000"/>
                  <a:gd name="connsiteX396" fmla="*/ 3649 w 10355"/>
                  <a:gd name="connsiteY396" fmla="*/ 5348 h 10000"/>
                  <a:gd name="connsiteX397" fmla="*/ 3638 w 10355"/>
                  <a:gd name="connsiteY397" fmla="*/ 5341 h 10000"/>
                  <a:gd name="connsiteX398" fmla="*/ 3638 w 10355"/>
                  <a:gd name="connsiteY398" fmla="*/ 5260 h 10000"/>
                  <a:gd name="connsiteX399" fmla="*/ 3638 w 10355"/>
                  <a:gd name="connsiteY399" fmla="*/ 5165 h 10000"/>
                  <a:gd name="connsiteX400" fmla="*/ 3617 w 10355"/>
                  <a:gd name="connsiteY400" fmla="*/ 5084 h 10000"/>
                  <a:gd name="connsiteX401" fmla="*/ 3617 w 10355"/>
                  <a:gd name="connsiteY401" fmla="*/ 4997 h 10000"/>
                  <a:gd name="connsiteX402" fmla="*/ 3606 w 10355"/>
                  <a:gd name="connsiteY402" fmla="*/ 4916 h 10000"/>
                  <a:gd name="connsiteX403" fmla="*/ 3606 w 10355"/>
                  <a:gd name="connsiteY403" fmla="*/ 4828 h 10000"/>
                  <a:gd name="connsiteX404" fmla="*/ 3617 w 10355"/>
                  <a:gd name="connsiteY404" fmla="*/ 4747 h 10000"/>
                  <a:gd name="connsiteX405" fmla="*/ 3638 w 10355"/>
                  <a:gd name="connsiteY405" fmla="*/ 4666 h 10000"/>
                  <a:gd name="connsiteX406" fmla="*/ 3638 w 10355"/>
                  <a:gd name="connsiteY406" fmla="*/ 4619 h 10000"/>
                  <a:gd name="connsiteX407" fmla="*/ 3638 w 10355"/>
                  <a:gd name="connsiteY407" fmla="*/ 4564 h 10000"/>
                  <a:gd name="connsiteX408" fmla="*/ 3649 w 10355"/>
                  <a:gd name="connsiteY408" fmla="*/ 4517 h 10000"/>
                  <a:gd name="connsiteX409" fmla="*/ 3681 w 10355"/>
                  <a:gd name="connsiteY409" fmla="*/ 4477 h 10000"/>
                  <a:gd name="connsiteX410" fmla="*/ 3692 w 10355"/>
                  <a:gd name="connsiteY410" fmla="*/ 4429 h 10000"/>
                  <a:gd name="connsiteX411" fmla="*/ 3692 w 10355"/>
                  <a:gd name="connsiteY411" fmla="*/ 4382 h 10000"/>
                  <a:gd name="connsiteX412" fmla="*/ 3692 w 10355"/>
                  <a:gd name="connsiteY412" fmla="*/ 4348 h 10000"/>
                  <a:gd name="connsiteX413" fmla="*/ 3649 w 10355"/>
                  <a:gd name="connsiteY413" fmla="*/ 4308 h 10000"/>
                  <a:gd name="connsiteX414" fmla="*/ 3542 w 10355"/>
                  <a:gd name="connsiteY414" fmla="*/ 4301 h 10000"/>
                  <a:gd name="connsiteX415" fmla="*/ 3457 w 10355"/>
                  <a:gd name="connsiteY415" fmla="*/ 4294 h 10000"/>
                  <a:gd name="connsiteX416" fmla="*/ 3360 w 10355"/>
                  <a:gd name="connsiteY416" fmla="*/ 4294 h 10000"/>
                  <a:gd name="connsiteX417" fmla="*/ 3253 w 10355"/>
                  <a:gd name="connsiteY417" fmla="*/ 4294 h 10000"/>
                  <a:gd name="connsiteX418" fmla="*/ 3168 w 10355"/>
                  <a:gd name="connsiteY418" fmla="*/ 4281 h 10000"/>
                  <a:gd name="connsiteX419" fmla="*/ 3072 w 10355"/>
                  <a:gd name="connsiteY419" fmla="*/ 4274 h 10000"/>
                  <a:gd name="connsiteX420" fmla="*/ 2986 w 10355"/>
                  <a:gd name="connsiteY420" fmla="*/ 4267 h 10000"/>
                  <a:gd name="connsiteX421" fmla="*/ 2900 w 10355"/>
                  <a:gd name="connsiteY421" fmla="*/ 4247 h 10000"/>
                  <a:gd name="connsiteX422" fmla="*/ 2911 w 10355"/>
                  <a:gd name="connsiteY422" fmla="*/ 4227 h 10000"/>
                  <a:gd name="connsiteX423" fmla="*/ 2943 w 10355"/>
                  <a:gd name="connsiteY423" fmla="*/ 4213 h 10000"/>
                  <a:gd name="connsiteX424" fmla="*/ 2954 w 10355"/>
                  <a:gd name="connsiteY424" fmla="*/ 4193 h 10000"/>
                  <a:gd name="connsiteX425" fmla="*/ 2986 w 10355"/>
                  <a:gd name="connsiteY425" fmla="*/ 4173 h 10000"/>
                  <a:gd name="connsiteX426" fmla="*/ 2997 w 10355"/>
                  <a:gd name="connsiteY426" fmla="*/ 4153 h 10000"/>
                  <a:gd name="connsiteX427" fmla="*/ 2997 w 10355"/>
                  <a:gd name="connsiteY427" fmla="*/ 4126 h 10000"/>
                  <a:gd name="connsiteX428" fmla="*/ 3018 w 10355"/>
                  <a:gd name="connsiteY428" fmla="*/ 4112 h 10000"/>
                  <a:gd name="connsiteX429" fmla="*/ 3018 w 10355"/>
                  <a:gd name="connsiteY429" fmla="*/ 4085 h 10000"/>
                  <a:gd name="connsiteX430" fmla="*/ 2965 w 10355"/>
                  <a:gd name="connsiteY430" fmla="*/ 4065 h 10000"/>
                  <a:gd name="connsiteX431" fmla="*/ 2943 w 10355"/>
                  <a:gd name="connsiteY431" fmla="*/ 4038 h 10000"/>
                  <a:gd name="connsiteX432" fmla="*/ 2911 w 10355"/>
                  <a:gd name="connsiteY432" fmla="*/ 4018 h 10000"/>
                  <a:gd name="connsiteX433" fmla="*/ 2879 w 10355"/>
                  <a:gd name="connsiteY433" fmla="*/ 3991 h 10000"/>
                  <a:gd name="connsiteX434" fmla="*/ 2868 w 10355"/>
                  <a:gd name="connsiteY434" fmla="*/ 3964 h 10000"/>
                  <a:gd name="connsiteX435" fmla="*/ 2836 w 10355"/>
                  <a:gd name="connsiteY435" fmla="*/ 3943 h 10000"/>
                  <a:gd name="connsiteX436" fmla="*/ 2836 w 10355"/>
                  <a:gd name="connsiteY436" fmla="*/ 3910 h 10000"/>
                  <a:gd name="connsiteX437" fmla="*/ 2836 w 10355"/>
                  <a:gd name="connsiteY437" fmla="*/ 3883 h 10000"/>
                  <a:gd name="connsiteX438" fmla="*/ 2826 w 10355"/>
                  <a:gd name="connsiteY438" fmla="*/ 3856 h 10000"/>
                  <a:gd name="connsiteX439" fmla="*/ 2815 w 10355"/>
                  <a:gd name="connsiteY439" fmla="*/ 3849 h 10000"/>
                  <a:gd name="connsiteX440" fmla="*/ 2783 w 10355"/>
                  <a:gd name="connsiteY440" fmla="*/ 3828 h 10000"/>
                  <a:gd name="connsiteX441" fmla="*/ 2751 w 10355"/>
                  <a:gd name="connsiteY441" fmla="*/ 3828 h 10000"/>
                  <a:gd name="connsiteX442" fmla="*/ 2729 w 10355"/>
                  <a:gd name="connsiteY442" fmla="*/ 3815 h 10000"/>
                  <a:gd name="connsiteX443" fmla="*/ 2697 w 10355"/>
                  <a:gd name="connsiteY443" fmla="*/ 3815 h 10000"/>
                  <a:gd name="connsiteX444" fmla="*/ 2665 w 10355"/>
                  <a:gd name="connsiteY444" fmla="*/ 3815 h 10000"/>
                  <a:gd name="connsiteX445" fmla="*/ 2633 w 10355"/>
                  <a:gd name="connsiteY445" fmla="*/ 3815 h 10000"/>
                  <a:gd name="connsiteX446" fmla="*/ 2622 w 10355"/>
                  <a:gd name="connsiteY446" fmla="*/ 3815 h 10000"/>
                  <a:gd name="connsiteX447" fmla="*/ 2612 w 10355"/>
                  <a:gd name="connsiteY447" fmla="*/ 3815 h 10000"/>
                  <a:gd name="connsiteX448" fmla="*/ 2590 w 10355"/>
                  <a:gd name="connsiteY448" fmla="*/ 3815 h 10000"/>
                  <a:gd name="connsiteX449" fmla="*/ 2580 w 10355"/>
                  <a:gd name="connsiteY449" fmla="*/ 3815 h 10000"/>
                  <a:gd name="connsiteX450" fmla="*/ 2569 w 10355"/>
                  <a:gd name="connsiteY450" fmla="*/ 3815 h 10000"/>
                  <a:gd name="connsiteX451" fmla="*/ 2548 w 10355"/>
                  <a:gd name="connsiteY451" fmla="*/ 3815 h 10000"/>
                  <a:gd name="connsiteX452" fmla="*/ 2537 w 10355"/>
                  <a:gd name="connsiteY452" fmla="*/ 3808 h 10000"/>
                  <a:gd name="connsiteX453" fmla="*/ 2537 w 10355"/>
                  <a:gd name="connsiteY453" fmla="*/ 3808 h 10000"/>
                  <a:gd name="connsiteX454" fmla="*/ 2526 w 10355"/>
                  <a:gd name="connsiteY454" fmla="*/ 3761 h 10000"/>
                  <a:gd name="connsiteX455" fmla="*/ 2494 w 10355"/>
                  <a:gd name="connsiteY455" fmla="*/ 3727 h 10000"/>
                  <a:gd name="connsiteX456" fmla="*/ 2462 w 10355"/>
                  <a:gd name="connsiteY456" fmla="*/ 3700 h 10000"/>
                  <a:gd name="connsiteX457" fmla="*/ 2419 w 10355"/>
                  <a:gd name="connsiteY457" fmla="*/ 3666 h 10000"/>
                  <a:gd name="connsiteX458" fmla="*/ 2376 w 10355"/>
                  <a:gd name="connsiteY458" fmla="*/ 3646 h 10000"/>
                  <a:gd name="connsiteX459" fmla="*/ 2323 w 10355"/>
                  <a:gd name="connsiteY459" fmla="*/ 3619 h 10000"/>
                  <a:gd name="connsiteX460" fmla="*/ 2259 w 10355"/>
                  <a:gd name="connsiteY460" fmla="*/ 3606 h 10000"/>
                  <a:gd name="connsiteX461" fmla="*/ 2195 w 10355"/>
                  <a:gd name="connsiteY461" fmla="*/ 3592 h 10000"/>
                  <a:gd name="connsiteX462" fmla="*/ 2162 w 10355"/>
                  <a:gd name="connsiteY462" fmla="*/ 3592 h 10000"/>
                  <a:gd name="connsiteX463" fmla="*/ 2120 w 10355"/>
                  <a:gd name="connsiteY463" fmla="*/ 3592 h 10000"/>
                  <a:gd name="connsiteX464" fmla="*/ 2088 w 10355"/>
                  <a:gd name="connsiteY464" fmla="*/ 3592 h 10000"/>
                  <a:gd name="connsiteX465" fmla="*/ 2056 w 10355"/>
                  <a:gd name="connsiteY465" fmla="*/ 3592 h 10000"/>
                  <a:gd name="connsiteX466" fmla="*/ 2034 w 10355"/>
                  <a:gd name="connsiteY466" fmla="*/ 3599 h 10000"/>
                  <a:gd name="connsiteX467" fmla="*/ 2002 w 10355"/>
                  <a:gd name="connsiteY467" fmla="*/ 3606 h 10000"/>
                  <a:gd name="connsiteX468" fmla="*/ 1970 w 10355"/>
                  <a:gd name="connsiteY468" fmla="*/ 3619 h 10000"/>
                  <a:gd name="connsiteX469" fmla="*/ 1959 w 10355"/>
                  <a:gd name="connsiteY469" fmla="*/ 3626 h 10000"/>
                  <a:gd name="connsiteX470" fmla="*/ 1949 w 10355"/>
                  <a:gd name="connsiteY470" fmla="*/ 3646 h 10000"/>
                  <a:gd name="connsiteX471" fmla="*/ 1916 w 10355"/>
                  <a:gd name="connsiteY471" fmla="*/ 3666 h 10000"/>
                  <a:gd name="connsiteX472" fmla="*/ 1906 w 10355"/>
                  <a:gd name="connsiteY472" fmla="*/ 3673 h 10000"/>
                  <a:gd name="connsiteX473" fmla="*/ 1884 w 10355"/>
                  <a:gd name="connsiteY473" fmla="*/ 3693 h 10000"/>
                  <a:gd name="connsiteX474" fmla="*/ 1874 w 10355"/>
                  <a:gd name="connsiteY474" fmla="*/ 3700 h 10000"/>
                  <a:gd name="connsiteX475" fmla="*/ 1874 w 10355"/>
                  <a:gd name="connsiteY475" fmla="*/ 3720 h 10000"/>
                  <a:gd name="connsiteX476" fmla="*/ 1852 w 10355"/>
                  <a:gd name="connsiteY476" fmla="*/ 3734 h 10000"/>
                  <a:gd name="connsiteX477" fmla="*/ 1852 w 10355"/>
                  <a:gd name="connsiteY477" fmla="*/ 3754 h 10000"/>
                  <a:gd name="connsiteX478" fmla="*/ 1831 w 10355"/>
                  <a:gd name="connsiteY478" fmla="*/ 3747 h 10000"/>
                  <a:gd name="connsiteX479" fmla="*/ 1788 w 10355"/>
                  <a:gd name="connsiteY479" fmla="*/ 3747 h 10000"/>
                  <a:gd name="connsiteX480" fmla="*/ 1745 w 10355"/>
                  <a:gd name="connsiteY480" fmla="*/ 3734 h 10000"/>
                  <a:gd name="connsiteX481" fmla="*/ 1713 w 10355"/>
                  <a:gd name="connsiteY481" fmla="*/ 3734 h 10000"/>
                  <a:gd name="connsiteX482" fmla="*/ 1671 w 10355"/>
                  <a:gd name="connsiteY482" fmla="*/ 3734 h 10000"/>
                  <a:gd name="connsiteX483" fmla="*/ 1628 w 10355"/>
                  <a:gd name="connsiteY483" fmla="*/ 3734 h 10000"/>
                  <a:gd name="connsiteX484" fmla="*/ 1585 w 10355"/>
                  <a:gd name="connsiteY484" fmla="*/ 3754 h 10000"/>
                  <a:gd name="connsiteX485" fmla="*/ 1542 w 10355"/>
                  <a:gd name="connsiteY485" fmla="*/ 3761 h 10000"/>
                  <a:gd name="connsiteX486" fmla="*/ 1542 w 10355"/>
                  <a:gd name="connsiteY486" fmla="*/ 3781 h 10000"/>
                  <a:gd name="connsiteX487" fmla="*/ 1521 w 10355"/>
                  <a:gd name="connsiteY487" fmla="*/ 3788 h 10000"/>
                  <a:gd name="connsiteX488" fmla="*/ 1521 w 10355"/>
                  <a:gd name="connsiteY488" fmla="*/ 3808 h 10000"/>
                  <a:gd name="connsiteX489" fmla="*/ 1521 w 10355"/>
                  <a:gd name="connsiteY489" fmla="*/ 3815 h 10000"/>
                  <a:gd name="connsiteX490" fmla="*/ 1542 w 10355"/>
                  <a:gd name="connsiteY490" fmla="*/ 3835 h 10000"/>
                  <a:gd name="connsiteX491" fmla="*/ 1542 w 10355"/>
                  <a:gd name="connsiteY491" fmla="*/ 3856 h 10000"/>
                  <a:gd name="connsiteX492" fmla="*/ 1542 w 10355"/>
                  <a:gd name="connsiteY492" fmla="*/ 3862 h 10000"/>
                  <a:gd name="connsiteX493" fmla="*/ 1521 w 10355"/>
                  <a:gd name="connsiteY493" fmla="*/ 3883 h 10000"/>
                  <a:gd name="connsiteX494" fmla="*/ 1478 w 10355"/>
                  <a:gd name="connsiteY494" fmla="*/ 3889 h 10000"/>
                  <a:gd name="connsiteX495" fmla="*/ 1425 w 10355"/>
                  <a:gd name="connsiteY495" fmla="*/ 3903 h 10000"/>
                  <a:gd name="connsiteX496" fmla="*/ 1382 w 10355"/>
                  <a:gd name="connsiteY496" fmla="*/ 3916 h 10000"/>
                  <a:gd name="connsiteX497" fmla="*/ 1328 w 10355"/>
                  <a:gd name="connsiteY497" fmla="*/ 3937 h 10000"/>
                  <a:gd name="connsiteX498" fmla="*/ 1275 w 10355"/>
                  <a:gd name="connsiteY498" fmla="*/ 3957 h 10000"/>
                  <a:gd name="connsiteX499" fmla="*/ 1253 w 10355"/>
                  <a:gd name="connsiteY499" fmla="*/ 3984 h 10000"/>
                  <a:gd name="connsiteX500" fmla="*/ 1221 w 10355"/>
                  <a:gd name="connsiteY500" fmla="*/ 4018 h 10000"/>
                  <a:gd name="connsiteX501" fmla="*/ 1189 w 10355"/>
                  <a:gd name="connsiteY501" fmla="*/ 4065 h 10000"/>
                  <a:gd name="connsiteX502" fmla="*/ 1211 w 10355"/>
                  <a:gd name="connsiteY502" fmla="*/ 4092 h 10000"/>
                  <a:gd name="connsiteX503" fmla="*/ 1211 w 10355"/>
                  <a:gd name="connsiteY503" fmla="*/ 4119 h 10000"/>
                  <a:gd name="connsiteX504" fmla="*/ 1221 w 10355"/>
                  <a:gd name="connsiteY504" fmla="*/ 4146 h 10000"/>
                  <a:gd name="connsiteX505" fmla="*/ 1232 w 10355"/>
                  <a:gd name="connsiteY505" fmla="*/ 4166 h 10000"/>
                  <a:gd name="connsiteX506" fmla="*/ 1253 w 10355"/>
                  <a:gd name="connsiteY506" fmla="*/ 4180 h 10000"/>
                  <a:gd name="connsiteX507" fmla="*/ 1275 w 10355"/>
                  <a:gd name="connsiteY507" fmla="*/ 4213 h 10000"/>
                  <a:gd name="connsiteX508" fmla="*/ 1307 w 10355"/>
                  <a:gd name="connsiteY508" fmla="*/ 4220 h 10000"/>
                  <a:gd name="connsiteX509" fmla="*/ 1350 w 10355"/>
                  <a:gd name="connsiteY509" fmla="*/ 4240 h 10000"/>
                  <a:gd name="connsiteX510" fmla="*/ 408 w 10355"/>
                  <a:gd name="connsiteY510" fmla="*/ 4281 h 10000"/>
                  <a:gd name="connsiteX511" fmla="*/ 366 w 10355"/>
                  <a:gd name="connsiteY511" fmla="*/ 4301 h 10000"/>
                  <a:gd name="connsiteX512" fmla="*/ 355 w 10355"/>
                  <a:gd name="connsiteY512" fmla="*/ 4328 h 10000"/>
                  <a:gd name="connsiteX513" fmla="*/ 355 w 10355"/>
                  <a:gd name="connsiteY513" fmla="*/ 4355 h 10000"/>
                  <a:gd name="connsiteX514" fmla="*/ 355 w 10355"/>
                  <a:gd name="connsiteY514" fmla="*/ 4382 h 10000"/>
                  <a:gd name="connsiteX515" fmla="*/ 387 w 10355"/>
                  <a:gd name="connsiteY515" fmla="*/ 4436 h 10000"/>
                  <a:gd name="connsiteX516" fmla="*/ 2676 w 10355"/>
                  <a:gd name="connsiteY516" fmla="*/ 6435 h 10000"/>
                  <a:gd name="connsiteX517" fmla="*/ 2772 w 10355"/>
                  <a:gd name="connsiteY517" fmla="*/ 6482 h 10000"/>
                  <a:gd name="connsiteX518" fmla="*/ 2868 w 10355"/>
                  <a:gd name="connsiteY518" fmla="*/ 6516 h 10000"/>
                  <a:gd name="connsiteX519" fmla="*/ 2986 w 10355"/>
                  <a:gd name="connsiteY519" fmla="*/ 6543 h 10000"/>
                  <a:gd name="connsiteX520" fmla="*/ 3082 w 10355"/>
                  <a:gd name="connsiteY520" fmla="*/ 6556 h 10000"/>
                  <a:gd name="connsiteX521" fmla="*/ 3200 w 10355"/>
                  <a:gd name="connsiteY521" fmla="*/ 6563 h 10000"/>
                  <a:gd name="connsiteX522" fmla="*/ 3328 w 10355"/>
                  <a:gd name="connsiteY522" fmla="*/ 6570 h 10000"/>
                  <a:gd name="connsiteX523" fmla="*/ 3446 w 10355"/>
                  <a:gd name="connsiteY523" fmla="*/ 6570 h 10000"/>
                  <a:gd name="connsiteX524" fmla="*/ 3564 w 10355"/>
                  <a:gd name="connsiteY524" fmla="*/ 6563 h 10000"/>
                  <a:gd name="connsiteX525" fmla="*/ 3564 w 10355"/>
                  <a:gd name="connsiteY525" fmla="*/ 6590 h 10000"/>
                  <a:gd name="connsiteX526" fmla="*/ 3542 w 10355"/>
                  <a:gd name="connsiteY526" fmla="*/ 6624 h 10000"/>
                  <a:gd name="connsiteX527" fmla="*/ 3542 w 10355"/>
                  <a:gd name="connsiteY527" fmla="*/ 6651 h 10000"/>
                  <a:gd name="connsiteX528" fmla="*/ 3542 w 10355"/>
                  <a:gd name="connsiteY528" fmla="*/ 6678 h 10000"/>
                  <a:gd name="connsiteX529" fmla="*/ 3531 w 10355"/>
                  <a:gd name="connsiteY529" fmla="*/ 6712 h 10000"/>
                  <a:gd name="connsiteX530" fmla="*/ 3531 w 10355"/>
                  <a:gd name="connsiteY530" fmla="*/ 6739 h 10000"/>
                  <a:gd name="connsiteX531" fmla="*/ 3521 w 10355"/>
                  <a:gd name="connsiteY531" fmla="*/ 6766 h 10000"/>
                  <a:gd name="connsiteX532" fmla="*/ 3521 w 10355"/>
                  <a:gd name="connsiteY532" fmla="*/ 6793 h 10000"/>
                  <a:gd name="connsiteX533" fmla="*/ 3489 w 10355"/>
                  <a:gd name="connsiteY533" fmla="*/ 6989 h 10000"/>
                  <a:gd name="connsiteX534" fmla="*/ 3489 w 10355"/>
                  <a:gd name="connsiteY534" fmla="*/ 7184 h 10000"/>
                  <a:gd name="connsiteX535" fmla="*/ 3499 w 10355"/>
                  <a:gd name="connsiteY535" fmla="*/ 7380 h 10000"/>
                  <a:gd name="connsiteX536" fmla="*/ 3531 w 10355"/>
                  <a:gd name="connsiteY536" fmla="*/ 7576 h 10000"/>
                  <a:gd name="connsiteX537" fmla="*/ 3574 w 10355"/>
                  <a:gd name="connsiteY537" fmla="*/ 7765 h 10000"/>
                  <a:gd name="connsiteX538" fmla="*/ 3638 w 10355"/>
                  <a:gd name="connsiteY538" fmla="*/ 7968 h 10000"/>
                  <a:gd name="connsiteX539" fmla="*/ 3703 w 10355"/>
                  <a:gd name="connsiteY539" fmla="*/ 8157 h 10000"/>
                  <a:gd name="connsiteX540" fmla="*/ 3777 w 10355"/>
                  <a:gd name="connsiteY540" fmla="*/ 8339 h 10000"/>
                  <a:gd name="connsiteX541" fmla="*/ 4066 w 10355"/>
                  <a:gd name="connsiteY541" fmla="*/ 8852 h 10000"/>
                  <a:gd name="connsiteX542" fmla="*/ 3649 w 10355"/>
                  <a:gd name="connsiteY542" fmla="*/ 8832 h 10000"/>
                  <a:gd name="connsiteX543" fmla="*/ 3211 w 10355"/>
                  <a:gd name="connsiteY543" fmla="*/ 8832 h 10000"/>
                  <a:gd name="connsiteX544" fmla="*/ 2997 w 10355"/>
                  <a:gd name="connsiteY544" fmla="*/ 8832 h 10000"/>
                  <a:gd name="connsiteX545" fmla="*/ 2783 w 10355"/>
                  <a:gd name="connsiteY545" fmla="*/ 8845 h 10000"/>
                  <a:gd name="connsiteX546" fmla="*/ 2569 w 10355"/>
                  <a:gd name="connsiteY546" fmla="*/ 8859 h 10000"/>
                  <a:gd name="connsiteX547" fmla="*/ 2344 w 10355"/>
                  <a:gd name="connsiteY547" fmla="*/ 8879 h 10000"/>
                  <a:gd name="connsiteX548" fmla="*/ 2141 w 10355"/>
                  <a:gd name="connsiteY548" fmla="*/ 8906 h 10000"/>
                  <a:gd name="connsiteX549" fmla="*/ 1927 w 10355"/>
                  <a:gd name="connsiteY549" fmla="*/ 8933 h 10000"/>
                  <a:gd name="connsiteX550" fmla="*/ 1724 w 10355"/>
                  <a:gd name="connsiteY550" fmla="*/ 8967 h 10000"/>
                  <a:gd name="connsiteX551" fmla="*/ 1521 w 10355"/>
                  <a:gd name="connsiteY551" fmla="*/ 9014 h 10000"/>
                  <a:gd name="connsiteX552" fmla="*/ 1339 w 10355"/>
                  <a:gd name="connsiteY552" fmla="*/ 9068 h 10000"/>
                  <a:gd name="connsiteX553" fmla="*/ 1146 w 10355"/>
                  <a:gd name="connsiteY553" fmla="*/ 9136 h 10000"/>
                  <a:gd name="connsiteX554" fmla="*/ 965 w 10355"/>
                  <a:gd name="connsiteY554" fmla="*/ 9196 h 10000"/>
                  <a:gd name="connsiteX555" fmla="*/ 794 w 10355"/>
                  <a:gd name="connsiteY555" fmla="*/ 9278 h 10000"/>
                  <a:gd name="connsiteX556" fmla="*/ 761 w 10355"/>
                  <a:gd name="connsiteY556" fmla="*/ 9305 h 10000"/>
                  <a:gd name="connsiteX557" fmla="*/ 740 w 10355"/>
                  <a:gd name="connsiteY557" fmla="*/ 9332 h 10000"/>
                  <a:gd name="connsiteX558" fmla="*/ 719 w 10355"/>
                  <a:gd name="connsiteY558" fmla="*/ 9359 h 10000"/>
                  <a:gd name="connsiteX559" fmla="*/ 697 w 10355"/>
                  <a:gd name="connsiteY559" fmla="*/ 9392 h 10000"/>
                  <a:gd name="connsiteX560" fmla="*/ 687 w 10355"/>
                  <a:gd name="connsiteY560" fmla="*/ 9419 h 10000"/>
                  <a:gd name="connsiteX561" fmla="*/ 676 w 10355"/>
                  <a:gd name="connsiteY561" fmla="*/ 9446 h 10000"/>
                  <a:gd name="connsiteX562" fmla="*/ 676 w 10355"/>
                  <a:gd name="connsiteY562" fmla="*/ 9473 h 10000"/>
                  <a:gd name="connsiteX563" fmla="*/ 676 w 10355"/>
                  <a:gd name="connsiteY563" fmla="*/ 9500 h 10000"/>
                  <a:gd name="connsiteX564" fmla="*/ 847 w 10355"/>
                  <a:gd name="connsiteY564" fmla="*/ 9534 h 10000"/>
                  <a:gd name="connsiteX565" fmla="*/ 1018 w 10355"/>
                  <a:gd name="connsiteY565" fmla="*/ 9554 h 10000"/>
                  <a:gd name="connsiteX566" fmla="*/ 1189 w 10355"/>
                  <a:gd name="connsiteY566" fmla="*/ 9581 h 10000"/>
                  <a:gd name="connsiteX567" fmla="*/ 1371 w 10355"/>
                  <a:gd name="connsiteY567" fmla="*/ 9588 h 10000"/>
                  <a:gd name="connsiteX568" fmla="*/ 1724 w 10355"/>
                  <a:gd name="connsiteY568" fmla="*/ 9602 h 10000"/>
                  <a:gd name="connsiteX569" fmla="*/ 2088 w 10355"/>
                  <a:gd name="connsiteY569" fmla="*/ 9588 h 10000"/>
                  <a:gd name="connsiteX570" fmla="*/ 2451 w 10355"/>
                  <a:gd name="connsiteY570" fmla="*/ 9575 h 10000"/>
                  <a:gd name="connsiteX571" fmla="*/ 2815 w 10355"/>
                  <a:gd name="connsiteY571" fmla="*/ 9561 h 10000"/>
                  <a:gd name="connsiteX572" fmla="*/ 3168 w 10355"/>
                  <a:gd name="connsiteY572" fmla="*/ 9554 h 10000"/>
                  <a:gd name="connsiteX573" fmla="*/ 3531 w 10355"/>
                  <a:gd name="connsiteY573" fmla="*/ 9561 h 10000"/>
                  <a:gd name="connsiteX574" fmla="*/ 3531 w 10355"/>
                  <a:gd name="connsiteY574" fmla="*/ 9581 h 10000"/>
                  <a:gd name="connsiteX575" fmla="*/ 3542 w 10355"/>
                  <a:gd name="connsiteY575" fmla="*/ 9602 h 10000"/>
                  <a:gd name="connsiteX576" fmla="*/ 3542 w 10355"/>
                  <a:gd name="connsiteY576" fmla="*/ 9615 h 10000"/>
                  <a:gd name="connsiteX577" fmla="*/ 3542 w 10355"/>
                  <a:gd name="connsiteY577" fmla="*/ 9635 h 10000"/>
                  <a:gd name="connsiteX578" fmla="*/ 3564 w 10355"/>
                  <a:gd name="connsiteY578" fmla="*/ 9662 h 10000"/>
                  <a:gd name="connsiteX579" fmla="*/ 3574 w 10355"/>
                  <a:gd name="connsiteY579" fmla="*/ 9683 h 10000"/>
                  <a:gd name="connsiteX580" fmla="*/ 3574 w 10355"/>
                  <a:gd name="connsiteY580" fmla="*/ 9696 h 10000"/>
                  <a:gd name="connsiteX581" fmla="*/ 3596 w 10355"/>
                  <a:gd name="connsiteY581" fmla="*/ 9716 h 10000"/>
                  <a:gd name="connsiteX582" fmla="*/ 3617 w 10355"/>
                  <a:gd name="connsiteY582" fmla="*/ 9743 h 10000"/>
                  <a:gd name="connsiteX583" fmla="*/ 3649 w 10355"/>
                  <a:gd name="connsiteY583" fmla="*/ 9764 h 10000"/>
                  <a:gd name="connsiteX584" fmla="*/ 3681 w 10355"/>
                  <a:gd name="connsiteY584" fmla="*/ 9784 h 10000"/>
                  <a:gd name="connsiteX585" fmla="*/ 3703 w 10355"/>
                  <a:gd name="connsiteY585" fmla="*/ 9797 h 10000"/>
                  <a:gd name="connsiteX586" fmla="*/ 3745 w 10355"/>
                  <a:gd name="connsiteY586" fmla="*/ 9818 h 10000"/>
                  <a:gd name="connsiteX587" fmla="*/ 3777 w 10355"/>
                  <a:gd name="connsiteY587" fmla="*/ 9838 h 10000"/>
                  <a:gd name="connsiteX588" fmla="*/ 3820 w 10355"/>
                  <a:gd name="connsiteY588" fmla="*/ 9845 h 10000"/>
                  <a:gd name="connsiteX589" fmla="*/ 3852 w 10355"/>
                  <a:gd name="connsiteY589" fmla="*/ 9865 h 10000"/>
                  <a:gd name="connsiteX590" fmla="*/ 3884 w 10355"/>
                  <a:gd name="connsiteY590" fmla="*/ 9865 h 10000"/>
                  <a:gd name="connsiteX591" fmla="*/ 3895 w 10355"/>
                  <a:gd name="connsiteY591" fmla="*/ 9872 h 10000"/>
                  <a:gd name="connsiteX592" fmla="*/ 3906 w 10355"/>
                  <a:gd name="connsiteY592" fmla="*/ 9872 h 10000"/>
                  <a:gd name="connsiteX593" fmla="*/ 3927 w 10355"/>
                  <a:gd name="connsiteY593" fmla="*/ 9872 h 10000"/>
                  <a:gd name="connsiteX594" fmla="*/ 3938 w 10355"/>
                  <a:gd name="connsiteY594" fmla="*/ 9872 h 10000"/>
                  <a:gd name="connsiteX595" fmla="*/ 3949 w 10355"/>
                  <a:gd name="connsiteY595" fmla="*/ 9872 h 10000"/>
                  <a:gd name="connsiteX596" fmla="*/ 3970 w 10355"/>
                  <a:gd name="connsiteY596" fmla="*/ 9872 h 10000"/>
                  <a:gd name="connsiteX597" fmla="*/ 3981 w 10355"/>
                  <a:gd name="connsiteY597" fmla="*/ 9872 h 10000"/>
                  <a:gd name="connsiteX598" fmla="*/ 4013 w 10355"/>
                  <a:gd name="connsiteY598" fmla="*/ 9892 h 10000"/>
                  <a:gd name="connsiteX599" fmla="*/ 4034 w 10355"/>
                  <a:gd name="connsiteY599" fmla="*/ 9899 h 10000"/>
                  <a:gd name="connsiteX600" fmla="*/ 4066 w 10355"/>
                  <a:gd name="connsiteY600" fmla="*/ 9905 h 10000"/>
                  <a:gd name="connsiteX601" fmla="*/ 4098 w 10355"/>
                  <a:gd name="connsiteY601" fmla="*/ 9905 h 10000"/>
                  <a:gd name="connsiteX602" fmla="*/ 4141 w 10355"/>
                  <a:gd name="connsiteY602" fmla="*/ 9905 h 10000"/>
                  <a:gd name="connsiteX603" fmla="*/ 4173 w 10355"/>
                  <a:gd name="connsiteY603" fmla="*/ 9919 h 10000"/>
                  <a:gd name="connsiteX604" fmla="*/ 4216 w 10355"/>
                  <a:gd name="connsiteY604" fmla="*/ 9926 h 10000"/>
                  <a:gd name="connsiteX605" fmla="*/ 4227 w 10355"/>
                  <a:gd name="connsiteY605" fmla="*/ 9946 h 10000"/>
                  <a:gd name="connsiteX606" fmla="*/ 4302 w 10355"/>
                  <a:gd name="connsiteY606" fmla="*/ 9953 h 10000"/>
                  <a:gd name="connsiteX607" fmla="*/ 4355 w 10355"/>
                  <a:gd name="connsiteY607" fmla="*/ 9966 h 10000"/>
                  <a:gd name="connsiteX608" fmla="*/ 4430 w 10355"/>
                  <a:gd name="connsiteY608" fmla="*/ 9973 h 10000"/>
                  <a:gd name="connsiteX609" fmla="*/ 4483 w 10355"/>
                  <a:gd name="connsiteY609" fmla="*/ 9973 h 10000"/>
                  <a:gd name="connsiteX610" fmla="*/ 4558 w 10355"/>
                  <a:gd name="connsiteY610" fmla="*/ 9980 h 10000"/>
                  <a:gd name="connsiteX611" fmla="*/ 4633 w 10355"/>
                  <a:gd name="connsiteY611" fmla="*/ 9993 h 10000"/>
                  <a:gd name="connsiteX612" fmla="*/ 4687 w 10355"/>
                  <a:gd name="connsiteY612" fmla="*/ 9993 h 10000"/>
                  <a:gd name="connsiteX613" fmla="*/ 4761 w 10355"/>
                  <a:gd name="connsiteY613" fmla="*/ 10000 h 10000"/>
                  <a:gd name="connsiteX0" fmla="*/ 4761 w 10355"/>
                  <a:gd name="connsiteY0" fmla="*/ 10000 h 10000"/>
                  <a:gd name="connsiteX1" fmla="*/ 4836 w 10355"/>
                  <a:gd name="connsiteY1" fmla="*/ 10000 h 10000"/>
                  <a:gd name="connsiteX2" fmla="*/ 4922 w 10355"/>
                  <a:gd name="connsiteY2" fmla="*/ 10000 h 10000"/>
                  <a:gd name="connsiteX3" fmla="*/ 5007 w 10355"/>
                  <a:gd name="connsiteY3" fmla="*/ 9993 h 10000"/>
                  <a:gd name="connsiteX4" fmla="*/ 5093 w 10355"/>
                  <a:gd name="connsiteY4" fmla="*/ 9993 h 10000"/>
                  <a:gd name="connsiteX5" fmla="*/ 5168 w 10355"/>
                  <a:gd name="connsiteY5" fmla="*/ 9993 h 10000"/>
                  <a:gd name="connsiteX6" fmla="*/ 5253 w 10355"/>
                  <a:gd name="connsiteY6" fmla="*/ 9980 h 10000"/>
                  <a:gd name="connsiteX7" fmla="*/ 5339 w 10355"/>
                  <a:gd name="connsiteY7" fmla="*/ 9980 h 10000"/>
                  <a:gd name="connsiteX8" fmla="*/ 5425 w 10355"/>
                  <a:gd name="connsiteY8" fmla="*/ 9980 h 10000"/>
                  <a:gd name="connsiteX9" fmla="*/ 5478 w 10355"/>
                  <a:gd name="connsiteY9" fmla="*/ 9973 h 10000"/>
                  <a:gd name="connsiteX10" fmla="*/ 5531 w 10355"/>
                  <a:gd name="connsiteY10" fmla="*/ 9966 h 10000"/>
                  <a:gd name="connsiteX11" fmla="*/ 5574 w 10355"/>
                  <a:gd name="connsiteY11" fmla="*/ 9953 h 10000"/>
                  <a:gd name="connsiteX12" fmla="*/ 5628 w 10355"/>
                  <a:gd name="connsiteY12" fmla="*/ 9953 h 10000"/>
                  <a:gd name="connsiteX13" fmla="*/ 5671 w 10355"/>
                  <a:gd name="connsiteY13" fmla="*/ 9946 h 10000"/>
                  <a:gd name="connsiteX14" fmla="*/ 5713 w 10355"/>
                  <a:gd name="connsiteY14" fmla="*/ 9946 h 10000"/>
                  <a:gd name="connsiteX15" fmla="*/ 5756 w 10355"/>
                  <a:gd name="connsiteY15" fmla="*/ 9946 h 10000"/>
                  <a:gd name="connsiteX16" fmla="*/ 5820 w 10355"/>
                  <a:gd name="connsiteY16" fmla="*/ 9939 h 10000"/>
                  <a:gd name="connsiteX17" fmla="*/ 5842 w 10355"/>
                  <a:gd name="connsiteY17" fmla="*/ 9926 h 10000"/>
                  <a:gd name="connsiteX18" fmla="*/ 5874 w 10355"/>
                  <a:gd name="connsiteY18" fmla="*/ 9926 h 10000"/>
                  <a:gd name="connsiteX19" fmla="*/ 5906 w 10355"/>
                  <a:gd name="connsiteY19" fmla="*/ 9919 h 10000"/>
                  <a:gd name="connsiteX20" fmla="*/ 5927 w 10355"/>
                  <a:gd name="connsiteY20" fmla="*/ 9919 h 10000"/>
                  <a:gd name="connsiteX21" fmla="*/ 5959 w 10355"/>
                  <a:gd name="connsiteY21" fmla="*/ 9919 h 10000"/>
                  <a:gd name="connsiteX22" fmla="*/ 5991 w 10355"/>
                  <a:gd name="connsiteY22" fmla="*/ 9919 h 10000"/>
                  <a:gd name="connsiteX23" fmla="*/ 6013 w 10355"/>
                  <a:gd name="connsiteY23" fmla="*/ 9919 h 10000"/>
                  <a:gd name="connsiteX24" fmla="*/ 6045 w 10355"/>
                  <a:gd name="connsiteY24" fmla="*/ 9905 h 10000"/>
                  <a:gd name="connsiteX25" fmla="*/ 6120 w 10355"/>
                  <a:gd name="connsiteY25" fmla="*/ 9892 h 10000"/>
                  <a:gd name="connsiteX26" fmla="*/ 6205 w 10355"/>
                  <a:gd name="connsiteY26" fmla="*/ 9878 h 10000"/>
                  <a:gd name="connsiteX27" fmla="*/ 6280 w 10355"/>
                  <a:gd name="connsiteY27" fmla="*/ 9851 h 10000"/>
                  <a:gd name="connsiteX28" fmla="*/ 6344 w 10355"/>
                  <a:gd name="connsiteY28" fmla="*/ 9838 h 10000"/>
                  <a:gd name="connsiteX29" fmla="*/ 6419 w 10355"/>
                  <a:gd name="connsiteY29" fmla="*/ 9811 h 10000"/>
                  <a:gd name="connsiteX30" fmla="*/ 6494 w 10355"/>
                  <a:gd name="connsiteY30" fmla="*/ 9784 h 10000"/>
                  <a:gd name="connsiteX31" fmla="*/ 6548 w 10355"/>
                  <a:gd name="connsiteY31" fmla="*/ 9743 h 10000"/>
                  <a:gd name="connsiteX32" fmla="*/ 6612 w 10355"/>
                  <a:gd name="connsiteY32" fmla="*/ 9716 h 10000"/>
                  <a:gd name="connsiteX33" fmla="*/ 6622 w 10355"/>
                  <a:gd name="connsiteY33" fmla="*/ 9669 h 10000"/>
                  <a:gd name="connsiteX34" fmla="*/ 6622 w 10355"/>
                  <a:gd name="connsiteY34" fmla="*/ 9629 h 10000"/>
                  <a:gd name="connsiteX35" fmla="*/ 6612 w 10355"/>
                  <a:gd name="connsiteY35" fmla="*/ 9581 h 10000"/>
                  <a:gd name="connsiteX36" fmla="*/ 6580 w 10355"/>
                  <a:gd name="connsiteY36" fmla="*/ 9534 h 10000"/>
                  <a:gd name="connsiteX37" fmla="*/ 6548 w 10355"/>
                  <a:gd name="connsiteY37" fmla="*/ 9500 h 10000"/>
                  <a:gd name="connsiteX38" fmla="*/ 6505 w 10355"/>
                  <a:gd name="connsiteY38" fmla="*/ 9460 h 10000"/>
                  <a:gd name="connsiteX39" fmla="*/ 6451 w 10355"/>
                  <a:gd name="connsiteY39" fmla="*/ 9426 h 10000"/>
                  <a:gd name="connsiteX40" fmla="*/ 6398 w 10355"/>
                  <a:gd name="connsiteY40" fmla="*/ 9399 h 10000"/>
                  <a:gd name="connsiteX41" fmla="*/ 6334 w 10355"/>
                  <a:gd name="connsiteY41" fmla="*/ 9392 h 10000"/>
                  <a:gd name="connsiteX42" fmla="*/ 6280 w 10355"/>
                  <a:gd name="connsiteY42" fmla="*/ 9372 h 10000"/>
                  <a:gd name="connsiteX43" fmla="*/ 6216 w 10355"/>
                  <a:gd name="connsiteY43" fmla="*/ 9352 h 10000"/>
                  <a:gd name="connsiteX44" fmla="*/ 6152 w 10355"/>
                  <a:gd name="connsiteY44" fmla="*/ 9332 h 10000"/>
                  <a:gd name="connsiteX45" fmla="*/ 6088 w 10355"/>
                  <a:gd name="connsiteY45" fmla="*/ 9325 h 10000"/>
                  <a:gd name="connsiteX46" fmla="*/ 6013 w 10355"/>
                  <a:gd name="connsiteY46" fmla="*/ 9305 h 10000"/>
                  <a:gd name="connsiteX47" fmla="*/ 5959 w 10355"/>
                  <a:gd name="connsiteY47" fmla="*/ 9291 h 10000"/>
                  <a:gd name="connsiteX48" fmla="*/ 5884 w 10355"/>
                  <a:gd name="connsiteY48" fmla="*/ 9278 h 10000"/>
                  <a:gd name="connsiteX49" fmla="*/ 5863 w 10355"/>
                  <a:gd name="connsiteY49" fmla="*/ 9271 h 10000"/>
                  <a:gd name="connsiteX50" fmla="*/ 5831 w 10355"/>
                  <a:gd name="connsiteY50" fmla="*/ 9271 h 10000"/>
                  <a:gd name="connsiteX51" fmla="*/ 5799 w 10355"/>
                  <a:gd name="connsiteY51" fmla="*/ 9271 h 10000"/>
                  <a:gd name="connsiteX52" fmla="*/ 5788 w 10355"/>
                  <a:gd name="connsiteY52" fmla="*/ 9264 h 10000"/>
                  <a:gd name="connsiteX53" fmla="*/ 5756 w 10355"/>
                  <a:gd name="connsiteY53" fmla="*/ 9264 h 10000"/>
                  <a:gd name="connsiteX54" fmla="*/ 5724 w 10355"/>
                  <a:gd name="connsiteY54" fmla="*/ 9264 h 10000"/>
                  <a:gd name="connsiteX55" fmla="*/ 5713 w 10355"/>
                  <a:gd name="connsiteY55" fmla="*/ 9251 h 10000"/>
                  <a:gd name="connsiteX56" fmla="*/ 5681 w 10355"/>
                  <a:gd name="connsiteY56" fmla="*/ 9244 h 10000"/>
                  <a:gd name="connsiteX57" fmla="*/ 5681 w 10355"/>
                  <a:gd name="connsiteY57" fmla="*/ 9223 h 10000"/>
                  <a:gd name="connsiteX58" fmla="*/ 5703 w 10355"/>
                  <a:gd name="connsiteY58" fmla="*/ 9196 h 10000"/>
                  <a:gd name="connsiteX59" fmla="*/ 5703 w 10355"/>
                  <a:gd name="connsiteY59" fmla="*/ 9176 h 10000"/>
                  <a:gd name="connsiteX60" fmla="*/ 5713 w 10355"/>
                  <a:gd name="connsiteY60" fmla="*/ 9163 h 10000"/>
                  <a:gd name="connsiteX61" fmla="*/ 5713 w 10355"/>
                  <a:gd name="connsiteY61" fmla="*/ 9142 h 10000"/>
                  <a:gd name="connsiteX62" fmla="*/ 5724 w 10355"/>
                  <a:gd name="connsiteY62" fmla="*/ 9122 h 10000"/>
                  <a:gd name="connsiteX63" fmla="*/ 5745 w 10355"/>
                  <a:gd name="connsiteY63" fmla="*/ 9095 h 10000"/>
                  <a:gd name="connsiteX64" fmla="*/ 5745 w 10355"/>
                  <a:gd name="connsiteY64" fmla="*/ 9082 h 10000"/>
                  <a:gd name="connsiteX65" fmla="*/ 5799 w 10355"/>
                  <a:gd name="connsiteY65" fmla="*/ 8953 h 10000"/>
                  <a:gd name="connsiteX66" fmla="*/ 5863 w 10355"/>
                  <a:gd name="connsiteY66" fmla="*/ 8832 h 10000"/>
                  <a:gd name="connsiteX67" fmla="*/ 5906 w 10355"/>
                  <a:gd name="connsiteY67" fmla="*/ 8724 h 10000"/>
                  <a:gd name="connsiteX68" fmla="*/ 5949 w 10355"/>
                  <a:gd name="connsiteY68" fmla="*/ 8602 h 10000"/>
                  <a:gd name="connsiteX69" fmla="*/ 5991 w 10355"/>
                  <a:gd name="connsiteY69" fmla="*/ 8494 h 10000"/>
                  <a:gd name="connsiteX70" fmla="*/ 6013 w 10355"/>
                  <a:gd name="connsiteY70" fmla="*/ 8379 h 10000"/>
                  <a:gd name="connsiteX71" fmla="*/ 6034 w 10355"/>
                  <a:gd name="connsiteY71" fmla="*/ 8258 h 10000"/>
                  <a:gd name="connsiteX72" fmla="*/ 6045 w 10355"/>
                  <a:gd name="connsiteY72" fmla="*/ 8143 h 10000"/>
                  <a:gd name="connsiteX73" fmla="*/ 6056 w 10355"/>
                  <a:gd name="connsiteY73" fmla="*/ 8028 h 10000"/>
                  <a:gd name="connsiteX74" fmla="*/ 6088 w 10355"/>
                  <a:gd name="connsiteY74" fmla="*/ 7927 h 10000"/>
                  <a:gd name="connsiteX75" fmla="*/ 6088 w 10355"/>
                  <a:gd name="connsiteY75" fmla="*/ 7833 h 10000"/>
                  <a:gd name="connsiteX76" fmla="*/ 6109 w 10355"/>
                  <a:gd name="connsiteY76" fmla="*/ 7731 h 10000"/>
                  <a:gd name="connsiteX77" fmla="*/ 6109 w 10355"/>
                  <a:gd name="connsiteY77" fmla="*/ 7630 h 10000"/>
                  <a:gd name="connsiteX78" fmla="*/ 6120 w 10355"/>
                  <a:gd name="connsiteY78" fmla="*/ 7529 h 10000"/>
                  <a:gd name="connsiteX79" fmla="*/ 6120 w 10355"/>
                  <a:gd name="connsiteY79" fmla="*/ 7441 h 10000"/>
                  <a:gd name="connsiteX80" fmla="*/ 6130 w 10355"/>
                  <a:gd name="connsiteY80" fmla="*/ 7340 h 10000"/>
                  <a:gd name="connsiteX81" fmla="*/ 6120 w 10355"/>
                  <a:gd name="connsiteY81" fmla="*/ 7191 h 10000"/>
                  <a:gd name="connsiteX82" fmla="*/ 6109 w 10355"/>
                  <a:gd name="connsiteY82" fmla="*/ 7043 h 10000"/>
                  <a:gd name="connsiteX83" fmla="*/ 6088 w 10355"/>
                  <a:gd name="connsiteY83" fmla="*/ 6901 h 10000"/>
                  <a:gd name="connsiteX84" fmla="*/ 6077 w 10355"/>
                  <a:gd name="connsiteY84" fmla="*/ 6752 h 10000"/>
                  <a:gd name="connsiteX85" fmla="*/ 6056 w 10355"/>
                  <a:gd name="connsiteY85" fmla="*/ 6610 h 10000"/>
                  <a:gd name="connsiteX86" fmla="*/ 6077 w 10355"/>
                  <a:gd name="connsiteY86" fmla="*/ 6469 h 10000"/>
                  <a:gd name="connsiteX87" fmla="*/ 6109 w 10355"/>
                  <a:gd name="connsiteY87" fmla="*/ 6327 h 10000"/>
                  <a:gd name="connsiteX88" fmla="*/ 6173 w 10355"/>
                  <a:gd name="connsiteY88" fmla="*/ 6172 h 10000"/>
                  <a:gd name="connsiteX89" fmla="*/ 6205 w 10355"/>
                  <a:gd name="connsiteY89" fmla="*/ 6090 h 10000"/>
                  <a:gd name="connsiteX90" fmla="*/ 6280 w 10355"/>
                  <a:gd name="connsiteY90" fmla="*/ 6009 h 10000"/>
                  <a:gd name="connsiteX91" fmla="*/ 6344 w 10355"/>
                  <a:gd name="connsiteY91" fmla="*/ 5935 h 10000"/>
                  <a:gd name="connsiteX92" fmla="*/ 6441 w 10355"/>
                  <a:gd name="connsiteY92" fmla="*/ 5861 h 10000"/>
                  <a:gd name="connsiteX93" fmla="*/ 6537 w 10355"/>
                  <a:gd name="connsiteY93" fmla="*/ 5800 h 10000"/>
                  <a:gd name="connsiteX94" fmla="*/ 6644 w 10355"/>
                  <a:gd name="connsiteY94" fmla="*/ 5726 h 10000"/>
                  <a:gd name="connsiteX95" fmla="*/ 6729 w 10355"/>
                  <a:gd name="connsiteY95" fmla="*/ 5652 h 10000"/>
                  <a:gd name="connsiteX96" fmla="*/ 6826 w 10355"/>
                  <a:gd name="connsiteY96" fmla="*/ 5584 h 10000"/>
                  <a:gd name="connsiteX97" fmla="*/ 6879 w 10355"/>
                  <a:gd name="connsiteY97" fmla="*/ 5517 h 10000"/>
                  <a:gd name="connsiteX98" fmla="*/ 6933 w 10355"/>
                  <a:gd name="connsiteY98" fmla="*/ 5429 h 10000"/>
                  <a:gd name="connsiteX99" fmla="*/ 6954 w 10355"/>
                  <a:gd name="connsiteY99" fmla="*/ 5361 h 10000"/>
                  <a:gd name="connsiteX100" fmla="*/ 6975 w 10355"/>
                  <a:gd name="connsiteY100" fmla="*/ 5287 h 10000"/>
                  <a:gd name="connsiteX101" fmla="*/ 6975 w 10355"/>
                  <a:gd name="connsiteY101" fmla="*/ 5206 h 10000"/>
                  <a:gd name="connsiteX102" fmla="*/ 6954 w 10355"/>
                  <a:gd name="connsiteY102" fmla="*/ 5125 h 10000"/>
                  <a:gd name="connsiteX103" fmla="*/ 6933 w 10355"/>
                  <a:gd name="connsiteY103" fmla="*/ 5037 h 10000"/>
                  <a:gd name="connsiteX104" fmla="*/ 6879 w 10355"/>
                  <a:gd name="connsiteY104" fmla="*/ 4956 h 10000"/>
                  <a:gd name="connsiteX105" fmla="*/ 6858 w 10355"/>
                  <a:gd name="connsiteY105" fmla="*/ 4922 h 10000"/>
                  <a:gd name="connsiteX106" fmla="*/ 6826 w 10355"/>
                  <a:gd name="connsiteY106" fmla="*/ 4882 h 10000"/>
                  <a:gd name="connsiteX107" fmla="*/ 6815 w 10355"/>
                  <a:gd name="connsiteY107" fmla="*/ 4848 h 10000"/>
                  <a:gd name="connsiteX108" fmla="*/ 6815 w 10355"/>
                  <a:gd name="connsiteY108" fmla="*/ 4801 h 10000"/>
                  <a:gd name="connsiteX109" fmla="*/ 6826 w 10355"/>
                  <a:gd name="connsiteY109" fmla="*/ 4767 h 10000"/>
                  <a:gd name="connsiteX110" fmla="*/ 6826 w 10355"/>
                  <a:gd name="connsiteY110" fmla="*/ 4733 h 10000"/>
                  <a:gd name="connsiteX111" fmla="*/ 6836 w 10355"/>
                  <a:gd name="connsiteY111" fmla="*/ 4686 h 10000"/>
                  <a:gd name="connsiteX112" fmla="*/ 6836 w 10355"/>
                  <a:gd name="connsiteY112" fmla="*/ 4646 h 10000"/>
                  <a:gd name="connsiteX113" fmla="*/ 6900 w 10355"/>
                  <a:gd name="connsiteY113" fmla="*/ 4619 h 10000"/>
                  <a:gd name="connsiteX114" fmla="*/ 6954 w 10355"/>
                  <a:gd name="connsiteY114" fmla="*/ 4605 h 10000"/>
                  <a:gd name="connsiteX115" fmla="*/ 7018 w 10355"/>
                  <a:gd name="connsiteY115" fmla="*/ 4564 h 10000"/>
                  <a:gd name="connsiteX116" fmla="*/ 7072 w 10355"/>
                  <a:gd name="connsiteY116" fmla="*/ 4537 h 10000"/>
                  <a:gd name="connsiteX117" fmla="*/ 7125 w 10355"/>
                  <a:gd name="connsiteY117" fmla="*/ 4510 h 10000"/>
                  <a:gd name="connsiteX118" fmla="*/ 7189 w 10355"/>
                  <a:gd name="connsiteY118" fmla="*/ 4477 h 10000"/>
                  <a:gd name="connsiteX119" fmla="*/ 7243 w 10355"/>
                  <a:gd name="connsiteY119" fmla="*/ 4450 h 10000"/>
                  <a:gd name="connsiteX120" fmla="*/ 7307 w 10355"/>
                  <a:gd name="connsiteY120" fmla="*/ 4423 h 10000"/>
                  <a:gd name="connsiteX121" fmla="*/ 7328 w 10355"/>
                  <a:gd name="connsiteY121" fmla="*/ 4396 h 10000"/>
                  <a:gd name="connsiteX122" fmla="*/ 7360 w 10355"/>
                  <a:gd name="connsiteY122" fmla="*/ 4369 h 10000"/>
                  <a:gd name="connsiteX123" fmla="*/ 7392 w 10355"/>
                  <a:gd name="connsiteY123" fmla="*/ 4348 h 10000"/>
                  <a:gd name="connsiteX124" fmla="*/ 7414 w 10355"/>
                  <a:gd name="connsiteY124" fmla="*/ 4328 h 10000"/>
                  <a:gd name="connsiteX125" fmla="*/ 7446 w 10355"/>
                  <a:gd name="connsiteY125" fmla="*/ 4308 h 10000"/>
                  <a:gd name="connsiteX126" fmla="*/ 7478 w 10355"/>
                  <a:gd name="connsiteY126" fmla="*/ 4294 h 10000"/>
                  <a:gd name="connsiteX127" fmla="*/ 7521 w 10355"/>
                  <a:gd name="connsiteY127" fmla="*/ 4274 h 10000"/>
                  <a:gd name="connsiteX128" fmla="*/ 7564 w 10355"/>
                  <a:gd name="connsiteY128" fmla="*/ 4254 h 10000"/>
                  <a:gd name="connsiteX129" fmla="*/ 7735 w 10355"/>
                  <a:gd name="connsiteY129" fmla="*/ 4173 h 10000"/>
                  <a:gd name="connsiteX130" fmla="*/ 7906 w 10355"/>
                  <a:gd name="connsiteY130" fmla="*/ 4099 h 10000"/>
                  <a:gd name="connsiteX131" fmla="*/ 8088 w 10355"/>
                  <a:gd name="connsiteY131" fmla="*/ 4031 h 10000"/>
                  <a:gd name="connsiteX132" fmla="*/ 8259 w 10355"/>
                  <a:gd name="connsiteY132" fmla="*/ 3943 h 10000"/>
                  <a:gd name="connsiteX133" fmla="*/ 8334 w 10355"/>
                  <a:gd name="connsiteY133" fmla="*/ 3903 h 10000"/>
                  <a:gd name="connsiteX134" fmla="*/ 8398 w 10355"/>
                  <a:gd name="connsiteY134" fmla="*/ 3856 h 10000"/>
                  <a:gd name="connsiteX135" fmla="*/ 8462 w 10355"/>
                  <a:gd name="connsiteY135" fmla="*/ 3801 h 10000"/>
                  <a:gd name="connsiteX136" fmla="*/ 8505 w 10355"/>
                  <a:gd name="connsiteY136" fmla="*/ 3747 h 10000"/>
                  <a:gd name="connsiteX137" fmla="*/ 8548 w 10355"/>
                  <a:gd name="connsiteY137" fmla="*/ 3693 h 10000"/>
                  <a:gd name="connsiteX138" fmla="*/ 8558 w 10355"/>
                  <a:gd name="connsiteY138" fmla="*/ 3626 h 10000"/>
                  <a:gd name="connsiteX139" fmla="*/ 8569 w 10355"/>
                  <a:gd name="connsiteY139" fmla="*/ 3565 h 10000"/>
                  <a:gd name="connsiteX140" fmla="*/ 8569 w 10355"/>
                  <a:gd name="connsiteY140" fmla="*/ 3491 h 10000"/>
                  <a:gd name="connsiteX141" fmla="*/ 8558 w 10355"/>
                  <a:gd name="connsiteY141" fmla="*/ 3484 h 10000"/>
                  <a:gd name="connsiteX142" fmla="*/ 8558 w 10355"/>
                  <a:gd name="connsiteY142" fmla="*/ 3484 h 10000"/>
                  <a:gd name="connsiteX143" fmla="*/ 8548 w 10355"/>
                  <a:gd name="connsiteY143" fmla="*/ 3471 h 10000"/>
                  <a:gd name="connsiteX144" fmla="*/ 8548 w 10355"/>
                  <a:gd name="connsiteY144" fmla="*/ 3464 h 10000"/>
                  <a:gd name="connsiteX145" fmla="*/ 8548 w 10355"/>
                  <a:gd name="connsiteY145" fmla="*/ 3450 h 10000"/>
                  <a:gd name="connsiteX146" fmla="*/ 8548 w 10355"/>
                  <a:gd name="connsiteY146" fmla="*/ 3444 h 10000"/>
                  <a:gd name="connsiteX147" fmla="*/ 8548 w 10355"/>
                  <a:gd name="connsiteY147" fmla="*/ 3437 h 10000"/>
                  <a:gd name="connsiteX148" fmla="*/ 8558 w 10355"/>
                  <a:gd name="connsiteY148" fmla="*/ 3423 h 10000"/>
                  <a:gd name="connsiteX149" fmla="*/ 8644 w 10355"/>
                  <a:gd name="connsiteY149" fmla="*/ 3437 h 10000"/>
                  <a:gd name="connsiteX150" fmla="*/ 8729 w 10355"/>
                  <a:gd name="connsiteY150" fmla="*/ 3444 h 10000"/>
                  <a:gd name="connsiteX151" fmla="*/ 8836 w 10355"/>
                  <a:gd name="connsiteY151" fmla="*/ 3444 h 10000"/>
                  <a:gd name="connsiteX152" fmla="*/ 8922 w 10355"/>
                  <a:gd name="connsiteY152" fmla="*/ 3437 h 10000"/>
                  <a:gd name="connsiteX153" fmla="*/ 9007 w 10355"/>
                  <a:gd name="connsiteY153" fmla="*/ 3423 h 10000"/>
                  <a:gd name="connsiteX154" fmla="*/ 9093 w 10355"/>
                  <a:gd name="connsiteY154" fmla="*/ 3417 h 10000"/>
                  <a:gd name="connsiteX155" fmla="*/ 9179 w 10355"/>
                  <a:gd name="connsiteY155" fmla="*/ 3410 h 10000"/>
                  <a:gd name="connsiteX156" fmla="*/ 9264 w 10355"/>
                  <a:gd name="connsiteY156" fmla="*/ 3390 h 10000"/>
                  <a:gd name="connsiteX157" fmla="*/ 9307 w 10355"/>
                  <a:gd name="connsiteY157" fmla="*/ 3369 h 10000"/>
                  <a:gd name="connsiteX158" fmla="*/ 9350 w 10355"/>
                  <a:gd name="connsiteY158" fmla="*/ 3363 h 10000"/>
                  <a:gd name="connsiteX159" fmla="*/ 9382 w 10355"/>
                  <a:gd name="connsiteY159" fmla="*/ 3342 h 10000"/>
                  <a:gd name="connsiteX160" fmla="*/ 9425 w 10355"/>
                  <a:gd name="connsiteY160" fmla="*/ 3336 h 10000"/>
                  <a:gd name="connsiteX161" fmla="*/ 9457 w 10355"/>
                  <a:gd name="connsiteY161" fmla="*/ 3315 h 10000"/>
                  <a:gd name="connsiteX162" fmla="*/ 9489 w 10355"/>
                  <a:gd name="connsiteY162" fmla="*/ 3309 h 10000"/>
                  <a:gd name="connsiteX163" fmla="*/ 9510 w 10355"/>
                  <a:gd name="connsiteY163" fmla="*/ 3302 h 10000"/>
                  <a:gd name="connsiteX164" fmla="*/ 9542 w 10355"/>
                  <a:gd name="connsiteY164" fmla="*/ 3282 h 10000"/>
                  <a:gd name="connsiteX165" fmla="*/ 9596 w 10355"/>
                  <a:gd name="connsiteY165" fmla="*/ 3241 h 10000"/>
                  <a:gd name="connsiteX166" fmla="*/ 9660 w 10355"/>
                  <a:gd name="connsiteY166" fmla="*/ 3207 h 10000"/>
                  <a:gd name="connsiteX167" fmla="*/ 9703 w 10355"/>
                  <a:gd name="connsiteY167" fmla="*/ 3160 h 10000"/>
                  <a:gd name="connsiteX168" fmla="*/ 9735 w 10355"/>
                  <a:gd name="connsiteY168" fmla="*/ 3120 h 10000"/>
                  <a:gd name="connsiteX169" fmla="*/ 9756 w 10355"/>
                  <a:gd name="connsiteY169" fmla="*/ 3059 h 10000"/>
                  <a:gd name="connsiteX170" fmla="*/ 9756 w 10355"/>
                  <a:gd name="connsiteY170" fmla="*/ 3018 h 10000"/>
                  <a:gd name="connsiteX171" fmla="*/ 9756 w 10355"/>
                  <a:gd name="connsiteY171" fmla="*/ 2964 h 10000"/>
                  <a:gd name="connsiteX172" fmla="*/ 9756 w 10355"/>
                  <a:gd name="connsiteY172" fmla="*/ 2903 h 10000"/>
                  <a:gd name="connsiteX173" fmla="*/ 9745 w 10355"/>
                  <a:gd name="connsiteY173" fmla="*/ 2876 h 10000"/>
                  <a:gd name="connsiteX174" fmla="*/ 9713 w 10355"/>
                  <a:gd name="connsiteY174" fmla="*/ 2849 h 10000"/>
                  <a:gd name="connsiteX175" fmla="*/ 9703 w 10355"/>
                  <a:gd name="connsiteY175" fmla="*/ 2836 h 10000"/>
                  <a:gd name="connsiteX176" fmla="*/ 9671 w 10355"/>
                  <a:gd name="connsiteY176" fmla="*/ 2809 h 10000"/>
                  <a:gd name="connsiteX177" fmla="*/ 9660 w 10355"/>
                  <a:gd name="connsiteY177" fmla="*/ 2789 h 10000"/>
                  <a:gd name="connsiteX178" fmla="*/ 9628 w 10355"/>
                  <a:gd name="connsiteY178" fmla="*/ 2762 h 10000"/>
                  <a:gd name="connsiteX179" fmla="*/ 9596 w 10355"/>
                  <a:gd name="connsiteY179" fmla="*/ 2741 h 10000"/>
                  <a:gd name="connsiteX180" fmla="*/ 9574 w 10355"/>
                  <a:gd name="connsiteY180" fmla="*/ 2714 h 10000"/>
                  <a:gd name="connsiteX181" fmla="*/ 9596 w 10355"/>
                  <a:gd name="connsiteY181" fmla="*/ 2687 h 10000"/>
                  <a:gd name="connsiteX182" fmla="*/ 9617 w 10355"/>
                  <a:gd name="connsiteY182" fmla="*/ 2654 h 10000"/>
                  <a:gd name="connsiteX183" fmla="*/ 9628 w 10355"/>
                  <a:gd name="connsiteY183" fmla="*/ 2627 h 10000"/>
                  <a:gd name="connsiteX184" fmla="*/ 9628 w 10355"/>
                  <a:gd name="connsiteY184" fmla="*/ 2586 h 10000"/>
                  <a:gd name="connsiteX185" fmla="*/ 9638 w 10355"/>
                  <a:gd name="connsiteY185" fmla="*/ 2559 h 10000"/>
                  <a:gd name="connsiteX186" fmla="*/ 9660 w 10355"/>
                  <a:gd name="connsiteY186" fmla="*/ 2525 h 10000"/>
                  <a:gd name="connsiteX187" fmla="*/ 9681 w 10355"/>
                  <a:gd name="connsiteY187" fmla="*/ 2498 h 10000"/>
                  <a:gd name="connsiteX188" fmla="*/ 9713 w 10355"/>
                  <a:gd name="connsiteY188" fmla="*/ 2471 h 10000"/>
                  <a:gd name="connsiteX189" fmla="*/ 9777 w 10355"/>
                  <a:gd name="connsiteY189" fmla="*/ 2397 h 10000"/>
                  <a:gd name="connsiteX190" fmla="*/ 9831 w 10355"/>
                  <a:gd name="connsiteY190" fmla="*/ 2330 h 10000"/>
                  <a:gd name="connsiteX191" fmla="*/ 9906 w 10355"/>
                  <a:gd name="connsiteY191" fmla="*/ 2275 h 10000"/>
                  <a:gd name="connsiteX192" fmla="*/ 9991 w 10355"/>
                  <a:gd name="connsiteY192" fmla="*/ 2215 h 10000"/>
                  <a:gd name="connsiteX193" fmla="*/ 10066 w 10355"/>
                  <a:gd name="connsiteY193" fmla="*/ 2161 h 10000"/>
                  <a:gd name="connsiteX194" fmla="*/ 10152 w 10355"/>
                  <a:gd name="connsiteY194" fmla="*/ 2093 h 10000"/>
                  <a:gd name="connsiteX195" fmla="*/ 10216 w 10355"/>
                  <a:gd name="connsiteY195" fmla="*/ 2039 h 10000"/>
                  <a:gd name="connsiteX196" fmla="*/ 10291 w 10355"/>
                  <a:gd name="connsiteY196" fmla="*/ 1985 h 10000"/>
                  <a:gd name="connsiteX197" fmla="*/ 10323 w 10355"/>
                  <a:gd name="connsiteY197" fmla="*/ 1951 h 10000"/>
                  <a:gd name="connsiteX198" fmla="*/ 10355 w 10355"/>
                  <a:gd name="connsiteY198" fmla="*/ 1904 h 10000"/>
                  <a:gd name="connsiteX199" fmla="*/ 10355 w 10355"/>
                  <a:gd name="connsiteY199" fmla="*/ 1870 h 10000"/>
                  <a:gd name="connsiteX200" fmla="*/ 10355 w 10355"/>
                  <a:gd name="connsiteY200" fmla="*/ 1823 h 10000"/>
                  <a:gd name="connsiteX201" fmla="*/ 10334 w 10355"/>
                  <a:gd name="connsiteY201" fmla="*/ 1783 h 10000"/>
                  <a:gd name="connsiteX202" fmla="*/ 10312 w 10355"/>
                  <a:gd name="connsiteY202" fmla="*/ 1749 h 10000"/>
                  <a:gd name="connsiteX203" fmla="*/ 10280 w 10355"/>
                  <a:gd name="connsiteY203" fmla="*/ 1715 h 10000"/>
                  <a:gd name="connsiteX204" fmla="*/ 10248 w 10355"/>
                  <a:gd name="connsiteY204" fmla="*/ 1675 h 10000"/>
                  <a:gd name="connsiteX205" fmla="*/ 10195 w 10355"/>
                  <a:gd name="connsiteY205" fmla="*/ 1654 h 10000"/>
                  <a:gd name="connsiteX206" fmla="*/ 10152 w 10355"/>
                  <a:gd name="connsiteY206" fmla="*/ 1641 h 10000"/>
                  <a:gd name="connsiteX207" fmla="*/ 10088 w 10355"/>
                  <a:gd name="connsiteY207" fmla="*/ 1627 h 10000"/>
                  <a:gd name="connsiteX208" fmla="*/ 10034 w 10355"/>
                  <a:gd name="connsiteY208" fmla="*/ 1614 h 10000"/>
                  <a:gd name="connsiteX209" fmla="*/ 9970 w 10355"/>
                  <a:gd name="connsiteY209" fmla="*/ 1600 h 10000"/>
                  <a:gd name="connsiteX210" fmla="*/ 9927 w 10355"/>
                  <a:gd name="connsiteY210" fmla="*/ 1573 h 10000"/>
                  <a:gd name="connsiteX211" fmla="*/ 9884 w 10355"/>
                  <a:gd name="connsiteY211" fmla="*/ 1560 h 10000"/>
                  <a:gd name="connsiteX212" fmla="*/ 9842 w 10355"/>
                  <a:gd name="connsiteY212" fmla="*/ 1519 h 10000"/>
                  <a:gd name="connsiteX213" fmla="*/ 9745 w 10355"/>
                  <a:gd name="connsiteY213" fmla="*/ 1404 h 10000"/>
                  <a:gd name="connsiteX214" fmla="*/ 9628 w 10355"/>
                  <a:gd name="connsiteY214" fmla="*/ 1283 h 10000"/>
                  <a:gd name="connsiteX215" fmla="*/ 9499 w 10355"/>
                  <a:gd name="connsiteY215" fmla="*/ 1175 h 10000"/>
                  <a:gd name="connsiteX216" fmla="*/ 9371 w 10355"/>
                  <a:gd name="connsiteY216" fmla="*/ 1053 h 10000"/>
                  <a:gd name="connsiteX217" fmla="*/ 9221 w 10355"/>
                  <a:gd name="connsiteY217" fmla="*/ 945 h 10000"/>
                  <a:gd name="connsiteX218" fmla="*/ 9104 w 10355"/>
                  <a:gd name="connsiteY218" fmla="*/ 831 h 10000"/>
                  <a:gd name="connsiteX219" fmla="*/ 9061 w 10355"/>
                  <a:gd name="connsiteY219" fmla="*/ 763 h 10000"/>
                  <a:gd name="connsiteX220" fmla="*/ 9007 w 10355"/>
                  <a:gd name="connsiteY220" fmla="*/ 702 h 10000"/>
                  <a:gd name="connsiteX221" fmla="*/ 8975 w 10355"/>
                  <a:gd name="connsiteY221" fmla="*/ 635 h 10000"/>
                  <a:gd name="connsiteX222" fmla="*/ 8954 w 10355"/>
                  <a:gd name="connsiteY222" fmla="*/ 560 h 10000"/>
                  <a:gd name="connsiteX223" fmla="*/ 8890 w 10355"/>
                  <a:gd name="connsiteY223" fmla="*/ 473 h 10000"/>
                  <a:gd name="connsiteX224" fmla="*/ 8836 w 10355"/>
                  <a:gd name="connsiteY224" fmla="*/ 392 h 10000"/>
                  <a:gd name="connsiteX225" fmla="*/ 8761 w 10355"/>
                  <a:gd name="connsiteY225" fmla="*/ 297 h 10000"/>
                  <a:gd name="connsiteX226" fmla="*/ 8676 w 10355"/>
                  <a:gd name="connsiteY226" fmla="*/ 216 h 10000"/>
                  <a:gd name="connsiteX227" fmla="*/ 8569 w 10355"/>
                  <a:gd name="connsiteY227" fmla="*/ 155 h 10000"/>
                  <a:gd name="connsiteX228" fmla="*/ 8473 w 10355"/>
                  <a:gd name="connsiteY228" fmla="*/ 88 h 10000"/>
                  <a:gd name="connsiteX229" fmla="*/ 8355 w 10355"/>
                  <a:gd name="connsiteY229" fmla="*/ 34 h 10000"/>
                  <a:gd name="connsiteX230" fmla="*/ 8227 w 10355"/>
                  <a:gd name="connsiteY230" fmla="*/ 0 h 10000"/>
                  <a:gd name="connsiteX231" fmla="*/ 8109 w 10355"/>
                  <a:gd name="connsiteY231" fmla="*/ 0 h 10000"/>
                  <a:gd name="connsiteX232" fmla="*/ 8013 w 10355"/>
                  <a:gd name="connsiteY232" fmla="*/ 7 h 10000"/>
                  <a:gd name="connsiteX233" fmla="*/ 7927 w 10355"/>
                  <a:gd name="connsiteY233" fmla="*/ 14 h 10000"/>
                  <a:gd name="connsiteX234" fmla="*/ 7820 w 10355"/>
                  <a:gd name="connsiteY234" fmla="*/ 41 h 10000"/>
                  <a:gd name="connsiteX235" fmla="*/ 7649 w 10355"/>
                  <a:gd name="connsiteY235" fmla="*/ 101 h 10000"/>
                  <a:gd name="connsiteX236" fmla="*/ 7489 w 10355"/>
                  <a:gd name="connsiteY236" fmla="*/ 162 h 10000"/>
                  <a:gd name="connsiteX237" fmla="*/ 7350 w 10355"/>
                  <a:gd name="connsiteY237" fmla="*/ 243 h 10000"/>
                  <a:gd name="connsiteX238" fmla="*/ 7189 w 10355"/>
                  <a:gd name="connsiteY238" fmla="*/ 324 h 10000"/>
                  <a:gd name="connsiteX239" fmla="*/ 7039 w 10355"/>
                  <a:gd name="connsiteY239" fmla="*/ 398 h 10000"/>
                  <a:gd name="connsiteX240" fmla="*/ 6879 w 10355"/>
                  <a:gd name="connsiteY240" fmla="*/ 466 h 10000"/>
                  <a:gd name="connsiteX241" fmla="*/ 6794 w 10355"/>
                  <a:gd name="connsiteY241" fmla="*/ 500 h 10000"/>
                  <a:gd name="connsiteX242" fmla="*/ 6697 w 10355"/>
                  <a:gd name="connsiteY242" fmla="*/ 527 h 10000"/>
                  <a:gd name="connsiteX243" fmla="*/ 6590 w 10355"/>
                  <a:gd name="connsiteY243" fmla="*/ 533 h 10000"/>
                  <a:gd name="connsiteX244" fmla="*/ 6494 w 10355"/>
                  <a:gd name="connsiteY244" fmla="*/ 533 h 10000"/>
                  <a:gd name="connsiteX245" fmla="*/ 6398 w 10355"/>
                  <a:gd name="connsiteY245" fmla="*/ 547 h 10000"/>
                  <a:gd name="connsiteX246" fmla="*/ 6280 w 10355"/>
                  <a:gd name="connsiteY246" fmla="*/ 560 h 10000"/>
                  <a:gd name="connsiteX247" fmla="*/ 6173 w 10355"/>
                  <a:gd name="connsiteY247" fmla="*/ 581 h 10000"/>
                  <a:gd name="connsiteX248" fmla="*/ 6088 w 10355"/>
                  <a:gd name="connsiteY248" fmla="*/ 621 h 10000"/>
                  <a:gd name="connsiteX249" fmla="*/ 6045 w 10355"/>
                  <a:gd name="connsiteY249" fmla="*/ 635 h 10000"/>
                  <a:gd name="connsiteX250" fmla="*/ 6013 w 10355"/>
                  <a:gd name="connsiteY250" fmla="*/ 655 h 10000"/>
                  <a:gd name="connsiteX251" fmla="*/ 6002 w 10355"/>
                  <a:gd name="connsiteY251" fmla="*/ 675 h 10000"/>
                  <a:gd name="connsiteX252" fmla="*/ 5970 w 10355"/>
                  <a:gd name="connsiteY252" fmla="*/ 702 h 10000"/>
                  <a:gd name="connsiteX253" fmla="*/ 5959 w 10355"/>
                  <a:gd name="connsiteY253" fmla="*/ 716 h 10000"/>
                  <a:gd name="connsiteX254" fmla="*/ 5959 w 10355"/>
                  <a:gd name="connsiteY254" fmla="*/ 743 h 10000"/>
                  <a:gd name="connsiteX255" fmla="*/ 5959 w 10355"/>
                  <a:gd name="connsiteY255" fmla="*/ 770 h 10000"/>
                  <a:gd name="connsiteX256" fmla="*/ 5959 w 10355"/>
                  <a:gd name="connsiteY256" fmla="*/ 804 h 10000"/>
                  <a:gd name="connsiteX257" fmla="*/ 5991 w 10355"/>
                  <a:gd name="connsiteY257" fmla="*/ 864 h 10000"/>
                  <a:gd name="connsiteX258" fmla="*/ 6013 w 10355"/>
                  <a:gd name="connsiteY258" fmla="*/ 925 h 10000"/>
                  <a:gd name="connsiteX259" fmla="*/ 6056 w 10355"/>
                  <a:gd name="connsiteY259" fmla="*/ 986 h 10000"/>
                  <a:gd name="connsiteX260" fmla="*/ 6109 w 10355"/>
                  <a:gd name="connsiteY260" fmla="*/ 1040 h 10000"/>
                  <a:gd name="connsiteX261" fmla="*/ 6152 w 10355"/>
                  <a:gd name="connsiteY261" fmla="*/ 1094 h 10000"/>
                  <a:gd name="connsiteX262" fmla="*/ 6205 w 10355"/>
                  <a:gd name="connsiteY262" fmla="*/ 1148 h 10000"/>
                  <a:gd name="connsiteX263" fmla="*/ 6259 w 10355"/>
                  <a:gd name="connsiteY263" fmla="*/ 1202 h 10000"/>
                  <a:gd name="connsiteX264" fmla="*/ 6302 w 10355"/>
                  <a:gd name="connsiteY264" fmla="*/ 1249 h 10000"/>
                  <a:gd name="connsiteX265" fmla="*/ 6152 w 10355"/>
                  <a:gd name="connsiteY265" fmla="*/ 1519 h 10000"/>
                  <a:gd name="connsiteX266" fmla="*/ 6130 w 10355"/>
                  <a:gd name="connsiteY266" fmla="*/ 1573 h 10000"/>
                  <a:gd name="connsiteX267" fmla="*/ 6120 w 10355"/>
                  <a:gd name="connsiteY267" fmla="*/ 1641 h 10000"/>
                  <a:gd name="connsiteX268" fmla="*/ 6130 w 10355"/>
                  <a:gd name="connsiteY268" fmla="*/ 1695 h 10000"/>
                  <a:gd name="connsiteX269" fmla="*/ 6130 w 10355"/>
                  <a:gd name="connsiteY269" fmla="*/ 1749 h 10000"/>
                  <a:gd name="connsiteX270" fmla="*/ 6152 w 10355"/>
                  <a:gd name="connsiteY270" fmla="*/ 1803 h 10000"/>
                  <a:gd name="connsiteX271" fmla="*/ 6152 w 10355"/>
                  <a:gd name="connsiteY271" fmla="*/ 1857 h 10000"/>
                  <a:gd name="connsiteX272" fmla="*/ 6162 w 10355"/>
                  <a:gd name="connsiteY272" fmla="*/ 1911 h 10000"/>
                  <a:gd name="connsiteX273" fmla="*/ 6162 w 10355"/>
                  <a:gd name="connsiteY273" fmla="*/ 1965 h 10000"/>
                  <a:gd name="connsiteX274" fmla="*/ 6173 w 10355"/>
                  <a:gd name="connsiteY274" fmla="*/ 2039 h 10000"/>
                  <a:gd name="connsiteX275" fmla="*/ 6173 w 10355"/>
                  <a:gd name="connsiteY275" fmla="*/ 2107 h 10000"/>
                  <a:gd name="connsiteX276" fmla="*/ 6173 w 10355"/>
                  <a:gd name="connsiteY276" fmla="*/ 2167 h 10000"/>
                  <a:gd name="connsiteX277" fmla="*/ 6173 w 10355"/>
                  <a:gd name="connsiteY277" fmla="*/ 2235 h 10000"/>
                  <a:gd name="connsiteX278" fmla="*/ 6173 w 10355"/>
                  <a:gd name="connsiteY278" fmla="*/ 2296 h 10000"/>
                  <a:gd name="connsiteX279" fmla="*/ 6173 w 10355"/>
                  <a:gd name="connsiteY279" fmla="*/ 2350 h 10000"/>
                  <a:gd name="connsiteX280" fmla="*/ 6162 w 10355"/>
                  <a:gd name="connsiteY280" fmla="*/ 2417 h 10000"/>
                  <a:gd name="connsiteX281" fmla="*/ 6130 w 10355"/>
                  <a:gd name="connsiteY281" fmla="*/ 2478 h 10000"/>
                  <a:gd name="connsiteX282" fmla="*/ 6130 w 10355"/>
                  <a:gd name="connsiteY282" fmla="*/ 2505 h 10000"/>
                  <a:gd name="connsiteX283" fmla="*/ 6120 w 10355"/>
                  <a:gd name="connsiteY283" fmla="*/ 2539 h 10000"/>
                  <a:gd name="connsiteX284" fmla="*/ 6120 w 10355"/>
                  <a:gd name="connsiteY284" fmla="*/ 2579 h 10000"/>
                  <a:gd name="connsiteX285" fmla="*/ 6109 w 10355"/>
                  <a:gd name="connsiteY285" fmla="*/ 2606 h 10000"/>
                  <a:gd name="connsiteX286" fmla="*/ 6109 w 10355"/>
                  <a:gd name="connsiteY286" fmla="*/ 2640 h 10000"/>
                  <a:gd name="connsiteX287" fmla="*/ 6109 w 10355"/>
                  <a:gd name="connsiteY287" fmla="*/ 2667 h 10000"/>
                  <a:gd name="connsiteX288" fmla="*/ 6109 w 10355"/>
                  <a:gd name="connsiteY288" fmla="*/ 2708 h 10000"/>
                  <a:gd name="connsiteX289" fmla="*/ 6120 w 10355"/>
                  <a:gd name="connsiteY289" fmla="*/ 2735 h 10000"/>
                  <a:gd name="connsiteX290" fmla="*/ 5949 w 10355"/>
                  <a:gd name="connsiteY290" fmla="*/ 2714 h 10000"/>
                  <a:gd name="connsiteX291" fmla="*/ 5756 w 10355"/>
                  <a:gd name="connsiteY291" fmla="*/ 2687 h 10000"/>
                  <a:gd name="connsiteX292" fmla="*/ 5574 w 10355"/>
                  <a:gd name="connsiteY292" fmla="*/ 2667 h 10000"/>
                  <a:gd name="connsiteX293" fmla="*/ 5392 w 10355"/>
                  <a:gd name="connsiteY293" fmla="*/ 2654 h 10000"/>
                  <a:gd name="connsiteX294" fmla="*/ 5211 w 10355"/>
                  <a:gd name="connsiteY294" fmla="*/ 2654 h 10000"/>
                  <a:gd name="connsiteX295" fmla="*/ 5039 w 10355"/>
                  <a:gd name="connsiteY295" fmla="*/ 2660 h 10000"/>
                  <a:gd name="connsiteX296" fmla="*/ 4943 w 10355"/>
                  <a:gd name="connsiteY296" fmla="*/ 2681 h 10000"/>
                  <a:gd name="connsiteX297" fmla="*/ 4858 w 10355"/>
                  <a:gd name="connsiteY297" fmla="*/ 2694 h 10000"/>
                  <a:gd name="connsiteX298" fmla="*/ 4772 w 10355"/>
                  <a:gd name="connsiteY298" fmla="*/ 2721 h 10000"/>
                  <a:gd name="connsiteX299" fmla="*/ 4708 w 10355"/>
                  <a:gd name="connsiteY299" fmla="*/ 2748 h 10000"/>
                  <a:gd name="connsiteX300" fmla="*/ 4654 w 10355"/>
                  <a:gd name="connsiteY300" fmla="*/ 2789 h 10000"/>
                  <a:gd name="connsiteX301" fmla="*/ 4644 w 10355"/>
                  <a:gd name="connsiteY301" fmla="*/ 2822 h 10000"/>
                  <a:gd name="connsiteX302" fmla="*/ 4633 w 10355"/>
                  <a:gd name="connsiteY302" fmla="*/ 2863 h 10000"/>
                  <a:gd name="connsiteX303" fmla="*/ 4644 w 10355"/>
                  <a:gd name="connsiteY303" fmla="*/ 2897 h 10000"/>
                  <a:gd name="connsiteX304" fmla="*/ 4654 w 10355"/>
                  <a:gd name="connsiteY304" fmla="*/ 2937 h 10000"/>
                  <a:gd name="connsiteX305" fmla="*/ 4676 w 10355"/>
                  <a:gd name="connsiteY305" fmla="*/ 2971 h 10000"/>
                  <a:gd name="connsiteX306" fmla="*/ 4708 w 10355"/>
                  <a:gd name="connsiteY306" fmla="*/ 3005 h 10000"/>
                  <a:gd name="connsiteX307" fmla="*/ 4729 w 10355"/>
                  <a:gd name="connsiteY307" fmla="*/ 3045 h 10000"/>
                  <a:gd name="connsiteX308" fmla="*/ 4772 w 10355"/>
                  <a:gd name="connsiteY308" fmla="*/ 3072 h 10000"/>
                  <a:gd name="connsiteX309" fmla="*/ 4836 w 10355"/>
                  <a:gd name="connsiteY309" fmla="*/ 3106 h 10000"/>
                  <a:gd name="connsiteX310" fmla="*/ 4890 w 10355"/>
                  <a:gd name="connsiteY310" fmla="*/ 3133 h 10000"/>
                  <a:gd name="connsiteX311" fmla="*/ 4943 w 10355"/>
                  <a:gd name="connsiteY311" fmla="*/ 3153 h 10000"/>
                  <a:gd name="connsiteX312" fmla="*/ 5018 w 10355"/>
                  <a:gd name="connsiteY312" fmla="*/ 3174 h 10000"/>
                  <a:gd name="connsiteX313" fmla="*/ 5093 w 10355"/>
                  <a:gd name="connsiteY313" fmla="*/ 3180 h 10000"/>
                  <a:gd name="connsiteX314" fmla="*/ 5146 w 10355"/>
                  <a:gd name="connsiteY314" fmla="*/ 3187 h 10000"/>
                  <a:gd name="connsiteX315" fmla="*/ 5221 w 10355"/>
                  <a:gd name="connsiteY315" fmla="*/ 3201 h 10000"/>
                  <a:gd name="connsiteX316" fmla="*/ 5221 w 10355"/>
                  <a:gd name="connsiteY316" fmla="*/ 3234 h 10000"/>
                  <a:gd name="connsiteX317" fmla="*/ 5221 w 10355"/>
                  <a:gd name="connsiteY317" fmla="*/ 3268 h 10000"/>
                  <a:gd name="connsiteX318" fmla="*/ 5221 w 10355"/>
                  <a:gd name="connsiteY318" fmla="*/ 3309 h 10000"/>
                  <a:gd name="connsiteX319" fmla="*/ 5221 w 10355"/>
                  <a:gd name="connsiteY319" fmla="*/ 3342 h 10000"/>
                  <a:gd name="connsiteX320" fmla="*/ 5243 w 10355"/>
                  <a:gd name="connsiteY320" fmla="*/ 3383 h 10000"/>
                  <a:gd name="connsiteX321" fmla="*/ 5243 w 10355"/>
                  <a:gd name="connsiteY321" fmla="*/ 3417 h 10000"/>
                  <a:gd name="connsiteX322" fmla="*/ 5253 w 10355"/>
                  <a:gd name="connsiteY322" fmla="*/ 3450 h 10000"/>
                  <a:gd name="connsiteX323" fmla="*/ 5285 w 10355"/>
                  <a:gd name="connsiteY323" fmla="*/ 3491 h 10000"/>
                  <a:gd name="connsiteX324" fmla="*/ 5307 w 10355"/>
                  <a:gd name="connsiteY324" fmla="*/ 3552 h 10000"/>
                  <a:gd name="connsiteX325" fmla="*/ 5350 w 10355"/>
                  <a:gd name="connsiteY325" fmla="*/ 3619 h 10000"/>
                  <a:gd name="connsiteX326" fmla="*/ 5392 w 10355"/>
                  <a:gd name="connsiteY326" fmla="*/ 3673 h 10000"/>
                  <a:gd name="connsiteX327" fmla="*/ 5435 w 10355"/>
                  <a:gd name="connsiteY327" fmla="*/ 3734 h 10000"/>
                  <a:gd name="connsiteX328" fmla="*/ 5478 w 10355"/>
                  <a:gd name="connsiteY328" fmla="*/ 3788 h 10000"/>
                  <a:gd name="connsiteX329" fmla="*/ 5499 w 10355"/>
                  <a:gd name="connsiteY329" fmla="*/ 3856 h 10000"/>
                  <a:gd name="connsiteX330" fmla="*/ 5510 w 10355"/>
                  <a:gd name="connsiteY330" fmla="*/ 3916 h 10000"/>
                  <a:gd name="connsiteX331" fmla="*/ 5478 w 10355"/>
                  <a:gd name="connsiteY331" fmla="*/ 3991 h 10000"/>
                  <a:gd name="connsiteX332" fmla="*/ 5467 w 10355"/>
                  <a:gd name="connsiteY332" fmla="*/ 4038 h 10000"/>
                  <a:gd name="connsiteX333" fmla="*/ 5457 w 10355"/>
                  <a:gd name="connsiteY333" fmla="*/ 4085 h 10000"/>
                  <a:gd name="connsiteX334" fmla="*/ 5435 w 10355"/>
                  <a:gd name="connsiteY334" fmla="*/ 4139 h 10000"/>
                  <a:gd name="connsiteX335" fmla="*/ 5435 w 10355"/>
                  <a:gd name="connsiteY335" fmla="*/ 4180 h 10000"/>
                  <a:gd name="connsiteX336" fmla="*/ 5425 w 10355"/>
                  <a:gd name="connsiteY336" fmla="*/ 4227 h 10000"/>
                  <a:gd name="connsiteX337" fmla="*/ 5414 w 10355"/>
                  <a:gd name="connsiteY337" fmla="*/ 4274 h 10000"/>
                  <a:gd name="connsiteX338" fmla="*/ 5414 w 10355"/>
                  <a:gd name="connsiteY338" fmla="*/ 4321 h 10000"/>
                  <a:gd name="connsiteX339" fmla="*/ 5392 w 10355"/>
                  <a:gd name="connsiteY339" fmla="*/ 4369 h 10000"/>
                  <a:gd name="connsiteX340" fmla="*/ 5104 w 10355"/>
                  <a:gd name="connsiteY340" fmla="*/ 4402 h 10000"/>
                  <a:gd name="connsiteX341" fmla="*/ 5179 w 10355"/>
                  <a:gd name="connsiteY341" fmla="*/ 4619 h 10000"/>
                  <a:gd name="connsiteX342" fmla="*/ 5146 w 10355"/>
                  <a:gd name="connsiteY342" fmla="*/ 4632 h 10000"/>
                  <a:gd name="connsiteX343" fmla="*/ 5104 w 10355"/>
                  <a:gd name="connsiteY343" fmla="*/ 4639 h 10000"/>
                  <a:gd name="connsiteX344" fmla="*/ 5082 w 10355"/>
                  <a:gd name="connsiteY344" fmla="*/ 4646 h 10000"/>
                  <a:gd name="connsiteX345" fmla="*/ 5039 w 10355"/>
                  <a:gd name="connsiteY345" fmla="*/ 4646 h 10000"/>
                  <a:gd name="connsiteX346" fmla="*/ 4997 w 10355"/>
                  <a:gd name="connsiteY346" fmla="*/ 4659 h 10000"/>
                  <a:gd name="connsiteX347" fmla="*/ 4943 w 10355"/>
                  <a:gd name="connsiteY347" fmla="*/ 4666 h 10000"/>
                  <a:gd name="connsiteX348" fmla="*/ 4922 w 10355"/>
                  <a:gd name="connsiteY348" fmla="*/ 4686 h 10000"/>
                  <a:gd name="connsiteX349" fmla="*/ 4879 w 10355"/>
                  <a:gd name="connsiteY349" fmla="*/ 4693 h 10000"/>
                  <a:gd name="connsiteX350" fmla="*/ 4836 w 10355"/>
                  <a:gd name="connsiteY350" fmla="*/ 4700 h 10000"/>
                  <a:gd name="connsiteX351" fmla="*/ 4794 w 10355"/>
                  <a:gd name="connsiteY351" fmla="*/ 4700 h 10000"/>
                  <a:gd name="connsiteX352" fmla="*/ 4751 w 10355"/>
                  <a:gd name="connsiteY352" fmla="*/ 4693 h 10000"/>
                  <a:gd name="connsiteX353" fmla="*/ 4708 w 10355"/>
                  <a:gd name="connsiteY353" fmla="*/ 4686 h 10000"/>
                  <a:gd name="connsiteX354" fmla="*/ 4654 w 10355"/>
                  <a:gd name="connsiteY354" fmla="*/ 4673 h 10000"/>
                  <a:gd name="connsiteX355" fmla="*/ 4612 w 10355"/>
                  <a:gd name="connsiteY355" fmla="*/ 4673 h 10000"/>
                  <a:gd name="connsiteX356" fmla="*/ 4569 w 10355"/>
                  <a:gd name="connsiteY356" fmla="*/ 4673 h 10000"/>
                  <a:gd name="connsiteX357" fmla="*/ 4526 w 10355"/>
                  <a:gd name="connsiteY357" fmla="*/ 4693 h 10000"/>
                  <a:gd name="connsiteX358" fmla="*/ 4515 w 10355"/>
                  <a:gd name="connsiteY358" fmla="*/ 4700 h 10000"/>
                  <a:gd name="connsiteX359" fmla="*/ 4505 w 10355"/>
                  <a:gd name="connsiteY359" fmla="*/ 4720 h 10000"/>
                  <a:gd name="connsiteX360" fmla="*/ 4483 w 10355"/>
                  <a:gd name="connsiteY360" fmla="*/ 4733 h 10000"/>
                  <a:gd name="connsiteX361" fmla="*/ 4473 w 10355"/>
                  <a:gd name="connsiteY361" fmla="*/ 4747 h 10000"/>
                  <a:gd name="connsiteX362" fmla="*/ 4462 w 10355"/>
                  <a:gd name="connsiteY362" fmla="*/ 4767 h 10000"/>
                  <a:gd name="connsiteX363" fmla="*/ 4441 w 10355"/>
                  <a:gd name="connsiteY363" fmla="*/ 4787 h 10000"/>
                  <a:gd name="connsiteX364" fmla="*/ 4441 w 10355"/>
                  <a:gd name="connsiteY364" fmla="*/ 4801 h 10000"/>
                  <a:gd name="connsiteX365" fmla="*/ 4430 w 10355"/>
                  <a:gd name="connsiteY365" fmla="*/ 4821 h 10000"/>
                  <a:gd name="connsiteX366" fmla="*/ 4398 w 10355"/>
                  <a:gd name="connsiteY366" fmla="*/ 4814 h 10000"/>
                  <a:gd name="connsiteX367" fmla="*/ 4366 w 10355"/>
                  <a:gd name="connsiteY367" fmla="*/ 4801 h 10000"/>
                  <a:gd name="connsiteX368" fmla="*/ 4344 w 10355"/>
                  <a:gd name="connsiteY368" fmla="*/ 4787 h 10000"/>
                  <a:gd name="connsiteX369" fmla="*/ 4312 w 10355"/>
                  <a:gd name="connsiteY369" fmla="*/ 4774 h 10000"/>
                  <a:gd name="connsiteX370" fmla="*/ 4280 w 10355"/>
                  <a:gd name="connsiteY370" fmla="*/ 4767 h 10000"/>
                  <a:gd name="connsiteX371" fmla="*/ 4259 w 10355"/>
                  <a:gd name="connsiteY371" fmla="*/ 4760 h 10000"/>
                  <a:gd name="connsiteX372" fmla="*/ 4216 w 10355"/>
                  <a:gd name="connsiteY372" fmla="*/ 4760 h 10000"/>
                  <a:gd name="connsiteX373" fmla="*/ 4184 w 10355"/>
                  <a:gd name="connsiteY373" fmla="*/ 4774 h 10000"/>
                  <a:gd name="connsiteX374" fmla="*/ 4141 w 10355"/>
                  <a:gd name="connsiteY374" fmla="*/ 4794 h 10000"/>
                  <a:gd name="connsiteX375" fmla="*/ 4130 w 10355"/>
                  <a:gd name="connsiteY375" fmla="*/ 4821 h 10000"/>
                  <a:gd name="connsiteX376" fmla="*/ 4109 w 10355"/>
                  <a:gd name="connsiteY376" fmla="*/ 4848 h 10000"/>
                  <a:gd name="connsiteX377" fmla="*/ 4098 w 10355"/>
                  <a:gd name="connsiteY377" fmla="*/ 4875 h 10000"/>
                  <a:gd name="connsiteX378" fmla="*/ 4098 w 10355"/>
                  <a:gd name="connsiteY378" fmla="*/ 4902 h 10000"/>
                  <a:gd name="connsiteX379" fmla="*/ 4077 w 10355"/>
                  <a:gd name="connsiteY379" fmla="*/ 4929 h 10000"/>
                  <a:gd name="connsiteX380" fmla="*/ 4077 w 10355"/>
                  <a:gd name="connsiteY380" fmla="*/ 4956 h 10000"/>
                  <a:gd name="connsiteX381" fmla="*/ 4066 w 10355"/>
                  <a:gd name="connsiteY381" fmla="*/ 4983 h 10000"/>
                  <a:gd name="connsiteX382" fmla="*/ 4056 w 10355"/>
                  <a:gd name="connsiteY382" fmla="*/ 5037 h 10000"/>
                  <a:gd name="connsiteX383" fmla="*/ 4034 w 10355"/>
                  <a:gd name="connsiteY383" fmla="*/ 5098 h 10000"/>
                  <a:gd name="connsiteX384" fmla="*/ 3991 w 10355"/>
                  <a:gd name="connsiteY384" fmla="*/ 5138 h 10000"/>
                  <a:gd name="connsiteX385" fmla="*/ 3938 w 10355"/>
                  <a:gd name="connsiteY385" fmla="*/ 5186 h 10000"/>
                  <a:gd name="connsiteX386" fmla="*/ 3884 w 10355"/>
                  <a:gd name="connsiteY386" fmla="*/ 5233 h 10000"/>
                  <a:gd name="connsiteX387" fmla="*/ 3820 w 10355"/>
                  <a:gd name="connsiteY387" fmla="*/ 5267 h 10000"/>
                  <a:gd name="connsiteX388" fmla="*/ 3767 w 10355"/>
                  <a:gd name="connsiteY388" fmla="*/ 5314 h 10000"/>
                  <a:gd name="connsiteX389" fmla="*/ 3703 w 10355"/>
                  <a:gd name="connsiteY389" fmla="*/ 5361 h 10000"/>
                  <a:gd name="connsiteX390" fmla="*/ 3703 w 10355"/>
                  <a:gd name="connsiteY390" fmla="*/ 5361 h 10000"/>
                  <a:gd name="connsiteX391" fmla="*/ 3692 w 10355"/>
                  <a:gd name="connsiteY391" fmla="*/ 5361 h 10000"/>
                  <a:gd name="connsiteX392" fmla="*/ 3681 w 10355"/>
                  <a:gd name="connsiteY392" fmla="*/ 5361 h 10000"/>
                  <a:gd name="connsiteX393" fmla="*/ 3681 w 10355"/>
                  <a:gd name="connsiteY393" fmla="*/ 5361 h 10000"/>
                  <a:gd name="connsiteX394" fmla="*/ 3660 w 10355"/>
                  <a:gd name="connsiteY394" fmla="*/ 5361 h 10000"/>
                  <a:gd name="connsiteX395" fmla="*/ 3649 w 10355"/>
                  <a:gd name="connsiteY395" fmla="*/ 5361 h 10000"/>
                  <a:gd name="connsiteX396" fmla="*/ 3649 w 10355"/>
                  <a:gd name="connsiteY396" fmla="*/ 5348 h 10000"/>
                  <a:gd name="connsiteX397" fmla="*/ 3638 w 10355"/>
                  <a:gd name="connsiteY397" fmla="*/ 5341 h 10000"/>
                  <a:gd name="connsiteX398" fmla="*/ 3638 w 10355"/>
                  <a:gd name="connsiteY398" fmla="*/ 5260 h 10000"/>
                  <a:gd name="connsiteX399" fmla="*/ 3638 w 10355"/>
                  <a:gd name="connsiteY399" fmla="*/ 5165 h 10000"/>
                  <a:gd name="connsiteX400" fmla="*/ 3617 w 10355"/>
                  <a:gd name="connsiteY400" fmla="*/ 5084 h 10000"/>
                  <a:gd name="connsiteX401" fmla="*/ 3617 w 10355"/>
                  <a:gd name="connsiteY401" fmla="*/ 4997 h 10000"/>
                  <a:gd name="connsiteX402" fmla="*/ 3606 w 10355"/>
                  <a:gd name="connsiteY402" fmla="*/ 4916 h 10000"/>
                  <a:gd name="connsiteX403" fmla="*/ 3606 w 10355"/>
                  <a:gd name="connsiteY403" fmla="*/ 4828 h 10000"/>
                  <a:gd name="connsiteX404" fmla="*/ 3617 w 10355"/>
                  <a:gd name="connsiteY404" fmla="*/ 4747 h 10000"/>
                  <a:gd name="connsiteX405" fmla="*/ 3638 w 10355"/>
                  <a:gd name="connsiteY405" fmla="*/ 4666 h 10000"/>
                  <a:gd name="connsiteX406" fmla="*/ 3638 w 10355"/>
                  <a:gd name="connsiteY406" fmla="*/ 4619 h 10000"/>
                  <a:gd name="connsiteX407" fmla="*/ 3638 w 10355"/>
                  <a:gd name="connsiteY407" fmla="*/ 4564 h 10000"/>
                  <a:gd name="connsiteX408" fmla="*/ 3649 w 10355"/>
                  <a:gd name="connsiteY408" fmla="*/ 4517 h 10000"/>
                  <a:gd name="connsiteX409" fmla="*/ 3681 w 10355"/>
                  <a:gd name="connsiteY409" fmla="*/ 4477 h 10000"/>
                  <a:gd name="connsiteX410" fmla="*/ 3692 w 10355"/>
                  <a:gd name="connsiteY410" fmla="*/ 4429 h 10000"/>
                  <a:gd name="connsiteX411" fmla="*/ 3692 w 10355"/>
                  <a:gd name="connsiteY411" fmla="*/ 4382 h 10000"/>
                  <a:gd name="connsiteX412" fmla="*/ 3692 w 10355"/>
                  <a:gd name="connsiteY412" fmla="*/ 4348 h 10000"/>
                  <a:gd name="connsiteX413" fmla="*/ 3649 w 10355"/>
                  <a:gd name="connsiteY413" fmla="*/ 4308 h 10000"/>
                  <a:gd name="connsiteX414" fmla="*/ 3542 w 10355"/>
                  <a:gd name="connsiteY414" fmla="*/ 4301 h 10000"/>
                  <a:gd name="connsiteX415" fmla="*/ 3457 w 10355"/>
                  <a:gd name="connsiteY415" fmla="*/ 4294 h 10000"/>
                  <a:gd name="connsiteX416" fmla="*/ 3360 w 10355"/>
                  <a:gd name="connsiteY416" fmla="*/ 4294 h 10000"/>
                  <a:gd name="connsiteX417" fmla="*/ 3253 w 10355"/>
                  <a:gd name="connsiteY417" fmla="*/ 4294 h 10000"/>
                  <a:gd name="connsiteX418" fmla="*/ 3168 w 10355"/>
                  <a:gd name="connsiteY418" fmla="*/ 4281 h 10000"/>
                  <a:gd name="connsiteX419" fmla="*/ 3072 w 10355"/>
                  <a:gd name="connsiteY419" fmla="*/ 4274 h 10000"/>
                  <a:gd name="connsiteX420" fmla="*/ 2986 w 10355"/>
                  <a:gd name="connsiteY420" fmla="*/ 4267 h 10000"/>
                  <a:gd name="connsiteX421" fmla="*/ 2900 w 10355"/>
                  <a:gd name="connsiteY421" fmla="*/ 4247 h 10000"/>
                  <a:gd name="connsiteX422" fmla="*/ 2911 w 10355"/>
                  <a:gd name="connsiteY422" fmla="*/ 4227 h 10000"/>
                  <a:gd name="connsiteX423" fmla="*/ 2943 w 10355"/>
                  <a:gd name="connsiteY423" fmla="*/ 4213 h 10000"/>
                  <a:gd name="connsiteX424" fmla="*/ 2954 w 10355"/>
                  <a:gd name="connsiteY424" fmla="*/ 4193 h 10000"/>
                  <a:gd name="connsiteX425" fmla="*/ 2986 w 10355"/>
                  <a:gd name="connsiteY425" fmla="*/ 4173 h 10000"/>
                  <a:gd name="connsiteX426" fmla="*/ 2997 w 10355"/>
                  <a:gd name="connsiteY426" fmla="*/ 4153 h 10000"/>
                  <a:gd name="connsiteX427" fmla="*/ 2997 w 10355"/>
                  <a:gd name="connsiteY427" fmla="*/ 4126 h 10000"/>
                  <a:gd name="connsiteX428" fmla="*/ 3018 w 10355"/>
                  <a:gd name="connsiteY428" fmla="*/ 4112 h 10000"/>
                  <a:gd name="connsiteX429" fmla="*/ 3018 w 10355"/>
                  <a:gd name="connsiteY429" fmla="*/ 4085 h 10000"/>
                  <a:gd name="connsiteX430" fmla="*/ 2965 w 10355"/>
                  <a:gd name="connsiteY430" fmla="*/ 4065 h 10000"/>
                  <a:gd name="connsiteX431" fmla="*/ 2943 w 10355"/>
                  <a:gd name="connsiteY431" fmla="*/ 4038 h 10000"/>
                  <a:gd name="connsiteX432" fmla="*/ 2911 w 10355"/>
                  <a:gd name="connsiteY432" fmla="*/ 4018 h 10000"/>
                  <a:gd name="connsiteX433" fmla="*/ 2879 w 10355"/>
                  <a:gd name="connsiteY433" fmla="*/ 3991 h 10000"/>
                  <a:gd name="connsiteX434" fmla="*/ 2868 w 10355"/>
                  <a:gd name="connsiteY434" fmla="*/ 3964 h 10000"/>
                  <a:gd name="connsiteX435" fmla="*/ 2836 w 10355"/>
                  <a:gd name="connsiteY435" fmla="*/ 3943 h 10000"/>
                  <a:gd name="connsiteX436" fmla="*/ 2836 w 10355"/>
                  <a:gd name="connsiteY436" fmla="*/ 3910 h 10000"/>
                  <a:gd name="connsiteX437" fmla="*/ 2836 w 10355"/>
                  <a:gd name="connsiteY437" fmla="*/ 3883 h 10000"/>
                  <a:gd name="connsiteX438" fmla="*/ 2826 w 10355"/>
                  <a:gd name="connsiteY438" fmla="*/ 3856 h 10000"/>
                  <a:gd name="connsiteX439" fmla="*/ 2815 w 10355"/>
                  <a:gd name="connsiteY439" fmla="*/ 3849 h 10000"/>
                  <a:gd name="connsiteX440" fmla="*/ 2783 w 10355"/>
                  <a:gd name="connsiteY440" fmla="*/ 3828 h 10000"/>
                  <a:gd name="connsiteX441" fmla="*/ 2751 w 10355"/>
                  <a:gd name="connsiteY441" fmla="*/ 3828 h 10000"/>
                  <a:gd name="connsiteX442" fmla="*/ 2729 w 10355"/>
                  <a:gd name="connsiteY442" fmla="*/ 3815 h 10000"/>
                  <a:gd name="connsiteX443" fmla="*/ 2697 w 10355"/>
                  <a:gd name="connsiteY443" fmla="*/ 3815 h 10000"/>
                  <a:gd name="connsiteX444" fmla="*/ 2665 w 10355"/>
                  <a:gd name="connsiteY444" fmla="*/ 3815 h 10000"/>
                  <a:gd name="connsiteX445" fmla="*/ 2633 w 10355"/>
                  <a:gd name="connsiteY445" fmla="*/ 3815 h 10000"/>
                  <a:gd name="connsiteX446" fmla="*/ 2622 w 10355"/>
                  <a:gd name="connsiteY446" fmla="*/ 3815 h 10000"/>
                  <a:gd name="connsiteX447" fmla="*/ 2612 w 10355"/>
                  <a:gd name="connsiteY447" fmla="*/ 3815 h 10000"/>
                  <a:gd name="connsiteX448" fmla="*/ 2590 w 10355"/>
                  <a:gd name="connsiteY448" fmla="*/ 3815 h 10000"/>
                  <a:gd name="connsiteX449" fmla="*/ 2580 w 10355"/>
                  <a:gd name="connsiteY449" fmla="*/ 3815 h 10000"/>
                  <a:gd name="connsiteX450" fmla="*/ 2569 w 10355"/>
                  <a:gd name="connsiteY450" fmla="*/ 3815 h 10000"/>
                  <a:gd name="connsiteX451" fmla="*/ 2548 w 10355"/>
                  <a:gd name="connsiteY451" fmla="*/ 3815 h 10000"/>
                  <a:gd name="connsiteX452" fmla="*/ 2537 w 10355"/>
                  <a:gd name="connsiteY452" fmla="*/ 3808 h 10000"/>
                  <a:gd name="connsiteX453" fmla="*/ 2537 w 10355"/>
                  <a:gd name="connsiteY453" fmla="*/ 3808 h 10000"/>
                  <a:gd name="connsiteX454" fmla="*/ 2526 w 10355"/>
                  <a:gd name="connsiteY454" fmla="*/ 3761 h 10000"/>
                  <a:gd name="connsiteX455" fmla="*/ 2494 w 10355"/>
                  <a:gd name="connsiteY455" fmla="*/ 3727 h 10000"/>
                  <a:gd name="connsiteX456" fmla="*/ 2462 w 10355"/>
                  <a:gd name="connsiteY456" fmla="*/ 3700 h 10000"/>
                  <a:gd name="connsiteX457" fmla="*/ 2419 w 10355"/>
                  <a:gd name="connsiteY457" fmla="*/ 3666 h 10000"/>
                  <a:gd name="connsiteX458" fmla="*/ 2376 w 10355"/>
                  <a:gd name="connsiteY458" fmla="*/ 3646 h 10000"/>
                  <a:gd name="connsiteX459" fmla="*/ 2323 w 10355"/>
                  <a:gd name="connsiteY459" fmla="*/ 3619 h 10000"/>
                  <a:gd name="connsiteX460" fmla="*/ 2259 w 10355"/>
                  <a:gd name="connsiteY460" fmla="*/ 3606 h 10000"/>
                  <a:gd name="connsiteX461" fmla="*/ 2195 w 10355"/>
                  <a:gd name="connsiteY461" fmla="*/ 3592 h 10000"/>
                  <a:gd name="connsiteX462" fmla="*/ 2162 w 10355"/>
                  <a:gd name="connsiteY462" fmla="*/ 3592 h 10000"/>
                  <a:gd name="connsiteX463" fmla="*/ 2120 w 10355"/>
                  <a:gd name="connsiteY463" fmla="*/ 3592 h 10000"/>
                  <a:gd name="connsiteX464" fmla="*/ 2088 w 10355"/>
                  <a:gd name="connsiteY464" fmla="*/ 3592 h 10000"/>
                  <a:gd name="connsiteX465" fmla="*/ 2056 w 10355"/>
                  <a:gd name="connsiteY465" fmla="*/ 3592 h 10000"/>
                  <a:gd name="connsiteX466" fmla="*/ 2034 w 10355"/>
                  <a:gd name="connsiteY466" fmla="*/ 3599 h 10000"/>
                  <a:gd name="connsiteX467" fmla="*/ 2002 w 10355"/>
                  <a:gd name="connsiteY467" fmla="*/ 3606 h 10000"/>
                  <a:gd name="connsiteX468" fmla="*/ 1970 w 10355"/>
                  <a:gd name="connsiteY468" fmla="*/ 3619 h 10000"/>
                  <a:gd name="connsiteX469" fmla="*/ 1959 w 10355"/>
                  <a:gd name="connsiteY469" fmla="*/ 3626 h 10000"/>
                  <a:gd name="connsiteX470" fmla="*/ 1949 w 10355"/>
                  <a:gd name="connsiteY470" fmla="*/ 3646 h 10000"/>
                  <a:gd name="connsiteX471" fmla="*/ 1916 w 10355"/>
                  <a:gd name="connsiteY471" fmla="*/ 3666 h 10000"/>
                  <a:gd name="connsiteX472" fmla="*/ 1906 w 10355"/>
                  <a:gd name="connsiteY472" fmla="*/ 3673 h 10000"/>
                  <a:gd name="connsiteX473" fmla="*/ 1884 w 10355"/>
                  <a:gd name="connsiteY473" fmla="*/ 3693 h 10000"/>
                  <a:gd name="connsiteX474" fmla="*/ 1874 w 10355"/>
                  <a:gd name="connsiteY474" fmla="*/ 3700 h 10000"/>
                  <a:gd name="connsiteX475" fmla="*/ 1874 w 10355"/>
                  <a:gd name="connsiteY475" fmla="*/ 3720 h 10000"/>
                  <a:gd name="connsiteX476" fmla="*/ 1852 w 10355"/>
                  <a:gd name="connsiteY476" fmla="*/ 3734 h 10000"/>
                  <a:gd name="connsiteX477" fmla="*/ 1852 w 10355"/>
                  <a:gd name="connsiteY477" fmla="*/ 3754 h 10000"/>
                  <a:gd name="connsiteX478" fmla="*/ 1831 w 10355"/>
                  <a:gd name="connsiteY478" fmla="*/ 3747 h 10000"/>
                  <a:gd name="connsiteX479" fmla="*/ 1788 w 10355"/>
                  <a:gd name="connsiteY479" fmla="*/ 3747 h 10000"/>
                  <a:gd name="connsiteX480" fmla="*/ 1745 w 10355"/>
                  <a:gd name="connsiteY480" fmla="*/ 3734 h 10000"/>
                  <a:gd name="connsiteX481" fmla="*/ 1713 w 10355"/>
                  <a:gd name="connsiteY481" fmla="*/ 3734 h 10000"/>
                  <a:gd name="connsiteX482" fmla="*/ 1671 w 10355"/>
                  <a:gd name="connsiteY482" fmla="*/ 3734 h 10000"/>
                  <a:gd name="connsiteX483" fmla="*/ 1628 w 10355"/>
                  <a:gd name="connsiteY483" fmla="*/ 3734 h 10000"/>
                  <a:gd name="connsiteX484" fmla="*/ 1585 w 10355"/>
                  <a:gd name="connsiteY484" fmla="*/ 3754 h 10000"/>
                  <a:gd name="connsiteX485" fmla="*/ 1542 w 10355"/>
                  <a:gd name="connsiteY485" fmla="*/ 3761 h 10000"/>
                  <a:gd name="connsiteX486" fmla="*/ 1542 w 10355"/>
                  <a:gd name="connsiteY486" fmla="*/ 3781 h 10000"/>
                  <a:gd name="connsiteX487" fmla="*/ 1521 w 10355"/>
                  <a:gd name="connsiteY487" fmla="*/ 3788 h 10000"/>
                  <a:gd name="connsiteX488" fmla="*/ 1521 w 10355"/>
                  <a:gd name="connsiteY488" fmla="*/ 3808 h 10000"/>
                  <a:gd name="connsiteX489" fmla="*/ 1521 w 10355"/>
                  <a:gd name="connsiteY489" fmla="*/ 3815 h 10000"/>
                  <a:gd name="connsiteX490" fmla="*/ 1542 w 10355"/>
                  <a:gd name="connsiteY490" fmla="*/ 3835 h 10000"/>
                  <a:gd name="connsiteX491" fmla="*/ 1542 w 10355"/>
                  <a:gd name="connsiteY491" fmla="*/ 3856 h 10000"/>
                  <a:gd name="connsiteX492" fmla="*/ 1542 w 10355"/>
                  <a:gd name="connsiteY492" fmla="*/ 3862 h 10000"/>
                  <a:gd name="connsiteX493" fmla="*/ 1521 w 10355"/>
                  <a:gd name="connsiteY493" fmla="*/ 3883 h 10000"/>
                  <a:gd name="connsiteX494" fmla="*/ 1478 w 10355"/>
                  <a:gd name="connsiteY494" fmla="*/ 3889 h 10000"/>
                  <a:gd name="connsiteX495" fmla="*/ 1425 w 10355"/>
                  <a:gd name="connsiteY495" fmla="*/ 3903 h 10000"/>
                  <a:gd name="connsiteX496" fmla="*/ 1382 w 10355"/>
                  <a:gd name="connsiteY496" fmla="*/ 3916 h 10000"/>
                  <a:gd name="connsiteX497" fmla="*/ 1328 w 10355"/>
                  <a:gd name="connsiteY497" fmla="*/ 3937 h 10000"/>
                  <a:gd name="connsiteX498" fmla="*/ 1275 w 10355"/>
                  <a:gd name="connsiteY498" fmla="*/ 3957 h 10000"/>
                  <a:gd name="connsiteX499" fmla="*/ 1253 w 10355"/>
                  <a:gd name="connsiteY499" fmla="*/ 3984 h 10000"/>
                  <a:gd name="connsiteX500" fmla="*/ 1221 w 10355"/>
                  <a:gd name="connsiteY500" fmla="*/ 4018 h 10000"/>
                  <a:gd name="connsiteX501" fmla="*/ 1189 w 10355"/>
                  <a:gd name="connsiteY501" fmla="*/ 4065 h 10000"/>
                  <a:gd name="connsiteX502" fmla="*/ 1211 w 10355"/>
                  <a:gd name="connsiteY502" fmla="*/ 4092 h 10000"/>
                  <a:gd name="connsiteX503" fmla="*/ 1211 w 10355"/>
                  <a:gd name="connsiteY503" fmla="*/ 4119 h 10000"/>
                  <a:gd name="connsiteX504" fmla="*/ 1221 w 10355"/>
                  <a:gd name="connsiteY504" fmla="*/ 4146 h 10000"/>
                  <a:gd name="connsiteX505" fmla="*/ 1232 w 10355"/>
                  <a:gd name="connsiteY505" fmla="*/ 4166 h 10000"/>
                  <a:gd name="connsiteX506" fmla="*/ 1253 w 10355"/>
                  <a:gd name="connsiteY506" fmla="*/ 4180 h 10000"/>
                  <a:gd name="connsiteX507" fmla="*/ 1275 w 10355"/>
                  <a:gd name="connsiteY507" fmla="*/ 4213 h 10000"/>
                  <a:gd name="connsiteX508" fmla="*/ 1307 w 10355"/>
                  <a:gd name="connsiteY508" fmla="*/ 4220 h 10000"/>
                  <a:gd name="connsiteX509" fmla="*/ 1350 w 10355"/>
                  <a:gd name="connsiteY509" fmla="*/ 4240 h 10000"/>
                  <a:gd name="connsiteX510" fmla="*/ 408 w 10355"/>
                  <a:gd name="connsiteY510" fmla="*/ 4281 h 10000"/>
                  <a:gd name="connsiteX511" fmla="*/ 366 w 10355"/>
                  <a:gd name="connsiteY511" fmla="*/ 4301 h 10000"/>
                  <a:gd name="connsiteX512" fmla="*/ 355 w 10355"/>
                  <a:gd name="connsiteY512" fmla="*/ 4328 h 10000"/>
                  <a:gd name="connsiteX513" fmla="*/ 355 w 10355"/>
                  <a:gd name="connsiteY513" fmla="*/ 4382 h 10000"/>
                  <a:gd name="connsiteX514" fmla="*/ 387 w 10355"/>
                  <a:gd name="connsiteY514" fmla="*/ 4436 h 10000"/>
                  <a:gd name="connsiteX515" fmla="*/ 2676 w 10355"/>
                  <a:gd name="connsiteY515" fmla="*/ 6435 h 10000"/>
                  <a:gd name="connsiteX516" fmla="*/ 2772 w 10355"/>
                  <a:gd name="connsiteY516" fmla="*/ 6482 h 10000"/>
                  <a:gd name="connsiteX517" fmla="*/ 2868 w 10355"/>
                  <a:gd name="connsiteY517" fmla="*/ 6516 h 10000"/>
                  <a:gd name="connsiteX518" fmla="*/ 2986 w 10355"/>
                  <a:gd name="connsiteY518" fmla="*/ 6543 h 10000"/>
                  <a:gd name="connsiteX519" fmla="*/ 3082 w 10355"/>
                  <a:gd name="connsiteY519" fmla="*/ 6556 h 10000"/>
                  <a:gd name="connsiteX520" fmla="*/ 3200 w 10355"/>
                  <a:gd name="connsiteY520" fmla="*/ 6563 h 10000"/>
                  <a:gd name="connsiteX521" fmla="*/ 3328 w 10355"/>
                  <a:gd name="connsiteY521" fmla="*/ 6570 h 10000"/>
                  <a:gd name="connsiteX522" fmla="*/ 3446 w 10355"/>
                  <a:gd name="connsiteY522" fmla="*/ 6570 h 10000"/>
                  <a:gd name="connsiteX523" fmla="*/ 3564 w 10355"/>
                  <a:gd name="connsiteY523" fmla="*/ 6563 h 10000"/>
                  <a:gd name="connsiteX524" fmla="*/ 3564 w 10355"/>
                  <a:gd name="connsiteY524" fmla="*/ 6590 h 10000"/>
                  <a:gd name="connsiteX525" fmla="*/ 3542 w 10355"/>
                  <a:gd name="connsiteY525" fmla="*/ 6624 h 10000"/>
                  <a:gd name="connsiteX526" fmla="*/ 3542 w 10355"/>
                  <a:gd name="connsiteY526" fmla="*/ 6651 h 10000"/>
                  <a:gd name="connsiteX527" fmla="*/ 3542 w 10355"/>
                  <a:gd name="connsiteY527" fmla="*/ 6678 h 10000"/>
                  <a:gd name="connsiteX528" fmla="*/ 3531 w 10355"/>
                  <a:gd name="connsiteY528" fmla="*/ 6712 h 10000"/>
                  <a:gd name="connsiteX529" fmla="*/ 3531 w 10355"/>
                  <a:gd name="connsiteY529" fmla="*/ 6739 h 10000"/>
                  <a:gd name="connsiteX530" fmla="*/ 3521 w 10355"/>
                  <a:gd name="connsiteY530" fmla="*/ 6766 h 10000"/>
                  <a:gd name="connsiteX531" fmla="*/ 3521 w 10355"/>
                  <a:gd name="connsiteY531" fmla="*/ 6793 h 10000"/>
                  <a:gd name="connsiteX532" fmla="*/ 3489 w 10355"/>
                  <a:gd name="connsiteY532" fmla="*/ 6989 h 10000"/>
                  <a:gd name="connsiteX533" fmla="*/ 3489 w 10355"/>
                  <a:gd name="connsiteY533" fmla="*/ 7184 h 10000"/>
                  <a:gd name="connsiteX534" fmla="*/ 3499 w 10355"/>
                  <a:gd name="connsiteY534" fmla="*/ 7380 h 10000"/>
                  <a:gd name="connsiteX535" fmla="*/ 3531 w 10355"/>
                  <a:gd name="connsiteY535" fmla="*/ 7576 h 10000"/>
                  <a:gd name="connsiteX536" fmla="*/ 3574 w 10355"/>
                  <a:gd name="connsiteY536" fmla="*/ 7765 h 10000"/>
                  <a:gd name="connsiteX537" fmla="*/ 3638 w 10355"/>
                  <a:gd name="connsiteY537" fmla="*/ 7968 h 10000"/>
                  <a:gd name="connsiteX538" fmla="*/ 3703 w 10355"/>
                  <a:gd name="connsiteY538" fmla="*/ 8157 h 10000"/>
                  <a:gd name="connsiteX539" fmla="*/ 3777 w 10355"/>
                  <a:gd name="connsiteY539" fmla="*/ 8339 h 10000"/>
                  <a:gd name="connsiteX540" fmla="*/ 4066 w 10355"/>
                  <a:gd name="connsiteY540" fmla="*/ 8852 h 10000"/>
                  <a:gd name="connsiteX541" fmla="*/ 3649 w 10355"/>
                  <a:gd name="connsiteY541" fmla="*/ 8832 h 10000"/>
                  <a:gd name="connsiteX542" fmla="*/ 3211 w 10355"/>
                  <a:gd name="connsiteY542" fmla="*/ 8832 h 10000"/>
                  <a:gd name="connsiteX543" fmla="*/ 2997 w 10355"/>
                  <a:gd name="connsiteY543" fmla="*/ 8832 h 10000"/>
                  <a:gd name="connsiteX544" fmla="*/ 2783 w 10355"/>
                  <a:gd name="connsiteY544" fmla="*/ 8845 h 10000"/>
                  <a:gd name="connsiteX545" fmla="*/ 2569 w 10355"/>
                  <a:gd name="connsiteY545" fmla="*/ 8859 h 10000"/>
                  <a:gd name="connsiteX546" fmla="*/ 2344 w 10355"/>
                  <a:gd name="connsiteY546" fmla="*/ 8879 h 10000"/>
                  <a:gd name="connsiteX547" fmla="*/ 2141 w 10355"/>
                  <a:gd name="connsiteY547" fmla="*/ 8906 h 10000"/>
                  <a:gd name="connsiteX548" fmla="*/ 1927 w 10355"/>
                  <a:gd name="connsiteY548" fmla="*/ 8933 h 10000"/>
                  <a:gd name="connsiteX549" fmla="*/ 1724 w 10355"/>
                  <a:gd name="connsiteY549" fmla="*/ 8967 h 10000"/>
                  <a:gd name="connsiteX550" fmla="*/ 1521 w 10355"/>
                  <a:gd name="connsiteY550" fmla="*/ 9014 h 10000"/>
                  <a:gd name="connsiteX551" fmla="*/ 1339 w 10355"/>
                  <a:gd name="connsiteY551" fmla="*/ 9068 h 10000"/>
                  <a:gd name="connsiteX552" fmla="*/ 1146 w 10355"/>
                  <a:gd name="connsiteY552" fmla="*/ 9136 h 10000"/>
                  <a:gd name="connsiteX553" fmla="*/ 965 w 10355"/>
                  <a:gd name="connsiteY553" fmla="*/ 9196 h 10000"/>
                  <a:gd name="connsiteX554" fmla="*/ 794 w 10355"/>
                  <a:gd name="connsiteY554" fmla="*/ 9278 h 10000"/>
                  <a:gd name="connsiteX555" fmla="*/ 761 w 10355"/>
                  <a:gd name="connsiteY555" fmla="*/ 9305 h 10000"/>
                  <a:gd name="connsiteX556" fmla="*/ 740 w 10355"/>
                  <a:gd name="connsiteY556" fmla="*/ 9332 h 10000"/>
                  <a:gd name="connsiteX557" fmla="*/ 719 w 10355"/>
                  <a:gd name="connsiteY557" fmla="*/ 9359 h 10000"/>
                  <a:gd name="connsiteX558" fmla="*/ 697 w 10355"/>
                  <a:gd name="connsiteY558" fmla="*/ 9392 h 10000"/>
                  <a:gd name="connsiteX559" fmla="*/ 687 w 10355"/>
                  <a:gd name="connsiteY559" fmla="*/ 9419 h 10000"/>
                  <a:gd name="connsiteX560" fmla="*/ 676 w 10355"/>
                  <a:gd name="connsiteY560" fmla="*/ 9446 h 10000"/>
                  <a:gd name="connsiteX561" fmla="*/ 676 w 10355"/>
                  <a:gd name="connsiteY561" fmla="*/ 9473 h 10000"/>
                  <a:gd name="connsiteX562" fmla="*/ 676 w 10355"/>
                  <a:gd name="connsiteY562" fmla="*/ 9500 h 10000"/>
                  <a:gd name="connsiteX563" fmla="*/ 847 w 10355"/>
                  <a:gd name="connsiteY563" fmla="*/ 9534 h 10000"/>
                  <a:gd name="connsiteX564" fmla="*/ 1018 w 10355"/>
                  <a:gd name="connsiteY564" fmla="*/ 9554 h 10000"/>
                  <a:gd name="connsiteX565" fmla="*/ 1189 w 10355"/>
                  <a:gd name="connsiteY565" fmla="*/ 9581 h 10000"/>
                  <a:gd name="connsiteX566" fmla="*/ 1371 w 10355"/>
                  <a:gd name="connsiteY566" fmla="*/ 9588 h 10000"/>
                  <a:gd name="connsiteX567" fmla="*/ 1724 w 10355"/>
                  <a:gd name="connsiteY567" fmla="*/ 9602 h 10000"/>
                  <a:gd name="connsiteX568" fmla="*/ 2088 w 10355"/>
                  <a:gd name="connsiteY568" fmla="*/ 9588 h 10000"/>
                  <a:gd name="connsiteX569" fmla="*/ 2451 w 10355"/>
                  <a:gd name="connsiteY569" fmla="*/ 9575 h 10000"/>
                  <a:gd name="connsiteX570" fmla="*/ 2815 w 10355"/>
                  <a:gd name="connsiteY570" fmla="*/ 9561 h 10000"/>
                  <a:gd name="connsiteX571" fmla="*/ 3168 w 10355"/>
                  <a:gd name="connsiteY571" fmla="*/ 9554 h 10000"/>
                  <a:gd name="connsiteX572" fmla="*/ 3531 w 10355"/>
                  <a:gd name="connsiteY572" fmla="*/ 9561 h 10000"/>
                  <a:gd name="connsiteX573" fmla="*/ 3531 w 10355"/>
                  <a:gd name="connsiteY573" fmla="*/ 9581 h 10000"/>
                  <a:gd name="connsiteX574" fmla="*/ 3542 w 10355"/>
                  <a:gd name="connsiteY574" fmla="*/ 9602 h 10000"/>
                  <a:gd name="connsiteX575" fmla="*/ 3542 w 10355"/>
                  <a:gd name="connsiteY575" fmla="*/ 9615 h 10000"/>
                  <a:gd name="connsiteX576" fmla="*/ 3542 w 10355"/>
                  <a:gd name="connsiteY576" fmla="*/ 9635 h 10000"/>
                  <a:gd name="connsiteX577" fmla="*/ 3564 w 10355"/>
                  <a:gd name="connsiteY577" fmla="*/ 9662 h 10000"/>
                  <a:gd name="connsiteX578" fmla="*/ 3574 w 10355"/>
                  <a:gd name="connsiteY578" fmla="*/ 9683 h 10000"/>
                  <a:gd name="connsiteX579" fmla="*/ 3574 w 10355"/>
                  <a:gd name="connsiteY579" fmla="*/ 9696 h 10000"/>
                  <a:gd name="connsiteX580" fmla="*/ 3596 w 10355"/>
                  <a:gd name="connsiteY580" fmla="*/ 9716 h 10000"/>
                  <a:gd name="connsiteX581" fmla="*/ 3617 w 10355"/>
                  <a:gd name="connsiteY581" fmla="*/ 9743 h 10000"/>
                  <a:gd name="connsiteX582" fmla="*/ 3649 w 10355"/>
                  <a:gd name="connsiteY582" fmla="*/ 9764 h 10000"/>
                  <a:gd name="connsiteX583" fmla="*/ 3681 w 10355"/>
                  <a:gd name="connsiteY583" fmla="*/ 9784 h 10000"/>
                  <a:gd name="connsiteX584" fmla="*/ 3703 w 10355"/>
                  <a:gd name="connsiteY584" fmla="*/ 9797 h 10000"/>
                  <a:gd name="connsiteX585" fmla="*/ 3745 w 10355"/>
                  <a:gd name="connsiteY585" fmla="*/ 9818 h 10000"/>
                  <a:gd name="connsiteX586" fmla="*/ 3777 w 10355"/>
                  <a:gd name="connsiteY586" fmla="*/ 9838 h 10000"/>
                  <a:gd name="connsiteX587" fmla="*/ 3820 w 10355"/>
                  <a:gd name="connsiteY587" fmla="*/ 9845 h 10000"/>
                  <a:gd name="connsiteX588" fmla="*/ 3852 w 10355"/>
                  <a:gd name="connsiteY588" fmla="*/ 9865 h 10000"/>
                  <a:gd name="connsiteX589" fmla="*/ 3884 w 10355"/>
                  <a:gd name="connsiteY589" fmla="*/ 9865 h 10000"/>
                  <a:gd name="connsiteX590" fmla="*/ 3895 w 10355"/>
                  <a:gd name="connsiteY590" fmla="*/ 9872 h 10000"/>
                  <a:gd name="connsiteX591" fmla="*/ 3906 w 10355"/>
                  <a:gd name="connsiteY591" fmla="*/ 9872 h 10000"/>
                  <a:gd name="connsiteX592" fmla="*/ 3927 w 10355"/>
                  <a:gd name="connsiteY592" fmla="*/ 9872 h 10000"/>
                  <a:gd name="connsiteX593" fmla="*/ 3938 w 10355"/>
                  <a:gd name="connsiteY593" fmla="*/ 9872 h 10000"/>
                  <a:gd name="connsiteX594" fmla="*/ 3949 w 10355"/>
                  <a:gd name="connsiteY594" fmla="*/ 9872 h 10000"/>
                  <a:gd name="connsiteX595" fmla="*/ 3970 w 10355"/>
                  <a:gd name="connsiteY595" fmla="*/ 9872 h 10000"/>
                  <a:gd name="connsiteX596" fmla="*/ 3981 w 10355"/>
                  <a:gd name="connsiteY596" fmla="*/ 9872 h 10000"/>
                  <a:gd name="connsiteX597" fmla="*/ 4013 w 10355"/>
                  <a:gd name="connsiteY597" fmla="*/ 9892 h 10000"/>
                  <a:gd name="connsiteX598" fmla="*/ 4034 w 10355"/>
                  <a:gd name="connsiteY598" fmla="*/ 9899 h 10000"/>
                  <a:gd name="connsiteX599" fmla="*/ 4066 w 10355"/>
                  <a:gd name="connsiteY599" fmla="*/ 9905 h 10000"/>
                  <a:gd name="connsiteX600" fmla="*/ 4098 w 10355"/>
                  <a:gd name="connsiteY600" fmla="*/ 9905 h 10000"/>
                  <a:gd name="connsiteX601" fmla="*/ 4141 w 10355"/>
                  <a:gd name="connsiteY601" fmla="*/ 9905 h 10000"/>
                  <a:gd name="connsiteX602" fmla="*/ 4173 w 10355"/>
                  <a:gd name="connsiteY602" fmla="*/ 9919 h 10000"/>
                  <a:gd name="connsiteX603" fmla="*/ 4216 w 10355"/>
                  <a:gd name="connsiteY603" fmla="*/ 9926 h 10000"/>
                  <a:gd name="connsiteX604" fmla="*/ 4227 w 10355"/>
                  <a:gd name="connsiteY604" fmla="*/ 9946 h 10000"/>
                  <a:gd name="connsiteX605" fmla="*/ 4302 w 10355"/>
                  <a:gd name="connsiteY605" fmla="*/ 9953 h 10000"/>
                  <a:gd name="connsiteX606" fmla="*/ 4355 w 10355"/>
                  <a:gd name="connsiteY606" fmla="*/ 9966 h 10000"/>
                  <a:gd name="connsiteX607" fmla="*/ 4430 w 10355"/>
                  <a:gd name="connsiteY607" fmla="*/ 9973 h 10000"/>
                  <a:gd name="connsiteX608" fmla="*/ 4483 w 10355"/>
                  <a:gd name="connsiteY608" fmla="*/ 9973 h 10000"/>
                  <a:gd name="connsiteX609" fmla="*/ 4558 w 10355"/>
                  <a:gd name="connsiteY609" fmla="*/ 9980 h 10000"/>
                  <a:gd name="connsiteX610" fmla="*/ 4633 w 10355"/>
                  <a:gd name="connsiteY610" fmla="*/ 9993 h 10000"/>
                  <a:gd name="connsiteX611" fmla="*/ 4687 w 10355"/>
                  <a:gd name="connsiteY611" fmla="*/ 9993 h 10000"/>
                  <a:gd name="connsiteX612" fmla="*/ 4761 w 10355"/>
                  <a:gd name="connsiteY61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82 h 10000"/>
                  <a:gd name="connsiteX514" fmla="*/ 2321 w 10000"/>
                  <a:gd name="connsiteY514" fmla="*/ 6435 h 10000"/>
                  <a:gd name="connsiteX515" fmla="*/ 2417 w 10000"/>
                  <a:gd name="connsiteY515" fmla="*/ 6482 h 10000"/>
                  <a:gd name="connsiteX516" fmla="*/ 2513 w 10000"/>
                  <a:gd name="connsiteY516" fmla="*/ 6516 h 10000"/>
                  <a:gd name="connsiteX517" fmla="*/ 2631 w 10000"/>
                  <a:gd name="connsiteY517" fmla="*/ 6543 h 10000"/>
                  <a:gd name="connsiteX518" fmla="*/ 2727 w 10000"/>
                  <a:gd name="connsiteY518" fmla="*/ 6556 h 10000"/>
                  <a:gd name="connsiteX519" fmla="*/ 2845 w 10000"/>
                  <a:gd name="connsiteY519" fmla="*/ 6563 h 10000"/>
                  <a:gd name="connsiteX520" fmla="*/ 2973 w 10000"/>
                  <a:gd name="connsiteY520" fmla="*/ 6570 h 10000"/>
                  <a:gd name="connsiteX521" fmla="*/ 3091 w 10000"/>
                  <a:gd name="connsiteY521" fmla="*/ 6570 h 10000"/>
                  <a:gd name="connsiteX522" fmla="*/ 3209 w 10000"/>
                  <a:gd name="connsiteY522" fmla="*/ 6563 h 10000"/>
                  <a:gd name="connsiteX523" fmla="*/ 3209 w 10000"/>
                  <a:gd name="connsiteY523" fmla="*/ 6590 h 10000"/>
                  <a:gd name="connsiteX524" fmla="*/ 3187 w 10000"/>
                  <a:gd name="connsiteY524" fmla="*/ 6624 h 10000"/>
                  <a:gd name="connsiteX525" fmla="*/ 3187 w 10000"/>
                  <a:gd name="connsiteY525" fmla="*/ 6651 h 10000"/>
                  <a:gd name="connsiteX526" fmla="*/ 3187 w 10000"/>
                  <a:gd name="connsiteY526" fmla="*/ 6678 h 10000"/>
                  <a:gd name="connsiteX527" fmla="*/ 3176 w 10000"/>
                  <a:gd name="connsiteY527" fmla="*/ 6712 h 10000"/>
                  <a:gd name="connsiteX528" fmla="*/ 3176 w 10000"/>
                  <a:gd name="connsiteY528" fmla="*/ 6739 h 10000"/>
                  <a:gd name="connsiteX529" fmla="*/ 3166 w 10000"/>
                  <a:gd name="connsiteY529" fmla="*/ 6766 h 10000"/>
                  <a:gd name="connsiteX530" fmla="*/ 3166 w 10000"/>
                  <a:gd name="connsiteY530" fmla="*/ 6793 h 10000"/>
                  <a:gd name="connsiteX531" fmla="*/ 3134 w 10000"/>
                  <a:gd name="connsiteY531" fmla="*/ 6989 h 10000"/>
                  <a:gd name="connsiteX532" fmla="*/ 3134 w 10000"/>
                  <a:gd name="connsiteY532" fmla="*/ 7184 h 10000"/>
                  <a:gd name="connsiteX533" fmla="*/ 3144 w 10000"/>
                  <a:gd name="connsiteY533" fmla="*/ 7380 h 10000"/>
                  <a:gd name="connsiteX534" fmla="*/ 3176 w 10000"/>
                  <a:gd name="connsiteY534" fmla="*/ 7576 h 10000"/>
                  <a:gd name="connsiteX535" fmla="*/ 3219 w 10000"/>
                  <a:gd name="connsiteY535" fmla="*/ 7765 h 10000"/>
                  <a:gd name="connsiteX536" fmla="*/ 3283 w 10000"/>
                  <a:gd name="connsiteY536" fmla="*/ 7968 h 10000"/>
                  <a:gd name="connsiteX537" fmla="*/ 3348 w 10000"/>
                  <a:gd name="connsiteY537" fmla="*/ 8157 h 10000"/>
                  <a:gd name="connsiteX538" fmla="*/ 3422 w 10000"/>
                  <a:gd name="connsiteY538" fmla="*/ 8339 h 10000"/>
                  <a:gd name="connsiteX539" fmla="*/ 3711 w 10000"/>
                  <a:gd name="connsiteY539" fmla="*/ 8852 h 10000"/>
                  <a:gd name="connsiteX540" fmla="*/ 3294 w 10000"/>
                  <a:gd name="connsiteY540" fmla="*/ 8832 h 10000"/>
                  <a:gd name="connsiteX541" fmla="*/ 2856 w 10000"/>
                  <a:gd name="connsiteY541" fmla="*/ 8832 h 10000"/>
                  <a:gd name="connsiteX542" fmla="*/ 2642 w 10000"/>
                  <a:gd name="connsiteY542" fmla="*/ 8832 h 10000"/>
                  <a:gd name="connsiteX543" fmla="*/ 2428 w 10000"/>
                  <a:gd name="connsiteY543" fmla="*/ 8845 h 10000"/>
                  <a:gd name="connsiteX544" fmla="*/ 2214 w 10000"/>
                  <a:gd name="connsiteY544" fmla="*/ 8859 h 10000"/>
                  <a:gd name="connsiteX545" fmla="*/ 1989 w 10000"/>
                  <a:gd name="connsiteY545" fmla="*/ 8879 h 10000"/>
                  <a:gd name="connsiteX546" fmla="*/ 1786 w 10000"/>
                  <a:gd name="connsiteY546" fmla="*/ 8906 h 10000"/>
                  <a:gd name="connsiteX547" fmla="*/ 1572 w 10000"/>
                  <a:gd name="connsiteY547" fmla="*/ 8933 h 10000"/>
                  <a:gd name="connsiteX548" fmla="*/ 1369 w 10000"/>
                  <a:gd name="connsiteY548" fmla="*/ 8967 h 10000"/>
                  <a:gd name="connsiteX549" fmla="*/ 1166 w 10000"/>
                  <a:gd name="connsiteY549" fmla="*/ 9014 h 10000"/>
                  <a:gd name="connsiteX550" fmla="*/ 984 w 10000"/>
                  <a:gd name="connsiteY550" fmla="*/ 9068 h 10000"/>
                  <a:gd name="connsiteX551" fmla="*/ 791 w 10000"/>
                  <a:gd name="connsiteY551" fmla="*/ 9136 h 10000"/>
                  <a:gd name="connsiteX552" fmla="*/ 610 w 10000"/>
                  <a:gd name="connsiteY552" fmla="*/ 9196 h 10000"/>
                  <a:gd name="connsiteX553" fmla="*/ 439 w 10000"/>
                  <a:gd name="connsiteY553" fmla="*/ 9278 h 10000"/>
                  <a:gd name="connsiteX554" fmla="*/ 406 w 10000"/>
                  <a:gd name="connsiteY554" fmla="*/ 9305 h 10000"/>
                  <a:gd name="connsiteX555" fmla="*/ 385 w 10000"/>
                  <a:gd name="connsiteY555" fmla="*/ 9332 h 10000"/>
                  <a:gd name="connsiteX556" fmla="*/ 364 w 10000"/>
                  <a:gd name="connsiteY556" fmla="*/ 9359 h 10000"/>
                  <a:gd name="connsiteX557" fmla="*/ 342 w 10000"/>
                  <a:gd name="connsiteY557" fmla="*/ 9392 h 10000"/>
                  <a:gd name="connsiteX558" fmla="*/ 332 w 10000"/>
                  <a:gd name="connsiteY558" fmla="*/ 9419 h 10000"/>
                  <a:gd name="connsiteX559" fmla="*/ 321 w 10000"/>
                  <a:gd name="connsiteY559" fmla="*/ 9446 h 10000"/>
                  <a:gd name="connsiteX560" fmla="*/ 321 w 10000"/>
                  <a:gd name="connsiteY560" fmla="*/ 9473 h 10000"/>
                  <a:gd name="connsiteX561" fmla="*/ 321 w 10000"/>
                  <a:gd name="connsiteY561" fmla="*/ 9500 h 10000"/>
                  <a:gd name="connsiteX562" fmla="*/ 492 w 10000"/>
                  <a:gd name="connsiteY562" fmla="*/ 9534 h 10000"/>
                  <a:gd name="connsiteX563" fmla="*/ 663 w 10000"/>
                  <a:gd name="connsiteY563" fmla="*/ 9554 h 10000"/>
                  <a:gd name="connsiteX564" fmla="*/ 834 w 10000"/>
                  <a:gd name="connsiteY564" fmla="*/ 9581 h 10000"/>
                  <a:gd name="connsiteX565" fmla="*/ 1016 w 10000"/>
                  <a:gd name="connsiteY565" fmla="*/ 9588 h 10000"/>
                  <a:gd name="connsiteX566" fmla="*/ 1369 w 10000"/>
                  <a:gd name="connsiteY566" fmla="*/ 9602 h 10000"/>
                  <a:gd name="connsiteX567" fmla="*/ 1733 w 10000"/>
                  <a:gd name="connsiteY567" fmla="*/ 9588 h 10000"/>
                  <a:gd name="connsiteX568" fmla="*/ 2096 w 10000"/>
                  <a:gd name="connsiteY568" fmla="*/ 9575 h 10000"/>
                  <a:gd name="connsiteX569" fmla="*/ 2460 w 10000"/>
                  <a:gd name="connsiteY569" fmla="*/ 9561 h 10000"/>
                  <a:gd name="connsiteX570" fmla="*/ 2813 w 10000"/>
                  <a:gd name="connsiteY570" fmla="*/ 9554 h 10000"/>
                  <a:gd name="connsiteX571" fmla="*/ 3176 w 10000"/>
                  <a:gd name="connsiteY571" fmla="*/ 9561 h 10000"/>
                  <a:gd name="connsiteX572" fmla="*/ 3176 w 10000"/>
                  <a:gd name="connsiteY572" fmla="*/ 9581 h 10000"/>
                  <a:gd name="connsiteX573" fmla="*/ 3187 w 10000"/>
                  <a:gd name="connsiteY573" fmla="*/ 9602 h 10000"/>
                  <a:gd name="connsiteX574" fmla="*/ 3187 w 10000"/>
                  <a:gd name="connsiteY574" fmla="*/ 9615 h 10000"/>
                  <a:gd name="connsiteX575" fmla="*/ 3187 w 10000"/>
                  <a:gd name="connsiteY575" fmla="*/ 9635 h 10000"/>
                  <a:gd name="connsiteX576" fmla="*/ 3209 w 10000"/>
                  <a:gd name="connsiteY576" fmla="*/ 9662 h 10000"/>
                  <a:gd name="connsiteX577" fmla="*/ 3219 w 10000"/>
                  <a:gd name="connsiteY577" fmla="*/ 9683 h 10000"/>
                  <a:gd name="connsiteX578" fmla="*/ 3219 w 10000"/>
                  <a:gd name="connsiteY578" fmla="*/ 9696 h 10000"/>
                  <a:gd name="connsiteX579" fmla="*/ 3241 w 10000"/>
                  <a:gd name="connsiteY579" fmla="*/ 9716 h 10000"/>
                  <a:gd name="connsiteX580" fmla="*/ 3262 w 10000"/>
                  <a:gd name="connsiteY580" fmla="*/ 9743 h 10000"/>
                  <a:gd name="connsiteX581" fmla="*/ 3294 w 10000"/>
                  <a:gd name="connsiteY581" fmla="*/ 9764 h 10000"/>
                  <a:gd name="connsiteX582" fmla="*/ 3326 w 10000"/>
                  <a:gd name="connsiteY582" fmla="*/ 9784 h 10000"/>
                  <a:gd name="connsiteX583" fmla="*/ 3348 w 10000"/>
                  <a:gd name="connsiteY583" fmla="*/ 9797 h 10000"/>
                  <a:gd name="connsiteX584" fmla="*/ 3390 w 10000"/>
                  <a:gd name="connsiteY584" fmla="*/ 9818 h 10000"/>
                  <a:gd name="connsiteX585" fmla="*/ 3422 w 10000"/>
                  <a:gd name="connsiteY585" fmla="*/ 9838 h 10000"/>
                  <a:gd name="connsiteX586" fmla="*/ 3465 w 10000"/>
                  <a:gd name="connsiteY586" fmla="*/ 9845 h 10000"/>
                  <a:gd name="connsiteX587" fmla="*/ 3497 w 10000"/>
                  <a:gd name="connsiteY587" fmla="*/ 9865 h 10000"/>
                  <a:gd name="connsiteX588" fmla="*/ 3529 w 10000"/>
                  <a:gd name="connsiteY588" fmla="*/ 9865 h 10000"/>
                  <a:gd name="connsiteX589" fmla="*/ 3540 w 10000"/>
                  <a:gd name="connsiteY589" fmla="*/ 9872 h 10000"/>
                  <a:gd name="connsiteX590" fmla="*/ 3551 w 10000"/>
                  <a:gd name="connsiteY590" fmla="*/ 9872 h 10000"/>
                  <a:gd name="connsiteX591" fmla="*/ 3572 w 10000"/>
                  <a:gd name="connsiteY591" fmla="*/ 9872 h 10000"/>
                  <a:gd name="connsiteX592" fmla="*/ 3583 w 10000"/>
                  <a:gd name="connsiteY592" fmla="*/ 9872 h 10000"/>
                  <a:gd name="connsiteX593" fmla="*/ 3594 w 10000"/>
                  <a:gd name="connsiteY593" fmla="*/ 9872 h 10000"/>
                  <a:gd name="connsiteX594" fmla="*/ 3615 w 10000"/>
                  <a:gd name="connsiteY594" fmla="*/ 9872 h 10000"/>
                  <a:gd name="connsiteX595" fmla="*/ 3626 w 10000"/>
                  <a:gd name="connsiteY595" fmla="*/ 9872 h 10000"/>
                  <a:gd name="connsiteX596" fmla="*/ 3658 w 10000"/>
                  <a:gd name="connsiteY596" fmla="*/ 9892 h 10000"/>
                  <a:gd name="connsiteX597" fmla="*/ 3679 w 10000"/>
                  <a:gd name="connsiteY597" fmla="*/ 9899 h 10000"/>
                  <a:gd name="connsiteX598" fmla="*/ 3711 w 10000"/>
                  <a:gd name="connsiteY598" fmla="*/ 9905 h 10000"/>
                  <a:gd name="connsiteX599" fmla="*/ 3743 w 10000"/>
                  <a:gd name="connsiteY599" fmla="*/ 9905 h 10000"/>
                  <a:gd name="connsiteX600" fmla="*/ 3786 w 10000"/>
                  <a:gd name="connsiteY600" fmla="*/ 9905 h 10000"/>
                  <a:gd name="connsiteX601" fmla="*/ 3818 w 10000"/>
                  <a:gd name="connsiteY601" fmla="*/ 9919 h 10000"/>
                  <a:gd name="connsiteX602" fmla="*/ 3861 w 10000"/>
                  <a:gd name="connsiteY602" fmla="*/ 9926 h 10000"/>
                  <a:gd name="connsiteX603" fmla="*/ 3872 w 10000"/>
                  <a:gd name="connsiteY603" fmla="*/ 9946 h 10000"/>
                  <a:gd name="connsiteX604" fmla="*/ 3947 w 10000"/>
                  <a:gd name="connsiteY604" fmla="*/ 9953 h 10000"/>
                  <a:gd name="connsiteX605" fmla="*/ 4000 w 10000"/>
                  <a:gd name="connsiteY605" fmla="*/ 9966 h 10000"/>
                  <a:gd name="connsiteX606" fmla="*/ 4075 w 10000"/>
                  <a:gd name="connsiteY606" fmla="*/ 9973 h 10000"/>
                  <a:gd name="connsiteX607" fmla="*/ 4128 w 10000"/>
                  <a:gd name="connsiteY607" fmla="*/ 9973 h 10000"/>
                  <a:gd name="connsiteX608" fmla="*/ 4203 w 10000"/>
                  <a:gd name="connsiteY608" fmla="*/ 9980 h 10000"/>
                  <a:gd name="connsiteX609" fmla="*/ 4278 w 10000"/>
                  <a:gd name="connsiteY609" fmla="*/ 9993 h 10000"/>
                  <a:gd name="connsiteX610" fmla="*/ 4332 w 10000"/>
                  <a:gd name="connsiteY610" fmla="*/ 9993 h 10000"/>
                  <a:gd name="connsiteX611" fmla="*/ 4406 w 10000"/>
                  <a:gd name="connsiteY611" fmla="*/ 10000 h 10000"/>
                  <a:gd name="connsiteX0" fmla="*/ 4791 w 10385"/>
                  <a:gd name="connsiteY0" fmla="*/ 10000 h 10000"/>
                  <a:gd name="connsiteX1" fmla="*/ 4866 w 10385"/>
                  <a:gd name="connsiteY1" fmla="*/ 10000 h 10000"/>
                  <a:gd name="connsiteX2" fmla="*/ 4952 w 10385"/>
                  <a:gd name="connsiteY2" fmla="*/ 10000 h 10000"/>
                  <a:gd name="connsiteX3" fmla="*/ 5037 w 10385"/>
                  <a:gd name="connsiteY3" fmla="*/ 9993 h 10000"/>
                  <a:gd name="connsiteX4" fmla="*/ 5123 w 10385"/>
                  <a:gd name="connsiteY4" fmla="*/ 9993 h 10000"/>
                  <a:gd name="connsiteX5" fmla="*/ 5198 w 10385"/>
                  <a:gd name="connsiteY5" fmla="*/ 9993 h 10000"/>
                  <a:gd name="connsiteX6" fmla="*/ 5283 w 10385"/>
                  <a:gd name="connsiteY6" fmla="*/ 9980 h 10000"/>
                  <a:gd name="connsiteX7" fmla="*/ 5369 w 10385"/>
                  <a:gd name="connsiteY7" fmla="*/ 9980 h 10000"/>
                  <a:gd name="connsiteX8" fmla="*/ 5455 w 10385"/>
                  <a:gd name="connsiteY8" fmla="*/ 9980 h 10000"/>
                  <a:gd name="connsiteX9" fmla="*/ 5508 w 10385"/>
                  <a:gd name="connsiteY9" fmla="*/ 9973 h 10000"/>
                  <a:gd name="connsiteX10" fmla="*/ 5561 w 10385"/>
                  <a:gd name="connsiteY10" fmla="*/ 9966 h 10000"/>
                  <a:gd name="connsiteX11" fmla="*/ 5604 w 10385"/>
                  <a:gd name="connsiteY11" fmla="*/ 9953 h 10000"/>
                  <a:gd name="connsiteX12" fmla="*/ 5658 w 10385"/>
                  <a:gd name="connsiteY12" fmla="*/ 9953 h 10000"/>
                  <a:gd name="connsiteX13" fmla="*/ 5701 w 10385"/>
                  <a:gd name="connsiteY13" fmla="*/ 9946 h 10000"/>
                  <a:gd name="connsiteX14" fmla="*/ 5743 w 10385"/>
                  <a:gd name="connsiteY14" fmla="*/ 9946 h 10000"/>
                  <a:gd name="connsiteX15" fmla="*/ 5786 w 10385"/>
                  <a:gd name="connsiteY15" fmla="*/ 9946 h 10000"/>
                  <a:gd name="connsiteX16" fmla="*/ 5850 w 10385"/>
                  <a:gd name="connsiteY16" fmla="*/ 9939 h 10000"/>
                  <a:gd name="connsiteX17" fmla="*/ 5872 w 10385"/>
                  <a:gd name="connsiteY17" fmla="*/ 9926 h 10000"/>
                  <a:gd name="connsiteX18" fmla="*/ 5904 w 10385"/>
                  <a:gd name="connsiteY18" fmla="*/ 9926 h 10000"/>
                  <a:gd name="connsiteX19" fmla="*/ 5936 w 10385"/>
                  <a:gd name="connsiteY19" fmla="*/ 9919 h 10000"/>
                  <a:gd name="connsiteX20" fmla="*/ 5957 w 10385"/>
                  <a:gd name="connsiteY20" fmla="*/ 9919 h 10000"/>
                  <a:gd name="connsiteX21" fmla="*/ 5989 w 10385"/>
                  <a:gd name="connsiteY21" fmla="*/ 9919 h 10000"/>
                  <a:gd name="connsiteX22" fmla="*/ 6021 w 10385"/>
                  <a:gd name="connsiteY22" fmla="*/ 9919 h 10000"/>
                  <a:gd name="connsiteX23" fmla="*/ 6043 w 10385"/>
                  <a:gd name="connsiteY23" fmla="*/ 9919 h 10000"/>
                  <a:gd name="connsiteX24" fmla="*/ 6075 w 10385"/>
                  <a:gd name="connsiteY24" fmla="*/ 9905 h 10000"/>
                  <a:gd name="connsiteX25" fmla="*/ 6150 w 10385"/>
                  <a:gd name="connsiteY25" fmla="*/ 9892 h 10000"/>
                  <a:gd name="connsiteX26" fmla="*/ 6235 w 10385"/>
                  <a:gd name="connsiteY26" fmla="*/ 9878 h 10000"/>
                  <a:gd name="connsiteX27" fmla="*/ 6310 w 10385"/>
                  <a:gd name="connsiteY27" fmla="*/ 9851 h 10000"/>
                  <a:gd name="connsiteX28" fmla="*/ 6374 w 10385"/>
                  <a:gd name="connsiteY28" fmla="*/ 9838 h 10000"/>
                  <a:gd name="connsiteX29" fmla="*/ 6449 w 10385"/>
                  <a:gd name="connsiteY29" fmla="*/ 9811 h 10000"/>
                  <a:gd name="connsiteX30" fmla="*/ 6524 w 10385"/>
                  <a:gd name="connsiteY30" fmla="*/ 9784 h 10000"/>
                  <a:gd name="connsiteX31" fmla="*/ 6578 w 10385"/>
                  <a:gd name="connsiteY31" fmla="*/ 9743 h 10000"/>
                  <a:gd name="connsiteX32" fmla="*/ 6642 w 10385"/>
                  <a:gd name="connsiteY32" fmla="*/ 9716 h 10000"/>
                  <a:gd name="connsiteX33" fmla="*/ 6652 w 10385"/>
                  <a:gd name="connsiteY33" fmla="*/ 9669 h 10000"/>
                  <a:gd name="connsiteX34" fmla="*/ 6652 w 10385"/>
                  <a:gd name="connsiteY34" fmla="*/ 9629 h 10000"/>
                  <a:gd name="connsiteX35" fmla="*/ 6642 w 10385"/>
                  <a:gd name="connsiteY35" fmla="*/ 9581 h 10000"/>
                  <a:gd name="connsiteX36" fmla="*/ 6610 w 10385"/>
                  <a:gd name="connsiteY36" fmla="*/ 9534 h 10000"/>
                  <a:gd name="connsiteX37" fmla="*/ 6578 w 10385"/>
                  <a:gd name="connsiteY37" fmla="*/ 9500 h 10000"/>
                  <a:gd name="connsiteX38" fmla="*/ 6535 w 10385"/>
                  <a:gd name="connsiteY38" fmla="*/ 9460 h 10000"/>
                  <a:gd name="connsiteX39" fmla="*/ 6481 w 10385"/>
                  <a:gd name="connsiteY39" fmla="*/ 9426 h 10000"/>
                  <a:gd name="connsiteX40" fmla="*/ 6428 w 10385"/>
                  <a:gd name="connsiteY40" fmla="*/ 9399 h 10000"/>
                  <a:gd name="connsiteX41" fmla="*/ 6364 w 10385"/>
                  <a:gd name="connsiteY41" fmla="*/ 9392 h 10000"/>
                  <a:gd name="connsiteX42" fmla="*/ 6310 w 10385"/>
                  <a:gd name="connsiteY42" fmla="*/ 9372 h 10000"/>
                  <a:gd name="connsiteX43" fmla="*/ 6246 w 10385"/>
                  <a:gd name="connsiteY43" fmla="*/ 9352 h 10000"/>
                  <a:gd name="connsiteX44" fmla="*/ 6182 w 10385"/>
                  <a:gd name="connsiteY44" fmla="*/ 9332 h 10000"/>
                  <a:gd name="connsiteX45" fmla="*/ 6118 w 10385"/>
                  <a:gd name="connsiteY45" fmla="*/ 9325 h 10000"/>
                  <a:gd name="connsiteX46" fmla="*/ 6043 w 10385"/>
                  <a:gd name="connsiteY46" fmla="*/ 9305 h 10000"/>
                  <a:gd name="connsiteX47" fmla="*/ 5989 w 10385"/>
                  <a:gd name="connsiteY47" fmla="*/ 9291 h 10000"/>
                  <a:gd name="connsiteX48" fmla="*/ 5914 w 10385"/>
                  <a:gd name="connsiteY48" fmla="*/ 9278 h 10000"/>
                  <a:gd name="connsiteX49" fmla="*/ 5893 w 10385"/>
                  <a:gd name="connsiteY49" fmla="*/ 9271 h 10000"/>
                  <a:gd name="connsiteX50" fmla="*/ 5861 w 10385"/>
                  <a:gd name="connsiteY50" fmla="*/ 9271 h 10000"/>
                  <a:gd name="connsiteX51" fmla="*/ 5829 w 10385"/>
                  <a:gd name="connsiteY51" fmla="*/ 9271 h 10000"/>
                  <a:gd name="connsiteX52" fmla="*/ 5818 w 10385"/>
                  <a:gd name="connsiteY52" fmla="*/ 9264 h 10000"/>
                  <a:gd name="connsiteX53" fmla="*/ 5786 w 10385"/>
                  <a:gd name="connsiteY53" fmla="*/ 9264 h 10000"/>
                  <a:gd name="connsiteX54" fmla="*/ 5754 w 10385"/>
                  <a:gd name="connsiteY54" fmla="*/ 9264 h 10000"/>
                  <a:gd name="connsiteX55" fmla="*/ 5743 w 10385"/>
                  <a:gd name="connsiteY55" fmla="*/ 9251 h 10000"/>
                  <a:gd name="connsiteX56" fmla="*/ 5711 w 10385"/>
                  <a:gd name="connsiteY56" fmla="*/ 9244 h 10000"/>
                  <a:gd name="connsiteX57" fmla="*/ 5711 w 10385"/>
                  <a:gd name="connsiteY57" fmla="*/ 9223 h 10000"/>
                  <a:gd name="connsiteX58" fmla="*/ 5733 w 10385"/>
                  <a:gd name="connsiteY58" fmla="*/ 9196 h 10000"/>
                  <a:gd name="connsiteX59" fmla="*/ 5733 w 10385"/>
                  <a:gd name="connsiteY59" fmla="*/ 9176 h 10000"/>
                  <a:gd name="connsiteX60" fmla="*/ 5743 w 10385"/>
                  <a:gd name="connsiteY60" fmla="*/ 9163 h 10000"/>
                  <a:gd name="connsiteX61" fmla="*/ 5743 w 10385"/>
                  <a:gd name="connsiteY61" fmla="*/ 9142 h 10000"/>
                  <a:gd name="connsiteX62" fmla="*/ 5754 w 10385"/>
                  <a:gd name="connsiteY62" fmla="*/ 9122 h 10000"/>
                  <a:gd name="connsiteX63" fmla="*/ 5775 w 10385"/>
                  <a:gd name="connsiteY63" fmla="*/ 9095 h 10000"/>
                  <a:gd name="connsiteX64" fmla="*/ 5775 w 10385"/>
                  <a:gd name="connsiteY64" fmla="*/ 9082 h 10000"/>
                  <a:gd name="connsiteX65" fmla="*/ 5829 w 10385"/>
                  <a:gd name="connsiteY65" fmla="*/ 8953 h 10000"/>
                  <a:gd name="connsiteX66" fmla="*/ 5893 w 10385"/>
                  <a:gd name="connsiteY66" fmla="*/ 8832 h 10000"/>
                  <a:gd name="connsiteX67" fmla="*/ 5936 w 10385"/>
                  <a:gd name="connsiteY67" fmla="*/ 8724 h 10000"/>
                  <a:gd name="connsiteX68" fmla="*/ 5979 w 10385"/>
                  <a:gd name="connsiteY68" fmla="*/ 8602 h 10000"/>
                  <a:gd name="connsiteX69" fmla="*/ 6021 w 10385"/>
                  <a:gd name="connsiteY69" fmla="*/ 8494 h 10000"/>
                  <a:gd name="connsiteX70" fmla="*/ 6043 w 10385"/>
                  <a:gd name="connsiteY70" fmla="*/ 8379 h 10000"/>
                  <a:gd name="connsiteX71" fmla="*/ 6064 w 10385"/>
                  <a:gd name="connsiteY71" fmla="*/ 8258 h 10000"/>
                  <a:gd name="connsiteX72" fmla="*/ 6075 w 10385"/>
                  <a:gd name="connsiteY72" fmla="*/ 8143 h 10000"/>
                  <a:gd name="connsiteX73" fmla="*/ 6086 w 10385"/>
                  <a:gd name="connsiteY73" fmla="*/ 8028 h 10000"/>
                  <a:gd name="connsiteX74" fmla="*/ 6118 w 10385"/>
                  <a:gd name="connsiteY74" fmla="*/ 7927 h 10000"/>
                  <a:gd name="connsiteX75" fmla="*/ 6118 w 10385"/>
                  <a:gd name="connsiteY75" fmla="*/ 7833 h 10000"/>
                  <a:gd name="connsiteX76" fmla="*/ 6139 w 10385"/>
                  <a:gd name="connsiteY76" fmla="*/ 7731 h 10000"/>
                  <a:gd name="connsiteX77" fmla="*/ 6139 w 10385"/>
                  <a:gd name="connsiteY77" fmla="*/ 7630 h 10000"/>
                  <a:gd name="connsiteX78" fmla="*/ 6150 w 10385"/>
                  <a:gd name="connsiteY78" fmla="*/ 7529 h 10000"/>
                  <a:gd name="connsiteX79" fmla="*/ 6150 w 10385"/>
                  <a:gd name="connsiteY79" fmla="*/ 7441 h 10000"/>
                  <a:gd name="connsiteX80" fmla="*/ 6160 w 10385"/>
                  <a:gd name="connsiteY80" fmla="*/ 7340 h 10000"/>
                  <a:gd name="connsiteX81" fmla="*/ 6150 w 10385"/>
                  <a:gd name="connsiteY81" fmla="*/ 7191 h 10000"/>
                  <a:gd name="connsiteX82" fmla="*/ 6139 w 10385"/>
                  <a:gd name="connsiteY82" fmla="*/ 7043 h 10000"/>
                  <a:gd name="connsiteX83" fmla="*/ 6118 w 10385"/>
                  <a:gd name="connsiteY83" fmla="*/ 6901 h 10000"/>
                  <a:gd name="connsiteX84" fmla="*/ 6107 w 10385"/>
                  <a:gd name="connsiteY84" fmla="*/ 6752 h 10000"/>
                  <a:gd name="connsiteX85" fmla="*/ 6086 w 10385"/>
                  <a:gd name="connsiteY85" fmla="*/ 6610 h 10000"/>
                  <a:gd name="connsiteX86" fmla="*/ 6107 w 10385"/>
                  <a:gd name="connsiteY86" fmla="*/ 6469 h 10000"/>
                  <a:gd name="connsiteX87" fmla="*/ 6139 w 10385"/>
                  <a:gd name="connsiteY87" fmla="*/ 6327 h 10000"/>
                  <a:gd name="connsiteX88" fmla="*/ 6203 w 10385"/>
                  <a:gd name="connsiteY88" fmla="*/ 6172 h 10000"/>
                  <a:gd name="connsiteX89" fmla="*/ 6235 w 10385"/>
                  <a:gd name="connsiteY89" fmla="*/ 6090 h 10000"/>
                  <a:gd name="connsiteX90" fmla="*/ 6310 w 10385"/>
                  <a:gd name="connsiteY90" fmla="*/ 6009 h 10000"/>
                  <a:gd name="connsiteX91" fmla="*/ 6374 w 10385"/>
                  <a:gd name="connsiteY91" fmla="*/ 5935 h 10000"/>
                  <a:gd name="connsiteX92" fmla="*/ 6471 w 10385"/>
                  <a:gd name="connsiteY92" fmla="*/ 5861 h 10000"/>
                  <a:gd name="connsiteX93" fmla="*/ 6567 w 10385"/>
                  <a:gd name="connsiteY93" fmla="*/ 5800 h 10000"/>
                  <a:gd name="connsiteX94" fmla="*/ 6674 w 10385"/>
                  <a:gd name="connsiteY94" fmla="*/ 5726 h 10000"/>
                  <a:gd name="connsiteX95" fmla="*/ 6759 w 10385"/>
                  <a:gd name="connsiteY95" fmla="*/ 5652 h 10000"/>
                  <a:gd name="connsiteX96" fmla="*/ 6856 w 10385"/>
                  <a:gd name="connsiteY96" fmla="*/ 5584 h 10000"/>
                  <a:gd name="connsiteX97" fmla="*/ 6909 w 10385"/>
                  <a:gd name="connsiteY97" fmla="*/ 5517 h 10000"/>
                  <a:gd name="connsiteX98" fmla="*/ 6963 w 10385"/>
                  <a:gd name="connsiteY98" fmla="*/ 5429 h 10000"/>
                  <a:gd name="connsiteX99" fmla="*/ 6984 w 10385"/>
                  <a:gd name="connsiteY99" fmla="*/ 5361 h 10000"/>
                  <a:gd name="connsiteX100" fmla="*/ 7005 w 10385"/>
                  <a:gd name="connsiteY100" fmla="*/ 5287 h 10000"/>
                  <a:gd name="connsiteX101" fmla="*/ 7005 w 10385"/>
                  <a:gd name="connsiteY101" fmla="*/ 5206 h 10000"/>
                  <a:gd name="connsiteX102" fmla="*/ 6984 w 10385"/>
                  <a:gd name="connsiteY102" fmla="*/ 5125 h 10000"/>
                  <a:gd name="connsiteX103" fmla="*/ 6963 w 10385"/>
                  <a:gd name="connsiteY103" fmla="*/ 5037 h 10000"/>
                  <a:gd name="connsiteX104" fmla="*/ 6909 w 10385"/>
                  <a:gd name="connsiteY104" fmla="*/ 4956 h 10000"/>
                  <a:gd name="connsiteX105" fmla="*/ 6888 w 10385"/>
                  <a:gd name="connsiteY105" fmla="*/ 4922 h 10000"/>
                  <a:gd name="connsiteX106" fmla="*/ 6856 w 10385"/>
                  <a:gd name="connsiteY106" fmla="*/ 4882 h 10000"/>
                  <a:gd name="connsiteX107" fmla="*/ 6845 w 10385"/>
                  <a:gd name="connsiteY107" fmla="*/ 4848 h 10000"/>
                  <a:gd name="connsiteX108" fmla="*/ 6845 w 10385"/>
                  <a:gd name="connsiteY108" fmla="*/ 4801 h 10000"/>
                  <a:gd name="connsiteX109" fmla="*/ 6856 w 10385"/>
                  <a:gd name="connsiteY109" fmla="*/ 4767 h 10000"/>
                  <a:gd name="connsiteX110" fmla="*/ 6856 w 10385"/>
                  <a:gd name="connsiteY110" fmla="*/ 4733 h 10000"/>
                  <a:gd name="connsiteX111" fmla="*/ 6866 w 10385"/>
                  <a:gd name="connsiteY111" fmla="*/ 4686 h 10000"/>
                  <a:gd name="connsiteX112" fmla="*/ 6866 w 10385"/>
                  <a:gd name="connsiteY112" fmla="*/ 4646 h 10000"/>
                  <a:gd name="connsiteX113" fmla="*/ 6930 w 10385"/>
                  <a:gd name="connsiteY113" fmla="*/ 4619 h 10000"/>
                  <a:gd name="connsiteX114" fmla="*/ 6984 w 10385"/>
                  <a:gd name="connsiteY114" fmla="*/ 4605 h 10000"/>
                  <a:gd name="connsiteX115" fmla="*/ 7048 w 10385"/>
                  <a:gd name="connsiteY115" fmla="*/ 4564 h 10000"/>
                  <a:gd name="connsiteX116" fmla="*/ 7102 w 10385"/>
                  <a:gd name="connsiteY116" fmla="*/ 4537 h 10000"/>
                  <a:gd name="connsiteX117" fmla="*/ 7155 w 10385"/>
                  <a:gd name="connsiteY117" fmla="*/ 4510 h 10000"/>
                  <a:gd name="connsiteX118" fmla="*/ 7219 w 10385"/>
                  <a:gd name="connsiteY118" fmla="*/ 4477 h 10000"/>
                  <a:gd name="connsiteX119" fmla="*/ 7273 w 10385"/>
                  <a:gd name="connsiteY119" fmla="*/ 4450 h 10000"/>
                  <a:gd name="connsiteX120" fmla="*/ 7337 w 10385"/>
                  <a:gd name="connsiteY120" fmla="*/ 4423 h 10000"/>
                  <a:gd name="connsiteX121" fmla="*/ 7358 w 10385"/>
                  <a:gd name="connsiteY121" fmla="*/ 4396 h 10000"/>
                  <a:gd name="connsiteX122" fmla="*/ 7390 w 10385"/>
                  <a:gd name="connsiteY122" fmla="*/ 4369 h 10000"/>
                  <a:gd name="connsiteX123" fmla="*/ 7422 w 10385"/>
                  <a:gd name="connsiteY123" fmla="*/ 4348 h 10000"/>
                  <a:gd name="connsiteX124" fmla="*/ 7444 w 10385"/>
                  <a:gd name="connsiteY124" fmla="*/ 4328 h 10000"/>
                  <a:gd name="connsiteX125" fmla="*/ 7476 w 10385"/>
                  <a:gd name="connsiteY125" fmla="*/ 4308 h 10000"/>
                  <a:gd name="connsiteX126" fmla="*/ 7508 w 10385"/>
                  <a:gd name="connsiteY126" fmla="*/ 4294 h 10000"/>
                  <a:gd name="connsiteX127" fmla="*/ 7551 w 10385"/>
                  <a:gd name="connsiteY127" fmla="*/ 4274 h 10000"/>
                  <a:gd name="connsiteX128" fmla="*/ 7594 w 10385"/>
                  <a:gd name="connsiteY128" fmla="*/ 4254 h 10000"/>
                  <a:gd name="connsiteX129" fmla="*/ 7765 w 10385"/>
                  <a:gd name="connsiteY129" fmla="*/ 4173 h 10000"/>
                  <a:gd name="connsiteX130" fmla="*/ 7936 w 10385"/>
                  <a:gd name="connsiteY130" fmla="*/ 4099 h 10000"/>
                  <a:gd name="connsiteX131" fmla="*/ 8118 w 10385"/>
                  <a:gd name="connsiteY131" fmla="*/ 4031 h 10000"/>
                  <a:gd name="connsiteX132" fmla="*/ 8289 w 10385"/>
                  <a:gd name="connsiteY132" fmla="*/ 3943 h 10000"/>
                  <a:gd name="connsiteX133" fmla="*/ 8364 w 10385"/>
                  <a:gd name="connsiteY133" fmla="*/ 3903 h 10000"/>
                  <a:gd name="connsiteX134" fmla="*/ 8428 w 10385"/>
                  <a:gd name="connsiteY134" fmla="*/ 3856 h 10000"/>
                  <a:gd name="connsiteX135" fmla="*/ 8492 w 10385"/>
                  <a:gd name="connsiteY135" fmla="*/ 3801 h 10000"/>
                  <a:gd name="connsiteX136" fmla="*/ 8535 w 10385"/>
                  <a:gd name="connsiteY136" fmla="*/ 3747 h 10000"/>
                  <a:gd name="connsiteX137" fmla="*/ 8578 w 10385"/>
                  <a:gd name="connsiteY137" fmla="*/ 3693 h 10000"/>
                  <a:gd name="connsiteX138" fmla="*/ 8588 w 10385"/>
                  <a:gd name="connsiteY138" fmla="*/ 3626 h 10000"/>
                  <a:gd name="connsiteX139" fmla="*/ 8599 w 10385"/>
                  <a:gd name="connsiteY139" fmla="*/ 3565 h 10000"/>
                  <a:gd name="connsiteX140" fmla="*/ 8599 w 10385"/>
                  <a:gd name="connsiteY140" fmla="*/ 3491 h 10000"/>
                  <a:gd name="connsiteX141" fmla="*/ 8588 w 10385"/>
                  <a:gd name="connsiteY141" fmla="*/ 3484 h 10000"/>
                  <a:gd name="connsiteX142" fmla="*/ 8588 w 10385"/>
                  <a:gd name="connsiteY142" fmla="*/ 3484 h 10000"/>
                  <a:gd name="connsiteX143" fmla="*/ 8578 w 10385"/>
                  <a:gd name="connsiteY143" fmla="*/ 3471 h 10000"/>
                  <a:gd name="connsiteX144" fmla="*/ 8578 w 10385"/>
                  <a:gd name="connsiteY144" fmla="*/ 3464 h 10000"/>
                  <a:gd name="connsiteX145" fmla="*/ 8578 w 10385"/>
                  <a:gd name="connsiteY145" fmla="*/ 3450 h 10000"/>
                  <a:gd name="connsiteX146" fmla="*/ 8578 w 10385"/>
                  <a:gd name="connsiteY146" fmla="*/ 3444 h 10000"/>
                  <a:gd name="connsiteX147" fmla="*/ 8578 w 10385"/>
                  <a:gd name="connsiteY147" fmla="*/ 3437 h 10000"/>
                  <a:gd name="connsiteX148" fmla="*/ 8588 w 10385"/>
                  <a:gd name="connsiteY148" fmla="*/ 3423 h 10000"/>
                  <a:gd name="connsiteX149" fmla="*/ 8674 w 10385"/>
                  <a:gd name="connsiteY149" fmla="*/ 3437 h 10000"/>
                  <a:gd name="connsiteX150" fmla="*/ 8759 w 10385"/>
                  <a:gd name="connsiteY150" fmla="*/ 3444 h 10000"/>
                  <a:gd name="connsiteX151" fmla="*/ 8866 w 10385"/>
                  <a:gd name="connsiteY151" fmla="*/ 3444 h 10000"/>
                  <a:gd name="connsiteX152" fmla="*/ 8952 w 10385"/>
                  <a:gd name="connsiteY152" fmla="*/ 3437 h 10000"/>
                  <a:gd name="connsiteX153" fmla="*/ 9037 w 10385"/>
                  <a:gd name="connsiteY153" fmla="*/ 3423 h 10000"/>
                  <a:gd name="connsiteX154" fmla="*/ 9123 w 10385"/>
                  <a:gd name="connsiteY154" fmla="*/ 3417 h 10000"/>
                  <a:gd name="connsiteX155" fmla="*/ 9209 w 10385"/>
                  <a:gd name="connsiteY155" fmla="*/ 3410 h 10000"/>
                  <a:gd name="connsiteX156" fmla="*/ 9294 w 10385"/>
                  <a:gd name="connsiteY156" fmla="*/ 3390 h 10000"/>
                  <a:gd name="connsiteX157" fmla="*/ 9337 w 10385"/>
                  <a:gd name="connsiteY157" fmla="*/ 3369 h 10000"/>
                  <a:gd name="connsiteX158" fmla="*/ 9380 w 10385"/>
                  <a:gd name="connsiteY158" fmla="*/ 3363 h 10000"/>
                  <a:gd name="connsiteX159" fmla="*/ 9412 w 10385"/>
                  <a:gd name="connsiteY159" fmla="*/ 3342 h 10000"/>
                  <a:gd name="connsiteX160" fmla="*/ 9455 w 10385"/>
                  <a:gd name="connsiteY160" fmla="*/ 3336 h 10000"/>
                  <a:gd name="connsiteX161" fmla="*/ 9487 w 10385"/>
                  <a:gd name="connsiteY161" fmla="*/ 3315 h 10000"/>
                  <a:gd name="connsiteX162" fmla="*/ 9519 w 10385"/>
                  <a:gd name="connsiteY162" fmla="*/ 3309 h 10000"/>
                  <a:gd name="connsiteX163" fmla="*/ 9540 w 10385"/>
                  <a:gd name="connsiteY163" fmla="*/ 3302 h 10000"/>
                  <a:gd name="connsiteX164" fmla="*/ 9572 w 10385"/>
                  <a:gd name="connsiteY164" fmla="*/ 3282 h 10000"/>
                  <a:gd name="connsiteX165" fmla="*/ 9626 w 10385"/>
                  <a:gd name="connsiteY165" fmla="*/ 3241 h 10000"/>
                  <a:gd name="connsiteX166" fmla="*/ 9690 w 10385"/>
                  <a:gd name="connsiteY166" fmla="*/ 3207 h 10000"/>
                  <a:gd name="connsiteX167" fmla="*/ 9733 w 10385"/>
                  <a:gd name="connsiteY167" fmla="*/ 3160 h 10000"/>
                  <a:gd name="connsiteX168" fmla="*/ 9765 w 10385"/>
                  <a:gd name="connsiteY168" fmla="*/ 3120 h 10000"/>
                  <a:gd name="connsiteX169" fmla="*/ 9786 w 10385"/>
                  <a:gd name="connsiteY169" fmla="*/ 3059 h 10000"/>
                  <a:gd name="connsiteX170" fmla="*/ 9786 w 10385"/>
                  <a:gd name="connsiteY170" fmla="*/ 3018 h 10000"/>
                  <a:gd name="connsiteX171" fmla="*/ 9786 w 10385"/>
                  <a:gd name="connsiteY171" fmla="*/ 2964 h 10000"/>
                  <a:gd name="connsiteX172" fmla="*/ 9786 w 10385"/>
                  <a:gd name="connsiteY172" fmla="*/ 2903 h 10000"/>
                  <a:gd name="connsiteX173" fmla="*/ 9775 w 10385"/>
                  <a:gd name="connsiteY173" fmla="*/ 2876 h 10000"/>
                  <a:gd name="connsiteX174" fmla="*/ 9743 w 10385"/>
                  <a:gd name="connsiteY174" fmla="*/ 2849 h 10000"/>
                  <a:gd name="connsiteX175" fmla="*/ 9733 w 10385"/>
                  <a:gd name="connsiteY175" fmla="*/ 2836 h 10000"/>
                  <a:gd name="connsiteX176" fmla="*/ 9701 w 10385"/>
                  <a:gd name="connsiteY176" fmla="*/ 2809 h 10000"/>
                  <a:gd name="connsiteX177" fmla="*/ 9690 w 10385"/>
                  <a:gd name="connsiteY177" fmla="*/ 2789 h 10000"/>
                  <a:gd name="connsiteX178" fmla="*/ 9658 w 10385"/>
                  <a:gd name="connsiteY178" fmla="*/ 2762 h 10000"/>
                  <a:gd name="connsiteX179" fmla="*/ 9626 w 10385"/>
                  <a:gd name="connsiteY179" fmla="*/ 2741 h 10000"/>
                  <a:gd name="connsiteX180" fmla="*/ 9604 w 10385"/>
                  <a:gd name="connsiteY180" fmla="*/ 2714 h 10000"/>
                  <a:gd name="connsiteX181" fmla="*/ 9626 w 10385"/>
                  <a:gd name="connsiteY181" fmla="*/ 2687 h 10000"/>
                  <a:gd name="connsiteX182" fmla="*/ 9647 w 10385"/>
                  <a:gd name="connsiteY182" fmla="*/ 2654 h 10000"/>
                  <a:gd name="connsiteX183" fmla="*/ 9658 w 10385"/>
                  <a:gd name="connsiteY183" fmla="*/ 2627 h 10000"/>
                  <a:gd name="connsiteX184" fmla="*/ 9658 w 10385"/>
                  <a:gd name="connsiteY184" fmla="*/ 2586 h 10000"/>
                  <a:gd name="connsiteX185" fmla="*/ 9668 w 10385"/>
                  <a:gd name="connsiteY185" fmla="*/ 2559 h 10000"/>
                  <a:gd name="connsiteX186" fmla="*/ 9690 w 10385"/>
                  <a:gd name="connsiteY186" fmla="*/ 2525 h 10000"/>
                  <a:gd name="connsiteX187" fmla="*/ 9711 w 10385"/>
                  <a:gd name="connsiteY187" fmla="*/ 2498 h 10000"/>
                  <a:gd name="connsiteX188" fmla="*/ 9743 w 10385"/>
                  <a:gd name="connsiteY188" fmla="*/ 2471 h 10000"/>
                  <a:gd name="connsiteX189" fmla="*/ 9807 w 10385"/>
                  <a:gd name="connsiteY189" fmla="*/ 2397 h 10000"/>
                  <a:gd name="connsiteX190" fmla="*/ 9861 w 10385"/>
                  <a:gd name="connsiteY190" fmla="*/ 2330 h 10000"/>
                  <a:gd name="connsiteX191" fmla="*/ 9936 w 10385"/>
                  <a:gd name="connsiteY191" fmla="*/ 2275 h 10000"/>
                  <a:gd name="connsiteX192" fmla="*/ 10021 w 10385"/>
                  <a:gd name="connsiteY192" fmla="*/ 2215 h 10000"/>
                  <a:gd name="connsiteX193" fmla="*/ 10096 w 10385"/>
                  <a:gd name="connsiteY193" fmla="*/ 2161 h 10000"/>
                  <a:gd name="connsiteX194" fmla="*/ 10182 w 10385"/>
                  <a:gd name="connsiteY194" fmla="*/ 2093 h 10000"/>
                  <a:gd name="connsiteX195" fmla="*/ 10246 w 10385"/>
                  <a:gd name="connsiteY195" fmla="*/ 2039 h 10000"/>
                  <a:gd name="connsiteX196" fmla="*/ 10321 w 10385"/>
                  <a:gd name="connsiteY196" fmla="*/ 1985 h 10000"/>
                  <a:gd name="connsiteX197" fmla="*/ 10353 w 10385"/>
                  <a:gd name="connsiteY197" fmla="*/ 1951 h 10000"/>
                  <a:gd name="connsiteX198" fmla="*/ 10385 w 10385"/>
                  <a:gd name="connsiteY198" fmla="*/ 1904 h 10000"/>
                  <a:gd name="connsiteX199" fmla="*/ 10385 w 10385"/>
                  <a:gd name="connsiteY199" fmla="*/ 1870 h 10000"/>
                  <a:gd name="connsiteX200" fmla="*/ 10385 w 10385"/>
                  <a:gd name="connsiteY200" fmla="*/ 1823 h 10000"/>
                  <a:gd name="connsiteX201" fmla="*/ 10364 w 10385"/>
                  <a:gd name="connsiteY201" fmla="*/ 1783 h 10000"/>
                  <a:gd name="connsiteX202" fmla="*/ 10342 w 10385"/>
                  <a:gd name="connsiteY202" fmla="*/ 1749 h 10000"/>
                  <a:gd name="connsiteX203" fmla="*/ 10310 w 10385"/>
                  <a:gd name="connsiteY203" fmla="*/ 1715 h 10000"/>
                  <a:gd name="connsiteX204" fmla="*/ 10278 w 10385"/>
                  <a:gd name="connsiteY204" fmla="*/ 1675 h 10000"/>
                  <a:gd name="connsiteX205" fmla="*/ 10225 w 10385"/>
                  <a:gd name="connsiteY205" fmla="*/ 1654 h 10000"/>
                  <a:gd name="connsiteX206" fmla="*/ 10182 w 10385"/>
                  <a:gd name="connsiteY206" fmla="*/ 1641 h 10000"/>
                  <a:gd name="connsiteX207" fmla="*/ 10118 w 10385"/>
                  <a:gd name="connsiteY207" fmla="*/ 1627 h 10000"/>
                  <a:gd name="connsiteX208" fmla="*/ 10064 w 10385"/>
                  <a:gd name="connsiteY208" fmla="*/ 1614 h 10000"/>
                  <a:gd name="connsiteX209" fmla="*/ 10000 w 10385"/>
                  <a:gd name="connsiteY209" fmla="*/ 1600 h 10000"/>
                  <a:gd name="connsiteX210" fmla="*/ 9957 w 10385"/>
                  <a:gd name="connsiteY210" fmla="*/ 1573 h 10000"/>
                  <a:gd name="connsiteX211" fmla="*/ 9914 w 10385"/>
                  <a:gd name="connsiteY211" fmla="*/ 1560 h 10000"/>
                  <a:gd name="connsiteX212" fmla="*/ 9872 w 10385"/>
                  <a:gd name="connsiteY212" fmla="*/ 1519 h 10000"/>
                  <a:gd name="connsiteX213" fmla="*/ 9775 w 10385"/>
                  <a:gd name="connsiteY213" fmla="*/ 1404 h 10000"/>
                  <a:gd name="connsiteX214" fmla="*/ 9658 w 10385"/>
                  <a:gd name="connsiteY214" fmla="*/ 1283 h 10000"/>
                  <a:gd name="connsiteX215" fmla="*/ 9529 w 10385"/>
                  <a:gd name="connsiteY215" fmla="*/ 1175 h 10000"/>
                  <a:gd name="connsiteX216" fmla="*/ 9401 w 10385"/>
                  <a:gd name="connsiteY216" fmla="*/ 1053 h 10000"/>
                  <a:gd name="connsiteX217" fmla="*/ 9251 w 10385"/>
                  <a:gd name="connsiteY217" fmla="*/ 945 h 10000"/>
                  <a:gd name="connsiteX218" fmla="*/ 9134 w 10385"/>
                  <a:gd name="connsiteY218" fmla="*/ 831 h 10000"/>
                  <a:gd name="connsiteX219" fmla="*/ 9091 w 10385"/>
                  <a:gd name="connsiteY219" fmla="*/ 763 h 10000"/>
                  <a:gd name="connsiteX220" fmla="*/ 9037 w 10385"/>
                  <a:gd name="connsiteY220" fmla="*/ 702 h 10000"/>
                  <a:gd name="connsiteX221" fmla="*/ 9005 w 10385"/>
                  <a:gd name="connsiteY221" fmla="*/ 635 h 10000"/>
                  <a:gd name="connsiteX222" fmla="*/ 8984 w 10385"/>
                  <a:gd name="connsiteY222" fmla="*/ 560 h 10000"/>
                  <a:gd name="connsiteX223" fmla="*/ 8920 w 10385"/>
                  <a:gd name="connsiteY223" fmla="*/ 473 h 10000"/>
                  <a:gd name="connsiteX224" fmla="*/ 8866 w 10385"/>
                  <a:gd name="connsiteY224" fmla="*/ 392 h 10000"/>
                  <a:gd name="connsiteX225" fmla="*/ 8791 w 10385"/>
                  <a:gd name="connsiteY225" fmla="*/ 297 h 10000"/>
                  <a:gd name="connsiteX226" fmla="*/ 8706 w 10385"/>
                  <a:gd name="connsiteY226" fmla="*/ 216 h 10000"/>
                  <a:gd name="connsiteX227" fmla="*/ 8599 w 10385"/>
                  <a:gd name="connsiteY227" fmla="*/ 155 h 10000"/>
                  <a:gd name="connsiteX228" fmla="*/ 8503 w 10385"/>
                  <a:gd name="connsiteY228" fmla="*/ 88 h 10000"/>
                  <a:gd name="connsiteX229" fmla="*/ 8385 w 10385"/>
                  <a:gd name="connsiteY229" fmla="*/ 34 h 10000"/>
                  <a:gd name="connsiteX230" fmla="*/ 8257 w 10385"/>
                  <a:gd name="connsiteY230" fmla="*/ 0 h 10000"/>
                  <a:gd name="connsiteX231" fmla="*/ 8139 w 10385"/>
                  <a:gd name="connsiteY231" fmla="*/ 0 h 10000"/>
                  <a:gd name="connsiteX232" fmla="*/ 8043 w 10385"/>
                  <a:gd name="connsiteY232" fmla="*/ 7 h 10000"/>
                  <a:gd name="connsiteX233" fmla="*/ 7957 w 10385"/>
                  <a:gd name="connsiteY233" fmla="*/ 14 h 10000"/>
                  <a:gd name="connsiteX234" fmla="*/ 7850 w 10385"/>
                  <a:gd name="connsiteY234" fmla="*/ 41 h 10000"/>
                  <a:gd name="connsiteX235" fmla="*/ 7679 w 10385"/>
                  <a:gd name="connsiteY235" fmla="*/ 101 h 10000"/>
                  <a:gd name="connsiteX236" fmla="*/ 7519 w 10385"/>
                  <a:gd name="connsiteY236" fmla="*/ 162 h 10000"/>
                  <a:gd name="connsiteX237" fmla="*/ 7380 w 10385"/>
                  <a:gd name="connsiteY237" fmla="*/ 243 h 10000"/>
                  <a:gd name="connsiteX238" fmla="*/ 7219 w 10385"/>
                  <a:gd name="connsiteY238" fmla="*/ 324 h 10000"/>
                  <a:gd name="connsiteX239" fmla="*/ 7069 w 10385"/>
                  <a:gd name="connsiteY239" fmla="*/ 398 h 10000"/>
                  <a:gd name="connsiteX240" fmla="*/ 6909 w 10385"/>
                  <a:gd name="connsiteY240" fmla="*/ 466 h 10000"/>
                  <a:gd name="connsiteX241" fmla="*/ 6824 w 10385"/>
                  <a:gd name="connsiteY241" fmla="*/ 500 h 10000"/>
                  <a:gd name="connsiteX242" fmla="*/ 6727 w 10385"/>
                  <a:gd name="connsiteY242" fmla="*/ 527 h 10000"/>
                  <a:gd name="connsiteX243" fmla="*/ 6620 w 10385"/>
                  <a:gd name="connsiteY243" fmla="*/ 533 h 10000"/>
                  <a:gd name="connsiteX244" fmla="*/ 6524 w 10385"/>
                  <a:gd name="connsiteY244" fmla="*/ 533 h 10000"/>
                  <a:gd name="connsiteX245" fmla="*/ 6428 w 10385"/>
                  <a:gd name="connsiteY245" fmla="*/ 547 h 10000"/>
                  <a:gd name="connsiteX246" fmla="*/ 6310 w 10385"/>
                  <a:gd name="connsiteY246" fmla="*/ 560 h 10000"/>
                  <a:gd name="connsiteX247" fmla="*/ 6203 w 10385"/>
                  <a:gd name="connsiteY247" fmla="*/ 581 h 10000"/>
                  <a:gd name="connsiteX248" fmla="*/ 6118 w 10385"/>
                  <a:gd name="connsiteY248" fmla="*/ 621 h 10000"/>
                  <a:gd name="connsiteX249" fmla="*/ 6075 w 10385"/>
                  <a:gd name="connsiteY249" fmla="*/ 635 h 10000"/>
                  <a:gd name="connsiteX250" fmla="*/ 6043 w 10385"/>
                  <a:gd name="connsiteY250" fmla="*/ 655 h 10000"/>
                  <a:gd name="connsiteX251" fmla="*/ 6032 w 10385"/>
                  <a:gd name="connsiteY251" fmla="*/ 675 h 10000"/>
                  <a:gd name="connsiteX252" fmla="*/ 6000 w 10385"/>
                  <a:gd name="connsiteY252" fmla="*/ 702 h 10000"/>
                  <a:gd name="connsiteX253" fmla="*/ 5989 w 10385"/>
                  <a:gd name="connsiteY253" fmla="*/ 716 h 10000"/>
                  <a:gd name="connsiteX254" fmla="*/ 5989 w 10385"/>
                  <a:gd name="connsiteY254" fmla="*/ 743 h 10000"/>
                  <a:gd name="connsiteX255" fmla="*/ 5989 w 10385"/>
                  <a:gd name="connsiteY255" fmla="*/ 770 h 10000"/>
                  <a:gd name="connsiteX256" fmla="*/ 5989 w 10385"/>
                  <a:gd name="connsiteY256" fmla="*/ 804 h 10000"/>
                  <a:gd name="connsiteX257" fmla="*/ 6021 w 10385"/>
                  <a:gd name="connsiteY257" fmla="*/ 864 h 10000"/>
                  <a:gd name="connsiteX258" fmla="*/ 6043 w 10385"/>
                  <a:gd name="connsiteY258" fmla="*/ 925 h 10000"/>
                  <a:gd name="connsiteX259" fmla="*/ 6086 w 10385"/>
                  <a:gd name="connsiteY259" fmla="*/ 986 h 10000"/>
                  <a:gd name="connsiteX260" fmla="*/ 6139 w 10385"/>
                  <a:gd name="connsiteY260" fmla="*/ 1040 h 10000"/>
                  <a:gd name="connsiteX261" fmla="*/ 6182 w 10385"/>
                  <a:gd name="connsiteY261" fmla="*/ 1094 h 10000"/>
                  <a:gd name="connsiteX262" fmla="*/ 6235 w 10385"/>
                  <a:gd name="connsiteY262" fmla="*/ 1148 h 10000"/>
                  <a:gd name="connsiteX263" fmla="*/ 6289 w 10385"/>
                  <a:gd name="connsiteY263" fmla="*/ 1202 h 10000"/>
                  <a:gd name="connsiteX264" fmla="*/ 6332 w 10385"/>
                  <a:gd name="connsiteY264" fmla="*/ 1249 h 10000"/>
                  <a:gd name="connsiteX265" fmla="*/ 6182 w 10385"/>
                  <a:gd name="connsiteY265" fmla="*/ 1519 h 10000"/>
                  <a:gd name="connsiteX266" fmla="*/ 6160 w 10385"/>
                  <a:gd name="connsiteY266" fmla="*/ 1573 h 10000"/>
                  <a:gd name="connsiteX267" fmla="*/ 6150 w 10385"/>
                  <a:gd name="connsiteY267" fmla="*/ 1641 h 10000"/>
                  <a:gd name="connsiteX268" fmla="*/ 6160 w 10385"/>
                  <a:gd name="connsiteY268" fmla="*/ 1695 h 10000"/>
                  <a:gd name="connsiteX269" fmla="*/ 6160 w 10385"/>
                  <a:gd name="connsiteY269" fmla="*/ 1749 h 10000"/>
                  <a:gd name="connsiteX270" fmla="*/ 6182 w 10385"/>
                  <a:gd name="connsiteY270" fmla="*/ 1803 h 10000"/>
                  <a:gd name="connsiteX271" fmla="*/ 6182 w 10385"/>
                  <a:gd name="connsiteY271" fmla="*/ 1857 h 10000"/>
                  <a:gd name="connsiteX272" fmla="*/ 6192 w 10385"/>
                  <a:gd name="connsiteY272" fmla="*/ 1911 h 10000"/>
                  <a:gd name="connsiteX273" fmla="*/ 6192 w 10385"/>
                  <a:gd name="connsiteY273" fmla="*/ 1965 h 10000"/>
                  <a:gd name="connsiteX274" fmla="*/ 6203 w 10385"/>
                  <a:gd name="connsiteY274" fmla="*/ 2039 h 10000"/>
                  <a:gd name="connsiteX275" fmla="*/ 6203 w 10385"/>
                  <a:gd name="connsiteY275" fmla="*/ 2107 h 10000"/>
                  <a:gd name="connsiteX276" fmla="*/ 6203 w 10385"/>
                  <a:gd name="connsiteY276" fmla="*/ 2167 h 10000"/>
                  <a:gd name="connsiteX277" fmla="*/ 6203 w 10385"/>
                  <a:gd name="connsiteY277" fmla="*/ 2235 h 10000"/>
                  <a:gd name="connsiteX278" fmla="*/ 6203 w 10385"/>
                  <a:gd name="connsiteY278" fmla="*/ 2296 h 10000"/>
                  <a:gd name="connsiteX279" fmla="*/ 6203 w 10385"/>
                  <a:gd name="connsiteY279" fmla="*/ 2350 h 10000"/>
                  <a:gd name="connsiteX280" fmla="*/ 6192 w 10385"/>
                  <a:gd name="connsiteY280" fmla="*/ 2417 h 10000"/>
                  <a:gd name="connsiteX281" fmla="*/ 6160 w 10385"/>
                  <a:gd name="connsiteY281" fmla="*/ 2478 h 10000"/>
                  <a:gd name="connsiteX282" fmla="*/ 6160 w 10385"/>
                  <a:gd name="connsiteY282" fmla="*/ 2505 h 10000"/>
                  <a:gd name="connsiteX283" fmla="*/ 6150 w 10385"/>
                  <a:gd name="connsiteY283" fmla="*/ 2539 h 10000"/>
                  <a:gd name="connsiteX284" fmla="*/ 6150 w 10385"/>
                  <a:gd name="connsiteY284" fmla="*/ 2579 h 10000"/>
                  <a:gd name="connsiteX285" fmla="*/ 6139 w 10385"/>
                  <a:gd name="connsiteY285" fmla="*/ 2606 h 10000"/>
                  <a:gd name="connsiteX286" fmla="*/ 6139 w 10385"/>
                  <a:gd name="connsiteY286" fmla="*/ 2640 h 10000"/>
                  <a:gd name="connsiteX287" fmla="*/ 6139 w 10385"/>
                  <a:gd name="connsiteY287" fmla="*/ 2667 h 10000"/>
                  <a:gd name="connsiteX288" fmla="*/ 6139 w 10385"/>
                  <a:gd name="connsiteY288" fmla="*/ 2708 h 10000"/>
                  <a:gd name="connsiteX289" fmla="*/ 6150 w 10385"/>
                  <a:gd name="connsiteY289" fmla="*/ 2735 h 10000"/>
                  <a:gd name="connsiteX290" fmla="*/ 5979 w 10385"/>
                  <a:gd name="connsiteY290" fmla="*/ 2714 h 10000"/>
                  <a:gd name="connsiteX291" fmla="*/ 5786 w 10385"/>
                  <a:gd name="connsiteY291" fmla="*/ 2687 h 10000"/>
                  <a:gd name="connsiteX292" fmla="*/ 5604 w 10385"/>
                  <a:gd name="connsiteY292" fmla="*/ 2667 h 10000"/>
                  <a:gd name="connsiteX293" fmla="*/ 5422 w 10385"/>
                  <a:gd name="connsiteY293" fmla="*/ 2654 h 10000"/>
                  <a:gd name="connsiteX294" fmla="*/ 5241 w 10385"/>
                  <a:gd name="connsiteY294" fmla="*/ 2654 h 10000"/>
                  <a:gd name="connsiteX295" fmla="*/ 5069 w 10385"/>
                  <a:gd name="connsiteY295" fmla="*/ 2660 h 10000"/>
                  <a:gd name="connsiteX296" fmla="*/ 4973 w 10385"/>
                  <a:gd name="connsiteY296" fmla="*/ 2681 h 10000"/>
                  <a:gd name="connsiteX297" fmla="*/ 4888 w 10385"/>
                  <a:gd name="connsiteY297" fmla="*/ 2694 h 10000"/>
                  <a:gd name="connsiteX298" fmla="*/ 4802 w 10385"/>
                  <a:gd name="connsiteY298" fmla="*/ 2721 h 10000"/>
                  <a:gd name="connsiteX299" fmla="*/ 4738 w 10385"/>
                  <a:gd name="connsiteY299" fmla="*/ 2748 h 10000"/>
                  <a:gd name="connsiteX300" fmla="*/ 4684 w 10385"/>
                  <a:gd name="connsiteY300" fmla="*/ 2789 h 10000"/>
                  <a:gd name="connsiteX301" fmla="*/ 4674 w 10385"/>
                  <a:gd name="connsiteY301" fmla="*/ 2822 h 10000"/>
                  <a:gd name="connsiteX302" fmla="*/ 4663 w 10385"/>
                  <a:gd name="connsiteY302" fmla="*/ 2863 h 10000"/>
                  <a:gd name="connsiteX303" fmla="*/ 4674 w 10385"/>
                  <a:gd name="connsiteY303" fmla="*/ 2897 h 10000"/>
                  <a:gd name="connsiteX304" fmla="*/ 4684 w 10385"/>
                  <a:gd name="connsiteY304" fmla="*/ 2937 h 10000"/>
                  <a:gd name="connsiteX305" fmla="*/ 4706 w 10385"/>
                  <a:gd name="connsiteY305" fmla="*/ 2971 h 10000"/>
                  <a:gd name="connsiteX306" fmla="*/ 4738 w 10385"/>
                  <a:gd name="connsiteY306" fmla="*/ 3005 h 10000"/>
                  <a:gd name="connsiteX307" fmla="*/ 4759 w 10385"/>
                  <a:gd name="connsiteY307" fmla="*/ 3045 h 10000"/>
                  <a:gd name="connsiteX308" fmla="*/ 4802 w 10385"/>
                  <a:gd name="connsiteY308" fmla="*/ 3072 h 10000"/>
                  <a:gd name="connsiteX309" fmla="*/ 4866 w 10385"/>
                  <a:gd name="connsiteY309" fmla="*/ 3106 h 10000"/>
                  <a:gd name="connsiteX310" fmla="*/ 4920 w 10385"/>
                  <a:gd name="connsiteY310" fmla="*/ 3133 h 10000"/>
                  <a:gd name="connsiteX311" fmla="*/ 4973 w 10385"/>
                  <a:gd name="connsiteY311" fmla="*/ 3153 h 10000"/>
                  <a:gd name="connsiteX312" fmla="*/ 5048 w 10385"/>
                  <a:gd name="connsiteY312" fmla="*/ 3174 h 10000"/>
                  <a:gd name="connsiteX313" fmla="*/ 5123 w 10385"/>
                  <a:gd name="connsiteY313" fmla="*/ 3180 h 10000"/>
                  <a:gd name="connsiteX314" fmla="*/ 5176 w 10385"/>
                  <a:gd name="connsiteY314" fmla="*/ 3187 h 10000"/>
                  <a:gd name="connsiteX315" fmla="*/ 5251 w 10385"/>
                  <a:gd name="connsiteY315" fmla="*/ 3201 h 10000"/>
                  <a:gd name="connsiteX316" fmla="*/ 5251 w 10385"/>
                  <a:gd name="connsiteY316" fmla="*/ 3234 h 10000"/>
                  <a:gd name="connsiteX317" fmla="*/ 5251 w 10385"/>
                  <a:gd name="connsiteY317" fmla="*/ 3268 h 10000"/>
                  <a:gd name="connsiteX318" fmla="*/ 5251 w 10385"/>
                  <a:gd name="connsiteY318" fmla="*/ 3309 h 10000"/>
                  <a:gd name="connsiteX319" fmla="*/ 5251 w 10385"/>
                  <a:gd name="connsiteY319" fmla="*/ 3342 h 10000"/>
                  <a:gd name="connsiteX320" fmla="*/ 5273 w 10385"/>
                  <a:gd name="connsiteY320" fmla="*/ 3383 h 10000"/>
                  <a:gd name="connsiteX321" fmla="*/ 5273 w 10385"/>
                  <a:gd name="connsiteY321" fmla="*/ 3417 h 10000"/>
                  <a:gd name="connsiteX322" fmla="*/ 5283 w 10385"/>
                  <a:gd name="connsiteY322" fmla="*/ 3450 h 10000"/>
                  <a:gd name="connsiteX323" fmla="*/ 5315 w 10385"/>
                  <a:gd name="connsiteY323" fmla="*/ 3491 h 10000"/>
                  <a:gd name="connsiteX324" fmla="*/ 5337 w 10385"/>
                  <a:gd name="connsiteY324" fmla="*/ 3552 h 10000"/>
                  <a:gd name="connsiteX325" fmla="*/ 5380 w 10385"/>
                  <a:gd name="connsiteY325" fmla="*/ 3619 h 10000"/>
                  <a:gd name="connsiteX326" fmla="*/ 5422 w 10385"/>
                  <a:gd name="connsiteY326" fmla="*/ 3673 h 10000"/>
                  <a:gd name="connsiteX327" fmla="*/ 5465 w 10385"/>
                  <a:gd name="connsiteY327" fmla="*/ 3734 h 10000"/>
                  <a:gd name="connsiteX328" fmla="*/ 5508 w 10385"/>
                  <a:gd name="connsiteY328" fmla="*/ 3788 h 10000"/>
                  <a:gd name="connsiteX329" fmla="*/ 5529 w 10385"/>
                  <a:gd name="connsiteY329" fmla="*/ 3856 h 10000"/>
                  <a:gd name="connsiteX330" fmla="*/ 5540 w 10385"/>
                  <a:gd name="connsiteY330" fmla="*/ 3916 h 10000"/>
                  <a:gd name="connsiteX331" fmla="*/ 5508 w 10385"/>
                  <a:gd name="connsiteY331" fmla="*/ 3991 h 10000"/>
                  <a:gd name="connsiteX332" fmla="*/ 5497 w 10385"/>
                  <a:gd name="connsiteY332" fmla="*/ 4038 h 10000"/>
                  <a:gd name="connsiteX333" fmla="*/ 5487 w 10385"/>
                  <a:gd name="connsiteY333" fmla="*/ 4085 h 10000"/>
                  <a:gd name="connsiteX334" fmla="*/ 5465 w 10385"/>
                  <a:gd name="connsiteY334" fmla="*/ 4139 h 10000"/>
                  <a:gd name="connsiteX335" fmla="*/ 5465 w 10385"/>
                  <a:gd name="connsiteY335" fmla="*/ 4180 h 10000"/>
                  <a:gd name="connsiteX336" fmla="*/ 5455 w 10385"/>
                  <a:gd name="connsiteY336" fmla="*/ 4227 h 10000"/>
                  <a:gd name="connsiteX337" fmla="*/ 5444 w 10385"/>
                  <a:gd name="connsiteY337" fmla="*/ 4274 h 10000"/>
                  <a:gd name="connsiteX338" fmla="*/ 5444 w 10385"/>
                  <a:gd name="connsiteY338" fmla="*/ 4321 h 10000"/>
                  <a:gd name="connsiteX339" fmla="*/ 5422 w 10385"/>
                  <a:gd name="connsiteY339" fmla="*/ 4369 h 10000"/>
                  <a:gd name="connsiteX340" fmla="*/ 5134 w 10385"/>
                  <a:gd name="connsiteY340" fmla="*/ 4402 h 10000"/>
                  <a:gd name="connsiteX341" fmla="*/ 5209 w 10385"/>
                  <a:gd name="connsiteY341" fmla="*/ 4619 h 10000"/>
                  <a:gd name="connsiteX342" fmla="*/ 5176 w 10385"/>
                  <a:gd name="connsiteY342" fmla="*/ 4632 h 10000"/>
                  <a:gd name="connsiteX343" fmla="*/ 5134 w 10385"/>
                  <a:gd name="connsiteY343" fmla="*/ 4639 h 10000"/>
                  <a:gd name="connsiteX344" fmla="*/ 5112 w 10385"/>
                  <a:gd name="connsiteY344" fmla="*/ 4646 h 10000"/>
                  <a:gd name="connsiteX345" fmla="*/ 5069 w 10385"/>
                  <a:gd name="connsiteY345" fmla="*/ 4646 h 10000"/>
                  <a:gd name="connsiteX346" fmla="*/ 5027 w 10385"/>
                  <a:gd name="connsiteY346" fmla="*/ 4659 h 10000"/>
                  <a:gd name="connsiteX347" fmla="*/ 4973 w 10385"/>
                  <a:gd name="connsiteY347" fmla="*/ 4666 h 10000"/>
                  <a:gd name="connsiteX348" fmla="*/ 4952 w 10385"/>
                  <a:gd name="connsiteY348" fmla="*/ 4686 h 10000"/>
                  <a:gd name="connsiteX349" fmla="*/ 4909 w 10385"/>
                  <a:gd name="connsiteY349" fmla="*/ 4693 h 10000"/>
                  <a:gd name="connsiteX350" fmla="*/ 4866 w 10385"/>
                  <a:gd name="connsiteY350" fmla="*/ 4700 h 10000"/>
                  <a:gd name="connsiteX351" fmla="*/ 4824 w 10385"/>
                  <a:gd name="connsiteY351" fmla="*/ 4700 h 10000"/>
                  <a:gd name="connsiteX352" fmla="*/ 4781 w 10385"/>
                  <a:gd name="connsiteY352" fmla="*/ 4693 h 10000"/>
                  <a:gd name="connsiteX353" fmla="*/ 4738 w 10385"/>
                  <a:gd name="connsiteY353" fmla="*/ 4686 h 10000"/>
                  <a:gd name="connsiteX354" fmla="*/ 4684 w 10385"/>
                  <a:gd name="connsiteY354" fmla="*/ 4673 h 10000"/>
                  <a:gd name="connsiteX355" fmla="*/ 4642 w 10385"/>
                  <a:gd name="connsiteY355" fmla="*/ 4673 h 10000"/>
                  <a:gd name="connsiteX356" fmla="*/ 4599 w 10385"/>
                  <a:gd name="connsiteY356" fmla="*/ 4673 h 10000"/>
                  <a:gd name="connsiteX357" fmla="*/ 4556 w 10385"/>
                  <a:gd name="connsiteY357" fmla="*/ 4693 h 10000"/>
                  <a:gd name="connsiteX358" fmla="*/ 4545 w 10385"/>
                  <a:gd name="connsiteY358" fmla="*/ 4700 h 10000"/>
                  <a:gd name="connsiteX359" fmla="*/ 4535 w 10385"/>
                  <a:gd name="connsiteY359" fmla="*/ 4720 h 10000"/>
                  <a:gd name="connsiteX360" fmla="*/ 4513 w 10385"/>
                  <a:gd name="connsiteY360" fmla="*/ 4733 h 10000"/>
                  <a:gd name="connsiteX361" fmla="*/ 4503 w 10385"/>
                  <a:gd name="connsiteY361" fmla="*/ 4747 h 10000"/>
                  <a:gd name="connsiteX362" fmla="*/ 4492 w 10385"/>
                  <a:gd name="connsiteY362" fmla="*/ 4767 h 10000"/>
                  <a:gd name="connsiteX363" fmla="*/ 4471 w 10385"/>
                  <a:gd name="connsiteY363" fmla="*/ 4787 h 10000"/>
                  <a:gd name="connsiteX364" fmla="*/ 4471 w 10385"/>
                  <a:gd name="connsiteY364" fmla="*/ 4801 h 10000"/>
                  <a:gd name="connsiteX365" fmla="*/ 4460 w 10385"/>
                  <a:gd name="connsiteY365" fmla="*/ 4821 h 10000"/>
                  <a:gd name="connsiteX366" fmla="*/ 4428 w 10385"/>
                  <a:gd name="connsiteY366" fmla="*/ 4814 h 10000"/>
                  <a:gd name="connsiteX367" fmla="*/ 4396 w 10385"/>
                  <a:gd name="connsiteY367" fmla="*/ 4801 h 10000"/>
                  <a:gd name="connsiteX368" fmla="*/ 4374 w 10385"/>
                  <a:gd name="connsiteY368" fmla="*/ 4787 h 10000"/>
                  <a:gd name="connsiteX369" fmla="*/ 4342 w 10385"/>
                  <a:gd name="connsiteY369" fmla="*/ 4774 h 10000"/>
                  <a:gd name="connsiteX370" fmla="*/ 4310 w 10385"/>
                  <a:gd name="connsiteY370" fmla="*/ 4767 h 10000"/>
                  <a:gd name="connsiteX371" fmla="*/ 4289 w 10385"/>
                  <a:gd name="connsiteY371" fmla="*/ 4760 h 10000"/>
                  <a:gd name="connsiteX372" fmla="*/ 4246 w 10385"/>
                  <a:gd name="connsiteY372" fmla="*/ 4760 h 10000"/>
                  <a:gd name="connsiteX373" fmla="*/ 4214 w 10385"/>
                  <a:gd name="connsiteY373" fmla="*/ 4774 h 10000"/>
                  <a:gd name="connsiteX374" fmla="*/ 4171 w 10385"/>
                  <a:gd name="connsiteY374" fmla="*/ 4794 h 10000"/>
                  <a:gd name="connsiteX375" fmla="*/ 4160 w 10385"/>
                  <a:gd name="connsiteY375" fmla="*/ 4821 h 10000"/>
                  <a:gd name="connsiteX376" fmla="*/ 4139 w 10385"/>
                  <a:gd name="connsiteY376" fmla="*/ 4848 h 10000"/>
                  <a:gd name="connsiteX377" fmla="*/ 4128 w 10385"/>
                  <a:gd name="connsiteY377" fmla="*/ 4875 h 10000"/>
                  <a:gd name="connsiteX378" fmla="*/ 4128 w 10385"/>
                  <a:gd name="connsiteY378" fmla="*/ 4902 h 10000"/>
                  <a:gd name="connsiteX379" fmla="*/ 4107 w 10385"/>
                  <a:gd name="connsiteY379" fmla="*/ 4929 h 10000"/>
                  <a:gd name="connsiteX380" fmla="*/ 4107 w 10385"/>
                  <a:gd name="connsiteY380" fmla="*/ 4956 h 10000"/>
                  <a:gd name="connsiteX381" fmla="*/ 4096 w 10385"/>
                  <a:gd name="connsiteY381" fmla="*/ 4983 h 10000"/>
                  <a:gd name="connsiteX382" fmla="*/ 4086 w 10385"/>
                  <a:gd name="connsiteY382" fmla="*/ 5037 h 10000"/>
                  <a:gd name="connsiteX383" fmla="*/ 4064 w 10385"/>
                  <a:gd name="connsiteY383" fmla="*/ 5098 h 10000"/>
                  <a:gd name="connsiteX384" fmla="*/ 4021 w 10385"/>
                  <a:gd name="connsiteY384" fmla="*/ 5138 h 10000"/>
                  <a:gd name="connsiteX385" fmla="*/ 3968 w 10385"/>
                  <a:gd name="connsiteY385" fmla="*/ 5186 h 10000"/>
                  <a:gd name="connsiteX386" fmla="*/ 3914 w 10385"/>
                  <a:gd name="connsiteY386" fmla="*/ 5233 h 10000"/>
                  <a:gd name="connsiteX387" fmla="*/ 3850 w 10385"/>
                  <a:gd name="connsiteY387" fmla="*/ 5267 h 10000"/>
                  <a:gd name="connsiteX388" fmla="*/ 3797 w 10385"/>
                  <a:gd name="connsiteY388" fmla="*/ 5314 h 10000"/>
                  <a:gd name="connsiteX389" fmla="*/ 3733 w 10385"/>
                  <a:gd name="connsiteY389" fmla="*/ 5361 h 10000"/>
                  <a:gd name="connsiteX390" fmla="*/ 3733 w 10385"/>
                  <a:gd name="connsiteY390" fmla="*/ 5361 h 10000"/>
                  <a:gd name="connsiteX391" fmla="*/ 3722 w 10385"/>
                  <a:gd name="connsiteY391" fmla="*/ 5361 h 10000"/>
                  <a:gd name="connsiteX392" fmla="*/ 3711 w 10385"/>
                  <a:gd name="connsiteY392" fmla="*/ 5361 h 10000"/>
                  <a:gd name="connsiteX393" fmla="*/ 3711 w 10385"/>
                  <a:gd name="connsiteY393" fmla="*/ 5361 h 10000"/>
                  <a:gd name="connsiteX394" fmla="*/ 3690 w 10385"/>
                  <a:gd name="connsiteY394" fmla="*/ 5361 h 10000"/>
                  <a:gd name="connsiteX395" fmla="*/ 3679 w 10385"/>
                  <a:gd name="connsiteY395" fmla="*/ 5361 h 10000"/>
                  <a:gd name="connsiteX396" fmla="*/ 3679 w 10385"/>
                  <a:gd name="connsiteY396" fmla="*/ 5348 h 10000"/>
                  <a:gd name="connsiteX397" fmla="*/ 3668 w 10385"/>
                  <a:gd name="connsiteY397" fmla="*/ 5341 h 10000"/>
                  <a:gd name="connsiteX398" fmla="*/ 3668 w 10385"/>
                  <a:gd name="connsiteY398" fmla="*/ 5260 h 10000"/>
                  <a:gd name="connsiteX399" fmla="*/ 3668 w 10385"/>
                  <a:gd name="connsiteY399" fmla="*/ 5165 h 10000"/>
                  <a:gd name="connsiteX400" fmla="*/ 3647 w 10385"/>
                  <a:gd name="connsiteY400" fmla="*/ 5084 h 10000"/>
                  <a:gd name="connsiteX401" fmla="*/ 3647 w 10385"/>
                  <a:gd name="connsiteY401" fmla="*/ 4997 h 10000"/>
                  <a:gd name="connsiteX402" fmla="*/ 3636 w 10385"/>
                  <a:gd name="connsiteY402" fmla="*/ 4916 h 10000"/>
                  <a:gd name="connsiteX403" fmla="*/ 3636 w 10385"/>
                  <a:gd name="connsiteY403" fmla="*/ 4828 h 10000"/>
                  <a:gd name="connsiteX404" fmla="*/ 3647 w 10385"/>
                  <a:gd name="connsiteY404" fmla="*/ 4747 h 10000"/>
                  <a:gd name="connsiteX405" fmla="*/ 3668 w 10385"/>
                  <a:gd name="connsiteY405" fmla="*/ 4666 h 10000"/>
                  <a:gd name="connsiteX406" fmla="*/ 3668 w 10385"/>
                  <a:gd name="connsiteY406" fmla="*/ 4619 h 10000"/>
                  <a:gd name="connsiteX407" fmla="*/ 3668 w 10385"/>
                  <a:gd name="connsiteY407" fmla="*/ 4564 h 10000"/>
                  <a:gd name="connsiteX408" fmla="*/ 3679 w 10385"/>
                  <a:gd name="connsiteY408" fmla="*/ 4517 h 10000"/>
                  <a:gd name="connsiteX409" fmla="*/ 3711 w 10385"/>
                  <a:gd name="connsiteY409" fmla="*/ 4477 h 10000"/>
                  <a:gd name="connsiteX410" fmla="*/ 3722 w 10385"/>
                  <a:gd name="connsiteY410" fmla="*/ 4429 h 10000"/>
                  <a:gd name="connsiteX411" fmla="*/ 3722 w 10385"/>
                  <a:gd name="connsiteY411" fmla="*/ 4382 h 10000"/>
                  <a:gd name="connsiteX412" fmla="*/ 3722 w 10385"/>
                  <a:gd name="connsiteY412" fmla="*/ 4348 h 10000"/>
                  <a:gd name="connsiteX413" fmla="*/ 3679 w 10385"/>
                  <a:gd name="connsiteY413" fmla="*/ 4308 h 10000"/>
                  <a:gd name="connsiteX414" fmla="*/ 3572 w 10385"/>
                  <a:gd name="connsiteY414" fmla="*/ 4301 h 10000"/>
                  <a:gd name="connsiteX415" fmla="*/ 3487 w 10385"/>
                  <a:gd name="connsiteY415" fmla="*/ 4294 h 10000"/>
                  <a:gd name="connsiteX416" fmla="*/ 3390 w 10385"/>
                  <a:gd name="connsiteY416" fmla="*/ 4294 h 10000"/>
                  <a:gd name="connsiteX417" fmla="*/ 3283 w 10385"/>
                  <a:gd name="connsiteY417" fmla="*/ 4294 h 10000"/>
                  <a:gd name="connsiteX418" fmla="*/ 3198 w 10385"/>
                  <a:gd name="connsiteY418" fmla="*/ 4281 h 10000"/>
                  <a:gd name="connsiteX419" fmla="*/ 3102 w 10385"/>
                  <a:gd name="connsiteY419" fmla="*/ 4274 h 10000"/>
                  <a:gd name="connsiteX420" fmla="*/ 3016 w 10385"/>
                  <a:gd name="connsiteY420" fmla="*/ 4267 h 10000"/>
                  <a:gd name="connsiteX421" fmla="*/ 2930 w 10385"/>
                  <a:gd name="connsiteY421" fmla="*/ 4247 h 10000"/>
                  <a:gd name="connsiteX422" fmla="*/ 2941 w 10385"/>
                  <a:gd name="connsiteY422" fmla="*/ 4227 h 10000"/>
                  <a:gd name="connsiteX423" fmla="*/ 2973 w 10385"/>
                  <a:gd name="connsiteY423" fmla="*/ 4213 h 10000"/>
                  <a:gd name="connsiteX424" fmla="*/ 2984 w 10385"/>
                  <a:gd name="connsiteY424" fmla="*/ 4193 h 10000"/>
                  <a:gd name="connsiteX425" fmla="*/ 3016 w 10385"/>
                  <a:gd name="connsiteY425" fmla="*/ 4173 h 10000"/>
                  <a:gd name="connsiteX426" fmla="*/ 3027 w 10385"/>
                  <a:gd name="connsiteY426" fmla="*/ 4153 h 10000"/>
                  <a:gd name="connsiteX427" fmla="*/ 3027 w 10385"/>
                  <a:gd name="connsiteY427" fmla="*/ 4126 h 10000"/>
                  <a:gd name="connsiteX428" fmla="*/ 3048 w 10385"/>
                  <a:gd name="connsiteY428" fmla="*/ 4112 h 10000"/>
                  <a:gd name="connsiteX429" fmla="*/ 3048 w 10385"/>
                  <a:gd name="connsiteY429" fmla="*/ 4085 h 10000"/>
                  <a:gd name="connsiteX430" fmla="*/ 2995 w 10385"/>
                  <a:gd name="connsiteY430" fmla="*/ 4065 h 10000"/>
                  <a:gd name="connsiteX431" fmla="*/ 2973 w 10385"/>
                  <a:gd name="connsiteY431" fmla="*/ 4038 h 10000"/>
                  <a:gd name="connsiteX432" fmla="*/ 2941 w 10385"/>
                  <a:gd name="connsiteY432" fmla="*/ 4018 h 10000"/>
                  <a:gd name="connsiteX433" fmla="*/ 2909 w 10385"/>
                  <a:gd name="connsiteY433" fmla="*/ 3991 h 10000"/>
                  <a:gd name="connsiteX434" fmla="*/ 2898 w 10385"/>
                  <a:gd name="connsiteY434" fmla="*/ 3964 h 10000"/>
                  <a:gd name="connsiteX435" fmla="*/ 2866 w 10385"/>
                  <a:gd name="connsiteY435" fmla="*/ 3943 h 10000"/>
                  <a:gd name="connsiteX436" fmla="*/ 2866 w 10385"/>
                  <a:gd name="connsiteY436" fmla="*/ 3910 h 10000"/>
                  <a:gd name="connsiteX437" fmla="*/ 2866 w 10385"/>
                  <a:gd name="connsiteY437" fmla="*/ 3883 h 10000"/>
                  <a:gd name="connsiteX438" fmla="*/ 2856 w 10385"/>
                  <a:gd name="connsiteY438" fmla="*/ 3856 h 10000"/>
                  <a:gd name="connsiteX439" fmla="*/ 2845 w 10385"/>
                  <a:gd name="connsiteY439" fmla="*/ 3849 h 10000"/>
                  <a:gd name="connsiteX440" fmla="*/ 2813 w 10385"/>
                  <a:gd name="connsiteY440" fmla="*/ 3828 h 10000"/>
                  <a:gd name="connsiteX441" fmla="*/ 2781 w 10385"/>
                  <a:gd name="connsiteY441" fmla="*/ 3828 h 10000"/>
                  <a:gd name="connsiteX442" fmla="*/ 2759 w 10385"/>
                  <a:gd name="connsiteY442" fmla="*/ 3815 h 10000"/>
                  <a:gd name="connsiteX443" fmla="*/ 2727 w 10385"/>
                  <a:gd name="connsiteY443" fmla="*/ 3815 h 10000"/>
                  <a:gd name="connsiteX444" fmla="*/ 2695 w 10385"/>
                  <a:gd name="connsiteY444" fmla="*/ 3815 h 10000"/>
                  <a:gd name="connsiteX445" fmla="*/ 2663 w 10385"/>
                  <a:gd name="connsiteY445" fmla="*/ 3815 h 10000"/>
                  <a:gd name="connsiteX446" fmla="*/ 2652 w 10385"/>
                  <a:gd name="connsiteY446" fmla="*/ 3815 h 10000"/>
                  <a:gd name="connsiteX447" fmla="*/ 2642 w 10385"/>
                  <a:gd name="connsiteY447" fmla="*/ 3815 h 10000"/>
                  <a:gd name="connsiteX448" fmla="*/ 2620 w 10385"/>
                  <a:gd name="connsiteY448" fmla="*/ 3815 h 10000"/>
                  <a:gd name="connsiteX449" fmla="*/ 2610 w 10385"/>
                  <a:gd name="connsiteY449" fmla="*/ 3815 h 10000"/>
                  <a:gd name="connsiteX450" fmla="*/ 2599 w 10385"/>
                  <a:gd name="connsiteY450" fmla="*/ 3815 h 10000"/>
                  <a:gd name="connsiteX451" fmla="*/ 2578 w 10385"/>
                  <a:gd name="connsiteY451" fmla="*/ 3815 h 10000"/>
                  <a:gd name="connsiteX452" fmla="*/ 2567 w 10385"/>
                  <a:gd name="connsiteY452" fmla="*/ 3808 h 10000"/>
                  <a:gd name="connsiteX453" fmla="*/ 2567 w 10385"/>
                  <a:gd name="connsiteY453" fmla="*/ 3808 h 10000"/>
                  <a:gd name="connsiteX454" fmla="*/ 2556 w 10385"/>
                  <a:gd name="connsiteY454" fmla="*/ 3761 h 10000"/>
                  <a:gd name="connsiteX455" fmla="*/ 2524 w 10385"/>
                  <a:gd name="connsiteY455" fmla="*/ 3727 h 10000"/>
                  <a:gd name="connsiteX456" fmla="*/ 2492 w 10385"/>
                  <a:gd name="connsiteY456" fmla="*/ 3700 h 10000"/>
                  <a:gd name="connsiteX457" fmla="*/ 2449 w 10385"/>
                  <a:gd name="connsiteY457" fmla="*/ 3666 h 10000"/>
                  <a:gd name="connsiteX458" fmla="*/ 2406 w 10385"/>
                  <a:gd name="connsiteY458" fmla="*/ 3646 h 10000"/>
                  <a:gd name="connsiteX459" fmla="*/ 2353 w 10385"/>
                  <a:gd name="connsiteY459" fmla="*/ 3619 h 10000"/>
                  <a:gd name="connsiteX460" fmla="*/ 2289 w 10385"/>
                  <a:gd name="connsiteY460" fmla="*/ 3606 h 10000"/>
                  <a:gd name="connsiteX461" fmla="*/ 2225 w 10385"/>
                  <a:gd name="connsiteY461" fmla="*/ 3592 h 10000"/>
                  <a:gd name="connsiteX462" fmla="*/ 2192 w 10385"/>
                  <a:gd name="connsiteY462" fmla="*/ 3592 h 10000"/>
                  <a:gd name="connsiteX463" fmla="*/ 2150 w 10385"/>
                  <a:gd name="connsiteY463" fmla="*/ 3592 h 10000"/>
                  <a:gd name="connsiteX464" fmla="*/ 2118 w 10385"/>
                  <a:gd name="connsiteY464" fmla="*/ 3592 h 10000"/>
                  <a:gd name="connsiteX465" fmla="*/ 2086 w 10385"/>
                  <a:gd name="connsiteY465" fmla="*/ 3592 h 10000"/>
                  <a:gd name="connsiteX466" fmla="*/ 2064 w 10385"/>
                  <a:gd name="connsiteY466" fmla="*/ 3599 h 10000"/>
                  <a:gd name="connsiteX467" fmla="*/ 2032 w 10385"/>
                  <a:gd name="connsiteY467" fmla="*/ 3606 h 10000"/>
                  <a:gd name="connsiteX468" fmla="*/ 2000 w 10385"/>
                  <a:gd name="connsiteY468" fmla="*/ 3619 h 10000"/>
                  <a:gd name="connsiteX469" fmla="*/ 1989 w 10385"/>
                  <a:gd name="connsiteY469" fmla="*/ 3626 h 10000"/>
                  <a:gd name="connsiteX470" fmla="*/ 1979 w 10385"/>
                  <a:gd name="connsiteY470" fmla="*/ 3646 h 10000"/>
                  <a:gd name="connsiteX471" fmla="*/ 1946 w 10385"/>
                  <a:gd name="connsiteY471" fmla="*/ 3666 h 10000"/>
                  <a:gd name="connsiteX472" fmla="*/ 1936 w 10385"/>
                  <a:gd name="connsiteY472" fmla="*/ 3673 h 10000"/>
                  <a:gd name="connsiteX473" fmla="*/ 1914 w 10385"/>
                  <a:gd name="connsiteY473" fmla="*/ 3693 h 10000"/>
                  <a:gd name="connsiteX474" fmla="*/ 1904 w 10385"/>
                  <a:gd name="connsiteY474" fmla="*/ 3700 h 10000"/>
                  <a:gd name="connsiteX475" fmla="*/ 1904 w 10385"/>
                  <a:gd name="connsiteY475" fmla="*/ 3720 h 10000"/>
                  <a:gd name="connsiteX476" fmla="*/ 1882 w 10385"/>
                  <a:gd name="connsiteY476" fmla="*/ 3734 h 10000"/>
                  <a:gd name="connsiteX477" fmla="*/ 1882 w 10385"/>
                  <a:gd name="connsiteY477" fmla="*/ 3754 h 10000"/>
                  <a:gd name="connsiteX478" fmla="*/ 1861 w 10385"/>
                  <a:gd name="connsiteY478" fmla="*/ 3747 h 10000"/>
                  <a:gd name="connsiteX479" fmla="*/ 1818 w 10385"/>
                  <a:gd name="connsiteY479" fmla="*/ 3747 h 10000"/>
                  <a:gd name="connsiteX480" fmla="*/ 1775 w 10385"/>
                  <a:gd name="connsiteY480" fmla="*/ 3734 h 10000"/>
                  <a:gd name="connsiteX481" fmla="*/ 1743 w 10385"/>
                  <a:gd name="connsiteY481" fmla="*/ 3734 h 10000"/>
                  <a:gd name="connsiteX482" fmla="*/ 1701 w 10385"/>
                  <a:gd name="connsiteY482" fmla="*/ 3734 h 10000"/>
                  <a:gd name="connsiteX483" fmla="*/ 1658 w 10385"/>
                  <a:gd name="connsiteY483" fmla="*/ 3734 h 10000"/>
                  <a:gd name="connsiteX484" fmla="*/ 1615 w 10385"/>
                  <a:gd name="connsiteY484" fmla="*/ 3754 h 10000"/>
                  <a:gd name="connsiteX485" fmla="*/ 1572 w 10385"/>
                  <a:gd name="connsiteY485" fmla="*/ 3761 h 10000"/>
                  <a:gd name="connsiteX486" fmla="*/ 1572 w 10385"/>
                  <a:gd name="connsiteY486" fmla="*/ 3781 h 10000"/>
                  <a:gd name="connsiteX487" fmla="*/ 1551 w 10385"/>
                  <a:gd name="connsiteY487" fmla="*/ 3788 h 10000"/>
                  <a:gd name="connsiteX488" fmla="*/ 1551 w 10385"/>
                  <a:gd name="connsiteY488" fmla="*/ 3808 h 10000"/>
                  <a:gd name="connsiteX489" fmla="*/ 1551 w 10385"/>
                  <a:gd name="connsiteY489" fmla="*/ 3815 h 10000"/>
                  <a:gd name="connsiteX490" fmla="*/ 1572 w 10385"/>
                  <a:gd name="connsiteY490" fmla="*/ 3835 h 10000"/>
                  <a:gd name="connsiteX491" fmla="*/ 1572 w 10385"/>
                  <a:gd name="connsiteY491" fmla="*/ 3856 h 10000"/>
                  <a:gd name="connsiteX492" fmla="*/ 1572 w 10385"/>
                  <a:gd name="connsiteY492" fmla="*/ 3862 h 10000"/>
                  <a:gd name="connsiteX493" fmla="*/ 1551 w 10385"/>
                  <a:gd name="connsiteY493" fmla="*/ 3883 h 10000"/>
                  <a:gd name="connsiteX494" fmla="*/ 1508 w 10385"/>
                  <a:gd name="connsiteY494" fmla="*/ 3889 h 10000"/>
                  <a:gd name="connsiteX495" fmla="*/ 1455 w 10385"/>
                  <a:gd name="connsiteY495" fmla="*/ 3903 h 10000"/>
                  <a:gd name="connsiteX496" fmla="*/ 1412 w 10385"/>
                  <a:gd name="connsiteY496" fmla="*/ 3916 h 10000"/>
                  <a:gd name="connsiteX497" fmla="*/ 1358 w 10385"/>
                  <a:gd name="connsiteY497" fmla="*/ 3937 h 10000"/>
                  <a:gd name="connsiteX498" fmla="*/ 1305 w 10385"/>
                  <a:gd name="connsiteY498" fmla="*/ 3957 h 10000"/>
                  <a:gd name="connsiteX499" fmla="*/ 1283 w 10385"/>
                  <a:gd name="connsiteY499" fmla="*/ 3984 h 10000"/>
                  <a:gd name="connsiteX500" fmla="*/ 1251 w 10385"/>
                  <a:gd name="connsiteY500" fmla="*/ 4018 h 10000"/>
                  <a:gd name="connsiteX501" fmla="*/ 1219 w 10385"/>
                  <a:gd name="connsiteY501" fmla="*/ 4065 h 10000"/>
                  <a:gd name="connsiteX502" fmla="*/ 1241 w 10385"/>
                  <a:gd name="connsiteY502" fmla="*/ 4092 h 10000"/>
                  <a:gd name="connsiteX503" fmla="*/ 1241 w 10385"/>
                  <a:gd name="connsiteY503" fmla="*/ 4119 h 10000"/>
                  <a:gd name="connsiteX504" fmla="*/ 1251 w 10385"/>
                  <a:gd name="connsiteY504" fmla="*/ 4146 h 10000"/>
                  <a:gd name="connsiteX505" fmla="*/ 1262 w 10385"/>
                  <a:gd name="connsiteY505" fmla="*/ 4166 h 10000"/>
                  <a:gd name="connsiteX506" fmla="*/ 1283 w 10385"/>
                  <a:gd name="connsiteY506" fmla="*/ 4180 h 10000"/>
                  <a:gd name="connsiteX507" fmla="*/ 1305 w 10385"/>
                  <a:gd name="connsiteY507" fmla="*/ 4213 h 10000"/>
                  <a:gd name="connsiteX508" fmla="*/ 1337 w 10385"/>
                  <a:gd name="connsiteY508" fmla="*/ 4220 h 10000"/>
                  <a:gd name="connsiteX509" fmla="*/ 1380 w 10385"/>
                  <a:gd name="connsiteY509" fmla="*/ 4240 h 10000"/>
                  <a:gd name="connsiteX510" fmla="*/ 438 w 10385"/>
                  <a:gd name="connsiteY510" fmla="*/ 4281 h 10000"/>
                  <a:gd name="connsiteX511" fmla="*/ 396 w 10385"/>
                  <a:gd name="connsiteY511" fmla="*/ 4301 h 10000"/>
                  <a:gd name="connsiteX512" fmla="*/ 385 w 10385"/>
                  <a:gd name="connsiteY512" fmla="*/ 4382 h 10000"/>
                  <a:gd name="connsiteX513" fmla="*/ 2706 w 10385"/>
                  <a:gd name="connsiteY513" fmla="*/ 6435 h 10000"/>
                  <a:gd name="connsiteX514" fmla="*/ 2802 w 10385"/>
                  <a:gd name="connsiteY514" fmla="*/ 6482 h 10000"/>
                  <a:gd name="connsiteX515" fmla="*/ 2898 w 10385"/>
                  <a:gd name="connsiteY515" fmla="*/ 6516 h 10000"/>
                  <a:gd name="connsiteX516" fmla="*/ 3016 w 10385"/>
                  <a:gd name="connsiteY516" fmla="*/ 6543 h 10000"/>
                  <a:gd name="connsiteX517" fmla="*/ 3112 w 10385"/>
                  <a:gd name="connsiteY517" fmla="*/ 6556 h 10000"/>
                  <a:gd name="connsiteX518" fmla="*/ 3230 w 10385"/>
                  <a:gd name="connsiteY518" fmla="*/ 6563 h 10000"/>
                  <a:gd name="connsiteX519" fmla="*/ 3358 w 10385"/>
                  <a:gd name="connsiteY519" fmla="*/ 6570 h 10000"/>
                  <a:gd name="connsiteX520" fmla="*/ 3476 w 10385"/>
                  <a:gd name="connsiteY520" fmla="*/ 6570 h 10000"/>
                  <a:gd name="connsiteX521" fmla="*/ 3594 w 10385"/>
                  <a:gd name="connsiteY521" fmla="*/ 6563 h 10000"/>
                  <a:gd name="connsiteX522" fmla="*/ 3594 w 10385"/>
                  <a:gd name="connsiteY522" fmla="*/ 6590 h 10000"/>
                  <a:gd name="connsiteX523" fmla="*/ 3572 w 10385"/>
                  <a:gd name="connsiteY523" fmla="*/ 6624 h 10000"/>
                  <a:gd name="connsiteX524" fmla="*/ 3572 w 10385"/>
                  <a:gd name="connsiteY524" fmla="*/ 6651 h 10000"/>
                  <a:gd name="connsiteX525" fmla="*/ 3572 w 10385"/>
                  <a:gd name="connsiteY525" fmla="*/ 6678 h 10000"/>
                  <a:gd name="connsiteX526" fmla="*/ 3561 w 10385"/>
                  <a:gd name="connsiteY526" fmla="*/ 6712 h 10000"/>
                  <a:gd name="connsiteX527" fmla="*/ 3561 w 10385"/>
                  <a:gd name="connsiteY527" fmla="*/ 6739 h 10000"/>
                  <a:gd name="connsiteX528" fmla="*/ 3551 w 10385"/>
                  <a:gd name="connsiteY528" fmla="*/ 6766 h 10000"/>
                  <a:gd name="connsiteX529" fmla="*/ 3551 w 10385"/>
                  <a:gd name="connsiteY529" fmla="*/ 6793 h 10000"/>
                  <a:gd name="connsiteX530" fmla="*/ 3519 w 10385"/>
                  <a:gd name="connsiteY530" fmla="*/ 6989 h 10000"/>
                  <a:gd name="connsiteX531" fmla="*/ 3519 w 10385"/>
                  <a:gd name="connsiteY531" fmla="*/ 7184 h 10000"/>
                  <a:gd name="connsiteX532" fmla="*/ 3529 w 10385"/>
                  <a:gd name="connsiteY532" fmla="*/ 7380 h 10000"/>
                  <a:gd name="connsiteX533" fmla="*/ 3561 w 10385"/>
                  <a:gd name="connsiteY533" fmla="*/ 7576 h 10000"/>
                  <a:gd name="connsiteX534" fmla="*/ 3604 w 10385"/>
                  <a:gd name="connsiteY534" fmla="*/ 7765 h 10000"/>
                  <a:gd name="connsiteX535" fmla="*/ 3668 w 10385"/>
                  <a:gd name="connsiteY535" fmla="*/ 7968 h 10000"/>
                  <a:gd name="connsiteX536" fmla="*/ 3733 w 10385"/>
                  <a:gd name="connsiteY536" fmla="*/ 8157 h 10000"/>
                  <a:gd name="connsiteX537" fmla="*/ 3807 w 10385"/>
                  <a:gd name="connsiteY537" fmla="*/ 8339 h 10000"/>
                  <a:gd name="connsiteX538" fmla="*/ 4096 w 10385"/>
                  <a:gd name="connsiteY538" fmla="*/ 8852 h 10000"/>
                  <a:gd name="connsiteX539" fmla="*/ 3679 w 10385"/>
                  <a:gd name="connsiteY539" fmla="*/ 8832 h 10000"/>
                  <a:gd name="connsiteX540" fmla="*/ 3241 w 10385"/>
                  <a:gd name="connsiteY540" fmla="*/ 8832 h 10000"/>
                  <a:gd name="connsiteX541" fmla="*/ 3027 w 10385"/>
                  <a:gd name="connsiteY541" fmla="*/ 8832 h 10000"/>
                  <a:gd name="connsiteX542" fmla="*/ 2813 w 10385"/>
                  <a:gd name="connsiteY542" fmla="*/ 8845 h 10000"/>
                  <a:gd name="connsiteX543" fmla="*/ 2599 w 10385"/>
                  <a:gd name="connsiteY543" fmla="*/ 8859 h 10000"/>
                  <a:gd name="connsiteX544" fmla="*/ 2374 w 10385"/>
                  <a:gd name="connsiteY544" fmla="*/ 8879 h 10000"/>
                  <a:gd name="connsiteX545" fmla="*/ 2171 w 10385"/>
                  <a:gd name="connsiteY545" fmla="*/ 8906 h 10000"/>
                  <a:gd name="connsiteX546" fmla="*/ 1957 w 10385"/>
                  <a:gd name="connsiteY546" fmla="*/ 8933 h 10000"/>
                  <a:gd name="connsiteX547" fmla="*/ 1754 w 10385"/>
                  <a:gd name="connsiteY547" fmla="*/ 8967 h 10000"/>
                  <a:gd name="connsiteX548" fmla="*/ 1551 w 10385"/>
                  <a:gd name="connsiteY548" fmla="*/ 9014 h 10000"/>
                  <a:gd name="connsiteX549" fmla="*/ 1369 w 10385"/>
                  <a:gd name="connsiteY549" fmla="*/ 9068 h 10000"/>
                  <a:gd name="connsiteX550" fmla="*/ 1176 w 10385"/>
                  <a:gd name="connsiteY550" fmla="*/ 9136 h 10000"/>
                  <a:gd name="connsiteX551" fmla="*/ 995 w 10385"/>
                  <a:gd name="connsiteY551" fmla="*/ 9196 h 10000"/>
                  <a:gd name="connsiteX552" fmla="*/ 824 w 10385"/>
                  <a:gd name="connsiteY552" fmla="*/ 9278 h 10000"/>
                  <a:gd name="connsiteX553" fmla="*/ 791 w 10385"/>
                  <a:gd name="connsiteY553" fmla="*/ 9305 h 10000"/>
                  <a:gd name="connsiteX554" fmla="*/ 770 w 10385"/>
                  <a:gd name="connsiteY554" fmla="*/ 9332 h 10000"/>
                  <a:gd name="connsiteX555" fmla="*/ 749 w 10385"/>
                  <a:gd name="connsiteY555" fmla="*/ 9359 h 10000"/>
                  <a:gd name="connsiteX556" fmla="*/ 727 w 10385"/>
                  <a:gd name="connsiteY556" fmla="*/ 9392 h 10000"/>
                  <a:gd name="connsiteX557" fmla="*/ 717 w 10385"/>
                  <a:gd name="connsiteY557" fmla="*/ 9419 h 10000"/>
                  <a:gd name="connsiteX558" fmla="*/ 706 w 10385"/>
                  <a:gd name="connsiteY558" fmla="*/ 9446 h 10000"/>
                  <a:gd name="connsiteX559" fmla="*/ 706 w 10385"/>
                  <a:gd name="connsiteY559" fmla="*/ 9473 h 10000"/>
                  <a:gd name="connsiteX560" fmla="*/ 706 w 10385"/>
                  <a:gd name="connsiteY560" fmla="*/ 9500 h 10000"/>
                  <a:gd name="connsiteX561" fmla="*/ 877 w 10385"/>
                  <a:gd name="connsiteY561" fmla="*/ 9534 h 10000"/>
                  <a:gd name="connsiteX562" fmla="*/ 1048 w 10385"/>
                  <a:gd name="connsiteY562" fmla="*/ 9554 h 10000"/>
                  <a:gd name="connsiteX563" fmla="*/ 1219 w 10385"/>
                  <a:gd name="connsiteY563" fmla="*/ 9581 h 10000"/>
                  <a:gd name="connsiteX564" fmla="*/ 1401 w 10385"/>
                  <a:gd name="connsiteY564" fmla="*/ 9588 h 10000"/>
                  <a:gd name="connsiteX565" fmla="*/ 1754 w 10385"/>
                  <a:gd name="connsiteY565" fmla="*/ 9602 h 10000"/>
                  <a:gd name="connsiteX566" fmla="*/ 2118 w 10385"/>
                  <a:gd name="connsiteY566" fmla="*/ 9588 h 10000"/>
                  <a:gd name="connsiteX567" fmla="*/ 2481 w 10385"/>
                  <a:gd name="connsiteY567" fmla="*/ 9575 h 10000"/>
                  <a:gd name="connsiteX568" fmla="*/ 2845 w 10385"/>
                  <a:gd name="connsiteY568" fmla="*/ 9561 h 10000"/>
                  <a:gd name="connsiteX569" fmla="*/ 3198 w 10385"/>
                  <a:gd name="connsiteY569" fmla="*/ 9554 h 10000"/>
                  <a:gd name="connsiteX570" fmla="*/ 3561 w 10385"/>
                  <a:gd name="connsiteY570" fmla="*/ 9561 h 10000"/>
                  <a:gd name="connsiteX571" fmla="*/ 3561 w 10385"/>
                  <a:gd name="connsiteY571" fmla="*/ 9581 h 10000"/>
                  <a:gd name="connsiteX572" fmla="*/ 3572 w 10385"/>
                  <a:gd name="connsiteY572" fmla="*/ 9602 h 10000"/>
                  <a:gd name="connsiteX573" fmla="*/ 3572 w 10385"/>
                  <a:gd name="connsiteY573" fmla="*/ 9615 h 10000"/>
                  <a:gd name="connsiteX574" fmla="*/ 3572 w 10385"/>
                  <a:gd name="connsiteY574" fmla="*/ 9635 h 10000"/>
                  <a:gd name="connsiteX575" fmla="*/ 3594 w 10385"/>
                  <a:gd name="connsiteY575" fmla="*/ 9662 h 10000"/>
                  <a:gd name="connsiteX576" fmla="*/ 3604 w 10385"/>
                  <a:gd name="connsiteY576" fmla="*/ 9683 h 10000"/>
                  <a:gd name="connsiteX577" fmla="*/ 3604 w 10385"/>
                  <a:gd name="connsiteY577" fmla="*/ 9696 h 10000"/>
                  <a:gd name="connsiteX578" fmla="*/ 3626 w 10385"/>
                  <a:gd name="connsiteY578" fmla="*/ 9716 h 10000"/>
                  <a:gd name="connsiteX579" fmla="*/ 3647 w 10385"/>
                  <a:gd name="connsiteY579" fmla="*/ 9743 h 10000"/>
                  <a:gd name="connsiteX580" fmla="*/ 3679 w 10385"/>
                  <a:gd name="connsiteY580" fmla="*/ 9764 h 10000"/>
                  <a:gd name="connsiteX581" fmla="*/ 3711 w 10385"/>
                  <a:gd name="connsiteY581" fmla="*/ 9784 h 10000"/>
                  <a:gd name="connsiteX582" fmla="*/ 3733 w 10385"/>
                  <a:gd name="connsiteY582" fmla="*/ 9797 h 10000"/>
                  <a:gd name="connsiteX583" fmla="*/ 3775 w 10385"/>
                  <a:gd name="connsiteY583" fmla="*/ 9818 h 10000"/>
                  <a:gd name="connsiteX584" fmla="*/ 3807 w 10385"/>
                  <a:gd name="connsiteY584" fmla="*/ 9838 h 10000"/>
                  <a:gd name="connsiteX585" fmla="*/ 3850 w 10385"/>
                  <a:gd name="connsiteY585" fmla="*/ 9845 h 10000"/>
                  <a:gd name="connsiteX586" fmla="*/ 3882 w 10385"/>
                  <a:gd name="connsiteY586" fmla="*/ 9865 h 10000"/>
                  <a:gd name="connsiteX587" fmla="*/ 3914 w 10385"/>
                  <a:gd name="connsiteY587" fmla="*/ 9865 h 10000"/>
                  <a:gd name="connsiteX588" fmla="*/ 3925 w 10385"/>
                  <a:gd name="connsiteY588" fmla="*/ 9872 h 10000"/>
                  <a:gd name="connsiteX589" fmla="*/ 3936 w 10385"/>
                  <a:gd name="connsiteY589" fmla="*/ 9872 h 10000"/>
                  <a:gd name="connsiteX590" fmla="*/ 3957 w 10385"/>
                  <a:gd name="connsiteY590" fmla="*/ 9872 h 10000"/>
                  <a:gd name="connsiteX591" fmla="*/ 3968 w 10385"/>
                  <a:gd name="connsiteY591" fmla="*/ 9872 h 10000"/>
                  <a:gd name="connsiteX592" fmla="*/ 3979 w 10385"/>
                  <a:gd name="connsiteY592" fmla="*/ 9872 h 10000"/>
                  <a:gd name="connsiteX593" fmla="*/ 4000 w 10385"/>
                  <a:gd name="connsiteY593" fmla="*/ 9872 h 10000"/>
                  <a:gd name="connsiteX594" fmla="*/ 4011 w 10385"/>
                  <a:gd name="connsiteY594" fmla="*/ 9872 h 10000"/>
                  <a:gd name="connsiteX595" fmla="*/ 4043 w 10385"/>
                  <a:gd name="connsiteY595" fmla="*/ 9892 h 10000"/>
                  <a:gd name="connsiteX596" fmla="*/ 4064 w 10385"/>
                  <a:gd name="connsiteY596" fmla="*/ 9899 h 10000"/>
                  <a:gd name="connsiteX597" fmla="*/ 4096 w 10385"/>
                  <a:gd name="connsiteY597" fmla="*/ 9905 h 10000"/>
                  <a:gd name="connsiteX598" fmla="*/ 4128 w 10385"/>
                  <a:gd name="connsiteY598" fmla="*/ 9905 h 10000"/>
                  <a:gd name="connsiteX599" fmla="*/ 4171 w 10385"/>
                  <a:gd name="connsiteY599" fmla="*/ 9905 h 10000"/>
                  <a:gd name="connsiteX600" fmla="*/ 4203 w 10385"/>
                  <a:gd name="connsiteY600" fmla="*/ 9919 h 10000"/>
                  <a:gd name="connsiteX601" fmla="*/ 4246 w 10385"/>
                  <a:gd name="connsiteY601" fmla="*/ 9926 h 10000"/>
                  <a:gd name="connsiteX602" fmla="*/ 4257 w 10385"/>
                  <a:gd name="connsiteY602" fmla="*/ 9946 h 10000"/>
                  <a:gd name="connsiteX603" fmla="*/ 4332 w 10385"/>
                  <a:gd name="connsiteY603" fmla="*/ 9953 h 10000"/>
                  <a:gd name="connsiteX604" fmla="*/ 4385 w 10385"/>
                  <a:gd name="connsiteY604" fmla="*/ 9966 h 10000"/>
                  <a:gd name="connsiteX605" fmla="*/ 4460 w 10385"/>
                  <a:gd name="connsiteY605" fmla="*/ 9973 h 10000"/>
                  <a:gd name="connsiteX606" fmla="*/ 4513 w 10385"/>
                  <a:gd name="connsiteY606" fmla="*/ 9973 h 10000"/>
                  <a:gd name="connsiteX607" fmla="*/ 4588 w 10385"/>
                  <a:gd name="connsiteY607" fmla="*/ 9980 h 10000"/>
                  <a:gd name="connsiteX608" fmla="*/ 4663 w 10385"/>
                  <a:gd name="connsiteY608" fmla="*/ 9993 h 10000"/>
                  <a:gd name="connsiteX609" fmla="*/ 4717 w 10385"/>
                  <a:gd name="connsiteY609" fmla="*/ 9993 h 10000"/>
                  <a:gd name="connsiteX610" fmla="*/ 4791 w 10385"/>
                  <a:gd name="connsiteY610" fmla="*/ 10000 h 10000"/>
                  <a:gd name="connsiteX0" fmla="*/ 4395 w 9989"/>
                  <a:gd name="connsiteY0" fmla="*/ 10000 h 10000"/>
                  <a:gd name="connsiteX1" fmla="*/ 4470 w 9989"/>
                  <a:gd name="connsiteY1" fmla="*/ 10000 h 10000"/>
                  <a:gd name="connsiteX2" fmla="*/ 4556 w 9989"/>
                  <a:gd name="connsiteY2" fmla="*/ 10000 h 10000"/>
                  <a:gd name="connsiteX3" fmla="*/ 4641 w 9989"/>
                  <a:gd name="connsiteY3" fmla="*/ 9993 h 10000"/>
                  <a:gd name="connsiteX4" fmla="*/ 4727 w 9989"/>
                  <a:gd name="connsiteY4" fmla="*/ 9993 h 10000"/>
                  <a:gd name="connsiteX5" fmla="*/ 4802 w 9989"/>
                  <a:gd name="connsiteY5" fmla="*/ 9993 h 10000"/>
                  <a:gd name="connsiteX6" fmla="*/ 4887 w 9989"/>
                  <a:gd name="connsiteY6" fmla="*/ 9980 h 10000"/>
                  <a:gd name="connsiteX7" fmla="*/ 4973 w 9989"/>
                  <a:gd name="connsiteY7" fmla="*/ 9980 h 10000"/>
                  <a:gd name="connsiteX8" fmla="*/ 5059 w 9989"/>
                  <a:gd name="connsiteY8" fmla="*/ 9980 h 10000"/>
                  <a:gd name="connsiteX9" fmla="*/ 5112 w 9989"/>
                  <a:gd name="connsiteY9" fmla="*/ 9973 h 10000"/>
                  <a:gd name="connsiteX10" fmla="*/ 5165 w 9989"/>
                  <a:gd name="connsiteY10" fmla="*/ 9966 h 10000"/>
                  <a:gd name="connsiteX11" fmla="*/ 5208 w 9989"/>
                  <a:gd name="connsiteY11" fmla="*/ 9953 h 10000"/>
                  <a:gd name="connsiteX12" fmla="*/ 5262 w 9989"/>
                  <a:gd name="connsiteY12" fmla="*/ 9953 h 10000"/>
                  <a:gd name="connsiteX13" fmla="*/ 5305 w 9989"/>
                  <a:gd name="connsiteY13" fmla="*/ 9946 h 10000"/>
                  <a:gd name="connsiteX14" fmla="*/ 5347 w 9989"/>
                  <a:gd name="connsiteY14" fmla="*/ 9946 h 10000"/>
                  <a:gd name="connsiteX15" fmla="*/ 5390 w 9989"/>
                  <a:gd name="connsiteY15" fmla="*/ 9946 h 10000"/>
                  <a:gd name="connsiteX16" fmla="*/ 5454 w 9989"/>
                  <a:gd name="connsiteY16" fmla="*/ 9939 h 10000"/>
                  <a:gd name="connsiteX17" fmla="*/ 5476 w 9989"/>
                  <a:gd name="connsiteY17" fmla="*/ 9926 h 10000"/>
                  <a:gd name="connsiteX18" fmla="*/ 5508 w 9989"/>
                  <a:gd name="connsiteY18" fmla="*/ 9926 h 10000"/>
                  <a:gd name="connsiteX19" fmla="*/ 5540 w 9989"/>
                  <a:gd name="connsiteY19" fmla="*/ 9919 h 10000"/>
                  <a:gd name="connsiteX20" fmla="*/ 5561 w 9989"/>
                  <a:gd name="connsiteY20" fmla="*/ 9919 h 10000"/>
                  <a:gd name="connsiteX21" fmla="*/ 5593 w 9989"/>
                  <a:gd name="connsiteY21" fmla="*/ 9919 h 10000"/>
                  <a:gd name="connsiteX22" fmla="*/ 5625 w 9989"/>
                  <a:gd name="connsiteY22" fmla="*/ 9919 h 10000"/>
                  <a:gd name="connsiteX23" fmla="*/ 5647 w 9989"/>
                  <a:gd name="connsiteY23" fmla="*/ 9919 h 10000"/>
                  <a:gd name="connsiteX24" fmla="*/ 5679 w 9989"/>
                  <a:gd name="connsiteY24" fmla="*/ 9905 h 10000"/>
                  <a:gd name="connsiteX25" fmla="*/ 5754 w 9989"/>
                  <a:gd name="connsiteY25" fmla="*/ 9892 h 10000"/>
                  <a:gd name="connsiteX26" fmla="*/ 5839 w 9989"/>
                  <a:gd name="connsiteY26" fmla="*/ 9878 h 10000"/>
                  <a:gd name="connsiteX27" fmla="*/ 5914 w 9989"/>
                  <a:gd name="connsiteY27" fmla="*/ 9851 h 10000"/>
                  <a:gd name="connsiteX28" fmla="*/ 5978 w 9989"/>
                  <a:gd name="connsiteY28" fmla="*/ 9838 h 10000"/>
                  <a:gd name="connsiteX29" fmla="*/ 6053 w 9989"/>
                  <a:gd name="connsiteY29" fmla="*/ 9811 h 10000"/>
                  <a:gd name="connsiteX30" fmla="*/ 6128 w 9989"/>
                  <a:gd name="connsiteY30" fmla="*/ 9784 h 10000"/>
                  <a:gd name="connsiteX31" fmla="*/ 6182 w 9989"/>
                  <a:gd name="connsiteY31" fmla="*/ 9743 h 10000"/>
                  <a:gd name="connsiteX32" fmla="*/ 6246 w 9989"/>
                  <a:gd name="connsiteY32" fmla="*/ 9716 h 10000"/>
                  <a:gd name="connsiteX33" fmla="*/ 6256 w 9989"/>
                  <a:gd name="connsiteY33" fmla="*/ 9669 h 10000"/>
                  <a:gd name="connsiteX34" fmla="*/ 6256 w 9989"/>
                  <a:gd name="connsiteY34" fmla="*/ 9629 h 10000"/>
                  <a:gd name="connsiteX35" fmla="*/ 6246 w 9989"/>
                  <a:gd name="connsiteY35" fmla="*/ 9581 h 10000"/>
                  <a:gd name="connsiteX36" fmla="*/ 6214 w 9989"/>
                  <a:gd name="connsiteY36" fmla="*/ 9534 h 10000"/>
                  <a:gd name="connsiteX37" fmla="*/ 6182 w 9989"/>
                  <a:gd name="connsiteY37" fmla="*/ 9500 h 10000"/>
                  <a:gd name="connsiteX38" fmla="*/ 6139 w 9989"/>
                  <a:gd name="connsiteY38" fmla="*/ 9460 h 10000"/>
                  <a:gd name="connsiteX39" fmla="*/ 6085 w 9989"/>
                  <a:gd name="connsiteY39" fmla="*/ 9426 h 10000"/>
                  <a:gd name="connsiteX40" fmla="*/ 6032 w 9989"/>
                  <a:gd name="connsiteY40" fmla="*/ 9399 h 10000"/>
                  <a:gd name="connsiteX41" fmla="*/ 5968 w 9989"/>
                  <a:gd name="connsiteY41" fmla="*/ 9392 h 10000"/>
                  <a:gd name="connsiteX42" fmla="*/ 5914 w 9989"/>
                  <a:gd name="connsiteY42" fmla="*/ 9372 h 10000"/>
                  <a:gd name="connsiteX43" fmla="*/ 5850 w 9989"/>
                  <a:gd name="connsiteY43" fmla="*/ 9352 h 10000"/>
                  <a:gd name="connsiteX44" fmla="*/ 5786 w 9989"/>
                  <a:gd name="connsiteY44" fmla="*/ 9332 h 10000"/>
                  <a:gd name="connsiteX45" fmla="*/ 5722 w 9989"/>
                  <a:gd name="connsiteY45" fmla="*/ 9325 h 10000"/>
                  <a:gd name="connsiteX46" fmla="*/ 5647 w 9989"/>
                  <a:gd name="connsiteY46" fmla="*/ 9305 h 10000"/>
                  <a:gd name="connsiteX47" fmla="*/ 5593 w 9989"/>
                  <a:gd name="connsiteY47" fmla="*/ 9291 h 10000"/>
                  <a:gd name="connsiteX48" fmla="*/ 5518 w 9989"/>
                  <a:gd name="connsiteY48" fmla="*/ 9278 h 10000"/>
                  <a:gd name="connsiteX49" fmla="*/ 5497 w 9989"/>
                  <a:gd name="connsiteY49" fmla="*/ 9271 h 10000"/>
                  <a:gd name="connsiteX50" fmla="*/ 5465 w 9989"/>
                  <a:gd name="connsiteY50" fmla="*/ 9271 h 10000"/>
                  <a:gd name="connsiteX51" fmla="*/ 5433 w 9989"/>
                  <a:gd name="connsiteY51" fmla="*/ 9271 h 10000"/>
                  <a:gd name="connsiteX52" fmla="*/ 5422 w 9989"/>
                  <a:gd name="connsiteY52" fmla="*/ 9264 h 10000"/>
                  <a:gd name="connsiteX53" fmla="*/ 5390 w 9989"/>
                  <a:gd name="connsiteY53" fmla="*/ 9264 h 10000"/>
                  <a:gd name="connsiteX54" fmla="*/ 5358 w 9989"/>
                  <a:gd name="connsiteY54" fmla="*/ 9264 h 10000"/>
                  <a:gd name="connsiteX55" fmla="*/ 5347 w 9989"/>
                  <a:gd name="connsiteY55" fmla="*/ 9251 h 10000"/>
                  <a:gd name="connsiteX56" fmla="*/ 5315 w 9989"/>
                  <a:gd name="connsiteY56" fmla="*/ 9244 h 10000"/>
                  <a:gd name="connsiteX57" fmla="*/ 5315 w 9989"/>
                  <a:gd name="connsiteY57" fmla="*/ 9223 h 10000"/>
                  <a:gd name="connsiteX58" fmla="*/ 5337 w 9989"/>
                  <a:gd name="connsiteY58" fmla="*/ 9196 h 10000"/>
                  <a:gd name="connsiteX59" fmla="*/ 5337 w 9989"/>
                  <a:gd name="connsiteY59" fmla="*/ 9176 h 10000"/>
                  <a:gd name="connsiteX60" fmla="*/ 5347 w 9989"/>
                  <a:gd name="connsiteY60" fmla="*/ 9163 h 10000"/>
                  <a:gd name="connsiteX61" fmla="*/ 5347 w 9989"/>
                  <a:gd name="connsiteY61" fmla="*/ 9142 h 10000"/>
                  <a:gd name="connsiteX62" fmla="*/ 5358 w 9989"/>
                  <a:gd name="connsiteY62" fmla="*/ 9122 h 10000"/>
                  <a:gd name="connsiteX63" fmla="*/ 5379 w 9989"/>
                  <a:gd name="connsiteY63" fmla="*/ 9095 h 10000"/>
                  <a:gd name="connsiteX64" fmla="*/ 5379 w 9989"/>
                  <a:gd name="connsiteY64" fmla="*/ 9082 h 10000"/>
                  <a:gd name="connsiteX65" fmla="*/ 5433 w 9989"/>
                  <a:gd name="connsiteY65" fmla="*/ 8953 h 10000"/>
                  <a:gd name="connsiteX66" fmla="*/ 5497 w 9989"/>
                  <a:gd name="connsiteY66" fmla="*/ 8832 h 10000"/>
                  <a:gd name="connsiteX67" fmla="*/ 5540 w 9989"/>
                  <a:gd name="connsiteY67" fmla="*/ 8724 h 10000"/>
                  <a:gd name="connsiteX68" fmla="*/ 5583 w 9989"/>
                  <a:gd name="connsiteY68" fmla="*/ 8602 h 10000"/>
                  <a:gd name="connsiteX69" fmla="*/ 5625 w 9989"/>
                  <a:gd name="connsiteY69" fmla="*/ 8494 h 10000"/>
                  <a:gd name="connsiteX70" fmla="*/ 5647 w 9989"/>
                  <a:gd name="connsiteY70" fmla="*/ 8379 h 10000"/>
                  <a:gd name="connsiteX71" fmla="*/ 5668 w 9989"/>
                  <a:gd name="connsiteY71" fmla="*/ 8258 h 10000"/>
                  <a:gd name="connsiteX72" fmla="*/ 5679 w 9989"/>
                  <a:gd name="connsiteY72" fmla="*/ 8143 h 10000"/>
                  <a:gd name="connsiteX73" fmla="*/ 5690 w 9989"/>
                  <a:gd name="connsiteY73" fmla="*/ 8028 h 10000"/>
                  <a:gd name="connsiteX74" fmla="*/ 5722 w 9989"/>
                  <a:gd name="connsiteY74" fmla="*/ 7927 h 10000"/>
                  <a:gd name="connsiteX75" fmla="*/ 5722 w 9989"/>
                  <a:gd name="connsiteY75" fmla="*/ 7833 h 10000"/>
                  <a:gd name="connsiteX76" fmla="*/ 5743 w 9989"/>
                  <a:gd name="connsiteY76" fmla="*/ 7731 h 10000"/>
                  <a:gd name="connsiteX77" fmla="*/ 5743 w 9989"/>
                  <a:gd name="connsiteY77" fmla="*/ 7630 h 10000"/>
                  <a:gd name="connsiteX78" fmla="*/ 5754 w 9989"/>
                  <a:gd name="connsiteY78" fmla="*/ 7529 h 10000"/>
                  <a:gd name="connsiteX79" fmla="*/ 5754 w 9989"/>
                  <a:gd name="connsiteY79" fmla="*/ 7441 h 10000"/>
                  <a:gd name="connsiteX80" fmla="*/ 5764 w 9989"/>
                  <a:gd name="connsiteY80" fmla="*/ 7340 h 10000"/>
                  <a:gd name="connsiteX81" fmla="*/ 5754 w 9989"/>
                  <a:gd name="connsiteY81" fmla="*/ 7191 h 10000"/>
                  <a:gd name="connsiteX82" fmla="*/ 5743 w 9989"/>
                  <a:gd name="connsiteY82" fmla="*/ 7043 h 10000"/>
                  <a:gd name="connsiteX83" fmla="*/ 5722 w 9989"/>
                  <a:gd name="connsiteY83" fmla="*/ 6901 h 10000"/>
                  <a:gd name="connsiteX84" fmla="*/ 5711 w 9989"/>
                  <a:gd name="connsiteY84" fmla="*/ 6752 h 10000"/>
                  <a:gd name="connsiteX85" fmla="*/ 5690 w 9989"/>
                  <a:gd name="connsiteY85" fmla="*/ 6610 h 10000"/>
                  <a:gd name="connsiteX86" fmla="*/ 5711 w 9989"/>
                  <a:gd name="connsiteY86" fmla="*/ 6469 h 10000"/>
                  <a:gd name="connsiteX87" fmla="*/ 5743 w 9989"/>
                  <a:gd name="connsiteY87" fmla="*/ 6327 h 10000"/>
                  <a:gd name="connsiteX88" fmla="*/ 5807 w 9989"/>
                  <a:gd name="connsiteY88" fmla="*/ 6172 h 10000"/>
                  <a:gd name="connsiteX89" fmla="*/ 5839 w 9989"/>
                  <a:gd name="connsiteY89" fmla="*/ 6090 h 10000"/>
                  <a:gd name="connsiteX90" fmla="*/ 5914 w 9989"/>
                  <a:gd name="connsiteY90" fmla="*/ 6009 h 10000"/>
                  <a:gd name="connsiteX91" fmla="*/ 5978 w 9989"/>
                  <a:gd name="connsiteY91" fmla="*/ 5935 h 10000"/>
                  <a:gd name="connsiteX92" fmla="*/ 6075 w 9989"/>
                  <a:gd name="connsiteY92" fmla="*/ 5861 h 10000"/>
                  <a:gd name="connsiteX93" fmla="*/ 6171 w 9989"/>
                  <a:gd name="connsiteY93" fmla="*/ 5800 h 10000"/>
                  <a:gd name="connsiteX94" fmla="*/ 6278 w 9989"/>
                  <a:gd name="connsiteY94" fmla="*/ 5726 h 10000"/>
                  <a:gd name="connsiteX95" fmla="*/ 6363 w 9989"/>
                  <a:gd name="connsiteY95" fmla="*/ 5652 h 10000"/>
                  <a:gd name="connsiteX96" fmla="*/ 6460 w 9989"/>
                  <a:gd name="connsiteY96" fmla="*/ 5584 h 10000"/>
                  <a:gd name="connsiteX97" fmla="*/ 6513 w 9989"/>
                  <a:gd name="connsiteY97" fmla="*/ 5517 h 10000"/>
                  <a:gd name="connsiteX98" fmla="*/ 6567 w 9989"/>
                  <a:gd name="connsiteY98" fmla="*/ 5429 h 10000"/>
                  <a:gd name="connsiteX99" fmla="*/ 6588 w 9989"/>
                  <a:gd name="connsiteY99" fmla="*/ 5361 h 10000"/>
                  <a:gd name="connsiteX100" fmla="*/ 6609 w 9989"/>
                  <a:gd name="connsiteY100" fmla="*/ 5287 h 10000"/>
                  <a:gd name="connsiteX101" fmla="*/ 6609 w 9989"/>
                  <a:gd name="connsiteY101" fmla="*/ 5206 h 10000"/>
                  <a:gd name="connsiteX102" fmla="*/ 6588 w 9989"/>
                  <a:gd name="connsiteY102" fmla="*/ 5125 h 10000"/>
                  <a:gd name="connsiteX103" fmla="*/ 6567 w 9989"/>
                  <a:gd name="connsiteY103" fmla="*/ 5037 h 10000"/>
                  <a:gd name="connsiteX104" fmla="*/ 6513 w 9989"/>
                  <a:gd name="connsiteY104" fmla="*/ 4956 h 10000"/>
                  <a:gd name="connsiteX105" fmla="*/ 6492 w 9989"/>
                  <a:gd name="connsiteY105" fmla="*/ 4922 h 10000"/>
                  <a:gd name="connsiteX106" fmla="*/ 6460 w 9989"/>
                  <a:gd name="connsiteY106" fmla="*/ 4882 h 10000"/>
                  <a:gd name="connsiteX107" fmla="*/ 6449 w 9989"/>
                  <a:gd name="connsiteY107" fmla="*/ 4848 h 10000"/>
                  <a:gd name="connsiteX108" fmla="*/ 6449 w 9989"/>
                  <a:gd name="connsiteY108" fmla="*/ 4801 h 10000"/>
                  <a:gd name="connsiteX109" fmla="*/ 6460 w 9989"/>
                  <a:gd name="connsiteY109" fmla="*/ 4767 h 10000"/>
                  <a:gd name="connsiteX110" fmla="*/ 6460 w 9989"/>
                  <a:gd name="connsiteY110" fmla="*/ 4733 h 10000"/>
                  <a:gd name="connsiteX111" fmla="*/ 6470 w 9989"/>
                  <a:gd name="connsiteY111" fmla="*/ 4686 h 10000"/>
                  <a:gd name="connsiteX112" fmla="*/ 6470 w 9989"/>
                  <a:gd name="connsiteY112" fmla="*/ 4646 h 10000"/>
                  <a:gd name="connsiteX113" fmla="*/ 6534 w 9989"/>
                  <a:gd name="connsiteY113" fmla="*/ 4619 h 10000"/>
                  <a:gd name="connsiteX114" fmla="*/ 6588 w 9989"/>
                  <a:gd name="connsiteY114" fmla="*/ 4605 h 10000"/>
                  <a:gd name="connsiteX115" fmla="*/ 6652 w 9989"/>
                  <a:gd name="connsiteY115" fmla="*/ 4564 h 10000"/>
                  <a:gd name="connsiteX116" fmla="*/ 6706 w 9989"/>
                  <a:gd name="connsiteY116" fmla="*/ 4537 h 10000"/>
                  <a:gd name="connsiteX117" fmla="*/ 6759 w 9989"/>
                  <a:gd name="connsiteY117" fmla="*/ 4510 h 10000"/>
                  <a:gd name="connsiteX118" fmla="*/ 6823 w 9989"/>
                  <a:gd name="connsiteY118" fmla="*/ 4477 h 10000"/>
                  <a:gd name="connsiteX119" fmla="*/ 6877 w 9989"/>
                  <a:gd name="connsiteY119" fmla="*/ 4450 h 10000"/>
                  <a:gd name="connsiteX120" fmla="*/ 6941 w 9989"/>
                  <a:gd name="connsiteY120" fmla="*/ 4423 h 10000"/>
                  <a:gd name="connsiteX121" fmla="*/ 6962 w 9989"/>
                  <a:gd name="connsiteY121" fmla="*/ 4396 h 10000"/>
                  <a:gd name="connsiteX122" fmla="*/ 6994 w 9989"/>
                  <a:gd name="connsiteY122" fmla="*/ 4369 h 10000"/>
                  <a:gd name="connsiteX123" fmla="*/ 7026 w 9989"/>
                  <a:gd name="connsiteY123" fmla="*/ 4348 h 10000"/>
                  <a:gd name="connsiteX124" fmla="*/ 7048 w 9989"/>
                  <a:gd name="connsiteY124" fmla="*/ 4328 h 10000"/>
                  <a:gd name="connsiteX125" fmla="*/ 7080 w 9989"/>
                  <a:gd name="connsiteY125" fmla="*/ 4308 h 10000"/>
                  <a:gd name="connsiteX126" fmla="*/ 7112 w 9989"/>
                  <a:gd name="connsiteY126" fmla="*/ 4294 h 10000"/>
                  <a:gd name="connsiteX127" fmla="*/ 7155 w 9989"/>
                  <a:gd name="connsiteY127" fmla="*/ 4274 h 10000"/>
                  <a:gd name="connsiteX128" fmla="*/ 7198 w 9989"/>
                  <a:gd name="connsiteY128" fmla="*/ 4254 h 10000"/>
                  <a:gd name="connsiteX129" fmla="*/ 7369 w 9989"/>
                  <a:gd name="connsiteY129" fmla="*/ 4173 h 10000"/>
                  <a:gd name="connsiteX130" fmla="*/ 7540 w 9989"/>
                  <a:gd name="connsiteY130" fmla="*/ 4099 h 10000"/>
                  <a:gd name="connsiteX131" fmla="*/ 7722 w 9989"/>
                  <a:gd name="connsiteY131" fmla="*/ 4031 h 10000"/>
                  <a:gd name="connsiteX132" fmla="*/ 7893 w 9989"/>
                  <a:gd name="connsiteY132" fmla="*/ 3943 h 10000"/>
                  <a:gd name="connsiteX133" fmla="*/ 7968 w 9989"/>
                  <a:gd name="connsiteY133" fmla="*/ 3903 h 10000"/>
                  <a:gd name="connsiteX134" fmla="*/ 8032 w 9989"/>
                  <a:gd name="connsiteY134" fmla="*/ 3856 h 10000"/>
                  <a:gd name="connsiteX135" fmla="*/ 8096 w 9989"/>
                  <a:gd name="connsiteY135" fmla="*/ 3801 h 10000"/>
                  <a:gd name="connsiteX136" fmla="*/ 8139 w 9989"/>
                  <a:gd name="connsiteY136" fmla="*/ 3747 h 10000"/>
                  <a:gd name="connsiteX137" fmla="*/ 8182 w 9989"/>
                  <a:gd name="connsiteY137" fmla="*/ 3693 h 10000"/>
                  <a:gd name="connsiteX138" fmla="*/ 8192 w 9989"/>
                  <a:gd name="connsiteY138" fmla="*/ 3626 h 10000"/>
                  <a:gd name="connsiteX139" fmla="*/ 8203 w 9989"/>
                  <a:gd name="connsiteY139" fmla="*/ 3565 h 10000"/>
                  <a:gd name="connsiteX140" fmla="*/ 8203 w 9989"/>
                  <a:gd name="connsiteY140" fmla="*/ 3491 h 10000"/>
                  <a:gd name="connsiteX141" fmla="*/ 8192 w 9989"/>
                  <a:gd name="connsiteY141" fmla="*/ 3484 h 10000"/>
                  <a:gd name="connsiteX142" fmla="*/ 8192 w 9989"/>
                  <a:gd name="connsiteY142" fmla="*/ 3484 h 10000"/>
                  <a:gd name="connsiteX143" fmla="*/ 8182 w 9989"/>
                  <a:gd name="connsiteY143" fmla="*/ 3471 h 10000"/>
                  <a:gd name="connsiteX144" fmla="*/ 8182 w 9989"/>
                  <a:gd name="connsiteY144" fmla="*/ 3464 h 10000"/>
                  <a:gd name="connsiteX145" fmla="*/ 8182 w 9989"/>
                  <a:gd name="connsiteY145" fmla="*/ 3450 h 10000"/>
                  <a:gd name="connsiteX146" fmla="*/ 8182 w 9989"/>
                  <a:gd name="connsiteY146" fmla="*/ 3444 h 10000"/>
                  <a:gd name="connsiteX147" fmla="*/ 8182 w 9989"/>
                  <a:gd name="connsiteY147" fmla="*/ 3437 h 10000"/>
                  <a:gd name="connsiteX148" fmla="*/ 8192 w 9989"/>
                  <a:gd name="connsiteY148" fmla="*/ 3423 h 10000"/>
                  <a:gd name="connsiteX149" fmla="*/ 8278 w 9989"/>
                  <a:gd name="connsiteY149" fmla="*/ 3437 h 10000"/>
                  <a:gd name="connsiteX150" fmla="*/ 8363 w 9989"/>
                  <a:gd name="connsiteY150" fmla="*/ 3444 h 10000"/>
                  <a:gd name="connsiteX151" fmla="*/ 8470 w 9989"/>
                  <a:gd name="connsiteY151" fmla="*/ 3444 h 10000"/>
                  <a:gd name="connsiteX152" fmla="*/ 8556 w 9989"/>
                  <a:gd name="connsiteY152" fmla="*/ 3437 h 10000"/>
                  <a:gd name="connsiteX153" fmla="*/ 8641 w 9989"/>
                  <a:gd name="connsiteY153" fmla="*/ 3423 h 10000"/>
                  <a:gd name="connsiteX154" fmla="*/ 8727 w 9989"/>
                  <a:gd name="connsiteY154" fmla="*/ 3417 h 10000"/>
                  <a:gd name="connsiteX155" fmla="*/ 8813 w 9989"/>
                  <a:gd name="connsiteY155" fmla="*/ 3410 h 10000"/>
                  <a:gd name="connsiteX156" fmla="*/ 8898 w 9989"/>
                  <a:gd name="connsiteY156" fmla="*/ 3390 h 10000"/>
                  <a:gd name="connsiteX157" fmla="*/ 8941 w 9989"/>
                  <a:gd name="connsiteY157" fmla="*/ 3369 h 10000"/>
                  <a:gd name="connsiteX158" fmla="*/ 8984 w 9989"/>
                  <a:gd name="connsiteY158" fmla="*/ 3363 h 10000"/>
                  <a:gd name="connsiteX159" fmla="*/ 9016 w 9989"/>
                  <a:gd name="connsiteY159" fmla="*/ 3342 h 10000"/>
                  <a:gd name="connsiteX160" fmla="*/ 9059 w 9989"/>
                  <a:gd name="connsiteY160" fmla="*/ 3336 h 10000"/>
                  <a:gd name="connsiteX161" fmla="*/ 9091 w 9989"/>
                  <a:gd name="connsiteY161" fmla="*/ 3315 h 10000"/>
                  <a:gd name="connsiteX162" fmla="*/ 9123 w 9989"/>
                  <a:gd name="connsiteY162" fmla="*/ 3309 h 10000"/>
                  <a:gd name="connsiteX163" fmla="*/ 9144 w 9989"/>
                  <a:gd name="connsiteY163" fmla="*/ 3302 h 10000"/>
                  <a:gd name="connsiteX164" fmla="*/ 9176 w 9989"/>
                  <a:gd name="connsiteY164" fmla="*/ 3282 h 10000"/>
                  <a:gd name="connsiteX165" fmla="*/ 9230 w 9989"/>
                  <a:gd name="connsiteY165" fmla="*/ 3241 h 10000"/>
                  <a:gd name="connsiteX166" fmla="*/ 9294 w 9989"/>
                  <a:gd name="connsiteY166" fmla="*/ 3207 h 10000"/>
                  <a:gd name="connsiteX167" fmla="*/ 9337 w 9989"/>
                  <a:gd name="connsiteY167" fmla="*/ 3160 h 10000"/>
                  <a:gd name="connsiteX168" fmla="*/ 9369 w 9989"/>
                  <a:gd name="connsiteY168" fmla="*/ 3120 h 10000"/>
                  <a:gd name="connsiteX169" fmla="*/ 9390 w 9989"/>
                  <a:gd name="connsiteY169" fmla="*/ 3059 h 10000"/>
                  <a:gd name="connsiteX170" fmla="*/ 9390 w 9989"/>
                  <a:gd name="connsiteY170" fmla="*/ 3018 h 10000"/>
                  <a:gd name="connsiteX171" fmla="*/ 9390 w 9989"/>
                  <a:gd name="connsiteY171" fmla="*/ 2964 h 10000"/>
                  <a:gd name="connsiteX172" fmla="*/ 9390 w 9989"/>
                  <a:gd name="connsiteY172" fmla="*/ 2903 h 10000"/>
                  <a:gd name="connsiteX173" fmla="*/ 9379 w 9989"/>
                  <a:gd name="connsiteY173" fmla="*/ 2876 h 10000"/>
                  <a:gd name="connsiteX174" fmla="*/ 9347 w 9989"/>
                  <a:gd name="connsiteY174" fmla="*/ 2849 h 10000"/>
                  <a:gd name="connsiteX175" fmla="*/ 9337 w 9989"/>
                  <a:gd name="connsiteY175" fmla="*/ 2836 h 10000"/>
                  <a:gd name="connsiteX176" fmla="*/ 9305 w 9989"/>
                  <a:gd name="connsiteY176" fmla="*/ 2809 h 10000"/>
                  <a:gd name="connsiteX177" fmla="*/ 9294 w 9989"/>
                  <a:gd name="connsiteY177" fmla="*/ 2789 h 10000"/>
                  <a:gd name="connsiteX178" fmla="*/ 9262 w 9989"/>
                  <a:gd name="connsiteY178" fmla="*/ 2762 h 10000"/>
                  <a:gd name="connsiteX179" fmla="*/ 9230 w 9989"/>
                  <a:gd name="connsiteY179" fmla="*/ 2741 h 10000"/>
                  <a:gd name="connsiteX180" fmla="*/ 9208 w 9989"/>
                  <a:gd name="connsiteY180" fmla="*/ 2714 h 10000"/>
                  <a:gd name="connsiteX181" fmla="*/ 9230 w 9989"/>
                  <a:gd name="connsiteY181" fmla="*/ 2687 h 10000"/>
                  <a:gd name="connsiteX182" fmla="*/ 9251 w 9989"/>
                  <a:gd name="connsiteY182" fmla="*/ 2654 h 10000"/>
                  <a:gd name="connsiteX183" fmla="*/ 9262 w 9989"/>
                  <a:gd name="connsiteY183" fmla="*/ 2627 h 10000"/>
                  <a:gd name="connsiteX184" fmla="*/ 9262 w 9989"/>
                  <a:gd name="connsiteY184" fmla="*/ 2586 h 10000"/>
                  <a:gd name="connsiteX185" fmla="*/ 9272 w 9989"/>
                  <a:gd name="connsiteY185" fmla="*/ 2559 h 10000"/>
                  <a:gd name="connsiteX186" fmla="*/ 9294 w 9989"/>
                  <a:gd name="connsiteY186" fmla="*/ 2525 h 10000"/>
                  <a:gd name="connsiteX187" fmla="*/ 9315 w 9989"/>
                  <a:gd name="connsiteY187" fmla="*/ 2498 h 10000"/>
                  <a:gd name="connsiteX188" fmla="*/ 9347 w 9989"/>
                  <a:gd name="connsiteY188" fmla="*/ 2471 h 10000"/>
                  <a:gd name="connsiteX189" fmla="*/ 9411 w 9989"/>
                  <a:gd name="connsiteY189" fmla="*/ 2397 h 10000"/>
                  <a:gd name="connsiteX190" fmla="*/ 9465 w 9989"/>
                  <a:gd name="connsiteY190" fmla="*/ 2330 h 10000"/>
                  <a:gd name="connsiteX191" fmla="*/ 9540 w 9989"/>
                  <a:gd name="connsiteY191" fmla="*/ 2275 h 10000"/>
                  <a:gd name="connsiteX192" fmla="*/ 9625 w 9989"/>
                  <a:gd name="connsiteY192" fmla="*/ 2215 h 10000"/>
                  <a:gd name="connsiteX193" fmla="*/ 9700 w 9989"/>
                  <a:gd name="connsiteY193" fmla="*/ 2161 h 10000"/>
                  <a:gd name="connsiteX194" fmla="*/ 9786 w 9989"/>
                  <a:gd name="connsiteY194" fmla="*/ 2093 h 10000"/>
                  <a:gd name="connsiteX195" fmla="*/ 9850 w 9989"/>
                  <a:gd name="connsiteY195" fmla="*/ 2039 h 10000"/>
                  <a:gd name="connsiteX196" fmla="*/ 9925 w 9989"/>
                  <a:gd name="connsiteY196" fmla="*/ 1985 h 10000"/>
                  <a:gd name="connsiteX197" fmla="*/ 9957 w 9989"/>
                  <a:gd name="connsiteY197" fmla="*/ 1951 h 10000"/>
                  <a:gd name="connsiteX198" fmla="*/ 9989 w 9989"/>
                  <a:gd name="connsiteY198" fmla="*/ 1904 h 10000"/>
                  <a:gd name="connsiteX199" fmla="*/ 9989 w 9989"/>
                  <a:gd name="connsiteY199" fmla="*/ 1870 h 10000"/>
                  <a:gd name="connsiteX200" fmla="*/ 9989 w 9989"/>
                  <a:gd name="connsiteY200" fmla="*/ 1823 h 10000"/>
                  <a:gd name="connsiteX201" fmla="*/ 9968 w 9989"/>
                  <a:gd name="connsiteY201" fmla="*/ 1783 h 10000"/>
                  <a:gd name="connsiteX202" fmla="*/ 9946 w 9989"/>
                  <a:gd name="connsiteY202" fmla="*/ 1749 h 10000"/>
                  <a:gd name="connsiteX203" fmla="*/ 9914 w 9989"/>
                  <a:gd name="connsiteY203" fmla="*/ 1715 h 10000"/>
                  <a:gd name="connsiteX204" fmla="*/ 9882 w 9989"/>
                  <a:gd name="connsiteY204" fmla="*/ 1675 h 10000"/>
                  <a:gd name="connsiteX205" fmla="*/ 9829 w 9989"/>
                  <a:gd name="connsiteY205" fmla="*/ 1654 h 10000"/>
                  <a:gd name="connsiteX206" fmla="*/ 9786 w 9989"/>
                  <a:gd name="connsiteY206" fmla="*/ 1641 h 10000"/>
                  <a:gd name="connsiteX207" fmla="*/ 9722 w 9989"/>
                  <a:gd name="connsiteY207" fmla="*/ 1627 h 10000"/>
                  <a:gd name="connsiteX208" fmla="*/ 9668 w 9989"/>
                  <a:gd name="connsiteY208" fmla="*/ 1614 h 10000"/>
                  <a:gd name="connsiteX209" fmla="*/ 9604 w 9989"/>
                  <a:gd name="connsiteY209" fmla="*/ 1600 h 10000"/>
                  <a:gd name="connsiteX210" fmla="*/ 9561 w 9989"/>
                  <a:gd name="connsiteY210" fmla="*/ 1573 h 10000"/>
                  <a:gd name="connsiteX211" fmla="*/ 9518 w 9989"/>
                  <a:gd name="connsiteY211" fmla="*/ 1560 h 10000"/>
                  <a:gd name="connsiteX212" fmla="*/ 9476 w 9989"/>
                  <a:gd name="connsiteY212" fmla="*/ 1519 h 10000"/>
                  <a:gd name="connsiteX213" fmla="*/ 9379 w 9989"/>
                  <a:gd name="connsiteY213" fmla="*/ 1404 h 10000"/>
                  <a:gd name="connsiteX214" fmla="*/ 9262 w 9989"/>
                  <a:gd name="connsiteY214" fmla="*/ 1283 h 10000"/>
                  <a:gd name="connsiteX215" fmla="*/ 9133 w 9989"/>
                  <a:gd name="connsiteY215" fmla="*/ 1175 h 10000"/>
                  <a:gd name="connsiteX216" fmla="*/ 9005 w 9989"/>
                  <a:gd name="connsiteY216" fmla="*/ 1053 h 10000"/>
                  <a:gd name="connsiteX217" fmla="*/ 8855 w 9989"/>
                  <a:gd name="connsiteY217" fmla="*/ 945 h 10000"/>
                  <a:gd name="connsiteX218" fmla="*/ 8738 w 9989"/>
                  <a:gd name="connsiteY218" fmla="*/ 831 h 10000"/>
                  <a:gd name="connsiteX219" fmla="*/ 8695 w 9989"/>
                  <a:gd name="connsiteY219" fmla="*/ 763 h 10000"/>
                  <a:gd name="connsiteX220" fmla="*/ 8641 w 9989"/>
                  <a:gd name="connsiteY220" fmla="*/ 702 h 10000"/>
                  <a:gd name="connsiteX221" fmla="*/ 8609 w 9989"/>
                  <a:gd name="connsiteY221" fmla="*/ 635 h 10000"/>
                  <a:gd name="connsiteX222" fmla="*/ 8588 w 9989"/>
                  <a:gd name="connsiteY222" fmla="*/ 560 h 10000"/>
                  <a:gd name="connsiteX223" fmla="*/ 8524 w 9989"/>
                  <a:gd name="connsiteY223" fmla="*/ 473 h 10000"/>
                  <a:gd name="connsiteX224" fmla="*/ 8470 w 9989"/>
                  <a:gd name="connsiteY224" fmla="*/ 392 h 10000"/>
                  <a:gd name="connsiteX225" fmla="*/ 8395 w 9989"/>
                  <a:gd name="connsiteY225" fmla="*/ 297 h 10000"/>
                  <a:gd name="connsiteX226" fmla="*/ 8310 w 9989"/>
                  <a:gd name="connsiteY226" fmla="*/ 216 h 10000"/>
                  <a:gd name="connsiteX227" fmla="*/ 8203 w 9989"/>
                  <a:gd name="connsiteY227" fmla="*/ 155 h 10000"/>
                  <a:gd name="connsiteX228" fmla="*/ 8107 w 9989"/>
                  <a:gd name="connsiteY228" fmla="*/ 88 h 10000"/>
                  <a:gd name="connsiteX229" fmla="*/ 7989 w 9989"/>
                  <a:gd name="connsiteY229" fmla="*/ 34 h 10000"/>
                  <a:gd name="connsiteX230" fmla="*/ 7861 w 9989"/>
                  <a:gd name="connsiteY230" fmla="*/ 0 h 10000"/>
                  <a:gd name="connsiteX231" fmla="*/ 7743 w 9989"/>
                  <a:gd name="connsiteY231" fmla="*/ 0 h 10000"/>
                  <a:gd name="connsiteX232" fmla="*/ 7647 w 9989"/>
                  <a:gd name="connsiteY232" fmla="*/ 7 h 10000"/>
                  <a:gd name="connsiteX233" fmla="*/ 7561 w 9989"/>
                  <a:gd name="connsiteY233" fmla="*/ 14 h 10000"/>
                  <a:gd name="connsiteX234" fmla="*/ 7454 w 9989"/>
                  <a:gd name="connsiteY234" fmla="*/ 41 h 10000"/>
                  <a:gd name="connsiteX235" fmla="*/ 7283 w 9989"/>
                  <a:gd name="connsiteY235" fmla="*/ 101 h 10000"/>
                  <a:gd name="connsiteX236" fmla="*/ 7123 w 9989"/>
                  <a:gd name="connsiteY236" fmla="*/ 162 h 10000"/>
                  <a:gd name="connsiteX237" fmla="*/ 6984 w 9989"/>
                  <a:gd name="connsiteY237" fmla="*/ 243 h 10000"/>
                  <a:gd name="connsiteX238" fmla="*/ 6823 w 9989"/>
                  <a:gd name="connsiteY238" fmla="*/ 324 h 10000"/>
                  <a:gd name="connsiteX239" fmla="*/ 6673 w 9989"/>
                  <a:gd name="connsiteY239" fmla="*/ 398 h 10000"/>
                  <a:gd name="connsiteX240" fmla="*/ 6513 w 9989"/>
                  <a:gd name="connsiteY240" fmla="*/ 466 h 10000"/>
                  <a:gd name="connsiteX241" fmla="*/ 6428 w 9989"/>
                  <a:gd name="connsiteY241" fmla="*/ 500 h 10000"/>
                  <a:gd name="connsiteX242" fmla="*/ 6331 w 9989"/>
                  <a:gd name="connsiteY242" fmla="*/ 527 h 10000"/>
                  <a:gd name="connsiteX243" fmla="*/ 6224 w 9989"/>
                  <a:gd name="connsiteY243" fmla="*/ 533 h 10000"/>
                  <a:gd name="connsiteX244" fmla="*/ 6128 w 9989"/>
                  <a:gd name="connsiteY244" fmla="*/ 533 h 10000"/>
                  <a:gd name="connsiteX245" fmla="*/ 6032 w 9989"/>
                  <a:gd name="connsiteY245" fmla="*/ 547 h 10000"/>
                  <a:gd name="connsiteX246" fmla="*/ 5914 w 9989"/>
                  <a:gd name="connsiteY246" fmla="*/ 560 h 10000"/>
                  <a:gd name="connsiteX247" fmla="*/ 5807 w 9989"/>
                  <a:gd name="connsiteY247" fmla="*/ 581 h 10000"/>
                  <a:gd name="connsiteX248" fmla="*/ 5722 w 9989"/>
                  <a:gd name="connsiteY248" fmla="*/ 621 h 10000"/>
                  <a:gd name="connsiteX249" fmla="*/ 5679 w 9989"/>
                  <a:gd name="connsiteY249" fmla="*/ 635 h 10000"/>
                  <a:gd name="connsiteX250" fmla="*/ 5647 w 9989"/>
                  <a:gd name="connsiteY250" fmla="*/ 655 h 10000"/>
                  <a:gd name="connsiteX251" fmla="*/ 5636 w 9989"/>
                  <a:gd name="connsiteY251" fmla="*/ 675 h 10000"/>
                  <a:gd name="connsiteX252" fmla="*/ 5604 w 9989"/>
                  <a:gd name="connsiteY252" fmla="*/ 702 h 10000"/>
                  <a:gd name="connsiteX253" fmla="*/ 5593 w 9989"/>
                  <a:gd name="connsiteY253" fmla="*/ 716 h 10000"/>
                  <a:gd name="connsiteX254" fmla="*/ 5593 w 9989"/>
                  <a:gd name="connsiteY254" fmla="*/ 743 h 10000"/>
                  <a:gd name="connsiteX255" fmla="*/ 5593 w 9989"/>
                  <a:gd name="connsiteY255" fmla="*/ 770 h 10000"/>
                  <a:gd name="connsiteX256" fmla="*/ 5593 w 9989"/>
                  <a:gd name="connsiteY256" fmla="*/ 804 h 10000"/>
                  <a:gd name="connsiteX257" fmla="*/ 5625 w 9989"/>
                  <a:gd name="connsiteY257" fmla="*/ 864 h 10000"/>
                  <a:gd name="connsiteX258" fmla="*/ 5647 w 9989"/>
                  <a:gd name="connsiteY258" fmla="*/ 925 h 10000"/>
                  <a:gd name="connsiteX259" fmla="*/ 5690 w 9989"/>
                  <a:gd name="connsiteY259" fmla="*/ 986 h 10000"/>
                  <a:gd name="connsiteX260" fmla="*/ 5743 w 9989"/>
                  <a:gd name="connsiteY260" fmla="*/ 1040 h 10000"/>
                  <a:gd name="connsiteX261" fmla="*/ 5786 w 9989"/>
                  <a:gd name="connsiteY261" fmla="*/ 1094 h 10000"/>
                  <a:gd name="connsiteX262" fmla="*/ 5839 w 9989"/>
                  <a:gd name="connsiteY262" fmla="*/ 1148 h 10000"/>
                  <a:gd name="connsiteX263" fmla="*/ 5893 w 9989"/>
                  <a:gd name="connsiteY263" fmla="*/ 1202 h 10000"/>
                  <a:gd name="connsiteX264" fmla="*/ 5936 w 9989"/>
                  <a:gd name="connsiteY264" fmla="*/ 1249 h 10000"/>
                  <a:gd name="connsiteX265" fmla="*/ 5786 w 9989"/>
                  <a:gd name="connsiteY265" fmla="*/ 1519 h 10000"/>
                  <a:gd name="connsiteX266" fmla="*/ 5764 w 9989"/>
                  <a:gd name="connsiteY266" fmla="*/ 1573 h 10000"/>
                  <a:gd name="connsiteX267" fmla="*/ 5754 w 9989"/>
                  <a:gd name="connsiteY267" fmla="*/ 1641 h 10000"/>
                  <a:gd name="connsiteX268" fmla="*/ 5764 w 9989"/>
                  <a:gd name="connsiteY268" fmla="*/ 1695 h 10000"/>
                  <a:gd name="connsiteX269" fmla="*/ 5764 w 9989"/>
                  <a:gd name="connsiteY269" fmla="*/ 1749 h 10000"/>
                  <a:gd name="connsiteX270" fmla="*/ 5786 w 9989"/>
                  <a:gd name="connsiteY270" fmla="*/ 1803 h 10000"/>
                  <a:gd name="connsiteX271" fmla="*/ 5786 w 9989"/>
                  <a:gd name="connsiteY271" fmla="*/ 1857 h 10000"/>
                  <a:gd name="connsiteX272" fmla="*/ 5796 w 9989"/>
                  <a:gd name="connsiteY272" fmla="*/ 1911 h 10000"/>
                  <a:gd name="connsiteX273" fmla="*/ 5796 w 9989"/>
                  <a:gd name="connsiteY273" fmla="*/ 1965 h 10000"/>
                  <a:gd name="connsiteX274" fmla="*/ 5807 w 9989"/>
                  <a:gd name="connsiteY274" fmla="*/ 2039 h 10000"/>
                  <a:gd name="connsiteX275" fmla="*/ 5807 w 9989"/>
                  <a:gd name="connsiteY275" fmla="*/ 2107 h 10000"/>
                  <a:gd name="connsiteX276" fmla="*/ 5807 w 9989"/>
                  <a:gd name="connsiteY276" fmla="*/ 2167 h 10000"/>
                  <a:gd name="connsiteX277" fmla="*/ 5807 w 9989"/>
                  <a:gd name="connsiteY277" fmla="*/ 2235 h 10000"/>
                  <a:gd name="connsiteX278" fmla="*/ 5807 w 9989"/>
                  <a:gd name="connsiteY278" fmla="*/ 2296 h 10000"/>
                  <a:gd name="connsiteX279" fmla="*/ 5807 w 9989"/>
                  <a:gd name="connsiteY279" fmla="*/ 2350 h 10000"/>
                  <a:gd name="connsiteX280" fmla="*/ 5796 w 9989"/>
                  <a:gd name="connsiteY280" fmla="*/ 2417 h 10000"/>
                  <a:gd name="connsiteX281" fmla="*/ 5764 w 9989"/>
                  <a:gd name="connsiteY281" fmla="*/ 2478 h 10000"/>
                  <a:gd name="connsiteX282" fmla="*/ 5764 w 9989"/>
                  <a:gd name="connsiteY282" fmla="*/ 2505 h 10000"/>
                  <a:gd name="connsiteX283" fmla="*/ 5754 w 9989"/>
                  <a:gd name="connsiteY283" fmla="*/ 2539 h 10000"/>
                  <a:gd name="connsiteX284" fmla="*/ 5754 w 9989"/>
                  <a:gd name="connsiteY284" fmla="*/ 2579 h 10000"/>
                  <a:gd name="connsiteX285" fmla="*/ 5743 w 9989"/>
                  <a:gd name="connsiteY285" fmla="*/ 2606 h 10000"/>
                  <a:gd name="connsiteX286" fmla="*/ 5743 w 9989"/>
                  <a:gd name="connsiteY286" fmla="*/ 2640 h 10000"/>
                  <a:gd name="connsiteX287" fmla="*/ 5743 w 9989"/>
                  <a:gd name="connsiteY287" fmla="*/ 2667 h 10000"/>
                  <a:gd name="connsiteX288" fmla="*/ 5743 w 9989"/>
                  <a:gd name="connsiteY288" fmla="*/ 2708 h 10000"/>
                  <a:gd name="connsiteX289" fmla="*/ 5754 w 9989"/>
                  <a:gd name="connsiteY289" fmla="*/ 2735 h 10000"/>
                  <a:gd name="connsiteX290" fmla="*/ 5583 w 9989"/>
                  <a:gd name="connsiteY290" fmla="*/ 2714 h 10000"/>
                  <a:gd name="connsiteX291" fmla="*/ 5390 w 9989"/>
                  <a:gd name="connsiteY291" fmla="*/ 2687 h 10000"/>
                  <a:gd name="connsiteX292" fmla="*/ 5208 w 9989"/>
                  <a:gd name="connsiteY292" fmla="*/ 2667 h 10000"/>
                  <a:gd name="connsiteX293" fmla="*/ 5026 w 9989"/>
                  <a:gd name="connsiteY293" fmla="*/ 2654 h 10000"/>
                  <a:gd name="connsiteX294" fmla="*/ 4845 w 9989"/>
                  <a:gd name="connsiteY294" fmla="*/ 2654 h 10000"/>
                  <a:gd name="connsiteX295" fmla="*/ 4673 w 9989"/>
                  <a:gd name="connsiteY295" fmla="*/ 2660 h 10000"/>
                  <a:gd name="connsiteX296" fmla="*/ 4577 w 9989"/>
                  <a:gd name="connsiteY296" fmla="*/ 2681 h 10000"/>
                  <a:gd name="connsiteX297" fmla="*/ 4492 w 9989"/>
                  <a:gd name="connsiteY297" fmla="*/ 2694 h 10000"/>
                  <a:gd name="connsiteX298" fmla="*/ 4406 w 9989"/>
                  <a:gd name="connsiteY298" fmla="*/ 2721 h 10000"/>
                  <a:gd name="connsiteX299" fmla="*/ 4342 w 9989"/>
                  <a:gd name="connsiteY299" fmla="*/ 2748 h 10000"/>
                  <a:gd name="connsiteX300" fmla="*/ 4288 w 9989"/>
                  <a:gd name="connsiteY300" fmla="*/ 2789 h 10000"/>
                  <a:gd name="connsiteX301" fmla="*/ 4278 w 9989"/>
                  <a:gd name="connsiteY301" fmla="*/ 2822 h 10000"/>
                  <a:gd name="connsiteX302" fmla="*/ 4267 w 9989"/>
                  <a:gd name="connsiteY302" fmla="*/ 2863 h 10000"/>
                  <a:gd name="connsiteX303" fmla="*/ 4278 w 9989"/>
                  <a:gd name="connsiteY303" fmla="*/ 2897 h 10000"/>
                  <a:gd name="connsiteX304" fmla="*/ 4288 w 9989"/>
                  <a:gd name="connsiteY304" fmla="*/ 2937 h 10000"/>
                  <a:gd name="connsiteX305" fmla="*/ 4310 w 9989"/>
                  <a:gd name="connsiteY305" fmla="*/ 2971 h 10000"/>
                  <a:gd name="connsiteX306" fmla="*/ 4342 w 9989"/>
                  <a:gd name="connsiteY306" fmla="*/ 3005 h 10000"/>
                  <a:gd name="connsiteX307" fmla="*/ 4363 w 9989"/>
                  <a:gd name="connsiteY307" fmla="*/ 3045 h 10000"/>
                  <a:gd name="connsiteX308" fmla="*/ 4406 w 9989"/>
                  <a:gd name="connsiteY308" fmla="*/ 3072 h 10000"/>
                  <a:gd name="connsiteX309" fmla="*/ 4470 w 9989"/>
                  <a:gd name="connsiteY309" fmla="*/ 3106 h 10000"/>
                  <a:gd name="connsiteX310" fmla="*/ 4524 w 9989"/>
                  <a:gd name="connsiteY310" fmla="*/ 3133 h 10000"/>
                  <a:gd name="connsiteX311" fmla="*/ 4577 w 9989"/>
                  <a:gd name="connsiteY311" fmla="*/ 3153 h 10000"/>
                  <a:gd name="connsiteX312" fmla="*/ 4652 w 9989"/>
                  <a:gd name="connsiteY312" fmla="*/ 3174 h 10000"/>
                  <a:gd name="connsiteX313" fmla="*/ 4727 w 9989"/>
                  <a:gd name="connsiteY313" fmla="*/ 3180 h 10000"/>
                  <a:gd name="connsiteX314" fmla="*/ 4780 w 9989"/>
                  <a:gd name="connsiteY314" fmla="*/ 3187 h 10000"/>
                  <a:gd name="connsiteX315" fmla="*/ 4855 w 9989"/>
                  <a:gd name="connsiteY315" fmla="*/ 3201 h 10000"/>
                  <a:gd name="connsiteX316" fmla="*/ 4855 w 9989"/>
                  <a:gd name="connsiteY316" fmla="*/ 3234 h 10000"/>
                  <a:gd name="connsiteX317" fmla="*/ 4855 w 9989"/>
                  <a:gd name="connsiteY317" fmla="*/ 3268 h 10000"/>
                  <a:gd name="connsiteX318" fmla="*/ 4855 w 9989"/>
                  <a:gd name="connsiteY318" fmla="*/ 3309 h 10000"/>
                  <a:gd name="connsiteX319" fmla="*/ 4855 w 9989"/>
                  <a:gd name="connsiteY319" fmla="*/ 3342 h 10000"/>
                  <a:gd name="connsiteX320" fmla="*/ 4877 w 9989"/>
                  <a:gd name="connsiteY320" fmla="*/ 3383 h 10000"/>
                  <a:gd name="connsiteX321" fmla="*/ 4877 w 9989"/>
                  <a:gd name="connsiteY321" fmla="*/ 3417 h 10000"/>
                  <a:gd name="connsiteX322" fmla="*/ 4887 w 9989"/>
                  <a:gd name="connsiteY322" fmla="*/ 3450 h 10000"/>
                  <a:gd name="connsiteX323" fmla="*/ 4919 w 9989"/>
                  <a:gd name="connsiteY323" fmla="*/ 3491 h 10000"/>
                  <a:gd name="connsiteX324" fmla="*/ 4941 w 9989"/>
                  <a:gd name="connsiteY324" fmla="*/ 3552 h 10000"/>
                  <a:gd name="connsiteX325" fmla="*/ 4984 w 9989"/>
                  <a:gd name="connsiteY325" fmla="*/ 3619 h 10000"/>
                  <a:gd name="connsiteX326" fmla="*/ 5026 w 9989"/>
                  <a:gd name="connsiteY326" fmla="*/ 3673 h 10000"/>
                  <a:gd name="connsiteX327" fmla="*/ 5069 w 9989"/>
                  <a:gd name="connsiteY327" fmla="*/ 3734 h 10000"/>
                  <a:gd name="connsiteX328" fmla="*/ 5112 w 9989"/>
                  <a:gd name="connsiteY328" fmla="*/ 3788 h 10000"/>
                  <a:gd name="connsiteX329" fmla="*/ 5133 w 9989"/>
                  <a:gd name="connsiteY329" fmla="*/ 3856 h 10000"/>
                  <a:gd name="connsiteX330" fmla="*/ 5144 w 9989"/>
                  <a:gd name="connsiteY330" fmla="*/ 3916 h 10000"/>
                  <a:gd name="connsiteX331" fmla="*/ 5112 w 9989"/>
                  <a:gd name="connsiteY331" fmla="*/ 3991 h 10000"/>
                  <a:gd name="connsiteX332" fmla="*/ 5101 w 9989"/>
                  <a:gd name="connsiteY332" fmla="*/ 4038 h 10000"/>
                  <a:gd name="connsiteX333" fmla="*/ 5091 w 9989"/>
                  <a:gd name="connsiteY333" fmla="*/ 4085 h 10000"/>
                  <a:gd name="connsiteX334" fmla="*/ 5069 w 9989"/>
                  <a:gd name="connsiteY334" fmla="*/ 4139 h 10000"/>
                  <a:gd name="connsiteX335" fmla="*/ 5069 w 9989"/>
                  <a:gd name="connsiteY335" fmla="*/ 4180 h 10000"/>
                  <a:gd name="connsiteX336" fmla="*/ 5059 w 9989"/>
                  <a:gd name="connsiteY336" fmla="*/ 4227 h 10000"/>
                  <a:gd name="connsiteX337" fmla="*/ 5048 w 9989"/>
                  <a:gd name="connsiteY337" fmla="*/ 4274 h 10000"/>
                  <a:gd name="connsiteX338" fmla="*/ 5048 w 9989"/>
                  <a:gd name="connsiteY338" fmla="*/ 4321 h 10000"/>
                  <a:gd name="connsiteX339" fmla="*/ 5026 w 9989"/>
                  <a:gd name="connsiteY339" fmla="*/ 4369 h 10000"/>
                  <a:gd name="connsiteX340" fmla="*/ 4738 w 9989"/>
                  <a:gd name="connsiteY340" fmla="*/ 4402 h 10000"/>
                  <a:gd name="connsiteX341" fmla="*/ 4813 w 9989"/>
                  <a:gd name="connsiteY341" fmla="*/ 4619 h 10000"/>
                  <a:gd name="connsiteX342" fmla="*/ 4780 w 9989"/>
                  <a:gd name="connsiteY342" fmla="*/ 4632 h 10000"/>
                  <a:gd name="connsiteX343" fmla="*/ 4738 w 9989"/>
                  <a:gd name="connsiteY343" fmla="*/ 4639 h 10000"/>
                  <a:gd name="connsiteX344" fmla="*/ 4716 w 9989"/>
                  <a:gd name="connsiteY344" fmla="*/ 4646 h 10000"/>
                  <a:gd name="connsiteX345" fmla="*/ 4673 w 9989"/>
                  <a:gd name="connsiteY345" fmla="*/ 4646 h 10000"/>
                  <a:gd name="connsiteX346" fmla="*/ 4631 w 9989"/>
                  <a:gd name="connsiteY346" fmla="*/ 4659 h 10000"/>
                  <a:gd name="connsiteX347" fmla="*/ 4577 w 9989"/>
                  <a:gd name="connsiteY347" fmla="*/ 4666 h 10000"/>
                  <a:gd name="connsiteX348" fmla="*/ 4556 w 9989"/>
                  <a:gd name="connsiteY348" fmla="*/ 4686 h 10000"/>
                  <a:gd name="connsiteX349" fmla="*/ 4513 w 9989"/>
                  <a:gd name="connsiteY349" fmla="*/ 4693 h 10000"/>
                  <a:gd name="connsiteX350" fmla="*/ 4470 w 9989"/>
                  <a:gd name="connsiteY350" fmla="*/ 4700 h 10000"/>
                  <a:gd name="connsiteX351" fmla="*/ 4428 w 9989"/>
                  <a:gd name="connsiteY351" fmla="*/ 4700 h 10000"/>
                  <a:gd name="connsiteX352" fmla="*/ 4385 w 9989"/>
                  <a:gd name="connsiteY352" fmla="*/ 4693 h 10000"/>
                  <a:gd name="connsiteX353" fmla="*/ 4342 w 9989"/>
                  <a:gd name="connsiteY353" fmla="*/ 4686 h 10000"/>
                  <a:gd name="connsiteX354" fmla="*/ 4288 w 9989"/>
                  <a:gd name="connsiteY354" fmla="*/ 4673 h 10000"/>
                  <a:gd name="connsiteX355" fmla="*/ 4246 w 9989"/>
                  <a:gd name="connsiteY355" fmla="*/ 4673 h 10000"/>
                  <a:gd name="connsiteX356" fmla="*/ 4203 w 9989"/>
                  <a:gd name="connsiteY356" fmla="*/ 4673 h 10000"/>
                  <a:gd name="connsiteX357" fmla="*/ 4160 w 9989"/>
                  <a:gd name="connsiteY357" fmla="*/ 4693 h 10000"/>
                  <a:gd name="connsiteX358" fmla="*/ 4149 w 9989"/>
                  <a:gd name="connsiteY358" fmla="*/ 4700 h 10000"/>
                  <a:gd name="connsiteX359" fmla="*/ 4139 w 9989"/>
                  <a:gd name="connsiteY359" fmla="*/ 4720 h 10000"/>
                  <a:gd name="connsiteX360" fmla="*/ 4117 w 9989"/>
                  <a:gd name="connsiteY360" fmla="*/ 4733 h 10000"/>
                  <a:gd name="connsiteX361" fmla="*/ 4107 w 9989"/>
                  <a:gd name="connsiteY361" fmla="*/ 4747 h 10000"/>
                  <a:gd name="connsiteX362" fmla="*/ 4096 w 9989"/>
                  <a:gd name="connsiteY362" fmla="*/ 4767 h 10000"/>
                  <a:gd name="connsiteX363" fmla="*/ 4075 w 9989"/>
                  <a:gd name="connsiteY363" fmla="*/ 4787 h 10000"/>
                  <a:gd name="connsiteX364" fmla="*/ 4075 w 9989"/>
                  <a:gd name="connsiteY364" fmla="*/ 4801 h 10000"/>
                  <a:gd name="connsiteX365" fmla="*/ 4064 w 9989"/>
                  <a:gd name="connsiteY365" fmla="*/ 4821 h 10000"/>
                  <a:gd name="connsiteX366" fmla="*/ 4032 w 9989"/>
                  <a:gd name="connsiteY366" fmla="*/ 4814 h 10000"/>
                  <a:gd name="connsiteX367" fmla="*/ 4000 w 9989"/>
                  <a:gd name="connsiteY367" fmla="*/ 4801 h 10000"/>
                  <a:gd name="connsiteX368" fmla="*/ 3978 w 9989"/>
                  <a:gd name="connsiteY368" fmla="*/ 4787 h 10000"/>
                  <a:gd name="connsiteX369" fmla="*/ 3946 w 9989"/>
                  <a:gd name="connsiteY369" fmla="*/ 4774 h 10000"/>
                  <a:gd name="connsiteX370" fmla="*/ 3914 w 9989"/>
                  <a:gd name="connsiteY370" fmla="*/ 4767 h 10000"/>
                  <a:gd name="connsiteX371" fmla="*/ 3893 w 9989"/>
                  <a:gd name="connsiteY371" fmla="*/ 4760 h 10000"/>
                  <a:gd name="connsiteX372" fmla="*/ 3850 w 9989"/>
                  <a:gd name="connsiteY372" fmla="*/ 4760 h 10000"/>
                  <a:gd name="connsiteX373" fmla="*/ 3818 w 9989"/>
                  <a:gd name="connsiteY373" fmla="*/ 4774 h 10000"/>
                  <a:gd name="connsiteX374" fmla="*/ 3775 w 9989"/>
                  <a:gd name="connsiteY374" fmla="*/ 4794 h 10000"/>
                  <a:gd name="connsiteX375" fmla="*/ 3764 w 9989"/>
                  <a:gd name="connsiteY375" fmla="*/ 4821 h 10000"/>
                  <a:gd name="connsiteX376" fmla="*/ 3743 w 9989"/>
                  <a:gd name="connsiteY376" fmla="*/ 4848 h 10000"/>
                  <a:gd name="connsiteX377" fmla="*/ 3732 w 9989"/>
                  <a:gd name="connsiteY377" fmla="*/ 4875 h 10000"/>
                  <a:gd name="connsiteX378" fmla="*/ 3732 w 9989"/>
                  <a:gd name="connsiteY378" fmla="*/ 4902 h 10000"/>
                  <a:gd name="connsiteX379" fmla="*/ 3711 w 9989"/>
                  <a:gd name="connsiteY379" fmla="*/ 4929 h 10000"/>
                  <a:gd name="connsiteX380" fmla="*/ 3711 w 9989"/>
                  <a:gd name="connsiteY380" fmla="*/ 4956 h 10000"/>
                  <a:gd name="connsiteX381" fmla="*/ 3700 w 9989"/>
                  <a:gd name="connsiteY381" fmla="*/ 4983 h 10000"/>
                  <a:gd name="connsiteX382" fmla="*/ 3690 w 9989"/>
                  <a:gd name="connsiteY382" fmla="*/ 5037 h 10000"/>
                  <a:gd name="connsiteX383" fmla="*/ 3668 w 9989"/>
                  <a:gd name="connsiteY383" fmla="*/ 5098 h 10000"/>
                  <a:gd name="connsiteX384" fmla="*/ 3625 w 9989"/>
                  <a:gd name="connsiteY384" fmla="*/ 5138 h 10000"/>
                  <a:gd name="connsiteX385" fmla="*/ 3572 w 9989"/>
                  <a:gd name="connsiteY385" fmla="*/ 5186 h 10000"/>
                  <a:gd name="connsiteX386" fmla="*/ 3518 w 9989"/>
                  <a:gd name="connsiteY386" fmla="*/ 5233 h 10000"/>
                  <a:gd name="connsiteX387" fmla="*/ 3454 w 9989"/>
                  <a:gd name="connsiteY387" fmla="*/ 5267 h 10000"/>
                  <a:gd name="connsiteX388" fmla="*/ 3401 w 9989"/>
                  <a:gd name="connsiteY388" fmla="*/ 5314 h 10000"/>
                  <a:gd name="connsiteX389" fmla="*/ 3337 w 9989"/>
                  <a:gd name="connsiteY389" fmla="*/ 5361 h 10000"/>
                  <a:gd name="connsiteX390" fmla="*/ 3337 w 9989"/>
                  <a:gd name="connsiteY390" fmla="*/ 5361 h 10000"/>
                  <a:gd name="connsiteX391" fmla="*/ 3326 w 9989"/>
                  <a:gd name="connsiteY391" fmla="*/ 5361 h 10000"/>
                  <a:gd name="connsiteX392" fmla="*/ 3315 w 9989"/>
                  <a:gd name="connsiteY392" fmla="*/ 5361 h 10000"/>
                  <a:gd name="connsiteX393" fmla="*/ 3315 w 9989"/>
                  <a:gd name="connsiteY393" fmla="*/ 5361 h 10000"/>
                  <a:gd name="connsiteX394" fmla="*/ 3294 w 9989"/>
                  <a:gd name="connsiteY394" fmla="*/ 5361 h 10000"/>
                  <a:gd name="connsiteX395" fmla="*/ 3283 w 9989"/>
                  <a:gd name="connsiteY395" fmla="*/ 5361 h 10000"/>
                  <a:gd name="connsiteX396" fmla="*/ 3283 w 9989"/>
                  <a:gd name="connsiteY396" fmla="*/ 5348 h 10000"/>
                  <a:gd name="connsiteX397" fmla="*/ 3272 w 9989"/>
                  <a:gd name="connsiteY397" fmla="*/ 5341 h 10000"/>
                  <a:gd name="connsiteX398" fmla="*/ 3272 w 9989"/>
                  <a:gd name="connsiteY398" fmla="*/ 5260 h 10000"/>
                  <a:gd name="connsiteX399" fmla="*/ 3272 w 9989"/>
                  <a:gd name="connsiteY399" fmla="*/ 5165 h 10000"/>
                  <a:gd name="connsiteX400" fmla="*/ 3251 w 9989"/>
                  <a:gd name="connsiteY400" fmla="*/ 5084 h 10000"/>
                  <a:gd name="connsiteX401" fmla="*/ 3251 w 9989"/>
                  <a:gd name="connsiteY401" fmla="*/ 4997 h 10000"/>
                  <a:gd name="connsiteX402" fmla="*/ 3240 w 9989"/>
                  <a:gd name="connsiteY402" fmla="*/ 4916 h 10000"/>
                  <a:gd name="connsiteX403" fmla="*/ 3240 w 9989"/>
                  <a:gd name="connsiteY403" fmla="*/ 4828 h 10000"/>
                  <a:gd name="connsiteX404" fmla="*/ 3251 w 9989"/>
                  <a:gd name="connsiteY404" fmla="*/ 4747 h 10000"/>
                  <a:gd name="connsiteX405" fmla="*/ 3272 w 9989"/>
                  <a:gd name="connsiteY405" fmla="*/ 4666 h 10000"/>
                  <a:gd name="connsiteX406" fmla="*/ 3272 w 9989"/>
                  <a:gd name="connsiteY406" fmla="*/ 4619 h 10000"/>
                  <a:gd name="connsiteX407" fmla="*/ 3272 w 9989"/>
                  <a:gd name="connsiteY407" fmla="*/ 4564 h 10000"/>
                  <a:gd name="connsiteX408" fmla="*/ 3283 w 9989"/>
                  <a:gd name="connsiteY408" fmla="*/ 4517 h 10000"/>
                  <a:gd name="connsiteX409" fmla="*/ 3315 w 9989"/>
                  <a:gd name="connsiteY409" fmla="*/ 4477 h 10000"/>
                  <a:gd name="connsiteX410" fmla="*/ 3326 w 9989"/>
                  <a:gd name="connsiteY410" fmla="*/ 4429 h 10000"/>
                  <a:gd name="connsiteX411" fmla="*/ 3326 w 9989"/>
                  <a:gd name="connsiteY411" fmla="*/ 4382 h 10000"/>
                  <a:gd name="connsiteX412" fmla="*/ 3326 w 9989"/>
                  <a:gd name="connsiteY412" fmla="*/ 4348 h 10000"/>
                  <a:gd name="connsiteX413" fmla="*/ 3283 w 9989"/>
                  <a:gd name="connsiteY413" fmla="*/ 4308 h 10000"/>
                  <a:gd name="connsiteX414" fmla="*/ 3176 w 9989"/>
                  <a:gd name="connsiteY414" fmla="*/ 4301 h 10000"/>
                  <a:gd name="connsiteX415" fmla="*/ 3091 w 9989"/>
                  <a:gd name="connsiteY415" fmla="*/ 4294 h 10000"/>
                  <a:gd name="connsiteX416" fmla="*/ 2994 w 9989"/>
                  <a:gd name="connsiteY416" fmla="*/ 4294 h 10000"/>
                  <a:gd name="connsiteX417" fmla="*/ 2887 w 9989"/>
                  <a:gd name="connsiteY417" fmla="*/ 4294 h 10000"/>
                  <a:gd name="connsiteX418" fmla="*/ 2802 w 9989"/>
                  <a:gd name="connsiteY418" fmla="*/ 4281 h 10000"/>
                  <a:gd name="connsiteX419" fmla="*/ 2706 w 9989"/>
                  <a:gd name="connsiteY419" fmla="*/ 4274 h 10000"/>
                  <a:gd name="connsiteX420" fmla="*/ 2620 w 9989"/>
                  <a:gd name="connsiteY420" fmla="*/ 4267 h 10000"/>
                  <a:gd name="connsiteX421" fmla="*/ 2534 w 9989"/>
                  <a:gd name="connsiteY421" fmla="*/ 4247 h 10000"/>
                  <a:gd name="connsiteX422" fmla="*/ 2545 w 9989"/>
                  <a:gd name="connsiteY422" fmla="*/ 4227 h 10000"/>
                  <a:gd name="connsiteX423" fmla="*/ 2577 w 9989"/>
                  <a:gd name="connsiteY423" fmla="*/ 4213 h 10000"/>
                  <a:gd name="connsiteX424" fmla="*/ 2588 w 9989"/>
                  <a:gd name="connsiteY424" fmla="*/ 4193 h 10000"/>
                  <a:gd name="connsiteX425" fmla="*/ 2620 w 9989"/>
                  <a:gd name="connsiteY425" fmla="*/ 4173 h 10000"/>
                  <a:gd name="connsiteX426" fmla="*/ 2631 w 9989"/>
                  <a:gd name="connsiteY426" fmla="*/ 4153 h 10000"/>
                  <a:gd name="connsiteX427" fmla="*/ 2631 w 9989"/>
                  <a:gd name="connsiteY427" fmla="*/ 4126 h 10000"/>
                  <a:gd name="connsiteX428" fmla="*/ 2652 w 9989"/>
                  <a:gd name="connsiteY428" fmla="*/ 4112 h 10000"/>
                  <a:gd name="connsiteX429" fmla="*/ 2652 w 9989"/>
                  <a:gd name="connsiteY429" fmla="*/ 4085 h 10000"/>
                  <a:gd name="connsiteX430" fmla="*/ 2599 w 9989"/>
                  <a:gd name="connsiteY430" fmla="*/ 4065 h 10000"/>
                  <a:gd name="connsiteX431" fmla="*/ 2577 w 9989"/>
                  <a:gd name="connsiteY431" fmla="*/ 4038 h 10000"/>
                  <a:gd name="connsiteX432" fmla="*/ 2545 w 9989"/>
                  <a:gd name="connsiteY432" fmla="*/ 4018 h 10000"/>
                  <a:gd name="connsiteX433" fmla="*/ 2513 w 9989"/>
                  <a:gd name="connsiteY433" fmla="*/ 3991 h 10000"/>
                  <a:gd name="connsiteX434" fmla="*/ 2502 w 9989"/>
                  <a:gd name="connsiteY434" fmla="*/ 3964 h 10000"/>
                  <a:gd name="connsiteX435" fmla="*/ 2470 w 9989"/>
                  <a:gd name="connsiteY435" fmla="*/ 3943 h 10000"/>
                  <a:gd name="connsiteX436" fmla="*/ 2470 w 9989"/>
                  <a:gd name="connsiteY436" fmla="*/ 3910 h 10000"/>
                  <a:gd name="connsiteX437" fmla="*/ 2470 w 9989"/>
                  <a:gd name="connsiteY437" fmla="*/ 3883 h 10000"/>
                  <a:gd name="connsiteX438" fmla="*/ 2460 w 9989"/>
                  <a:gd name="connsiteY438" fmla="*/ 3856 h 10000"/>
                  <a:gd name="connsiteX439" fmla="*/ 2449 w 9989"/>
                  <a:gd name="connsiteY439" fmla="*/ 3849 h 10000"/>
                  <a:gd name="connsiteX440" fmla="*/ 2417 w 9989"/>
                  <a:gd name="connsiteY440" fmla="*/ 3828 h 10000"/>
                  <a:gd name="connsiteX441" fmla="*/ 2385 w 9989"/>
                  <a:gd name="connsiteY441" fmla="*/ 3828 h 10000"/>
                  <a:gd name="connsiteX442" fmla="*/ 2363 w 9989"/>
                  <a:gd name="connsiteY442" fmla="*/ 3815 h 10000"/>
                  <a:gd name="connsiteX443" fmla="*/ 2331 w 9989"/>
                  <a:gd name="connsiteY443" fmla="*/ 3815 h 10000"/>
                  <a:gd name="connsiteX444" fmla="*/ 2299 w 9989"/>
                  <a:gd name="connsiteY444" fmla="*/ 3815 h 10000"/>
                  <a:gd name="connsiteX445" fmla="*/ 2267 w 9989"/>
                  <a:gd name="connsiteY445" fmla="*/ 3815 h 10000"/>
                  <a:gd name="connsiteX446" fmla="*/ 2256 w 9989"/>
                  <a:gd name="connsiteY446" fmla="*/ 3815 h 10000"/>
                  <a:gd name="connsiteX447" fmla="*/ 2246 w 9989"/>
                  <a:gd name="connsiteY447" fmla="*/ 3815 h 10000"/>
                  <a:gd name="connsiteX448" fmla="*/ 2224 w 9989"/>
                  <a:gd name="connsiteY448" fmla="*/ 3815 h 10000"/>
                  <a:gd name="connsiteX449" fmla="*/ 2214 w 9989"/>
                  <a:gd name="connsiteY449" fmla="*/ 3815 h 10000"/>
                  <a:gd name="connsiteX450" fmla="*/ 2203 w 9989"/>
                  <a:gd name="connsiteY450" fmla="*/ 3815 h 10000"/>
                  <a:gd name="connsiteX451" fmla="*/ 2182 w 9989"/>
                  <a:gd name="connsiteY451" fmla="*/ 3815 h 10000"/>
                  <a:gd name="connsiteX452" fmla="*/ 2171 w 9989"/>
                  <a:gd name="connsiteY452" fmla="*/ 3808 h 10000"/>
                  <a:gd name="connsiteX453" fmla="*/ 2171 w 9989"/>
                  <a:gd name="connsiteY453" fmla="*/ 3808 h 10000"/>
                  <a:gd name="connsiteX454" fmla="*/ 2160 w 9989"/>
                  <a:gd name="connsiteY454" fmla="*/ 3761 h 10000"/>
                  <a:gd name="connsiteX455" fmla="*/ 2128 w 9989"/>
                  <a:gd name="connsiteY455" fmla="*/ 3727 h 10000"/>
                  <a:gd name="connsiteX456" fmla="*/ 2096 w 9989"/>
                  <a:gd name="connsiteY456" fmla="*/ 3700 h 10000"/>
                  <a:gd name="connsiteX457" fmla="*/ 2053 w 9989"/>
                  <a:gd name="connsiteY457" fmla="*/ 3666 h 10000"/>
                  <a:gd name="connsiteX458" fmla="*/ 2010 w 9989"/>
                  <a:gd name="connsiteY458" fmla="*/ 3646 h 10000"/>
                  <a:gd name="connsiteX459" fmla="*/ 1957 w 9989"/>
                  <a:gd name="connsiteY459" fmla="*/ 3619 h 10000"/>
                  <a:gd name="connsiteX460" fmla="*/ 1893 w 9989"/>
                  <a:gd name="connsiteY460" fmla="*/ 3606 h 10000"/>
                  <a:gd name="connsiteX461" fmla="*/ 1829 w 9989"/>
                  <a:gd name="connsiteY461" fmla="*/ 3592 h 10000"/>
                  <a:gd name="connsiteX462" fmla="*/ 1796 w 9989"/>
                  <a:gd name="connsiteY462" fmla="*/ 3592 h 10000"/>
                  <a:gd name="connsiteX463" fmla="*/ 1754 w 9989"/>
                  <a:gd name="connsiteY463" fmla="*/ 3592 h 10000"/>
                  <a:gd name="connsiteX464" fmla="*/ 1722 w 9989"/>
                  <a:gd name="connsiteY464" fmla="*/ 3592 h 10000"/>
                  <a:gd name="connsiteX465" fmla="*/ 1690 w 9989"/>
                  <a:gd name="connsiteY465" fmla="*/ 3592 h 10000"/>
                  <a:gd name="connsiteX466" fmla="*/ 1668 w 9989"/>
                  <a:gd name="connsiteY466" fmla="*/ 3599 h 10000"/>
                  <a:gd name="connsiteX467" fmla="*/ 1636 w 9989"/>
                  <a:gd name="connsiteY467" fmla="*/ 3606 h 10000"/>
                  <a:gd name="connsiteX468" fmla="*/ 1604 w 9989"/>
                  <a:gd name="connsiteY468" fmla="*/ 3619 h 10000"/>
                  <a:gd name="connsiteX469" fmla="*/ 1593 w 9989"/>
                  <a:gd name="connsiteY469" fmla="*/ 3626 h 10000"/>
                  <a:gd name="connsiteX470" fmla="*/ 1583 w 9989"/>
                  <a:gd name="connsiteY470" fmla="*/ 3646 h 10000"/>
                  <a:gd name="connsiteX471" fmla="*/ 1550 w 9989"/>
                  <a:gd name="connsiteY471" fmla="*/ 3666 h 10000"/>
                  <a:gd name="connsiteX472" fmla="*/ 1540 w 9989"/>
                  <a:gd name="connsiteY472" fmla="*/ 3673 h 10000"/>
                  <a:gd name="connsiteX473" fmla="*/ 1518 w 9989"/>
                  <a:gd name="connsiteY473" fmla="*/ 3693 h 10000"/>
                  <a:gd name="connsiteX474" fmla="*/ 1508 w 9989"/>
                  <a:gd name="connsiteY474" fmla="*/ 3700 h 10000"/>
                  <a:gd name="connsiteX475" fmla="*/ 1508 w 9989"/>
                  <a:gd name="connsiteY475" fmla="*/ 3720 h 10000"/>
                  <a:gd name="connsiteX476" fmla="*/ 1486 w 9989"/>
                  <a:gd name="connsiteY476" fmla="*/ 3734 h 10000"/>
                  <a:gd name="connsiteX477" fmla="*/ 1486 w 9989"/>
                  <a:gd name="connsiteY477" fmla="*/ 3754 h 10000"/>
                  <a:gd name="connsiteX478" fmla="*/ 1465 w 9989"/>
                  <a:gd name="connsiteY478" fmla="*/ 3747 h 10000"/>
                  <a:gd name="connsiteX479" fmla="*/ 1422 w 9989"/>
                  <a:gd name="connsiteY479" fmla="*/ 3747 h 10000"/>
                  <a:gd name="connsiteX480" fmla="*/ 1379 w 9989"/>
                  <a:gd name="connsiteY480" fmla="*/ 3734 h 10000"/>
                  <a:gd name="connsiteX481" fmla="*/ 1347 w 9989"/>
                  <a:gd name="connsiteY481" fmla="*/ 3734 h 10000"/>
                  <a:gd name="connsiteX482" fmla="*/ 1305 w 9989"/>
                  <a:gd name="connsiteY482" fmla="*/ 3734 h 10000"/>
                  <a:gd name="connsiteX483" fmla="*/ 1262 w 9989"/>
                  <a:gd name="connsiteY483" fmla="*/ 3734 h 10000"/>
                  <a:gd name="connsiteX484" fmla="*/ 1219 w 9989"/>
                  <a:gd name="connsiteY484" fmla="*/ 3754 h 10000"/>
                  <a:gd name="connsiteX485" fmla="*/ 1176 w 9989"/>
                  <a:gd name="connsiteY485" fmla="*/ 3761 h 10000"/>
                  <a:gd name="connsiteX486" fmla="*/ 1176 w 9989"/>
                  <a:gd name="connsiteY486" fmla="*/ 3781 h 10000"/>
                  <a:gd name="connsiteX487" fmla="*/ 1155 w 9989"/>
                  <a:gd name="connsiteY487" fmla="*/ 3788 h 10000"/>
                  <a:gd name="connsiteX488" fmla="*/ 1155 w 9989"/>
                  <a:gd name="connsiteY488" fmla="*/ 3808 h 10000"/>
                  <a:gd name="connsiteX489" fmla="*/ 1155 w 9989"/>
                  <a:gd name="connsiteY489" fmla="*/ 3815 h 10000"/>
                  <a:gd name="connsiteX490" fmla="*/ 1176 w 9989"/>
                  <a:gd name="connsiteY490" fmla="*/ 3835 h 10000"/>
                  <a:gd name="connsiteX491" fmla="*/ 1176 w 9989"/>
                  <a:gd name="connsiteY491" fmla="*/ 3856 h 10000"/>
                  <a:gd name="connsiteX492" fmla="*/ 1176 w 9989"/>
                  <a:gd name="connsiteY492" fmla="*/ 3862 h 10000"/>
                  <a:gd name="connsiteX493" fmla="*/ 1155 w 9989"/>
                  <a:gd name="connsiteY493" fmla="*/ 3883 h 10000"/>
                  <a:gd name="connsiteX494" fmla="*/ 1112 w 9989"/>
                  <a:gd name="connsiteY494" fmla="*/ 3889 h 10000"/>
                  <a:gd name="connsiteX495" fmla="*/ 1059 w 9989"/>
                  <a:gd name="connsiteY495" fmla="*/ 3903 h 10000"/>
                  <a:gd name="connsiteX496" fmla="*/ 1016 w 9989"/>
                  <a:gd name="connsiteY496" fmla="*/ 3916 h 10000"/>
                  <a:gd name="connsiteX497" fmla="*/ 962 w 9989"/>
                  <a:gd name="connsiteY497" fmla="*/ 3937 h 10000"/>
                  <a:gd name="connsiteX498" fmla="*/ 909 w 9989"/>
                  <a:gd name="connsiteY498" fmla="*/ 3957 h 10000"/>
                  <a:gd name="connsiteX499" fmla="*/ 887 w 9989"/>
                  <a:gd name="connsiteY499" fmla="*/ 3984 h 10000"/>
                  <a:gd name="connsiteX500" fmla="*/ 855 w 9989"/>
                  <a:gd name="connsiteY500" fmla="*/ 4018 h 10000"/>
                  <a:gd name="connsiteX501" fmla="*/ 823 w 9989"/>
                  <a:gd name="connsiteY501" fmla="*/ 4065 h 10000"/>
                  <a:gd name="connsiteX502" fmla="*/ 845 w 9989"/>
                  <a:gd name="connsiteY502" fmla="*/ 4092 h 10000"/>
                  <a:gd name="connsiteX503" fmla="*/ 845 w 9989"/>
                  <a:gd name="connsiteY503" fmla="*/ 4119 h 10000"/>
                  <a:gd name="connsiteX504" fmla="*/ 855 w 9989"/>
                  <a:gd name="connsiteY504" fmla="*/ 4146 h 10000"/>
                  <a:gd name="connsiteX505" fmla="*/ 866 w 9989"/>
                  <a:gd name="connsiteY505" fmla="*/ 4166 h 10000"/>
                  <a:gd name="connsiteX506" fmla="*/ 887 w 9989"/>
                  <a:gd name="connsiteY506" fmla="*/ 4180 h 10000"/>
                  <a:gd name="connsiteX507" fmla="*/ 909 w 9989"/>
                  <a:gd name="connsiteY507" fmla="*/ 4213 h 10000"/>
                  <a:gd name="connsiteX508" fmla="*/ 941 w 9989"/>
                  <a:gd name="connsiteY508" fmla="*/ 4220 h 10000"/>
                  <a:gd name="connsiteX509" fmla="*/ 984 w 9989"/>
                  <a:gd name="connsiteY509" fmla="*/ 4240 h 10000"/>
                  <a:gd name="connsiteX510" fmla="*/ 42 w 9989"/>
                  <a:gd name="connsiteY510" fmla="*/ 4281 h 10000"/>
                  <a:gd name="connsiteX511" fmla="*/ 0 w 9989"/>
                  <a:gd name="connsiteY511" fmla="*/ 4301 h 10000"/>
                  <a:gd name="connsiteX512" fmla="*/ 2310 w 9989"/>
                  <a:gd name="connsiteY512" fmla="*/ 6435 h 10000"/>
                  <a:gd name="connsiteX513" fmla="*/ 2406 w 9989"/>
                  <a:gd name="connsiteY513" fmla="*/ 6482 h 10000"/>
                  <a:gd name="connsiteX514" fmla="*/ 2502 w 9989"/>
                  <a:gd name="connsiteY514" fmla="*/ 6516 h 10000"/>
                  <a:gd name="connsiteX515" fmla="*/ 2620 w 9989"/>
                  <a:gd name="connsiteY515" fmla="*/ 6543 h 10000"/>
                  <a:gd name="connsiteX516" fmla="*/ 2716 w 9989"/>
                  <a:gd name="connsiteY516" fmla="*/ 6556 h 10000"/>
                  <a:gd name="connsiteX517" fmla="*/ 2834 w 9989"/>
                  <a:gd name="connsiteY517" fmla="*/ 6563 h 10000"/>
                  <a:gd name="connsiteX518" fmla="*/ 2962 w 9989"/>
                  <a:gd name="connsiteY518" fmla="*/ 6570 h 10000"/>
                  <a:gd name="connsiteX519" fmla="*/ 3080 w 9989"/>
                  <a:gd name="connsiteY519" fmla="*/ 6570 h 10000"/>
                  <a:gd name="connsiteX520" fmla="*/ 3198 w 9989"/>
                  <a:gd name="connsiteY520" fmla="*/ 6563 h 10000"/>
                  <a:gd name="connsiteX521" fmla="*/ 3198 w 9989"/>
                  <a:gd name="connsiteY521" fmla="*/ 6590 h 10000"/>
                  <a:gd name="connsiteX522" fmla="*/ 3176 w 9989"/>
                  <a:gd name="connsiteY522" fmla="*/ 6624 h 10000"/>
                  <a:gd name="connsiteX523" fmla="*/ 3176 w 9989"/>
                  <a:gd name="connsiteY523" fmla="*/ 6651 h 10000"/>
                  <a:gd name="connsiteX524" fmla="*/ 3176 w 9989"/>
                  <a:gd name="connsiteY524" fmla="*/ 6678 h 10000"/>
                  <a:gd name="connsiteX525" fmla="*/ 3165 w 9989"/>
                  <a:gd name="connsiteY525" fmla="*/ 6712 h 10000"/>
                  <a:gd name="connsiteX526" fmla="*/ 3165 w 9989"/>
                  <a:gd name="connsiteY526" fmla="*/ 6739 h 10000"/>
                  <a:gd name="connsiteX527" fmla="*/ 3155 w 9989"/>
                  <a:gd name="connsiteY527" fmla="*/ 6766 h 10000"/>
                  <a:gd name="connsiteX528" fmla="*/ 3155 w 9989"/>
                  <a:gd name="connsiteY528" fmla="*/ 6793 h 10000"/>
                  <a:gd name="connsiteX529" fmla="*/ 3123 w 9989"/>
                  <a:gd name="connsiteY529" fmla="*/ 6989 h 10000"/>
                  <a:gd name="connsiteX530" fmla="*/ 3123 w 9989"/>
                  <a:gd name="connsiteY530" fmla="*/ 7184 h 10000"/>
                  <a:gd name="connsiteX531" fmla="*/ 3133 w 9989"/>
                  <a:gd name="connsiteY531" fmla="*/ 7380 h 10000"/>
                  <a:gd name="connsiteX532" fmla="*/ 3165 w 9989"/>
                  <a:gd name="connsiteY532" fmla="*/ 7576 h 10000"/>
                  <a:gd name="connsiteX533" fmla="*/ 3208 w 9989"/>
                  <a:gd name="connsiteY533" fmla="*/ 7765 h 10000"/>
                  <a:gd name="connsiteX534" fmla="*/ 3272 w 9989"/>
                  <a:gd name="connsiteY534" fmla="*/ 7968 h 10000"/>
                  <a:gd name="connsiteX535" fmla="*/ 3337 w 9989"/>
                  <a:gd name="connsiteY535" fmla="*/ 8157 h 10000"/>
                  <a:gd name="connsiteX536" fmla="*/ 3411 w 9989"/>
                  <a:gd name="connsiteY536" fmla="*/ 8339 h 10000"/>
                  <a:gd name="connsiteX537" fmla="*/ 3700 w 9989"/>
                  <a:gd name="connsiteY537" fmla="*/ 8852 h 10000"/>
                  <a:gd name="connsiteX538" fmla="*/ 3283 w 9989"/>
                  <a:gd name="connsiteY538" fmla="*/ 8832 h 10000"/>
                  <a:gd name="connsiteX539" fmla="*/ 2845 w 9989"/>
                  <a:gd name="connsiteY539" fmla="*/ 8832 h 10000"/>
                  <a:gd name="connsiteX540" fmla="*/ 2631 w 9989"/>
                  <a:gd name="connsiteY540" fmla="*/ 8832 h 10000"/>
                  <a:gd name="connsiteX541" fmla="*/ 2417 w 9989"/>
                  <a:gd name="connsiteY541" fmla="*/ 8845 h 10000"/>
                  <a:gd name="connsiteX542" fmla="*/ 2203 w 9989"/>
                  <a:gd name="connsiteY542" fmla="*/ 8859 h 10000"/>
                  <a:gd name="connsiteX543" fmla="*/ 1978 w 9989"/>
                  <a:gd name="connsiteY543" fmla="*/ 8879 h 10000"/>
                  <a:gd name="connsiteX544" fmla="*/ 1775 w 9989"/>
                  <a:gd name="connsiteY544" fmla="*/ 8906 h 10000"/>
                  <a:gd name="connsiteX545" fmla="*/ 1561 w 9989"/>
                  <a:gd name="connsiteY545" fmla="*/ 8933 h 10000"/>
                  <a:gd name="connsiteX546" fmla="*/ 1358 w 9989"/>
                  <a:gd name="connsiteY546" fmla="*/ 8967 h 10000"/>
                  <a:gd name="connsiteX547" fmla="*/ 1155 w 9989"/>
                  <a:gd name="connsiteY547" fmla="*/ 9014 h 10000"/>
                  <a:gd name="connsiteX548" fmla="*/ 973 w 9989"/>
                  <a:gd name="connsiteY548" fmla="*/ 9068 h 10000"/>
                  <a:gd name="connsiteX549" fmla="*/ 780 w 9989"/>
                  <a:gd name="connsiteY549" fmla="*/ 9136 h 10000"/>
                  <a:gd name="connsiteX550" fmla="*/ 599 w 9989"/>
                  <a:gd name="connsiteY550" fmla="*/ 9196 h 10000"/>
                  <a:gd name="connsiteX551" fmla="*/ 428 w 9989"/>
                  <a:gd name="connsiteY551" fmla="*/ 9278 h 10000"/>
                  <a:gd name="connsiteX552" fmla="*/ 395 w 9989"/>
                  <a:gd name="connsiteY552" fmla="*/ 9305 h 10000"/>
                  <a:gd name="connsiteX553" fmla="*/ 374 w 9989"/>
                  <a:gd name="connsiteY553" fmla="*/ 9332 h 10000"/>
                  <a:gd name="connsiteX554" fmla="*/ 353 w 9989"/>
                  <a:gd name="connsiteY554" fmla="*/ 9359 h 10000"/>
                  <a:gd name="connsiteX555" fmla="*/ 331 w 9989"/>
                  <a:gd name="connsiteY555" fmla="*/ 9392 h 10000"/>
                  <a:gd name="connsiteX556" fmla="*/ 321 w 9989"/>
                  <a:gd name="connsiteY556" fmla="*/ 9419 h 10000"/>
                  <a:gd name="connsiteX557" fmla="*/ 310 w 9989"/>
                  <a:gd name="connsiteY557" fmla="*/ 9446 h 10000"/>
                  <a:gd name="connsiteX558" fmla="*/ 310 w 9989"/>
                  <a:gd name="connsiteY558" fmla="*/ 9473 h 10000"/>
                  <a:gd name="connsiteX559" fmla="*/ 310 w 9989"/>
                  <a:gd name="connsiteY559" fmla="*/ 9500 h 10000"/>
                  <a:gd name="connsiteX560" fmla="*/ 481 w 9989"/>
                  <a:gd name="connsiteY560" fmla="*/ 9534 h 10000"/>
                  <a:gd name="connsiteX561" fmla="*/ 652 w 9989"/>
                  <a:gd name="connsiteY561" fmla="*/ 9554 h 10000"/>
                  <a:gd name="connsiteX562" fmla="*/ 823 w 9989"/>
                  <a:gd name="connsiteY562" fmla="*/ 9581 h 10000"/>
                  <a:gd name="connsiteX563" fmla="*/ 1005 w 9989"/>
                  <a:gd name="connsiteY563" fmla="*/ 9588 h 10000"/>
                  <a:gd name="connsiteX564" fmla="*/ 1358 w 9989"/>
                  <a:gd name="connsiteY564" fmla="*/ 9602 h 10000"/>
                  <a:gd name="connsiteX565" fmla="*/ 1722 w 9989"/>
                  <a:gd name="connsiteY565" fmla="*/ 9588 h 10000"/>
                  <a:gd name="connsiteX566" fmla="*/ 2085 w 9989"/>
                  <a:gd name="connsiteY566" fmla="*/ 9575 h 10000"/>
                  <a:gd name="connsiteX567" fmla="*/ 2449 w 9989"/>
                  <a:gd name="connsiteY567" fmla="*/ 9561 h 10000"/>
                  <a:gd name="connsiteX568" fmla="*/ 2802 w 9989"/>
                  <a:gd name="connsiteY568" fmla="*/ 9554 h 10000"/>
                  <a:gd name="connsiteX569" fmla="*/ 3165 w 9989"/>
                  <a:gd name="connsiteY569" fmla="*/ 9561 h 10000"/>
                  <a:gd name="connsiteX570" fmla="*/ 3165 w 9989"/>
                  <a:gd name="connsiteY570" fmla="*/ 9581 h 10000"/>
                  <a:gd name="connsiteX571" fmla="*/ 3176 w 9989"/>
                  <a:gd name="connsiteY571" fmla="*/ 9602 h 10000"/>
                  <a:gd name="connsiteX572" fmla="*/ 3176 w 9989"/>
                  <a:gd name="connsiteY572" fmla="*/ 9615 h 10000"/>
                  <a:gd name="connsiteX573" fmla="*/ 3176 w 9989"/>
                  <a:gd name="connsiteY573" fmla="*/ 9635 h 10000"/>
                  <a:gd name="connsiteX574" fmla="*/ 3198 w 9989"/>
                  <a:gd name="connsiteY574" fmla="*/ 9662 h 10000"/>
                  <a:gd name="connsiteX575" fmla="*/ 3208 w 9989"/>
                  <a:gd name="connsiteY575" fmla="*/ 9683 h 10000"/>
                  <a:gd name="connsiteX576" fmla="*/ 3208 w 9989"/>
                  <a:gd name="connsiteY576" fmla="*/ 9696 h 10000"/>
                  <a:gd name="connsiteX577" fmla="*/ 3230 w 9989"/>
                  <a:gd name="connsiteY577" fmla="*/ 9716 h 10000"/>
                  <a:gd name="connsiteX578" fmla="*/ 3251 w 9989"/>
                  <a:gd name="connsiteY578" fmla="*/ 9743 h 10000"/>
                  <a:gd name="connsiteX579" fmla="*/ 3283 w 9989"/>
                  <a:gd name="connsiteY579" fmla="*/ 9764 h 10000"/>
                  <a:gd name="connsiteX580" fmla="*/ 3315 w 9989"/>
                  <a:gd name="connsiteY580" fmla="*/ 9784 h 10000"/>
                  <a:gd name="connsiteX581" fmla="*/ 3337 w 9989"/>
                  <a:gd name="connsiteY581" fmla="*/ 9797 h 10000"/>
                  <a:gd name="connsiteX582" fmla="*/ 3379 w 9989"/>
                  <a:gd name="connsiteY582" fmla="*/ 9818 h 10000"/>
                  <a:gd name="connsiteX583" fmla="*/ 3411 w 9989"/>
                  <a:gd name="connsiteY583" fmla="*/ 9838 h 10000"/>
                  <a:gd name="connsiteX584" fmla="*/ 3454 w 9989"/>
                  <a:gd name="connsiteY584" fmla="*/ 9845 h 10000"/>
                  <a:gd name="connsiteX585" fmla="*/ 3486 w 9989"/>
                  <a:gd name="connsiteY585" fmla="*/ 9865 h 10000"/>
                  <a:gd name="connsiteX586" fmla="*/ 3518 w 9989"/>
                  <a:gd name="connsiteY586" fmla="*/ 9865 h 10000"/>
                  <a:gd name="connsiteX587" fmla="*/ 3529 w 9989"/>
                  <a:gd name="connsiteY587" fmla="*/ 9872 h 10000"/>
                  <a:gd name="connsiteX588" fmla="*/ 3540 w 9989"/>
                  <a:gd name="connsiteY588" fmla="*/ 9872 h 10000"/>
                  <a:gd name="connsiteX589" fmla="*/ 3561 w 9989"/>
                  <a:gd name="connsiteY589" fmla="*/ 9872 h 10000"/>
                  <a:gd name="connsiteX590" fmla="*/ 3572 w 9989"/>
                  <a:gd name="connsiteY590" fmla="*/ 9872 h 10000"/>
                  <a:gd name="connsiteX591" fmla="*/ 3583 w 9989"/>
                  <a:gd name="connsiteY591" fmla="*/ 9872 h 10000"/>
                  <a:gd name="connsiteX592" fmla="*/ 3604 w 9989"/>
                  <a:gd name="connsiteY592" fmla="*/ 9872 h 10000"/>
                  <a:gd name="connsiteX593" fmla="*/ 3615 w 9989"/>
                  <a:gd name="connsiteY593" fmla="*/ 9872 h 10000"/>
                  <a:gd name="connsiteX594" fmla="*/ 3647 w 9989"/>
                  <a:gd name="connsiteY594" fmla="*/ 9892 h 10000"/>
                  <a:gd name="connsiteX595" fmla="*/ 3668 w 9989"/>
                  <a:gd name="connsiteY595" fmla="*/ 9899 h 10000"/>
                  <a:gd name="connsiteX596" fmla="*/ 3700 w 9989"/>
                  <a:gd name="connsiteY596" fmla="*/ 9905 h 10000"/>
                  <a:gd name="connsiteX597" fmla="*/ 3732 w 9989"/>
                  <a:gd name="connsiteY597" fmla="*/ 9905 h 10000"/>
                  <a:gd name="connsiteX598" fmla="*/ 3775 w 9989"/>
                  <a:gd name="connsiteY598" fmla="*/ 9905 h 10000"/>
                  <a:gd name="connsiteX599" fmla="*/ 3807 w 9989"/>
                  <a:gd name="connsiteY599" fmla="*/ 9919 h 10000"/>
                  <a:gd name="connsiteX600" fmla="*/ 3850 w 9989"/>
                  <a:gd name="connsiteY600" fmla="*/ 9926 h 10000"/>
                  <a:gd name="connsiteX601" fmla="*/ 3861 w 9989"/>
                  <a:gd name="connsiteY601" fmla="*/ 9946 h 10000"/>
                  <a:gd name="connsiteX602" fmla="*/ 3936 w 9989"/>
                  <a:gd name="connsiteY602" fmla="*/ 9953 h 10000"/>
                  <a:gd name="connsiteX603" fmla="*/ 3989 w 9989"/>
                  <a:gd name="connsiteY603" fmla="*/ 9966 h 10000"/>
                  <a:gd name="connsiteX604" fmla="*/ 4064 w 9989"/>
                  <a:gd name="connsiteY604" fmla="*/ 9973 h 10000"/>
                  <a:gd name="connsiteX605" fmla="*/ 4117 w 9989"/>
                  <a:gd name="connsiteY605" fmla="*/ 9973 h 10000"/>
                  <a:gd name="connsiteX606" fmla="*/ 4192 w 9989"/>
                  <a:gd name="connsiteY606" fmla="*/ 9980 h 10000"/>
                  <a:gd name="connsiteX607" fmla="*/ 4267 w 9989"/>
                  <a:gd name="connsiteY607" fmla="*/ 9993 h 10000"/>
                  <a:gd name="connsiteX608" fmla="*/ 4321 w 9989"/>
                  <a:gd name="connsiteY608" fmla="*/ 9993 h 10000"/>
                  <a:gd name="connsiteX609" fmla="*/ 4395 w 9989"/>
                  <a:gd name="connsiteY609" fmla="*/ 10000 h 10000"/>
                  <a:gd name="connsiteX0" fmla="*/ 4358 w 9958"/>
                  <a:gd name="connsiteY0" fmla="*/ 10000 h 10000"/>
                  <a:gd name="connsiteX1" fmla="*/ 4433 w 9958"/>
                  <a:gd name="connsiteY1" fmla="*/ 10000 h 10000"/>
                  <a:gd name="connsiteX2" fmla="*/ 4519 w 9958"/>
                  <a:gd name="connsiteY2" fmla="*/ 10000 h 10000"/>
                  <a:gd name="connsiteX3" fmla="*/ 4604 w 9958"/>
                  <a:gd name="connsiteY3" fmla="*/ 9993 h 10000"/>
                  <a:gd name="connsiteX4" fmla="*/ 4690 w 9958"/>
                  <a:gd name="connsiteY4" fmla="*/ 9993 h 10000"/>
                  <a:gd name="connsiteX5" fmla="*/ 4765 w 9958"/>
                  <a:gd name="connsiteY5" fmla="*/ 9993 h 10000"/>
                  <a:gd name="connsiteX6" fmla="*/ 4850 w 9958"/>
                  <a:gd name="connsiteY6" fmla="*/ 9980 h 10000"/>
                  <a:gd name="connsiteX7" fmla="*/ 4936 w 9958"/>
                  <a:gd name="connsiteY7" fmla="*/ 9980 h 10000"/>
                  <a:gd name="connsiteX8" fmla="*/ 5023 w 9958"/>
                  <a:gd name="connsiteY8" fmla="*/ 9980 h 10000"/>
                  <a:gd name="connsiteX9" fmla="*/ 5076 w 9958"/>
                  <a:gd name="connsiteY9" fmla="*/ 9973 h 10000"/>
                  <a:gd name="connsiteX10" fmla="*/ 5129 w 9958"/>
                  <a:gd name="connsiteY10" fmla="*/ 9966 h 10000"/>
                  <a:gd name="connsiteX11" fmla="*/ 5172 w 9958"/>
                  <a:gd name="connsiteY11" fmla="*/ 9953 h 10000"/>
                  <a:gd name="connsiteX12" fmla="*/ 5226 w 9958"/>
                  <a:gd name="connsiteY12" fmla="*/ 9953 h 10000"/>
                  <a:gd name="connsiteX13" fmla="*/ 5269 w 9958"/>
                  <a:gd name="connsiteY13" fmla="*/ 9946 h 10000"/>
                  <a:gd name="connsiteX14" fmla="*/ 5311 w 9958"/>
                  <a:gd name="connsiteY14" fmla="*/ 9946 h 10000"/>
                  <a:gd name="connsiteX15" fmla="*/ 5354 w 9958"/>
                  <a:gd name="connsiteY15" fmla="*/ 9946 h 10000"/>
                  <a:gd name="connsiteX16" fmla="*/ 5418 w 9958"/>
                  <a:gd name="connsiteY16" fmla="*/ 9939 h 10000"/>
                  <a:gd name="connsiteX17" fmla="*/ 5440 w 9958"/>
                  <a:gd name="connsiteY17" fmla="*/ 9926 h 10000"/>
                  <a:gd name="connsiteX18" fmla="*/ 5472 w 9958"/>
                  <a:gd name="connsiteY18" fmla="*/ 9926 h 10000"/>
                  <a:gd name="connsiteX19" fmla="*/ 5504 w 9958"/>
                  <a:gd name="connsiteY19" fmla="*/ 9919 h 10000"/>
                  <a:gd name="connsiteX20" fmla="*/ 5525 w 9958"/>
                  <a:gd name="connsiteY20" fmla="*/ 9919 h 10000"/>
                  <a:gd name="connsiteX21" fmla="*/ 5557 w 9958"/>
                  <a:gd name="connsiteY21" fmla="*/ 9919 h 10000"/>
                  <a:gd name="connsiteX22" fmla="*/ 5589 w 9958"/>
                  <a:gd name="connsiteY22" fmla="*/ 9919 h 10000"/>
                  <a:gd name="connsiteX23" fmla="*/ 5611 w 9958"/>
                  <a:gd name="connsiteY23" fmla="*/ 9919 h 10000"/>
                  <a:gd name="connsiteX24" fmla="*/ 5643 w 9958"/>
                  <a:gd name="connsiteY24" fmla="*/ 9905 h 10000"/>
                  <a:gd name="connsiteX25" fmla="*/ 5718 w 9958"/>
                  <a:gd name="connsiteY25" fmla="*/ 9892 h 10000"/>
                  <a:gd name="connsiteX26" fmla="*/ 5803 w 9958"/>
                  <a:gd name="connsiteY26" fmla="*/ 9878 h 10000"/>
                  <a:gd name="connsiteX27" fmla="*/ 5879 w 9958"/>
                  <a:gd name="connsiteY27" fmla="*/ 9851 h 10000"/>
                  <a:gd name="connsiteX28" fmla="*/ 5943 w 9958"/>
                  <a:gd name="connsiteY28" fmla="*/ 9838 h 10000"/>
                  <a:gd name="connsiteX29" fmla="*/ 6018 w 9958"/>
                  <a:gd name="connsiteY29" fmla="*/ 9811 h 10000"/>
                  <a:gd name="connsiteX30" fmla="*/ 6093 w 9958"/>
                  <a:gd name="connsiteY30" fmla="*/ 9784 h 10000"/>
                  <a:gd name="connsiteX31" fmla="*/ 6147 w 9958"/>
                  <a:gd name="connsiteY31" fmla="*/ 9743 h 10000"/>
                  <a:gd name="connsiteX32" fmla="*/ 6211 w 9958"/>
                  <a:gd name="connsiteY32" fmla="*/ 9716 h 10000"/>
                  <a:gd name="connsiteX33" fmla="*/ 6221 w 9958"/>
                  <a:gd name="connsiteY33" fmla="*/ 9669 h 10000"/>
                  <a:gd name="connsiteX34" fmla="*/ 6221 w 9958"/>
                  <a:gd name="connsiteY34" fmla="*/ 9629 h 10000"/>
                  <a:gd name="connsiteX35" fmla="*/ 6211 w 9958"/>
                  <a:gd name="connsiteY35" fmla="*/ 9581 h 10000"/>
                  <a:gd name="connsiteX36" fmla="*/ 6179 w 9958"/>
                  <a:gd name="connsiteY36" fmla="*/ 9534 h 10000"/>
                  <a:gd name="connsiteX37" fmla="*/ 6147 w 9958"/>
                  <a:gd name="connsiteY37" fmla="*/ 9500 h 10000"/>
                  <a:gd name="connsiteX38" fmla="*/ 6104 w 9958"/>
                  <a:gd name="connsiteY38" fmla="*/ 9460 h 10000"/>
                  <a:gd name="connsiteX39" fmla="*/ 6050 w 9958"/>
                  <a:gd name="connsiteY39" fmla="*/ 9426 h 10000"/>
                  <a:gd name="connsiteX40" fmla="*/ 5997 w 9958"/>
                  <a:gd name="connsiteY40" fmla="*/ 9399 h 10000"/>
                  <a:gd name="connsiteX41" fmla="*/ 5933 w 9958"/>
                  <a:gd name="connsiteY41" fmla="*/ 9392 h 10000"/>
                  <a:gd name="connsiteX42" fmla="*/ 5879 w 9958"/>
                  <a:gd name="connsiteY42" fmla="*/ 9372 h 10000"/>
                  <a:gd name="connsiteX43" fmla="*/ 5814 w 9958"/>
                  <a:gd name="connsiteY43" fmla="*/ 9352 h 10000"/>
                  <a:gd name="connsiteX44" fmla="*/ 5750 w 9958"/>
                  <a:gd name="connsiteY44" fmla="*/ 9332 h 10000"/>
                  <a:gd name="connsiteX45" fmla="*/ 5686 w 9958"/>
                  <a:gd name="connsiteY45" fmla="*/ 9325 h 10000"/>
                  <a:gd name="connsiteX46" fmla="*/ 5611 w 9958"/>
                  <a:gd name="connsiteY46" fmla="*/ 9305 h 10000"/>
                  <a:gd name="connsiteX47" fmla="*/ 5557 w 9958"/>
                  <a:gd name="connsiteY47" fmla="*/ 9291 h 10000"/>
                  <a:gd name="connsiteX48" fmla="*/ 5482 w 9958"/>
                  <a:gd name="connsiteY48" fmla="*/ 9278 h 10000"/>
                  <a:gd name="connsiteX49" fmla="*/ 5461 w 9958"/>
                  <a:gd name="connsiteY49" fmla="*/ 9271 h 10000"/>
                  <a:gd name="connsiteX50" fmla="*/ 5429 w 9958"/>
                  <a:gd name="connsiteY50" fmla="*/ 9271 h 10000"/>
                  <a:gd name="connsiteX51" fmla="*/ 5397 w 9958"/>
                  <a:gd name="connsiteY51" fmla="*/ 9271 h 10000"/>
                  <a:gd name="connsiteX52" fmla="*/ 5386 w 9958"/>
                  <a:gd name="connsiteY52" fmla="*/ 9264 h 10000"/>
                  <a:gd name="connsiteX53" fmla="*/ 5354 w 9958"/>
                  <a:gd name="connsiteY53" fmla="*/ 9264 h 10000"/>
                  <a:gd name="connsiteX54" fmla="*/ 5322 w 9958"/>
                  <a:gd name="connsiteY54" fmla="*/ 9264 h 10000"/>
                  <a:gd name="connsiteX55" fmla="*/ 5311 w 9958"/>
                  <a:gd name="connsiteY55" fmla="*/ 9251 h 10000"/>
                  <a:gd name="connsiteX56" fmla="*/ 5279 w 9958"/>
                  <a:gd name="connsiteY56" fmla="*/ 9244 h 10000"/>
                  <a:gd name="connsiteX57" fmla="*/ 5279 w 9958"/>
                  <a:gd name="connsiteY57" fmla="*/ 9223 h 10000"/>
                  <a:gd name="connsiteX58" fmla="*/ 5301 w 9958"/>
                  <a:gd name="connsiteY58" fmla="*/ 9196 h 10000"/>
                  <a:gd name="connsiteX59" fmla="*/ 5301 w 9958"/>
                  <a:gd name="connsiteY59" fmla="*/ 9176 h 10000"/>
                  <a:gd name="connsiteX60" fmla="*/ 5311 w 9958"/>
                  <a:gd name="connsiteY60" fmla="*/ 9163 h 10000"/>
                  <a:gd name="connsiteX61" fmla="*/ 5311 w 9958"/>
                  <a:gd name="connsiteY61" fmla="*/ 9142 h 10000"/>
                  <a:gd name="connsiteX62" fmla="*/ 5322 w 9958"/>
                  <a:gd name="connsiteY62" fmla="*/ 9122 h 10000"/>
                  <a:gd name="connsiteX63" fmla="*/ 5343 w 9958"/>
                  <a:gd name="connsiteY63" fmla="*/ 9095 h 10000"/>
                  <a:gd name="connsiteX64" fmla="*/ 5343 w 9958"/>
                  <a:gd name="connsiteY64" fmla="*/ 9082 h 10000"/>
                  <a:gd name="connsiteX65" fmla="*/ 5397 w 9958"/>
                  <a:gd name="connsiteY65" fmla="*/ 8953 h 10000"/>
                  <a:gd name="connsiteX66" fmla="*/ 5461 w 9958"/>
                  <a:gd name="connsiteY66" fmla="*/ 8832 h 10000"/>
                  <a:gd name="connsiteX67" fmla="*/ 5504 w 9958"/>
                  <a:gd name="connsiteY67" fmla="*/ 8724 h 10000"/>
                  <a:gd name="connsiteX68" fmla="*/ 5547 w 9958"/>
                  <a:gd name="connsiteY68" fmla="*/ 8602 h 10000"/>
                  <a:gd name="connsiteX69" fmla="*/ 5589 w 9958"/>
                  <a:gd name="connsiteY69" fmla="*/ 8494 h 10000"/>
                  <a:gd name="connsiteX70" fmla="*/ 5611 w 9958"/>
                  <a:gd name="connsiteY70" fmla="*/ 8379 h 10000"/>
                  <a:gd name="connsiteX71" fmla="*/ 5632 w 9958"/>
                  <a:gd name="connsiteY71" fmla="*/ 8258 h 10000"/>
                  <a:gd name="connsiteX72" fmla="*/ 5643 w 9958"/>
                  <a:gd name="connsiteY72" fmla="*/ 8143 h 10000"/>
                  <a:gd name="connsiteX73" fmla="*/ 5654 w 9958"/>
                  <a:gd name="connsiteY73" fmla="*/ 8028 h 10000"/>
                  <a:gd name="connsiteX74" fmla="*/ 5686 w 9958"/>
                  <a:gd name="connsiteY74" fmla="*/ 7927 h 10000"/>
                  <a:gd name="connsiteX75" fmla="*/ 5686 w 9958"/>
                  <a:gd name="connsiteY75" fmla="*/ 7833 h 10000"/>
                  <a:gd name="connsiteX76" fmla="*/ 5707 w 9958"/>
                  <a:gd name="connsiteY76" fmla="*/ 7731 h 10000"/>
                  <a:gd name="connsiteX77" fmla="*/ 5707 w 9958"/>
                  <a:gd name="connsiteY77" fmla="*/ 7630 h 10000"/>
                  <a:gd name="connsiteX78" fmla="*/ 5718 w 9958"/>
                  <a:gd name="connsiteY78" fmla="*/ 7529 h 10000"/>
                  <a:gd name="connsiteX79" fmla="*/ 5718 w 9958"/>
                  <a:gd name="connsiteY79" fmla="*/ 7441 h 10000"/>
                  <a:gd name="connsiteX80" fmla="*/ 5728 w 9958"/>
                  <a:gd name="connsiteY80" fmla="*/ 7340 h 10000"/>
                  <a:gd name="connsiteX81" fmla="*/ 5718 w 9958"/>
                  <a:gd name="connsiteY81" fmla="*/ 7191 h 10000"/>
                  <a:gd name="connsiteX82" fmla="*/ 5707 w 9958"/>
                  <a:gd name="connsiteY82" fmla="*/ 7043 h 10000"/>
                  <a:gd name="connsiteX83" fmla="*/ 5686 w 9958"/>
                  <a:gd name="connsiteY83" fmla="*/ 6901 h 10000"/>
                  <a:gd name="connsiteX84" fmla="*/ 5675 w 9958"/>
                  <a:gd name="connsiteY84" fmla="*/ 6752 h 10000"/>
                  <a:gd name="connsiteX85" fmla="*/ 5654 w 9958"/>
                  <a:gd name="connsiteY85" fmla="*/ 6610 h 10000"/>
                  <a:gd name="connsiteX86" fmla="*/ 5675 w 9958"/>
                  <a:gd name="connsiteY86" fmla="*/ 6469 h 10000"/>
                  <a:gd name="connsiteX87" fmla="*/ 5707 w 9958"/>
                  <a:gd name="connsiteY87" fmla="*/ 6327 h 10000"/>
                  <a:gd name="connsiteX88" fmla="*/ 5771 w 9958"/>
                  <a:gd name="connsiteY88" fmla="*/ 6172 h 10000"/>
                  <a:gd name="connsiteX89" fmla="*/ 5803 w 9958"/>
                  <a:gd name="connsiteY89" fmla="*/ 6090 h 10000"/>
                  <a:gd name="connsiteX90" fmla="*/ 5879 w 9958"/>
                  <a:gd name="connsiteY90" fmla="*/ 6009 h 10000"/>
                  <a:gd name="connsiteX91" fmla="*/ 5943 w 9958"/>
                  <a:gd name="connsiteY91" fmla="*/ 5935 h 10000"/>
                  <a:gd name="connsiteX92" fmla="*/ 6040 w 9958"/>
                  <a:gd name="connsiteY92" fmla="*/ 5861 h 10000"/>
                  <a:gd name="connsiteX93" fmla="*/ 6136 w 9958"/>
                  <a:gd name="connsiteY93" fmla="*/ 5800 h 10000"/>
                  <a:gd name="connsiteX94" fmla="*/ 6243 w 9958"/>
                  <a:gd name="connsiteY94" fmla="*/ 5726 h 10000"/>
                  <a:gd name="connsiteX95" fmla="*/ 6328 w 9958"/>
                  <a:gd name="connsiteY95" fmla="*/ 5652 h 10000"/>
                  <a:gd name="connsiteX96" fmla="*/ 6425 w 9958"/>
                  <a:gd name="connsiteY96" fmla="*/ 5584 h 10000"/>
                  <a:gd name="connsiteX97" fmla="*/ 6478 w 9958"/>
                  <a:gd name="connsiteY97" fmla="*/ 5517 h 10000"/>
                  <a:gd name="connsiteX98" fmla="*/ 6532 w 9958"/>
                  <a:gd name="connsiteY98" fmla="*/ 5429 h 10000"/>
                  <a:gd name="connsiteX99" fmla="*/ 6553 w 9958"/>
                  <a:gd name="connsiteY99" fmla="*/ 5361 h 10000"/>
                  <a:gd name="connsiteX100" fmla="*/ 6574 w 9958"/>
                  <a:gd name="connsiteY100" fmla="*/ 5287 h 10000"/>
                  <a:gd name="connsiteX101" fmla="*/ 6574 w 9958"/>
                  <a:gd name="connsiteY101" fmla="*/ 5206 h 10000"/>
                  <a:gd name="connsiteX102" fmla="*/ 6553 w 9958"/>
                  <a:gd name="connsiteY102" fmla="*/ 5125 h 10000"/>
                  <a:gd name="connsiteX103" fmla="*/ 6532 w 9958"/>
                  <a:gd name="connsiteY103" fmla="*/ 5037 h 10000"/>
                  <a:gd name="connsiteX104" fmla="*/ 6478 w 9958"/>
                  <a:gd name="connsiteY104" fmla="*/ 4956 h 10000"/>
                  <a:gd name="connsiteX105" fmla="*/ 6457 w 9958"/>
                  <a:gd name="connsiteY105" fmla="*/ 4922 h 10000"/>
                  <a:gd name="connsiteX106" fmla="*/ 6425 w 9958"/>
                  <a:gd name="connsiteY106" fmla="*/ 4882 h 10000"/>
                  <a:gd name="connsiteX107" fmla="*/ 6414 w 9958"/>
                  <a:gd name="connsiteY107" fmla="*/ 4848 h 10000"/>
                  <a:gd name="connsiteX108" fmla="*/ 6414 w 9958"/>
                  <a:gd name="connsiteY108" fmla="*/ 4801 h 10000"/>
                  <a:gd name="connsiteX109" fmla="*/ 6425 w 9958"/>
                  <a:gd name="connsiteY109" fmla="*/ 4767 h 10000"/>
                  <a:gd name="connsiteX110" fmla="*/ 6425 w 9958"/>
                  <a:gd name="connsiteY110" fmla="*/ 4733 h 10000"/>
                  <a:gd name="connsiteX111" fmla="*/ 6435 w 9958"/>
                  <a:gd name="connsiteY111" fmla="*/ 4686 h 10000"/>
                  <a:gd name="connsiteX112" fmla="*/ 6435 w 9958"/>
                  <a:gd name="connsiteY112" fmla="*/ 4646 h 10000"/>
                  <a:gd name="connsiteX113" fmla="*/ 6499 w 9958"/>
                  <a:gd name="connsiteY113" fmla="*/ 4619 h 10000"/>
                  <a:gd name="connsiteX114" fmla="*/ 6553 w 9958"/>
                  <a:gd name="connsiteY114" fmla="*/ 4605 h 10000"/>
                  <a:gd name="connsiteX115" fmla="*/ 6617 w 9958"/>
                  <a:gd name="connsiteY115" fmla="*/ 4564 h 10000"/>
                  <a:gd name="connsiteX116" fmla="*/ 6671 w 9958"/>
                  <a:gd name="connsiteY116" fmla="*/ 4537 h 10000"/>
                  <a:gd name="connsiteX117" fmla="*/ 6724 w 9958"/>
                  <a:gd name="connsiteY117" fmla="*/ 4510 h 10000"/>
                  <a:gd name="connsiteX118" fmla="*/ 6789 w 9958"/>
                  <a:gd name="connsiteY118" fmla="*/ 4477 h 10000"/>
                  <a:gd name="connsiteX119" fmla="*/ 6843 w 9958"/>
                  <a:gd name="connsiteY119" fmla="*/ 4450 h 10000"/>
                  <a:gd name="connsiteX120" fmla="*/ 6907 w 9958"/>
                  <a:gd name="connsiteY120" fmla="*/ 4423 h 10000"/>
                  <a:gd name="connsiteX121" fmla="*/ 6928 w 9958"/>
                  <a:gd name="connsiteY121" fmla="*/ 4396 h 10000"/>
                  <a:gd name="connsiteX122" fmla="*/ 6960 w 9958"/>
                  <a:gd name="connsiteY122" fmla="*/ 4369 h 10000"/>
                  <a:gd name="connsiteX123" fmla="*/ 6992 w 9958"/>
                  <a:gd name="connsiteY123" fmla="*/ 4348 h 10000"/>
                  <a:gd name="connsiteX124" fmla="*/ 7014 w 9958"/>
                  <a:gd name="connsiteY124" fmla="*/ 4328 h 10000"/>
                  <a:gd name="connsiteX125" fmla="*/ 7046 w 9958"/>
                  <a:gd name="connsiteY125" fmla="*/ 4308 h 10000"/>
                  <a:gd name="connsiteX126" fmla="*/ 7078 w 9958"/>
                  <a:gd name="connsiteY126" fmla="*/ 4294 h 10000"/>
                  <a:gd name="connsiteX127" fmla="*/ 7121 w 9958"/>
                  <a:gd name="connsiteY127" fmla="*/ 4274 h 10000"/>
                  <a:gd name="connsiteX128" fmla="*/ 7164 w 9958"/>
                  <a:gd name="connsiteY128" fmla="*/ 4254 h 10000"/>
                  <a:gd name="connsiteX129" fmla="*/ 7335 w 9958"/>
                  <a:gd name="connsiteY129" fmla="*/ 4173 h 10000"/>
                  <a:gd name="connsiteX130" fmla="*/ 7506 w 9958"/>
                  <a:gd name="connsiteY130" fmla="*/ 4099 h 10000"/>
                  <a:gd name="connsiteX131" fmla="*/ 7689 w 9958"/>
                  <a:gd name="connsiteY131" fmla="*/ 4031 h 10000"/>
                  <a:gd name="connsiteX132" fmla="*/ 7860 w 9958"/>
                  <a:gd name="connsiteY132" fmla="*/ 3943 h 10000"/>
                  <a:gd name="connsiteX133" fmla="*/ 7935 w 9958"/>
                  <a:gd name="connsiteY133" fmla="*/ 3903 h 10000"/>
                  <a:gd name="connsiteX134" fmla="*/ 7999 w 9958"/>
                  <a:gd name="connsiteY134" fmla="*/ 3856 h 10000"/>
                  <a:gd name="connsiteX135" fmla="*/ 8063 w 9958"/>
                  <a:gd name="connsiteY135" fmla="*/ 3801 h 10000"/>
                  <a:gd name="connsiteX136" fmla="*/ 8106 w 9958"/>
                  <a:gd name="connsiteY136" fmla="*/ 3747 h 10000"/>
                  <a:gd name="connsiteX137" fmla="*/ 8149 w 9958"/>
                  <a:gd name="connsiteY137" fmla="*/ 3693 h 10000"/>
                  <a:gd name="connsiteX138" fmla="*/ 8159 w 9958"/>
                  <a:gd name="connsiteY138" fmla="*/ 3626 h 10000"/>
                  <a:gd name="connsiteX139" fmla="*/ 8170 w 9958"/>
                  <a:gd name="connsiteY139" fmla="*/ 3565 h 10000"/>
                  <a:gd name="connsiteX140" fmla="*/ 8170 w 9958"/>
                  <a:gd name="connsiteY140" fmla="*/ 3491 h 10000"/>
                  <a:gd name="connsiteX141" fmla="*/ 8159 w 9958"/>
                  <a:gd name="connsiteY141" fmla="*/ 3484 h 10000"/>
                  <a:gd name="connsiteX142" fmla="*/ 8159 w 9958"/>
                  <a:gd name="connsiteY142" fmla="*/ 3484 h 10000"/>
                  <a:gd name="connsiteX143" fmla="*/ 8149 w 9958"/>
                  <a:gd name="connsiteY143" fmla="*/ 3471 h 10000"/>
                  <a:gd name="connsiteX144" fmla="*/ 8149 w 9958"/>
                  <a:gd name="connsiteY144" fmla="*/ 3464 h 10000"/>
                  <a:gd name="connsiteX145" fmla="*/ 8149 w 9958"/>
                  <a:gd name="connsiteY145" fmla="*/ 3450 h 10000"/>
                  <a:gd name="connsiteX146" fmla="*/ 8149 w 9958"/>
                  <a:gd name="connsiteY146" fmla="*/ 3444 h 10000"/>
                  <a:gd name="connsiteX147" fmla="*/ 8149 w 9958"/>
                  <a:gd name="connsiteY147" fmla="*/ 3437 h 10000"/>
                  <a:gd name="connsiteX148" fmla="*/ 8159 w 9958"/>
                  <a:gd name="connsiteY148" fmla="*/ 3423 h 10000"/>
                  <a:gd name="connsiteX149" fmla="*/ 8245 w 9958"/>
                  <a:gd name="connsiteY149" fmla="*/ 3437 h 10000"/>
                  <a:gd name="connsiteX150" fmla="*/ 8330 w 9958"/>
                  <a:gd name="connsiteY150" fmla="*/ 3444 h 10000"/>
                  <a:gd name="connsiteX151" fmla="*/ 8437 w 9958"/>
                  <a:gd name="connsiteY151" fmla="*/ 3444 h 10000"/>
                  <a:gd name="connsiteX152" fmla="*/ 8523 w 9958"/>
                  <a:gd name="connsiteY152" fmla="*/ 3437 h 10000"/>
                  <a:gd name="connsiteX153" fmla="*/ 8609 w 9958"/>
                  <a:gd name="connsiteY153" fmla="*/ 3423 h 10000"/>
                  <a:gd name="connsiteX154" fmla="*/ 8695 w 9958"/>
                  <a:gd name="connsiteY154" fmla="*/ 3417 h 10000"/>
                  <a:gd name="connsiteX155" fmla="*/ 8781 w 9958"/>
                  <a:gd name="connsiteY155" fmla="*/ 3410 h 10000"/>
                  <a:gd name="connsiteX156" fmla="*/ 8866 w 9958"/>
                  <a:gd name="connsiteY156" fmla="*/ 3390 h 10000"/>
                  <a:gd name="connsiteX157" fmla="*/ 8909 w 9958"/>
                  <a:gd name="connsiteY157" fmla="*/ 3369 h 10000"/>
                  <a:gd name="connsiteX158" fmla="*/ 8952 w 9958"/>
                  <a:gd name="connsiteY158" fmla="*/ 3363 h 10000"/>
                  <a:gd name="connsiteX159" fmla="*/ 8984 w 9958"/>
                  <a:gd name="connsiteY159" fmla="*/ 3342 h 10000"/>
                  <a:gd name="connsiteX160" fmla="*/ 9027 w 9958"/>
                  <a:gd name="connsiteY160" fmla="*/ 3336 h 10000"/>
                  <a:gd name="connsiteX161" fmla="*/ 9059 w 9958"/>
                  <a:gd name="connsiteY161" fmla="*/ 3315 h 10000"/>
                  <a:gd name="connsiteX162" fmla="*/ 9091 w 9958"/>
                  <a:gd name="connsiteY162" fmla="*/ 3309 h 10000"/>
                  <a:gd name="connsiteX163" fmla="*/ 9112 w 9958"/>
                  <a:gd name="connsiteY163" fmla="*/ 3302 h 10000"/>
                  <a:gd name="connsiteX164" fmla="*/ 9144 w 9958"/>
                  <a:gd name="connsiteY164" fmla="*/ 3282 h 10000"/>
                  <a:gd name="connsiteX165" fmla="*/ 9198 w 9958"/>
                  <a:gd name="connsiteY165" fmla="*/ 3241 h 10000"/>
                  <a:gd name="connsiteX166" fmla="*/ 9262 w 9958"/>
                  <a:gd name="connsiteY166" fmla="*/ 3207 h 10000"/>
                  <a:gd name="connsiteX167" fmla="*/ 9305 w 9958"/>
                  <a:gd name="connsiteY167" fmla="*/ 3160 h 10000"/>
                  <a:gd name="connsiteX168" fmla="*/ 9337 w 9958"/>
                  <a:gd name="connsiteY168" fmla="*/ 3120 h 10000"/>
                  <a:gd name="connsiteX169" fmla="*/ 9358 w 9958"/>
                  <a:gd name="connsiteY169" fmla="*/ 3059 h 10000"/>
                  <a:gd name="connsiteX170" fmla="*/ 9358 w 9958"/>
                  <a:gd name="connsiteY170" fmla="*/ 3018 h 10000"/>
                  <a:gd name="connsiteX171" fmla="*/ 9358 w 9958"/>
                  <a:gd name="connsiteY171" fmla="*/ 2964 h 10000"/>
                  <a:gd name="connsiteX172" fmla="*/ 9358 w 9958"/>
                  <a:gd name="connsiteY172" fmla="*/ 2903 h 10000"/>
                  <a:gd name="connsiteX173" fmla="*/ 9347 w 9958"/>
                  <a:gd name="connsiteY173" fmla="*/ 2876 h 10000"/>
                  <a:gd name="connsiteX174" fmla="*/ 9315 w 9958"/>
                  <a:gd name="connsiteY174" fmla="*/ 2849 h 10000"/>
                  <a:gd name="connsiteX175" fmla="*/ 9305 w 9958"/>
                  <a:gd name="connsiteY175" fmla="*/ 2836 h 10000"/>
                  <a:gd name="connsiteX176" fmla="*/ 9273 w 9958"/>
                  <a:gd name="connsiteY176" fmla="*/ 2809 h 10000"/>
                  <a:gd name="connsiteX177" fmla="*/ 9262 w 9958"/>
                  <a:gd name="connsiteY177" fmla="*/ 2789 h 10000"/>
                  <a:gd name="connsiteX178" fmla="*/ 9230 w 9958"/>
                  <a:gd name="connsiteY178" fmla="*/ 2762 h 10000"/>
                  <a:gd name="connsiteX179" fmla="*/ 9198 w 9958"/>
                  <a:gd name="connsiteY179" fmla="*/ 2741 h 10000"/>
                  <a:gd name="connsiteX180" fmla="*/ 9176 w 9958"/>
                  <a:gd name="connsiteY180" fmla="*/ 2714 h 10000"/>
                  <a:gd name="connsiteX181" fmla="*/ 9198 w 9958"/>
                  <a:gd name="connsiteY181" fmla="*/ 2687 h 10000"/>
                  <a:gd name="connsiteX182" fmla="*/ 9219 w 9958"/>
                  <a:gd name="connsiteY182" fmla="*/ 2654 h 10000"/>
                  <a:gd name="connsiteX183" fmla="*/ 9230 w 9958"/>
                  <a:gd name="connsiteY183" fmla="*/ 2627 h 10000"/>
                  <a:gd name="connsiteX184" fmla="*/ 9230 w 9958"/>
                  <a:gd name="connsiteY184" fmla="*/ 2586 h 10000"/>
                  <a:gd name="connsiteX185" fmla="*/ 9240 w 9958"/>
                  <a:gd name="connsiteY185" fmla="*/ 2559 h 10000"/>
                  <a:gd name="connsiteX186" fmla="*/ 9262 w 9958"/>
                  <a:gd name="connsiteY186" fmla="*/ 2525 h 10000"/>
                  <a:gd name="connsiteX187" fmla="*/ 9283 w 9958"/>
                  <a:gd name="connsiteY187" fmla="*/ 2498 h 10000"/>
                  <a:gd name="connsiteX188" fmla="*/ 9315 w 9958"/>
                  <a:gd name="connsiteY188" fmla="*/ 2471 h 10000"/>
                  <a:gd name="connsiteX189" fmla="*/ 9379 w 9958"/>
                  <a:gd name="connsiteY189" fmla="*/ 2397 h 10000"/>
                  <a:gd name="connsiteX190" fmla="*/ 9433 w 9958"/>
                  <a:gd name="connsiteY190" fmla="*/ 2330 h 10000"/>
                  <a:gd name="connsiteX191" fmla="*/ 9509 w 9958"/>
                  <a:gd name="connsiteY191" fmla="*/ 2275 h 10000"/>
                  <a:gd name="connsiteX192" fmla="*/ 9594 w 9958"/>
                  <a:gd name="connsiteY192" fmla="*/ 2215 h 10000"/>
                  <a:gd name="connsiteX193" fmla="*/ 9669 w 9958"/>
                  <a:gd name="connsiteY193" fmla="*/ 2161 h 10000"/>
                  <a:gd name="connsiteX194" fmla="*/ 9755 w 9958"/>
                  <a:gd name="connsiteY194" fmla="*/ 2093 h 10000"/>
                  <a:gd name="connsiteX195" fmla="*/ 9819 w 9958"/>
                  <a:gd name="connsiteY195" fmla="*/ 2039 h 10000"/>
                  <a:gd name="connsiteX196" fmla="*/ 9894 w 9958"/>
                  <a:gd name="connsiteY196" fmla="*/ 1985 h 10000"/>
                  <a:gd name="connsiteX197" fmla="*/ 9926 w 9958"/>
                  <a:gd name="connsiteY197" fmla="*/ 1951 h 10000"/>
                  <a:gd name="connsiteX198" fmla="*/ 9958 w 9958"/>
                  <a:gd name="connsiteY198" fmla="*/ 1904 h 10000"/>
                  <a:gd name="connsiteX199" fmla="*/ 9958 w 9958"/>
                  <a:gd name="connsiteY199" fmla="*/ 1870 h 10000"/>
                  <a:gd name="connsiteX200" fmla="*/ 9958 w 9958"/>
                  <a:gd name="connsiteY200" fmla="*/ 1823 h 10000"/>
                  <a:gd name="connsiteX201" fmla="*/ 9937 w 9958"/>
                  <a:gd name="connsiteY201" fmla="*/ 1783 h 10000"/>
                  <a:gd name="connsiteX202" fmla="*/ 9915 w 9958"/>
                  <a:gd name="connsiteY202" fmla="*/ 1749 h 10000"/>
                  <a:gd name="connsiteX203" fmla="*/ 9883 w 9958"/>
                  <a:gd name="connsiteY203" fmla="*/ 1715 h 10000"/>
                  <a:gd name="connsiteX204" fmla="*/ 9851 w 9958"/>
                  <a:gd name="connsiteY204" fmla="*/ 1675 h 10000"/>
                  <a:gd name="connsiteX205" fmla="*/ 9798 w 9958"/>
                  <a:gd name="connsiteY205" fmla="*/ 1654 h 10000"/>
                  <a:gd name="connsiteX206" fmla="*/ 9755 w 9958"/>
                  <a:gd name="connsiteY206" fmla="*/ 1641 h 10000"/>
                  <a:gd name="connsiteX207" fmla="*/ 9691 w 9958"/>
                  <a:gd name="connsiteY207" fmla="*/ 1627 h 10000"/>
                  <a:gd name="connsiteX208" fmla="*/ 9637 w 9958"/>
                  <a:gd name="connsiteY208" fmla="*/ 1614 h 10000"/>
                  <a:gd name="connsiteX209" fmla="*/ 9573 w 9958"/>
                  <a:gd name="connsiteY209" fmla="*/ 1600 h 10000"/>
                  <a:gd name="connsiteX210" fmla="*/ 9530 w 9958"/>
                  <a:gd name="connsiteY210" fmla="*/ 1573 h 10000"/>
                  <a:gd name="connsiteX211" fmla="*/ 9486 w 9958"/>
                  <a:gd name="connsiteY211" fmla="*/ 1560 h 10000"/>
                  <a:gd name="connsiteX212" fmla="*/ 9444 w 9958"/>
                  <a:gd name="connsiteY212" fmla="*/ 1519 h 10000"/>
                  <a:gd name="connsiteX213" fmla="*/ 9347 w 9958"/>
                  <a:gd name="connsiteY213" fmla="*/ 1404 h 10000"/>
                  <a:gd name="connsiteX214" fmla="*/ 9230 w 9958"/>
                  <a:gd name="connsiteY214" fmla="*/ 1283 h 10000"/>
                  <a:gd name="connsiteX215" fmla="*/ 9101 w 9958"/>
                  <a:gd name="connsiteY215" fmla="*/ 1175 h 10000"/>
                  <a:gd name="connsiteX216" fmla="*/ 8973 w 9958"/>
                  <a:gd name="connsiteY216" fmla="*/ 1053 h 10000"/>
                  <a:gd name="connsiteX217" fmla="*/ 8823 w 9958"/>
                  <a:gd name="connsiteY217" fmla="*/ 945 h 10000"/>
                  <a:gd name="connsiteX218" fmla="*/ 8706 w 9958"/>
                  <a:gd name="connsiteY218" fmla="*/ 831 h 10000"/>
                  <a:gd name="connsiteX219" fmla="*/ 8663 w 9958"/>
                  <a:gd name="connsiteY219" fmla="*/ 763 h 10000"/>
                  <a:gd name="connsiteX220" fmla="*/ 8609 w 9958"/>
                  <a:gd name="connsiteY220" fmla="*/ 702 h 10000"/>
                  <a:gd name="connsiteX221" fmla="*/ 8576 w 9958"/>
                  <a:gd name="connsiteY221" fmla="*/ 635 h 10000"/>
                  <a:gd name="connsiteX222" fmla="*/ 8555 w 9958"/>
                  <a:gd name="connsiteY222" fmla="*/ 560 h 10000"/>
                  <a:gd name="connsiteX223" fmla="*/ 8491 w 9958"/>
                  <a:gd name="connsiteY223" fmla="*/ 473 h 10000"/>
                  <a:gd name="connsiteX224" fmla="*/ 8437 w 9958"/>
                  <a:gd name="connsiteY224" fmla="*/ 392 h 10000"/>
                  <a:gd name="connsiteX225" fmla="*/ 8362 w 9958"/>
                  <a:gd name="connsiteY225" fmla="*/ 297 h 10000"/>
                  <a:gd name="connsiteX226" fmla="*/ 8277 w 9958"/>
                  <a:gd name="connsiteY226" fmla="*/ 216 h 10000"/>
                  <a:gd name="connsiteX227" fmla="*/ 8170 w 9958"/>
                  <a:gd name="connsiteY227" fmla="*/ 155 h 10000"/>
                  <a:gd name="connsiteX228" fmla="*/ 8074 w 9958"/>
                  <a:gd name="connsiteY228" fmla="*/ 88 h 10000"/>
                  <a:gd name="connsiteX229" fmla="*/ 7956 w 9958"/>
                  <a:gd name="connsiteY229" fmla="*/ 34 h 10000"/>
                  <a:gd name="connsiteX230" fmla="*/ 7828 w 9958"/>
                  <a:gd name="connsiteY230" fmla="*/ 0 h 10000"/>
                  <a:gd name="connsiteX231" fmla="*/ 7710 w 9958"/>
                  <a:gd name="connsiteY231" fmla="*/ 0 h 10000"/>
                  <a:gd name="connsiteX232" fmla="*/ 7613 w 9958"/>
                  <a:gd name="connsiteY232" fmla="*/ 7 h 10000"/>
                  <a:gd name="connsiteX233" fmla="*/ 7527 w 9958"/>
                  <a:gd name="connsiteY233" fmla="*/ 14 h 10000"/>
                  <a:gd name="connsiteX234" fmla="*/ 7420 w 9958"/>
                  <a:gd name="connsiteY234" fmla="*/ 41 h 10000"/>
                  <a:gd name="connsiteX235" fmla="*/ 7249 w 9958"/>
                  <a:gd name="connsiteY235" fmla="*/ 101 h 10000"/>
                  <a:gd name="connsiteX236" fmla="*/ 7089 w 9958"/>
                  <a:gd name="connsiteY236" fmla="*/ 162 h 10000"/>
                  <a:gd name="connsiteX237" fmla="*/ 6950 w 9958"/>
                  <a:gd name="connsiteY237" fmla="*/ 243 h 10000"/>
                  <a:gd name="connsiteX238" fmla="*/ 6789 w 9958"/>
                  <a:gd name="connsiteY238" fmla="*/ 324 h 10000"/>
                  <a:gd name="connsiteX239" fmla="*/ 6638 w 9958"/>
                  <a:gd name="connsiteY239" fmla="*/ 398 h 10000"/>
                  <a:gd name="connsiteX240" fmla="*/ 6478 w 9958"/>
                  <a:gd name="connsiteY240" fmla="*/ 466 h 10000"/>
                  <a:gd name="connsiteX241" fmla="*/ 6393 w 9958"/>
                  <a:gd name="connsiteY241" fmla="*/ 500 h 10000"/>
                  <a:gd name="connsiteX242" fmla="*/ 6296 w 9958"/>
                  <a:gd name="connsiteY242" fmla="*/ 527 h 10000"/>
                  <a:gd name="connsiteX243" fmla="*/ 6189 w 9958"/>
                  <a:gd name="connsiteY243" fmla="*/ 533 h 10000"/>
                  <a:gd name="connsiteX244" fmla="*/ 6093 w 9958"/>
                  <a:gd name="connsiteY244" fmla="*/ 533 h 10000"/>
                  <a:gd name="connsiteX245" fmla="*/ 5997 w 9958"/>
                  <a:gd name="connsiteY245" fmla="*/ 547 h 10000"/>
                  <a:gd name="connsiteX246" fmla="*/ 5879 w 9958"/>
                  <a:gd name="connsiteY246" fmla="*/ 560 h 10000"/>
                  <a:gd name="connsiteX247" fmla="*/ 5771 w 9958"/>
                  <a:gd name="connsiteY247" fmla="*/ 581 h 10000"/>
                  <a:gd name="connsiteX248" fmla="*/ 5686 w 9958"/>
                  <a:gd name="connsiteY248" fmla="*/ 621 h 10000"/>
                  <a:gd name="connsiteX249" fmla="*/ 5643 w 9958"/>
                  <a:gd name="connsiteY249" fmla="*/ 635 h 10000"/>
                  <a:gd name="connsiteX250" fmla="*/ 5611 w 9958"/>
                  <a:gd name="connsiteY250" fmla="*/ 655 h 10000"/>
                  <a:gd name="connsiteX251" fmla="*/ 5600 w 9958"/>
                  <a:gd name="connsiteY251" fmla="*/ 675 h 10000"/>
                  <a:gd name="connsiteX252" fmla="*/ 5568 w 9958"/>
                  <a:gd name="connsiteY252" fmla="*/ 702 h 10000"/>
                  <a:gd name="connsiteX253" fmla="*/ 5557 w 9958"/>
                  <a:gd name="connsiteY253" fmla="*/ 716 h 10000"/>
                  <a:gd name="connsiteX254" fmla="*/ 5557 w 9958"/>
                  <a:gd name="connsiteY254" fmla="*/ 743 h 10000"/>
                  <a:gd name="connsiteX255" fmla="*/ 5557 w 9958"/>
                  <a:gd name="connsiteY255" fmla="*/ 770 h 10000"/>
                  <a:gd name="connsiteX256" fmla="*/ 5557 w 9958"/>
                  <a:gd name="connsiteY256" fmla="*/ 804 h 10000"/>
                  <a:gd name="connsiteX257" fmla="*/ 5589 w 9958"/>
                  <a:gd name="connsiteY257" fmla="*/ 864 h 10000"/>
                  <a:gd name="connsiteX258" fmla="*/ 5611 w 9958"/>
                  <a:gd name="connsiteY258" fmla="*/ 925 h 10000"/>
                  <a:gd name="connsiteX259" fmla="*/ 5654 w 9958"/>
                  <a:gd name="connsiteY259" fmla="*/ 986 h 10000"/>
                  <a:gd name="connsiteX260" fmla="*/ 5707 w 9958"/>
                  <a:gd name="connsiteY260" fmla="*/ 1040 h 10000"/>
                  <a:gd name="connsiteX261" fmla="*/ 5750 w 9958"/>
                  <a:gd name="connsiteY261" fmla="*/ 1094 h 10000"/>
                  <a:gd name="connsiteX262" fmla="*/ 5803 w 9958"/>
                  <a:gd name="connsiteY262" fmla="*/ 1148 h 10000"/>
                  <a:gd name="connsiteX263" fmla="*/ 5857 w 9958"/>
                  <a:gd name="connsiteY263" fmla="*/ 1202 h 10000"/>
                  <a:gd name="connsiteX264" fmla="*/ 5901 w 9958"/>
                  <a:gd name="connsiteY264" fmla="*/ 1249 h 10000"/>
                  <a:gd name="connsiteX265" fmla="*/ 5750 w 9958"/>
                  <a:gd name="connsiteY265" fmla="*/ 1519 h 10000"/>
                  <a:gd name="connsiteX266" fmla="*/ 5728 w 9958"/>
                  <a:gd name="connsiteY266" fmla="*/ 1573 h 10000"/>
                  <a:gd name="connsiteX267" fmla="*/ 5718 w 9958"/>
                  <a:gd name="connsiteY267" fmla="*/ 1641 h 10000"/>
                  <a:gd name="connsiteX268" fmla="*/ 5728 w 9958"/>
                  <a:gd name="connsiteY268" fmla="*/ 1695 h 10000"/>
                  <a:gd name="connsiteX269" fmla="*/ 5728 w 9958"/>
                  <a:gd name="connsiteY269" fmla="*/ 1749 h 10000"/>
                  <a:gd name="connsiteX270" fmla="*/ 5750 w 9958"/>
                  <a:gd name="connsiteY270" fmla="*/ 1803 h 10000"/>
                  <a:gd name="connsiteX271" fmla="*/ 5750 w 9958"/>
                  <a:gd name="connsiteY271" fmla="*/ 1857 h 10000"/>
                  <a:gd name="connsiteX272" fmla="*/ 5760 w 9958"/>
                  <a:gd name="connsiteY272" fmla="*/ 1911 h 10000"/>
                  <a:gd name="connsiteX273" fmla="*/ 5760 w 9958"/>
                  <a:gd name="connsiteY273" fmla="*/ 1965 h 10000"/>
                  <a:gd name="connsiteX274" fmla="*/ 5771 w 9958"/>
                  <a:gd name="connsiteY274" fmla="*/ 2039 h 10000"/>
                  <a:gd name="connsiteX275" fmla="*/ 5771 w 9958"/>
                  <a:gd name="connsiteY275" fmla="*/ 2107 h 10000"/>
                  <a:gd name="connsiteX276" fmla="*/ 5771 w 9958"/>
                  <a:gd name="connsiteY276" fmla="*/ 2167 h 10000"/>
                  <a:gd name="connsiteX277" fmla="*/ 5771 w 9958"/>
                  <a:gd name="connsiteY277" fmla="*/ 2235 h 10000"/>
                  <a:gd name="connsiteX278" fmla="*/ 5771 w 9958"/>
                  <a:gd name="connsiteY278" fmla="*/ 2296 h 10000"/>
                  <a:gd name="connsiteX279" fmla="*/ 5771 w 9958"/>
                  <a:gd name="connsiteY279" fmla="*/ 2350 h 10000"/>
                  <a:gd name="connsiteX280" fmla="*/ 5760 w 9958"/>
                  <a:gd name="connsiteY280" fmla="*/ 2417 h 10000"/>
                  <a:gd name="connsiteX281" fmla="*/ 5728 w 9958"/>
                  <a:gd name="connsiteY281" fmla="*/ 2478 h 10000"/>
                  <a:gd name="connsiteX282" fmla="*/ 5728 w 9958"/>
                  <a:gd name="connsiteY282" fmla="*/ 2505 h 10000"/>
                  <a:gd name="connsiteX283" fmla="*/ 5718 w 9958"/>
                  <a:gd name="connsiteY283" fmla="*/ 2539 h 10000"/>
                  <a:gd name="connsiteX284" fmla="*/ 5718 w 9958"/>
                  <a:gd name="connsiteY284" fmla="*/ 2579 h 10000"/>
                  <a:gd name="connsiteX285" fmla="*/ 5707 w 9958"/>
                  <a:gd name="connsiteY285" fmla="*/ 2606 h 10000"/>
                  <a:gd name="connsiteX286" fmla="*/ 5707 w 9958"/>
                  <a:gd name="connsiteY286" fmla="*/ 2640 h 10000"/>
                  <a:gd name="connsiteX287" fmla="*/ 5707 w 9958"/>
                  <a:gd name="connsiteY287" fmla="*/ 2667 h 10000"/>
                  <a:gd name="connsiteX288" fmla="*/ 5707 w 9958"/>
                  <a:gd name="connsiteY288" fmla="*/ 2708 h 10000"/>
                  <a:gd name="connsiteX289" fmla="*/ 5718 w 9958"/>
                  <a:gd name="connsiteY289" fmla="*/ 2735 h 10000"/>
                  <a:gd name="connsiteX290" fmla="*/ 5547 w 9958"/>
                  <a:gd name="connsiteY290" fmla="*/ 2714 h 10000"/>
                  <a:gd name="connsiteX291" fmla="*/ 5354 w 9958"/>
                  <a:gd name="connsiteY291" fmla="*/ 2687 h 10000"/>
                  <a:gd name="connsiteX292" fmla="*/ 5172 w 9958"/>
                  <a:gd name="connsiteY292" fmla="*/ 2667 h 10000"/>
                  <a:gd name="connsiteX293" fmla="*/ 4990 w 9958"/>
                  <a:gd name="connsiteY293" fmla="*/ 2654 h 10000"/>
                  <a:gd name="connsiteX294" fmla="*/ 4808 w 9958"/>
                  <a:gd name="connsiteY294" fmla="*/ 2654 h 10000"/>
                  <a:gd name="connsiteX295" fmla="*/ 4636 w 9958"/>
                  <a:gd name="connsiteY295" fmla="*/ 2660 h 10000"/>
                  <a:gd name="connsiteX296" fmla="*/ 4540 w 9958"/>
                  <a:gd name="connsiteY296" fmla="*/ 2681 h 10000"/>
                  <a:gd name="connsiteX297" fmla="*/ 4455 w 9958"/>
                  <a:gd name="connsiteY297" fmla="*/ 2694 h 10000"/>
                  <a:gd name="connsiteX298" fmla="*/ 4369 w 9958"/>
                  <a:gd name="connsiteY298" fmla="*/ 2721 h 10000"/>
                  <a:gd name="connsiteX299" fmla="*/ 4305 w 9958"/>
                  <a:gd name="connsiteY299" fmla="*/ 2748 h 10000"/>
                  <a:gd name="connsiteX300" fmla="*/ 4251 w 9958"/>
                  <a:gd name="connsiteY300" fmla="*/ 2789 h 10000"/>
                  <a:gd name="connsiteX301" fmla="*/ 4241 w 9958"/>
                  <a:gd name="connsiteY301" fmla="*/ 2822 h 10000"/>
                  <a:gd name="connsiteX302" fmla="*/ 4230 w 9958"/>
                  <a:gd name="connsiteY302" fmla="*/ 2863 h 10000"/>
                  <a:gd name="connsiteX303" fmla="*/ 4241 w 9958"/>
                  <a:gd name="connsiteY303" fmla="*/ 2897 h 10000"/>
                  <a:gd name="connsiteX304" fmla="*/ 4251 w 9958"/>
                  <a:gd name="connsiteY304" fmla="*/ 2937 h 10000"/>
                  <a:gd name="connsiteX305" fmla="*/ 4273 w 9958"/>
                  <a:gd name="connsiteY305" fmla="*/ 2971 h 10000"/>
                  <a:gd name="connsiteX306" fmla="*/ 4305 w 9958"/>
                  <a:gd name="connsiteY306" fmla="*/ 3005 h 10000"/>
                  <a:gd name="connsiteX307" fmla="*/ 4326 w 9958"/>
                  <a:gd name="connsiteY307" fmla="*/ 3045 h 10000"/>
                  <a:gd name="connsiteX308" fmla="*/ 4369 w 9958"/>
                  <a:gd name="connsiteY308" fmla="*/ 3072 h 10000"/>
                  <a:gd name="connsiteX309" fmla="*/ 4433 w 9958"/>
                  <a:gd name="connsiteY309" fmla="*/ 3106 h 10000"/>
                  <a:gd name="connsiteX310" fmla="*/ 4487 w 9958"/>
                  <a:gd name="connsiteY310" fmla="*/ 3133 h 10000"/>
                  <a:gd name="connsiteX311" fmla="*/ 4540 w 9958"/>
                  <a:gd name="connsiteY311" fmla="*/ 3153 h 10000"/>
                  <a:gd name="connsiteX312" fmla="*/ 4615 w 9958"/>
                  <a:gd name="connsiteY312" fmla="*/ 3174 h 10000"/>
                  <a:gd name="connsiteX313" fmla="*/ 4690 w 9958"/>
                  <a:gd name="connsiteY313" fmla="*/ 3180 h 10000"/>
                  <a:gd name="connsiteX314" fmla="*/ 4743 w 9958"/>
                  <a:gd name="connsiteY314" fmla="*/ 3187 h 10000"/>
                  <a:gd name="connsiteX315" fmla="*/ 4818 w 9958"/>
                  <a:gd name="connsiteY315" fmla="*/ 3201 h 10000"/>
                  <a:gd name="connsiteX316" fmla="*/ 4818 w 9958"/>
                  <a:gd name="connsiteY316" fmla="*/ 3234 h 10000"/>
                  <a:gd name="connsiteX317" fmla="*/ 4818 w 9958"/>
                  <a:gd name="connsiteY317" fmla="*/ 3268 h 10000"/>
                  <a:gd name="connsiteX318" fmla="*/ 4818 w 9958"/>
                  <a:gd name="connsiteY318" fmla="*/ 3309 h 10000"/>
                  <a:gd name="connsiteX319" fmla="*/ 4818 w 9958"/>
                  <a:gd name="connsiteY319" fmla="*/ 3342 h 10000"/>
                  <a:gd name="connsiteX320" fmla="*/ 4840 w 9958"/>
                  <a:gd name="connsiteY320" fmla="*/ 3383 h 10000"/>
                  <a:gd name="connsiteX321" fmla="*/ 4840 w 9958"/>
                  <a:gd name="connsiteY321" fmla="*/ 3417 h 10000"/>
                  <a:gd name="connsiteX322" fmla="*/ 4850 w 9958"/>
                  <a:gd name="connsiteY322" fmla="*/ 3450 h 10000"/>
                  <a:gd name="connsiteX323" fmla="*/ 4882 w 9958"/>
                  <a:gd name="connsiteY323" fmla="*/ 3491 h 10000"/>
                  <a:gd name="connsiteX324" fmla="*/ 4904 w 9958"/>
                  <a:gd name="connsiteY324" fmla="*/ 3552 h 10000"/>
                  <a:gd name="connsiteX325" fmla="*/ 4947 w 9958"/>
                  <a:gd name="connsiteY325" fmla="*/ 3619 h 10000"/>
                  <a:gd name="connsiteX326" fmla="*/ 4990 w 9958"/>
                  <a:gd name="connsiteY326" fmla="*/ 3673 h 10000"/>
                  <a:gd name="connsiteX327" fmla="*/ 5033 w 9958"/>
                  <a:gd name="connsiteY327" fmla="*/ 3734 h 10000"/>
                  <a:gd name="connsiteX328" fmla="*/ 5076 w 9958"/>
                  <a:gd name="connsiteY328" fmla="*/ 3788 h 10000"/>
                  <a:gd name="connsiteX329" fmla="*/ 5097 w 9958"/>
                  <a:gd name="connsiteY329" fmla="*/ 3856 h 10000"/>
                  <a:gd name="connsiteX330" fmla="*/ 5108 w 9958"/>
                  <a:gd name="connsiteY330" fmla="*/ 3916 h 10000"/>
                  <a:gd name="connsiteX331" fmla="*/ 5076 w 9958"/>
                  <a:gd name="connsiteY331" fmla="*/ 3991 h 10000"/>
                  <a:gd name="connsiteX332" fmla="*/ 5065 w 9958"/>
                  <a:gd name="connsiteY332" fmla="*/ 4038 h 10000"/>
                  <a:gd name="connsiteX333" fmla="*/ 5055 w 9958"/>
                  <a:gd name="connsiteY333" fmla="*/ 4085 h 10000"/>
                  <a:gd name="connsiteX334" fmla="*/ 5033 w 9958"/>
                  <a:gd name="connsiteY334" fmla="*/ 4139 h 10000"/>
                  <a:gd name="connsiteX335" fmla="*/ 5033 w 9958"/>
                  <a:gd name="connsiteY335" fmla="*/ 4180 h 10000"/>
                  <a:gd name="connsiteX336" fmla="*/ 5023 w 9958"/>
                  <a:gd name="connsiteY336" fmla="*/ 4227 h 10000"/>
                  <a:gd name="connsiteX337" fmla="*/ 5012 w 9958"/>
                  <a:gd name="connsiteY337" fmla="*/ 4274 h 10000"/>
                  <a:gd name="connsiteX338" fmla="*/ 5012 w 9958"/>
                  <a:gd name="connsiteY338" fmla="*/ 4321 h 10000"/>
                  <a:gd name="connsiteX339" fmla="*/ 4990 w 9958"/>
                  <a:gd name="connsiteY339" fmla="*/ 4369 h 10000"/>
                  <a:gd name="connsiteX340" fmla="*/ 4701 w 9958"/>
                  <a:gd name="connsiteY340" fmla="*/ 4402 h 10000"/>
                  <a:gd name="connsiteX341" fmla="*/ 4776 w 9958"/>
                  <a:gd name="connsiteY341" fmla="*/ 4619 h 10000"/>
                  <a:gd name="connsiteX342" fmla="*/ 4743 w 9958"/>
                  <a:gd name="connsiteY342" fmla="*/ 4632 h 10000"/>
                  <a:gd name="connsiteX343" fmla="*/ 4701 w 9958"/>
                  <a:gd name="connsiteY343" fmla="*/ 4639 h 10000"/>
                  <a:gd name="connsiteX344" fmla="*/ 4679 w 9958"/>
                  <a:gd name="connsiteY344" fmla="*/ 4646 h 10000"/>
                  <a:gd name="connsiteX345" fmla="*/ 4636 w 9958"/>
                  <a:gd name="connsiteY345" fmla="*/ 4646 h 10000"/>
                  <a:gd name="connsiteX346" fmla="*/ 4594 w 9958"/>
                  <a:gd name="connsiteY346" fmla="*/ 4659 h 10000"/>
                  <a:gd name="connsiteX347" fmla="*/ 4540 w 9958"/>
                  <a:gd name="connsiteY347" fmla="*/ 4666 h 10000"/>
                  <a:gd name="connsiteX348" fmla="*/ 4519 w 9958"/>
                  <a:gd name="connsiteY348" fmla="*/ 4686 h 10000"/>
                  <a:gd name="connsiteX349" fmla="*/ 4476 w 9958"/>
                  <a:gd name="connsiteY349" fmla="*/ 4693 h 10000"/>
                  <a:gd name="connsiteX350" fmla="*/ 4433 w 9958"/>
                  <a:gd name="connsiteY350" fmla="*/ 4700 h 10000"/>
                  <a:gd name="connsiteX351" fmla="*/ 4391 w 9958"/>
                  <a:gd name="connsiteY351" fmla="*/ 4700 h 10000"/>
                  <a:gd name="connsiteX352" fmla="*/ 4348 w 9958"/>
                  <a:gd name="connsiteY352" fmla="*/ 4693 h 10000"/>
                  <a:gd name="connsiteX353" fmla="*/ 4305 w 9958"/>
                  <a:gd name="connsiteY353" fmla="*/ 4686 h 10000"/>
                  <a:gd name="connsiteX354" fmla="*/ 4251 w 9958"/>
                  <a:gd name="connsiteY354" fmla="*/ 4673 h 10000"/>
                  <a:gd name="connsiteX355" fmla="*/ 4209 w 9958"/>
                  <a:gd name="connsiteY355" fmla="*/ 4673 h 10000"/>
                  <a:gd name="connsiteX356" fmla="*/ 4166 w 9958"/>
                  <a:gd name="connsiteY356" fmla="*/ 4673 h 10000"/>
                  <a:gd name="connsiteX357" fmla="*/ 4123 w 9958"/>
                  <a:gd name="connsiteY357" fmla="*/ 4693 h 10000"/>
                  <a:gd name="connsiteX358" fmla="*/ 4112 w 9958"/>
                  <a:gd name="connsiteY358" fmla="*/ 4700 h 10000"/>
                  <a:gd name="connsiteX359" fmla="*/ 4102 w 9958"/>
                  <a:gd name="connsiteY359" fmla="*/ 4720 h 10000"/>
                  <a:gd name="connsiteX360" fmla="*/ 4080 w 9958"/>
                  <a:gd name="connsiteY360" fmla="*/ 4733 h 10000"/>
                  <a:gd name="connsiteX361" fmla="*/ 4070 w 9958"/>
                  <a:gd name="connsiteY361" fmla="*/ 4747 h 10000"/>
                  <a:gd name="connsiteX362" fmla="*/ 4059 w 9958"/>
                  <a:gd name="connsiteY362" fmla="*/ 4767 h 10000"/>
                  <a:gd name="connsiteX363" fmla="*/ 4037 w 9958"/>
                  <a:gd name="connsiteY363" fmla="*/ 4787 h 10000"/>
                  <a:gd name="connsiteX364" fmla="*/ 4037 w 9958"/>
                  <a:gd name="connsiteY364" fmla="*/ 4801 h 10000"/>
                  <a:gd name="connsiteX365" fmla="*/ 4026 w 9958"/>
                  <a:gd name="connsiteY365" fmla="*/ 4821 h 10000"/>
                  <a:gd name="connsiteX366" fmla="*/ 3994 w 9958"/>
                  <a:gd name="connsiteY366" fmla="*/ 4814 h 10000"/>
                  <a:gd name="connsiteX367" fmla="*/ 3962 w 9958"/>
                  <a:gd name="connsiteY367" fmla="*/ 4801 h 10000"/>
                  <a:gd name="connsiteX368" fmla="*/ 3940 w 9958"/>
                  <a:gd name="connsiteY368" fmla="*/ 4787 h 10000"/>
                  <a:gd name="connsiteX369" fmla="*/ 3908 w 9958"/>
                  <a:gd name="connsiteY369" fmla="*/ 4774 h 10000"/>
                  <a:gd name="connsiteX370" fmla="*/ 3876 w 9958"/>
                  <a:gd name="connsiteY370" fmla="*/ 4767 h 10000"/>
                  <a:gd name="connsiteX371" fmla="*/ 3855 w 9958"/>
                  <a:gd name="connsiteY371" fmla="*/ 4760 h 10000"/>
                  <a:gd name="connsiteX372" fmla="*/ 3812 w 9958"/>
                  <a:gd name="connsiteY372" fmla="*/ 4760 h 10000"/>
                  <a:gd name="connsiteX373" fmla="*/ 3780 w 9958"/>
                  <a:gd name="connsiteY373" fmla="*/ 4774 h 10000"/>
                  <a:gd name="connsiteX374" fmla="*/ 3737 w 9958"/>
                  <a:gd name="connsiteY374" fmla="*/ 4794 h 10000"/>
                  <a:gd name="connsiteX375" fmla="*/ 3726 w 9958"/>
                  <a:gd name="connsiteY375" fmla="*/ 4821 h 10000"/>
                  <a:gd name="connsiteX376" fmla="*/ 3705 w 9958"/>
                  <a:gd name="connsiteY376" fmla="*/ 4848 h 10000"/>
                  <a:gd name="connsiteX377" fmla="*/ 3694 w 9958"/>
                  <a:gd name="connsiteY377" fmla="*/ 4875 h 10000"/>
                  <a:gd name="connsiteX378" fmla="*/ 3694 w 9958"/>
                  <a:gd name="connsiteY378" fmla="*/ 4902 h 10000"/>
                  <a:gd name="connsiteX379" fmla="*/ 3673 w 9958"/>
                  <a:gd name="connsiteY379" fmla="*/ 4929 h 10000"/>
                  <a:gd name="connsiteX380" fmla="*/ 3673 w 9958"/>
                  <a:gd name="connsiteY380" fmla="*/ 4956 h 10000"/>
                  <a:gd name="connsiteX381" fmla="*/ 3662 w 9958"/>
                  <a:gd name="connsiteY381" fmla="*/ 4983 h 10000"/>
                  <a:gd name="connsiteX382" fmla="*/ 3652 w 9958"/>
                  <a:gd name="connsiteY382" fmla="*/ 5037 h 10000"/>
                  <a:gd name="connsiteX383" fmla="*/ 3630 w 9958"/>
                  <a:gd name="connsiteY383" fmla="*/ 5098 h 10000"/>
                  <a:gd name="connsiteX384" fmla="*/ 3587 w 9958"/>
                  <a:gd name="connsiteY384" fmla="*/ 5138 h 10000"/>
                  <a:gd name="connsiteX385" fmla="*/ 3534 w 9958"/>
                  <a:gd name="connsiteY385" fmla="*/ 5186 h 10000"/>
                  <a:gd name="connsiteX386" fmla="*/ 3480 w 9958"/>
                  <a:gd name="connsiteY386" fmla="*/ 5233 h 10000"/>
                  <a:gd name="connsiteX387" fmla="*/ 3416 w 9958"/>
                  <a:gd name="connsiteY387" fmla="*/ 5267 h 10000"/>
                  <a:gd name="connsiteX388" fmla="*/ 3363 w 9958"/>
                  <a:gd name="connsiteY388" fmla="*/ 5314 h 10000"/>
                  <a:gd name="connsiteX389" fmla="*/ 3299 w 9958"/>
                  <a:gd name="connsiteY389" fmla="*/ 5361 h 10000"/>
                  <a:gd name="connsiteX390" fmla="*/ 3299 w 9958"/>
                  <a:gd name="connsiteY390" fmla="*/ 5361 h 10000"/>
                  <a:gd name="connsiteX391" fmla="*/ 3288 w 9958"/>
                  <a:gd name="connsiteY391" fmla="*/ 5361 h 10000"/>
                  <a:gd name="connsiteX392" fmla="*/ 3277 w 9958"/>
                  <a:gd name="connsiteY392" fmla="*/ 5361 h 10000"/>
                  <a:gd name="connsiteX393" fmla="*/ 3277 w 9958"/>
                  <a:gd name="connsiteY393" fmla="*/ 5361 h 10000"/>
                  <a:gd name="connsiteX394" fmla="*/ 3256 w 9958"/>
                  <a:gd name="connsiteY394" fmla="*/ 5361 h 10000"/>
                  <a:gd name="connsiteX395" fmla="*/ 3245 w 9958"/>
                  <a:gd name="connsiteY395" fmla="*/ 5361 h 10000"/>
                  <a:gd name="connsiteX396" fmla="*/ 3245 w 9958"/>
                  <a:gd name="connsiteY396" fmla="*/ 5348 h 10000"/>
                  <a:gd name="connsiteX397" fmla="*/ 3234 w 9958"/>
                  <a:gd name="connsiteY397" fmla="*/ 5341 h 10000"/>
                  <a:gd name="connsiteX398" fmla="*/ 3234 w 9958"/>
                  <a:gd name="connsiteY398" fmla="*/ 5260 h 10000"/>
                  <a:gd name="connsiteX399" fmla="*/ 3234 w 9958"/>
                  <a:gd name="connsiteY399" fmla="*/ 5165 h 10000"/>
                  <a:gd name="connsiteX400" fmla="*/ 3213 w 9958"/>
                  <a:gd name="connsiteY400" fmla="*/ 5084 h 10000"/>
                  <a:gd name="connsiteX401" fmla="*/ 3213 w 9958"/>
                  <a:gd name="connsiteY401" fmla="*/ 4997 h 10000"/>
                  <a:gd name="connsiteX402" fmla="*/ 3202 w 9958"/>
                  <a:gd name="connsiteY402" fmla="*/ 4916 h 10000"/>
                  <a:gd name="connsiteX403" fmla="*/ 3202 w 9958"/>
                  <a:gd name="connsiteY403" fmla="*/ 4828 h 10000"/>
                  <a:gd name="connsiteX404" fmla="*/ 3213 w 9958"/>
                  <a:gd name="connsiteY404" fmla="*/ 4747 h 10000"/>
                  <a:gd name="connsiteX405" fmla="*/ 3234 w 9958"/>
                  <a:gd name="connsiteY405" fmla="*/ 4666 h 10000"/>
                  <a:gd name="connsiteX406" fmla="*/ 3234 w 9958"/>
                  <a:gd name="connsiteY406" fmla="*/ 4619 h 10000"/>
                  <a:gd name="connsiteX407" fmla="*/ 3234 w 9958"/>
                  <a:gd name="connsiteY407" fmla="*/ 4564 h 10000"/>
                  <a:gd name="connsiteX408" fmla="*/ 3245 w 9958"/>
                  <a:gd name="connsiteY408" fmla="*/ 4517 h 10000"/>
                  <a:gd name="connsiteX409" fmla="*/ 3277 w 9958"/>
                  <a:gd name="connsiteY409" fmla="*/ 4477 h 10000"/>
                  <a:gd name="connsiteX410" fmla="*/ 3288 w 9958"/>
                  <a:gd name="connsiteY410" fmla="*/ 4429 h 10000"/>
                  <a:gd name="connsiteX411" fmla="*/ 3288 w 9958"/>
                  <a:gd name="connsiteY411" fmla="*/ 4382 h 10000"/>
                  <a:gd name="connsiteX412" fmla="*/ 3288 w 9958"/>
                  <a:gd name="connsiteY412" fmla="*/ 4348 h 10000"/>
                  <a:gd name="connsiteX413" fmla="*/ 3245 w 9958"/>
                  <a:gd name="connsiteY413" fmla="*/ 4308 h 10000"/>
                  <a:gd name="connsiteX414" fmla="*/ 3137 w 9958"/>
                  <a:gd name="connsiteY414" fmla="*/ 4301 h 10000"/>
                  <a:gd name="connsiteX415" fmla="*/ 3052 w 9958"/>
                  <a:gd name="connsiteY415" fmla="*/ 4294 h 10000"/>
                  <a:gd name="connsiteX416" fmla="*/ 2955 w 9958"/>
                  <a:gd name="connsiteY416" fmla="*/ 4294 h 10000"/>
                  <a:gd name="connsiteX417" fmla="*/ 2848 w 9958"/>
                  <a:gd name="connsiteY417" fmla="*/ 4294 h 10000"/>
                  <a:gd name="connsiteX418" fmla="*/ 2763 w 9958"/>
                  <a:gd name="connsiteY418" fmla="*/ 4281 h 10000"/>
                  <a:gd name="connsiteX419" fmla="*/ 2667 w 9958"/>
                  <a:gd name="connsiteY419" fmla="*/ 4274 h 10000"/>
                  <a:gd name="connsiteX420" fmla="*/ 2581 w 9958"/>
                  <a:gd name="connsiteY420" fmla="*/ 4267 h 10000"/>
                  <a:gd name="connsiteX421" fmla="*/ 2495 w 9958"/>
                  <a:gd name="connsiteY421" fmla="*/ 4247 h 10000"/>
                  <a:gd name="connsiteX422" fmla="*/ 2506 w 9958"/>
                  <a:gd name="connsiteY422" fmla="*/ 4227 h 10000"/>
                  <a:gd name="connsiteX423" fmla="*/ 2538 w 9958"/>
                  <a:gd name="connsiteY423" fmla="*/ 4213 h 10000"/>
                  <a:gd name="connsiteX424" fmla="*/ 2549 w 9958"/>
                  <a:gd name="connsiteY424" fmla="*/ 4193 h 10000"/>
                  <a:gd name="connsiteX425" fmla="*/ 2581 w 9958"/>
                  <a:gd name="connsiteY425" fmla="*/ 4173 h 10000"/>
                  <a:gd name="connsiteX426" fmla="*/ 2592 w 9958"/>
                  <a:gd name="connsiteY426" fmla="*/ 4153 h 10000"/>
                  <a:gd name="connsiteX427" fmla="*/ 2592 w 9958"/>
                  <a:gd name="connsiteY427" fmla="*/ 4126 h 10000"/>
                  <a:gd name="connsiteX428" fmla="*/ 2613 w 9958"/>
                  <a:gd name="connsiteY428" fmla="*/ 4112 h 10000"/>
                  <a:gd name="connsiteX429" fmla="*/ 2613 w 9958"/>
                  <a:gd name="connsiteY429" fmla="*/ 4085 h 10000"/>
                  <a:gd name="connsiteX430" fmla="*/ 2560 w 9958"/>
                  <a:gd name="connsiteY430" fmla="*/ 4065 h 10000"/>
                  <a:gd name="connsiteX431" fmla="*/ 2538 w 9958"/>
                  <a:gd name="connsiteY431" fmla="*/ 4038 h 10000"/>
                  <a:gd name="connsiteX432" fmla="*/ 2506 w 9958"/>
                  <a:gd name="connsiteY432" fmla="*/ 4018 h 10000"/>
                  <a:gd name="connsiteX433" fmla="*/ 2474 w 9958"/>
                  <a:gd name="connsiteY433" fmla="*/ 3991 h 10000"/>
                  <a:gd name="connsiteX434" fmla="*/ 2463 w 9958"/>
                  <a:gd name="connsiteY434" fmla="*/ 3964 h 10000"/>
                  <a:gd name="connsiteX435" fmla="*/ 2431 w 9958"/>
                  <a:gd name="connsiteY435" fmla="*/ 3943 h 10000"/>
                  <a:gd name="connsiteX436" fmla="*/ 2431 w 9958"/>
                  <a:gd name="connsiteY436" fmla="*/ 3910 h 10000"/>
                  <a:gd name="connsiteX437" fmla="*/ 2431 w 9958"/>
                  <a:gd name="connsiteY437" fmla="*/ 3883 h 10000"/>
                  <a:gd name="connsiteX438" fmla="*/ 2421 w 9958"/>
                  <a:gd name="connsiteY438" fmla="*/ 3856 h 10000"/>
                  <a:gd name="connsiteX439" fmla="*/ 2410 w 9958"/>
                  <a:gd name="connsiteY439" fmla="*/ 3849 h 10000"/>
                  <a:gd name="connsiteX440" fmla="*/ 2378 w 9958"/>
                  <a:gd name="connsiteY440" fmla="*/ 3828 h 10000"/>
                  <a:gd name="connsiteX441" fmla="*/ 2346 w 9958"/>
                  <a:gd name="connsiteY441" fmla="*/ 3828 h 10000"/>
                  <a:gd name="connsiteX442" fmla="*/ 2324 w 9958"/>
                  <a:gd name="connsiteY442" fmla="*/ 3815 h 10000"/>
                  <a:gd name="connsiteX443" fmla="*/ 2292 w 9958"/>
                  <a:gd name="connsiteY443" fmla="*/ 3815 h 10000"/>
                  <a:gd name="connsiteX444" fmla="*/ 2260 w 9958"/>
                  <a:gd name="connsiteY444" fmla="*/ 3815 h 10000"/>
                  <a:gd name="connsiteX445" fmla="*/ 2227 w 9958"/>
                  <a:gd name="connsiteY445" fmla="*/ 3815 h 10000"/>
                  <a:gd name="connsiteX446" fmla="*/ 2216 w 9958"/>
                  <a:gd name="connsiteY446" fmla="*/ 3815 h 10000"/>
                  <a:gd name="connsiteX447" fmla="*/ 2206 w 9958"/>
                  <a:gd name="connsiteY447" fmla="*/ 3815 h 10000"/>
                  <a:gd name="connsiteX448" fmla="*/ 2184 w 9958"/>
                  <a:gd name="connsiteY448" fmla="*/ 3815 h 10000"/>
                  <a:gd name="connsiteX449" fmla="*/ 2174 w 9958"/>
                  <a:gd name="connsiteY449" fmla="*/ 3815 h 10000"/>
                  <a:gd name="connsiteX450" fmla="*/ 2163 w 9958"/>
                  <a:gd name="connsiteY450" fmla="*/ 3815 h 10000"/>
                  <a:gd name="connsiteX451" fmla="*/ 2142 w 9958"/>
                  <a:gd name="connsiteY451" fmla="*/ 3815 h 10000"/>
                  <a:gd name="connsiteX452" fmla="*/ 2131 w 9958"/>
                  <a:gd name="connsiteY452" fmla="*/ 3808 h 10000"/>
                  <a:gd name="connsiteX453" fmla="*/ 2131 w 9958"/>
                  <a:gd name="connsiteY453" fmla="*/ 3808 h 10000"/>
                  <a:gd name="connsiteX454" fmla="*/ 2120 w 9958"/>
                  <a:gd name="connsiteY454" fmla="*/ 3761 h 10000"/>
                  <a:gd name="connsiteX455" fmla="*/ 2088 w 9958"/>
                  <a:gd name="connsiteY455" fmla="*/ 3727 h 10000"/>
                  <a:gd name="connsiteX456" fmla="*/ 2056 w 9958"/>
                  <a:gd name="connsiteY456" fmla="*/ 3700 h 10000"/>
                  <a:gd name="connsiteX457" fmla="*/ 2013 w 9958"/>
                  <a:gd name="connsiteY457" fmla="*/ 3666 h 10000"/>
                  <a:gd name="connsiteX458" fmla="*/ 1970 w 9958"/>
                  <a:gd name="connsiteY458" fmla="*/ 3646 h 10000"/>
                  <a:gd name="connsiteX459" fmla="*/ 1917 w 9958"/>
                  <a:gd name="connsiteY459" fmla="*/ 3619 h 10000"/>
                  <a:gd name="connsiteX460" fmla="*/ 1853 w 9958"/>
                  <a:gd name="connsiteY460" fmla="*/ 3606 h 10000"/>
                  <a:gd name="connsiteX461" fmla="*/ 1789 w 9958"/>
                  <a:gd name="connsiteY461" fmla="*/ 3592 h 10000"/>
                  <a:gd name="connsiteX462" fmla="*/ 1756 w 9958"/>
                  <a:gd name="connsiteY462" fmla="*/ 3592 h 10000"/>
                  <a:gd name="connsiteX463" fmla="*/ 1714 w 9958"/>
                  <a:gd name="connsiteY463" fmla="*/ 3592 h 10000"/>
                  <a:gd name="connsiteX464" fmla="*/ 1682 w 9958"/>
                  <a:gd name="connsiteY464" fmla="*/ 3592 h 10000"/>
                  <a:gd name="connsiteX465" fmla="*/ 1650 w 9958"/>
                  <a:gd name="connsiteY465" fmla="*/ 3592 h 10000"/>
                  <a:gd name="connsiteX466" fmla="*/ 1628 w 9958"/>
                  <a:gd name="connsiteY466" fmla="*/ 3599 h 10000"/>
                  <a:gd name="connsiteX467" fmla="*/ 1596 w 9958"/>
                  <a:gd name="connsiteY467" fmla="*/ 3606 h 10000"/>
                  <a:gd name="connsiteX468" fmla="*/ 1564 w 9958"/>
                  <a:gd name="connsiteY468" fmla="*/ 3619 h 10000"/>
                  <a:gd name="connsiteX469" fmla="*/ 1553 w 9958"/>
                  <a:gd name="connsiteY469" fmla="*/ 3626 h 10000"/>
                  <a:gd name="connsiteX470" fmla="*/ 1543 w 9958"/>
                  <a:gd name="connsiteY470" fmla="*/ 3646 h 10000"/>
                  <a:gd name="connsiteX471" fmla="*/ 1510 w 9958"/>
                  <a:gd name="connsiteY471" fmla="*/ 3666 h 10000"/>
                  <a:gd name="connsiteX472" fmla="*/ 1500 w 9958"/>
                  <a:gd name="connsiteY472" fmla="*/ 3673 h 10000"/>
                  <a:gd name="connsiteX473" fmla="*/ 1478 w 9958"/>
                  <a:gd name="connsiteY473" fmla="*/ 3693 h 10000"/>
                  <a:gd name="connsiteX474" fmla="*/ 1468 w 9958"/>
                  <a:gd name="connsiteY474" fmla="*/ 3700 h 10000"/>
                  <a:gd name="connsiteX475" fmla="*/ 1468 w 9958"/>
                  <a:gd name="connsiteY475" fmla="*/ 3720 h 10000"/>
                  <a:gd name="connsiteX476" fmla="*/ 1446 w 9958"/>
                  <a:gd name="connsiteY476" fmla="*/ 3734 h 10000"/>
                  <a:gd name="connsiteX477" fmla="*/ 1446 w 9958"/>
                  <a:gd name="connsiteY477" fmla="*/ 3754 h 10000"/>
                  <a:gd name="connsiteX478" fmla="*/ 1425 w 9958"/>
                  <a:gd name="connsiteY478" fmla="*/ 3747 h 10000"/>
                  <a:gd name="connsiteX479" fmla="*/ 1382 w 9958"/>
                  <a:gd name="connsiteY479" fmla="*/ 3747 h 10000"/>
                  <a:gd name="connsiteX480" fmla="*/ 1339 w 9958"/>
                  <a:gd name="connsiteY480" fmla="*/ 3734 h 10000"/>
                  <a:gd name="connsiteX481" fmla="*/ 1306 w 9958"/>
                  <a:gd name="connsiteY481" fmla="*/ 3734 h 10000"/>
                  <a:gd name="connsiteX482" fmla="*/ 1264 w 9958"/>
                  <a:gd name="connsiteY482" fmla="*/ 3734 h 10000"/>
                  <a:gd name="connsiteX483" fmla="*/ 1221 w 9958"/>
                  <a:gd name="connsiteY483" fmla="*/ 3734 h 10000"/>
                  <a:gd name="connsiteX484" fmla="*/ 1178 w 9958"/>
                  <a:gd name="connsiteY484" fmla="*/ 3754 h 10000"/>
                  <a:gd name="connsiteX485" fmla="*/ 1135 w 9958"/>
                  <a:gd name="connsiteY485" fmla="*/ 3761 h 10000"/>
                  <a:gd name="connsiteX486" fmla="*/ 1135 w 9958"/>
                  <a:gd name="connsiteY486" fmla="*/ 3781 h 10000"/>
                  <a:gd name="connsiteX487" fmla="*/ 1114 w 9958"/>
                  <a:gd name="connsiteY487" fmla="*/ 3788 h 10000"/>
                  <a:gd name="connsiteX488" fmla="*/ 1114 w 9958"/>
                  <a:gd name="connsiteY488" fmla="*/ 3808 h 10000"/>
                  <a:gd name="connsiteX489" fmla="*/ 1114 w 9958"/>
                  <a:gd name="connsiteY489" fmla="*/ 3815 h 10000"/>
                  <a:gd name="connsiteX490" fmla="*/ 1135 w 9958"/>
                  <a:gd name="connsiteY490" fmla="*/ 3835 h 10000"/>
                  <a:gd name="connsiteX491" fmla="*/ 1135 w 9958"/>
                  <a:gd name="connsiteY491" fmla="*/ 3856 h 10000"/>
                  <a:gd name="connsiteX492" fmla="*/ 1135 w 9958"/>
                  <a:gd name="connsiteY492" fmla="*/ 3862 h 10000"/>
                  <a:gd name="connsiteX493" fmla="*/ 1114 w 9958"/>
                  <a:gd name="connsiteY493" fmla="*/ 3883 h 10000"/>
                  <a:gd name="connsiteX494" fmla="*/ 1071 w 9958"/>
                  <a:gd name="connsiteY494" fmla="*/ 3889 h 10000"/>
                  <a:gd name="connsiteX495" fmla="*/ 1018 w 9958"/>
                  <a:gd name="connsiteY495" fmla="*/ 3903 h 10000"/>
                  <a:gd name="connsiteX496" fmla="*/ 975 w 9958"/>
                  <a:gd name="connsiteY496" fmla="*/ 3916 h 10000"/>
                  <a:gd name="connsiteX497" fmla="*/ 921 w 9958"/>
                  <a:gd name="connsiteY497" fmla="*/ 3937 h 10000"/>
                  <a:gd name="connsiteX498" fmla="*/ 868 w 9958"/>
                  <a:gd name="connsiteY498" fmla="*/ 3957 h 10000"/>
                  <a:gd name="connsiteX499" fmla="*/ 846 w 9958"/>
                  <a:gd name="connsiteY499" fmla="*/ 3984 h 10000"/>
                  <a:gd name="connsiteX500" fmla="*/ 814 w 9958"/>
                  <a:gd name="connsiteY500" fmla="*/ 4018 h 10000"/>
                  <a:gd name="connsiteX501" fmla="*/ 782 w 9958"/>
                  <a:gd name="connsiteY501" fmla="*/ 4065 h 10000"/>
                  <a:gd name="connsiteX502" fmla="*/ 804 w 9958"/>
                  <a:gd name="connsiteY502" fmla="*/ 4092 h 10000"/>
                  <a:gd name="connsiteX503" fmla="*/ 804 w 9958"/>
                  <a:gd name="connsiteY503" fmla="*/ 4119 h 10000"/>
                  <a:gd name="connsiteX504" fmla="*/ 814 w 9958"/>
                  <a:gd name="connsiteY504" fmla="*/ 4146 h 10000"/>
                  <a:gd name="connsiteX505" fmla="*/ 825 w 9958"/>
                  <a:gd name="connsiteY505" fmla="*/ 4166 h 10000"/>
                  <a:gd name="connsiteX506" fmla="*/ 846 w 9958"/>
                  <a:gd name="connsiteY506" fmla="*/ 4180 h 10000"/>
                  <a:gd name="connsiteX507" fmla="*/ 868 w 9958"/>
                  <a:gd name="connsiteY507" fmla="*/ 4213 h 10000"/>
                  <a:gd name="connsiteX508" fmla="*/ 900 w 9958"/>
                  <a:gd name="connsiteY508" fmla="*/ 4220 h 10000"/>
                  <a:gd name="connsiteX509" fmla="*/ 943 w 9958"/>
                  <a:gd name="connsiteY509" fmla="*/ 4240 h 10000"/>
                  <a:gd name="connsiteX510" fmla="*/ 0 w 9958"/>
                  <a:gd name="connsiteY510" fmla="*/ 4281 h 10000"/>
                  <a:gd name="connsiteX511" fmla="*/ 2271 w 9958"/>
                  <a:gd name="connsiteY511" fmla="*/ 6435 h 10000"/>
                  <a:gd name="connsiteX512" fmla="*/ 2367 w 9958"/>
                  <a:gd name="connsiteY512" fmla="*/ 6482 h 10000"/>
                  <a:gd name="connsiteX513" fmla="*/ 2463 w 9958"/>
                  <a:gd name="connsiteY513" fmla="*/ 6516 h 10000"/>
                  <a:gd name="connsiteX514" fmla="*/ 2581 w 9958"/>
                  <a:gd name="connsiteY514" fmla="*/ 6543 h 10000"/>
                  <a:gd name="connsiteX515" fmla="*/ 2677 w 9958"/>
                  <a:gd name="connsiteY515" fmla="*/ 6556 h 10000"/>
                  <a:gd name="connsiteX516" fmla="*/ 2795 w 9958"/>
                  <a:gd name="connsiteY516" fmla="*/ 6563 h 10000"/>
                  <a:gd name="connsiteX517" fmla="*/ 2923 w 9958"/>
                  <a:gd name="connsiteY517" fmla="*/ 6570 h 10000"/>
                  <a:gd name="connsiteX518" fmla="*/ 3041 w 9958"/>
                  <a:gd name="connsiteY518" fmla="*/ 6570 h 10000"/>
                  <a:gd name="connsiteX519" fmla="*/ 3160 w 9958"/>
                  <a:gd name="connsiteY519" fmla="*/ 6563 h 10000"/>
                  <a:gd name="connsiteX520" fmla="*/ 3160 w 9958"/>
                  <a:gd name="connsiteY520" fmla="*/ 6590 h 10000"/>
                  <a:gd name="connsiteX521" fmla="*/ 3137 w 9958"/>
                  <a:gd name="connsiteY521" fmla="*/ 6624 h 10000"/>
                  <a:gd name="connsiteX522" fmla="*/ 3137 w 9958"/>
                  <a:gd name="connsiteY522" fmla="*/ 6651 h 10000"/>
                  <a:gd name="connsiteX523" fmla="*/ 3137 w 9958"/>
                  <a:gd name="connsiteY523" fmla="*/ 6678 h 10000"/>
                  <a:gd name="connsiteX524" fmla="*/ 3126 w 9958"/>
                  <a:gd name="connsiteY524" fmla="*/ 6712 h 10000"/>
                  <a:gd name="connsiteX525" fmla="*/ 3126 w 9958"/>
                  <a:gd name="connsiteY525" fmla="*/ 6739 h 10000"/>
                  <a:gd name="connsiteX526" fmla="*/ 3116 w 9958"/>
                  <a:gd name="connsiteY526" fmla="*/ 6766 h 10000"/>
                  <a:gd name="connsiteX527" fmla="*/ 3116 w 9958"/>
                  <a:gd name="connsiteY527" fmla="*/ 6793 h 10000"/>
                  <a:gd name="connsiteX528" fmla="*/ 3084 w 9958"/>
                  <a:gd name="connsiteY528" fmla="*/ 6989 h 10000"/>
                  <a:gd name="connsiteX529" fmla="*/ 3084 w 9958"/>
                  <a:gd name="connsiteY529" fmla="*/ 7184 h 10000"/>
                  <a:gd name="connsiteX530" fmla="*/ 3094 w 9958"/>
                  <a:gd name="connsiteY530" fmla="*/ 7380 h 10000"/>
                  <a:gd name="connsiteX531" fmla="*/ 3126 w 9958"/>
                  <a:gd name="connsiteY531" fmla="*/ 7576 h 10000"/>
                  <a:gd name="connsiteX532" fmla="*/ 3170 w 9958"/>
                  <a:gd name="connsiteY532" fmla="*/ 7765 h 10000"/>
                  <a:gd name="connsiteX533" fmla="*/ 3234 w 9958"/>
                  <a:gd name="connsiteY533" fmla="*/ 7968 h 10000"/>
                  <a:gd name="connsiteX534" fmla="*/ 3299 w 9958"/>
                  <a:gd name="connsiteY534" fmla="*/ 8157 h 10000"/>
                  <a:gd name="connsiteX535" fmla="*/ 3373 w 9958"/>
                  <a:gd name="connsiteY535" fmla="*/ 8339 h 10000"/>
                  <a:gd name="connsiteX536" fmla="*/ 3662 w 9958"/>
                  <a:gd name="connsiteY536" fmla="*/ 8852 h 10000"/>
                  <a:gd name="connsiteX537" fmla="*/ 3245 w 9958"/>
                  <a:gd name="connsiteY537" fmla="*/ 8832 h 10000"/>
                  <a:gd name="connsiteX538" fmla="*/ 2806 w 9958"/>
                  <a:gd name="connsiteY538" fmla="*/ 8832 h 10000"/>
                  <a:gd name="connsiteX539" fmla="*/ 2592 w 9958"/>
                  <a:gd name="connsiteY539" fmla="*/ 8832 h 10000"/>
                  <a:gd name="connsiteX540" fmla="*/ 2378 w 9958"/>
                  <a:gd name="connsiteY540" fmla="*/ 8845 h 10000"/>
                  <a:gd name="connsiteX541" fmla="*/ 2163 w 9958"/>
                  <a:gd name="connsiteY541" fmla="*/ 8859 h 10000"/>
                  <a:gd name="connsiteX542" fmla="*/ 1938 w 9958"/>
                  <a:gd name="connsiteY542" fmla="*/ 8879 h 10000"/>
                  <a:gd name="connsiteX543" fmla="*/ 1735 w 9958"/>
                  <a:gd name="connsiteY543" fmla="*/ 8906 h 10000"/>
                  <a:gd name="connsiteX544" fmla="*/ 1521 w 9958"/>
                  <a:gd name="connsiteY544" fmla="*/ 8933 h 10000"/>
                  <a:gd name="connsiteX545" fmla="*/ 1317 w 9958"/>
                  <a:gd name="connsiteY545" fmla="*/ 8967 h 10000"/>
                  <a:gd name="connsiteX546" fmla="*/ 1114 w 9958"/>
                  <a:gd name="connsiteY546" fmla="*/ 9014 h 10000"/>
                  <a:gd name="connsiteX547" fmla="*/ 932 w 9958"/>
                  <a:gd name="connsiteY547" fmla="*/ 9068 h 10000"/>
                  <a:gd name="connsiteX548" fmla="*/ 739 w 9958"/>
                  <a:gd name="connsiteY548" fmla="*/ 9136 h 10000"/>
                  <a:gd name="connsiteX549" fmla="*/ 558 w 9958"/>
                  <a:gd name="connsiteY549" fmla="*/ 9196 h 10000"/>
                  <a:gd name="connsiteX550" fmla="*/ 386 w 9958"/>
                  <a:gd name="connsiteY550" fmla="*/ 9278 h 10000"/>
                  <a:gd name="connsiteX551" fmla="*/ 353 w 9958"/>
                  <a:gd name="connsiteY551" fmla="*/ 9305 h 10000"/>
                  <a:gd name="connsiteX552" fmla="*/ 332 w 9958"/>
                  <a:gd name="connsiteY552" fmla="*/ 9332 h 10000"/>
                  <a:gd name="connsiteX553" fmla="*/ 311 w 9958"/>
                  <a:gd name="connsiteY553" fmla="*/ 9359 h 10000"/>
                  <a:gd name="connsiteX554" fmla="*/ 289 w 9958"/>
                  <a:gd name="connsiteY554" fmla="*/ 9392 h 10000"/>
                  <a:gd name="connsiteX555" fmla="*/ 279 w 9958"/>
                  <a:gd name="connsiteY555" fmla="*/ 9419 h 10000"/>
                  <a:gd name="connsiteX556" fmla="*/ 268 w 9958"/>
                  <a:gd name="connsiteY556" fmla="*/ 9446 h 10000"/>
                  <a:gd name="connsiteX557" fmla="*/ 268 w 9958"/>
                  <a:gd name="connsiteY557" fmla="*/ 9473 h 10000"/>
                  <a:gd name="connsiteX558" fmla="*/ 268 w 9958"/>
                  <a:gd name="connsiteY558" fmla="*/ 9500 h 10000"/>
                  <a:gd name="connsiteX559" fmla="*/ 440 w 9958"/>
                  <a:gd name="connsiteY559" fmla="*/ 9534 h 10000"/>
                  <a:gd name="connsiteX560" fmla="*/ 611 w 9958"/>
                  <a:gd name="connsiteY560" fmla="*/ 9554 h 10000"/>
                  <a:gd name="connsiteX561" fmla="*/ 782 w 9958"/>
                  <a:gd name="connsiteY561" fmla="*/ 9581 h 10000"/>
                  <a:gd name="connsiteX562" fmla="*/ 964 w 9958"/>
                  <a:gd name="connsiteY562" fmla="*/ 9588 h 10000"/>
                  <a:gd name="connsiteX563" fmla="*/ 1317 w 9958"/>
                  <a:gd name="connsiteY563" fmla="*/ 9602 h 10000"/>
                  <a:gd name="connsiteX564" fmla="*/ 1682 w 9958"/>
                  <a:gd name="connsiteY564" fmla="*/ 9588 h 10000"/>
                  <a:gd name="connsiteX565" fmla="*/ 2045 w 9958"/>
                  <a:gd name="connsiteY565" fmla="*/ 9575 h 10000"/>
                  <a:gd name="connsiteX566" fmla="*/ 2410 w 9958"/>
                  <a:gd name="connsiteY566" fmla="*/ 9561 h 10000"/>
                  <a:gd name="connsiteX567" fmla="*/ 2763 w 9958"/>
                  <a:gd name="connsiteY567" fmla="*/ 9554 h 10000"/>
                  <a:gd name="connsiteX568" fmla="*/ 3126 w 9958"/>
                  <a:gd name="connsiteY568" fmla="*/ 9561 h 10000"/>
                  <a:gd name="connsiteX569" fmla="*/ 3126 w 9958"/>
                  <a:gd name="connsiteY569" fmla="*/ 9581 h 10000"/>
                  <a:gd name="connsiteX570" fmla="*/ 3137 w 9958"/>
                  <a:gd name="connsiteY570" fmla="*/ 9602 h 10000"/>
                  <a:gd name="connsiteX571" fmla="*/ 3137 w 9958"/>
                  <a:gd name="connsiteY571" fmla="*/ 9615 h 10000"/>
                  <a:gd name="connsiteX572" fmla="*/ 3137 w 9958"/>
                  <a:gd name="connsiteY572" fmla="*/ 9635 h 10000"/>
                  <a:gd name="connsiteX573" fmla="*/ 3160 w 9958"/>
                  <a:gd name="connsiteY573" fmla="*/ 9662 h 10000"/>
                  <a:gd name="connsiteX574" fmla="*/ 3170 w 9958"/>
                  <a:gd name="connsiteY574" fmla="*/ 9683 h 10000"/>
                  <a:gd name="connsiteX575" fmla="*/ 3170 w 9958"/>
                  <a:gd name="connsiteY575" fmla="*/ 9696 h 10000"/>
                  <a:gd name="connsiteX576" fmla="*/ 3192 w 9958"/>
                  <a:gd name="connsiteY576" fmla="*/ 9716 h 10000"/>
                  <a:gd name="connsiteX577" fmla="*/ 3213 w 9958"/>
                  <a:gd name="connsiteY577" fmla="*/ 9743 h 10000"/>
                  <a:gd name="connsiteX578" fmla="*/ 3245 w 9958"/>
                  <a:gd name="connsiteY578" fmla="*/ 9764 h 10000"/>
                  <a:gd name="connsiteX579" fmla="*/ 3277 w 9958"/>
                  <a:gd name="connsiteY579" fmla="*/ 9784 h 10000"/>
                  <a:gd name="connsiteX580" fmla="*/ 3299 w 9958"/>
                  <a:gd name="connsiteY580" fmla="*/ 9797 h 10000"/>
                  <a:gd name="connsiteX581" fmla="*/ 3341 w 9958"/>
                  <a:gd name="connsiteY581" fmla="*/ 9818 h 10000"/>
                  <a:gd name="connsiteX582" fmla="*/ 3373 w 9958"/>
                  <a:gd name="connsiteY582" fmla="*/ 9838 h 10000"/>
                  <a:gd name="connsiteX583" fmla="*/ 3416 w 9958"/>
                  <a:gd name="connsiteY583" fmla="*/ 9845 h 10000"/>
                  <a:gd name="connsiteX584" fmla="*/ 3448 w 9958"/>
                  <a:gd name="connsiteY584" fmla="*/ 9865 h 10000"/>
                  <a:gd name="connsiteX585" fmla="*/ 3480 w 9958"/>
                  <a:gd name="connsiteY585" fmla="*/ 9865 h 10000"/>
                  <a:gd name="connsiteX586" fmla="*/ 3491 w 9958"/>
                  <a:gd name="connsiteY586" fmla="*/ 9872 h 10000"/>
                  <a:gd name="connsiteX587" fmla="*/ 3502 w 9958"/>
                  <a:gd name="connsiteY587" fmla="*/ 9872 h 10000"/>
                  <a:gd name="connsiteX588" fmla="*/ 3523 w 9958"/>
                  <a:gd name="connsiteY588" fmla="*/ 9872 h 10000"/>
                  <a:gd name="connsiteX589" fmla="*/ 3534 w 9958"/>
                  <a:gd name="connsiteY589" fmla="*/ 9872 h 10000"/>
                  <a:gd name="connsiteX590" fmla="*/ 3545 w 9958"/>
                  <a:gd name="connsiteY590" fmla="*/ 9872 h 10000"/>
                  <a:gd name="connsiteX591" fmla="*/ 3566 w 9958"/>
                  <a:gd name="connsiteY591" fmla="*/ 9872 h 10000"/>
                  <a:gd name="connsiteX592" fmla="*/ 3577 w 9958"/>
                  <a:gd name="connsiteY592" fmla="*/ 9872 h 10000"/>
                  <a:gd name="connsiteX593" fmla="*/ 3609 w 9958"/>
                  <a:gd name="connsiteY593" fmla="*/ 9892 h 10000"/>
                  <a:gd name="connsiteX594" fmla="*/ 3630 w 9958"/>
                  <a:gd name="connsiteY594" fmla="*/ 9899 h 10000"/>
                  <a:gd name="connsiteX595" fmla="*/ 3662 w 9958"/>
                  <a:gd name="connsiteY595" fmla="*/ 9905 h 10000"/>
                  <a:gd name="connsiteX596" fmla="*/ 3694 w 9958"/>
                  <a:gd name="connsiteY596" fmla="*/ 9905 h 10000"/>
                  <a:gd name="connsiteX597" fmla="*/ 3737 w 9958"/>
                  <a:gd name="connsiteY597" fmla="*/ 9905 h 10000"/>
                  <a:gd name="connsiteX598" fmla="*/ 3769 w 9958"/>
                  <a:gd name="connsiteY598" fmla="*/ 9919 h 10000"/>
                  <a:gd name="connsiteX599" fmla="*/ 3812 w 9958"/>
                  <a:gd name="connsiteY599" fmla="*/ 9926 h 10000"/>
                  <a:gd name="connsiteX600" fmla="*/ 3823 w 9958"/>
                  <a:gd name="connsiteY600" fmla="*/ 9946 h 10000"/>
                  <a:gd name="connsiteX601" fmla="*/ 3898 w 9958"/>
                  <a:gd name="connsiteY601" fmla="*/ 9953 h 10000"/>
                  <a:gd name="connsiteX602" fmla="*/ 3951 w 9958"/>
                  <a:gd name="connsiteY602" fmla="*/ 9966 h 10000"/>
                  <a:gd name="connsiteX603" fmla="*/ 4026 w 9958"/>
                  <a:gd name="connsiteY603" fmla="*/ 9973 h 10000"/>
                  <a:gd name="connsiteX604" fmla="*/ 4080 w 9958"/>
                  <a:gd name="connsiteY604" fmla="*/ 9973 h 10000"/>
                  <a:gd name="connsiteX605" fmla="*/ 4155 w 9958"/>
                  <a:gd name="connsiteY605" fmla="*/ 9980 h 10000"/>
                  <a:gd name="connsiteX606" fmla="*/ 4230 w 9958"/>
                  <a:gd name="connsiteY606" fmla="*/ 9993 h 10000"/>
                  <a:gd name="connsiteX607" fmla="*/ 4284 w 9958"/>
                  <a:gd name="connsiteY607" fmla="*/ 9993 h 10000"/>
                  <a:gd name="connsiteX608" fmla="*/ 4358 w 9958"/>
                  <a:gd name="connsiteY608" fmla="*/ 10000 h 10000"/>
                  <a:gd name="connsiteX0" fmla="*/ 4107 w 9731"/>
                  <a:gd name="connsiteY0" fmla="*/ 10000 h 10000"/>
                  <a:gd name="connsiteX1" fmla="*/ 4183 w 9731"/>
                  <a:gd name="connsiteY1" fmla="*/ 10000 h 10000"/>
                  <a:gd name="connsiteX2" fmla="*/ 4269 w 9731"/>
                  <a:gd name="connsiteY2" fmla="*/ 10000 h 10000"/>
                  <a:gd name="connsiteX3" fmla="*/ 4354 w 9731"/>
                  <a:gd name="connsiteY3" fmla="*/ 9993 h 10000"/>
                  <a:gd name="connsiteX4" fmla="*/ 4441 w 9731"/>
                  <a:gd name="connsiteY4" fmla="*/ 9993 h 10000"/>
                  <a:gd name="connsiteX5" fmla="*/ 4516 w 9731"/>
                  <a:gd name="connsiteY5" fmla="*/ 9993 h 10000"/>
                  <a:gd name="connsiteX6" fmla="*/ 4601 w 9731"/>
                  <a:gd name="connsiteY6" fmla="*/ 9980 h 10000"/>
                  <a:gd name="connsiteX7" fmla="*/ 4688 w 9731"/>
                  <a:gd name="connsiteY7" fmla="*/ 9980 h 10000"/>
                  <a:gd name="connsiteX8" fmla="*/ 4775 w 9731"/>
                  <a:gd name="connsiteY8" fmla="*/ 9980 h 10000"/>
                  <a:gd name="connsiteX9" fmla="*/ 4828 w 9731"/>
                  <a:gd name="connsiteY9" fmla="*/ 9973 h 10000"/>
                  <a:gd name="connsiteX10" fmla="*/ 4882 w 9731"/>
                  <a:gd name="connsiteY10" fmla="*/ 9966 h 10000"/>
                  <a:gd name="connsiteX11" fmla="*/ 4925 w 9731"/>
                  <a:gd name="connsiteY11" fmla="*/ 9953 h 10000"/>
                  <a:gd name="connsiteX12" fmla="*/ 4979 w 9731"/>
                  <a:gd name="connsiteY12" fmla="*/ 9953 h 10000"/>
                  <a:gd name="connsiteX13" fmla="*/ 5022 w 9731"/>
                  <a:gd name="connsiteY13" fmla="*/ 9946 h 10000"/>
                  <a:gd name="connsiteX14" fmla="*/ 5064 w 9731"/>
                  <a:gd name="connsiteY14" fmla="*/ 9946 h 10000"/>
                  <a:gd name="connsiteX15" fmla="*/ 5108 w 9731"/>
                  <a:gd name="connsiteY15" fmla="*/ 9946 h 10000"/>
                  <a:gd name="connsiteX16" fmla="*/ 5172 w 9731"/>
                  <a:gd name="connsiteY16" fmla="*/ 9939 h 10000"/>
                  <a:gd name="connsiteX17" fmla="*/ 5194 w 9731"/>
                  <a:gd name="connsiteY17" fmla="*/ 9926 h 10000"/>
                  <a:gd name="connsiteX18" fmla="*/ 5226 w 9731"/>
                  <a:gd name="connsiteY18" fmla="*/ 9926 h 10000"/>
                  <a:gd name="connsiteX19" fmla="*/ 5258 w 9731"/>
                  <a:gd name="connsiteY19" fmla="*/ 9919 h 10000"/>
                  <a:gd name="connsiteX20" fmla="*/ 5279 w 9731"/>
                  <a:gd name="connsiteY20" fmla="*/ 9919 h 10000"/>
                  <a:gd name="connsiteX21" fmla="*/ 5311 w 9731"/>
                  <a:gd name="connsiteY21" fmla="*/ 9919 h 10000"/>
                  <a:gd name="connsiteX22" fmla="*/ 5344 w 9731"/>
                  <a:gd name="connsiteY22" fmla="*/ 9919 h 10000"/>
                  <a:gd name="connsiteX23" fmla="*/ 5366 w 9731"/>
                  <a:gd name="connsiteY23" fmla="*/ 9919 h 10000"/>
                  <a:gd name="connsiteX24" fmla="*/ 5398 w 9731"/>
                  <a:gd name="connsiteY24" fmla="*/ 9905 h 10000"/>
                  <a:gd name="connsiteX25" fmla="*/ 5473 w 9731"/>
                  <a:gd name="connsiteY25" fmla="*/ 9892 h 10000"/>
                  <a:gd name="connsiteX26" fmla="*/ 5558 w 9731"/>
                  <a:gd name="connsiteY26" fmla="*/ 9878 h 10000"/>
                  <a:gd name="connsiteX27" fmla="*/ 5635 w 9731"/>
                  <a:gd name="connsiteY27" fmla="*/ 9851 h 10000"/>
                  <a:gd name="connsiteX28" fmla="*/ 5699 w 9731"/>
                  <a:gd name="connsiteY28" fmla="*/ 9838 h 10000"/>
                  <a:gd name="connsiteX29" fmla="*/ 5774 w 9731"/>
                  <a:gd name="connsiteY29" fmla="*/ 9811 h 10000"/>
                  <a:gd name="connsiteX30" fmla="*/ 5850 w 9731"/>
                  <a:gd name="connsiteY30" fmla="*/ 9784 h 10000"/>
                  <a:gd name="connsiteX31" fmla="*/ 5904 w 9731"/>
                  <a:gd name="connsiteY31" fmla="*/ 9743 h 10000"/>
                  <a:gd name="connsiteX32" fmla="*/ 5968 w 9731"/>
                  <a:gd name="connsiteY32" fmla="*/ 9716 h 10000"/>
                  <a:gd name="connsiteX33" fmla="*/ 5978 w 9731"/>
                  <a:gd name="connsiteY33" fmla="*/ 9669 h 10000"/>
                  <a:gd name="connsiteX34" fmla="*/ 5978 w 9731"/>
                  <a:gd name="connsiteY34" fmla="*/ 9629 h 10000"/>
                  <a:gd name="connsiteX35" fmla="*/ 5968 w 9731"/>
                  <a:gd name="connsiteY35" fmla="*/ 9581 h 10000"/>
                  <a:gd name="connsiteX36" fmla="*/ 5936 w 9731"/>
                  <a:gd name="connsiteY36" fmla="*/ 9534 h 10000"/>
                  <a:gd name="connsiteX37" fmla="*/ 5904 w 9731"/>
                  <a:gd name="connsiteY37" fmla="*/ 9500 h 10000"/>
                  <a:gd name="connsiteX38" fmla="*/ 5861 w 9731"/>
                  <a:gd name="connsiteY38" fmla="*/ 9460 h 10000"/>
                  <a:gd name="connsiteX39" fmla="*/ 5807 w 9731"/>
                  <a:gd name="connsiteY39" fmla="*/ 9426 h 10000"/>
                  <a:gd name="connsiteX40" fmla="*/ 5753 w 9731"/>
                  <a:gd name="connsiteY40" fmla="*/ 9399 h 10000"/>
                  <a:gd name="connsiteX41" fmla="*/ 5689 w 9731"/>
                  <a:gd name="connsiteY41" fmla="*/ 9392 h 10000"/>
                  <a:gd name="connsiteX42" fmla="*/ 5635 w 9731"/>
                  <a:gd name="connsiteY42" fmla="*/ 9372 h 10000"/>
                  <a:gd name="connsiteX43" fmla="*/ 5570 w 9731"/>
                  <a:gd name="connsiteY43" fmla="*/ 9352 h 10000"/>
                  <a:gd name="connsiteX44" fmla="*/ 5505 w 9731"/>
                  <a:gd name="connsiteY44" fmla="*/ 9332 h 10000"/>
                  <a:gd name="connsiteX45" fmla="*/ 5441 w 9731"/>
                  <a:gd name="connsiteY45" fmla="*/ 9325 h 10000"/>
                  <a:gd name="connsiteX46" fmla="*/ 5366 w 9731"/>
                  <a:gd name="connsiteY46" fmla="*/ 9305 h 10000"/>
                  <a:gd name="connsiteX47" fmla="*/ 5311 w 9731"/>
                  <a:gd name="connsiteY47" fmla="*/ 9291 h 10000"/>
                  <a:gd name="connsiteX48" fmla="*/ 5236 w 9731"/>
                  <a:gd name="connsiteY48" fmla="*/ 9278 h 10000"/>
                  <a:gd name="connsiteX49" fmla="*/ 5215 w 9731"/>
                  <a:gd name="connsiteY49" fmla="*/ 9271 h 10000"/>
                  <a:gd name="connsiteX50" fmla="*/ 5183 w 9731"/>
                  <a:gd name="connsiteY50" fmla="*/ 9271 h 10000"/>
                  <a:gd name="connsiteX51" fmla="*/ 5151 w 9731"/>
                  <a:gd name="connsiteY51" fmla="*/ 9271 h 10000"/>
                  <a:gd name="connsiteX52" fmla="*/ 5140 w 9731"/>
                  <a:gd name="connsiteY52" fmla="*/ 9264 h 10000"/>
                  <a:gd name="connsiteX53" fmla="*/ 5108 w 9731"/>
                  <a:gd name="connsiteY53" fmla="*/ 9264 h 10000"/>
                  <a:gd name="connsiteX54" fmla="*/ 5075 w 9731"/>
                  <a:gd name="connsiteY54" fmla="*/ 9264 h 10000"/>
                  <a:gd name="connsiteX55" fmla="*/ 5064 w 9731"/>
                  <a:gd name="connsiteY55" fmla="*/ 9251 h 10000"/>
                  <a:gd name="connsiteX56" fmla="*/ 5032 w 9731"/>
                  <a:gd name="connsiteY56" fmla="*/ 9244 h 10000"/>
                  <a:gd name="connsiteX57" fmla="*/ 5032 w 9731"/>
                  <a:gd name="connsiteY57" fmla="*/ 9223 h 10000"/>
                  <a:gd name="connsiteX58" fmla="*/ 5054 w 9731"/>
                  <a:gd name="connsiteY58" fmla="*/ 9196 h 10000"/>
                  <a:gd name="connsiteX59" fmla="*/ 5054 w 9731"/>
                  <a:gd name="connsiteY59" fmla="*/ 9176 h 10000"/>
                  <a:gd name="connsiteX60" fmla="*/ 5064 w 9731"/>
                  <a:gd name="connsiteY60" fmla="*/ 9163 h 10000"/>
                  <a:gd name="connsiteX61" fmla="*/ 5064 w 9731"/>
                  <a:gd name="connsiteY61" fmla="*/ 9142 h 10000"/>
                  <a:gd name="connsiteX62" fmla="*/ 5075 w 9731"/>
                  <a:gd name="connsiteY62" fmla="*/ 9122 h 10000"/>
                  <a:gd name="connsiteX63" fmla="*/ 5097 w 9731"/>
                  <a:gd name="connsiteY63" fmla="*/ 9095 h 10000"/>
                  <a:gd name="connsiteX64" fmla="*/ 5097 w 9731"/>
                  <a:gd name="connsiteY64" fmla="*/ 9082 h 10000"/>
                  <a:gd name="connsiteX65" fmla="*/ 5151 w 9731"/>
                  <a:gd name="connsiteY65" fmla="*/ 8953 h 10000"/>
                  <a:gd name="connsiteX66" fmla="*/ 5215 w 9731"/>
                  <a:gd name="connsiteY66" fmla="*/ 8832 h 10000"/>
                  <a:gd name="connsiteX67" fmla="*/ 5258 w 9731"/>
                  <a:gd name="connsiteY67" fmla="*/ 8724 h 10000"/>
                  <a:gd name="connsiteX68" fmla="*/ 5301 w 9731"/>
                  <a:gd name="connsiteY68" fmla="*/ 8602 h 10000"/>
                  <a:gd name="connsiteX69" fmla="*/ 5344 w 9731"/>
                  <a:gd name="connsiteY69" fmla="*/ 8494 h 10000"/>
                  <a:gd name="connsiteX70" fmla="*/ 5366 w 9731"/>
                  <a:gd name="connsiteY70" fmla="*/ 8379 h 10000"/>
                  <a:gd name="connsiteX71" fmla="*/ 5387 w 9731"/>
                  <a:gd name="connsiteY71" fmla="*/ 8258 h 10000"/>
                  <a:gd name="connsiteX72" fmla="*/ 5398 w 9731"/>
                  <a:gd name="connsiteY72" fmla="*/ 8143 h 10000"/>
                  <a:gd name="connsiteX73" fmla="*/ 5409 w 9731"/>
                  <a:gd name="connsiteY73" fmla="*/ 8028 h 10000"/>
                  <a:gd name="connsiteX74" fmla="*/ 5441 w 9731"/>
                  <a:gd name="connsiteY74" fmla="*/ 7927 h 10000"/>
                  <a:gd name="connsiteX75" fmla="*/ 5441 w 9731"/>
                  <a:gd name="connsiteY75" fmla="*/ 7833 h 10000"/>
                  <a:gd name="connsiteX76" fmla="*/ 5462 w 9731"/>
                  <a:gd name="connsiteY76" fmla="*/ 7731 h 10000"/>
                  <a:gd name="connsiteX77" fmla="*/ 5462 w 9731"/>
                  <a:gd name="connsiteY77" fmla="*/ 7630 h 10000"/>
                  <a:gd name="connsiteX78" fmla="*/ 5473 w 9731"/>
                  <a:gd name="connsiteY78" fmla="*/ 7529 h 10000"/>
                  <a:gd name="connsiteX79" fmla="*/ 5473 w 9731"/>
                  <a:gd name="connsiteY79" fmla="*/ 7441 h 10000"/>
                  <a:gd name="connsiteX80" fmla="*/ 5483 w 9731"/>
                  <a:gd name="connsiteY80" fmla="*/ 7340 h 10000"/>
                  <a:gd name="connsiteX81" fmla="*/ 5473 w 9731"/>
                  <a:gd name="connsiteY81" fmla="*/ 7191 h 10000"/>
                  <a:gd name="connsiteX82" fmla="*/ 5462 w 9731"/>
                  <a:gd name="connsiteY82" fmla="*/ 7043 h 10000"/>
                  <a:gd name="connsiteX83" fmla="*/ 5441 w 9731"/>
                  <a:gd name="connsiteY83" fmla="*/ 6901 h 10000"/>
                  <a:gd name="connsiteX84" fmla="*/ 5430 w 9731"/>
                  <a:gd name="connsiteY84" fmla="*/ 6752 h 10000"/>
                  <a:gd name="connsiteX85" fmla="*/ 5409 w 9731"/>
                  <a:gd name="connsiteY85" fmla="*/ 6610 h 10000"/>
                  <a:gd name="connsiteX86" fmla="*/ 5430 w 9731"/>
                  <a:gd name="connsiteY86" fmla="*/ 6469 h 10000"/>
                  <a:gd name="connsiteX87" fmla="*/ 5462 w 9731"/>
                  <a:gd name="connsiteY87" fmla="*/ 6327 h 10000"/>
                  <a:gd name="connsiteX88" fmla="*/ 5526 w 9731"/>
                  <a:gd name="connsiteY88" fmla="*/ 6172 h 10000"/>
                  <a:gd name="connsiteX89" fmla="*/ 5558 w 9731"/>
                  <a:gd name="connsiteY89" fmla="*/ 6090 h 10000"/>
                  <a:gd name="connsiteX90" fmla="*/ 5635 w 9731"/>
                  <a:gd name="connsiteY90" fmla="*/ 6009 h 10000"/>
                  <a:gd name="connsiteX91" fmla="*/ 5699 w 9731"/>
                  <a:gd name="connsiteY91" fmla="*/ 5935 h 10000"/>
                  <a:gd name="connsiteX92" fmla="*/ 5796 w 9731"/>
                  <a:gd name="connsiteY92" fmla="*/ 5861 h 10000"/>
                  <a:gd name="connsiteX93" fmla="*/ 5893 w 9731"/>
                  <a:gd name="connsiteY93" fmla="*/ 5800 h 10000"/>
                  <a:gd name="connsiteX94" fmla="*/ 6000 w 9731"/>
                  <a:gd name="connsiteY94" fmla="*/ 5726 h 10000"/>
                  <a:gd name="connsiteX95" fmla="*/ 6086 w 9731"/>
                  <a:gd name="connsiteY95" fmla="*/ 5652 h 10000"/>
                  <a:gd name="connsiteX96" fmla="*/ 6183 w 9731"/>
                  <a:gd name="connsiteY96" fmla="*/ 5584 h 10000"/>
                  <a:gd name="connsiteX97" fmla="*/ 6236 w 9731"/>
                  <a:gd name="connsiteY97" fmla="*/ 5517 h 10000"/>
                  <a:gd name="connsiteX98" fmla="*/ 6291 w 9731"/>
                  <a:gd name="connsiteY98" fmla="*/ 5429 h 10000"/>
                  <a:gd name="connsiteX99" fmla="*/ 6312 w 9731"/>
                  <a:gd name="connsiteY99" fmla="*/ 5361 h 10000"/>
                  <a:gd name="connsiteX100" fmla="*/ 6333 w 9731"/>
                  <a:gd name="connsiteY100" fmla="*/ 5287 h 10000"/>
                  <a:gd name="connsiteX101" fmla="*/ 6333 w 9731"/>
                  <a:gd name="connsiteY101" fmla="*/ 5206 h 10000"/>
                  <a:gd name="connsiteX102" fmla="*/ 6312 w 9731"/>
                  <a:gd name="connsiteY102" fmla="*/ 5125 h 10000"/>
                  <a:gd name="connsiteX103" fmla="*/ 6291 w 9731"/>
                  <a:gd name="connsiteY103" fmla="*/ 5037 h 10000"/>
                  <a:gd name="connsiteX104" fmla="*/ 6236 w 9731"/>
                  <a:gd name="connsiteY104" fmla="*/ 4956 h 10000"/>
                  <a:gd name="connsiteX105" fmla="*/ 6215 w 9731"/>
                  <a:gd name="connsiteY105" fmla="*/ 4922 h 10000"/>
                  <a:gd name="connsiteX106" fmla="*/ 6183 w 9731"/>
                  <a:gd name="connsiteY106" fmla="*/ 4882 h 10000"/>
                  <a:gd name="connsiteX107" fmla="*/ 6172 w 9731"/>
                  <a:gd name="connsiteY107" fmla="*/ 4848 h 10000"/>
                  <a:gd name="connsiteX108" fmla="*/ 6172 w 9731"/>
                  <a:gd name="connsiteY108" fmla="*/ 4801 h 10000"/>
                  <a:gd name="connsiteX109" fmla="*/ 6183 w 9731"/>
                  <a:gd name="connsiteY109" fmla="*/ 4767 h 10000"/>
                  <a:gd name="connsiteX110" fmla="*/ 6183 w 9731"/>
                  <a:gd name="connsiteY110" fmla="*/ 4733 h 10000"/>
                  <a:gd name="connsiteX111" fmla="*/ 6193 w 9731"/>
                  <a:gd name="connsiteY111" fmla="*/ 4686 h 10000"/>
                  <a:gd name="connsiteX112" fmla="*/ 6193 w 9731"/>
                  <a:gd name="connsiteY112" fmla="*/ 4646 h 10000"/>
                  <a:gd name="connsiteX113" fmla="*/ 6257 w 9731"/>
                  <a:gd name="connsiteY113" fmla="*/ 4619 h 10000"/>
                  <a:gd name="connsiteX114" fmla="*/ 6312 w 9731"/>
                  <a:gd name="connsiteY114" fmla="*/ 4605 h 10000"/>
                  <a:gd name="connsiteX115" fmla="*/ 6376 w 9731"/>
                  <a:gd name="connsiteY115" fmla="*/ 4564 h 10000"/>
                  <a:gd name="connsiteX116" fmla="*/ 6430 w 9731"/>
                  <a:gd name="connsiteY116" fmla="*/ 4537 h 10000"/>
                  <a:gd name="connsiteX117" fmla="*/ 6483 w 9731"/>
                  <a:gd name="connsiteY117" fmla="*/ 4510 h 10000"/>
                  <a:gd name="connsiteX118" fmla="*/ 6549 w 9731"/>
                  <a:gd name="connsiteY118" fmla="*/ 4477 h 10000"/>
                  <a:gd name="connsiteX119" fmla="*/ 6603 w 9731"/>
                  <a:gd name="connsiteY119" fmla="*/ 4450 h 10000"/>
                  <a:gd name="connsiteX120" fmla="*/ 6667 w 9731"/>
                  <a:gd name="connsiteY120" fmla="*/ 4423 h 10000"/>
                  <a:gd name="connsiteX121" fmla="*/ 6688 w 9731"/>
                  <a:gd name="connsiteY121" fmla="*/ 4396 h 10000"/>
                  <a:gd name="connsiteX122" fmla="*/ 6720 w 9731"/>
                  <a:gd name="connsiteY122" fmla="*/ 4369 h 10000"/>
                  <a:gd name="connsiteX123" fmla="*/ 6752 w 9731"/>
                  <a:gd name="connsiteY123" fmla="*/ 4348 h 10000"/>
                  <a:gd name="connsiteX124" fmla="*/ 6775 w 9731"/>
                  <a:gd name="connsiteY124" fmla="*/ 4328 h 10000"/>
                  <a:gd name="connsiteX125" fmla="*/ 6807 w 9731"/>
                  <a:gd name="connsiteY125" fmla="*/ 4308 h 10000"/>
                  <a:gd name="connsiteX126" fmla="*/ 6839 w 9731"/>
                  <a:gd name="connsiteY126" fmla="*/ 4294 h 10000"/>
                  <a:gd name="connsiteX127" fmla="*/ 6882 w 9731"/>
                  <a:gd name="connsiteY127" fmla="*/ 4274 h 10000"/>
                  <a:gd name="connsiteX128" fmla="*/ 6925 w 9731"/>
                  <a:gd name="connsiteY128" fmla="*/ 4254 h 10000"/>
                  <a:gd name="connsiteX129" fmla="*/ 7097 w 9731"/>
                  <a:gd name="connsiteY129" fmla="*/ 4173 h 10000"/>
                  <a:gd name="connsiteX130" fmla="*/ 7269 w 9731"/>
                  <a:gd name="connsiteY130" fmla="*/ 4099 h 10000"/>
                  <a:gd name="connsiteX131" fmla="*/ 7452 w 9731"/>
                  <a:gd name="connsiteY131" fmla="*/ 4031 h 10000"/>
                  <a:gd name="connsiteX132" fmla="*/ 7624 w 9731"/>
                  <a:gd name="connsiteY132" fmla="*/ 3943 h 10000"/>
                  <a:gd name="connsiteX133" fmla="*/ 7699 w 9731"/>
                  <a:gd name="connsiteY133" fmla="*/ 3903 h 10000"/>
                  <a:gd name="connsiteX134" fmla="*/ 7764 w 9731"/>
                  <a:gd name="connsiteY134" fmla="*/ 3856 h 10000"/>
                  <a:gd name="connsiteX135" fmla="*/ 7828 w 9731"/>
                  <a:gd name="connsiteY135" fmla="*/ 3801 h 10000"/>
                  <a:gd name="connsiteX136" fmla="*/ 7871 w 9731"/>
                  <a:gd name="connsiteY136" fmla="*/ 3747 h 10000"/>
                  <a:gd name="connsiteX137" fmla="*/ 7914 w 9731"/>
                  <a:gd name="connsiteY137" fmla="*/ 3693 h 10000"/>
                  <a:gd name="connsiteX138" fmla="*/ 7924 w 9731"/>
                  <a:gd name="connsiteY138" fmla="*/ 3626 h 10000"/>
                  <a:gd name="connsiteX139" fmla="*/ 7935 w 9731"/>
                  <a:gd name="connsiteY139" fmla="*/ 3565 h 10000"/>
                  <a:gd name="connsiteX140" fmla="*/ 7935 w 9731"/>
                  <a:gd name="connsiteY140" fmla="*/ 3491 h 10000"/>
                  <a:gd name="connsiteX141" fmla="*/ 7924 w 9731"/>
                  <a:gd name="connsiteY141" fmla="*/ 3484 h 10000"/>
                  <a:gd name="connsiteX142" fmla="*/ 7924 w 9731"/>
                  <a:gd name="connsiteY142" fmla="*/ 3484 h 10000"/>
                  <a:gd name="connsiteX143" fmla="*/ 7914 w 9731"/>
                  <a:gd name="connsiteY143" fmla="*/ 3471 h 10000"/>
                  <a:gd name="connsiteX144" fmla="*/ 7914 w 9731"/>
                  <a:gd name="connsiteY144" fmla="*/ 3464 h 10000"/>
                  <a:gd name="connsiteX145" fmla="*/ 7914 w 9731"/>
                  <a:gd name="connsiteY145" fmla="*/ 3450 h 10000"/>
                  <a:gd name="connsiteX146" fmla="*/ 7914 w 9731"/>
                  <a:gd name="connsiteY146" fmla="*/ 3444 h 10000"/>
                  <a:gd name="connsiteX147" fmla="*/ 7914 w 9731"/>
                  <a:gd name="connsiteY147" fmla="*/ 3437 h 10000"/>
                  <a:gd name="connsiteX148" fmla="*/ 7924 w 9731"/>
                  <a:gd name="connsiteY148" fmla="*/ 3423 h 10000"/>
                  <a:gd name="connsiteX149" fmla="*/ 8011 w 9731"/>
                  <a:gd name="connsiteY149" fmla="*/ 3437 h 10000"/>
                  <a:gd name="connsiteX150" fmla="*/ 8096 w 9731"/>
                  <a:gd name="connsiteY150" fmla="*/ 3444 h 10000"/>
                  <a:gd name="connsiteX151" fmla="*/ 8204 w 9731"/>
                  <a:gd name="connsiteY151" fmla="*/ 3444 h 10000"/>
                  <a:gd name="connsiteX152" fmla="*/ 8290 w 9731"/>
                  <a:gd name="connsiteY152" fmla="*/ 3437 h 10000"/>
                  <a:gd name="connsiteX153" fmla="*/ 8376 w 9731"/>
                  <a:gd name="connsiteY153" fmla="*/ 3423 h 10000"/>
                  <a:gd name="connsiteX154" fmla="*/ 8463 w 9731"/>
                  <a:gd name="connsiteY154" fmla="*/ 3417 h 10000"/>
                  <a:gd name="connsiteX155" fmla="*/ 8549 w 9731"/>
                  <a:gd name="connsiteY155" fmla="*/ 3410 h 10000"/>
                  <a:gd name="connsiteX156" fmla="*/ 8634 w 9731"/>
                  <a:gd name="connsiteY156" fmla="*/ 3390 h 10000"/>
                  <a:gd name="connsiteX157" fmla="*/ 8678 w 9731"/>
                  <a:gd name="connsiteY157" fmla="*/ 3369 h 10000"/>
                  <a:gd name="connsiteX158" fmla="*/ 8721 w 9731"/>
                  <a:gd name="connsiteY158" fmla="*/ 3363 h 10000"/>
                  <a:gd name="connsiteX159" fmla="*/ 8753 w 9731"/>
                  <a:gd name="connsiteY159" fmla="*/ 3342 h 10000"/>
                  <a:gd name="connsiteX160" fmla="*/ 8796 w 9731"/>
                  <a:gd name="connsiteY160" fmla="*/ 3336 h 10000"/>
                  <a:gd name="connsiteX161" fmla="*/ 8828 w 9731"/>
                  <a:gd name="connsiteY161" fmla="*/ 3315 h 10000"/>
                  <a:gd name="connsiteX162" fmla="*/ 8860 w 9731"/>
                  <a:gd name="connsiteY162" fmla="*/ 3309 h 10000"/>
                  <a:gd name="connsiteX163" fmla="*/ 8881 w 9731"/>
                  <a:gd name="connsiteY163" fmla="*/ 3302 h 10000"/>
                  <a:gd name="connsiteX164" fmla="*/ 8914 w 9731"/>
                  <a:gd name="connsiteY164" fmla="*/ 3282 h 10000"/>
                  <a:gd name="connsiteX165" fmla="*/ 8968 w 9731"/>
                  <a:gd name="connsiteY165" fmla="*/ 3241 h 10000"/>
                  <a:gd name="connsiteX166" fmla="*/ 9032 w 9731"/>
                  <a:gd name="connsiteY166" fmla="*/ 3207 h 10000"/>
                  <a:gd name="connsiteX167" fmla="*/ 9075 w 9731"/>
                  <a:gd name="connsiteY167" fmla="*/ 3160 h 10000"/>
                  <a:gd name="connsiteX168" fmla="*/ 9107 w 9731"/>
                  <a:gd name="connsiteY168" fmla="*/ 3120 h 10000"/>
                  <a:gd name="connsiteX169" fmla="*/ 9128 w 9731"/>
                  <a:gd name="connsiteY169" fmla="*/ 3059 h 10000"/>
                  <a:gd name="connsiteX170" fmla="*/ 9128 w 9731"/>
                  <a:gd name="connsiteY170" fmla="*/ 3018 h 10000"/>
                  <a:gd name="connsiteX171" fmla="*/ 9128 w 9731"/>
                  <a:gd name="connsiteY171" fmla="*/ 2964 h 10000"/>
                  <a:gd name="connsiteX172" fmla="*/ 9128 w 9731"/>
                  <a:gd name="connsiteY172" fmla="*/ 2903 h 10000"/>
                  <a:gd name="connsiteX173" fmla="*/ 9117 w 9731"/>
                  <a:gd name="connsiteY173" fmla="*/ 2876 h 10000"/>
                  <a:gd name="connsiteX174" fmla="*/ 9085 w 9731"/>
                  <a:gd name="connsiteY174" fmla="*/ 2849 h 10000"/>
                  <a:gd name="connsiteX175" fmla="*/ 9075 w 9731"/>
                  <a:gd name="connsiteY175" fmla="*/ 2836 h 10000"/>
                  <a:gd name="connsiteX176" fmla="*/ 9043 w 9731"/>
                  <a:gd name="connsiteY176" fmla="*/ 2809 h 10000"/>
                  <a:gd name="connsiteX177" fmla="*/ 9032 w 9731"/>
                  <a:gd name="connsiteY177" fmla="*/ 2789 h 10000"/>
                  <a:gd name="connsiteX178" fmla="*/ 9000 w 9731"/>
                  <a:gd name="connsiteY178" fmla="*/ 2762 h 10000"/>
                  <a:gd name="connsiteX179" fmla="*/ 8968 w 9731"/>
                  <a:gd name="connsiteY179" fmla="*/ 2741 h 10000"/>
                  <a:gd name="connsiteX180" fmla="*/ 8946 w 9731"/>
                  <a:gd name="connsiteY180" fmla="*/ 2714 h 10000"/>
                  <a:gd name="connsiteX181" fmla="*/ 8968 w 9731"/>
                  <a:gd name="connsiteY181" fmla="*/ 2687 h 10000"/>
                  <a:gd name="connsiteX182" fmla="*/ 8989 w 9731"/>
                  <a:gd name="connsiteY182" fmla="*/ 2654 h 10000"/>
                  <a:gd name="connsiteX183" fmla="*/ 9000 w 9731"/>
                  <a:gd name="connsiteY183" fmla="*/ 2627 h 10000"/>
                  <a:gd name="connsiteX184" fmla="*/ 9000 w 9731"/>
                  <a:gd name="connsiteY184" fmla="*/ 2586 h 10000"/>
                  <a:gd name="connsiteX185" fmla="*/ 9010 w 9731"/>
                  <a:gd name="connsiteY185" fmla="*/ 2559 h 10000"/>
                  <a:gd name="connsiteX186" fmla="*/ 9032 w 9731"/>
                  <a:gd name="connsiteY186" fmla="*/ 2525 h 10000"/>
                  <a:gd name="connsiteX187" fmla="*/ 9053 w 9731"/>
                  <a:gd name="connsiteY187" fmla="*/ 2498 h 10000"/>
                  <a:gd name="connsiteX188" fmla="*/ 9085 w 9731"/>
                  <a:gd name="connsiteY188" fmla="*/ 2471 h 10000"/>
                  <a:gd name="connsiteX189" fmla="*/ 9150 w 9731"/>
                  <a:gd name="connsiteY189" fmla="*/ 2397 h 10000"/>
                  <a:gd name="connsiteX190" fmla="*/ 9204 w 9731"/>
                  <a:gd name="connsiteY190" fmla="*/ 2330 h 10000"/>
                  <a:gd name="connsiteX191" fmla="*/ 9280 w 9731"/>
                  <a:gd name="connsiteY191" fmla="*/ 2275 h 10000"/>
                  <a:gd name="connsiteX192" fmla="*/ 9365 w 9731"/>
                  <a:gd name="connsiteY192" fmla="*/ 2215 h 10000"/>
                  <a:gd name="connsiteX193" fmla="*/ 9441 w 9731"/>
                  <a:gd name="connsiteY193" fmla="*/ 2161 h 10000"/>
                  <a:gd name="connsiteX194" fmla="*/ 9527 w 9731"/>
                  <a:gd name="connsiteY194" fmla="*/ 2093 h 10000"/>
                  <a:gd name="connsiteX195" fmla="*/ 9591 w 9731"/>
                  <a:gd name="connsiteY195" fmla="*/ 2039 h 10000"/>
                  <a:gd name="connsiteX196" fmla="*/ 9667 w 9731"/>
                  <a:gd name="connsiteY196" fmla="*/ 1985 h 10000"/>
                  <a:gd name="connsiteX197" fmla="*/ 9699 w 9731"/>
                  <a:gd name="connsiteY197" fmla="*/ 1951 h 10000"/>
                  <a:gd name="connsiteX198" fmla="*/ 9731 w 9731"/>
                  <a:gd name="connsiteY198" fmla="*/ 1904 h 10000"/>
                  <a:gd name="connsiteX199" fmla="*/ 9731 w 9731"/>
                  <a:gd name="connsiteY199" fmla="*/ 1870 h 10000"/>
                  <a:gd name="connsiteX200" fmla="*/ 9731 w 9731"/>
                  <a:gd name="connsiteY200" fmla="*/ 1823 h 10000"/>
                  <a:gd name="connsiteX201" fmla="*/ 9710 w 9731"/>
                  <a:gd name="connsiteY201" fmla="*/ 1783 h 10000"/>
                  <a:gd name="connsiteX202" fmla="*/ 9688 w 9731"/>
                  <a:gd name="connsiteY202" fmla="*/ 1749 h 10000"/>
                  <a:gd name="connsiteX203" fmla="*/ 9656 w 9731"/>
                  <a:gd name="connsiteY203" fmla="*/ 1715 h 10000"/>
                  <a:gd name="connsiteX204" fmla="*/ 9624 w 9731"/>
                  <a:gd name="connsiteY204" fmla="*/ 1675 h 10000"/>
                  <a:gd name="connsiteX205" fmla="*/ 9570 w 9731"/>
                  <a:gd name="connsiteY205" fmla="*/ 1654 h 10000"/>
                  <a:gd name="connsiteX206" fmla="*/ 9527 w 9731"/>
                  <a:gd name="connsiteY206" fmla="*/ 1641 h 10000"/>
                  <a:gd name="connsiteX207" fmla="*/ 9463 w 9731"/>
                  <a:gd name="connsiteY207" fmla="*/ 1627 h 10000"/>
                  <a:gd name="connsiteX208" fmla="*/ 9409 w 9731"/>
                  <a:gd name="connsiteY208" fmla="*/ 1614 h 10000"/>
                  <a:gd name="connsiteX209" fmla="*/ 9344 w 9731"/>
                  <a:gd name="connsiteY209" fmla="*/ 1600 h 10000"/>
                  <a:gd name="connsiteX210" fmla="*/ 9301 w 9731"/>
                  <a:gd name="connsiteY210" fmla="*/ 1573 h 10000"/>
                  <a:gd name="connsiteX211" fmla="*/ 9257 w 9731"/>
                  <a:gd name="connsiteY211" fmla="*/ 1560 h 10000"/>
                  <a:gd name="connsiteX212" fmla="*/ 9215 w 9731"/>
                  <a:gd name="connsiteY212" fmla="*/ 1519 h 10000"/>
                  <a:gd name="connsiteX213" fmla="*/ 9117 w 9731"/>
                  <a:gd name="connsiteY213" fmla="*/ 1404 h 10000"/>
                  <a:gd name="connsiteX214" fmla="*/ 9000 w 9731"/>
                  <a:gd name="connsiteY214" fmla="*/ 1283 h 10000"/>
                  <a:gd name="connsiteX215" fmla="*/ 8870 w 9731"/>
                  <a:gd name="connsiteY215" fmla="*/ 1175 h 10000"/>
                  <a:gd name="connsiteX216" fmla="*/ 8742 w 9731"/>
                  <a:gd name="connsiteY216" fmla="*/ 1053 h 10000"/>
                  <a:gd name="connsiteX217" fmla="*/ 8591 w 9731"/>
                  <a:gd name="connsiteY217" fmla="*/ 945 h 10000"/>
                  <a:gd name="connsiteX218" fmla="*/ 8474 w 9731"/>
                  <a:gd name="connsiteY218" fmla="*/ 831 h 10000"/>
                  <a:gd name="connsiteX219" fmla="*/ 8431 w 9731"/>
                  <a:gd name="connsiteY219" fmla="*/ 763 h 10000"/>
                  <a:gd name="connsiteX220" fmla="*/ 8376 w 9731"/>
                  <a:gd name="connsiteY220" fmla="*/ 702 h 10000"/>
                  <a:gd name="connsiteX221" fmla="*/ 8343 w 9731"/>
                  <a:gd name="connsiteY221" fmla="*/ 635 h 10000"/>
                  <a:gd name="connsiteX222" fmla="*/ 8322 w 9731"/>
                  <a:gd name="connsiteY222" fmla="*/ 560 h 10000"/>
                  <a:gd name="connsiteX223" fmla="*/ 8258 w 9731"/>
                  <a:gd name="connsiteY223" fmla="*/ 473 h 10000"/>
                  <a:gd name="connsiteX224" fmla="*/ 8204 w 9731"/>
                  <a:gd name="connsiteY224" fmla="*/ 392 h 10000"/>
                  <a:gd name="connsiteX225" fmla="*/ 8128 w 9731"/>
                  <a:gd name="connsiteY225" fmla="*/ 297 h 10000"/>
                  <a:gd name="connsiteX226" fmla="*/ 8043 w 9731"/>
                  <a:gd name="connsiteY226" fmla="*/ 216 h 10000"/>
                  <a:gd name="connsiteX227" fmla="*/ 7935 w 9731"/>
                  <a:gd name="connsiteY227" fmla="*/ 155 h 10000"/>
                  <a:gd name="connsiteX228" fmla="*/ 7839 w 9731"/>
                  <a:gd name="connsiteY228" fmla="*/ 88 h 10000"/>
                  <a:gd name="connsiteX229" fmla="*/ 7721 w 9731"/>
                  <a:gd name="connsiteY229" fmla="*/ 34 h 10000"/>
                  <a:gd name="connsiteX230" fmla="*/ 7592 w 9731"/>
                  <a:gd name="connsiteY230" fmla="*/ 0 h 10000"/>
                  <a:gd name="connsiteX231" fmla="*/ 7474 w 9731"/>
                  <a:gd name="connsiteY231" fmla="*/ 0 h 10000"/>
                  <a:gd name="connsiteX232" fmla="*/ 7376 w 9731"/>
                  <a:gd name="connsiteY232" fmla="*/ 7 h 10000"/>
                  <a:gd name="connsiteX233" fmla="*/ 7290 w 9731"/>
                  <a:gd name="connsiteY233" fmla="*/ 14 h 10000"/>
                  <a:gd name="connsiteX234" fmla="*/ 7182 w 9731"/>
                  <a:gd name="connsiteY234" fmla="*/ 41 h 10000"/>
                  <a:gd name="connsiteX235" fmla="*/ 7011 w 9731"/>
                  <a:gd name="connsiteY235" fmla="*/ 101 h 10000"/>
                  <a:gd name="connsiteX236" fmla="*/ 6850 w 9731"/>
                  <a:gd name="connsiteY236" fmla="*/ 162 h 10000"/>
                  <a:gd name="connsiteX237" fmla="*/ 6710 w 9731"/>
                  <a:gd name="connsiteY237" fmla="*/ 243 h 10000"/>
                  <a:gd name="connsiteX238" fmla="*/ 6549 w 9731"/>
                  <a:gd name="connsiteY238" fmla="*/ 324 h 10000"/>
                  <a:gd name="connsiteX239" fmla="*/ 6397 w 9731"/>
                  <a:gd name="connsiteY239" fmla="*/ 398 h 10000"/>
                  <a:gd name="connsiteX240" fmla="*/ 6236 w 9731"/>
                  <a:gd name="connsiteY240" fmla="*/ 466 h 10000"/>
                  <a:gd name="connsiteX241" fmla="*/ 6151 w 9731"/>
                  <a:gd name="connsiteY241" fmla="*/ 500 h 10000"/>
                  <a:gd name="connsiteX242" fmla="*/ 6054 w 9731"/>
                  <a:gd name="connsiteY242" fmla="*/ 527 h 10000"/>
                  <a:gd name="connsiteX243" fmla="*/ 5946 w 9731"/>
                  <a:gd name="connsiteY243" fmla="*/ 533 h 10000"/>
                  <a:gd name="connsiteX244" fmla="*/ 5850 w 9731"/>
                  <a:gd name="connsiteY244" fmla="*/ 533 h 10000"/>
                  <a:gd name="connsiteX245" fmla="*/ 5753 w 9731"/>
                  <a:gd name="connsiteY245" fmla="*/ 547 h 10000"/>
                  <a:gd name="connsiteX246" fmla="*/ 5635 w 9731"/>
                  <a:gd name="connsiteY246" fmla="*/ 560 h 10000"/>
                  <a:gd name="connsiteX247" fmla="*/ 5526 w 9731"/>
                  <a:gd name="connsiteY247" fmla="*/ 581 h 10000"/>
                  <a:gd name="connsiteX248" fmla="*/ 5441 w 9731"/>
                  <a:gd name="connsiteY248" fmla="*/ 621 h 10000"/>
                  <a:gd name="connsiteX249" fmla="*/ 5398 w 9731"/>
                  <a:gd name="connsiteY249" fmla="*/ 635 h 10000"/>
                  <a:gd name="connsiteX250" fmla="*/ 5366 w 9731"/>
                  <a:gd name="connsiteY250" fmla="*/ 655 h 10000"/>
                  <a:gd name="connsiteX251" fmla="*/ 5355 w 9731"/>
                  <a:gd name="connsiteY251" fmla="*/ 675 h 10000"/>
                  <a:gd name="connsiteX252" fmla="*/ 5322 w 9731"/>
                  <a:gd name="connsiteY252" fmla="*/ 702 h 10000"/>
                  <a:gd name="connsiteX253" fmla="*/ 5311 w 9731"/>
                  <a:gd name="connsiteY253" fmla="*/ 716 h 10000"/>
                  <a:gd name="connsiteX254" fmla="*/ 5311 w 9731"/>
                  <a:gd name="connsiteY254" fmla="*/ 743 h 10000"/>
                  <a:gd name="connsiteX255" fmla="*/ 5311 w 9731"/>
                  <a:gd name="connsiteY255" fmla="*/ 770 h 10000"/>
                  <a:gd name="connsiteX256" fmla="*/ 5311 w 9731"/>
                  <a:gd name="connsiteY256" fmla="*/ 804 h 10000"/>
                  <a:gd name="connsiteX257" fmla="*/ 5344 w 9731"/>
                  <a:gd name="connsiteY257" fmla="*/ 864 h 10000"/>
                  <a:gd name="connsiteX258" fmla="*/ 5366 w 9731"/>
                  <a:gd name="connsiteY258" fmla="*/ 925 h 10000"/>
                  <a:gd name="connsiteX259" fmla="*/ 5409 w 9731"/>
                  <a:gd name="connsiteY259" fmla="*/ 986 h 10000"/>
                  <a:gd name="connsiteX260" fmla="*/ 5462 w 9731"/>
                  <a:gd name="connsiteY260" fmla="*/ 1040 h 10000"/>
                  <a:gd name="connsiteX261" fmla="*/ 5505 w 9731"/>
                  <a:gd name="connsiteY261" fmla="*/ 1094 h 10000"/>
                  <a:gd name="connsiteX262" fmla="*/ 5558 w 9731"/>
                  <a:gd name="connsiteY262" fmla="*/ 1148 h 10000"/>
                  <a:gd name="connsiteX263" fmla="*/ 5613 w 9731"/>
                  <a:gd name="connsiteY263" fmla="*/ 1202 h 10000"/>
                  <a:gd name="connsiteX264" fmla="*/ 5657 w 9731"/>
                  <a:gd name="connsiteY264" fmla="*/ 1249 h 10000"/>
                  <a:gd name="connsiteX265" fmla="*/ 5505 w 9731"/>
                  <a:gd name="connsiteY265" fmla="*/ 1519 h 10000"/>
                  <a:gd name="connsiteX266" fmla="*/ 5483 w 9731"/>
                  <a:gd name="connsiteY266" fmla="*/ 1573 h 10000"/>
                  <a:gd name="connsiteX267" fmla="*/ 5473 w 9731"/>
                  <a:gd name="connsiteY267" fmla="*/ 1641 h 10000"/>
                  <a:gd name="connsiteX268" fmla="*/ 5483 w 9731"/>
                  <a:gd name="connsiteY268" fmla="*/ 1695 h 10000"/>
                  <a:gd name="connsiteX269" fmla="*/ 5483 w 9731"/>
                  <a:gd name="connsiteY269" fmla="*/ 1749 h 10000"/>
                  <a:gd name="connsiteX270" fmla="*/ 5505 w 9731"/>
                  <a:gd name="connsiteY270" fmla="*/ 1803 h 10000"/>
                  <a:gd name="connsiteX271" fmla="*/ 5505 w 9731"/>
                  <a:gd name="connsiteY271" fmla="*/ 1857 h 10000"/>
                  <a:gd name="connsiteX272" fmla="*/ 5515 w 9731"/>
                  <a:gd name="connsiteY272" fmla="*/ 1911 h 10000"/>
                  <a:gd name="connsiteX273" fmla="*/ 5515 w 9731"/>
                  <a:gd name="connsiteY273" fmla="*/ 1965 h 10000"/>
                  <a:gd name="connsiteX274" fmla="*/ 5526 w 9731"/>
                  <a:gd name="connsiteY274" fmla="*/ 2039 h 10000"/>
                  <a:gd name="connsiteX275" fmla="*/ 5526 w 9731"/>
                  <a:gd name="connsiteY275" fmla="*/ 2107 h 10000"/>
                  <a:gd name="connsiteX276" fmla="*/ 5526 w 9731"/>
                  <a:gd name="connsiteY276" fmla="*/ 2167 h 10000"/>
                  <a:gd name="connsiteX277" fmla="*/ 5526 w 9731"/>
                  <a:gd name="connsiteY277" fmla="*/ 2235 h 10000"/>
                  <a:gd name="connsiteX278" fmla="*/ 5526 w 9731"/>
                  <a:gd name="connsiteY278" fmla="*/ 2296 h 10000"/>
                  <a:gd name="connsiteX279" fmla="*/ 5526 w 9731"/>
                  <a:gd name="connsiteY279" fmla="*/ 2350 h 10000"/>
                  <a:gd name="connsiteX280" fmla="*/ 5515 w 9731"/>
                  <a:gd name="connsiteY280" fmla="*/ 2417 h 10000"/>
                  <a:gd name="connsiteX281" fmla="*/ 5483 w 9731"/>
                  <a:gd name="connsiteY281" fmla="*/ 2478 h 10000"/>
                  <a:gd name="connsiteX282" fmla="*/ 5483 w 9731"/>
                  <a:gd name="connsiteY282" fmla="*/ 2505 h 10000"/>
                  <a:gd name="connsiteX283" fmla="*/ 5473 w 9731"/>
                  <a:gd name="connsiteY283" fmla="*/ 2539 h 10000"/>
                  <a:gd name="connsiteX284" fmla="*/ 5473 w 9731"/>
                  <a:gd name="connsiteY284" fmla="*/ 2579 h 10000"/>
                  <a:gd name="connsiteX285" fmla="*/ 5462 w 9731"/>
                  <a:gd name="connsiteY285" fmla="*/ 2606 h 10000"/>
                  <a:gd name="connsiteX286" fmla="*/ 5462 w 9731"/>
                  <a:gd name="connsiteY286" fmla="*/ 2640 h 10000"/>
                  <a:gd name="connsiteX287" fmla="*/ 5462 w 9731"/>
                  <a:gd name="connsiteY287" fmla="*/ 2667 h 10000"/>
                  <a:gd name="connsiteX288" fmla="*/ 5462 w 9731"/>
                  <a:gd name="connsiteY288" fmla="*/ 2708 h 10000"/>
                  <a:gd name="connsiteX289" fmla="*/ 5473 w 9731"/>
                  <a:gd name="connsiteY289" fmla="*/ 2735 h 10000"/>
                  <a:gd name="connsiteX290" fmla="*/ 5301 w 9731"/>
                  <a:gd name="connsiteY290" fmla="*/ 2714 h 10000"/>
                  <a:gd name="connsiteX291" fmla="*/ 5108 w 9731"/>
                  <a:gd name="connsiteY291" fmla="*/ 2687 h 10000"/>
                  <a:gd name="connsiteX292" fmla="*/ 4925 w 9731"/>
                  <a:gd name="connsiteY292" fmla="*/ 2667 h 10000"/>
                  <a:gd name="connsiteX293" fmla="*/ 4742 w 9731"/>
                  <a:gd name="connsiteY293" fmla="*/ 2654 h 10000"/>
                  <a:gd name="connsiteX294" fmla="*/ 4559 w 9731"/>
                  <a:gd name="connsiteY294" fmla="*/ 2654 h 10000"/>
                  <a:gd name="connsiteX295" fmla="*/ 4387 w 9731"/>
                  <a:gd name="connsiteY295" fmla="*/ 2660 h 10000"/>
                  <a:gd name="connsiteX296" fmla="*/ 4290 w 9731"/>
                  <a:gd name="connsiteY296" fmla="*/ 2681 h 10000"/>
                  <a:gd name="connsiteX297" fmla="*/ 4205 w 9731"/>
                  <a:gd name="connsiteY297" fmla="*/ 2694 h 10000"/>
                  <a:gd name="connsiteX298" fmla="*/ 4118 w 9731"/>
                  <a:gd name="connsiteY298" fmla="*/ 2721 h 10000"/>
                  <a:gd name="connsiteX299" fmla="*/ 4054 w 9731"/>
                  <a:gd name="connsiteY299" fmla="*/ 2748 h 10000"/>
                  <a:gd name="connsiteX300" fmla="*/ 4000 w 9731"/>
                  <a:gd name="connsiteY300" fmla="*/ 2789 h 10000"/>
                  <a:gd name="connsiteX301" fmla="*/ 3990 w 9731"/>
                  <a:gd name="connsiteY301" fmla="*/ 2822 h 10000"/>
                  <a:gd name="connsiteX302" fmla="*/ 3979 w 9731"/>
                  <a:gd name="connsiteY302" fmla="*/ 2863 h 10000"/>
                  <a:gd name="connsiteX303" fmla="*/ 3990 w 9731"/>
                  <a:gd name="connsiteY303" fmla="*/ 2897 h 10000"/>
                  <a:gd name="connsiteX304" fmla="*/ 4000 w 9731"/>
                  <a:gd name="connsiteY304" fmla="*/ 2937 h 10000"/>
                  <a:gd name="connsiteX305" fmla="*/ 4022 w 9731"/>
                  <a:gd name="connsiteY305" fmla="*/ 2971 h 10000"/>
                  <a:gd name="connsiteX306" fmla="*/ 4054 w 9731"/>
                  <a:gd name="connsiteY306" fmla="*/ 3005 h 10000"/>
                  <a:gd name="connsiteX307" fmla="*/ 4075 w 9731"/>
                  <a:gd name="connsiteY307" fmla="*/ 3045 h 10000"/>
                  <a:gd name="connsiteX308" fmla="*/ 4118 w 9731"/>
                  <a:gd name="connsiteY308" fmla="*/ 3072 h 10000"/>
                  <a:gd name="connsiteX309" fmla="*/ 4183 w 9731"/>
                  <a:gd name="connsiteY309" fmla="*/ 3106 h 10000"/>
                  <a:gd name="connsiteX310" fmla="*/ 4237 w 9731"/>
                  <a:gd name="connsiteY310" fmla="*/ 3133 h 10000"/>
                  <a:gd name="connsiteX311" fmla="*/ 4290 w 9731"/>
                  <a:gd name="connsiteY311" fmla="*/ 3153 h 10000"/>
                  <a:gd name="connsiteX312" fmla="*/ 4365 w 9731"/>
                  <a:gd name="connsiteY312" fmla="*/ 3174 h 10000"/>
                  <a:gd name="connsiteX313" fmla="*/ 4441 w 9731"/>
                  <a:gd name="connsiteY313" fmla="*/ 3180 h 10000"/>
                  <a:gd name="connsiteX314" fmla="*/ 4494 w 9731"/>
                  <a:gd name="connsiteY314" fmla="*/ 3187 h 10000"/>
                  <a:gd name="connsiteX315" fmla="*/ 4569 w 9731"/>
                  <a:gd name="connsiteY315" fmla="*/ 3201 h 10000"/>
                  <a:gd name="connsiteX316" fmla="*/ 4569 w 9731"/>
                  <a:gd name="connsiteY316" fmla="*/ 3234 h 10000"/>
                  <a:gd name="connsiteX317" fmla="*/ 4569 w 9731"/>
                  <a:gd name="connsiteY317" fmla="*/ 3268 h 10000"/>
                  <a:gd name="connsiteX318" fmla="*/ 4569 w 9731"/>
                  <a:gd name="connsiteY318" fmla="*/ 3309 h 10000"/>
                  <a:gd name="connsiteX319" fmla="*/ 4569 w 9731"/>
                  <a:gd name="connsiteY319" fmla="*/ 3342 h 10000"/>
                  <a:gd name="connsiteX320" fmla="*/ 4591 w 9731"/>
                  <a:gd name="connsiteY320" fmla="*/ 3383 h 10000"/>
                  <a:gd name="connsiteX321" fmla="*/ 4591 w 9731"/>
                  <a:gd name="connsiteY321" fmla="*/ 3417 h 10000"/>
                  <a:gd name="connsiteX322" fmla="*/ 4601 w 9731"/>
                  <a:gd name="connsiteY322" fmla="*/ 3450 h 10000"/>
                  <a:gd name="connsiteX323" fmla="*/ 4634 w 9731"/>
                  <a:gd name="connsiteY323" fmla="*/ 3491 h 10000"/>
                  <a:gd name="connsiteX324" fmla="*/ 4656 w 9731"/>
                  <a:gd name="connsiteY324" fmla="*/ 3552 h 10000"/>
                  <a:gd name="connsiteX325" fmla="*/ 4699 w 9731"/>
                  <a:gd name="connsiteY325" fmla="*/ 3619 h 10000"/>
                  <a:gd name="connsiteX326" fmla="*/ 4742 w 9731"/>
                  <a:gd name="connsiteY326" fmla="*/ 3673 h 10000"/>
                  <a:gd name="connsiteX327" fmla="*/ 4785 w 9731"/>
                  <a:gd name="connsiteY327" fmla="*/ 3734 h 10000"/>
                  <a:gd name="connsiteX328" fmla="*/ 4828 w 9731"/>
                  <a:gd name="connsiteY328" fmla="*/ 3788 h 10000"/>
                  <a:gd name="connsiteX329" fmla="*/ 4849 w 9731"/>
                  <a:gd name="connsiteY329" fmla="*/ 3856 h 10000"/>
                  <a:gd name="connsiteX330" fmla="*/ 4861 w 9731"/>
                  <a:gd name="connsiteY330" fmla="*/ 3916 h 10000"/>
                  <a:gd name="connsiteX331" fmla="*/ 4828 w 9731"/>
                  <a:gd name="connsiteY331" fmla="*/ 3991 h 10000"/>
                  <a:gd name="connsiteX332" fmla="*/ 4817 w 9731"/>
                  <a:gd name="connsiteY332" fmla="*/ 4038 h 10000"/>
                  <a:gd name="connsiteX333" fmla="*/ 4807 w 9731"/>
                  <a:gd name="connsiteY333" fmla="*/ 4085 h 10000"/>
                  <a:gd name="connsiteX334" fmla="*/ 4785 w 9731"/>
                  <a:gd name="connsiteY334" fmla="*/ 4139 h 10000"/>
                  <a:gd name="connsiteX335" fmla="*/ 4785 w 9731"/>
                  <a:gd name="connsiteY335" fmla="*/ 4180 h 10000"/>
                  <a:gd name="connsiteX336" fmla="*/ 4775 w 9731"/>
                  <a:gd name="connsiteY336" fmla="*/ 4227 h 10000"/>
                  <a:gd name="connsiteX337" fmla="*/ 4764 w 9731"/>
                  <a:gd name="connsiteY337" fmla="*/ 4274 h 10000"/>
                  <a:gd name="connsiteX338" fmla="*/ 4764 w 9731"/>
                  <a:gd name="connsiteY338" fmla="*/ 4321 h 10000"/>
                  <a:gd name="connsiteX339" fmla="*/ 4742 w 9731"/>
                  <a:gd name="connsiteY339" fmla="*/ 4369 h 10000"/>
                  <a:gd name="connsiteX340" fmla="*/ 4452 w 9731"/>
                  <a:gd name="connsiteY340" fmla="*/ 4402 h 10000"/>
                  <a:gd name="connsiteX341" fmla="*/ 4527 w 9731"/>
                  <a:gd name="connsiteY341" fmla="*/ 4619 h 10000"/>
                  <a:gd name="connsiteX342" fmla="*/ 4494 w 9731"/>
                  <a:gd name="connsiteY342" fmla="*/ 4632 h 10000"/>
                  <a:gd name="connsiteX343" fmla="*/ 4452 w 9731"/>
                  <a:gd name="connsiteY343" fmla="*/ 4639 h 10000"/>
                  <a:gd name="connsiteX344" fmla="*/ 4430 w 9731"/>
                  <a:gd name="connsiteY344" fmla="*/ 4646 h 10000"/>
                  <a:gd name="connsiteX345" fmla="*/ 4387 w 9731"/>
                  <a:gd name="connsiteY345" fmla="*/ 4646 h 10000"/>
                  <a:gd name="connsiteX346" fmla="*/ 4344 w 9731"/>
                  <a:gd name="connsiteY346" fmla="*/ 4659 h 10000"/>
                  <a:gd name="connsiteX347" fmla="*/ 4290 w 9731"/>
                  <a:gd name="connsiteY347" fmla="*/ 4666 h 10000"/>
                  <a:gd name="connsiteX348" fmla="*/ 4269 w 9731"/>
                  <a:gd name="connsiteY348" fmla="*/ 4686 h 10000"/>
                  <a:gd name="connsiteX349" fmla="*/ 4226 w 9731"/>
                  <a:gd name="connsiteY349" fmla="*/ 4693 h 10000"/>
                  <a:gd name="connsiteX350" fmla="*/ 4183 w 9731"/>
                  <a:gd name="connsiteY350" fmla="*/ 4700 h 10000"/>
                  <a:gd name="connsiteX351" fmla="*/ 4141 w 9731"/>
                  <a:gd name="connsiteY351" fmla="*/ 4700 h 10000"/>
                  <a:gd name="connsiteX352" fmla="*/ 4097 w 9731"/>
                  <a:gd name="connsiteY352" fmla="*/ 4693 h 10000"/>
                  <a:gd name="connsiteX353" fmla="*/ 4054 w 9731"/>
                  <a:gd name="connsiteY353" fmla="*/ 4686 h 10000"/>
                  <a:gd name="connsiteX354" fmla="*/ 4000 w 9731"/>
                  <a:gd name="connsiteY354" fmla="*/ 4673 h 10000"/>
                  <a:gd name="connsiteX355" fmla="*/ 3958 w 9731"/>
                  <a:gd name="connsiteY355" fmla="*/ 4673 h 10000"/>
                  <a:gd name="connsiteX356" fmla="*/ 3915 w 9731"/>
                  <a:gd name="connsiteY356" fmla="*/ 4673 h 10000"/>
                  <a:gd name="connsiteX357" fmla="*/ 3871 w 9731"/>
                  <a:gd name="connsiteY357" fmla="*/ 4693 h 10000"/>
                  <a:gd name="connsiteX358" fmla="*/ 3860 w 9731"/>
                  <a:gd name="connsiteY358" fmla="*/ 4700 h 10000"/>
                  <a:gd name="connsiteX359" fmla="*/ 3850 w 9731"/>
                  <a:gd name="connsiteY359" fmla="*/ 4720 h 10000"/>
                  <a:gd name="connsiteX360" fmla="*/ 3828 w 9731"/>
                  <a:gd name="connsiteY360" fmla="*/ 4733 h 10000"/>
                  <a:gd name="connsiteX361" fmla="*/ 3818 w 9731"/>
                  <a:gd name="connsiteY361" fmla="*/ 4747 h 10000"/>
                  <a:gd name="connsiteX362" fmla="*/ 3807 w 9731"/>
                  <a:gd name="connsiteY362" fmla="*/ 4767 h 10000"/>
                  <a:gd name="connsiteX363" fmla="*/ 3785 w 9731"/>
                  <a:gd name="connsiteY363" fmla="*/ 4787 h 10000"/>
                  <a:gd name="connsiteX364" fmla="*/ 3785 w 9731"/>
                  <a:gd name="connsiteY364" fmla="*/ 4801 h 10000"/>
                  <a:gd name="connsiteX365" fmla="*/ 3774 w 9731"/>
                  <a:gd name="connsiteY365" fmla="*/ 4821 h 10000"/>
                  <a:gd name="connsiteX366" fmla="*/ 3742 w 9731"/>
                  <a:gd name="connsiteY366" fmla="*/ 4814 h 10000"/>
                  <a:gd name="connsiteX367" fmla="*/ 3710 w 9731"/>
                  <a:gd name="connsiteY367" fmla="*/ 4801 h 10000"/>
                  <a:gd name="connsiteX368" fmla="*/ 3688 w 9731"/>
                  <a:gd name="connsiteY368" fmla="*/ 4787 h 10000"/>
                  <a:gd name="connsiteX369" fmla="*/ 3655 w 9731"/>
                  <a:gd name="connsiteY369" fmla="*/ 4774 h 10000"/>
                  <a:gd name="connsiteX370" fmla="*/ 3623 w 9731"/>
                  <a:gd name="connsiteY370" fmla="*/ 4767 h 10000"/>
                  <a:gd name="connsiteX371" fmla="*/ 3602 w 9731"/>
                  <a:gd name="connsiteY371" fmla="*/ 4760 h 10000"/>
                  <a:gd name="connsiteX372" fmla="*/ 3559 w 9731"/>
                  <a:gd name="connsiteY372" fmla="*/ 4760 h 10000"/>
                  <a:gd name="connsiteX373" fmla="*/ 3527 w 9731"/>
                  <a:gd name="connsiteY373" fmla="*/ 4774 h 10000"/>
                  <a:gd name="connsiteX374" fmla="*/ 3484 w 9731"/>
                  <a:gd name="connsiteY374" fmla="*/ 4794 h 10000"/>
                  <a:gd name="connsiteX375" fmla="*/ 3473 w 9731"/>
                  <a:gd name="connsiteY375" fmla="*/ 4821 h 10000"/>
                  <a:gd name="connsiteX376" fmla="*/ 3452 w 9731"/>
                  <a:gd name="connsiteY376" fmla="*/ 4848 h 10000"/>
                  <a:gd name="connsiteX377" fmla="*/ 3441 w 9731"/>
                  <a:gd name="connsiteY377" fmla="*/ 4875 h 10000"/>
                  <a:gd name="connsiteX378" fmla="*/ 3441 w 9731"/>
                  <a:gd name="connsiteY378" fmla="*/ 4902 h 10000"/>
                  <a:gd name="connsiteX379" fmla="*/ 3419 w 9731"/>
                  <a:gd name="connsiteY379" fmla="*/ 4929 h 10000"/>
                  <a:gd name="connsiteX380" fmla="*/ 3419 w 9731"/>
                  <a:gd name="connsiteY380" fmla="*/ 4956 h 10000"/>
                  <a:gd name="connsiteX381" fmla="*/ 3408 w 9731"/>
                  <a:gd name="connsiteY381" fmla="*/ 4983 h 10000"/>
                  <a:gd name="connsiteX382" fmla="*/ 3398 w 9731"/>
                  <a:gd name="connsiteY382" fmla="*/ 5037 h 10000"/>
                  <a:gd name="connsiteX383" fmla="*/ 3376 w 9731"/>
                  <a:gd name="connsiteY383" fmla="*/ 5098 h 10000"/>
                  <a:gd name="connsiteX384" fmla="*/ 3333 w 9731"/>
                  <a:gd name="connsiteY384" fmla="*/ 5138 h 10000"/>
                  <a:gd name="connsiteX385" fmla="*/ 3280 w 9731"/>
                  <a:gd name="connsiteY385" fmla="*/ 5186 h 10000"/>
                  <a:gd name="connsiteX386" fmla="*/ 3226 w 9731"/>
                  <a:gd name="connsiteY386" fmla="*/ 5233 h 10000"/>
                  <a:gd name="connsiteX387" fmla="*/ 3161 w 9731"/>
                  <a:gd name="connsiteY387" fmla="*/ 5267 h 10000"/>
                  <a:gd name="connsiteX388" fmla="*/ 3108 w 9731"/>
                  <a:gd name="connsiteY388" fmla="*/ 5314 h 10000"/>
                  <a:gd name="connsiteX389" fmla="*/ 3044 w 9731"/>
                  <a:gd name="connsiteY389" fmla="*/ 5361 h 10000"/>
                  <a:gd name="connsiteX390" fmla="*/ 3044 w 9731"/>
                  <a:gd name="connsiteY390" fmla="*/ 5361 h 10000"/>
                  <a:gd name="connsiteX391" fmla="*/ 3033 w 9731"/>
                  <a:gd name="connsiteY391" fmla="*/ 5361 h 10000"/>
                  <a:gd name="connsiteX392" fmla="*/ 3022 w 9731"/>
                  <a:gd name="connsiteY392" fmla="*/ 5361 h 10000"/>
                  <a:gd name="connsiteX393" fmla="*/ 3022 w 9731"/>
                  <a:gd name="connsiteY393" fmla="*/ 5361 h 10000"/>
                  <a:gd name="connsiteX394" fmla="*/ 3001 w 9731"/>
                  <a:gd name="connsiteY394" fmla="*/ 5361 h 10000"/>
                  <a:gd name="connsiteX395" fmla="*/ 2990 w 9731"/>
                  <a:gd name="connsiteY395" fmla="*/ 5361 h 10000"/>
                  <a:gd name="connsiteX396" fmla="*/ 2990 w 9731"/>
                  <a:gd name="connsiteY396" fmla="*/ 5348 h 10000"/>
                  <a:gd name="connsiteX397" fmla="*/ 2979 w 9731"/>
                  <a:gd name="connsiteY397" fmla="*/ 5341 h 10000"/>
                  <a:gd name="connsiteX398" fmla="*/ 2979 w 9731"/>
                  <a:gd name="connsiteY398" fmla="*/ 5260 h 10000"/>
                  <a:gd name="connsiteX399" fmla="*/ 2979 w 9731"/>
                  <a:gd name="connsiteY399" fmla="*/ 5165 h 10000"/>
                  <a:gd name="connsiteX400" fmla="*/ 2958 w 9731"/>
                  <a:gd name="connsiteY400" fmla="*/ 5084 h 10000"/>
                  <a:gd name="connsiteX401" fmla="*/ 2958 w 9731"/>
                  <a:gd name="connsiteY401" fmla="*/ 4997 h 10000"/>
                  <a:gd name="connsiteX402" fmla="*/ 2947 w 9731"/>
                  <a:gd name="connsiteY402" fmla="*/ 4916 h 10000"/>
                  <a:gd name="connsiteX403" fmla="*/ 2947 w 9731"/>
                  <a:gd name="connsiteY403" fmla="*/ 4828 h 10000"/>
                  <a:gd name="connsiteX404" fmla="*/ 2958 w 9731"/>
                  <a:gd name="connsiteY404" fmla="*/ 4747 h 10000"/>
                  <a:gd name="connsiteX405" fmla="*/ 2979 w 9731"/>
                  <a:gd name="connsiteY405" fmla="*/ 4666 h 10000"/>
                  <a:gd name="connsiteX406" fmla="*/ 2979 w 9731"/>
                  <a:gd name="connsiteY406" fmla="*/ 4619 h 10000"/>
                  <a:gd name="connsiteX407" fmla="*/ 2979 w 9731"/>
                  <a:gd name="connsiteY407" fmla="*/ 4564 h 10000"/>
                  <a:gd name="connsiteX408" fmla="*/ 2990 w 9731"/>
                  <a:gd name="connsiteY408" fmla="*/ 4517 h 10000"/>
                  <a:gd name="connsiteX409" fmla="*/ 3022 w 9731"/>
                  <a:gd name="connsiteY409" fmla="*/ 4477 h 10000"/>
                  <a:gd name="connsiteX410" fmla="*/ 3033 w 9731"/>
                  <a:gd name="connsiteY410" fmla="*/ 4429 h 10000"/>
                  <a:gd name="connsiteX411" fmla="*/ 3033 w 9731"/>
                  <a:gd name="connsiteY411" fmla="*/ 4382 h 10000"/>
                  <a:gd name="connsiteX412" fmla="*/ 3033 w 9731"/>
                  <a:gd name="connsiteY412" fmla="*/ 4348 h 10000"/>
                  <a:gd name="connsiteX413" fmla="*/ 2990 w 9731"/>
                  <a:gd name="connsiteY413" fmla="*/ 4308 h 10000"/>
                  <a:gd name="connsiteX414" fmla="*/ 2881 w 9731"/>
                  <a:gd name="connsiteY414" fmla="*/ 4301 h 10000"/>
                  <a:gd name="connsiteX415" fmla="*/ 2796 w 9731"/>
                  <a:gd name="connsiteY415" fmla="*/ 4294 h 10000"/>
                  <a:gd name="connsiteX416" fmla="*/ 2698 w 9731"/>
                  <a:gd name="connsiteY416" fmla="*/ 4294 h 10000"/>
                  <a:gd name="connsiteX417" fmla="*/ 2591 w 9731"/>
                  <a:gd name="connsiteY417" fmla="*/ 4294 h 10000"/>
                  <a:gd name="connsiteX418" fmla="*/ 2506 w 9731"/>
                  <a:gd name="connsiteY418" fmla="*/ 4281 h 10000"/>
                  <a:gd name="connsiteX419" fmla="*/ 2409 w 9731"/>
                  <a:gd name="connsiteY419" fmla="*/ 4274 h 10000"/>
                  <a:gd name="connsiteX420" fmla="*/ 2323 w 9731"/>
                  <a:gd name="connsiteY420" fmla="*/ 4267 h 10000"/>
                  <a:gd name="connsiteX421" fmla="*/ 2237 w 9731"/>
                  <a:gd name="connsiteY421" fmla="*/ 4247 h 10000"/>
                  <a:gd name="connsiteX422" fmla="*/ 2248 w 9731"/>
                  <a:gd name="connsiteY422" fmla="*/ 4227 h 10000"/>
                  <a:gd name="connsiteX423" fmla="*/ 2280 w 9731"/>
                  <a:gd name="connsiteY423" fmla="*/ 4213 h 10000"/>
                  <a:gd name="connsiteX424" fmla="*/ 2291 w 9731"/>
                  <a:gd name="connsiteY424" fmla="*/ 4193 h 10000"/>
                  <a:gd name="connsiteX425" fmla="*/ 2323 w 9731"/>
                  <a:gd name="connsiteY425" fmla="*/ 4173 h 10000"/>
                  <a:gd name="connsiteX426" fmla="*/ 2334 w 9731"/>
                  <a:gd name="connsiteY426" fmla="*/ 4153 h 10000"/>
                  <a:gd name="connsiteX427" fmla="*/ 2334 w 9731"/>
                  <a:gd name="connsiteY427" fmla="*/ 4126 h 10000"/>
                  <a:gd name="connsiteX428" fmla="*/ 2355 w 9731"/>
                  <a:gd name="connsiteY428" fmla="*/ 4112 h 10000"/>
                  <a:gd name="connsiteX429" fmla="*/ 2355 w 9731"/>
                  <a:gd name="connsiteY429" fmla="*/ 4085 h 10000"/>
                  <a:gd name="connsiteX430" fmla="*/ 2302 w 9731"/>
                  <a:gd name="connsiteY430" fmla="*/ 4065 h 10000"/>
                  <a:gd name="connsiteX431" fmla="*/ 2280 w 9731"/>
                  <a:gd name="connsiteY431" fmla="*/ 4038 h 10000"/>
                  <a:gd name="connsiteX432" fmla="*/ 2248 w 9731"/>
                  <a:gd name="connsiteY432" fmla="*/ 4018 h 10000"/>
                  <a:gd name="connsiteX433" fmla="*/ 2215 w 9731"/>
                  <a:gd name="connsiteY433" fmla="*/ 3991 h 10000"/>
                  <a:gd name="connsiteX434" fmla="*/ 2204 w 9731"/>
                  <a:gd name="connsiteY434" fmla="*/ 3964 h 10000"/>
                  <a:gd name="connsiteX435" fmla="*/ 2172 w 9731"/>
                  <a:gd name="connsiteY435" fmla="*/ 3943 h 10000"/>
                  <a:gd name="connsiteX436" fmla="*/ 2172 w 9731"/>
                  <a:gd name="connsiteY436" fmla="*/ 3910 h 10000"/>
                  <a:gd name="connsiteX437" fmla="*/ 2172 w 9731"/>
                  <a:gd name="connsiteY437" fmla="*/ 3883 h 10000"/>
                  <a:gd name="connsiteX438" fmla="*/ 2162 w 9731"/>
                  <a:gd name="connsiteY438" fmla="*/ 3856 h 10000"/>
                  <a:gd name="connsiteX439" fmla="*/ 2151 w 9731"/>
                  <a:gd name="connsiteY439" fmla="*/ 3849 h 10000"/>
                  <a:gd name="connsiteX440" fmla="*/ 2119 w 9731"/>
                  <a:gd name="connsiteY440" fmla="*/ 3828 h 10000"/>
                  <a:gd name="connsiteX441" fmla="*/ 2087 w 9731"/>
                  <a:gd name="connsiteY441" fmla="*/ 3828 h 10000"/>
                  <a:gd name="connsiteX442" fmla="*/ 2065 w 9731"/>
                  <a:gd name="connsiteY442" fmla="*/ 3815 h 10000"/>
                  <a:gd name="connsiteX443" fmla="*/ 2033 w 9731"/>
                  <a:gd name="connsiteY443" fmla="*/ 3815 h 10000"/>
                  <a:gd name="connsiteX444" fmla="*/ 2001 w 9731"/>
                  <a:gd name="connsiteY444" fmla="*/ 3815 h 10000"/>
                  <a:gd name="connsiteX445" fmla="*/ 1967 w 9731"/>
                  <a:gd name="connsiteY445" fmla="*/ 3815 h 10000"/>
                  <a:gd name="connsiteX446" fmla="*/ 1956 w 9731"/>
                  <a:gd name="connsiteY446" fmla="*/ 3815 h 10000"/>
                  <a:gd name="connsiteX447" fmla="*/ 1946 w 9731"/>
                  <a:gd name="connsiteY447" fmla="*/ 3815 h 10000"/>
                  <a:gd name="connsiteX448" fmla="*/ 1924 w 9731"/>
                  <a:gd name="connsiteY448" fmla="*/ 3815 h 10000"/>
                  <a:gd name="connsiteX449" fmla="*/ 1914 w 9731"/>
                  <a:gd name="connsiteY449" fmla="*/ 3815 h 10000"/>
                  <a:gd name="connsiteX450" fmla="*/ 1903 w 9731"/>
                  <a:gd name="connsiteY450" fmla="*/ 3815 h 10000"/>
                  <a:gd name="connsiteX451" fmla="*/ 1882 w 9731"/>
                  <a:gd name="connsiteY451" fmla="*/ 3815 h 10000"/>
                  <a:gd name="connsiteX452" fmla="*/ 1871 w 9731"/>
                  <a:gd name="connsiteY452" fmla="*/ 3808 h 10000"/>
                  <a:gd name="connsiteX453" fmla="*/ 1871 w 9731"/>
                  <a:gd name="connsiteY453" fmla="*/ 3808 h 10000"/>
                  <a:gd name="connsiteX454" fmla="*/ 1860 w 9731"/>
                  <a:gd name="connsiteY454" fmla="*/ 3761 h 10000"/>
                  <a:gd name="connsiteX455" fmla="*/ 1828 w 9731"/>
                  <a:gd name="connsiteY455" fmla="*/ 3727 h 10000"/>
                  <a:gd name="connsiteX456" fmla="*/ 1796 w 9731"/>
                  <a:gd name="connsiteY456" fmla="*/ 3700 h 10000"/>
                  <a:gd name="connsiteX457" fmla="*/ 1752 w 9731"/>
                  <a:gd name="connsiteY457" fmla="*/ 3666 h 10000"/>
                  <a:gd name="connsiteX458" fmla="*/ 1709 w 9731"/>
                  <a:gd name="connsiteY458" fmla="*/ 3646 h 10000"/>
                  <a:gd name="connsiteX459" fmla="*/ 1656 w 9731"/>
                  <a:gd name="connsiteY459" fmla="*/ 3619 h 10000"/>
                  <a:gd name="connsiteX460" fmla="*/ 1592 w 9731"/>
                  <a:gd name="connsiteY460" fmla="*/ 3606 h 10000"/>
                  <a:gd name="connsiteX461" fmla="*/ 1528 w 9731"/>
                  <a:gd name="connsiteY461" fmla="*/ 3592 h 10000"/>
                  <a:gd name="connsiteX462" fmla="*/ 1494 w 9731"/>
                  <a:gd name="connsiteY462" fmla="*/ 3592 h 10000"/>
                  <a:gd name="connsiteX463" fmla="*/ 1452 w 9731"/>
                  <a:gd name="connsiteY463" fmla="*/ 3592 h 10000"/>
                  <a:gd name="connsiteX464" fmla="*/ 1420 w 9731"/>
                  <a:gd name="connsiteY464" fmla="*/ 3592 h 10000"/>
                  <a:gd name="connsiteX465" fmla="*/ 1388 w 9731"/>
                  <a:gd name="connsiteY465" fmla="*/ 3592 h 10000"/>
                  <a:gd name="connsiteX466" fmla="*/ 1366 w 9731"/>
                  <a:gd name="connsiteY466" fmla="*/ 3599 h 10000"/>
                  <a:gd name="connsiteX467" fmla="*/ 1334 w 9731"/>
                  <a:gd name="connsiteY467" fmla="*/ 3606 h 10000"/>
                  <a:gd name="connsiteX468" fmla="*/ 1302 w 9731"/>
                  <a:gd name="connsiteY468" fmla="*/ 3619 h 10000"/>
                  <a:gd name="connsiteX469" fmla="*/ 1291 w 9731"/>
                  <a:gd name="connsiteY469" fmla="*/ 3626 h 10000"/>
                  <a:gd name="connsiteX470" fmla="*/ 1281 w 9731"/>
                  <a:gd name="connsiteY470" fmla="*/ 3646 h 10000"/>
                  <a:gd name="connsiteX471" fmla="*/ 1247 w 9731"/>
                  <a:gd name="connsiteY471" fmla="*/ 3666 h 10000"/>
                  <a:gd name="connsiteX472" fmla="*/ 1237 w 9731"/>
                  <a:gd name="connsiteY472" fmla="*/ 3673 h 10000"/>
                  <a:gd name="connsiteX473" fmla="*/ 1215 w 9731"/>
                  <a:gd name="connsiteY473" fmla="*/ 3693 h 10000"/>
                  <a:gd name="connsiteX474" fmla="*/ 1205 w 9731"/>
                  <a:gd name="connsiteY474" fmla="*/ 3700 h 10000"/>
                  <a:gd name="connsiteX475" fmla="*/ 1205 w 9731"/>
                  <a:gd name="connsiteY475" fmla="*/ 3720 h 10000"/>
                  <a:gd name="connsiteX476" fmla="*/ 1183 w 9731"/>
                  <a:gd name="connsiteY476" fmla="*/ 3734 h 10000"/>
                  <a:gd name="connsiteX477" fmla="*/ 1183 w 9731"/>
                  <a:gd name="connsiteY477" fmla="*/ 3754 h 10000"/>
                  <a:gd name="connsiteX478" fmla="*/ 1162 w 9731"/>
                  <a:gd name="connsiteY478" fmla="*/ 3747 h 10000"/>
                  <a:gd name="connsiteX479" fmla="*/ 1119 w 9731"/>
                  <a:gd name="connsiteY479" fmla="*/ 3747 h 10000"/>
                  <a:gd name="connsiteX480" fmla="*/ 1076 w 9731"/>
                  <a:gd name="connsiteY480" fmla="*/ 3734 h 10000"/>
                  <a:gd name="connsiteX481" fmla="*/ 1043 w 9731"/>
                  <a:gd name="connsiteY481" fmla="*/ 3734 h 10000"/>
                  <a:gd name="connsiteX482" fmla="*/ 1000 w 9731"/>
                  <a:gd name="connsiteY482" fmla="*/ 3734 h 10000"/>
                  <a:gd name="connsiteX483" fmla="*/ 957 w 9731"/>
                  <a:gd name="connsiteY483" fmla="*/ 3734 h 10000"/>
                  <a:gd name="connsiteX484" fmla="*/ 914 w 9731"/>
                  <a:gd name="connsiteY484" fmla="*/ 3754 h 10000"/>
                  <a:gd name="connsiteX485" fmla="*/ 871 w 9731"/>
                  <a:gd name="connsiteY485" fmla="*/ 3761 h 10000"/>
                  <a:gd name="connsiteX486" fmla="*/ 871 w 9731"/>
                  <a:gd name="connsiteY486" fmla="*/ 3781 h 10000"/>
                  <a:gd name="connsiteX487" fmla="*/ 850 w 9731"/>
                  <a:gd name="connsiteY487" fmla="*/ 3788 h 10000"/>
                  <a:gd name="connsiteX488" fmla="*/ 850 w 9731"/>
                  <a:gd name="connsiteY488" fmla="*/ 3808 h 10000"/>
                  <a:gd name="connsiteX489" fmla="*/ 850 w 9731"/>
                  <a:gd name="connsiteY489" fmla="*/ 3815 h 10000"/>
                  <a:gd name="connsiteX490" fmla="*/ 871 w 9731"/>
                  <a:gd name="connsiteY490" fmla="*/ 3835 h 10000"/>
                  <a:gd name="connsiteX491" fmla="*/ 871 w 9731"/>
                  <a:gd name="connsiteY491" fmla="*/ 3856 h 10000"/>
                  <a:gd name="connsiteX492" fmla="*/ 871 w 9731"/>
                  <a:gd name="connsiteY492" fmla="*/ 3862 h 10000"/>
                  <a:gd name="connsiteX493" fmla="*/ 850 w 9731"/>
                  <a:gd name="connsiteY493" fmla="*/ 3883 h 10000"/>
                  <a:gd name="connsiteX494" fmla="*/ 807 w 9731"/>
                  <a:gd name="connsiteY494" fmla="*/ 3889 h 10000"/>
                  <a:gd name="connsiteX495" fmla="*/ 753 w 9731"/>
                  <a:gd name="connsiteY495" fmla="*/ 3903 h 10000"/>
                  <a:gd name="connsiteX496" fmla="*/ 710 w 9731"/>
                  <a:gd name="connsiteY496" fmla="*/ 3916 h 10000"/>
                  <a:gd name="connsiteX497" fmla="*/ 656 w 9731"/>
                  <a:gd name="connsiteY497" fmla="*/ 3937 h 10000"/>
                  <a:gd name="connsiteX498" fmla="*/ 603 w 9731"/>
                  <a:gd name="connsiteY498" fmla="*/ 3957 h 10000"/>
                  <a:gd name="connsiteX499" fmla="*/ 581 w 9731"/>
                  <a:gd name="connsiteY499" fmla="*/ 3984 h 10000"/>
                  <a:gd name="connsiteX500" fmla="*/ 548 w 9731"/>
                  <a:gd name="connsiteY500" fmla="*/ 4018 h 10000"/>
                  <a:gd name="connsiteX501" fmla="*/ 516 w 9731"/>
                  <a:gd name="connsiteY501" fmla="*/ 4065 h 10000"/>
                  <a:gd name="connsiteX502" fmla="*/ 538 w 9731"/>
                  <a:gd name="connsiteY502" fmla="*/ 4092 h 10000"/>
                  <a:gd name="connsiteX503" fmla="*/ 538 w 9731"/>
                  <a:gd name="connsiteY503" fmla="*/ 4119 h 10000"/>
                  <a:gd name="connsiteX504" fmla="*/ 548 w 9731"/>
                  <a:gd name="connsiteY504" fmla="*/ 4146 h 10000"/>
                  <a:gd name="connsiteX505" fmla="*/ 559 w 9731"/>
                  <a:gd name="connsiteY505" fmla="*/ 4166 h 10000"/>
                  <a:gd name="connsiteX506" fmla="*/ 581 w 9731"/>
                  <a:gd name="connsiteY506" fmla="*/ 4180 h 10000"/>
                  <a:gd name="connsiteX507" fmla="*/ 603 w 9731"/>
                  <a:gd name="connsiteY507" fmla="*/ 4213 h 10000"/>
                  <a:gd name="connsiteX508" fmla="*/ 635 w 9731"/>
                  <a:gd name="connsiteY508" fmla="*/ 4220 h 10000"/>
                  <a:gd name="connsiteX509" fmla="*/ 678 w 9731"/>
                  <a:gd name="connsiteY509" fmla="*/ 4240 h 10000"/>
                  <a:gd name="connsiteX510" fmla="*/ 2012 w 9731"/>
                  <a:gd name="connsiteY510" fmla="*/ 6435 h 10000"/>
                  <a:gd name="connsiteX511" fmla="*/ 2108 w 9731"/>
                  <a:gd name="connsiteY511" fmla="*/ 6482 h 10000"/>
                  <a:gd name="connsiteX512" fmla="*/ 2204 w 9731"/>
                  <a:gd name="connsiteY512" fmla="*/ 6516 h 10000"/>
                  <a:gd name="connsiteX513" fmla="*/ 2323 w 9731"/>
                  <a:gd name="connsiteY513" fmla="*/ 6543 h 10000"/>
                  <a:gd name="connsiteX514" fmla="*/ 2419 w 9731"/>
                  <a:gd name="connsiteY514" fmla="*/ 6556 h 10000"/>
                  <a:gd name="connsiteX515" fmla="*/ 2538 w 9731"/>
                  <a:gd name="connsiteY515" fmla="*/ 6563 h 10000"/>
                  <a:gd name="connsiteX516" fmla="*/ 2666 w 9731"/>
                  <a:gd name="connsiteY516" fmla="*/ 6570 h 10000"/>
                  <a:gd name="connsiteX517" fmla="*/ 2785 w 9731"/>
                  <a:gd name="connsiteY517" fmla="*/ 6570 h 10000"/>
                  <a:gd name="connsiteX518" fmla="*/ 2904 w 9731"/>
                  <a:gd name="connsiteY518" fmla="*/ 6563 h 10000"/>
                  <a:gd name="connsiteX519" fmla="*/ 2904 w 9731"/>
                  <a:gd name="connsiteY519" fmla="*/ 6590 h 10000"/>
                  <a:gd name="connsiteX520" fmla="*/ 2881 w 9731"/>
                  <a:gd name="connsiteY520" fmla="*/ 6624 h 10000"/>
                  <a:gd name="connsiteX521" fmla="*/ 2881 w 9731"/>
                  <a:gd name="connsiteY521" fmla="*/ 6651 h 10000"/>
                  <a:gd name="connsiteX522" fmla="*/ 2881 w 9731"/>
                  <a:gd name="connsiteY522" fmla="*/ 6678 h 10000"/>
                  <a:gd name="connsiteX523" fmla="*/ 2870 w 9731"/>
                  <a:gd name="connsiteY523" fmla="*/ 6712 h 10000"/>
                  <a:gd name="connsiteX524" fmla="*/ 2870 w 9731"/>
                  <a:gd name="connsiteY524" fmla="*/ 6739 h 10000"/>
                  <a:gd name="connsiteX525" fmla="*/ 2860 w 9731"/>
                  <a:gd name="connsiteY525" fmla="*/ 6766 h 10000"/>
                  <a:gd name="connsiteX526" fmla="*/ 2860 w 9731"/>
                  <a:gd name="connsiteY526" fmla="*/ 6793 h 10000"/>
                  <a:gd name="connsiteX527" fmla="*/ 2828 w 9731"/>
                  <a:gd name="connsiteY527" fmla="*/ 6989 h 10000"/>
                  <a:gd name="connsiteX528" fmla="*/ 2828 w 9731"/>
                  <a:gd name="connsiteY528" fmla="*/ 7184 h 10000"/>
                  <a:gd name="connsiteX529" fmla="*/ 2838 w 9731"/>
                  <a:gd name="connsiteY529" fmla="*/ 7380 h 10000"/>
                  <a:gd name="connsiteX530" fmla="*/ 2870 w 9731"/>
                  <a:gd name="connsiteY530" fmla="*/ 7576 h 10000"/>
                  <a:gd name="connsiteX531" fmla="*/ 2914 w 9731"/>
                  <a:gd name="connsiteY531" fmla="*/ 7765 h 10000"/>
                  <a:gd name="connsiteX532" fmla="*/ 2979 w 9731"/>
                  <a:gd name="connsiteY532" fmla="*/ 7968 h 10000"/>
                  <a:gd name="connsiteX533" fmla="*/ 3044 w 9731"/>
                  <a:gd name="connsiteY533" fmla="*/ 8157 h 10000"/>
                  <a:gd name="connsiteX534" fmla="*/ 3118 w 9731"/>
                  <a:gd name="connsiteY534" fmla="*/ 8339 h 10000"/>
                  <a:gd name="connsiteX535" fmla="*/ 3408 w 9731"/>
                  <a:gd name="connsiteY535" fmla="*/ 8852 h 10000"/>
                  <a:gd name="connsiteX536" fmla="*/ 2990 w 9731"/>
                  <a:gd name="connsiteY536" fmla="*/ 8832 h 10000"/>
                  <a:gd name="connsiteX537" fmla="*/ 2549 w 9731"/>
                  <a:gd name="connsiteY537" fmla="*/ 8832 h 10000"/>
                  <a:gd name="connsiteX538" fmla="*/ 2334 w 9731"/>
                  <a:gd name="connsiteY538" fmla="*/ 8832 h 10000"/>
                  <a:gd name="connsiteX539" fmla="*/ 2119 w 9731"/>
                  <a:gd name="connsiteY539" fmla="*/ 8845 h 10000"/>
                  <a:gd name="connsiteX540" fmla="*/ 1903 w 9731"/>
                  <a:gd name="connsiteY540" fmla="*/ 8859 h 10000"/>
                  <a:gd name="connsiteX541" fmla="*/ 1677 w 9731"/>
                  <a:gd name="connsiteY541" fmla="*/ 8879 h 10000"/>
                  <a:gd name="connsiteX542" fmla="*/ 1473 w 9731"/>
                  <a:gd name="connsiteY542" fmla="*/ 8906 h 10000"/>
                  <a:gd name="connsiteX543" fmla="*/ 1258 w 9731"/>
                  <a:gd name="connsiteY543" fmla="*/ 8933 h 10000"/>
                  <a:gd name="connsiteX544" fmla="*/ 1054 w 9731"/>
                  <a:gd name="connsiteY544" fmla="*/ 8967 h 10000"/>
                  <a:gd name="connsiteX545" fmla="*/ 850 w 9731"/>
                  <a:gd name="connsiteY545" fmla="*/ 9014 h 10000"/>
                  <a:gd name="connsiteX546" fmla="*/ 667 w 9731"/>
                  <a:gd name="connsiteY546" fmla="*/ 9068 h 10000"/>
                  <a:gd name="connsiteX547" fmla="*/ 473 w 9731"/>
                  <a:gd name="connsiteY547" fmla="*/ 9136 h 10000"/>
                  <a:gd name="connsiteX548" fmla="*/ 291 w 9731"/>
                  <a:gd name="connsiteY548" fmla="*/ 9196 h 10000"/>
                  <a:gd name="connsiteX549" fmla="*/ 119 w 9731"/>
                  <a:gd name="connsiteY549" fmla="*/ 9278 h 10000"/>
                  <a:gd name="connsiteX550" fmla="*/ 85 w 9731"/>
                  <a:gd name="connsiteY550" fmla="*/ 9305 h 10000"/>
                  <a:gd name="connsiteX551" fmla="*/ 64 w 9731"/>
                  <a:gd name="connsiteY551" fmla="*/ 9332 h 10000"/>
                  <a:gd name="connsiteX552" fmla="*/ 43 w 9731"/>
                  <a:gd name="connsiteY552" fmla="*/ 9359 h 10000"/>
                  <a:gd name="connsiteX553" fmla="*/ 21 w 9731"/>
                  <a:gd name="connsiteY553" fmla="*/ 9392 h 10000"/>
                  <a:gd name="connsiteX554" fmla="*/ 11 w 9731"/>
                  <a:gd name="connsiteY554" fmla="*/ 9419 h 10000"/>
                  <a:gd name="connsiteX555" fmla="*/ 0 w 9731"/>
                  <a:gd name="connsiteY555" fmla="*/ 9446 h 10000"/>
                  <a:gd name="connsiteX556" fmla="*/ 0 w 9731"/>
                  <a:gd name="connsiteY556" fmla="*/ 9473 h 10000"/>
                  <a:gd name="connsiteX557" fmla="*/ 0 w 9731"/>
                  <a:gd name="connsiteY557" fmla="*/ 9500 h 10000"/>
                  <a:gd name="connsiteX558" fmla="*/ 173 w 9731"/>
                  <a:gd name="connsiteY558" fmla="*/ 9534 h 10000"/>
                  <a:gd name="connsiteX559" fmla="*/ 345 w 9731"/>
                  <a:gd name="connsiteY559" fmla="*/ 9554 h 10000"/>
                  <a:gd name="connsiteX560" fmla="*/ 516 w 9731"/>
                  <a:gd name="connsiteY560" fmla="*/ 9581 h 10000"/>
                  <a:gd name="connsiteX561" fmla="*/ 699 w 9731"/>
                  <a:gd name="connsiteY561" fmla="*/ 9588 h 10000"/>
                  <a:gd name="connsiteX562" fmla="*/ 1054 w 9731"/>
                  <a:gd name="connsiteY562" fmla="*/ 9602 h 10000"/>
                  <a:gd name="connsiteX563" fmla="*/ 1420 w 9731"/>
                  <a:gd name="connsiteY563" fmla="*/ 9588 h 10000"/>
                  <a:gd name="connsiteX564" fmla="*/ 1785 w 9731"/>
                  <a:gd name="connsiteY564" fmla="*/ 9575 h 10000"/>
                  <a:gd name="connsiteX565" fmla="*/ 2151 w 9731"/>
                  <a:gd name="connsiteY565" fmla="*/ 9561 h 10000"/>
                  <a:gd name="connsiteX566" fmla="*/ 2506 w 9731"/>
                  <a:gd name="connsiteY566" fmla="*/ 9554 h 10000"/>
                  <a:gd name="connsiteX567" fmla="*/ 2870 w 9731"/>
                  <a:gd name="connsiteY567" fmla="*/ 9561 h 10000"/>
                  <a:gd name="connsiteX568" fmla="*/ 2870 w 9731"/>
                  <a:gd name="connsiteY568" fmla="*/ 9581 h 10000"/>
                  <a:gd name="connsiteX569" fmla="*/ 2881 w 9731"/>
                  <a:gd name="connsiteY569" fmla="*/ 9602 h 10000"/>
                  <a:gd name="connsiteX570" fmla="*/ 2881 w 9731"/>
                  <a:gd name="connsiteY570" fmla="*/ 9615 h 10000"/>
                  <a:gd name="connsiteX571" fmla="*/ 2881 w 9731"/>
                  <a:gd name="connsiteY571" fmla="*/ 9635 h 10000"/>
                  <a:gd name="connsiteX572" fmla="*/ 2904 w 9731"/>
                  <a:gd name="connsiteY572" fmla="*/ 9662 h 10000"/>
                  <a:gd name="connsiteX573" fmla="*/ 2914 w 9731"/>
                  <a:gd name="connsiteY573" fmla="*/ 9683 h 10000"/>
                  <a:gd name="connsiteX574" fmla="*/ 2914 w 9731"/>
                  <a:gd name="connsiteY574" fmla="*/ 9696 h 10000"/>
                  <a:gd name="connsiteX575" fmla="*/ 2936 w 9731"/>
                  <a:gd name="connsiteY575" fmla="*/ 9716 h 10000"/>
                  <a:gd name="connsiteX576" fmla="*/ 2958 w 9731"/>
                  <a:gd name="connsiteY576" fmla="*/ 9743 h 10000"/>
                  <a:gd name="connsiteX577" fmla="*/ 2990 w 9731"/>
                  <a:gd name="connsiteY577" fmla="*/ 9764 h 10000"/>
                  <a:gd name="connsiteX578" fmla="*/ 3022 w 9731"/>
                  <a:gd name="connsiteY578" fmla="*/ 9784 h 10000"/>
                  <a:gd name="connsiteX579" fmla="*/ 3044 w 9731"/>
                  <a:gd name="connsiteY579" fmla="*/ 9797 h 10000"/>
                  <a:gd name="connsiteX580" fmla="*/ 3086 w 9731"/>
                  <a:gd name="connsiteY580" fmla="*/ 9818 h 10000"/>
                  <a:gd name="connsiteX581" fmla="*/ 3118 w 9731"/>
                  <a:gd name="connsiteY581" fmla="*/ 9838 h 10000"/>
                  <a:gd name="connsiteX582" fmla="*/ 3161 w 9731"/>
                  <a:gd name="connsiteY582" fmla="*/ 9845 h 10000"/>
                  <a:gd name="connsiteX583" fmla="*/ 3194 w 9731"/>
                  <a:gd name="connsiteY583" fmla="*/ 9865 h 10000"/>
                  <a:gd name="connsiteX584" fmla="*/ 3226 w 9731"/>
                  <a:gd name="connsiteY584" fmla="*/ 9865 h 10000"/>
                  <a:gd name="connsiteX585" fmla="*/ 3237 w 9731"/>
                  <a:gd name="connsiteY585" fmla="*/ 9872 h 10000"/>
                  <a:gd name="connsiteX586" fmla="*/ 3248 w 9731"/>
                  <a:gd name="connsiteY586" fmla="*/ 9872 h 10000"/>
                  <a:gd name="connsiteX587" fmla="*/ 3269 w 9731"/>
                  <a:gd name="connsiteY587" fmla="*/ 9872 h 10000"/>
                  <a:gd name="connsiteX588" fmla="*/ 3280 w 9731"/>
                  <a:gd name="connsiteY588" fmla="*/ 9872 h 10000"/>
                  <a:gd name="connsiteX589" fmla="*/ 3291 w 9731"/>
                  <a:gd name="connsiteY589" fmla="*/ 9872 h 10000"/>
                  <a:gd name="connsiteX590" fmla="*/ 3312 w 9731"/>
                  <a:gd name="connsiteY590" fmla="*/ 9872 h 10000"/>
                  <a:gd name="connsiteX591" fmla="*/ 3323 w 9731"/>
                  <a:gd name="connsiteY591" fmla="*/ 9872 h 10000"/>
                  <a:gd name="connsiteX592" fmla="*/ 3355 w 9731"/>
                  <a:gd name="connsiteY592" fmla="*/ 9892 h 10000"/>
                  <a:gd name="connsiteX593" fmla="*/ 3376 w 9731"/>
                  <a:gd name="connsiteY593" fmla="*/ 9899 h 10000"/>
                  <a:gd name="connsiteX594" fmla="*/ 3408 w 9731"/>
                  <a:gd name="connsiteY594" fmla="*/ 9905 h 10000"/>
                  <a:gd name="connsiteX595" fmla="*/ 3441 w 9731"/>
                  <a:gd name="connsiteY595" fmla="*/ 9905 h 10000"/>
                  <a:gd name="connsiteX596" fmla="*/ 3484 w 9731"/>
                  <a:gd name="connsiteY596" fmla="*/ 9905 h 10000"/>
                  <a:gd name="connsiteX597" fmla="*/ 3516 w 9731"/>
                  <a:gd name="connsiteY597" fmla="*/ 9919 h 10000"/>
                  <a:gd name="connsiteX598" fmla="*/ 3559 w 9731"/>
                  <a:gd name="connsiteY598" fmla="*/ 9926 h 10000"/>
                  <a:gd name="connsiteX599" fmla="*/ 3570 w 9731"/>
                  <a:gd name="connsiteY599" fmla="*/ 9946 h 10000"/>
                  <a:gd name="connsiteX600" fmla="*/ 3645 w 9731"/>
                  <a:gd name="connsiteY600" fmla="*/ 9953 h 10000"/>
                  <a:gd name="connsiteX601" fmla="*/ 3699 w 9731"/>
                  <a:gd name="connsiteY601" fmla="*/ 9966 h 10000"/>
                  <a:gd name="connsiteX602" fmla="*/ 3774 w 9731"/>
                  <a:gd name="connsiteY602" fmla="*/ 9973 h 10000"/>
                  <a:gd name="connsiteX603" fmla="*/ 3828 w 9731"/>
                  <a:gd name="connsiteY603" fmla="*/ 9973 h 10000"/>
                  <a:gd name="connsiteX604" fmla="*/ 3904 w 9731"/>
                  <a:gd name="connsiteY604" fmla="*/ 9980 h 10000"/>
                  <a:gd name="connsiteX605" fmla="*/ 3979 w 9731"/>
                  <a:gd name="connsiteY605" fmla="*/ 9993 h 10000"/>
                  <a:gd name="connsiteX606" fmla="*/ 4033 w 9731"/>
                  <a:gd name="connsiteY606" fmla="*/ 9993 h 10000"/>
                  <a:gd name="connsiteX607" fmla="*/ 4107 w 9731"/>
                  <a:gd name="connsiteY60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620 w 10000"/>
                  <a:gd name="connsiteY507" fmla="*/ 4213 h 10000"/>
                  <a:gd name="connsiteX508" fmla="*/ 653 w 10000"/>
                  <a:gd name="connsiteY508" fmla="*/ 4220 h 10000"/>
                  <a:gd name="connsiteX509" fmla="*/ 2068 w 10000"/>
                  <a:gd name="connsiteY509" fmla="*/ 6435 h 10000"/>
                  <a:gd name="connsiteX510" fmla="*/ 2166 w 10000"/>
                  <a:gd name="connsiteY510" fmla="*/ 6482 h 10000"/>
                  <a:gd name="connsiteX511" fmla="*/ 2265 w 10000"/>
                  <a:gd name="connsiteY511" fmla="*/ 6516 h 10000"/>
                  <a:gd name="connsiteX512" fmla="*/ 2387 w 10000"/>
                  <a:gd name="connsiteY512" fmla="*/ 6543 h 10000"/>
                  <a:gd name="connsiteX513" fmla="*/ 2486 w 10000"/>
                  <a:gd name="connsiteY513" fmla="*/ 6556 h 10000"/>
                  <a:gd name="connsiteX514" fmla="*/ 2608 w 10000"/>
                  <a:gd name="connsiteY514" fmla="*/ 6563 h 10000"/>
                  <a:gd name="connsiteX515" fmla="*/ 2740 w 10000"/>
                  <a:gd name="connsiteY515" fmla="*/ 6570 h 10000"/>
                  <a:gd name="connsiteX516" fmla="*/ 2862 w 10000"/>
                  <a:gd name="connsiteY516" fmla="*/ 6570 h 10000"/>
                  <a:gd name="connsiteX517" fmla="*/ 2984 w 10000"/>
                  <a:gd name="connsiteY517" fmla="*/ 6563 h 10000"/>
                  <a:gd name="connsiteX518" fmla="*/ 2984 w 10000"/>
                  <a:gd name="connsiteY518" fmla="*/ 6590 h 10000"/>
                  <a:gd name="connsiteX519" fmla="*/ 2961 w 10000"/>
                  <a:gd name="connsiteY519" fmla="*/ 6624 h 10000"/>
                  <a:gd name="connsiteX520" fmla="*/ 2961 w 10000"/>
                  <a:gd name="connsiteY520" fmla="*/ 6651 h 10000"/>
                  <a:gd name="connsiteX521" fmla="*/ 2961 w 10000"/>
                  <a:gd name="connsiteY521" fmla="*/ 6678 h 10000"/>
                  <a:gd name="connsiteX522" fmla="*/ 2949 w 10000"/>
                  <a:gd name="connsiteY522" fmla="*/ 6712 h 10000"/>
                  <a:gd name="connsiteX523" fmla="*/ 2949 w 10000"/>
                  <a:gd name="connsiteY523" fmla="*/ 6739 h 10000"/>
                  <a:gd name="connsiteX524" fmla="*/ 2939 w 10000"/>
                  <a:gd name="connsiteY524" fmla="*/ 6766 h 10000"/>
                  <a:gd name="connsiteX525" fmla="*/ 2939 w 10000"/>
                  <a:gd name="connsiteY525" fmla="*/ 6793 h 10000"/>
                  <a:gd name="connsiteX526" fmla="*/ 2906 w 10000"/>
                  <a:gd name="connsiteY526" fmla="*/ 6989 h 10000"/>
                  <a:gd name="connsiteX527" fmla="*/ 2906 w 10000"/>
                  <a:gd name="connsiteY527" fmla="*/ 7184 h 10000"/>
                  <a:gd name="connsiteX528" fmla="*/ 2916 w 10000"/>
                  <a:gd name="connsiteY528" fmla="*/ 7380 h 10000"/>
                  <a:gd name="connsiteX529" fmla="*/ 2949 w 10000"/>
                  <a:gd name="connsiteY529" fmla="*/ 7576 h 10000"/>
                  <a:gd name="connsiteX530" fmla="*/ 2995 w 10000"/>
                  <a:gd name="connsiteY530" fmla="*/ 7765 h 10000"/>
                  <a:gd name="connsiteX531" fmla="*/ 3061 w 10000"/>
                  <a:gd name="connsiteY531" fmla="*/ 7968 h 10000"/>
                  <a:gd name="connsiteX532" fmla="*/ 3128 w 10000"/>
                  <a:gd name="connsiteY532" fmla="*/ 8157 h 10000"/>
                  <a:gd name="connsiteX533" fmla="*/ 3204 w 10000"/>
                  <a:gd name="connsiteY533" fmla="*/ 8339 h 10000"/>
                  <a:gd name="connsiteX534" fmla="*/ 3502 w 10000"/>
                  <a:gd name="connsiteY534" fmla="*/ 8852 h 10000"/>
                  <a:gd name="connsiteX535" fmla="*/ 3073 w 10000"/>
                  <a:gd name="connsiteY535" fmla="*/ 8832 h 10000"/>
                  <a:gd name="connsiteX536" fmla="*/ 2619 w 10000"/>
                  <a:gd name="connsiteY536" fmla="*/ 8832 h 10000"/>
                  <a:gd name="connsiteX537" fmla="*/ 2399 w 10000"/>
                  <a:gd name="connsiteY537" fmla="*/ 8832 h 10000"/>
                  <a:gd name="connsiteX538" fmla="*/ 2178 w 10000"/>
                  <a:gd name="connsiteY538" fmla="*/ 8845 h 10000"/>
                  <a:gd name="connsiteX539" fmla="*/ 1956 w 10000"/>
                  <a:gd name="connsiteY539" fmla="*/ 8859 h 10000"/>
                  <a:gd name="connsiteX540" fmla="*/ 1723 w 10000"/>
                  <a:gd name="connsiteY540" fmla="*/ 8879 h 10000"/>
                  <a:gd name="connsiteX541" fmla="*/ 1514 w 10000"/>
                  <a:gd name="connsiteY541" fmla="*/ 8906 h 10000"/>
                  <a:gd name="connsiteX542" fmla="*/ 1293 w 10000"/>
                  <a:gd name="connsiteY542" fmla="*/ 8933 h 10000"/>
                  <a:gd name="connsiteX543" fmla="*/ 1083 w 10000"/>
                  <a:gd name="connsiteY543" fmla="*/ 8967 h 10000"/>
                  <a:gd name="connsiteX544" fmla="*/ 873 w 10000"/>
                  <a:gd name="connsiteY544" fmla="*/ 9014 h 10000"/>
                  <a:gd name="connsiteX545" fmla="*/ 685 w 10000"/>
                  <a:gd name="connsiteY545" fmla="*/ 9068 h 10000"/>
                  <a:gd name="connsiteX546" fmla="*/ 486 w 10000"/>
                  <a:gd name="connsiteY546" fmla="*/ 9136 h 10000"/>
                  <a:gd name="connsiteX547" fmla="*/ 299 w 10000"/>
                  <a:gd name="connsiteY547" fmla="*/ 9196 h 10000"/>
                  <a:gd name="connsiteX548" fmla="*/ 122 w 10000"/>
                  <a:gd name="connsiteY548" fmla="*/ 9278 h 10000"/>
                  <a:gd name="connsiteX549" fmla="*/ 87 w 10000"/>
                  <a:gd name="connsiteY549" fmla="*/ 9305 h 10000"/>
                  <a:gd name="connsiteX550" fmla="*/ 66 w 10000"/>
                  <a:gd name="connsiteY550" fmla="*/ 9332 h 10000"/>
                  <a:gd name="connsiteX551" fmla="*/ 44 w 10000"/>
                  <a:gd name="connsiteY551" fmla="*/ 9359 h 10000"/>
                  <a:gd name="connsiteX552" fmla="*/ 22 w 10000"/>
                  <a:gd name="connsiteY552" fmla="*/ 9392 h 10000"/>
                  <a:gd name="connsiteX553" fmla="*/ 11 w 10000"/>
                  <a:gd name="connsiteY553" fmla="*/ 9419 h 10000"/>
                  <a:gd name="connsiteX554" fmla="*/ 0 w 10000"/>
                  <a:gd name="connsiteY554" fmla="*/ 9446 h 10000"/>
                  <a:gd name="connsiteX555" fmla="*/ 0 w 10000"/>
                  <a:gd name="connsiteY555" fmla="*/ 9473 h 10000"/>
                  <a:gd name="connsiteX556" fmla="*/ 0 w 10000"/>
                  <a:gd name="connsiteY556" fmla="*/ 9500 h 10000"/>
                  <a:gd name="connsiteX557" fmla="*/ 178 w 10000"/>
                  <a:gd name="connsiteY557" fmla="*/ 9534 h 10000"/>
                  <a:gd name="connsiteX558" fmla="*/ 355 w 10000"/>
                  <a:gd name="connsiteY558" fmla="*/ 9554 h 10000"/>
                  <a:gd name="connsiteX559" fmla="*/ 530 w 10000"/>
                  <a:gd name="connsiteY559" fmla="*/ 9581 h 10000"/>
                  <a:gd name="connsiteX560" fmla="*/ 718 w 10000"/>
                  <a:gd name="connsiteY560" fmla="*/ 9588 h 10000"/>
                  <a:gd name="connsiteX561" fmla="*/ 1083 w 10000"/>
                  <a:gd name="connsiteY561" fmla="*/ 9602 h 10000"/>
                  <a:gd name="connsiteX562" fmla="*/ 1459 w 10000"/>
                  <a:gd name="connsiteY562" fmla="*/ 9588 h 10000"/>
                  <a:gd name="connsiteX563" fmla="*/ 1834 w 10000"/>
                  <a:gd name="connsiteY563" fmla="*/ 9575 h 10000"/>
                  <a:gd name="connsiteX564" fmla="*/ 2210 w 10000"/>
                  <a:gd name="connsiteY564" fmla="*/ 9561 h 10000"/>
                  <a:gd name="connsiteX565" fmla="*/ 2575 w 10000"/>
                  <a:gd name="connsiteY565" fmla="*/ 9554 h 10000"/>
                  <a:gd name="connsiteX566" fmla="*/ 2949 w 10000"/>
                  <a:gd name="connsiteY566" fmla="*/ 9561 h 10000"/>
                  <a:gd name="connsiteX567" fmla="*/ 2949 w 10000"/>
                  <a:gd name="connsiteY567" fmla="*/ 9581 h 10000"/>
                  <a:gd name="connsiteX568" fmla="*/ 2961 w 10000"/>
                  <a:gd name="connsiteY568" fmla="*/ 9602 h 10000"/>
                  <a:gd name="connsiteX569" fmla="*/ 2961 w 10000"/>
                  <a:gd name="connsiteY569" fmla="*/ 9615 h 10000"/>
                  <a:gd name="connsiteX570" fmla="*/ 2961 w 10000"/>
                  <a:gd name="connsiteY570" fmla="*/ 9635 h 10000"/>
                  <a:gd name="connsiteX571" fmla="*/ 2984 w 10000"/>
                  <a:gd name="connsiteY571" fmla="*/ 9662 h 10000"/>
                  <a:gd name="connsiteX572" fmla="*/ 2995 w 10000"/>
                  <a:gd name="connsiteY572" fmla="*/ 9683 h 10000"/>
                  <a:gd name="connsiteX573" fmla="*/ 2995 w 10000"/>
                  <a:gd name="connsiteY573" fmla="*/ 9696 h 10000"/>
                  <a:gd name="connsiteX574" fmla="*/ 3017 w 10000"/>
                  <a:gd name="connsiteY574" fmla="*/ 9716 h 10000"/>
                  <a:gd name="connsiteX575" fmla="*/ 3040 w 10000"/>
                  <a:gd name="connsiteY575" fmla="*/ 9743 h 10000"/>
                  <a:gd name="connsiteX576" fmla="*/ 3073 w 10000"/>
                  <a:gd name="connsiteY576" fmla="*/ 9764 h 10000"/>
                  <a:gd name="connsiteX577" fmla="*/ 3106 w 10000"/>
                  <a:gd name="connsiteY577" fmla="*/ 9784 h 10000"/>
                  <a:gd name="connsiteX578" fmla="*/ 3128 w 10000"/>
                  <a:gd name="connsiteY578" fmla="*/ 9797 h 10000"/>
                  <a:gd name="connsiteX579" fmla="*/ 3171 w 10000"/>
                  <a:gd name="connsiteY579" fmla="*/ 9818 h 10000"/>
                  <a:gd name="connsiteX580" fmla="*/ 3204 w 10000"/>
                  <a:gd name="connsiteY580" fmla="*/ 9838 h 10000"/>
                  <a:gd name="connsiteX581" fmla="*/ 3248 w 10000"/>
                  <a:gd name="connsiteY581" fmla="*/ 9845 h 10000"/>
                  <a:gd name="connsiteX582" fmla="*/ 3282 w 10000"/>
                  <a:gd name="connsiteY582" fmla="*/ 9865 h 10000"/>
                  <a:gd name="connsiteX583" fmla="*/ 3315 w 10000"/>
                  <a:gd name="connsiteY583" fmla="*/ 9865 h 10000"/>
                  <a:gd name="connsiteX584" fmla="*/ 3326 w 10000"/>
                  <a:gd name="connsiteY584" fmla="*/ 9872 h 10000"/>
                  <a:gd name="connsiteX585" fmla="*/ 3338 w 10000"/>
                  <a:gd name="connsiteY585" fmla="*/ 9872 h 10000"/>
                  <a:gd name="connsiteX586" fmla="*/ 3359 w 10000"/>
                  <a:gd name="connsiteY586" fmla="*/ 9872 h 10000"/>
                  <a:gd name="connsiteX587" fmla="*/ 3371 w 10000"/>
                  <a:gd name="connsiteY587" fmla="*/ 9872 h 10000"/>
                  <a:gd name="connsiteX588" fmla="*/ 3382 w 10000"/>
                  <a:gd name="connsiteY588" fmla="*/ 9872 h 10000"/>
                  <a:gd name="connsiteX589" fmla="*/ 3404 w 10000"/>
                  <a:gd name="connsiteY589" fmla="*/ 9872 h 10000"/>
                  <a:gd name="connsiteX590" fmla="*/ 3415 w 10000"/>
                  <a:gd name="connsiteY590" fmla="*/ 9872 h 10000"/>
                  <a:gd name="connsiteX591" fmla="*/ 3448 w 10000"/>
                  <a:gd name="connsiteY591" fmla="*/ 9892 h 10000"/>
                  <a:gd name="connsiteX592" fmla="*/ 3469 w 10000"/>
                  <a:gd name="connsiteY592" fmla="*/ 9899 h 10000"/>
                  <a:gd name="connsiteX593" fmla="*/ 3502 w 10000"/>
                  <a:gd name="connsiteY593" fmla="*/ 9905 h 10000"/>
                  <a:gd name="connsiteX594" fmla="*/ 3536 w 10000"/>
                  <a:gd name="connsiteY594" fmla="*/ 9905 h 10000"/>
                  <a:gd name="connsiteX595" fmla="*/ 3580 w 10000"/>
                  <a:gd name="connsiteY595" fmla="*/ 9905 h 10000"/>
                  <a:gd name="connsiteX596" fmla="*/ 3613 w 10000"/>
                  <a:gd name="connsiteY596" fmla="*/ 9919 h 10000"/>
                  <a:gd name="connsiteX597" fmla="*/ 3657 w 10000"/>
                  <a:gd name="connsiteY597" fmla="*/ 9926 h 10000"/>
                  <a:gd name="connsiteX598" fmla="*/ 3669 w 10000"/>
                  <a:gd name="connsiteY598" fmla="*/ 9946 h 10000"/>
                  <a:gd name="connsiteX599" fmla="*/ 3746 w 10000"/>
                  <a:gd name="connsiteY599" fmla="*/ 9953 h 10000"/>
                  <a:gd name="connsiteX600" fmla="*/ 3801 w 10000"/>
                  <a:gd name="connsiteY600" fmla="*/ 9966 h 10000"/>
                  <a:gd name="connsiteX601" fmla="*/ 3878 w 10000"/>
                  <a:gd name="connsiteY601" fmla="*/ 9973 h 10000"/>
                  <a:gd name="connsiteX602" fmla="*/ 3934 w 10000"/>
                  <a:gd name="connsiteY602" fmla="*/ 9973 h 10000"/>
                  <a:gd name="connsiteX603" fmla="*/ 4012 w 10000"/>
                  <a:gd name="connsiteY603" fmla="*/ 9980 h 10000"/>
                  <a:gd name="connsiteX604" fmla="*/ 4089 w 10000"/>
                  <a:gd name="connsiteY604" fmla="*/ 9993 h 10000"/>
                  <a:gd name="connsiteX605" fmla="*/ 4144 w 10000"/>
                  <a:gd name="connsiteY605" fmla="*/ 9993 h 10000"/>
                  <a:gd name="connsiteX606" fmla="*/ 4221 w 10000"/>
                  <a:gd name="connsiteY60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620 w 10000"/>
                  <a:gd name="connsiteY507" fmla="*/ 4213 h 10000"/>
                  <a:gd name="connsiteX508" fmla="*/ 2068 w 10000"/>
                  <a:gd name="connsiteY508" fmla="*/ 6435 h 10000"/>
                  <a:gd name="connsiteX509" fmla="*/ 2166 w 10000"/>
                  <a:gd name="connsiteY509" fmla="*/ 6482 h 10000"/>
                  <a:gd name="connsiteX510" fmla="*/ 2265 w 10000"/>
                  <a:gd name="connsiteY510" fmla="*/ 6516 h 10000"/>
                  <a:gd name="connsiteX511" fmla="*/ 2387 w 10000"/>
                  <a:gd name="connsiteY511" fmla="*/ 6543 h 10000"/>
                  <a:gd name="connsiteX512" fmla="*/ 2486 w 10000"/>
                  <a:gd name="connsiteY512" fmla="*/ 6556 h 10000"/>
                  <a:gd name="connsiteX513" fmla="*/ 2608 w 10000"/>
                  <a:gd name="connsiteY513" fmla="*/ 6563 h 10000"/>
                  <a:gd name="connsiteX514" fmla="*/ 2740 w 10000"/>
                  <a:gd name="connsiteY514" fmla="*/ 6570 h 10000"/>
                  <a:gd name="connsiteX515" fmla="*/ 2862 w 10000"/>
                  <a:gd name="connsiteY515" fmla="*/ 6570 h 10000"/>
                  <a:gd name="connsiteX516" fmla="*/ 2984 w 10000"/>
                  <a:gd name="connsiteY516" fmla="*/ 6563 h 10000"/>
                  <a:gd name="connsiteX517" fmla="*/ 2984 w 10000"/>
                  <a:gd name="connsiteY517" fmla="*/ 6590 h 10000"/>
                  <a:gd name="connsiteX518" fmla="*/ 2961 w 10000"/>
                  <a:gd name="connsiteY518" fmla="*/ 6624 h 10000"/>
                  <a:gd name="connsiteX519" fmla="*/ 2961 w 10000"/>
                  <a:gd name="connsiteY519" fmla="*/ 6651 h 10000"/>
                  <a:gd name="connsiteX520" fmla="*/ 2961 w 10000"/>
                  <a:gd name="connsiteY520" fmla="*/ 6678 h 10000"/>
                  <a:gd name="connsiteX521" fmla="*/ 2949 w 10000"/>
                  <a:gd name="connsiteY521" fmla="*/ 6712 h 10000"/>
                  <a:gd name="connsiteX522" fmla="*/ 2949 w 10000"/>
                  <a:gd name="connsiteY522" fmla="*/ 6739 h 10000"/>
                  <a:gd name="connsiteX523" fmla="*/ 2939 w 10000"/>
                  <a:gd name="connsiteY523" fmla="*/ 6766 h 10000"/>
                  <a:gd name="connsiteX524" fmla="*/ 2939 w 10000"/>
                  <a:gd name="connsiteY524" fmla="*/ 6793 h 10000"/>
                  <a:gd name="connsiteX525" fmla="*/ 2906 w 10000"/>
                  <a:gd name="connsiteY525" fmla="*/ 6989 h 10000"/>
                  <a:gd name="connsiteX526" fmla="*/ 2906 w 10000"/>
                  <a:gd name="connsiteY526" fmla="*/ 7184 h 10000"/>
                  <a:gd name="connsiteX527" fmla="*/ 2916 w 10000"/>
                  <a:gd name="connsiteY527" fmla="*/ 7380 h 10000"/>
                  <a:gd name="connsiteX528" fmla="*/ 2949 w 10000"/>
                  <a:gd name="connsiteY528" fmla="*/ 7576 h 10000"/>
                  <a:gd name="connsiteX529" fmla="*/ 2995 w 10000"/>
                  <a:gd name="connsiteY529" fmla="*/ 7765 h 10000"/>
                  <a:gd name="connsiteX530" fmla="*/ 3061 w 10000"/>
                  <a:gd name="connsiteY530" fmla="*/ 7968 h 10000"/>
                  <a:gd name="connsiteX531" fmla="*/ 3128 w 10000"/>
                  <a:gd name="connsiteY531" fmla="*/ 8157 h 10000"/>
                  <a:gd name="connsiteX532" fmla="*/ 3204 w 10000"/>
                  <a:gd name="connsiteY532" fmla="*/ 8339 h 10000"/>
                  <a:gd name="connsiteX533" fmla="*/ 3502 w 10000"/>
                  <a:gd name="connsiteY533" fmla="*/ 8852 h 10000"/>
                  <a:gd name="connsiteX534" fmla="*/ 3073 w 10000"/>
                  <a:gd name="connsiteY534" fmla="*/ 8832 h 10000"/>
                  <a:gd name="connsiteX535" fmla="*/ 2619 w 10000"/>
                  <a:gd name="connsiteY535" fmla="*/ 8832 h 10000"/>
                  <a:gd name="connsiteX536" fmla="*/ 2399 w 10000"/>
                  <a:gd name="connsiteY536" fmla="*/ 8832 h 10000"/>
                  <a:gd name="connsiteX537" fmla="*/ 2178 w 10000"/>
                  <a:gd name="connsiteY537" fmla="*/ 8845 h 10000"/>
                  <a:gd name="connsiteX538" fmla="*/ 1956 w 10000"/>
                  <a:gd name="connsiteY538" fmla="*/ 8859 h 10000"/>
                  <a:gd name="connsiteX539" fmla="*/ 1723 w 10000"/>
                  <a:gd name="connsiteY539" fmla="*/ 8879 h 10000"/>
                  <a:gd name="connsiteX540" fmla="*/ 1514 w 10000"/>
                  <a:gd name="connsiteY540" fmla="*/ 8906 h 10000"/>
                  <a:gd name="connsiteX541" fmla="*/ 1293 w 10000"/>
                  <a:gd name="connsiteY541" fmla="*/ 8933 h 10000"/>
                  <a:gd name="connsiteX542" fmla="*/ 1083 w 10000"/>
                  <a:gd name="connsiteY542" fmla="*/ 8967 h 10000"/>
                  <a:gd name="connsiteX543" fmla="*/ 873 w 10000"/>
                  <a:gd name="connsiteY543" fmla="*/ 9014 h 10000"/>
                  <a:gd name="connsiteX544" fmla="*/ 685 w 10000"/>
                  <a:gd name="connsiteY544" fmla="*/ 9068 h 10000"/>
                  <a:gd name="connsiteX545" fmla="*/ 486 w 10000"/>
                  <a:gd name="connsiteY545" fmla="*/ 9136 h 10000"/>
                  <a:gd name="connsiteX546" fmla="*/ 299 w 10000"/>
                  <a:gd name="connsiteY546" fmla="*/ 9196 h 10000"/>
                  <a:gd name="connsiteX547" fmla="*/ 122 w 10000"/>
                  <a:gd name="connsiteY547" fmla="*/ 9278 h 10000"/>
                  <a:gd name="connsiteX548" fmla="*/ 87 w 10000"/>
                  <a:gd name="connsiteY548" fmla="*/ 9305 h 10000"/>
                  <a:gd name="connsiteX549" fmla="*/ 66 w 10000"/>
                  <a:gd name="connsiteY549" fmla="*/ 9332 h 10000"/>
                  <a:gd name="connsiteX550" fmla="*/ 44 w 10000"/>
                  <a:gd name="connsiteY550" fmla="*/ 9359 h 10000"/>
                  <a:gd name="connsiteX551" fmla="*/ 22 w 10000"/>
                  <a:gd name="connsiteY551" fmla="*/ 9392 h 10000"/>
                  <a:gd name="connsiteX552" fmla="*/ 11 w 10000"/>
                  <a:gd name="connsiteY552" fmla="*/ 9419 h 10000"/>
                  <a:gd name="connsiteX553" fmla="*/ 0 w 10000"/>
                  <a:gd name="connsiteY553" fmla="*/ 9446 h 10000"/>
                  <a:gd name="connsiteX554" fmla="*/ 0 w 10000"/>
                  <a:gd name="connsiteY554" fmla="*/ 9473 h 10000"/>
                  <a:gd name="connsiteX555" fmla="*/ 0 w 10000"/>
                  <a:gd name="connsiteY555" fmla="*/ 9500 h 10000"/>
                  <a:gd name="connsiteX556" fmla="*/ 178 w 10000"/>
                  <a:gd name="connsiteY556" fmla="*/ 9534 h 10000"/>
                  <a:gd name="connsiteX557" fmla="*/ 355 w 10000"/>
                  <a:gd name="connsiteY557" fmla="*/ 9554 h 10000"/>
                  <a:gd name="connsiteX558" fmla="*/ 530 w 10000"/>
                  <a:gd name="connsiteY558" fmla="*/ 9581 h 10000"/>
                  <a:gd name="connsiteX559" fmla="*/ 718 w 10000"/>
                  <a:gd name="connsiteY559" fmla="*/ 9588 h 10000"/>
                  <a:gd name="connsiteX560" fmla="*/ 1083 w 10000"/>
                  <a:gd name="connsiteY560" fmla="*/ 9602 h 10000"/>
                  <a:gd name="connsiteX561" fmla="*/ 1459 w 10000"/>
                  <a:gd name="connsiteY561" fmla="*/ 9588 h 10000"/>
                  <a:gd name="connsiteX562" fmla="*/ 1834 w 10000"/>
                  <a:gd name="connsiteY562" fmla="*/ 9575 h 10000"/>
                  <a:gd name="connsiteX563" fmla="*/ 2210 w 10000"/>
                  <a:gd name="connsiteY563" fmla="*/ 9561 h 10000"/>
                  <a:gd name="connsiteX564" fmla="*/ 2575 w 10000"/>
                  <a:gd name="connsiteY564" fmla="*/ 9554 h 10000"/>
                  <a:gd name="connsiteX565" fmla="*/ 2949 w 10000"/>
                  <a:gd name="connsiteY565" fmla="*/ 9561 h 10000"/>
                  <a:gd name="connsiteX566" fmla="*/ 2949 w 10000"/>
                  <a:gd name="connsiteY566" fmla="*/ 9581 h 10000"/>
                  <a:gd name="connsiteX567" fmla="*/ 2961 w 10000"/>
                  <a:gd name="connsiteY567" fmla="*/ 9602 h 10000"/>
                  <a:gd name="connsiteX568" fmla="*/ 2961 w 10000"/>
                  <a:gd name="connsiteY568" fmla="*/ 9615 h 10000"/>
                  <a:gd name="connsiteX569" fmla="*/ 2961 w 10000"/>
                  <a:gd name="connsiteY569" fmla="*/ 9635 h 10000"/>
                  <a:gd name="connsiteX570" fmla="*/ 2984 w 10000"/>
                  <a:gd name="connsiteY570" fmla="*/ 9662 h 10000"/>
                  <a:gd name="connsiteX571" fmla="*/ 2995 w 10000"/>
                  <a:gd name="connsiteY571" fmla="*/ 9683 h 10000"/>
                  <a:gd name="connsiteX572" fmla="*/ 2995 w 10000"/>
                  <a:gd name="connsiteY572" fmla="*/ 9696 h 10000"/>
                  <a:gd name="connsiteX573" fmla="*/ 3017 w 10000"/>
                  <a:gd name="connsiteY573" fmla="*/ 9716 h 10000"/>
                  <a:gd name="connsiteX574" fmla="*/ 3040 w 10000"/>
                  <a:gd name="connsiteY574" fmla="*/ 9743 h 10000"/>
                  <a:gd name="connsiteX575" fmla="*/ 3073 w 10000"/>
                  <a:gd name="connsiteY575" fmla="*/ 9764 h 10000"/>
                  <a:gd name="connsiteX576" fmla="*/ 3106 w 10000"/>
                  <a:gd name="connsiteY576" fmla="*/ 9784 h 10000"/>
                  <a:gd name="connsiteX577" fmla="*/ 3128 w 10000"/>
                  <a:gd name="connsiteY577" fmla="*/ 9797 h 10000"/>
                  <a:gd name="connsiteX578" fmla="*/ 3171 w 10000"/>
                  <a:gd name="connsiteY578" fmla="*/ 9818 h 10000"/>
                  <a:gd name="connsiteX579" fmla="*/ 3204 w 10000"/>
                  <a:gd name="connsiteY579" fmla="*/ 9838 h 10000"/>
                  <a:gd name="connsiteX580" fmla="*/ 3248 w 10000"/>
                  <a:gd name="connsiteY580" fmla="*/ 9845 h 10000"/>
                  <a:gd name="connsiteX581" fmla="*/ 3282 w 10000"/>
                  <a:gd name="connsiteY581" fmla="*/ 9865 h 10000"/>
                  <a:gd name="connsiteX582" fmla="*/ 3315 w 10000"/>
                  <a:gd name="connsiteY582" fmla="*/ 9865 h 10000"/>
                  <a:gd name="connsiteX583" fmla="*/ 3326 w 10000"/>
                  <a:gd name="connsiteY583" fmla="*/ 9872 h 10000"/>
                  <a:gd name="connsiteX584" fmla="*/ 3338 w 10000"/>
                  <a:gd name="connsiteY584" fmla="*/ 9872 h 10000"/>
                  <a:gd name="connsiteX585" fmla="*/ 3359 w 10000"/>
                  <a:gd name="connsiteY585" fmla="*/ 9872 h 10000"/>
                  <a:gd name="connsiteX586" fmla="*/ 3371 w 10000"/>
                  <a:gd name="connsiteY586" fmla="*/ 9872 h 10000"/>
                  <a:gd name="connsiteX587" fmla="*/ 3382 w 10000"/>
                  <a:gd name="connsiteY587" fmla="*/ 9872 h 10000"/>
                  <a:gd name="connsiteX588" fmla="*/ 3404 w 10000"/>
                  <a:gd name="connsiteY588" fmla="*/ 9872 h 10000"/>
                  <a:gd name="connsiteX589" fmla="*/ 3415 w 10000"/>
                  <a:gd name="connsiteY589" fmla="*/ 9872 h 10000"/>
                  <a:gd name="connsiteX590" fmla="*/ 3448 w 10000"/>
                  <a:gd name="connsiteY590" fmla="*/ 9892 h 10000"/>
                  <a:gd name="connsiteX591" fmla="*/ 3469 w 10000"/>
                  <a:gd name="connsiteY591" fmla="*/ 9899 h 10000"/>
                  <a:gd name="connsiteX592" fmla="*/ 3502 w 10000"/>
                  <a:gd name="connsiteY592" fmla="*/ 9905 h 10000"/>
                  <a:gd name="connsiteX593" fmla="*/ 3536 w 10000"/>
                  <a:gd name="connsiteY593" fmla="*/ 9905 h 10000"/>
                  <a:gd name="connsiteX594" fmla="*/ 3580 w 10000"/>
                  <a:gd name="connsiteY594" fmla="*/ 9905 h 10000"/>
                  <a:gd name="connsiteX595" fmla="*/ 3613 w 10000"/>
                  <a:gd name="connsiteY595" fmla="*/ 9919 h 10000"/>
                  <a:gd name="connsiteX596" fmla="*/ 3657 w 10000"/>
                  <a:gd name="connsiteY596" fmla="*/ 9926 h 10000"/>
                  <a:gd name="connsiteX597" fmla="*/ 3669 w 10000"/>
                  <a:gd name="connsiteY597" fmla="*/ 9946 h 10000"/>
                  <a:gd name="connsiteX598" fmla="*/ 3746 w 10000"/>
                  <a:gd name="connsiteY598" fmla="*/ 9953 h 10000"/>
                  <a:gd name="connsiteX599" fmla="*/ 3801 w 10000"/>
                  <a:gd name="connsiteY599" fmla="*/ 9966 h 10000"/>
                  <a:gd name="connsiteX600" fmla="*/ 3878 w 10000"/>
                  <a:gd name="connsiteY600" fmla="*/ 9973 h 10000"/>
                  <a:gd name="connsiteX601" fmla="*/ 3934 w 10000"/>
                  <a:gd name="connsiteY601" fmla="*/ 9973 h 10000"/>
                  <a:gd name="connsiteX602" fmla="*/ 4012 w 10000"/>
                  <a:gd name="connsiteY602" fmla="*/ 9980 h 10000"/>
                  <a:gd name="connsiteX603" fmla="*/ 4089 w 10000"/>
                  <a:gd name="connsiteY603" fmla="*/ 9993 h 10000"/>
                  <a:gd name="connsiteX604" fmla="*/ 4144 w 10000"/>
                  <a:gd name="connsiteY604" fmla="*/ 9993 h 10000"/>
                  <a:gd name="connsiteX605" fmla="*/ 4221 w 10000"/>
                  <a:gd name="connsiteY60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2068 w 10000"/>
                  <a:gd name="connsiteY507" fmla="*/ 6435 h 10000"/>
                  <a:gd name="connsiteX508" fmla="*/ 2166 w 10000"/>
                  <a:gd name="connsiteY508" fmla="*/ 6482 h 10000"/>
                  <a:gd name="connsiteX509" fmla="*/ 2265 w 10000"/>
                  <a:gd name="connsiteY509" fmla="*/ 6516 h 10000"/>
                  <a:gd name="connsiteX510" fmla="*/ 2387 w 10000"/>
                  <a:gd name="connsiteY510" fmla="*/ 6543 h 10000"/>
                  <a:gd name="connsiteX511" fmla="*/ 2486 w 10000"/>
                  <a:gd name="connsiteY511" fmla="*/ 6556 h 10000"/>
                  <a:gd name="connsiteX512" fmla="*/ 2608 w 10000"/>
                  <a:gd name="connsiteY512" fmla="*/ 6563 h 10000"/>
                  <a:gd name="connsiteX513" fmla="*/ 2740 w 10000"/>
                  <a:gd name="connsiteY513" fmla="*/ 6570 h 10000"/>
                  <a:gd name="connsiteX514" fmla="*/ 2862 w 10000"/>
                  <a:gd name="connsiteY514" fmla="*/ 6570 h 10000"/>
                  <a:gd name="connsiteX515" fmla="*/ 2984 w 10000"/>
                  <a:gd name="connsiteY515" fmla="*/ 6563 h 10000"/>
                  <a:gd name="connsiteX516" fmla="*/ 2984 w 10000"/>
                  <a:gd name="connsiteY516" fmla="*/ 6590 h 10000"/>
                  <a:gd name="connsiteX517" fmla="*/ 2961 w 10000"/>
                  <a:gd name="connsiteY517" fmla="*/ 6624 h 10000"/>
                  <a:gd name="connsiteX518" fmla="*/ 2961 w 10000"/>
                  <a:gd name="connsiteY518" fmla="*/ 6651 h 10000"/>
                  <a:gd name="connsiteX519" fmla="*/ 2961 w 10000"/>
                  <a:gd name="connsiteY519" fmla="*/ 6678 h 10000"/>
                  <a:gd name="connsiteX520" fmla="*/ 2949 w 10000"/>
                  <a:gd name="connsiteY520" fmla="*/ 6712 h 10000"/>
                  <a:gd name="connsiteX521" fmla="*/ 2949 w 10000"/>
                  <a:gd name="connsiteY521" fmla="*/ 6739 h 10000"/>
                  <a:gd name="connsiteX522" fmla="*/ 2939 w 10000"/>
                  <a:gd name="connsiteY522" fmla="*/ 6766 h 10000"/>
                  <a:gd name="connsiteX523" fmla="*/ 2939 w 10000"/>
                  <a:gd name="connsiteY523" fmla="*/ 6793 h 10000"/>
                  <a:gd name="connsiteX524" fmla="*/ 2906 w 10000"/>
                  <a:gd name="connsiteY524" fmla="*/ 6989 h 10000"/>
                  <a:gd name="connsiteX525" fmla="*/ 2906 w 10000"/>
                  <a:gd name="connsiteY525" fmla="*/ 7184 h 10000"/>
                  <a:gd name="connsiteX526" fmla="*/ 2916 w 10000"/>
                  <a:gd name="connsiteY526" fmla="*/ 7380 h 10000"/>
                  <a:gd name="connsiteX527" fmla="*/ 2949 w 10000"/>
                  <a:gd name="connsiteY527" fmla="*/ 7576 h 10000"/>
                  <a:gd name="connsiteX528" fmla="*/ 2995 w 10000"/>
                  <a:gd name="connsiteY528" fmla="*/ 7765 h 10000"/>
                  <a:gd name="connsiteX529" fmla="*/ 3061 w 10000"/>
                  <a:gd name="connsiteY529" fmla="*/ 7968 h 10000"/>
                  <a:gd name="connsiteX530" fmla="*/ 3128 w 10000"/>
                  <a:gd name="connsiteY530" fmla="*/ 8157 h 10000"/>
                  <a:gd name="connsiteX531" fmla="*/ 3204 w 10000"/>
                  <a:gd name="connsiteY531" fmla="*/ 8339 h 10000"/>
                  <a:gd name="connsiteX532" fmla="*/ 3502 w 10000"/>
                  <a:gd name="connsiteY532" fmla="*/ 8852 h 10000"/>
                  <a:gd name="connsiteX533" fmla="*/ 3073 w 10000"/>
                  <a:gd name="connsiteY533" fmla="*/ 8832 h 10000"/>
                  <a:gd name="connsiteX534" fmla="*/ 2619 w 10000"/>
                  <a:gd name="connsiteY534" fmla="*/ 8832 h 10000"/>
                  <a:gd name="connsiteX535" fmla="*/ 2399 w 10000"/>
                  <a:gd name="connsiteY535" fmla="*/ 8832 h 10000"/>
                  <a:gd name="connsiteX536" fmla="*/ 2178 w 10000"/>
                  <a:gd name="connsiteY536" fmla="*/ 8845 h 10000"/>
                  <a:gd name="connsiteX537" fmla="*/ 1956 w 10000"/>
                  <a:gd name="connsiteY537" fmla="*/ 8859 h 10000"/>
                  <a:gd name="connsiteX538" fmla="*/ 1723 w 10000"/>
                  <a:gd name="connsiteY538" fmla="*/ 8879 h 10000"/>
                  <a:gd name="connsiteX539" fmla="*/ 1514 w 10000"/>
                  <a:gd name="connsiteY539" fmla="*/ 8906 h 10000"/>
                  <a:gd name="connsiteX540" fmla="*/ 1293 w 10000"/>
                  <a:gd name="connsiteY540" fmla="*/ 8933 h 10000"/>
                  <a:gd name="connsiteX541" fmla="*/ 1083 w 10000"/>
                  <a:gd name="connsiteY541" fmla="*/ 8967 h 10000"/>
                  <a:gd name="connsiteX542" fmla="*/ 873 w 10000"/>
                  <a:gd name="connsiteY542" fmla="*/ 9014 h 10000"/>
                  <a:gd name="connsiteX543" fmla="*/ 685 w 10000"/>
                  <a:gd name="connsiteY543" fmla="*/ 9068 h 10000"/>
                  <a:gd name="connsiteX544" fmla="*/ 486 w 10000"/>
                  <a:gd name="connsiteY544" fmla="*/ 9136 h 10000"/>
                  <a:gd name="connsiteX545" fmla="*/ 299 w 10000"/>
                  <a:gd name="connsiteY545" fmla="*/ 9196 h 10000"/>
                  <a:gd name="connsiteX546" fmla="*/ 122 w 10000"/>
                  <a:gd name="connsiteY546" fmla="*/ 9278 h 10000"/>
                  <a:gd name="connsiteX547" fmla="*/ 87 w 10000"/>
                  <a:gd name="connsiteY547" fmla="*/ 9305 h 10000"/>
                  <a:gd name="connsiteX548" fmla="*/ 66 w 10000"/>
                  <a:gd name="connsiteY548" fmla="*/ 9332 h 10000"/>
                  <a:gd name="connsiteX549" fmla="*/ 44 w 10000"/>
                  <a:gd name="connsiteY549" fmla="*/ 9359 h 10000"/>
                  <a:gd name="connsiteX550" fmla="*/ 22 w 10000"/>
                  <a:gd name="connsiteY550" fmla="*/ 9392 h 10000"/>
                  <a:gd name="connsiteX551" fmla="*/ 11 w 10000"/>
                  <a:gd name="connsiteY551" fmla="*/ 9419 h 10000"/>
                  <a:gd name="connsiteX552" fmla="*/ 0 w 10000"/>
                  <a:gd name="connsiteY552" fmla="*/ 9446 h 10000"/>
                  <a:gd name="connsiteX553" fmla="*/ 0 w 10000"/>
                  <a:gd name="connsiteY553" fmla="*/ 9473 h 10000"/>
                  <a:gd name="connsiteX554" fmla="*/ 0 w 10000"/>
                  <a:gd name="connsiteY554" fmla="*/ 9500 h 10000"/>
                  <a:gd name="connsiteX555" fmla="*/ 178 w 10000"/>
                  <a:gd name="connsiteY555" fmla="*/ 9534 h 10000"/>
                  <a:gd name="connsiteX556" fmla="*/ 355 w 10000"/>
                  <a:gd name="connsiteY556" fmla="*/ 9554 h 10000"/>
                  <a:gd name="connsiteX557" fmla="*/ 530 w 10000"/>
                  <a:gd name="connsiteY557" fmla="*/ 9581 h 10000"/>
                  <a:gd name="connsiteX558" fmla="*/ 718 w 10000"/>
                  <a:gd name="connsiteY558" fmla="*/ 9588 h 10000"/>
                  <a:gd name="connsiteX559" fmla="*/ 1083 w 10000"/>
                  <a:gd name="connsiteY559" fmla="*/ 9602 h 10000"/>
                  <a:gd name="connsiteX560" fmla="*/ 1459 w 10000"/>
                  <a:gd name="connsiteY560" fmla="*/ 9588 h 10000"/>
                  <a:gd name="connsiteX561" fmla="*/ 1834 w 10000"/>
                  <a:gd name="connsiteY561" fmla="*/ 9575 h 10000"/>
                  <a:gd name="connsiteX562" fmla="*/ 2210 w 10000"/>
                  <a:gd name="connsiteY562" fmla="*/ 9561 h 10000"/>
                  <a:gd name="connsiteX563" fmla="*/ 2575 w 10000"/>
                  <a:gd name="connsiteY563" fmla="*/ 9554 h 10000"/>
                  <a:gd name="connsiteX564" fmla="*/ 2949 w 10000"/>
                  <a:gd name="connsiteY564" fmla="*/ 9561 h 10000"/>
                  <a:gd name="connsiteX565" fmla="*/ 2949 w 10000"/>
                  <a:gd name="connsiteY565" fmla="*/ 9581 h 10000"/>
                  <a:gd name="connsiteX566" fmla="*/ 2961 w 10000"/>
                  <a:gd name="connsiteY566" fmla="*/ 9602 h 10000"/>
                  <a:gd name="connsiteX567" fmla="*/ 2961 w 10000"/>
                  <a:gd name="connsiteY567" fmla="*/ 9615 h 10000"/>
                  <a:gd name="connsiteX568" fmla="*/ 2961 w 10000"/>
                  <a:gd name="connsiteY568" fmla="*/ 9635 h 10000"/>
                  <a:gd name="connsiteX569" fmla="*/ 2984 w 10000"/>
                  <a:gd name="connsiteY569" fmla="*/ 9662 h 10000"/>
                  <a:gd name="connsiteX570" fmla="*/ 2995 w 10000"/>
                  <a:gd name="connsiteY570" fmla="*/ 9683 h 10000"/>
                  <a:gd name="connsiteX571" fmla="*/ 2995 w 10000"/>
                  <a:gd name="connsiteY571" fmla="*/ 9696 h 10000"/>
                  <a:gd name="connsiteX572" fmla="*/ 3017 w 10000"/>
                  <a:gd name="connsiteY572" fmla="*/ 9716 h 10000"/>
                  <a:gd name="connsiteX573" fmla="*/ 3040 w 10000"/>
                  <a:gd name="connsiteY573" fmla="*/ 9743 h 10000"/>
                  <a:gd name="connsiteX574" fmla="*/ 3073 w 10000"/>
                  <a:gd name="connsiteY574" fmla="*/ 9764 h 10000"/>
                  <a:gd name="connsiteX575" fmla="*/ 3106 w 10000"/>
                  <a:gd name="connsiteY575" fmla="*/ 9784 h 10000"/>
                  <a:gd name="connsiteX576" fmla="*/ 3128 w 10000"/>
                  <a:gd name="connsiteY576" fmla="*/ 9797 h 10000"/>
                  <a:gd name="connsiteX577" fmla="*/ 3171 w 10000"/>
                  <a:gd name="connsiteY577" fmla="*/ 9818 h 10000"/>
                  <a:gd name="connsiteX578" fmla="*/ 3204 w 10000"/>
                  <a:gd name="connsiteY578" fmla="*/ 9838 h 10000"/>
                  <a:gd name="connsiteX579" fmla="*/ 3248 w 10000"/>
                  <a:gd name="connsiteY579" fmla="*/ 9845 h 10000"/>
                  <a:gd name="connsiteX580" fmla="*/ 3282 w 10000"/>
                  <a:gd name="connsiteY580" fmla="*/ 9865 h 10000"/>
                  <a:gd name="connsiteX581" fmla="*/ 3315 w 10000"/>
                  <a:gd name="connsiteY581" fmla="*/ 9865 h 10000"/>
                  <a:gd name="connsiteX582" fmla="*/ 3326 w 10000"/>
                  <a:gd name="connsiteY582" fmla="*/ 9872 h 10000"/>
                  <a:gd name="connsiteX583" fmla="*/ 3338 w 10000"/>
                  <a:gd name="connsiteY583" fmla="*/ 9872 h 10000"/>
                  <a:gd name="connsiteX584" fmla="*/ 3359 w 10000"/>
                  <a:gd name="connsiteY584" fmla="*/ 9872 h 10000"/>
                  <a:gd name="connsiteX585" fmla="*/ 3371 w 10000"/>
                  <a:gd name="connsiteY585" fmla="*/ 9872 h 10000"/>
                  <a:gd name="connsiteX586" fmla="*/ 3382 w 10000"/>
                  <a:gd name="connsiteY586" fmla="*/ 9872 h 10000"/>
                  <a:gd name="connsiteX587" fmla="*/ 3404 w 10000"/>
                  <a:gd name="connsiteY587" fmla="*/ 9872 h 10000"/>
                  <a:gd name="connsiteX588" fmla="*/ 3415 w 10000"/>
                  <a:gd name="connsiteY588" fmla="*/ 9872 h 10000"/>
                  <a:gd name="connsiteX589" fmla="*/ 3448 w 10000"/>
                  <a:gd name="connsiteY589" fmla="*/ 9892 h 10000"/>
                  <a:gd name="connsiteX590" fmla="*/ 3469 w 10000"/>
                  <a:gd name="connsiteY590" fmla="*/ 9899 h 10000"/>
                  <a:gd name="connsiteX591" fmla="*/ 3502 w 10000"/>
                  <a:gd name="connsiteY591" fmla="*/ 9905 h 10000"/>
                  <a:gd name="connsiteX592" fmla="*/ 3536 w 10000"/>
                  <a:gd name="connsiteY592" fmla="*/ 9905 h 10000"/>
                  <a:gd name="connsiteX593" fmla="*/ 3580 w 10000"/>
                  <a:gd name="connsiteY593" fmla="*/ 9905 h 10000"/>
                  <a:gd name="connsiteX594" fmla="*/ 3613 w 10000"/>
                  <a:gd name="connsiteY594" fmla="*/ 9919 h 10000"/>
                  <a:gd name="connsiteX595" fmla="*/ 3657 w 10000"/>
                  <a:gd name="connsiteY595" fmla="*/ 9926 h 10000"/>
                  <a:gd name="connsiteX596" fmla="*/ 3669 w 10000"/>
                  <a:gd name="connsiteY596" fmla="*/ 9946 h 10000"/>
                  <a:gd name="connsiteX597" fmla="*/ 3746 w 10000"/>
                  <a:gd name="connsiteY597" fmla="*/ 9953 h 10000"/>
                  <a:gd name="connsiteX598" fmla="*/ 3801 w 10000"/>
                  <a:gd name="connsiteY598" fmla="*/ 9966 h 10000"/>
                  <a:gd name="connsiteX599" fmla="*/ 3878 w 10000"/>
                  <a:gd name="connsiteY599" fmla="*/ 9973 h 10000"/>
                  <a:gd name="connsiteX600" fmla="*/ 3934 w 10000"/>
                  <a:gd name="connsiteY600" fmla="*/ 9973 h 10000"/>
                  <a:gd name="connsiteX601" fmla="*/ 4012 w 10000"/>
                  <a:gd name="connsiteY601" fmla="*/ 9980 h 10000"/>
                  <a:gd name="connsiteX602" fmla="*/ 4089 w 10000"/>
                  <a:gd name="connsiteY602" fmla="*/ 9993 h 10000"/>
                  <a:gd name="connsiteX603" fmla="*/ 4144 w 10000"/>
                  <a:gd name="connsiteY603" fmla="*/ 9993 h 10000"/>
                  <a:gd name="connsiteX604" fmla="*/ 4221 w 10000"/>
                  <a:gd name="connsiteY60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068 w 10000"/>
                  <a:gd name="connsiteY506" fmla="*/ 6435 h 10000"/>
                  <a:gd name="connsiteX507" fmla="*/ 2166 w 10000"/>
                  <a:gd name="connsiteY507" fmla="*/ 6482 h 10000"/>
                  <a:gd name="connsiteX508" fmla="*/ 2265 w 10000"/>
                  <a:gd name="connsiteY508" fmla="*/ 6516 h 10000"/>
                  <a:gd name="connsiteX509" fmla="*/ 2387 w 10000"/>
                  <a:gd name="connsiteY509" fmla="*/ 6543 h 10000"/>
                  <a:gd name="connsiteX510" fmla="*/ 2486 w 10000"/>
                  <a:gd name="connsiteY510" fmla="*/ 6556 h 10000"/>
                  <a:gd name="connsiteX511" fmla="*/ 2608 w 10000"/>
                  <a:gd name="connsiteY511" fmla="*/ 6563 h 10000"/>
                  <a:gd name="connsiteX512" fmla="*/ 2740 w 10000"/>
                  <a:gd name="connsiteY512" fmla="*/ 6570 h 10000"/>
                  <a:gd name="connsiteX513" fmla="*/ 2862 w 10000"/>
                  <a:gd name="connsiteY513" fmla="*/ 6570 h 10000"/>
                  <a:gd name="connsiteX514" fmla="*/ 2984 w 10000"/>
                  <a:gd name="connsiteY514" fmla="*/ 6563 h 10000"/>
                  <a:gd name="connsiteX515" fmla="*/ 2984 w 10000"/>
                  <a:gd name="connsiteY515" fmla="*/ 6590 h 10000"/>
                  <a:gd name="connsiteX516" fmla="*/ 2961 w 10000"/>
                  <a:gd name="connsiteY516" fmla="*/ 6624 h 10000"/>
                  <a:gd name="connsiteX517" fmla="*/ 2961 w 10000"/>
                  <a:gd name="connsiteY517" fmla="*/ 6651 h 10000"/>
                  <a:gd name="connsiteX518" fmla="*/ 2961 w 10000"/>
                  <a:gd name="connsiteY518" fmla="*/ 6678 h 10000"/>
                  <a:gd name="connsiteX519" fmla="*/ 2949 w 10000"/>
                  <a:gd name="connsiteY519" fmla="*/ 6712 h 10000"/>
                  <a:gd name="connsiteX520" fmla="*/ 2949 w 10000"/>
                  <a:gd name="connsiteY520" fmla="*/ 6739 h 10000"/>
                  <a:gd name="connsiteX521" fmla="*/ 2939 w 10000"/>
                  <a:gd name="connsiteY521" fmla="*/ 6766 h 10000"/>
                  <a:gd name="connsiteX522" fmla="*/ 2939 w 10000"/>
                  <a:gd name="connsiteY522" fmla="*/ 6793 h 10000"/>
                  <a:gd name="connsiteX523" fmla="*/ 2906 w 10000"/>
                  <a:gd name="connsiteY523" fmla="*/ 6989 h 10000"/>
                  <a:gd name="connsiteX524" fmla="*/ 2906 w 10000"/>
                  <a:gd name="connsiteY524" fmla="*/ 7184 h 10000"/>
                  <a:gd name="connsiteX525" fmla="*/ 2916 w 10000"/>
                  <a:gd name="connsiteY525" fmla="*/ 7380 h 10000"/>
                  <a:gd name="connsiteX526" fmla="*/ 2949 w 10000"/>
                  <a:gd name="connsiteY526" fmla="*/ 7576 h 10000"/>
                  <a:gd name="connsiteX527" fmla="*/ 2995 w 10000"/>
                  <a:gd name="connsiteY527" fmla="*/ 7765 h 10000"/>
                  <a:gd name="connsiteX528" fmla="*/ 3061 w 10000"/>
                  <a:gd name="connsiteY528" fmla="*/ 7968 h 10000"/>
                  <a:gd name="connsiteX529" fmla="*/ 3128 w 10000"/>
                  <a:gd name="connsiteY529" fmla="*/ 8157 h 10000"/>
                  <a:gd name="connsiteX530" fmla="*/ 3204 w 10000"/>
                  <a:gd name="connsiteY530" fmla="*/ 8339 h 10000"/>
                  <a:gd name="connsiteX531" fmla="*/ 3502 w 10000"/>
                  <a:gd name="connsiteY531" fmla="*/ 8852 h 10000"/>
                  <a:gd name="connsiteX532" fmla="*/ 3073 w 10000"/>
                  <a:gd name="connsiteY532" fmla="*/ 8832 h 10000"/>
                  <a:gd name="connsiteX533" fmla="*/ 2619 w 10000"/>
                  <a:gd name="connsiteY533" fmla="*/ 8832 h 10000"/>
                  <a:gd name="connsiteX534" fmla="*/ 2399 w 10000"/>
                  <a:gd name="connsiteY534" fmla="*/ 8832 h 10000"/>
                  <a:gd name="connsiteX535" fmla="*/ 2178 w 10000"/>
                  <a:gd name="connsiteY535" fmla="*/ 8845 h 10000"/>
                  <a:gd name="connsiteX536" fmla="*/ 1956 w 10000"/>
                  <a:gd name="connsiteY536" fmla="*/ 8859 h 10000"/>
                  <a:gd name="connsiteX537" fmla="*/ 1723 w 10000"/>
                  <a:gd name="connsiteY537" fmla="*/ 8879 h 10000"/>
                  <a:gd name="connsiteX538" fmla="*/ 1514 w 10000"/>
                  <a:gd name="connsiteY538" fmla="*/ 8906 h 10000"/>
                  <a:gd name="connsiteX539" fmla="*/ 1293 w 10000"/>
                  <a:gd name="connsiteY539" fmla="*/ 8933 h 10000"/>
                  <a:gd name="connsiteX540" fmla="*/ 1083 w 10000"/>
                  <a:gd name="connsiteY540" fmla="*/ 8967 h 10000"/>
                  <a:gd name="connsiteX541" fmla="*/ 873 w 10000"/>
                  <a:gd name="connsiteY541" fmla="*/ 9014 h 10000"/>
                  <a:gd name="connsiteX542" fmla="*/ 685 w 10000"/>
                  <a:gd name="connsiteY542" fmla="*/ 9068 h 10000"/>
                  <a:gd name="connsiteX543" fmla="*/ 486 w 10000"/>
                  <a:gd name="connsiteY543" fmla="*/ 9136 h 10000"/>
                  <a:gd name="connsiteX544" fmla="*/ 299 w 10000"/>
                  <a:gd name="connsiteY544" fmla="*/ 9196 h 10000"/>
                  <a:gd name="connsiteX545" fmla="*/ 122 w 10000"/>
                  <a:gd name="connsiteY545" fmla="*/ 9278 h 10000"/>
                  <a:gd name="connsiteX546" fmla="*/ 87 w 10000"/>
                  <a:gd name="connsiteY546" fmla="*/ 9305 h 10000"/>
                  <a:gd name="connsiteX547" fmla="*/ 66 w 10000"/>
                  <a:gd name="connsiteY547" fmla="*/ 9332 h 10000"/>
                  <a:gd name="connsiteX548" fmla="*/ 44 w 10000"/>
                  <a:gd name="connsiteY548" fmla="*/ 9359 h 10000"/>
                  <a:gd name="connsiteX549" fmla="*/ 22 w 10000"/>
                  <a:gd name="connsiteY549" fmla="*/ 9392 h 10000"/>
                  <a:gd name="connsiteX550" fmla="*/ 11 w 10000"/>
                  <a:gd name="connsiteY550" fmla="*/ 9419 h 10000"/>
                  <a:gd name="connsiteX551" fmla="*/ 0 w 10000"/>
                  <a:gd name="connsiteY551" fmla="*/ 9446 h 10000"/>
                  <a:gd name="connsiteX552" fmla="*/ 0 w 10000"/>
                  <a:gd name="connsiteY552" fmla="*/ 9473 h 10000"/>
                  <a:gd name="connsiteX553" fmla="*/ 0 w 10000"/>
                  <a:gd name="connsiteY553" fmla="*/ 9500 h 10000"/>
                  <a:gd name="connsiteX554" fmla="*/ 178 w 10000"/>
                  <a:gd name="connsiteY554" fmla="*/ 9534 h 10000"/>
                  <a:gd name="connsiteX555" fmla="*/ 355 w 10000"/>
                  <a:gd name="connsiteY555" fmla="*/ 9554 h 10000"/>
                  <a:gd name="connsiteX556" fmla="*/ 530 w 10000"/>
                  <a:gd name="connsiteY556" fmla="*/ 9581 h 10000"/>
                  <a:gd name="connsiteX557" fmla="*/ 718 w 10000"/>
                  <a:gd name="connsiteY557" fmla="*/ 9588 h 10000"/>
                  <a:gd name="connsiteX558" fmla="*/ 1083 w 10000"/>
                  <a:gd name="connsiteY558" fmla="*/ 9602 h 10000"/>
                  <a:gd name="connsiteX559" fmla="*/ 1459 w 10000"/>
                  <a:gd name="connsiteY559" fmla="*/ 9588 h 10000"/>
                  <a:gd name="connsiteX560" fmla="*/ 1834 w 10000"/>
                  <a:gd name="connsiteY560" fmla="*/ 9575 h 10000"/>
                  <a:gd name="connsiteX561" fmla="*/ 2210 w 10000"/>
                  <a:gd name="connsiteY561" fmla="*/ 9561 h 10000"/>
                  <a:gd name="connsiteX562" fmla="*/ 2575 w 10000"/>
                  <a:gd name="connsiteY562" fmla="*/ 9554 h 10000"/>
                  <a:gd name="connsiteX563" fmla="*/ 2949 w 10000"/>
                  <a:gd name="connsiteY563" fmla="*/ 9561 h 10000"/>
                  <a:gd name="connsiteX564" fmla="*/ 2949 w 10000"/>
                  <a:gd name="connsiteY564" fmla="*/ 9581 h 10000"/>
                  <a:gd name="connsiteX565" fmla="*/ 2961 w 10000"/>
                  <a:gd name="connsiteY565" fmla="*/ 9602 h 10000"/>
                  <a:gd name="connsiteX566" fmla="*/ 2961 w 10000"/>
                  <a:gd name="connsiteY566" fmla="*/ 9615 h 10000"/>
                  <a:gd name="connsiteX567" fmla="*/ 2961 w 10000"/>
                  <a:gd name="connsiteY567" fmla="*/ 9635 h 10000"/>
                  <a:gd name="connsiteX568" fmla="*/ 2984 w 10000"/>
                  <a:gd name="connsiteY568" fmla="*/ 9662 h 10000"/>
                  <a:gd name="connsiteX569" fmla="*/ 2995 w 10000"/>
                  <a:gd name="connsiteY569" fmla="*/ 9683 h 10000"/>
                  <a:gd name="connsiteX570" fmla="*/ 2995 w 10000"/>
                  <a:gd name="connsiteY570" fmla="*/ 9696 h 10000"/>
                  <a:gd name="connsiteX571" fmla="*/ 3017 w 10000"/>
                  <a:gd name="connsiteY571" fmla="*/ 9716 h 10000"/>
                  <a:gd name="connsiteX572" fmla="*/ 3040 w 10000"/>
                  <a:gd name="connsiteY572" fmla="*/ 9743 h 10000"/>
                  <a:gd name="connsiteX573" fmla="*/ 3073 w 10000"/>
                  <a:gd name="connsiteY573" fmla="*/ 9764 h 10000"/>
                  <a:gd name="connsiteX574" fmla="*/ 3106 w 10000"/>
                  <a:gd name="connsiteY574" fmla="*/ 9784 h 10000"/>
                  <a:gd name="connsiteX575" fmla="*/ 3128 w 10000"/>
                  <a:gd name="connsiteY575" fmla="*/ 9797 h 10000"/>
                  <a:gd name="connsiteX576" fmla="*/ 3171 w 10000"/>
                  <a:gd name="connsiteY576" fmla="*/ 9818 h 10000"/>
                  <a:gd name="connsiteX577" fmla="*/ 3204 w 10000"/>
                  <a:gd name="connsiteY577" fmla="*/ 9838 h 10000"/>
                  <a:gd name="connsiteX578" fmla="*/ 3248 w 10000"/>
                  <a:gd name="connsiteY578" fmla="*/ 9845 h 10000"/>
                  <a:gd name="connsiteX579" fmla="*/ 3282 w 10000"/>
                  <a:gd name="connsiteY579" fmla="*/ 9865 h 10000"/>
                  <a:gd name="connsiteX580" fmla="*/ 3315 w 10000"/>
                  <a:gd name="connsiteY580" fmla="*/ 9865 h 10000"/>
                  <a:gd name="connsiteX581" fmla="*/ 3326 w 10000"/>
                  <a:gd name="connsiteY581" fmla="*/ 9872 h 10000"/>
                  <a:gd name="connsiteX582" fmla="*/ 3338 w 10000"/>
                  <a:gd name="connsiteY582" fmla="*/ 9872 h 10000"/>
                  <a:gd name="connsiteX583" fmla="*/ 3359 w 10000"/>
                  <a:gd name="connsiteY583" fmla="*/ 9872 h 10000"/>
                  <a:gd name="connsiteX584" fmla="*/ 3371 w 10000"/>
                  <a:gd name="connsiteY584" fmla="*/ 9872 h 10000"/>
                  <a:gd name="connsiteX585" fmla="*/ 3382 w 10000"/>
                  <a:gd name="connsiteY585" fmla="*/ 9872 h 10000"/>
                  <a:gd name="connsiteX586" fmla="*/ 3404 w 10000"/>
                  <a:gd name="connsiteY586" fmla="*/ 9872 h 10000"/>
                  <a:gd name="connsiteX587" fmla="*/ 3415 w 10000"/>
                  <a:gd name="connsiteY587" fmla="*/ 9872 h 10000"/>
                  <a:gd name="connsiteX588" fmla="*/ 3448 w 10000"/>
                  <a:gd name="connsiteY588" fmla="*/ 9892 h 10000"/>
                  <a:gd name="connsiteX589" fmla="*/ 3469 w 10000"/>
                  <a:gd name="connsiteY589" fmla="*/ 9899 h 10000"/>
                  <a:gd name="connsiteX590" fmla="*/ 3502 w 10000"/>
                  <a:gd name="connsiteY590" fmla="*/ 9905 h 10000"/>
                  <a:gd name="connsiteX591" fmla="*/ 3536 w 10000"/>
                  <a:gd name="connsiteY591" fmla="*/ 9905 h 10000"/>
                  <a:gd name="connsiteX592" fmla="*/ 3580 w 10000"/>
                  <a:gd name="connsiteY592" fmla="*/ 9905 h 10000"/>
                  <a:gd name="connsiteX593" fmla="*/ 3613 w 10000"/>
                  <a:gd name="connsiteY593" fmla="*/ 9919 h 10000"/>
                  <a:gd name="connsiteX594" fmla="*/ 3657 w 10000"/>
                  <a:gd name="connsiteY594" fmla="*/ 9926 h 10000"/>
                  <a:gd name="connsiteX595" fmla="*/ 3669 w 10000"/>
                  <a:gd name="connsiteY595" fmla="*/ 9946 h 10000"/>
                  <a:gd name="connsiteX596" fmla="*/ 3746 w 10000"/>
                  <a:gd name="connsiteY596" fmla="*/ 9953 h 10000"/>
                  <a:gd name="connsiteX597" fmla="*/ 3801 w 10000"/>
                  <a:gd name="connsiteY597" fmla="*/ 9966 h 10000"/>
                  <a:gd name="connsiteX598" fmla="*/ 3878 w 10000"/>
                  <a:gd name="connsiteY598" fmla="*/ 9973 h 10000"/>
                  <a:gd name="connsiteX599" fmla="*/ 3934 w 10000"/>
                  <a:gd name="connsiteY599" fmla="*/ 9973 h 10000"/>
                  <a:gd name="connsiteX600" fmla="*/ 4012 w 10000"/>
                  <a:gd name="connsiteY600" fmla="*/ 9980 h 10000"/>
                  <a:gd name="connsiteX601" fmla="*/ 4089 w 10000"/>
                  <a:gd name="connsiteY601" fmla="*/ 9993 h 10000"/>
                  <a:gd name="connsiteX602" fmla="*/ 4144 w 10000"/>
                  <a:gd name="connsiteY602" fmla="*/ 9993 h 10000"/>
                  <a:gd name="connsiteX603" fmla="*/ 4221 w 10000"/>
                  <a:gd name="connsiteY60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166 w 10000"/>
                  <a:gd name="connsiteY506" fmla="*/ 6482 h 10000"/>
                  <a:gd name="connsiteX507" fmla="*/ 2265 w 10000"/>
                  <a:gd name="connsiteY507" fmla="*/ 6516 h 10000"/>
                  <a:gd name="connsiteX508" fmla="*/ 2387 w 10000"/>
                  <a:gd name="connsiteY508" fmla="*/ 6543 h 10000"/>
                  <a:gd name="connsiteX509" fmla="*/ 2486 w 10000"/>
                  <a:gd name="connsiteY509" fmla="*/ 6556 h 10000"/>
                  <a:gd name="connsiteX510" fmla="*/ 2608 w 10000"/>
                  <a:gd name="connsiteY510" fmla="*/ 6563 h 10000"/>
                  <a:gd name="connsiteX511" fmla="*/ 2740 w 10000"/>
                  <a:gd name="connsiteY511" fmla="*/ 6570 h 10000"/>
                  <a:gd name="connsiteX512" fmla="*/ 2862 w 10000"/>
                  <a:gd name="connsiteY512" fmla="*/ 6570 h 10000"/>
                  <a:gd name="connsiteX513" fmla="*/ 2984 w 10000"/>
                  <a:gd name="connsiteY513" fmla="*/ 6563 h 10000"/>
                  <a:gd name="connsiteX514" fmla="*/ 2984 w 10000"/>
                  <a:gd name="connsiteY514" fmla="*/ 6590 h 10000"/>
                  <a:gd name="connsiteX515" fmla="*/ 2961 w 10000"/>
                  <a:gd name="connsiteY515" fmla="*/ 6624 h 10000"/>
                  <a:gd name="connsiteX516" fmla="*/ 2961 w 10000"/>
                  <a:gd name="connsiteY516" fmla="*/ 6651 h 10000"/>
                  <a:gd name="connsiteX517" fmla="*/ 2961 w 10000"/>
                  <a:gd name="connsiteY517" fmla="*/ 6678 h 10000"/>
                  <a:gd name="connsiteX518" fmla="*/ 2949 w 10000"/>
                  <a:gd name="connsiteY518" fmla="*/ 6712 h 10000"/>
                  <a:gd name="connsiteX519" fmla="*/ 2949 w 10000"/>
                  <a:gd name="connsiteY519" fmla="*/ 6739 h 10000"/>
                  <a:gd name="connsiteX520" fmla="*/ 2939 w 10000"/>
                  <a:gd name="connsiteY520" fmla="*/ 6766 h 10000"/>
                  <a:gd name="connsiteX521" fmla="*/ 2939 w 10000"/>
                  <a:gd name="connsiteY521" fmla="*/ 6793 h 10000"/>
                  <a:gd name="connsiteX522" fmla="*/ 2906 w 10000"/>
                  <a:gd name="connsiteY522" fmla="*/ 6989 h 10000"/>
                  <a:gd name="connsiteX523" fmla="*/ 2906 w 10000"/>
                  <a:gd name="connsiteY523" fmla="*/ 7184 h 10000"/>
                  <a:gd name="connsiteX524" fmla="*/ 2916 w 10000"/>
                  <a:gd name="connsiteY524" fmla="*/ 7380 h 10000"/>
                  <a:gd name="connsiteX525" fmla="*/ 2949 w 10000"/>
                  <a:gd name="connsiteY525" fmla="*/ 7576 h 10000"/>
                  <a:gd name="connsiteX526" fmla="*/ 2995 w 10000"/>
                  <a:gd name="connsiteY526" fmla="*/ 7765 h 10000"/>
                  <a:gd name="connsiteX527" fmla="*/ 3061 w 10000"/>
                  <a:gd name="connsiteY527" fmla="*/ 7968 h 10000"/>
                  <a:gd name="connsiteX528" fmla="*/ 3128 w 10000"/>
                  <a:gd name="connsiteY528" fmla="*/ 8157 h 10000"/>
                  <a:gd name="connsiteX529" fmla="*/ 3204 w 10000"/>
                  <a:gd name="connsiteY529" fmla="*/ 8339 h 10000"/>
                  <a:gd name="connsiteX530" fmla="*/ 3502 w 10000"/>
                  <a:gd name="connsiteY530" fmla="*/ 8852 h 10000"/>
                  <a:gd name="connsiteX531" fmla="*/ 3073 w 10000"/>
                  <a:gd name="connsiteY531" fmla="*/ 8832 h 10000"/>
                  <a:gd name="connsiteX532" fmla="*/ 2619 w 10000"/>
                  <a:gd name="connsiteY532" fmla="*/ 8832 h 10000"/>
                  <a:gd name="connsiteX533" fmla="*/ 2399 w 10000"/>
                  <a:gd name="connsiteY533" fmla="*/ 8832 h 10000"/>
                  <a:gd name="connsiteX534" fmla="*/ 2178 w 10000"/>
                  <a:gd name="connsiteY534" fmla="*/ 8845 h 10000"/>
                  <a:gd name="connsiteX535" fmla="*/ 1956 w 10000"/>
                  <a:gd name="connsiteY535" fmla="*/ 8859 h 10000"/>
                  <a:gd name="connsiteX536" fmla="*/ 1723 w 10000"/>
                  <a:gd name="connsiteY536" fmla="*/ 8879 h 10000"/>
                  <a:gd name="connsiteX537" fmla="*/ 1514 w 10000"/>
                  <a:gd name="connsiteY537" fmla="*/ 8906 h 10000"/>
                  <a:gd name="connsiteX538" fmla="*/ 1293 w 10000"/>
                  <a:gd name="connsiteY538" fmla="*/ 8933 h 10000"/>
                  <a:gd name="connsiteX539" fmla="*/ 1083 w 10000"/>
                  <a:gd name="connsiteY539" fmla="*/ 8967 h 10000"/>
                  <a:gd name="connsiteX540" fmla="*/ 873 w 10000"/>
                  <a:gd name="connsiteY540" fmla="*/ 9014 h 10000"/>
                  <a:gd name="connsiteX541" fmla="*/ 685 w 10000"/>
                  <a:gd name="connsiteY541" fmla="*/ 9068 h 10000"/>
                  <a:gd name="connsiteX542" fmla="*/ 486 w 10000"/>
                  <a:gd name="connsiteY542" fmla="*/ 9136 h 10000"/>
                  <a:gd name="connsiteX543" fmla="*/ 299 w 10000"/>
                  <a:gd name="connsiteY543" fmla="*/ 9196 h 10000"/>
                  <a:gd name="connsiteX544" fmla="*/ 122 w 10000"/>
                  <a:gd name="connsiteY544" fmla="*/ 9278 h 10000"/>
                  <a:gd name="connsiteX545" fmla="*/ 87 w 10000"/>
                  <a:gd name="connsiteY545" fmla="*/ 9305 h 10000"/>
                  <a:gd name="connsiteX546" fmla="*/ 66 w 10000"/>
                  <a:gd name="connsiteY546" fmla="*/ 9332 h 10000"/>
                  <a:gd name="connsiteX547" fmla="*/ 44 w 10000"/>
                  <a:gd name="connsiteY547" fmla="*/ 9359 h 10000"/>
                  <a:gd name="connsiteX548" fmla="*/ 22 w 10000"/>
                  <a:gd name="connsiteY548" fmla="*/ 9392 h 10000"/>
                  <a:gd name="connsiteX549" fmla="*/ 11 w 10000"/>
                  <a:gd name="connsiteY549" fmla="*/ 9419 h 10000"/>
                  <a:gd name="connsiteX550" fmla="*/ 0 w 10000"/>
                  <a:gd name="connsiteY550" fmla="*/ 9446 h 10000"/>
                  <a:gd name="connsiteX551" fmla="*/ 0 w 10000"/>
                  <a:gd name="connsiteY551" fmla="*/ 9473 h 10000"/>
                  <a:gd name="connsiteX552" fmla="*/ 0 w 10000"/>
                  <a:gd name="connsiteY552" fmla="*/ 9500 h 10000"/>
                  <a:gd name="connsiteX553" fmla="*/ 178 w 10000"/>
                  <a:gd name="connsiteY553" fmla="*/ 9534 h 10000"/>
                  <a:gd name="connsiteX554" fmla="*/ 355 w 10000"/>
                  <a:gd name="connsiteY554" fmla="*/ 9554 h 10000"/>
                  <a:gd name="connsiteX555" fmla="*/ 530 w 10000"/>
                  <a:gd name="connsiteY555" fmla="*/ 9581 h 10000"/>
                  <a:gd name="connsiteX556" fmla="*/ 718 w 10000"/>
                  <a:gd name="connsiteY556" fmla="*/ 9588 h 10000"/>
                  <a:gd name="connsiteX557" fmla="*/ 1083 w 10000"/>
                  <a:gd name="connsiteY557" fmla="*/ 9602 h 10000"/>
                  <a:gd name="connsiteX558" fmla="*/ 1459 w 10000"/>
                  <a:gd name="connsiteY558" fmla="*/ 9588 h 10000"/>
                  <a:gd name="connsiteX559" fmla="*/ 1834 w 10000"/>
                  <a:gd name="connsiteY559" fmla="*/ 9575 h 10000"/>
                  <a:gd name="connsiteX560" fmla="*/ 2210 w 10000"/>
                  <a:gd name="connsiteY560" fmla="*/ 9561 h 10000"/>
                  <a:gd name="connsiteX561" fmla="*/ 2575 w 10000"/>
                  <a:gd name="connsiteY561" fmla="*/ 9554 h 10000"/>
                  <a:gd name="connsiteX562" fmla="*/ 2949 w 10000"/>
                  <a:gd name="connsiteY562" fmla="*/ 9561 h 10000"/>
                  <a:gd name="connsiteX563" fmla="*/ 2949 w 10000"/>
                  <a:gd name="connsiteY563" fmla="*/ 9581 h 10000"/>
                  <a:gd name="connsiteX564" fmla="*/ 2961 w 10000"/>
                  <a:gd name="connsiteY564" fmla="*/ 9602 h 10000"/>
                  <a:gd name="connsiteX565" fmla="*/ 2961 w 10000"/>
                  <a:gd name="connsiteY565" fmla="*/ 9615 h 10000"/>
                  <a:gd name="connsiteX566" fmla="*/ 2961 w 10000"/>
                  <a:gd name="connsiteY566" fmla="*/ 9635 h 10000"/>
                  <a:gd name="connsiteX567" fmla="*/ 2984 w 10000"/>
                  <a:gd name="connsiteY567" fmla="*/ 9662 h 10000"/>
                  <a:gd name="connsiteX568" fmla="*/ 2995 w 10000"/>
                  <a:gd name="connsiteY568" fmla="*/ 9683 h 10000"/>
                  <a:gd name="connsiteX569" fmla="*/ 2995 w 10000"/>
                  <a:gd name="connsiteY569" fmla="*/ 9696 h 10000"/>
                  <a:gd name="connsiteX570" fmla="*/ 3017 w 10000"/>
                  <a:gd name="connsiteY570" fmla="*/ 9716 h 10000"/>
                  <a:gd name="connsiteX571" fmla="*/ 3040 w 10000"/>
                  <a:gd name="connsiteY571" fmla="*/ 9743 h 10000"/>
                  <a:gd name="connsiteX572" fmla="*/ 3073 w 10000"/>
                  <a:gd name="connsiteY572" fmla="*/ 9764 h 10000"/>
                  <a:gd name="connsiteX573" fmla="*/ 3106 w 10000"/>
                  <a:gd name="connsiteY573" fmla="*/ 9784 h 10000"/>
                  <a:gd name="connsiteX574" fmla="*/ 3128 w 10000"/>
                  <a:gd name="connsiteY574" fmla="*/ 9797 h 10000"/>
                  <a:gd name="connsiteX575" fmla="*/ 3171 w 10000"/>
                  <a:gd name="connsiteY575" fmla="*/ 9818 h 10000"/>
                  <a:gd name="connsiteX576" fmla="*/ 3204 w 10000"/>
                  <a:gd name="connsiteY576" fmla="*/ 9838 h 10000"/>
                  <a:gd name="connsiteX577" fmla="*/ 3248 w 10000"/>
                  <a:gd name="connsiteY577" fmla="*/ 9845 h 10000"/>
                  <a:gd name="connsiteX578" fmla="*/ 3282 w 10000"/>
                  <a:gd name="connsiteY578" fmla="*/ 9865 h 10000"/>
                  <a:gd name="connsiteX579" fmla="*/ 3315 w 10000"/>
                  <a:gd name="connsiteY579" fmla="*/ 9865 h 10000"/>
                  <a:gd name="connsiteX580" fmla="*/ 3326 w 10000"/>
                  <a:gd name="connsiteY580" fmla="*/ 9872 h 10000"/>
                  <a:gd name="connsiteX581" fmla="*/ 3338 w 10000"/>
                  <a:gd name="connsiteY581" fmla="*/ 9872 h 10000"/>
                  <a:gd name="connsiteX582" fmla="*/ 3359 w 10000"/>
                  <a:gd name="connsiteY582" fmla="*/ 9872 h 10000"/>
                  <a:gd name="connsiteX583" fmla="*/ 3371 w 10000"/>
                  <a:gd name="connsiteY583" fmla="*/ 9872 h 10000"/>
                  <a:gd name="connsiteX584" fmla="*/ 3382 w 10000"/>
                  <a:gd name="connsiteY584" fmla="*/ 9872 h 10000"/>
                  <a:gd name="connsiteX585" fmla="*/ 3404 w 10000"/>
                  <a:gd name="connsiteY585" fmla="*/ 9872 h 10000"/>
                  <a:gd name="connsiteX586" fmla="*/ 3415 w 10000"/>
                  <a:gd name="connsiteY586" fmla="*/ 9872 h 10000"/>
                  <a:gd name="connsiteX587" fmla="*/ 3448 w 10000"/>
                  <a:gd name="connsiteY587" fmla="*/ 9892 h 10000"/>
                  <a:gd name="connsiteX588" fmla="*/ 3469 w 10000"/>
                  <a:gd name="connsiteY588" fmla="*/ 9899 h 10000"/>
                  <a:gd name="connsiteX589" fmla="*/ 3502 w 10000"/>
                  <a:gd name="connsiteY589" fmla="*/ 9905 h 10000"/>
                  <a:gd name="connsiteX590" fmla="*/ 3536 w 10000"/>
                  <a:gd name="connsiteY590" fmla="*/ 9905 h 10000"/>
                  <a:gd name="connsiteX591" fmla="*/ 3580 w 10000"/>
                  <a:gd name="connsiteY591" fmla="*/ 9905 h 10000"/>
                  <a:gd name="connsiteX592" fmla="*/ 3613 w 10000"/>
                  <a:gd name="connsiteY592" fmla="*/ 9919 h 10000"/>
                  <a:gd name="connsiteX593" fmla="*/ 3657 w 10000"/>
                  <a:gd name="connsiteY593" fmla="*/ 9926 h 10000"/>
                  <a:gd name="connsiteX594" fmla="*/ 3669 w 10000"/>
                  <a:gd name="connsiteY594" fmla="*/ 9946 h 10000"/>
                  <a:gd name="connsiteX595" fmla="*/ 3746 w 10000"/>
                  <a:gd name="connsiteY595" fmla="*/ 9953 h 10000"/>
                  <a:gd name="connsiteX596" fmla="*/ 3801 w 10000"/>
                  <a:gd name="connsiteY596" fmla="*/ 9966 h 10000"/>
                  <a:gd name="connsiteX597" fmla="*/ 3878 w 10000"/>
                  <a:gd name="connsiteY597" fmla="*/ 9973 h 10000"/>
                  <a:gd name="connsiteX598" fmla="*/ 3934 w 10000"/>
                  <a:gd name="connsiteY598" fmla="*/ 9973 h 10000"/>
                  <a:gd name="connsiteX599" fmla="*/ 4012 w 10000"/>
                  <a:gd name="connsiteY599" fmla="*/ 9980 h 10000"/>
                  <a:gd name="connsiteX600" fmla="*/ 4089 w 10000"/>
                  <a:gd name="connsiteY600" fmla="*/ 9993 h 10000"/>
                  <a:gd name="connsiteX601" fmla="*/ 4144 w 10000"/>
                  <a:gd name="connsiteY601" fmla="*/ 9993 h 10000"/>
                  <a:gd name="connsiteX602" fmla="*/ 4221 w 10000"/>
                  <a:gd name="connsiteY60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265 w 10000"/>
                  <a:gd name="connsiteY506" fmla="*/ 6516 h 10000"/>
                  <a:gd name="connsiteX507" fmla="*/ 2387 w 10000"/>
                  <a:gd name="connsiteY507" fmla="*/ 6543 h 10000"/>
                  <a:gd name="connsiteX508" fmla="*/ 2486 w 10000"/>
                  <a:gd name="connsiteY508" fmla="*/ 6556 h 10000"/>
                  <a:gd name="connsiteX509" fmla="*/ 2608 w 10000"/>
                  <a:gd name="connsiteY509" fmla="*/ 6563 h 10000"/>
                  <a:gd name="connsiteX510" fmla="*/ 2740 w 10000"/>
                  <a:gd name="connsiteY510" fmla="*/ 6570 h 10000"/>
                  <a:gd name="connsiteX511" fmla="*/ 2862 w 10000"/>
                  <a:gd name="connsiteY511" fmla="*/ 6570 h 10000"/>
                  <a:gd name="connsiteX512" fmla="*/ 2984 w 10000"/>
                  <a:gd name="connsiteY512" fmla="*/ 6563 h 10000"/>
                  <a:gd name="connsiteX513" fmla="*/ 2984 w 10000"/>
                  <a:gd name="connsiteY513" fmla="*/ 6590 h 10000"/>
                  <a:gd name="connsiteX514" fmla="*/ 2961 w 10000"/>
                  <a:gd name="connsiteY514" fmla="*/ 6624 h 10000"/>
                  <a:gd name="connsiteX515" fmla="*/ 2961 w 10000"/>
                  <a:gd name="connsiteY515" fmla="*/ 6651 h 10000"/>
                  <a:gd name="connsiteX516" fmla="*/ 2961 w 10000"/>
                  <a:gd name="connsiteY516" fmla="*/ 6678 h 10000"/>
                  <a:gd name="connsiteX517" fmla="*/ 2949 w 10000"/>
                  <a:gd name="connsiteY517" fmla="*/ 6712 h 10000"/>
                  <a:gd name="connsiteX518" fmla="*/ 2949 w 10000"/>
                  <a:gd name="connsiteY518" fmla="*/ 6739 h 10000"/>
                  <a:gd name="connsiteX519" fmla="*/ 2939 w 10000"/>
                  <a:gd name="connsiteY519" fmla="*/ 6766 h 10000"/>
                  <a:gd name="connsiteX520" fmla="*/ 2939 w 10000"/>
                  <a:gd name="connsiteY520" fmla="*/ 6793 h 10000"/>
                  <a:gd name="connsiteX521" fmla="*/ 2906 w 10000"/>
                  <a:gd name="connsiteY521" fmla="*/ 6989 h 10000"/>
                  <a:gd name="connsiteX522" fmla="*/ 2906 w 10000"/>
                  <a:gd name="connsiteY522" fmla="*/ 7184 h 10000"/>
                  <a:gd name="connsiteX523" fmla="*/ 2916 w 10000"/>
                  <a:gd name="connsiteY523" fmla="*/ 7380 h 10000"/>
                  <a:gd name="connsiteX524" fmla="*/ 2949 w 10000"/>
                  <a:gd name="connsiteY524" fmla="*/ 7576 h 10000"/>
                  <a:gd name="connsiteX525" fmla="*/ 2995 w 10000"/>
                  <a:gd name="connsiteY525" fmla="*/ 7765 h 10000"/>
                  <a:gd name="connsiteX526" fmla="*/ 3061 w 10000"/>
                  <a:gd name="connsiteY526" fmla="*/ 7968 h 10000"/>
                  <a:gd name="connsiteX527" fmla="*/ 3128 w 10000"/>
                  <a:gd name="connsiteY527" fmla="*/ 8157 h 10000"/>
                  <a:gd name="connsiteX528" fmla="*/ 3204 w 10000"/>
                  <a:gd name="connsiteY528" fmla="*/ 8339 h 10000"/>
                  <a:gd name="connsiteX529" fmla="*/ 3502 w 10000"/>
                  <a:gd name="connsiteY529" fmla="*/ 8852 h 10000"/>
                  <a:gd name="connsiteX530" fmla="*/ 3073 w 10000"/>
                  <a:gd name="connsiteY530" fmla="*/ 8832 h 10000"/>
                  <a:gd name="connsiteX531" fmla="*/ 2619 w 10000"/>
                  <a:gd name="connsiteY531" fmla="*/ 8832 h 10000"/>
                  <a:gd name="connsiteX532" fmla="*/ 2399 w 10000"/>
                  <a:gd name="connsiteY532" fmla="*/ 8832 h 10000"/>
                  <a:gd name="connsiteX533" fmla="*/ 2178 w 10000"/>
                  <a:gd name="connsiteY533" fmla="*/ 8845 h 10000"/>
                  <a:gd name="connsiteX534" fmla="*/ 1956 w 10000"/>
                  <a:gd name="connsiteY534" fmla="*/ 8859 h 10000"/>
                  <a:gd name="connsiteX535" fmla="*/ 1723 w 10000"/>
                  <a:gd name="connsiteY535" fmla="*/ 8879 h 10000"/>
                  <a:gd name="connsiteX536" fmla="*/ 1514 w 10000"/>
                  <a:gd name="connsiteY536" fmla="*/ 8906 h 10000"/>
                  <a:gd name="connsiteX537" fmla="*/ 1293 w 10000"/>
                  <a:gd name="connsiteY537" fmla="*/ 8933 h 10000"/>
                  <a:gd name="connsiteX538" fmla="*/ 1083 w 10000"/>
                  <a:gd name="connsiteY538" fmla="*/ 8967 h 10000"/>
                  <a:gd name="connsiteX539" fmla="*/ 873 w 10000"/>
                  <a:gd name="connsiteY539" fmla="*/ 9014 h 10000"/>
                  <a:gd name="connsiteX540" fmla="*/ 685 w 10000"/>
                  <a:gd name="connsiteY540" fmla="*/ 9068 h 10000"/>
                  <a:gd name="connsiteX541" fmla="*/ 486 w 10000"/>
                  <a:gd name="connsiteY541" fmla="*/ 9136 h 10000"/>
                  <a:gd name="connsiteX542" fmla="*/ 299 w 10000"/>
                  <a:gd name="connsiteY542" fmla="*/ 9196 h 10000"/>
                  <a:gd name="connsiteX543" fmla="*/ 122 w 10000"/>
                  <a:gd name="connsiteY543" fmla="*/ 9278 h 10000"/>
                  <a:gd name="connsiteX544" fmla="*/ 87 w 10000"/>
                  <a:gd name="connsiteY544" fmla="*/ 9305 h 10000"/>
                  <a:gd name="connsiteX545" fmla="*/ 66 w 10000"/>
                  <a:gd name="connsiteY545" fmla="*/ 9332 h 10000"/>
                  <a:gd name="connsiteX546" fmla="*/ 44 w 10000"/>
                  <a:gd name="connsiteY546" fmla="*/ 9359 h 10000"/>
                  <a:gd name="connsiteX547" fmla="*/ 22 w 10000"/>
                  <a:gd name="connsiteY547" fmla="*/ 9392 h 10000"/>
                  <a:gd name="connsiteX548" fmla="*/ 11 w 10000"/>
                  <a:gd name="connsiteY548" fmla="*/ 9419 h 10000"/>
                  <a:gd name="connsiteX549" fmla="*/ 0 w 10000"/>
                  <a:gd name="connsiteY549" fmla="*/ 9446 h 10000"/>
                  <a:gd name="connsiteX550" fmla="*/ 0 w 10000"/>
                  <a:gd name="connsiteY550" fmla="*/ 9473 h 10000"/>
                  <a:gd name="connsiteX551" fmla="*/ 0 w 10000"/>
                  <a:gd name="connsiteY551" fmla="*/ 9500 h 10000"/>
                  <a:gd name="connsiteX552" fmla="*/ 178 w 10000"/>
                  <a:gd name="connsiteY552" fmla="*/ 9534 h 10000"/>
                  <a:gd name="connsiteX553" fmla="*/ 355 w 10000"/>
                  <a:gd name="connsiteY553" fmla="*/ 9554 h 10000"/>
                  <a:gd name="connsiteX554" fmla="*/ 530 w 10000"/>
                  <a:gd name="connsiteY554" fmla="*/ 9581 h 10000"/>
                  <a:gd name="connsiteX555" fmla="*/ 718 w 10000"/>
                  <a:gd name="connsiteY555" fmla="*/ 9588 h 10000"/>
                  <a:gd name="connsiteX556" fmla="*/ 1083 w 10000"/>
                  <a:gd name="connsiteY556" fmla="*/ 9602 h 10000"/>
                  <a:gd name="connsiteX557" fmla="*/ 1459 w 10000"/>
                  <a:gd name="connsiteY557" fmla="*/ 9588 h 10000"/>
                  <a:gd name="connsiteX558" fmla="*/ 1834 w 10000"/>
                  <a:gd name="connsiteY558" fmla="*/ 9575 h 10000"/>
                  <a:gd name="connsiteX559" fmla="*/ 2210 w 10000"/>
                  <a:gd name="connsiteY559" fmla="*/ 9561 h 10000"/>
                  <a:gd name="connsiteX560" fmla="*/ 2575 w 10000"/>
                  <a:gd name="connsiteY560" fmla="*/ 9554 h 10000"/>
                  <a:gd name="connsiteX561" fmla="*/ 2949 w 10000"/>
                  <a:gd name="connsiteY561" fmla="*/ 9561 h 10000"/>
                  <a:gd name="connsiteX562" fmla="*/ 2949 w 10000"/>
                  <a:gd name="connsiteY562" fmla="*/ 9581 h 10000"/>
                  <a:gd name="connsiteX563" fmla="*/ 2961 w 10000"/>
                  <a:gd name="connsiteY563" fmla="*/ 9602 h 10000"/>
                  <a:gd name="connsiteX564" fmla="*/ 2961 w 10000"/>
                  <a:gd name="connsiteY564" fmla="*/ 9615 h 10000"/>
                  <a:gd name="connsiteX565" fmla="*/ 2961 w 10000"/>
                  <a:gd name="connsiteY565" fmla="*/ 9635 h 10000"/>
                  <a:gd name="connsiteX566" fmla="*/ 2984 w 10000"/>
                  <a:gd name="connsiteY566" fmla="*/ 9662 h 10000"/>
                  <a:gd name="connsiteX567" fmla="*/ 2995 w 10000"/>
                  <a:gd name="connsiteY567" fmla="*/ 9683 h 10000"/>
                  <a:gd name="connsiteX568" fmla="*/ 2995 w 10000"/>
                  <a:gd name="connsiteY568" fmla="*/ 9696 h 10000"/>
                  <a:gd name="connsiteX569" fmla="*/ 3017 w 10000"/>
                  <a:gd name="connsiteY569" fmla="*/ 9716 h 10000"/>
                  <a:gd name="connsiteX570" fmla="*/ 3040 w 10000"/>
                  <a:gd name="connsiteY570" fmla="*/ 9743 h 10000"/>
                  <a:gd name="connsiteX571" fmla="*/ 3073 w 10000"/>
                  <a:gd name="connsiteY571" fmla="*/ 9764 h 10000"/>
                  <a:gd name="connsiteX572" fmla="*/ 3106 w 10000"/>
                  <a:gd name="connsiteY572" fmla="*/ 9784 h 10000"/>
                  <a:gd name="connsiteX573" fmla="*/ 3128 w 10000"/>
                  <a:gd name="connsiteY573" fmla="*/ 9797 h 10000"/>
                  <a:gd name="connsiteX574" fmla="*/ 3171 w 10000"/>
                  <a:gd name="connsiteY574" fmla="*/ 9818 h 10000"/>
                  <a:gd name="connsiteX575" fmla="*/ 3204 w 10000"/>
                  <a:gd name="connsiteY575" fmla="*/ 9838 h 10000"/>
                  <a:gd name="connsiteX576" fmla="*/ 3248 w 10000"/>
                  <a:gd name="connsiteY576" fmla="*/ 9845 h 10000"/>
                  <a:gd name="connsiteX577" fmla="*/ 3282 w 10000"/>
                  <a:gd name="connsiteY577" fmla="*/ 9865 h 10000"/>
                  <a:gd name="connsiteX578" fmla="*/ 3315 w 10000"/>
                  <a:gd name="connsiteY578" fmla="*/ 9865 h 10000"/>
                  <a:gd name="connsiteX579" fmla="*/ 3326 w 10000"/>
                  <a:gd name="connsiteY579" fmla="*/ 9872 h 10000"/>
                  <a:gd name="connsiteX580" fmla="*/ 3338 w 10000"/>
                  <a:gd name="connsiteY580" fmla="*/ 9872 h 10000"/>
                  <a:gd name="connsiteX581" fmla="*/ 3359 w 10000"/>
                  <a:gd name="connsiteY581" fmla="*/ 9872 h 10000"/>
                  <a:gd name="connsiteX582" fmla="*/ 3371 w 10000"/>
                  <a:gd name="connsiteY582" fmla="*/ 9872 h 10000"/>
                  <a:gd name="connsiteX583" fmla="*/ 3382 w 10000"/>
                  <a:gd name="connsiteY583" fmla="*/ 9872 h 10000"/>
                  <a:gd name="connsiteX584" fmla="*/ 3404 w 10000"/>
                  <a:gd name="connsiteY584" fmla="*/ 9872 h 10000"/>
                  <a:gd name="connsiteX585" fmla="*/ 3415 w 10000"/>
                  <a:gd name="connsiteY585" fmla="*/ 9872 h 10000"/>
                  <a:gd name="connsiteX586" fmla="*/ 3448 w 10000"/>
                  <a:gd name="connsiteY586" fmla="*/ 9892 h 10000"/>
                  <a:gd name="connsiteX587" fmla="*/ 3469 w 10000"/>
                  <a:gd name="connsiteY587" fmla="*/ 9899 h 10000"/>
                  <a:gd name="connsiteX588" fmla="*/ 3502 w 10000"/>
                  <a:gd name="connsiteY588" fmla="*/ 9905 h 10000"/>
                  <a:gd name="connsiteX589" fmla="*/ 3536 w 10000"/>
                  <a:gd name="connsiteY589" fmla="*/ 9905 h 10000"/>
                  <a:gd name="connsiteX590" fmla="*/ 3580 w 10000"/>
                  <a:gd name="connsiteY590" fmla="*/ 9905 h 10000"/>
                  <a:gd name="connsiteX591" fmla="*/ 3613 w 10000"/>
                  <a:gd name="connsiteY591" fmla="*/ 9919 h 10000"/>
                  <a:gd name="connsiteX592" fmla="*/ 3657 w 10000"/>
                  <a:gd name="connsiteY592" fmla="*/ 9926 h 10000"/>
                  <a:gd name="connsiteX593" fmla="*/ 3669 w 10000"/>
                  <a:gd name="connsiteY593" fmla="*/ 9946 h 10000"/>
                  <a:gd name="connsiteX594" fmla="*/ 3746 w 10000"/>
                  <a:gd name="connsiteY594" fmla="*/ 9953 h 10000"/>
                  <a:gd name="connsiteX595" fmla="*/ 3801 w 10000"/>
                  <a:gd name="connsiteY595" fmla="*/ 9966 h 10000"/>
                  <a:gd name="connsiteX596" fmla="*/ 3878 w 10000"/>
                  <a:gd name="connsiteY596" fmla="*/ 9973 h 10000"/>
                  <a:gd name="connsiteX597" fmla="*/ 3934 w 10000"/>
                  <a:gd name="connsiteY597" fmla="*/ 9973 h 10000"/>
                  <a:gd name="connsiteX598" fmla="*/ 4012 w 10000"/>
                  <a:gd name="connsiteY598" fmla="*/ 9980 h 10000"/>
                  <a:gd name="connsiteX599" fmla="*/ 4089 w 10000"/>
                  <a:gd name="connsiteY599" fmla="*/ 9993 h 10000"/>
                  <a:gd name="connsiteX600" fmla="*/ 4144 w 10000"/>
                  <a:gd name="connsiteY600" fmla="*/ 9993 h 10000"/>
                  <a:gd name="connsiteX601" fmla="*/ 4221 w 10000"/>
                  <a:gd name="connsiteY60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387 w 10000"/>
                  <a:gd name="connsiteY506" fmla="*/ 6543 h 10000"/>
                  <a:gd name="connsiteX507" fmla="*/ 2486 w 10000"/>
                  <a:gd name="connsiteY507" fmla="*/ 6556 h 10000"/>
                  <a:gd name="connsiteX508" fmla="*/ 2608 w 10000"/>
                  <a:gd name="connsiteY508" fmla="*/ 6563 h 10000"/>
                  <a:gd name="connsiteX509" fmla="*/ 2740 w 10000"/>
                  <a:gd name="connsiteY509" fmla="*/ 6570 h 10000"/>
                  <a:gd name="connsiteX510" fmla="*/ 2862 w 10000"/>
                  <a:gd name="connsiteY510" fmla="*/ 6570 h 10000"/>
                  <a:gd name="connsiteX511" fmla="*/ 2984 w 10000"/>
                  <a:gd name="connsiteY511" fmla="*/ 6563 h 10000"/>
                  <a:gd name="connsiteX512" fmla="*/ 2984 w 10000"/>
                  <a:gd name="connsiteY512" fmla="*/ 6590 h 10000"/>
                  <a:gd name="connsiteX513" fmla="*/ 2961 w 10000"/>
                  <a:gd name="connsiteY513" fmla="*/ 6624 h 10000"/>
                  <a:gd name="connsiteX514" fmla="*/ 2961 w 10000"/>
                  <a:gd name="connsiteY514" fmla="*/ 6651 h 10000"/>
                  <a:gd name="connsiteX515" fmla="*/ 2961 w 10000"/>
                  <a:gd name="connsiteY515" fmla="*/ 6678 h 10000"/>
                  <a:gd name="connsiteX516" fmla="*/ 2949 w 10000"/>
                  <a:gd name="connsiteY516" fmla="*/ 6712 h 10000"/>
                  <a:gd name="connsiteX517" fmla="*/ 2949 w 10000"/>
                  <a:gd name="connsiteY517" fmla="*/ 6739 h 10000"/>
                  <a:gd name="connsiteX518" fmla="*/ 2939 w 10000"/>
                  <a:gd name="connsiteY518" fmla="*/ 6766 h 10000"/>
                  <a:gd name="connsiteX519" fmla="*/ 2939 w 10000"/>
                  <a:gd name="connsiteY519" fmla="*/ 6793 h 10000"/>
                  <a:gd name="connsiteX520" fmla="*/ 2906 w 10000"/>
                  <a:gd name="connsiteY520" fmla="*/ 6989 h 10000"/>
                  <a:gd name="connsiteX521" fmla="*/ 2906 w 10000"/>
                  <a:gd name="connsiteY521" fmla="*/ 7184 h 10000"/>
                  <a:gd name="connsiteX522" fmla="*/ 2916 w 10000"/>
                  <a:gd name="connsiteY522" fmla="*/ 7380 h 10000"/>
                  <a:gd name="connsiteX523" fmla="*/ 2949 w 10000"/>
                  <a:gd name="connsiteY523" fmla="*/ 7576 h 10000"/>
                  <a:gd name="connsiteX524" fmla="*/ 2995 w 10000"/>
                  <a:gd name="connsiteY524" fmla="*/ 7765 h 10000"/>
                  <a:gd name="connsiteX525" fmla="*/ 3061 w 10000"/>
                  <a:gd name="connsiteY525" fmla="*/ 7968 h 10000"/>
                  <a:gd name="connsiteX526" fmla="*/ 3128 w 10000"/>
                  <a:gd name="connsiteY526" fmla="*/ 8157 h 10000"/>
                  <a:gd name="connsiteX527" fmla="*/ 3204 w 10000"/>
                  <a:gd name="connsiteY527" fmla="*/ 8339 h 10000"/>
                  <a:gd name="connsiteX528" fmla="*/ 3502 w 10000"/>
                  <a:gd name="connsiteY528" fmla="*/ 8852 h 10000"/>
                  <a:gd name="connsiteX529" fmla="*/ 3073 w 10000"/>
                  <a:gd name="connsiteY529" fmla="*/ 8832 h 10000"/>
                  <a:gd name="connsiteX530" fmla="*/ 2619 w 10000"/>
                  <a:gd name="connsiteY530" fmla="*/ 8832 h 10000"/>
                  <a:gd name="connsiteX531" fmla="*/ 2399 w 10000"/>
                  <a:gd name="connsiteY531" fmla="*/ 8832 h 10000"/>
                  <a:gd name="connsiteX532" fmla="*/ 2178 w 10000"/>
                  <a:gd name="connsiteY532" fmla="*/ 8845 h 10000"/>
                  <a:gd name="connsiteX533" fmla="*/ 1956 w 10000"/>
                  <a:gd name="connsiteY533" fmla="*/ 8859 h 10000"/>
                  <a:gd name="connsiteX534" fmla="*/ 1723 w 10000"/>
                  <a:gd name="connsiteY534" fmla="*/ 8879 h 10000"/>
                  <a:gd name="connsiteX535" fmla="*/ 1514 w 10000"/>
                  <a:gd name="connsiteY535" fmla="*/ 8906 h 10000"/>
                  <a:gd name="connsiteX536" fmla="*/ 1293 w 10000"/>
                  <a:gd name="connsiteY536" fmla="*/ 8933 h 10000"/>
                  <a:gd name="connsiteX537" fmla="*/ 1083 w 10000"/>
                  <a:gd name="connsiteY537" fmla="*/ 8967 h 10000"/>
                  <a:gd name="connsiteX538" fmla="*/ 873 w 10000"/>
                  <a:gd name="connsiteY538" fmla="*/ 9014 h 10000"/>
                  <a:gd name="connsiteX539" fmla="*/ 685 w 10000"/>
                  <a:gd name="connsiteY539" fmla="*/ 9068 h 10000"/>
                  <a:gd name="connsiteX540" fmla="*/ 486 w 10000"/>
                  <a:gd name="connsiteY540" fmla="*/ 9136 h 10000"/>
                  <a:gd name="connsiteX541" fmla="*/ 299 w 10000"/>
                  <a:gd name="connsiteY541" fmla="*/ 9196 h 10000"/>
                  <a:gd name="connsiteX542" fmla="*/ 122 w 10000"/>
                  <a:gd name="connsiteY542" fmla="*/ 9278 h 10000"/>
                  <a:gd name="connsiteX543" fmla="*/ 87 w 10000"/>
                  <a:gd name="connsiteY543" fmla="*/ 9305 h 10000"/>
                  <a:gd name="connsiteX544" fmla="*/ 66 w 10000"/>
                  <a:gd name="connsiteY544" fmla="*/ 9332 h 10000"/>
                  <a:gd name="connsiteX545" fmla="*/ 44 w 10000"/>
                  <a:gd name="connsiteY545" fmla="*/ 9359 h 10000"/>
                  <a:gd name="connsiteX546" fmla="*/ 22 w 10000"/>
                  <a:gd name="connsiteY546" fmla="*/ 9392 h 10000"/>
                  <a:gd name="connsiteX547" fmla="*/ 11 w 10000"/>
                  <a:gd name="connsiteY547" fmla="*/ 9419 h 10000"/>
                  <a:gd name="connsiteX548" fmla="*/ 0 w 10000"/>
                  <a:gd name="connsiteY548" fmla="*/ 9446 h 10000"/>
                  <a:gd name="connsiteX549" fmla="*/ 0 w 10000"/>
                  <a:gd name="connsiteY549" fmla="*/ 9473 h 10000"/>
                  <a:gd name="connsiteX550" fmla="*/ 0 w 10000"/>
                  <a:gd name="connsiteY550" fmla="*/ 9500 h 10000"/>
                  <a:gd name="connsiteX551" fmla="*/ 178 w 10000"/>
                  <a:gd name="connsiteY551" fmla="*/ 9534 h 10000"/>
                  <a:gd name="connsiteX552" fmla="*/ 355 w 10000"/>
                  <a:gd name="connsiteY552" fmla="*/ 9554 h 10000"/>
                  <a:gd name="connsiteX553" fmla="*/ 530 w 10000"/>
                  <a:gd name="connsiteY553" fmla="*/ 9581 h 10000"/>
                  <a:gd name="connsiteX554" fmla="*/ 718 w 10000"/>
                  <a:gd name="connsiteY554" fmla="*/ 9588 h 10000"/>
                  <a:gd name="connsiteX555" fmla="*/ 1083 w 10000"/>
                  <a:gd name="connsiteY555" fmla="*/ 9602 h 10000"/>
                  <a:gd name="connsiteX556" fmla="*/ 1459 w 10000"/>
                  <a:gd name="connsiteY556" fmla="*/ 9588 h 10000"/>
                  <a:gd name="connsiteX557" fmla="*/ 1834 w 10000"/>
                  <a:gd name="connsiteY557" fmla="*/ 9575 h 10000"/>
                  <a:gd name="connsiteX558" fmla="*/ 2210 w 10000"/>
                  <a:gd name="connsiteY558" fmla="*/ 9561 h 10000"/>
                  <a:gd name="connsiteX559" fmla="*/ 2575 w 10000"/>
                  <a:gd name="connsiteY559" fmla="*/ 9554 h 10000"/>
                  <a:gd name="connsiteX560" fmla="*/ 2949 w 10000"/>
                  <a:gd name="connsiteY560" fmla="*/ 9561 h 10000"/>
                  <a:gd name="connsiteX561" fmla="*/ 2949 w 10000"/>
                  <a:gd name="connsiteY561" fmla="*/ 9581 h 10000"/>
                  <a:gd name="connsiteX562" fmla="*/ 2961 w 10000"/>
                  <a:gd name="connsiteY562" fmla="*/ 9602 h 10000"/>
                  <a:gd name="connsiteX563" fmla="*/ 2961 w 10000"/>
                  <a:gd name="connsiteY563" fmla="*/ 9615 h 10000"/>
                  <a:gd name="connsiteX564" fmla="*/ 2961 w 10000"/>
                  <a:gd name="connsiteY564" fmla="*/ 9635 h 10000"/>
                  <a:gd name="connsiteX565" fmla="*/ 2984 w 10000"/>
                  <a:gd name="connsiteY565" fmla="*/ 9662 h 10000"/>
                  <a:gd name="connsiteX566" fmla="*/ 2995 w 10000"/>
                  <a:gd name="connsiteY566" fmla="*/ 9683 h 10000"/>
                  <a:gd name="connsiteX567" fmla="*/ 2995 w 10000"/>
                  <a:gd name="connsiteY567" fmla="*/ 9696 h 10000"/>
                  <a:gd name="connsiteX568" fmla="*/ 3017 w 10000"/>
                  <a:gd name="connsiteY568" fmla="*/ 9716 h 10000"/>
                  <a:gd name="connsiteX569" fmla="*/ 3040 w 10000"/>
                  <a:gd name="connsiteY569" fmla="*/ 9743 h 10000"/>
                  <a:gd name="connsiteX570" fmla="*/ 3073 w 10000"/>
                  <a:gd name="connsiteY570" fmla="*/ 9764 h 10000"/>
                  <a:gd name="connsiteX571" fmla="*/ 3106 w 10000"/>
                  <a:gd name="connsiteY571" fmla="*/ 9784 h 10000"/>
                  <a:gd name="connsiteX572" fmla="*/ 3128 w 10000"/>
                  <a:gd name="connsiteY572" fmla="*/ 9797 h 10000"/>
                  <a:gd name="connsiteX573" fmla="*/ 3171 w 10000"/>
                  <a:gd name="connsiteY573" fmla="*/ 9818 h 10000"/>
                  <a:gd name="connsiteX574" fmla="*/ 3204 w 10000"/>
                  <a:gd name="connsiteY574" fmla="*/ 9838 h 10000"/>
                  <a:gd name="connsiteX575" fmla="*/ 3248 w 10000"/>
                  <a:gd name="connsiteY575" fmla="*/ 9845 h 10000"/>
                  <a:gd name="connsiteX576" fmla="*/ 3282 w 10000"/>
                  <a:gd name="connsiteY576" fmla="*/ 9865 h 10000"/>
                  <a:gd name="connsiteX577" fmla="*/ 3315 w 10000"/>
                  <a:gd name="connsiteY577" fmla="*/ 9865 h 10000"/>
                  <a:gd name="connsiteX578" fmla="*/ 3326 w 10000"/>
                  <a:gd name="connsiteY578" fmla="*/ 9872 h 10000"/>
                  <a:gd name="connsiteX579" fmla="*/ 3338 w 10000"/>
                  <a:gd name="connsiteY579" fmla="*/ 9872 h 10000"/>
                  <a:gd name="connsiteX580" fmla="*/ 3359 w 10000"/>
                  <a:gd name="connsiteY580" fmla="*/ 9872 h 10000"/>
                  <a:gd name="connsiteX581" fmla="*/ 3371 w 10000"/>
                  <a:gd name="connsiteY581" fmla="*/ 9872 h 10000"/>
                  <a:gd name="connsiteX582" fmla="*/ 3382 w 10000"/>
                  <a:gd name="connsiteY582" fmla="*/ 9872 h 10000"/>
                  <a:gd name="connsiteX583" fmla="*/ 3404 w 10000"/>
                  <a:gd name="connsiteY583" fmla="*/ 9872 h 10000"/>
                  <a:gd name="connsiteX584" fmla="*/ 3415 w 10000"/>
                  <a:gd name="connsiteY584" fmla="*/ 9872 h 10000"/>
                  <a:gd name="connsiteX585" fmla="*/ 3448 w 10000"/>
                  <a:gd name="connsiteY585" fmla="*/ 9892 h 10000"/>
                  <a:gd name="connsiteX586" fmla="*/ 3469 w 10000"/>
                  <a:gd name="connsiteY586" fmla="*/ 9899 h 10000"/>
                  <a:gd name="connsiteX587" fmla="*/ 3502 w 10000"/>
                  <a:gd name="connsiteY587" fmla="*/ 9905 h 10000"/>
                  <a:gd name="connsiteX588" fmla="*/ 3536 w 10000"/>
                  <a:gd name="connsiteY588" fmla="*/ 9905 h 10000"/>
                  <a:gd name="connsiteX589" fmla="*/ 3580 w 10000"/>
                  <a:gd name="connsiteY589" fmla="*/ 9905 h 10000"/>
                  <a:gd name="connsiteX590" fmla="*/ 3613 w 10000"/>
                  <a:gd name="connsiteY590" fmla="*/ 9919 h 10000"/>
                  <a:gd name="connsiteX591" fmla="*/ 3657 w 10000"/>
                  <a:gd name="connsiteY591" fmla="*/ 9926 h 10000"/>
                  <a:gd name="connsiteX592" fmla="*/ 3669 w 10000"/>
                  <a:gd name="connsiteY592" fmla="*/ 9946 h 10000"/>
                  <a:gd name="connsiteX593" fmla="*/ 3746 w 10000"/>
                  <a:gd name="connsiteY593" fmla="*/ 9953 h 10000"/>
                  <a:gd name="connsiteX594" fmla="*/ 3801 w 10000"/>
                  <a:gd name="connsiteY594" fmla="*/ 9966 h 10000"/>
                  <a:gd name="connsiteX595" fmla="*/ 3878 w 10000"/>
                  <a:gd name="connsiteY595" fmla="*/ 9973 h 10000"/>
                  <a:gd name="connsiteX596" fmla="*/ 3934 w 10000"/>
                  <a:gd name="connsiteY596" fmla="*/ 9973 h 10000"/>
                  <a:gd name="connsiteX597" fmla="*/ 4012 w 10000"/>
                  <a:gd name="connsiteY597" fmla="*/ 9980 h 10000"/>
                  <a:gd name="connsiteX598" fmla="*/ 4089 w 10000"/>
                  <a:gd name="connsiteY598" fmla="*/ 9993 h 10000"/>
                  <a:gd name="connsiteX599" fmla="*/ 4144 w 10000"/>
                  <a:gd name="connsiteY599" fmla="*/ 9993 h 10000"/>
                  <a:gd name="connsiteX600" fmla="*/ 4221 w 10000"/>
                  <a:gd name="connsiteY60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486 w 10000"/>
                  <a:gd name="connsiteY506" fmla="*/ 6556 h 10000"/>
                  <a:gd name="connsiteX507" fmla="*/ 2608 w 10000"/>
                  <a:gd name="connsiteY507" fmla="*/ 6563 h 10000"/>
                  <a:gd name="connsiteX508" fmla="*/ 2740 w 10000"/>
                  <a:gd name="connsiteY508" fmla="*/ 6570 h 10000"/>
                  <a:gd name="connsiteX509" fmla="*/ 2862 w 10000"/>
                  <a:gd name="connsiteY509" fmla="*/ 6570 h 10000"/>
                  <a:gd name="connsiteX510" fmla="*/ 2984 w 10000"/>
                  <a:gd name="connsiteY510" fmla="*/ 6563 h 10000"/>
                  <a:gd name="connsiteX511" fmla="*/ 2984 w 10000"/>
                  <a:gd name="connsiteY511" fmla="*/ 6590 h 10000"/>
                  <a:gd name="connsiteX512" fmla="*/ 2961 w 10000"/>
                  <a:gd name="connsiteY512" fmla="*/ 6624 h 10000"/>
                  <a:gd name="connsiteX513" fmla="*/ 2961 w 10000"/>
                  <a:gd name="connsiteY513" fmla="*/ 6651 h 10000"/>
                  <a:gd name="connsiteX514" fmla="*/ 2961 w 10000"/>
                  <a:gd name="connsiteY514" fmla="*/ 6678 h 10000"/>
                  <a:gd name="connsiteX515" fmla="*/ 2949 w 10000"/>
                  <a:gd name="connsiteY515" fmla="*/ 6712 h 10000"/>
                  <a:gd name="connsiteX516" fmla="*/ 2949 w 10000"/>
                  <a:gd name="connsiteY516" fmla="*/ 6739 h 10000"/>
                  <a:gd name="connsiteX517" fmla="*/ 2939 w 10000"/>
                  <a:gd name="connsiteY517" fmla="*/ 6766 h 10000"/>
                  <a:gd name="connsiteX518" fmla="*/ 2939 w 10000"/>
                  <a:gd name="connsiteY518" fmla="*/ 6793 h 10000"/>
                  <a:gd name="connsiteX519" fmla="*/ 2906 w 10000"/>
                  <a:gd name="connsiteY519" fmla="*/ 6989 h 10000"/>
                  <a:gd name="connsiteX520" fmla="*/ 2906 w 10000"/>
                  <a:gd name="connsiteY520" fmla="*/ 7184 h 10000"/>
                  <a:gd name="connsiteX521" fmla="*/ 2916 w 10000"/>
                  <a:gd name="connsiteY521" fmla="*/ 7380 h 10000"/>
                  <a:gd name="connsiteX522" fmla="*/ 2949 w 10000"/>
                  <a:gd name="connsiteY522" fmla="*/ 7576 h 10000"/>
                  <a:gd name="connsiteX523" fmla="*/ 2995 w 10000"/>
                  <a:gd name="connsiteY523" fmla="*/ 7765 h 10000"/>
                  <a:gd name="connsiteX524" fmla="*/ 3061 w 10000"/>
                  <a:gd name="connsiteY524" fmla="*/ 7968 h 10000"/>
                  <a:gd name="connsiteX525" fmla="*/ 3128 w 10000"/>
                  <a:gd name="connsiteY525" fmla="*/ 8157 h 10000"/>
                  <a:gd name="connsiteX526" fmla="*/ 3204 w 10000"/>
                  <a:gd name="connsiteY526" fmla="*/ 8339 h 10000"/>
                  <a:gd name="connsiteX527" fmla="*/ 3502 w 10000"/>
                  <a:gd name="connsiteY527" fmla="*/ 8852 h 10000"/>
                  <a:gd name="connsiteX528" fmla="*/ 3073 w 10000"/>
                  <a:gd name="connsiteY528" fmla="*/ 8832 h 10000"/>
                  <a:gd name="connsiteX529" fmla="*/ 2619 w 10000"/>
                  <a:gd name="connsiteY529" fmla="*/ 8832 h 10000"/>
                  <a:gd name="connsiteX530" fmla="*/ 2399 w 10000"/>
                  <a:gd name="connsiteY530" fmla="*/ 8832 h 10000"/>
                  <a:gd name="connsiteX531" fmla="*/ 2178 w 10000"/>
                  <a:gd name="connsiteY531" fmla="*/ 8845 h 10000"/>
                  <a:gd name="connsiteX532" fmla="*/ 1956 w 10000"/>
                  <a:gd name="connsiteY532" fmla="*/ 8859 h 10000"/>
                  <a:gd name="connsiteX533" fmla="*/ 1723 w 10000"/>
                  <a:gd name="connsiteY533" fmla="*/ 8879 h 10000"/>
                  <a:gd name="connsiteX534" fmla="*/ 1514 w 10000"/>
                  <a:gd name="connsiteY534" fmla="*/ 8906 h 10000"/>
                  <a:gd name="connsiteX535" fmla="*/ 1293 w 10000"/>
                  <a:gd name="connsiteY535" fmla="*/ 8933 h 10000"/>
                  <a:gd name="connsiteX536" fmla="*/ 1083 w 10000"/>
                  <a:gd name="connsiteY536" fmla="*/ 8967 h 10000"/>
                  <a:gd name="connsiteX537" fmla="*/ 873 w 10000"/>
                  <a:gd name="connsiteY537" fmla="*/ 9014 h 10000"/>
                  <a:gd name="connsiteX538" fmla="*/ 685 w 10000"/>
                  <a:gd name="connsiteY538" fmla="*/ 9068 h 10000"/>
                  <a:gd name="connsiteX539" fmla="*/ 486 w 10000"/>
                  <a:gd name="connsiteY539" fmla="*/ 9136 h 10000"/>
                  <a:gd name="connsiteX540" fmla="*/ 299 w 10000"/>
                  <a:gd name="connsiteY540" fmla="*/ 9196 h 10000"/>
                  <a:gd name="connsiteX541" fmla="*/ 122 w 10000"/>
                  <a:gd name="connsiteY541" fmla="*/ 9278 h 10000"/>
                  <a:gd name="connsiteX542" fmla="*/ 87 w 10000"/>
                  <a:gd name="connsiteY542" fmla="*/ 9305 h 10000"/>
                  <a:gd name="connsiteX543" fmla="*/ 66 w 10000"/>
                  <a:gd name="connsiteY543" fmla="*/ 9332 h 10000"/>
                  <a:gd name="connsiteX544" fmla="*/ 44 w 10000"/>
                  <a:gd name="connsiteY544" fmla="*/ 9359 h 10000"/>
                  <a:gd name="connsiteX545" fmla="*/ 22 w 10000"/>
                  <a:gd name="connsiteY545" fmla="*/ 9392 h 10000"/>
                  <a:gd name="connsiteX546" fmla="*/ 11 w 10000"/>
                  <a:gd name="connsiteY546" fmla="*/ 9419 h 10000"/>
                  <a:gd name="connsiteX547" fmla="*/ 0 w 10000"/>
                  <a:gd name="connsiteY547" fmla="*/ 9446 h 10000"/>
                  <a:gd name="connsiteX548" fmla="*/ 0 w 10000"/>
                  <a:gd name="connsiteY548" fmla="*/ 9473 h 10000"/>
                  <a:gd name="connsiteX549" fmla="*/ 0 w 10000"/>
                  <a:gd name="connsiteY549" fmla="*/ 9500 h 10000"/>
                  <a:gd name="connsiteX550" fmla="*/ 178 w 10000"/>
                  <a:gd name="connsiteY550" fmla="*/ 9534 h 10000"/>
                  <a:gd name="connsiteX551" fmla="*/ 355 w 10000"/>
                  <a:gd name="connsiteY551" fmla="*/ 9554 h 10000"/>
                  <a:gd name="connsiteX552" fmla="*/ 530 w 10000"/>
                  <a:gd name="connsiteY552" fmla="*/ 9581 h 10000"/>
                  <a:gd name="connsiteX553" fmla="*/ 718 w 10000"/>
                  <a:gd name="connsiteY553" fmla="*/ 9588 h 10000"/>
                  <a:gd name="connsiteX554" fmla="*/ 1083 w 10000"/>
                  <a:gd name="connsiteY554" fmla="*/ 9602 h 10000"/>
                  <a:gd name="connsiteX555" fmla="*/ 1459 w 10000"/>
                  <a:gd name="connsiteY555" fmla="*/ 9588 h 10000"/>
                  <a:gd name="connsiteX556" fmla="*/ 1834 w 10000"/>
                  <a:gd name="connsiteY556" fmla="*/ 9575 h 10000"/>
                  <a:gd name="connsiteX557" fmla="*/ 2210 w 10000"/>
                  <a:gd name="connsiteY557" fmla="*/ 9561 h 10000"/>
                  <a:gd name="connsiteX558" fmla="*/ 2575 w 10000"/>
                  <a:gd name="connsiteY558" fmla="*/ 9554 h 10000"/>
                  <a:gd name="connsiteX559" fmla="*/ 2949 w 10000"/>
                  <a:gd name="connsiteY559" fmla="*/ 9561 h 10000"/>
                  <a:gd name="connsiteX560" fmla="*/ 2949 w 10000"/>
                  <a:gd name="connsiteY560" fmla="*/ 9581 h 10000"/>
                  <a:gd name="connsiteX561" fmla="*/ 2961 w 10000"/>
                  <a:gd name="connsiteY561" fmla="*/ 9602 h 10000"/>
                  <a:gd name="connsiteX562" fmla="*/ 2961 w 10000"/>
                  <a:gd name="connsiteY562" fmla="*/ 9615 h 10000"/>
                  <a:gd name="connsiteX563" fmla="*/ 2961 w 10000"/>
                  <a:gd name="connsiteY563" fmla="*/ 9635 h 10000"/>
                  <a:gd name="connsiteX564" fmla="*/ 2984 w 10000"/>
                  <a:gd name="connsiteY564" fmla="*/ 9662 h 10000"/>
                  <a:gd name="connsiteX565" fmla="*/ 2995 w 10000"/>
                  <a:gd name="connsiteY565" fmla="*/ 9683 h 10000"/>
                  <a:gd name="connsiteX566" fmla="*/ 2995 w 10000"/>
                  <a:gd name="connsiteY566" fmla="*/ 9696 h 10000"/>
                  <a:gd name="connsiteX567" fmla="*/ 3017 w 10000"/>
                  <a:gd name="connsiteY567" fmla="*/ 9716 h 10000"/>
                  <a:gd name="connsiteX568" fmla="*/ 3040 w 10000"/>
                  <a:gd name="connsiteY568" fmla="*/ 9743 h 10000"/>
                  <a:gd name="connsiteX569" fmla="*/ 3073 w 10000"/>
                  <a:gd name="connsiteY569" fmla="*/ 9764 h 10000"/>
                  <a:gd name="connsiteX570" fmla="*/ 3106 w 10000"/>
                  <a:gd name="connsiteY570" fmla="*/ 9784 h 10000"/>
                  <a:gd name="connsiteX571" fmla="*/ 3128 w 10000"/>
                  <a:gd name="connsiteY571" fmla="*/ 9797 h 10000"/>
                  <a:gd name="connsiteX572" fmla="*/ 3171 w 10000"/>
                  <a:gd name="connsiteY572" fmla="*/ 9818 h 10000"/>
                  <a:gd name="connsiteX573" fmla="*/ 3204 w 10000"/>
                  <a:gd name="connsiteY573" fmla="*/ 9838 h 10000"/>
                  <a:gd name="connsiteX574" fmla="*/ 3248 w 10000"/>
                  <a:gd name="connsiteY574" fmla="*/ 9845 h 10000"/>
                  <a:gd name="connsiteX575" fmla="*/ 3282 w 10000"/>
                  <a:gd name="connsiteY575" fmla="*/ 9865 h 10000"/>
                  <a:gd name="connsiteX576" fmla="*/ 3315 w 10000"/>
                  <a:gd name="connsiteY576" fmla="*/ 9865 h 10000"/>
                  <a:gd name="connsiteX577" fmla="*/ 3326 w 10000"/>
                  <a:gd name="connsiteY577" fmla="*/ 9872 h 10000"/>
                  <a:gd name="connsiteX578" fmla="*/ 3338 w 10000"/>
                  <a:gd name="connsiteY578" fmla="*/ 9872 h 10000"/>
                  <a:gd name="connsiteX579" fmla="*/ 3359 w 10000"/>
                  <a:gd name="connsiteY579" fmla="*/ 9872 h 10000"/>
                  <a:gd name="connsiteX580" fmla="*/ 3371 w 10000"/>
                  <a:gd name="connsiteY580" fmla="*/ 9872 h 10000"/>
                  <a:gd name="connsiteX581" fmla="*/ 3382 w 10000"/>
                  <a:gd name="connsiteY581" fmla="*/ 9872 h 10000"/>
                  <a:gd name="connsiteX582" fmla="*/ 3404 w 10000"/>
                  <a:gd name="connsiteY582" fmla="*/ 9872 h 10000"/>
                  <a:gd name="connsiteX583" fmla="*/ 3415 w 10000"/>
                  <a:gd name="connsiteY583" fmla="*/ 9872 h 10000"/>
                  <a:gd name="connsiteX584" fmla="*/ 3448 w 10000"/>
                  <a:gd name="connsiteY584" fmla="*/ 9892 h 10000"/>
                  <a:gd name="connsiteX585" fmla="*/ 3469 w 10000"/>
                  <a:gd name="connsiteY585" fmla="*/ 9899 h 10000"/>
                  <a:gd name="connsiteX586" fmla="*/ 3502 w 10000"/>
                  <a:gd name="connsiteY586" fmla="*/ 9905 h 10000"/>
                  <a:gd name="connsiteX587" fmla="*/ 3536 w 10000"/>
                  <a:gd name="connsiteY587" fmla="*/ 9905 h 10000"/>
                  <a:gd name="connsiteX588" fmla="*/ 3580 w 10000"/>
                  <a:gd name="connsiteY588" fmla="*/ 9905 h 10000"/>
                  <a:gd name="connsiteX589" fmla="*/ 3613 w 10000"/>
                  <a:gd name="connsiteY589" fmla="*/ 9919 h 10000"/>
                  <a:gd name="connsiteX590" fmla="*/ 3657 w 10000"/>
                  <a:gd name="connsiteY590" fmla="*/ 9926 h 10000"/>
                  <a:gd name="connsiteX591" fmla="*/ 3669 w 10000"/>
                  <a:gd name="connsiteY591" fmla="*/ 9946 h 10000"/>
                  <a:gd name="connsiteX592" fmla="*/ 3746 w 10000"/>
                  <a:gd name="connsiteY592" fmla="*/ 9953 h 10000"/>
                  <a:gd name="connsiteX593" fmla="*/ 3801 w 10000"/>
                  <a:gd name="connsiteY593" fmla="*/ 9966 h 10000"/>
                  <a:gd name="connsiteX594" fmla="*/ 3878 w 10000"/>
                  <a:gd name="connsiteY594" fmla="*/ 9973 h 10000"/>
                  <a:gd name="connsiteX595" fmla="*/ 3934 w 10000"/>
                  <a:gd name="connsiteY595" fmla="*/ 9973 h 10000"/>
                  <a:gd name="connsiteX596" fmla="*/ 4012 w 10000"/>
                  <a:gd name="connsiteY596" fmla="*/ 9980 h 10000"/>
                  <a:gd name="connsiteX597" fmla="*/ 4089 w 10000"/>
                  <a:gd name="connsiteY597" fmla="*/ 9993 h 10000"/>
                  <a:gd name="connsiteX598" fmla="*/ 4144 w 10000"/>
                  <a:gd name="connsiteY598" fmla="*/ 9993 h 10000"/>
                  <a:gd name="connsiteX599" fmla="*/ 4221 w 10000"/>
                  <a:gd name="connsiteY59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316 w 10000"/>
                  <a:gd name="connsiteY469" fmla="*/ 3646 h 10000"/>
                  <a:gd name="connsiteX470" fmla="*/ 1281 w 10000"/>
                  <a:gd name="connsiteY470" fmla="*/ 3666 h 10000"/>
                  <a:gd name="connsiteX471" fmla="*/ 1271 w 10000"/>
                  <a:gd name="connsiteY471" fmla="*/ 3673 h 10000"/>
                  <a:gd name="connsiteX472" fmla="*/ 1249 w 10000"/>
                  <a:gd name="connsiteY472" fmla="*/ 3693 h 10000"/>
                  <a:gd name="connsiteX473" fmla="*/ 1238 w 10000"/>
                  <a:gd name="connsiteY473" fmla="*/ 3700 h 10000"/>
                  <a:gd name="connsiteX474" fmla="*/ 1238 w 10000"/>
                  <a:gd name="connsiteY474" fmla="*/ 3720 h 10000"/>
                  <a:gd name="connsiteX475" fmla="*/ 1216 w 10000"/>
                  <a:gd name="connsiteY475" fmla="*/ 3734 h 10000"/>
                  <a:gd name="connsiteX476" fmla="*/ 1216 w 10000"/>
                  <a:gd name="connsiteY476" fmla="*/ 3754 h 10000"/>
                  <a:gd name="connsiteX477" fmla="*/ 1194 w 10000"/>
                  <a:gd name="connsiteY477" fmla="*/ 3747 h 10000"/>
                  <a:gd name="connsiteX478" fmla="*/ 1150 w 10000"/>
                  <a:gd name="connsiteY478" fmla="*/ 3747 h 10000"/>
                  <a:gd name="connsiteX479" fmla="*/ 1106 w 10000"/>
                  <a:gd name="connsiteY479" fmla="*/ 3734 h 10000"/>
                  <a:gd name="connsiteX480" fmla="*/ 1072 w 10000"/>
                  <a:gd name="connsiteY480" fmla="*/ 3734 h 10000"/>
                  <a:gd name="connsiteX481" fmla="*/ 1028 w 10000"/>
                  <a:gd name="connsiteY481" fmla="*/ 3734 h 10000"/>
                  <a:gd name="connsiteX482" fmla="*/ 983 w 10000"/>
                  <a:gd name="connsiteY482" fmla="*/ 3734 h 10000"/>
                  <a:gd name="connsiteX483" fmla="*/ 939 w 10000"/>
                  <a:gd name="connsiteY483" fmla="*/ 3754 h 10000"/>
                  <a:gd name="connsiteX484" fmla="*/ 895 w 10000"/>
                  <a:gd name="connsiteY484" fmla="*/ 3761 h 10000"/>
                  <a:gd name="connsiteX485" fmla="*/ 895 w 10000"/>
                  <a:gd name="connsiteY485" fmla="*/ 3781 h 10000"/>
                  <a:gd name="connsiteX486" fmla="*/ 873 w 10000"/>
                  <a:gd name="connsiteY486" fmla="*/ 3788 h 10000"/>
                  <a:gd name="connsiteX487" fmla="*/ 873 w 10000"/>
                  <a:gd name="connsiteY487" fmla="*/ 3808 h 10000"/>
                  <a:gd name="connsiteX488" fmla="*/ 873 w 10000"/>
                  <a:gd name="connsiteY488" fmla="*/ 3815 h 10000"/>
                  <a:gd name="connsiteX489" fmla="*/ 895 w 10000"/>
                  <a:gd name="connsiteY489" fmla="*/ 3835 h 10000"/>
                  <a:gd name="connsiteX490" fmla="*/ 895 w 10000"/>
                  <a:gd name="connsiteY490" fmla="*/ 3856 h 10000"/>
                  <a:gd name="connsiteX491" fmla="*/ 895 w 10000"/>
                  <a:gd name="connsiteY491" fmla="*/ 3862 h 10000"/>
                  <a:gd name="connsiteX492" fmla="*/ 873 w 10000"/>
                  <a:gd name="connsiteY492" fmla="*/ 3883 h 10000"/>
                  <a:gd name="connsiteX493" fmla="*/ 829 w 10000"/>
                  <a:gd name="connsiteY493" fmla="*/ 3889 h 10000"/>
                  <a:gd name="connsiteX494" fmla="*/ 774 w 10000"/>
                  <a:gd name="connsiteY494" fmla="*/ 3903 h 10000"/>
                  <a:gd name="connsiteX495" fmla="*/ 730 w 10000"/>
                  <a:gd name="connsiteY495" fmla="*/ 3916 h 10000"/>
                  <a:gd name="connsiteX496" fmla="*/ 674 w 10000"/>
                  <a:gd name="connsiteY496" fmla="*/ 3937 h 10000"/>
                  <a:gd name="connsiteX497" fmla="*/ 620 w 10000"/>
                  <a:gd name="connsiteY497" fmla="*/ 3957 h 10000"/>
                  <a:gd name="connsiteX498" fmla="*/ 597 w 10000"/>
                  <a:gd name="connsiteY498" fmla="*/ 3984 h 10000"/>
                  <a:gd name="connsiteX499" fmla="*/ 563 w 10000"/>
                  <a:gd name="connsiteY499" fmla="*/ 4018 h 10000"/>
                  <a:gd name="connsiteX500" fmla="*/ 530 w 10000"/>
                  <a:gd name="connsiteY500" fmla="*/ 4065 h 10000"/>
                  <a:gd name="connsiteX501" fmla="*/ 553 w 10000"/>
                  <a:gd name="connsiteY501" fmla="*/ 4092 h 10000"/>
                  <a:gd name="connsiteX502" fmla="*/ 553 w 10000"/>
                  <a:gd name="connsiteY502" fmla="*/ 4119 h 10000"/>
                  <a:gd name="connsiteX503" fmla="*/ 563 w 10000"/>
                  <a:gd name="connsiteY503" fmla="*/ 4146 h 10000"/>
                  <a:gd name="connsiteX504" fmla="*/ 574 w 10000"/>
                  <a:gd name="connsiteY504" fmla="*/ 4166 h 10000"/>
                  <a:gd name="connsiteX505" fmla="*/ 2486 w 10000"/>
                  <a:gd name="connsiteY505" fmla="*/ 6556 h 10000"/>
                  <a:gd name="connsiteX506" fmla="*/ 2608 w 10000"/>
                  <a:gd name="connsiteY506" fmla="*/ 6563 h 10000"/>
                  <a:gd name="connsiteX507" fmla="*/ 2740 w 10000"/>
                  <a:gd name="connsiteY507" fmla="*/ 6570 h 10000"/>
                  <a:gd name="connsiteX508" fmla="*/ 2862 w 10000"/>
                  <a:gd name="connsiteY508" fmla="*/ 6570 h 10000"/>
                  <a:gd name="connsiteX509" fmla="*/ 2984 w 10000"/>
                  <a:gd name="connsiteY509" fmla="*/ 6563 h 10000"/>
                  <a:gd name="connsiteX510" fmla="*/ 2984 w 10000"/>
                  <a:gd name="connsiteY510" fmla="*/ 6590 h 10000"/>
                  <a:gd name="connsiteX511" fmla="*/ 2961 w 10000"/>
                  <a:gd name="connsiteY511" fmla="*/ 6624 h 10000"/>
                  <a:gd name="connsiteX512" fmla="*/ 2961 w 10000"/>
                  <a:gd name="connsiteY512" fmla="*/ 6651 h 10000"/>
                  <a:gd name="connsiteX513" fmla="*/ 2961 w 10000"/>
                  <a:gd name="connsiteY513" fmla="*/ 6678 h 10000"/>
                  <a:gd name="connsiteX514" fmla="*/ 2949 w 10000"/>
                  <a:gd name="connsiteY514" fmla="*/ 6712 h 10000"/>
                  <a:gd name="connsiteX515" fmla="*/ 2949 w 10000"/>
                  <a:gd name="connsiteY515" fmla="*/ 6739 h 10000"/>
                  <a:gd name="connsiteX516" fmla="*/ 2939 w 10000"/>
                  <a:gd name="connsiteY516" fmla="*/ 6766 h 10000"/>
                  <a:gd name="connsiteX517" fmla="*/ 2939 w 10000"/>
                  <a:gd name="connsiteY517" fmla="*/ 6793 h 10000"/>
                  <a:gd name="connsiteX518" fmla="*/ 2906 w 10000"/>
                  <a:gd name="connsiteY518" fmla="*/ 6989 h 10000"/>
                  <a:gd name="connsiteX519" fmla="*/ 2906 w 10000"/>
                  <a:gd name="connsiteY519" fmla="*/ 7184 h 10000"/>
                  <a:gd name="connsiteX520" fmla="*/ 2916 w 10000"/>
                  <a:gd name="connsiteY520" fmla="*/ 7380 h 10000"/>
                  <a:gd name="connsiteX521" fmla="*/ 2949 w 10000"/>
                  <a:gd name="connsiteY521" fmla="*/ 7576 h 10000"/>
                  <a:gd name="connsiteX522" fmla="*/ 2995 w 10000"/>
                  <a:gd name="connsiteY522" fmla="*/ 7765 h 10000"/>
                  <a:gd name="connsiteX523" fmla="*/ 3061 w 10000"/>
                  <a:gd name="connsiteY523" fmla="*/ 7968 h 10000"/>
                  <a:gd name="connsiteX524" fmla="*/ 3128 w 10000"/>
                  <a:gd name="connsiteY524" fmla="*/ 8157 h 10000"/>
                  <a:gd name="connsiteX525" fmla="*/ 3204 w 10000"/>
                  <a:gd name="connsiteY525" fmla="*/ 8339 h 10000"/>
                  <a:gd name="connsiteX526" fmla="*/ 3502 w 10000"/>
                  <a:gd name="connsiteY526" fmla="*/ 8852 h 10000"/>
                  <a:gd name="connsiteX527" fmla="*/ 3073 w 10000"/>
                  <a:gd name="connsiteY527" fmla="*/ 8832 h 10000"/>
                  <a:gd name="connsiteX528" fmla="*/ 2619 w 10000"/>
                  <a:gd name="connsiteY528" fmla="*/ 8832 h 10000"/>
                  <a:gd name="connsiteX529" fmla="*/ 2399 w 10000"/>
                  <a:gd name="connsiteY529" fmla="*/ 8832 h 10000"/>
                  <a:gd name="connsiteX530" fmla="*/ 2178 w 10000"/>
                  <a:gd name="connsiteY530" fmla="*/ 8845 h 10000"/>
                  <a:gd name="connsiteX531" fmla="*/ 1956 w 10000"/>
                  <a:gd name="connsiteY531" fmla="*/ 8859 h 10000"/>
                  <a:gd name="connsiteX532" fmla="*/ 1723 w 10000"/>
                  <a:gd name="connsiteY532" fmla="*/ 8879 h 10000"/>
                  <a:gd name="connsiteX533" fmla="*/ 1514 w 10000"/>
                  <a:gd name="connsiteY533" fmla="*/ 8906 h 10000"/>
                  <a:gd name="connsiteX534" fmla="*/ 1293 w 10000"/>
                  <a:gd name="connsiteY534" fmla="*/ 8933 h 10000"/>
                  <a:gd name="connsiteX535" fmla="*/ 1083 w 10000"/>
                  <a:gd name="connsiteY535" fmla="*/ 8967 h 10000"/>
                  <a:gd name="connsiteX536" fmla="*/ 873 w 10000"/>
                  <a:gd name="connsiteY536" fmla="*/ 9014 h 10000"/>
                  <a:gd name="connsiteX537" fmla="*/ 685 w 10000"/>
                  <a:gd name="connsiteY537" fmla="*/ 9068 h 10000"/>
                  <a:gd name="connsiteX538" fmla="*/ 486 w 10000"/>
                  <a:gd name="connsiteY538" fmla="*/ 9136 h 10000"/>
                  <a:gd name="connsiteX539" fmla="*/ 299 w 10000"/>
                  <a:gd name="connsiteY539" fmla="*/ 9196 h 10000"/>
                  <a:gd name="connsiteX540" fmla="*/ 122 w 10000"/>
                  <a:gd name="connsiteY540" fmla="*/ 9278 h 10000"/>
                  <a:gd name="connsiteX541" fmla="*/ 87 w 10000"/>
                  <a:gd name="connsiteY541" fmla="*/ 9305 h 10000"/>
                  <a:gd name="connsiteX542" fmla="*/ 66 w 10000"/>
                  <a:gd name="connsiteY542" fmla="*/ 9332 h 10000"/>
                  <a:gd name="connsiteX543" fmla="*/ 44 w 10000"/>
                  <a:gd name="connsiteY543" fmla="*/ 9359 h 10000"/>
                  <a:gd name="connsiteX544" fmla="*/ 22 w 10000"/>
                  <a:gd name="connsiteY544" fmla="*/ 9392 h 10000"/>
                  <a:gd name="connsiteX545" fmla="*/ 11 w 10000"/>
                  <a:gd name="connsiteY545" fmla="*/ 9419 h 10000"/>
                  <a:gd name="connsiteX546" fmla="*/ 0 w 10000"/>
                  <a:gd name="connsiteY546" fmla="*/ 9446 h 10000"/>
                  <a:gd name="connsiteX547" fmla="*/ 0 w 10000"/>
                  <a:gd name="connsiteY547" fmla="*/ 9473 h 10000"/>
                  <a:gd name="connsiteX548" fmla="*/ 0 w 10000"/>
                  <a:gd name="connsiteY548" fmla="*/ 9500 h 10000"/>
                  <a:gd name="connsiteX549" fmla="*/ 178 w 10000"/>
                  <a:gd name="connsiteY549" fmla="*/ 9534 h 10000"/>
                  <a:gd name="connsiteX550" fmla="*/ 355 w 10000"/>
                  <a:gd name="connsiteY550" fmla="*/ 9554 h 10000"/>
                  <a:gd name="connsiteX551" fmla="*/ 530 w 10000"/>
                  <a:gd name="connsiteY551" fmla="*/ 9581 h 10000"/>
                  <a:gd name="connsiteX552" fmla="*/ 718 w 10000"/>
                  <a:gd name="connsiteY552" fmla="*/ 9588 h 10000"/>
                  <a:gd name="connsiteX553" fmla="*/ 1083 w 10000"/>
                  <a:gd name="connsiteY553" fmla="*/ 9602 h 10000"/>
                  <a:gd name="connsiteX554" fmla="*/ 1459 w 10000"/>
                  <a:gd name="connsiteY554" fmla="*/ 9588 h 10000"/>
                  <a:gd name="connsiteX555" fmla="*/ 1834 w 10000"/>
                  <a:gd name="connsiteY555" fmla="*/ 9575 h 10000"/>
                  <a:gd name="connsiteX556" fmla="*/ 2210 w 10000"/>
                  <a:gd name="connsiteY556" fmla="*/ 9561 h 10000"/>
                  <a:gd name="connsiteX557" fmla="*/ 2575 w 10000"/>
                  <a:gd name="connsiteY557" fmla="*/ 9554 h 10000"/>
                  <a:gd name="connsiteX558" fmla="*/ 2949 w 10000"/>
                  <a:gd name="connsiteY558" fmla="*/ 9561 h 10000"/>
                  <a:gd name="connsiteX559" fmla="*/ 2949 w 10000"/>
                  <a:gd name="connsiteY559" fmla="*/ 9581 h 10000"/>
                  <a:gd name="connsiteX560" fmla="*/ 2961 w 10000"/>
                  <a:gd name="connsiteY560" fmla="*/ 9602 h 10000"/>
                  <a:gd name="connsiteX561" fmla="*/ 2961 w 10000"/>
                  <a:gd name="connsiteY561" fmla="*/ 9615 h 10000"/>
                  <a:gd name="connsiteX562" fmla="*/ 2961 w 10000"/>
                  <a:gd name="connsiteY562" fmla="*/ 9635 h 10000"/>
                  <a:gd name="connsiteX563" fmla="*/ 2984 w 10000"/>
                  <a:gd name="connsiteY563" fmla="*/ 9662 h 10000"/>
                  <a:gd name="connsiteX564" fmla="*/ 2995 w 10000"/>
                  <a:gd name="connsiteY564" fmla="*/ 9683 h 10000"/>
                  <a:gd name="connsiteX565" fmla="*/ 2995 w 10000"/>
                  <a:gd name="connsiteY565" fmla="*/ 9696 h 10000"/>
                  <a:gd name="connsiteX566" fmla="*/ 3017 w 10000"/>
                  <a:gd name="connsiteY566" fmla="*/ 9716 h 10000"/>
                  <a:gd name="connsiteX567" fmla="*/ 3040 w 10000"/>
                  <a:gd name="connsiteY567" fmla="*/ 9743 h 10000"/>
                  <a:gd name="connsiteX568" fmla="*/ 3073 w 10000"/>
                  <a:gd name="connsiteY568" fmla="*/ 9764 h 10000"/>
                  <a:gd name="connsiteX569" fmla="*/ 3106 w 10000"/>
                  <a:gd name="connsiteY569" fmla="*/ 9784 h 10000"/>
                  <a:gd name="connsiteX570" fmla="*/ 3128 w 10000"/>
                  <a:gd name="connsiteY570" fmla="*/ 9797 h 10000"/>
                  <a:gd name="connsiteX571" fmla="*/ 3171 w 10000"/>
                  <a:gd name="connsiteY571" fmla="*/ 9818 h 10000"/>
                  <a:gd name="connsiteX572" fmla="*/ 3204 w 10000"/>
                  <a:gd name="connsiteY572" fmla="*/ 9838 h 10000"/>
                  <a:gd name="connsiteX573" fmla="*/ 3248 w 10000"/>
                  <a:gd name="connsiteY573" fmla="*/ 9845 h 10000"/>
                  <a:gd name="connsiteX574" fmla="*/ 3282 w 10000"/>
                  <a:gd name="connsiteY574" fmla="*/ 9865 h 10000"/>
                  <a:gd name="connsiteX575" fmla="*/ 3315 w 10000"/>
                  <a:gd name="connsiteY575" fmla="*/ 9865 h 10000"/>
                  <a:gd name="connsiteX576" fmla="*/ 3326 w 10000"/>
                  <a:gd name="connsiteY576" fmla="*/ 9872 h 10000"/>
                  <a:gd name="connsiteX577" fmla="*/ 3338 w 10000"/>
                  <a:gd name="connsiteY577" fmla="*/ 9872 h 10000"/>
                  <a:gd name="connsiteX578" fmla="*/ 3359 w 10000"/>
                  <a:gd name="connsiteY578" fmla="*/ 9872 h 10000"/>
                  <a:gd name="connsiteX579" fmla="*/ 3371 w 10000"/>
                  <a:gd name="connsiteY579" fmla="*/ 9872 h 10000"/>
                  <a:gd name="connsiteX580" fmla="*/ 3382 w 10000"/>
                  <a:gd name="connsiteY580" fmla="*/ 9872 h 10000"/>
                  <a:gd name="connsiteX581" fmla="*/ 3404 w 10000"/>
                  <a:gd name="connsiteY581" fmla="*/ 9872 h 10000"/>
                  <a:gd name="connsiteX582" fmla="*/ 3415 w 10000"/>
                  <a:gd name="connsiteY582" fmla="*/ 9872 h 10000"/>
                  <a:gd name="connsiteX583" fmla="*/ 3448 w 10000"/>
                  <a:gd name="connsiteY583" fmla="*/ 9892 h 10000"/>
                  <a:gd name="connsiteX584" fmla="*/ 3469 w 10000"/>
                  <a:gd name="connsiteY584" fmla="*/ 9899 h 10000"/>
                  <a:gd name="connsiteX585" fmla="*/ 3502 w 10000"/>
                  <a:gd name="connsiteY585" fmla="*/ 9905 h 10000"/>
                  <a:gd name="connsiteX586" fmla="*/ 3536 w 10000"/>
                  <a:gd name="connsiteY586" fmla="*/ 9905 h 10000"/>
                  <a:gd name="connsiteX587" fmla="*/ 3580 w 10000"/>
                  <a:gd name="connsiteY587" fmla="*/ 9905 h 10000"/>
                  <a:gd name="connsiteX588" fmla="*/ 3613 w 10000"/>
                  <a:gd name="connsiteY588" fmla="*/ 9919 h 10000"/>
                  <a:gd name="connsiteX589" fmla="*/ 3657 w 10000"/>
                  <a:gd name="connsiteY589" fmla="*/ 9926 h 10000"/>
                  <a:gd name="connsiteX590" fmla="*/ 3669 w 10000"/>
                  <a:gd name="connsiteY590" fmla="*/ 9946 h 10000"/>
                  <a:gd name="connsiteX591" fmla="*/ 3746 w 10000"/>
                  <a:gd name="connsiteY591" fmla="*/ 9953 h 10000"/>
                  <a:gd name="connsiteX592" fmla="*/ 3801 w 10000"/>
                  <a:gd name="connsiteY592" fmla="*/ 9966 h 10000"/>
                  <a:gd name="connsiteX593" fmla="*/ 3878 w 10000"/>
                  <a:gd name="connsiteY593" fmla="*/ 9973 h 10000"/>
                  <a:gd name="connsiteX594" fmla="*/ 3934 w 10000"/>
                  <a:gd name="connsiteY594" fmla="*/ 9973 h 10000"/>
                  <a:gd name="connsiteX595" fmla="*/ 4012 w 10000"/>
                  <a:gd name="connsiteY595" fmla="*/ 9980 h 10000"/>
                  <a:gd name="connsiteX596" fmla="*/ 4089 w 10000"/>
                  <a:gd name="connsiteY596" fmla="*/ 9993 h 10000"/>
                  <a:gd name="connsiteX597" fmla="*/ 4144 w 10000"/>
                  <a:gd name="connsiteY597" fmla="*/ 9993 h 10000"/>
                  <a:gd name="connsiteX598" fmla="*/ 4221 w 10000"/>
                  <a:gd name="connsiteY59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38 w 10000"/>
                  <a:gd name="connsiteY472" fmla="*/ 3700 h 10000"/>
                  <a:gd name="connsiteX473" fmla="*/ 1238 w 10000"/>
                  <a:gd name="connsiteY473" fmla="*/ 3720 h 10000"/>
                  <a:gd name="connsiteX474" fmla="*/ 1216 w 10000"/>
                  <a:gd name="connsiteY474" fmla="*/ 3734 h 10000"/>
                  <a:gd name="connsiteX475" fmla="*/ 1216 w 10000"/>
                  <a:gd name="connsiteY475" fmla="*/ 3754 h 10000"/>
                  <a:gd name="connsiteX476" fmla="*/ 1194 w 10000"/>
                  <a:gd name="connsiteY476" fmla="*/ 3747 h 10000"/>
                  <a:gd name="connsiteX477" fmla="*/ 1150 w 10000"/>
                  <a:gd name="connsiteY477" fmla="*/ 3747 h 10000"/>
                  <a:gd name="connsiteX478" fmla="*/ 1106 w 10000"/>
                  <a:gd name="connsiteY478" fmla="*/ 3734 h 10000"/>
                  <a:gd name="connsiteX479" fmla="*/ 1072 w 10000"/>
                  <a:gd name="connsiteY479" fmla="*/ 3734 h 10000"/>
                  <a:gd name="connsiteX480" fmla="*/ 1028 w 10000"/>
                  <a:gd name="connsiteY480" fmla="*/ 3734 h 10000"/>
                  <a:gd name="connsiteX481" fmla="*/ 983 w 10000"/>
                  <a:gd name="connsiteY481" fmla="*/ 3734 h 10000"/>
                  <a:gd name="connsiteX482" fmla="*/ 939 w 10000"/>
                  <a:gd name="connsiteY482" fmla="*/ 3754 h 10000"/>
                  <a:gd name="connsiteX483" fmla="*/ 895 w 10000"/>
                  <a:gd name="connsiteY483" fmla="*/ 3761 h 10000"/>
                  <a:gd name="connsiteX484" fmla="*/ 895 w 10000"/>
                  <a:gd name="connsiteY484" fmla="*/ 3781 h 10000"/>
                  <a:gd name="connsiteX485" fmla="*/ 873 w 10000"/>
                  <a:gd name="connsiteY485" fmla="*/ 3788 h 10000"/>
                  <a:gd name="connsiteX486" fmla="*/ 873 w 10000"/>
                  <a:gd name="connsiteY486" fmla="*/ 3808 h 10000"/>
                  <a:gd name="connsiteX487" fmla="*/ 873 w 10000"/>
                  <a:gd name="connsiteY487" fmla="*/ 3815 h 10000"/>
                  <a:gd name="connsiteX488" fmla="*/ 895 w 10000"/>
                  <a:gd name="connsiteY488" fmla="*/ 3835 h 10000"/>
                  <a:gd name="connsiteX489" fmla="*/ 895 w 10000"/>
                  <a:gd name="connsiteY489" fmla="*/ 3856 h 10000"/>
                  <a:gd name="connsiteX490" fmla="*/ 895 w 10000"/>
                  <a:gd name="connsiteY490" fmla="*/ 3862 h 10000"/>
                  <a:gd name="connsiteX491" fmla="*/ 873 w 10000"/>
                  <a:gd name="connsiteY491" fmla="*/ 3883 h 10000"/>
                  <a:gd name="connsiteX492" fmla="*/ 829 w 10000"/>
                  <a:gd name="connsiteY492" fmla="*/ 3889 h 10000"/>
                  <a:gd name="connsiteX493" fmla="*/ 774 w 10000"/>
                  <a:gd name="connsiteY493" fmla="*/ 3903 h 10000"/>
                  <a:gd name="connsiteX494" fmla="*/ 730 w 10000"/>
                  <a:gd name="connsiteY494" fmla="*/ 3916 h 10000"/>
                  <a:gd name="connsiteX495" fmla="*/ 674 w 10000"/>
                  <a:gd name="connsiteY495" fmla="*/ 3937 h 10000"/>
                  <a:gd name="connsiteX496" fmla="*/ 620 w 10000"/>
                  <a:gd name="connsiteY496" fmla="*/ 3957 h 10000"/>
                  <a:gd name="connsiteX497" fmla="*/ 597 w 10000"/>
                  <a:gd name="connsiteY497" fmla="*/ 3984 h 10000"/>
                  <a:gd name="connsiteX498" fmla="*/ 563 w 10000"/>
                  <a:gd name="connsiteY498" fmla="*/ 4018 h 10000"/>
                  <a:gd name="connsiteX499" fmla="*/ 530 w 10000"/>
                  <a:gd name="connsiteY499" fmla="*/ 4065 h 10000"/>
                  <a:gd name="connsiteX500" fmla="*/ 553 w 10000"/>
                  <a:gd name="connsiteY500" fmla="*/ 4092 h 10000"/>
                  <a:gd name="connsiteX501" fmla="*/ 553 w 10000"/>
                  <a:gd name="connsiteY501" fmla="*/ 4119 h 10000"/>
                  <a:gd name="connsiteX502" fmla="*/ 563 w 10000"/>
                  <a:gd name="connsiteY502" fmla="*/ 4146 h 10000"/>
                  <a:gd name="connsiteX503" fmla="*/ 574 w 10000"/>
                  <a:gd name="connsiteY503" fmla="*/ 4166 h 10000"/>
                  <a:gd name="connsiteX504" fmla="*/ 2486 w 10000"/>
                  <a:gd name="connsiteY504" fmla="*/ 6556 h 10000"/>
                  <a:gd name="connsiteX505" fmla="*/ 2608 w 10000"/>
                  <a:gd name="connsiteY505" fmla="*/ 6563 h 10000"/>
                  <a:gd name="connsiteX506" fmla="*/ 2740 w 10000"/>
                  <a:gd name="connsiteY506" fmla="*/ 6570 h 10000"/>
                  <a:gd name="connsiteX507" fmla="*/ 2862 w 10000"/>
                  <a:gd name="connsiteY507" fmla="*/ 6570 h 10000"/>
                  <a:gd name="connsiteX508" fmla="*/ 2984 w 10000"/>
                  <a:gd name="connsiteY508" fmla="*/ 6563 h 10000"/>
                  <a:gd name="connsiteX509" fmla="*/ 2984 w 10000"/>
                  <a:gd name="connsiteY509" fmla="*/ 6590 h 10000"/>
                  <a:gd name="connsiteX510" fmla="*/ 2961 w 10000"/>
                  <a:gd name="connsiteY510" fmla="*/ 6624 h 10000"/>
                  <a:gd name="connsiteX511" fmla="*/ 2961 w 10000"/>
                  <a:gd name="connsiteY511" fmla="*/ 6651 h 10000"/>
                  <a:gd name="connsiteX512" fmla="*/ 2961 w 10000"/>
                  <a:gd name="connsiteY512" fmla="*/ 6678 h 10000"/>
                  <a:gd name="connsiteX513" fmla="*/ 2949 w 10000"/>
                  <a:gd name="connsiteY513" fmla="*/ 6712 h 10000"/>
                  <a:gd name="connsiteX514" fmla="*/ 2949 w 10000"/>
                  <a:gd name="connsiteY514" fmla="*/ 6739 h 10000"/>
                  <a:gd name="connsiteX515" fmla="*/ 2939 w 10000"/>
                  <a:gd name="connsiteY515" fmla="*/ 6766 h 10000"/>
                  <a:gd name="connsiteX516" fmla="*/ 2939 w 10000"/>
                  <a:gd name="connsiteY516" fmla="*/ 6793 h 10000"/>
                  <a:gd name="connsiteX517" fmla="*/ 2906 w 10000"/>
                  <a:gd name="connsiteY517" fmla="*/ 6989 h 10000"/>
                  <a:gd name="connsiteX518" fmla="*/ 2906 w 10000"/>
                  <a:gd name="connsiteY518" fmla="*/ 7184 h 10000"/>
                  <a:gd name="connsiteX519" fmla="*/ 2916 w 10000"/>
                  <a:gd name="connsiteY519" fmla="*/ 7380 h 10000"/>
                  <a:gd name="connsiteX520" fmla="*/ 2949 w 10000"/>
                  <a:gd name="connsiteY520" fmla="*/ 7576 h 10000"/>
                  <a:gd name="connsiteX521" fmla="*/ 2995 w 10000"/>
                  <a:gd name="connsiteY521" fmla="*/ 7765 h 10000"/>
                  <a:gd name="connsiteX522" fmla="*/ 3061 w 10000"/>
                  <a:gd name="connsiteY522" fmla="*/ 7968 h 10000"/>
                  <a:gd name="connsiteX523" fmla="*/ 3128 w 10000"/>
                  <a:gd name="connsiteY523" fmla="*/ 8157 h 10000"/>
                  <a:gd name="connsiteX524" fmla="*/ 3204 w 10000"/>
                  <a:gd name="connsiteY524" fmla="*/ 8339 h 10000"/>
                  <a:gd name="connsiteX525" fmla="*/ 3502 w 10000"/>
                  <a:gd name="connsiteY525" fmla="*/ 8852 h 10000"/>
                  <a:gd name="connsiteX526" fmla="*/ 3073 w 10000"/>
                  <a:gd name="connsiteY526" fmla="*/ 8832 h 10000"/>
                  <a:gd name="connsiteX527" fmla="*/ 2619 w 10000"/>
                  <a:gd name="connsiteY527" fmla="*/ 8832 h 10000"/>
                  <a:gd name="connsiteX528" fmla="*/ 2399 w 10000"/>
                  <a:gd name="connsiteY528" fmla="*/ 8832 h 10000"/>
                  <a:gd name="connsiteX529" fmla="*/ 2178 w 10000"/>
                  <a:gd name="connsiteY529" fmla="*/ 8845 h 10000"/>
                  <a:gd name="connsiteX530" fmla="*/ 1956 w 10000"/>
                  <a:gd name="connsiteY530" fmla="*/ 8859 h 10000"/>
                  <a:gd name="connsiteX531" fmla="*/ 1723 w 10000"/>
                  <a:gd name="connsiteY531" fmla="*/ 8879 h 10000"/>
                  <a:gd name="connsiteX532" fmla="*/ 1514 w 10000"/>
                  <a:gd name="connsiteY532" fmla="*/ 8906 h 10000"/>
                  <a:gd name="connsiteX533" fmla="*/ 1293 w 10000"/>
                  <a:gd name="connsiteY533" fmla="*/ 8933 h 10000"/>
                  <a:gd name="connsiteX534" fmla="*/ 1083 w 10000"/>
                  <a:gd name="connsiteY534" fmla="*/ 8967 h 10000"/>
                  <a:gd name="connsiteX535" fmla="*/ 873 w 10000"/>
                  <a:gd name="connsiteY535" fmla="*/ 9014 h 10000"/>
                  <a:gd name="connsiteX536" fmla="*/ 685 w 10000"/>
                  <a:gd name="connsiteY536" fmla="*/ 9068 h 10000"/>
                  <a:gd name="connsiteX537" fmla="*/ 486 w 10000"/>
                  <a:gd name="connsiteY537" fmla="*/ 9136 h 10000"/>
                  <a:gd name="connsiteX538" fmla="*/ 299 w 10000"/>
                  <a:gd name="connsiteY538" fmla="*/ 9196 h 10000"/>
                  <a:gd name="connsiteX539" fmla="*/ 122 w 10000"/>
                  <a:gd name="connsiteY539" fmla="*/ 9278 h 10000"/>
                  <a:gd name="connsiteX540" fmla="*/ 87 w 10000"/>
                  <a:gd name="connsiteY540" fmla="*/ 9305 h 10000"/>
                  <a:gd name="connsiteX541" fmla="*/ 66 w 10000"/>
                  <a:gd name="connsiteY541" fmla="*/ 9332 h 10000"/>
                  <a:gd name="connsiteX542" fmla="*/ 44 w 10000"/>
                  <a:gd name="connsiteY542" fmla="*/ 9359 h 10000"/>
                  <a:gd name="connsiteX543" fmla="*/ 22 w 10000"/>
                  <a:gd name="connsiteY543" fmla="*/ 9392 h 10000"/>
                  <a:gd name="connsiteX544" fmla="*/ 11 w 10000"/>
                  <a:gd name="connsiteY544" fmla="*/ 9419 h 10000"/>
                  <a:gd name="connsiteX545" fmla="*/ 0 w 10000"/>
                  <a:gd name="connsiteY545" fmla="*/ 9446 h 10000"/>
                  <a:gd name="connsiteX546" fmla="*/ 0 w 10000"/>
                  <a:gd name="connsiteY546" fmla="*/ 9473 h 10000"/>
                  <a:gd name="connsiteX547" fmla="*/ 0 w 10000"/>
                  <a:gd name="connsiteY547" fmla="*/ 9500 h 10000"/>
                  <a:gd name="connsiteX548" fmla="*/ 178 w 10000"/>
                  <a:gd name="connsiteY548" fmla="*/ 9534 h 10000"/>
                  <a:gd name="connsiteX549" fmla="*/ 355 w 10000"/>
                  <a:gd name="connsiteY549" fmla="*/ 9554 h 10000"/>
                  <a:gd name="connsiteX550" fmla="*/ 530 w 10000"/>
                  <a:gd name="connsiteY550" fmla="*/ 9581 h 10000"/>
                  <a:gd name="connsiteX551" fmla="*/ 718 w 10000"/>
                  <a:gd name="connsiteY551" fmla="*/ 9588 h 10000"/>
                  <a:gd name="connsiteX552" fmla="*/ 1083 w 10000"/>
                  <a:gd name="connsiteY552" fmla="*/ 9602 h 10000"/>
                  <a:gd name="connsiteX553" fmla="*/ 1459 w 10000"/>
                  <a:gd name="connsiteY553" fmla="*/ 9588 h 10000"/>
                  <a:gd name="connsiteX554" fmla="*/ 1834 w 10000"/>
                  <a:gd name="connsiteY554" fmla="*/ 9575 h 10000"/>
                  <a:gd name="connsiteX555" fmla="*/ 2210 w 10000"/>
                  <a:gd name="connsiteY555" fmla="*/ 9561 h 10000"/>
                  <a:gd name="connsiteX556" fmla="*/ 2575 w 10000"/>
                  <a:gd name="connsiteY556" fmla="*/ 9554 h 10000"/>
                  <a:gd name="connsiteX557" fmla="*/ 2949 w 10000"/>
                  <a:gd name="connsiteY557" fmla="*/ 9561 h 10000"/>
                  <a:gd name="connsiteX558" fmla="*/ 2949 w 10000"/>
                  <a:gd name="connsiteY558" fmla="*/ 9581 h 10000"/>
                  <a:gd name="connsiteX559" fmla="*/ 2961 w 10000"/>
                  <a:gd name="connsiteY559" fmla="*/ 9602 h 10000"/>
                  <a:gd name="connsiteX560" fmla="*/ 2961 w 10000"/>
                  <a:gd name="connsiteY560" fmla="*/ 9615 h 10000"/>
                  <a:gd name="connsiteX561" fmla="*/ 2961 w 10000"/>
                  <a:gd name="connsiteY561" fmla="*/ 9635 h 10000"/>
                  <a:gd name="connsiteX562" fmla="*/ 2984 w 10000"/>
                  <a:gd name="connsiteY562" fmla="*/ 9662 h 10000"/>
                  <a:gd name="connsiteX563" fmla="*/ 2995 w 10000"/>
                  <a:gd name="connsiteY563" fmla="*/ 9683 h 10000"/>
                  <a:gd name="connsiteX564" fmla="*/ 2995 w 10000"/>
                  <a:gd name="connsiteY564" fmla="*/ 9696 h 10000"/>
                  <a:gd name="connsiteX565" fmla="*/ 3017 w 10000"/>
                  <a:gd name="connsiteY565" fmla="*/ 9716 h 10000"/>
                  <a:gd name="connsiteX566" fmla="*/ 3040 w 10000"/>
                  <a:gd name="connsiteY566" fmla="*/ 9743 h 10000"/>
                  <a:gd name="connsiteX567" fmla="*/ 3073 w 10000"/>
                  <a:gd name="connsiteY567" fmla="*/ 9764 h 10000"/>
                  <a:gd name="connsiteX568" fmla="*/ 3106 w 10000"/>
                  <a:gd name="connsiteY568" fmla="*/ 9784 h 10000"/>
                  <a:gd name="connsiteX569" fmla="*/ 3128 w 10000"/>
                  <a:gd name="connsiteY569" fmla="*/ 9797 h 10000"/>
                  <a:gd name="connsiteX570" fmla="*/ 3171 w 10000"/>
                  <a:gd name="connsiteY570" fmla="*/ 9818 h 10000"/>
                  <a:gd name="connsiteX571" fmla="*/ 3204 w 10000"/>
                  <a:gd name="connsiteY571" fmla="*/ 9838 h 10000"/>
                  <a:gd name="connsiteX572" fmla="*/ 3248 w 10000"/>
                  <a:gd name="connsiteY572" fmla="*/ 9845 h 10000"/>
                  <a:gd name="connsiteX573" fmla="*/ 3282 w 10000"/>
                  <a:gd name="connsiteY573" fmla="*/ 9865 h 10000"/>
                  <a:gd name="connsiteX574" fmla="*/ 3315 w 10000"/>
                  <a:gd name="connsiteY574" fmla="*/ 9865 h 10000"/>
                  <a:gd name="connsiteX575" fmla="*/ 3326 w 10000"/>
                  <a:gd name="connsiteY575" fmla="*/ 9872 h 10000"/>
                  <a:gd name="connsiteX576" fmla="*/ 3338 w 10000"/>
                  <a:gd name="connsiteY576" fmla="*/ 9872 h 10000"/>
                  <a:gd name="connsiteX577" fmla="*/ 3359 w 10000"/>
                  <a:gd name="connsiteY577" fmla="*/ 9872 h 10000"/>
                  <a:gd name="connsiteX578" fmla="*/ 3371 w 10000"/>
                  <a:gd name="connsiteY578" fmla="*/ 9872 h 10000"/>
                  <a:gd name="connsiteX579" fmla="*/ 3382 w 10000"/>
                  <a:gd name="connsiteY579" fmla="*/ 9872 h 10000"/>
                  <a:gd name="connsiteX580" fmla="*/ 3404 w 10000"/>
                  <a:gd name="connsiteY580" fmla="*/ 9872 h 10000"/>
                  <a:gd name="connsiteX581" fmla="*/ 3415 w 10000"/>
                  <a:gd name="connsiteY581" fmla="*/ 9872 h 10000"/>
                  <a:gd name="connsiteX582" fmla="*/ 3448 w 10000"/>
                  <a:gd name="connsiteY582" fmla="*/ 9892 h 10000"/>
                  <a:gd name="connsiteX583" fmla="*/ 3469 w 10000"/>
                  <a:gd name="connsiteY583" fmla="*/ 9899 h 10000"/>
                  <a:gd name="connsiteX584" fmla="*/ 3502 w 10000"/>
                  <a:gd name="connsiteY584" fmla="*/ 9905 h 10000"/>
                  <a:gd name="connsiteX585" fmla="*/ 3536 w 10000"/>
                  <a:gd name="connsiteY585" fmla="*/ 9905 h 10000"/>
                  <a:gd name="connsiteX586" fmla="*/ 3580 w 10000"/>
                  <a:gd name="connsiteY586" fmla="*/ 9905 h 10000"/>
                  <a:gd name="connsiteX587" fmla="*/ 3613 w 10000"/>
                  <a:gd name="connsiteY587" fmla="*/ 9919 h 10000"/>
                  <a:gd name="connsiteX588" fmla="*/ 3657 w 10000"/>
                  <a:gd name="connsiteY588" fmla="*/ 9926 h 10000"/>
                  <a:gd name="connsiteX589" fmla="*/ 3669 w 10000"/>
                  <a:gd name="connsiteY589" fmla="*/ 9946 h 10000"/>
                  <a:gd name="connsiteX590" fmla="*/ 3746 w 10000"/>
                  <a:gd name="connsiteY590" fmla="*/ 9953 h 10000"/>
                  <a:gd name="connsiteX591" fmla="*/ 3801 w 10000"/>
                  <a:gd name="connsiteY591" fmla="*/ 9966 h 10000"/>
                  <a:gd name="connsiteX592" fmla="*/ 3878 w 10000"/>
                  <a:gd name="connsiteY592" fmla="*/ 9973 h 10000"/>
                  <a:gd name="connsiteX593" fmla="*/ 3934 w 10000"/>
                  <a:gd name="connsiteY593" fmla="*/ 9973 h 10000"/>
                  <a:gd name="connsiteX594" fmla="*/ 4012 w 10000"/>
                  <a:gd name="connsiteY594" fmla="*/ 9980 h 10000"/>
                  <a:gd name="connsiteX595" fmla="*/ 4089 w 10000"/>
                  <a:gd name="connsiteY595" fmla="*/ 9993 h 10000"/>
                  <a:gd name="connsiteX596" fmla="*/ 4144 w 10000"/>
                  <a:gd name="connsiteY596" fmla="*/ 9993 h 10000"/>
                  <a:gd name="connsiteX597" fmla="*/ 4221 w 10000"/>
                  <a:gd name="connsiteY59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38 w 10000"/>
                  <a:gd name="connsiteY472" fmla="*/ 3700 h 10000"/>
                  <a:gd name="connsiteX473" fmla="*/ 1216 w 10000"/>
                  <a:gd name="connsiteY473" fmla="*/ 3734 h 10000"/>
                  <a:gd name="connsiteX474" fmla="*/ 1216 w 10000"/>
                  <a:gd name="connsiteY474" fmla="*/ 3754 h 10000"/>
                  <a:gd name="connsiteX475" fmla="*/ 1194 w 10000"/>
                  <a:gd name="connsiteY475" fmla="*/ 3747 h 10000"/>
                  <a:gd name="connsiteX476" fmla="*/ 1150 w 10000"/>
                  <a:gd name="connsiteY476" fmla="*/ 3747 h 10000"/>
                  <a:gd name="connsiteX477" fmla="*/ 1106 w 10000"/>
                  <a:gd name="connsiteY477" fmla="*/ 3734 h 10000"/>
                  <a:gd name="connsiteX478" fmla="*/ 1072 w 10000"/>
                  <a:gd name="connsiteY478" fmla="*/ 3734 h 10000"/>
                  <a:gd name="connsiteX479" fmla="*/ 1028 w 10000"/>
                  <a:gd name="connsiteY479" fmla="*/ 3734 h 10000"/>
                  <a:gd name="connsiteX480" fmla="*/ 983 w 10000"/>
                  <a:gd name="connsiteY480" fmla="*/ 3734 h 10000"/>
                  <a:gd name="connsiteX481" fmla="*/ 939 w 10000"/>
                  <a:gd name="connsiteY481" fmla="*/ 3754 h 10000"/>
                  <a:gd name="connsiteX482" fmla="*/ 895 w 10000"/>
                  <a:gd name="connsiteY482" fmla="*/ 3761 h 10000"/>
                  <a:gd name="connsiteX483" fmla="*/ 895 w 10000"/>
                  <a:gd name="connsiteY483" fmla="*/ 3781 h 10000"/>
                  <a:gd name="connsiteX484" fmla="*/ 873 w 10000"/>
                  <a:gd name="connsiteY484" fmla="*/ 3788 h 10000"/>
                  <a:gd name="connsiteX485" fmla="*/ 873 w 10000"/>
                  <a:gd name="connsiteY485" fmla="*/ 3808 h 10000"/>
                  <a:gd name="connsiteX486" fmla="*/ 873 w 10000"/>
                  <a:gd name="connsiteY486" fmla="*/ 3815 h 10000"/>
                  <a:gd name="connsiteX487" fmla="*/ 895 w 10000"/>
                  <a:gd name="connsiteY487" fmla="*/ 3835 h 10000"/>
                  <a:gd name="connsiteX488" fmla="*/ 895 w 10000"/>
                  <a:gd name="connsiteY488" fmla="*/ 3856 h 10000"/>
                  <a:gd name="connsiteX489" fmla="*/ 895 w 10000"/>
                  <a:gd name="connsiteY489" fmla="*/ 3862 h 10000"/>
                  <a:gd name="connsiteX490" fmla="*/ 873 w 10000"/>
                  <a:gd name="connsiteY490" fmla="*/ 3883 h 10000"/>
                  <a:gd name="connsiteX491" fmla="*/ 829 w 10000"/>
                  <a:gd name="connsiteY491" fmla="*/ 3889 h 10000"/>
                  <a:gd name="connsiteX492" fmla="*/ 774 w 10000"/>
                  <a:gd name="connsiteY492" fmla="*/ 3903 h 10000"/>
                  <a:gd name="connsiteX493" fmla="*/ 730 w 10000"/>
                  <a:gd name="connsiteY493" fmla="*/ 3916 h 10000"/>
                  <a:gd name="connsiteX494" fmla="*/ 674 w 10000"/>
                  <a:gd name="connsiteY494" fmla="*/ 3937 h 10000"/>
                  <a:gd name="connsiteX495" fmla="*/ 620 w 10000"/>
                  <a:gd name="connsiteY495" fmla="*/ 3957 h 10000"/>
                  <a:gd name="connsiteX496" fmla="*/ 597 w 10000"/>
                  <a:gd name="connsiteY496" fmla="*/ 3984 h 10000"/>
                  <a:gd name="connsiteX497" fmla="*/ 563 w 10000"/>
                  <a:gd name="connsiteY497" fmla="*/ 4018 h 10000"/>
                  <a:gd name="connsiteX498" fmla="*/ 530 w 10000"/>
                  <a:gd name="connsiteY498" fmla="*/ 4065 h 10000"/>
                  <a:gd name="connsiteX499" fmla="*/ 553 w 10000"/>
                  <a:gd name="connsiteY499" fmla="*/ 4092 h 10000"/>
                  <a:gd name="connsiteX500" fmla="*/ 553 w 10000"/>
                  <a:gd name="connsiteY500" fmla="*/ 4119 h 10000"/>
                  <a:gd name="connsiteX501" fmla="*/ 563 w 10000"/>
                  <a:gd name="connsiteY501" fmla="*/ 4146 h 10000"/>
                  <a:gd name="connsiteX502" fmla="*/ 574 w 10000"/>
                  <a:gd name="connsiteY502" fmla="*/ 4166 h 10000"/>
                  <a:gd name="connsiteX503" fmla="*/ 2486 w 10000"/>
                  <a:gd name="connsiteY503" fmla="*/ 6556 h 10000"/>
                  <a:gd name="connsiteX504" fmla="*/ 2608 w 10000"/>
                  <a:gd name="connsiteY504" fmla="*/ 6563 h 10000"/>
                  <a:gd name="connsiteX505" fmla="*/ 2740 w 10000"/>
                  <a:gd name="connsiteY505" fmla="*/ 6570 h 10000"/>
                  <a:gd name="connsiteX506" fmla="*/ 2862 w 10000"/>
                  <a:gd name="connsiteY506" fmla="*/ 6570 h 10000"/>
                  <a:gd name="connsiteX507" fmla="*/ 2984 w 10000"/>
                  <a:gd name="connsiteY507" fmla="*/ 6563 h 10000"/>
                  <a:gd name="connsiteX508" fmla="*/ 2984 w 10000"/>
                  <a:gd name="connsiteY508" fmla="*/ 6590 h 10000"/>
                  <a:gd name="connsiteX509" fmla="*/ 2961 w 10000"/>
                  <a:gd name="connsiteY509" fmla="*/ 6624 h 10000"/>
                  <a:gd name="connsiteX510" fmla="*/ 2961 w 10000"/>
                  <a:gd name="connsiteY510" fmla="*/ 6651 h 10000"/>
                  <a:gd name="connsiteX511" fmla="*/ 2961 w 10000"/>
                  <a:gd name="connsiteY511" fmla="*/ 6678 h 10000"/>
                  <a:gd name="connsiteX512" fmla="*/ 2949 w 10000"/>
                  <a:gd name="connsiteY512" fmla="*/ 6712 h 10000"/>
                  <a:gd name="connsiteX513" fmla="*/ 2949 w 10000"/>
                  <a:gd name="connsiteY513" fmla="*/ 6739 h 10000"/>
                  <a:gd name="connsiteX514" fmla="*/ 2939 w 10000"/>
                  <a:gd name="connsiteY514" fmla="*/ 6766 h 10000"/>
                  <a:gd name="connsiteX515" fmla="*/ 2939 w 10000"/>
                  <a:gd name="connsiteY515" fmla="*/ 6793 h 10000"/>
                  <a:gd name="connsiteX516" fmla="*/ 2906 w 10000"/>
                  <a:gd name="connsiteY516" fmla="*/ 6989 h 10000"/>
                  <a:gd name="connsiteX517" fmla="*/ 2906 w 10000"/>
                  <a:gd name="connsiteY517" fmla="*/ 7184 h 10000"/>
                  <a:gd name="connsiteX518" fmla="*/ 2916 w 10000"/>
                  <a:gd name="connsiteY518" fmla="*/ 7380 h 10000"/>
                  <a:gd name="connsiteX519" fmla="*/ 2949 w 10000"/>
                  <a:gd name="connsiteY519" fmla="*/ 7576 h 10000"/>
                  <a:gd name="connsiteX520" fmla="*/ 2995 w 10000"/>
                  <a:gd name="connsiteY520" fmla="*/ 7765 h 10000"/>
                  <a:gd name="connsiteX521" fmla="*/ 3061 w 10000"/>
                  <a:gd name="connsiteY521" fmla="*/ 7968 h 10000"/>
                  <a:gd name="connsiteX522" fmla="*/ 3128 w 10000"/>
                  <a:gd name="connsiteY522" fmla="*/ 8157 h 10000"/>
                  <a:gd name="connsiteX523" fmla="*/ 3204 w 10000"/>
                  <a:gd name="connsiteY523" fmla="*/ 8339 h 10000"/>
                  <a:gd name="connsiteX524" fmla="*/ 3502 w 10000"/>
                  <a:gd name="connsiteY524" fmla="*/ 8852 h 10000"/>
                  <a:gd name="connsiteX525" fmla="*/ 3073 w 10000"/>
                  <a:gd name="connsiteY525" fmla="*/ 8832 h 10000"/>
                  <a:gd name="connsiteX526" fmla="*/ 2619 w 10000"/>
                  <a:gd name="connsiteY526" fmla="*/ 8832 h 10000"/>
                  <a:gd name="connsiteX527" fmla="*/ 2399 w 10000"/>
                  <a:gd name="connsiteY527" fmla="*/ 8832 h 10000"/>
                  <a:gd name="connsiteX528" fmla="*/ 2178 w 10000"/>
                  <a:gd name="connsiteY528" fmla="*/ 8845 h 10000"/>
                  <a:gd name="connsiteX529" fmla="*/ 1956 w 10000"/>
                  <a:gd name="connsiteY529" fmla="*/ 8859 h 10000"/>
                  <a:gd name="connsiteX530" fmla="*/ 1723 w 10000"/>
                  <a:gd name="connsiteY530" fmla="*/ 8879 h 10000"/>
                  <a:gd name="connsiteX531" fmla="*/ 1514 w 10000"/>
                  <a:gd name="connsiteY531" fmla="*/ 8906 h 10000"/>
                  <a:gd name="connsiteX532" fmla="*/ 1293 w 10000"/>
                  <a:gd name="connsiteY532" fmla="*/ 8933 h 10000"/>
                  <a:gd name="connsiteX533" fmla="*/ 1083 w 10000"/>
                  <a:gd name="connsiteY533" fmla="*/ 8967 h 10000"/>
                  <a:gd name="connsiteX534" fmla="*/ 873 w 10000"/>
                  <a:gd name="connsiteY534" fmla="*/ 9014 h 10000"/>
                  <a:gd name="connsiteX535" fmla="*/ 685 w 10000"/>
                  <a:gd name="connsiteY535" fmla="*/ 9068 h 10000"/>
                  <a:gd name="connsiteX536" fmla="*/ 486 w 10000"/>
                  <a:gd name="connsiteY536" fmla="*/ 9136 h 10000"/>
                  <a:gd name="connsiteX537" fmla="*/ 299 w 10000"/>
                  <a:gd name="connsiteY537" fmla="*/ 9196 h 10000"/>
                  <a:gd name="connsiteX538" fmla="*/ 122 w 10000"/>
                  <a:gd name="connsiteY538" fmla="*/ 9278 h 10000"/>
                  <a:gd name="connsiteX539" fmla="*/ 87 w 10000"/>
                  <a:gd name="connsiteY539" fmla="*/ 9305 h 10000"/>
                  <a:gd name="connsiteX540" fmla="*/ 66 w 10000"/>
                  <a:gd name="connsiteY540" fmla="*/ 9332 h 10000"/>
                  <a:gd name="connsiteX541" fmla="*/ 44 w 10000"/>
                  <a:gd name="connsiteY541" fmla="*/ 9359 h 10000"/>
                  <a:gd name="connsiteX542" fmla="*/ 22 w 10000"/>
                  <a:gd name="connsiteY542" fmla="*/ 9392 h 10000"/>
                  <a:gd name="connsiteX543" fmla="*/ 11 w 10000"/>
                  <a:gd name="connsiteY543" fmla="*/ 9419 h 10000"/>
                  <a:gd name="connsiteX544" fmla="*/ 0 w 10000"/>
                  <a:gd name="connsiteY544" fmla="*/ 9446 h 10000"/>
                  <a:gd name="connsiteX545" fmla="*/ 0 w 10000"/>
                  <a:gd name="connsiteY545" fmla="*/ 9473 h 10000"/>
                  <a:gd name="connsiteX546" fmla="*/ 0 w 10000"/>
                  <a:gd name="connsiteY546" fmla="*/ 9500 h 10000"/>
                  <a:gd name="connsiteX547" fmla="*/ 178 w 10000"/>
                  <a:gd name="connsiteY547" fmla="*/ 9534 h 10000"/>
                  <a:gd name="connsiteX548" fmla="*/ 355 w 10000"/>
                  <a:gd name="connsiteY548" fmla="*/ 9554 h 10000"/>
                  <a:gd name="connsiteX549" fmla="*/ 530 w 10000"/>
                  <a:gd name="connsiteY549" fmla="*/ 9581 h 10000"/>
                  <a:gd name="connsiteX550" fmla="*/ 718 w 10000"/>
                  <a:gd name="connsiteY550" fmla="*/ 9588 h 10000"/>
                  <a:gd name="connsiteX551" fmla="*/ 1083 w 10000"/>
                  <a:gd name="connsiteY551" fmla="*/ 9602 h 10000"/>
                  <a:gd name="connsiteX552" fmla="*/ 1459 w 10000"/>
                  <a:gd name="connsiteY552" fmla="*/ 9588 h 10000"/>
                  <a:gd name="connsiteX553" fmla="*/ 1834 w 10000"/>
                  <a:gd name="connsiteY553" fmla="*/ 9575 h 10000"/>
                  <a:gd name="connsiteX554" fmla="*/ 2210 w 10000"/>
                  <a:gd name="connsiteY554" fmla="*/ 9561 h 10000"/>
                  <a:gd name="connsiteX555" fmla="*/ 2575 w 10000"/>
                  <a:gd name="connsiteY555" fmla="*/ 9554 h 10000"/>
                  <a:gd name="connsiteX556" fmla="*/ 2949 w 10000"/>
                  <a:gd name="connsiteY556" fmla="*/ 9561 h 10000"/>
                  <a:gd name="connsiteX557" fmla="*/ 2949 w 10000"/>
                  <a:gd name="connsiteY557" fmla="*/ 9581 h 10000"/>
                  <a:gd name="connsiteX558" fmla="*/ 2961 w 10000"/>
                  <a:gd name="connsiteY558" fmla="*/ 9602 h 10000"/>
                  <a:gd name="connsiteX559" fmla="*/ 2961 w 10000"/>
                  <a:gd name="connsiteY559" fmla="*/ 9615 h 10000"/>
                  <a:gd name="connsiteX560" fmla="*/ 2961 w 10000"/>
                  <a:gd name="connsiteY560" fmla="*/ 9635 h 10000"/>
                  <a:gd name="connsiteX561" fmla="*/ 2984 w 10000"/>
                  <a:gd name="connsiteY561" fmla="*/ 9662 h 10000"/>
                  <a:gd name="connsiteX562" fmla="*/ 2995 w 10000"/>
                  <a:gd name="connsiteY562" fmla="*/ 9683 h 10000"/>
                  <a:gd name="connsiteX563" fmla="*/ 2995 w 10000"/>
                  <a:gd name="connsiteY563" fmla="*/ 9696 h 10000"/>
                  <a:gd name="connsiteX564" fmla="*/ 3017 w 10000"/>
                  <a:gd name="connsiteY564" fmla="*/ 9716 h 10000"/>
                  <a:gd name="connsiteX565" fmla="*/ 3040 w 10000"/>
                  <a:gd name="connsiteY565" fmla="*/ 9743 h 10000"/>
                  <a:gd name="connsiteX566" fmla="*/ 3073 w 10000"/>
                  <a:gd name="connsiteY566" fmla="*/ 9764 h 10000"/>
                  <a:gd name="connsiteX567" fmla="*/ 3106 w 10000"/>
                  <a:gd name="connsiteY567" fmla="*/ 9784 h 10000"/>
                  <a:gd name="connsiteX568" fmla="*/ 3128 w 10000"/>
                  <a:gd name="connsiteY568" fmla="*/ 9797 h 10000"/>
                  <a:gd name="connsiteX569" fmla="*/ 3171 w 10000"/>
                  <a:gd name="connsiteY569" fmla="*/ 9818 h 10000"/>
                  <a:gd name="connsiteX570" fmla="*/ 3204 w 10000"/>
                  <a:gd name="connsiteY570" fmla="*/ 9838 h 10000"/>
                  <a:gd name="connsiteX571" fmla="*/ 3248 w 10000"/>
                  <a:gd name="connsiteY571" fmla="*/ 9845 h 10000"/>
                  <a:gd name="connsiteX572" fmla="*/ 3282 w 10000"/>
                  <a:gd name="connsiteY572" fmla="*/ 9865 h 10000"/>
                  <a:gd name="connsiteX573" fmla="*/ 3315 w 10000"/>
                  <a:gd name="connsiteY573" fmla="*/ 9865 h 10000"/>
                  <a:gd name="connsiteX574" fmla="*/ 3326 w 10000"/>
                  <a:gd name="connsiteY574" fmla="*/ 9872 h 10000"/>
                  <a:gd name="connsiteX575" fmla="*/ 3338 w 10000"/>
                  <a:gd name="connsiteY575" fmla="*/ 9872 h 10000"/>
                  <a:gd name="connsiteX576" fmla="*/ 3359 w 10000"/>
                  <a:gd name="connsiteY576" fmla="*/ 9872 h 10000"/>
                  <a:gd name="connsiteX577" fmla="*/ 3371 w 10000"/>
                  <a:gd name="connsiteY577" fmla="*/ 9872 h 10000"/>
                  <a:gd name="connsiteX578" fmla="*/ 3382 w 10000"/>
                  <a:gd name="connsiteY578" fmla="*/ 9872 h 10000"/>
                  <a:gd name="connsiteX579" fmla="*/ 3404 w 10000"/>
                  <a:gd name="connsiteY579" fmla="*/ 9872 h 10000"/>
                  <a:gd name="connsiteX580" fmla="*/ 3415 w 10000"/>
                  <a:gd name="connsiteY580" fmla="*/ 9872 h 10000"/>
                  <a:gd name="connsiteX581" fmla="*/ 3448 w 10000"/>
                  <a:gd name="connsiteY581" fmla="*/ 9892 h 10000"/>
                  <a:gd name="connsiteX582" fmla="*/ 3469 w 10000"/>
                  <a:gd name="connsiteY582" fmla="*/ 9899 h 10000"/>
                  <a:gd name="connsiteX583" fmla="*/ 3502 w 10000"/>
                  <a:gd name="connsiteY583" fmla="*/ 9905 h 10000"/>
                  <a:gd name="connsiteX584" fmla="*/ 3536 w 10000"/>
                  <a:gd name="connsiteY584" fmla="*/ 9905 h 10000"/>
                  <a:gd name="connsiteX585" fmla="*/ 3580 w 10000"/>
                  <a:gd name="connsiteY585" fmla="*/ 9905 h 10000"/>
                  <a:gd name="connsiteX586" fmla="*/ 3613 w 10000"/>
                  <a:gd name="connsiteY586" fmla="*/ 9919 h 10000"/>
                  <a:gd name="connsiteX587" fmla="*/ 3657 w 10000"/>
                  <a:gd name="connsiteY587" fmla="*/ 9926 h 10000"/>
                  <a:gd name="connsiteX588" fmla="*/ 3669 w 10000"/>
                  <a:gd name="connsiteY588" fmla="*/ 9946 h 10000"/>
                  <a:gd name="connsiteX589" fmla="*/ 3746 w 10000"/>
                  <a:gd name="connsiteY589" fmla="*/ 9953 h 10000"/>
                  <a:gd name="connsiteX590" fmla="*/ 3801 w 10000"/>
                  <a:gd name="connsiteY590" fmla="*/ 9966 h 10000"/>
                  <a:gd name="connsiteX591" fmla="*/ 3878 w 10000"/>
                  <a:gd name="connsiteY591" fmla="*/ 9973 h 10000"/>
                  <a:gd name="connsiteX592" fmla="*/ 3934 w 10000"/>
                  <a:gd name="connsiteY592" fmla="*/ 9973 h 10000"/>
                  <a:gd name="connsiteX593" fmla="*/ 4012 w 10000"/>
                  <a:gd name="connsiteY593" fmla="*/ 9980 h 10000"/>
                  <a:gd name="connsiteX594" fmla="*/ 4089 w 10000"/>
                  <a:gd name="connsiteY594" fmla="*/ 9993 h 10000"/>
                  <a:gd name="connsiteX595" fmla="*/ 4144 w 10000"/>
                  <a:gd name="connsiteY595" fmla="*/ 9993 h 10000"/>
                  <a:gd name="connsiteX596" fmla="*/ 4221 w 10000"/>
                  <a:gd name="connsiteY59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16 w 10000"/>
                  <a:gd name="connsiteY472" fmla="*/ 3734 h 10000"/>
                  <a:gd name="connsiteX473" fmla="*/ 1216 w 10000"/>
                  <a:gd name="connsiteY473" fmla="*/ 3754 h 10000"/>
                  <a:gd name="connsiteX474" fmla="*/ 1194 w 10000"/>
                  <a:gd name="connsiteY474" fmla="*/ 3747 h 10000"/>
                  <a:gd name="connsiteX475" fmla="*/ 1150 w 10000"/>
                  <a:gd name="connsiteY475" fmla="*/ 3747 h 10000"/>
                  <a:gd name="connsiteX476" fmla="*/ 1106 w 10000"/>
                  <a:gd name="connsiteY476" fmla="*/ 3734 h 10000"/>
                  <a:gd name="connsiteX477" fmla="*/ 1072 w 10000"/>
                  <a:gd name="connsiteY477" fmla="*/ 3734 h 10000"/>
                  <a:gd name="connsiteX478" fmla="*/ 1028 w 10000"/>
                  <a:gd name="connsiteY478" fmla="*/ 3734 h 10000"/>
                  <a:gd name="connsiteX479" fmla="*/ 983 w 10000"/>
                  <a:gd name="connsiteY479" fmla="*/ 3734 h 10000"/>
                  <a:gd name="connsiteX480" fmla="*/ 939 w 10000"/>
                  <a:gd name="connsiteY480" fmla="*/ 3754 h 10000"/>
                  <a:gd name="connsiteX481" fmla="*/ 895 w 10000"/>
                  <a:gd name="connsiteY481" fmla="*/ 3761 h 10000"/>
                  <a:gd name="connsiteX482" fmla="*/ 895 w 10000"/>
                  <a:gd name="connsiteY482" fmla="*/ 3781 h 10000"/>
                  <a:gd name="connsiteX483" fmla="*/ 873 w 10000"/>
                  <a:gd name="connsiteY483" fmla="*/ 3788 h 10000"/>
                  <a:gd name="connsiteX484" fmla="*/ 873 w 10000"/>
                  <a:gd name="connsiteY484" fmla="*/ 3808 h 10000"/>
                  <a:gd name="connsiteX485" fmla="*/ 873 w 10000"/>
                  <a:gd name="connsiteY485" fmla="*/ 3815 h 10000"/>
                  <a:gd name="connsiteX486" fmla="*/ 895 w 10000"/>
                  <a:gd name="connsiteY486" fmla="*/ 3835 h 10000"/>
                  <a:gd name="connsiteX487" fmla="*/ 895 w 10000"/>
                  <a:gd name="connsiteY487" fmla="*/ 3856 h 10000"/>
                  <a:gd name="connsiteX488" fmla="*/ 895 w 10000"/>
                  <a:gd name="connsiteY488" fmla="*/ 3862 h 10000"/>
                  <a:gd name="connsiteX489" fmla="*/ 873 w 10000"/>
                  <a:gd name="connsiteY489" fmla="*/ 3883 h 10000"/>
                  <a:gd name="connsiteX490" fmla="*/ 829 w 10000"/>
                  <a:gd name="connsiteY490" fmla="*/ 3889 h 10000"/>
                  <a:gd name="connsiteX491" fmla="*/ 774 w 10000"/>
                  <a:gd name="connsiteY491" fmla="*/ 3903 h 10000"/>
                  <a:gd name="connsiteX492" fmla="*/ 730 w 10000"/>
                  <a:gd name="connsiteY492" fmla="*/ 3916 h 10000"/>
                  <a:gd name="connsiteX493" fmla="*/ 674 w 10000"/>
                  <a:gd name="connsiteY493" fmla="*/ 3937 h 10000"/>
                  <a:gd name="connsiteX494" fmla="*/ 620 w 10000"/>
                  <a:gd name="connsiteY494" fmla="*/ 3957 h 10000"/>
                  <a:gd name="connsiteX495" fmla="*/ 597 w 10000"/>
                  <a:gd name="connsiteY495" fmla="*/ 3984 h 10000"/>
                  <a:gd name="connsiteX496" fmla="*/ 563 w 10000"/>
                  <a:gd name="connsiteY496" fmla="*/ 4018 h 10000"/>
                  <a:gd name="connsiteX497" fmla="*/ 530 w 10000"/>
                  <a:gd name="connsiteY497" fmla="*/ 4065 h 10000"/>
                  <a:gd name="connsiteX498" fmla="*/ 553 w 10000"/>
                  <a:gd name="connsiteY498" fmla="*/ 4092 h 10000"/>
                  <a:gd name="connsiteX499" fmla="*/ 553 w 10000"/>
                  <a:gd name="connsiteY499" fmla="*/ 4119 h 10000"/>
                  <a:gd name="connsiteX500" fmla="*/ 563 w 10000"/>
                  <a:gd name="connsiteY500" fmla="*/ 4146 h 10000"/>
                  <a:gd name="connsiteX501" fmla="*/ 574 w 10000"/>
                  <a:gd name="connsiteY501" fmla="*/ 4166 h 10000"/>
                  <a:gd name="connsiteX502" fmla="*/ 2486 w 10000"/>
                  <a:gd name="connsiteY502" fmla="*/ 6556 h 10000"/>
                  <a:gd name="connsiteX503" fmla="*/ 2608 w 10000"/>
                  <a:gd name="connsiteY503" fmla="*/ 6563 h 10000"/>
                  <a:gd name="connsiteX504" fmla="*/ 2740 w 10000"/>
                  <a:gd name="connsiteY504" fmla="*/ 6570 h 10000"/>
                  <a:gd name="connsiteX505" fmla="*/ 2862 w 10000"/>
                  <a:gd name="connsiteY505" fmla="*/ 6570 h 10000"/>
                  <a:gd name="connsiteX506" fmla="*/ 2984 w 10000"/>
                  <a:gd name="connsiteY506" fmla="*/ 6563 h 10000"/>
                  <a:gd name="connsiteX507" fmla="*/ 2984 w 10000"/>
                  <a:gd name="connsiteY507" fmla="*/ 6590 h 10000"/>
                  <a:gd name="connsiteX508" fmla="*/ 2961 w 10000"/>
                  <a:gd name="connsiteY508" fmla="*/ 6624 h 10000"/>
                  <a:gd name="connsiteX509" fmla="*/ 2961 w 10000"/>
                  <a:gd name="connsiteY509" fmla="*/ 6651 h 10000"/>
                  <a:gd name="connsiteX510" fmla="*/ 2961 w 10000"/>
                  <a:gd name="connsiteY510" fmla="*/ 6678 h 10000"/>
                  <a:gd name="connsiteX511" fmla="*/ 2949 w 10000"/>
                  <a:gd name="connsiteY511" fmla="*/ 6712 h 10000"/>
                  <a:gd name="connsiteX512" fmla="*/ 2949 w 10000"/>
                  <a:gd name="connsiteY512" fmla="*/ 6739 h 10000"/>
                  <a:gd name="connsiteX513" fmla="*/ 2939 w 10000"/>
                  <a:gd name="connsiteY513" fmla="*/ 6766 h 10000"/>
                  <a:gd name="connsiteX514" fmla="*/ 2939 w 10000"/>
                  <a:gd name="connsiteY514" fmla="*/ 6793 h 10000"/>
                  <a:gd name="connsiteX515" fmla="*/ 2906 w 10000"/>
                  <a:gd name="connsiteY515" fmla="*/ 6989 h 10000"/>
                  <a:gd name="connsiteX516" fmla="*/ 2906 w 10000"/>
                  <a:gd name="connsiteY516" fmla="*/ 7184 h 10000"/>
                  <a:gd name="connsiteX517" fmla="*/ 2916 w 10000"/>
                  <a:gd name="connsiteY517" fmla="*/ 7380 h 10000"/>
                  <a:gd name="connsiteX518" fmla="*/ 2949 w 10000"/>
                  <a:gd name="connsiteY518" fmla="*/ 7576 h 10000"/>
                  <a:gd name="connsiteX519" fmla="*/ 2995 w 10000"/>
                  <a:gd name="connsiteY519" fmla="*/ 7765 h 10000"/>
                  <a:gd name="connsiteX520" fmla="*/ 3061 w 10000"/>
                  <a:gd name="connsiteY520" fmla="*/ 7968 h 10000"/>
                  <a:gd name="connsiteX521" fmla="*/ 3128 w 10000"/>
                  <a:gd name="connsiteY521" fmla="*/ 8157 h 10000"/>
                  <a:gd name="connsiteX522" fmla="*/ 3204 w 10000"/>
                  <a:gd name="connsiteY522" fmla="*/ 8339 h 10000"/>
                  <a:gd name="connsiteX523" fmla="*/ 3502 w 10000"/>
                  <a:gd name="connsiteY523" fmla="*/ 8852 h 10000"/>
                  <a:gd name="connsiteX524" fmla="*/ 3073 w 10000"/>
                  <a:gd name="connsiteY524" fmla="*/ 8832 h 10000"/>
                  <a:gd name="connsiteX525" fmla="*/ 2619 w 10000"/>
                  <a:gd name="connsiteY525" fmla="*/ 8832 h 10000"/>
                  <a:gd name="connsiteX526" fmla="*/ 2399 w 10000"/>
                  <a:gd name="connsiteY526" fmla="*/ 8832 h 10000"/>
                  <a:gd name="connsiteX527" fmla="*/ 2178 w 10000"/>
                  <a:gd name="connsiteY527" fmla="*/ 8845 h 10000"/>
                  <a:gd name="connsiteX528" fmla="*/ 1956 w 10000"/>
                  <a:gd name="connsiteY528" fmla="*/ 8859 h 10000"/>
                  <a:gd name="connsiteX529" fmla="*/ 1723 w 10000"/>
                  <a:gd name="connsiteY529" fmla="*/ 8879 h 10000"/>
                  <a:gd name="connsiteX530" fmla="*/ 1514 w 10000"/>
                  <a:gd name="connsiteY530" fmla="*/ 8906 h 10000"/>
                  <a:gd name="connsiteX531" fmla="*/ 1293 w 10000"/>
                  <a:gd name="connsiteY531" fmla="*/ 8933 h 10000"/>
                  <a:gd name="connsiteX532" fmla="*/ 1083 w 10000"/>
                  <a:gd name="connsiteY532" fmla="*/ 8967 h 10000"/>
                  <a:gd name="connsiteX533" fmla="*/ 873 w 10000"/>
                  <a:gd name="connsiteY533" fmla="*/ 9014 h 10000"/>
                  <a:gd name="connsiteX534" fmla="*/ 685 w 10000"/>
                  <a:gd name="connsiteY534" fmla="*/ 9068 h 10000"/>
                  <a:gd name="connsiteX535" fmla="*/ 486 w 10000"/>
                  <a:gd name="connsiteY535" fmla="*/ 9136 h 10000"/>
                  <a:gd name="connsiteX536" fmla="*/ 299 w 10000"/>
                  <a:gd name="connsiteY536" fmla="*/ 9196 h 10000"/>
                  <a:gd name="connsiteX537" fmla="*/ 122 w 10000"/>
                  <a:gd name="connsiteY537" fmla="*/ 9278 h 10000"/>
                  <a:gd name="connsiteX538" fmla="*/ 87 w 10000"/>
                  <a:gd name="connsiteY538" fmla="*/ 9305 h 10000"/>
                  <a:gd name="connsiteX539" fmla="*/ 66 w 10000"/>
                  <a:gd name="connsiteY539" fmla="*/ 9332 h 10000"/>
                  <a:gd name="connsiteX540" fmla="*/ 44 w 10000"/>
                  <a:gd name="connsiteY540" fmla="*/ 9359 h 10000"/>
                  <a:gd name="connsiteX541" fmla="*/ 22 w 10000"/>
                  <a:gd name="connsiteY541" fmla="*/ 9392 h 10000"/>
                  <a:gd name="connsiteX542" fmla="*/ 11 w 10000"/>
                  <a:gd name="connsiteY542" fmla="*/ 9419 h 10000"/>
                  <a:gd name="connsiteX543" fmla="*/ 0 w 10000"/>
                  <a:gd name="connsiteY543" fmla="*/ 9446 h 10000"/>
                  <a:gd name="connsiteX544" fmla="*/ 0 w 10000"/>
                  <a:gd name="connsiteY544" fmla="*/ 9473 h 10000"/>
                  <a:gd name="connsiteX545" fmla="*/ 0 w 10000"/>
                  <a:gd name="connsiteY545" fmla="*/ 9500 h 10000"/>
                  <a:gd name="connsiteX546" fmla="*/ 178 w 10000"/>
                  <a:gd name="connsiteY546" fmla="*/ 9534 h 10000"/>
                  <a:gd name="connsiteX547" fmla="*/ 355 w 10000"/>
                  <a:gd name="connsiteY547" fmla="*/ 9554 h 10000"/>
                  <a:gd name="connsiteX548" fmla="*/ 530 w 10000"/>
                  <a:gd name="connsiteY548" fmla="*/ 9581 h 10000"/>
                  <a:gd name="connsiteX549" fmla="*/ 718 w 10000"/>
                  <a:gd name="connsiteY549" fmla="*/ 9588 h 10000"/>
                  <a:gd name="connsiteX550" fmla="*/ 1083 w 10000"/>
                  <a:gd name="connsiteY550" fmla="*/ 9602 h 10000"/>
                  <a:gd name="connsiteX551" fmla="*/ 1459 w 10000"/>
                  <a:gd name="connsiteY551" fmla="*/ 9588 h 10000"/>
                  <a:gd name="connsiteX552" fmla="*/ 1834 w 10000"/>
                  <a:gd name="connsiteY552" fmla="*/ 9575 h 10000"/>
                  <a:gd name="connsiteX553" fmla="*/ 2210 w 10000"/>
                  <a:gd name="connsiteY553" fmla="*/ 9561 h 10000"/>
                  <a:gd name="connsiteX554" fmla="*/ 2575 w 10000"/>
                  <a:gd name="connsiteY554" fmla="*/ 9554 h 10000"/>
                  <a:gd name="connsiteX555" fmla="*/ 2949 w 10000"/>
                  <a:gd name="connsiteY555" fmla="*/ 9561 h 10000"/>
                  <a:gd name="connsiteX556" fmla="*/ 2949 w 10000"/>
                  <a:gd name="connsiteY556" fmla="*/ 9581 h 10000"/>
                  <a:gd name="connsiteX557" fmla="*/ 2961 w 10000"/>
                  <a:gd name="connsiteY557" fmla="*/ 9602 h 10000"/>
                  <a:gd name="connsiteX558" fmla="*/ 2961 w 10000"/>
                  <a:gd name="connsiteY558" fmla="*/ 9615 h 10000"/>
                  <a:gd name="connsiteX559" fmla="*/ 2961 w 10000"/>
                  <a:gd name="connsiteY559" fmla="*/ 9635 h 10000"/>
                  <a:gd name="connsiteX560" fmla="*/ 2984 w 10000"/>
                  <a:gd name="connsiteY560" fmla="*/ 9662 h 10000"/>
                  <a:gd name="connsiteX561" fmla="*/ 2995 w 10000"/>
                  <a:gd name="connsiteY561" fmla="*/ 9683 h 10000"/>
                  <a:gd name="connsiteX562" fmla="*/ 2995 w 10000"/>
                  <a:gd name="connsiteY562" fmla="*/ 9696 h 10000"/>
                  <a:gd name="connsiteX563" fmla="*/ 3017 w 10000"/>
                  <a:gd name="connsiteY563" fmla="*/ 9716 h 10000"/>
                  <a:gd name="connsiteX564" fmla="*/ 3040 w 10000"/>
                  <a:gd name="connsiteY564" fmla="*/ 9743 h 10000"/>
                  <a:gd name="connsiteX565" fmla="*/ 3073 w 10000"/>
                  <a:gd name="connsiteY565" fmla="*/ 9764 h 10000"/>
                  <a:gd name="connsiteX566" fmla="*/ 3106 w 10000"/>
                  <a:gd name="connsiteY566" fmla="*/ 9784 h 10000"/>
                  <a:gd name="connsiteX567" fmla="*/ 3128 w 10000"/>
                  <a:gd name="connsiteY567" fmla="*/ 9797 h 10000"/>
                  <a:gd name="connsiteX568" fmla="*/ 3171 w 10000"/>
                  <a:gd name="connsiteY568" fmla="*/ 9818 h 10000"/>
                  <a:gd name="connsiteX569" fmla="*/ 3204 w 10000"/>
                  <a:gd name="connsiteY569" fmla="*/ 9838 h 10000"/>
                  <a:gd name="connsiteX570" fmla="*/ 3248 w 10000"/>
                  <a:gd name="connsiteY570" fmla="*/ 9845 h 10000"/>
                  <a:gd name="connsiteX571" fmla="*/ 3282 w 10000"/>
                  <a:gd name="connsiteY571" fmla="*/ 9865 h 10000"/>
                  <a:gd name="connsiteX572" fmla="*/ 3315 w 10000"/>
                  <a:gd name="connsiteY572" fmla="*/ 9865 h 10000"/>
                  <a:gd name="connsiteX573" fmla="*/ 3326 w 10000"/>
                  <a:gd name="connsiteY573" fmla="*/ 9872 h 10000"/>
                  <a:gd name="connsiteX574" fmla="*/ 3338 w 10000"/>
                  <a:gd name="connsiteY574" fmla="*/ 9872 h 10000"/>
                  <a:gd name="connsiteX575" fmla="*/ 3359 w 10000"/>
                  <a:gd name="connsiteY575" fmla="*/ 9872 h 10000"/>
                  <a:gd name="connsiteX576" fmla="*/ 3371 w 10000"/>
                  <a:gd name="connsiteY576" fmla="*/ 9872 h 10000"/>
                  <a:gd name="connsiteX577" fmla="*/ 3382 w 10000"/>
                  <a:gd name="connsiteY577" fmla="*/ 9872 h 10000"/>
                  <a:gd name="connsiteX578" fmla="*/ 3404 w 10000"/>
                  <a:gd name="connsiteY578" fmla="*/ 9872 h 10000"/>
                  <a:gd name="connsiteX579" fmla="*/ 3415 w 10000"/>
                  <a:gd name="connsiteY579" fmla="*/ 9872 h 10000"/>
                  <a:gd name="connsiteX580" fmla="*/ 3448 w 10000"/>
                  <a:gd name="connsiteY580" fmla="*/ 9892 h 10000"/>
                  <a:gd name="connsiteX581" fmla="*/ 3469 w 10000"/>
                  <a:gd name="connsiteY581" fmla="*/ 9899 h 10000"/>
                  <a:gd name="connsiteX582" fmla="*/ 3502 w 10000"/>
                  <a:gd name="connsiteY582" fmla="*/ 9905 h 10000"/>
                  <a:gd name="connsiteX583" fmla="*/ 3536 w 10000"/>
                  <a:gd name="connsiteY583" fmla="*/ 9905 h 10000"/>
                  <a:gd name="connsiteX584" fmla="*/ 3580 w 10000"/>
                  <a:gd name="connsiteY584" fmla="*/ 9905 h 10000"/>
                  <a:gd name="connsiteX585" fmla="*/ 3613 w 10000"/>
                  <a:gd name="connsiteY585" fmla="*/ 9919 h 10000"/>
                  <a:gd name="connsiteX586" fmla="*/ 3657 w 10000"/>
                  <a:gd name="connsiteY586" fmla="*/ 9926 h 10000"/>
                  <a:gd name="connsiteX587" fmla="*/ 3669 w 10000"/>
                  <a:gd name="connsiteY587" fmla="*/ 9946 h 10000"/>
                  <a:gd name="connsiteX588" fmla="*/ 3746 w 10000"/>
                  <a:gd name="connsiteY588" fmla="*/ 9953 h 10000"/>
                  <a:gd name="connsiteX589" fmla="*/ 3801 w 10000"/>
                  <a:gd name="connsiteY589" fmla="*/ 9966 h 10000"/>
                  <a:gd name="connsiteX590" fmla="*/ 3878 w 10000"/>
                  <a:gd name="connsiteY590" fmla="*/ 9973 h 10000"/>
                  <a:gd name="connsiteX591" fmla="*/ 3934 w 10000"/>
                  <a:gd name="connsiteY591" fmla="*/ 9973 h 10000"/>
                  <a:gd name="connsiteX592" fmla="*/ 4012 w 10000"/>
                  <a:gd name="connsiteY592" fmla="*/ 9980 h 10000"/>
                  <a:gd name="connsiteX593" fmla="*/ 4089 w 10000"/>
                  <a:gd name="connsiteY593" fmla="*/ 9993 h 10000"/>
                  <a:gd name="connsiteX594" fmla="*/ 4144 w 10000"/>
                  <a:gd name="connsiteY594" fmla="*/ 9993 h 10000"/>
                  <a:gd name="connsiteX595" fmla="*/ 4221 w 10000"/>
                  <a:gd name="connsiteY59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16 w 10000"/>
                  <a:gd name="connsiteY471" fmla="*/ 3734 h 10000"/>
                  <a:gd name="connsiteX472" fmla="*/ 1216 w 10000"/>
                  <a:gd name="connsiteY472" fmla="*/ 3754 h 10000"/>
                  <a:gd name="connsiteX473" fmla="*/ 1194 w 10000"/>
                  <a:gd name="connsiteY473" fmla="*/ 3747 h 10000"/>
                  <a:gd name="connsiteX474" fmla="*/ 1150 w 10000"/>
                  <a:gd name="connsiteY474" fmla="*/ 3747 h 10000"/>
                  <a:gd name="connsiteX475" fmla="*/ 1106 w 10000"/>
                  <a:gd name="connsiteY475" fmla="*/ 3734 h 10000"/>
                  <a:gd name="connsiteX476" fmla="*/ 1072 w 10000"/>
                  <a:gd name="connsiteY476" fmla="*/ 3734 h 10000"/>
                  <a:gd name="connsiteX477" fmla="*/ 1028 w 10000"/>
                  <a:gd name="connsiteY477" fmla="*/ 3734 h 10000"/>
                  <a:gd name="connsiteX478" fmla="*/ 983 w 10000"/>
                  <a:gd name="connsiteY478" fmla="*/ 3734 h 10000"/>
                  <a:gd name="connsiteX479" fmla="*/ 939 w 10000"/>
                  <a:gd name="connsiteY479" fmla="*/ 3754 h 10000"/>
                  <a:gd name="connsiteX480" fmla="*/ 895 w 10000"/>
                  <a:gd name="connsiteY480" fmla="*/ 3761 h 10000"/>
                  <a:gd name="connsiteX481" fmla="*/ 895 w 10000"/>
                  <a:gd name="connsiteY481" fmla="*/ 3781 h 10000"/>
                  <a:gd name="connsiteX482" fmla="*/ 873 w 10000"/>
                  <a:gd name="connsiteY482" fmla="*/ 3788 h 10000"/>
                  <a:gd name="connsiteX483" fmla="*/ 873 w 10000"/>
                  <a:gd name="connsiteY483" fmla="*/ 3808 h 10000"/>
                  <a:gd name="connsiteX484" fmla="*/ 873 w 10000"/>
                  <a:gd name="connsiteY484" fmla="*/ 3815 h 10000"/>
                  <a:gd name="connsiteX485" fmla="*/ 895 w 10000"/>
                  <a:gd name="connsiteY485" fmla="*/ 3835 h 10000"/>
                  <a:gd name="connsiteX486" fmla="*/ 895 w 10000"/>
                  <a:gd name="connsiteY486" fmla="*/ 3856 h 10000"/>
                  <a:gd name="connsiteX487" fmla="*/ 895 w 10000"/>
                  <a:gd name="connsiteY487" fmla="*/ 3862 h 10000"/>
                  <a:gd name="connsiteX488" fmla="*/ 873 w 10000"/>
                  <a:gd name="connsiteY488" fmla="*/ 3883 h 10000"/>
                  <a:gd name="connsiteX489" fmla="*/ 829 w 10000"/>
                  <a:gd name="connsiteY489" fmla="*/ 3889 h 10000"/>
                  <a:gd name="connsiteX490" fmla="*/ 774 w 10000"/>
                  <a:gd name="connsiteY490" fmla="*/ 3903 h 10000"/>
                  <a:gd name="connsiteX491" fmla="*/ 730 w 10000"/>
                  <a:gd name="connsiteY491" fmla="*/ 3916 h 10000"/>
                  <a:gd name="connsiteX492" fmla="*/ 674 w 10000"/>
                  <a:gd name="connsiteY492" fmla="*/ 3937 h 10000"/>
                  <a:gd name="connsiteX493" fmla="*/ 620 w 10000"/>
                  <a:gd name="connsiteY493" fmla="*/ 3957 h 10000"/>
                  <a:gd name="connsiteX494" fmla="*/ 597 w 10000"/>
                  <a:gd name="connsiteY494" fmla="*/ 3984 h 10000"/>
                  <a:gd name="connsiteX495" fmla="*/ 563 w 10000"/>
                  <a:gd name="connsiteY495" fmla="*/ 4018 h 10000"/>
                  <a:gd name="connsiteX496" fmla="*/ 530 w 10000"/>
                  <a:gd name="connsiteY496" fmla="*/ 4065 h 10000"/>
                  <a:gd name="connsiteX497" fmla="*/ 553 w 10000"/>
                  <a:gd name="connsiteY497" fmla="*/ 4092 h 10000"/>
                  <a:gd name="connsiteX498" fmla="*/ 553 w 10000"/>
                  <a:gd name="connsiteY498" fmla="*/ 4119 h 10000"/>
                  <a:gd name="connsiteX499" fmla="*/ 563 w 10000"/>
                  <a:gd name="connsiteY499" fmla="*/ 4146 h 10000"/>
                  <a:gd name="connsiteX500" fmla="*/ 574 w 10000"/>
                  <a:gd name="connsiteY500" fmla="*/ 4166 h 10000"/>
                  <a:gd name="connsiteX501" fmla="*/ 2486 w 10000"/>
                  <a:gd name="connsiteY501" fmla="*/ 6556 h 10000"/>
                  <a:gd name="connsiteX502" fmla="*/ 2608 w 10000"/>
                  <a:gd name="connsiteY502" fmla="*/ 6563 h 10000"/>
                  <a:gd name="connsiteX503" fmla="*/ 2740 w 10000"/>
                  <a:gd name="connsiteY503" fmla="*/ 6570 h 10000"/>
                  <a:gd name="connsiteX504" fmla="*/ 2862 w 10000"/>
                  <a:gd name="connsiteY504" fmla="*/ 6570 h 10000"/>
                  <a:gd name="connsiteX505" fmla="*/ 2984 w 10000"/>
                  <a:gd name="connsiteY505" fmla="*/ 6563 h 10000"/>
                  <a:gd name="connsiteX506" fmla="*/ 2984 w 10000"/>
                  <a:gd name="connsiteY506" fmla="*/ 6590 h 10000"/>
                  <a:gd name="connsiteX507" fmla="*/ 2961 w 10000"/>
                  <a:gd name="connsiteY507" fmla="*/ 6624 h 10000"/>
                  <a:gd name="connsiteX508" fmla="*/ 2961 w 10000"/>
                  <a:gd name="connsiteY508" fmla="*/ 6651 h 10000"/>
                  <a:gd name="connsiteX509" fmla="*/ 2961 w 10000"/>
                  <a:gd name="connsiteY509" fmla="*/ 6678 h 10000"/>
                  <a:gd name="connsiteX510" fmla="*/ 2949 w 10000"/>
                  <a:gd name="connsiteY510" fmla="*/ 6712 h 10000"/>
                  <a:gd name="connsiteX511" fmla="*/ 2949 w 10000"/>
                  <a:gd name="connsiteY511" fmla="*/ 6739 h 10000"/>
                  <a:gd name="connsiteX512" fmla="*/ 2939 w 10000"/>
                  <a:gd name="connsiteY512" fmla="*/ 6766 h 10000"/>
                  <a:gd name="connsiteX513" fmla="*/ 2939 w 10000"/>
                  <a:gd name="connsiteY513" fmla="*/ 6793 h 10000"/>
                  <a:gd name="connsiteX514" fmla="*/ 2906 w 10000"/>
                  <a:gd name="connsiteY514" fmla="*/ 6989 h 10000"/>
                  <a:gd name="connsiteX515" fmla="*/ 2906 w 10000"/>
                  <a:gd name="connsiteY515" fmla="*/ 7184 h 10000"/>
                  <a:gd name="connsiteX516" fmla="*/ 2916 w 10000"/>
                  <a:gd name="connsiteY516" fmla="*/ 7380 h 10000"/>
                  <a:gd name="connsiteX517" fmla="*/ 2949 w 10000"/>
                  <a:gd name="connsiteY517" fmla="*/ 7576 h 10000"/>
                  <a:gd name="connsiteX518" fmla="*/ 2995 w 10000"/>
                  <a:gd name="connsiteY518" fmla="*/ 7765 h 10000"/>
                  <a:gd name="connsiteX519" fmla="*/ 3061 w 10000"/>
                  <a:gd name="connsiteY519" fmla="*/ 7968 h 10000"/>
                  <a:gd name="connsiteX520" fmla="*/ 3128 w 10000"/>
                  <a:gd name="connsiteY520" fmla="*/ 8157 h 10000"/>
                  <a:gd name="connsiteX521" fmla="*/ 3204 w 10000"/>
                  <a:gd name="connsiteY521" fmla="*/ 8339 h 10000"/>
                  <a:gd name="connsiteX522" fmla="*/ 3502 w 10000"/>
                  <a:gd name="connsiteY522" fmla="*/ 8852 h 10000"/>
                  <a:gd name="connsiteX523" fmla="*/ 3073 w 10000"/>
                  <a:gd name="connsiteY523" fmla="*/ 8832 h 10000"/>
                  <a:gd name="connsiteX524" fmla="*/ 2619 w 10000"/>
                  <a:gd name="connsiteY524" fmla="*/ 8832 h 10000"/>
                  <a:gd name="connsiteX525" fmla="*/ 2399 w 10000"/>
                  <a:gd name="connsiteY525" fmla="*/ 8832 h 10000"/>
                  <a:gd name="connsiteX526" fmla="*/ 2178 w 10000"/>
                  <a:gd name="connsiteY526" fmla="*/ 8845 h 10000"/>
                  <a:gd name="connsiteX527" fmla="*/ 1956 w 10000"/>
                  <a:gd name="connsiteY527" fmla="*/ 8859 h 10000"/>
                  <a:gd name="connsiteX528" fmla="*/ 1723 w 10000"/>
                  <a:gd name="connsiteY528" fmla="*/ 8879 h 10000"/>
                  <a:gd name="connsiteX529" fmla="*/ 1514 w 10000"/>
                  <a:gd name="connsiteY529" fmla="*/ 8906 h 10000"/>
                  <a:gd name="connsiteX530" fmla="*/ 1293 w 10000"/>
                  <a:gd name="connsiteY530" fmla="*/ 8933 h 10000"/>
                  <a:gd name="connsiteX531" fmla="*/ 1083 w 10000"/>
                  <a:gd name="connsiteY531" fmla="*/ 8967 h 10000"/>
                  <a:gd name="connsiteX532" fmla="*/ 873 w 10000"/>
                  <a:gd name="connsiteY532" fmla="*/ 9014 h 10000"/>
                  <a:gd name="connsiteX533" fmla="*/ 685 w 10000"/>
                  <a:gd name="connsiteY533" fmla="*/ 9068 h 10000"/>
                  <a:gd name="connsiteX534" fmla="*/ 486 w 10000"/>
                  <a:gd name="connsiteY534" fmla="*/ 9136 h 10000"/>
                  <a:gd name="connsiteX535" fmla="*/ 299 w 10000"/>
                  <a:gd name="connsiteY535" fmla="*/ 9196 h 10000"/>
                  <a:gd name="connsiteX536" fmla="*/ 122 w 10000"/>
                  <a:gd name="connsiteY536" fmla="*/ 9278 h 10000"/>
                  <a:gd name="connsiteX537" fmla="*/ 87 w 10000"/>
                  <a:gd name="connsiteY537" fmla="*/ 9305 h 10000"/>
                  <a:gd name="connsiteX538" fmla="*/ 66 w 10000"/>
                  <a:gd name="connsiteY538" fmla="*/ 9332 h 10000"/>
                  <a:gd name="connsiteX539" fmla="*/ 44 w 10000"/>
                  <a:gd name="connsiteY539" fmla="*/ 9359 h 10000"/>
                  <a:gd name="connsiteX540" fmla="*/ 22 w 10000"/>
                  <a:gd name="connsiteY540" fmla="*/ 9392 h 10000"/>
                  <a:gd name="connsiteX541" fmla="*/ 11 w 10000"/>
                  <a:gd name="connsiteY541" fmla="*/ 9419 h 10000"/>
                  <a:gd name="connsiteX542" fmla="*/ 0 w 10000"/>
                  <a:gd name="connsiteY542" fmla="*/ 9446 h 10000"/>
                  <a:gd name="connsiteX543" fmla="*/ 0 w 10000"/>
                  <a:gd name="connsiteY543" fmla="*/ 9473 h 10000"/>
                  <a:gd name="connsiteX544" fmla="*/ 0 w 10000"/>
                  <a:gd name="connsiteY544" fmla="*/ 9500 h 10000"/>
                  <a:gd name="connsiteX545" fmla="*/ 178 w 10000"/>
                  <a:gd name="connsiteY545" fmla="*/ 9534 h 10000"/>
                  <a:gd name="connsiteX546" fmla="*/ 355 w 10000"/>
                  <a:gd name="connsiteY546" fmla="*/ 9554 h 10000"/>
                  <a:gd name="connsiteX547" fmla="*/ 530 w 10000"/>
                  <a:gd name="connsiteY547" fmla="*/ 9581 h 10000"/>
                  <a:gd name="connsiteX548" fmla="*/ 718 w 10000"/>
                  <a:gd name="connsiteY548" fmla="*/ 9588 h 10000"/>
                  <a:gd name="connsiteX549" fmla="*/ 1083 w 10000"/>
                  <a:gd name="connsiteY549" fmla="*/ 9602 h 10000"/>
                  <a:gd name="connsiteX550" fmla="*/ 1459 w 10000"/>
                  <a:gd name="connsiteY550" fmla="*/ 9588 h 10000"/>
                  <a:gd name="connsiteX551" fmla="*/ 1834 w 10000"/>
                  <a:gd name="connsiteY551" fmla="*/ 9575 h 10000"/>
                  <a:gd name="connsiteX552" fmla="*/ 2210 w 10000"/>
                  <a:gd name="connsiteY552" fmla="*/ 9561 h 10000"/>
                  <a:gd name="connsiteX553" fmla="*/ 2575 w 10000"/>
                  <a:gd name="connsiteY553" fmla="*/ 9554 h 10000"/>
                  <a:gd name="connsiteX554" fmla="*/ 2949 w 10000"/>
                  <a:gd name="connsiteY554" fmla="*/ 9561 h 10000"/>
                  <a:gd name="connsiteX555" fmla="*/ 2949 w 10000"/>
                  <a:gd name="connsiteY555" fmla="*/ 9581 h 10000"/>
                  <a:gd name="connsiteX556" fmla="*/ 2961 w 10000"/>
                  <a:gd name="connsiteY556" fmla="*/ 9602 h 10000"/>
                  <a:gd name="connsiteX557" fmla="*/ 2961 w 10000"/>
                  <a:gd name="connsiteY557" fmla="*/ 9615 h 10000"/>
                  <a:gd name="connsiteX558" fmla="*/ 2961 w 10000"/>
                  <a:gd name="connsiteY558" fmla="*/ 9635 h 10000"/>
                  <a:gd name="connsiteX559" fmla="*/ 2984 w 10000"/>
                  <a:gd name="connsiteY559" fmla="*/ 9662 h 10000"/>
                  <a:gd name="connsiteX560" fmla="*/ 2995 w 10000"/>
                  <a:gd name="connsiteY560" fmla="*/ 9683 h 10000"/>
                  <a:gd name="connsiteX561" fmla="*/ 2995 w 10000"/>
                  <a:gd name="connsiteY561" fmla="*/ 9696 h 10000"/>
                  <a:gd name="connsiteX562" fmla="*/ 3017 w 10000"/>
                  <a:gd name="connsiteY562" fmla="*/ 9716 h 10000"/>
                  <a:gd name="connsiteX563" fmla="*/ 3040 w 10000"/>
                  <a:gd name="connsiteY563" fmla="*/ 9743 h 10000"/>
                  <a:gd name="connsiteX564" fmla="*/ 3073 w 10000"/>
                  <a:gd name="connsiteY564" fmla="*/ 9764 h 10000"/>
                  <a:gd name="connsiteX565" fmla="*/ 3106 w 10000"/>
                  <a:gd name="connsiteY565" fmla="*/ 9784 h 10000"/>
                  <a:gd name="connsiteX566" fmla="*/ 3128 w 10000"/>
                  <a:gd name="connsiteY566" fmla="*/ 9797 h 10000"/>
                  <a:gd name="connsiteX567" fmla="*/ 3171 w 10000"/>
                  <a:gd name="connsiteY567" fmla="*/ 9818 h 10000"/>
                  <a:gd name="connsiteX568" fmla="*/ 3204 w 10000"/>
                  <a:gd name="connsiteY568" fmla="*/ 9838 h 10000"/>
                  <a:gd name="connsiteX569" fmla="*/ 3248 w 10000"/>
                  <a:gd name="connsiteY569" fmla="*/ 9845 h 10000"/>
                  <a:gd name="connsiteX570" fmla="*/ 3282 w 10000"/>
                  <a:gd name="connsiteY570" fmla="*/ 9865 h 10000"/>
                  <a:gd name="connsiteX571" fmla="*/ 3315 w 10000"/>
                  <a:gd name="connsiteY571" fmla="*/ 9865 h 10000"/>
                  <a:gd name="connsiteX572" fmla="*/ 3326 w 10000"/>
                  <a:gd name="connsiteY572" fmla="*/ 9872 h 10000"/>
                  <a:gd name="connsiteX573" fmla="*/ 3338 w 10000"/>
                  <a:gd name="connsiteY573" fmla="*/ 9872 h 10000"/>
                  <a:gd name="connsiteX574" fmla="*/ 3359 w 10000"/>
                  <a:gd name="connsiteY574" fmla="*/ 9872 h 10000"/>
                  <a:gd name="connsiteX575" fmla="*/ 3371 w 10000"/>
                  <a:gd name="connsiteY575" fmla="*/ 9872 h 10000"/>
                  <a:gd name="connsiteX576" fmla="*/ 3382 w 10000"/>
                  <a:gd name="connsiteY576" fmla="*/ 9872 h 10000"/>
                  <a:gd name="connsiteX577" fmla="*/ 3404 w 10000"/>
                  <a:gd name="connsiteY577" fmla="*/ 9872 h 10000"/>
                  <a:gd name="connsiteX578" fmla="*/ 3415 w 10000"/>
                  <a:gd name="connsiteY578" fmla="*/ 9872 h 10000"/>
                  <a:gd name="connsiteX579" fmla="*/ 3448 w 10000"/>
                  <a:gd name="connsiteY579" fmla="*/ 9892 h 10000"/>
                  <a:gd name="connsiteX580" fmla="*/ 3469 w 10000"/>
                  <a:gd name="connsiteY580" fmla="*/ 9899 h 10000"/>
                  <a:gd name="connsiteX581" fmla="*/ 3502 w 10000"/>
                  <a:gd name="connsiteY581" fmla="*/ 9905 h 10000"/>
                  <a:gd name="connsiteX582" fmla="*/ 3536 w 10000"/>
                  <a:gd name="connsiteY582" fmla="*/ 9905 h 10000"/>
                  <a:gd name="connsiteX583" fmla="*/ 3580 w 10000"/>
                  <a:gd name="connsiteY583" fmla="*/ 9905 h 10000"/>
                  <a:gd name="connsiteX584" fmla="*/ 3613 w 10000"/>
                  <a:gd name="connsiteY584" fmla="*/ 9919 h 10000"/>
                  <a:gd name="connsiteX585" fmla="*/ 3657 w 10000"/>
                  <a:gd name="connsiteY585" fmla="*/ 9926 h 10000"/>
                  <a:gd name="connsiteX586" fmla="*/ 3669 w 10000"/>
                  <a:gd name="connsiteY586" fmla="*/ 9946 h 10000"/>
                  <a:gd name="connsiteX587" fmla="*/ 3746 w 10000"/>
                  <a:gd name="connsiteY587" fmla="*/ 9953 h 10000"/>
                  <a:gd name="connsiteX588" fmla="*/ 3801 w 10000"/>
                  <a:gd name="connsiteY588" fmla="*/ 9966 h 10000"/>
                  <a:gd name="connsiteX589" fmla="*/ 3878 w 10000"/>
                  <a:gd name="connsiteY589" fmla="*/ 9973 h 10000"/>
                  <a:gd name="connsiteX590" fmla="*/ 3934 w 10000"/>
                  <a:gd name="connsiteY590" fmla="*/ 9973 h 10000"/>
                  <a:gd name="connsiteX591" fmla="*/ 4012 w 10000"/>
                  <a:gd name="connsiteY591" fmla="*/ 9980 h 10000"/>
                  <a:gd name="connsiteX592" fmla="*/ 4089 w 10000"/>
                  <a:gd name="connsiteY592" fmla="*/ 9993 h 10000"/>
                  <a:gd name="connsiteX593" fmla="*/ 4144 w 10000"/>
                  <a:gd name="connsiteY593" fmla="*/ 9993 h 10000"/>
                  <a:gd name="connsiteX594" fmla="*/ 4221 w 10000"/>
                  <a:gd name="connsiteY59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16 w 10000"/>
                  <a:gd name="connsiteY470" fmla="*/ 3734 h 10000"/>
                  <a:gd name="connsiteX471" fmla="*/ 1216 w 10000"/>
                  <a:gd name="connsiteY471" fmla="*/ 3754 h 10000"/>
                  <a:gd name="connsiteX472" fmla="*/ 1194 w 10000"/>
                  <a:gd name="connsiteY472" fmla="*/ 3747 h 10000"/>
                  <a:gd name="connsiteX473" fmla="*/ 1150 w 10000"/>
                  <a:gd name="connsiteY473" fmla="*/ 3747 h 10000"/>
                  <a:gd name="connsiteX474" fmla="*/ 1106 w 10000"/>
                  <a:gd name="connsiteY474" fmla="*/ 3734 h 10000"/>
                  <a:gd name="connsiteX475" fmla="*/ 1072 w 10000"/>
                  <a:gd name="connsiteY475" fmla="*/ 3734 h 10000"/>
                  <a:gd name="connsiteX476" fmla="*/ 1028 w 10000"/>
                  <a:gd name="connsiteY476" fmla="*/ 3734 h 10000"/>
                  <a:gd name="connsiteX477" fmla="*/ 983 w 10000"/>
                  <a:gd name="connsiteY477" fmla="*/ 3734 h 10000"/>
                  <a:gd name="connsiteX478" fmla="*/ 939 w 10000"/>
                  <a:gd name="connsiteY478" fmla="*/ 3754 h 10000"/>
                  <a:gd name="connsiteX479" fmla="*/ 895 w 10000"/>
                  <a:gd name="connsiteY479" fmla="*/ 3761 h 10000"/>
                  <a:gd name="connsiteX480" fmla="*/ 895 w 10000"/>
                  <a:gd name="connsiteY480" fmla="*/ 3781 h 10000"/>
                  <a:gd name="connsiteX481" fmla="*/ 873 w 10000"/>
                  <a:gd name="connsiteY481" fmla="*/ 3788 h 10000"/>
                  <a:gd name="connsiteX482" fmla="*/ 873 w 10000"/>
                  <a:gd name="connsiteY482" fmla="*/ 3808 h 10000"/>
                  <a:gd name="connsiteX483" fmla="*/ 873 w 10000"/>
                  <a:gd name="connsiteY483" fmla="*/ 3815 h 10000"/>
                  <a:gd name="connsiteX484" fmla="*/ 895 w 10000"/>
                  <a:gd name="connsiteY484" fmla="*/ 3835 h 10000"/>
                  <a:gd name="connsiteX485" fmla="*/ 895 w 10000"/>
                  <a:gd name="connsiteY485" fmla="*/ 3856 h 10000"/>
                  <a:gd name="connsiteX486" fmla="*/ 895 w 10000"/>
                  <a:gd name="connsiteY486" fmla="*/ 3862 h 10000"/>
                  <a:gd name="connsiteX487" fmla="*/ 873 w 10000"/>
                  <a:gd name="connsiteY487" fmla="*/ 3883 h 10000"/>
                  <a:gd name="connsiteX488" fmla="*/ 829 w 10000"/>
                  <a:gd name="connsiteY488" fmla="*/ 3889 h 10000"/>
                  <a:gd name="connsiteX489" fmla="*/ 774 w 10000"/>
                  <a:gd name="connsiteY489" fmla="*/ 3903 h 10000"/>
                  <a:gd name="connsiteX490" fmla="*/ 730 w 10000"/>
                  <a:gd name="connsiteY490" fmla="*/ 3916 h 10000"/>
                  <a:gd name="connsiteX491" fmla="*/ 674 w 10000"/>
                  <a:gd name="connsiteY491" fmla="*/ 3937 h 10000"/>
                  <a:gd name="connsiteX492" fmla="*/ 620 w 10000"/>
                  <a:gd name="connsiteY492" fmla="*/ 3957 h 10000"/>
                  <a:gd name="connsiteX493" fmla="*/ 597 w 10000"/>
                  <a:gd name="connsiteY493" fmla="*/ 3984 h 10000"/>
                  <a:gd name="connsiteX494" fmla="*/ 563 w 10000"/>
                  <a:gd name="connsiteY494" fmla="*/ 4018 h 10000"/>
                  <a:gd name="connsiteX495" fmla="*/ 530 w 10000"/>
                  <a:gd name="connsiteY495" fmla="*/ 4065 h 10000"/>
                  <a:gd name="connsiteX496" fmla="*/ 553 w 10000"/>
                  <a:gd name="connsiteY496" fmla="*/ 4092 h 10000"/>
                  <a:gd name="connsiteX497" fmla="*/ 553 w 10000"/>
                  <a:gd name="connsiteY497" fmla="*/ 4119 h 10000"/>
                  <a:gd name="connsiteX498" fmla="*/ 563 w 10000"/>
                  <a:gd name="connsiteY498" fmla="*/ 4146 h 10000"/>
                  <a:gd name="connsiteX499" fmla="*/ 574 w 10000"/>
                  <a:gd name="connsiteY499" fmla="*/ 4166 h 10000"/>
                  <a:gd name="connsiteX500" fmla="*/ 2486 w 10000"/>
                  <a:gd name="connsiteY500" fmla="*/ 6556 h 10000"/>
                  <a:gd name="connsiteX501" fmla="*/ 2608 w 10000"/>
                  <a:gd name="connsiteY501" fmla="*/ 6563 h 10000"/>
                  <a:gd name="connsiteX502" fmla="*/ 2740 w 10000"/>
                  <a:gd name="connsiteY502" fmla="*/ 6570 h 10000"/>
                  <a:gd name="connsiteX503" fmla="*/ 2862 w 10000"/>
                  <a:gd name="connsiteY503" fmla="*/ 6570 h 10000"/>
                  <a:gd name="connsiteX504" fmla="*/ 2984 w 10000"/>
                  <a:gd name="connsiteY504" fmla="*/ 6563 h 10000"/>
                  <a:gd name="connsiteX505" fmla="*/ 2984 w 10000"/>
                  <a:gd name="connsiteY505" fmla="*/ 6590 h 10000"/>
                  <a:gd name="connsiteX506" fmla="*/ 2961 w 10000"/>
                  <a:gd name="connsiteY506" fmla="*/ 6624 h 10000"/>
                  <a:gd name="connsiteX507" fmla="*/ 2961 w 10000"/>
                  <a:gd name="connsiteY507" fmla="*/ 6651 h 10000"/>
                  <a:gd name="connsiteX508" fmla="*/ 2961 w 10000"/>
                  <a:gd name="connsiteY508" fmla="*/ 6678 h 10000"/>
                  <a:gd name="connsiteX509" fmla="*/ 2949 w 10000"/>
                  <a:gd name="connsiteY509" fmla="*/ 6712 h 10000"/>
                  <a:gd name="connsiteX510" fmla="*/ 2949 w 10000"/>
                  <a:gd name="connsiteY510" fmla="*/ 6739 h 10000"/>
                  <a:gd name="connsiteX511" fmla="*/ 2939 w 10000"/>
                  <a:gd name="connsiteY511" fmla="*/ 6766 h 10000"/>
                  <a:gd name="connsiteX512" fmla="*/ 2939 w 10000"/>
                  <a:gd name="connsiteY512" fmla="*/ 6793 h 10000"/>
                  <a:gd name="connsiteX513" fmla="*/ 2906 w 10000"/>
                  <a:gd name="connsiteY513" fmla="*/ 6989 h 10000"/>
                  <a:gd name="connsiteX514" fmla="*/ 2906 w 10000"/>
                  <a:gd name="connsiteY514" fmla="*/ 7184 h 10000"/>
                  <a:gd name="connsiteX515" fmla="*/ 2916 w 10000"/>
                  <a:gd name="connsiteY515" fmla="*/ 7380 h 10000"/>
                  <a:gd name="connsiteX516" fmla="*/ 2949 w 10000"/>
                  <a:gd name="connsiteY516" fmla="*/ 7576 h 10000"/>
                  <a:gd name="connsiteX517" fmla="*/ 2995 w 10000"/>
                  <a:gd name="connsiteY517" fmla="*/ 7765 h 10000"/>
                  <a:gd name="connsiteX518" fmla="*/ 3061 w 10000"/>
                  <a:gd name="connsiteY518" fmla="*/ 7968 h 10000"/>
                  <a:gd name="connsiteX519" fmla="*/ 3128 w 10000"/>
                  <a:gd name="connsiteY519" fmla="*/ 8157 h 10000"/>
                  <a:gd name="connsiteX520" fmla="*/ 3204 w 10000"/>
                  <a:gd name="connsiteY520" fmla="*/ 8339 h 10000"/>
                  <a:gd name="connsiteX521" fmla="*/ 3502 w 10000"/>
                  <a:gd name="connsiteY521" fmla="*/ 8852 h 10000"/>
                  <a:gd name="connsiteX522" fmla="*/ 3073 w 10000"/>
                  <a:gd name="connsiteY522" fmla="*/ 8832 h 10000"/>
                  <a:gd name="connsiteX523" fmla="*/ 2619 w 10000"/>
                  <a:gd name="connsiteY523" fmla="*/ 8832 h 10000"/>
                  <a:gd name="connsiteX524" fmla="*/ 2399 w 10000"/>
                  <a:gd name="connsiteY524" fmla="*/ 8832 h 10000"/>
                  <a:gd name="connsiteX525" fmla="*/ 2178 w 10000"/>
                  <a:gd name="connsiteY525" fmla="*/ 8845 h 10000"/>
                  <a:gd name="connsiteX526" fmla="*/ 1956 w 10000"/>
                  <a:gd name="connsiteY526" fmla="*/ 8859 h 10000"/>
                  <a:gd name="connsiteX527" fmla="*/ 1723 w 10000"/>
                  <a:gd name="connsiteY527" fmla="*/ 8879 h 10000"/>
                  <a:gd name="connsiteX528" fmla="*/ 1514 w 10000"/>
                  <a:gd name="connsiteY528" fmla="*/ 8906 h 10000"/>
                  <a:gd name="connsiteX529" fmla="*/ 1293 w 10000"/>
                  <a:gd name="connsiteY529" fmla="*/ 8933 h 10000"/>
                  <a:gd name="connsiteX530" fmla="*/ 1083 w 10000"/>
                  <a:gd name="connsiteY530" fmla="*/ 8967 h 10000"/>
                  <a:gd name="connsiteX531" fmla="*/ 873 w 10000"/>
                  <a:gd name="connsiteY531" fmla="*/ 9014 h 10000"/>
                  <a:gd name="connsiteX532" fmla="*/ 685 w 10000"/>
                  <a:gd name="connsiteY532" fmla="*/ 9068 h 10000"/>
                  <a:gd name="connsiteX533" fmla="*/ 486 w 10000"/>
                  <a:gd name="connsiteY533" fmla="*/ 9136 h 10000"/>
                  <a:gd name="connsiteX534" fmla="*/ 299 w 10000"/>
                  <a:gd name="connsiteY534" fmla="*/ 9196 h 10000"/>
                  <a:gd name="connsiteX535" fmla="*/ 122 w 10000"/>
                  <a:gd name="connsiteY535" fmla="*/ 9278 h 10000"/>
                  <a:gd name="connsiteX536" fmla="*/ 87 w 10000"/>
                  <a:gd name="connsiteY536" fmla="*/ 9305 h 10000"/>
                  <a:gd name="connsiteX537" fmla="*/ 66 w 10000"/>
                  <a:gd name="connsiteY537" fmla="*/ 9332 h 10000"/>
                  <a:gd name="connsiteX538" fmla="*/ 44 w 10000"/>
                  <a:gd name="connsiteY538" fmla="*/ 9359 h 10000"/>
                  <a:gd name="connsiteX539" fmla="*/ 22 w 10000"/>
                  <a:gd name="connsiteY539" fmla="*/ 9392 h 10000"/>
                  <a:gd name="connsiteX540" fmla="*/ 11 w 10000"/>
                  <a:gd name="connsiteY540" fmla="*/ 9419 h 10000"/>
                  <a:gd name="connsiteX541" fmla="*/ 0 w 10000"/>
                  <a:gd name="connsiteY541" fmla="*/ 9446 h 10000"/>
                  <a:gd name="connsiteX542" fmla="*/ 0 w 10000"/>
                  <a:gd name="connsiteY542" fmla="*/ 9473 h 10000"/>
                  <a:gd name="connsiteX543" fmla="*/ 0 w 10000"/>
                  <a:gd name="connsiteY543" fmla="*/ 9500 h 10000"/>
                  <a:gd name="connsiteX544" fmla="*/ 178 w 10000"/>
                  <a:gd name="connsiteY544" fmla="*/ 9534 h 10000"/>
                  <a:gd name="connsiteX545" fmla="*/ 355 w 10000"/>
                  <a:gd name="connsiteY545" fmla="*/ 9554 h 10000"/>
                  <a:gd name="connsiteX546" fmla="*/ 530 w 10000"/>
                  <a:gd name="connsiteY546" fmla="*/ 9581 h 10000"/>
                  <a:gd name="connsiteX547" fmla="*/ 718 w 10000"/>
                  <a:gd name="connsiteY547" fmla="*/ 9588 h 10000"/>
                  <a:gd name="connsiteX548" fmla="*/ 1083 w 10000"/>
                  <a:gd name="connsiteY548" fmla="*/ 9602 h 10000"/>
                  <a:gd name="connsiteX549" fmla="*/ 1459 w 10000"/>
                  <a:gd name="connsiteY549" fmla="*/ 9588 h 10000"/>
                  <a:gd name="connsiteX550" fmla="*/ 1834 w 10000"/>
                  <a:gd name="connsiteY550" fmla="*/ 9575 h 10000"/>
                  <a:gd name="connsiteX551" fmla="*/ 2210 w 10000"/>
                  <a:gd name="connsiteY551" fmla="*/ 9561 h 10000"/>
                  <a:gd name="connsiteX552" fmla="*/ 2575 w 10000"/>
                  <a:gd name="connsiteY552" fmla="*/ 9554 h 10000"/>
                  <a:gd name="connsiteX553" fmla="*/ 2949 w 10000"/>
                  <a:gd name="connsiteY553" fmla="*/ 9561 h 10000"/>
                  <a:gd name="connsiteX554" fmla="*/ 2949 w 10000"/>
                  <a:gd name="connsiteY554" fmla="*/ 9581 h 10000"/>
                  <a:gd name="connsiteX555" fmla="*/ 2961 w 10000"/>
                  <a:gd name="connsiteY555" fmla="*/ 9602 h 10000"/>
                  <a:gd name="connsiteX556" fmla="*/ 2961 w 10000"/>
                  <a:gd name="connsiteY556" fmla="*/ 9615 h 10000"/>
                  <a:gd name="connsiteX557" fmla="*/ 2961 w 10000"/>
                  <a:gd name="connsiteY557" fmla="*/ 9635 h 10000"/>
                  <a:gd name="connsiteX558" fmla="*/ 2984 w 10000"/>
                  <a:gd name="connsiteY558" fmla="*/ 9662 h 10000"/>
                  <a:gd name="connsiteX559" fmla="*/ 2995 w 10000"/>
                  <a:gd name="connsiteY559" fmla="*/ 9683 h 10000"/>
                  <a:gd name="connsiteX560" fmla="*/ 2995 w 10000"/>
                  <a:gd name="connsiteY560" fmla="*/ 9696 h 10000"/>
                  <a:gd name="connsiteX561" fmla="*/ 3017 w 10000"/>
                  <a:gd name="connsiteY561" fmla="*/ 9716 h 10000"/>
                  <a:gd name="connsiteX562" fmla="*/ 3040 w 10000"/>
                  <a:gd name="connsiteY562" fmla="*/ 9743 h 10000"/>
                  <a:gd name="connsiteX563" fmla="*/ 3073 w 10000"/>
                  <a:gd name="connsiteY563" fmla="*/ 9764 h 10000"/>
                  <a:gd name="connsiteX564" fmla="*/ 3106 w 10000"/>
                  <a:gd name="connsiteY564" fmla="*/ 9784 h 10000"/>
                  <a:gd name="connsiteX565" fmla="*/ 3128 w 10000"/>
                  <a:gd name="connsiteY565" fmla="*/ 9797 h 10000"/>
                  <a:gd name="connsiteX566" fmla="*/ 3171 w 10000"/>
                  <a:gd name="connsiteY566" fmla="*/ 9818 h 10000"/>
                  <a:gd name="connsiteX567" fmla="*/ 3204 w 10000"/>
                  <a:gd name="connsiteY567" fmla="*/ 9838 h 10000"/>
                  <a:gd name="connsiteX568" fmla="*/ 3248 w 10000"/>
                  <a:gd name="connsiteY568" fmla="*/ 9845 h 10000"/>
                  <a:gd name="connsiteX569" fmla="*/ 3282 w 10000"/>
                  <a:gd name="connsiteY569" fmla="*/ 9865 h 10000"/>
                  <a:gd name="connsiteX570" fmla="*/ 3315 w 10000"/>
                  <a:gd name="connsiteY570" fmla="*/ 9865 h 10000"/>
                  <a:gd name="connsiteX571" fmla="*/ 3326 w 10000"/>
                  <a:gd name="connsiteY571" fmla="*/ 9872 h 10000"/>
                  <a:gd name="connsiteX572" fmla="*/ 3338 w 10000"/>
                  <a:gd name="connsiteY572" fmla="*/ 9872 h 10000"/>
                  <a:gd name="connsiteX573" fmla="*/ 3359 w 10000"/>
                  <a:gd name="connsiteY573" fmla="*/ 9872 h 10000"/>
                  <a:gd name="connsiteX574" fmla="*/ 3371 w 10000"/>
                  <a:gd name="connsiteY574" fmla="*/ 9872 h 10000"/>
                  <a:gd name="connsiteX575" fmla="*/ 3382 w 10000"/>
                  <a:gd name="connsiteY575" fmla="*/ 9872 h 10000"/>
                  <a:gd name="connsiteX576" fmla="*/ 3404 w 10000"/>
                  <a:gd name="connsiteY576" fmla="*/ 9872 h 10000"/>
                  <a:gd name="connsiteX577" fmla="*/ 3415 w 10000"/>
                  <a:gd name="connsiteY577" fmla="*/ 9872 h 10000"/>
                  <a:gd name="connsiteX578" fmla="*/ 3448 w 10000"/>
                  <a:gd name="connsiteY578" fmla="*/ 9892 h 10000"/>
                  <a:gd name="connsiteX579" fmla="*/ 3469 w 10000"/>
                  <a:gd name="connsiteY579" fmla="*/ 9899 h 10000"/>
                  <a:gd name="connsiteX580" fmla="*/ 3502 w 10000"/>
                  <a:gd name="connsiteY580" fmla="*/ 9905 h 10000"/>
                  <a:gd name="connsiteX581" fmla="*/ 3536 w 10000"/>
                  <a:gd name="connsiteY581" fmla="*/ 9905 h 10000"/>
                  <a:gd name="connsiteX582" fmla="*/ 3580 w 10000"/>
                  <a:gd name="connsiteY582" fmla="*/ 9905 h 10000"/>
                  <a:gd name="connsiteX583" fmla="*/ 3613 w 10000"/>
                  <a:gd name="connsiteY583" fmla="*/ 9919 h 10000"/>
                  <a:gd name="connsiteX584" fmla="*/ 3657 w 10000"/>
                  <a:gd name="connsiteY584" fmla="*/ 9926 h 10000"/>
                  <a:gd name="connsiteX585" fmla="*/ 3669 w 10000"/>
                  <a:gd name="connsiteY585" fmla="*/ 9946 h 10000"/>
                  <a:gd name="connsiteX586" fmla="*/ 3746 w 10000"/>
                  <a:gd name="connsiteY586" fmla="*/ 9953 h 10000"/>
                  <a:gd name="connsiteX587" fmla="*/ 3801 w 10000"/>
                  <a:gd name="connsiteY587" fmla="*/ 9966 h 10000"/>
                  <a:gd name="connsiteX588" fmla="*/ 3878 w 10000"/>
                  <a:gd name="connsiteY588" fmla="*/ 9973 h 10000"/>
                  <a:gd name="connsiteX589" fmla="*/ 3934 w 10000"/>
                  <a:gd name="connsiteY589" fmla="*/ 9973 h 10000"/>
                  <a:gd name="connsiteX590" fmla="*/ 4012 w 10000"/>
                  <a:gd name="connsiteY590" fmla="*/ 9980 h 10000"/>
                  <a:gd name="connsiteX591" fmla="*/ 4089 w 10000"/>
                  <a:gd name="connsiteY591" fmla="*/ 9993 h 10000"/>
                  <a:gd name="connsiteX592" fmla="*/ 4144 w 10000"/>
                  <a:gd name="connsiteY592" fmla="*/ 9993 h 10000"/>
                  <a:gd name="connsiteX593" fmla="*/ 4221 w 10000"/>
                  <a:gd name="connsiteY59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16 w 10000"/>
                  <a:gd name="connsiteY469" fmla="*/ 3734 h 10000"/>
                  <a:gd name="connsiteX470" fmla="*/ 1216 w 10000"/>
                  <a:gd name="connsiteY470" fmla="*/ 3754 h 10000"/>
                  <a:gd name="connsiteX471" fmla="*/ 1194 w 10000"/>
                  <a:gd name="connsiteY471" fmla="*/ 3747 h 10000"/>
                  <a:gd name="connsiteX472" fmla="*/ 1150 w 10000"/>
                  <a:gd name="connsiteY472" fmla="*/ 3747 h 10000"/>
                  <a:gd name="connsiteX473" fmla="*/ 1106 w 10000"/>
                  <a:gd name="connsiteY473" fmla="*/ 3734 h 10000"/>
                  <a:gd name="connsiteX474" fmla="*/ 1072 w 10000"/>
                  <a:gd name="connsiteY474" fmla="*/ 3734 h 10000"/>
                  <a:gd name="connsiteX475" fmla="*/ 1028 w 10000"/>
                  <a:gd name="connsiteY475" fmla="*/ 3734 h 10000"/>
                  <a:gd name="connsiteX476" fmla="*/ 983 w 10000"/>
                  <a:gd name="connsiteY476" fmla="*/ 3734 h 10000"/>
                  <a:gd name="connsiteX477" fmla="*/ 939 w 10000"/>
                  <a:gd name="connsiteY477" fmla="*/ 3754 h 10000"/>
                  <a:gd name="connsiteX478" fmla="*/ 895 w 10000"/>
                  <a:gd name="connsiteY478" fmla="*/ 3761 h 10000"/>
                  <a:gd name="connsiteX479" fmla="*/ 895 w 10000"/>
                  <a:gd name="connsiteY479" fmla="*/ 3781 h 10000"/>
                  <a:gd name="connsiteX480" fmla="*/ 873 w 10000"/>
                  <a:gd name="connsiteY480" fmla="*/ 3788 h 10000"/>
                  <a:gd name="connsiteX481" fmla="*/ 873 w 10000"/>
                  <a:gd name="connsiteY481" fmla="*/ 3808 h 10000"/>
                  <a:gd name="connsiteX482" fmla="*/ 873 w 10000"/>
                  <a:gd name="connsiteY482" fmla="*/ 3815 h 10000"/>
                  <a:gd name="connsiteX483" fmla="*/ 895 w 10000"/>
                  <a:gd name="connsiteY483" fmla="*/ 3835 h 10000"/>
                  <a:gd name="connsiteX484" fmla="*/ 895 w 10000"/>
                  <a:gd name="connsiteY484" fmla="*/ 3856 h 10000"/>
                  <a:gd name="connsiteX485" fmla="*/ 895 w 10000"/>
                  <a:gd name="connsiteY485" fmla="*/ 3862 h 10000"/>
                  <a:gd name="connsiteX486" fmla="*/ 873 w 10000"/>
                  <a:gd name="connsiteY486" fmla="*/ 3883 h 10000"/>
                  <a:gd name="connsiteX487" fmla="*/ 829 w 10000"/>
                  <a:gd name="connsiteY487" fmla="*/ 3889 h 10000"/>
                  <a:gd name="connsiteX488" fmla="*/ 774 w 10000"/>
                  <a:gd name="connsiteY488" fmla="*/ 3903 h 10000"/>
                  <a:gd name="connsiteX489" fmla="*/ 730 w 10000"/>
                  <a:gd name="connsiteY489" fmla="*/ 3916 h 10000"/>
                  <a:gd name="connsiteX490" fmla="*/ 674 w 10000"/>
                  <a:gd name="connsiteY490" fmla="*/ 3937 h 10000"/>
                  <a:gd name="connsiteX491" fmla="*/ 620 w 10000"/>
                  <a:gd name="connsiteY491" fmla="*/ 3957 h 10000"/>
                  <a:gd name="connsiteX492" fmla="*/ 597 w 10000"/>
                  <a:gd name="connsiteY492" fmla="*/ 3984 h 10000"/>
                  <a:gd name="connsiteX493" fmla="*/ 563 w 10000"/>
                  <a:gd name="connsiteY493" fmla="*/ 4018 h 10000"/>
                  <a:gd name="connsiteX494" fmla="*/ 530 w 10000"/>
                  <a:gd name="connsiteY494" fmla="*/ 4065 h 10000"/>
                  <a:gd name="connsiteX495" fmla="*/ 553 w 10000"/>
                  <a:gd name="connsiteY495" fmla="*/ 4092 h 10000"/>
                  <a:gd name="connsiteX496" fmla="*/ 553 w 10000"/>
                  <a:gd name="connsiteY496" fmla="*/ 4119 h 10000"/>
                  <a:gd name="connsiteX497" fmla="*/ 563 w 10000"/>
                  <a:gd name="connsiteY497" fmla="*/ 4146 h 10000"/>
                  <a:gd name="connsiteX498" fmla="*/ 574 w 10000"/>
                  <a:gd name="connsiteY498" fmla="*/ 4166 h 10000"/>
                  <a:gd name="connsiteX499" fmla="*/ 2486 w 10000"/>
                  <a:gd name="connsiteY499" fmla="*/ 6556 h 10000"/>
                  <a:gd name="connsiteX500" fmla="*/ 2608 w 10000"/>
                  <a:gd name="connsiteY500" fmla="*/ 6563 h 10000"/>
                  <a:gd name="connsiteX501" fmla="*/ 2740 w 10000"/>
                  <a:gd name="connsiteY501" fmla="*/ 6570 h 10000"/>
                  <a:gd name="connsiteX502" fmla="*/ 2862 w 10000"/>
                  <a:gd name="connsiteY502" fmla="*/ 6570 h 10000"/>
                  <a:gd name="connsiteX503" fmla="*/ 2984 w 10000"/>
                  <a:gd name="connsiteY503" fmla="*/ 6563 h 10000"/>
                  <a:gd name="connsiteX504" fmla="*/ 2984 w 10000"/>
                  <a:gd name="connsiteY504" fmla="*/ 6590 h 10000"/>
                  <a:gd name="connsiteX505" fmla="*/ 2961 w 10000"/>
                  <a:gd name="connsiteY505" fmla="*/ 6624 h 10000"/>
                  <a:gd name="connsiteX506" fmla="*/ 2961 w 10000"/>
                  <a:gd name="connsiteY506" fmla="*/ 6651 h 10000"/>
                  <a:gd name="connsiteX507" fmla="*/ 2961 w 10000"/>
                  <a:gd name="connsiteY507" fmla="*/ 6678 h 10000"/>
                  <a:gd name="connsiteX508" fmla="*/ 2949 w 10000"/>
                  <a:gd name="connsiteY508" fmla="*/ 6712 h 10000"/>
                  <a:gd name="connsiteX509" fmla="*/ 2949 w 10000"/>
                  <a:gd name="connsiteY509" fmla="*/ 6739 h 10000"/>
                  <a:gd name="connsiteX510" fmla="*/ 2939 w 10000"/>
                  <a:gd name="connsiteY510" fmla="*/ 6766 h 10000"/>
                  <a:gd name="connsiteX511" fmla="*/ 2939 w 10000"/>
                  <a:gd name="connsiteY511" fmla="*/ 6793 h 10000"/>
                  <a:gd name="connsiteX512" fmla="*/ 2906 w 10000"/>
                  <a:gd name="connsiteY512" fmla="*/ 6989 h 10000"/>
                  <a:gd name="connsiteX513" fmla="*/ 2906 w 10000"/>
                  <a:gd name="connsiteY513" fmla="*/ 7184 h 10000"/>
                  <a:gd name="connsiteX514" fmla="*/ 2916 w 10000"/>
                  <a:gd name="connsiteY514" fmla="*/ 7380 h 10000"/>
                  <a:gd name="connsiteX515" fmla="*/ 2949 w 10000"/>
                  <a:gd name="connsiteY515" fmla="*/ 7576 h 10000"/>
                  <a:gd name="connsiteX516" fmla="*/ 2995 w 10000"/>
                  <a:gd name="connsiteY516" fmla="*/ 7765 h 10000"/>
                  <a:gd name="connsiteX517" fmla="*/ 3061 w 10000"/>
                  <a:gd name="connsiteY517" fmla="*/ 7968 h 10000"/>
                  <a:gd name="connsiteX518" fmla="*/ 3128 w 10000"/>
                  <a:gd name="connsiteY518" fmla="*/ 8157 h 10000"/>
                  <a:gd name="connsiteX519" fmla="*/ 3204 w 10000"/>
                  <a:gd name="connsiteY519" fmla="*/ 8339 h 10000"/>
                  <a:gd name="connsiteX520" fmla="*/ 3502 w 10000"/>
                  <a:gd name="connsiteY520" fmla="*/ 8852 h 10000"/>
                  <a:gd name="connsiteX521" fmla="*/ 3073 w 10000"/>
                  <a:gd name="connsiteY521" fmla="*/ 8832 h 10000"/>
                  <a:gd name="connsiteX522" fmla="*/ 2619 w 10000"/>
                  <a:gd name="connsiteY522" fmla="*/ 8832 h 10000"/>
                  <a:gd name="connsiteX523" fmla="*/ 2399 w 10000"/>
                  <a:gd name="connsiteY523" fmla="*/ 8832 h 10000"/>
                  <a:gd name="connsiteX524" fmla="*/ 2178 w 10000"/>
                  <a:gd name="connsiteY524" fmla="*/ 8845 h 10000"/>
                  <a:gd name="connsiteX525" fmla="*/ 1956 w 10000"/>
                  <a:gd name="connsiteY525" fmla="*/ 8859 h 10000"/>
                  <a:gd name="connsiteX526" fmla="*/ 1723 w 10000"/>
                  <a:gd name="connsiteY526" fmla="*/ 8879 h 10000"/>
                  <a:gd name="connsiteX527" fmla="*/ 1514 w 10000"/>
                  <a:gd name="connsiteY527" fmla="*/ 8906 h 10000"/>
                  <a:gd name="connsiteX528" fmla="*/ 1293 w 10000"/>
                  <a:gd name="connsiteY528" fmla="*/ 8933 h 10000"/>
                  <a:gd name="connsiteX529" fmla="*/ 1083 w 10000"/>
                  <a:gd name="connsiteY529" fmla="*/ 8967 h 10000"/>
                  <a:gd name="connsiteX530" fmla="*/ 873 w 10000"/>
                  <a:gd name="connsiteY530" fmla="*/ 9014 h 10000"/>
                  <a:gd name="connsiteX531" fmla="*/ 685 w 10000"/>
                  <a:gd name="connsiteY531" fmla="*/ 9068 h 10000"/>
                  <a:gd name="connsiteX532" fmla="*/ 486 w 10000"/>
                  <a:gd name="connsiteY532" fmla="*/ 9136 h 10000"/>
                  <a:gd name="connsiteX533" fmla="*/ 299 w 10000"/>
                  <a:gd name="connsiteY533" fmla="*/ 9196 h 10000"/>
                  <a:gd name="connsiteX534" fmla="*/ 122 w 10000"/>
                  <a:gd name="connsiteY534" fmla="*/ 9278 h 10000"/>
                  <a:gd name="connsiteX535" fmla="*/ 87 w 10000"/>
                  <a:gd name="connsiteY535" fmla="*/ 9305 h 10000"/>
                  <a:gd name="connsiteX536" fmla="*/ 66 w 10000"/>
                  <a:gd name="connsiteY536" fmla="*/ 9332 h 10000"/>
                  <a:gd name="connsiteX537" fmla="*/ 44 w 10000"/>
                  <a:gd name="connsiteY537" fmla="*/ 9359 h 10000"/>
                  <a:gd name="connsiteX538" fmla="*/ 22 w 10000"/>
                  <a:gd name="connsiteY538" fmla="*/ 9392 h 10000"/>
                  <a:gd name="connsiteX539" fmla="*/ 11 w 10000"/>
                  <a:gd name="connsiteY539" fmla="*/ 9419 h 10000"/>
                  <a:gd name="connsiteX540" fmla="*/ 0 w 10000"/>
                  <a:gd name="connsiteY540" fmla="*/ 9446 h 10000"/>
                  <a:gd name="connsiteX541" fmla="*/ 0 w 10000"/>
                  <a:gd name="connsiteY541" fmla="*/ 9473 h 10000"/>
                  <a:gd name="connsiteX542" fmla="*/ 0 w 10000"/>
                  <a:gd name="connsiteY542" fmla="*/ 9500 h 10000"/>
                  <a:gd name="connsiteX543" fmla="*/ 178 w 10000"/>
                  <a:gd name="connsiteY543" fmla="*/ 9534 h 10000"/>
                  <a:gd name="connsiteX544" fmla="*/ 355 w 10000"/>
                  <a:gd name="connsiteY544" fmla="*/ 9554 h 10000"/>
                  <a:gd name="connsiteX545" fmla="*/ 530 w 10000"/>
                  <a:gd name="connsiteY545" fmla="*/ 9581 h 10000"/>
                  <a:gd name="connsiteX546" fmla="*/ 718 w 10000"/>
                  <a:gd name="connsiteY546" fmla="*/ 9588 h 10000"/>
                  <a:gd name="connsiteX547" fmla="*/ 1083 w 10000"/>
                  <a:gd name="connsiteY547" fmla="*/ 9602 h 10000"/>
                  <a:gd name="connsiteX548" fmla="*/ 1459 w 10000"/>
                  <a:gd name="connsiteY548" fmla="*/ 9588 h 10000"/>
                  <a:gd name="connsiteX549" fmla="*/ 1834 w 10000"/>
                  <a:gd name="connsiteY549" fmla="*/ 9575 h 10000"/>
                  <a:gd name="connsiteX550" fmla="*/ 2210 w 10000"/>
                  <a:gd name="connsiteY550" fmla="*/ 9561 h 10000"/>
                  <a:gd name="connsiteX551" fmla="*/ 2575 w 10000"/>
                  <a:gd name="connsiteY551" fmla="*/ 9554 h 10000"/>
                  <a:gd name="connsiteX552" fmla="*/ 2949 w 10000"/>
                  <a:gd name="connsiteY552" fmla="*/ 9561 h 10000"/>
                  <a:gd name="connsiteX553" fmla="*/ 2949 w 10000"/>
                  <a:gd name="connsiteY553" fmla="*/ 9581 h 10000"/>
                  <a:gd name="connsiteX554" fmla="*/ 2961 w 10000"/>
                  <a:gd name="connsiteY554" fmla="*/ 9602 h 10000"/>
                  <a:gd name="connsiteX555" fmla="*/ 2961 w 10000"/>
                  <a:gd name="connsiteY555" fmla="*/ 9615 h 10000"/>
                  <a:gd name="connsiteX556" fmla="*/ 2961 w 10000"/>
                  <a:gd name="connsiteY556" fmla="*/ 9635 h 10000"/>
                  <a:gd name="connsiteX557" fmla="*/ 2984 w 10000"/>
                  <a:gd name="connsiteY557" fmla="*/ 9662 h 10000"/>
                  <a:gd name="connsiteX558" fmla="*/ 2995 w 10000"/>
                  <a:gd name="connsiteY558" fmla="*/ 9683 h 10000"/>
                  <a:gd name="connsiteX559" fmla="*/ 2995 w 10000"/>
                  <a:gd name="connsiteY559" fmla="*/ 9696 h 10000"/>
                  <a:gd name="connsiteX560" fmla="*/ 3017 w 10000"/>
                  <a:gd name="connsiteY560" fmla="*/ 9716 h 10000"/>
                  <a:gd name="connsiteX561" fmla="*/ 3040 w 10000"/>
                  <a:gd name="connsiteY561" fmla="*/ 9743 h 10000"/>
                  <a:gd name="connsiteX562" fmla="*/ 3073 w 10000"/>
                  <a:gd name="connsiteY562" fmla="*/ 9764 h 10000"/>
                  <a:gd name="connsiteX563" fmla="*/ 3106 w 10000"/>
                  <a:gd name="connsiteY563" fmla="*/ 9784 h 10000"/>
                  <a:gd name="connsiteX564" fmla="*/ 3128 w 10000"/>
                  <a:gd name="connsiteY564" fmla="*/ 9797 h 10000"/>
                  <a:gd name="connsiteX565" fmla="*/ 3171 w 10000"/>
                  <a:gd name="connsiteY565" fmla="*/ 9818 h 10000"/>
                  <a:gd name="connsiteX566" fmla="*/ 3204 w 10000"/>
                  <a:gd name="connsiteY566" fmla="*/ 9838 h 10000"/>
                  <a:gd name="connsiteX567" fmla="*/ 3248 w 10000"/>
                  <a:gd name="connsiteY567" fmla="*/ 9845 h 10000"/>
                  <a:gd name="connsiteX568" fmla="*/ 3282 w 10000"/>
                  <a:gd name="connsiteY568" fmla="*/ 9865 h 10000"/>
                  <a:gd name="connsiteX569" fmla="*/ 3315 w 10000"/>
                  <a:gd name="connsiteY569" fmla="*/ 9865 h 10000"/>
                  <a:gd name="connsiteX570" fmla="*/ 3326 w 10000"/>
                  <a:gd name="connsiteY570" fmla="*/ 9872 h 10000"/>
                  <a:gd name="connsiteX571" fmla="*/ 3338 w 10000"/>
                  <a:gd name="connsiteY571" fmla="*/ 9872 h 10000"/>
                  <a:gd name="connsiteX572" fmla="*/ 3359 w 10000"/>
                  <a:gd name="connsiteY572" fmla="*/ 9872 h 10000"/>
                  <a:gd name="connsiteX573" fmla="*/ 3371 w 10000"/>
                  <a:gd name="connsiteY573" fmla="*/ 9872 h 10000"/>
                  <a:gd name="connsiteX574" fmla="*/ 3382 w 10000"/>
                  <a:gd name="connsiteY574" fmla="*/ 9872 h 10000"/>
                  <a:gd name="connsiteX575" fmla="*/ 3404 w 10000"/>
                  <a:gd name="connsiteY575" fmla="*/ 9872 h 10000"/>
                  <a:gd name="connsiteX576" fmla="*/ 3415 w 10000"/>
                  <a:gd name="connsiteY576" fmla="*/ 9872 h 10000"/>
                  <a:gd name="connsiteX577" fmla="*/ 3448 w 10000"/>
                  <a:gd name="connsiteY577" fmla="*/ 9892 h 10000"/>
                  <a:gd name="connsiteX578" fmla="*/ 3469 w 10000"/>
                  <a:gd name="connsiteY578" fmla="*/ 9899 h 10000"/>
                  <a:gd name="connsiteX579" fmla="*/ 3502 w 10000"/>
                  <a:gd name="connsiteY579" fmla="*/ 9905 h 10000"/>
                  <a:gd name="connsiteX580" fmla="*/ 3536 w 10000"/>
                  <a:gd name="connsiteY580" fmla="*/ 9905 h 10000"/>
                  <a:gd name="connsiteX581" fmla="*/ 3580 w 10000"/>
                  <a:gd name="connsiteY581" fmla="*/ 9905 h 10000"/>
                  <a:gd name="connsiteX582" fmla="*/ 3613 w 10000"/>
                  <a:gd name="connsiteY582" fmla="*/ 9919 h 10000"/>
                  <a:gd name="connsiteX583" fmla="*/ 3657 w 10000"/>
                  <a:gd name="connsiteY583" fmla="*/ 9926 h 10000"/>
                  <a:gd name="connsiteX584" fmla="*/ 3669 w 10000"/>
                  <a:gd name="connsiteY584" fmla="*/ 9946 h 10000"/>
                  <a:gd name="connsiteX585" fmla="*/ 3746 w 10000"/>
                  <a:gd name="connsiteY585" fmla="*/ 9953 h 10000"/>
                  <a:gd name="connsiteX586" fmla="*/ 3801 w 10000"/>
                  <a:gd name="connsiteY586" fmla="*/ 9966 h 10000"/>
                  <a:gd name="connsiteX587" fmla="*/ 3878 w 10000"/>
                  <a:gd name="connsiteY587" fmla="*/ 9973 h 10000"/>
                  <a:gd name="connsiteX588" fmla="*/ 3934 w 10000"/>
                  <a:gd name="connsiteY588" fmla="*/ 9973 h 10000"/>
                  <a:gd name="connsiteX589" fmla="*/ 4012 w 10000"/>
                  <a:gd name="connsiteY589" fmla="*/ 9980 h 10000"/>
                  <a:gd name="connsiteX590" fmla="*/ 4089 w 10000"/>
                  <a:gd name="connsiteY590" fmla="*/ 9993 h 10000"/>
                  <a:gd name="connsiteX591" fmla="*/ 4144 w 10000"/>
                  <a:gd name="connsiteY591" fmla="*/ 9993 h 10000"/>
                  <a:gd name="connsiteX592" fmla="*/ 4221 w 10000"/>
                  <a:gd name="connsiteY59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04 w 10000"/>
                  <a:gd name="connsiteY464" fmla="*/ 3599 h 10000"/>
                  <a:gd name="connsiteX465" fmla="*/ 1371 w 10000"/>
                  <a:gd name="connsiteY465" fmla="*/ 3606 h 10000"/>
                  <a:gd name="connsiteX466" fmla="*/ 1338 w 10000"/>
                  <a:gd name="connsiteY466" fmla="*/ 3619 h 10000"/>
                  <a:gd name="connsiteX467" fmla="*/ 1327 w 10000"/>
                  <a:gd name="connsiteY467" fmla="*/ 3626 h 10000"/>
                  <a:gd name="connsiteX468" fmla="*/ 1216 w 10000"/>
                  <a:gd name="connsiteY468" fmla="*/ 3734 h 10000"/>
                  <a:gd name="connsiteX469" fmla="*/ 1216 w 10000"/>
                  <a:gd name="connsiteY469" fmla="*/ 3754 h 10000"/>
                  <a:gd name="connsiteX470" fmla="*/ 1194 w 10000"/>
                  <a:gd name="connsiteY470" fmla="*/ 3747 h 10000"/>
                  <a:gd name="connsiteX471" fmla="*/ 1150 w 10000"/>
                  <a:gd name="connsiteY471" fmla="*/ 3747 h 10000"/>
                  <a:gd name="connsiteX472" fmla="*/ 1106 w 10000"/>
                  <a:gd name="connsiteY472" fmla="*/ 3734 h 10000"/>
                  <a:gd name="connsiteX473" fmla="*/ 1072 w 10000"/>
                  <a:gd name="connsiteY473" fmla="*/ 3734 h 10000"/>
                  <a:gd name="connsiteX474" fmla="*/ 1028 w 10000"/>
                  <a:gd name="connsiteY474" fmla="*/ 3734 h 10000"/>
                  <a:gd name="connsiteX475" fmla="*/ 983 w 10000"/>
                  <a:gd name="connsiteY475" fmla="*/ 3734 h 10000"/>
                  <a:gd name="connsiteX476" fmla="*/ 939 w 10000"/>
                  <a:gd name="connsiteY476" fmla="*/ 3754 h 10000"/>
                  <a:gd name="connsiteX477" fmla="*/ 895 w 10000"/>
                  <a:gd name="connsiteY477" fmla="*/ 3761 h 10000"/>
                  <a:gd name="connsiteX478" fmla="*/ 895 w 10000"/>
                  <a:gd name="connsiteY478" fmla="*/ 3781 h 10000"/>
                  <a:gd name="connsiteX479" fmla="*/ 873 w 10000"/>
                  <a:gd name="connsiteY479" fmla="*/ 3788 h 10000"/>
                  <a:gd name="connsiteX480" fmla="*/ 873 w 10000"/>
                  <a:gd name="connsiteY480" fmla="*/ 3808 h 10000"/>
                  <a:gd name="connsiteX481" fmla="*/ 873 w 10000"/>
                  <a:gd name="connsiteY481" fmla="*/ 3815 h 10000"/>
                  <a:gd name="connsiteX482" fmla="*/ 895 w 10000"/>
                  <a:gd name="connsiteY482" fmla="*/ 3835 h 10000"/>
                  <a:gd name="connsiteX483" fmla="*/ 895 w 10000"/>
                  <a:gd name="connsiteY483" fmla="*/ 3856 h 10000"/>
                  <a:gd name="connsiteX484" fmla="*/ 895 w 10000"/>
                  <a:gd name="connsiteY484" fmla="*/ 3862 h 10000"/>
                  <a:gd name="connsiteX485" fmla="*/ 873 w 10000"/>
                  <a:gd name="connsiteY485" fmla="*/ 3883 h 10000"/>
                  <a:gd name="connsiteX486" fmla="*/ 829 w 10000"/>
                  <a:gd name="connsiteY486" fmla="*/ 3889 h 10000"/>
                  <a:gd name="connsiteX487" fmla="*/ 774 w 10000"/>
                  <a:gd name="connsiteY487" fmla="*/ 3903 h 10000"/>
                  <a:gd name="connsiteX488" fmla="*/ 730 w 10000"/>
                  <a:gd name="connsiteY488" fmla="*/ 3916 h 10000"/>
                  <a:gd name="connsiteX489" fmla="*/ 674 w 10000"/>
                  <a:gd name="connsiteY489" fmla="*/ 3937 h 10000"/>
                  <a:gd name="connsiteX490" fmla="*/ 620 w 10000"/>
                  <a:gd name="connsiteY490" fmla="*/ 3957 h 10000"/>
                  <a:gd name="connsiteX491" fmla="*/ 597 w 10000"/>
                  <a:gd name="connsiteY491" fmla="*/ 3984 h 10000"/>
                  <a:gd name="connsiteX492" fmla="*/ 563 w 10000"/>
                  <a:gd name="connsiteY492" fmla="*/ 4018 h 10000"/>
                  <a:gd name="connsiteX493" fmla="*/ 530 w 10000"/>
                  <a:gd name="connsiteY493" fmla="*/ 4065 h 10000"/>
                  <a:gd name="connsiteX494" fmla="*/ 553 w 10000"/>
                  <a:gd name="connsiteY494" fmla="*/ 4092 h 10000"/>
                  <a:gd name="connsiteX495" fmla="*/ 553 w 10000"/>
                  <a:gd name="connsiteY495" fmla="*/ 4119 h 10000"/>
                  <a:gd name="connsiteX496" fmla="*/ 563 w 10000"/>
                  <a:gd name="connsiteY496" fmla="*/ 4146 h 10000"/>
                  <a:gd name="connsiteX497" fmla="*/ 574 w 10000"/>
                  <a:gd name="connsiteY497" fmla="*/ 4166 h 10000"/>
                  <a:gd name="connsiteX498" fmla="*/ 2486 w 10000"/>
                  <a:gd name="connsiteY498" fmla="*/ 6556 h 10000"/>
                  <a:gd name="connsiteX499" fmla="*/ 2608 w 10000"/>
                  <a:gd name="connsiteY499" fmla="*/ 6563 h 10000"/>
                  <a:gd name="connsiteX500" fmla="*/ 2740 w 10000"/>
                  <a:gd name="connsiteY500" fmla="*/ 6570 h 10000"/>
                  <a:gd name="connsiteX501" fmla="*/ 2862 w 10000"/>
                  <a:gd name="connsiteY501" fmla="*/ 6570 h 10000"/>
                  <a:gd name="connsiteX502" fmla="*/ 2984 w 10000"/>
                  <a:gd name="connsiteY502" fmla="*/ 6563 h 10000"/>
                  <a:gd name="connsiteX503" fmla="*/ 2984 w 10000"/>
                  <a:gd name="connsiteY503" fmla="*/ 6590 h 10000"/>
                  <a:gd name="connsiteX504" fmla="*/ 2961 w 10000"/>
                  <a:gd name="connsiteY504" fmla="*/ 6624 h 10000"/>
                  <a:gd name="connsiteX505" fmla="*/ 2961 w 10000"/>
                  <a:gd name="connsiteY505" fmla="*/ 6651 h 10000"/>
                  <a:gd name="connsiteX506" fmla="*/ 2961 w 10000"/>
                  <a:gd name="connsiteY506" fmla="*/ 6678 h 10000"/>
                  <a:gd name="connsiteX507" fmla="*/ 2949 w 10000"/>
                  <a:gd name="connsiteY507" fmla="*/ 6712 h 10000"/>
                  <a:gd name="connsiteX508" fmla="*/ 2949 w 10000"/>
                  <a:gd name="connsiteY508" fmla="*/ 6739 h 10000"/>
                  <a:gd name="connsiteX509" fmla="*/ 2939 w 10000"/>
                  <a:gd name="connsiteY509" fmla="*/ 6766 h 10000"/>
                  <a:gd name="connsiteX510" fmla="*/ 2939 w 10000"/>
                  <a:gd name="connsiteY510" fmla="*/ 6793 h 10000"/>
                  <a:gd name="connsiteX511" fmla="*/ 2906 w 10000"/>
                  <a:gd name="connsiteY511" fmla="*/ 6989 h 10000"/>
                  <a:gd name="connsiteX512" fmla="*/ 2906 w 10000"/>
                  <a:gd name="connsiteY512" fmla="*/ 7184 h 10000"/>
                  <a:gd name="connsiteX513" fmla="*/ 2916 w 10000"/>
                  <a:gd name="connsiteY513" fmla="*/ 7380 h 10000"/>
                  <a:gd name="connsiteX514" fmla="*/ 2949 w 10000"/>
                  <a:gd name="connsiteY514" fmla="*/ 7576 h 10000"/>
                  <a:gd name="connsiteX515" fmla="*/ 2995 w 10000"/>
                  <a:gd name="connsiteY515" fmla="*/ 7765 h 10000"/>
                  <a:gd name="connsiteX516" fmla="*/ 3061 w 10000"/>
                  <a:gd name="connsiteY516" fmla="*/ 7968 h 10000"/>
                  <a:gd name="connsiteX517" fmla="*/ 3128 w 10000"/>
                  <a:gd name="connsiteY517" fmla="*/ 8157 h 10000"/>
                  <a:gd name="connsiteX518" fmla="*/ 3204 w 10000"/>
                  <a:gd name="connsiteY518" fmla="*/ 8339 h 10000"/>
                  <a:gd name="connsiteX519" fmla="*/ 3502 w 10000"/>
                  <a:gd name="connsiteY519" fmla="*/ 8852 h 10000"/>
                  <a:gd name="connsiteX520" fmla="*/ 3073 w 10000"/>
                  <a:gd name="connsiteY520" fmla="*/ 8832 h 10000"/>
                  <a:gd name="connsiteX521" fmla="*/ 2619 w 10000"/>
                  <a:gd name="connsiteY521" fmla="*/ 8832 h 10000"/>
                  <a:gd name="connsiteX522" fmla="*/ 2399 w 10000"/>
                  <a:gd name="connsiteY522" fmla="*/ 8832 h 10000"/>
                  <a:gd name="connsiteX523" fmla="*/ 2178 w 10000"/>
                  <a:gd name="connsiteY523" fmla="*/ 8845 h 10000"/>
                  <a:gd name="connsiteX524" fmla="*/ 1956 w 10000"/>
                  <a:gd name="connsiteY524" fmla="*/ 8859 h 10000"/>
                  <a:gd name="connsiteX525" fmla="*/ 1723 w 10000"/>
                  <a:gd name="connsiteY525" fmla="*/ 8879 h 10000"/>
                  <a:gd name="connsiteX526" fmla="*/ 1514 w 10000"/>
                  <a:gd name="connsiteY526" fmla="*/ 8906 h 10000"/>
                  <a:gd name="connsiteX527" fmla="*/ 1293 w 10000"/>
                  <a:gd name="connsiteY527" fmla="*/ 8933 h 10000"/>
                  <a:gd name="connsiteX528" fmla="*/ 1083 w 10000"/>
                  <a:gd name="connsiteY528" fmla="*/ 8967 h 10000"/>
                  <a:gd name="connsiteX529" fmla="*/ 873 w 10000"/>
                  <a:gd name="connsiteY529" fmla="*/ 9014 h 10000"/>
                  <a:gd name="connsiteX530" fmla="*/ 685 w 10000"/>
                  <a:gd name="connsiteY530" fmla="*/ 9068 h 10000"/>
                  <a:gd name="connsiteX531" fmla="*/ 486 w 10000"/>
                  <a:gd name="connsiteY531" fmla="*/ 9136 h 10000"/>
                  <a:gd name="connsiteX532" fmla="*/ 299 w 10000"/>
                  <a:gd name="connsiteY532" fmla="*/ 9196 h 10000"/>
                  <a:gd name="connsiteX533" fmla="*/ 122 w 10000"/>
                  <a:gd name="connsiteY533" fmla="*/ 9278 h 10000"/>
                  <a:gd name="connsiteX534" fmla="*/ 87 w 10000"/>
                  <a:gd name="connsiteY534" fmla="*/ 9305 h 10000"/>
                  <a:gd name="connsiteX535" fmla="*/ 66 w 10000"/>
                  <a:gd name="connsiteY535" fmla="*/ 9332 h 10000"/>
                  <a:gd name="connsiteX536" fmla="*/ 44 w 10000"/>
                  <a:gd name="connsiteY536" fmla="*/ 9359 h 10000"/>
                  <a:gd name="connsiteX537" fmla="*/ 22 w 10000"/>
                  <a:gd name="connsiteY537" fmla="*/ 9392 h 10000"/>
                  <a:gd name="connsiteX538" fmla="*/ 11 w 10000"/>
                  <a:gd name="connsiteY538" fmla="*/ 9419 h 10000"/>
                  <a:gd name="connsiteX539" fmla="*/ 0 w 10000"/>
                  <a:gd name="connsiteY539" fmla="*/ 9446 h 10000"/>
                  <a:gd name="connsiteX540" fmla="*/ 0 w 10000"/>
                  <a:gd name="connsiteY540" fmla="*/ 9473 h 10000"/>
                  <a:gd name="connsiteX541" fmla="*/ 0 w 10000"/>
                  <a:gd name="connsiteY541" fmla="*/ 9500 h 10000"/>
                  <a:gd name="connsiteX542" fmla="*/ 178 w 10000"/>
                  <a:gd name="connsiteY542" fmla="*/ 9534 h 10000"/>
                  <a:gd name="connsiteX543" fmla="*/ 355 w 10000"/>
                  <a:gd name="connsiteY543" fmla="*/ 9554 h 10000"/>
                  <a:gd name="connsiteX544" fmla="*/ 530 w 10000"/>
                  <a:gd name="connsiteY544" fmla="*/ 9581 h 10000"/>
                  <a:gd name="connsiteX545" fmla="*/ 718 w 10000"/>
                  <a:gd name="connsiteY545" fmla="*/ 9588 h 10000"/>
                  <a:gd name="connsiteX546" fmla="*/ 1083 w 10000"/>
                  <a:gd name="connsiteY546" fmla="*/ 9602 h 10000"/>
                  <a:gd name="connsiteX547" fmla="*/ 1459 w 10000"/>
                  <a:gd name="connsiteY547" fmla="*/ 9588 h 10000"/>
                  <a:gd name="connsiteX548" fmla="*/ 1834 w 10000"/>
                  <a:gd name="connsiteY548" fmla="*/ 9575 h 10000"/>
                  <a:gd name="connsiteX549" fmla="*/ 2210 w 10000"/>
                  <a:gd name="connsiteY549" fmla="*/ 9561 h 10000"/>
                  <a:gd name="connsiteX550" fmla="*/ 2575 w 10000"/>
                  <a:gd name="connsiteY550" fmla="*/ 9554 h 10000"/>
                  <a:gd name="connsiteX551" fmla="*/ 2949 w 10000"/>
                  <a:gd name="connsiteY551" fmla="*/ 9561 h 10000"/>
                  <a:gd name="connsiteX552" fmla="*/ 2949 w 10000"/>
                  <a:gd name="connsiteY552" fmla="*/ 9581 h 10000"/>
                  <a:gd name="connsiteX553" fmla="*/ 2961 w 10000"/>
                  <a:gd name="connsiteY553" fmla="*/ 9602 h 10000"/>
                  <a:gd name="connsiteX554" fmla="*/ 2961 w 10000"/>
                  <a:gd name="connsiteY554" fmla="*/ 9615 h 10000"/>
                  <a:gd name="connsiteX555" fmla="*/ 2961 w 10000"/>
                  <a:gd name="connsiteY555" fmla="*/ 9635 h 10000"/>
                  <a:gd name="connsiteX556" fmla="*/ 2984 w 10000"/>
                  <a:gd name="connsiteY556" fmla="*/ 9662 h 10000"/>
                  <a:gd name="connsiteX557" fmla="*/ 2995 w 10000"/>
                  <a:gd name="connsiteY557" fmla="*/ 9683 h 10000"/>
                  <a:gd name="connsiteX558" fmla="*/ 2995 w 10000"/>
                  <a:gd name="connsiteY558" fmla="*/ 9696 h 10000"/>
                  <a:gd name="connsiteX559" fmla="*/ 3017 w 10000"/>
                  <a:gd name="connsiteY559" fmla="*/ 9716 h 10000"/>
                  <a:gd name="connsiteX560" fmla="*/ 3040 w 10000"/>
                  <a:gd name="connsiteY560" fmla="*/ 9743 h 10000"/>
                  <a:gd name="connsiteX561" fmla="*/ 3073 w 10000"/>
                  <a:gd name="connsiteY561" fmla="*/ 9764 h 10000"/>
                  <a:gd name="connsiteX562" fmla="*/ 3106 w 10000"/>
                  <a:gd name="connsiteY562" fmla="*/ 9784 h 10000"/>
                  <a:gd name="connsiteX563" fmla="*/ 3128 w 10000"/>
                  <a:gd name="connsiteY563" fmla="*/ 9797 h 10000"/>
                  <a:gd name="connsiteX564" fmla="*/ 3171 w 10000"/>
                  <a:gd name="connsiteY564" fmla="*/ 9818 h 10000"/>
                  <a:gd name="connsiteX565" fmla="*/ 3204 w 10000"/>
                  <a:gd name="connsiteY565" fmla="*/ 9838 h 10000"/>
                  <a:gd name="connsiteX566" fmla="*/ 3248 w 10000"/>
                  <a:gd name="connsiteY566" fmla="*/ 9845 h 10000"/>
                  <a:gd name="connsiteX567" fmla="*/ 3282 w 10000"/>
                  <a:gd name="connsiteY567" fmla="*/ 9865 h 10000"/>
                  <a:gd name="connsiteX568" fmla="*/ 3315 w 10000"/>
                  <a:gd name="connsiteY568" fmla="*/ 9865 h 10000"/>
                  <a:gd name="connsiteX569" fmla="*/ 3326 w 10000"/>
                  <a:gd name="connsiteY569" fmla="*/ 9872 h 10000"/>
                  <a:gd name="connsiteX570" fmla="*/ 3338 w 10000"/>
                  <a:gd name="connsiteY570" fmla="*/ 9872 h 10000"/>
                  <a:gd name="connsiteX571" fmla="*/ 3359 w 10000"/>
                  <a:gd name="connsiteY571" fmla="*/ 9872 h 10000"/>
                  <a:gd name="connsiteX572" fmla="*/ 3371 w 10000"/>
                  <a:gd name="connsiteY572" fmla="*/ 9872 h 10000"/>
                  <a:gd name="connsiteX573" fmla="*/ 3382 w 10000"/>
                  <a:gd name="connsiteY573" fmla="*/ 9872 h 10000"/>
                  <a:gd name="connsiteX574" fmla="*/ 3404 w 10000"/>
                  <a:gd name="connsiteY574" fmla="*/ 9872 h 10000"/>
                  <a:gd name="connsiteX575" fmla="*/ 3415 w 10000"/>
                  <a:gd name="connsiteY575" fmla="*/ 9872 h 10000"/>
                  <a:gd name="connsiteX576" fmla="*/ 3448 w 10000"/>
                  <a:gd name="connsiteY576" fmla="*/ 9892 h 10000"/>
                  <a:gd name="connsiteX577" fmla="*/ 3469 w 10000"/>
                  <a:gd name="connsiteY577" fmla="*/ 9899 h 10000"/>
                  <a:gd name="connsiteX578" fmla="*/ 3502 w 10000"/>
                  <a:gd name="connsiteY578" fmla="*/ 9905 h 10000"/>
                  <a:gd name="connsiteX579" fmla="*/ 3536 w 10000"/>
                  <a:gd name="connsiteY579" fmla="*/ 9905 h 10000"/>
                  <a:gd name="connsiteX580" fmla="*/ 3580 w 10000"/>
                  <a:gd name="connsiteY580" fmla="*/ 9905 h 10000"/>
                  <a:gd name="connsiteX581" fmla="*/ 3613 w 10000"/>
                  <a:gd name="connsiteY581" fmla="*/ 9919 h 10000"/>
                  <a:gd name="connsiteX582" fmla="*/ 3657 w 10000"/>
                  <a:gd name="connsiteY582" fmla="*/ 9926 h 10000"/>
                  <a:gd name="connsiteX583" fmla="*/ 3669 w 10000"/>
                  <a:gd name="connsiteY583" fmla="*/ 9946 h 10000"/>
                  <a:gd name="connsiteX584" fmla="*/ 3746 w 10000"/>
                  <a:gd name="connsiteY584" fmla="*/ 9953 h 10000"/>
                  <a:gd name="connsiteX585" fmla="*/ 3801 w 10000"/>
                  <a:gd name="connsiteY585" fmla="*/ 9966 h 10000"/>
                  <a:gd name="connsiteX586" fmla="*/ 3878 w 10000"/>
                  <a:gd name="connsiteY586" fmla="*/ 9973 h 10000"/>
                  <a:gd name="connsiteX587" fmla="*/ 3934 w 10000"/>
                  <a:gd name="connsiteY587" fmla="*/ 9973 h 10000"/>
                  <a:gd name="connsiteX588" fmla="*/ 4012 w 10000"/>
                  <a:gd name="connsiteY588" fmla="*/ 9980 h 10000"/>
                  <a:gd name="connsiteX589" fmla="*/ 4089 w 10000"/>
                  <a:gd name="connsiteY589" fmla="*/ 9993 h 10000"/>
                  <a:gd name="connsiteX590" fmla="*/ 4144 w 10000"/>
                  <a:gd name="connsiteY590" fmla="*/ 9993 h 10000"/>
                  <a:gd name="connsiteX591" fmla="*/ 4221 w 10000"/>
                  <a:gd name="connsiteY59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04 w 10000"/>
                  <a:gd name="connsiteY463" fmla="*/ 3599 h 10000"/>
                  <a:gd name="connsiteX464" fmla="*/ 1371 w 10000"/>
                  <a:gd name="connsiteY464" fmla="*/ 3606 h 10000"/>
                  <a:gd name="connsiteX465" fmla="*/ 1338 w 10000"/>
                  <a:gd name="connsiteY465" fmla="*/ 3619 h 10000"/>
                  <a:gd name="connsiteX466" fmla="*/ 1327 w 10000"/>
                  <a:gd name="connsiteY466" fmla="*/ 3626 h 10000"/>
                  <a:gd name="connsiteX467" fmla="*/ 1216 w 10000"/>
                  <a:gd name="connsiteY467" fmla="*/ 3734 h 10000"/>
                  <a:gd name="connsiteX468" fmla="*/ 1216 w 10000"/>
                  <a:gd name="connsiteY468" fmla="*/ 3754 h 10000"/>
                  <a:gd name="connsiteX469" fmla="*/ 1194 w 10000"/>
                  <a:gd name="connsiteY469" fmla="*/ 3747 h 10000"/>
                  <a:gd name="connsiteX470" fmla="*/ 1150 w 10000"/>
                  <a:gd name="connsiteY470" fmla="*/ 3747 h 10000"/>
                  <a:gd name="connsiteX471" fmla="*/ 1106 w 10000"/>
                  <a:gd name="connsiteY471" fmla="*/ 3734 h 10000"/>
                  <a:gd name="connsiteX472" fmla="*/ 1072 w 10000"/>
                  <a:gd name="connsiteY472" fmla="*/ 3734 h 10000"/>
                  <a:gd name="connsiteX473" fmla="*/ 1028 w 10000"/>
                  <a:gd name="connsiteY473" fmla="*/ 3734 h 10000"/>
                  <a:gd name="connsiteX474" fmla="*/ 983 w 10000"/>
                  <a:gd name="connsiteY474" fmla="*/ 3734 h 10000"/>
                  <a:gd name="connsiteX475" fmla="*/ 939 w 10000"/>
                  <a:gd name="connsiteY475" fmla="*/ 3754 h 10000"/>
                  <a:gd name="connsiteX476" fmla="*/ 895 w 10000"/>
                  <a:gd name="connsiteY476" fmla="*/ 3761 h 10000"/>
                  <a:gd name="connsiteX477" fmla="*/ 895 w 10000"/>
                  <a:gd name="connsiteY477" fmla="*/ 3781 h 10000"/>
                  <a:gd name="connsiteX478" fmla="*/ 873 w 10000"/>
                  <a:gd name="connsiteY478" fmla="*/ 3788 h 10000"/>
                  <a:gd name="connsiteX479" fmla="*/ 873 w 10000"/>
                  <a:gd name="connsiteY479" fmla="*/ 3808 h 10000"/>
                  <a:gd name="connsiteX480" fmla="*/ 873 w 10000"/>
                  <a:gd name="connsiteY480" fmla="*/ 3815 h 10000"/>
                  <a:gd name="connsiteX481" fmla="*/ 895 w 10000"/>
                  <a:gd name="connsiteY481" fmla="*/ 3835 h 10000"/>
                  <a:gd name="connsiteX482" fmla="*/ 895 w 10000"/>
                  <a:gd name="connsiteY482" fmla="*/ 3856 h 10000"/>
                  <a:gd name="connsiteX483" fmla="*/ 895 w 10000"/>
                  <a:gd name="connsiteY483" fmla="*/ 3862 h 10000"/>
                  <a:gd name="connsiteX484" fmla="*/ 873 w 10000"/>
                  <a:gd name="connsiteY484" fmla="*/ 3883 h 10000"/>
                  <a:gd name="connsiteX485" fmla="*/ 829 w 10000"/>
                  <a:gd name="connsiteY485" fmla="*/ 3889 h 10000"/>
                  <a:gd name="connsiteX486" fmla="*/ 774 w 10000"/>
                  <a:gd name="connsiteY486" fmla="*/ 3903 h 10000"/>
                  <a:gd name="connsiteX487" fmla="*/ 730 w 10000"/>
                  <a:gd name="connsiteY487" fmla="*/ 3916 h 10000"/>
                  <a:gd name="connsiteX488" fmla="*/ 674 w 10000"/>
                  <a:gd name="connsiteY488" fmla="*/ 3937 h 10000"/>
                  <a:gd name="connsiteX489" fmla="*/ 620 w 10000"/>
                  <a:gd name="connsiteY489" fmla="*/ 3957 h 10000"/>
                  <a:gd name="connsiteX490" fmla="*/ 597 w 10000"/>
                  <a:gd name="connsiteY490" fmla="*/ 3984 h 10000"/>
                  <a:gd name="connsiteX491" fmla="*/ 563 w 10000"/>
                  <a:gd name="connsiteY491" fmla="*/ 4018 h 10000"/>
                  <a:gd name="connsiteX492" fmla="*/ 530 w 10000"/>
                  <a:gd name="connsiteY492" fmla="*/ 4065 h 10000"/>
                  <a:gd name="connsiteX493" fmla="*/ 553 w 10000"/>
                  <a:gd name="connsiteY493" fmla="*/ 4092 h 10000"/>
                  <a:gd name="connsiteX494" fmla="*/ 553 w 10000"/>
                  <a:gd name="connsiteY494" fmla="*/ 4119 h 10000"/>
                  <a:gd name="connsiteX495" fmla="*/ 563 w 10000"/>
                  <a:gd name="connsiteY495" fmla="*/ 4146 h 10000"/>
                  <a:gd name="connsiteX496" fmla="*/ 574 w 10000"/>
                  <a:gd name="connsiteY496" fmla="*/ 4166 h 10000"/>
                  <a:gd name="connsiteX497" fmla="*/ 2486 w 10000"/>
                  <a:gd name="connsiteY497" fmla="*/ 6556 h 10000"/>
                  <a:gd name="connsiteX498" fmla="*/ 2608 w 10000"/>
                  <a:gd name="connsiteY498" fmla="*/ 6563 h 10000"/>
                  <a:gd name="connsiteX499" fmla="*/ 2740 w 10000"/>
                  <a:gd name="connsiteY499" fmla="*/ 6570 h 10000"/>
                  <a:gd name="connsiteX500" fmla="*/ 2862 w 10000"/>
                  <a:gd name="connsiteY500" fmla="*/ 6570 h 10000"/>
                  <a:gd name="connsiteX501" fmla="*/ 2984 w 10000"/>
                  <a:gd name="connsiteY501" fmla="*/ 6563 h 10000"/>
                  <a:gd name="connsiteX502" fmla="*/ 2984 w 10000"/>
                  <a:gd name="connsiteY502" fmla="*/ 6590 h 10000"/>
                  <a:gd name="connsiteX503" fmla="*/ 2961 w 10000"/>
                  <a:gd name="connsiteY503" fmla="*/ 6624 h 10000"/>
                  <a:gd name="connsiteX504" fmla="*/ 2961 w 10000"/>
                  <a:gd name="connsiteY504" fmla="*/ 6651 h 10000"/>
                  <a:gd name="connsiteX505" fmla="*/ 2961 w 10000"/>
                  <a:gd name="connsiteY505" fmla="*/ 6678 h 10000"/>
                  <a:gd name="connsiteX506" fmla="*/ 2949 w 10000"/>
                  <a:gd name="connsiteY506" fmla="*/ 6712 h 10000"/>
                  <a:gd name="connsiteX507" fmla="*/ 2949 w 10000"/>
                  <a:gd name="connsiteY507" fmla="*/ 6739 h 10000"/>
                  <a:gd name="connsiteX508" fmla="*/ 2939 w 10000"/>
                  <a:gd name="connsiteY508" fmla="*/ 6766 h 10000"/>
                  <a:gd name="connsiteX509" fmla="*/ 2939 w 10000"/>
                  <a:gd name="connsiteY509" fmla="*/ 6793 h 10000"/>
                  <a:gd name="connsiteX510" fmla="*/ 2906 w 10000"/>
                  <a:gd name="connsiteY510" fmla="*/ 6989 h 10000"/>
                  <a:gd name="connsiteX511" fmla="*/ 2906 w 10000"/>
                  <a:gd name="connsiteY511" fmla="*/ 7184 h 10000"/>
                  <a:gd name="connsiteX512" fmla="*/ 2916 w 10000"/>
                  <a:gd name="connsiteY512" fmla="*/ 7380 h 10000"/>
                  <a:gd name="connsiteX513" fmla="*/ 2949 w 10000"/>
                  <a:gd name="connsiteY513" fmla="*/ 7576 h 10000"/>
                  <a:gd name="connsiteX514" fmla="*/ 2995 w 10000"/>
                  <a:gd name="connsiteY514" fmla="*/ 7765 h 10000"/>
                  <a:gd name="connsiteX515" fmla="*/ 3061 w 10000"/>
                  <a:gd name="connsiteY515" fmla="*/ 7968 h 10000"/>
                  <a:gd name="connsiteX516" fmla="*/ 3128 w 10000"/>
                  <a:gd name="connsiteY516" fmla="*/ 8157 h 10000"/>
                  <a:gd name="connsiteX517" fmla="*/ 3204 w 10000"/>
                  <a:gd name="connsiteY517" fmla="*/ 8339 h 10000"/>
                  <a:gd name="connsiteX518" fmla="*/ 3502 w 10000"/>
                  <a:gd name="connsiteY518" fmla="*/ 8852 h 10000"/>
                  <a:gd name="connsiteX519" fmla="*/ 3073 w 10000"/>
                  <a:gd name="connsiteY519" fmla="*/ 8832 h 10000"/>
                  <a:gd name="connsiteX520" fmla="*/ 2619 w 10000"/>
                  <a:gd name="connsiteY520" fmla="*/ 8832 h 10000"/>
                  <a:gd name="connsiteX521" fmla="*/ 2399 w 10000"/>
                  <a:gd name="connsiteY521" fmla="*/ 8832 h 10000"/>
                  <a:gd name="connsiteX522" fmla="*/ 2178 w 10000"/>
                  <a:gd name="connsiteY522" fmla="*/ 8845 h 10000"/>
                  <a:gd name="connsiteX523" fmla="*/ 1956 w 10000"/>
                  <a:gd name="connsiteY523" fmla="*/ 8859 h 10000"/>
                  <a:gd name="connsiteX524" fmla="*/ 1723 w 10000"/>
                  <a:gd name="connsiteY524" fmla="*/ 8879 h 10000"/>
                  <a:gd name="connsiteX525" fmla="*/ 1514 w 10000"/>
                  <a:gd name="connsiteY525" fmla="*/ 8906 h 10000"/>
                  <a:gd name="connsiteX526" fmla="*/ 1293 w 10000"/>
                  <a:gd name="connsiteY526" fmla="*/ 8933 h 10000"/>
                  <a:gd name="connsiteX527" fmla="*/ 1083 w 10000"/>
                  <a:gd name="connsiteY527" fmla="*/ 8967 h 10000"/>
                  <a:gd name="connsiteX528" fmla="*/ 873 w 10000"/>
                  <a:gd name="connsiteY528" fmla="*/ 9014 h 10000"/>
                  <a:gd name="connsiteX529" fmla="*/ 685 w 10000"/>
                  <a:gd name="connsiteY529" fmla="*/ 9068 h 10000"/>
                  <a:gd name="connsiteX530" fmla="*/ 486 w 10000"/>
                  <a:gd name="connsiteY530" fmla="*/ 9136 h 10000"/>
                  <a:gd name="connsiteX531" fmla="*/ 299 w 10000"/>
                  <a:gd name="connsiteY531" fmla="*/ 9196 h 10000"/>
                  <a:gd name="connsiteX532" fmla="*/ 122 w 10000"/>
                  <a:gd name="connsiteY532" fmla="*/ 9278 h 10000"/>
                  <a:gd name="connsiteX533" fmla="*/ 87 w 10000"/>
                  <a:gd name="connsiteY533" fmla="*/ 9305 h 10000"/>
                  <a:gd name="connsiteX534" fmla="*/ 66 w 10000"/>
                  <a:gd name="connsiteY534" fmla="*/ 9332 h 10000"/>
                  <a:gd name="connsiteX535" fmla="*/ 44 w 10000"/>
                  <a:gd name="connsiteY535" fmla="*/ 9359 h 10000"/>
                  <a:gd name="connsiteX536" fmla="*/ 22 w 10000"/>
                  <a:gd name="connsiteY536" fmla="*/ 9392 h 10000"/>
                  <a:gd name="connsiteX537" fmla="*/ 11 w 10000"/>
                  <a:gd name="connsiteY537" fmla="*/ 9419 h 10000"/>
                  <a:gd name="connsiteX538" fmla="*/ 0 w 10000"/>
                  <a:gd name="connsiteY538" fmla="*/ 9446 h 10000"/>
                  <a:gd name="connsiteX539" fmla="*/ 0 w 10000"/>
                  <a:gd name="connsiteY539" fmla="*/ 9473 h 10000"/>
                  <a:gd name="connsiteX540" fmla="*/ 0 w 10000"/>
                  <a:gd name="connsiteY540" fmla="*/ 9500 h 10000"/>
                  <a:gd name="connsiteX541" fmla="*/ 178 w 10000"/>
                  <a:gd name="connsiteY541" fmla="*/ 9534 h 10000"/>
                  <a:gd name="connsiteX542" fmla="*/ 355 w 10000"/>
                  <a:gd name="connsiteY542" fmla="*/ 9554 h 10000"/>
                  <a:gd name="connsiteX543" fmla="*/ 530 w 10000"/>
                  <a:gd name="connsiteY543" fmla="*/ 9581 h 10000"/>
                  <a:gd name="connsiteX544" fmla="*/ 718 w 10000"/>
                  <a:gd name="connsiteY544" fmla="*/ 9588 h 10000"/>
                  <a:gd name="connsiteX545" fmla="*/ 1083 w 10000"/>
                  <a:gd name="connsiteY545" fmla="*/ 9602 h 10000"/>
                  <a:gd name="connsiteX546" fmla="*/ 1459 w 10000"/>
                  <a:gd name="connsiteY546" fmla="*/ 9588 h 10000"/>
                  <a:gd name="connsiteX547" fmla="*/ 1834 w 10000"/>
                  <a:gd name="connsiteY547" fmla="*/ 9575 h 10000"/>
                  <a:gd name="connsiteX548" fmla="*/ 2210 w 10000"/>
                  <a:gd name="connsiteY548" fmla="*/ 9561 h 10000"/>
                  <a:gd name="connsiteX549" fmla="*/ 2575 w 10000"/>
                  <a:gd name="connsiteY549" fmla="*/ 9554 h 10000"/>
                  <a:gd name="connsiteX550" fmla="*/ 2949 w 10000"/>
                  <a:gd name="connsiteY550" fmla="*/ 9561 h 10000"/>
                  <a:gd name="connsiteX551" fmla="*/ 2949 w 10000"/>
                  <a:gd name="connsiteY551" fmla="*/ 9581 h 10000"/>
                  <a:gd name="connsiteX552" fmla="*/ 2961 w 10000"/>
                  <a:gd name="connsiteY552" fmla="*/ 9602 h 10000"/>
                  <a:gd name="connsiteX553" fmla="*/ 2961 w 10000"/>
                  <a:gd name="connsiteY553" fmla="*/ 9615 h 10000"/>
                  <a:gd name="connsiteX554" fmla="*/ 2961 w 10000"/>
                  <a:gd name="connsiteY554" fmla="*/ 9635 h 10000"/>
                  <a:gd name="connsiteX555" fmla="*/ 2984 w 10000"/>
                  <a:gd name="connsiteY555" fmla="*/ 9662 h 10000"/>
                  <a:gd name="connsiteX556" fmla="*/ 2995 w 10000"/>
                  <a:gd name="connsiteY556" fmla="*/ 9683 h 10000"/>
                  <a:gd name="connsiteX557" fmla="*/ 2995 w 10000"/>
                  <a:gd name="connsiteY557" fmla="*/ 9696 h 10000"/>
                  <a:gd name="connsiteX558" fmla="*/ 3017 w 10000"/>
                  <a:gd name="connsiteY558" fmla="*/ 9716 h 10000"/>
                  <a:gd name="connsiteX559" fmla="*/ 3040 w 10000"/>
                  <a:gd name="connsiteY559" fmla="*/ 9743 h 10000"/>
                  <a:gd name="connsiteX560" fmla="*/ 3073 w 10000"/>
                  <a:gd name="connsiteY560" fmla="*/ 9764 h 10000"/>
                  <a:gd name="connsiteX561" fmla="*/ 3106 w 10000"/>
                  <a:gd name="connsiteY561" fmla="*/ 9784 h 10000"/>
                  <a:gd name="connsiteX562" fmla="*/ 3128 w 10000"/>
                  <a:gd name="connsiteY562" fmla="*/ 9797 h 10000"/>
                  <a:gd name="connsiteX563" fmla="*/ 3171 w 10000"/>
                  <a:gd name="connsiteY563" fmla="*/ 9818 h 10000"/>
                  <a:gd name="connsiteX564" fmla="*/ 3204 w 10000"/>
                  <a:gd name="connsiteY564" fmla="*/ 9838 h 10000"/>
                  <a:gd name="connsiteX565" fmla="*/ 3248 w 10000"/>
                  <a:gd name="connsiteY565" fmla="*/ 9845 h 10000"/>
                  <a:gd name="connsiteX566" fmla="*/ 3282 w 10000"/>
                  <a:gd name="connsiteY566" fmla="*/ 9865 h 10000"/>
                  <a:gd name="connsiteX567" fmla="*/ 3315 w 10000"/>
                  <a:gd name="connsiteY567" fmla="*/ 9865 h 10000"/>
                  <a:gd name="connsiteX568" fmla="*/ 3326 w 10000"/>
                  <a:gd name="connsiteY568" fmla="*/ 9872 h 10000"/>
                  <a:gd name="connsiteX569" fmla="*/ 3338 w 10000"/>
                  <a:gd name="connsiteY569" fmla="*/ 9872 h 10000"/>
                  <a:gd name="connsiteX570" fmla="*/ 3359 w 10000"/>
                  <a:gd name="connsiteY570" fmla="*/ 9872 h 10000"/>
                  <a:gd name="connsiteX571" fmla="*/ 3371 w 10000"/>
                  <a:gd name="connsiteY571" fmla="*/ 9872 h 10000"/>
                  <a:gd name="connsiteX572" fmla="*/ 3382 w 10000"/>
                  <a:gd name="connsiteY572" fmla="*/ 9872 h 10000"/>
                  <a:gd name="connsiteX573" fmla="*/ 3404 w 10000"/>
                  <a:gd name="connsiteY573" fmla="*/ 9872 h 10000"/>
                  <a:gd name="connsiteX574" fmla="*/ 3415 w 10000"/>
                  <a:gd name="connsiteY574" fmla="*/ 9872 h 10000"/>
                  <a:gd name="connsiteX575" fmla="*/ 3448 w 10000"/>
                  <a:gd name="connsiteY575" fmla="*/ 9892 h 10000"/>
                  <a:gd name="connsiteX576" fmla="*/ 3469 w 10000"/>
                  <a:gd name="connsiteY576" fmla="*/ 9899 h 10000"/>
                  <a:gd name="connsiteX577" fmla="*/ 3502 w 10000"/>
                  <a:gd name="connsiteY577" fmla="*/ 9905 h 10000"/>
                  <a:gd name="connsiteX578" fmla="*/ 3536 w 10000"/>
                  <a:gd name="connsiteY578" fmla="*/ 9905 h 10000"/>
                  <a:gd name="connsiteX579" fmla="*/ 3580 w 10000"/>
                  <a:gd name="connsiteY579" fmla="*/ 9905 h 10000"/>
                  <a:gd name="connsiteX580" fmla="*/ 3613 w 10000"/>
                  <a:gd name="connsiteY580" fmla="*/ 9919 h 10000"/>
                  <a:gd name="connsiteX581" fmla="*/ 3657 w 10000"/>
                  <a:gd name="connsiteY581" fmla="*/ 9926 h 10000"/>
                  <a:gd name="connsiteX582" fmla="*/ 3669 w 10000"/>
                  <a:gd name="connsiteY582" fmla="*/ 9946 h 10000"/>
                  <a:gd name="connsiteX583" fmla="*/ 3746 w 10000"/>
                  <a:gd name="connsiteY583" fmla="*/ 9953 h 10000"/>
                  <a:gd name="connsiteX584" fmla="*/ 3801 w 10000"/>
                  <a:gd name="connsiteY584" fmla="*/ 9966 h 10000"/>
                  <a:gd name="connsiteX585" fmla="*/ 3878 w 10000"/>
                  <a:gd name="connsiteY585" fmla="*/ 9973 h 10000"/>
                  <a:gd name="connsiteX586" fmla="*/ 3934 w 10000"/>
                  <a:gd name="connsiteY586" fmla="*/ 9973 h 10000"/>
                  <a:gd name="connsiteX587" fmla="*/ 4012 w 10000"/>
                  <a:gd name="connsiteY587" fmla="*/ 9980 h 10000"/>
                  <a:gd name="connsiteX588" fmla="*/ 4089 w 10000"/>
                  <a:gd name="connsiteY588" fmla="*/ 9993 h 10000"/>
                  <a:gd name="connsiteX589" fmla="*/ 4144 w 10000"/>
                  <a:gd name="connsiteY589" fmla="*/ 9993 h 10000"/>
                  <a:gd name="connsiteX590" fmla="*/ 4221 w 10000"/>
                  <a:gd name="connsiteY59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04 w 10000"/>
                  <a:gd name="connsiteY462" fmla="*/ 3599 h 10000"/>
                  <a:gd name="connsiteX463" fmla="*/ 1371 w 10000"/>
                  <a:gd name="connsiteY463" fmla="*/ 3606 h 10000"/>
                  <a:gd name="connsiteX464" fmla="*/ 1338 w 10000"/>
                  <a:gd name="connsiteY464" fmla="*/ 3619 h 10000"/>
                  <a:gd name="connsiteX465" fmla="*/ 1327 w 10000"/>
                  <a:gd name="connsiteY465" fmla="*/ 3626 h 10000"/>
                  <a:gd name="connsiteX466" fmla="*/ 1216 w 10000"/>
                  <a:gd name="connsiteY466" fmla="*/ 3734 h 10000"/>
                  <a:gd name="connsiteX467" fmla="*/ 1216 w 10000"/>
                  <a:gd name="connsiteY467" fmla="*/ 3754 h 10000"/>
                  <a:gd name="connsiteX468" fmla="*/ 1194 w 10000"/>
                  <a:gd name="connsiteY468" fmla="*/ 3747 h 10000"/>
                  <a:gd name="connsiteX469" fmla="*/ 1150 w 10000"/>
                  <a:gd name="connsiteY469" fmla="*/ 3747 h 10000"/>
                  <a:gd name="connsiteX470" fmla="*/ 1106 w 10000"/>
                  <a:gd name="connsiteY470" fmla="*/ 3734 h 10000"/>
                  <a:gd name="connsiteX471" fmla="*/ 1072 w 10000"/>
                  <a:gd name="connsiteY471" fmla="*/ 3734 h 10000"/>
                  <a:gd name="connsiteX472" fmla="*/ 1028 w 10000"/>
                  <a:gd name="connsiteY472" fmla="*/ 3734 h 10000"/>
                  <a:gd name="connsiteX473" fmla="*/ 983 w 10000"/>
                  <a:gd name="connsiteY473" fmla="*/ 3734 h 10000"/>
                  <a:gd name="connsiteX474" fmla="*/ 939 w 10000"/>
                  <a:gd name="connsiteY474" fmla="*/ 3754 h 10000"/>
                  <a:gd name="connsiteX475" fmla="*/ 895 w 10000"/>
                  <a:gd name="connsiteY475" fmla="*/ 3761 h 10000"/>
                  <a:gd name="connsiteX476" fmla="*/ 895 w 10000"/>
                  <a:gd name="connsiteY476" fmla="*/ 3781 h 10000"/>
                  <a:gd name="connsiteX477" fmla="*/ 873 w 10000"/>
                  <a:gd name="connsiteY477" fmla="*/ 3788 h 10000"/>
                  <a:gd name="connsiteX478" fmla="*/ 873 w 10000"/>
                  <a:gd name="connsiteY478" fmla="*/ 3808 h 10000"/>
                  <a:gd name="connsiteX479" fmla="*/ 873 w 10000"/>
                  <a:gd name="connsiteY479" fmla="*/ 3815 h 10000"/>
                  <a:gd name="connsiteX480" fmla="*/ 895 w 10000"/>
                  <a:gd name="connsiteY480" fmla="*/ 3835 h 10000"/>
                  <a:gd name="connsiteX481" fmla="*/ 895 w 10000"/>
                  <a:gd name="connsiteY481" fmla="*/ 3856 h 10000"/>
                  <a:gd name="connsiteX482" fmla="*/ 895 w 10000"/>
                  <a:gd name="connsiteY482" fmla="*/ 3862 h 10000"/>
                  <a:gd name="connsiteX483" fmla="*/ 873 w 10000"/>
                  <a:gd name="connsiteY483" fmla="*/ 3883 h 10000"/>
                  <a:gd name="connsiteX484" fmla="*/ 829 w 10000"/>
                  <a:gd name="connsiteY484" fmla="*/ 3889 h 10000"/>
                  <a:gd name="connsiteX485" fmla="*/ 774 w 10000"/>
                  <a:gd name="connsiteY485" fmla="*/ 3903 h 10000"/>
                  <a:gd name="connsiteX486" fmla="*/ 730 w 10000"/>
                  <a:gd name="connsiteY486" fmla="*/ 3916 h 10000"/>
                  <a:gd name="connsiteX487" fmla="*/ 674 w 10000"/>
                  <a:gd name="connsiteY487" fmla="*/ 3937 h 10000"/>
                  <a:gd name="connsiteX488" fmla="*/ 620 w 10000"/>
                  <a:gd name="connsiteY488" fmla="*/ 3957 h 10000"/>
                  <a:gd name="connsiteX489" fmla="*/ 597 w 10000"/>
                  <a:gd name="connsiteY489" fmla="*/ 3984 h 10000"/>
                  <a:gd name="connsiteX490" fmla="*/ 563 w 10000"/>
                  <a:gd name="connsiteY490" fmla="*/ 4018 h 10000"/>
                  <a:gd name="connsiteX491" fmla="*/ 530 w 10000"/>
                  <a:gd name="connsiteY491" fmla="*/ 4065 h 10000"/>
                  <a:gd name="connsiteX492" fmla="*/ 553 w 10000"/>
                  <a:gd name="connsiteY492" fmla="*/ 4092 h 10000"/>
                  <a:gd name="connsiteX493" fmla="*/ 553 w 10000"/>
                  <a:gd name="connsiteY493" fmla="*/ 4119 h 10000"/>
                  <a:gd name="connsiteX494" fmla="*/ 563 w 10000"/>
                  <a:gd name="connsiteY494" fmla="*/ 4146 h 10000"/>
                  <a:gd name="connsiteX495" fmla="*/ 574 w 10000"/>
                  <a:gd name="connsiteY495" fmla="*/ 4166 h 10000"/>
                  <a:gd name="connsiteX496" fmla="*/ 2486 w 10000"/>
                  <a:gd name="connsiteY496" fmla="*/ 6556 h 10000"/>
                  <a:gd name="connsiteX497" fmla="*/ 2608 w 10000"/>
                  <a:gd name="connsiteY497" fmla="*/ 6563 h 10000"/>
                  <a:gd name="connsiteX498" fmla="*/ 2740 w 10000"/>
                  <a:gd name="connsiteY498" fmla="*/ 6570 h 10000"/>
                  <a:gd name="connsiteX499" fmla="*/ 2862 w 10000"/>
                  <a:gd name="connsiteY499" fmla="*/ 6570 h 10000"/>
                  <a:gd name="connsiteX500" fmla="*/ 2984 w 10000"/>
                  <a:gd name="connsiteY500" fmla="*/ 6563 h 10000"/>
                  <a:gd name="connsiteX501" fmla="*/ 2984 w 10000"/>
                  <a:gd name="connsiteY501" fmla="*/ 6590 h 10000"/>
                  <a:gd name="connsiteX502" fmla="*/ 2961 w 10000"/>
                  <a:gd name="connsiteY502" fmla="*/ 6624 h 10000"/>
                  <a:gd name="connsiteX503" fmla="*/ 2961 w 10000"/>
                  <a:gd name="connsiteY503" fmla="*/ 6651 h 10000"/>
                  <a:gd name="connsiteX504" fmla="*/ 2961 w 10000"/>
                  <a:gd name="connsiteY504" fmla="*/ 6678 h 10000"/>
                  <a:gd name="connsiteX505" fmla="*/ 2949 w 10000"/>
                  <a:gd name="connsiteY505" fmla="*/ 6712 h 10000"/>
                  <a:gd name="connsiteX506" fmla="*/ 2949 w 10000"/>
                  <a:gd name="connsiteY506" fmla="*/ 6739 h 10000"/>
                  <a:gd name="connsiteX507" fmla="*/ 2939 w 10000"/>
                  <a:gd name="connsiteY507" fmla="*/ 6766 h 10000"/>
                  <a:gd name="connsiteX508" fmla="*/ 2939 w 10000"/>
                  <a:gd name="connsiteY508" fmla="*/ 6793 h 10000"/>
                  <a:gd name="connsiteX509" fmla="*/ 2906 w 10000"/>
                  <a:gd name="connsiteY509" fmla="*/ 6989 h 10000"/>
                  <a:gd name="connsiteX510" fmla="*/ 2906 w 10000"/>
                  <a:gd name="connsiteY510" fmla="*/ 7184 h 10000"/>
                  <a:gd name="connsiteX511" fmla="*/ 2916 w 10000"/>
                  <a:gd name="connsiteY511" fmla="*/ 7380 h 10000"/>
                  <a:gd name="connsiteX512" fmla="*/ 2949 w 10000"/>
                  <a:gd name="connsiteY512" fmla="*/ 7576 h 10000"/>
                  <a:gd name="connsiteX513" fmla="*/ 2995 w 10000"/>
                  <a:gd name="connsiteY513" fmla="*/ 7765 h 10000"/>
                  <a:gd name="connsiteX514" fmla="*/ 3061 w 10000"/>
                  <a:gd name="connsiteY514" fmla="*/ 7968 h 10000"/>
                  <a:gd name="connsiteX515" fmla="*/ 3128 w 10000"/>
                  <a:gd name="connsiteY515" fmla="*/ 8157 h 10000"/>
                  <a:gd name="connsiteX516" fmla="*/ 3204 w 10000"/>
                  <a:gd name="connsiteY516" fmla="*/ 8339 h 10000"/>
                  <a:gd name="connsiteX517" fmla="*/ 3502 w 10000"/>
                  <a:gd name="connsiteY517" fmla="*/ 8852 h 10000"/>
                  <a:gd name="connsiteX518" fmla="*/ 3073 w 10000"/>
                  <a:gd name="connsiteY518" fmla="*/ 8832 h 10000"/>
                  <a:gd name="connsiteX519" fmla="*/ 2619 w 10000"/>
                  <a:gd name="connsiteY519" fmla="*/ 8832 h 10000"/>
                  <a:gd name="connsiteX520" fmla="*/ 2399 w 10000"/>
                  <a:gd name="connsiteY520" fmla="*/ 8832 h 10000"/>
                  <a:gd name="connsiteX521" fmla="*/ 2178 w 10000"/>
                  <a:gd name="connsiteY521" fmla="*/ 8845 h 10000"/>
                  <a:gd name="connsiteX522" fmla="*/ 1956 w 10000"/>
                  <a:gd name="connsiteY522" fmla="*/ 8859 h 10000"/>
                  <a:gd name="connsiteX523" fmla="*/ 1723 w 10000"/>
                  <a:gd name="connsiteY523" fmla="*/ 8879 h 10000"/>
                  <a:gd name="connsiteX524" fmla="*/ 1514 w 10000"/>
                  <a:gd name="connsiteY524" fmla="*/ 8906 h 10000"/>
                  <a:gd name="connsiteX525" fmla="*/ 1293 w 10000"/>
                  <a:gd name="connsiteY525" fmla="*/ 8933 h 10000"/>
                  <a:gd name="connsiteX526" fmla="*/ 1083 w 10000"/>
                  <a:gd name="connsiteY526" fmla="*/ 8967 h 10000"/>
                  <a:gd name="connsiteX527" fmla="*/ 873 w 10000"/>
                  <a:gd name="connsiteY527" fmla="*/ 9014 h 10000"/>
                  <a:gd name="connsiteX528" fmla="*/ 685 w 10000"/>
                  <a:gd name="connsiteY528" fmla="*/ 9068 h 10000"/>
                  <a:gd name="connsiteX529" fmla="*/ 486 w 10000"/>
                  <a:gd name="connsiteY529" fmla="*/ 9136 h 10000"/>
                  <a:gd name="connsiteX530" fmla="*/ 299 w 10000"/>
                  <a:gd name="connsiteY530" fmla="*/ 9196 h 10000"/>
                  <a:gd name="connsiteX531" fmla="*/ 122 w 10000"/>
                  <a:gd name="connsiteY531" fmla="*/ 9278 h 10000"/>
                  <a:gd name="connsiteX532" fmla="*/ 87 w 10000"/>
                  <a:gd name="connsiteY532" fmla="*/ 9305 h 10000"/>
                  <a:gd name="connsiteX533" fmla="*/ 66 w 10000"/>
                  <a:gd name="connsiteY533" fmla="*/ 9332 h 10000"/>
                  <a:gd name="connsiteX534" fmla="*/ 44 w 10000"/>
                  <a:gd name="connsiteY534" fmla="*/ 9359 h 10000"/>
                  <a:gd name="connsiteX535" fmla="*/ 22 w 10000"/>
                  <a:gd name="connsiteY535" fmla="*/ 9392 h 10000"/>
                  <a:gd name="connsiteX536" fmla="*/ 11 w 10000"/>
                  <a:gd name="connsiteY536" fmla="*/ 9419 h 10000"/>
                  <a:gd name="connsiteX537" fmla="*/ 0 w 10000"/>
                  <a:gd name="connsiteY537" fmla="*/ 9446 h 10000"/>
                  <a:gd name="connsiteX538" fmla="*/ 0 w 10000"/>
                  <a:gd name="connsiteY538" fmla="*/ 9473 h 10000"/>
                  <a:gd name="connsiteX539" fmla="*/ 0 w 10000"/>
                  <a:gd name="connsiteY539" fmla="*/ 9500 h 10000"/>
                  <a:gd name="connsiteX540" fmla="*/ 178 w 10000"/>
                  <a:gd name="connsiteY540" fmla="*/ 9534 h 10000"/>
                  <a:gd name="connsiteX541" fmla="*/ 355 w 10000"/>
                  <a:gd name="connsiteY541" fmla="*/ 9554 h 10000"/>
                  <a:gd name="connsiteX542" fmla="*/ 530 w 10000"/>
                  <a:gd name="connsiteY542" fmla="*/ 9581 h 10000"/>
                  <a:gd name="connsiteX543" fmla="*/ 718 w 10000"/>
                  <a:gd name="connsiteY543" fmla="*/ 9588 h 10000"/>
                  <a:gd name="connsiteX544" fmla="*/ 1083 w 10000"/>
                  <a:gd name="connsiteY544" fmla="*/ 9602 h 10000"/>
                  <a:gd name="connsiteX545" fmla="*/ 1459 w 10000"/>
                  <a:gd name="connsiteY545" fmla="*/ 9588 h 10000"/>
                  <a:gd name="connsiteX546" fmla="*/ 1834 w 10000"/>
                  <a:gd name="connsiteY546" fmla="*/ 9575 h 10000"/>
                  <a:gd name="connsiteX547" fmla="*/ 2210 w 10000"/>
                  <a:gd name="connsiteY547" fmla="*/ 9561 h 10000"/>
                  <a:gd name="connsiteX548" fmla="*/ 2575 w 10000"/>
                  <a:gd name="connsiteY548" fmla="*/ 9554 h 10000"/>
                  <a:gd name="connsiteX549" fmla="*/ 2949 w 10000"/>
                  <a:gd name="connsiteY549" fmla="*/ 9561 h 10000"/>
                  <a:gd name="connsiteX550" fmla="*/ 2949 w 10000"/>
                  <a:gd name="connsiteY550" fmla="*/ 9581 h 10000"/>
                  <a:gd name="connsiteX551" fmla="*/ 2961 w 10000"/>
                  <a:gd name="connsiteY551" fmla="*/ 9602 h 10000"/>
                  <a:gd name="connsiteX552" fmla="*/ 2961 w 10000"/>
                  <a:gd name="connsiteY552" fmla="*/ 9615 h 10000"/>
                  <a:gd name="connsiteX553" fmla="*/ 2961 w 10000"/>
                  <a:gd name="connsiteY553" fmla="*/ 9635 h 10000"/>
                  <a:gd name="connsiteX554" fmla="*/ 2984 w 10000"/>
                  <a:gd name="connsiteY554" fmla="*/ 9662 h 10000"/>
                  <a:gd name="connsiteX555" fmla="*/ 2995 w 10000"/>
                  <a:gd name="connsiteY555" fmla="*/ 9683 h 10000"/>
                  <a:gd name="connsiteX556" fmla="*/ 2995 w 10000"/>
                  <a:gd name="connsiteY556" fmla="*/ 9696 h 10000"/>
                  <a:gd name="connsiteX557" fmla="*/ 3017 w 10000"/>
                  <a:gd name="connsiteY557" fmla="*/ 9716 h 10000"/>
                  <a:gd name="connsiteX558" fmla="*/ 3040 w 10000"/>
                  <a:gd name="connsiteY558" fmla="*/ 9743 h 10000"/>
                  <a:gd name="connsiteX559" fmla="*/ 3073 w 10000"/>
                  <a:gd name="connsiteY559" fmla="*/ 9764 h 10000"/>
                  <a:gd name="connsiteX560" fmla="*/ 3106 w 10000"/>
                  <a:gd name="connsiteY560" fmla="*/ 9784 h 10000"/>
                  <a:gd name="connsiteX561" fmla="*/ 3128 w 10000"/>
                  <a:gd name="connsiteY561" fmla="*/ 9797 h 10000"/>
                  <a:gd name="connsiteX562" fmla="*/ 3171 w 10000"/>
                  <a:gd name="connsiteY562" fmla="*/ 9818 h 10000"/>
                  <a:gd name="connsiteX563" fmla="*/ 3204 w 10000"/>
                  <a:gd name="connsiteY563" fmla="*/ 9838 h 10000"/>
                  <a:gd name="connsiteX564" fmla="*/ 3248 w 10000"/>
                  <a:gd name="connsiteY564" fmla="*/ 9845 h 10000"/>
                  <a:gd name="connsiteX565" fmla="*/ 3282 w 10000"/>
                  <a:gd name="connsiteY565" fmla="*/ 9865 h 10000"/>
                  <a:gd name="connsiteX566" fmla="*/ 3315 w 10000"/>
                  <a:gd name="connsiteY566" fmla="*/ 9865 h 10000"/>
                  <a:gd name="connsiteX567" fmla="*/ 3326 w 10000"/>
                  <a:gd name="connsiteY567" fmla="*/ 9872 h 10000"/>
                  <a:gd name="connsiteX568" fmla="*/ 3338 w 10000"/>
                  <a:gd name="connsiteY568" fmla="*/ 9872 h 10000"/>
                  <a:gd name="connsiteX569" fmla="*/ 3359 w 10000"/>
                  <a:gd name="connsiteY569" fmla="*/ 9872 h 10000"/>
                  <a:gd name="connsiteX570" fmla="*/ 3371 w 10000"/>
                  <a:gd name="connsiteY570" fmla="*/ 9872 h 10000"/>
                  <a:gd name="connsiteX571" fmla="*/ 3382 w 10000"/>
                  <a:gd name="connsiteY571" fmla="*/ 9872 h 10000"/>
                  <a:gd name="connsiteX572" fmla="*/ 3404 w 10000"/>
                  <a:gd name="connsiteY572" fmla="*/ 9872 h 10000"/>
                  <a:gd name="connsiteX573" fmla="*/ 3415 w 10000"/>
                  <a:gd name="connsiteY573" fmla="*/ 9872 h 10000"/>
                  <a:gd name="connsiteX574" fmla="*/ 3448 w 10000"/>
                  <a:gd name="connsiteY574" fmla="*/ 9892 h 10000"/>
                  <a:gd name="connsiteX575" fmla="*/ 3469 w 10000"/>
                  <a:gd name="connsiteY575" fmla="*/ 9899 h 10000"/>
                  <a:gd name="connsiteX576" fmla="*/ 3502 w 10000"/>
                  <a:gd name="connsiteY576" fmla="*/ 9905 h 10000"/>
                  <a:gd name="connsiteX577" fmla="*/ 3536 w 10000"/>
                  <a:gd name="connsiteY577" fmla="*/ 9905 h 10000"/>
                  <a:gd name="connsiteX578" fmla="*/ 3580 w 10000"/>
                  <a:gd name="connsiteY578" fmla="*/ 9905 h 10000"/>
                  <a:gd name="connsiteX579" fmla="*/ 3613 w 10000"/>
                  <a:gd name="connsiteY579" fmla="*/ 9919 h 10000"/>
                  <a:gd name="connsiteX580" fmla="*/ 3657 w 10000"/>
                  <a:gd name="connsiteY580" fmla="*/ 9926 h 10000"/>
                  <a:gd name="connsiteX581" fmla="*/ 3669 w 10000"/>
                  <a:gd name="connsiteY581" fmla="*/ 9946 h 10000"/>
                  <a:gd name="connsiteX582" fmla="*/ 3746 w 10000"/>
                  <a:gd name="connsiteY582" fmla="*/ 9953 h 10000"/>
                  <a:gd name="connsiteX583" fmla="*/ 3801 w 10000"/>
                  <a:gd name="connsiteY583" fmla="*/ 9966 h 10000"/>
                  <a:gd name="connsiteX584" fmla="*/ 3878 w 10000"/>
                  <a:gd name="connsiteY584" fmla="*/ 9973 h 10000"/>
                  <a:gd name="connsiteX585" fmla="*/ 3934 w 10000"/>
                  <a:gd name="connsiteY585" fmla="*/ 9973 h 10000"/>
                  <a:gd name="connsiteX586" fmla="*/ 4012 w 10000"/>
                  <a:gd name="connsiteY586" fmla="*/ 9980 h 10000"/>
                  <a:gd name="connsiteX587" fmla="*/ 4089 w 10000"/>
                  <a:gd name="connsiteY587" fmla="*/ 9993 h 10000"/>
                  <a:gd name="connsiteX588" fmla="*/ 4144 w 10000"/>
                  <a:gd name="connsiteY588" fmla="*/ 9993 h 10000"/>
                  <a:gd name="connsiteX589" fmla="*/ 4221 w 10000"/>
                  <a:gd name="connsiteY58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338 w 10000"/>
                  <a:gd name="connsiteY463" fmla="*/ 3619 h 10000"/>
                  <a:gd name="connsiteX464" fmla="*/ 1327 w 10000"/>
                  <a:gd name="connsiteY464" fmla="*/ 3626 h 10000"/>
                  <a:gd name="connsiteX465" fmla="*/ 1216 w 10000"/>
                  <a:gd name="connsiteY465" fmla="*/ 3734 h 10000"/>
                  <a:gd name="connsiteX466" fmla="*/ 1216 w 10000"/>
                  <a:gd name="connsiteY466" fmla="*/ 3754 h 10000"/>
                  <a:gd name="connsiteX467" fmla="*/ 1194 w 10000"/>
                  <a:gd name="connsiteY467" fmla="*/ 3747 h 10000"/>
                  <a:gd name="connsiteX468" fmla="*/ 1150 w 10000"/>
                  <a:gd name="connsiteY468" fmla="*/ 3747 h 10000"/>
                  <a:gd name="connsiteX469" fmla="*/ 1106 w 10000"/>
                  <a:gd name="connsiteY469" fmla="*/ 3734 h 10000"/>
                  <a:gd name="connsiteX470" fmla="*/ 1072 w 10000"/>
                  <a:gd name="connsiteY470" fmla="*/ 3734 h 10000"/>
                  <a:gd name="connsiteX471" fmla="*/ 1028 w 10000"/>
                  <a:gd name="connsiteY471" fmla="*/ 3734 h 10000"/>
                  <a:gd name="connsiteX472" fmla="*/ 983 w 10000"/>
                  <a:gd name="connsiteY472" fmla="*/ 3734 h 10000"/>
                  <a:gd name="connsiteX473" fmla="*/ 939 w 10000"/>
                  <a:gd name="connsiteY473" fmla="*/ 3754 h 10000"/>
                  <a:gd name="connsiteX474" fmla="*/ 895 w 10000"/>
                  <a:gd name="connsiteY474" fmla="*/ 3761 h 10000"/>
                  <a:gd name="connsiteX475" fmla="*/ 895 w 10000"/>
                  <a:gd name="connsiteY475" fmla="*/ 3781 h 10000"/>
                  <a:gd name="connsiteX476" fmla="*/ 873 w 10000"/>
                  <a:gd name="connsiteY476" fmla="*/ 3788 h 10000"/>
                  <a:gd name="connsiteX477" fmla="*/ 873 w 10000"/>
                  <a:gd name="connsiteY477" fmla="*/ 3808 h 10000"/>
                  <a:gd name="connsiteX478" fmla="*/ 873 w 10000"/>
                  <a:gd name="connsiteY478" fmla="*/ 3815 h 10000"/>
                  <a:gd name="connsiteX479" fmla="*/ 895 w 10000"/>
                  <a:gd name="connsiteY479" fmla="*/ 3835 h 10000"/>
                  <a:gd name="connsiteX480" fmla="*/ 895 w 10000"/>
                  <a:gd name="connsiteY480" fmla="*/ 3856 h 10000"/>
                  <a:gd name="connsiteX481" fmla="*/ 895 w 10000"/>
                  <a:gd name="connsiteY481" fmla="*/ 3862 h 10000"/>
                  <a:gd name="connsiteX482" fmla="*/ 873 w 10000"/>
                  <a:gd name="connsiteY482" fmla="*/ 3883 h 10000"/>
                  <a:gd name="connsiteX483" fmla="*/ 829 w 10000"/>
                  <a:gd name="connsiteY483" fmla="*/ 3889 h 10000"/>
                  <a:gd name="connsiteX484" fmla="*/ 774 w 10000"/>
                  <a:gd name="connsiteY484" fmla="*/ 3903 h 10000"/>
                  <a:gd name="connsiteX485" fmla="*/ 730 w 10000"/>
                  <a:gd name="connsiteY485" fmla="*/ 3916 h 10000"/>
                  <a:gd name="connsiteX486" fmla="*/ 674 w 10000"/>
                  <a:gd name="connsiteY486" fmla="*/ 3937 h 10000"/>
                  <a:gd name="connsiteX487" fmla="*/ 620 w 10000"/>
                  <a:gd name="connsiteY487" fmla="*/ 3957 h 10000"/>
                  <a:gd name="connsiteX488" fmla="*/ 597 w 10000"/>
                  <a:gd name="connsiteY488" fmla="*/ 3984 h 10000"/>
                  <a:gd name="connsiteX489" fmla="*/ 563 w 10000"/>
                  <a:gd name="connsiteY489" fmla="*/ 4018 h 10000"/>
                  <a:gd name="connsiteX490" fmla="*/ 530 w 10000"/>
                  <a:gd name="connsiteY490" fmla="*/ 4065 h 10000"/>
                  <a:gd name="connsiteX491" fmla="*/ 553 w 10000"/>
                  <a:gd name="connsiteY491" fmla="*/ 4092 h 10000"/>
                  <a:gd name="connsiteX492" fmla="*/ 553 w 10000"/>
                  <a:gd name="connsiteY492" fmla="*/ 4119 h 10000"/>
                  <a:gd name="connsiteX493" fmla="*/ 563 w 10000"/>
                  <a:gd name="connsiteY493" fmla="*/ 4146 h 10000"/>
                  <a:gd name="connsiteX494" fmla="*/ 574 w 10000"/>
                  <a:gd name="connsiteY494" fmla="*/ 4166 h 10000"/>
                  <a:gd name="connsiteX495" fmla="*/ 2486 w 10000"/>
                  <a:gd name="connsiteY495" fmla="*/ 6556 h 10000"/>
                  <a:gd name="connsiteX496" fmla="*/ 2608 w 10000"/>
                  <a:gd name="connsiteY496" fmla="*/ 6563 h 10000"/>
                  <a:gd name="connsiteX497" fmla="*/ 2740 w 10000"/>
                  <a:gd name="connsiteY497" fmla="*/ 6570 h 10000"/>
                  <a:gd name="connsiteX498" fmla="*/ 2862 w 10000"/>
                  <a:gd name="connsiteY498" fmla="*/ 6570 h 10000"/>
                  <a:gd name="connsiteX499" fmla="*/ 2984 w 10000"/>
                  <a:gd name="connsiteY499" fmla="*/ 6563 h 10000"/>
                  <a:gd name="connsiteX500" fmla="*/ 2984 w 10000"/>
                  <a:gd name="connsiteY500" fmla="*/ 6590 h 10000"/>
                  <a:gd name="connsiteX501" fmla="*/ 2961 w 10000"/>
                  <a:gd name="connsiteY501" fmla="*/ 6624 h 10000"/>
                  <a:gd name="connsiteX502" fmla="*/ 2961 w 10000"/>
                  <a:gd name="connsiteY502" fmla="*/ 6651 h 10000"/>
                  <a:gd name="connsiteX503" fmla="*/ 2961 w 10000"/>
                  <a:gd name="connsiteY503" fmla="*/ 6678 h 10000"/>
                  <a:gd name="connsiteX504" fmla="*/ 2949 w 10000"/>
                  <a:gd name="connsiteY504" fmla="*/ 6712 h 10000"/>
                  <a:gd name="connsiteX505" fmla="*/ 2949 w 10000"/>
                  <a:gd name="connsiteY505" fmla="*/ 6739 h 10000"/>
                  <a:gd name="connsiteX506" fmla="*/ 2939 w 10000"/>
                  <a:gd name="connsiteY506" fmla="*/ 6766 h 10000"/>
                  <a:gd name="connsiteX507" fmla="*/ 2939 w 10000"/>
                  <a:gd name="connsiteY507" fmla="*/ 6793 h 10000"/>
                  <a:gd name="connsiteX508" fmla="*/ 2906 w 10000"/>
                  <a:gd name="connsiteY508" fmla="*/ 6989 h 10000"/>
                  <a:gd name="connsiteX509" fmla="*/ 2906 w 10000"/>
                  <a:gd name="connsiteY509" fmla="*/ 7184 h 10000"/>
                  <a:gd name="connsiteX510" fmla="*/ 2916 w 10000"/>
                  <a:gd name="connsiteY510" fmla="*/ 7380 h 10000"/>
                  <a:gd name="connsiteX511" fmla="*/ 2949 w 10000"/>
                  <a:gd name="connsiteY511" fmla="*/ 7576 h 10000"/>
                  <a:gd name="connsiteX512" fmla="*/ 2995 w 10000"/>
                  <a:gd name="connsiteY512" fmla="*/ 7765 h 10000"/>
                  <a:gd name="connsiteX513" fmla="*/ 3061 w 10000"/>
                  <a:gd name="connsiteY513" fmla="*/ 7968 h 10000"/>
                  <a:gd name="connsiteX514" fmla="*/ 3128 w 10000"/>
                  <a:gd name="connsiteY514" fmla="*/ 8157 h 10000"/>
                  <a:gd name="connsiteX515" fmla="*/ 3204 w 10000"/>
                  <a:gd name="connsiteY515" fmla="*/ 8339 h 10000"/>
                  <a:gd name="connsiteX516" fmla="*/ 3502 w 10000"/>
                  <a:gd name="connsiteY516" fmla="*/ 8852 h 10000"/>
                  <a:gd name="connsiteX517" fmla="*/ 3073 w 10000"/>
                  <a:gd name="connsiteY517" fmla="*/ 8832 h 10000"/>
                  <a:gd name="connsiteX518" fmla="*/ 2619 w 10000"/>
                  <a:gd name="connsiteY518" fmla="*/ 8832 h 10000"/>
                  <a:gd name="connsiteX519" fmla="*/ 2399 w 10000"/>
                  <a:gd name="connsiteY519" fmla="*/ 8832 h 10000"/>
                  <a:gd name="connsiteX520" fmla="*/ 2178 w 10000"/>
                  <a:gd name="connsiteY520" fmla="*/ 8845 h 10000"/>
                  <a:gd name="connsiteX521" fmla="*/ 1956 w 10000"/>
                  <a:gd name="connsiteY521" fmla="*/ 8859 h 10000"/>
                  <a:gd name="connsiteX522" fmla="*/ 1723 w 10000"/>
                  <a:gd name="connsiteY522" fmla="*/ 8879 h 10000"/>
                  <a:gd name="connsiteX523" fmla="*/ 1514 w 10000"/>
                  <a:gd name="connsiteY523" fmla="*/ 8906 h 10000"/>
                  <a:gd name="connsiteX524" fmla="*/ 1293 w 10000"/>
                  <a:gd name="connsiteY524" fmla="*/ 8933 h 10000"/>
                  <a:gd name="connsiteX525" fmla="*/ 1083 w 10000"/>
                  <a:gd name="connsiteY525" fmla="*/ 8967 h 10000"/>
                  <a:gd name="connsiteX526" fmla="*/ 873 w 10000"/>
                  <a:gd name="connsiteY526" fmla="*/ 9014 h 10000"/>
                  <a:gd name="connsiteX527" fmla="*/ 685 w 10000"/>
                  <a:gd name="connsiteY527" fmla="*/ 9068 h 10000"/>
                  <a:gd name="connsiteX528" fmla="*/ 486 w 10000"/>
                  <a:gd name="connsiteY528" fmla="*/ 9136 h 10000"/>
                  <a:gd name="connsiteX529" fmla="*/ 299 w 10000"/>
                  <a:gd name="connsiteY529" fmla="*/ 9196 h 10000"/>
                  <a:gd name="connsiteX530" fmla="*/ 122 w 10000"/>
                  <a:gd name="connsiteY530" fmla="*/ 9278 h 10000"/>
                  <a:gd name="connsiteX531" fmla="*/ 87 w 10000"/>
                  <a:gd name="connsiteY531" fmla="*/ 9305 h 10000"/>
                  <a:gd name="connsiteX532" fmla="*/ 66 w 10000"/>
                  <a:gd name="connsiteY532" fmla="*/ 9332 h 10000"/>
                  <a:gd name="connsiteX533" fmla="*/ 44 w 10000"/>
                  <a:gd name="connsiteY533" fmla="*/ 9359 h 10000"/>
                  <a:gd name="connsiteX534" fmla="*/ 22 w 10000"/>
                  <a:gd name="connsiteY534" fmla="*/ 9392 h 10000"/>
                  <a:gd name="connsiteX535" fmla="*/ 11 w 10000"/>
                  <a:gd name="connsiteY535" fmla="*/ 9419 h 10000"/>
                  <a:gd name="connsiteX536" fmla="*/ 0 w 10000"/>
                  <a:gd name="connsiteY536" fmla="*/ 9446 h 10000"/>
                  <a:gd name="connsiteX537" fmla="*/ 0 w 10000"/>
                  <a:gd name="connsiteY537" fmla="*/ 9473 h 10000"/>
                  <a:gd name="connsiteX538" fmla="*/ 0 w 10000"/>
                  <a:gd name="connsiteY538" fmla="*/ 9500 h 10000"/>
                  <a:gd name="connsiteX539" fmla="*/ 178 w 10000"/>
                  <a:gd name="connsiteY539" fmla="*/ 9534 h 10000"/>
                  <a:gd name="connsiteX540" fmla="*/ 355 w 10000"/>
                  <a:gd name="connsiteY540" fmla="*/ 9554 h 10000"/>
                  <a:gd name="connsiteX541" fmla="*/ 530 w 10000"/>
                  <a:gd name="connsiteY541" fmla="*/ 9581 h 10000"/>
                  <a:gd name="connsiteX542" fmla="*/ 718 w 10000"/>
                  <a:gd name="connsiteY542" fmla="*/ 9588 h 10000"/>
                  <a:gd name="connsiteX543" fmla="*/ 1083 w 10000"/>
                  <a:gd name="connsiteY543" fmla="*/ 9602 h 10000"/>
                  <a:gd name="connsiteX544" fmla="*/ 1459 w 10000"/>
                  <a:gd name="connsiteY544" fmla="*/ 9588 h 10000"/>
                  <a:gd name="connsiteX545" fmla="*/ 1834 w 10000"/>
                  <a:gd name="connsiteY545" fmla="*/ 9575 h 10000"/>
                  <a:gd name="connsiteX546" fmla="*/ 2210 w 10000"/>
                  <a:gd name="connsiteY546" fmla="*/ 9561 h 10000"/>
                  <a:gd name="connsiteX547" fmla="*/ 2575 w 10000"/>
                  <a:gd name="connsiteY547" fmla="*/ 9554 h 10000"/>
                  <a:gd name="connsiteX548" fmla="*/ 2949 w 10000"/>
                  <a:gd name="connsiteY548" fmla="*/ 9561 h 10000"/>
                  <a:gd name="connsiteX549" fmla="*/ 2949 w 10000"/>
                  <a:gd name="connsiteY549" fmla="*/ 9581 h 10000"/>
                  <a:gd name="connsiteX550" fmla="*/ 2961 w 10000"/>
                  <a:gd name="connsiteY550" fmla="*/ 9602 h 10000"/>
                  <a:gd name="connsiteX551" fmla="*/ 2961 w 10000"/>
                  <a:gd name="connsiteY551" fmla="*/ 9615 h 10000"/>
                  <a:gd name="connsiteX552" fmla="*/ 2961 w 10000"/>
                  <a:gd name="connsiteY552" fmla="*/ 9635 h 10000"/>
                  <a:gd name="connsiteX553" fmla="*/ 2984 w 10000"/>
                  <a:gd name="connsiteY553" fmla="*/ 9662 h 10000"/>
                  <a:gd name="connsiteX554" fmla="*/ 2995 w 10000"/>
                  <a:gd name="connsiteY554" fmla="*/ 9683 h 10000"/>
                  <a:gd name="connsiteX555" fmla="*/ 2995 w 10000"/>
                  <a:gd name="connsiteY555" fmla="*/ 9696 h 10000"/>
                  <a:gd name="connsiteX556" fmla="*/ 3017 w 10000"/>
                  <a:gd name="connsiteY556" fmla="*/ 9716 h 10000"/>
                  <a:gd name="connsiteX557" fmla="*/ 3040 w 10000"/>
                  <a:gd name="connsiteY557" fmla="*/ 9743 h 10000"/>
                  <a:gd name="connsiteX558" fmla="*/ 3073 w 10000"/>
                  <a:gd name="connsiteY558" fmla="*/ 9764 h 10000"/>
                  <a:gd name="connsiteX559" fmla="*/ 3106 w 10000"/>
                  <a:gd name="connsiteY559" fmla="*/ 9784 h 10000"/>
                  <a:gd name="connsiteX560" fmla="*/ 3128 w 10000"/>
                  <a:gd name="connsiteY560" fmla="*/ 9797 h 10000"/>
                  <a:gd name="connsiteX561" fmla="*/ 3171 w 10000"/>
                  <a:gd name="connsiteY561" fmla="*/ 9818 h 10000"/>
                  <a:gd name="connsiteX562" fmla="*/ 3204 w 10000"/>
                  <a:gd name="connsiteY562" fmla="*/ 9838 h 10000"/>
                  <a:gd name="connsiteX563" fmla="*/ 3248 w 10000"/>
                  <a:gd name="connsiteY563" fmla="*/ 9845 h 10000"/>
                  <a:gd name="connsiteX564" fmla="*/ 3282 w 10000"/>
                  <a:gd name="connsiteY564" fmla="*/ 9865 h 10000"/>
                  <a:gd name="connsiteX565" fmla="*/ 3315 w 10000"/>
                  <a:gd name="connsiteY565" fmla="*/ 9865 h 10000"/>
                  <a:gd name="connsiteX566" fmla="*/ 3326 w 10000"/>
                  <a:gd name="connsiteY566" fmla="*/ 9872 h 10000"/>
                  <a:gd name="connsiteX567" fmla="*/ 3338 w 10000"/>
                  <a:gd name="connsiteY567" fmla="*/ 9872 h 10000"/>
                  <a:gd name="connsiteX568" fmla="*/ 3359 w 10000"/>
                  <a:gd name="connsiteY568" fmla="*/ 9872 h 10000"/>
                  <a:gd name="connsiteX569" fmla="*/ 3371 w 10000"/>
                  <a:gd name="connsiteY569" fmla="*/ 9872 h 10000"/>
                  <a:gd name="connsiteX570" fmla="*/ 3382 w 10000"/>
                  <a:gd name="connsiteY570" fmla="*/ 9872 h 10000"/>
                  <a:gd name="connsiteX571" fmla="*/ 3404 w 10000"/>
                  <a:gd name="connsiteY571" fmla="*/ 9872 h 10000"/>
                  <a:gd name="connsiteX572" fmla="*/ 3415 w 10000"/>
                  <a:gd name="connsiteY572" fmla="*/ 9872 h 10000"/>
                  <a:gd name="connsiteX573" fmla="*/ 3448 w 10000"/>
                  <a:gd name="connsiteY573" fmla="*/ 9892 h 10000"/>
                  <a:gd name="connsiteX574" fmla="*/ 3469 w 10000"/>
                  <a:gd name="connsiteY574" fmla="*/ 9899 h 10000"/>
                  <a:gd name="connsiteX575" fmla="*/ 3502 w 10000"/>
                  <a:gd name="connsiteY575" fmla="*/ 9905 h 10000"/>
                  <a:gd name="connsiteX576" fmla="*/ 3536 w 10000"/>
                  <a:gd name="connsiteY576" fmla="*/ 9905 h 10000"/>
                  <a:gd name="connsiteX577" fmla="*/ 3580 w 10000"/>
                  <a:gd name="connsiteY577" fmla="*/ 9905 h 10000"/>
                  <a:gd name="connsiteX578" fmla="*/ 3613 w 10000"/>
                  <a:gd name="connsiteY578" fmla="*/ 9919 h 10000"/>
                  <a:gd name="connsiteX579" fmla="*/ 3657 w 10000"/>
                  <a:gd name="connsiteY579" fmla="*/ 9926 h 10000"/>
                  <a:gd name="connsiteX580" fmla="*/ 3669 w 10000"/>
                  <a:gd name="connsiteY580" fmla="*/ 9946 h 10000"/>
                  <a:gd name="connsiteX581" fmla="*/ 3746 w 10000"/>
                  <a:gd name="connsiteY581" fmla="*/ 9953 h 10000"/>
                  <a:gd name="connsiteX582" fmla="*/ 3801 w 10000"/>
                  <a:gd name="connsiteY582" fmla="*/ 9966 h 10000"/>
                  <a:gd name="connsiteX583" fmla="*/ 3878 w 10000"/>
                  <a:gd name="connsiteY583" fmla="*/ 9973 h 10000"/>
                  <a:gd name="connsiteX584" fmla="*/ 3934 w 10000"/>
                  <a:gd name="connsiteY584" fmla="*/ 9973 h 10000"/>
                  <a:gd name="connsiteX585" fmla="*/ 4012 w 10000"/>
                  <a:gd name="connsiteY585" fmla="*/ 9980 h 10000"/>
                  <a:gd name="connsiteX586" fmla="*/ 4089 w 10000"/>
                  <a:gd name="connsiteY586" fmla="*/ 9993 h 10000"/>
                  <a:gd name="connsiteX587" fmla="*/ 4144 w 10000"/>
                  <a:gd name="connsiteY587" fmla="*/ 9993 h 10000"/>
                  <a:gd name="connsiteX588" fmla="*/ 4221 w 10000"/>
                  <a:gd name="connsiteY58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338 w 10000"/>
                  <a:gd name="connsiteY463" fmla="*/ 3619 h 10000"/>
                  <a:gd name="connsiteX464" fmla="*/ 1216 w 10000"/>
                  <a:gd name="connsiteY464" fmla="*/ 3734 h 10000"/>
                  <a:gd name="connsiteX465" fmla="*/ 1216 w 10000"/>
                  <a:gd name="connsiteY465" fmla="*/ 3754 h 10000"/>
                  <a:gd name="connsiteX466" fmla="*/ 1194 w 10000"/>
                  <a:gd name="connsiteY466" fmla="*/ 3747 h 10000"/>
                  <a:gd name="connsiteX467" fmla="*/ 1150 w 10000"/>
                  <a:gd name="connsiteY467" fmla="*/ 3747 h 10000"/>
                  <a:gd name="connsiteX468" fmla="*/ 1106 w 10000"/>
                  <a:gd name="connsiteY468" fmla="*/ 3734 h 10000"/>
                  <a:gd name="connsiteX469" fmla="*/ 1072 w 10000"/>
                  <a:gd name="connsiteY469" fmla="*/ 3734 h 10000"/>
                  <a:gd name="connsiteX470" fmla="*/ 1028 w 10000"/>
                  <a:gd name="connsiteY470" fmla="*/ 3734 h 10000"/>
                  <a:gd name="connsiteX471" fmla="*/ 983 w 10000"/>
                  <a:gd name="connsiteY471" fmla="*/ 3734 h 10000"/>
                  <a:gd name="connsiteX472" fmla="*/ 939 w 10000"/>
                  <a:gd name="connsiteY472" fmla="*/ 3754 h 10000"/>
                  <a:gd name="connsiteX473" fmla="*/ 895 w 10000"/>
                  <a:gd name="connsiteY473" fmla="*/ 3761 h 10000"/>
                  <a:gd name="connsiteX474" fmla="*/ 895 w 10000"/>
                  <a:gd name="connsiteY474" fmla="*/ 3781 h 10000"/>
                  <a:gd name="connsiteX475" fmla="*/ 873 w 10000"/>
                  <a:gd name="connsiteY475" fmla="*/ 3788 h 10000"/>
                  <a:gd name="connsiteX476" fmla="*/ 873 w 10000"/>
                  <a:gd name="connsiteY476" fmla="*/ 3808 h 10000"/>
                  <a:gd name="connsiteX477" fmla="*/ 873 w 10000"/>
                  <a:gd name="connsiteY477" fmla="*/ 3815 h 10000"/>
                  <a:gd name="connsiteX478" fmla="*/ 895 w 10000"/>
                  <a:gd name="connsiteY478" fmla="*/ 3835 h 10000"/>
                  <a:gd name="connsiteX479" fmla="*/ 895 w 10000"/>
                  <a:gd name="connsiteY479" fmla="*/ 3856 h 10000"/>
                  <a:gd name="connsiteX480" fmla="*/ 895 w 10000"/>
                  <a:gd name="connsiteY480" fmla="*/ 3862 h 10000"/>
                  <a:gd name="connsiteX481" fmla="*/ 873 w 10000"/>
                  <a:gd name="connsiteY481" fmla="*/ 3883 h 10000"/>
                  <a:gd name="connsiteX482" fmla="*/ 829 w 10000"/>
                  <a:gd name="connsiteY482" fmla="*/ 3889 h 10000"/>
                  <a:gd name="connsiteX483" fmla="*/ 774 w 10000"/>
                  <a:gd name="connsiteY483" fmla="*/ 3903 h 10000"/>
                  <a:gd name="connsiteX484" fmla="*/ 730 w 10000"/>
                  <a:gd name="connsiteY484" fmla="*/ 3916 h 10000"/>
                  <a:gd name="connsiteX485" fmla="*/ 674 w 10000"/>
                  <a:gd name="connsiteY485" fmla="*/ 3937 h 10000"/>
                  <a:gd name="connsiteX486" fmla="*/ 620 w 10000"/>
                  <a:gd name="connsiteY486" fmla="*/ 3957 h 10000"/>
                  <a:gd name="connsiteX487" fmla="*/ 597 w 10000"/>
                  <a:gd name="connsiteY487" fmla="*/ 3984 h 10000"/>
                  <a:gd name="connsiteX488" fmla="*/ 563 w 10000"/>
                  <a:gd name="connsiteY488" fmla="*/ 4018 h 10000"/>
                  <a:gd name="connsiteX489" fmla="*/ 530 w 10000"/>
                  <a:gd name="connsiteY489" fmla="*/ 4065 h 10000"/>
                  <a:gd name="connsiteX490" fmla="*/ 553 w 10000"/>
                  <a:gd name="connsiteY490" fmla="*/ 4092 h 10000"/>
                  <a:gd name="connsiteX491" fmla="*/ 553 w 10000"/>
                  <a:gd name="connsiteY491" fmla="*/ 4119 h 10000"/>
                  <a:gd name="connsiteX492" fmla="*/ 563 w 10000"/>
                  <a:gd name="connsiteY492" fmla="*/ 4146 h 10000"/>
                  <a:gd name="connsiteX493" fmla="*/ 574 w 10000"/>
                  <a:gd name="connsiteY493" fmla="*/ 4166 h 10000"/>
                  <a:gd name="connsiteX494" fmla="*/ 2486 w 10000"/>
                  <a:gd name="connsiteY494" fmla="*/ 6556 h 10000"/>
                  <a:gd name="connsiteX495" fmla="*/ 2608 w 10000"/>
                  <a:gd name="connsiteY495" fmla="*/ 6563 h 10000"/>
                  <a:gd name="connsiteX496" fmla="*/ 2740 w 10000"/>
                  <a:gd name="connsiteY496" fmla="*/ 6570 h 10000"/>
                  <a:gd name="connsiteX497" fmla="*/ 2862 w 10000"/>
                  <a:gd name="connsiteY497" fmla="*/ 6570 h 10000"/>
                  <a:gd name="connsiteX498" fmla="*/ 2984 w 10000"/>
                  <a:gd name="connsiteY498" fmla="*/ 6563 h 10000"/>
                  <a:gd name="connsiteX499" fmla="*/ 2984 w 10000"/>
                  <a:gd name="connsiteY499" fmla="*/ 6590 h 10000"/>
                  <a:gd name="connsiteX500" fmla="*/ 2961 w 10000"/>
                  <a:gd name="connsiteY500" fmla="*/ 6624 h 10000"/>
                  <a:gd name="connsiteX501" fmla="*/ 2961 w 10000"/>
                  <a:gd name="connsiteY501" fmla="*/ 6651 h 10000"/>
                  <a:gd name="connsiteX502" fmla="*/ 2961 w 10000"/>
                  <a:gd name="connsiteY502" fmla="*/ 6678 h 10000"/>
                  <a:gd name="connsiteX503" fmla="*/ 2949 w 10000"/>
                  <a:gd name="connsiteY503" fmla="*/ 6712 h 10000"/>
                  <a:gd name="connsiteX504" fmla="*/ 2949 w 10000"/>
                  <a:gd name="connsiteY504" fmla="*/ 6739 h 10000"/>
                  <a:gd name="connsiteX505" fmla="*/ 2939 w 10000"/>
                  <a:gd name="connsiteY505" fmla="*/ 6766 h 10000"/>
                  <a:gd name="connsiteX506" fmla="*/ 2939 w 10000"/>
                  <a:gd name="connsiteY506" fmla="*/ 6793 h 10000"/>
                  <a:gd name="connsiteX507" fmla="*/ 2906 w 10000"/>
                  <a:gd name="connsiteY507" fmla="*/ 6989 h 10000"/>
                  <a:gd name="connsiteX508" fmla="*/ 2906 w 10000"/>
                  <a:gd name="connsiteY508" fmla="*/ 7184 h 10000"/>
                  <a:gd name="connsiteX509" fmla="*/ 2916 w 10000"/>
                  <a:gd name="connsiteY509" fmla="*/ 7380 h 10000"/>
                  <a:gd name="connsiteX510" fmla="*/ 2949 w 10000"/>
                  <a:gd name="connsiteY510" fmla="*/ 7576 h 10000"/>
                  <a:gd name="connsiteX511" fmla="*/ 2995 w 10000"/>
                  <a:gd name="connsiteY511" fmla="*/ 7765 h 10000"/>
                  <a:gd name="connsiteX512" fmla="*/ 3061 w 10000"/>
                  <a:gd name="connsiteY512" fmla="*/ 7968 h 10000"/>
                  <a:gd name="connsiteX513" fmla="*/ 3128 w 10000"/>
                  <a:gd name="connsiteY513" fmla="*/ 8157 h 10000"/>
                  <a:gd name="connsiteX514" fmla="*/ 3204 w 10000"/>
                  <a:gd name="connsiteY514" fmla="*/ 8339 h 10000"/>
                  <a:gd name="connsiteX515" fmla="*/ 3502 w 10000"/>
                  <a:gd name="connsiteY515" fmla="*/ 8852 h 10000"/>
                  <a:gd name="connsiteX516" fmla="*/ 3073 w 10000"/>
                  <a:gd name="connsiteY516" fmla="*/ 8832 h 10000"/>
                  <a:gd name="connsiteX517" fmla="*/ 2619 w 10000"/>
                  <a:gd name="connsiteY517" fmla="*/ 8832 h 10000"/>
                  <a:gd name="connsiteX518" fmla="*/ 2399 w 10000"/>
                  <a:gd name="connsiteY518" fmla="*/ 8832 h 10000"/>
                  <a:gd name="connsiteX519" fmla="*/ 2178 w 10000"/>
                  <a:gd name="connsiteY519" fmla="*/ 8845 h 10000"/>
                  <a:gd name="connsiteX520" fmla="*/ 1956 w 10000"/>
                  <a:gd name="connsiteY520" fmla="*/ 8859 h 10000"/>
                  <a:gd name="connsiteX521" fmla="*/ 1723 w 10000"/>
                  <a:gd name="connsiteY521" fmla="*/ 8879 h 10000"/>
                  <a:gd name="connsiteX522" fmla="*/ 1514 w 10000"/>
                  <a:gd name="connsiteY522" fmla="*/ 8906 h 10000"/>
                  <a:gd name="connsiteX523" fmla="*/ 1293 w 10000"/>
                  <a:gd name="connsiteY523" fmla="*/ 8933 h 10000"/>
                  <a:gd name="connsiteX524" fmla="*/ 1083 w 10000"/>
                  <a:gd name="connsiteY524" fmla="*/ 8967 h 10000"/>
                  <a:gd name="connsiteX525" fmla="*/ 873 w 10000"/>
                  <a:gd name="connsiteY525" fmla="*/ 9014 h 10000"/>
                  <a:gd name="connsiteX526" fmla="*/ 685 w 10000"/>
                  <a:gd name="connsiteY526" fmla="*/ 9068 h 10000"/>
                  <a:gd name="connsiteX527" fmla="*/ 486 w 10000"/>
                  <a:gd name="connsiteY527" fmla="*/ 9136 h 10000"/>
                  <a:gd name="connsiteX528" fmla="*/ 299 w 10000"/>
                  <a:gd name="connsiteY528" fmla="*/ 9196 h 10000"/>
                  <a:gd name="connsiteX529" fmla="*/ 122 w 10000"/>
                  <a:gd name="connsiteY529" fmla="*/ 9278 h 10000"/>
                  <a:gd name="connsiteX530" fmla="*/ 87 w 10000"/>
                  <a:gd name="connsiteY530" fmla="*/ 9305 h 10000"/>
                  <a:gd name="connsiteX531" fmla="*/ 66 w 10000"/>
                  <a:gd name="connsiteY531" fmla="*/ 9332 h 10000"/>
                  <a:gd name="connsiteX532" fmla="*/ 44 w 10000"/>
                  <a:gd name="connsiteY532" fmla="*/ 9359 h 10000"/>
                  <a:gd name="connsiteX533" fmla="*/ 22 w 10000"/>
                  <a:gd name="connsiteY533" fmla="*/ 9392 h 10000"/>
                  <a:gd name="connsiteX534" fmla="*/ 11 w 10000"/>
                  <a:gd name="connsiteY534" fmla="*/ 9419 h 10000"/>
                  <a:gd name="connsiteX535" fmla="*/ 0 w 10000"/>
                  <a:gd name="connsiteY535" fmla="*/ 9446 h 10000"/>
                  <a:gd name="connsiteX536" fmla="*/ 0 w 10000"/>
                  <a:gd name="connsiteY536" fmla="*/ 9473 h 10000"/>
                  <a:gd name="connsiteX537" fmla="*/ 0 w 10000"/>
                  <a:gd name="connsiteY537" fmla="*/ 9500 h 10000"/>
                  <a:gd name="connsiteX538" fmla="*/ 178 w 10000"/>
                  <a:gd name="connsiteY538" fmla="*/ 9534 h 10000"/>
                  <a:gd name="connsiteX539" fmla="*/ 355 w 10000"/>
                  <a:gd name="connsiteY539" fmla="*/ 9554 h 10000"/>
                  <a:gd name="connsiteX540" fmla="*/ 530 w 10000"/>
                  <a:gd name="connsiteY540" fmla="*/ 9581 h 10000"/>
                  <a:gd name="connsiteX541" fmla="*/ 718 w 10000"/>
                  <a:gd name="connsiteY541" fmla="*/ 9588 h 10000"/>
                  <a:gd name="connsiteX542" fmla="*/ 1083 w 10000"/>
                  <a:gd name="connsiteY542" fmla="*/ 9602 h 10000"/>
                  <a:gd name="connsiteX543" fmla="*/ 1459 w 10000"/>
                  <a:gd name="connsiteY543" fmla="*/ 9588 h 10000"/>
                  <a:gd name="connsiteX544" fmla="*/ 1834 w 10000"/>
                  <a:gd name="connsiteY544" fmla="*/ 9575 h 10000"/>
                  <a:gd name="connsiteX545" fmla="*/ 2210 w 10000"/>
                  <a:gd name="connsiteY545" fmla="*/ 9561 h 10000"/>
                  <a:gd name="connsiteX546" fmla="*/ 2575 w 10000"/>
                  <a:gd name="connsiteY546" fmla="*/ 9554 h 10000"/>
                  <a:gd name="connsiteX547" fmla="*/ 2949 w 10000"/>
                  <a:gd name="connsiteY547" fmla="*/ 9561 h 10000"/>
                  <a:gd name="connsiteX548" fmla="*/ 2949 w 10000"/>
                  <a:gd name="connsiteY548" fmla="*/ 9581 h 10000"/>
                  <a:gd name="connsiteX549" fmla="*/ 2961 w 10000"/>
                  <a:gd name="connsiteY549" fmla="*/ 9602 h 10000"/>
                  <a:gd name="connsiteX550" fmla="*/ 2961 w 10000"/>
                  <a:gd name="connsiteY550" fmla="*/ 9615 h 10000"/>
                  <a:gd name="connsiteX551" fmla="*/ 2961 w 10000"/>
                  <a:gd name="connsiteY551" fmla="*/ 9635 h 10000"/>
                  <a:gd name="connsiteX552" fmla="*/ 2984 w 10000"/>
                  <a:gd name="connsiteY552" fmla="*/ 9662 h 10000"/>
                  <a:gd name="connsiteX553" fmla="*/ 2995 w 10000"/>
                  <a:gd name="connsiteY553" fmla="*/ 9683 h 10000"/>
                  <a:gd name="connsiteX554" fmla="*/ 2995 w 10000"/>
                  <a:gd name="connsiteY554" fmla="*/ 9696 h 10000"/>
                  <a:gd name="connsiteX555" fmla="*/ 3017 w 10000"/>
                  <a:gd name="connsiteY555" fmla="*/ 9716 h 10000"/>
                  <a:gd name="connsiteX556" fmla="*/ 3040 w 10000"/>
                  <a:gd name="connsiteY556" fmla="*/ 9743 h 10000"/>
                  <a:gd name="connsiteX557" fmla="*/ 3073 w 10000"/>
                  <a:gd name="connsiteY557" fmla="*/ 9764 h 10000"/>
                  <a:gd name="connsiteX558" fmla="*/ 3106 w 10000"/>
                  <a:gd name="connsiteY558" fmla="*/ 9784 h 10000"/>
                  <a:gd name="connsiteX559" fmla="*/ 3128 w 10000"/>
                  <a:gd name="connsiteY559" fmla="*/ 9797 h 10000"/>
                  <a:gd name="connsiteX560" fmla="*/ 3171 w 10000"/>
                  <a:gd name="connsiteY560" fmla="*/ 9818 h 10000"/>
                  <a:gd name="connsiteX561" fmla="*/ 3204 w 10000"/>
                  <a:gd name="connsiteY561" fmla="*/ 9838 h 10000"/>
                  <a:gd name="connsiteX562" fmla="*/ 3248 w 10000"/>
                  <a:gd name="connsiteY562" fmla="*/ 9845 h 10000"/>
                  <a:gd name="connsiteX563" fmla="*/ 3282 w 10000"/>
                  <a:gd name="connsiteY563" fmla="*/ 9865 h 10000"/>
                  <a:gd name="connsiteX564" fmla="*/ 3315 w 10000"/>
                  <a:gd name="connsiteY564" fmla="*/ 9865 h 10000"/>
                  <a:gd name="connsiteX565" fmla="*/ 3326 w 10000"/>
                  <a:gd name="connsiteY565" fmla="*/ 9872 h 10000"/>
                  <a:gd name="connsiteX566" fmla="*/ 3338 w 10000"/>
                  <a:gd name="connsiteY566" fmla="*/ 9872 h 10000"/>
                  <a:gd name="connsiteX567" fmla="*/ 3359 w 10000"/>
                  <a:gd name="connsiteY567" fmla="*/ 9872 h 10000"/>
                  <a:gd name="connsiteX568" fmla="*/ 3371 w 10000"/>
                  <a:gd name="connsiteY568" fmla="*/ 9872 h 10000"/>
                  <a:gd name="connsiteX569" fmla="*/ 3382 w 10000"/>
                  <a:gd name="connsiteY569" fmla="*/ 9872 h 10000"/>
                  <a:gd name="connsiteX570" fmla="*/ 3404 w 10000"/>
                  <a:gd name="connsiteY570" fmla="*/ 9872 h 10000"/>
                  <a:gd name="connsiteX571" fmla="*/ 3415 w 10000"/>
                  <a:gd name="connsiteY571" fmla="*/ 9872 h 10000"/>
                  <a:gd name="connsiteX572" fmla="*/ 3448 w 10000"/>
                  <a:gd name="connsiteY572" fmla="*/ 9892 h 10000"/>
                  <a:gd name="connsiteX573" fmla="*/ 3469 w 10000"/>
                  <a:gd name="connsiteY573" fmla="*/ 9899 h 10000"/>
                  <a:gd name="connsiteX574" fmla="*/ 3502 w 10000"/>
                  <a:gd name="connsiteY574" fmla="*/ 9905 h 10000"/>
                  <a:gd name="connsiteX575" fmla="*/ 3536 w 10000"/>
                  <a:gd name="connsiteY575" fmla="*/ 9905 h 10000"/>
                  <a:gd name="connsiteX576" fmla="*/ 3580 w 10000"/>
                  <a:gd name="connsiteY576" fmla="*/ 9905 h 10000"/>
                  <a:gd name="connsiteX577" fmla="*/ 3613 w 10000"/>
                  <a:gd name="connsiteY577" fmla="*/ 9919 h 10000"/>
                  <a:gd name="connsiteX578" fmla="*/ 3657 w 10000"/>
                  <a:gd name="connsiteY578" fmla="*/ 9926 h 10000"/>
                  <a:gd name="connsiteX579" fmla="*/ 3669 w 10000"/>
                  <a:gd name="connsiteY579" fmla="*/ 9946 h 10000"/>
                  <a:gd name="connsiteX580" fmla="*/ 3746 w 10000"/>
                  <a:gd name="connsiteY580" fmla="*/ 9953 h 10000"/>
                  <a:gd name="connsiteX581" fmla="*/ 3801 w 10000"/>
                  <a:gd name="connsiteY581" fmla="*/ 9966 h 10000"/>
                  <a:gd name="connsiteX582" fmla="*/ 3878 w 10000"/>
                  <a:gd name="connsiteY582" fmla="*/ 9973 h 10000"/>
                  <a:gd name="connsiteX583" fmla="*/ 3934 w 10000"/>
                  <a:gd name="connsiteY583" fmla="*/ 9973 h 10000"/>
                  <a:gd name="connsiteX584" fmla="*/ 4012 w 10000"/>
                  <a:gd name="connsiteY584" fmla="*/ 9980 h 10000"/>
                  <a:gd name="connsiteX585" fmla="*/ 4089 w 10000"/>
                  <a:gd name="connsiteY585" fmla="*/ 9993 h 10000"/>
                  <a:gd name="connsiteX586" fmla="*/ 4144 w 10000"/>
                  <a:gd name="connsiteY586" fmla="*/ 9993 h 10000"/>
                  <a:gd name="connsiteX587" fmla="*/ 4221 w 10000"/>
                  <a:gd name="connsiteY58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216 w 10000"/>
                  <a:gd name="connsiteY463" fmla="*/ 3734 h 10000"/>
                  <a:gd name="connsiteX464" fmla="*/ 1216 w 10000"/>
                  <a:gd name="connsiteY464" fmla="*/ 3754 h 10000"/>
                  <a:gd name="connsiteX465" fmla="*/ 1194 w 10000"/>
                  <a:gd name="connsiteY465" fmla="*/ 3747 h 10000"/>
                  <a:gd name="connsiteX466" fmla="*/ 1150 w 10000"/>
                  <a:gd name="connsiteY466" fmla="*/ 3747 h 10000"/>
                  <a:gd name="connsiteX467" fmla="*/ 1106 w 10000"/>
                  <a:gd name="connsiteY467" fmla="*/ 3734 h 10000"/>
                  <a:gd name="connsiteX468" fmla="*/ 1072 w 10000"/>
                  <a:gd name="connsiteY468" fmla="*/ 3734 h 10000"/>
                  <a:gd name="connsiteX469" fmla="*/ 1028 w 10000"/>
                  <a:gd name="connsiteY469" fmla="*/ 3734 h 10000"/>
                  <a:gd name="connsiteX470" fmla="*/ 983 w 10000"/>
                  <a:gd name="connsiteY470" fmla="*/ 3734 h 10000"/>
                  <a:gd name="connsiteX471" fmla="*/ 939 w 10000"/>
                  <a:gd name="connsiteY471" fmla="*/ 3754 h 10000"/>
                  <a:gd name="connsiteX472" fmla="*/ 895 w 10000"/>
                  <a:gd name="connsiteY472" fmla="*/ 3761 h 10000"/>
                  <a:gd name="connsiteX473" fmla="*/ 895 w 10000"/>
                  <a:gd name="connsiteY473" fmla="*/ 3781 h 10000"/>
                  <a:gd name="connsiteX474" fmla="*/ 873 w 10000"/>
                  <a:gd name="connsiteY474" fmla="*/ 3788 h 10000"/>
                  <a:gd name="connsiteX475" fmla="*/ 873 w 10000"/>
                  <a:gd name="connsiteY475" fmla="*/ 3808 h 10000"/>
                  <a:gd name="connsiteX476" fmla="*/ 873 w 10000"/>
                  <a:gd name="connsiteY476" fmla="*/ 3815 h 10000"/>
                  <a:gd name="connsiteX477" fmla="*/ 895 w 10000"/>
                  <a:gd name="connsiteY477" fmla="*/ 3835 h 10000"/>
                  <a:gd name="connsiteX478" fmla="*/ 895 w 10000"/>
                  <a:gd name="connsiteY478" fmla="*/ 3856 h 10000"/>
                  <a:gd name="connsiteX479" fmla="*/ 895 w 10000"/>
                  <a:gd name="connsiteY479" fmla="*/ 3862 h 10000"/>
                  <a:gd name="connsiteX480" fmla="*/ 873 w 10000"/>
                  <a:gd name="connsiteY480" fmla="*/ 3883 h 10000"/>
                  <a:gd name="connsiteX481" fmla="*/ 829 w 10000"/>
                  <a:gd name="connsiteY481" fmla="*/ 3889 h 10000"/>
                  <a:gd name="connsiteX482" fmla="*/ 774 w 10000"/>
                  <a:gd name="connsiteY482" fmla="*/ 3903 h 10000"/>
                  <a:gd name="connsiteX483" fmla="*/ 730 w 10000"/>
                  <a:gd name="connsiteY483" fmla="*/ 3916 h 10000"/>
                  <a:gd name="connsiteX484" fmla="*/ 674 w 10000"/>
                  <a:gd name="connsiteY484" fmla="*/ 3937 h 10000"/>
                  <a:gd name="connsiteX485" fmla="*/ 620 w 10000"/>
                  <a:gd name="connsiteY485" fmla="*/ 3957 h 10000"/>
                  <a:gd name="connsiteX486" fmla="*/ 597 w 10000"/>
                  <a:gd name="connsiteY486" fmla="*/ 3984 h 10000"/>
                  <a:gd name="connsiteX487" fmla="*/ 563 w 10000"/>
                  <a:gd name="connsiteY487" fmla="*/ 4018 h 10000"/>
                  <a:gd name="connsiteX488" fmla="*/ 530 w 10000"/>
                  <a:gd name="connsiteY488" fmla="*/ 4065 h 10000"/>
                  <a:gd name="connsiteX489" fmla="*/ 553 w 10000"/>
                  <a:gd name="connsiteY489" fmla="*/ 4092 h 10000"/>
                  <a:gd name="connsiteX490" fmla="*/ 553 w 10000"/>
                  <a:gd name="connsiteY490" fmla="*/ 4119 h 10000"/>
                  <a:gd name="connsiteX491" fmla="*/ 563 w 10000"/>
                  <a:gd name="connsiteY491" fmla="*/ 4146 h 10000"/>
                  <a:gd name="connsiteX492" fmla="*/ 574 w 10000"/>
                  <a:gd name="connsiteY492" fmla="*/ 4166 h 10000"/>
                  <a:gd name="connsiteX493" fmla="*/ 2486 w 10000"/>
                  <a:gd name="connsiteY493" fmla="*/ 6556 h 10000"/>
                  <a:gd name="connsiteX494" fmla="*/ 2608 w 10000"/>
                  <a:gd name="connsiteY494" fmla="*/ 6563 h 10000"/>
                  <a:gd name="connsiteX495" fmla="*/ 2740 w 10000"/>
                  <a:gd name="connsiteY495" fmla="*/ 6570 h 10000"/>
                  <a:gd name="connsiteX496" fmla="*/ 2862 w 10000"/>
                  <a:gd name="connsiteY496" fmla="*/ 6570 h 10000"/>
                  <a:gd name="connsiteX497" fmla="*/ 2984 w 10000"/>
                  <a:gd name="connsiteY497" fmla="*/ 6563 h 10000"/>
                  <a:gd name="connsiteX498" fmla="*/ 2984 w 10000"/>
                  <a:gd name="connsiteY498" fmla="*/ 6590 h 10000"/>
                  <a:gd name="connsiteX499" fmla="*/ 2961 w 10000"/>
                  <a:gd name="connsiteY499" fmla="*/ 6624 h 10000"/>
                  <a:gd name="connsiteX500" fmla="*/ 2961 w 10000"/>
                  <a:gd name="connsiteY500" fmla="*/ 6651 h 10000"/>
                  <a:gd name="connsiteX501" fmla="*/ 2961 w 10000"/>
                  <a:gd name="connsiteY501" fmla="*/ 6678 h 10000"/>
                  <a:gd name="connsiteX502" fmla="*/ 2949 w 10000"/>
                  <a:gd name="connsiteY502" fmla="*/ 6712 h 10000"/>
                  <a:gd name="connsiteX503" fmla="*/ 2949 w 10000"/>
                  <a:gd name="connsiteY503" fmla="*/ 6739 h 10000"/>
                  <a:gd name="connsiteX504" fmla="*/ 2939 w 10000"/>
                  <a:gd name="connsiteY504" fmla="*/ 6766 h 10000"/>
                  <a:gd name="connsiteX505" fmla="*/ 2939 w 10000"/>
                  <a:gd name="connsiteY505" fmla="*/ 6793 h 10000"/>
                  <a:gd name="connsiteX506" fmla="*/ 2906 w 10000"/>
                  <a:gd name="connsiteY506" fmla="*/ 6989 h 10000"/>
                  <a:gd name="connsiteX507" fmla="*/ 2906 w 10000"/>
                  <a:gd name="connsiteY507" fmla="*/ 7184 h 10000"/>
                  <a:gd name="connsiteX508" fmla="*/ 2916 w 10000"/>
                  <a:gd name="connsiteY508" fmla="*/ 7380 h 10000"/>
                  <a:gd name="connsiteX509" fmla="*/ 2949 w 10000"/>
                  <a:gd name="connsiteY509" fmla="*/ 7576 h 10000"/>
                  <a:gd name="connsiteX510" fmla="*/ 2995 w 10000"/>
                  <a:gd name="connsiteY510" fmla="*/ 7765 h 10000"/>
                  <a:gd name="connsiteX511" fmla="*/ 3061 w 10000"/>
                  <a:gd name="connsiteY511" fmla="*/ 7968 h 10000"/>
                  <a:gd name="connsiteX512" fmla="*/ 3128 w 10000"/>
                  <a:gd name="connsiteY512" fmla="*/ 8157 h 10000"/>
                  <a:gd name="connsiteX513" fmla="*/ 3204 w 10000"/>
                  <a:gd name="connsiteY513" fmla="*/ 8339 h 10000"/>
                  <a:gd name="connsiteX514" fmla="*/ 3502 w 10000"/>
                  <a:gd name="connsiteY514" fmla="*/ 8852 h 10000"/>
                  <a:gd name="connsiteX515" fmla="*/ 3073 w 10000"/>
                  <a:gd name="connsiteY515" fmla="*/ 8832 h 10000"/>
                  <a:gd name="connsiteX516" fmla="*/ 2619 w 10000"/>
                  <a:gd name="connsiteY516" fmla="*/ 8832 h 10000"/>
                  <a:gd name="connsiteX517" fmla="*/ 2399 w 10000"/>
                  <a:gd name="connsiteY517" fmla="*/ 8832 h 10000"/>
                  <a:gd name="connsiteX518" fmla="*/ 2178 w 10000"/>
                  <a:gd name="connsiteY518" fmla="*/ 8845 h 10000"/>
                  <a:gd name="connsiteX519" fmla="*/ 1956 w 10000"/>
                  <a:gd name="connsiteY519" fmla="*/ 8859 h 10000"/>
                  <a:gd name="connsiteX520" fmla="*/ 1723 w 10000"/>
                  <a:gd name="connsiteY520" fmla="*/ 8879 h 10000"/>
                  <a:gd name="connsiteX521" fmla="*/ 1514 w 10000"/>
                  <a:gd name="connsiteY521" fmla="*/ 8906 h 10000"/>
                  <a:gd name="connsiteX522" fmla="*/ 1293 w 10000"/>
                  <a:gd name="connsiteY522" fmla="*/ 8933 h 10000"/>
                  <a:gd name="connsiteX523" fmla="*/ 1083 w 10000"/>
                  <a:gd name="connsiteY523" fmla="*/ 8967 h 10000"/>
                  <a:gd name="connsiteX524" fmla="*/ 873 w 10000"/>
                  <a:gd name="connsiteY524" fmla="*/ 9014 h 10000"/>
                  <a:gd name="connsiteX525" fmla="*/ 685 w 10000"/>
                  <a:gd name="connsiteY525" fmla="*/ 9068 h 10000"/>
                  <a:gd name="connsiteX526" fmla="*/ 486 w 10000"/>
                  <a:gd name="connsiteY526" fmla="*/ 9136 h 10000"/>
                  <a:gd name="connsiteX527" fmla="*/ 299 w 10000"/>
                  <a:gd name="connsiteY527" fmla="*/ 9196 h 10000"/>
                  <a:gd name="connsiteX528" fmla="*/ 122 w 10000"/>
                  <a:gd name="connsiteY528" fmla="*/ 9278 h 10000"/>
                  <a:gd name="connsiteX529" fmla="*/ 87 w 10000"/>
                  <a:gd name="connsiteY529" fmla="*/ 9305 h 10000"/>
                  <a:gd name="connsiteX530" fmla="*/ 66 w 10000"/>
                  <a:gd name="connsiteY530" fmla="*/ 9332 h 10000"/>
                  <a:gd name="connsiteX531" fmla="*/ 44 w 10000"/>
                  <a:gd name="connsiteY531" fmla="*/ 9359 h 10000"/>
                  <a:gd name="connsiteX532" fmla="*/ 22 w 10000"/>
                  <a:gd name="connsiteY532" fmla="*/ 9392 h 10000"/>
                  <a:gd name="connsiteX533" fmla="*/ 11 w 10000"/>
                  <a:gd name="connsiteY533" fmla="*/ 9419 h 10000"/>
                  <a:gd name="connsiteX534" fmla="*/ 0 w 10000"/>
                  <a:gd name="connsiteY534" fmla="*/ 9446 h 10000"/>
                  <a:gd name="connsiteX535" fmla="*/ 0 w 10000"/>
                  <a:gd name="connsiteY535" fmla="*/ 9473 h 10000"/>
                  <a:gd name="connsiteX536" fmla="*/ 0 w 10000"/>
                  <a:gd name="connsiteY536" fmla="*/ 9500 h 10000"/>
                  <a:gd name="connsiteX537" fmla="*/ 178 w 10000"/>
                  <a:gd name="connsiteY537" fmla="*/ 9534 h 10000"/>
                  <a:gd name="connsiteX538" fmla="*/ 355 w 10000"/>
                  <a:gd name="connsiteY538" fmla="*/ 9554 h 10000"/>
                  <a:gd name="connsiteX539" fmla="*/ 530 w 10000"/>
                  <a:gd name="connsiteY539" fmla="*/ 9581 h 10000"/>
                  <a:gd name="connsiteX540" fmla="*/ 718 w 10000"/>
                  <a:gd name="connsiteY540" fmla="*/ 9588 h 10000"/>
                  <a:gd name="connsiteX541" fmla="*/ 1083 w 10000"/>
                  <a:gd name="connsiteY541" fmla="*/ 9602 h 10000"/>
                  <a:gd name="connsiteX542" fmla="*/ 1459 w 10000"/>
                  <a:gd name="connsiteY542" fmla="*/ 9588 h 10000"/>
                  <a:gd name="connsiteX543" fmla="*/ 1834 w 10000"/>
                  <a:gd name="connsiteY543" fmla="*/ 9575 h 10000"/>
                  <a:gd name="connsiteX544" fmla="*/ 2210 w 10000"/>
                  <a:gd name="connsiteY544" fmla="*/ 9561 h 10000"/>
                  <a:gd name="connsiteX545" fmla="*/ 2575 w 10000"/>
                  <a:gd name="connsiteY545" fmla="*/ 9554 h 10000"/>
                  <a:gd name="connsiteX546" fmla="*/ 2949 w 10000"/>
                  <a:gd name="connsiteY546" fmla="*/ 9561 h 10000"/>
                  <a:gd name="connsiteX547" fmla="*/ 2949 w 10000"/>
                  <a:gd name="connsiteY547" fmla="*/ 9581 h 10000"/>
                  <a:gd name="connsiteX548" fmla="*/ 2961 w 10000"/>
                  <a:gd name="connsiteY548" fmla="*/ 9602 h 10000"/>
                  <a:gd name="connsiteX549" fmla="*/ 2961 w 10000"/>
                  <a:gd name="connsiteY549" fmla="*/ 9615 h 10000"/>
                  <a:gd name="connsiteX550" fmla="*/ 2961 w 10000"/>
                  <a:gd name="connsiteY550" fmla="*/ 9635 h 10000"/>
                  <a:gd name="connsiteX551" fmla="*/ 2984 w 10000"/>
                  <a:gd name="connsiteY551" fmla="*/ 9662 h 10000"/>
                  <a:gd name="connsiteX552" fmla="*/ 2995 w 10000"/>
                  <a:gd name="connsiteY552" fmla="*/ 9683 h 10000"/>
                  <a:gd name="connsiteX553" fmla="*/ 2995 w 10000"/>
                  <a:gd name="connsiteY553" fmla="*/ 9696 h 10000"/>
                  <a:gd name="connsiteX554" fmla="*/ 3017 w 10000"/>
                  <a:gd name="connsiteY554" fmla="*/ 9716 h 10000"/>
                  <a:gd name="connsiteX555" fmla="*/ 3040 w 10000"/>
                  <a:gd name="connsiteY555" fmla="*/ 9743 h 10000"/>
                  <a:gd name="connsiteX556" fmla="*/ 3073 w 10000"/>
                  <a:gd name="connsiteY556" fmla="*/ 9764 h 10000"/>
                  <a:gd name="connsiteX557" fmla="*/ 3106 w 10000"/>
                  <a:gd name="connsiteY557" fmla="*/ 9784 h 10000"/>
                  <a:gd name="connsiteX558" fmla="*/ 3128 w 10000"/>
                  <a:gd name="connsiteY558" fmla="*/ 9797 h 10000"/>
                  <a:gd name="connsiteX559" fmla="*/ 3171 w 10000"/>
                  <a:gd name="connsiteY559" fmla="*/ 9818 h 10000"/>
                  <a:gd name="connsiteX560" fmla="*/ 3204 w 10000"/>
                  <a:gd name="connsiteY560" fmla="*/ 9838 h 10000"/>
                  <a:gd name="connsiteX561" fmla="*/ 3248 w 10000"/>
                  <a:gd name="connsiteY561" fmla="*/ 9845 h 10000"/>
                  <a:gd name="connsiteX562" fmla="*/ 3282 w 10000"/>
                  <a:gd name="connsiteY562" fmla="*/ 9865 h 10000"/>
                  <a:gd name="connsiteX563" fmla="*/ 3315 w 10000"/>
                  <a:gd name="connsiteY563" fmla="*/ 9865 h 10000"/>
                  <a:gd name="connsiteX564" fmla="*/ 3326 w 10000"/>
                  <a:gd name="connsiteY564" fmla="*/ 9872 h 10000"/>
                  <a:gd name="connsiteX565" fmla="*/ 3338 w 10000"/>
                  <a:gd name="connsiteY565" fmla="*/ 9872 h 10000"/>
                  <a:gd name="connsiteX566" fmla="*/ 3359 w 10000"/>
                  <a:gd name="connsiteY566" fmla="*/ 9872 h 10000"/>
                  <a:gd name="connsiteX567" fmla="*/ 3371 w 10000"/>
                  <a:gd name="connsiteY567" fmla="*/ 9872 h 10000"/>
                  <a:gd name="connsiteX568" fmla="*/ 3382 w 10000"/>
                  <a:gd name="connsiteY568" fmla="*/ 9872 h 10000"/>
                  <a:gd name="connsiteX569" fmla="*/ 3404 w 10000"/>
                  <a:gd name="connsiteY569" fmla="*/ 9872 h 10000"/>
                  <a:gd name="connsiteX570" fmla="*/ 3415 w 10000"/>
                  <a:gd name="connsiteY570" fmla="*/ 9872 h 10000"/>
                  <a:gd name="connsiteX571" fmla="*/ 3448 w 10000"/>
                  <a:gd name="connsiteY571" fmla="*/ 9892 h 10000"/>
                  <a:gd name="connsiteX572" fmla="*/ 3469 w 10000"/>
                  <a:gd name="connsiteY572" fmla="*/ 9899 h 10000"/>
                  <a:gd name="connsiteX573" fmla="*/ 3502 w 10000"/>
                  <a:gd name="connsiteY573" fmla="*/ 9905 h 10000"/>
                  <a:gd name="connsiteX574" fmla="*/ 3536 w 10000"/>
                  <a:gd name="connsiteY574" fmla="*/ 9905 h 10000"/>
                  <a:gd name="connsiteX575" fmla="*/ 3580 w 10000"/>
                  <a:gd name="connsiteY575" fmla="*/ 9905 h 10000"/>
                  <a:gd name="connsiteX576" fmla="*/ 3613 w 10000"/>
                  <a:gd name="connsiteY576" fmla="*/ 9919 h 10000"/>
                  <a:gd name="connsiteX577" fmla="*/ 3657 w 10000"/>
                  <a:gd name="connsiteY577" fmla="*/ 9926 h 10000"/>
                  <a:gd name="connsiteX578" fmla="*/ 3669 w 10000"/>
                  <a:gd name="connsiteY578" fmla="*/ 9946 h 10000"/>
                  <a:gd name="connsiteX579" fmla="*/ 3746 w 10000"/>
                  <a:gd name="connsiteY579" fmla="*/ 9953 h 10000"/>
                  <a:gd name="connsiteX580" fmla="*/ 3801 w 10000"/>
                  <a:gd name="connsiteY580" fmla="*/ 9966 h 10000"/>
                  <a:gd name="connsiteX581" fmla="*/ 3878 w 10000"/>
                  <a:gd name="connsiteY581" fmla="*/ 9973 h 10000"/>
                  <a:gd name="connsiteX582" fmla="*/ 3934 w 10000"/>
                  <a:gd name="connsiteY582" fmla="*/ 9973 h 10000"/>
                  <a:gd name="connsiteX583" fmla="*/ 4012 w 10000"/>
                  <a:gd name="connsiteY583" fmla="*/ 9980 h 10000"/>
                  <a:gd name="connsiteX584" fmla="*/ 4089 w 10000"/>
                  <a:gd name="connsiteY584" fmla="*/ 9993 h 10000"/>
                  <a:gd name="connsiteX585" fmla="*/ 4144 w 10000"/>
                  <a:gd name="connsiteY585" fmla="*/ 9993 h 10000"/>
                  <a:gd name="connsiteX586" fmla="*/ 4221 w 10000"/>
                  <a:gd name="connsiteY58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216 w 10000"/>
                  <a:gd name="connsiteY462" fmla="*/ 3734 h 10000"/>
                  <a:gd name="connsiteX463" fmla="*/ 1216 w 10000"/>
                  <a:gd name="connsiteY463" fmla="*/ 3754 h 10000"/>
                  <a:gd name="connsiteX464" fmla="*/ 1194 w 10000"/>
                  <a:gd name="connsiteY464" fmla="*/ 3747 h 10000"/>
                  <a:gd name="connsiteX465" fmla="*/ 1150 w 10000"/>
                  <a:gd name="connsiteY465" fmla="*/ 3747 h 10000"/>
                  <a:gd name="connsiteX466" fmla="*/ 1106 w 10000"/>
                  <a:gd name="connsiteY466" fmla="*/ 3734 h 10000"/>
                  <a:gd name="connsiteX467" fmla="*/ 1072 w 10000"/>
                  <a:gd name="connsiteY467" fmla="*/ 3734 h 10000"/>
                  <a:gd name="connsiteX468" fmla="*/ 1028 w 10000"/>
                  <a:gd name="connsiteY468" fmla="*/ 3734 h 10000"/>
                  <a:gd name="connsiteX469" fmla="*/ 983 w 10000"/>
                  <a:gd name="connsiteY469" fmla="*/ 3734 h 10000"/>
                  <a:gd name="connsiteX470" fmla="*/ 939 w 10000"/>
                  <a:gd name="connsiteY470" fmla="*/ 3754 h 10000"/>
                  <a:gd name="connsiteX471" fmla="*/ 895 w 10000"/>
                  <a:gd name="connsiteY471" fmla="*/ 3761 h 10000"/>
                  <a:gd name="connsiteX472" fmla="*/ 895 w 10000"/>
                  <a:gd name="connsiteY472" fmla="*/ 3781 h 10000"/>
                  <a:gd name="connsiteX473" fmla="*/ 873 w 10000"/>
                  <a:gd name="connsiteY473" fmla="*/ 3788 h 10000"/>
                  <a:gd name="connsiteX474" fmla="*/ 873 w 10000"/>
                  <a:gd name="connsiteY474" fmla="*/ 3808 h 10000"/>
                  <a:gd name="connsiteX475" fmla="*/ 873 w 10000"/>
                  <a:gd name="connsiteY475" fmla="*/ 3815 h 10000"/>
                  <a:gd name="connsiteX476" fmla="*/ 895 w 10000"/>
                  <a:gd name="connsiteY476" fmla="*/ 3835 h 10000"/>
                  <a:gd name="connsiteX477" fmla="*/ 895 w 10000"/>
                  <a:gd name="connsiteY477" fmla="*/ 3856 h 10000"/>
                  <a:gd name="connsiteX478" fmla="*/ 895 w 10000"/>
                  <a:gd name="connsiteY478" fmla="*/ 3862 h 10000"/>
                  <a:gd name="connsiteX479" fmla="*/ 873 w 10000"/>
                  <a:gd name="connsiteY479" fmla="*/ 3883 h 10000"/>
                  <a:gd name="connsiteX480" fmla="*/ 829 w 10000"/>
                  <a:gd name="connsiteY480" fmla="*/ 3889 h 10000"/>
                  <a:gd name="connsiteX481" fmla="*/ 774 w 10000"/>
                  <a:gd name="connsiteY481" fmla="*/ 3903 h 10000"/>
                  <a:gd name="connsiteX482" fmla="*/ 730 w 10000"/>
                  <a:gd name="connsiteY482" fmla="*/ 3916 h 10000"/>
                  <a:gd name="connsiteX483" fmla="*/ 674 w 10000"/>
                  <a:gd name="connsiteY483" fmla="*/ 3937 h 10000"/>
                  <a:gd name="connsiteX484" fmla="*/ 620 w 10000"/>
                  <a:gd name="connsiteY484" fmla="*/ 3957 h 10000"/>
                  <a:gd name="connsiteX485" fmla="*/ 597 w 10000"/>
                  <a:gd name="connsiteY485" fmla="*/ 3984 h 10000"/>
                  <a:gd name="connsiteX486" fmla="*/ 563 w 10000"/>
                  <a:gd name="connsiteY486" fmla="*/ 4018 h 10000"/>
                  <a:gd name="connsiteX487" fmla="*/ 530 w 10000"/>
                  <a:gd name="connsiteY487" fmla="*/ 4065 h 10000"/>
                  <a:gd name="connsiteX488" fmla="*/ 553 w 10000"/>
                  <a:gd name="connsiteY488" fmla="*/ 4092 h 10000"/>
                  <a:gd name="connsiteX489" fmla="*/ 553 w 10000"/>
                  <a:gd name="connsiteY489" fmla="*/ 4119 h 10000"/>
                  <a:gd name="connsiteX490" fmla="*/ 563 w 10000"/>
                  <a:gd name="connsiteY490" fmla="*/ 4146 h 10000"/>
                  <a:gd name="connsiteX491" fmla="*/ 574 w 10000"/>
                  <a:gd name="connsiteY491" fmla="*/ 4166 h 10000"/>
                  <a:gd name="connsiteX492" fmla="*/ 2486 w 10000"/>
                  <a:gd name="connsiteY492" fmla="*/ 6556 h 10000"/>
                  <a:gd name="connsiteX493" fmla="*/ 2608 w 10000"/>
                  <a:gd name="connsiteY493" fmla="*/ 6563 h 10000"/>
                  <a:gd name="connsiteX494" fmla="*/ 2740 w 10000"/>
                  <a:gd name="connsiteY494" fmla="*/ 6570 h 10000"/>
                  <a:gd name="connsiteX495" fmla="*/ 2862 w 10000"/>
                  <a:gd name="connsiteY495" fmla="*/ 6570 h 10000"/>
                  <a:gd name="connsiteX496" fmla="*/ 2984 w 10000"/>
                  <a:gd name="connsiteY496" fmla="*/ 6563 h 10000"/>
                  <a:gd name="connsiteX497" fmla="*/ 2984 w 10000"/>
                  <a:gd name="connsiteY497" fmla="*/ 6590 h 10000"/>
                  <a:gd name="connsiteX498" fmla="*/ 2961 w 10000"/>
                  <a:gd name="connsiteY498" fmla="*/ 6624 h 10000"/>
                  <a:gd name="connsiteX499" fmla="*/ 2961 w 10000"/>
                  <a:gd name="connsiteY499" fmla="*/ 6651 h 10000"/>
                  <a:gd name="connsiteX500" fmla="*/ 2961 w 10000"/>
                  <a:gd name="connsiteY500" fmla="*/ 6678 h 10000"/>
                  <a:gd name="connsiteX501" fmla="*/ 2949 w 10000"/>
                  <a:gd name="connsiteY501" fmla="*/ 6712 h 10000"/>
                  <a:gd name="connsiteX502" fmla="*/ 2949 w 10000"/>
                  <a:gd name="connsiteY502" fmla="*/ 6739 h 10000"/>
                  <a:gd name="connsiteX503" fmla="*/ 2939 w 10000"/>
                  <a:gd name="connsiteY503" fmla="*/ 6766 h 10000"/>
                  <a:gd name="connsiteX504" fmla="*/ 2939 w 10000"/>
                  <a:gd name="connsiteY504" fmla="*/ 6793 h 10000"/>
                  <a:gd name="connsiteX505" fmla="*/ 2906 w 10000"/>
                  <a:gd name="connsiteY505" fmla="*/ 6989 h 10000"/>
                  <a:gd name="connsiteX506" fmla="*/ 2906 w 10000"/>
                  <a:gd name="connsiteY506" fmla="*/ 7184 h 10000"/>
                  <a:gd name="connsiteX507" fmla="*/ 2916 w 10000"/>
                  <a:gd name="connsiteY507" fmla="*/ 7380 h 10000"/>
                  <a:gd name="connsiteX508" fmla="*/ 2949 w 10000"/>
                  <a:gd name="connsiteY508" fmla="*/ 7576 h 10000"/>
                  <a:gd name="connsiteX509" fmla="*/ 2995 w 10000"/>
                  <a:gd name="connsiteY509" fmla="*/ 7765 h 10000"/>
                  <a:gd name="connsiteX510" fmla="*/ 3061 w 10000"/>
                  <a:gd name="connsiteY510" fmla="*/ 7968 h 10000"/>
                  <a:gd name="connsiteX511" fmla="*/ 3128 w 10000"/>
                  <a:gd name="connsiteY511" fmla="*/ 8157 h 10000"/>
                  <a:gd name="connsiteX512" fmla="*/ 3204 w 10000"/>
                  <a:gd name="connsiteY512" fmla="*/ 8339 h 10000"/>
                  <a:gd name="connsiteX513" fmla="*/ 3502 w 10000"/>
                  <a:gd name="connsiteY513" fmla="*/ 8852 h 10000"/>
                  <a:gd name="connsiteX514" fmla="*/ 3073 w 10000"/>
                  <a:gd name="connsiteY514" fmla="*/ 8832 h 10000"/>
                  <a:gd name="connsiteX515" fmla="*/ 2619 w 10000"/>
                  <a:gd name="connsiteY515" fmla="*/ 8832 h 10000"/>
                  <a:gd name="connsiteX516" fmla="*/ 2399 w 10000"/>
                  <a:gd name="connsiteY516" fmla="*/ 8832 h 10000"/>
                  <a:gd name="connsiteX517" fmla="*/ 2178 w 10000"/>
                  <a:gd name="connsiteY517" fmla="*/ 8845 h 10000"/>
                  <a:gd name="connsiteX518" fmla="*/ 1956 w 10000"/>
                  <a:gd name="connsiteY518" fmla="*/ 8859 h 10000"/>
                  <a:gd name="connsiteX519" fmla="*/ 1723 w 10000"/>
                  <a:gd name="connsiteY519" fmla="*/ 8879 h 10000"/>
                  <a:gd name="connsiteX520" fmla="*/ 1514 w 10000"/>
                  <a:gd name="connsiteY520" fmla="*/ 8906 h 10000"/>
                  <a:gd name="connsiteX521" fmla="*/ 1293 w 10000"/>
                  <a:gd name="connsiteY521" fmla="*/ 8933 h 10000"/>
                  <a:gd name="connsiteX522" fmla="*/ 1083 w 10000"/>
                  <a:gd name="connsiteY522" fmla="*/ 8967 h 10000"/>
                  <a:gd name="connsiteX523" fmla="*/ 873 w 10000"/>
                  <a:gd name="connsiteY523" fmla="*/ 9014 h 10000"/>
                  <a:gd name="connsiteX524" fmla="*/ 685 w 10000"/>
                  <a:gd name="connsiteY524" fmla="*/ 9068 h 10000"/>
                  <a:gd name="connsiteX525" fmla="*/ 486 w 10000"/>
                  <a:gd name="connsiteY525" fmla="*/ 9136 h 10000"/>
                  <a:gd name="connsiteX526" fmla="*/ 299 w 10000"/>
                  <a:gd name="connsiteY526" fmla="*/ 9196 h 10000"/>
                  <a:gd name="connsiteX527" fmla="*/ 122 w 10000"/>
                  <a:gd name="connsiteY527" fmla="*/ 9278 h 10000"/>
                  <a:gd name="connsiteX528" fmla="*/ 87 w 10000"/>
                  <a:gd name="connsiteY528" fmla="*/ 9305 h 10000"/>
                  <a:gd name="connsiteX529" fmla="*/ 66 w 10000"/>
                  <a:gd name="connsiteY529" fmla="*/ 9332 h 10000"/>
                  <a:gd name="connsiteX530" fmla="*/ 44 w 10000"/>
                  <a:gd name="connsiteY530" fmla="*/ 9359 h 10000"/>
                  <a:gd name="connsiteX531" fmla="*/ 22 w 10000"/>
                  <a:gd name="connsiteY531" fmla="*/ 9392 h 10000"/>
                  <a:gd name="connsiteX532" fmla="*/ 11 w 10000"/>
                  <a:gd name="connsiteY532" fmla="*/ 9419 h 10000"/>
                  <a:gd name="connsiteX533" fmla="*/ 0 w 10000"/>
                  <a:gd name="connsiteY533" fmla="*/ 9446 h 10000"/>
                  <a:gd name="connsiteX534" fmla="*/ 0 w 10000"/>
                  <a:gd name="connsiteY534" fmla="*/ 9473 h 10000"/>
                  <a:gd name="connsiteX535" fmla="*/ 0 w 10000"/>
                  <a:gd name="connsiteY535" fmla="*/ 9500 h 10000"/>
                  <a:gd name="connsiteX536" fmla="*/ 178 w 10000"/>
                  <a:gd name="connsiteY536" fmla="*/ 9534 h 10000"/>
                  <a:gd name="connsiteX537" fmla="*/ 355 w 10000"/>
                  <a:gd name="connsiteY537" fmla="*/ 9554 h 10000"/>
                  <a:gd name="connsiteX538" fmla="*/ 530 w 10000"/>
                  <a:gd name="connsiteY538" fmla="*/ 9581 h 10000"/>
                  <a:gd name="connsiteX539" fmla="*/ 718 w 10000"/>
                  <a:gd name="connsiteY539" fmla="*/ 9588 h 10000"/>
                  <a:gd name="connsiteX540" fmla="*/ 1083 w 10000"/>
                  <a:gd name="connsiteY540" fmla="*/ 9602 h 10000"/>
                  <a:gd name="connsiteX541" fmla="*/ 1459 w 10000"/>
                  <a:gd name="connsiteY541" fmla="*/ 9588 h 10000"/>
                  <a:gd name="connsiteX542" fmla="*/ 1834 w 10000"/>
                  <a:gd name="connsiteY542" fmla="*/ 9575 h 10000"/>
                  <a:gd name="connsiteX543" fmla="*/ 2210 w 10000"/>
                  <a:gd name="connsiteY543" fmla="*/ 9561 h 10000"/>
                  <a:gd name="connsiteX544" fmla="*/ 2575 w 10000"/>
                  <a:gd name="connsiteY544" fmla="*/ 9554 h 10000"/>
                  <a:gd name="connsiteX545" fmla="*/ 2949 w 10000"/>
                  <a:gd name="connsiteY545" fmla="*/ 9561 h 10000"/>
                  <a:gd name="connsiteX546" fmla="*/ 2949 w 10000"/>
                  <a:gd name="connsiteY546" fmla="*/ 9581 h 10000"/>
                  <a:gd name="connsiteX547" fmla="*/ 2961 w 10000"/>
                  <a:gd name="connsiteY547" fmla="*/ 9602 h 10000"/>
                  <a:gd name="connsiteX548" fmla="*/ 2961 w 10000"/>
                  <a:gd name="connsiteY548" fmla="*/ 9615 h 10000"/>
                  <a:gd name="connsiteX549" fmla="*/ 2961 w 10000"/>
                  <a:gd name="connsiteY549" fmla="*/ 9635 h 10000"/>
                  <a:gd name="connsiteX550" fmla="*/ 2984 w 10000"/>
                  <a:gd name="connsiteY550" fmla="*/ 9662 h 10000"/>
                  <a:gd name="connsiteX551" fmla="*/ 2995 w 10000"/>
                  <a:gd name="connsiteY551" fmla="*/ 9683 h 10000"/>
                  <a:gd name="connsiteX552" fmla="*/ 2995 w 10000"/>
                  <a:gd name="connsiteY552" fmla="*/ 9696 h 10000"/>
                  <a:gd name="connsiteX553" fmla="*/ 3017 w 10000"/>
                  <a:gd name="connsiteY553" fmla="*/ 9716 h 10000"/>
                  <a:gd name="connsiteX554" fmla="*/ 3040 w 10000"/>
                  <a:gd name="connsiteY554" fmla="*/ 9743 h 10000"/>
                  <a:gd name="connsiteX555" fmla="*/ 3073 w 10000"/>
                  <a:gd name="connsiteY555" fmla="*/ 9764 h 10000"/>
                  <a:gd name="connsiteX556" fmla="*/ 3106 w 10000"/>
                  <a:gd name="connsiteY556" fmla="*/ 9784 h 10000"/>
                  <a:gd name="connsiteX557" fmla="*/ 3128 w 10000"/>
                  <a:gd name="connsiteY557" fmla="*/ 9797 h 10000"/>
                  <a:gd name="connsiteX558" fmla="*/ 3171 w 10000"/>
                  <a:gd name="connsiteY558" fmla="*/ 9818 h 10000"/>
                  <a:gd name="connsiteX559" fmla="*/ 3204 w 10000"/>
                  <a:gd name="connsiteY559" fmla="*/ 9838 h 10000"/>
                  <a:gd name="connsiteX560" fmla="*/ 3248 w 10000"/>
                  <a:gd name="connsiteY560" fmla="*/ 9845 h 10000"/>
                  <a:gd name="connsiteX561" fmla="*/ 3282 w 10000"/>
                  <a:gd name="connsiteY561" fmla="*/ 9865 h 10000"/>
                  <a:gd name="connsiteX562" fmla="*/ 3315 w 10000"/>
                  <a:gd name="connsiteY562" fmla="*/ 9865 h 10000"/>
                  <a:gd name="connsiteX563" fmla="*/ 3326 w 10000"/>
                  <a:gd name="connsiteY563" fmla="*/ 9872 h 10000"/>
                  <a:gd name="connsiteX564" fmla="*/ 3338 w 10000"/>
                  <a:gd name="connsiteY564" fmla="*/ 9872 h 10000"/>
                  <a:gd name="connsiteX565" fmla="*/ 3359 w 10000"/>
                  <a:gd name="connsiteY565" fmla="*/ 9872 h 10000"/>
                  <a:gd name="connsiteX566" fmla="*/ 3371 w 10000"/>
                  <a:gd name="connsiteY566" fmla="*/ 9872 h 10000"/>
                  <a:gd name="connsiteX567" fmla="*/ 3382 w 10000"/>
                  <a:gd name="connsiteY567" fmla="*/ 9872 h 10000"/>
                  <a:gd name="connsiteX568" fmla="*/ 3404 w 10000"/>
                  <a:gd name="connsiteY568" fmla="*/ 9872 h 10000"/>
                  <a:gd name="connsiteX569" fmla="*/ 3415 w 10000"/>
                  <a:gd name="connsiteY569" fmla="*/ 9872 h 10000"/>
                  <a:gd name="connsiteX570" fmla="*/ 3448 w 10000"/>
                  <a:gd name="connsiteY570" fmla="*/ 9892 h 10000"/>
                  <a:gd name="connsiteX571" fmla="*/ 3469 w 10000"/>
                  <a:gd name="connsiteY571" fmla="*/ 9899 h 10000"/>
                  <a:gd name="connsiteX572" fmla="*/ 3502 w 10000"/>
                  <a:gd name="connsiteY572" fmla="*/ 9905 h 10000"/>
                  <a:gd name="connsiteX573" fmla="*/ 3536 w 10000"/>
                  <a:gd name="connsiteY573" fmla="*/ 9905 h 10000"/>
                  <a:gd name="connsiteX574" fmla="*/ 3580 w 10000"/>
                  <a:gd name="connsiteY574" fmla="*/ 9905 h 10000"/>
                  <a:gd name="connsiteX575" fmla="*/ 3613 w 10000"/>
                  <a:gd name="connsiteY575" fmla="*/ 9919 h 10000"/>
                  <a:gd name="connsiteX576" fmla="*/ 3657 w 10000"/>
                  <a:gd name="connsiteY576" fmla="*/ 9926 h 10000"/>
                  <a:gd name="connsiteX577" fmla="*/ 3669 w 10000"/>
                  <a:gd name="connsiteY577" fmla="*/ 9946 h 10000"/>
                  <a:gd name="connsiteX578" fmla="*/ 3746 w 10000"/>
                  <a:gd name="connsiteY578" fmla="*/ 9953 h 10000"/>
                  <a:gd name="connsiteX579" fmla="*/ 3801 w 10000"/>
                  <a:gd name="connsiteY579" fmla="*/ 9966 h 10000"/>
                  <a:gd name="connsiteX580" fmla="*/ 3878 w 10000"/>
                  <a:gd name="connsiteY580" fmla="*/ 9973 h 10000"/>
                  <a:gd name="connsiteX581" fmla="*/ 3934 w 10000"/>
                  <a:gd name="connsiteY581" fmla="*/ 9973 h 10000"/>
                  <a:gd name="connsiteX582" fmla="*/ 4012 w 10000"/>
                  <a:gd name="connsiteY582" fmla="*/ 9980 h 10000"/>
                  <a:gd name="connsiteX583" fmla="*/ 4089 w 10000"/>
                  <a:gd name="connsiteY583" fmla="*/ 9993 h 10000"/>
                  <a:gd name="connsiteX584" fmla="*/ 4144 w 10000"/>
                  <a:gd name="connsiteY584" fmla="*/ 9993 h 10000"/>
                  <a:gd name="connsiteX585" fmla="*/ 4221 w 10000"/>
                  <a:gd name="connsiteY58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216 w 10000"/>
                  <a:gd name="connsiteY461" fmla="*/ 3734 h 10000"/>
                  <a:gd name="connsiteX462" fmla="*/ 1216 w 10000"/>
                  <a:gd name="connsiteY462" fmla="*/ 3754 h 10000"/>
                  <a:gd name="connsiteX463" fmla="*/ 1194 w 10000"/>
                  <a:gd name="connsiteY463" fmla="*/ 3747 h 10000"/>
                  <a:gd name="connsiteX464" fmla="*/ 1150 w 10000"/>
                  <a:gd name="connsiteY464" fmla="*/ 3747 h 10000"/>
                  <a:gd name="connsiteX465" fmla="*/ 1106 w 10000"/>
                  <a:gd name="connsiteY465" fmla="*/ 3734 h 10000"/>
                  <a:gd name="connsiteX466" fmla="*/ 1072 w 10000"/>
                  <a:gd name="connsiteY466" fmla="*/ 3734 h 10000"/>
                  <a:gd name="connsiteX467" fmla="*/ 1028 w 10000"/>
                  <a:gd name="connsiteY467" fmla="*/ 3734 h 10000"/>
                  <a:gd name="connsiteX468" fmla="*/ 983 w 10000"/>
                  <a:gd name="connsiteY468" fmla="*/ 3734 h 10000"/>
                  <a:gd name="connsiteX469" fmla="*/ 939 w 10000"/>
                  <a:gd name="connsiteY469" fmla="*/ 3754 h 10000"/>
                  <a:gd name="connsiteX470" fmla="*/ 895 w 10000"/>
                  <a:gd name="connsiteY470" fmla="*/ 3761 h 10000"/>
                  <a:gd name="connsiteX471" fmla="*/ 895 w 10000"/>
                  <a:gd name="connsiteY471" fmla="*/ 3781 h 10000"/>
                  <a:gd name="connsiteX472" fmla="*/ 873 w 10000"/>
                  <a:gd name="connsiteY472" fmla="*/ 3788 h 10000"/>
                  <a:gd name="connsiteX473" fmla="*/ 873 w 10000"/>
                  <a:gd name="connsiteY473" fmla="*/ 3808 h 10000"/>
                  <a:gd name="connsiteX474" fmla="*/ 873 w 10000"/>
                  <a:gd name="connsiteY474" fmla="*/ 3815 h 10000"/>
                  <a:gd name="connsiteX475" fmla="*/ 895 w 10000"/>
                  <a:gd name="connsiteY475" fmla="*/ 3835 h 10000"/>
                  <a:gd name="connsiteX476" fmla="*/ 895 w 10000"/>
                  <a:gd name="connsiteY476" fmla="*/ 3856 h 10000"/>
                  <a:gd name="connsiteX477" fmla="*/ 895 w 10000"/>
                  <a:gd name="connsiteY477" fmla="*/ 3862 h 10000"/>
                  <a:gd name="connsiteX478" fmla="*/ 873 w 10000"/>
                  <a:gd name="connsiteY478" fmla="*/ 3883 h 10000"/>
                  <a:gd name="connsiteX479" fmla="*/ 829 w 10000"/>
                  <a:gd name="connsiteY479" fmla="*/ 3889 h 10000"/>
                  <a:gd name="connsiteX480" fmla="*/ 774 w 10000"/>
                  <a:gd name="connsiteY480" fmla="*/ 3903 h 10000"/>
                  <a:gd name="connsiteX481" fmla="*/ 730 w 10000"/>
                  <a:gd name="connsiteY481" fmla="*/ 3916 h 10000"/>
                  <a:gd name="connsiteX482" fmla="*/ 674 w 10000"/>
                  <a:gd name="connsiteY482" fmla="*/ 3937 h 10000"/>
                  <a:gd name="connsiteX483" fmla="*/ 620 w 10000"/>
                  <a:gd name="connsiteY483" fmla="*/ 3957 h 10000"/>
                  <a:gd name="connsiteX484" fmla="*/ 597 w 10000"/>
                  <a:gd name="connsiteY484" fmla="*/ 3984 h 10000"/>
                  <a:gd name="connsiteX485" fmla="*/ 563 w 10000"/>
                  <a:gd name="connsiteY485" fmla="*/ 4018 h 10000"/>
                  <a:gd name="connsiteX486" fmla="*/ 530 w 10000"/>
                  <a:gd name="connsiteY486" fmla="*/ 4065 h 10000"/>
                  <a:gd name="connsiteX487" fmla="*/ 553 w 10000"/>
                  <a:gd name="connsiteY487" fmla="*/ 4092 h 10000"/>
                  <a:gd name="connsiteX488" fmla="*/ 553 w 10000"/>
                  <a:gd name="connsiteY488" fmla="*/ 4119 h 10000"/>
                  <a:gd name="connsiteX489" fmla="*/ 563 w 10000"/>
                  <a:gd name="connsiteY489" fmla="*/ 4146 h 10000"/>
                  <a:gd name="connsiteX490" fmla="*/ 574 w 10000"/>
                  <a:gd name="connsiteY490" fmla="*/ 4166 h 10000"/>
                  <a:gd name="connsiteX491" fmla="*/ 2486 w 10000"/>
                  <a:gd name="connsiteY491" fmla="*/ 6556 h 10000"/>
                  <a:gd name="connsiteX492" fmla="*/ 2608 w 10000"/>
                  <a:gd name="connsiteY492" fmla="*/ 6563 h 10000"/>
                  <a:gd name="connsiteX493" fmla="*/ 2740 w 10000"/>
                  <a:gd name="connsiteY493" fmla="*/ 6570 h 10000"/>
                  <a:gd name="connsiteX494" fmla="*/ 2862 w 10000"/>
                  <a:gd name="connsiteY494" fmla="*/ 6570 h 10000"/>
                  <a:gd name="connsiteX495" fmla="*/ 2984 w 10000"/>
                  <a:gd name="connsiteY495" fmla="*/ 6563 h 10000"/>
                  <a:gd name="connsiteX496" fmla="*/ 2984 w 10000"/>
                  <a:gd name="connsiteY496" fmla="*/ 6590 h 10000"/>
                  <a:gd name="connsiteX497" fmla="*/ 2961 w 10000"/>
                  <a:gd name="connsiteY497" fmla="*/ 6624 h 10000"/>
                  <a:gd name="connsiteX498" fmla="*/ 2961 w 10000"/>
                  <a:gd name="connsiteY498" fmla="*/ 6651 h 10000"/>
                  <a:gd name="connsiteX499" fmla="*/ 2961 w 10000"/>
                  <a:gd name="connsiteY499" fmla="*/ 6678 h 10000"/>
                  <a:gd name="connsiteX500" fmla="*/ 2949 w 10000"/>
                  <a:gd name="connsiteY500" fmla="*/ 6712 h 10000"/>
                  <a:gd name="connsiteX501" fmla="*/ 2949 w 10000"/>
                  <a:gd name="connsiteY501" fmla="*/ 6739 h 10000"/>
                  <a:gd name="connsiteX502" fmla="*/ 2939 w 10000"/>
                  <a:gd name="connsiteY502" fmla="*/ 6766 h 10000"/>
                  <a:gd name="connsiteX503" fmla="*/ 2939 w 10000"/>
                  <a:gd name="connsiteY503" fmla="*/ 6793 h 10000"/>
                  <a:gd name="connsiteX504" fmla="*/ 2906 w 10000"/>
                  <a:gd name="connsiteY504" fmla="*/ 6989 h 10000"/>
                  <a:gd name="connsiteX505" fmla="*/ 2906 w 10000"/>
                  <a:gd name="connsiteY505" fmla="*/ 7184 h 10000"/>
                  <a:gd name="connsiteX506" fmla="*/ 2916 w 10000"/>
                  <a:gd name="connsiteY506" fmla="*/ 7380 h 10000"/>
                  <a:gd name="connsiteX507" fmla="*/ 2949 w 10000"/>
                  <a:gd name="connsiteY507" fmla="*/ 7576 h 10000"/>
                  <a:gd name="connsiteX508" fmla="*/ 2995 w 10000"/>
                  <a:gd name="connsiteY508" fmla="*/ 7765 h 10000"/>
                  <a:gd name="connsiteX509" fmla="*/ 3061 w 10000"/>
                  <a:gd name="connsiteY509" fmla="*/ 7968 h 10000"/>
                  <a:gd name="connsiteX510" fmla="*/ 3128 w 10000"/>
                  <a:gd name="connsiteY510" fmla="*/ 8157 h 10000"/>
                  <a:gd name="connsiteX511" fmla="*/ 3204 w 10000"/>
                  <a:gd name="connsiteY511" fmla="*/ 8339 h 10000"/>
                  <a:gd name="connsiteX512" fmla="*/ 3502 w 10000"/>
                  <a:gd name="connsiteY512" fmla="*/ 8852 h 10000"/>
                  <a:gd name="connsiteX513" fmla="*/ 3073 w 10000"/>
                  <a:gd name="connsiteY513" fmla="*/ 8832 h 10000"/>
                  <a:gd name="connsiteX514" fmla="*/ 2619 w 10000"/>
                  <a:gd name="connsiteY514" fmla="*/ 8832 h 10000"/>
                  <a:gd name="connsiteX515" fmla="*/ 2399 w 10000"/>
                  <a:gd name="connsiteY515" fmla="*/ 8832 h 10000"/>
                  <a:gd name="connsiteX516" fmla="*/ 2178 w 10000"/>
                  <a:gd name="connsiteY516" fmla="*/ 8845 h 10000"/>
                  <a:gd name="connsiteX517" fmla="*/ 1956 w 10000"/>
                  <a:gd name="connsiteY517" fmla="*/ 8859 h 10000"/>
                  <a:gd name="connsiteX518" fmla="*/ 1723 w 10000"/>
                  <a:gd name="connsiteY518" fmla="*/ 8879 h 10000"/>
                  <a:gd name="connsiteX519" fmla="*/ 1514 w 10000"/>
                  <a:gd name="connsiteY519" fmla="*/ 8906 h 10000"/>
                  <a:gd name="connsiteX520" fmla="*/ 1293 w 10000"/>
                  <a:gd name="connsiteY520" fmla="*/ 8933 h 10000"/>
                  <a:gd name="connsiteX521" fmla="*/ 1083 w 10000"/>
                  <a:gd name="connsiteY521" fmla="*/ 8967 h 10000"/>
                  <a:gd name="connsiteX522" fmla="*/ 873 w 10000"/>
                  <a:gd name="connsiteY522" fmla="*/ 9014 h 10000"/>
                  <a:gd name="connsiteX523" fmla="*/ 685 w 10000"/>
                  <a:gd name="connsiteY523" fmla="*/ 9068 h 10000"/>
                  <a:gd name="connsiteX524" fmla="*/ 486 w 10000"/>
                  <a:gd name="connsiteY524" fmla="*/ 9136 h 10000"/>
                  <a:gd name="connsiteX525" fmla="*/ 299 w 10000"/>
                  <a:gd name="connsiteY525" fmla="*/ 9196 h 10000"/>
                  <a:gd name="connsiteX526" fmla="*/ 122 w 10000"/>
                  <a:gd name="connsiteY526" fmla="*/ 9278 h 10000"/>
                  <a:gd name="connsiteX527" fmla="*/ 87 w 10000"/>
                  <a:gd name="connsiteY527" fmla="*/ 9305 h 10000"/>
                  <a:gd name="connsiteX528" fmla="*/ 66 w 10000"/>
                  <a:gd name="connsiteY528" fmla="*/ 9332 h 10000"/>
                  <a:gd name="connsiteX529" fmla="*/ 44 w 10000"/>
                  <a:gd name="connsiteY529" fmla="*/ 9359 h 10000"/>
                  <a:gd name="connsiteX530" fmla="*/ 22 w 10000"/>
                  <a:gd name="connsiteY530" fmla="*/ 9392 h 10000"/>
                  <a:gd name="connsiteX531" fmla="*/ 11 w 10000"/>
                  <a:gd name="connsiteY531" fmla="*/ 9419 h 10000"/>
                  <a:gd name="connsiteX532" fmla="*/ 0 w 10000"/>
                  <a:gd name="connsiteY532" fmla="*/ 9446 h 10000"/>
                  <a:gd name="connsiteX533" fmla="*/ 0 w 10000"/>
                  <a:gd name="connsiteY533" fmla="*/ 9473 h 10000"/>
                  <a:gd name="connsiteX534" fmla="*/ 0 w 10000"/>
                  <a:gd name="connsiteY534" fmla="*/ 9500 h 10000"/>
                  <a:gd name="connsiteX535" fmla="*/ 178 w 10000"/>
                  <a:gd name="connsiteY535" fmla="*/ 9534 h 10000"/>
                  <a:gd name="connsiteX536" fmla="*/ 355 w 10000"/>
                  <a:gd name="connsiteY536" fmla="*/ 9554 h 10000"/>
                  <a:gd name="connsiteX537" fmla="*/ 530 w 10000"/>
                  <a:gd name="connsiteY537" fmla="*/ 9581 h 10000"/>
                  <a:gd name="connsiteX538" fmla="*/ 718 w 10000"/>
                  <a:gd name="connsiteY538" fmla="*/ 9588 h 10000"/>
                  <a:gd name="connsiteX539" fmla="*/ 1083 w 10000"/>
                  <a:gd name="connsiteY539" fmla="*/ 9602 h 10000"/>
                  <a:gd name="connsiteX540" fmla="*/ 1459 w 10000"/>
                  <a:gd name="connsiteY540" fmla="*/ 9588 h 10000"/>
                  <a:gd name="connsiteX541" fmla="*/ 1834 w 10000"/>
                  <a:gd name="connsiteY541" fmla="*/ 9575 h 10000"/>
                  <a:gd name="connsiteX542" fmla="*/ 2210 w 10000"/>
                  <a:gd name="connsiteY542" fmla="*/ 9561 h 10000"/>
                  <a:gd name="connsiteX543" fmla="*/ 2575 w 10000"/>
                  <a:gd name="connsiteY543" fmla="*/ 9554 h 10000"/>
                  <a:gd name="connsiteX544" fmla="*/ 2949 w 10000"/>
                  <a:gd name="connsiteY544" fmla="*/ 9561 h 10000"/>
                  <a:gd name="connsiteX545" fmla="*/ 2949 w 10000"/>
                  <a:gd name="connsiteY545" fmla="*/ 9581 h 10000"/>
                  <a:gd name="connsiteX546" fmla="*/ 2961 w 10000"/>
                  <a:gd name="connsiteY546" fmla="*/ 9602 h 10000"/>
                  <a:gd name="connsiteX547" fmla="*/ 2961 w 10000"/>
                  <a:gd name="connsiteY547" fmla="*/ 9615 h 10000"/>
                  <a:gd name="connsiteX548" fmla="*/ 2961 w 10000"/>
                  <a:gd name="connsiteY548" fmla="*/ 9635 h 10000"/>
                  <a:gd name="connsiteX549" fmla="*/ 2984 w 10000"/>
                  <a:gd name="connsiteY549" fmla="*/ 9662 h 10000"/>
                  <a:gd name="connsiteX550" fmla="*/ 2995 w 10000"/>
                  <a:gd name="connsiteY550" fmla="*/ 9683 h 10000"/>
                  <a:gd name="connsiteX551" fmla="*/ 2995 w 10000"/>
                  <a:gd name="connsiteY551" fmla="*/ 9696 h 10000"/>
                  <a:gd name="connsiteX552" fmla="*/ 3017 w 10000"/>
                  <a:gd name="connsiteY552" fmla="*/ 9716 h 10000"/>
                  <a:gd name="connsiteX553" fmla="*/ 3040 w 10000"/>
                  <a:gd name="connsiteY553" fmla="*/ 9743 h 10000"/>
                  <a:gd name="connsiteX554" fmla="*/ 3073 w 10000"/>
                  <a:gd name="connsiteY554" fmla="*/ 9764 h 10000"/>
                  <a:gd name="connsiteX555" fmla="*/ 3106 w 10000"/>
                  <a:gd name="connsiteY555" fmla="*/ 9784 h 10000"/>
                  <a:gd name="connsiteX556" fmla="*/ 3128 w 10000"/>
                  <a:gd name="connsiteY556" fmla="*/ 9797 h 10000"/>
                  <a:gd name="connsiteX557" fmla="*/ 3171 w 10000"/>
                  <a:gd name="connsiteY557" fmla="*/ 9818 h 10000"/>
                  <a:gd name="connsiteX558" fmla="*/ 3204 w 10000"/>
                  <a:gd name="connsiteY558" fmla="*/ 9838 h 10000"/>
                  <a:gd name="connsiteX559" fmla="*/ 3248 w 10000"/>
                  <a:gd name="connsiteY559" fmla="*/ 9845 h 10000"/>
                  <a:gd name="connsiteX560" fmla="*/ 3282 w 10000"/>
                  <a:gd name="connsiteY560" fmla="*/ 9865 h 10000"/>
                  <a:gd name="connsiteX561" fmla="*/ 3315 w 10000"/>
                  <a:gd name="connsiteY561" fmla="*/ 9865 h 10000"/>
                  <a:gd name="connsiteX562" fmla="*/ 3326 w 10000"/>
                  <a:gd name="connsiteY562" fmla="*/ 9872 h 10000"/>
                  <a:gd name="connsiteX563" fmla="*/ 3338 w 10000"/>
                  <a:gd name="connsiteY563" fmla="*/ 9872 h 10000"/>
                  <a:gd name="connsiteX564" fmla="*/ 3359 w 10000"/>
                  <a:gd name="connsiteY564" fmla="*/ 9872 h 10000"/>
                  <a:gd name="connsiteX565" fmla="*/ 3371 w 10000"/>
                  <a:gd name="connsiteY565" fmla="*/ 9872 h 10000"/>
                  <a:gd name="connsiteX566" fmla="*/ 3382 w 10000"/>
                  <a:gd name="connsiteY566" fmla="*/ 9872 h 10000"/>
                  <a:gd name="connsiteX567" fmla="*/ 3404 w 10000"/>
                  <a:gd name="connsiteY567" fmla="*/ 9872 h 10000"/>
                  <a:gd name="connsiteX568" fmla="*/ 3415 w 10000"/>
                  <a:gd name="connsiteY568" fmla="*/ 9872 h 10000"/>
                  <a:gd name="connsiteX569" fmla="*/ 3448 w 10000"/>
                  <a:gd name="connsiteY569" fmla="*/ 9892 h 10000"/>
                  <a:gd name="connsiteX570" fmla="*/ 3469 w 10000"/>
                  <a:gd name="connsiteY570" fmla="*/ 9899 h 10000"/>
                  <a:gd name="connsiteX571" fmla="*/ 3502 w 10000"/>
                  <a:gd name="connsiteY571" fmla="*/ 9905 h 10000"/>
                  <a:gd name="connsiteX572" fmla="*/ 3536 w 10000"/>
                  <a:gd name="connsiteY572" fmla="*/ 9905 h 10000"/>
                  <a:gd name="connsiteX573" fmla="*/ 3580 w 10000"/>
                  <a:gd name="connsiteY573" fmla="*/ 9905 h 10000"/>
                  <a:gd name="connsiteX574" fmla="*/ 3613 w 10000"/>
                  <a:gd name="connsiteY574" fmla="*/ 9919 h 10000"/>
                  <a:gd name="connsiteX575" fmla="*/ 3657 w 10000"/>
                  <a:gd name="connsiteY575" fmla="*/ 9926 h 10000"/>
                  <a:gd name="connsiteX576" fmla="*/ 3669 w 10000"/>
                  <a:gd name="connsiteY576" fmla="*/ 9946 h 10000"/>
                  <a:gd name="connsiteX577" fmla="*/ 3746 w 10000"/>
                  <a:gd name="connsiteY577" fmla="*/ 9953 h 10000"/>
                  <a:gd name="connsiteX578" fmla="*/ 3801 w 10000"/>
                  <a:gd name="connsiteY578" fmla="*/ 9966 h 10000"/>
                  <a:gd name="connsiteX579" fmla="*/ 3878 w 10000"/>
                  <a:gd name="connsiteY579" fmla="*/ 9973 h 10000"/>
                  <a:gd name="connsiteX580" fmla="*/ 3934 w 10000"/>
                  <a:gd name="connsiteY580" fmla="*/ 9973 h 10000"/>
                  <a:gd name="connsiteX581" fmla="*/ 4012 w 10000"/>
                  <a:gd name="connsiteY581" fmla="*/ 9980 h 10000"/>
                  <a:gd name="connsiteX582" fmla="*/ 4089 w 10000"/>
                  <a:gd name="connsiteY582" fmla="*/ 9993 h 10000"/>
                  <a:gd name="connsiteX583" fmla="*/ 4144 w 10000"/>
                  <a:gd name="connsiteY583" fmla="*/ 9993 h 10000"/>
                  <a:gd name="connsiteX584" fmla="*/ 4221 w 10000"/>
                  <a:gd name="connsiteY58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636 w 10000"/>
                  <a:gd name="connsiteY459" fmla="*/ 3606 h 10000"/>
                  <a:gd name="connsiteX460" fmla="*/ 1216 w 10000"/>
                  <a:gd name="connsiteY460" fmla="*/ 3734 h 10000"/>
                  <a:gd name="connsiteX461" fmla="*/ 1216 w 10000"/>
                  <a:gd name="connsiteY461" fmla="*/ 3754 h 10000"/>
                  <a:gd name="connsiteX462" fmla="*/ 1194 w 10000"/>
                  <a:gd name="connsiteY462" fmla="*/ 3747 h 10000"/>
                  <a:gd name="connsiteX463" fmla="*/ 1150 w 10000"/>
                  <a:gd name="connsiteY463" fmla="*/ 3747 h 10000"/>
                  <a:gd name="connsiteX464" fmla="*/ 1106 w 10000"/>
                  <a:gd name="connsiteY464" fmla="*/ 3734 h 10000"/>
                  <a:gd name="connsiteX465" fmla="*/ 1072 w 10000"/>
                  <a:gd name="connsiteY465" fmla="*/ 3734 h 10000"/>
                  <a:gd name="connsiteX466" fmla="*/ 1028 w 10000"/>
                  <a:gd name="connsiteY466" fmla="*/ 3734 h 10000"/>
                  <a:gd name="connsiteX467" fmla="*/ 983 w 10000"/>
                  <a:gd name="connsiteY467" fmla="*/ 3734 h 10000"/>
                  <a:gd name="connsiteX468" fmla="*/ 939 w 10000"/>
                  <a:gd name="connsiteY468" fmla="*/ 3754 h 10000"/>
                  <a:gd name="connsiteX469" fmla="*/ 895 w 10000"/>
                  <a:gd name="connsiteY469" fmla="*/ 3761 h 10000"/>
                  <a:gd name="connsiteX470" fmla="*/ 895 w 10000"/>
                  <a:gd name="connsiteY470" fmla="*/ 3781 h 10000"/>
                  <a:gd name="connsiteX471" fmla="*/ 873 w 10000"/>
                  <a:gd name="connsiteY471" fmla="*/ 3788 h 10000"/>
                  <a:gd name="connsiteX472" fmla="*/ 873 w 10000"/>
                  <a:gd name="connsiteY472" fmla="*/ 3808 h 10000"/>
                  <a:gd name="connsiteX473" fmla="*/ 873 w 10000"/>
                  <a:gd name="connsiteY473" fmla="*/ 3815 h 10000"/>
                  <a:gd name="connsiteX474" fmla="*/ 895 w 10000"/>
                  <a:gd name="connsiteY474" fmla="*/ 3835 h 10000"/>
                  <a:gd name="connsiteX475" fmla="*/ 895 w 10000"/>
                  <a:gd name="connsiteY475" fmla="*/ 3856 h 10000"/>
                  <a:gd name="connsiteX476" fmla="*/ 895 w 10000"/>
                  <a:gd name="connsiteY476" fmla="*/ 3862 h 10000"/>
                  <a:gd name="connsiteX477" fmla="*/ 873 w 10000"/>
                  <a:gd name="connsiteY477" fmla="*/ 3883 h 10000"/>
                  <a:gd name="connsiteX478" fmla="*/ 829 w 10000"/>
                  <a:gd name="connsiteY478" fmla="*/ 3889 h 10000"/>
                  <a:gd name="connsiteX479" fmla="*/ 774 w 10000"/>
                  <a:gd name="connsiteY479" fmla="*/ 3903 h 10000"/>
                  <a:gd name="connsiteX480" fmla="*/ 730 w 10000"/>
                  <a:gd name="connsiteY480" fmla="*/ 3916 h 10000"/>
                  <a:gd name="connsiteX481" fmla="*/ 674 w 10000"/>
                  <a:gd name="connsiteY481" fmla="*/ 3937 h 10000"/>
                  <a:gd name="connsiteX482" fmla="*/ 620 w 10000"/>
                  <a:gd name="connsiteY482" fmla="*/ 3957 h 10000"/>
                  <a:gd name="connsiteX483" fmla="*/ 597 w 10000"/>
                  <a:gd name="connsiteY483" fmla="*/ 3984 h 10000"/>
                  <a:gd name="connsiteX484" fmla="*/ 563 w 10000"/>
                  <a:gd name="connsiteY484" fmla="*/ 4018 h 10000"/>
                  <a:gd name="connsiteX485" fmla="*/ 530 w 10000"/>
                  <a:gd name="connsiteY485" fmla="*/ 4065 h 10000"/>
                  <a:gd name="connsiteX486" fmla="*/ 553 w 10000"/>
                  <a:gd name="connsiteY486" fmla="*/ 4092 h 10000"/>
                  <a:gd name="connsiteX487" fmla="*/ 553 w 10000"/>
                  <a:gd name="connsiteY487" fmla="*/ 4119 h 10000"/>
                  <a:gd name="connsiteX488" fmla="*/ 563 w 10000"/>
                  <a:gd name="connsiteY488" fmla="*/ 4146 h 10000"/>
                  <a:gd name="connsiteX489" fmla="*/ 574 w 10000"/>
                  <a:gd name="connsiteY489" fmla="*/ 4166 h 10000"/>
                  <a:gd name="connsiteX490" fmla="*/ 2486 w 10000"/>
                  <a:gd name="connsiteY490" fmla="*/ 6556 h 10000"/>
                  <a:gd name="connsiteX491" fmla="*/ 2608 w 10000"/>
                  <a:gd name="connsiteY491" fmla="*/ 6563 h 10000"/>
                  <a:gd name="connsiteX492" fmla="*/ 2740 w 10000"/>
                  <a:gd name="connsiteY492" fmla="*/ 6570 h 10000"/>
                  <a:gd name="connsiteX493" fmla="*/ 2862 w 10000"/>
                  <a:gd name="connsiteY493" fmla="*/ 6570 h 10000"/>
                  <a:gd name="connsiteX494" fmla="*/ 2984 w 10000"/>
                  <a:gd name="connsiteY494" fmla="*/ 6563 h 10000"/>
                  <a:gd name="connsiteX495" fmla="*/ 2984 w 10000"/>
                  <a:gd name="connsiteY495" fmla="*/ 6590 h 10000"/>
                  <a:gd name="connsiteX496" fmla="*/ 2961 w 10000"/>
                  <a:gd name="connsiteY496" fmla="*/ 6624 h 10000"/>
                  <a:gd name="connsiteX497" fmla="*/ 2961 w 10000"/>
                  <a:gd name="connsiteY497" fmla="*/ 6651 h 10000"/>
                  <a:gd name="connsiteX498" fmla="*/ 2961 w 10000"/>
                  <a:gd name="connsiteY498" fmla="*/ 6678 h 10000"/>
                  <a:gd name="connsiteX499" fmla="*/ 2949 w 10000"/>
                  <a:gd name="connsiteY499" fmla="*/ 6712 h 10000"/>
                  <a:gd name="connsiteX500" fmla="*/ 2949 w 10000"/>
                  <a:gd name="connsiteY500" fmla="*/ 6739 h 10000"/>
                  <a:gd name="connsiteX501" fmla="*/ 2939 w 10000"/>
                  <a:gd name="connsiteY501" fmla="*/ 6766 h 10000"/>
                  <a:gd name="connsiteX502" fmla="*/ 2939 w 10000"/>
                  <a:gd name="connsiteY502" fmla="*/ 6793 h 10000"/>
                  <a:gd name="connsiteX503" fmla="*/ 2906 w 10000"/>
                  <a:gd name="connsiteY503" fmla="*/ 6989 h 10000"/>
                  <a:gd name="connsiteX504" fmla="*/ 2906 w 10000"/>
                  <a:gd name="connsiteY504" fmla="*/ 7184 h 10000"/>
                  <a:gd name="connsiteX505" fmla="*/ 2916 w 10000"/>
                  <a:gd name="connsiteY505" fmla="*/ 7380 h 10000"/>
                  <a:gd name="connsiteX506" fmla="*/ 2949 w 10000"/>
                  <a:gd name="connsiteY506" fmla="*/ 7576 h 10000"/>
                  <a:gd name="connsiteX507" fmla="*/ 2995 w 10000"/>
                  <a:gd name="connsiteY507" fmla="*/ 7765 h 10000"/>
                  <a:gd name="connsiteX508" fmla="*/ 3061 w 10000"/>
                  <a:gd name="connsiteY508" fmla="*/ 7968 h 10000"/>
                  <a:gd name="connsiteX509" fmla="*/ 3128 w 10000"/>
                  <a:gd name="connsiteY509" fmla="*/ 8157 h 10000"/>
                  <a:gd name="connsiteX510" fmla="*/ 3204 w 10000"/>
                  <a:gd name="connsiteY510" fmla="*/ 8339 h 10000"/>
                  <a:gd name="connsiteX511" fmla="*/ 3502 w 10000"/>
                  <a:gd name="connsiteY511" fmla="*/ 8852 h 10000"/>
                  <a:gd name="connsiteX512" fmla="*/ 3073 w 10000"/>
                  <a:gd name="connsiteY512" fmla="*/ 8832 h 10000"/>
                  <a:gd name="connsiteX513" fmla="*/ 2619 w 10000"/>
                  <a:gd name="connsiteY513" fmla="*/ 8832 h 10000"/>
                  <a:gd name="connsiteX514" fmla="*/ 2399 w 10000"/>
                  <a:gd name="connsiteY514" fmla="*/ 8832 h 10000"/>
                  <a:gd name="connsiteX515" fmla="*/ 2178 w 10000"/>
                  <a:gd name="connsiteY515" fmla="*/ 8845 h 10000"/>
                  <a:gd name="connsiteX516" fmla="*/ 1956 w 10000"/>
                  <a:gd name="connsiteY516" fmla="*/ 8859 h 10000"/>
                  <a:gd name="connsiteX517" fmla="*/ 1723 w 10000"/>
                  <a:gd name="connsiteY517" fmla="*/ 8879 h 10000"/>
                  <a:gd name="connsiteX518" fmla="*/ 1514 w 10000"/>
                  <a:gd name="connsiteY518" fmla="*/ 8906 h 10000"/>
                  <a:gd name="connsiteX519" fmla="*/ 1293 w 10000"/>
                  <a:gd name="connsiteY519" fmla="*/ 8933 h 10000"/>
                  <a:gd name="connsiteX520" fmla="*/ 1083 w 10000"/>
                  <a:gd name="connsiteY520" fmla="*/ 8967 h 10000"/>
                  <a:gd name="connsiteX521" fmla="*/ 873 w 10000"/>
                  <a:gd name="connsiteY521" fmla="*/ 9014 h 10000"/>
                  <a:gd name="connsiteX522" fmla="*/ 685 w 10000"/>
                  <a:gd name="connsiteY522" fmla="*/ 9068 h 10000"/>
                  <a:gd name="connsiteX523" fmla="*/ 486 w 10000"/>
                  <a:gd name="connsiteY523" fmla="*/ 9136 h 10000"/>
                  <a:gd name="connsiteX524" fmla="*/ 299 w 10000"/>
                  <a:gd name="connsiteY524" fmla="*/ 9196 h 10000"/>
                  <a:gd name="connsiteX525" fmla="*/ 122 w 10000"/>
                  <a:gd name="connsiteY525" fmla="*/ 9278 h 10000"/>
                  <a:gd name="connsiteX526" fmla="*/ 87 w 10000"/>
                  <a:gd name="connsiteY526" fmla="*/ 9305 h 10000"/>
                  <a:gd name="connsiteX527" fmla="*/ 66 w 10000"/>
                  <a:gd name="connsiteY527" fmla="*/ 9332 h 10000"/>
                  <a:gd name="connsiteX528" fmla="*/ 44 w 10000"/>
                  <a:gd name="connsiteY528" fmla="*/ 9359 h 10000"/>
                  <a:gd name="connsiteX529" fmla="*/ 22 w 10000"/>
                  <a:gd name="connsiteY529" fmla="*/ 9392 h 10000"/>
                  <a:gd name="connsiteX530" fmla="*/ 11 w 10000"/>
                  <a:gd name="connsiteY530" fmla="*/ 9419 h 10000"/>
                  <a:gd name="connsiteX531" fmla="*/ 0 w 10000"/>
                  <a:gd name="connsiteY531" fmla="*/ 9446 h 10000"/>
                  <a:gd name="connsiteX532" fmla="*/ 0 w 10000"/>
                  <a:gd name="connsiteY532" fmla="*/ 9473 h 10000"/>
                  <a:gd name="connsiteX533" fmla="*/ 0 w 10000"/>
                  <a:gd name="connsiteY533" fmla="*/ 9500 h 10000"/>
                  <a:gd name="connsiteX534" fmla="*/ 178 w 10000"/>
                  <a:gd name="connsiteY534" fmla="*/ 9534 h 10000"/>
                  <a:gd name="connsiteX535" fmla="*/ 355 w 10000"/>
                  <a:gd name="connsiteY535" fmla="*/ 9554 h 10000"/>
                  <a:gd name="connsiteX536" fmla="*/ 530 w 10000"/>
                  <a:gd name="connsiteY536" fmla="*/ 9581 h 10000"/>
                  <a:gd name="connsiteX537" fmla="*/ 718 w 10000"/>
                  <a:gd name="connsiteY537" fmla="*/ 9588 h 10000"/>
                  <a:gd name="connsiteX538" fmla="*/ 1083 w 10000"/>
                  <a:gd name="connsiteY538" fmla="*/ 9602 h 10000"/>
                  <a:gd name="connsiteX539" fmla="*/ 1459 w 10000"/>
                  <a:gd name="connsiteY539" fmla="*/ 9588 h 10000"/>
                  <a:gd name="connsiteX540" fmla="*/ 1834 w 10000"/>
                  <a:gd name="connsiteY540" fmla="*/ 9575 h 10000"/>
                  <a:gd name="connsiteX541" fmla="*/ 2210 w 10000"/>
                  <a:gd name="connsiteY541" fmla="*/ 9561 h 10000"/>
                  <a:gd name="connsiteX542" fmla="*/ 2575 w 10000"/>
                  <a:gd name="connsiteY542" fmla="*/ 9554 h 10000"/>
                  <a:gd name="connsiteX543" fmla="*/ 2949 w 10000"/>
                  <a:gd name="connsiteY543" fmla="*/ 9561 h 10000"/>
                  <a:gd name="connsiteX544" fmla="*/ 2949 w 10000"/>
                  <a:gd name="connsiteY544" fmla="*/ 9581 h 10000"/>
                  <a:gd name="connsiteX545" fmla="*/ 2961 w 10000"/>
                  <a:gd name="connsiteY545" fmla="*/ 9602 h 10000"/>
                  <a:gd name="connsiteX546" fmla="*/ 2961 w 10000"/>
                  <a:gd name="connsiteY546" fmla="*/ 9615 h 10000"/>
                  <a:gd name="connsiteX547" fmla="*/ 2961 w 10000"/>
                  <a:gd name="connsiteY547" fmla="*/ 9635 h 10000"/>
                  <a:gd name="connsiteX548" fmla="*/ 2984 w 10000"/>
                  <a:gd name="connsiteY548" fmla="*/ 9662 h 10000"/>
                  <a:gd name="connsiteX549" fmla="*/ 2995 w 10000"/>
                  <a:gd name="connsiteY549" fmla="*/ 9683 h 10000"/>
                  <a:gd name="connsiteX550" fmla="*/ 2995 w 10000"/>
                  <a:gd name="connsiteY550" fmla="*/ 9696 h 10000"/>
                  <a:gd name="connsiteX551" fmla="*/ 3017 w 10000"/>
                  <a:gd name="connsiteY551" fmla="*/ 9716 h 10000"/>
                  <a:gd name="connsiteX552" fmla="*/ 3040 w 10000"/>
                  <a:gd name="connsiteY552" fmla="*/ 9743 h 10000"/>
                  <a:gd name="connsiteX553" fmla="*/ 3073 w 10000"/>
                  <a:gd name="connsiteY553" fmla="*/ 9764 h 10000"/>
                  <a:gd name="connsiteX554" fmla="*/ 3106 w 10000"/>
                  <a:gd name="connsiteY554" fmla="*/ 9784 h 10000"/>
                  <a:gd name="connsiteX555" fmla="*/ 3128 w 10000"/>
                  <a:gd name="connsiteY555" fmla="*/ 9797 h 10000"/>
                  <a:gd name="connsiteX556" fmla="*/ 3171 w 10000"/>
                  <a:gd name="connsiteY556" fmla="*/ 9818 h 10000"/>
                  <a:gd name="connsiteX557" fmla="*/ 3204 w 10000"/>
                  <a:gd name="connsiteY557" fmla="*/ 9838 h 10000"/>
                  <a:gd name="connsiteX558" fmla="*/ 3248 w 10000"/>
                  <a:gd name="connsiteY558" fmla="*/ 9845 h 10000"/>
                  <a:gd name="connsiteX559" fmla="*/ 3282 w 10000"/>
                  <a:gd name="connsiteY559" fmla="*/ 9865 h 10000"/>
                  <a:gd name="connsiteX560" fmla="*/ 3315 w 10000"/>
                  <a:gd name="connsiteY560" fmla="*/ 9865 h 10000"/>
                  <a:gd name="connsiteX561" fmla="*/ 3326 w 10000"/>
                  <a:gd name="connsiteY561" fmla="*/ 9872 h 10000"/>
                  <a:gd name="connsiteX562" fmla="*/ 3338 w 10000"/>
                  <a:gd name="connsiteY562" fmla="*/ 9872 h 10000"/>
                  <a:gd name="connsiteX563" fmla="*/ 3359 w 10000"/>
                  <a:gd name="connsiteY563" fmla="*/ 9872 h 10000"/>
                  <a:gd name="connsiteX564" fmla="*/ 3371 w 10000"/>
                  <a:gd name="connsiteY564" fmla="*/ 9872 h 10000"/>
                  <a:gd name="connsiteX565" fmla="*/ 3382 w 10000"/>
                  <a:gd name="connsiteY565" fmla="*/ 9872 h 10000"/>
                  <a:gd name="connsiteX566" fmla="*/ 3404 w 10000"/>
                  <a:gd name="connsiteY566" fmla="*/ 9872 h 10000"/>
                  <a:gd name="connsiteX567" fmla="*/ 3415 w 10000"/>
                  <a:gd name="connsiteY567" fmla="*/ 9872 h 10000"/>
                  <a:gd name="connsiteX568" fmla="*/ 3448 w 10000"/>
                  <a:gd name="connsiteY568" fmla="*/ 9892 h 10000"/>
                  <a:gd name="connsiteX569" fmla="*/ 3469 w 10000"/>
                  <a:gd name="connsiteY569" fmla="*/ 9899 h 10000"/>
                  <a:gd name="connsiteX570" fmla="*/ 3502 w 10000"/>
                  <a:gd name="connsiteY570" fmla="*/ 9905 h 10000"/>
                  <a:gd name="connsiteX571" fmla="*/ 3536 w 10000"/>
                  <a:gd name="connsiteY571" fmla="*/ 9905 h 10000"/>
                  <a:gd name="connsiteX572" fmla="*/ 3580 w 10000"/>
                  <a:gd name="connsiteY572" fmla="*/ 9905 h 10000"/>
                  <a:gd name="connsiteX573" fmla="*/ 3613 w 10000"/>
                  <a:gd name="connsiteY573" fmla="*/ 9919 h 10000"/>
                  <a:gd name="connsiteX574" fmla="*/ 3657 w 10000"/>
                  <a:gd name="connsiteY574" fmla="*/ 9926 h 10000"/>
                  <a:gd name="connsiteX575" fmla="*/ 3669 w 10000"/>
                  <a:gd name="connsiteY575" fmla="*/ 9946 h 10000"/>
                  <a:gd name="connsiteX576" fmla="*/ 3746 w 10000"/>
                  <a:gd name="connsiteY576" fmla="*/ 9953 h 10000"/>
                  <a:gd name="connsiteX577" fmla="*/ 3801 w 10000"/>
                  <a:gd name="connsiteY577" fmla="*/ 9966 h 10000"/>
                  <a:gd name="connsiteX578" fmla="*/ 3878 w 10000"/>
                  <a:gd name="connsiteY578" fmla="*/ 9973 h 10000"/>
                  <a:gd name="connsiteX579" fmla="*/ 3934 w 10000"/>
                  <a:gd name="connsiteY579" fmla="*/ 9973 h 10000"/>
                  <a:gd name="connsiteX580" fmla="*/ 4012 w 10000"/>
                  <a:gd name="connsiteY580" fmla="*/ 9980 h 10000"/>
                  <a:gd name="connsiteX581" fmla="*/ 4089 w 10000"/>
                  <a:gd name="connsiteY581" fmla="*/ 9993 h 10000"/>
                  <a:gd name="connsiteX582" fmla="*/ 4144 w 10000"/>
                  <a:gd name="connsiteY582" fmla="*/ 9993 h 10000"/>
                  <a:gd name="connsiteX583" fmla="*/ 4221 w 10000"/>
                  <a:gd name="connsiteY58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636 w 10000"/>
                  <a:gd name="connsiteY458" fmla="*/ 3606 h 10000"/>
                  <a:gd name="connsiteX459" fmla="*/ 1216 w 10000"/>
                  <a:gd name="connsiteY459" fmla="*/ 3734 h 10000"/>
                  <a:gd name="connsiteX460" fmla="*/ 1216 w 10000"/>
                  <a:gd name="connsiteY460" fmla="*/ 3754 h 10000"/>
                  <a:gd name="connsiteX461" fmla="*/ 1194 w 10000"/>
                  <a:gd name="connsiteY461" fmla="*/ 3747 h 10000"/>
                  <a:gd name="connsiteX462" fmla="*/ 1150 w 10000"/>
                  <a:gd name="connsiteY462" fmla="*/ 3747 h 10000"/>
                  <a:gd name="connsiteX463" fmla="*/ 1106 w 10000"/>
                  <a:gd name="connsiteY463" fmla="*/ 3734 h 10000"/>
                  <a:gd name="connsiteX464" fmla="*/ 1072 w 10000"/>
                  <a:gd name="connsiteY464" fmla="*/ 3734 h 10000"/>
                  <a:gd name="connsiteX465" fmla="*/ 1028 w 10000"/>
                  <a:gd name="connsiteY465" fmla="*/ 3734 h 10000"/>
                  <a:gd name="connsiteX466" fmla="*/ 983 w 10000"/>
                  <a:gd name="connsiteY466" fmla="*/ 3734 h 10000"/>
                  <a:gd name="connsiteX467" fmla="*/ 939 w 10000"/>
                  <a:gd name="connsiteY467" fmla="*/ 3754 h 10000"/>
                  <a:gd name="connsiteX468" fmla="*/ 895 w 10000"/>
                  <a:gd name="connsiteY468" fmla="*/ 3761 h 10000"/>
                  <a:gd name="connsiteX469" fmla="*/ 895 w 10000"/>
                  <a:gd name="connsiteY469" fmla="*/ 3781 h 10000"/>
                  <a:gd name="connsiteX470" fmla="*/ 873 w 10000"/>
                  <a:gd name="connsiteY470" fmla="*/ 3788 h 10000"/>
                  <a:gd name="connsiteX471" fmla="*/ 873 w 10000"/>
                  <a:gd name="connsiteY471" fmla="*/ 3808 h 10000"/>
                  <a:gd name="connsiteX472" fmla="*/ 873 w 10000"/>
                  <a:gd name="connsiteY472" fmla="*/ 3815 h 10000"/>
                  <a:gd name="connsiteX473" fmla="*/ 895 w 10000"/>
                  <a:gd name="connsiteY473" fmla="*/ 3835 h 10000"/>
                  <a:gd name="connsiteX474" fmla="*/ 895 w 10000"/>
                  <a:gd name="connsiteY474" fmla="*/ 3856 h 10000"/>
                  <a:gd name="connsiteX475" fmla="*/ 895 w 10000"/>
                  <a:gd name="connsiteY475" fmla="*/ 3862 h 10000"/>
                  <a:gd name="connsiteX476" fmla="*/ 873 w 10000"/>
                  <a:gd name="connsiteY476" fmla="*/ 3883 h 10000"/>
                  <a:gd name="connsiteX477" fmla="*/ 829 w 10000"/>
                  <a:gd name="connsiteY477" fmla="*/ 3889 h 10000"/>
                  <a:gd name="connsiteX478" fmla="*/ 774 w 10000"/>
                  <a:gd name="connsiteY478" fmla="*/ 3903 h 10000"/>
                  <a:gd name="connsiteX479" fmla="*/ 730 w 10000"/>
                  <a:gd name="connsiteY479" fmla="*/ 3916 h 10000"/>
                  <a:gd name="connsiteX480" fmla="*/ 674 w 10000"/>
                  <a:gd name="connsiteY480" fmla="*/ 3937 h 10000"/>
                  <a:gd name="connsiteX481" fmla="*/ 620 w 10000"/>
                  <a:gd name="connsiteY481" fmla="*/ 3957 h 10000"/>
                  <a:gd name="connsiteX482" fmla="*/ 597 w 10000"/>
                  <a:gd name="connsiteY482" fmla="*/ 3984 h 10000"/>
                  <a:gd name="connsiteX483" fmla="*/ 563 w 10000"/>
                  <a:gd name="connsiteY483" fmla="*/ 4018 h 10000"/>
                  <a:gd name="connsiteX484" fmla="*/ 530 w 10000"/>
                  <a:gd name="connsiteY484" fmla="*/ 4065 h 10000"/>
                  <a:gd name="connsiteX485" fmla="*/ 553 w 10000"/>
                  <a:gd name="connsiteY485" fmla="*/ 4092 h 10000"/>
                  <a:gd name="connsiteX486" fmla="*/ 553 w 10000"/>
                  <a:gd name="connsiteY486" fmla="*/ 4119 h 10000"/>
                  <a:gd name="connsiteX487" fmla="*/ 563 w 10000"/>
                  <a:gd name="connsiteY487" fmla="*/ 4146 h 10000"/>
                  <a:gd name="connsiteX488" fmla="*/ 574 w 10000"/>
                  <a:gd name="connsiteY488" fmla="*/ 4166 h 10000"/>
                  <a:gd name="connsiteX489" fmla="*/ 2486 w 10000"/>
                  <a:gd name="connsiteY489" fmla="*/ 6556 h 10000"/>
                  <a:gd name="connsiteX490" fmla="*/ 2608 w 10000"/>
                  <a:gd name="connsiteY490" fmla="*/ 6563 h 10000"/>
                  <a:gd name="connsiteX491" fmla="*/ 2740 w 10000"/>
                  <a:gd name="connsiteY491" fmla="*/ 6570 h 10000"/>
                  <a:gd name="connsiteX492" fmla="*/ 2862 w 10000"/>
                  <a:gd name="connsiteY492" fmla="*/ 6570 h 10000"/>
                  <a:gd name="connsiteX493" fmla="*/ 2984 w 10000"/>
                  <a:gd name="connsiteY493" fmla="*/ 6563 h 10000"/>
                  <a:gd name="connsiteX494" fmla="*/ 2984 w 10000"/>
                  <a:gd name="connsiteY494" fmla="*/ 6590 h 10000"/>
                  <a:gd name="connsiteX495" fmla="*/ 2961 w 10000"/>
                  <a:gd name="connsiteY495" fmla="*/ 6624 h 10000"/>
                  <a:gd name="connsiteX496" fmla="*/ 2961 w 10000"/>
                  <a:gd name="connsiteY496" fmla="*/ 6651 h 10000"/>
                  <a:gd name="connsiteX497" fmla="*/ 2961 w 10000"/>
                  <a:gd name="connsiteY497" fmla="*/ 6678 h 10000"/>
                  <a:gd name="connsiteX498" fmla="*/ 2949 w 10000"/>
                  <a:gd name="connsiteY498" fmla="*/ 6712 h 10000"/>
                  <a:gd name="connsiteX499" fmla="*/ 2949 w 10000"/>
                  <a:gd name="connsiteY499" fmla="*/ 6739 h 10000"/>
                  <a:gd name="connsiteX500" fmla="*/ 2939 w 10000"/>
                  <a:gd name="connsiteY500" fmla="*/ 6766 h 10000"/>
                  <a:gd name="connsiteX501" fmla="*/ 2939 w 10000"/>
                  <a:gd name="connsiteY501" fmla="*/ 6793 h 10000"/>
                  <a:gd name="connsiteX502" fmla="*/ 2906 w 10000"/>
                  <a:gd name="connsiteY502" fmla="*/ 6989 h 10000"/>
                  <a:gd name="connsiteX503" fmla="*/ 2906 w 10000"/>
                  <a:gd name="connsiteY503" fmla="*/ 7184 h 10000"/>
                  <a:gd name="connsiteX504" fmla="*/ 2916 w 10000"/>
                  <a:gd name="connsiteY504" fmla="*/ 7380 h 10000"/>
                  <a:gd name="connsiteX505" fmla="*/ 2949 w 10000"/>
                  <a:gd name="connsiteY505" fmla="*/ 7576 h 10000"/>
                  <a:gd name="connsiteX506" fmla="*/ 2995 w 10000"/>
                  <a:gd name="connsiteY506" fmla="*/ 7765 h 10000"/>
                  <a:gd name="connsiteX507" fmla="*/ 3061 w 10000"/>
                  <a:gd name="connsiteY507" fmla="*/ 7968 h 10000"/>
                  <a:gd name="connsiteX508" fmla="*/ 3128 w 10000"/>
                  <a:gd name="connsiteY508" fmla="*/ 8157 h 10000"/>
                  <a:gd name="connsiteX509" fmla="*/ 3204 w 10000"/>
                  <a:gd name="connsiteY509" fmla="*/ 8339 h 10000"/>
                  <a:gd name="connsiteX510" fmla="*/ 3502 w 10000"/>
                  <a:gd name="connsiteY510" fmla="*/ 8852 h 10000"/>
                  <a:gd name="connsiteX511" fmla="*/ 3073 w 10000"/>
                  <a:gd name="connsiteY511" fmla="*/ 8832 h 10000"/>
                  <a:gd name="connsiteX512" fmla="*/ 2619 w 10000"/>
                  <a:gd name="connsiteY512" fmla="*/ 8832 h 10000"/>
                  <a:gd name="connsiteX513" fmla="*/ 2399 w 10000"/>
                  <a:gd name="connsiteY513" fmla="*/ 8832 h 10000"/>
                  <a:gd name="connsiteX514" fmla="*/ 2178 w 10000"/>
                  <a:gd name="connsiteY514" fmla="*/ 8845 h 10000"/>
                  <a:gd name="connsiteX515" fmla="*/ 1956 w 10000"/>
                  <a:gd name="connsiteY515" fmla="*/ 8859 h 10000"/>
                  <a:gd name="connsiteX516" fmla="*/ 1723 w 10000"/>
                  <a:gd name="connsiteY516" fmla="*/ 8879 h 10000"/>
                  <a:gd name="connsiteX517" fmla="*/ 1514 w 10000"/>
                  <a:gd name="connsiteY517" fmla="*/ 8906 h 10000"/>
                  <a:gd name="connsiteX518" fmla="*/ 1293 w 10000"/>
                  <a:gd name="connsiteY518" fmla="*/ 8933 h 10000"/>
                  <a:gd name="connsiteX519" fmla="*/ 1083 w 10000"/>
                  <a:gd name="connsiteY519" fmla="*/ 8967 h 10000"/>
                  <a:gd name="connsiteX520" fmla="*/ 873 w 10000"/>
                  <a:gd name="connsiteY520" fmla="*/ 9014 h 10000"/>
                  <a:gd name="connsiteX521" fmla="*/ 685 w 10000"/>
                  <a:gd name="connsiteY521" fmla="*/ 9068 h 10000"/>
                  <a:gd name="connsiteX522" fmla="*/ 486 w 10000"/>
                  <a:gd name="connsiteY522" fmla="*/ 9136 h 10000"/>
                  <a:gd name="connsiteX523" fmla="*/ 299 w 10000"/>
                  <a:gd name="connsiteY523" fmla="*/ 9196 h 10000"/>
                  <a:gd name="connsiteX524" fmla="*/ 122 w 10000"/>
                  <a:gd name="connsiteY524" fmla="*/ 9278 h 10000"/>
                  <a:gd name="connsiteX525" fmla="*/ 87 w 10000"/>
                  <a:gd name="connsiteY525" fmla="*/ 9305 h 10000"/>
                  <a:gd name="connsiteX526" fmla="*/ 66 w 10000"/>
                  <a:gd name="connsiteY526" fmla="*/ 9332 h 10000"/>
                  <a:gd name="connsiteX527" fmla="*/ 44 w 10000"/>
                  <a:gd name="connsiteY527" fmla="*/ 9359 h 10000"/>
                  <a:gd name="connsiteX528" fmla="*/ 22 w 10000"/>
                  <a:gd name="connsiteY528" fmla="*/ 9392 h 10000"/>
                  <a:gd name="connsiteX529" fmla="*/ 11 w 10000"/>
                  <a:gd name="connsiteY529" fmla="*/ 9419 h 10000"/>
                  <a:gd name="connsiteX530" fmla="*/ 0 w 10000"/>
                  <a:gd name="connsiteY530" fmla="*/ 9446 h 10000"/>
                  <a:gd name="connsiteX531" fmla="*/ 0 w 10000"/>
                  <a:gd name="connsiteY531" fmla="*/ 9473 h 10000"/>
                  <a:gd name="connsiteX532" fmla="*/ 0 w 10000"/>
                  <a:gd name="connsiteY532" fmla="*/ 9500 h 10000"/>
                  <a:gd name="connsiteX533" fmla="*/ 178 w 10000"/>
                  <a:gd name="connsiteY533" fmla="*/ 9534 h 10000"/>
                  <a:gd name="connsiteX534" fmla="*/ 355 w 10000"/>
                  <a:gd name="connsiteY534" fmla="*/ 9554 h 10000"/>
                  <a:gd name="connsiteX535" fmla="*/ 530 w 10000"/>
                  <a:gd name="connsiteY535" fmla="*/ 9581 h 10000"/>
                  <a:gd name="connsiteX536" fmla="*/ 718 w 10000"/>
                  <a:gd name="connsiteY536" fmla="*/ 9588 h 10000"/>
                  <a:gd name="connsiteX537" fmla="*/ 1083 w 10000"/>
                  <a:gd name="connsiteY537" fmla="*/ 9602 h 10000"/>
                  <a:gd name="connsiteX538" fmla="*/ 1459 w 10000"/>
                  <a:gd name="connsiteY538" fmla="*/ 9588 h 10000"/>
                  <a:gd name="connsiteX539" fmla="*/ 1834 w 10000"/>
                  <a:gd name="connsiteY539" fmla="*/ 9575 h 10000"/>
                  <a:gd name="connsiteX540" fmla="*/ 2210 w 10000"/>
                  <a:gd name="connsiteY540" fmla="*/ 9561 h 10000"/>
                  <a:gd name="connsiteX541" fmla="*/ 2575 w 10000"/>
                  <a:gd name="connsiteY541" fmla="*/ 9554 h 10000"/>
                  <a:gd name="connsiteX542" fmla="*/ 2949 w 10000"/>
                  <a:gd name="connsiteY542" fmla="*/ 9561 h 10000"/>
                  <a:gd name="connsiteX543" fmla="*/ 2949 w 10000"/>
                  <a:gd name="connsiteY543" fmla="*/ 9581 h 10000"/>
                  <a:gd name="connsiteX544" fmla="*/ 2961 w 10000"/>
                  <a:gd name="connsiteY544" fmla="*/ 9602 h 10000"/>
                  <a:gd name="connsiteX545" fmla="*/ 2961 w 10000"/>
                  <a:gd name="connsiteY545" fmla="*/ 9615 h 10000"/>
                  <a:gd name="connsiteX546" fmla="*/ 2961 w 10000"/>
                  <a:gd name="connsiteY546" fmla="*/ 9635 h 10000"/>
                  <a:gd name="connsiteX547" fmla="*/ 2984 w 10000"/>
                  <a:gd name="connsiteY547" fmla="*/ 9662 h 10000"/>
                  <a:gd name="connsiteX548" fmla="*/ 2995 w 10000"/>
                  <a:gd name="connsiteY548" fmla="*/ 9683 h 10000"/>
                  <a:gd name="connsiteX549" fmla="*/ 2995 w 10000"/>
                  <a:gd name="connsiteY549" fmla="*/ 9696 h 10000"/>
                  <a:gd name="connsiteX550" fmla="*/ 3017 w 10000"/>
                  <a:gd name="connsiteY550" fmla="*/ 9716 h 10000"/>
                  <a:gd name="connsiteX551" fmla="*/ 3040 w 10000"/>
                  <a:gd name="connsiteY551" fmla="*/ 9743 h 10000"/>
                  <a:gd name="connsiteX552" fmla="*/ 3073 w 10000"/>
                  <a:gd name="connsiteY552" fmla="*/ 9764 h 10000"/>
                  <a:gd name="connsiteX553" fmla="*/ 3106 w 10000"/>
                  <a:gd name="connsiteY553" fmla="*/ 9784 h 10000"/>
                  <a:gd name="connsiteX554" fmla="*/ 3128 w 10000"/>
                  <a:gd name="connsiteY554" fmla="*/ 9797 h 10000"/>
                  <a:gd name="connsiteX555" fmla="*/ 3171 w 10000"/>
                  <a:gd name="connsiteY555" fmla="*/ 9818 h 10000"/>
                  <a:gd name="connsiteX556" fmla="*/ 3204 w 10000"/>
                  <a:gd name="connsiteY556" fmla="*/ 9838 h 10000"/>
                  <a:gd name="connsiteX557" fmla="*/ 3248 w 10000"/>
                  <a:gd name="connsiteY557" fmla="*/ 9845 h 10000"/>
                  <a:gd name="connsiteX558" fmla="*/ 3282 w 10000"/>
                  <a:gd name="connsiteY558" fmla="*/ 9865 h 10000"/>
                  <a:gd name="connsiteX559" fmla="*/ 3315 w 10000"/>
                  <a:gd name="connsiteY559" fmla="*/ 9865 h 10000"/>
                  <a:gd name="connsiteX560" fmla="*/ 3326 w 10000"/>
                  <a:gd name="connsiteY560" fmla="*/ 9872 h 10000"/>
                  <a:gd name="connsiteX561" fmla="*/ 3338 w 10000"/>
                  <a:gd name="connsiteY561" fmla="*/ 9872 h 10000"/>
                  <a:gd name="connsiteX562" fmla="*/ 3359 w 10000"/>
                  <a:gd name="connsiteY562" fmla="*/ 9872 h 10000"/>
                  <a:gd name="connsiteX563" fmla="*/ 3371 w 10000"/>
                  <a:gd name="connsiteY563" fmla="*/ 9872 h 10000"/>
                  <a:gd name="connsiteX564" fmla="*/ 3382 w 10000"/>
                  <a:gd name="connsiteY564" fmla="*/ 9872 h 10000"/>
                  <a:gd name="connsiteX565" fmla="*/ 3404 w 10000"/>
                  <a:gd name="connsiteY565" fmla="*/ 9872 h 10000"/>
                  <a:gd name="connsiteX566" fmla="*/ 3415 w 10000"/>
                  <a:gd name="connsiteY566" fmla="*/ 9872 h 10000"/>
                  <a:gd name="connsiteX567" fmla="*/ 3448 w 10000"/>
                  <a:gd name="connsiteY567" fmla="*/ 9892 h 10000"/>
                  <a:gd name="connsiteX568" fmla="*/ 3469 w 10000"/>
                  <a:gd name="connsiteY568" fmla="*/ 9899 h 10000"/>
                  <a:gd name="connsiteX569" fmla="*/ 3502 w 10000"/>
                  <a:gd name="connsiteY569" fmla="*/ 9905 h 10000"/>
                  <a:gd name="connsiteX570" fmla="*/ 3536 w 10000"/>
                  <a:gd name="connsiteY570" fmla="*/ 9905 h 10000"/>
                  <a:gd name="connsiteX571" fmla="*/ 3580 w 10000"/>
                  <a:gd name="connsiteY571" fmla="*/ 9905 h 10000"/>
                  <a:gd name="connsiteX572" fmla="*/ 3613 w 10000"/>
                  <a:gd name="connsiteY572" fmla="*/ 9919 h 10000"/>
                  <a:gd name="connsiteX573" fmla="*/ 3657 w 10000"/>
                  <a:gd name="connsiteY573" fmla="*/ 9926 h 10000"/>
                  <a:gd name="connsiteX574" fmla="*/ 3669 w 10000"/>
                  <a:gd name="connsiteY574" fmla="*/ 9946 h 10000"/>
                  <a:gd name="connsiteX575" fmla="*/ 3746 w 10000"/>
                  <a:gd name="connsiteY575" fmla="*/ 9953 h 10000"/>
                  <a:gd name="connsiteX576" fmla="*/ 3801 w 10000"/>
                  <a:gd name="connsiteY576" fmla="*/ 9966 h 10000"/>
                  <a:gd name="connsiteX577" fmla="*/ 3878 w 10000"/>
                  <a:gd name="connsiteY577" fmla="*/ 9973 h 10000"/>
                  <a:gd name="connsiteX578" fmla="*/ 3934 w 10000"/>
                  <a:gd name="connsiteY578" fmla="*/ 9973 h 10000"/>
                  <a:gd name="connsiteX579" fmla="*/ 4012 w 10000"/>
                  <a:gd name="connsiteY579" fmla="*/ 9980 h 10000"/>
                  <a:gd name="connsiteX580" fmla="*/ 4089 w 10000"/>
                  <a:gd name="connsiteY580" fmla="*/ 9993 h 10000"/>
                  <a:gd name="connsiteX581" fmla="*/ 4144 w 10000"/>
                  <a:gd name="connsiteY581" fmla="*/ 9993 h 10000"/>
                  <a:gd name="connsiteX582" fmla="*/ 4221 w 10000"/>
                  <a:gd name="connsiteY58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636 w 10000"/>
                  <a:gd name="connsiteY457" fmla="*/ 3606 h 10000"/>
                  <a:gd name="connsiteX458" fmla="*/ 1216 w 10000"/>
                  <a:gd name="connsiteY458" fmla="*/ 3734 h 10000"/>
                  <a:gd name="connsiteX459" fmla="*/ 1216 w 10000"/>
                  <a:gd name="connsiteY459" fmla="*/ 3754 h 10000"/>
                  <a:gd name="connsiteX460" fmla="*/ 1194 w 10000"/>
                  <a:gd name="connsiteY460" fmla="*/ 3747 h 10000"/>
                  <a:gd name="connsiteX461" fmla="*/ 1150 w 10000"/>
                  <a:gd name="connsiteY461" fmla="*/ 3747 h 10000"/>
                  <a:gd name="connsiteX462" fmla="*/ 1106 w 10000"/>
                  <a:gd name="connsiteY462" fmla="*/ 3734 h 10000"/>
                  <a:gd name="connsiteX463" fmla="*/ 1072 w 10000"/>
                  <a:gd name="connsiteY463" fmla="*/ 3734 h 10000"/>
                  <a:gd name="connsiteX464" fmla="*/ 1028 w 10000"/>
                  <a:gd name="connsiteY464" fmla="*/ 3734 h 10000"/>
                  <a:gd name="connsiteX465" fmla="*/ 983 w 10000"/>
                  <a:gd name="connsiteY465" fmla="*/ 3734 h 10000"/>
                  <a:gd name="connsiteX466" fmla="*/ 939 w 10000"/>
                  <a:gd name="connsiteY466" fmla="*/ 3754 h 10000"/>
                  <a:gd name="connsiteX467" fmla="*/ 895 w 10000"/>
                  <a:gd name="connsiteY467" fmla="*/ 3761 h 10000"/>
                  <a:gd name="connsiteX468" fmla="*/ 895 w 10000"/>
                  <a:gd name="connsiteY468" fmla="*/ 3781 h 10000"/>
                  <a:gd name="connsiteX469" fmla="*/ 873 w 10000"/>
                  <a:gd name="connsiteY469" fmla="*/ 3788 h 10000"/>
                  <a:gd name="connsiteX470" fmla="*/ 873 w 10000"/>
                  <a:gd name="connsiteY470" fmla="*/ 3808 h 10000"/>
                  <a:gd name="connsiteX471" fmla="*/ 873 w 10000"/>
                  <a:gd name="connsiteY471" fmla="*/ 3815 h 10000"/>
                  <a:gd name="connsiteX472" fmla="*/ 895 w 10000"/>
                  <a:gd name="connsiteY472" fmla="*/ 3835 h 10000"/>
                  <a:gd name="connsiteX473" fmla="*/ 895 w 10000"/>
                  <a:gd name="connsiteY473" fmla="*/ 3856 h 10000"/>
                  <a:gd name="connsiteX474" fmla="*/ 895 w 10000"/>
                  <a:gd name="connsiteY474" fmla="*/ 3862 h 10000"/>
                  <a:gd name="connsiteX475" fmla="*/ 873 w 10000"/>
                  <a:gd name="connsiteY475" fmla="*/ 3883 h 10000"/>
                  <a:gd name="connsiteX476" fmla="*/ 829 w 10000"/>
                  <a:gd name="connsiteY476" fmla="*/ 3889 h 10000"/>
                  <a:gd name="connsiteX477" fmla="*/ 774 w 10000"/>
                  <a:gd name="connsiteY477" fmla="*/ 3903 h 10000"/>
                  <a:gd name="connsiteX478" fmla="*/ 730 w 10000"/>
                  <a:gd name="connsiteY478" fmla="*/ 3916 h 10000"/>
                  <a:gd name="connsiteX479" fmla="*/ 674 w 10000"/>
                  <a:gd name="connsiteY479" fmla="*/ 3937 h 10000"/>
                  <a:gd name="connsiteX480" fmla="*/ 620 w 10000"/>
                  <a:gd name="connsiteY480" fmla="*/ 3957 h 10000"/>
                  <a:gd name="connsiteX481" fmla="*/ 597 w 10000"/>
                  <a:gd name="connsiteY481" fmla="*/ 3984 h 10000"/>
                  <a:gd name="connsiteX482" fmla="*/ 563 w 10000"/>
                  <a:gd name="connsiteY482" fmla="*/ 4018 h 10000"/>
                  <a:gd name="connsiteX483" fmla="*/ 530 w 10000"/>
                  <a:gd name="connsiteY483" fmla="*/ 4065 h 10000"/>
                  <a:gd name="connsiteX484" fmla="*/ 553 w 10000"/>
                  <a:gd name="connsiteY484" fmla="*/ 4092 h 10000"/>
                  <a:gd name="connsiteX485" fmla="*/ 553 w 10000"/>
                  <a:gd name="connsiteY485" fmla="*/ 4119 h 10000"/>
                  <a:gd name="connsiteX486" fmla="*/ 563 w 10000"/>
                  <a:gd name="connsiteY486" fmla="*/ 4146 h 10000"/>
                  <a:gd name="connsiteX487" fmla="*/ 574 w 10000"/>
                  <a:gd name="connsiteY487" fmla="*/ 4166 h 10000"/>
                  <a:gd name="connsiteX488" fmla="*/ 2486 w 10000"/>
                  <a:gd name="connsiteY488" fmla="*/ 6556 h 10000"/>
                  <a:gd name="connsiteX489" fmla="*/ 2608 w 10000"/>
                  <a:gd name="connsiteY489" fmla="*/ 6563 h 10000"/>
                  <a:gd name="connsiteX490" fmla="*/ 2740 w 10000"/>
                  <a:gd name="connsiteY490" fmla="*/ 6570 h 10000"/>
                  <a:gd name="connsiteX491" fmla="*/ 2862 w 10000"/>
                  <a:gd name="connsiteY491" fmla="*/ 6570 h 10000"/>
                  <a:gd name="connsiteX492" fmla="*/ 2984 w 10000"/>
                  <a:gd name="connsiteY492" fmla="*/ 6563 h 10000"/>
                  <a:gd name="connsiteX493" fmla="*/ 2984 w 10000"/>
                  <a:gd name="connsiteY493" fmla="*/ 6590 h 10000"/>
                  <a:gd name="connsiteX494" fmla="*/ 2961 w 10000"/>
                  <a:gd name="connsiteY494" fmla="*/ 6624 h 10000"/>
                  <a:gd name="connsiteX495" fmla="*/ 2961 w 10000"/>
                  <a:gd name="connsiteY495" fmla="*/ 6651 h 10000"/>
                  <a:gd name="connsiteX496" fmla="*/ 2961 w 10000"/>
                  <a:gd name="connsiteY496" fmla="*/ 6678 h 10000"/>
                  <a:gd name="connsiteX497" fmla="*/ 2949 w 10000"/>
                  <a:gd name="connsiteY497" fmla="*/ 6712 h 10000"/>
                  <a:gd name="connsiteX498" fmla="*/ 2949 w 10000"/>
                  <a:gd name="connsiteY498" fmla="*/ 6739 h 10000"/>
                  <a:gd name="connsiteX499" fmla="*/ 2939 w 10000"/>
                  <a:gd name="connsiteY499" fmla="*/ 6766 h 10000"/>
                  <a:gd name="connsiteX500" fmla="*/ 2939 w 10000"/>
                  <a:gd name="connsiteY500" fmla="*/ 6793 h 10000"/>
                  <a:gd name="connsiteX501" fmla="*/ 2906 w 10000"/>
                  <a:gd name="connsiteY501" fmla="*/ 6989 h 10000"/>
                  <a:gd name="connsiteX502" fmla="*/ 2906 w 10000"/>
                  <a:gd name="connsiteY502" fmla="*/ 7184 h 10000"/>
                  <a:gd name="connsiteX503" fmla="*/ 2916 w 10000"/>
                  <a:gd name="connsiteY503" fmla="*/ 7380 h 10000"/>
                  <a:gd name="connsiteX504" fmla="*/ 2949 w 10000"/>
                  <a:gd name="connsiteY504" fmla="*/ 7576 h 10000"/>
                  <a:gd name="connsiteX505" fmla="*/ 2995 w 10000"/>
                  <a:gd name="connsiteY505" fmla="*/ 7765 h 10000"/>
                  <a:gd name="connsiteX506" fmla="*/ 3061 w 10000"/>
                  <a:gd name="connsiteY506" fmla="*/ 7968 h 10000"/>
                  <a:gd name="connsiteX507" fmla="*/ 3128 w 10000"/>
                  <a:gd name="connsiteY507" fmla="*/ 8157 h 10000"/>
                  <a:gd name="connsiteX508" fmla="*/ 3204 w 10000"/>
                  <a:gd name="connsiteY508" fmla="*/ 8339 h 10000"/>
                  <a:gd name="connsiteX509" fmla="*/ 3502 w 10000"/>
                  <a:gd name="connsiteY509" fmla="*/ 8852 h 10000"/>
                  <a:gd name="connsiteX510" fmla="*/ 3073 w 10000"/>
                  <a:gd name="connsiteY510" fmla="*/ 8832 h 10000"/>
                  <a:gd name="connsiteX511" fmla="*/ 2619 w 10000"/>
                  <a:gd name="connsiteY511" fmla="*/ 8832 h 10000"/>
                  <a:gd name="connsiteX512" fmla="*/ 2399 w 10000"/>
                  <a:gd name="connsiteY512" fmla="*/ 8832 h 10000"/>
                  <a:gd name="connsiteX513" fmla="*/ 2178 w 10000"/>
                  <a:gd name="connsiteY513" fmla="*/ 8845 h 10000"/>
                  <a:gd name="connsiteX514" fmla="*/ 1956 w 10000"/>
                  <a:gd name="connsiteY514" fmla="*/ 8859 h 10000"/>
                  <a:gd name="connsiteX515" fmla="*/ 1723 w 10000"/>
                  <a:gd name="connsiteY515" fmla="*/ 8879 h 10000"/>
                  <a:gd name="connsiteX516" fmla="*/ 1514 w 10000"/>
                  <a:gd name="connsiteY516" fmla="*/ 8906 h 10000"/>
                  <a:gd name="connsiteX517" fmla="*/ 1293 w 10000"/>
                  <a:gd name="connsiteY517" fmla="*/ 8933 h 10000"/>
                  <a:gd name="connsiteX518" fmla="*/ 1083 w 10000"/>
                  <a:gd name="connsiteY518" fmla="*/ 8967 h 10000"/>
                  <a:gd name="connsiteX519" fmla="*/ 873 w 10000"/>
                  <a:gd name="connsiteY519" fmla="*/ 9014 h 10000"/>
                  <a:gd name="connsiteX520" fmla="*/ 685 w 10000"/>
                  <a:gd name="connsiteY520" fmla="*/ 9068 h 10000"/>
                  <a:gd name="connsiteX521" fmla="*/ 486 w 10000"/>
                  <a:gd name="connsiteY521" fmla="*/ 9136 h 10000"/>
                  <a:gd name="connsiteX522" fmla="*/ 299 w 10000"/>
                  <a:gd name="connsiteY522" fmla="*/ 9196 h 10000"/>
                  <a:gd name="connsiteX523" fmla="*/ 122 w 10000"/>
                  <a:gd name="connsiteY523" fmla="*/ 9278 h 10000"/>
                  <a:gd name="connsiteX524" fmla="*/ 87 w 10000"/>
                  <a:gd name="connsiteY524" fmla="*/ 9305 h 10000"/>
                  <a:gd name="connsiteX525" fmla="*/ 66 w 10000"/>
                  <a:gd name="connsiteY525" fmla="*/ 9332 h 10000"/>
                  <a:gd name="connsiteX526" fmla="*/ 44 w 10000"/>
                  <a:gd name="connsiteY526" fmla="*/ 9359 h 10000"/>
                  <a:gd name="connsiteX527" fmla="*/ 22 w 10000"/>
                  <a:gd name="connsiteY527" fmla="*/ 9392 h 10000"/>
                  <a:gd name="connsiteX528" fmla="*/ 11 w 10000"/>
                  <a:gd name="connsiteY528" fmla="*/ 9419 h 10000"/>
                  <a:gd name="connsiteX529" fmla="*/ 0 w 10000"/>
                  <a:gd name="connsiteY529" fmla="*/ 9446 h 10000"/>
                  <a:gd name="connsiteX530" fmla="*/ 0 w 10000"/>
                  <a:gd name="connsiteY530" fmla="*/ 9473 h 10000"/>
                  <a:gd name="connsiteX531" fmla="*/ 0 w 10000"/>
                  <a:gd name="connsiteY531" fmla="*/ 9500 h 10000"/>
                  <a:gd name="connsiteX532" fmla="*/ 178 w 10000"/>
                  <a:gd name="connsiteY532" fmla="*/ 9534 h 10000"/>
                  <a:gd name="connsiteX533" fmla="*/ 355 w 10000"/>
                  <a:gd name="connsiteY533" fmla="*/ 9554 h 10000"/>
                  <a:gd name="connsiteX534" fmla="*/ 530 w 10000"/>
                  <a:gd name="connsiteY534" fmla="*/ 9581 h 10000"/>
                  <a:gd name="connsiteX535" fmla="*/ 718 w 10000"/>
                  <a:gd name="connsiteY535" fmla="*/ 9588 h 10000"/>
                  <a:gd name="connsiteX536" fmla="*/ 1083 w 10000"/>
                  <a:gd name="connsiteY536" fmla="*/ 9602 h 10000"/>
                  <a:gd name="connsiteX537" fmla="*/ 1459 w 10000"/>
                  <a:gd name="connsiteY537" fmla="*/ 9588 h 10000"/>
                  <a:gd name="connsiteX538" fmla="*/ 1834 w 10000"/>
                  <a:gd name="connsiteY538" fmla="*/ 9575 h 10000"/>
                  <a:gd name="connsiteX539" fmla="*/ 2210 w 10000"/>
                  <a:gd name="connsiteY539" fmla="*/ 9561 h 10000"/>
                  <a:gd name="connsiteX540" fmla="*/ 2575 w 10000"/>
                  <a:gd name="connsiteY540" fmla="*/ 9554 h 10000"/>
                  <a:gd name="connsiteX541" fmla="*/ 2949 w 10000"/>
                  <a:gd name="connsiteY541" fmla="*/ 9561 h 10000"/>
                  <a:gd name="connsiteX542" fmla="*/ 2949 w 10000"/>
                  <a:gd name="connsiteY542" fmla="*/ 9581 h 10000"/>
                  <a:gd name="connsiteX543" fmla="*/ 2961 w 10000"/>
                  <a:gd name="connsiteY543" fmla="*/ 9602 h 10000"/>
                  <a:gd name="connsiteX544" fmla="*/ 2961 w 10000"/>
                  <a:gd name="connsiteY544" fmla="*/ 9615 h 10000"/>
                  <a:gd name="connsiteX545" fmla="*/ 2961 w 10000"/>
                  <a:gd name="connsiteY545" fmla="*/ 9635 h 10000"/>
                  <a:gd name="connsiteX546" fmla="*/ 2984 w 10000"/>
                  <a:gd name="connsiteY546" fmla="*/ 9662 h 10000"/>
                  <a:gd name="connsiteX547" fmla="*/ 2995 w 10000"/>
                  <a:gd name="connsiteY547" fmla="*/ 9683 h 10000"/>
                  <a:gd name="connsiteX548" fmla="*/ 2995 w 10000"/>
                  <a:gd name="connsiteY548" fmla="*/ 9696 h 10000"/>
                  <a:gd name="connsiteX549" fmla="*/ 3017 w 10000"/>
                  <a:gd name="connsiteY549" fmla="*/ 9716 h 10000"/>
                  <a:gd name="connsiteX550" fmla="*/ 3040 w 10000"/>
                  <a:gd name="connsiteY550" fmla="*/ 9743 h 10000"/>
                  <a:gd name="connsiteX551" fmla="*/ 3073 w 10000"/>
                  <a:gd name="connsiteY551" fmla="*/ 9764 h 10000"/>
                  <a:gd name="connsiteX552" fmla="*/ 3106 w 10000"/>
                  <a:gd name="connsiteY552" fmla="*/ 9784 h 10000"/>
                  <a:gd name="connsiteX553" fmla="*/ 3128 w 10000"/>
                  <a:gd name="connsiteY553" fmla="*/ 9797 h 10000"/>
                  <a:gd name="connsiteX554" fmla="*/ 3171 w 10000"/>
                  <a:gd name="connsiteY554" fmla="*/ 9818 h 10000"/>
                  <a:gd name="connsiteX555" fmla="*/ 3204 w 10000"/>
                  <a:gd name="connsiteY555" fmla="*/ 9838 h 10000"/>
                  <a:gd name="connsiteX556" fmla="*/ 3248 w 10000"/>
                  <a:gd name="connsiteY556" fmla="*/ 9845 h 10000"/>
                  <a:gd name="connsiteX557" fmla="*/ 3282 w 10000"/>
                  <a:gd name="connsiteY557" fmla="*/ 9865 h 10000"/>
                  <a:gd name="connsiteX558" fmla="*/ 3315 w 10000"/>
                  <a:gd name="connsiteY558" fmla="*/ 9865 h 10000"/>
                  <a:gd name="connsiteX559" fmla="*/ 3326 w 10000"/>
                  <a:gd name="connsiteY559" fmla="*/ 9872 h 10000"/>
                  <a:gd name="connsiteX560" fmla="*/ 3338 w 10000"/>
                  <a:gd name="connsiteY560" fmla="*/ 9872 h 10000"/>
                  <a:gd name="connsiteX561" fmla="*/ 3359 w 10000"/>
                  <a:gd name="connsiteY561" fmla="*/ 9872 h 10000"/>
                  <a:gd name="connsiteX562" fmla="*/ 3371 w 10000"/>
                  <a:gd name="connsiteY562" fmla="*/ 9872 h 10000"/>
                  <a:gd name="connsiteX563" fmla="*/ 3382 w 10000"/>
                  <a:gd name="connsiteY563" fmla="*/ 9872 h 10000"/>
                  <a:gd name="connsiteX564" fmla="*/ 3404 w 10000"/>
                  <a:gd name="connsiteY564" fmla="*/ 9872 h 10000"/>
                  <a:gd name="connsiteX565" fmla="*/ 3415 w 10000"/>
                  <a:gd name="connsiteY565" fmla="*/ 9872 h 10000"/>
                  <a:gd name="connsiteX566" fmla="*/ 3448 w 10000"/>
                  <a:gd name="connsiteY566" fmla="*/ 9892 h 10000"/>
                  <a:gd name="connsiteX567" fmla="*/ 3469 w 10000"/>
                  <a:gd name="connsiteY567" fmla="*/ 9899 h 10000"/>
                  <a:gd name="connsiteX568" fmla="*/ 3502 w 10000"/>
                  <a:gd name="connsiteY568" fmla="*/ 9905 h 10000"/>
                  <a:gd name="connsiteX569" fmla="*/ 3536 w 10000"/>
                  <a:gd name="connsiteY569" fmla="*/ 9905 h 10000"/>
                  <a:gd name="connsiteX570" fmla="*/ 3580 w 10000"/>
                  <a:gd name="connsiteY570" fmla="*/ 9905 h 10000"/>
                  <a:gd name="connsiteX571" fmla="*/ 3613 w 10000"/>
                  <a:gd name="connsiteY571" fmla="*/ 9919 h 10000"/>
                  <a:gd name="connsiteX572" fmla="*/ 3657 w 10000"/>
                  <a:gd name="connsiteY572" fmla="*/ 9926 h 10000"/>
                  <a:gd name="connsiteX573" fmla="*/ 3669 w 10000"/>
                  <a:gd name="connsiteY573" fmla="*/ 9946 h 10000"/>
                  <a:gd name="connsiteX574" fmla="*/ 3746 w 10000"/>
                  <a:gd name="connsiteY574" fmla="*/ 9953 h 10000"/>
                  <a:gd name="connsiteX575" fmla="*/ 3801 w 10000"/>
                  <a:gd name="connsiteY575" fmla="*/ 9966 h 10000"/>
                  <a:gd name="connsiteX576" fmla="*/ 3878 w 10000"/>
                  <a:gd name="connsiteY576" fmla="*/ 9973 h 10000"/>
                  <a:gd name="connsiteX577" fmla="*/ 3934 w 10000"/>
                  <a:gd name="connsiteY577" fmla="*/ 9973 h 10000"/>
                  <a:gd name="connsiteX578" fmla="*/ 4012 w 10000"/>
                  <a:gd name="connsiteY578" fmla="*/ 9980 h 10000"/>
                  <a:gd name="connsiteX579" fmla="*/ 4089 w 10000"/>
                  <a:gd name="connsiteY579" fmla="*/ 9993 h 10000"/>
                  <a:gd name="connsiteX580" fmla="*/ 4144 w 10000"/>
                  <a:gd name="connsiteY580" fmla="*/ 9993 h 10000"/>
                  <a:gd name="connsiteX581" fmla="*/ 4221 w 10000"/>
                  <a:gd name="connsiteY58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216 w 10000"/>
                  <a:gd name="connsiteY457" fmla="*/ 3734 h 10000"/>
                  <a:gd name="connsiteX458" fmla="*/ 1216 w 10000"/>
                  <a:gd name="connsiteY458" fmla="*/ 3754 h 10000"/>
                  <a:gd name="connsiteX459" fmla="*/ 1194 w 10000"/>
                  <a:gd name="connsiteY459" fmla="*/ 3747 h 10000"/>
                  <a:gd name="connsiteX460" fmla="*/ 1150 w 10000"/>
                  <a:gd name="connsiteY460" fmla="*/ 3747 h 10000"/>
                  <a:gd name="connsiteX461" fmla="*/ 1106 w 10000"/>
                  <a:gd name="connsiteY461" fmla="*/ 3734 h 10000"/>
                  <a:gd name="connsiteX462" fmla="*/ 1072 w 10000"/>
                  <a:gd name="connsiteY462" fmla="*/ 3734 h 10000"/>
                  <a:gd name="connsiteX463" fmla="*/ 1028 w 10000"/>
                  <a:gd name="connsiteY463" fmla="*/ 3734 h 10000"/>
                  <a:gd name="connsiteX464" fmla="*/ 983 w 10000"/>
                  <a:gd name="connsiteY464" fmla="*/ 3734 h 10000"/>
                  <a:gd name="connsiteX465" fmla="*/ 939 w 10000"/>
                  <a:gd name="connsiteY465" fmla="*/ 3754 h 10000"/>
                  <a:gd name="connsiteX466" fmla="*/ 895 w 10000"/>
                  <a:gd name="connsiteY466" fmla="*/ 3761 h 10000"/>
                  <a:gd name="connsiteX467" fmla="*/ 895 w 10000"/>
                  <a:gd name="connsiteY467" fmla="*/ 3781 h 10000"/>
                  <a:gd name="connsiteX468" fmla="*/ 873 w 10000"/>
                  <a:gd name="connsiteY468" fmla="*/ 3788 h 10000"/>
                  <a:gd name="connsiteX469" fmla="*/ 873 w 10000"/>
                  <a:gd name="connsiteY469" fmla="*/ 3808 h 10000"/>
                  <a:gd name="connsiteX470" fmla="*/ 873 w 10000"/>
                  <a:gd name="connsiteY470" fmla="*/ 3815 h 10000"/>
                  <a:gd name="connsiteX471" fmla="*/ 895 w 10000"/>
                  <a:gd name="connsiteY471" fmla="*/ 3835 h 10000"/>
                  <a:gd name="connsiteX472" fmla="*/ 895 w 10000"/>
                  <a:gd name="connsiteY472" fmla="*/ 3856 h 10000"/>
                  <a:gd name="connsiteX473" fmla="*/ 895 w 10000"/>
                  <a:gd name="connsiteY473" fmla="*/ 3862 h 10000"/>
                  <a:gd name="connsiteX474" fmla="*/ 873 w 10000"/>
                  <a:gd name="connsiteY474" fmla="*/ 3883 h 10000"/>
                  <a:gd name="connsiteX475" fmla="*/ 829 w 10000"/>
                  <a:gd name="connsiteY475" fmla="*/ 3889 h 10000"/>
                  <a:gd name="connsiteX476" fmla="*/ 774 w 10000"/>
                  <a:gd name="connsiteY476" fmla="*/ 3903 h 10000"/>
                  <a:gd name="connsiteX477" fmla="*/ 730 w 10000"/>
                  <a:gd name="connsiteY477" fmla="*/ 3916 h 10000"/>
                  <a:gd name="connsiteX478" fmla="*/ 674 w 10000"/>
                  <a:gd name="connsiteY478" fmla="*/ 3937 h 10000"/>
                  <a:gd name="connsiteX479" fmla="*/ 620 w 10000"/>
                  <a:gd name="connsiteY479" fmla="*/ 3957 h 10000"/>
                  <a:gd name="connsiteX480" fmla="*/ 597 w 10000"/>
                  <a:gd name="connsiteY480" fmla="*/ 3984 h 10000"/>
                  <a:gd name="connsiteX481" fmla="*/ 563 w 10000"/>
                  <a:gd name="connsiteY481" fmla="*/ 4018 h 10000"/>
                  <a:gd name="connsiteX482" fmla="*/ 530 w 10000"/>
                  <a:gd name="connsiteY482" fmla="*/ 4065 h 10000"/>
                  <a:gd name="connsiteX483" fmla="*/ 553 w 10000"/>
                  <a:gd name="connsiteY483" fmla="*/ 4092 h 10000"/>
                  <a:gd name="connsiteX484" fmla="*/ 553 w 10000"/>
                  <a:gd name="connsiteY484" fmla="*/ 4119 h 10000"/>
                  <a:gd name="connsiteX485" fmla="*/ 563 w 10000"/>
                  <a:gd name="connsiteY485" fmla="*/ 4146 h 10000"/>
                  <a:gd name="connsiteX486" fmla="*/ 574 w 10000"/>
                  <a:gd name="connsiteY486" fmla="*/ 4166 h 10000"/>
                  <a:gd name="connsiteX487" fmla="*/ 2486 w 10000"/>
                  <a:gd name="connsiteY487" fmla="*/ 6556 h 10000"/>
                  <a:gd name="connsiteX488" fmla="*/ 2608 w 10000"/>
                  <a:gd name="connsiteY488" fmla="*/ 6563 h 10000"/>
                  <a:gd name="connsiteX489" fmla="*/ 2740 w 10000"/>
                  <a:gd name="connsiteY489" fmla="*/ 6570 h 10000"/>
                  <a:gd name="connsiteX490" fmla="*/ 2862 w 10000"/>
                  <a:gd name="connsiteY490" fmla="*/ 6570 h 10000"/>
                  <a:gd name="connsiteX491" fmla="*/ 2984 w 10000"/>
                  <a:gd name="connsiteY491" fmla="*/ 6563 h 10000"/>
                  <a:gd name="connsiteX492" fmla="*/ 2984 w 10000"/>
                  <a:gd name="connsiteY492" fmla="*/ 6590 h 10000"/>
                  <a:gd name="connsiteX493" fmla="*/ 2961 w 10000"/>
                  <a:gd name="connsiteY493" fmla="*/ 6624 h 10000"/>
                  <a:gd name="connsiteX494" fmla="*/ 2961 w 10000"/>
                  <a:gd name="connsiteY494" fmla="*/ 6651 h 10000"/>
                  <a:gd name="connsiteX495" fmla="*/ 2961 w 10000"/>
                  <a:gd name="connsiteY495" fmla="*/ 6678 h 10000"/>
                  <a:gd name="connsiteX496" fmla="*/ 2949 w 10000"/>
                  <a:gd name="connsiteY496" fmla="*/ 6712 h 10000"/>
                  <a:gd name="connsiteX497" fmla="*/ 2949 w 10000"/>
                  <a:gd name="connsiteY497" fmla="*/ 6739 h 10000"/>
                  <a:gd name="connsiteX498" fmla="*/ 2939 w 10000"/>
                  <a:gd name="connsiteY498" fmla="*/ 6766 h 10000"/>
                  <a:gd name="connsiteX499" fmla="*/ 2939 w 10000"/>
                  <a:gd name="connsiteY499" fmla="*/ 6793 h 10000"/>
                  <a:gd name="connsiteX500" fmla="*/ 2906 w 10000"/>
                  <a:gd name="connsiteY500" fmla="*/ 6989 h 10000"/>
                  <a:gd name="connsiteX501" fmla="*/ 2906 w 10000"/>
                  <a:gd name="connsiteY501" fmla="*/ 7184 h 10000"/>
                  <a:gd name="connsiteX502" fmla="*/ 2916 w 10000"/>
                  <a:gd name="connsiteY502" fmla="*/ 7380 h 10000"/>
                  <a:gd name="connsiteX503" fmla="*/ 2949 w 10000"/>
                  <a:gd name="connsiteY503" fmla="*/ 7576 h 10000"/>
                  <a:gd name="connsiteX504" fmla="*/ 2995 w 10000"/>
                  <a:gd name="connsiteY504" fmla="*/ 7765 h 10000"/>
                  <a:gd name="connsiteX505" fmla="*/ 3061 w 10000"/>
                  <a:gd name="connsiteY505" fmla="*/ 7968 h 10000"/>
                  <a:gd name="connsiteX506" fmla="*/ 3128 w 10000"/>
                  <a:gd name="connsiteY506" fmla="*/ 8157 h 10000"/>
                  <a:gd name="connsiteX507" fmla="*/ 3204 w 10000"/>
                  <a:gd name="connsiteY507" fmla="*/ 8339 h 10000"/>
                  <a:gd name="connsiteX508" fmla="*/ 3502 w 10000"/>
                  <a:gd name="connsiteY508" fmla="*/ 8852 h 10000"/>
                  <a:gd name="connsiteX509" fmla="*/ 3073 w 10000"/>
                  <a:gd name="connsiteY509" fmla="*/ 8832 h 10000"/>
                  <a:gd name="connsiteX510" fmla="*/ 2619 w 10000"/>
                  <a:gd name="connsiteY510" fmla="*/ 8832 h 10000"/>
                  <a:gd name="connsiteX511" fmla="*/ 2399 w 10000"/>
                  <a:gd name="connsiteY511" fmla="*/ 8832 h 10000"/>
                  <a:gd name="connsiteX512" fmla="*/ 2178 w 10000"/>
                  <a:gd name="connsiteY512" fmla="*/ 8845 h 10000"/>
                  <a:gd name="connsiteX513" fmla="*/ 1956 w 10000"/>
                  <a:gd name="connsiteY513" fmla="*/ 8859 h 10000"/>
                  <a:gd name="connsiteX514" fmla="*/ 1723 w 10000"/>
                  <a:gd name="connsiteY514" fmla="*/ 8879 h 10000"/>
                  <a:gd name="connsiteX515" fmla="*/ 1514 w 10000"/>
                  <a:gd name="connsiteY515" fmla="*/ 8906 h 10000"/>
                  <a:gd name="connsiteX516" fmla="*/ 1293 w 10000"/>
                  <a:gd name="connsiteY516" fmla="*/ 8933 h 10000"/>
                  <a:gd name="connsiteX517" fmla="*/ 1083 w 10000"/>
                  <a:gd name="connsiteY517" fmla="*/ 8967 h 10000"/>
                  <a:gd name="connsiteX518" fmla="*/ 873 w 10000"/>
                  <a:gd name="connsiteY518" fmla="*/ 9014 h 10000"/>
                  <a:gd name="connsiteX519" fmla="*/ 685 w 10000"/>
                  <a:gd name="connsiteY519" fmla="*/ 9068 h 10000"/>
                  <a:gd name="connsiteX520" fmla="*/ 486 w 10000"/>
                  <a:gd name="connsiteY520" fmla="*/ 9136 h 10000"/>
                  <a:gd name="connsiteX521" fmla="*/ 299 w 10000"/>
                  <a:gd name="connsiteY521" fmla="*/ 9196 h 10000"/>
                  <a:gd name="connsiteX522" fmla="*/ 122 w 10000"/>
                  <a:gd name="connsiteY522" fmla="*/ 9278 h 10000"/>
                  <a:gd name="connsiteX523" fmla="*/ 87 w 10000"/>
                  <a:gd name="connsiteY523" fmla="*/ 9305 h 10000"/>
                  <a:gd name="connsiteX524" fmla="*/ 66 w 10000"/>
                  <a:gd name="connsiteY524" fmla="*/ 9332 h 10000"/>
                  <a:gd name="connsiteX525" fmla="*/ 44 w 10000"/>
                  <a:gd name="connsiteY525" fmla="*/ 9359 h 10000"/>
                  <a:gd name="connsiteX526" fmla="*/ 22 w 10000"/>
                  <a:gd name="connsiteY526" fmla="*/ 9392 h 10000"/>
                  <a:gd name="connsiteX527" fmla="*/ 11 w 10000"/>
                  <a:gd name="connsiteY527" fmla="*/ 9419 h 10000"/>
                  <a:gd name="connsiteX528" fmla="*/ 0 w 10000"/>
                  <a:gd name="connsiteY528" fmla="*/ 9446 h 10000"/>
                  <a:gd name="connsiteX529" fmla="*/ 0 w 10000"/>
                  <a:gd name="connsiteY529" fmla="*/ 9473 h 10000"/>
                  <a:gd name="connsiteX530" fmla="*/ 0 w 10000"/>
                  <a:gd name="connsiteY530" fmla="*/ 9500 h 10000"/>
                  <a:gd name="connsiteX531" fmla="*/ 178 w 10000"/>
                  <a:gd name="connsiteY531" fmla="*/ 9534 h 10000"/>
                  <a:gd name="connsiteX532" fmla="*/ 355 w 10000"/>
                  <a:gd name="connsiteY532" fmla="*/ 9554 h 10000"/>
                  <a:gd name="connsiteX533" fmla="*/ 530 w 10000"/>
                  <a:gd name="connsiteY533" fmla="*/ 9581 h 10000"/>
                  <a:gd name="connsiteX534" fmla="*/ 718 w 10000"/>
                  <a:gd name="connsiteY534" fmla="*/ 9588 h 10000"/>
                  <a:gd name="connsiteX535" fmla="*/ 1083 w 10000"/>
                  <a:gd name="connsiteY535" fmla="*/ 9602 h 10000"/>
                  <a:gd name="connsiteX536" fmla="*/ 1459 w 10000"/>
                  <a:gd name="connsiteY536" fmla="*/ 9588 h 10000"/>
                  <a:gd name="connsiteX537" fmla="*/ 1834 w 10000"/>
                  <a:gd name="connsiteY537" fmla="*/ 9575 h 10000"/>
                  <a:gd name="connsiteX538" fmla="*/ 2210 w 10000"/>
                  <a:gd name="connsiteY538" fmla="*/ 9561 h 10000"/>
                  <a:gd name="connsiteX539" fmla="*/ 2575 w 10000"/>
                  <a:gd name="connsiteY539" fmla="*/ 9554 h 10000"/>
                  <a:gd name="connsiteX540" fmla="*/ 2949 w 10000"/>
                  <a:gd name="connsiteY540" fmla="*/ 9561 h 10000"/>
                  <a:gd name="connsiteX541" fmla="*/ 2949 w 10000"/>
                  <a:gd name="connsiteY541" fmla="*/ 9581 h 10000"/>
                  <a:gd name="connsiteX542" fmla="*/ 2961 w 10000"/>
                  <a:gd name="connsiteY542" fmla="*/ 9602 h 10000"/>
                  <a:gd name="connsiteX543" fmla="*/ 2961 w 10000"/>
                  <a:gd name="connsiteY543" fmla="*/ 9615 h 10000"/>
                  <a:gd name="connsiteX544" fmla="*/ 2961 w 10000"/>
                  <a:gd name="connsiteY544" fmla="*/ 9635 h 10000"/>
                  <a:gd name="connsiteX545" fmla="*/ 2984 w 10000"/>
                  <a:gd name="connsiteY545" fmla="*/ 9662 h 10000"/>
                  <a:gd name="connsiteX546" fmla="*/ 2995 w 10000"/>
                  <a:gd name="connsiteY546" fmla="*/ 9683 h 10000"/>
                  <a:gd name="connsiteX547" fmla="*/ 2995 w 10000"/>
                  <a:gd name="connsiteY547" fmla="*/ 9696 h 10000"/>
                  <a:gd name="connsiteX548" fmla="*/ 3017 w 10000"/>
                  <a:gd name="connsiteY548" fmla="*/ 9716 h 10000"/>
                  <a:gd name="connsiteX549" fmla="*/ 3040 w 10000"/>
                  <a:gd name="connsiteY549" fmla="*/ 9743 h 10000"/>
                  <a:gd name="connsiteX550" fmla="*/ 3073 w 10000"/>
                  <a:gd name="connsiteY550" fmla="*/ 9764 h 10000"/>
                  <a:gd name="connsiteX551" fmla="*/ 3106 w 10000"/>
                  <a:gd name="connsiteY551" fmla="*/ 9784 h 10000"/>
                  <a:gd name="connsiteX552" fmla="*/ 3128 w 10000"/>
                  <a:gd name="connsiteY552" fmla="*/ 9797 h 10000"/>
                  <a:gd name="connsiteX553" fmla="*/ 3171 w 10000"/>
                  <a:gd name="connsiteY553" fmla="*/ 9818 h 10000"/>
                  <a:gd name="connsiteX554" fmla="*/ 3204 w 10000"/>
                  <a:gd name="connsiteY554" fmla="*/ 9838 h 10000"/>
                  <a:gd name="connsiteX555" fmla="*/ 3248 w 10000"/>
                  <a:gd name="connsiteY555" fmla="*/ 9845 h 10000"/>
                  <a:gd name="connsiteX556" fmla="*/ 3282 w 10000"/>
                  <a:gd name="connsiteY556" fmla="*/ 9865 h 10000"/>
                  <a:gd name="connsiteX557" fmla="*/ 3315 w 10000"/>
                  <a:gd name="connsiteY557" fmla="*/ 9865 h 10000"/>
                  <a:gd name="connsiteX558" fmla="*/ 3326 w 10000"/>
                  <a:gd name="connsiteY558" fmla="*/ 9872 h 10000"/>
                  <a:gd name="connsiteX559" fmla="*/ 3338 w 10000"/>
                  <a:gd name="connsiteY559" fmla="*/ 9872 h 10000"/>
                  <a:gd name="connsiteX560" fmla="*/ 3359 w 10000"/>
                  <a:gd name="connsiteY560" fmla="*/ 9872 h 10000"/>
                  <a:gd name="connsiteX561" fmla="*/ 3371 w 10000"/>
                  <a:gd name="connsiteY561" fmla="*/ 9872 h 10000"/>
                  <a:gd name="connsiteX562" fmla="*/ 3382 w 10000"/>
                  <a:gd name="connsiteY562" fmla="*/ 9872 h 10000"/>
                  <a:gd name="connsiteX563" fmla="*/ 3404 w 10000"/>
                  <a:gd name="connsiteY563" fmla="*/ 9872 h 10000"/>
                  <a:gd name="connsiteX564" fmla="*/ 3415 w 10000"/>
                  <a:gd name="connsiteY564" fmla="*/ 9872 h 10000"/>
                  <a:gd name="connsiteX565" fmla="*/ 3448 w 10000"/>
                  <a:gd name="connsiteY565" fmla="*/ 9892 h 10000"/>
                  <a:gd name="connsiteX566" fmla="*/ 3469 w 10000"/>
                  <a:gd name="connsiteY566" fmla="*/ 9899 h 10000"/>
                  <a:gd name="connsiteX567" fmla="*/ 3502 w 10000"/>
                  <a:gd name="connsiteY567" fmla="*/ 9905 h 10000"/>
                  <a:gd name="connsiteX568" fmla="*/ 3536 w 10000"/>
                  <a:gd name="connsiteY568" fmla="*/ 9905 h 10000"/>
                  <a:gd name="connsiteX569" fmla="*/ 3580 w 10000"/>
                  <a:gd name="connsiteY569" fmla="*/ 9905 h 10000"/>
                  <a:gd name="connsiteX570" fmla="*/ 3613 w 10000"/>
                  <a:gd name="connsiteY570" fmla="*/ 9919 h 10000"/>
                  <a:gd name="connsiteX571" fmla="*/ 3657 w 10000"/>
                  <a:gd name="connsiteY571" fmla="*/ 9926 h 10000"/>
                  <a:gd name="connsiteX572" fmla="*/ 3669 w 10000"/>
                  <a:gd name="connsiteY572" fmla="*/ 9946 h 10000"/>
                  <a:gd name="connsiteX573" fmla="*/ 3746 w 10000"/>
                  <a:gd name="connsiteY573" fmla="*/ 9953 h 10000"/>
                  <a:gd name="connsiteX574" fmla="*/ 3801 w 10000"/>
                  <a:gd name="connsiteY574" fmla="*/ 9966 h 10000"/>
                  <a:gd name="connsiteX575" fmla="*/ 3878 w 10000"/>
                  <a:gd name="connsiteY575" fmla="*/ 9973 h 10000"/>
                  <a:gd name="connsiteX576" fmla="*/ 3934 w 10000"/>
                  <a:gd name="connsiteY576" fmla="*/ 9973 h 10000"/>
                  <a:gd name="connsiteX577" fmla="*/ 4012 w 10000"/>
                  <a:gd name="connsiteY577" fmla="*/ 9980 h 10000"/>
                  <a:gd name="connsiteX578" fmla="*/ 4089 w 10000"/>
                  <a:gd name="connsiteY578" fmla="*/ 9993 h 10000"/>
                  <a:gd name="connsiteX579" fmla="*/ 4144 w 10000"/>
                  <a:gd name="connsiteY579" fmla="*/ 9993 h 10000"/>
                  <a:gd name="connsiteX580" fmla="*/ 4221 w 10000"/>
                  <a:gd name="connsiteY58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879 w 10000"/>
                  <a:gd name="connsiteY454" fmla="*/ 3727 h 10000"/>
                  <a:gd name="connsiteX455" fmla="*/ 1846 w 10000"/>
                  <a:gd name="connsiteY455" fmla="*/ 3700 h 10000"/>
                  <a:gd name="connsiteX456" fmla="*/ 1216 w 10000"/>
                  <a:gd name="connsiteY456" fmla="*/ 3734 h 10000"/>
                  <a:gd name="connsiteX457" fmla="*/ 1216 w 10000"/>
                  <a:gd name="connsiteY457" fmla="*/ 3754 h 10000"/>
                  <a:gd name="connsiteX458" fmla="*/ 1194 w 10000"/>
                  <a:gd name="connsiteY458" fmla="*/ 3747 h 10000"/>
                  <a:gd name="connsiteX459" fmla="*/ 1150 w 10000"/>
                  <a:gd name="connsiteY459" fmla="*/ 3747 h 10000"/>
                  <a:gd name="connsiteX460" fmla="*/ 1106 w 10000"/>
                  <a:gd name="connsiteY460" fmla="*/ 3734 h 10000"/>
                  <a:gd name="connsiteX461" fmla="*/ 1072 w 10000"/>
                  <a:gd name="connsiteY461" fmla="*/ 3734 h 10000"/>
                  <a:gd name="connsiteX462" fmla="*/ 1028 w 10000"/>
                  <a:gd name="connsiteY462" fmla="*/ 3734 h 10000"/>
                  <a:gd name="connsiteX463" fmla="*/ 983 w 10000"/>
                  <a:gd name="connsiteY463" fmla="*/ 3734 h 10000"/>
                  <a:gd name="connsiteX464" fmla="*/ 939 w 10000"/>
                  <a:gd name="connsiteY464" fmla="*/ 3754 h 10000"/>
                  <a:gd name="connsiteX465" fmla="*/ 895 w 10000"/>
                  <a:gd name="connsiteY465" fmla="*/ 3761 h 10000"/>
                  <a:gd name="connsiteX466" fmla="*/ 895 w 10000"/>
                  <a:gd name="connsiteY466" fmla="*/ 3781 h 10000"/>
                  <a:gd name="connsiteX467" fmla="*/ 873 w 10000"/>
                  <a:gd name="connsiteY467" fmla="*/ 3788 h 10000"/>
                  <a:gd name="connsiteX468" fmla="*/ 873 w 10000"/>
                  <a:gd name="connsiteY468" fmla="*/ 3808 h 10000"/>
                  <a:gd name="connsiteX469" fmla="*/ 873 w 10000"/>
                  <a:gd name="connsiteY469" fmla="*/ 3815 h 10000"/>
                  <a:gd name="connsiteX470" fmla="*/ 895 w 10000"/>
                  <a:gd name="connsiteY470" fmla="*/ 3835 h 10000"/>
                  <a:gd name="connsiteX471" fmla="*/ 895 w 10000"/>
                  <a:gd name="connsiteY471" fmla="*/ 3856 h 10000"/>
                  <a:gd name="connsiteX472" fmla="*/ 895 w 10000"/>
                  <a:gd name="connsiteY472" fmla="*/ 3862 h 10000"/>
                  <a:gd name="connsiteX473" fmla="*/ 873 w 10000"/>
                  <a:gd name="connsiteY473" fmla="*/ 3883 h 10000"/>
                  <a:gd name="connsiteX474" fmla="*/ 829 w 10000"/>
                  <a:gd name="connsiteY474" fmla="*/ 3889 h 10000"/>
                  <a:gd name="connsiteX475" fmla="*/ 774 w 10000"/>
                  <a:gd name="connsiteY475" fmla="*/ 3903 h 10000"/>
                  <a:gd name="connsiteX476" fmla="*/ 730 w 10000"/>
                  <a:gd name="connsiteY476" fmla="*/ 3916 h 10000"/>
                  <a:gd name="connsiteX477" fmla="*/ 674 w 10000"/>
                  <a:gd name="connsiteY477" fmla="*/ 3937 h 10000"/>
                  <a:gd name="connsiteX478" fmla="*/ 620 w 10000"/>
                  <a:gd name="connsiteY478" fmla="*/ 3957 h 10000"/>
                  <a:gd name="connsiteX479" fmla="*/ 597 w 10000"/>
                  <a:gd name="connsiteY479" fmla="*/ 3984 h 10000"/>
                  <a:gd name="connsiteX480" fmla="*/ 563 w 10000"/>
                  <a:gd name="connsiteY480" fmla="*/ 4018 h 10000"/>
                  <a:gd name="connsiteX481" fmla="*/ 530 w 10000"/>
                  <a:gd name="connsiteY481" fmla="*/ 4065 h 10000"/>
                  <a:gd name="connsiteX482" fmla="*/ 553 w 10000"/>
                  <a:gd name="connsiteY482" fmla="*/ 4092 h 10000"/>
                  <a:gd name="connsiteX483" fmla="*/ 553 w 10000"/>
                  <a:gd name="connsiteY483" fmla="*/ 4119 h 10000"/>
                  <a:gd name="connsiteX484" fmla="*/ 563 w 10000"/>
                  <a:gd name="connsiteY484" fmla="*/ 4146 h 10000"/>
                  <a:gd name="connsiteX485" fmla="*/ 574 w 10000"/>
                  <a:gd name="connsiteY485" fmla="*/ 4166 h 10000"/>
                  <a:gd name="connsiteX486" fmla="*/ 2486 w 10000"/>
                  <a:gd name="connsiteY486" fmla="*/ 6556 h 10000"/>
                  <a:gd name="connsiteX487" fmla="*/ 2608 w 10000"/>
                  <a:gd name="connsiteY487" fmla="*/ 6563 h 10000"/>
                  <a:gd name="connsiteX488" fmla="*/ 2740 w 10000"/>
                  <a:gd name="connsiteY488" fmla="*/ 6570 h 10000"/>
                  <a:gd name="connsiteX489" fmla="*/ 2862 w 10000"/>
                  <a:gd name="connsiteY489" fmla="*/ 6570 h 10000"/>
                  <a:gd name="connsiteX490" fmla="*/ 2984 w 10000"/>
                  <a:gd name="connsiteY490" fmla="*/ 6563 h 10000"/>
                  <a:gd name="connsiteX491" fmla="*/ 2984 w 10000"/>
                  <a:gd name="connsiteY491" fmla="*/ 6590 h 10000"/>
                  <a:gd name="connsiteX492" fmla="*/ 2961 w 10000"/>
                  <a:gd name="connsiteY492" fmla="*/ 6624 h 10000"/>
                  <a:gd name="connsiteX493" fmla="*/ 2961 w 10000"/>
                  <a:gd name="connsiteY493" fmla="*/ 6651 h 10000"/>
                  <a:gd name="connsiteX494" fmla="*/ 2961 w 10000"/>
                  <a:gd name="connsiteY494" fmla="*/ 6678 h 10000"/>
                  <a:gd name="connsiteX495" fmla="*/ 2949 w 10000"/>
                  <a:gd name="connsiteY495" fmla="*/ 6712 h 10000"/>
                  <a:gd name="connsiteX496" fmla="*/ 2949 w 10000"/>
                  <a:gd name="connsiteY496" fmla="*/ 6739 h 10000"/>
                  <a:gd name="connsiteX497" fmla="*/ 2939 w 10000"/>
                  <a:gd name="connsiteY497" fmla="*/ 6766 h 10000"/>
                  <a:gd name="connsiteX498" fmla="*/ 2939 w 10000"/>
                  <a:gd name="connsiteY498" fmla="*/ 6793 h 10000"/>
                  <a:gd name="connsiteX499" fmla="*/ 2906 w 10000"/>
                  <a:gd name="connsiteY499" fmla="*/ 6989 h 10000"/>
                  <a:gd name="connsiteX500" fmla="*/ 2906 w 10000"/>
                  <a:gd name="connsiteY500" fmla="*/ 7184 h 10000"/>
                  <a:gd name="connsiteX501" fmla="*/ 2916 w 10000"/>
                  <a:gd name="connsiteY501" fmla="*/ 7380 h 10000"/>
                  <a:gd name="connsiteX502" fmla="*/ 2949 w 10000"/>
                  <a:gd name="connsiteY502" fmla="*/ 7576 h 10000"/>
                  <a:gd name="connsiteX503" fmla="*/ 2995 w 10000"/>
                  <a:gd name="connsiteY503" fmla="*/ 7765 h 10000"/>
                  <a:gd name="connsiteX504" fmla="*/ 3061 w 10000"/>
                  <a:gd name="connsiteY504" fmla="*/ 7968 h 10000"/>
                  <a:gd name="connsiteX505" fmla="*/ 3128 w 10000"/>
                  <a:gd name="connsiteY505" fmla="*/ 8157 h 10000"/>
                  <a:gd name="connsiteX506" fmla="*/ 3204 w 10000"/>
                  <a:gd name="connsiteY506" fmla="*/ 8339 h 10000"/>
                  <a:gd name="connsiteX507" fmla="*/ 3502 w 10000"/>
                  <a:gd name="connsiteY507" fmla="*/ 8852 h 10000"/>
                  <a:gd name="connsiteX508" fmla="*/ 3073 w 10000"/>
                  <a:gd name="connsiteY508" fmla="*/ 8832 h 10000"/>
                  <a:gd name="connsiteX509" fmla="*/ 2619 w 10000"/>
                  <a:gd name="connsiteY509" fmla="*/ 8832 h 10000"/>
                  <a:gd name="connsiteX510" fmla="*/ 2399 w 10000"/>
                  <a:gd name="connsiteY510" fmla="*/ 8832 h 10000"/>
                  <a:gd name="connsiteX511" fmla="*/ 2178 w 10000"/>
                  <a:gd name="connsiteY511" fmla="*/ 8845 h 10000"/>
                  <a:gd name="connsiteX512" fmla="*/ 1956 w 10000"/>
                  <a:gd name="connsiteY512" fmla="*/ 8859 h 10000"/>
                  <a:gd name="connsiteX513" fmla="*/ 1723 w 10000"/>
                  <a:gd name="connsiteY513" fmla="*/ 8879 h 10000"/>
                  <a:gd name="connsiteX514" fmla="*/ 1514 w 10000"/>
                  <a:gd name="connsiteY514" fmla="*/ 8906 h 10000"/>
                  <a:gd name="connsiteX515" fmla="*/ 1293 w 10000"/>
                  <a:gd name="connsiteY515" fmla="*/ 8933 h 10000"/>
                  <a:gd name="connsiteX516" fmla="*/ 1083 w 10000"/>
                  <a:gd name="connsiteY516" fmla="*/ 8967 h 10000"/>
                  <a:gd name="connsiteX517" fmla="*/ 873 w 10000"/>
                  <a:gd name="connsiteY517" fmla="*/ 9014 h 10000"/>
                  <a:gd name="connsiteX518" fmla="*/ 685 w 10000"/>
                  <a:gd name="connsiteY518" fmla="*/ 9068 h 10000"/>
                  <a:gd name="connsiteX519" fmla="*/ 486 w 10000"/>
                  <a:gd name="connsiteY519" fmla="*/ 9136 h 10000"/>
                  <a:gd name="connsiteX520" fmla="*/ 299 w 10000"/>
                  <a:gd name="connsiteY520" fmla="*/ 9196 h 10000"/>
                  <a:gd name="connsiteX521" fmla="*/ 122 w 10000"/>
                  <a:gd name="connsiteY521" fmla="*/ 9278 h 10000"/>
                  <a:gd name="connsiteX522" fmla="*/ 87 w 10000"/>
                  <a:gd name="connsiteY522" fmla="*/ 9305 h 10000"/>
                  <a:gd name="connsiteX523" fmla="*/ 66 w 10000"/>
                  <a:gd name="connsiteY523" fmla="*/ 9332 h 10000"/>
                  <a:gd name="connsiteX524" fmla="*/ 44 w 10000"/>
                  <a:gd name="connsiteY524" fmla="*/ 9359 h 10000"/>
                  <a:gd name="connsiteX525" fmla="*/ 22 w 10000"/>
                  <a:gd name="connsiteY525" fmla="*/ 9392 h 10000"/>
                  <a:gd name="connsiteX526" fmla="*/ 11 w 10000"/>
                  <a:gd name="connsiteY526" fmla="*/ 9419 h 10000"/>
                  <a:gd name="connsiteX527" fmla="*/ 0 w 10000"/>
                  <a:gd name="connsiteY527" fmla="*/ 9446 h 10000"/>
                  <a:gd name="connsiteX528" fmla="*/ 0 w 10000"/>
                  <a:gd name="connsiteY528" fmla="*/ 9473 h 10000"/>
                  <a:gd name="connsiteX529" fmla="*/ 0 w 10000"/>
                  <a:gd name="connsiteY529" fmla="*/ 9500 h 10000"/>
                  <a:gd name="connsiteX530" fmla="*/ 178 w 10000"/>
                  <a:gd name="connsiteY530" fmla="*/ 9534 h 10000"/>
                  <a:gd name="connsiteX531" fmla="*/ 355 w 10000"/>
                  <a:gd name="connsiteY531" fmla="*/ 9554 h 10000"/>
                  <a:gd name="connsiteX532" fmla="*/ 530 w 10000"/>
                  <a:gd name="connsiteY532" fmla="*/ 9581 h 10000"/>
                  <a:gd name="connsiteX533" fmla="*/ 718 w 10000"/>
                  <a:gd name="connsiteY533" fmla="*/ 9588 h 10000"/>
                  <a:gd name="connsiteX534" fmla="*/ 1083 w 10000"/>
                  <a:gd name="connsiteY534" fmla="*/ 9602 h 10000"/>
                  <a:gd name="connsiteX535" fmla="*/ 1459 w 10000"/>
                  <a:gd name="connsiteY535" fmla="*/ 9588 h 10000"/>
                  <a:gd name="connsiteX536" fmla="*/ 1834 w 10000"/>
                  <a:gd name="connsiteY536" fmla="*/ 9575 h 10000"/>
                  <a:gd name="connsiteX537" fmla="*/ 2210 w 10000"/>
                  <a:gd name="connsiteY537" fmla="*/ 9561 h 10000"/>
                  <a:gd name="connsiteX538" fmla="*/ 2575 w 10000"/>
                  <a:gd name="connsiteY538" fmla="*/ 9554 h 10000"/>
                  <a:gd name="connsiteX539" fmla="*/ 2949 w 10000"/>
                  <a:gd name="connsiteY539" fmla="*/ 9561 h 10000"/>
                  <a:gd name="connsiteX540" fmla="*/ 2949 w 10000"/>
                  <a:gd name="connsiteY540" fmla="*/ 9581 h 10000"/>
                  <a:gd name="connsiteX541" fmla="*/ 2961 w 10000"/>
                  <a:gd name="connsiteY541" fmla="*/ 9602 h 10000"/>
                  <a:gd name="connsiteX542" fmla="*/ 2961 w 10000"/>
                  <a:gd name="connsiteY542" fmla="*/ 9615 h 10000"/>
                  <a:gd name="connsiteX543" fmla="*/ 2961 w 10000"/>
                  <a:gd name="connsiteY543" fmla="*/ 9635 h 10000"/>
                  <a:gd name="connsiteX544" fmla="*/ 2984 w 10000"/>
                  <a:gd name="connsiteY544" fmla="*/ 9662 h 10000"/>
                  <a:gd name="connsiteX545" fmla="*/ 2995 w 10000"/>
                  <a:gd name="connsiteY545" fmla="*/ 9683 h 10000"/>
                  <a:gd name="connsiteX546" fmla="*/ 2995 w 10000"/>
                  <a:gd name="connsiteY546" fmla="*/ 9696 h 10000"/>
                  <a:gd name="connsiteX547" fmla="*/ 3017 w 10000"/>
                  <a:gd name="connsiteY547" fmla="*/ 9716 h 10000"/>
                  <a:gd name="connsiteX548" fmla="*/ 3040 w 10000"/>
                  <a:gd name="connsiteY548" fmla="*/ 9743 h 10000"/>
                  <a:gd name="connsiteX549" fmla="*/ 3073 w 10000"/>
                  <a:gd name="connsiteY549" fmla="*/ 9764 h 10000"/>
                  <a:gd name="connsiteX550" fmla="*/ 3106 w 10000"/>
                  <a:gd name="connsiteY550" fmla="*/ 9784 h 10000"/>
                  <a:gd name="connsiteX551" fmla="*/ 3128 w 10000"/>
                  <a:gd name="connsiteY551" fmla="*/ 9797 h 10000"/>
                  <a:gd name="connsiteX552" fmla="*/ 3171 w 10000"/>
                  <a:gd name="connsiteY552" fmla="*/ 9818 h 10000"/>
                  <a:gd name="connsiteX553" fmla="*/ 3204 w 10000"/>
                  <a:gd name="connsiteY553" fmla="*/ 9838 h 10000"/>
                  <a:gd name="connsiteX554" fmla="*/ 3248 w 10000"/>
                  <a:gd name="connsiteY554" fmla="*/ 9845 h 10000"/>
                  <a:gd name="connsiteX555" fmla="*/ 3282 w 10000"/>
                  <a:gd name="connsiteY555" fmla="*/ 9865 h 10000"/>
                  <a:gd name="connsiteX556" fmla="*/ 3315 w 10000"/>
                  <a:gd name="connsiteY556" fmla="*/ 9865 h 10000"/>
                  <a:gd name="connsiteX557" fmla="*/ 3326 w 10000"/>
                  <a:gd name="connsiteY557" fmla="*/ 9872 h 10000"/>
                  <a:gd name="connsiteX558" fmla="*/ 3338 w 10000"/>
                  <a:gd name="connsiteY558" fmla="*/ 9872 h 10000"/>
                  <a:gd name="connsiteX559" fmla="*/ 3359 w 10000"/>
                  <a:gd name="connsiteY559" fmla="*/ 9872 h 10000"/>
                  <a:gd name="connsiteX560" fmla="*/ 3371 w 10000"/>
                  <a:gd name="connsiteY560" fmla="*/ 9872 h 10000"/>
                  <a:gd name="connsiteX561" fmla="*/ 3382 w 10000"/>
                  <a:gd name="connsiteY561" fmla="*/ 9872 h 10000"/>
                  <a:gd name="connsiteX562" fmla="*/ 3404 w 10000"/>
                  <a:gd name="connsiteY562" fmla="*/ 9872 h 10000"/>
                  <a:gd name="connsiteX563" fmla="*/ 3415 w 10000"/>
                  <a:gd name="connsiteY563" fmla="*/ 9872 h 10000"/>
                  <a:gd name="connsiteX564" fmla="*/ 3448 w 10000"/>
                  <a:gd name="connsiteY564" fmla="*/ 9892 h 10000"/>
                  <a:gd name="connsiteX565" fmla="*/ 3469 w 10000"/>
                  <a:gd name="connsiteY565" fmla="*/ 9899 h 10000"/>
                  <a:gd name="connsiteX566" fmla="*/ 3502 w 10000"/>
                  <a:gd name="connsiteY566" fmla="*/ 9905 h 10000"/>
                  <a:gd name="connsiteX567" fmla="*/ 3536 w 10000"/>
                  <a:gd name="connsiteY567" fmla="*/ 9905 h 10000"/>
                  <a:gd name="connsiteX568" fmla="*/ 3580 w 10000"/>
                  <a:gd name="connsiteY568" fmla="*/ 9905 h 10000"/>
                  <a:gd name="connsiteX569" fmla="*/ 3613 w 10000"/>
                  <a:gd name="connsiteY569" fmla="*/ 9919 h 10000"/>
                  <a:gd name="connsiteX570" fmla="*/ 3657 w 10000"/>
                  <a:gd name="connsiteY570" fmla="*/ 9926 h 10000"/>
                  <a:gd name="connsiteX571" fmla="*/ 3669 w 10000"/>
                  <a:gd name="connsiteY571" fmla="*/ 9946 h 10000"/>
                  <a:gd name="connsiteX572" fmla="*/ 3746 w 10000"/>
                  <a:gd name="connsiteY572" fmla="*/ 9953 h 10000"/>
                  <a:gd name="connsiteX573" fmla="*/ 3801 w 10000"/>
                  <a:gd name="connsiteY573" fmla="*/ 9966 h 10000"/>
                  <a:gd name="connsiteX574" fmla="*/ 3878 w 10000"/>
                  <a:gd name="connsiteY574" fmla="*/ 9973 h 10000"/>
                  <a:gd name="connsiteX575" fmla="*/ 3934 w 10000"/>
                  <a:gd name="connsiteY575" fmla="*/ 9973 h 10000"/>
                  <a:gd name="connsiteX576" fmla="*/ 4012 w 10000"/>
                  <a:gd name="connsiteY576" fmla="*/ 9980 h 10000"/>
                  <a:gd name="connsiteX577" fmla="*/ 4089 w 10000"/>
                  <a:gd name="connsiteY577" fmla="*/ 9993 h 10000"/>
                  <a:gd name="connsiteX578" fmla="*/ 4144 w 10000"/>
                  <a:gd name="connsiteY578" fmla="*/ 9993 h 10000"/>
                  <a:gd name="connsiteX579" fmla="*/ 4221 w 10000"/>
                  <a:gd name="connsiteY57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879 w 10000"/>
                  <a:gd name="connsiteY453" fmla="*/ 3727 h 10000"/>
                  <a:gd name="connsiteX454" fmla="*/ 1846 w 10000"/>
                  <a:gd name="connsiteY454" fmla="*/ 3700 h 10000"/>
                  <a:gd name="connsiteX455" fmla="*/ 1216 w 10000"/>
                  <a:gd name="connsiteY455" fmla="*/ 3734 h 10000"/>
                  <a:gd name="connsiteX456" fmla="*/ 1216 w 10000"/>
                  <a:gd name="connsiteY456" fmla="*/ 3754 h 10000"/>
                  <a:gd name="connsiteX457" fmla="*/ 1194 w 10000"/>
                  <a:gd name="connsiteY457" fmla="*/ 3747 h 10000"/>
                  <a:gd name="connsiteX458" fmla="*/ 1150 w 10000"/>
                  <a:gd name="connsiteY458" fmla="*/ 3747 h 10000"/>
                  <a:gd name="connsiteX459" fmla="*/ 1106 w 10000"/>
                  <a:gd name="connsiteY459" fmla="*/ 3734 h 10000"/>
                  <a:gd name="connsiteX460" fmla="*/ 1072 w 10000"/>
                  <a:gd name="connsiteY460" fmla="*/ 3734 h 10000"/>
                  <a:gd name="connsiteX461" fmla="*/ 1028 w 10000"/>
                  <a:gd name="connsiteY461" fmla="*/ 3734 h 10000"/>
                  <a:gd name="connsiteX462" fmla="*/ 983 w 10000"/>
                  <a:gd name="connsiteY462" fmla="*/ 3734 h 10000"/>
                  <a:gd name="connsiteX463" fmla="*/ 939 w 10000"/>
                  <a:gd name="connsiteY463" fmla="*/ 3754 h 10000"/>
                  <a:gd name="connsiteX464" fmla="*/ 895 w 10000"/>
                  <a:gd name="connsiteY464" fmla="*/ 3761 h 10000"/>
                  <a:gd name="connsiteX465" fmla="*/ 895 w 10000"/>
                  <a:gd name="connsiteY465" fmla="*/ 3781 h 10000"/>
                  <a:gd name="connsiteX466" fmla="*/ 873 w 10000"/>
                  <a:gd name="connsiteY466" fmla="*/ 3788 h 10000"/>
                  <a:gd name="connsiteX467" fmla="*/ 873 w 10000"/>
                  <a:gd name="connsiteY467" fmla="*/ 3808 h 10000"/>
                  <a:gd name="connsiteX468" fmla="*/ 873 w 10000"/>
                  <a:gd name="connsiteY468" fmla="*/ 3815 h 10000"/>
                  <a:gd name="connsiteX469" fmla="*/ 895 w 10000"/>
                  <a:gd name="connsiteY469" fmla="*/ 3835 h 10000"/>
                  <a:gd name="connsiteX470" fmla="*/ 895 w 10000"/>
                  <a:gd name="connsiteY470" fmla="*/ 3856 h 10000"/>
                  <a:gd name="connsiteX471" fmla="*/ 895 w 10000"/>
                  <a:gd name="connsiteY471" fmla="*/ 3862 h 10000"/>
                  <a:gd name="connsiteX472" fmla="*/ 873 w 10000"/>
                  <a:gd name="connsiteY472" fmla="*/ 3883 h 10000"/>
                  <a:gd name="connsiteX473" fmla="*/ 829 w 10000"/>
                  <a:gd name="connsiteY473" fmla="*/ 3889 h 10000"/>
                  <a:gd name="connsiteX474" fmla="*/ 774 w 10000"/>
                  <a:gd name="connsiteY474" fmla="*/ 3903 h 10000"/>
                  <a:gd name="connsiteX475" fmla="*/ 730 w 10000"/>
                  <a:gd name="connsiteY475" fmla="*/ 3916 h 10000"/>
                  <a:gd name="connsiteX476" fmla="*/ 674 w 10000"/>
                  <a:gd name="connsiteY476" fmla="*/ 3937 h 10000"/>
                  <a:gd name="connsiteX477" fmla="*/ 620 w 10000"/>
                  <a:gd name="connsiteY477" fmla="*/ 3957 h 10000"/>
                  <a:gd name="connsiteX478" fmla="*/ 597 w 10000"/>
                  <a:gd name="connsiteY478" fmla="*/ 3984 h 10000"/>
                  <a:gd name="connsiteX479" fmla="*/ 563 w 10000"/>
                  <a:gd name="connsiteY479" fmla="*/ 4018 h 10000"/>
                  <a:gd name="connsiteX480" fmla="*/ 530 w 10000"/>
                  <a:gd name="connsiteY480" fmla="*/ 4065 h 10000"/>
                  <a:gd name="connsiteX481" fmla="*/ 553 w 10000"/>
                  <a:gd name="connsiteY481" fmla="*/ 4092 h 10000"/>
                  <a:gd name="connsiteX482" fmla="*/ 553 w 10000"/>
                  <a:gd name="connsiteY482" fmla="*/ 4119 h 10000"/>
                  <a:gd name="connsiteX483" fmla="*/ 563 w 10000"/>
                  <a:gd name="connsiteY483" fmla="*/ 4146 h 10000"/>
                  <a:gd name="connsiteX484" fmla="*/ 574 w 10000"/>
                  <a:gd name="connsiteY484" fmla="*/ 4166 h 10000"/>
                  <a:gd name="connsiteX485" fmla="*/ 2486 w 10000"/>
                  <a:gd name="connsiteY485" fmla="*/ 6556 h 10000"/>
                  <a:gd name="connsiteX486" fmla="*/ 2608 w 10000"/>
                  <a:gd name="connsiteY486" fmla="*/ 6563 h 10000"/>
                  <a:gd name="connsiteX487" fmla="*/ 2740 w 10000"/>
                  <a:gd name="connsiteY487" fmla="*/ 6570 h 10000"/>
                  <a:gd name="connsiteX488" fmla="*/ 2862 w 10000"/>
                  <a:gd name="connsiteY488" fmla="*/ 6570 h 10000"/>
                  <a:gd name="connsiteX489" fmla="*/ 2984 w 10000"/>
                  <a:gd name="connsiteY489" fmla="*/ 6563 h 10000"/>
                  <a:gd name="connsiteX490" fmla="*/ 2984 w 10000"/>
                  <a:gd name="connsiteY490" fmla="*/ 6590 h 10000"/>
                  <a:gd name="connsiteX491" fmla="*/ 2961 w 10000"/>
                  <a:gd name="connsiteY491" fmla="*/ 6624 h 10000"/>
                  <a:gd name="connsiteX492" fmla="*/ 2961 w 10000"/>
                  <a:gd name="connsiteY492" fmla="*/ 6651 h 10000"/>
                  <a:gd name="connsiteX493" fmla="*/ 2961 w 10000"/>
                  <a:gd name="connsiteY493" fmla="*/ 6678 h 10000"/>
                  <a:gd name="connsiteX494" fmla="*/ 2949 w 10000"/>
                  <a:gd name="connsiteY494" fmla="*/ 6712 h 10000"/>
                  <a:gd name="connsiteX495" fmla="*/ 2949 w 10000"/>
                  <a:gd name="connsiteY495" fmla="*/ 6739 h 10000"/>
                  <a:gd name="connsiteX496" fmla="*/ 2939 w 10000"/>
                  <a:gd name="connsiteY496" fmla="*/ 6766 h 10000"/>
                  <a:gd name="connsiteX497" fmla="*/ 2939 w 10000"/>
                  <a:gd name="connsiteY497" fmla="*/ 6793 h 10000"/>
                  <a:gd name="connsiteX498" fmla="*/ 2906 w 10000"/>
                  <a:gd name="connsiteY498" fmla="*/ 6989 h 10000"/>
                  <a:gd name="connsiteX499" fmla="*/ 2906 w 10000"/>
                  <a:gd name="connsiteY499" fmla="*/ 7184 h 10000"/>
                  <a:gd name="connsiteX500" fmla="*/ 2916 w 10000"/>
                  <a:gd name="connsiteY500" fmla="*/ 7380 h 10000"/>
                  <a:gd name="connsiteX501" fmla="*/ 2949 w 10000"/>
                  <a:gd name="connsiteY501" fmla="*/ 7576 h 10000"/>
                  <a:gd name="connsiteX502" fmla="*/ 2995 w 10000"/>
                  <a:gd name="connsiteY502" fmla="*/ 7765 h 10000"/>
                  <a:gd name="connsiteX503" fmla="*/ 3061 w 10000"/>
                  <a:gd name="connsiteY503" fmla="*/ 7968 h 10000"/>
                  <a:gd name="connsiteX504" fmla="*/ 3128 w 10000"/>
                  <a:gd name="connsiteY504" fmla="*/ 8157 h 10000"/>
                  <a:gd name="connsiteX505" fmla="*/ 3204 w 10000"/>
                  <a:gd name="connsiteY505" fmla="*/ 8339 h 10000"/>
                  <a:gd name="connsiteX506" fmla="*/ 3502 w 10000"/>
                  <a:gd name="connsiteY506" fmla="*/ 8852 h 10000"/>
                  <a:gd name="connsiteX507" fmla="*/ 3073 w 10000"/>
                  <a:gd name="connsiteY507" fmla="*/ 8832 h 10000"/>
                  <a:gd name="connsiteX508" fmla="*/ 2619 w 10000"/>
                  <a:gd name="connsiteY508" fmla="*/ 8832 h 10000"/>
                  <a:gd name="connsiteX509" fmla="*/ 2399 w 10000"/>
                  <a:gd name="connsiteY509" fmla="*/ 8832 h 10000"/>
                  <a:gd name="connsiteX510" fmla="*/ 2178 w 10000"/>
                  <a:gd name="connsiteY510" fmla="*/ 8845 h 10000"/>
                  <a:gd name="connsiteX511" fmla="*/ 1956 w 10000"/>
                  <a:gd name="connsiteY511" fmla="*/ 8859 h 10000"/>
                  <a:gd name="connsiteX512" fmla="*/ 1723 w 10000"/>
                  <a:gd name="connsiteY512" fmla="*/ 8879 h 10000"/>
                  <a:gd name="connsiteX513" fmla="*/ 1514 w 10000"/>
                  <a:gd name="connsiteY513" fmla="*/ 8906 h 10000"/>
                  <a:gd name="connsiteX514" fmla="*/ 1293 w 10000"/>
                  <a:gd name="connsiteY514" fmla="*/ 8933 h 10000"/>
                  <a:gd name="connsiteX515" fmla="*/ 1083 w 10000"/>
                  <a:gd name="connsiteY515" fmla="*/ 8967 h 10000"/>
                  <a:gd name="connsiteX516" fmla="*/ 873 w 10000"/>
                  <a:gd name="connsiteY516" fmla="*/ 9014 h 10000"/>
                  <a:gd name="connsiteX517" fmla="*/ 685 w 10000"/>
                  <a:gd name="connsiteY517" fmla="*/ 9068 h 10000"/>
                  <a:gd name="connsiteX518" fmla="*/ 486 w 10000"/>
                  <a:gd name="connsiteY518" fmla="*/ 9136 h 10000"/>
                  <a:gd name="connsiteX519" fmla="*/ 299 w 10000"/>
                  <a:gd name="connsiteY519" fmla="*/ 9196 h 10000"/>
                  <a:gd name="connsiteX520" fmla="*/ 122 w 10000"/>
                  <a:gd name="connsiteY520" fmla="*/ 9278 h 10000"/>
                  <a:gd name="connsiteX521" fmla="*/ 87 w 10000"/>
                  <a:gd name="connsiteY521" fmla="*/ 9305 h 10000"/>
                  <a:gd name="connsiteX522" fmla="*/ 66 w 10000"/>
                  <a:gd name="connsiteY522" fmla="*/ 9332 h 10000"/>
                  <a:gd name="connsiteX523" fmla="*/ 44 w 10000"/>
                  <a:gd name="connsiteY523" fmla="*/ 9359 h 10000"/>
                  <a:gd name="connsiteX524" fmla="*/ 22 w 10000"/>
                  <a:gd name="connsiteY524" fmla="*/ 9392 h 10000"/>
                  <a:gd name="connsiteX525" fmla="*/ 11 w 10000"/>
                  <a:gd name="connsiteY525" fmla="*/ 9419 h 10000"/>
                  <a:gd name="connsiteX526" fmla="*/ 0 w 10000"/>
                  <a:gd name="connsiteY526" fmla="*/ 9446 h 10000"/>
                  <a:gd name="connsiteX527" fmla="*/ 0 w 10000"/>
                  <a:gd name="connsiteY527" fmla="*/ 9473 h 10000"/>
                  <a:gd name="connsiteX528" fmla="*/ 0 w 10000"/>
                  <a:gd name="connsiteY528" fmla="*/ 9500 h 10000"/>
                  <a:gd name="connsiteX529" fmla="*/ 178 w 10000"/>
                  <a:gd name="connsiteY529" fmla="*/ 9534 h 10000"/>
                  <a:gd name="connsiteX530" fmla="*/ 355 w 10000"/>
                  <a:gd name="connsiteY530" fmla="*/ 9554 h 10000"/>
                  <a:gd name="connsiteX531" fmla="*/ 530 w 10000"/>
                  <a:gd name="connsiteY531" fmla="*/ 9581 h 10000"/>
                  <a:gd name="connsiteX532" fmla="*/ 718 w 10000"/>
                  <a:gd name="connsiteY532" fmla="*/ 9588 h 10000"/>
                  <a:gd name="connsiteX533" fmla="*/ 1083 w 10000"/>
                  <a:gd name="connsiteY533" fmla="*/ 9602 h 10000"/>
                  <a:gd name="connsiteX534" fmla="*/ 1459 w 10000"/>
                  <a:gd name="connsiteY534" fmla="*/ 9588 h 10000"/>
                  <a:gd name="connsiteX535" fmla="*/ 1834 w 10000"/>
                  <a:gd name="connsiteY535" fmla="*/ 9575 h 10000"/>
                  <a:gd name="connsiteX536" fmla="*/ 2210 w 10000"/>
                  <a:gd name="connsiteY536" fmla="*/ 9561 h 10000"/>
                  <a:gd name="connsiteX537" fmla="*/ 2575 w 10000"/>
                  <a:gd name="connsiteY537" fmla="*/ 9554 h 10000"/>
                  <a:gd name="connsiteX538" fmla="*/ 2949 w 10000"/>
                  <a:gd name="connsiteY538" fmla="*/ 9561 h 10000"/>
                  <a:gd name="connsiteX539" fmla="*/ 2949 w 10000"/>
                  <a:gd name="connsiteY539" fmla="*/ 9581 h 10000"/>
                  <a:gd name="connsiteX540" fmla="*/ 2961 w 10000"/>
                  <a:gd name="connsiteY540" fmla="*/ 9602 h 10000"/>
                  <a:gd name="connsiteX541" fmla="*/ 2961 w 10000"/>
                  <a:gd name="connsiteY541" fmla="*/ 9615 h 10000"/>
                  <a:gd name="connsiteX542" fmla="*/ 2961 w 10000"/>
                  <a:gd name="connsiteY542" fmla="*/ 9635 h 10000"/>
                  <a:gd name="connsiteX543" fmla="*/ 2984 w 10000"/>
                  <a:gd name="connsiteY543" fmla="*/ 9662 h 10000"/>
                  <a:gd name="connsiteX544" fmla="*/ 2995 w 10000"/>
                  <a:gd name="connsiteY544" fmla="*/ 9683 h 10000"/>
                  <a:gd name="connsiteX545" fmla="*/ 2995 w 10000"/>
                  <a:gd name="connsiteY545" fmla="*/ 9696 h 10000"/>
                  <a:gd name="connsiteX546" fmla="*/ 3017 w 10000"/>
                  <a:gd name="connsiteY546" fmla="*/ 9716 h 10000"/>
                  <a:gd name="connsiteX547" fmla="*/ 3040 w 10000"/>
                  <a:gd name="connsiteY547" fmla="*/ 9743 h 10000"/>
                  <a:gd name="connsiteX548" fmla="*/ 3073 w 10000"/>
                  <a:gd name="connsiteY548" fmla="*/ 9764 h 10000"/>
                  <a:gd name="connsiteX549" fmla="*/ 3106 w 10000"/>
                  <a:gd name="connsiteY549" fmla="*/ 9784 h 10000"/>
                  <a:gd name="connsiteX550" fmla="*/ 3128 w 10000"/>
                  <a:gd name="connsiteY550" fmla="*/ 9797 h 10000"/>
                  <a:gd name="connsiteX551" fmla="*/ 3171 w 10000"/>
                  <a:gd name="connsiteY551" fmla="*/ 9818 h 10000"/>
                  <a:gd name="connsiteX552" fmla="*/ 3204 w 10000"/>
                  <a:gd name="connsiteY552" fmla="*/ 9838 h 10000"/>
                  <a:gd name="connsiteX553" fmla="*/ 3248 w 10000"/>
                  <a:gd name="connsiteY553" fmla="*/ 9845 h 10000"/>
                  <a:gd name="connsiteX554" fmla="*/ 3282 w 10000"/>
                  <a:gd name="connsiteY554" fmla="*/ 9865 h 10000"/>
                  <a:gd name="connsiteX555" fmla="*/ 3315 w 10000"/>
                  <a:gd name="connsiteY555" fmla="*/ 9865 h 10000"/>
                  <a:gd name="connsiteX556" fmla="*/ 3326 w 10000"/>
                  <a:gd name="connsiteY556" fmla="*/ 9872 h 10000"/>
                  <a:gd name="connsiteX557" fmla="*/ 3338 w 10000"/>
                  <a:gd name="connsiteY557" fmla="*/ 9872 h 10000"/>
                  <a:gd name="connsiteX558" fmla="*/ 3359 w 10000"/>
                  <a:gd name="connsiteY558" fmla="*/ 9872 h 10000"/>
                  <a:gd name="connsiteX559" fmla="*/ 3371 w 10000"/>
                  <a:gd name="connsiteY559" fmla="*/ 9872 h 10000"/>
                  <a:gd name="connsiteX560" fmla="*/ 3382 w 10000"/>
                  <a:gd name="connsiteY560" fmla="*/ 9872 h 10000"/>
                  <a:gd name="connsiteX561" fmla="*/ 3404 w 10000"/>
                  <a:gd name="connsiteY561" fmla="*/ 9872 h 10000"/>
                  <a:gd name="connsiteX562" fmla="*/ 3415 w 10000"/>
                  <a:gd name="connsiteY562" fmla="*/ 9872 h 10000"/>
                  <a:gd name="connsiteX563" fmla="*/ 3448 w 10000"/>
                  <a:gd name="connsiteY563" fmla="*/ 9892 h 10000"/>
                  <a:gd name="connsiteX564" fmla="*/ 3469 w 10000"/>
                  <a:gd name="connsiteY564" fmla="*/ 9899 h 10000"/>
                  <a:gd name="connsiteX565" fmla="*/ 3502 w 10000"/>
                  <a:gd name="connsiteY565" fmla="*/ 9905 h 10000"/>
                  <a:gd name="connsiteX566" fmla="*/ 3536 w 10000"/>
                  <a:gd name="connsiteY566" fmla="*/ 9905 h 10000"/>
                  <a:gd name="connsiteX567" fmla="*/ 3580 w 10000"/>
                  <a:gd name="connsiteY567" fmla="*/ 9905 h 10000"/>
                  <a:gd name="connsiteX568" fmla="*/ 3613 w 10000"/>
                  <a:gd name="connsiteY568" fmla="*/ 9919 h 10000"/>
                  <a:gd name="connsiteX569" fmla="*/ 3657 w 10000"/>
                  <a:gd name="connsiteY569" fmla="*/ 9926 h 10000"/>
                  <a:gd name="connsiteX570" fmla="*/ 3669 w 10000"/>
                  <a:gd name="connsiteY570" fmla="*/ 9946 h 10000"/>
                  <a:gd name="connsiteX571" fmla="*/ 3746 w 10000"/>
                  <a:gd name="connsiteY571" fmla="*/ 9953 h 10000"/>
                  <a:gd name="connsiteX572" fmla="*/ 3801 w 10000"/>
                  <a:gd name="connsiteY572" fmla="*/ 9966 h 10000"/>
                  <a:gd name="connsiteX573" fmla="*/ 3878 w 10000"/>
                  <a:gd name="connsiteY573" fmla="*/ 9973 h 10000"/>
                  <a:gd name="connsiteX574" fmla="*/ 3934 w 10000"/>
                  <a:gd name="connsiteY574" fmla="*/ 9973 h 10000"/>
                  <a:gd name="connsiteX575" fmla="*/ 4012 w 10000"/>
                  <a:gd name="connsiteY575" fmla="*/ 9980 h 10000"/>
                  <a:gd name="connsiteX576" fmla="*/ 4089 w 10000"/>
                  <a:gd name="connsiteY576" fmla="*/ 9993 h 10000"/>
                  <a:gd name="connsiteX577" fmla="*/ 4144 w 10000"/>
                  <a:gd name="connsiteY577" fmla="*/ 9993 h 10000"/>
                  <a:gd name="connsiteX578" fmla="*/ 4221 w 10000"/>
                  <a:gd name="connsiteY57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879 w 10000"/>
                  <a:gd name="connsiteY453" fmla="*/ 3727 h 10000"/>
                  <a:gd name="connsiteX454" fmla="*/ 1216 w 10000"/>
                  <a:gd name="connsiteY454" fmla="*/ 3734 h 10000"/>
                  <a:gd name="connsiteX455" fmla="*/ 1216 w 10000"/>
                  <a:gd name="connsiteY455" fmla="*/ 3754 h 10000"/>
                  <a:gd name="connsiteX456" fmla="*/ 1194 w 10000"/>
                  <a:gd name="connsiteY456" fmla="*/ 3747 h 10000"/>
                  <a:gd name="connsiteX457" fmla="*/ 1150 w 10000"/>
                  <a:gd name="connsiteY457" fmla="*/ 3747 h 10000"/>
                  <a:gd name="connsiteX458" fmla="*/ 1106 w 10000"/>
                  <a:gd name="connsiteY458" fmla="*/ 3734 h 10000"/>
                  <a:gd name="connsiteX459" fmla="*/ 1072 w 10000"/>
                  <a:gd name="connsiteY459" fmla="*/ 3734 h 10000"/>
                  <a:gd name="connsiteX460" fmla="*/ 1028 w 10000"/>
                  <a:gd name="connsiteY460" fmla="*/ 3734 h 10000"/>
                  <a:gd name="connsiteX461" fmla="*/ 983 w 10000"/>
                  <a:gd name="connsiteY461" fmla="*/ 3734 h 10000"/>
                  <a:gd name="connsiteX462" fmla="*/ 939 w 10000"/>
                  <a:gd name="connsiteY462" fmla="*/ 3754 h 10000"/>
                  <a:gd name="connsiteX463" fmla="*/ 895 w 10000"/>
                  <a:gd name="connsiteY463" fmla="*/ 3761 h 10000"/>
                  <a:gd name="connsiteX464" fmla="*/ 895 w 10000"/>
                  <a:gd name="connsiteY464" fmla="*/ 3781 h 10000"/>
                  <a:gd name="connsiteX465" fmla="*/ 873 w 10000"/>
                  <a:gd name="connsiteY465" fmla="*/ 3788 h 10000"/>
                  <a:gd name="connsiteX466" fmla="*/ 873 w 10000"/>
                  <a:gd name="connsiteY466" fmla="*/ 3808 h 10000"/>
                  <a:gd name="connsiteX467" fmla="*/ 873 w 10000"/>
                  <a:gd name="connsiteY467" fmla="*/ 3815 h 10000"/>
                  <a:gd name="connsiteX468" fmla="*/ 895 w 10000"/>
                  <a:gd name="connsiteY468" fmla="*/ 3835 h 10000"/>
                  <a:gd name="connsiteX469" fmla="*/ 895 w 10000"/>
                  <a:gd name="connsiteY469" fmla="*/ 3856 h 10000"/>
                  <a:gd name="connsiteX470" fmla="*/ 895 w 10000"/>
                  <a:gd name="connsiteY470" fmla="*/ 3862 h 10000"/>
                  <a:gd name="connsiteX471" fmla="*/ 873 w 10000"/>
                  <a:gd name="connsiteY471" fmla="*/ 3883 h 10000"/>
                  <a:gd name="connsiteX472" fmla="*/ 829 w 10000"/>
                  <a:gd name="connsiteY472" fmla="*/ 3889 h 10000"/>
                  <a:gd name="connsiteX473" fmla="*/ 774 w 10000"/>
                  <a:gd name="connsiteY473" fmla="*/ 3903 h 10000"/>
                  <a:gd name="connsiteX474" fmla="*/ 730 w 10000"/>
                  <a:gd name="connsiteY474" fmla="*/ 3916 h 10000"/>
                  <a:gd name="connsiteX475" fmla="*/ 674 w 10000"/>
                  <a:gd name="connsiteY475" fmla="*/ 3937 h 10000"/>
                  <a:gd name="connsiteX476" fmla="*/ 620 w 10000"/>
                  <a:gd name="connsiteY476" fmla="*/ 3957 h 10000"/>
                  <a:gd name="connsiteX477" fmla="*/ 597 w 10000"/>
                  <a:gd name="connsiteY477" fmla="*/ 3984 h 10000"/>
                  <a:gd name="connsiteX478" fmla="*/ 563 w 10000"/>
                  <a:gd name="connsiteY478" fmla="*/ 4018 h 10000"/>
                  <a:gd name="connsiteX479" fmla="*/ 530 w 10000"/>
                  <a:gd name="connsiteY479" fmla="*/ 4065 h 10000"/>
                  <a:gd name="connsiteX480" fmla="*/ 553 w 10000"/>
                  <a:gd name="connsiteY480" fmla="*/ 4092 h 10000"/>
                  <a:gd name="connsiteX481" fmla="*/ 553 w 10000"/>
                  <a:gd name="connsiteY481" fmla="*/ 4119 h 10000"/>
                  <a:gd name="connsiteX482" fmla="*/ 563 w 10000"/>
                  <a:gd name="connsiteY482" fmla="*/ 4146 h 10000"/>
                  <a:gd name="connsiteX483" fmla="*/ 574 w 10000"/>
                  <a:gd name="connsiteY483" fmla="*/ 4166 h 10000"/>
                  <a:gd name="connsiteX484" fmla="*/ 2486 w 10000"/>
                  <a:gd name="connsiteY484" fmla="*/ 6556 h 10000"/>
                  <a:gd name="connsiteX485" fmla="*/ 2608 w 10000"/>
                  <a:gd name="connsiteY485" fmla="*/ 6563 h 10000"/>
                  <a:gd name="connsiteX486" fmla="*/ 2740 w 10000"/>
                  <a:gd name="connsiteY486" fmla="*/ 6570 h 10000"/>
                  <a:gd name="connsiteX487" fmla="*/ 2862 w 10000"/>
                  <a:gd name="connsiteY487" fmla="*/ 6570 h 10000"/>
                  <a:gd name="connsiteX488" fmla="*/ 2984 w 10000"/>
                  <a:gd name="connsiteY488" fmla="*/ 6563 h 10000"/>
                  <a:gd name="connsiteX489" fmla="*/ 2984 w 10000"/>
                  <a:gd name="connsiteY489" fmla="*/ 6590 h 10000"/>
                  <a:gd name="connsiteX490" fmla="*/ 2961 w 10000"/>
                  <a:gd name="connsiteY490" fmla="*/ 6624 h 10000"/>
                  <a:gd name="connsiteX491" fmla="*/ 2961 w 10000"/>
                  <a:gd name="connsiteY491" fmla="*/ 6651 h 10000"/>
                  <a:gd name="connsiteX492" fmla="*/ 2961 w 10000"/>
                  <a:gd name="connsiteY492" fmla="*/ 6678 h 10000"/>
                  <a:gd name="connsiteX493" fmla="*/ 2949 w 10000"/>
                  <a:gd name="connsiteY493" fmla="*/ 6712 h 10000"/>
                  <a:gd name="connsiteX494" fmla="*/ 2949 w 10000"/>
                  <a:gd name="connsiteY494" fmla="*/ 6739 h 10000"/>
                  <a:gd name="connsiteX495" fmla="*/ 2939 w 10000"/>
                  <a:gd name="connsiteY495" fmla="*/ 6766 h 10000"/>
                  <a:gd name="connsiteX496" fmla="*/ 2939 w 10000"/>
                  <a:gd name="connsiteY496" fmla="*/ 6793 h 10000"/>
                  <a:gd name="connsiteX497" fmla="*/ 2906 w 10000"/>
                  <a:gd name="connsiteY497" fmla="*/ 6989 h 10000"/>
                  <a:gd name="connsiteX498" fmla="*/ 2906 w 10000"/>
                  <a:gd name="connsiteY498" fmla="*/ 7184 h 10000"/>
                  <a:gd name="connsiteX499" fmla="*/ 2916 w 10000"/>
                  <a:gd name="connsiteY499" fmla="*/ 7380 h 10000"/>
                  <a:gd name="connsiteX500" fmla="*/ 2949 w 10000"/>
                  <a:gd name="connsiteY500" fmla="*/ 7576 h 10000"/>
                  <a:gd name="connsiteX501" fmla="*/ 2995 w 10000"/>
                  <a:gd name="connsiteY501" fmla="*/ 7765 h 10000"/>
                  <a:gd name="connsiteX502" fmla="*/ 3061 w 10000"/>
                  <a:gd name="connsiteY502" fmla="*/ 7968 h 10000"/>
                  <a:gd name="connsiteX503" fmla="*/ 3128 w 10000"/>
                  <a:gd name="connsiteY503" fmla="*/ 8157 h 10000"/>
                  <a:gd name="connsiteX504" fmla="*/ 3204 w 10000"/>
                  <a:gd name="connsiteY504" fmla="*/ 8339 h 10000"/>
                  <a:gd name="connsiteX505" fmla="*/ 3502 w 10000"/>
                  <a:gd name="connsiteY505" fmla="*/ 8852 h 10000"/>
                  <a:gd name="connsiteX506" fmla="*/ 3073 w 10000"/>
                  <a:gd name="connsiteY506" fmla="*/ 8832 h 10000"/>
                  <a:gd name="connsiteX507" fmla="*/ 2619 w 10000"/>
                  <a:gd name="connsiteY507" fmla="*/ 8832 h 10000"/>
                  <a:gd name="connsiteX508" fmla="*/ 2399 w 10000"/>
                  <a:gd name="connsiteY508" fmla="*/ 8832 h 10000"/>
                  <a:gd name="connsiteX509" fmla="*/ 2178 w 10000"/>
                  <a:gd name="connsiteY509" fmla="*/ 8845 h 10000"/>
                  <a:gd name="connsiteX510" fmla="*/ 1956 w 10000"/>
                  <a:gd name="connsiteY510" fmla="*/ 8859 h 10000"/>
                  <a:gd name="connsiteX511" fmla="*/ 1723 w 10000"/>
                  <a:gd name="connsiteY511" fmla="*/ 8879 h 10000"/>
                  <a:gd name="connsiteX512" fmla="*/ 1514 w 10000"/>
                  <a:gd name="connsiteY512" fmla="*/ 8906 h 10000"/>
                  <a:gd name="connsiteX513" fmla="*/ 1293 w 10000"/>
                  <a:gd name="connsiteY513" fmla="*/ 8933 h 10000"/>
                  <a:gd name="connsiteX514" fmla="*/ 1083 w 10000"/>
                  <a:gd name="connsiteY514" fmla="*/ 8967 h 10000"/>
                  <a:gd name="connsiteX515" fmla="*/ 873 w 10000"/>
                  <a:gd name="connsiteY515" fmla="*/ 9014 h 10000"/>
                  <a:gd name="connsiteX516" fmla="*/ 685 w 10000"/>
                  <a:gd name="connsiteY516" fmla="*/ 9068 h 10000"/>
                  <a:gd name="connsiteX517" fmla="*/ 486 w 10000"/>
                  <a:gd name="connsiteY517" fmla="*/ 9136 h 10000"/>
                  <a:gd name="connsiteX518" fmla="*/ 299 w 10000"/>
                  <a:gd name="connsiteY518" fmla="*/ 9196 h 10000"/>
                  <a:gd name="connsiteX519" fmla="*/ 122 w 10000"/>
                  <a:gd name="connsiteY519" fmla="*/ 9278 h 10000"/>
                  <a:gd name="connsiteX520" fmla="*/ 87 w 10000"/>
                  <a:gd name="connsiteY520" fmla="*/ 9305 h 10000"/>
                  <a:gd name="connsiteX521" fmla="*/ 66 w 10000"/>
                  <a:gd name="connsiteY521" fmla="*/ 9332 h 10000"/>
                  <a:gd name="connsiteX522" fmla="*/ 44 w 10000"/>
                  <a:gd name="connsiteY522" fmla="*/ 9359 h 10000"/>
                  <a:gd name="connsiteX523" fmla="*/ 22 w 10000"/>
                  <a:gd name="connsiteY523" fmla="*/ 9392 h 10000"/>
                  <a:gd name="connsiteX524" fmla="*/ 11 w 10000"/>
                  <a:gd name="connsiteY524" fmla="*/ 9419 h 10000"/>
                  <a:gd name="connsiteX525" fmla="*/ 0 w 10000"/>
                  <a:gd name="connsiteY525" fmla="*/ 9446 h 10000"/>
                  <a:gd name="connsiteX526" fmla="*/ 0 w 10000"/>
                  <a:gd name="connsiteY526" fmla="*/ 9473 h 10000"/>
                  <a:gd name="connsiteX527" fmla="*/ 0 w 10000"/>
                  <a:gd name="connsiteY527" fmla="*/ 9500 h 10000"/>
                  <a:gd name="connsiteX528" fmla="*/ 178 w 10000"/>
                  <a:gd name="connsiteY528" fmla="*/ 9534 h 10000"/>
                  <a:gd name="connsiteX529" fmla="*/ 355 w 10000"/>
                  <a:gd name="connsiteY529" fmla="*/ 9554 h 10000"/>
                  <a:gd name="connsiteX530" fmla="*/ 530 w 10000"/>
                  <a:gd name="connsiteY530" fmla="*/ 9581 h 10000"/>
                  <a:gd name="connsiteX531" fmla="*/ 718 w 10000"/>
                  <a:gd name="connsiteY531" fmla="*/ 9588 h 10000"/>
                  <a:gd name="connsiteX532" fmla="*/ 1083 w 10000"/>
                  <a:gd name="connsiteY532" fmla="*/ 9602 h 10000"/>
                  <a:gd name="connsiteX533" fmla="*/ 1459 w 10000"/>
                  <a:gd name="connsiteY533" fmla="*/ 9588 h 10000"/>
                  <a:gd name="connsiteX534" fmla="*/ 1834 w 10000"/>
                  <a:gd name="connsiteY534" fmla="*/ 9575 h 10000"/>
                  <a:gd name="connsiteX535" fmla="*/ 2210 w 10000"/>
                  <a:gd name="connsiteY535" fmla="*/ 9561 h 10000"/>
                  <a:gd name="connsiteX536" fmla="*/ 2575 w 10000"/>
                  <a:gd name="connsiteY536" fmla="*/ 9554 h 10000"/>
                  <a:gd name="connsiteX537" fmla="*/ 2949 w 10000"/>
                  <a:gd name="connsiteY537" fmla="*/ 9561 h 10000"/>
                  <a:gd name="connsiteX538" fmla="*/ 2949 w 10000"/>
                  <a:gd name="connsiteY538" fmla="*/ 9581 h 10000"/>
                  <a:gd name="connsiteX539" fmla="*/ 2961 w 10000"/>
                  <a:gd name="connsiteY539" fmla="*/ 9602 h 10000"/>
                  <a:gd name="connsiteX540" fmla="*/ 2961 w 10000"/>
                  <a:gd name="connsiteY540" fmla="*/ 9615 h 10000"/>
                  <a:gd name="connsiteX541" fmla="*/ 2961 w 10000"/>
                  <a:gd name="connsiteY541" fmla="*/ 9635 h 10000"/>
                  <a:gd name="connsiteX542" fmla="*/ 2984 w 10000"/>
                  <a:gd name="connsiteY542" fmla="*/ 9662 h 10000"/>
                  <a:gd name="connsiteX543" fmla="*/ 2995 w 10000"/>
                  <a:gd name="connsiteY543" fmla="*/ 9683 h 10000"/>
                  <a:gd name="connsiteX544" fmla="*/ 2995 w 10000"/>
                  <a:gd name="connsiteY544" fmla="*/ 9696 h 10000"/>
                  <a:gd name="connsiteX545" fmla="*/ 3017 w 10000"/>
                  <a:gd name="connsiteY545" fmla="*/ 9716 h 10000"/>
                  <a:gd name="connsiteX546" fmla="*/ 3040 w 10000"/>
                  <a:gd name="connsiteY546" fmla="*/ 9743 h 10000"/>
                  <a:gd name="connsiteX547" fmla="*/ 3073 w 10000"/>
                  <a:gd name="connsiteY547" fmla="*/ 9764 h 10000"/>
                  <a:gd name="connsiteX548" fmla="*/ 3106 w 10000"/>
                  <a:gd name="connsiteY548" fmla="*/ 9784 h 10000"/>
                  <a:gd name="connsiteX549" fmla="*/ 3128 w 10000"/>
                  <a:gd name="connsiteY549" fmla="*/ 9797 h 10000"/>
                  <a:gd name="connsiteX550" fmla="*/ 3171 w 10000"/>
                  <a:gd name="connsiteY550" fmla="*/ 9818 h 10000"/>
                  <a:gd name="connsiteX551" fmla="*/ 3204 w 10000"/>
                  <a:gd name="connsiteY551" fmla="*/ 9838 h 10000"/>
                  <a:gd name="connsiteX552" fmla="*/ 3248 w 10000"/>
                  <a:gd name="connsiteY552" fmla="*/ 9845 h 10000"/>
                  <a:gd name="connsiteX553" fmla="*/ 3282 w 10000"/>
                  <a:gd name="connsiteY553" fmla="*/ 9865 h 10000"/>
                  <a:gd name="connsiteX554" fmla="*/ 3315 w 10000"/>
                  <a:gd name="connsiteY554" fmla="*/ 9865 h 10000"/>
                  <a:gd name="connsiteX555" fmla="*/ 3326 w 10000"/>
                  <a:gd name="connsiteY555" fmla="*/ 9872 h 10000"/>
                  <a:gd name="connsiteX556" fmla="*/ 3338 w 10000"/>
                  <a:gd name="connsiteY556" fmla="*/ 9872 h 10000"/>
                  <a:gd name="connsiteX557" fmla="*/ 3359 w 10000"/>
                  <a:gd name="connsiteY557" fmla="*/ 9872 h 10000"/>
                  <a:gd name="connsiteX558" fmla="*/ 3371 w 10000"/>
                  <a:gd name="connsiteY558" fmla="*/ 9872 h 10000"/>
                  <a:gd name="connsiteX559" fmla="*/ 3382 w 10000"/>
                  <a:gd name="connsiteY559" fmla="*/ 9872 h 10000"/>
                  <a:gd name="connsiteX560" fmla="*/ 3404 w 10000"/>
                  <a:gd name="connsiteY560" fmla="*/ 9872 h 10000"/>
                  <a:gd name="connsiteX561" fmla="*/ 3415 w 10000"/>
                  <a:gd name="connsiteY561" fmla="*/ 9872 h 10000"/>
                  <a:gd name="connsiteX562" fmla="*/ 3448 w 10000"/>
                  <a:gd name="connsiteY562" fmla="*/ 9892 h 10000"/>
                  <a:gd name="connsiteX563" fmla="*/ 3469 w 10000"/>
                  <a:gd name="connsiteY563" fmla="*/ 9899 h 10000"/>
                  <a:gd name="connsiteX564" fmla="*/ 3502 w 10000"/>
                  <a:gd name="connsiteY564" fmla="*/ 9905 h 10000"/>
                  <a:gd name="connsiteX565" fmla="*/ 3536 w 10000"/>
                  <a:gd name="connsiteY565" fmla="*/ 9905 h 10000"/>
                  <a:gd name="connsiteX566" fmla="*/ 3580 w 10000"/>
                  <a:gd name="connsiteY566" fmla="*/ 9905 h 10000"/>
                  <a:gd name="connsiteX567" fmla="*/ 3613 w 10000"/>
                  <a:gd name="connsiteY567" fmla="*/ 9919 h 10000"/>
                  <a:gd name="connsiteX568" fmla="*/ 3657 w 10000"/>
                  <a:gd name="connsiteY568" fmla="*/ 9926 h 10000"/>
                  <a:gd name="connsiteX569" fmla="*/ 3669 w 10000"/>
                  <a:gd name="connsiteY569" fmla="*/ 9946 h 10000"/>
                  <a:gd name="connsiteX570" fmla="*/ 3746 w 10000"/>
                  <a:gd name="connsiteY570" fmla="*/ 9953 h 10000"/>
                  <a:gd name="connsiteX571" fmla="*/ 3801 w 10000"/>
                  <a:gd name="connsiteY571" fmla="*/ 9966 h 10000"/>
                  <a:gd name="connsiteX572" fmla="*/ 3878 w 10000"/>
                  <a:gd name="connsiteY572" fmla="*/ 9973 h 10000"/>
                  <a:gd name="connsiteX573" fmla="*/ 3934 w 10000"/>
                  <a:gd name="connsiteY573" fmla="*/ 9973 h 10000"/>
                  <a:gd name="connsiteX574" fmla="*/ 4012 w 10000"/>
                  <a:gd name="connsiteY574" fmla="*/ 9980 h 10000"/>
                  <a:gd name="connsiteX575" fmla="*/ 4089 w 10000"/>
                  <a:gd name="connsiteY575" fmla="*/ 9993 h 10000"/>
                  <a:gd name="connsiteX576" fmla="*/ 4144 w 10000"/>
                  <a:gd name="connsiteY576" fmla="*/ 9993 h 10000"/>
                  <a:gd name="connsiteX577" fmla="*/ 4221 w 10000"/>
                  <a:gd name="connsiteY57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216 w 10000"/>
                  <a:gd name="connsiteY453" fmla="*/ 3734 h 10000"/>
                  <a:gd name="connsiteX454" fmla="*/ 1216 w 10000"/>
                  <a:gd name="connsiteY454" fmla="*/ 3754 h 10000"/>
                  <a:gd name="connsiteX455" fmla="*/ 1194 w 10000"/>
                  <a:gd name="connsiteY455" fmla="*/ 3747 h 10000"/>
                  <a:gd name="connsiteX456" fmla="*/ 1150 w 10000"/>
                  <a:gd name="connsiteY456" fmla="*/ 3747 h 10000"/>
                  <a:gd name="connsiteX457" fmla="*/ 1106 w 10000"/>
                  <a:gd name="connsiteY457" fmla="*/ 3734 h 10000"/>
                  <a:gd name="connsiteX458" fmla="*/ 1072 w 10000"/>
                  <a:gd name="connsiteY458" fmla="*/ 3734 h 10000"/>
                  <a:gd name="connsiteX459" fmla="*/ 1028 w 10000"/>
                  <a:gd name="connsiteY459" fmla="*/ 3734 h 10000"/>
                  <a:gd name="connsiteX460" fmla="*/ 983 w 10000"/>
                  <a:gd name="connsiteY460" fmla="*/ 3734 h 10000"/>
                  <a:gd name="connsiteX461" fmla="*/ 939 w 10000"/>
                  <a:gd name="connsiteY461" fmla="*/ 3754 h 10000"/>
                  <a:gd name="connsiteX462" fmla="*/ 895 w 10000"/>
                  <a:gd name="connsiteY462" fmla="*/ 3761 h 10000"/>
                  <a:gd name="connsiteX463" fmla="*/ 895 w 10000"/>
                  <a:gd name="connsiteY463" fmla="*/ 3781 h 10000"/>
                  <a:gd name="connsiteX464" fmla="*/ 873 w 10000"/>
                  <a:gd name="connsiteY464" fmla="*/ 3788 h 10000"/>
                  <a:gd name="connsiteX465" fmla="*/ 873 w 10000"/>
                  <a:gd name="connsiteY465" fmla="*/ 3808 h 10000"/>
                  <a:gd name="connsiteX466" fmla="*/ 873 w 10000"/>
                  <a:gd name="connsiteY466" fmla="*/ 3815 h 10000"/>
                  <a:gd name="connsiteX467" fmla="*/ 895 w 10000"/>
                  <a:gd name="connsiteY467" fmla="*/ 3835 h 10000"/>
                  <a:gd name="connsiteX468" fmla="*/ 895 w 10000"/>
                  <a:gd name="connsiteY468" fmla="*/ 3856 h 10000"/>
                  <a:gd name="connsiteX469" fmla="*/ 895 w 10000"/>
                  <a:gd name="connsiteY469" fmla="*/ 3862 h 10000"/>
                  <a:gd name="connsiteX470" fmla="*/ 873 w 10000"/>
                  <a:gd name="connsiteY470" fmla="*/ 3883 h 10000"/>
                  <a:gd name="connsiteX471" fmla="*/ 829 w 10000"/>
                  <a:gd name="connsiteY471" fmla="*/ 3889 h 10000"/>
                  <a:gd name="connsiteX472" fmla="*/ 774 w 10000"/>
                  <a:gd name="connsiteY472" fmla="*/ 3903 h 10000"/>
                  <a:gd name="connsiteX473" fmla="*/ 730 w 10000"/>
                  <a:gd name="connsiteY473" fmla="*/ 3916 h 10000"/>
                  <a:gd name="connsiteX474" fmla="*/ 674 w 10000"/>
                  <a:gd name="connsiteY474" fmla="*/ 3937 h 10000"/>
                  <a:gd name="connsiteX475" fmla="*/ 620 w 10000"/>
                  <a:gd name="connsiteY475" fmla="*/ 3957 h 10000"/>
                  <a:gd name="connsiteX476" fmla="*/ 597 w 10000"/>
                  <a:gd name="connsiteY476" fmla="*/ 3984 h 10000"/>
                  <a:gd name="connsiteX477" fmla="*/ 563 w 10000"/>
                  <a:gd name="connsiteY477" fmla="*/ 4018 h 10000"/>
                  <a:gd name="connsiteX478" fmla="*/ 530 w 10000"/>
                  <a:gd name="connsiteY478" fmla="*/ 4065 h 10000"/>
                  <a:gd name="connsiteX479" fmla="*/ 553 w 10000"/>
                  <a:gd name="connsiteY479" fmla="*/ 4092 h 10000"/>
                  <a:gd name="connsiteX480" fmla="*/ 553 w 10000"/>
                  <a:gd name="connsiteY480" fmla="*/ 4119 h 10000"/>
                  <a:gd name="connsiteX481" fmla="*/ 563 w 10000"/>
                  <a:gd name="connsiteY481" fmla="*/ 4146 h 10000"/>
                  <a:gd name="connsiteX482" fmla="*/ 574 w 10000"/>
                  <a:gd name="connsiteY482" fmla="*/ 4166 h 10000"/>
                  <a:gd name="connsiteX483" fmla="*/ 2486 w 10000"/>
                  <a:gd name="connsiteY483" fmla="*/ 6556 h 10000"/>
                  <a:gd name="connsiteX484" fmla="*/ 2608 w 10000"/>
                  <a:gd name="connsiteY484" fmla="*/ 6563 h 10000"/>
                  <a:gd name="connsiteX485" fmla="*/ 2740 w 10000"/>
                  <a:gd name="connsiteY485" fmla="*/ 6570 h 10000"/>
                  <a:gd name="connsiteX486" fmla="*/ 2862 w 10000"/>
                  <a:gd name="connsiteY486" fmla="*/ 6570 h 10000"/>
                  <a:gd name="connsiteX487" fmla="*/ 2984 w 10000"/>
                  <a:gd name="connsiteY487" fmla="*/ 6563 h 10000"/>
                  <a:gd name="connsiteX488" fmla="*/ 2984 w 10000"/>
                  <a:gd name="connsiteY488" fmla="*/ 6590 h 10000"/>
                  <a:gd name="connsiteX489" fmla="*/ 2961 w 10000"/>
                  <a:gd name="connsiteY489" fmla="*/ 6624 h 10000"/>
                  <a:gd name="connsiteX490" fmla="*/ 2961 w 10000"/>
                  <a:gd name="connsiteY490" fmla="*/ 6651 h 10000"/>
                  <a:gd name="connsiteX491" fmla="*/ 2961 w 10000"/>
                  <a:gd name="connsiteY491" fmla="*/ 6678 h 10000"/>
                  <a:gd name="connsiteX492" fmla="*/ 2949 w 10000"/>
                  <a:gd name="connsiteY492" fmla="*/ 6712 h 10000"/>
                  <a:gd name="connsiteX493" fmla="*/ 2949 w 10000"/>
                  <a:gd name="connsiteY493" fmla="*/ 6739 h 10000"/>
                  <a:gd name="connsiteX494" fmla="*/ 2939 w 10000"/>
                  <a:gd name="connsiteY494" fmla="*/ 6766 h 10000"/>
                  <a:gd name="connsiteX495" fmla="*/ 2939 w 10000"/>
                  <a:gd name="connsiteY495" fmla="*/ 6793 h 10000"/>
                  <a:gd name="connsiteX496" fmla="*/ 2906 w 10000"/>
                  <a:gd name="connsiteY496" fmla="*/ 6989 h 10000"/>
                  <a:gd name="connsiteX497" fmla="*/ 2906 w 10000"/>
                  <a:gd name="connsiteY497" fmla="*/ 7184 h 10000"/>
                  <a:gd name="connsiteX498" fmla="*/ 2916 w 10000"/>
                  <a:gd name="connsiteY498" fmla="*/ 7380 h 10000"/>
                  <a:gd name="connsiteX499" fmla="*/ 2949 w 10000"/>
                  <a:gd name="connsiteY499" fmla="*/ 7576 h 10000"/>
                  <a:gd name="connsiteX500" fmla="*/ 2995 w 10000"/>
                  <a:gd name="connsiteY500" fmla="*/ 7765 h 10000"/>
                  <a:gd name="connsiteX501" fmla="*/ 3061 w 10000"/>
                  <a:gd name="connsiteY501" fmla="*/ 7968 h 10000"/>
                  <a:gd name="connsiteX502" fmla="*/ 3128 w 10000"/>
                  <a:gd name="connsiteY502" fmla="*/ 8157 h 10000"/>
                  <a:gd name="connsiteX503" fmla="*/ 3204 w 10000"/>
                  <a:gd name="connsiteY503" fmla="*/ 8339 h 10000"/>
                  <a:gd name="connsiteX504" fmla="*/ 3502 w 10000"/>
                  <a:gd name="connsiteY504" fmla="*/ 8852 h 10000"/>
                  <a:gd name="connsiteX505" fmla="*/ 3073 w 10000"/>
                  <a:gd name="connsiteY505" fmla="*/ 8832 h 10000"/>
                  <a:gd name="connsiteX506" fmla="*/ 2619 w 10000"/>
                  <a:gd name="connsiteY506" fmla="*/ 8832 h 10000"/>
                  <a:gd name="connsiteX507" fmla="*/ 2399 w 10000"/>
                  <a:gd name="connsiteY507" fmla="*/ 8832 h 10000"/>
                  <a:gd name="connsiteX508" fmla="*/ 2178 w 10000"/>
                  <a:gd name="connsiteY508" fmla="*/ 8845 h 10000"/>
                  <a:gd name="connsiteX509" fmla="*/ 1956 w 10000"/>
                  <a:gd name="connsiteY509" fmla="*/ 8859 h 10000"/>
                  <a:gd name="connsiteX510" fmla="*/ 1723 w 10000"/>
                  <a:gd name="connsiteY510" fmla="*/ 8879 h 10000"/>
                  <a:gd name="connsiteX511" fmla="*/ 1514 w 10000"/>
                  <a:gd name="connsiteY511" fmla="*/ 8906 h 10000"/>
                  <a:gd name="connsiteX512" fmla="*/ 1293 w 10000"/>
                  <a:gd name="connsiteY512" fmla="*/ 8933 h 10000"/>
                  <a:gd name="connsiteX513" fmla="*/ 1083 w 10000"/>
                  <a:gd name="connsiteY513" fmla="*/ 8967 h 10000"/>
                  <a:gd name="connsiteX514" fmla="*/ 873 w 10000"/>
                  <a:gd name="connsiteY514" fmla="*/ 9014 h 10000"/>
                  <a:gd name="connsiteX515" fmla="*/ 685 w 10000"/>
                  <a:gd name="connsiteY515" fmla="*/ 9068 h 10000"/>
                  <a:gd name="connsiteX516" fmla="*/ 486 w 10000"/>
                  <a:gd name="connsiteY516" fmla="*/ 9136 h 10000"/>
                  <a:gd name="connsiteX517" fmla="*/ 299 w 10000"/>
                  <a:gd name="connsiteY517" fmla="*/ 9196 h 10000"/>
                  <a:gd name="connsiteX518" fmla="*/ 122 w 10000"/>
                  <a:gd name="connsiteY518" fmla="*/ 9278 h 10000"/>
                  <a:gd name="connsiteX519" fmla="*/ 87 w 10000"/>
                  <a:gd name="connsiteY519" fmla="*/ 9305 h 10000"/>
                  <a:gd name="connsiteX520" fmla="*/ 66 w 10000"/>
                  <a:gd name="connsiteY520" fmla="*/ 9332 h 10000"/>
                  <a:gd name="connsiteX521" fmla="*/ 44 w 10000"/>
                  <a:gd name="connsiteY521" fmla="*/ 9359 h 10000"/>
                  <a:gd name="connsiteX522" fmla="*/ 22 w 10000"/>
                  <a:gd name="connsiteY522" fmla="*/ 9392 h 10000"/>
                  <a:gd name="connsiteX523" fmla="*/ 11 w 10000"/>
                  <a:gd name="connsiteY523" fmla="*/ 9419 h 10000"/>
                  <a:gd name="connsiteX524" fmla="*/ 0 w 10000"/>
                  <a:gd name="connsiteY524" fmla="*/ 9446 h 10000"/>
                  <a:gd name="connsiteX525" fmla="*/ 0 w 10000"/>
                  <a:gd name="connsiteY525" fmla="*/ 9473 h 10000"/>
                  <a:gd name="connsiteX526" fmla="*/ 0 w 10000"/>
                  <a:gd name="connsiteY526" fmla="*/ 9500 h 10000"/>
                  <a:gd name="connsiteX527" fmla="*/ 178 w 10000"/>
                  <a:gd name="connsiteY527" fmla="*/ 9534 h 10000"/>
                  <a:gd name="connsiteX528" fmla="*/ 355 w 10000"/>
                  <a:gd name="connsiteY528" fmla="*/ 9554 h 10000"/>
                  <a:gd name="connsiteX529" fmla="*/ 530 w 10000"/>
                  <a:gd name="connsiteY529" fmla="*/ 9581 h 10000"/>
                  <a:gd name="connsiteX530" fmla="*/ 718 w 10000"/>
                  <a:gd name="connsiteY530" fmla="*/ 9588 h 10000"/>
                  <a:gd name="connsiteX531" fmla="*/ 1083 w 10000"/>
                  <a:gd name="connsiteY531" fmla="*/ 9602 h 10000"/>
                  <a:gd name="connsiteX532" fmla="*/ 1459 w 10000"/>
                  <a:gd name="connsiteY532" fmla="*/ 9588 h 10000"/>
                  <a:gd name="connsiteX533" fmla="*/ 1834 w 10000"/>
                  <a:gd name="connsiteY533" fmla="*/ 9575 h 10000"/>
                  <a:gd name="connsiteX534" fmla="*/ 2210 w 10000"/>
                  <a:gd name="connsiteY534" fmla="*/ 9561 h 10000"/>
                  <a:gd name="connsiteX535" fmla="*/ 2575 w 10000"/>
                  <a:gd name="connsiteY535" fmla="*/ 9554 h 10000"/>
                  <a:gd name="connsiteX536" fmla="*/ 2949 w 10000"/>
                  <a:gd name="connsiteY536" fmla="*/ 9561 h 10000"/>
                  <a:gd name="connsiteX537" fmla="*/ 2949 w 10000"/>
                  <a:gd name="connsiteY537" fmla="*/ 9581 h 10000"/>
                  <a:gd name="connsiteX538" fmla="*/ 2961 w 10000"/>
                  <a:gd name="connsiteY538" fmla="*/ 9602 h 10000"/>
                  <a:gd name="connsiteX539" fmla="*/ 2961 w 10000"/>
                  <a:gd name="connsiteY539" fmla="*/ 9615 h 10000"/>
                  <a:gd name="connsiteX540" fmla="*/ 2961 w 10000"/>
                  <a:gd name="connsiteY540" fmla="*/ 9635 h 10000"/>
                  <a:gd name="connsiteX541" fmla="*/ 2984 w 10000"/>
                  <a:gd name="connsiteY541" fmla="*/ 9662 h 10000"/>
                  <a:gd name="connsiteX542" fmla="*/ 2995 w 10000"/>
                  <a:gd name="connsiteY542" fmla="*/ 9683 h 10000"/>
                  <a:gd name="connsiteX543" fmla="*/ 2995 w 10000"/>
                  <a:gd name="connsiteY543" fmla="*/ 9696 h 10000"/>
                  <a:gd name="connsiteX544" fmla="*/ 3017 w 10000"/>
                  <a:gd name="connsiteY544" fmla="*/ 9716 h 10000"/>
                  <a:gd name="connsiteX545" fmla="*/ 3040 w 10000"/>
                  <a:gd name="connsiteY545" fmla="*/ 9743 h 10000"/>
                  <a:gd name="connsiteX546" fmla="*/ 3073 w 10000"/>
                  <a:gd name="connsiteY546" fmla="*/ 9764 h 10000"/>
                  <a:gd name="connsiteX547" fmla="*/ 3106 w 10000"/>
                  <a:gd name="connsiteY547" fmla="*/ 9784 h 10000"/>
                  <a:gd name="connsiteX548" fmla="*/ 3128 w 10000"/>
                  <a:gd name="connsiteY548" fmla="*/ 9797 h 10000"/>
                  <a:gd name="connsiteX549" fmla="*/ 3171 w 10000"/>
                  <a:gd name="connsiteY549" fmla="*/ 9818 h 10000"/>
                  <a:gd name="connsiteX550" fmla="*/ 3204 w 10000"/>
                  <a:gd name="connsiteY550" fmla="*/ 9838 h 10000"/>
                  <a:gd name="connsiteX551" fmla="*/ 3248 w 10000"/>
                  <a:gd name="connsiteY551" fmla="*/ 9845 h 10000"/>
                  <a:gd name="connsiteX552" fmla="*/ 3282 w 10000"/>
                  <a:gd name="connsiteY552" fmla="*/ 9865 h 10000"/>
                  <a:gd name="connsiteX553" fmla="*/ 3315 w 10000"/>
                  <a:gd name="connsiteY553" fmla="*/ 9865 h 10000"/>
                  <a:gd name="connsiteX554" fmla="*/ 3326 w 10000"/>
                  <a:gd name="connsiteY554" fmla="*/ 9872 h 10000"/>
                  <a:gd name="connsiteX555" fmla="*/ 3338 w 10000"/>
                  <a:gd name="connsiteY555" fmla="*/ 9872 h 10000"/>
                  <a:gd name="connsiteX556" fmla="*/ 3359 w 10000"/>
                  <a:gd name="connsiteY556" fmla="*/ 9872 h 10000"/>
                  <a:gd name="connsiteX557" fmla="*/ 3371 w 10000"/>
                  <a:gd name="connsiteY557" fmla="*/ 9872 h 10000"/>
                  <a:gd name="connsiteX558" fmla="*/ 3382 w 10000"/>
                  <a:gd name="connsiteY558" fmla="*/ 9872 h 10000"/>
                  <a:gd name="connsiteX559" fmla="*/ 3404 w 10000"/>
                  <a:gd name="connsiteY559" fmla="*/ 9872 h 10000"/>
                  <a:gd name="connsiteX560" fmla="*/ 3415 w 10000"/>
                  <a:gd name="connsiteY560" fmla="*/ 9872 h 10000"/>
                  <a:gd name="connsiteX561" fmla="*/ 3448 w 10000"/>
                  <a:gd name="connsiteY561" fmla="*/ 9892 h 10000"/>
                  <a:gd name="connsiteX562" fmla="*/ 3469 w 10000"/>
                  <a:gd name="connsiteY562" fmla="*/ 9899 h 10000"/>
                  <a:gd name="connsiteX563" fmla="*/ 3502 w 10000"/>
                  <a:gd name="connsiteY563" fmla="*/ 9905 h 10000"/>
                  <a:gd name="connsiteX564" fmla="*/ 3536 w 10000"/>
                  <a:gd name="connsiteY564" fmla="*/ 9905 h 10000"/>
                  <a:gd name="connsiteX565" fmla="*/ 3580 w 10000"/>
                  <a:gd name="connsiteY565" fmla="*/ 9905 h 10000"/>
                  <a:gd name="connsiteX566" fmla="*/ 3613 w 10000"/>
                  <a:gd name="connsiteY566" fmla="*/ 9919 h 10000"/>
                  <a:gd name="connsiteX567" fmla="*/ 3657 w 10000"/>
                  <a:gd name="connsiteY567" fmla="*/ 9926 h 10000"/>
                  <a:gd name="connsiteX568" fmla="*/ 3669 w 10000"/>
                  <a:gd name="connsiteY568" fmla="*/ 9946 h 10000"/>
                  <a:gd name="connsiteX569" fmla="*/ 3746 w 10000"/>
                  <a:gd name="connsiteY569" fmla="*/ 9953 h 10000"/>
                  <a:gd name="connsiteX570" fmla="*/ 3801 w 10000"/>
                  <a:gd name="connsiteY570" fmla="*/ 9966 h 10000"/>
                  <a:gd name="connsiteX571" fmla="*/ 3878 w 10000"/>
                  <a:gd name="connsiteY571" fmla="*/ 9973 h 10000"/>
                  <a:gd name="connsiteX572" fmla="*/ 3934 w 10000"/>
                  <a:gd name="connsiteY572" fmla="*/ 9973 h 10000"/>
                  <a:gd name="connsiteX573" fmla="*/ 4012 w 10000"/>
                  <a:gd name="connsiteY573" fmla="*/ 9980 h 10000"/>
                  <a:gd name="connsiteX574" fmla="*/ 4089 w 10000"/>
                  <a:gd name="connsiteY574" fmla="*/ 9993 h 10000"/>
                  <a:gd name="connsiteX575" fmla="*/ 4144 w 10000"/>
                  <a:gd name="connsiteY575" fmla="*/ 9993 h 10000"/>
                  <a:gd name="connsiteX576" fmla="*/ 4221 w 10000"/>
                  <a:gd name="connsiteY57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216 w 10000"/>
                  <a:gd name="connsiteY452" fmla="*/ 3734 h 10000"/>
                  <a:gd name="connsiteX453" fmla="*/ 1216 w 10000"/>
                  <a:gd name="connsiteY453" fmla="*/ 3754 h 10000"/>
                  <a:gd name="connsiteX454" fmla="*/ 1194 w 10000"/>
                  <a:gd name="connsiteY454" fmla="*/ 3747 h 10000"/>
                  <a:gd name="connsiteX455" fmla="*/ 1150 w 10000"/>
                  <a:gd name="connsiteY455" fmla="*/ 3747 h 10000"/>
                  <a:gd name="connsiteX456" fmla="*/ 1106 w 10000"/>
                  <a:gd name="connsiteY456" fmla="*/ 3734 h 10000"/>
                  <a:gd name="connsiteX457" fmla="*/ 1072 w 10000"/>
                  <a:gd name="connsiteY457" fmla="*/ 3734 h 10000"/>
                  <a:gd name="connsiteX458" fmla="*/ 1028 w 10000"/>
                  <a:gd name="connsiteY458" fmla="*/ 3734 h 10000"/>
                  <a:gd name="connsiteX459" fmla="*/ 983 w 10000"/>
                  <a:gd name="connsiteY459" fmla="*/ 3734 h 10000"/>
                  <a:gd name="connsiteX460" fmla="*/ 939 w 10000"/>
                  <a:gd name="connsiteY460" fmla="*/ 3754 h 10000"/>
                  <a:gd name="connsiteX461" fmla="*/ 895 w 10000"/>
                  <a:gd name="connsiteY461" fmla="*/ 3761 h 10000"/>
                  <a:gd name="connsiteX462" fmla="*/ 895 w 10000"/>
                  <a:gd name="connsiteY462" fmla="*/ 3781 h 10000"/>
                  <a:gd name="connsiteX463" fmla="*/ 873 w 10000"/>
                  <a:gd name="connsiteY463" fmla="*/ 3788 h 10000"/>
                  <a:gd name="connsiteX464" fmla="*/ 873 w 10000"/>
                  <a:gd name="connsiteY464" fmla="*/ 3808 h 10000"/>
                  <a:gd name="connsiteX465" fmla="*/ 873 w 10000"/>
                  <a:gd name="connsiteY465" fmla="*/ 3815 h 10000"/>
                  <a:gd name="connsiteX466" fmla="*/ 895 w 10000"/>
                  <a:gd name="connsiteY466" fmla="*/ 3835 h 10000"/>
                  <a:gd name="connsiteX467" fmla="*/ 895 w 10000"/>
                  <a:gd name="connsiteY467" fmla="*/ 3856 h 10000"/>
                  <a:gd name="connsiteX468" fmla="*/ 895 w 10000"/>
                  <a:gd name="connsiteY468" fmla="*/ 3862 h 10000"/>
                  <a:gd name="connsiteX469" fmla="*/ 873 w 10000"/>
                  <a:gd name="connsiteY469" fmla="*/ 3883 h 10000"/>
                  <a:gd name="connsiteX470" fmla="*/ 829 w 10000"/>
                  <a:gd name="connsiteY470" fmla="*/ 3889 h 10000"/>
                  <a:gd name="connsiteX471" fmla="*/ 774 w 10000"/>
                  <a:gd name="connsiteY471" fmla="*/ 3903 h 10000"/>
                  <a:gd name="connsiteX472" fmla="*/ 730 w 10000"/>
                  <a:gd name="connsiteY472" fmla="*/ 3916 h 10000"/>
                  <a:gd name="connsiteX473" fmla="*/ 674 w 10000"/>
                  <a:gd name="connsiteY473" fmla="*/ 3937 h 10000"/>
                  <a:gd name="connsiteX474" fmla="*/ 620 w 10000"/>
                  <a:gd name="connsiteY474" fmla="*/ 3957 h 10000"/>
                  <a:gd name="connsiteX475" fmla="*/ 597 w 10000"/>
                  <a:gd name="connsiteY475" fmla="*/ 3984 h 10000"/>
                  <a:gd name="connsiteX476" fmla="*/ 563 w 10000"/>
                  <a:gd name="connsiteY476" fmla="*/ 4018 h 10000"/>
                  <a:gd name="connsiteX477" fmla="*/ 530 w 10000"/>
                  <a:gd name="connsiteY477" fmla="*/ 4065 h 10000"/>
                  <a:gd name="connsiteX478" fmla="*/ 553 w 10000"/>
                  <a:gd name="connsiteY478" fmla="*/ 4092 h 10000"/>
                  <a:gd name="connsiteX479" fmla="*/ 553 w 10000"/>
                  <a:gd name="connsiteY479" fmla="*/ 4119 h 10000"/>
                  <a:gd name="connsiteX480" fmla="*/ 563 w 10000"/>
                  <a:gd name="connsiteY480" fmla="*/ 4146 h 10000"/>
                  <a:gd name="connsiteX481" fmla="*/ 574 w 10000"/>
                  <a:gd name="connsiteY481" fmla="*/ 4166 h 10000"/>
                  <a:gd name="connsiteX482" fmla="*/ 2486 w 10000"/>
                  <a:gd name="connsiteY482" fmla="*/ 6556 h 10000"/>
                  <a:gd name="connsiteX483" fmla="*/ 2608 w 10000"/>
                  <a:gd name="connsiteY483" fmla="*/ 6563 h 10000"/>
                  <a:gd name="connsiteX484" fmla="*/ 2740 w 10000"/>
                  <a:gd name="connsiteY484" fmla="*/ 6570 h 10000"/>
                  <a:gd name="connsiteX485" fmla="*/ 2862 w 10000"/>
                  <a:gd name="connsiteY485" fmla="*/ 6570 h 10000"/>
                  <a:gd name="connsiteX486" fmla="*/ 2984 w 10000"/>
                  <a:gd name="connsiteY486" fmla="*/ 6563 h 10000"/>
                  <a:gd name="connsiteX487" fmla="*/ 2984 w 10000"/>
                  <a:gd name="connsiteY487" fmla="*/ 6590 h 10000"/>
                  <a:gd name="connsiteX488" fmla="*/ 2961 w 10000"/>
                  <a:gd name="connsiteY488" fmla="*/ 6624 h 10000"/>
                  <a:gd name="connsiteX489" fmla="*/ 2961 w 10000"/>
                  <a:gd name="connsiteY489" fmla="*/ 6651 h 10000"/>
                  <a:gd name="connsiteX490" fmla="*/ 2961 w 10000"/>
                  <a:gd name="connsiteY490" fmla="*/ 6678 h 10000"/>
                  <a:gd name="connsiteX491" fmla="*/ 2949 w 10000"/>
                  <a:gd name="connsiteY491" fmla="*/ 6712 h 10000"/>
                  <a:gd name="connsiteX492" fmla="*/ 2949 w 10000"/>
                  <a:gd name="connsiteY492" fmla="*/ 6739 h 10000"/>
                  <a:gd name="connsiteX493" fmla="*/ 2939 w 10000"/>
                  <a:gd name="connsiteY493" fmla="*/ 6766 h 10000"/>
                  <a:gd name="connsiteX494" fmla="*/ 2939 w 10000"/>
                  <a:gd name="connsiteY494" fmla="*/ 6793 h 10000"/>
                  <a:gd name="connsiteX495" fmla="*/ 2906 w 10000"/>
                  <a:gd name="connsiteY495" fmla="*/ 6989 h 10000"/>
                  <a:gd name="connsiteX496" fmla="*/ 2906 w 10000"/>
                  <a:gd name="connsiteY496" fmla="*/ 7184 h 10000"/>
                  <a:gd name="connsiteX497" fmla="*/ 2916 w 10000"/>
                  <a:gd name="connsiteY497" fmla="*/ 7380 h 10000"/>
                  <a:gd name="connsiteX498" fmla="*/ 2949 w 10000"/>
                  <a:gd name="connsiteY498" fmla="*/ 7576 h 10000"/>
                  <a:gd name="connsiteX499" fmla="*/ 2995 w 10000"/>
                  <a:gd name="connsiteY499" fmla="*/ 7765 h 10000"/>
                  <a:gd name="connsiteX500" fmla="*/ 3061 w 10000"/>
                  <a:gd name="connsiteY500" fmla="*/ 7968 h 10000"/>
                  <a:gd name="connsiteX501" fmla="*/ 3128 w 10000"/>
                  <a:gd name="connsiteY501" fmla="*/ 8157 h 10000"/>
                  <a:gd name="connsiteX502" fmla="*/ 3204 w 10000"/>
                  <a:gd name="connsiteY502" fmla="*/ 8339 h 10000"/>
                  <a:gd name="connsiteX503" fmla="*/ 3502 w 10000"/>
                  <a:gd name="connsiteY503" fmla="*/ 8852 h 10000"/>
                  <a:gd name="connsiteX504" fmla="*/ 3073 w 10000"/>
                  <a:gd name="connsiteY504" fmla="*/ 8832 h 10000"/>
                  <a:gd name="connsiteX505" fmla="*/ 2619 w 10000"/>
                  <a:gd name="connsiteY505" fmla="*/ 8832 h 10000"/>
                  <a:gd name="connsiteX506" fmla="*/ 2399 w 10000"/>
                  <a:gd name="connsiteY506" fmla="*/ 8832 h 10000"/>
                  <a:gd name="connsiteX507" fmla="*/ 2178 w 10000"/>
                  <a:gd name="connsiteY507" fmla="*/ 8845 h 10000"/>
                  <a:gd name="connsiteX508" fmla="*/ 1956 w 10000"/>
                  <a:gd name="connsiteY508" fmla="*/ 8859 h 10000"/>
                  <a:gd name="connsiteX509" fmla="*/ 1723 w 10000"/>
                  <a:gd name="connsiteY509" fmla="*/ 8879 h 10000"/>
                  <a:gd name="connsiteX510" fmla="*/ 1514 w 10000"/>
                  <a:gd name="connsiteY510" fmla="*/ 8906 h 10000"/>
                  <a:gd name="connsiteX511" fmla="*/ 1293 w 10000"/>
                  <a:gd name="connsiteY511" fmla="*/ 8933 h 10000"/>
                  <a:gd name="connsiteX512" fmla="*/ 1083 w 10000"/>
                  <a:gd name="connsiteY512" fmla="*/ 8967 h 10000"/>
                  <a:gd name="connsiteX513" fmla="*/ 873 w 10000"/>
                  <a:gd name="connsiteY513" fmla="*/ 9014 h 10000"/>
                  <a:gd name="connsiteX514" fmla="*/ 685 w 10000"/>
                  <a:gd name="connsiteY514" fmla="*/ 9068 h 10000"/>
                  <a:gd name="connsiteX515" fmla="*/ 486 w 10000"/>
                  <a:gd name="connsiteY515" fmla="*/ 9136 h 10000"/>
                  <a:gd name="connsiteX516" fmla="*/ 299 w 10000"/>
                  <a:gd name="connsiteY516" fmla="*/ 9196 h 10000"/>
                  <a:gd name="connsiteX517" fmla="*/ 122 w 10000"/>
                  <a:gd name="connsiteY517" fmla="*/ 9278 h 10000"/>
                  <a:gd name="connsiteX518" fmla="*/ 87 w 10000"/>
                  <a:gd name="connsiteY518" fmla="*/ 9305 h 10000"/>
                  <a:gd name="connsiteX519" fmla="*/ 66 w 10000"/>
                  <a:gd name="connsiteY519" fmla="*/ 9332 h 10000"/>
                  <a:gd name="connsiteX520" fmla="*/ 44 w 10000"/>
                  <a:gd name="connsiteY520" fmla="*/ 9359 h 10000"/>
                  <a:gd name="connsiteX521" fmla="*/ 22 w 10000"/>
                  <a:gd name="connsiteY521" fmla="*/ 9392 h 10000"/>
                  <a:gd name="connsiteX522" fmla="*/ 11 w 10000"/>
                  <a:gd name="connsiteY522" fmla="*/ 9419 h 10000"/>
                  <a:gd name="connsiteX523" fmla="*/ 0 w 10000"/>
                  <a:gd name="connsiteY523" fmla="*/ 9446 h 10000"/>
                  <a:gd name="connsiteX524" fmla="*/ 0 w 10000"/>
                  <a:gd name="connsiteY524" fmla="*/ 9473 h 10000"/>
                  <a:gd name="connsiteX525" fmla="*/ 0 w 10000"/>
                  <a:gd name="connsiteY525" fmla="*/ 9500 h 10000"/>
                  <a:gd name="connsiteX526" fmla="*/ 178 w 10000"/>
                  <a:gd name="connsiteY526" fmla="*/ 9534 h 10000"/>
                  <a:gd name="connsiteX527" fmla="*/ 355 w 10000"/>
                  <a:gd name="connsiteY527" fmla="*/ 9554 h 10000"/>
                  <a:gd name="connsiteX528" fmla="*/ 530 w 10000"/>
                  <a:gd name="connsiteY528" fmla="*/ 9581 h 10000"/>
                  <a:gd name="connsiteX529" fmla="*/ 718 w 10000"/>
                  <a:gd name="connsiteY529" fmla="*/ 9588 h 10000"/>
                  <a:gd name="connsiteX530" fmla="*/ 1083 w 10000"/>
                  <a:gd name="connsiteY530" fmla="*/ 9602 h 10000"/>
                  <a:gd name="connsiteX531" fmla="*/ 1459 w 10000"/>
                  <a:gd name="connsiteY531" fmla="*/ 9588 h 10000"/>
                  <a:gd name="connsiteX532" fmla="*/ 1834 w 10000"/>
                  <a:gd name="connsiteY532" fmla="*/ 9575 h 10000"/>
                  <a:gd name="connsiteX533" fmla="*/ 2210 w 10000"/>
                  <a:gd name="connsiteY533" fmla="*/ 9561 h 10000"/>
                  <a:gd name="connsiteX534" fmla="*/ 2575 w 10000"/>
                  <a:gd name="connsiteY534" fmla="*/ 9554 h 10000"/>
                  <a:gd name="connsiteX535" fmla="*/ 2949 w 10000"/>
                  <a:gd name="connsiteY535" fmla="*/ 9561 h 10000"/>
                  <a:gd name="connsiteX536" fmla="*/ 2949 w 10000"/>
                  <a:gd name="connsiteY536" fmla="*/ 9581 h 10000"/>
                  <a:gd name="connsiteX537" fmla="*/ 2961 w 10000"/>
                  <a:gd name="connsiteY537" fmla="*/ 9602 h 10000"/>
                  <a:gd name="connsiteX538" fmla="*/ 2961 w 10000"/>
                  <a:gd name="connsiteY538" fmla="*/ 9615 h 10000"/>
                  <a:gd name="connsiteX539" fmla="*/ 2961 w 10000"/>
                  <a:gd name="connsiteY539" fmla="*/ 9635 h 10000"/>
                  <a:gd name="connsiteX540" fmla="*/ 2984 w 10000"/>
                  <a:gd name="connsiteY540" fmla="*/ 9662 h 10000"/>
                  <a:gd name="connsiteX541" fmla="*/ 2995 w 10000"/>
                  <a:gd name="connsiteY541" fmla="*/ 9683 h 10000"/>
                  <a:gd name="connsiteX542" fmla="*/ 2995 w 10000"/>
                  <a:gd name="connsiteY542" fmla="*/ 9696 h 10000"/>
                  <a:gd name="connsiteX543" fmla="*/ 3017 w 10000"/>
                  <a:gd name="connsiteY543" fmla="*/ 9716 h 10000"/>
                  <a:gd name="connsiteX544" fmla="*/ 3040 w 10000"/>
                  <a:gd name="connsiteY544" fmla="*/ 9743 h 10000"/>
                  <a:gd name="connsiteX545" fmla="*/ 3073 w 10000"/>
                  <a:gd name="connsiteY545" fmla="*/ 9764 h 10000"/>
                  <a:gd name="connsiteX546" fmla="*/ 3106 w 10000"/>
                  <a:gd name="connsiteY546" fmla="*/ 9784 h 10000"/>
                  <a:gd name="connsiteX547" fmla="*/ 3128 w 10000"/>
                  <a:gd name="connsiteY547" fmla="*/ 9797 h 10000"/>
                  <a:gd name="connsiteX548" fmla="*/ 3171 w 10000"/>
                  <a:gd name="connsiteY548" fmla="*/ 9818 h 10000"/>
                  <a:gd name="connsiteX549" fmla="*/ 3204 w 10000"/>
                  <a:gd name="connsiteY549" fmla="*/ 9838 h 10000"/>
                  <a:gd name="connsiteX550" fmla="*/ 3248 w 10000"/>
                  <a:gd name="connsiteY550" fmla="*/ 9845 h 10000"/>
                  <a:gd name="connsiteX551" fmla="*/ 3282 w 10000"/>
                  <a:gd name="connsiteY551" fmla="*/ 9865 h 10000"/>
                  <a:gd name="connsiteX552" fmla="*/ 3315 w 10000"/>
                  <a:gd name="connsiteY552" fmla="*/ 9865 h 10000"/>
                  <a:gd name="connsiteX553" fmla="*/ 3326 w 10000"/>
                  <a:gd name="connsiteY553" fmla="*/ 9872 h 10000"/>
                  <a:gd name="connsiteX554" fmla="*/ 3338 w 10000"/>
                  <a:gd name="connsiteY554" fmla="*/ 9872 h 10000"/>
                  <a:gd name="connsiteX555" fmla="*/ 3359 w 10000"/>
                  <a:gd name="connsiteY555" fmla="*/ 9872 h 10000"/>
                  <a:gd name="connsiteX556" fmla="*/ 3371 w 10000"/>
                  <a:gd name="connsiteY556" fmla="*/ 9872 h 10000"/>
                  <a:gd name="connsiteX557" fmla="*/ 3382 w 10000"/>
                  <a:gd name="connsiteY557" fmla="*/ 9872 h 10000"/>
                  <a:gd name="connsiteX558" fmla="*/ 3404 w 10000"/>
                  <a:gd name="connsiteY558" fmla="*/ 9872 h 10000"/>
                  <a:gd name="connsiteX559" fmla="*/ 3415 w 10000"/>
                  <a:gd name="connsiteY559" fmla="*/ 9872 h 10000"/>
                  <a:gd name="connsiteX560" fmla="*/ 3448 w 10000"/>
                  <a:gd name="connsiteY560" fmla="*/ 9892 h 10000"/>
                  <a:gd name="connsiteX561" fmla="*/ 3469 w 10000"/>
                  <a:gd name="connsiteY561" fmla="*/ 9899 h 10000"/>
                  <a:gd name="connsiteX562" fmla="*/ 3502 w 10000"/>
                  <a:gd name="connsiteY562" fmla="*/ 9905 h 10000"/>
                  <a:gd name="connsiteX563" fmla="*/ 3536 w 10000"/>
                  <a:gd name="connsiteY563" fmla="*/ 9905 h 10000"/>
                  <a:gd name="connsiteX564" fmla="*/ 3580 w 10000"/>
                  <a:gd name="connsiteY564" fmla="*/ 9905 h 10000"/>
                  <a:gd name="connsiteX565" fmla="*/ 3613 w 10000"/>
                  <a:gd name="connsiteY565" fmla="*/ 9919 h 10000"/>
                  <a:gd name="connsiteX566" fmla="*/ 3657 w 10000"/>
                  <a:gd name="connsiteY566" fmla="*/ 9926 h 10000"/>
                  <a:gd name="connsiteX567" fmla="*/ 3669 w 10000"/>
                  <a:gd name="connsiteY567" fmla="*/ 9946 h 10000"/>
                  <a:gd name="connsiteX568" fmla="*/ 3746 w 10000"/>
                  <a:gd name="connsiteY568" fmla="*/ 9953 h 10000"/>
                  <a:gd name="connsiteX569" fmla="*/ 3801 w 10000"/>
                  <a:gd name="connsiteY569" fmla="*/ 9966 h 10000"/>
                  <a:gd name="connsiteX570" fmla="*/ 3878 w 10000"/>
                  <a:gd name="connsiteY570" fmla="*/ 9973 h 10000"/>
                  <a:gd name="connsiteX571" fmla="*/ 3934 w 10000"/>
                  <a:gd name="connsiteY571" fmla="*/ 9973 h 10000"/>
                  <a:gd name="connsiteX572" fmla="*/ 4012 w 10000"/>
                  <a:gd name="connsiteY572" fmla="*/ 9980 h 10000"/>
                  <a:gd name="connsiteX573" fmla="*/ 4089 w 10000"/>
                  <a:gd name="connsiteY573" fmla="*/ 9993 h 10000"/>
                  <a:gd name="connsiteX574" fmla="*/ 4144 w 10000"/>
                  <a:gd name="connsiteY574" fmla="*/ 9993 h 10000"/>
                  <a:gd name="connsiteX575" fmla="*/ 4221 w 10000"/>
                  <a:gd name="connsiteY57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73 w 10000"/>
                  <a:gd name="connsiteY463" fmla="*/ 3808 h 10000"/>
                  <a:gd name="connsiteX464" fmla="*/ 873 w 10000"/>
                  <a:gd name="connsiteY464" fmla="*/ 3815 h 10000"/>
                  <a:gd name="connsiteX465" fmla="*/ 895 w 10000"/>
                  <a:gd name="connsiteY465" fmla="*/ 3835 h 10000"/>
                  <a:gd name="connsiteX466" fmla="*/ 895 w 10000"/>
                  <a:gd name="connsiteY466" fmla="*/ 3856 h 10000"/>
                  <a:gd name="connsiteX467" fmla="*/ 895 w 10000"/>
                  <a:gd name="connsiteY467" fmla="*/ 3862 h 10000"/>
                  <a:gd name="connsiteX468" fmla="*/ 873 w 10000"/>
                  <a:gd name="connsiteY468" fmla="*/ 3883 h 10000"/>
                  <a:gd name="connsiteX469" fmla="*/ 829 w 10000"/>
                  <a:gd name="connsiteY469" fmla="*/ 3889 h 10000"/>
                  <a:gd name="connsiteX470" fmla="*/ 774 w 10000"/>
                  <a:gd name="connsiteY470" fmla="*/ 3903 h 10000"/>
                  <a:gd name="connsiteX471" fmla="*/ 730 w 10000"/>
                  <a:gd name="connsiteY471" fmla="*/ 3916 h 10000"/>
                  <a:gd name="connsiteX472" fmla="*/ 674 w 10000"/>
                  <a:gd name="connsiteY472" fmla="*/ 3937 h 10000"/>
                  <a:gd name="connsiteX473" fmla="*/ 620 w 10000"/>
                  <a:gd name="connsiteY473" fmla="*/ 3957 h 10000"/>
                  <a:gd name="connsiteX474" fmla="*/ 597 w 10000"/>
                  <a:gd name="connsiteY474" fmla="*/ 3984 h 10000"/>
                  <a:gd name="connsiteX475" fmla="*/ 563 w 10000"/>
                  <a:gd name="connsiteY475" fmla="*/ 4018 h 10000"/>
                  <a:gd name="connsiteX476" fmla="*/ 530 w 10000"/>
                  <a:gd name="connsiteY476" fmla="*/ 4065 h 10000"/>
                  <a:gd name="connsiteX477" fmla="*/ 553 w 10000"/>
                  <a:gd name="connsiteY477" fmla="*/ 4092 h 10000"/>
                  <a:gd name="connsiteX478" fmla="*/ 553 w 10000"/>
                  <a:gd name="connsiteY478" fmla="*/ 4119 h 10000"/>
                  <a:gd name="connsiteX479" fmla="*/ 563 w 10000"/>
                  <a:gd name="connsiteY479" fmla="*/ 4146 h 10000"/>
                  <a:gd name="connsiteX480" fmla="*/ 574 w 10000"/>
                  <a:gd name="connsiteY480" fmla="*/ 4166 h 10000"/>
                  <a:gd name="connsiteX481" fmla="*/ 2486 w 10000"/>
                  <a:gd name="connsiteY481" fmla="*/ 6556 h 10000"/>
                  <a:gd name="connsiteX482" fmla="*/ 2608 w 10000"/>
                  <a:gd name="connsiteY482" fmla="*/ 6563 h 10000"/>
                  <a:gd name="connsiteX483" fmla="*/ 2740 w 10000"/>
                  <a:gd name="connsiteY483" fmla="*/ 6570 h 10000"/>
                  <a:gd name="connsiteX484" fmla="*/ 2862 w 10000"/>
                  <a:gd name="connsiteY484" fmla="*/ 6570 h 10000"/>
                  <a:gd name="connsiteX485" fmla="*/ 2984 w 10000"/>
                  <a:gd name="connsiteY485" fmla="*/ 6563 h 10000"/>
                  <a:gd name="connsiteX486" fmla="*/ 2984 w 10000"/>
                  <a:gd name="connsiteY486" fmla="*/ 6590 h 10000"/>
                  <a:gd name="connsiteX487" fmla="*/ 2961 w 10000"/>
                  <a:gd name="connsiteY487" fmla="*/ 6624 h 10000"/>
                  <a:gd name="connsiteX488" fmla="*/ 2961 w 10000"/>
                  <a:gd name="connsiteY488" fmla="*/ 6651 h 10000"/>
                  <a:gd name="connsiteX489" fmla="*/ 2961 w 10000"/>
                  <a:gd name="connsiteY489" fmla="*/ 6678 h 10000"/>
                  <a:gd name="connsiteX490" fmla="*/ 2949 w 10000"/>
                  <a:gd name="connsiteY490" fmla="*/ 6712 h 10000"/>
                  <a:gd name="connsiteX491" fmla="*/ 2949 w 10000"/>
                  <a:gd name="connsiteY491" fmla="*/ 6739 h 10000"/>
                  <a:gd name="connsiteX492" fmla="*/ 2939 w 10000"/>
                  <a:gd name="connsiteY492" fmla="*/ 6766 h 10000"/>
                  <a:gd name="connsiteX493" fmla="*/ 2939 w 10000"/>
                  <a:gd name="connsiteY493" fmla="*/ 6793 h 10000"/>
                  <a:gd name="connsiteX494" fmla="*/ 2906 w 10000"/>
                  <a:gd name="connsiteY494" fmla="*/ 6989 h 10000"/>
                  <a:gd name="connsiteX495" fmla="*/ 2906 w 10000"/>
                  <a:gd name="connsiteY495" fmla="*/ 7184 h 10000"/>
                  <a:gd name="connsiteX496" fmla="*/ 2916 w 10000"/>
                  <a:gd name="connsiteY496" fmla="*/ 7380 h 10000"/>
                  <a:gd name="connsiteX497" fmla="*/ 2949 w 10000"/>
                  <a:gd name="connsiteY497" fmla="*/ 7576 h 10000"/>
                  <a:gd name="connsiteX498" fmla="*/ 2995 w 10000"/>
                  <a:gd name="connsiteY498" fmla="*/ 7765 h 10000"/>
                  <a:gd name="connsiteX499" fmla="*/ 3061 w 10000"/>
                  <a:gd name="connsiteY499" fmla="*/ 7968 h 10000"/>
                  <a:gd name="connsiteX500" fmla="*/ 3128 w 10000"/>
                  <a:gd name="connsiteY500" fmla="*/ 8157 h 10000"/>
                  <a:gd name="connsiteX501" fmla="*/ 3204 w 10000"/>
                  <a:gd name="connsiteY501" fmla="*/ 8339 h 10000"/>
                  <a:gd name="connsiteX502" fmla="*/ 3502 w 10000"/>
                  <a:gd name="connsiteY502" fmla="*/ 8852 h 10000"/>
                  <a:gd name="connsiteX503" fmla="*/ 3073 w 10000"/>
                  <a:gd name="connsiteY503" fmla="*/ 8832 h 10000"/>
                  <a:gd name="connsiteX504" fmla="*/ 2619 w 10000"/>
                  <a:gd name="connsiteY504" fmla="*/ 8832 h 10000"/>
                  <a:gd name="connsiteX505" fmla="*/ 2399 w 10000"/>
                  <a:gd name="connsiteY505" fmla="*/ 8832 h 10000"/>
                  <a:gd name="connsiteX506" fmla="*/ 2178 w 10000"/>
                  <a:gd name="connsiteY506" fmla="*/ 8845 h 10000"/>
                  <a:gd name="connsiteX507" fmla="*/ 1956 w 10000"/>
                  <a:gd name="connsiteY507" fmla="*/ 8859 h 10000"/>
                  <a:gd name="connsiteX508" fmla="*/ 1723 w 10000"/>
                  <a:gd name="connsiteY508" fmla="*/ 8879 h 10000"/>
                  <a:gd name="connsiteX509" fmla="*/ 1514 w 10000"/>
                  <a:gd name="connsiteY509" fmla="*/ 8906 h 10000"/>
                  <a:gd name="connsiteX510" fmla="*/ 1293 w 10000"/>
                  <a:gd name="connsiteY510" fmla="*/ 8933 h 10000"/>
                  <a:gd name="connsiteX511" fmla="*/ 1083 w 10000"/>
                  <a:gd name="connsiteY511" fmla="*/ 8967 h 10000"/>
                  <a:gd name="connsiteX512" fmla="*/ 873 w 10000"/>
                  <a:gd name="connsiteY512" fmla="*/ 9014 h 10000"/>
                  <a:gd name="connsiteX513" fmla="*/ 685 w 10000"/>
                  <a:gd name="connsiteY513" fmla="*/ 9068 h 10000"/>
                  <a:gd name="connsiteX514" fmla="*/ 486 w 10000"/>
                  <a:gd name="connsiteY514" fmla="*/ 9136 h 10000"/>
                  <a:gd name="connsiteX515" fmla="*/ 299 w 10000"/>
                  <a:gd name="connsiteY515" fmla="*/ 9196 h 10000"/>
                  <a:gd name="connsiteX516" fmla="*/ 122 w 10000"/>
                  <a:gd name="connsiteY516" fmla="*/ 9278 h 10000"/>
                  <a:gd name="connsiteX517" fmla="*/ 87 w 10000"/>
                  <a:gd name="connsiteY517" fmla="*/ 9305 h 10000"/>
                  <a:gd name="connsiteX518" fmla="*/ 66 w 10000"/>
                  <a:gd name="connsiteY518" fmla="*/ 9332 h 10000"/>
                  <a:gd name="connsiteX519" fmla="*/ 44 w 10000"/>
                  <a:gd name="connsiteY519" fmla="*/ 9359 h 10000"/>
                  <a:gd name="connsiteX520" fmla="*/ 22 w 10000"/>
                  <a:gd name="connsiteY520" fmla="*/ 9392 h 10000"/>
                  <a:gd name="connsiteX521" fmla="*/ 11 w 10000"/>
                  <a:gd name="connsiteY521" fmla="*/ 9419 h 10000"/>
                  <a:gd name="connsiteX522" fmla="*/ 0 w 10000"/>
                  <a:gd name="connsiteY522" fmla="*/ 9446 h 10000"/>
                  <a:gd name="connsiteX523" fmla="*/ 0 w 10000"/>
                  <a:gd name="connsiteY523" fmla="*/ 9473 h 10000"/>
                  <a:gd name="connsiteX524" fmla="*/ 0 w 10000"/>
                  <a:gd name="connsiteY524" fmla="*/ 9500 h 10000"/>
                  <a:gd name="connsiteX525" fmla="*/ 178 w 10000"/>
                  <a:gd name="connsiteY525" fmla="*/ 9534 h 10000"/>
                  <a:gd name="connsiteX526" fmla="*/ 355 w 10000"/>
                  <a:gd name="connsiteY526" fmla="*/ 9554 h 10000"/>
                  <a:gd name="connsiteX527" fmla="*/ 530 w 10000"/>
                  <a:gd name="connsiteY527" fmla="*/ 9581 h 10000"/>
                  <a:gd name="connsiteX528" fmla="*/ 718 w 10000"/>
                  <a:gd name="connsiteY528" fmla="*/ 9588 h 10000"/>
                  <a:gd name="connsiteX529" fmla="*/ 1083 w 10000"/>
                  <a:gd name="connsiteY529" fmla="*/ 9602 h 10000"/>
                  <a:gd name="connsiteX530" fmla="*/ 1459 w 10000"/>
                  <a:gd name="connsiteY530" fmla="*/ 9588 h 10000"/>
                  <a:gd name="connsiteX531" fmla="*/ 1834 w 10000"/>
                  <a:gd name="connsiteY531" fmla="*/ 9575 h 10000"/>
                  <a:gd name="connsiteX532" fmla="*/ 2210 w 10000"/>
                  <a:gd name="connsiteY532" fmla="*/ 9561 h 10000"/>
                  <a:gd name="connsiteX533" fmla="*/ 2575 w 10000"/>
                  <a:gd name="connsiteY533" fmla="*/ 9554 h 10000"/>
                  <a:gd name="connsiteX534" fmla="*/ 2949 w 10000"/>
                  <a:gd name="connsiteY534" fmla="*/ 9561 h 10000"/>
                  <a:gd name="connsiteX535" fmla="*/ 2949 w 10000"/>
                  <a:gd name="connsiteY535" fmla="*/ 9581 h 10000"/>
                  <a:gd name="connsiteX536" fmla="*/ 2961 w 10000"/>
                  <a:gd name="connsiteY536" fmla="*/ 9602 h 10000"/>
                  <a:gd name="connsiteX537" fmla="*/ 2961 w 10000"/>
                  <a:gd name="connsiteY537" fmla="*/ 9615 h 10000"/>
                  <a:gd name="connsiteX538" fmla="*/ 2961 w 10000"/>
                  <a:gd name="connsiteY538" fmla="*/ 9635 h 10000"/>
                  <a:gd name="connsiteX539" fmla="*/ 2984 w 10000"/>
                  <a:gd name="connsiteY539" fmla="*/ 9662 h 10000"/>
                  <a:gd name="connsiteX540" fmla="*/ 2995 w 10000"/>
                  <a:gd name="connsiteY540" fmla="*/ 9683 h 10000"/>
                  <a:gd name="connsiteX541" fmla="*/ 2995 w 10000"/>
                  <a:gd name="connsiteY541" fmla="*/ 9696 h 10000"/>
                  <a:gd name="connsiteX542" fmla="*/ 3017 w 10000"/>
                  <a:gd name="connsiteY542" fmla="*/ 9716 h 10000"/>
                  <a:gd name="connsiteX543" fmla="*/ 3040 w 10000"/>
                  <a:gd name="connsiteY543" fmla="*/ 9743 h 10000"/>
                  <a:gd name="connsiteX544" fmla="*/ 3073 w 10000"/>
                  <a:gd name="connsiteY544" fmla="*/ 9764 h 10000"/>
                  <a:gd name="connsiteX545" fmla="*/ 3106 w 10000"/>
                  <a:gd name="connsiteY545" fmla="*/ 9784 h 10000"/>
                  <a:gd name="connsiteX546" fmla="*/ 3128 w 10000"/>
                  <a:gd name="connsiteY546" fmla="*/ 9797 h 10000"/>
                  <a:gd name="connsiteX547" fmla="*/ 3171 w 10000"/>
                  <a:gd name="connsiteY547" fmla="*/ 9818 h 10000"/>
                  <a:gd name="connsiteX548" fmla="*/ 3204 w 10000"/>
                  <a:gd name="connsiteY548" fmla="*/ 9838 h 10000"/>
                  <a:gd name="connsiteX549" fmla="*/ 3248 w 10000"/>
                  <a:gd name="connsiteY549" fmla="*/ 9845 h 10000"/>
                  <a:gd name="connsiteX550" fmla="*/ 3282 w 10000"/>
                  <a:gd name="connsiteY550" fmla="*/ 9865 h 10000"/>
                  <a:gd name="connsiteX551" fmla="*/ 3315 w 10000"/>
                  <a:gd name="connsiteY551" fmla="*/ 9865 h 10000"/>
                  <a:gd name="connsiteX552" fmla="*/ 3326 w 10000"/>
                  <a:gd name="connsiteY552" fmla="*/ 9872 h 10000"/>
                  <a:gd name="connsiteX553" fmla="*/ 3338 w 10000"/>
                  <a:gd name="connsiteY553" fmla="*/ 9872 h 10000"/>
                  <a:gd name="connsiteX554" fmla="*/ 3359 w 10000"/>
                  <a:gd name="connsiteY554" fmla="*/ 9872 h 10000"/>
                  <a:gd name="connsiteX555" fmla="*/ 3371 w 10000"/>
                  <a:gd name="connsiteY555" fmla="*/ 9872 h 10000"/>
                  <a:gd name="connsiteX556" fmla="*/ 3382 w 10000"/>
                  <a:gd name="connsiteY556" fmla="*/ 9872 h 10000"/>
                  <a:gd name="connsiteX557" fmla="*/ 3404 w 10000"/>
                  <a:gd name="connsiteY557" fmla="*/ 9872 h 10000"/>
                  <a:gd name="connsiteX558" fmla="*/ 3415 w 10000"/>
                  <a:gd name="connsiteY558" fmla="*/ 9872 h 10000"/>
                  <a:gd name="connsiteX559" fmla="*/ 3448 w 10000"/>
                  <a:gd name="connsiteY559" fmla="*/ 9892 h 10000"/>
                  <a:gd name="connsiteX560" fmla="*/ 3469 w 10000"/>
                  <a:gd name="connsiteY560" fmla="*/ 9899 h 10000"/>
                  <a:gd name="connsiteX561" fmla="*/ 3502 w 10000"/>
                  <a:gd name="connsiteY561" fmla="*/ 9905 h 10000"/>
                  <a:gd name="connsiteX562" fmla="*/ 3536 w 10000"/>
                  <a:gd name="connsiteY562" fmla="*/ 9905 h 10000"/>
                  <a:gd name="connsiteX563" fmla="*/ 3580 w 10000"/>
                  <a:gd name="connsiteY563" fmla="*/ 9905 h 10000"/>
                  <a:gd name="connsiteX564" fmla="*/ 3613 w 10000"/>
                  <a:gd name="connsiteY564" fmla="*/ 9919 h 10000"/>
                  <a:gd name="connsiteX565" fmla="*/ 3657 w 10000"/>
                  <a:gd name="connsiteY565" fmla="*/ 9926 h 10000"/>
                  <a:gd name="connsiteX566" fmla="*/ 3669 w 10000"/>
                  <a:gd name="connsiteY566" fmla="*/ 9946 h 10000"/>
                  <a:gd name="connsiteX567" fmla="*/ 3746 w 10000"/>
                  <a:gd name="connsiteY567" fmla="*/ 9953 h 10000"/>
                  <a:gd name="connsiteX568" fmla="*/ 3801 w 10000"/>
                  <a:gd name="connsiteY568" fmla="*/ 9966 h 10000"/>
                  <a:gd name="connsiteX569" fmla="*/ 3878 w 10000"/>
                  <a:gd name="connsiteY569" fmla="*/ 9973 h 10000"/>
                  <a:gd name="connsiteX570" fmla="*/ 3934 w 10000"/>
                  <a:gd name="connsiteY570" fmla="*/ 9973 h 10000"/>
                  <a:gd name="connsiteX571" fmla="*/ 4012 w 10000"/>
                  <a:gd name="connsiteY571" fmla="*/ 9980 h 10000"/>
                  <a:gd name="connsiteX572" fmla="*/ 4089 w 10000"/>
                  <a:gd name="connsiteY572" fmla="*/ 9993 h 10000"/>
                  <a:gd name="connsiteX573" fmla="*/ 4144 w 10000"/>
                  <a:gd name="connsiteY573" fmla="*/ 9993 h 10000"/>
                  <a:gd name="connsiteX574" fmla="*/ 4221 w 10000"/>
                  <a:gd name="connsiteY57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73 w 10000"/>
                  <a:gd name="connsiteY463" fmla="*/ 3808 h 10000"/>
                  <a:gd name="connsiteX464" fmla="*/ 895 w 10000"/>
                  <a:gd name="connsiteY464" fmla="*/ 3835 h 10000"/>
                  <a:gd name="connsiteX465" fmla="*/ 895 w 10000"/>
                  <a:gd name="connsiteY465" fmla="*/ 3856 h 10000"/>
                  <a:gd name="connsiteX466" fmla="*/ 895 w 10000"/>
                  <a:gd name="connsiteY466" fmla="*/ 3862 h 10000"/>
                  <a:gd name="connsiteX467" fmla="*/ 873 w 10000"/>
                  <a:gd name="connsiteY467" fmla="*/ 3883 h 10000"/>
                  <a:gd name="connsiteX468" fmla="*/ 829 w 10000"/>
                  <a:gd name="connsiteY468" fmla="*/ 3889 h 10000"/>
                  <a:gd name="connsiteX469" fmla="*/ 774 w 10000"/>
                  <a:gd name="connsiteY469" fmla="*/ 3903 h 10000"/>
                  <a:gd name="connsiteX470" fmla="*/ 730 w 10000"/>
                  <a:gd name="connsiteY470" fmla="*/ 3916 h 10000"/>
                  <a:gd name="connsiteX471" fmla="*/ 674 w 10000"/>
                  <a:gd name="connsiteY471" fmla="*/ 3937 h 10000"/>
                  <a:gd name="connsiteX472" fmla="*/ 620 w 10000"/>
                  <a:gd name="connsiteY472" fmla="*/ 3957 h 10000"/>
                  <a:gd name="connsiteX473" fmla="*/ 597 w 10000"/>
                  <a:gd name="connsiteY473" fmla="*/ 3984 h 10000"/>
                  <a:gd name="connsiteX474" fmla="*/ 563 w 10000"/>
                  <a:gd name="connsiteY474" fmla="*/ 4018 h 10000"/>
                  <a:gd name="connsiteX475" fmla="*/ 530 w 10000"/>
                  <a:gd name="connsiteY475" fmla="*/ 4065 h 10000"/>
                  <a:gd name="connsiteX476" fmla="*/ 553 w 10000"/>
                  <a:gd name="connsiteY476" fmla="*/ 4092 h 10000"/>
                  <a:gd name="connsiteX477" fmla="*/ 553 w 10000"/>
                  <a:gd name="connsiteY477" fmla="*/ 4119 h 10000"/>
                  <a:gd name="connsiteX478" fmla="*/ 563 w 10000"/>
                  <a:gd name="connsiteY478" fmla="*/ 4146 h 10000"/>
                  <a:gd name="connsiteX479" fmla="*/ 574 w 10000"/>
                  <a:gd name="connsiteY479" fmla="*/ 4166 h 10000"/>
                  <a:gd name="connsiteX480" fmla="*/ 2486 w 10000"/>
                  <a:gd name="connsiteY480" fmla="*/ 6556 h 10000"/>
                  <a:gd name="connsiteX481" fmla="*/ 2608 w 10000"/>
                  <a:gd name="connsiteY481" fmla="*/ 6563 h 10000"/>
                  <a:gd name="connsiteX482" fmla="*/ 2740 w 10000"/>
                  <a:gd name="connsiteY482" fmla="*/ 6570 h 10000"/>
                  <a:gd name="connsiteX483" fmla="*/ 2862 w 10000"/>
                  <a:gd name="connsiteY483" fmla="*/ 6570 h 10000"/>
                  <a:gd name="connsiteX484" fmla="*/ 2984 w 10000"/>
                  <a:gd name="connsiteY484" fmla="*/ 6563 h 10000"/>
                  <a:gd name="connsiteX485" fmla="*/ 2984 w 10000"/>
                  <a:gd name="connsiteY485" fmla="*/ 6590 h 10000"/>
                  <a:gd name="connsiteX486" fmla="*/ 2961 w 10000"/>
                  <a:gd name="connsiteY486" fmla="*/ 6624 h 10000"/>
                  <a:gd name="connsiteX487" fmla="*/ 2961 w 10000"/>
                  <a:gd name="connsiteY487" fmla="*/ 6651 h 10000"/>
                  <a:gd name="connsiteX488" fmla="*/ 2961 w 10000"/>
                  <a:gd name="connsiteY488" fmla="*/ 6678 h 10000"/>
                  <a:gd name="connsiteX489" fmla="*/ 2949 w 10000"/>
                  <a:gd name="connsiteY489" fmla="*/ 6712 h 10000"/>
                  <a:gd name="connsiteX490" fmla="*/ 2949 w 10000"/>
                  <a:gd name="connsiteY490" fmla="*/ 6739 h 10000"/>
                  <a:gd name="connsiteX491" fmla="*/ 2939 w 10000"/>
                  <a:gd name="connsiteY491" fmla="*/ 6766 h 10000"/>
                  <a:gd name="connsiteX492" fmla="*/ 2939 w 10000"/>
                  <a:gd name="connsiteY492" fmla="*/ 6793 h 10000"/>
                  <a:gd name="connsiteX493" fmla="*/ 2906 w 10000"/>
                  <a:gd name="connsiteY493" fmla="*/ 6989 h 10000"/>
                  <a:gd name="connsiteX494" fmla="*/ 2906 w 10000"/>
                  <a:gd name="connsiteY494" fmla="*/ 7184 h 10000"/>
                  <a:gd name="connsiteX495" fmla="*/ 2916 w 10000"/>
                  <a:gd name="connsiteY495" fmla="*/ 7380 h 10000"/>
                  <a:gd name="connsiteX496" fmla="*/ 2949 w 10000"/>
                  <a:gd name="connsiteY496" fmla="*/ 7576 h 10000"/>
                  <a:gd name="connsiteX497" fmla="*/ 2995 w 10000"/>
                  <a:gd name="connsiteY497" fmla="*/ 7765 h 10000"/>
                  <a:gd name="connsiteX498" fmla="*/ 3061 w 10000"/>
                  <a:gd name="connsiteY498" fmla="*/ 7968 h 10000"/>
                  <a:gd name="connsiteX499" fmla="*/ 3128 w 10000"/>
                  <a:gd name="connsiteY499" fmla="*/ 8157 h 10000"/>
                  <a:gd name="connsiteX500" fmla="*/ 3204 w 10000"/>
                  <a:gd name="connsiteY500" fmla="*/ 8339 h 10000"/>
                  <a:gd name="connsiteX501" fmla="*/ 3502 w 10000"/>
                  <a:gd name="connsiteY501" fmla="*/ 8852 h 10000"/>
                  <a:gd name="connsiteX502" fmla="*/ 3073 w 10000"/>
                  <a:gd name="connsiteY502" fmla="*/ 8832 h 10000"/>
                  <a:gd name="connsiteX503" fmla="*/ 2619 w 10000"/>
                  <a:gd name="connsiteY503" fmla="*/ 8832 h 10000"/>
                  <a:gd name="connsiteX504" fmla="*/ 2399 w 10000"/>
                  <a:gd name="connsiteY504" fmla="*/ 8832 h 10000"/>
                  <a:gd name="connsiteX505" fmla="*/ 2178 w 10000"/>
                  <a:gd name="connsiteY505" fmla="*/ 8845 h 10000"/>
                  <a:gd name="connsiteX506" fmla="*/ 1956 w 10000"/>
                  <a:gd name="connsiteY506" fmla="*/ 8859 h 10000"/>
                  <a:gd name="connsiteX507" fmla="*/ 1723 w 10000"/>
                  <a:gd name="connsiteY507" fmla="*/ 8879 h 10000"/>
                  <a:gd name="connsiteX508" fmla="*/ 1514 w 10000"/>
                  <a:gd name="connsiteY508" fmla="*/ 8906 h 10000"/>
                  <a:gd name="connsiteX509" fmla="*/ 1293 w 10000"/>
                  <a:gd name="connsiteY509" fmla="*/ 8933 h 10000"/>
                  <a:gd name="connsiteX510" fmla="*/ 1083 w 10000"/>
                  <a:gd name="connsiteY510" fmla="*/ 8967 h 10000"/>
                  <a:gd name="connsiteX511" fmla="*/ 873 w 10000"/>
                  <a:gd name="connsiteY511" fmla="*/ 9014 h 10000"/>
                  <a:gd name="connsiteX512" fmla="*/ 685 w 10000"/>
                  <a:gd name="connsiteY512" fmla="*/ 9068 h 10000"/>
                  <a:gd name="connsiteX513" fmla="*/ 486 w 10000"/>
                  <a:gd name="connsiteY513" fmla="*/ 9136 h 10000"/>
                  <a:gd name="connsiteX514" fmla="*/ 299 w 10000"/>
                  <a:gd name="connsiteY514" fmla="*/ 9196 h 10000"/>
                  <a:gd name="connsiteX515" fmla="*/ 122 w 10000"/>
                  <a:gd name="connsiteY515" fmla="*/ 9278 h 10000"/>
                  <a:gd name="connsiteX516" fmla="*/ 87 w 10000"/>
                  <a:gd name="connsiteY516" fmla="*/ 9305 h 10000"/>
                  <a:gd name="connsiteX517" fmla="*/ 66 w 10000"/>
                  <a:gd name="connsiteY517" fmla="*/ 9332 h 10000"/>
                  <a:gd name="connsiteX518" fmla="*/ 44 w 10000"/>
                  <a:gd name="connsiteY518" fmla="*/ 9359 h 10000"/>
                  <a:gd name="connsiteX519" fmla="*/ 22 w 10000"/>
                  <a:gd name="connsiteY519" fmla="*/ 9392 h 10000"/>
                  <a:gd name="connsiteX520" fmla="*/ 11 w 10000"/>
                  <a:gd name="connsiteY520" fmla="*/ 9419 h 10000"/>
                  <a:gd name="connsiteX521" fmla="*/ 0 w 10000"/>
                  <a:gd name="connsiteY521" fmla="*/ 9446 h 10000"/>
                  <a:gd name="connsiteX522" fmla="*/ 0 w 10000"/>
                  <a:gd name="connsiteY522" fmla="*/ 9473 h 10000"/>
                  <a:gd name="connsiteX523" fmla="*/ 0 w 10000"/>
                  <a:gd name="connsiteY523" fmla="*/ 9500 h 10000"/>
                  <a:gd name="connsiteX524" fmla="*/ 178 w 10000"/>
                  <a:gd name="connsiteY524" fmla="*/ 9534 h 10000"/>
                  <a:gd name="connsiteX525" fmla="*/ 355 w 10000"/>
                  <a:gd name="connsiteY525" fmla="*/ 9554 h 10000"/>
                  <a:gd name="connsiteX526" fmla="*/ 530 w 10000"/>
                  <a:gd name="connsiteY526" fmla="*/ 9581 h 10000"/>
                  <a:gd name="connsiteX527" fmla="*/ 718 w 10000"/>
                  <a:gd name="connsiteY527" fmla="*/ 9588 h 10000"/>
                  <a:gd name="connsiteX528" fmla="*/ 1083 w 10000"/>
                  <a:gd name="connsiteY528" fmla="*/ 9602 h 10000"/>
                  <a:gd name="connsiteX529" fmla="*/ 1459 w 10000"/>
                  <a:gd name="connsiteY529" fmla="*/ 9588 h 10000"/>
                  <a:gd name="connsiteX530" fmla="*/ 1834 w 10000"/>
                  <a:gd name="connsiteY530" fmla="*/ 9575 h 10000"/>
                  <a:gd name="connsiteX531" fmla="*/ 2210 w 10000"/>
                  <a:gd name="connsiteY531" fmla="*/ 9561 h 10000"/>
                  <a:gd name="connsiteX532" fmla="*/ 2575 w 10000"/>
                  <a:gd name="connsiteY532" fmla="*/ 9554 h 10000"/>
                  <a:gd name="connsiteX533" fmla="*/ 2949 w 10000"/>
                  <a:gd name="connsiteY533" fmla="*/ 9561 h 10000"/>
                  <a:gd name="connsiteX534" fmla="*/ 2949 w 10000"/>
                  <a:gd name="connsiteY534" fmla="*/ 9581 h 10000"/>
                  <a:gd name="connsiteX535" fmla="*/ 2961 w 10000"/>
                  <a:gd name="connsiteY535" fmla="*/ 9602 h 10000"/>
                  <a:gd name="connsiteX536" fmla="*/ 2961 w 10000"/>
                  <a:gd name="connsiteY536" fmla="*/ 9615 h 10000"/>
                  <a:gd name="connsiteX537" fmla="*/ 2961 w 10000"/>
                  <a:gd name="connsiteY537" fmla="*/ 9635 h 10000"/>
                  <a:gd name="connsiteX538" fmla="*/ 2984 w 10000"/>
                  <a:gd name="connsiteY538" fmla="*/ 9662 h 10000"/>
                  <a:gd name="connsiteX539" fmla="*/ 2995 w 10000"/>
                  <a:gd name="connsiteY539" fmla="*/ 9683 h 10000"/>
                  <a:gd name="connsiteX540" fmla="*/ 2995 w 10000"/>
                  <a:gd name="connsiteY540" fmla="*/ 9696 h 10000"/>
                  <a:gd name="connsiteX541" fmla="*/ 3017 w 10000"/>
                  <a:gd name="connsiteY541" fmla="*/ 9716 h 10000"/>
                  <a:gd name="connsiteX542" fmla="*/ 3040 w 10000"/>
                  <a:gd name="connsiteY542" fmla="*/ 9743 h 10000"/>
                  <a:gd name="connsiteX543" fmla="*/ 3073 w 10000"/>
                  <a:gd name="connsiteY543" fmla="*/ 9764 h 10000"/>
                  <a:gd name="connsiteX544" fmla="*/ 3106 w 10000"/>
                  <a:gd name="connsiteY544" fmla="*/ 9784 h 10000"/>
                  <a:gd name="connsiteX545" fmla="*/ 3128 w 10000"/>
                  <a:gd name="connsiteY545" fmla="*/ 9797 h 10000"/>
                  <a:gd name="connsiteX546" fmla="*/ 3171 w 10000"/>
                  <a:gd name="connsiteY546" fmla="*/ 9818 h 10000"/>
                  <a:gd name="connsiteX547" fmla="*/ 3204 w 10000"/>
                  <a:gd name="connsiteY547" fmla="*/ 9838 h 10000"/>
                  <a:gd name="connsiteX548" fmla="*/ 3248 w 10000"/>
                  <a:gd name="connsiteY548" fmla="*/ 9845 h 10000"/>
                  <a:gd name="connsiteX549" fmla="*/ 3282 w 10000"/>
                  <a:gd name="connsiteY549" fmla="*/ 9865 h 10000"/>
                  <a:gd name="connsiteX550" fmla="*/ 3315 w 10000"/>
                  <a:gd name="connsiteY550" fmla="*/ 9865 h 10000"/>
                  <a:gd name="connsiteX551" fmla="*/ 3326 w 10000"/>
                  <a:gd name="connsiteY551" fmla="*/ 9872 h 10000"/>
                  <a:gd name="connsiteX552" fmla="*/ 3338 w 10000"/>
                  <a:gd name="connsiteY552" fmla="*/ 9872 h 10000"/>
                  <a:gd name="connsiteX553" fmla="*/ 3359 w 10000"/>
                  <a:gd name="connsiteY553" fmla="*/ 9872 h 10000"/>
                  <a:gd name="connsiteX554" fmla="*/ 3371 w 10000"/>
                  <a:gd name="connsiteY554" fmla="*/ 9872 h 10000"/>
                  <a:gd name="connsiteX555" fmla="*/ 3382 w 10000"/>
                  <a:gd name="connsiteY555" fmla="*/ 9872 h 10000"/>
                  <a:gd name="connsiteX556" fmla="*/ 3404 w 10000"/>
                  <a:gd name="connsiteY556" fmla="*/ 9872 h 10000"/>
                  <a:gd name="connsiteX557" fmla="*/ 3415 w 10000"/>
                  <a:gd name="connsiteY557" fmla="*/ 9872 h 10000"/>
                  <a:gd name="connsiteX558" fmla="*/ 3448 w 10000"/>
                  <a:gd name="connsiteY558" fmla="*/ 9892 h 10000"/>
                  <a:gd name="connsiteX559" fmla="*/ 3469 w 10000"/>
                  <a:gd name="connsiteY559" fmla="*/ 9899 h 10000"/>
                  <a:gd name="connsiteX560" fmla="*/ 3502 w 10000"/>
                  <a:gd name="connsiteY560" fmla="*/ 9905 h 10000"/>
                  <a:gd name="connsiteX561" fmla="*/ 3536 w 10000"/>
                  <a:gd name="connsiteY561" fmla="*/ 9905 h 10000"/>
                  <a:gd name="connsiteX562" fmla="*/ 3580 w 10000"/>
                  <a:gd name="connsiteY562" fmla="*/ 9905 h 10000"/>
                  <a:gd name="connsiteX563" fmla="*/ 3613 w 10000"/>
                  <a:gd name="connsiteY563" fmla="*/ 9919 h 10000"/>
                  <a:gd name="connsiteX564" fmla="*/ 3657 w 10000"/>
                  <a:gd name="connsiteY564" fmla="*/ 9926 h 10000"/>
                  <a:gd name="connsiteX565" fmla="*/ 3669 w 10000"/>
                  <a:gd name="connsiteY565" fmla="*/ 9946 h 10000"/>
                  <a:gd name="connsiteX566" fmla="*/ 3746 w 10000"/>
                  <a:gd name="connsiteY566" fmla="*/ 9953 h 10000"/>
                  <a:gd name="connsiteX567" fmla="*/ 3801 w 10000"/>
                  <a:gd name="connsiteY567" fmla="*/ 9966 h 10000"/>
                  <a:gd name="connsiteX568" fmla="*/ 3878 w 10000"/>
                  <a:gd name="connsiteY568" fmla="*/ 9973 h 10000"/>
                  <a:gd name="connsiteX569" fmla="*/ 3934 w 10000"/>
                  <a:gd name="connsiteY569" fmla="*/ 9973 h 10000"/>
                  <a:gd name="connsiteX570" fmla="*/ 4012 w 10000"/>
                  <a:gd name="connsiteY570" fmla="*/ 9980 h 10000"/>
                  <a:gd name="connsiteX571" fmla="*/ 4089 w 10000"/>
                  <a:gd name="connsiteY571" fmla="*/ 9993 h 10000"/>
                  <a:gd name="connsiteX572" fmla="*/ 4144 w 10000"/>
                  <a:gd name="connsiteY572" fmla="*/ 9993 h 10000"/>
                  <a:gd name="connsiteX573" fmla="*/ 4221 w 10000"/>
                  <a:gd name="connsiteY57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95 w 10000"/>
                  <a:gd name="connsiteY463" fmla="*/ 3835 h 10000"/>
                  <a:gd name="connsiteX464" fmla="*/ 895 w 10000"/>
                  <a:gd name="connsiteY464" fmla="*/ 3856 h 10000"/>
                  <a:gd name="connsiteX465" fmla="*/ 895 w 10000"/>
                  <a:gd name="connsiteY465" fmla="*/ 3862 h 10000"/>
                  <a:gd name="connsiteX466" fmla="*/ 873 w 10000"/>
                  <a:gd name="connsiteY466" fmla="*/ 3883 h 10000"/>
                  <a:gd name="connsiteX467" fmla="*/ 829 w 10000"/>
                  <a:gd name="connsiteY467" fmla="*/ 3889 h 10000"/>
                  <a:gd name="connsiteX468" fmla="*/ 774 w 10000"/>
                  <a:gd name="connsiteY468" fmla="*/ 3903 h 10000"/>
                  <a:gd name="connsiteX469" fmla="*/ 730 w 10000"/>
                  <a:gd name="connsiteY469" fmla="*/ 3916 h 10000"/>
                  <a:gd name="connsiteX470" fmla="*/ 674 w 10000"/>
                  <a:gd name="connsiteY470" fmla="*/ 3937 h 10000"/>
                  <a:gd name="connsiteX471" fmla="*/ 620 w 10000"/>
                  <a:gd name="connsiteY471" fmla="*/ 3957 h 10000"/>
                  <a:gd name="connsiteX472" fmla="*/ 597 w 10000"/>
                  <a:gd name="connsiteY472" fmla="*/ 3984 h 10000"/>
                  <a:gd name="connsiteX473" fmla="*/ 563 w 10000"/>
                  <a:gd name="connsiteY473" fmla="*/ 4018 h 10000"/>
                  <a:gd name="connsiteX474" fmla="*/ 530 w 10000"/>
                  <a:gd name="connsiteY474" fmla="*/ 4065 h 10000"/>
                  <a:gd name="connsiteX475" fmla="*/ 553 w 10000"/>
                  <a:gd name="connsiteY475" fmla="*/ 4092 h 10000"/>
                  <a:gd name="connsiteX476" fmla="*/ 553 w 10000"/>
                  <a:gd name="connsiteY476" fmla="*/ 4119 h 10000"/>
                  <a:gd name="connsiteX477" fmla="*/ 563 w 10000"/>
                  <a:gd name="connsiteY477" fmla="*/ 4146 h 10000"/>
                  <a:gd name="connsiteX478" fmla="*/ 574 w 10000"/>
                  <a:gd name="connsiteY478" fmla="*/ 4166 h 10000"/>
                  <a:gd name="connsiteX479" fmla="*/ 2486 w 10000"/>
                  <a:gd name="connsiteY479" fmla="*/ 6556 h 10000"/>
                  <a:gd name="connsiteX480" fmla="*/ 2608 w 10000"/>
                  <a:gd name="connsiteY480" fmla="*/ 6563 h 10000"/>
                  <a:gd name="connsiteX481" fmla="*/ 2740 w 10000"/>
                  <a:gd name="connsiteY481" fmla="*/ 6570 h 10000"/>
                  <a:gd name="connsiteX482" fmla="*/ 2862 w 10000"/>
                  <a:gd name="connsiteY482" fmla="*/ 6570 h 10000"/>
                  <a:gd name="connsiteX483" fmla="*/ 2984 w 10000"/>
                  <a:gd name="connsiteY483" fmla="*/ 6563 h 10000"/>
                  <a:gd name="connsiteX484" fmla="*/ 2984 w 10000"/>
                  <a:gd name="connsiteY484" fmla="*/ 6590 h 10000"/>
                  <a:gd name="connsiteX485" fmla="*/ 2961 w 10000"/>
                  <a:gd name="connsiteY485" fmla="*/ 6624 h 10000"/>
                  <a:gd name="connsiteX486" fmla="*/ 2961 w 10000"/>
                  <a:gd name="connsiteY486" fmla="*/ 6651 h 10000"/>
                  <a:gd name="connsiteX487" fmla="*/ 2961 w 10000"/>
                  <a:gd name="connsiteY487" fmla="*/ 6678 h 10000"/>
                  <a:gd name="connsiteX488" fmla="*/ 2949 w 10000"/>
                  <a:gd name="connsiteY488" fmla="*/ 6712 h 10000"/>
                  <a:gd name="connsiteX489" fmla="*/ 2949 w 10000"/>
                  <a:gd name="connsiteY489" fmla="*/ 6739 h 10000"/>
                  <a:gd name="connsiteX490" fmla="*/ 2939 w 10000"/>
                  <a:gd name="connsiteY490" fmla="*/ 6766 h 10000"/>
                  <a:gd name="connsiteX491" fmla="*/ 2939 w 10000"/>
                  <a:gd name="connsiteY491" fmla="*/ 6793 h 10000"/>
                  <a:gd name="connsiteX492" fmla="*/ 2906 w 10000"/>
                  <a:gd name="connsiteY492" fmla="*/ 6989 h 10000"/>
                  <a:gd name="connsiteX493" fmla="*/ 2906 w 10000"/>
                  <a:gd name="connsiteY493" fmla="*/ 7184 h 10000"/>
                  <a:gd name="connsiteX494" fmla="*/ 2916 w 10000"/>
                  <a:gd name="connsiteY494" fmla="*/ 7380 h 10000"/>
                  <a:gd name="connsiteX495" fmla="*/ 2949 w 10000"/>
                  <a:gd name="connsiteY495" fmla="*/ 7576 h 10000"/>
                  <a:gd name="connsiteX496" fmla="*/ 2995 w 10000"/>
                  <a:gd name="connsiteY496" fmla="*/ 7765 h 10000"/>
                  <a:gd name="connsiteX497" fmla="*/ 3061 w 10000"/>
                  <a:gd name="connsiteY497" fmla="*/ 7968 h 10000"/>
                  <a:gd name="connsiteX498" fmla="*/ 3128 w 10000"/>
                  <a:gd name="connsiteY498" fmla="*/ 8157 h 10000"/>
                  <a:gd name="connsiteX499" fmla="*/ 3204 w 10000"/>
                  <a:gd name="connsiteY499" fmla="*/ 8339 h 10000"/>
                  <a:gd name="connsiteX500" fmla="*/ 3502 w 10000"/>
                  <a:gd name="connsiteY500" fmla="*/ 8852 h 10000"/>
                  <a:gd name="connsiteX501" fmla="*/ 3073 w 10000"/>
                  <a:gd name="connsiteY501" fmla="*/ 8832 h 10000"/>
                  <a:gd name="connsiteX502" fmla="*/ 2619 w 10000"/>
                  <a:gd name="connsiteY502" fmla="*/ 8832 h 10000"/>
                  <a:gd name="connsiteX503" fmla="*/ 2399 w 10000"/>
                  <a:gd name="connsiteY503" fmla="*/ 8832 h 10000"/>
                  <a:gd name="connsiteX504" fmla="*/ 2178 w 10000"/>
                  <a:gd name="connsiteY504" fmla="*/ 8845 h 10000"/>
                  <a:gd name="connsiteX505" fmla="*/ 1956 w 10000"/>
                  <a:gd name="connsiteY505" fmla="*/ 8859 h 10000"/>
                  <a:gd name="connsiteX506" fmla="*/ 1723 w 10000"/>
                  <a:gd name="connsiteY506" fmla="*/ 8879 h 10000"/>
                  <a:gd name="connsiteX507" fmla="*/ 1514 w 10000"/>
                  <a:gd name="connsiteY507" fmla="*/ 8906 h 10000"/>
                  <a:gd name="connsiteX508" fmla="*/ 1293 w 10000"/>
                  <a:gd name="connsiteY508" fmla="*/ 8933 h 10000"/>
                  <a:gd name="connsiteX509" fmla="*/ 1083 w 10000"/>
                  <a:gd name="connsiteY509" fmla="*/ 8967 h 10000"/>
                  <a:gd name="connsiteX510" fmla="*/ 873 w 10000"/>
                  <a:gd name="connsiteY510" fmla="*/ 9014 h 10000"/>
                  <a:gd name="connsiteX511" fmla="*/ 685 w 10000"/>
                  <a:gd name="connsiteY511" fmla="*/ 9068 h 10000"/>
                  <a:gd name="connsiteX512" fmla="*/ 486 w 10000"/>
                  <a:gd name="connsiteY512" fmla="*/ 9136 h 10000"/>
                  <a:gd name="connsiteX513" fmla="*/ 299 w 10000"/>
                  <a:gd name="connsiteY513" fmla="*/ 9196 h 10000"/>
                  <a:gd name="connsiteX514" fmla="*/ 122 w 10000"/>
                  <a:gd name="connsiteY514" fmla="*/ 9278 h 10000"/>
                  <a:gd name="connsiteX515" fmla="*/ 87 w 10000"/>
                  <a:gd name="connsiteY515" fmla="*/ 9305 h 10000"/>
                  <a:gd name="connsiteX516" fmla="*/ 66 w 10000"/>
                  <a:gd name="connsiteY516" fmla="*/ 9332 h 10000"/>
                  <a:gd name="connsiteX517" fmla="*/ 44 w 10000"/>
                  <a:gd name="connsiteY517" fmla="*/ 9359 h 10000"/>
                  <a:gd name="connsiteX518" fmla="*/ 22 w 10000"/>
                  <a:gd name="connsiteY518" fmla="*/ 9392 h 10000"/>
                  <a:gd name="connsiteX519" fmla="*/ 11 w 10000"/>
                  <a:gd name="connsiteY519" fmla="*/ 9419 h 10000"/>
                  <a:gd name="connsiteX520" fmla="*/ 0 w 10000"/>
                  <a:gd name="connsiteY520" fmla="*/ 9446 h 10000"/>
                  <a:gd name="connsiteX521" fmla="*/ 0 w 10000"/>
                  <a:gd name="connsiteY521" fmla="*/ 9473 h 10000"/>
                  <a:gd name="connsiteX522" fmla="*/ 0 w 10000"/>
                  <a:gd name="connsiteY522" fmla="*/ 9500 h 10000"/>
                  <a:gd name="connsiteX523" fmla="*/ 178 w 10000"/>
                  <a:gd name="connsiteY523" fmla="*/ 9534 h 10000"/>
                  <a:gd name="connsiteX524" fmla="*/ 355 w 10000"/>
                  <a:gd name="connsiteY524" fmla="*/ 9554 h 10000"/>
                  <a:gd name="connsiteX525" fmla="*/ 530 w 10000"/>
                  <a:gd name="connsiteY525" fmla="*/ 9581 h 10000"/>
                  <a:gd name="connsiteX526" fmla="*/ 718 w 10000"/>
                  <a:gd name="connsiteY526" fmla="*/ 9588 h 10000"/>
                  <a:gd name="connsiteX527" fmla="*/ 1083 w 10000"/>
                  <a:gd name="connsiteY527" fmla="*/ 9602 h 10000"/>
                  <a:gd name="connsiteX528" fmla="*/ 1459 w 10000"/>
                  <a:gd name="connsiteY528" fmla="*/ 9588 h 10000"/>
                  <a:gd name="connsiteX529" fmla="*/ 1834 w 10000"/>
                  <a:gd name="connsiteY529" fmla="*/ 9575 h 10000"/>
                  <a:gd name="connsiteX530" fmla="*/ 2210 w 10000"/>
                  <a:gd name="connsiteY530" fmla="*/ 9561 h 10000"/>
                  <a:gd name="connsiteX531" fmla="*/ 2575 w 10000"/>
                  <a:gd name="connsiteY531" fmla="*/ 9554 h 10000"/>
                  <a:gd name="connsiteX532" fmla="*/ 2949 w 10000"/>
                  <a:gd name="connsiteY532" fmla="*/ 9561 h 10000"/>
                  <a:gd name="connsiteX533" fmla="*/ 2949 w 10000"/>
                  <a:gd name="connsiteY533" fmla="*/ 9581 h 10000"/>
                  <a:gd name="connsiteX534" fmla="*/ 2961 w 10000"/>
                  <a:gd name="connsiteY534" fmla="*/ 9602 h 10000"/>
                  <a:gd name="connsiteX535" fmla="*/ 2961 w 10000"/>
                  <a:gd name="connsiteY535" fmla="*/ 9615 h 10000"/>
                  <a:gd name="connsiteX536" fmla="*/ 2961 w 10000"/>
                  <a:gd name="connsiteY536" fmla="*/ 9635 h 10000"/>
                  <a:gd name="connsiteX537" fmla="*/ 2984 w 10000"/>
                  <a:gd name="connsiteY537" fmla="*/ 9662 h 10000"/>
                  <a:gd name="connsiteX538" fmla="*/ 2995 w 10000"/>
                  <a:gd name="connsiteY538" fmla="*/ 9683 h 10000"/>
                  <a:gd name="connsiteX539" fmla="*/ 2995 w 10000"/>
                  <a:gd name="connsiteY539" fmla="*/ 9696 h 10000"/>
                  <a:gd name="connsiteX540" fmla="*/ 3017 w 10000"/>
                  <a:gd name="connsiteY540" fmla="*/ 9716 h 10000"/>
                  <a:gd name="connsiteX541" fmla="*/ 3040 w 10000"/>
                  <a:gd name="connsiteY541" fmla="*/ 9743 h 10000"/>
                  <a:gd name="connsiteX542" fmla="*/ 3073 w 10000"/>
                  <a:gd name="connsiteY542" fmla="*/ 9764 h 10000"/>
                  <a:gd name="connsiteX543" fmla="*/ 3106 w 10000"/>
                  <a:gd name="connsiteY543" fmla="*/ 9784 h 10000"/>
                  <a:gd name="connsiteX544" fmla="*/ 3128 w 10000"/>
                  <a:gd name="connsiteY544" fmla="*/ 9797 h 10000"/>
                  <a:gd name="connsiteX545" fmla="*/ 3171 w 10000"/>
                  <a:gd name="connsiteY545" fmla="*/ 9818 h 10000"/>
                  <a:gd name="connsiteX546" fmla="*/ 3204 w 10000"/>
                  <a:gd name="connsiteY546" fmla="*/ 9838 h 10000"/>
                  <a:gd name="connsiteX547" fmla="*/ 3248 w 10000"/>
                  <a:gd name="connsiteY547" fmla="*/ 9845 h 10000"/>
                  <a:gd name="connsiteX548" fmla="*/ 3282 w 10000"/>
                  <a:gd name="connsiteY548" fmla="*/ 9865 h 10000"/>
                  <a:gd name="connsiteX549" fmla="*/ 3315 w 10000"/>
                  <a:gd name="connsiteY549" fmla="*/ 9865 h 10000"/>
                  <a:gd name="connsiteX550" fmla="*/ 3326 w 10000"/>
                  <a:gd name="connsiteY550" fmla="*/ 9872 h 10000"/>
                  <a:gd name="connsiteX551" fmla="*/ 3338 w 10000"/>
                  <a:gd name="connsiteY551" fmla="*/ 9872 h 10000"/>
                  <a:gd name="connsiteX552" fmla="*/ 3359 w 10000"/>
                  <a:gd name="connsiteY552" fmla="*/ 9872 h 10000"/>
                  <a:gd name="connsiteX553" fmla="*/ 3371 w 10000"/>
                  <a:gd name="connsiteY553" fmla="*/ 9872 h 10000"/>
                  <a:gd name="connsiteX554" fmla="*/ 3382 w 10000"/>
                  <a:gd name="connsiteY554" fmla="*/ 9872 h 10000"/>
                  <a:gd name="connsiteX555" fmla="*/ 3404 w 10000"/>
                  <a:gd name="connsiteY555" fmla="*/ 9872 h 10000"/>
                  <a:gd name="connsiteX556" fmla="*/ 3415 w 10000"/>
                  <a:gd name="connsiteY556" fmla="*/ 9872 h 10000"/>
                  <a:gd name="connsiteX557" fmla="*/ 3448 w 10000"/>
                  <a:gd name="connsiteY557" fmla="*/ 9892 h 10000"/>
                  <a:gd name="connsiteX558" fmla="*/ 3469 w 10000"/>
                  <a:gd name="connsiteY558" fmla="*/ 9899 h 10000"/>
                  <a:gd name="connsiteX559" fmla="*/ 3502 w 10000"/>
                  <a:gd name="connsiteY559" fmla="*/ 9905 h 10000"/>
                  <a:gd name="connsiteX560" fmla="*/ 3536 w 10000"/>
                  <a:gd name="connsiteY560" fmla="*/ 9905 h 10000"/>
                  <a:gd name="connsiteX561" fmla="*/ 3580 w 10000"/>
                  <a:gd name="connsiteY561" fmla="*/ 9905 h 10000"/>
                  <a:gd name="connsiteX562" fmla="*/ 3613 w 10000"/>
                  <a:gd name="connsiteY562" fmla="*/ 9919 h 10000"/>
                  <a:gd name="connsiteX563" fmla="*/ 3657 w 10000"/>
                  <a:gd name="connsiteY563" fmla="*/ 9926 h 10000"/>
                  <a:gd name="connsiteX564" fmla="*/ 3669 w 10000"/>
                  <a:gd name="connsiteY564" fmla="*/ 9946 h 10000"/>
                  <a:gd name="connsiteX565" fmla="*/ 3746 w 10000"/>
                  <a:gd name="connsiteY565" fmla="*/ 9953 h 10000"/>
                  <a:gd name="connsiteX566" fmla="*/ 3801 w 10000"/>
                  <a:gd name="connsiteY566" fmla="*/ 9966 h 10000"/>
                  <a:gd name="connsiteX567" fmla="*/ 3878 w 10000"/>
                  <a:gd name="connsiteY567" fmla="*/ 9973 h 10000"/>
                  <a:gd name="connsiteX568" fmla="*/ 3934 w 10000"/>
                  <a:gd name="connsiteY568" fmla="*/ 9973 h 10000"/>
                  <a:gd name="connsiteX569" fmla="*/ 4012 w 10000"/>
                  <a:gd name="connsiteY569" fmla="*/ 9980 h 10000"/>
                  <a:gd name="connsiteX570" fmla="*/ 4089 w 10000"/>
                  <a:gd name="connsiteY570" fmla="*/ 9993 h 10000"/>
                  <a:gd name="connsiteX571" fmla="*/ 4144 w 10000"/>
                  <a:gd name="connsiteY571" fmla="*/ 9993 h 10000"/>
                  <a:gd name="connsiteX572" fmla="*/ 4221 w 10000"/>
                  <a:gd name="connsiteY57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95 w 10000"/>
                  <a:gd name="connsiteY463" fmla="*/ 3856 h 10000"/>
                  <a:gd name="connsiteX464" fmla="*/ 895 w 10000"/>
                  <a:gd name="connsiteY464" fmla="*/ 3862 h 10000"/>
                  <a:gd name="connsiteX465" fmla="*/ 873 w 10000"/>
                  <a:gd name="connsiteY465" fmla="*/ 3883 h 10000"/>
                  <a:gd name="connsiteX466" fmla="*/ 829 w 10000"/>
                  <a:gd name="connsiteY466" fmla="*/ 3889 h 10000"/>
                  <a:gd name="connsiteX467" fmla="*/ 774 w 10000"/>
                  <a:gd name="connsiteY467" fmla="*/ 3903 h 10000"/>
                  <a:gd name="connsiteX468" fmla="*/ 730 w 10000"/>
                  <a:gd name="connsiteY468" fmla="*/ 3916 h 10000"/>
                  <a:gd name="connsiteX469" fmla="*/ 674 w 10000"/>
                  <a:gd name="connsiteY469" fmla="*/ 3937 h 10000"/>
                  <a:gd name="connsiteX470" fmla="*/ 620 w 10000"/>
                  <a:gd name="connsiteY470" fmla="*/ 3957 h 10000"/>
                  <a:gd name="connsiteX471" fmla="*/ 597 w 10000"/>
                  <a:gd name="connsiteY471" fmla="*/ 3984 h 10000"/>
                  <a:gd name="connsiteX472" fmla="*/ 563 w 10000"/>
                  <a:gd name="connsiteY472" fmla="*/ 4018 h 10000"/>
                  <a:gd name="connsiteX473" fmla="*/ 530 w 10000"/>
                  <a:gd name="connsiteY473" fmla="*/ 4065 h 10000"/>
                  <a:gd name="connsiteX474" fmla="*/ 553 w 10000"/>
                  <a:gd name="connsiteY474" fmla="*/ 4092 h 10000"/>
                  <a:gd name="connsiteX475" fmla="*/ 553 w 10000"/>
                  <a:gd name="connsiteY475" fmla="*/ 4119 h 10000"/>
                  <a:gd name="connsiteX476" fmla="*/ 563 w 10000"/>
                  <a:gd name="connsiteY476" fmla="*/ 4146 h 10000"/>
                  <a:gd name="connsiteX477" fmla="*/ 574 w 10000"/>
                  <a:gd name="connsiteY477" fmla="*/ 4166 h 10000"/>
                  <a:gd name="connsiteX478" fmla="*/ 2486 w 10000"/>
                  <a:gd name="connsiteY478" fmla="*/ 6556 h 10000"/>
                  <a:gd name="connsiteX479" fmla="*/ 2608 w 10000"/>
                  <a:gd name="connsiteY479" fmla="*/ 6563 h 10000"/>
                  <a:gd name="connsiteX480" fmla="*/ 2740 w 10000"/>
                  <a:gd name="connsiteY480" fmla="*/ 6570 h 10000"/>
                  <a:gd name="connsiteX481" fmla="*/ 2862 w 10000"/>
                  <a:gd name="connsiteY481" fmla="*/ 6570 h 10000"/>
                  <a:gd name="connsiteX482" fmla="*/ 2984 w 10000"/>
                  <a:gd name="connsiteY482" fmla="*/ 6563 h 10000"/>
                  <a:gd name="connsiteX483" fmla="*/ 2984 w 10000"/>
                  <a:gd name="connsiteY483" fmla="*/ 6590 h 10000"/>
                  <a:gd name="connsiteX484" fmla="*/ 2961 w 10000"/>
                  <a:gd name="connsiteY484" fmla="*/ 6624 h 10000"/>
                  <a:gd name="connsiteX485" fmla="*/ 2961 w 10000"/>
                  <a:gd name="connsiteY485" fmla="*/ 6651 h 10000"/>
                  <a:gd name="connsiteX486" fmla="*/ 2961 w 10000"/>
                  <a:gd name="connsiteY486" fmla="*/ 6678 h 10000"/>
                  <a:gd name="connsiteX487" fmla="*/ 2949 w 10000"/>
                  <a:gd name="connsiteY487" fmla="*/ 6712 h 10000"/>
                  <a:gd name="connsiteX488" fmla="*/ 2949 w 10000"/>
                  <a:gd name="connsiteY488" fmla="*/ 6739 h 10000"/>
                  <a:gd name="connsiteX489" fmla="*/ 2939 w 10000"/>
                  <a:gd name="connsiteY489" fmla="*/ 6766 h 10000"/>
                  <a:gd name="connsiteX490" fmla="*/ 2939 w 10000"/>
                  <a:gd name="connsiteY490" fmla="*/ 6793 h 10000"/>
                  <a:gd name="connsiteX491" fmla="*/ 2906 w 10000"/>
                  <a:gd name="connsiteY491" fmla="*/ 6989 h 10000"/>
                  <a:gd name="connsiteX492" fmla="*/ 2906 w 10000"/>
                  <a:gd name="connsiteY492" fmla="*/ 7184 h 10000"/>
                  <a:gd name="connsiteX493" fmla="*/ 2916 w 10000"/>
                  <a:gd name="connsiteY493" fmla="*/ 7380 h 10000"/>
                  <a:gd name="connsiteX494" fmla="*/ 2949 w 10000"/>
                  <a:gd name="connsiteY494" fmla="*/ 7576 h 10000"/>
                  <a:gd name="connsiteX495" fmla="*/ 2995 w 10000"/>
                  <a:gd name="connsiteY495" fmla="*/ 7765 h 10000"/>
                  <a:gd name="connsiteX496" fmla="*/ 3061 w 10000"/>
                  <a:gd name="connsiteY496" fmla="*/ 7968 h 10000"/>
                  <a:gd name="connsiteX497" fmla="*/ 3128 w 10000"/>
                  <a:gd name="connsiteY497" fmla="*/ 8157 h 10000"/>
                  <a:gd name="connsiteX498" fmla="*/ 3204 w 10000"/>
                  <a:gd name="connsiteY498" fmla="*/ 8339 h 10000"/>
                  <a:gd name="connsiteX499" fmla="*/ 3502 w 10000"/>
                  <a:gd name="connsiteY499" fmla="*/ 8852 h 10000"/>
                  <a:gd name="connsiteX500" fmla="*/ 3073 w 10000"/>
                  <a:gd name="connsiteY500" fmla="*/ 8832 h 10000"/>
                  <a:gd name="connsiteX501" fmla="*/ 2619 w 10000"/>
                  <a:gd name="connsiteY501" fmla="*/ 8832 h 10000"/>
                  <a:gd name="connsiteX502" fmla="*/ 2399 w 10000"/>
                  <a:gd name="connsiteY502" fmla="*/ 8832 h 10000"/>
                  <a:gd name="connsiteX503" fmla="*/ 2178 w 10000"/>
                  <a:gd name="connsiteY503" fmla="*/ 8845 h 10000"/>
                  <a:gd name="connsiteX504" fmla="*/ 1956 w 10000"/>
                  <a:gd name="connsiteY504" fmla="*/ 8859 h 10000"/>
                  <a:gd name="connsiteX505" fmla="*/ 1723 w 10000"/>
                  <a:gd name="connsiteY505" fmla="*/ 8879 h 10000"/>
                  <a:gd name="connsiteX506" fmla="*/ 1514 w 10000"/>
                  <a:gd name="connsiteY506" fmla="*/ 8906 h 10000"/>
                  <a:gd name="connsiteX507" fmla="*/ 1293 w 10000"/>
                  <a:gd name="connsiteY507" fmla="*/ 8933 h 10000"/>
                  <a:gd name="connsiteX508" fmla="*/ 1083 w 10000"/>
                  <a:gd name="connsiteY508" fmla="*/ 8967 h 10000"/>
                  <a:gd name="connsiteX509" fmla="*/ 873 w 10000"/>
                  <a:gd name="connsiteY509" fmla="*/ 9014 h 10000"/>
                  <a:gd name="connsiteX510" fmla="*/ 685 w 10000"/>
                  <a:gd name="connsiteY510" fmla="*/ 9068 h 10000"/>
                  <a:gd name="connsiteX511" fmla="*/ 486 w 10000"/>
                  <a:gd name="connsiteY511" fmla="*/ 9136 h 10000"/>
                  <a:gd name="connsiteX512" fmla="*/ 299 w 10000"/>
                  <a:gd name="connsiteY512" fmla="*/ 9196 h 10000"/>
                  <a:gd name="connsiteX513" fmla="*/ 122 w 10000"/>
                  <a:gd name="connsiteY513" fmla="*/ 9278 h 10000"/>
                  <a:gd name="connsiteX514" fmla="*/ 87 w 10000"/>
                  <a:gd name="connsiteY514" fmla="*/ 9305 h 10000"/>
                  <a:gd name="connsiteX515" fmla="*/ 66 w 10000"/>
                  <a:gd name="connsiteY515" fmla="*/ 9332 h 10000"/>
                  <a:gd name="connsiteX516" fmla="*/ 44 w 10000"/>
                  <a:gd name="connsiteY516" fmla="*/ 9359 h 10000"/>
                  <a:gd name="connsiteX517" fmla="*/ 22 w 10000"/>
                  <a:gd name="connsiteY517" fmla="*/ 9392 h 10000"/>
                  <a:gd name="connsiteX518" fmla="*/ 11 w 10000"/>
                  <a:gd name="connsiteY518" fmla="*/ 9419 h 10000"/>
                  <a:gd name="connsiteX519" fmla="*/ 0 w 10000"/>
                  <a:gd name="connsiteY519" fmla="*/ 9446 h 10000"/>
                  <a:gd name="connsiteX520" fmla="*/ 0 w 10000"/>
                  <a:gd name="connsiteY520" fmla="*/ 9473 h 10000"/>
                  <a:gd name="connsiteX521" fmla="*/ 0 w 10000"/>
                  <a:gd name="connsiteY521" fmla="*/ 9500 h 10000"/>
                  <a:gd name="connsiteX522" fmla="*/ 178 w 10000"/>
                  <a:gd name="connsiteY522" fmla="*/ 9534 h 10000"/>
                  <a:gd name="connsiteX523" fmla="*/ 355 w 10000"/>
                  <a:gd name="connsiteY523" fmla="*/ 9554 h 10000"/>
                  <a:gd name="connsiteX524" fmla="*/ 530 w 10000"/>
                  <a:gd name="connsiteY524" fmla="*/ 9581 h 10000"/>
                  <a:gd name="connsiteX525" fmla="*/ 718 w 10000"/>
                  <a:gd name="connsiteY525" fmla="*/ 9588 h 10000"/>
                  <a:gd name="connsiteX526" fmla="*/ 1083 w 10000"/>
                  <a:gd name="connsiteY526" fmla="*/ 9602 h 10000"/>
                  <a:gd name="connsiteX527" fmla="*/ 1459 w 10000"/>
                  <a:gd name="connsiteY527" fmla="*/ 9588 h 10000"/>
                  <a:gd name="connsiteX528" fmla="*/ 1834 w 10000"/>
                  <a:gd name="connsiteY528" fmla="*/ 9575 h 10000"/>
                  <a:gd name="connsiteX529" fmla="*/ 2210 w 10000"/>
                  <a:gd name="connsiteY529" fmla="*/ 9561 h 10000"/>
                  <a:gd name="connsiteX530" fmla="*/ 2575 w 10000"/>
                  <a:gd name="connsiteY530" fmla="*/ 9554 h 10000"/>
                  <a:gd name="connsiteX531" fmla="*/ 2949 w 10000"/>
                  <a:gd name="connsiteY531" fmla="*/ 9561 h 10000"/>
                  <a:gd name="connsiteX532" fmla="*/ 2949 w 10000"/>
                  <a:gd name="connsiteY532" fmla="*/ 9581 h 10000"/>
                  <a:gd name="connsiteX533" fmla="*/ 2961 w 10000"/>
                  <a:gd name="connsiteY533" fmla="*/ 9602 h 10000"/>
                  <a:gd name="connsiteX534" fmla="*/ 2961 w 10000"/>
                  <a:gd name="connsiteY534" fmla="*/ 9615 h 10000"/>
                  <a:gd name="connsiteX535" fmla="*/ 2961 w 10000"/>
                  <a:gd name="connsiteY535" fmla="*/ 9635 h 10000"/>
                  <a:gd name="connsiteX536" fmla="*/ 2984 w 10000"/>
                  <a:gd name="connsiteY536" fmla="*/ 9662 h 10000"/>
                  <a:gd name="connsiteX537" fmla="*/ 2995 w 10000"/>
                  <a:gd name="connsiteY537" fmla="*/ 9683 h 10000"/>
                  <a:gd name="connsiteX538" fmla="*/ 2995 w 10000"/>
                  <a:gd name="connsiteY538" fmla="*/ 9696 h 10000"/>
                  <a:gd name="connsiteX539" fmla="*/ 3017 w 10000"/>
                  <a:gd name="connsiteY539" fmla="*/ 9716 h 10000"/>
                  <a:gd name="connsiteX540" fmla="*/ 3040 w 10000"/>
                  <a:gd name="connsiteY540" fmla="*/ 9743 h 10000"/>
                  <a:gd name="connsiteX541" fmla="*/ 3073 w 10000"/>
                  <a:gd name="connsiteY541" fmla="*/ 9764 h 10000"/>
                  <a:gd name="connsiteX542" fmla="*/ 3106 w 10000"/>
                  <a:gd name="connsiteY542" fmla="*/ 9784 h 10000"/>
                  <a:gd name="connsiteX543" fmla="*/ 3128 w 10000"/>
                  <a:gd name="connsiteY543" fmla="*/ 9797 h 10000"/>
                  <a:gd name="connsiteX544" fmla="*/ 3171 w 10000"/>
                  <a:gd name="connsiteY544" fmla="*/ 9818 h 10000"/>
                  <a:gd name="connsiteX545" fmla="*/ 3204 w 10000"/>
                  <a:gd name="connsiteY545" fmla="*/ 9838 h 10000"/>
                  <a:gd name="connsiteX546" fmla="*/ 3248 w 10000"/>
                  <a:gd name="connsiteY546" fmla="*/ 9845 h 10000"/>
                  <a:gd name="connsiteX547" fmla="*/ 3282 w 10000"/>
                  <a:gd name="connsiteY547" fmla="*/ 9865 h 10000"/>
                  <a:gd name="connsiteX548" fmla="*/ 3315 w 10000"/>
                  <a:gd name="connsiteY548" fmla="*/ 9865 h 10000"/>
                  <a:gd name="connsiteX549" fmla="*/ 3326 w 10000"/>
                  <a:gd name="connsiteY549" fmla="*/ 9872 h 10000"/>
                  <a:gd name="connsiteX550" fmla="*/ 3338 w 10000"/>
                  <a:gd name="connsiteY550" fmla="*/ 9872 h 10000"/>
                  <a:gd name="connsiteX551" fmla="*/ 3359 w 10000"/>
                  <a:gd name="connsiteY551" fmla="*/ 9872 h 10000"/>
                  <a:gd name="connsiteX552" fmla="*/ 3371 w 10000"/>
                  <a:gd name="connsiteY552" fmla="*/ 9872 h 10000"/>
                  <a:gd name="connsiteX553" fmla="*/ 3382 w 10000"/>
                  <a:gd name="connsiteY553" fmla="*/ 9872 h 10000"/>
                  <a:gd name="connsiteX554" fmla="*/ 3404 w 10000"/>
                  <a:gd name="connsiteY554" fmla="*/ 9872 h 10000"/>
                  <a:gd name="connsiteX555" fmla="*/ 3415 w 10000"/>
                  <a:gd name="connsiteY555" fmla="*/ 9872 h 10000"/>
                  <a:gd name="connsiteX556" fmla="*/ 3448 w 10000"/>
                  <a:gd name="connsiteY556" fmla="*/ 9892 h 10000"/>
                  <a:gd name="connsiteX557" fmla="*/ 3469 w 10000"/>
                  <a:gd name="connsiteY557" fmla="*/ 9899 h 10000"/>
                  <a:gd name="connsiteX558" fmla="*/ 3502 w 10000"/>
                  <a:gd name="connsiteY558" fmla="*/ 9905 h 10000"/>
                  <a:gd name="connsiteX559" fmla="*/ 3536 w 10000"/>
                  <a:gd name="connsiteY559" fmla="*/ 9905 h 10000"/>
                  <a:gd name="connsiteX560" fmla="*/ 3580 w 10000"/>
                  <a:gd name="connsiteY560" fmla="*/ 9905 h 10000"/>
                  <a:gd name="connsiteX561" fmla="*/ 3613 w 10000"/>
                  <a:gd name="connsiteY561" fmla="*/ 9919 h 10000"/>
                  <a:gd name="connsiteX562" fmla="*/ 3657 w 10000"/>
                  <a:gd name="connsiteY562" fmla="*/ 9926 h 10000"/>
                  <a:gd name="connsiteX563" fmla="*/ 3669 w 10000"/>
                  <a:gd name="connsiteY563" fmla="*/ 9946 h 10000"/>
                  <a:gd name="connsiteX564" fmla="*/ 3746 w 10000"/>
                  <a:gd name="connsiteY564" fmla="*/ 9953 h 10000"/>
                  <a:gd name="connsiteX565" fmla="*/ 3801 w 10000"/>
                  <a:gd name="connsiteY565" fmla="*/ 9966 h 10000"/>
                  <a:gd name="connsiteX566" fmla="*/ 3878 w 10000"/>
                  <a:gd name="connsiteY566" fmla="*/ 9973 h 10000"/>
                  <a:gd name="connsiteX567" fmla="*/ 3934 w 10000"/>
                  <a:gd name="connsiteY567" fmla="*/ 9973 h 10000"/>
                  <a:gd name="connsiteX568" fmla="*/ 4012 w 10000"/>
                  <a:gd name="connsiteY568" fmla="*/ 9980 h 10000"/>
                  <a:gd name="connsiteX569" fmla="*/ 4089 w 10000"/>
                  <a:gd name="connsiteY569" fmla="*/ 9993 h 10000"/>
                  <a:gd name="connsiteX570" fmla="*/ 4144 w 10000"/>
                  <a:gd name="connsiteY570" fmla="*/ 9993 h 10000"/>
                  <a:gd name="connsiteX571" fmla="*/ 4221 w 10000"/>
                  <a:gd name="connsiteY57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939 w 10000"/>
                  <a:gd name="connsiteY458" fmla="*/ 3754 h 10000"/>
                  <a:gd name="connsiteX459" fmla="*/ 895 w 10000"/>
                  <a:gd name="connsiteY459" fmla="*/ 3761 h 10000"/>
                  <a:gd name="connsiteX460" fmla="*/ 895 w 10000"/>
                  <a:gd name="connsiteY460" fmla="*/ 3781 h 10000"/>
                  <a:gd name="connsiteX461" fmla="*/ 873 w 10000"/>
                  <a:gd name="connsiteY461" fmla="*/ 3788 h 10000"/>
                  <a:gd name="connsiteX462" fmla="*/ 895 w 10000"/>
                  <a:gd name="connsiteY462" fmla="*/ 3856 h 10000"/>
                  <a:gd name="connsiteX463" fmla="*/ 895 w 10000"/>
                  <a:gd name="connsiteY463" fmla="*/ 3862 h 10000"/>
                  <a:gd name="connsiteX464" fmla="*/ 873 w 10000"/>
                  <a:gd name="connsiteY464" fmla="*/ 3883 h 10000"/>
                  <a:gd name="connsiteX465" fmla="*/ 829 w 10000"/>
                  <a:gd name="connsiteY465" fmla="*/ 3889 h 10000"/>
                  <a:gd name="connsiteX466" fmla="*/ 774 w 10000"/>
                  <a:gd name="connsiteY466" fmla="*/ 3903 h 10000"/>
                  <a:gd name="connsiteX467" fmla="*/ 730 w 10000"/>
                  <a:gd name="connsiteY467" fmla="*/ 3916 h 10000"/>
                  <a:gd name="connsiteX468" fmla="*/ 674 w 10000"/>
                  <a:gd name="connsiteY468" fmla="*/ 3937 h 10000"/>
                  <a:gd name="connsiteX469" fmla="*/ 620 w 10000"/>
                  <a:gd name="connsiteY469" fmla="*/ 3957 h 10000"/>
                  <a:gd name="connsiteX470" fmla="*/ 597 w 10000"/>
                  <a:gd name="connsiteY470" fmla="*/ 3984 h 10000"/>
                  <a:gd name="connsiteX471" fmla="*/ 563 w 10000"/>
                  <a:gd name="connsiteY471" fmla="*/ 4018 h 10000"/>
                  <a:gd name="connsiteX472" fmla="*/ 530 w 10000"/>
                  <a:gd name="connsiteY472" fmla="*/ 4065 h 10000"/>
                  <a:gd name="connsiteX473" fmla="*/ 553 w 10000"/>
                  <a:gd name="connsiteY473" fmla="*/ 4092 h 10000"/>
                  <a:gd name="connsiteX474" fmla="*/ 553 w 10000"/>
                  <a:gd name="connsiteY474" fmla="*/ 4119 h 10000"/>
                  <a:gd name="connsiteX475" fmla="*/ 563 w 10000"/>
                  <a:gd name="connsiteY475" fmla="*/ 4146 h 10000"/>
                  <a:gd name="connsiteX476" fmla="*/ 574 w 10000"/>
                  <a:gd name="connsiteY476" fmla="*/ 4166 h 10000"/>
                  <a:gd name="connsiteX477" fmla="*/ 2486 w 10000"/>
                  <a:gd name="connsiteY477" fmla="*/ 6556 h 10000"/>
                  <a:gd name="connsiteX478" fmla="*/ 2608 w 10000"/>
                  <a:gd name="connsiteY478" fmla="*/ 6563 h 10000"/>
                  <a:gd name="connsiteX479" fmla="*/ 2740 w 10000"/>
                  <a:gd name="connsiteY479" fmla="*/ 6570 h 10000"/>
                  <a:gd name="connsiteX480" fmla="*/ 2862 w 10000"/>
                  <a:gd name="connsiteY480" fmla="*/ 6570 h 10000"/>
                  <a:gd name="connsiteX481" fmla="*/ 2984 w 10000"/>
                  <a:gd name="connsiteY481" fmla="*/ 6563 h 10000"/>
                  <a:gd name="connsiteX482" fmla="*/ 2984 w 10000"/>
                  <a:gd name="connsiteY482" fmla="*/ 6590 h 10000"/>
                  <a:gd name="connsiteX483" fmla="*/ 2961 w 10000"/>
                  <a:gd name="connsiteY483" fmla="*/ 6624 h 10000"/>
                  <a:gd name="connsiteX484" fmla="*/ 2961 w 10000"/>
                  <a:gd name="connsiteY484" fmla="*/ 6651 h 10000"/>
                  <a:gd name="connsiteX485" fmla="*/ 2961 w 10000"/>
                  <a:gd name="connsiteY485" fmla="*/ 6678 h 10000"/>
                  <a:gd name="connsiteX486" fmla="*/ 2949 w 10000"/>
                  <a:gd name="connsiteY486" fmla="*/ 6712 h 10000"/>
                  <a:gd name="connsiteX487" fmla="*/ 2949 w 10000"/>
                  <a:gd name="connsiteY487" fmla="*/ 6739 h 10000"/>
                  <a:gd name="connsiteX488" fmla="*/ 2939 w 10000"/>
                  <a:gd name="connsiteY488" fmla="*/ 6766 h 10000"/>
                  <a:gd name="connsiteX489" fmla="*/ 2939 w 10000"/>
                  <a:gd name="connsiteY489" fmla="*/ 6793 h 10000"/>
                  <a:gd name="connsiteX490" fmla="*/ 2906 w 10000"/>
                  <a:gd name="connsiteY490" fmla="*/ 6989 h 10000"/>
                  <a:gd name="connsiteX491" fmla="*/ 2906 w 10000"/>
                  <a:gd name="connsiteY491" fmla="*/ 7184 h 10000"/>
                  <a:gd name="connsiteX492" fmla="*/ 2916 w 10000"/>
                  <a:gd name="connsiteY492" fmla="*/ 7380 h 10000"/>
                  <a:gd name="connsiteX493" fmla="*/ 2949 w 10000"/>
                  <a:gd name="connsiteY493" fmla="*/ 7576 h 10000"/>
                  <a:gd name="connsiteX494" fmla="*/ 2995 w 10000"/>
                  <a:gd name="connsiteY494" fmla="*/ 7765 h 10000"/>
                  <a:gd name="connsiteX495" fmla="*/ 3061 w 10000"/>
                  <a:gd name="connsiteY495" fmla="*/ 7968 h 10000"/>
                  <a:gd name="connsiteX496" fmla="*/ 3128 w 10000"/>
                  <a:gd name="connsiteY496" fmla="*/ 8157 h 10000"/>
                  <a:gd name="connsiteX497" fmla="*/ 3204 w 10000"/>
                  <a:gd name="connsiteY497" fmla="*/ 8339 h 10000"/>
                  <a:gd name="connsiteX498" fmla="*/ 3502 w 10000"/>
                  <a:gd name="connsiteY498" fmla="*/ 8852 h 10000"/>
                  <a:gd name="connsiteX499" fmla="*/ 3073 w 10000"/>
                  <a:gd name="connsiteY499" fmla="*/ 8832 h 10000"/>
                  <a:gd name="connsiteX500" fmla="*/ 2619 w 10000"/>
                  <a:gd name="connsiteY500" fmla="*/ 8832 h 10000"/>
                  <a:gd name="connsiteX501" fmla="*/ 2399 w 10000"/>
                  <a:gd name="connsiteY501" fmla="*/ 8832 h 10000"/>
                  <a:gd name="connsiteX502" fmla="*/ 2178 w 10000"/>
                  <a:gd name="connsiteY502" fmla="*/ 8845 h 10000"/>
                  <a:gd name="connsiteX503" fmla="*/ 1956 w 10000"/>
                  <a:gd name="connsiteY503" fmla="*/ 8859 h 10000"/>
                  <a:gd name="connsiteX504" fmla="*/ 1723 w 10000"/>
                  <a:gd name="connsiteY504" fmla="*/ 8879 h 10000"/>
                  <a:gd name="connsiteX505" fmla="*/ 1514 w 10000"/>
                  <a:gd name="connsiteY505" fmla="*/ 8906 h 10000"/>
                  <a:gd name="connsiteX506" fmla="*/ 1293 w 10000"/>
                  <a:gd name="connsiteY506" fmla="*/ 8933 h 10000"/>
                  <a:gd name="connsiteX507" fmla="*/ 1083 w 10000"/>
                  <a:gd name="connsiteY507" fmla="*/ 8967 h 10000"/>
                  <a:gd name="connsiteX508" fmla="*/ 873 w 10000"/>
                  <a:gd name="connsiteY508" fmla="*/ 9014 h 10000"/>
                  <a:gd name="connsiteX509" fmla="*/ 685 w 10000"/>
                  <a:gd name="connsiteY509" fmla="*/ 9068 h 10000"/>
                  <a:gd name="connsiteX510" fmla="*/ 486 w 10000"/>
                  <a:gd name="connsiteY510" fmla="*/ 9136 h 10000"/>
                  <a:gd name="connsiteX511" fmla="*/ 299 w 10000"/>
                  <a:gd name="connsiteY511" fmla="*/ 9196 h 10000"/>
                  <a:gd name="connsiteX512" fmla="*/ 122 w 10000"/>
                  <a:gd name="connsiteY512" fmla="*/ 9278 h 10000"/>
                  <a:gd name="connsiteX513" fmla="*/ 87 w 10000"/>
                  <a:gd name="connsiteY513" fmla="*/ 9305 h 10000"/>
                  <a:gd name="connsiteX514" fmla="*/ 66 w 10000"/>
                  <a:gd name="connsiteY514" fmla="*/ 9332 h 10000"/>
                  <a:gd name="connsiteX515" fmla="*/ 44 w 10000"/>
                  <a:gd name="connsiteY515" fmla="*/ 9359 h 10000"/>
                  <a:gd name="connsiteX516" fmla="*/ 22 w 10000"/>
                  <a:gd name="connsiteY516" fmla="*/ 9392 h 10000"/>
                  <a:gd name="connsiteX517" fmla="*/ 11 w 10000"/>
                  <a:gd name="connsiteY517" fmla="*/ 9419 h 10000"/>
                  <a:gd name="connsiteX518" fmla="*/ 0 w 10000"/>
                  <a:gd name="connsiteY518" fmla="*/ 9446 h 10000"/>
                  <a:gd name="connsiteX519" fmla="*/ 0 w 10000"/>
                  <a:gd name="connsiteY519" fmla="*/ 9473 h 10000"/>
                  <a:gd name="connsiteX520" fmla="*/ 0 w 10000"/>
                  <a:gd name="connsiteY520" fmla="*/ 9500 h 10000"/>
                  <a:gd name="connsiteX521" fmla="*/ 178 w 10000"/>
                  <a:gd name="connsiteY521" fmla="*/ 9534 h 10000"/>
                  <a:gd name="connsiteX522" fmla="*/ 355 w 10000"/>
                  <a:gd name="connsiteY522" fmla="*/ 9554 h 10000"/>
                  <a:gd name="connsiteX523" fmla="*/ 530 w 10000"/>
                  <a:gd name="connsiteY523" fmla="*/ 9581 h 10000"/>
                  <a:gd name="connsiteX524" fmla="*/ 718 w 10000"/>
                  <a:gd name="connsiteY524" fmla="*/ 9588 h 10000"/>
                  <a:gd name="connsiteX525" fmla="*/ 1083 w 10000"/>
                  <a:gd name="connsiteY525" fmla="*/ 9602 h 10000"/>
                  <a:gd name="connsiteX526" fmla="*/ 1459 w 10000"/>
                  <a:gd name="connsiteY526" fmla="*/ 9588 h 10000"/>
                  <a:gd name="connsiteX527" fmla="*/ 1834 w 10000"/>
                  <a:gd name="connsiteY527" fmla="*/ 9575 h 10000"/>
                  <a:gd name="connsiteX528" fmla="*/ 2210 w 10000"/>
                  <a:gd name="connsiteY528" fmla="*/ 9561 h 10000"/>
                  <a:gd name="connsiteX529" fmla="*/ 2575 w 10000"/>
                  <a:gd name="connsiteY529" fmla="*/ 9554 h 10000"/>
                  <a:gd name="connsiteX530" fmla="*/ 2949 w 10000"/>
                  <a:gd name="connsiteY530" fmla="*/ 9561 h 10000"/>
                  <a:gd name="connsiteX531" fmla="*/ 2949 w 10000"/>
                  <a:gd name="connsiteY531" fmla="*/ 9581 h 10000"/>
                  <a:gd name="connsiteX532" fmla="*/ 2961 w 10000"/>
                  <a:gd name="connsiteY532" fmla="*/ 9602 h 10000"/>
                  <a:gd name="connsiteX533" fmla="*/ 2961 w 10000"/>
                  <a:gd name="connsiteY533" fmla="*/ 9615 h 10000"/>
                  <a:gd name="connsiteX534" fmla="*/ 2961 w 10000"/>
                  <a:gd name="connsiteY534" fmla="*/ 9635 h 10000"/>
                  <a:gd name="connsiteX535" fmla="*/ 2984 w 10000"/>
                  <a:gd name="connsiteY535" fmla="*/ 9662 h 10000"/>
                  <a:gd name="connsiteX536" fmla="*/ 2995 w 10000"/>
                  <a:gd name="connsiteY536" fmla="*/ 9683 h 10000"/>
                  <a:gd name="connsiteX537" fmla="*/ 2995 w 10000"/>
                  <a:gd name="connsiteY537" fmla="*/ 9696 h 10000"/>
                  <a:gd name="connsiteX538" fmla="*/ 3017 w 10000"/>
                  <a:gd name="connsiteY538" fmla="*/ 9716 h 10000"/>
                  <a:gd name="connsiteX539" fmla="*/ 3040 w 10000"/>
                  <a:gd name="connsiteY539" fmla="*/ 9743 h 10000"/>
                  <a:gd name="connsiteX540" fmla="*/ 3073 w 10000"/>
                  <a:gd name="connsiteY540" fmla="*/ 9764 h 10000"/>
                  <a:gd name="connsiteX541" fmla="*/ 3106 w 10000"/>
                  <a:gd name="connsiteY541" fmla="*/ 9784 h 10000"/>
                  <a:gd name="connsiteX542" fmla="*/ 3128 w 10000"/>
                  <a:gd name="connsiteY542" fmla="*/ 9797 h 10000"/>
                  <a:gd name="connsiteX543" fmla="*/ 3171 w 10000"/>
                  <a:gd name="connsiteY543" fmla="*/ 9818 h 10000"/>
                  <a:gd name="connsiteX544" fmla="*/ 3204 w 10000"/>
                  <a:gd name="connsiteY544" fmla="*/ 9838 h 10000"/>
                  <a:gd name="connsiteX545" fmla="*/ 3248 w 10000"/>
                  <a:gd name="connsiteY545" fmla="*/ 9845 h 10000"/>
                  <a:gd name="connsiteX546" fmla="*/ 3282 w 10000"/>
                  <a:gd name="connsiteY546" fmla="*/ 9865 h 10000"/>
                  <a:gd name="connsiteX547" fmla="*/ 3315 w 10000"/>
                  <a:gd name="connsiteY547" fmla="*/ 9865 h 10000"/>
                  <a:gd name="connsiteX548" fmla="*/ 3326 w 10000"/>
                  <a:gd name="connsiteY548" fmla="*/ 9872 h 10000"/>
                  <a:gd name="connsiteX549" fmla="*/ 3338 w 10000"/>
                  <a:gd name="connsiteY549" fmla="*/ 9872 h 10000"/>
                  <a:gd name="connsiteX550" fmla="*/ 3359 w 10000"/>
                  <a:gd name="connsiteY550" fmla="*/ 9872 h 10000"/>
                  <a:gd name="connsiteX551" fmla="*/ 3371 w 10000"/>
                  <a:gd name="connsiteY551" fmla="*/ 9872 h 10000"/>
                  <a:gd name="connsiteX552" fmla="*/ 3382 w 10000"/>
                  <a:gd name="connsiteY552" fmla="*/ 9872 h 10000"/>
                  <a:gd name="connsiteX553" fmla="*/ 3404 w 10000"/>
                  <a:gd name="connsiteY553" fmla="*/ 9872 h 10000"/>
                  <a:gd name="connsiteX554" fmla="*/ 3415 w 10000"/>
                  <a:gd name="connsiteY554" fmla="*/ 9872 h 10000"/>
                  <a:gd name="connsiteX555" fmla="*/ 3448 w 10000"/>
                  <a:gd name="connsiteY555" fmla="*/ 9892 h 10000"/>
                  <a:gd name="connsiteX556" fmla="*/ 3469 w 10000"/>
                  <a:gd name="connsiteY556" fmla="*/ 9899 h 10000"/>
                  <a:gd name="connsiteX557" fmla="*/ 3502 w 10000"/>
                  <a:gd name="connsiteY557" fmla="*/ 9905 h 10000"/>
                  <a:gd name="connsiteX558" fmla="*/ 3536 w 10000"/>
                  <a:gd name="connsiteY558" fmla="*/ 9905 h 10000"/>
                  <a:gd name="connsiteX559" fmla="*/ 3580 w 10000"/>
                  <a:gd name="connsiteY559" fmla="*/ 9905 h 10000"/>
                  <a:gd name="connsiteX560" fmla="*/ 3613 w 10000"/>
                  <a:gd name="connsiteY560" fmla="*/ 9919 h 10000"/>
                  <a:gd name="connsiteX561" fmla="*/ 3657 w 10000"/>
                  <a:gd name="connsiteY561" fmla="*/ 9926 h 10000"/>
                  <a:gd name="connsiteX562" fmla="*/ 3669 w 10000"/>
                  <a:gd name="connsiteY562" fmla="*/ 9946 h 10000"/>
                  <a:gd name="connsiteX563" fmla="*/ 3746 w 10000"/>
                  <a:gd name="connsiteY563" fmla="*/ 9953 h 10000"/>
                  <a:gd name="connsiteX564" fmla="*/ 3801 w 10000"/>
                  <a:gd name="connsiteY564" fmla="*/ 9966 h 10000"/>
                  <a:gd name="connsiteX565" fmla="*/ 3878 w 10000"/>
                  <a:gd name="connsiteY565" fmla="*/ 9973 h 10000"/>
                  <a:gd name="connsiteX566" fmla="*/ 3934 w 10000"/>
                  <a:gd name="connsiteY566" fmla="*/ 9973 h 10000"/>
                  <a:gd name="connsiteX567" fmla="*/ 4012 w 10000"/>
                  <a:gd name="connsiteY567" fmla="*/ 9980 h 10000"/>
                  <a:gd name="connsiteX568" fmla="*/ 4089 w 10000"/>
                  <a:gd name="connsiteY568" fmla="*/ 9993 h 10000"/>
                  <a:gd name="connsiteX569" fmla="*/ 4144 w 10000"/>
                  <a:gd name="connsiteY569" fmla="*/ 9993 h 10000"/>
                  <a:gd name="connsiteX570" fmla="*/ 4221 w 10000"/>
                  <a:gd name="connsiteY57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939 w 10000"/>
                  <a:gd name="connsiteY458" fmla="*/ 3754 h 10000"/>
                  <a:gd name="connsiteX459" fmla="*/ 895 w 10000"/>
                  <a:gd name="connsiteY459" fmla="*/ 3761 h 10000"/>
                  <a:gd name="connsiteX460" fmla="*/ 895 w 10000"/>
                  <a:gd name="connsiteY460" fmla="*/ 3781 h 10000"/>
                  <a:gd name="connsiteX461" fmla="*/ 873 w 10000"/>
                  <a:gd name="connsiteY461" fmla="*/ 3788 h 10000"/>
                  <a:gd name="connsiteX462" fmla="*/ 895 w 10000"/>
                  <a:gd name="connsiteY462" fmla="*/ 3862 h 10000"/>
                  <a:gd name="connsiteX463" fmla="*/ 873 w 10000"/>
                  <a:gd name="connsiteY463" fmla="*/ 3883 h 10000"/>
                  <a:gd name="connsiteX464" fmla="*/ 829 w 10000"/>
                  <a:gd name="connsiteY464" fmla="*/ 3889 h 10000"/>
                  <a:gd name="connsiteX465" fmla="*/ 774 w 10000"/>
                  <a:gd name="connsiteY465" fmla="*/ 3903 h 10000"/>
                  <a:gd name="connsiteX466" fmla="*/ 730 w 10000"/>
                  <a:gd name="connsiteY466" fmla="*/ 3916 h 10000"/>
                  <a:gd name="connsiteX467" fmla="*/ 674 w 10000"/>
                  <a:gd name="connsiteY467" fmla="*/ 3937 h 10000"/>
                  <a:gd name="connsiteX468" fmla="*/ 620 w 10000"/>
                  <a:gd name="connsiteY468" fmla="*/ 3957 h 10000"/>
                  <a:gd name="connsiteX469" fmla="*/ 597 w 10000"/>
                  <a:gd name="connsiteY469" fmla="*/ 3984 h 10000"/>
                  <a:gd name="connsiteX470" fmla="*/ 563 w 10000"/>
                  <a:gd name="connsiteY470" fmla="*/ 4018 h 10000"/>
                  <a:gd name="connsiteX471" fmla="*/ 530 w 10000"/>
                  <a:gd name="connsiteY471" fmla="*/ 4065 h 10000"/>
                  <a:gd name="connsiteX472" fmla="*/ 553 w 10000"/>
                  <a:gd name="connsiteY472" fmla="*/ 4092 h 10000"/>
                  <a:gd name="connsiteX473" fmla="*/ 553 w 10000"/>
                  <a:gd name="connsiteY473" fmla="*/ 4119 h 10000"/>
                  <a:gd name="connsiteX474" fmla="*/ 563 w 10000"/>
                  <a:gd name="connsiteY474" fmla="*/ 4146 h 10000"/>
                  <a:gd name="connsiteX475" fmla="*/ 574 w 10000"/>
                  <a:gd name="connsiteY475" fmla="*/ 4166 h 10000"/>
                  <a:gd name="connsiteX476" fmla="*/ 2486 w 10000"/>
                  <a:gd name="connsiteY476" fmla="*/ 6556 h 10000"/>
                  <a:gd name="connsiteX477" fmla="*/ 2608 w 10000"/>
                  <a:gd name="connsiteY477" fmla="*/ 6563 h 10000"/>
                  <a:gd name="connsiteX478" fmla="*/ 2740 w 10000"/>
                  <a:gd name="connsiteY478" fmla="*/ 6570 h 10000"/>
                  <a:gd name="connsiteX479" fmla="*/ 2862 w 10000"/>
                  <a:gd name="connsiteY479" fmla="*/ 6570 h 10000"/>
                  <a:gd name="connsiteX480" fmla="*/ 2984 w 10000"/>
                  <a:gd name="connsiteY480" fmla="*/ 6563 h 10000"/>
                  <a:gd name="connsiteX481" fmla="*/ 2984 w 10000"/>
                  <a:gd name="connsiteY481" fmla="*/ 6590 h 10000"/>
                  <a:gd name="connsiteX482" fmla="*/ 2961 w 10000"/>
                  <a:gd name="connsiteY482" fmla="*/ 6624 h 10000"/>
                  <a:gd name="connsiteX483" fmla="*/ 2961 w 10000"/>
                  <a:gd name="connsiteY483" fmla="*/ 6651 h 10000"/>
                  <a:gd name="connsiteX484" fmla="*/ 2961 w 10000"/>
                  <a:gd name="connsiteY484" fmla="*/ 6678 h 10000"/>
                  <a:gd name="connsiteX485" fmla="*/ 2949 w 10000"/>
                  <a:gd name="connsiteY485" fmla="*/ 6712 h 10000"/>
                  <a:gd name="connsiteX486" fmla="*/ 2949 w 10000"/>
                  <a:gd name="connsiteY486" fmla="*/ 6739 h 10000"/>
                  <a:gd name="connsiteX487" fmla="*/ 2939 w 10000"/>
                  <a:gd name="connsiteY487" fmla="*/ 6766 h 10000"/>
                  <a:gd name="connsiteX488" fmla="*/ 2939 w 10000"/>
                  <a:gd name="connsiteY488" fmla="*/ 6793 h 10000"/>
                  <a:gd name="connsiteX489" fmla="*/ 2906 w 10000"/>
                  <a:gd name="connsiteY489" fmla="*/ 6989 h 10000"/>
                  <a:gd name="connsiteX490" fmla="*/ 2906 w 10000"/>
                  <a:gd name="connsiteY490" fmla="*/ 7184 h 10000"/>
                  <a:gd name="connsiteX491" fmla="*/ 2916 w 10000"/>
                  <a:gd name="connsiteY491" fmla="*/ 7380 h 10000"/>
                  <a:gd name="connsiteX492" fmla="*/ 2949 w 10000"/>
                  <a:gd name="connsiteY492" fmla="*/ 7576 h 10000"/>
                  <a:gd name="connsiteX493" fmla="*/ 2995 w 10000"/>
                  <a:gd name="connsiteY493" fmla="*/ 7765 h 10000"/>
                  <a:gd name="connsiteX494" fmla="*/ 3061 w 10000"/>
                  <a:gd name="connsiteY494" fmla="*/ 7968 h 10000"/>
                  <a:gd name="connsiteX495" fmla="*/ 3128 w 10000"/>
                  <a:gd name="connsiteY495" fmla="*/ 8157 h 10000"/>
                  <a:gd name="connsiteX496" fmla="*/ 3204 w 10000"/>
                  <a:gd name="connsiteY496" fmla="*/ 8339 h 10000"/>
                  <a:gd name="connsiteX497" fmla="*/ 3502 w 10000"/>
                  <a:gd name="connsiteY497" fmla="*/ 8852 h 10000"/>
                  <a:gd name="connsiteX498" fmla="*/ 3073 w 10000"/>
                  <a:gd name="connsiteY498" fmla="*/ 8832 h 10000"/>
                  <a:gd name="connsiteX499" fmla="*/ 2619 w 10000"/>
                  <a:gd name="connsiteY499" fmla="*/ 8832 h 10000"/>
                  <a:gd name="connsiteX500" fmla="*/ 2399 w 10000"/>
                  <a:gd name="connsiteY500" fmla="*/ 8832 h 10000"/>
                  <a:gd name="connsiteX501" fmla="*/ 2178 w 10000"/>
                  <a:gd name="connsiteY501" fmla="*/ 8845 h 10000"/>
                  <a:gd name="connsiteX502" fmla="*/ 1956 w 10000"/>
                  <a:gd name="connsiteY502" fmla="*/ 8859 h 10000"/>
                  <a:gd name="connsiteX503" fmla="*/ 1723 w 10000"/>
                  <a:gd name="connsiteY503" fmla="*/ 8879 h 10000"/>
                  <a:gd name="connsiteX504" fmla="*/ 1514 w 10000"/>
                  <a:gd name="connsiteY504" fmla="*/ 8906 h 10000"/>
                  <a:gd name="connsiteX505" fmla="*/ 1293 w 10000"/>
                  <a:gd name="connsiteY505" fmla="*/ 8933 h 10000"/>
                  <a:gd name="connsiteX506" fmla="*/ 1083 w 10000"/>
                  <a:gd name="connsiteY506" fmla="*/ 8967 h 10000"/>
                  <a:gd name="connsiteX507" fmla="*/ 873 w 10000"/>
                  <a:gd name="connsiteY507" fmla="*/ 9014 h 10000"/>
                  <a:gd name="connsiteX508" fmla="*/ 685 w 10000"/>
                  <a:gd name="connsiteY508" fmla="*/ 9068 h 10000"/>
                  <a:gd name="connsiteX509" fmla="*/ 486 w 10000"/>
                  <a:gd name="connsiteY509" fmla="*/ 9136 h 10000"/>
                  <a:gd name="connsiteX510" fmla="*/ 299 w 10000"/>
                  <a:gd name="connsiteY510" fmla="*/ 9196 h 10000"/>
                  <a:gd name="connsiteX511" fmla="*/ 122 w 10000"/>
                  <a:gd name="connsiteY511" fmla="*/ 9278 h 10000"/>
                  <a:gd name="connsiteX512" fmla="*/ 87 w 10000"/>
                  <a:gd name="connsiteY512" fmla="*/ 9305 h 10000"/>
                  <a:gd name="connsiteX513" fmla="*/ 66 w 10000"/>
                  <a:gd name="connsiteY513" fmla="*/ 9332 h 10000"/>
                  <a:gd name="connsiteX514" fmla="*/ 44 w 10000"/>
                  <a:gd name="connsiteY514" fmla="*/ 9359 h 10000"/>
                  <a:gd name="connsiteX515" fmla="*/ 22 w 10000"/>
                  <a:gd name="connsiteY515" fmla="*/ 9392 h 10000"/>
                  <a:gd name="connsiteX516" fmla="*/ 11 w 10000"/>
                  <a:gd name="connsiteY516" fmla="*/ 9419 h 10000"/>
                  <a:gd name="connsiteX517" fmla="*/ 0 w 10000"/>
                  <a:gd name="connsiteY517" fmla="*/ 9446 h 10000"/>
                  <a:gd name="connsiteX518" fmla="*/ 0 w 10000"/>
                  <a:gd name="connsiteY518" fmla="*/ 9473 h 10000"/>
                  <a:gd name="connsiteX519" fmla="*/ 0 w 10000"/>
                  <a:gd name="connsiteY519" fmla="*/ 9500 h 10000"/>
                  <a:gd name="connsiteX520" fmla="*/ 178 w 10000"/>
                  <a:gd name="connsiteY520" fmla="*/ 9534 h 10000"/>
                  <a:gd name="connsiteX521" fmla="*/ 355 w 10000"/>
                  <a:gd name="connsiteY521" fmla="*/ 9554 h 10000"/>
                  <a:gd name="connsiteX522" fmla="*/ 530 w 10000"/>
                  <a:gd name="connsiteY522" fmla="*/ 9581 h 10000"/>
                  <a:gd name="connsiteX523" fmla="*/ 718 w 10000"/>
                  <a:gd name="connsiteY523" fmla="*/ 9588 h 10000"/>
                  <a:gd name="connsiteX524" fmla="*/ 1083 w 10000"/>
                  <a:gd name="connsiteY524" fmla="*/ 9602 h 10000"/>
                  <a:gd name="connsiteX525" fmla="*/ 1459 w 10000"/>
                  <a:gd name="connsiteY525" fmla="*/ 9588 h 10000"/>
                  <a:gd name="connsiteX526" fmla="*/ 1834 w 10000"/>
                  <a:gd name="connsiteY526" fmla="*/ 9575 h 10000"/>
                  <a:gd name="connsiteX527" fmla="*/ 2210 w 10000"/>
                  <a:gd name="connsiteY527" fmla="*/ 9561 h 10000"/>
                  <a:gd name="connsiteX528" fmla="*/ 2575 w 10000"/>
                  <a:gd name="connsiteY528" fmla="*/ 9554 h 10000"/>
                  <a:gd name="connsiteX529" fmla="*/ 2949 w 10000"/>
                  <a:gd name="connsiteY529" fmla="*/ 9561 h 10000"/>
                  <a:gd name="connsiteX530" fmla="*/ 2949 w 10000"/>
                  <a:gd name="connsiteY530" fmla="*/ 9581 h 10000"/>
                  <a:gd name="connsiteX531" fmla="*/ 2961 w 10000"/>
                  <a:gd name="connsiteY531" fmla="*/ 9602 h 10000"/>
                  <a:gd name="connsiteX532" fmla="*/ 2961 w 10000"/>
                  <a:gd name="connsiteY532" fmla="*/ 9615 h 10000"/>
                  <a:gd name="connsiteX533" fmla="*/ 2961 w 10000"/>
                  <a:gd name="connsiteY533" fmla="*/ 9635 h 10000"/>
                  <a:gd name="connsiteX534" fmla="*/ 2984 w 10000"/>
                  <a:gd name="connsiteY534" fmla="*/ 9662 h 10000"/>
                  <a:gd name="connsiteX535" fmla="*/ 2995 w 10000"/>
                  <a:gd name="connsiteY535" fmla="*/ 9683 h 10000"/>
                  <a:gd name="connsiteX536" fmla="*/ 2995 w 10000"/>
                  <a:gd name="connsiteY536" fmla="*/ 9696 h 10000"/>
                  <a:gd name="connsiteX537" fmla="*/ 3017 w 10000"/>
                  <a:gd name="connsiteY537" fmla="*/ 9716 h 10000"/>
                  <a:gd name="connsiteX538" fmla="*/ 3040 w 10000"/>
                  <a:gd name="connsiteY538" fmla="*/ 9743 h 10000"/>
                  <a:gd name="connsiteX539" fmla="*/ 3073 w 10000"/>
                  <a:gd name="connsiteY539" fmla="*/ 9764 h 10000"/>
                  <a:gd name="connsiteX540" fmla="*/ 3106 w 10000"/>
                  <a:gd name="connsiteY540" fmla="*/ 9784 h 10000"/>
                  <a:gd name="connsiteX541" fmla="*/ 3128 w 10000"/>
                  <a:gd name="connsiteY541" fmla="*/ 9797 h 10000"/>
                  <a:gd name="connsiteX542" fmla="*/ 3171 w 10000"/>
                  <a:gd name="connsiteY542" fmla="*/ 9818 h 10000"/>
                  <a:gd name="connsiteX543" fmla="*/ 3204 w 10000"/>
                  <a:gd name="connsiteY543" fmla="*/ 9838 h 10000"/>
                  <a:gd name="connsiteX544" fmla="*/ 3248 w 10000"/>
                  <a:gd name="connsiteY544" fmla="*/ 9845 h 10000"/>
                  <a:gd name="connsiteX545" fmla="*/ 3282 w 10000"/>
                  <a:gd name="connsiteY545" fmla="*/ 9865 h 10000"/>
                  <a:gd name="connsiteX546" fmla="*/ 3315 w 10000"/>
                  <a:gd name="connsiteY546" fmla="*/ 9865 h 10000"/>
                  <a:gd name="connsiteX547" fmla="*/ 3326 w 10000"/>
                  <a:gd name="connsiteY547" fmla="*/ 9872 h 10000"/>
                  <a:gd name="connsiteX548" fmla="*/ 3338 w 10000"/>
                  <a:gd name="connsiteY548" fmla="*/ 9872 h 10000"/>
                  <a:gd name="connsiteX549" fmla="*/ 3359 w 10000"/>
                  <a:gd name="connsiteY549" fmla="*/ 9872 h 10000"/>
                  <a:gd name="connsiteX550" fmla="*/ 3371 w 10000"/>
                  <a:gd name="connsiteY550" fmla="*/ 9872 h 10000"/>
                  <a:gd name="connsiteX551" fmla="*/ 3382 w 10000"/>
                  <a:gd name="connsiteY551" fmla="*/ 9872 h 10000"/>
                  <a:gd name="connsiteX552" fmla="*/ 3404 w 10000"/>
                  <a:gd name="connsiteY552" fmla="*/ 9872 h 10000"/>
                  <a:gd name="connsiteX553" fmla="*/ 3415 w 10000"/>
                  <a:gd name="connsiteY553" fmla="*/ 9872 h 10000"/>
                  <a:gd name="connsiteX554" fmla="*/ 3448 w 10000"/>
                  <a:gd name="connsiteY554" fmla="*/ 9892 h 10000"/>
                  <a:gd name="connsiteX555" fmla="*/ 3469 w 10000"/>
                  <a:gd name="connsiteY555" fmla="*/ 9899 h 10000"/>
                  <a:gd name="connsiteX556" fmla="*/ 3502 w 10000"/>
                  <a:gd name="connsiteY556" fmla="*/ 9905 h 10000"/>
                  <a:gd name="connsiteX557" fmla="*/ 3536 w 10000"/>
                  <a:gd name="connsiteY557" fmla="*/ 9905 h 10000"/>
                  <a:gd name="connsiteX558" fmla="*/ 3580 w 10000"/>
                  <a:gd name="connsiteY558" fmla="*/ 9905 h 10000"/>
                  <a:gd name="connsiteX559" fmla="*/ 3613 w 10000"/>
                  <a:gd name="connsiteY559" fmla="*/ 9919 h 10000"/>
                  <a:gd name="connsiteX560" fmla="*/ 3657 w 10000"/>
                  <a:gd name="connsiteY560" fmla="*/ 9926 h 10000"/>
                  <a:gd name="connsiteX561" fmla="*/ 3669 w 10000"/>
                  <a:gd name="connsiteY561" fmla="*/ 9946 h 10000"/>
                  <a:gd name="connsiteX562" fmla="*/ 3746 w 10000"/>
                  <a:gd name="connsiteY562" fmla="*/ 9953 h 10000"/>
                  <a:gd name="connsiteX563" fmla="*/ 3801 w 10000"/>
                  <a:gd name="connsiteY563" fmla="*/ 9966 h 10000"/>
                  <a:gd name="connsiteX564" fmla="*/ 3878 w 10000"/>
                  <a:gd name="connsiteY564" fmla="*/ 9973 h 10000"/>
                  <a:gd name="connsiteX565" fmla="*/ 3934 w 10000"/>
                  <a:gd name="connsiteY565" fmla="*/ 9973 h 10000"/>
                  <a:gd name="connsiteX566" fmla="*/ 4012 w 10000"/>
                  <a:gd name="connsiteY566" fmla="*/ 9980 h 10000"/>
                  <a:gd name="connsiteX567" fmla="*/ 4089 w 10000"/>
                  <a:gd name="connsiteY567" fmla="*/ 9993 h 10000"/>
                  <a:gd name="connsiteX568" fmla="*/ 4144 w 10000"/>
                  <a:gd name="connsiteY568" fmla="*/ 9993 h 10000"/>
                  <a:gd name="connsiteX569" fmla="*/ 4221 w 10000"/>
                  <a:gd name="connsiteY56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895 w 10000"/>
                  <a:gd name="connsiteY458" fmla="*/ 3761 h 10000"/>
                  <a:gd name="connsiteX459" fmla="*/ 895 w 10000"/>
                  <a:gd name="connsiteY459" fmla="*/ 3781 h 10000"/>
                  <a:gd name="connsiteX460" fmla="*/ 873 w 10000"/>
                  <a:gd name="connsiteY460" fmla="*/ 3788 h 10000"/>
                  <a:gd name="connsiteX461" fmla="*/ 895 w 10000"/>
                  <a:gd name="connsiteY461" fmla="*/ 3862 h 10000"/>
                  <a:gd name="connsiteX462" fmla="*/ 873 w 10000"/>
                  <a:gd name="connsiteY462" fmla="*/ 3883 h 10000"/>
                  <a:gd name="connsiteX463" fmla="*/ 829 w 10000"/>
                  <a:gd name="connsiteY463" fmla="*/ 3889 h 10000"/>
                  <a:gd name="connsiteX464" fmla="*/ 774 w 10000"/>
                  <a:gd name="connsiteY464" fmla="*/ 3903 h 10000"/>
                  <a:gd name="connsiteX465" fmla="*/ 730 w 10000"/>
                  <a:gd name="connsiteY465" fmla="*/ 3916 h 10000"/>
                  <a:gd name="connsiteX466" fmla="*/ 674 w 10000"/>
                  <a:gd name="connsiteY466" fmla="*/ 3937 h 10000"/>
                  <a:gd name="connsiteX467" fmla="*/ 620 w 10000"/>
                  <a:gd name="connsiteY467" fmla="*/ 3957 h 10000"/>
                  <a:gd name="connsiteX468" fmla="*/ 597 w 10000"/>
                  <a:gd name="connsiteY468" fmla="*/ 3984 h 10000"/>
                  <a:gd name="connsiteX469" fmla="*/ 563 w 10000"/>
                  <a:gd name="connsiteY469" fmla="*/ 4018 h 10000"/>
                  <a:gd name="connsiteX470" fmla="*/ 530 w 10000"/>
                  <a:gd name="connsiteY470" fmla="*/ 4065 h 10000"/>
                  <a:gd name="connsiteX471" fmla="*/ 553 w 10000"/>
                  <a:gd name="connsiteY471" fmla="*/ 4092 h 10000"/>
                  <a:gd name="connsiteX472" fmla="*/ 553 w 10000"/>
                  <a:gd name="connsiteY472" fmla="*/ 4119 h 10000"/>
                  <a:gd name="connsiteX473" fmla="*/ 563 w 10000"/>
                  <a:gd name="connsiteY473" fmla="*/ 4146 h 10000"/>
                  <a:gd name="connsiteX474" fmla="*/ 574 w 10000"/>
                  <a:gd name="connsiteY474" fmla="*/ 4166 h 10000"/>
                  <a:gd name="connsiteX475" fmla="*/ 2486 w 10000"/>
                  <a:gd name="connsiteY475" fmla="*/ 6556 h 10000"/>
                  <a:gd name="connsiteX476" fmla="*/ 2608 w 10000"/>
                  <a:gd name="connsiteY476" fmla="*/ 6563 h 10000"/>
                  <a:gd name="connsiteX477" fmla="*/ 2740 w 10000"/>
                  <a:gd name="connsiteY477" fmla="*/ 6570 h 10000"/>
                  <a:gd name="connsiteX478" fmla="*/ 2862 w 10000"/>
                  <a:gd name="connsiteY478" fmla="*/ 6570 h 10000"/>
                  <a:gd name="connsiteX479" fmla="*/ 2984 w 10000"/>
                  <a:gd name="connsiteY479" fmla="*/ 6563 h 10000"/>
                  <a:gd name="connsiteX480" fmla="*/ 2984 w 10000"/>
                  <a:gd name="connsiteY480" fmla="*/ 6590 h 10000"/>
                  <a:gd name="connsiteX481" fmla="*/ 2961 w 10000"/>
                  <a:gd name="connsiteY481" fmla="*/ 6624 h 10000"/>
                  <a:gd name="connsiteX482" fmla="*/ 2961 w 10000"/>
                  <a:gd name="connsiteY482" fmla="*/ 6651 h 10000"/>
                  <a:gd name="connsiteX483" fmla="*/ 2961 w 10000"/>
                  <a:gd name="connsiteY483" fmla="*/ 6678 h 10000"/>
                  <a:gd name="connsiteX484" fmla="*/ 2949 w 10000"/>
                  <a:gd name="connsiteY484" fmla="*/ 6712 h 10000"/>
                  <a:gd name="connsiteX485" fmla="*/ 2949 w 10000"/>
                  <a:gd name="connsiteY485" fmla="*/ 6739 h 10000"/>
                  <a:gd name="connsiteX486" fmla="*/ 2939 w 10000"/>
                  <a:gd name="connsiteY486" fmla="*/ 6766 h 10000"/>
                  <a:gd name="connsiteX487" fmla="*/ 2939 w 10000"/>
                  <a:gd name="connsiteY487" fmla="*/ 6793 h 10000"/>
                  <a:gd name="connsiteX488" fmla="*/ 2906 w 10000"/>
                  <a:gd name="connsiteY488" fmla="*/ 6989 h 10000"/>
                  <a:gd name="connsiteX489" fmla="*/ 2906 w 10000"/>
                  <a:gd name="connsiteY489" fmla="*/ 7184 h 10000"/>
                  <a:gd name="connsiteX490" fmla="*/ 2916 w 10000"/>
                  <a:gd name="connsiteY490" fmla="*/ 7380 h 10000"/>
                  <a:gd name="connsiteX491" fmla="*/ 2949 w 10000"/>
                  <a:gd name="connsiteY491" fmla="*/ 7576 h 10000"/>
                  <a:gd name="connsiteX492" fmla="*/ 2995 w 10000"/>
                  <a:gd name="connsiteY492" fmla="*/ 7765 h 10000"/>
                  <a:gd name="connsiteX493" fmla="*/ 3061 w 10000"/>
                  <a:gd name="connsiteY493" fmla="*/ 7968 h 10000"/>
                  <a:gd name="connsiteX494" fmla="*/ 3128 w 10000"/>
                  <a:gd name="connsiteY494" fmla="*/ 8157 h 10000"/>
                  <a:gd name="connsiteX495" fmla="*/ 3204 w 10000"/>
                  <a:gd name="connsiteY495" fmla="*/ 8339 h 10000"/>
                  <a:gd name="connsiteX496" fmla="*/ 3502 w 10000"/>
                  <a:gd name="connsiteY496" fmla="*/ 8852 h 10000"/>
                  <a:gd name="connsiteX497" fmla="*/ 3073 w 10000"/>
                  <a:gd name="connsiteY497" fmla="*/ 8832 h 10000"/>
                  <a:gd name="connsiteX498" fmla="*/ 2619 w 10000"/>
                  <a:gd name="connsiteY498" fmla="*/ 8832 h 10000"/>
                  <a:gd name="connsiteX499" fmla="*/ 2399 w 10000"/>
                  <a:gd name="connsiteY499" fmla="*/ 8832 h 10000"/>
                  <a:gd name="connsiteX500" fmla="*/ 2178 w 10000"/>
                  <a:gd name="connsiteY500" fmla="*/ 8845 h 10000"/>
                  <a:gd name="connsiteX501" fmla="*/ 1956 w 10000"/>
                  <a:gd name="connsiteY501" fmla="*/ 8859 h 10000"/>
                  <a:gd name="connsiteX502" fmla="*/ 1723 w 10000"/>
                  <a:gd name="connsiteY502" fmla="*/ 8879 h 10000"/>
                  <a:gd name="connsiteX503" fmla="*/ 1514 w 10000"/>
                  <a:gd name="connsiteY503" fmla="*/ 8906 h 10000"/>
                  <a:gd name="connsiteX504" fmla="*/ 1293 w 10000"/>
                  <a:gd name="connsiteY504" fmla="*/ 8933 h 10000"/>
                  <a:gd name="connsiteX505" fmla="*/ 1083 w 10000"/>
                  <a:gd name="connsiteY505" fmla="*/ 8967 h 10000"/>
                  <a:gd name="connsiteX506" fmla="*/ 873 w 10000"/>
                  <a:gd name="connsiteY506" fmla="*/ 9014 h 10000"/>
                  <a:gd name="connsiteX507" fmla="*/ 685 w 10000"/>
                  <a:gd name="connsiteY507" fmla="*/ 9068 h 10000"/>
                  <a:gd name="connsiteX508" fmla="*/ 486 w 10000"/>
                  <a:gd name="connsiteY508" fmla="*/ 9136 h 10000"/>
                  <a:gd name="connsiteX509" fmla="*/ 299 w 10000"/>
                  <a:gd name="connsiteY509" fmla="*/ 9196 h 10000"/>
                  <a:gd name="connsiteX510" fmla="*/ 122 w 10000"/>
                  <a:gd name="connsiteY510" fmla="*/ 9278 h 10000"/>
                  <a:gd name="connsiteX511" fmla="*/ 87 w 10000"/>
                  <a:gd name="connsiteY511" fmla="*/ 9305 h 10000"/>
                  <a:gd name="connsiteX512" fmla="*/ 66 w 10000"/>
                  <a:gd name="connsiteY512" fmla="*/ 9332 h 10000"/>
                  <a:gd name="connsiteX513" fmla="*/ 44 w 10000"/>
                  <a:gd name="connsiteY513" fmla="*/ 9359 h 10000"/>
                  <a:gd name="connsiteX514" fmla="*/ 22 w 10000"/>
                  <a:gd name="connsiteY514" fmla="*/ 9392 h 10000"/>
                  <a:gd name="connsiteX515" fmla="*/ 11 w 10000"/>
                  <a:gd name="connsiteY515" fmla="*/ 9419 h 10000"/>
                  <a:gd name="connsiteX516" fmla="*/ 0 w 10000"/>
                  <a:gd name="connsiteY516" fmla="*/ 9446 h 10000"/>
                  <a:gd name="connsiteX517" fmla="*/ 0 w 10000"/>
                  <a:gd name="connsiteY517" fmla="*/ 9473 h 10000"/>
                  <a:gd name="connsiteX518" fmla="*/ 0 w 10000"/>
                  <a:gd name="connsiteY518" fmla="*/ 9500 h 10000"/>
                  <a:gd name="connsiteX519" fmla="*/ 178 w 10000"/>
                  <a:gd name="connsiteY519" fmla="*/ 9534 h 10000"/>
                  <a:gd name="connsiteX520" fmla="*/ 355 w 10000"/>
                  <a:gd name="connsiteY520" fmla="*/ 9554 h 10000"/>
                  <a:gd name="connsiteX521" fmla="*/ 530 w 10000"/>
                  <a:gd name="connsiteY521" fmla="*/ 9581 h 10000"/>
                  <a:gd name="connsiteX522" fmla="*/ 718 w 10000"/>
                  <a:gd name="connsiteY522" fmla="*/ 9588 h 10000"/>
                  <a:gd name="connsiteX523" fmla="*/ 1083 w 10000"/>
                  <a:gd name="connsiteY523" fmla="*/ 9602 h 10000"/>
                  <a:gd name="connsiteX524" fmla="*/ 1459 w 10000"/>
                  <a:gd name="connsiteY524" fmla="*/ 9588 h 10000"/>
                  <a:gd name="connsiteX525" fmla="*/ 1834 w 10000"/>
                  <a:gd name="connsiteY525" fmla="*/ 9575 h 10000"/>
                  <a:gd name="connsiteX526" fmla="*/ 2210 w 10000"/>
                  <a:gd name="connsiteY526" fmla="*/ 9561 h 10000"/>
                  <a:gd name="connsiteX527" fmla="*/ 2575 w 10000"/>
                  <a:gd name="connsiteY527" fmla="*/ 9554 h 10000"/>
                  <a:gd name="connsiteX528" fmla="*/ 2949 w 10000"/>
                  <a:gd name="connsiteY528" fmla="*/ 9561 h 10000"/>
                  <a:gd name="connsiteX529" fmla="*/ 2949 w 10000"/>
                  <a:gd name="connsiteY529" fmla="*/ 9581 h 10000"/>
                  <a:gd name="connsiteX530" fmla="*/ 2961 w 10000"/>
                  <a:gd name="connsiteY530" fmla="*/ 9602 h 10000"/>
                  <a:gd name="connsiteX531" fmla="*/ 2961 w 10000"/>
                  <a:gd name="connsiteY531" fmla="*/ 9615 h 10000"/>
                  <a:gd name="connsiteX532" fmla="*/ 2961 w 10000"/>
                  <a:gd name="connsiteY532" fmla="*/ 9635 h 10000"/>
                  <a:gd name="connsiteX533" fmla="*/ 2984 w 10000"/>
                  <a:gd name="connsiteY533" fmla="*/ 9662 h 10000"/>
                  <a:gd name="connsiteX534" fmla="*/ 2995 w 10000"/>
                  <a:gd name="connsiteY534" fmla="*/ 9683 h 10000"/>
                  <a:gd name="connsiteX535" fmla="*/ 2995 w 10000"/>
                  <a:gd name="connsiteY535" fmla="*/ 9696 h 10000"/>
                  <a:gd name="connsiteX536" fmla="*/ 3017 w 10000"/>
                  <a:gd name="connsiteY536" fmla="*/ 9716 h 10000"/>
                  <a:gd name="connsiteX537" fmla="*/ 3040 w 10000"/>
                  <a:gd name="connsiteY537" fmla="*/ 9743 h 10000"/>
                  <a:gd name="connsiteX538" fmla="*/ 3073 w 10000"/>
                  <a:gd name="connsiteY538" fmla="*/ 9764 h 10000"/>
                  <a:gd name="connsiteX539" fmla="*/ 3106 w 10000"/>
                  <a:gd name="connsiteY539" fmla="*/ 9784 h 10000"/>
                  <a:gd name="connsiteX540" fmla="*/ 3128 w 10000"/>
                  <a:gd name="connsiteY540" fmla="*/ 9797 h 10000"/>
                  <a:gd name="connsiteX541" fmla="*/ 3171 w 10000"/>
                  <a:gd name="connsiteY541" fmla="*/ 9818 h 10000"/>
                  <a:gd name="connsiteX542" fmla="*/ 3204 w 10000"/>
                  <a:gd name="connsiteY542" fmla="*/ 9838 h 10000"/>
                  <a:gd name="connsiteX543" fmla="*/ 3248 w 10000"/>
                  <a:gd name="connsiteY543" fmla="*/ 9845 h 10000"/>
                  <a:gd name="connsiteX544" fmla="*/ 3282 w 10000"/>
                  <a:gd name="connsiteY544" fmla="*/ 9865 h 10000"/>
                  <a:gd name="connsiteX545" fmla="*/ 3315 w 10000"/>
                  <a:gd name="connsiteY545" fmla="*/ 9865 h 10000"/>
                  <a:gd name="connsiteX546" fmla="*/ 3326 w 10000"/>
                  <a:gd name="connsiteY546" fmla="*/ 9872 h 10000"/>
                  <a:gd name="connsiteX547" fmla="*/ 3338 w 10000"/>
                  <a:gd name="connsiteY547" fmla="*/ 9872 h 10000"/>
                  <a:gd name="connsiteX548" fmla="*/ 3359 w 10000"/>
                  <a:gd name="connsiteY548" fmla="*/ 9872 h 10000"/>
                  <a:gd name="connsiteX549" fmla="*/ 3371 w 10000"/>
                  <a:gd name="connsiteY549" fmla="*/ 9872 h 10000"/>
                  <a:gd name="connsiteX550" fmla="*/ 3382 w 10000"/>
                  <a:gd name="connsiteY550" fmla="*/ 9872 h 10000"/>
                  <a:gd name="connsiteX551" fmla="*/ 3404 w 10000"/>
                  <a:gd name="connsiteY551" fmla="*/ 9872 h 10000"/>
                  <a:gd name="connsiteX552" fmla="*/ 3415 w 10000"/>
                  <a:gd name="connsiteY552" fmla="*/ 9872 h 10000"/>
                  <a:gd name="connsiteX553" fmla="*/ 3448 w 10000"/>
                  <a:gd name="connsiteY553" fmla="*/ 9892 h 10000"/>
                  <a:gd name="connsiteX554" fmla="*/ 3469 w 10000"/>
                  <a:gd name="connsiteY554" fmla="*/ 9899 h 10000"/>
                  <a:gd name="connsiteX555" fmla="*/ 3502 w 10000"/>
                  <a:gd name="connsiteY555" fmla="*/ 9905 h 10000"/>
                  <a:gd name="connsiteX556" fmla="*/ 3536 w 10000"/>
                  <a:gd name="connsiteY556" fmla="*/ 9905 h 10000"/>
                  <a:gd name="connsiteX557" fmla="*/ 3580 w 10000"/>
                  <a:gd name="connsiteY557" fmla="*/ 9905 h 10000"/>
                  <a:gd name="connsiteX558" fmla="*/ 3613 w 10000"/>
                  <a:gd name="connsiteY558" fmla="*/ 9919 h 10000"/>
                  <a:gd name="connsiteX559" fmla="*/ 3657 w 10000"/>
                  <a:gd name="connsiteY559" fmla="*/ 9926 h 10000"/>
                  <a:gd name="connsiteX560" fmla="*/ 3669 w 10000"/>
                  <a:gd name="connsiteY560" fmla="*/ 9946 h 10000"/>
                  <a:gd name="connsiteX561" fmla="*/ 3746 w 10000"/>
                  <a:gd name="connsiteY561" fmla="*/ 9953 h 10000"/>
                  <a:gd name="connsiteX562" fmla="*/ 3801 w 10000"/>
                  <a:gd name="connsiteY562" fmla="*/ 9966 h 10000"/>
                  <a:gd name="connsiteX563" fmla="*/ 3878 w 10000"/>
                  <a:gd name="connsiteY563" fmla="*/ 9973 h 10000"/>
                  <a:gd name="connsiteX564" fmla="*/ 3934 w 10000"/>
                  <a:gd name="connsiteY564" fmla="*/ 9973 h 10000"/>
                  <a:gd name="connsiteX565" fmla="*/ 4012 w 10000"/>
                  <a:gd name="connsiteY565" fmla="*/ 9980 h 10000"/>
                  <a:gd name="connsiteX566" fmla="*/ 4089 w 10000"/>
                  <a:gd name="connsiteY566" fmla="*/ 9993 h 10000"/>
                  <a:gd name="connsiteX567" fmla="*/ 4144 w 10000"/>
                  <a:gd name="connsiteY567" fmla="*/ 9993 h 10000"/>
                  <a:gd name="connsiteX568" fmla="*/ 4221 w 10000"/>
                  <a:gd name="connsiteY56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895 w 10000"/>
                  <a:gd name="connsiteY457" fmla="*/ 3761 h 10000"/>
                  <a:gd name="connsiteX458" fmla="*/ 895 w 10000"/>
                  <a:gd name="connsiteY458" fmla="*/ 3781 h 10000"/>
                  <a:gd name="connsiteX459" fmla="*/ 873 w 10000"/>
                  <a:gd name="connsiteY459" fmla="*/ 3788 h 10000"/>
                  <a:gd name="connsiteX460" fmla="*/ 895 w 10000"/>
                  <a:gd name="connsiteY460" fmla="*/ 3862 h 10000"/>
                  <a:gd name="connsiteX461" fmla="*/ 873 w 10000"/>
                  <a:gd name="connsiteY461" fmla="*/ 3883 h 10000"/>
                  <a:gd name="connsiteX462" fmla="*/ 829 w 10000"/>
                  <a:gd name="connsiteY462" fmla="*/ 3889 h 10000"/>
                  <a:gd name="connsiteX463" fmla="*/ 774 w 10000"/>
                  <a:gd name="connsiteY463" fmla="*/ 3903 h 10000"/>
                  <a:gd name="connsiteX464" fmla="*/ 730 w 10000"/>
                  <a:gd name="connsiteY464" fmla="*/ 3916 h 10000"/>
                  <a:gd name="connsiteX465" fmla="*/ 674 w 10000"/>
                  <a:gd name="connsiteY465" fmla="*/ 3937 h 10000"/>
                  <a:gd name="connsiteX466" fmla="*/ 620 w 10000"/>
                  <a:gd name="connsiteY466" fmla="*/ 3957 h 10000"/>
                  <a:gd name="connsiteX467" fmla="*/ 597 w 10000"/>
                  <a:gd name="connsiteY467" fmla="*/ 3984 h 10000"/>
                  <a:gd name="connsiteX468" fmla="*/ 563 w 10000"/>
                  <a:gd name="connsiteY468" fmla="*/ 4018 h 10000"/>
                  <a:gd name="connsiteX469" fmla="*/ 530 w 10000"/>
                  <a:gd name="connsiteY469" fmla="*/ 4065 h 10000"/>
                  <a:gd name="connsiteX470" fmla="*/ 553 w 10000"/>
                  <a:gd name="connsiteY470" fmla="*/ 4092 h 10000"/>
                  <a:gd name="connsiteX471" fmla="*/ 553 w 10000"/>
                  <a:gd name="connsiteY471" fmla="*/ 4119 h 10000"/>
                  <a:gd name="connsiteX472" fmla="*/ 563 w 10000"/>
                  <a:gd name="connsiteY472" fmla="*/ 4146 h 10000"/>
                  <a:gd name="connsiteX473" fmla="*/ 574 w 10000"/>
                  <a:gd name="connsiteY473" fmla="*/ 4166 h 10000"/>
                  <a:gd name="connsiteX474" fmla="*/ 2486 w 10000"/>
                  <a:gd name="connsiteY474" fmla="*/ 6556 h 10000"/>
                  <a:gd name="connsiteX475" fmla="*/ 2608 w 10000"/>
                  <a:gd name="connsiteY475" fmla="*/ 6563 h 10000"/>
                  <a:gd name="connsiteX476" fmla="*/ 2740 w 10000"/>
                  <a:gd name="connsiteY476" fmla="*/ 6570 h 10000"/>
                  <a:gd name="connsiteX477" fmla="*/ 2862 w 10000"/>
                  <a:gd name="connsiteY477" fmla="*/ 6570 h 10000"/>
                  <a:gd name="connsiteX478" fmla="*/ 2984 w 10000"/>
                  <a:gd name="connsiteY478" fmla="*/ 6563 h 10000"/>
                  <a:gd name="connsiteX479" fmla="*/ 2984 w 10000"/>
                  <a:gd name="connsiteY479" fmla="*/ 6590 h 10000"/>
                  <a:gd name="connsiteX480" fmla="*/ 2961 w 10000"/>
                  <a:gd name="connsiteY480" fmla="*/ 6624 h 10000"/>
                  <a:gd name="connsiteX481" fmla="*/ 2961 w 10000"/>
                  <a:gd name="connsiteY481" fmla="*/ 6651 h 10000"/>
                  <a:gd name="connsiteX482" fmla="*/ 2961 w 10000"/>
                  <a:gd name="connsiteY482" fmla="*/ 6678 h 10000"/>
                  <a:gd name="connsiteX483" fmla="*/ 2949 w 10000"/>
                  <a:gd name="connsiteY483" fmla="*/ 6712 h 10000"/>
                  <a:gd name="connsiteX484" fmla="*/ 2949 w 10000"/>
                  <a:gd name="connsiteY484" fmla="*/ 6739 h 10000"/>
                  <a:gd name="connsiteX485" fmla="*/ 2939 w 10000"/>
                  <a:gd name="connsiteY485" fmla="*/ 6766 h 10000"/>
                  <a:gd name="connsiteX486" fmla="*/ 2939 w 10000"/>
                  <a:gd name="connsiteY486" fmla="*/ 6793 h 10000"/>
                  <a:gd name="connsiteX487" fmla="*/ 2906 w 10000"/>
                  <a:gd name="connsiteY487" fmla="*/ 6989 h 10000"/>
                  <a:gd name="connsiteX488" fmla="*/ 2906 w 10000"/>
                  <a:gd name="connsiteY488" fmla="*/ 7184 h 10000"/>
                  <a:gd name="connsiteX489" fmla="*/ 2916 w 10000"/>
                  <a:gd name="connsiteY489" fmla="*/ 7380 h 10000"/>
                  <a:gd name="connsiteX490" fmla="*/ 2949 w 10000"/>
                  <a:gd name="connsiteY490" fmla="*/ 7576 h 10000"/>
                  <a:gd name="connsiteX491" fmla="*/ 2995 w 10000"/>
                  <a:gd name="connsiteY491" fmla="*/ 7765 h 10000"/>
                  <a:gd name="connsiteX492" fmla="*/ 3061 w 10000"/>
                  <a:gd name="connsiteY492" fmla="*/ 7968 h 10000"/>
                  <a:gd name="connsiteX493" fmla="*/ 3128 w 10000"/>
                  <a:gd name="connsiteY493" fmla="*/ 8157 h 10000"/>
                  <a:gd name="connsiteX494" fmla="*/ 3204 w 10000"/>
                  <a:gd name="connsiteY494" fmla="*/ 8339 h 10000"/>
                  <a:gd name="connsiteX495" fmla="*/ 3502 w 10000"/>
                  <a:gd name="connsiteY495" fmla="*/ 8852 h 10000"/>
                  <a:gd name="connsiteX496" fmla="*/ 3073 w 10000"/>
                  <a:gd name="connsiteY496" fmla="*/ 8832 h 10000"/>
                  <a:gd name="connsiteX497" fmla="*/ 2619 w 10000"/>
                  <a:gd name="connsiteY497" fmla="*/ 8832 h 10000"/>
                  <a:gd name="connsiteX498" fmla="*/ 2399 w 10000"/>
                  <a:gd name="connsiteY498" fmla="*/ 8832 h 10000"/>
                  <a:gd name="connsiteX499" fmla="*/ 2178 w 10000"/>
                  <a:gd name="connsiteY499" fmla="*/ 8845 h 10000"/>
                  <a:gd name="connsiteX500" fmla="*/ 1956 w 10000"/>
                  <a:gd name="connsiteY500" fmla="*/ 8859 h 10000"/>
                  <a:gd name="connsiteX501" fmla="*/ 1723 w 10000"/>
                  <a:gd name="connsiteY501" fmla="*/ 8879 h 10000"/>
                  <a:gd name="connsiteX502" fmla="*/ 1514 w 10000"/>
                  <a:gd name="connsiteY502" fmla="*/ 8906 h 10000"/>
                  <a:gd name="connsiteX503" fmla="*/ 1293 w 10000"/>
                  <a:gd name="connsiteY503" fmla="*/ 8933 h 10000"/>
                  <a:gd name="connsiteX504" fmla="*/ 1083 w 10000"/>
                  <a:gd name="connsiteY504" fmla="*/ 8967 h 10000"/>
                  <a:gd name="connsiteX505" fmla="*/ 873 w 10000"/>
                  <a:gd name="connsiteY505" fmla="*/ 9014 h 10000"/>
                  <a:gd name="connsiteX506" fmla="*/ 685 w 10000"/>
                  <a:gd name="connsiteY506" fmla="*/ 9068 h 10000"/>
                  <a:gd name="connsiteX507" fmla="*/ 486 w 10000"/>
                  <a:gd name="connsiteY507" fmla="*/ 9136 h 10000"/>
                  <a:gd name="connsiteX508" fmla="*/ 299 w 10000"/>
                  <a:gd name="connsiteY508" fmla="*/ 9196 h 10000"/>
                  <a:gd name="connsiteX509" fmla="*/ 122 w 10000"/>
                  <a:gd name="connsiteY509" fmla="*/ 9278 h 10000"/>
                  <a:gd name="connsiteX510" fmla="*/ 87 w 10000"/>
                  <a:gd name="connsiteY510" fmla="*/ 9305 h 10000"/>
                  <a:gd name="connsiteX511" fmla="*/ 66 w 10000"/>
                  <a:gd name="connsiteY511" fmla="*/ 9332 h 10000"/>
                  <a:gd name="connsiteX512" fmla="*/ 44 w 10000"/>
                  <a:gd name="connsiteY512" fmla="*/ 9359 h 10000"/>
                  <a:gd name="connsiteX513" fmla="*/ 22 w 10000"/>
                  <a:gd name="connsiteY513" fmla="*/ 9392 h 10000"/>
                  <a:gd name="connsiteX514" fmla="*/ 11 w 10000"/>
                  <a:gd name="connsiteY514" fmla="*/ 9419 h 10000"/>
                  <a:gd name="connsiteX515" fmla="*/ 0 w 10000"/>
                  <a:gd name="connsiteY515" fmla="*/ 9446 h 10000"/>
                  <a:gd name="connsiteX516" fmla="*/ 0 w 10000"/>
                  <a:gd name="connsiteY516" fmla="*/ 9473 h 10000"/>
                  <a:gd name="connsiteX517" fmla="*/ 0 w 10000"/>
                  <a:gd name="connsiteY517" fmla="*/ 9500 h 10000"/>
                  <a:gd name="connsiteX518" fmla="*/ 178 w 10000"/>
                  <a:gd name="connsiteY518" fmla="*/ 9534 h 10000"/>
                  <a:gd name="connsiteX519" fmla="*/ 355 w 10000"/>
                  <a:gd name="connsiteY519" fmla="*/ 9554 h 10000"/>
                  <a:gd name="connsiteX520" fmla="*/ 530 w 10000"/>
                  <a:gd name="connsiteY520" fmla="*/ 9581 h 10000"/>
                  <a:gd name="connsiteX521" fmla="*/ 718 w 10000"/>
                  <a:gd name="connsiteY521" fmla="*/ 9588 h 10000"/>
                  <a:gd name="connsiteX522" fmla="*/ 1083 w 10000"/>
                  <a:gd name="connsiteY522" fmla="*/ 9602 h 10000"/>
                  <a:gd name="connsiteX523" fmla="*/ 1459 w 10000"/>
                  <a:gd name="connsiteY523" fmla="*/ 9588 h 10000"/>
                  <a:gd name="connsiteX524" fmla="*/ 1834 w 10000"/>
                  <a:gd name="connsiteY524" fmla="*/ 9575 h 10000"/>
                  <a:gd name="connsiteX525" fmla="*/ 2210 w 10000"/>
                  <a:gd name="connsiteY525" fmla="*/ 9561 h 10000"/>
                  <a:gd name="connsiteX526" fmla="*/ 2575 w 10000"/>
                  <a:gd name="connsiteY526" fmla="*/ 9554 h 10000"/>
                  <a:gd name="connsiteX527" fmla="*/ 2949 w 10000"/>
                  <a:gd name="connsiteY527" fmla="*/ 9561 h 10000"/>
                  <a:gd name="connsiteX528" fmla="*/ 2949 w 10000"/>
                  <a:gd name="connsiteY528" fmla="*/ 9581 h 10000"/>
                  <a:gd name="connsiteX529" fmla="*/ 2961 w 10000"/>
                  <a:gd name="connsiteY529" fmla="*/ 9602 h 10000"/>
                  <a:gd name="connsiteX530" fmla="*/ 2961 w 10000"/>
                  <a:gd name="connsiteY530" fmla="*/ 9615 h 10000"/>
                  <a:gd name="connsiteX531" fmla="*/ 2961 w 10000"/>
                  <a:gd name="connsiteY531" fmla="*/ 9635 h 10000"/>
                  <a:gd name="connsiteX532" fmla="*/ 2984 w 10000"/>
                  <a:gd name="connsiteY532" fmla="*/ 9662 h 10000"/>
                  <a:gd name="connsiteX533" fmla="*/ 2995 w 10000"/>
                  <a:gd name="connsiteY533" fmla="*/ 9683 h 10000"/>
                  <a:gd name="connsiteX534" fmla="*/ 2995 w 10000"/>
                  <a:gd name="connsiteY534" fmla="*/ 9696 h 10000"/>
                  <a:gd name="connsiteX535" fmla="*/ 3017 w 10000"/>
                  <a:gd name="connsiteY535" fmla="*/ 9716 h 10000"/>
                  <a:gd name="connsiteX536" fmla="*/ 3040 w 10000"/>
                  <a:gd name="connsiteY536" fmla="*/ 9743 h 10000"/>
                  <a:gd name="connsiteX537" fmla="*/ 3073 w 10000"/>
                  <a:gd name="connsiteY537" fmla="*/ 9764 h 10000"/>
                  <a:gd name="connsiteX538" fmla="*/ 3106 w 10000"/>
                  <a:gd name="connsiteY538" fmla="*/ 9784 h 10000"/>
                  <a:gd name="connsiteX539" fmla="*/ 3128 w 10000"/>
                  <a:gd name="connsiteY539" fmla="*/ 9797 h 10000"/>
                  <a:gd name="connsiteX540" fmla="*/ 3171 w 10000"/>
                  <a:gd name="connsiteY540" fmla="*/ 9818 h 10000"/>
                  <a:gd name="connsiteX541" fmla="*/ 3204 w 10000"/>
                  <a:gd name="connsiteY541" fmla="*/ 9838 h 10000"/>
                  <a:gd name="connsiteX542" fmla="*/ 3248 w 10000"/>
                  <a:gd name="connsiteY542" fmla="*/ 9845 h 10000"/>
                  <a:gd name="connsiteX543" fmla="*/ 3282 w 10000"/>
                  <a:gd name="connsiteY543" fmla="*/ 9865 h 10000"/>
                  <a:gd name="connsiteX544" fmla="*/ 3315 w 10000"/>
                  <a:gd name="connsiteY544" fmla="*/ 9865 h 10000"/>
                  <a:gd name="connsiteX545" fmla="*/ 3326 w 10000"/>
                  <a:gd name="connsiteY545" fmla="*/ 9872 h 10000"/>
                  <a:gd name="connsiteX546" fmla="*/ 3338 w 10000"/>
                  <a:gd name="connsiteY546" fmla="*/ 9872 h 10000"/>
                  <a:gd name="connsiteX547" fmla="*/ 3359 w 10000"/>
                  <a:gd name="connsiteY547" fmla="*/ 9872 h 10000"/>
                  <a:gd name="connsiteX548" fmla="*/ 3371 w 10000"/>
                  <a:gd name="connsiteY548" fmla="*/ 9872 h 10000"/>
                  <a:gd name="connsiteX549" fmla="*/ 3382 w 10000"/>
                  <a:gd name="connsiteY549" fmla="*/ 9872 h 10000"/>
                  <a:gd name="connsiteX550" fmla="*/ 3404 w 10000"/>
                  <a:gd name="connsiteY550" fmla="*/ 9872 h 10000"/>
                  <a:gd name="connsiteX551" fmla="*/ 3415 w 10000"/>
                  <a:gd name="connsiteY551" fmla="*/ 9872 h 10000"/>
                  <a:gd name="connsiteX552" fmla="*/ 3448 w 10000"/>
                  <a:gd name="connsiteY552" fmla="*/ 9892 h 10000"/>
                  <a:gd name="connsiteX553" fmla="*/ 3469 w 10000"/>
                  <a:gd name="connsiteY553" fmla="*/ 9899 h 10000"/>
                  <a:gd name="connsiteX554" fmla="*/ 3502 w 10000"/>
                  <a:gd name="connsiteY554" fmla="*/ 9905 h 10000"/>
                  <a:gd name="connsiteX555" fmla="*/ 3536 w 10000"/>
                  <a:gd name="connsiteY555" fmla="*/ 9905 h 10000"/>
                  <a:gd name="connsiteX556" fmla="*/ 3580 w 10000"/>
                  <a:gd name="connsiteY556" fmla="*/ 9905 h 10000"/>
                  <a:gd name="connsiteX557" fmla="*/ 3613 w 10000"/>
                  <a:gd name="connsiteY557" fmla="*/ 9919 h 10000"/>
                  <a:gd name="connsiteX558" fmla="*/ 3657 w 10000"/>
                  <a:gd name="connsiteY558" fmla="*/ 9926 h 10000"/>
                  <a:gd name="connsiteX559" fmla="*/ 3669 w 10000"/>
                  <a:gd name="connsiteY559" fmla="*/ 9946 h 10000"/>
                  <a:gd name="connsiteX560" fmla="*/ 3746 w 10000"/>
                  <a:gd name="connsiteY560" fmla="*/ 9953 h 10000"/>
                  <a:gd name="connsiteX561" fmla="*/ 3801 w 10000"/>
                  <a:gd name="connsiteY561" fmla="*/ 9966 h 10000"/>
                  <a:gd name="connsiteX562" fmla="*/ 3878 w 10000"/>
                  <a:gd name="connsiteY562" fmla="*/ 9973 h 10000"/>
                  <a:gd name="connsiteX563" fmla="*/ 3934 w 10000"/>
                  <a:gd name="connsiteY563" fmla="*/ 9973 h 10000"/>
                  <a:gd name="connsiteX564" fmla="*/ 4012 w 10000"/>
                  <a:gd name="connsiteY564" fmla="*/ 9980 h 10000"/>
                  <a:gd name="connsiteX565" fmla="*/ 4089 w 10000"/>
                  <a:gd name="connsiteY565" fmla="*/ 9993 h 10000"/>
                  <a:gd name="connsiteX566" fmla="*/ 4144 w 10000"/>
                  <a:gd name="connsiteY566" fmla="*/ 9993 h 10000"/>
                  <a:gd name="connsiteX567" fmla="*/ 4221 w 10000"/>
                  <a:gd name="connsiteY56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895 w 10000"/>
                  <a:gd name="connsiteY456" fmla="*/ 3761 h 10000"/>
                  <a:gd name="connsiteX457" fmla="*/ 895 w 10000"/>
                  <a:gd name="connsiteY457" fmla="*/ 3781 h 10000"/>
                  <a:gd name="connsiteX458" fmla="*/ 873 w 10000"/>
                  <a:gd name="connsiteY458" fmla="*/ 3788 h 10000"/>
                  <a:gd name="connsiteX459" fmla="*/ 895 w 10000"/>
                  <a:gd name="connsiteY459" fmla="*/ 3862 h 10000"/>
                  <a:gd name="connsiteX460" fmla="*/ 873 w 10000"/>
                  <a:gd name="connsiteY460" fmla="*/ 3883 h 10000"/>
                  <a:gd name="connsiteX461" fmla="*/ 829 w 10000"/>
                  <a:gd name="connsiteY461" fmla="*/ 3889 h 10000"/>
                  <a:gd name="connsiteX462" fmla="*/ 774 w 10000"/>
                  <a:gd name="connsiteY462" fmla="*/ 3903 h 10000"/>
                  <a:gd name="connsiteX463" fmla="*/ 730 w 10000"/>
                  <a:gd name="connsiteY463" fmla="*/ 3916 h 10000"/>
                  <a:gd name="connsiteX464" fmla="*/ 674 w 10000"/>
                  <a:gd name="connsiteY464" fmla="*/ 3937 h 10000"/>
                  <a:gd name="connsiteX465" fmla="*/ 620 w 10000"/>
                  <a:gd name="connsiteY465" fmla="*/ 3957 h 10000"/>
                  <a:gd name="connsiteX466" fmla="*/ 597 w 10000"/>
                  <a:gd name="connsiteY466" fmla="*/ 3984 h 10000"/>
                  <a:gd name="connsiteX467" fmla="*/ 563 w 10000"/>
                  <a:gd name="connsiteY467" fmla="*/ 4018 h 10000"/>
                  <a:gd name="connsiteX468" fmla="*/ 530 w 10000"/>
                  <a:gd name="connsiteY468" fmla="*/ 4065 h 10000"/>
                  <a:gd name="connsiteX469" fmla="*/ 553 w 10000"/>
                  <a:gd name="connsiteY469" fmla="*/ 4092 h 10000"/>
                  <a:gd name="connsiteX470" fmla="*/ 553 w 10000"/>
                  <a:gd name="connsiteY470" fmla="*/ 4119 h 10000"/>
                  <a:gd name="connsiteX471" fmla="*/ 563 w 10000"/>
                  <a:gd name="connsiteY471" fmla="*/ 4146 h 10000"/>
                  <a:gd name="connsiteX472" fmla="*/ 574 w 10000"/>
                  <a:gd name="connsiteY472" fmla="*/ 4166 h 10000"/>
                  <a:gd name="connsiteX473" fmla="*/ 2486 w 10000"/>
                  <a:gd name="connsiteY473" fmla="*/ 6556 h 10000"/>
                  <a:gd name="connsiteX474" fmla="*/ 2608 w 10000"/>
                  <a:gd name="connsiteY474" fmla="*/ 6563 h 10000"/>
                  <a:gd name="connsiteX475" fmla="*/ 2740 w 10000"/>
                  <a:gd name="connsiteY475" fmla="*/ 6570 h 10000"/>
                  <a:gd name="connsiteX476" fmla="*/ 2862 w 10000"/>
                  <a:gd name="connsiteY476" fmla="*/ 6570 h 10000"/>
                  <a:gd name="connsiteX477" fmla="*/ 2984 w 10000"/>
                  <a:gd name="connsiteY477" fmla="*/ 6563 h 10000"/>
                  <a:gd name="connsiteX478" fmla="*/ 2984 w 10000"/>
                  <a:gd name="connsiteY478" fmla="*/ 6590 h 10000"/>
                  <a:gd name="connsiteX479" fmla="*/ 2961 w 10000"/>
                  <a:gd name="connsiteY479" fmla="*/ 6624 h 10000"/>
                  <a:gd name="connsiteX480" fmla="*/ 2961 w 10000"/>
                  <a:gd name="connsiteY480" fmla="*/ 6651 h 10000"/>
                  <a:gd name="connsiteX481" fmla="*/ 2961 w 10000"/>
                  <a:gd name="connsiteY481" fmla="*/ 6678 h 10000"/>
                  <a:gd name="connsiteX482" fmla="*/ 2949 w 10000"/>
                  <a:gd name="connsiteY482" fmla="*/ 6712 h 10000"/>
                  <a:gd name="connsiteX483" fmla="*/ 2949 w 10000"/>
                  <a:gd name="connsiteY483" fmla="*/ 6739 h 10000"/>
                  <a:gd name="connsiteX484" fmla="*/ 2939 w 10000"/>
                  <a:gd name="connsiteY484" fmla="*/ 6766 h 10000"/>
                  <a:gd name="connsiteX485" fmla="*/ 2939 w 10000"/>
                  <a:gd name="connsiteY485" fmla="*/ 6793 h 10000"/>
                  <a:gd name="connsiteX486" fmla="*/ 2906 w 10000"/>
                  <a:gd name="connsiteY486" fmla="*/ 6989 h 10000"/>
                  <a:gd name="connsiteX487" fmla="*/ 2906 w 10000"/>
                  <a:gd name="connsiteY487" fmla="*/ 7184 h 10000"/>
                  <a:gd name="connsiteX488" fmla="*/ 2916 w 10000"/>
                  <a:gd name="connsiteY488" fmla="*/ 7380 h 10000"/>
                  <a:gd name="connsiteX489" fmla="*/ 2949 w 10000"/>
                  <a:gd name="connsiteY489" fmla="*/ 7576 h 10000"/>
                  <a:gd name="connsiteX490" fmla="*/ 2995 w 10000"/>
                  <a:gd name="connsiteY490" fmla="*/ 7765 h 10000"/>
                  <a:gd name="connsiteX491" fmla="*/ 3061 w 10000"/>
                  <a:gd name="connsiteY491" fmla="*/ 7968 h 10000"/>
                  <a:gd name="connsiteX492" fmla="*/ 3128 w 10000"/>
                  <a:gd name="connsiteY492" fmla="*/ 8157 h 10000"/>
                  <a:gd name="connsiteX493" fmla="*/ 3204 w 10000"/>
                  <a:gd name="connsiteY493" fmla="*/ 8339 h 10000"/>
                  <a:gd name="connsiteX494" fmla="*/ 3502 w 10000"/>
                  <a:gd name="connsiteY494" fmla="*/ 8852 h 10000"/>
                  <a:gd name="connsiteX495" fmla="*/ 3073 w 10000"/>
                  <a:gd name="connsiteY495" fmla="*/ 8832 h 10000"/>
                  <a:gd name="connsiteX496" fmla="*/ 2619 w 10000"/>
                  <a:gd name="connsiteY496" fmla="*/ 8832 h 10000"/>
                  <a:gd name="connsiteX497" fmla="*/ 2399 w 10000"/>
                  <a:gd name="connsiteY497" fmla="*/ 8832 h 10000"/>
                  <a:gd name="connsiteX498" fmla="*/ 2178 w 10000"/>
                  <a:gd name="connsiteY498" fmla="*/ 8845 h 10000"/>
                  <a:gd name="connsiteX499" fmla="*/ 1956 w 10000"/>
                  <a:gd name="connsiteY499" fmla="*/ 8859 h 10000"/>
                  <a:gd name="connsiteX500" fmla="*/ 1723 w 10000"/>
                  <a:gd name="connsiteY500" fmla="*/ 8879 h 10000"/>
                  <a:gd name="connsiteX501" fmla="*/ 1514 w 10000"/>
                  <a:gd name="connsiteY501" fmla="*/ 8906 h 10000"/>
                  <a:gd name="connsiteX502" fmla="*/ 1293 w 10000"/>
                  <a:gd name="connsiteY502" fmla="*/ 8933 h 10000"/>
                  <a:gd name="connsiteX503" fmla="*/ 1083 w 10000"/>
                  <a:gd name="connsiteY503" fmla="*/ 8967 h 10000"/>
                  <a:gd name="connsiteX504" fmla="*/ 873 w 10000"/>
                  <a:gd name="connsiteY504" fmla="*/ 9014 h 10000"/>
                  <a:gd name="connsiteX505" fmla="*/ 685 w 10000"/>
                  <a:gd name="connsiteY505" fmla="*/ 9068 h 10000"/>
                  <a:gd name="connsiteX506" fmla="*/ 486 w 10000"/>
                  <a:gd name="connsiteY506" fmla="*/ 9136 h 10000"/>
                  <a:gd name="connsiteX507" fmla="*/ 299 w 10000"/>
                  <a:gd name="connsiteY507" fmla="*/ 9196 h 10000"/>
                  <a:gd name="connsiteX508" fmla="*/ 122 w 10000"/>
                  <a:gd name="connsiteY508" fmla="*/ 9278 h 10000"/>
                  <a:gd name="connsiteX509" fmla="*/ 87 w 10000"/>
                  <a:gd name="connsiteY509" fmla="*/ 9305 h 10000"/>
                  <a:gd name="connsiteX510" fmla="*/ 66 w 10000"/>
                  <a:gd name="connsiteY510" fmla="*/ 9332 h 10000"/>
                  <a:gd name="connsiteX511" fmla="*/ 44 w 10000"/>
                  <a:gd name="connsiteY511" fmla="*/ 9359 h 10000"/>
                  <a:gd name="connsiteX512" fmla="*/ 22 w 10000"/>
                  <a:gd name="connsiteY512" fmla="*/ 9392 h 10000"/>
                  <a:gd name="connsiteX513" fmla="*/ 11 w 10000"/>
                  <a:gd name="connsiteY513" fmla="*/ 9419 h 10000"/>
                  <a:gd name="connsiteX514" fmla="*/ 0 w 10000"/>
                  <a:gd name="connsiteY514" fmla="*/ 9446 h 10000"/>
                  <a:gd name="connsiteX515" fmla="*/ 0 w 10000"/>
                  <a:gd name="connsiteY515" fmla="*/ 9473 h 10000"/>
                  <a:gd name="connsiteX516" fmla="*/ 0 w 10000"/>
                  <a:gd name="connsiteY516" fmla="*/ 9500 h 10000"/>
                  <a:gd name="connsiteX517" fmla="*/ 178 w 10000"/>
                  <a:gd name="connsiteY517" fmla="*/ 9534 h 10000"/>
                  <a:gd name="connsiteX518" fmla="*/ 355 w 10000"/>
                  <a:gd name="connsiteY518" fmla="*/ 9554 h 10000"/>
                  <a:gd name="connsiteX519" fmla="*/ 530 w 10000"/>
                  <a:gd name="connsiteY519" fmla="*/ 9581 h 10000"/>
                  <a:gd name="connsiteX520" fmla="*/ 718 w 10000"/>
                  <a:gd name="connsiteY520" fmla="*/ 9588 h 10000"/>
                  <a:gd name="connsiteX521" fmla="*/ 1083 w 10000"/>
                  <a:gd name="connsiteY521" fmla="*/ 9602 h 10000"/>
                  <a:gd name="connsiteX522" fmla="*/ 1459 w 10000"/>
                  <a:gd name="connsiteY522" fmla="*/ 9588 h 10000"/>
                  <a:gd name="connsiteX523" fmla="*/ 1834 w 10000"/>
                  <a:gd name="connsiteY523" fmla="*/ 9575 h 10000"/>
                  <a:gd name="connsiteX524" fmla="*/ 2210 w 10000"/>
                  <a:gd name="connsiteY524" fmla="*/ 9561 h 10000"/>
                  <a:gd name="connsiteX525" fmla="*/ 2575 w 10000"/>
                  <a:gd name="connsiteY525" fmla="*/ 9554 h 10000"/>
                  <a:gd name="connsiteX526" fmla="*/ 2949 w 10000"/>
                  <a:gd name="connsiteY526" fmla="*/ 9561 h 10000"/>
                  <a:gd name="connsiteX527" fmla="*/ 2949 w 10000"/>
                  <a:gd name="connsiteY527" fmla="*/ 9581 h 10000"/>
                  <a:gd name="connsiteX528" fmla="*/ 2961 w 10000"/>
                  <a:gd name="connsiteY528" fmla="*/ 9602 h 10000"/>
                  <a:gd name="connsiteX529" fmla="*/ 2961 w 10000"/>
                  <a:gd name="connsiteY529" fmla="*/ 9615 h 10000"/>
                  <a:gd name="connsiteX530" fmla="*/ 2961 w 10000"/>
                  <a:gd name="connsiteY530" fmla="*/ 9635 h 10000"/>
                  <a:gd name="connsiteX531" fmla="*/ 2984 w 10000"/>
                  <a:gd name="connsiteY531" fmla="*/ 9662 h 10000"/>
                  <a:gd name="connsiteX532" fmla="*/ 2995 w 10000"/>
                  <a:gd name="connsiteY532" fmla="*/ 9683 h 10000"/>
                  <a:gd name="connsiteX533" fmla="*/ 2995 w 10000"/>
                  <a:gd name="connsiteY533" fmla="*/ 9696 h 10000"/>
                  <a:gd name="connsiteX534" fmla="*/ 3017 w 10000"/>
                  <a:gd name="connsiteY534" fmla="*/ 9716 h 10000"/>
                  <a:gd name="connsiteX535" fmla="*/ 3040 w 10000"/>
                  <a:gd name="connsiteY535" fmla="*/ 9743 h 10000"/>
                  <a:gd name="connsiteX536" fmla="*/ 3073 w 10000"/>
                  <a:gd name="connsiteY536" fmla="*/ 9764 h 10000"/>
                  <a:gd name="connsiteX537" fmla="*/ 3106 w 10000"/>
                  <a:gd name="connsiteY537" fmla="*/ 9784 h 10000"/>
                  <a:gd name="connsiteX538" fmla="*/ 3128 w 10000"/>
                  <a:gd name="connsiteY538" fmla="*/ 9797 h 10000"/>
                  <a:gd name="connsiteX539" fmla="*/ 3171 w 10000"/>
                  <a:gd name="connsiteY539" fmla="*/ 9818 h 10000"/>
                  <a:gd name="connsiteX540" fmla="*/ 3204 w 10000"/>
                  <a:gd name="connsiteY540" fmla="*/ 9838 h 10000"/>
                  <a:gd name="connsiteX541" fmla="*/ 3248 w 10000"/>
                  <a:gd name="connsiteY541" fmla="*/ 9845 h 10000"/>
                  <a:gd name="connsiteX542" fmla="*/ 3282 w 10000"/>
                  <a:gd name="connsiteY542" fmla="*/ 9865 h 10000"/>
                  <a:gd name="connsiteX543" fmla="*/ 3315 w 10000"/>
                  <a:gd name="connsiteY543" fmla="*/ 9865 h 10000"/>
                  <a:gd name="connsiteX544" fmla="*/ 3326 w 10000"/>
                  <a:gd name="connsiteY544" fmla="*/ 9872 h 10000"/>
                  <a:gd name="connsiteX545" fmla="*/ 3338 w 10000"/>
                  <a:gd name="connsiteY545" fmla="*/ 9872 h 10000"/>
                  <a:gd name="connsiteX546" fmla="*/ 3359 w 10000"/>
                  <a:gd name="connsiteY546" fmla="*/ 9872 h 10000"/>
                  <a:gd name="connsiteX547" fmla="*/ 3371 w 10000"/>
                  <a:gd name="connsiteY547" fmla="*/ 9872 h 10000"/>
                  <a:gd name="connsiteX548" fmla="*/ 3382 w 10000"/>
                  <a:gd name="connsiteY548" fmla="*/ 9872 h 10000"/>
                  <a:gd name="connsiteX549" fmla="*/ 3404 w 10000"/>
                  <a:gd name="connsiteY549" fmla="*/ 9872 h 10000"/>
                  <a:gd name="connsiteX550" fmla="*/ 3415 w 10000"/>
                  <a:gd name="connsiteY550" fmla="*/ 9872 h 10000"/>
                  <a:gd name="connsiteX551" fmla="*/ 3448 w 10000"/>
                  <a:gd name="connsiteY551" fmla="*/ 9892 h 10000"/>
                  <a:gd name="connsiteX552" fmla="*/ 3469 w 10000"/>
                  <a:gd name="connsiteY552" fmla="*/ 9899 h 10000"/>
                  <a:gd name="connsiteX553" fmla="*/ 3502 w 10000"/>
                  <a:gd name="connsiteY553" fmla="*/ 9905 h 10000"/>
                  <a:gd name="connsiteX554" fmla="*/ 3536 w 10000"/>
                  <a:gd name="connsiteY554" fmla="*/ 9905 h 10000"/>
                  <a:gd name="connsiteX555" fmla="*/ 3580 w 10000"/>
                  <a:gd name="connsiteY555" fmla="*/ 9905 h 10000"/>
                  <a:gd name="connsiteX556" fmla="*/ 3613 w 10000"/>
                  <a:gd name="connsiteY556" fmla="*/ 9919 h 10000"/>
                  <a:gd name="connsiteX557" fmla="*/ 3657 w 10000"/>
                  <a:gd name="connsiteY557" fmla="*/ 9926 h 10000"/>
                  <a:gd name="connsiteX558" fmla="*/ 3669 w 10000"/>
                  <a:gd name="connsiteY558" fmla="*/ 9946 h 10000"/>
                  <a:gd name="connsiteX559" fmla="*/ 3746 w 10000"/>
                  <a:gd name="connsiteY559" fmla="*/ 9953 h 10000"/>
                  <a:gd name="connsiteX560" fmla="*/ 3801 w 10000"/>
                  <a:gd name="connsiteY560" fmla="*/ 9966 h 10000"/>
                  <a:gd name="connsiteX561" fmla="*/ 3878 w 10000"/>
                  <a:gd name="connsiteY561" fmla="*/ 9973 h 10000"/>
                  <a:gd name="connsiteX562" fmla="*/ 3934 w 10000"/>
                  <a:gd name="connsiteY562" fmla="*/ 9973 h 10000"/>
                  <a:gd name="connsiteX563" fmla="*/ 4012 w 10000"/>
                  <a:gd name="connsiteY563" fmla="*/ 9980 h 10000"/>
                  <a:gd name="connsiteX564" fmla="*/ 4089 w 10000"/>
                  <a:gd name="connsiteY564" fmla="*/ 9993 h 10000"/>
                  <a:gd name="connsiteX565" fmla="*/ 4144 w 10000"/>
                  <a:gd name="connsiteY565" fmla="*/ 9993 h 10000"/>
                  <a:gd name="connsiteX566" fmla="*/ 4221 w 10000"/>
                  <a:gd name="connsiteY56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895 w 10000"/>
                  <a:gd name="connsiteY455" fmla="*/ 3761 h 10000"/>
                  <a:gd name="connsiteX456" fmla="*/ 895 w 10000"/>
                  <a:gd name="connsiteY456" fmla="*/ 3781 h 10000"/>
                  <a:gd name="connsiteX457" fmla="*/ 873 w 10000"/>
                  <a:gd name="connsiteY457" fmla="*/ 3788 h 10000"/>
                  <a:gd name="connsiteX458" fmla="*/ 895 w 10000"/>
                  <a:gd name="connsiteY458" fmla="*/ 3862 h 10000"/>
                  <a:gd name="connsiteX459" fmla="*/ 873 w 10000"/>
                  <a:gd name="connsiteY459" fmla="*/ 3883 h 10000"/>
                  <a:gd name="connsiteX460" fmla="*/ 829 w 10000"/>
                  <a:gd name="connsiteY460" fmla="*/ 3889 h 10000"/>
                  <a:gd name="connsiteX461" fmla="*/ 774 w 10000"/>
                  <a:gd name="connsiteY461" fmla="*/ 3903 h 10000"/>
                  <a:gd name="connsiteX462" fmla="*/ 730 w 10000"/>
                  <a:gd name="connsiteY462" fmla="*/ 3916 h 10000"/>
                  <a:gd name="connsiteX463" fmla="*/ 674 w 10000"/>
                  <a:gd name="connsiteY463" fmla="*/ 3937 h 10000"/>
                  <a:gd name="connsiteX464" fmla="*/ 620 w 10000"/>
                  <a:gd name="connsiteY464" fmla="*/ 3957 h 10000"/>
                  <a:gd name="connsiteX465" fmla="*/ 597 w 10000"/>
                  <a:gd name="connsiteY465" fmla="*/ 3984 h 10000"/>
                  <a:gd name="connsiteX466" fmla="*/ 563 w 10000"/>
                  <a:gd name="connsiteY466" fmla="*/ 4018 h 10000"/>
                  <a:gd name="connsiteX467" fmla="*/ 530 w 10000"/>
                  <a:gd name="connsiteY467" fmla="*/ 4065 h 10000"/>
                  <a:gd name="connsiteX468" fmla="*/ 553 w 10000"/>
                  <a:gd name="connsiteY468" fmla="*/ 4092 h 10000"/>
                  <a:gd name="connsiteX469" fmla="*/ 553 w 10000"/>
                  <a:gd name="connsiteY469" fmla="*/ 4119 h 10000"/>
                  <a:gd name="connsiteX470" fmla="*/ 563 w 10000"/>
                  <a:gd name="connsiteY470" fmla="*/ 4146 h 10000"/>
                  <a:gd name="connsiteX471" fmla="*/ 574 w 10000"/>
                  <a:gd name="connsiteY471" fmla="*/ 4166 h 10000"/>
                  <a:gd name="connsiteX472" fmla="*/ 2486 w 10000"/>
                  <a:gd name="connsiteY472" fmla="*/ 6556 h 10000"/>
                  <a:gd name="connsiteX473" fmla="*/ 2608 w 10000"/>
                  <a:gd name="connsiteY473" fmla="*/ 6563 h 10000"/>
                  <a:gd name="connsiteX474" fmla="*/ 2740 w 10000"/>
                  <a:gd name="connsiteY474" fmla="*/ 6570 h 10000"/>
                  <a:gd name="connsiteX475" fmla="*/ 2862 w 10000"/>
                  <a:gd name="connsiteY475" fmla="*/ 6570 h 10000"/>
                  <a:gd name="connsiteX476" fmla="*/ 2984 w 10000"/>
                  <a:gd name="connsiteY476" fmla="*/ 6563 h 10000"/>
                  <a:gd name="connsiteX477" fmla="*/ 2984 w 10000"/>
                  <a:gd name="connsiteY477" fmla="*/ 6590 h 10000"/>
                  <a:gd name="connsiteX478" fmla="*/ 2961 w 10000"/>
                  <a:gd name="connsiteY478" fmla="*/ 6624 h 10000"/>
                  <a:gd name="connsiteX479" fmla="*/ 2961 w 10000"/>
                  <a:gd name="connsiteY479" fmla="*/ 6651 h 10000"/>
                  <a:gd name="connsiteX480" fmla="*/ 2961 w 10000"/>
                  <a:gd name="connsiteY480" fmla="*/ 6678 h 10000"/>
                  <a:gd name="connsiteX481" fmla="*/ 2949 w 10000"/>
                  <a:gd name="connsiteY481" fmla="*/ 6712 h 10000"/>
                  <a:gd name="connsiteX482" fmla="*/ 2949 w 10000"/>
                  <a:gd name="connsiteY482" fmla="*/ 6739 h 10000"/>
                  <a:gd name="connsiteX483" fmla="*/ 2939 w 10000"/>
                  <a:gd name="connsiteY483" fmla="*/ 6766 h 10000"/>
                  <a:gd name="connsiteX484" fmla="*/ 2939 w 10000"/>
                  <a:gd name="connsiteY484" fmla="*/ 6793 h 10000"/>
                  <a:gd name="connsiteX485" fmla="*/ 2906 w 10000"/>
                  <a:gd name="connsiteY485" fmla="*/ 6989 h 10000"/>
                  <a:gd name="connsiteX486" fmla="*/ 2906 w 10000"/>
                  <a:gd name="connsiteY486" fmla="*/ 7184 h 10000"/>
                  <a:gd name="connsiteX487" fmla="*/ 2916 w 10000"/>
                  <a:gd name="connsiteY487" fmla="*/ 7380 h 10000"/>
                  <a:gd name="connsiteX488" fmla="*/ 2949 w 10000"/>
                  <a:gd name="connsiteY488" fmla="*/ 7576 h 10000"/>
                  <a:gd name="connsiteX489" fmla="*/ 2995 w 10000"/>
                  <a:gd name="connsiteY489" fmla="*/ 7765 h 10000"/>
                  <a:gd name="connsiteX490" fmla="*/ 3061 w 10000"/>
                  <a:gd name="connsiteY490" fmla="*/ 7968 h 10000"/>
                  <a:gd name="connsiteX491" fmla="*/ 3128 w 10000"/>
                  <a:gd name="connsiteY491" fmla="*/ 8157 h 10000"/>
                  <a:gd name="connsiteX492" fmla="*/ 3204 w 10000"/>
                  <a:gd name="connsiteY492" fmla="*/ 8339 h 10000"/>
                  <a:gd name="connsiteX493" fmla="*/ 3502 w 10000"/>
                  <a:gd name="connsiteY493" fmla="*/ 8852 h 10000"/>
                  <a:gd name="connsiteX494" fmla="*/ 3073 w 10000"/>
                  <a:gd name="connsiteY494" fmla="*/ 8832 h 10000"/>
                  <a:gd name="connsiteX495" fmla="*/ 2619 w 10000"/>
                  <a:gd name="connsiteY495" fmla="*/ 8832 h 10000"/>
                  <a:gd name="connsiteX496" fmla="*/ 2399 w 10000"/>
                  <a:gd name="connsiteY496" fmla="*/ 8832 h 10000"/>
                  <a:gd name="connsiteX497" fmla="*/ 2178 w 10000"/>
                  <a:gd name="connsiteY497" fmla="*/ 8845 h 10000"/>
                  <a:gd name="connsiteX498" fmla="*/ 1956 w 10000"/>
                  <a:gd name="connsiteY498" fmla="*/ 8859 h 10000"/>
                  <a:gd name="connsiteX499" fmla="*/ 1723 w 10000"/>
                  <a:gd name="connsiteY499" fmla="*/ 8879 h 10000"/>
                  <a:gd name="connsiteX500" fmla="*/ 1514 w 10000"/>
                  <a:gd name="connsiteY500" fmla="*/ 8906 h 10000"/>
                  <a:gd name="connsiteX501" fmla="*/ 1293 w 10000"/>
                  <a:gd name="connsiteY501" fmla="*/ 8933 h 10000"/>
                  <a:gd name="connsiteX502" fmla="*/ 1083 w 10000"/>
                  <a:gd name="connsiteY502" fmla="*/ 8967 h 10000"/>
                  <a:gd name="connsiteX503" fmla="*/ 873 w 10000"/>
                  <a:gd name="connsiteY503" fmla="*/ 9014 h 10000"/>
                  <a:gd name="connsiteX504" fmla="*/ 685 w 10000"/>
                  <a:gd name="connsiteY504" fmla="*/ 9068 h 10000"/>
                  <a:gd name="connsiteX505" fmla="*/ 486 w 10000"/>
                  <a:gd name="connsiteY505" fmla="*/ 9136 h 10000"/>
                  <a:gd name="connsiteX506" fmla="*/ 299 w 10000"/>
                  <a:gd name="connsiteY506" fmla="*/ 9196 h 10000"/>
                  <a:gd name="connsiteX507" fmla="*/ 122 w 10000"/>
                  <a:gd name="connsiteY507" fmla="*/ 9278 h 10000"/>
                  <a:gd name="connsiteX508" fmla="*/ 87 w 10000"/>
                  <a:gd name="connsiteY508" fmla="*/ 9305 h 10000"/>
                  <a:gd name="connsiteX509" fmla="*/ 66 w 10000"/>
                  <a:gd name="connsiteY509" fmla="*/ 9332 h 10000"/>
                  <a:gd name="connsiteX510" fmla="*/ 44 w 10000"/>
                  <a:gd name="connsiteY510" fmla="*/ 9359 h 10000"/>
                  <a:gd name="connsiteX511" fmla="*/ 22 w 10000"/>
                  <a:gd name="connsiteY511" fmla="*/ 9392 h 10000"/>
                  <a:gd name="connsiteX512" fmla="*/ 11 w 10000"/>
                  <a:gd name="connsiteY512" fmla="*/ 9419 h 10000"/>
                  <a:gd name="connsiteX513" fmla="*/ 0 w 10000"/>
                  <a:gd name="connsiteY513" fmla="*/ 9446 h 10000"/>
                  <a:gd name="connsiteX514" fmla="*/ 0 w 10000"/>
                  <a:gd name="connsiteY514" fmla="*/ 9473 h 10000"/>
                  <a:gd name="connsiteX515" fmla="*/ 0 w 10000"/>
                  <a:gd name="connsiteY515" fmla="*/ 9500 h 10000"/>
                  <a:gd name="connsiteX516" fmla="*/ 178 w 10000"/>
                  <a:gd name="connsiteY516" fmla="*/ 9534 h 10000"/>
                  <a:gd name="connsiteX517" fmla="*/ 355 w 10000"/>
                  <a:gd name="connsiteY517" fmla="*/ 9554 h 10000"/>
                  <a:gd name="connsiteX518" fmla="*/ 530 w 10000"/>
                  <a:gd name="connsiteY518" fmla="*/ 9581 h 10000"/>
                  <a:gd name="connsiteX519" fmla="*/ 718 w 10000"/>
                  <a:gd name="connsiteY519" fmla="*/ 9588 h 10000"/>
                  <a:gd name="connsiteX520" fmla="*/ 1083 w 10000"/>
                  <a:gd name="connsiteY520" fmla="*/ 9602 h 10000"/>
                  <a:gd name="connsiteX521" fmla="*/ 1459 w 10000"/>
                  <a:gd name="connsiteY521" fmla="*/ 9588 h 10000"/>
                  <a:gd name="connsiteX522" fmla="*/ 1834 w 10000"/>
                  <a:gd name="connsiteY522" fmla="*/ 9575 h 10000"/>
                  <a:gd name="connsiteX523" fmla="*/ 2210 w 10000"/>
                  <a:gd name="connsiteY523" fmla="*/ 9561 h 10000"/>
                  <a:gd name="connsiteX524" fmla="*/ 2575 w 10000"/>
                  <a:gd name="connsiteY524" fmla="*/ 9554 h 10000"/>
                  <a:gd name="connsiteX525" fmla="*/ 2949 w 10000"/>
                  <a:gd name="connsiteY525" fmla="*/ 9561 h 10000"/>
                  <a:gd name="connsiteX526" fmla="*/ 2949 w 10000"/>
                  <a:gd name="connsiteY526" fmla="*/ 9581 h 10000"/>
                  <a:gd name="connsiteX527" fmla="*/ 2961 w 10000"/>
                  <a:gd name="connsiteY527" fmla="*/ 9602 h 10000"/>
                  <a:gd name="connsiteX528" fmla="*/ 2961 w 10000"/>
                  <a:gd name="connsiteY528" fmla="*/ 9615 h 10000"/>
                  <a:gd name="connsiteX529" fmla="*/ 2961 w 10000"/>
                  <a:gd name="connsiteY529" fmla="*/ 9635 h 10000"/>
                  <a:gd name="connsiteX530" fmla="*/ 2984 w 10000"/>
                  <a:gd name="connsiteY530" fmla="*/ 9662 h 10000"/>
                  <a:gd name="connsiteX531" fmla="*/ 2995 w 10000"/>
                  <a:gd name="connsiteY531" fmla="*/ 9683 h 10000"/>
                  <a:gd name="connsiteX532" fmla="*/ 2995 w 10000"/>
                  <a:gd name="connsiteY532" fmla="*/ 9696 h 10000"/>
                  <a:gd name="connsiteX533" fmla="*/ 3017 w 10000"/>
                  <a:gd name="connsiteY533" fmla="*/ 9716 h 10000"/>
                  <a:gd name="connsiteX534" fmla="*/ 3040 w 10000"/>
                  <a:gd name="connsiteY534" fmla="*/ 9743 h 10000"/>
                  <a:gd name="connsiteX535" fmla="*/ 3073 w 10000"/>
                  <a:gd name="connsiteY535" fmla="*/ 9764 h 10000"/>
                  <a:gd name="connsiteX536" fmla="*/ 3106 w 10000"/>
                  <a:gd name="connsiteY536" fmla="*/ 9784 h 10000"/>
                  <a:gd name="connsiteX537" fmla="*/ 3128 w 10000"/>
                  <a:gd name="connsiteY537" fmla="*/ 9797 h 10000"/>
                  <a:gd name="connsiteX538" fmla="*/ 3171 w 10000"/>
                  <a:gd name="connsiteY538" fmla="*/ 9818 h 10000"/>
                  <a:gd name="connsiteX539" fmla="*/ 3204 w 10000"/>
                  <a:gd name="connsiteY539" fmla="*/ 9838 h 10000"/>
                  <a:gd name="connsiteX540" fmla="*/ 3248 w 10000"/>
                  <a:gd name="connsiteY540" fmla="*/ 9845 h 10000"/>
                  <a:gd name="connsiteX541" fmla="*/ 3282 w 10000"/>
                  <a:gd name="connsiteY541" fmla="*/ 9865 h 10000"/>
                  <a:gd name="connsiteX542" fmla="*/ 3315 w 10000"/>
                  <a:gd name="connsiteY542" fmla="*/ 9865 h 10000"/>
                  <a:gd name="connsiteX543" fmla="*/ 3326 w 10000"/>
                  <a:gd name="connsiteY543" fmla="*/ 9872 h 10000"/>
                  <a:gd name="connsiteX544" fmla="*/ 3338 w 10000"/>
                  <a:gd name="connsiteY544" fmla="*/ 9872 h 10000"/>
                  <a:gd name="connsiteX545" fmla="*/ 3359 w 10000"/>
                  <a:gd name="connsiteY545" fmla="*/ 9872 h 10000"/>
                  <a:gd name="connsiteX546" fmla="*/ 3371 w 10000"/>
                  <a:gd name="connsiteY546" fmla="*/ 9872 h 10000"/>
                  <a:gd name="connsiteX547" fmla="*/ 3382 w 10000"/>
                  <a:gd name="connsiteY547" fmla="*/ 9872 h 10000"/>
                  <a:gd name="connsiteX548" fmla="*/ 3404 w 10000"/>
                  <a:gd name="connsiteY548" fmla="*/ 9872 h 10000"/>
                  <a:gd name="connsiteX549" fmla="*/ 3415 w 10000"/>
                  <a:gd name="connsiteY549" fmla="*/ 9872 h 10000"/>
                  <a:gd name="connsiteX550" fmla="*/ 3448 w 10000"/>
                  <a:gd name="connsiteY550" fmla="*/ 9892 h 10000"/>
                  <a:gd name="connsiteX551" fmla="*/ 3469 w 10000"/>
                  <a:gd name="connsiteY551" fmla="*/ 9899 h 10000"/>
                  <a:gd name="connsiteX552" fmla="*/ 3502 w 10000"/>
                  <a:gd name="connsiteY552" fmla="*/ 9905 h 10000"/>
                  <a:gd name="connsiteX553" fmla="*/ 3536 w 10000"/>
                  <a:gd name="connsiteY553" fmla="*/ 9905 h 10000"/>
                  <a:gd name="connsiteX554" fmla="*/ 3580 w 10000"/>
                  <a:gd name="connsiteY554" fmla="*/ 9905 h 10000"/>
                  <a:gd name="connsiteX555" fmla="*/ 3613 w 10000"/>
                  <a:gd name="connsiteY555" fmla="*/ 9919 h 10000"/>
                  <a:gd name="connsiteX556" fmla="*/ 3657 w 10000"/>
                  <a:gd name="connsiteY556" fmla="*/ 9926 h 10000"/>
                  <a:gd name="connsiteX557" fmla="*/ 3669 w 10000"/>
                  <a:gd name="connsiteY557" fmla="*/ 9946 h 10000"/>
                  <a:gd name="connsiteX558" fmla="*/ 3746 w 10000"/>
                  <a:gd name="connsiteY558" fmla="*/ 9953 h 10000"/>
                  <a:gd name="connsiteX559" fmla="*/ 3801 w 10000"/>
                  <a:gd name="connsiteY559" fmla="*/ 9966 h 10000"/>
                  <a:gd name="connsiteX560" fmla="*/ 3878 w 10000"/>
                  <a:gd name="connsiteY560" fmla="*/ 9973 h 10000"/>
                  <a:gd name="connsiteX561" fmla="*/ 3934 w 10000"/>
                  <a:gd name="connsiteY561" fmla="*/ 9973 h 10000"/>
                  <a:gd name="connsiteX562" fmla="*/ 4012 w 10000"/>
                  <a:gd name="connsiteY562" fmla="*/ 9980 h 10000"/>
                  <a:gd name="connsiteX563" fmla="*/ 4089 w 10000"/>
                  <a:gd name="connsiteY563" fmla="*/ 9993 h 10000"/>
                  <a:gd name="connsiteX564" fmla="*/ 4144 w 10000"/>
                  <a:gd name="connsiteY564" fmla="*/ 9993 h 10000"/>
                  <a:gd name="connsiteX565" fmla="*/ 4221 w 10000"/>
                  <a:gd name="connsiteY56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895 w 10000"/>
                  <a:gd name="connsiteY454" fmla="*/ 3761 h 10000"/>
                  <a:gd name="connsiteX455" fmla="*/ 895 w 10000"/>
                  <a:gd name="connsiteY455" fmla="*/ 3781 h 10000"/>
                  <a:gd name="connsiteX456" fmla="*/ 873 w 10000"/>
                  <a:gd name="connsiteY456" fmla="*/ 3788 h 10000"/>
                  <a:gd name="connsiteX457" fmla="*/ 895 w 10000"/>
                  <a:gd name="connsiteY457" fmla="*/ 3862 h 10000"/>
                  <a:gd name="connsiteX458" fmla="*/ 873 w 10000"/>
                  <a:gd name="connsiteY458" fmla="*/ 3883 h 10000"/>
                  <a:gd name="connsiteX459" fmla="*/ 829 w 10000"/>
                  <a:gd name="connsiteY459" fmla="*/ 3889 h 10000"/>
                  <a:gd name="connsiteX460" fmla="*/ 774 w 10000"/>
                  <a:gd name="connsiteY460" fmla="*/ 3903 h 10000"/>
                  <a:gd name="connsiteX461" fmla="*/ 730 w 10000"/>
                  <a:gd name="connsiteY461" fmla="*/ 3916 h 10000"/>
                  <a:gd name="connsiteX462" fmla="*/ 674 w 10000"/>
                  <a:gd name="connsiteY462" fmla="*/ 3937 h 10000"/>
                  <a:gd name="connsiteX463" fmla="*/ 620 w 10000"/>
                  <a:gd name="connsiteY463" fmla="*/ 3957 h 10000"/>
                  <a:gd name="connsiteX464" fmla="*/ 597 w 10000"/>
                  <a:gd name="connsiteY464" fmla="*/ 3984 h 10000"/>
                  <a:gd name="connsiteX465" fmla="*/ 563 w 10000"/>
                  <a:gd name="connsiteY465" fmla="*/ 4018 h 10000"/>
                  <a:gd name="connsiteX466" fmla="*/ 530 w 10000"/>
                  <a:gd name="connsiteY466" fmla="*/ 4065 h 10000"/>
                  <a:gd name="connsiteX467" fmla="*/ 553 w 10000"/>
                  <a:gd name="connsiteY467" fmla="*/ 4092 h 10000"/>
                  <a:gd name="connsiteX468" fmla="*/ 553 w 10000"/>
                  <a:gd name="connsiteY468" fmla="*/ 4119 h 10000"/>
                  <a:gd name="connsiteX469" fmla="*/ 563 w 10000"/>
                  <a:gd name="connsiteY469" fmla="*/ 4146 h 10000"/>
                  <a:gd name="connsiteX470" fmla="*/ 574 w 10000"/>
                  <a:gd name="connsiteY470" fmla="*/ 4166 h 10000"/>
                  <a:gd name="connsiteX471" fmla="*/ 2486 w 10000"/>
                  <a:gd name="connsiteY471" fmla="*/ 6556 h 10000"/>
                  <a:gd name="connsiteX472" fmla="*/ 2608 w 10000"/>
                  <a:gd name="connsiteY472" fmla="*/ 6563 h 10000"/>
                  <a:gd name="connsiteX473" fmla="*/ 2740 w 10000"/>
                  <a:gd name="connsiteY473" fmla="*/ 6570 h 10000"/>
                  <a:gd name="connsiteX474" fmla="*/ 2862 w 10000"/>
                  <a:gd name="connsiteY474" fmla="*/ 6570 h 10000"/>
                  <a:gd name="connsiteX475" fmla="*/ 2984 w 10000"/>
                  <a:gd name="connsiteY475" fmla="*/ 6563 h 10000"/>
                  <a:gd name="connsiteX476" fmla="*/ 2984 w 10000"/>
                  <a:gd name="connsiteY476" fmla="*/ 6590 h 10000"/>
                  <a:gd name="connsiteX477" fmla="*/ 2961 w 10000"/>
                  <a:gd name="connsiteY477" fmla="*/ 6624 h 10000"/>
                  <a:gd name="connsiteX478" fmla="*/ 2961 w 10000"/>
                  <a:gd name="connsiteY478" fmla="*/ 6651 h 10000"/>
                  <a:gd name="connsiteX479" fmla="*/ 2961 w 10000"/>
                  <a:gd name="connsiteY479" fmla="*/ 6678 h 10000"/>
                  <a:gd name="connsiteX480" fmla="*/ 2949 w 10000"/>
                  <a:gd name="connsiteY480" fmla="*/ 6712 h 10000"/>
                  <a:gd name="connsiteX481" fmla="*/ 2949 w 10000"/>
                  <a:gd name="connsiteY481" fmla="*/ 6739 h 10000"/>
                  <a:gd name="connsiteX482" fmla="*/ 2939 w 10000"/>
                  <a:gd name="connsiteY482" fmla="*/ 6766 h 10000"/>
                  <a:gd name="connsiteX483" fmla="*/ 2939 w 10000"/>
                  <a:gd name="connsiteY483" fmla="*/ 6793 h 10000"/>
                  <a:gd name="connsiteX484" fmla="*/ 2906 w 10000"/>
                  <a:gd name="connsiteY484" fmla="*/ 6989 h 10000"/>
                  <a:gd name="connsiteX485" fmla="*/ 2906 w 10000"/>
                  <a:gd name="connsiteY485" fmla="*/ 7184 h 10000"/>
                  <a:gd name="connsiteX486" fmla="*/ 2916 w 10000"/>
                  <a:gd name="connsiteY486" fmla="*/ 7380 h 10000"/>
                  <a:gd name="connsiteX487" fmla="*/ 2949 w 10000"/>
                  <a:gd name="connsiteY487" fmla="*/ 7576 h 10000"/>
                  <a:gd name="connsiteX488" fmla="*/ 2995 w 10000"/>
                  <a:gd name="connsiteY488" fmla="*/ 7765 h 10000"/>
                  <a:gd name="connsiteX489" fmla="*/ 3061 w 10000"/>
                  <a:gd name="connsiteY489" fmla="*/ 7968 h 10000"/>
                  <a:gd name="connsiteX490" fmla="*/ 3128 w 10000"/>
                  <a:gd name="connsiteY490" fmla="*/ 8157 h 10000"/>
                  <a:gd name="connsiteX491" fmla="*/ 3204 w 10000"/>
                  <a:gd name="connsiteY491" fmla="*/ 8339 h 10000"/>
                  <a:gd name="connsiteX492" fmla="*/ 3502 w 10000"/>
                  <a:gd name="connsiteY492" fmla="*/ 8852 h 10000"/>
                  <a:gd name="connsiteX493" fmla="*/ 3073 w 10000"/>
                  <a:gd name="connsiteY493" fmla="*/ 8832 h 10000"/>
                  <a:gd name="connsiteX494" fmla="*/ 2619 w 10000"/>
                  <a:gd name="connsiteY494" fmla="*/ 8832 h 10000"/>
                  <a:gd name="connsiteX495" fmla="*/ 2399 w 10000"/>
                  <a:gd name="connsiteY495" fmla="*/ 8832 h 10000"/>
                  <a:gd name="connsiteX496" fmla="*/ 2178 w 10000"/>
                  <a:gd name="connsiteY496" fmla="*/ 8845 h 10000"/>
                  <a:gd name="connsiteX497" fmla="*/ 1956 w 10000"/>
                  <a:gd name="connsiteY497" fmla="*/ 8859 h 10000"/>
                  <a:gd name="connsiteX498" fmla="*/ 1723 w 10000"/>
                  <a:gd name="connsiteY498" fmla="*/ 8879 h 10000"/>
                  <a:gd name="connsiteX499" fmla="*/ 1514 w 10000"/>
                  <a:gd name="connsiteY499" fmla="*/ 8906 h 10000"/>
                  <a:gd name="connsiteX500" fmla="*/ 1293 w 10000"/>
                  <a:gd name="connsiteY500" fmla="*/ 8933 h 10000"/>
                  <a:gd name="connsiteX501" fmla="*/ 1083 w 10000"/>
                  <a:gd name="connsiteY501" fmla="*/ 8967 h 10000"/>
                  <a:gd name="connsiteX502" fmla="*/ 873 w 10000"/>
                  <a:gd name="connsiteY502" fmla="*/ 9014 h 10000"/>
                  <a:gd name="connsiteX503" fmla="*/ 685 w 10000"/>
                  <a:gd name="connsiteY503" fmla="*/ 9068 h 10000"/>
                  <a:gd name="connsiteX504" fmla="*/ 486 w 10000"/>
                  <a:gd name="connsiteY504" fmla="*/ 9136 h 10000"/>
                  <a:gd name="connsiteX505" fmla="*/ 299 w 10000"/>
                  <a:gd name="connsiteY505" fmla="*/ 9196 h 10000"/>
                  <a:gd name="connsiteX506" fmla="*/ 122 w 10000"/>
                  <a:gd name="connsiteY506" fmla="*/ 9278 h 10000"/>
                  <a:gd name="connsiteX507" fmla="*/ 87 w 10000"/>
                  <a:gd name="connsiteY507" fmla="*/ 9305 h 10000"/>
                  <a:gd name="connsiteX508" fmla="*/ 66 w 10000"/>
                  <a:gd name="connsiteY508" fmla="*/ 9332 h 10000"/>
                  <a:gd name="connsiteX509" fmla="*/ 44 w 10000"/>
                  <a:gd name="connsiteY509" fmla="*/ 9359 h 10000"/>
                  <a:gd name="connsiteX510" fmla="*/ 22 w 10000"/>
                  <a:gd name="connsiteY510" fmla="*/ 9392 h 10000"/>
                  <a:gd name="connsiteX511" fmla="*/ 11 w 10000"/>
                  <a:gd name="connsiteY511" fmla="*/ 9419 h 10000"/>
                  <a:gd name="connsiteX512" fmla="*/ 0 w 10000"/>
                  <a:gd name="connsiteY512" fmla="*/ 9446 h 10000"/>
                  <a:gd name="connsiteX513" fmla="*/ 0 w 10000"/>
                  <a:gd name="connsiteY513" fmla="*/ 9473 h 10000"/>
                  <a:gd name="connsiteX514" fmla="*/ 0 w 10000"/>
                  <a:gd name="connsiteY514" fmla="*/ 9500 h 10000"/>
                  <a:gd name="connsiteX515" fmla="*/ 178 w 10000"/>
                  <a:gd name="connsiteY515" fmla="*/ 9534 h 10000"/>
                  <a:gd name="connsiteX516" fmla="*/ 355 w 10000"/>
                  <a:gd name="connsiteY516" fmla="*/ 9554 h 10000"/>
                  <a:gd name="connsiteX517" fmla="*/ 530 w 10000"/>
                  <a:gd name="connsiteY517" fmla="*/ 9581 h 10000"/>
                  <a:gd name="connsiteX518" fmla="*/ 718 w 10000"/>
                  <a:gd name="connsiteY518" fmla="*/ 9588 h 10000"/>
                  <a:gd name="connsiteX519" fmla="*/ 1083 w 10000"/>
                  <a:gd name="connsiteY519" fmla="*/ 9602 h 10000"/>
                  <a:gd name="connsiteX520" fmla="*/ 1459 w 10000"/>
                  <a:gd name="connsiteY520" fmla="*/ 9588 h 10000"/>
                  <a:gd name="connsiteX521" fmla="*/ 1834 w 10000"/>
                  <a:gd name="connsiteY521" fmla="*/ 9575 h 10000"/>
                  <a:gd name="connsiteX522" fmla="*/ 2210 w 10000"/>
                  <a:gd name="connsiteY522" fmla="*/ 9561 h 10000"/>
                  <a:gd name="connsiteX523" fmla="*/ 2575 w 10000"/>
                  <a:gd name="connsiteY523" fmla="*/ 9554 h 10000"/>
                  <a:gd name="connsiteX524" fmla="*/ 2949 w 10000"/>
                  <a:gd name="connsiteY524" fmla="*/ 9561 h 10000"/>
                  <a:gd name="connsiteX525" fmla="*/ 2949 w 10000"/>
                  <a:gd name="connsiteY525" fmla="*/ 9581 h 10000"/>
                  <a:gd name="connsiteX526" fmla="*/ 2961 w 10000"/>
                  <a:gd name="connsiteY526" fmla="*/ 9602 h 10000"/>
                  <a:gd name="connsiteX527" fmla="*/ 2961 w 10000"/>
                  <a:gd name="connsiteY527" fmla="*/ 9615 h 10000"/>
                  <a:gd name="connsiteX528" fmla="*/ 2961 w 10000"/>
                  <a:gd name="connsiteY528" fmla="*/ 9635 h 10000"/>
                  <a:gd name="connsiteX529" fmla="*/ 2984 w 10000"/>
                  <a:gd name="connsiteY529" fmla="*/ 9662 h 10000"/>
                  <a:gd name="connsiteX530" fmla="*/ 2995 w 10000"/>
                  <a:gd name="connsiteY530" fmla="*/ 9683 h 10000"/>
                  <a:gd name="connsiteX531" fmla="*/ 2995 w 10000"/>
                  <a:gd name="connsiteY531" fmla="*/ 9696 h 10000"/>
                  <a:gd name="connsiteX532" fmla="*/ 3017 w 10000"/>
                  <a:gd name="connsiteY532" fmla="*/ 9716 h 10000"/>
                  <a:gd name="connsiteX533" fmla="*/ 3040 w 10000"/>
                  <a:gd name="connsiteY533" fmla="*/ 9743 h 10000"/>
                  <a:gd name="connsiteX534" fmla="*/ 3073 w 10000"/>
                  <a:gd name="connsiteY534" fmla="*/ 9764 h 10000"/>
                  <a:gd name="connsiteX535" fmla="*/ 3106 w 10000"/>
                  <a:gd name="connsiteY535" fmla="*/ 9784 h 10000"/>
                  <a:gd name="connsiteX536" fmla="*/ 3128 w 10000"/>
                  <a:gd name="connsiteY536" fmla="*/ 9797 h 10000"/>
                  <a:gd name="connsiteX537" fmla="*/ 3171 w 10000"/>
                  <a:gd name="connsiteY537" fmla="*/ 9818 h 10000"/>
                  <a:gd name="connsiteX538" fmla="*/ 3204 w 10000"/>
                  <a:gd name="connsiteY538" fmla="*/ 9838 h 10000"/>
                  <a:gd name="connsiteX539" fmla="*/ 3248 w 10000"/>
                  <a:gd name="connsiteY539" fmla="*/ 9845 h 10000"/>
                  <a:gd name="connsiteX540" fmla="*/ 3282 w 10000"/>
                  <a:gd name="connsiteY540" fmla="*/ 9865 h 10000"/>
                  <a:gd name="connsiteX541" fmla="*/ 3315 w 10000"/>
                  <a:gd name="connsiteY541" fmla="*/ 9865 h 10000"/>
                  <a:gd name="connsiteX542" fmla="*/ 3326 w 10000"/>
                  <a:gd name="connsiteY542" fmla="*/ 9872 h 10000"/>
                  <a:gd name="connsiteX543" fmla="*/ 3338 w 10000"/>
                  <a:gd name="connsiteY543" fmla="*/ 9872 h 10000"/>
                  <a:gd name="connsiteX544" fmla="*/ 3359 w 10000"/>
                  <a:gd name="connsiteY544" fmla="*/ 9872 h 10000"/>
                  <a:gd name="connsiteX545" fmla="*/ 3371 w 10000"/>
                  <a:gd name="connsiteY545" fmla="*/ 9872 h 10000"/>
                  <a:gd name="connsiteX546" fmla="*/ 3382 w 10000"/>
                  <a:gd name="connsiteY546" fmla="*/ 9872 h 10000"/>
                  <a:gd name="connsiteX547" fmla="*/ 3404 w 10000"/>
                  <a:gd name="connsiteY547" fmla="*/ 9872 h 10000"/>
                  <a:gd name="connsiteX548" fmla="*/ 3415 w 10000"/>
                  <a:gd name="connsiteY548" fmla="*/ 9872 h 10000"/>
                  <a:gd name="connsiteX549" fmla="*/ 3448 w 10000"/>
                  <a:gd name="connsiteY549" fmla="*/ 9892 h 10000"/>
                  <a:gd name="connsiteX550" fmla="*/ 3469 w 10000"/>
                  <a:gd name="connsiteY550" fmla="*/ 9899 h 10000"/>
                  <a:gd name="connsiteX551" fmla="*/ 3502 w 10000"/>
                  <a:gd name="connsiteY551" fmla="*/ 9905 h 10000"/>
                  <a:gd name="connsiteX552" fmla="*/ 3536 w 10000"/>
                  <a:gd name="connsiteY552" fmla="*/ 9905 h 10000"/>
                  <a:gd name="connsiteX553" fmla="*/ 3580 w 10000"/>
                  <a:gd name="connsiteY553" fmla="*/ 9905 h 10000"/>
                  <a:gd name="connsiteX554" fmla="*/ 3613 w 10000"/>
                  <a:gd name="connsiteY554" fmla="*/ 9919 h 10000"/>
                  <a:gd name="connsiteX555" fmla="*/ 3657 w 10000"/>
                  <a:gd name="connsiteY555" fmla="*/ 9926 h 10000"/>
                  <a:gd name="connsiteX556" fmla="*/ 3669 w 10000"/>
                  <a:gd name="connsiteY556" fmla="*/ 9946 h 10000"/>
                  <a:gd name="connsiteX557" fmla="*/ 3746 w 10000"/>
                  <a:gd name="connsiteY557" fmla="*/ 9953 h 10000"/>
                  <a:gd name="connsiteX558" fmla="*/ 3801 w 10000"/>
                  <a:gd name="connsiteY558" fmla="*/ 9966 h 10000"/>
                  <a:gd name="connsiteX559" fmla="*/ 3878 w 10000"/>
                  <a:gd name="connsiteY559" fmla="*/ 9973 h 10000"/>
                  <a:gd name="connsiteX560" fmla="*/ 3934 w 10000"/>
                  <a:gd name="connsiteY560" fmla="*/ 9973 h 10000"/>
                  <a:gd name="connsiteX561" fmla="*/ 4012 w 10000"/>
                  <a:gd name="connsiteY561" fmla="*/ 9980 h 10000"/>
                  <a:gd name="connsiteX562" fmla="*/ 4089 w 10000"/>
                  <a:gd name="connsiteY562" fmla="*/ 9993 h 10000"/>
                  <a:gd name="connsiteX563" fmla="*/ 4144 w 10000"/>
                  <a:gd name="connsiteY563" fmla="*/ 9993 h 10000"/>
                  <a:gd name="connsiteX564" fmla="*/ 4221 w 10000"/>
                  <a:gd name="connsiteY56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895 w 10000"/>
                  <a:gd name="connsiteY453" fmla="*/ 3761 h 10000"/>
                  <a:gd name="connsiteX454" fmla="*/ 895 w 10000"/>
                  <a:gd name="connsiteY454" fmla="*/ 3781 h 10000"/>
                  <a:gd name="connsiteX455" fmla="*/ 873 w 10000"/>
                  <a:gd name="connsiteY455" fmla="*/ 3788 h 10000"/>
                  <a:gd name="connsiteX456" fmla="*/ 895 w 10000"/>
                  <a:gd name="connsiteY456" fmla="*/ 3862 h 10000"/>
                  <a:gd name="connsiteX457" fmla="*/ 873 w 10000"/>
                  <a:gd name="connsiteY457" fmla="*/ 3883 h 10000"/>
                  <a:gd name="connsiteX458" fmla="*/ 829 w 10000"/>
                  <a:gd name="connsiteY458" fmla="*/ 3889 h 10000"/>
                  <a:gd name="connsiteX459" fmla="*/ 774 w 10000"/>
                  <a:gd name="connsiteY459" fmla="*/ 3903 h 10000"/>
                  <a:gd name="connsiteX460" fmla="*/ 730 w 10000"/>
                  <a:gd name="connsiteY460" fmla="*/ 3916 h 10000"/>
                  <a:gd name="connsiteX461" fmla="*/ 674 w 10000"/>
                  <a:gd name="connsiteY461" fmla="*/ 3937 h 10000"/>
                  <a:gd name="connsiteX462" fmla="*/ 620 w 10000"/>
                  <a:gd name="connsiteY462" fmla="*/ 3957 h 10000"/>
                  <a:gd name="connsiteX463" fmla="*/ 597 w 10000"/>
                  <a:gd name="connsiteY463" fmla="*/ 3984 h 10000"/>
                  <a:gd name="connsiteX464" fmla="*/ 563 w 10000"/>
                  <a:gd name="connsiteY464" fmla="*/ 4018 h 10000"/>
                  <a:gd name="connsiteX465" fmla="*/ 530 w 10000"/>
                  <a:gd name="connsiteY465" fmla="*/ 4065 h 10000"/>
                  <a:gd name="connsiteX466" fmla="*/ 553 w 10000"/>
                  <a:gd name="connsiteY466" fmla="*/ 4092 h 10000"/>
                  <a:gd name="connsiteX467" fmla="*/ 553 w 10000"/>
                  <a:gd name="connsiteY467" fmla="*/ 4119 h 10000"/>
                  <a:gd name="connsiteX468" fmla="*/ 563 w 10000"/>
                  <a:gd name="connsiteY468" fmla="*/ 4146 h 10000"/>
                  <a:gd name="connsiteX469" fmla="*/ 574 w 10000"/>
                  <a:gd name="connsiteY469" fmla="*/ 4166 h 10000"/>
                  <a:gd name="connsiteX470" fmla="*/ 2486 w 10000"/>
                  <a:gd name="connsiteY470" fmla="*/ 6556 h 10000"/>
                  <a:gd name="connsiteX471" fmla="*/ 2608 w 10000"/>
                  <a:gd name="connsiteY471" fmla="*/ 6563 h 10000"/>
                  <a:gd name="connsiteX472" fmla="*/ 2740 w 10000"/>
                  <a:gd name="connsiteY472" fmla="*/ 6570 h 10000"/>
                  <a:gd name="connsiteX473" fmla="*/ 2862 w 10000"/>
                  <a:gd name="connsiteY473" fmla="*/ 6570 h 10000"/>
                  <a:gd name="connsiteX474" fmla="*/ 2984 w 10000"/>
                  <a:gd name="connsiteY474" fmla="*/ 6563 h 10000"/>
                  <a:gd name="connsiteX475" fmla="*/ 2984 w 10000"/>
                  <a:gd name="connsiteY475" fmla="*/ 6590 h 10000"/>
                  <a:gd name="connsiteX476" fmla="*/ 2961 w 10000"/>
                  <a:gd name="connsiteY476" fmla="*/ 6624 h 10000"/>
                  <a:gd name="connsiteX477" fmla="*/ 2961 w 10000"/>
                  <a:gd name="connsiteY477" fmla="*/ 6651 h 10000"/>
                  <a:gd name="connsiteX478" fmla="*/ 2961 w 10000"/>
                  <a:gd name="connsiteY478" fmla="*/ 6678 h 10000"/>
                  <a:gd name="connsiteX479" fmla="*/ 2949 w 10000"/>
                  <a:gd name="connsiteY479" fmla="*/ 6712 h 10000"/>
                  <a:gd name="connsiteX480" fmla="*/ 2949 w 10000"/>
                  <a:gd name="connsiteY480" fmla="*/ 6739 h 10000"/>
                  <a:gd name="connsiteX481" fmla="*/ 2939 w 10000"/>
                  <a:gd name="connsiteY481" fmla="*/ 6766 h 10000"/>
                  <a:gd name="connsiteX482" fmla="*/ 2939 w 10000"/>
                  <a:gd name="connsiteY482" fmla="*/ 6793 h 10000"/>
                  <a:gd name="connsiteX483" fmla="*/ 2906 w 10000"/>
                  <a:gd name="connsiteY483" fmla="*/ 6989 h 10000"/>
                  <a:gd name="connsiteX484" fmla="*/ 2906 w 10000"/>
                  <a:gd name="connsiteY484" fmla="*/ 7184 h 10000"/>
                  <a:gd name="connsiteX485" fmla="*/ 2916 w 10000"/>
                  <a:gd name="connsiteY485" fmla="*/ 7380 h 10000"/>
                  <a:gd name="connsiteX486" fmla="*/ 2949 w 10000"/>
                  <a:gd name="connsiteY486" fmla="*/ 7576 h 10000"/>
                  <a:gd name="connsiteX487" fmla="*/ 2995 w 10000"/>
                  <a:gd name="connsiteY487" fmla="*/ 7765 h 10000"/>
                  <a:gd name="connsiteX488" fmla="*/ 3061 w 10000"/>
                  <a:gd name="connsiteY488" fmla="*/ 7968 h 10000"/>
                  <a:gd name="connsiteX489" fmla="*/ 3128 w 10000"/>
                  <a:gd name="connsiteY489" fmla="*/ 8157 h 10000"/>
                  <a:gd name="connsiteX490" fmla="*/ 3204 w 10000"/>
                  <a:gd name="connsiteY490" fmla="*/ 8339 h 10000"/>
                  <a:gd name="connsiteX491" fmla="*/ 3502 w 10000"/>
                  <a:gd name="connsiteY491" fmla="*/ 8852 h 10000"/>
                  <a:gd name="connsiteX492" fmla="*/ 3073 w 10000"/>
                  <a:gd name="connsiteY492" fmla="*/ 8832 h 10000"/>
                  <a:gd name="connsiteX493" fmla="*/ 2619 w 10000"/>
                  <a:gd name="connsiteY493" fmla="*/ 8832 h 10000"/>
                  <a:gd name="connsiteX494" fmla="*/ 2399 w 10000"/>
                  <a:gd name="connsiteY494" fmla="*/ 8832 h 10000"/>
                  <a:gd name="connsiteX495" fmla="*/ 2178 w 10000"/>
                  <a:gd name="connsiteY495" fmla="*/ 8845 h 10000"/>
                  <a:gd name="connsiteX496" fmla="*/ 1956 w 10000"/>
                  <a:gd name="connsiteY496" fmla="*/ 8859 h 10000"/>
                  <a:gd name="connsiteX497" fmla="*/ 1723 w 10000"/>
                  <a:gd name="connsiteY497" fmla="*/ 8879 h 10000"/>
                  <a:gd name="connsiteX498" fmla="*/ 1514 w 10000"/>
                  <a:gd name="connsiteY498" fmla="*/ 8906 h 10000"/>
                  <a:gd name="connsiteX499" fmla="*/ 1293 w 10000"/>
                  <a:gd name="connsiteY499" fmla="*/ 8933 h 10000"/>
                  <a:gd name="connsiteX500" fmla="*/ 1083 w 10000"/>
                  <a:gd name="connsiteY500" fmla="*/ 8967 h 10000"/>
                  <a:gd name="connsiteX501" fmla="*/ 873 w 10000"/>
                  <a:gd name="connsiteY501" fmla="*/ 9014 h 10000"/>
                  <a:gd name="connsiteX502" fmla="*/ 685 w 10000"/>
                  <a:gd name="connsiteY502" fmla="*/ 9068 h 10000"/>
                  <a:gd name="connsiteX503" fmla="*/ 486 w 10000"/>
                  <a:gd name="connsiteY503" fmla="*/ 9136 h 10000"/>
                  <a:gd name="connsiteX504" fmla="*/ 299 w 10000"/>
                  <a:gd name="connsiteY504" fmla="*/ 9196 h 10000"/>
                  <a:gd name="connsiteX505" fmla="*/ 122 w 10000"/>
                  <a:gd name="connsiteY505" fmla="*/ 9278 h 10000"/>
                  <a:gd name="connsiteX506" fmla="*/ 87 w 10000"/>
                  <a:gd name="connsiteY506" fmla="*/ 9305 h 10000"/>
                  <a:gd name="connsiteX507" fmla="*/ 66 w 10000"/>
                  <a:gd name="connsiteY507" fmla="*/ 9332 h 10000"/>
                  <a:gd name="connsiteX508" fmla="*/ 44 w 10000"/>
                  <a:gd name="connsiteY508" fmla="*/ 9359 h 10000"/>
                  <a:gd name="connsiteX509" fmla="*/ 22 w 10000"/>
                  <a:gd name="connsiteY509" fmla="*/ 9392 h 10000"/>
                  <a:gd name="connsiteX510" fmla="*/ 11 w 10000"/>
                  <a:gd name="connsiteY510" fmla="*/ 9419 h 10000"/>
                  <a:gd name="connsiteX511" fmla="*/ 0 w 10000"/>
                  <a:gd name="connsiteY511" fmla="*/ 9446 h 10000"/>
                  <a:gd name="connsiteX512" fmla="*/ 0 w 10000"/>
                  <a:gd name="connsiteY512" fmla="*/ 9473 h 10000"/>
                  <a:gd name="connsiteX513" fmla="*/ 0 w 10000"/>
                  <a:gd name="connsiteY513" fmla="*/ 9500 h 10000"/>
                  <a:gd name="connsiteX514" fmla="*/ 178 w 10000"/>
                  <a:gd name="connsiteY514" fmla="*/ 9534 h 10000"/>
                  <a:gd name="connsiteX515" fmla="*/ 355 w 10000"/>
                  <a:gd name="connsiteY515" fmla="*/ 9554 h 10000"/>
                  <a:gd name="connsiteX516" fmla="*/ 530 w 10000"/>
                  <a:gd name="connsiteY516" fmla="*/ 9581 h 10000"/>
                  <a:gd name="connsiteX517" fmla="*/ 718 w 10000"/>
                  <a:gd name="connsiteY517" fmla="*/ 9588 h 10000"/>
                  <a:gd name="connsiteX518" fmla="*/ 1083 w 10000"/>
                  <a:gd name="connsiteY518" fmla="*/ 9602 h 10000"/>
                  <a:gd name="connsiteX519" fmla="*/ 1459 w 10000"/>
                  <a:gd name="connsiteY519" fmla="*/ 9588 h 10000"/>
                  <a:gd name="connsiteX520" fmla="*/ 1834 w 10000"/>
                  <a:gd name="connsiteY520" fmla="*/ 9575 h 10000"/>
                  <a:gd name="connsiteX521" fmla="*/ 2210 w 10000"/>
                  <a:gd name="connsiteY521" fmla="*/ 9561 h 10000"/>
                  <a:gd name="connsiteX522" fmla="*/ 2575 w 10000"/>
                  <a:gd name="connsiteY522" fmla="*/ 9554 h 10000"/>
                  <a:gd name="connsiteX523" fmla="*/ 2949 w 10000"/>
                  <a:gd name="connsiteY523" fmla="*/ 9561 h 10000"/>
                  <a:gd name="connsiteX524" fmla="*/ 2949 w 10000"/>
                  <a:gd name="connsiteY524" fmla="*/ 9581 h 10000"/>
                  <a:gd name="connsiteX525" fmla="*/ 2961 w 10000"/>
                  <a:gd name="connsiteY525" fmla="*/ 9602 h 10000"/>
                  <a:gd name="connsiteX526" fmla="*/ 2961 w 10000"/>
                  <a:gd name="connsiteY526" fmla="*/ 9615 h 10000"/>
                  <a:gd name="connsiteX527" fmla="*/ 2961 w 10000"/>
                  <a:gd name="connsiteY527" fmla="*/ 9635 h 10000"/>
                  <a:gd name="connsiteX528" fmla="*/ 2984 w 10000"/>
                  <a:gd name="connsiteY528" fmla="*/ 9662 h 10000"/>
                  <a:gd name="connsiteX529" fmla="*/ 2995 w 10000"/>
                  <a:gd name="connsiteY529" fmla="*/ 9683 h 10000"/>
                  <a:gd name="connsiteX530" fmla="*/ 2995 w 10000"/>
                  <a:gd name="connsiteY530" fmla="*/ 9696 h 10000"/>
                  <a:gd name="connsiteX531" fmla="*/ 3017 w 10000"/>
                  <a:gd name="connsiteY531" fmla="*/ 9716 h 10000"/>
                  <a:gd name="connsiteX532" fmla="*/ 3040 w 10000"/>
                  <a:gd name="connsiteY532" fmla="*/ 9743 h 10000"/>
                  <a:gd name="connsiteX533" fmla="*/ 3073 w 10000"/>
                  <a:gd name="connsiteY533" fmla="*/ 9764 h 10000"/>
                  <a:gd name="connsiteX534" fmla="*/ 3106 w 10000"/>
                  <a:gd name="connsiteY534" fmla="*/ 9784 h 10000"/>
                  <a:gd name="connsiteX535" fmla="*/ 3128 w 10000"/>
                  <a:gd name="connsiteY535" fmla="*/ 9797 h 10000"/>
                  <a:gd name="connsiteX536" fmla="*/ 3171 w 10000"/>
                  <a:gd name="connsiteY536" fmla="*/ 9818 h 10000"/>
                  <a:gd name="connsiteX537" fmla="*/ 3204 w 10000"/>
                  <a:gd name="connsiteY537" fmla="*/ 9838 h 10000"/>
                  <a:gd name="connsiteX538" fmla="*/ 3248 w 10000"/>
                  <a:gd name="connsiteY538" fmla="*/ 9845 h 10000"/>
                  <a:gd name="connsiteX539" fmla="*/ 3282 w 10000"/>
                  <a:gd name="connsiteY539" fmla="*/ 9865 h 10000"/>
                  <a:gd name="connsiteX540" fmla="*/ 3315 w 10000"/>
                  <a:gd name="connsiteY540" fmla="*/ 9865 h 10000"/>
                  <a:gd name="connsiteX541" fmla="*/ 3326 w 10000"/>
                  <a:gd name="connsiteY541" fmla="*/ 9872 h 10000"/>
                  <a:gd name="connsiteX542" fmla="*/ 3338 w 10000"/>
                  <a:gd name="connsiteY542" fmla="*/ 9872 h 10000"/>
                  <a:gd name="connsiteX543" fmla="*/ 3359 w 10000"/>
                  <a:gd name="connsiteY543" fmla="*/ 9872 h 10000"/>
                  <a:gd name="connsiteX544" fmla="*/ 3371 w 10000"/>
                  <a:gd name="connsiteY544" fmla="*/ 9872 h 10000"/>
                  <a:gd name="connsiteX545" fmla="*/ 3382 w 10000"/>
                  <a:gd name="connsiteY545" fmla="*/ 9872 h 10000"/>
                  <a:gd name="connsiteX546" fmla="*/ 3404 w 10000"/>
                  <a:gd name="connsiteY546" fmla="*/ 9872 h 10000"/>
                  <a:gd name="connsiteX547" fmla="*/ 3415 w 10000"/>
                  <a:gd name="connsiteY547" fmla="*/ 9872 h 10000"/>
                  <a:gd name="connsiteX548" fmla="*/ 3448 w 10000"/>
                  <a:gd name="connsiteY548" fmla="*/ 9892 h 10000"/>
                  <a:gd name="connsiteX549" fmla="*/ 3469 w 10000"/>
                  <a:gd name="connsiteY549" fmla="*/ 9899 h 10000"/>
                  <a:gd name="connsiteX550" fmla="*/ 3502 w 10000"/>
                  <a:gd name="connsiteY550" fmla="*/ 9905 h 10000"/>
                  <a:gd name="connsiteX551" fmla="*/ 3536 w 10000"/>
                  <a:gd name="connsiteY551" fmla="*/ 9905 h 10000"/>
                  <a:gd name="connsiteX552" fmla="*/ 3580 w 10000"/>
                  <a:gd name="connsiteY552" fmla="*/ 9905 h 10000"/>
                  <a:gd name="connsiteX553" fmla="*/ 3613 w 10000"/>
                  <a:gd name="connsiteY553" fmla="*/ 9919 h 10000"/>
                  <a:gd name="connsiteX554" fmla="*/ 3657 w 10000"/>
                  <a:gd name="connsiteY554" fmla="*/ 9926 h 10000"/>
                  <a:gd name="connsiteX555" fmla="*/ 3669 w 10000"/>
                  <a:gd name="connsiteY555" fmla="*/ 9946 h 10000"/>
                  <a:gd name="connsiteX556" fmla="*/ 3746 w 10000"/>
                  <a:gd name="connsiteY556" fmla="*/ 9953 h 10000"/>
                  <a:gd name="connsiteX557" fmla="*/ 3801 w 10000"/>
                  <a:gd name="connsiteY557" fmla="*/ 9966 h 10000"/>
                  <a:gd name="connsiteX558" fmla="*/ 3878 w 10000"/>
                  <a:gd name="connsiteY558" fmla="*/ 9973 h 10000"/>
                  <a:gd name="connsiteX559" fmla="*/ 3934 w 10000"/>
                  <a:gd name="connsiteY559" fmla="*/ 9973 h 10000"/>
                  <a:gd name="connsiteX560" fmla="*/ 4012 w 10000"/>
                  <a:gd name="connsiteY560" fmla="*/ 9980 h 10000"/>
                  <a:gd name="connsiteX561" fmla="*/ 4089 w 10000"/>
                  <a:gd name="connsiteY561" fmla="*/ 9993 h 10000"/>
                  <a:gd name="connsiteX562" fmla="*/ 4144 w 10000"/>
                  <a:gd name="connsiteY562" fmla="*/ 9993 h 10000"/>
                  <a:gd name="connsiteX563" fmla="*/ 4221 w 10000"/>
                  <a:gd name="connsiteY56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895 w 10000"/>
                  <a:gd name="connsiteY452" fmla="*/ 3761 h 10000"/>
                  <a:gd name="connsiteX453" fmla="*/ 895 w 10000"/>
                  <a:gd name="connsiteY453" fmla="*/ 3781 h 10000"/>
                  <a:gd name="connsiteX454" fmla="*/ 873 w 10000"/>
                  <a:gd name="connsiteY454" fmla="*/ 3788 h 10000"/>
                  <a:gd name="connsiteX455" fmla="*/ 895 w 10000"/>
                  <a:gd name="connsiteY455" fmla="*/ 3862 h 10000"/>
                  <a:gd name="connsiteX456" fmla="*/ 873 w 10000"/>
                  <a:gd name="connsiteY456" fmla="*/ 3883 h 10000"/>
                  <a:gd name="connsiteX457" fmla="*/ 829 w 10000"/>
                  <a:gd name="connsiteY457" fmla="*/ 3889 h 10000"/>
                  <a:gd name="connsiteX458" fmla="*/ 774 w 10000"/>
                  <a:gd name="connsiteY458" fmla="*/ 3903 h 10000"/>
                  <a:gd name="connsiteX459" fmla="*/ 730 w 10000"/>
                  <a:gd name="connsiteY459" fmla="*/ 3916 h 10000"/>
                  <a:gd name="connsiteX460" fmla="*/ 674 w 10000"/>
                  <a:gd name="connsiteY460" fmla="*/ 3937 h 10000"/>
                  <a:gd name="connsiteX461" fmla="*/ 620 w 10000"/>
                  <a:gd name="connsiteY461" fmla="*/ 3957 h 10000"/>
                  <a:gd name="connsiteX462" fmla="*/ 597 w 10000"/>
                  <a:gd name="connsiteY462" fmla="*/ 3984 h 10000"/>
                  <a:gd name="connsiteX463" fmla="*/ 563 w 10000"/>
                  <a:gd name="connsiteY463" fmla="*/ 4018 h 10000"/>
                  <a:gd name="connsiteX464" fmla="*/ 530 w 10000"/>
                  <a:gd name="connsiteY464" fmla="*/ 4065 h 10000"/>
                  <a:gd name="connsiteX465" fmla="*/ 553 w 10000"/>
                  <a:gd name="connsiteY465" fmla="*/ 4092 h 10000"/>
                  <a:gd name="connsiteX466" fmla="*/ 553 w 10000"/>
                  <a:gd name="connsiteY466" fmla="*/ 4119 h 10000"/>
                  <a:gd name="connsiteX467" fmla="*/ 563 w 10000"/>
                  <a:gd name="connsiteY467" fmla="*/ 4146 h 10000"/>
                  <a:gd name="connsiteX468" fmla="*/ 574 w 10000"/>
                  <a:gd name="connsiteY468" fmla="*/ 4166 h 10000"/>
                  <a:gd name="connsiteX469" fmla="*/ 2486 w 10000"/>
                  <a:gd name="connsiteY469" fmla="*/ 6556 h 10000"/>
                  <a:gd name="connsiteX470" fmla="*/ 2608 w 10000"/>
                  <a:gd name="connsiteY470" fmla="*/ 6563 h 10000"/>
                  <a:gd name="connsiteX471" fmla="*/ 2740 w 10000"/>
                  <a:gd name="connsiteY471" fmla="*/ 6570 h 10000"/>
                  <a:gd name="connsiteX472" fmla="*/ 2862 w 10000"/>
                  <a:gd name="connsiteY472" fmla="*/ 6570 h 10000"/>
                  <a:gd name="connsiteX473" fmla="*/ 2984 w 10000"/>
                  <a:gd name="connsiteY473" fmla="*/ 6563 h 10000"/>
                  <a:gd name="connsiteX474" fmla="*/ 2984 w 10000"/>
                  <a:gd name="connsiteY474" fmla="*/ 6590 h 10000"/>
                  <a:gd name="connsiteX475" fmla="*/ 2961 w 10000"/>
                  <a:gd name="connsiteY475" fmla="*/ 6624 h 10000"/>
                  <a:gd name="connsiteX476" fmla="*/ 2961 w 10000"/>
                  <a:gd name="connsiteY476" fmla="*/ 6651 h 10000"/>
                  <a:gd name="connsiteX477" fmla="*/ 2961 w 10000"/>
                  <a:gd name="connsiteY477" fmla="*/ 6678 h 10000"/>
                  <a:gd name="connsiteX478" fmla="*/ 2949 w 10000"/>
                  <a:gd name="connsiteY478" fmla="*/ 6712 h 10000"/>
                  <a:gd name="connsiteX479" fmla="*/ 2949 w 10000"/>
                  <a:gd name="connsiteY479" fmla="*/ 6739 h 10000"/>
                  <a:gd name="connsiteX480" fmla="*/ 2939 w 10000"/>
                  <a:gd name="connsiteY480" fmla="*/ 6766 h 10000"/>
                  <a:gd name="connsiteX481" fmla="*/ 2939 w 10000"/>
                  <a:gd name="connsiteY481" fmla="*/ 6793 h 10000"/>
                  <a:gd name="connsiteX482" fmla="*/ 2906 w 10000"/>
                  <a:gd name="connsiteY482" fmla="*/ 6989 h 10000"/>
                  <a:gd name="connsiteX483" fmla="*/ 2906 w 10000"/>
                  <a:gd name="connsiteY483" fmla="*/ 7184 h 10000"/>
                  <a:gd name="connsiteX484" fmla="*/ 2916 w 10000"/>
                  <a:gd name="connsiteY484" fmla="*/ 7380 h 10000"/>
                  <a:gd name="connsiteX485" fmla="*/ 2949 w 10000"/>
                  <a:gd name="connsiteY485" fmla="*/ 7576 h 10000"/>
                  <a:gd name="connsiteX486" fmla="*/ 2995 w 10000"/>
                  <a:gd name="connsiteY486" fmla="*/ 7765 h 10000"/>
                  <a:gd name="connsiteX487" fmla="*/ 3061 w 10000"/>
                  <a:gd name="connsiteY487" fmla="*/ 7968 h 10000"/>
                  <a:gd name="connsiteX488" fmla="*/ 3128 w 10000"/>
                  <a:gd name="connsiteY488" fmla="*/ 8157 h 10000"/>
                  <a:gd name="connsiteX489" fmla="*/ 3204 w 10000"/>
                  <a:gd name="connsiteY489" fmla="*/ 8339 h 10000"/>
                  <a:gd name="connsiteX490" fmla="*/ 3502 w 10000"/>
                  <a:gd name="connsiteY490" fmla="*/ 8852 h 10000"/>
                  <a:gd name="connsiteX491" fmla="*/ 3073 w 10000"/>
                  <a:gd name="connsiteY491" fmla="*/ 8832 h 10000"/>
                  <a:gd name="connsiteX492" fmla="*/ 2619 w 10000"/>
                  <a:gd name="connsiteY492" fmla="*/ 8832 h 10000"/>
                  <a:gd name="connsiteX493" fmla="*/ 2399 w 10000"/>
                  <a:gd name="connsiteY493" fmla="*/ 8832 h 10000"/>
                  <a:gd name="connsiteX494" fmla="*/ 2178 w 10000"/>
                  <a:gd name="connsiteY494" fmla="*/ 8845 h 10000"/>
                  <a:gd name="connsiteX495" fmla="*/ 1956 w 10000"/>
                  <a:gd name="connsiteY495" fmla="*/ 8859 h 10000"/>
                  <a:gd name="connsiteX496" fmla="*/ 1723 w 10000"/>
                  <a:gd name="connsiteY496" fmla="*/ 8879 h 10000"/>
                  <a:gd name="connsiteX497" fmla="*/ 1514 w 10000"/>
                  <a:gd name="connsiteY497" fmla="*/ 8906 h 10000"/>
                  <a:gd name="connsiteX498" fmla="*/ 1293 w 10000"/>
                  <a:gd name="connsiteY498" fmla="*/ 8933 h 10000"/>
                  <a:gd name="connsiteX499" fmla="*/ 1083 w 10000"/>
                  <a:gd name="connsiteY499" fmla="*/ 8967 h 10000"/>
                  <a:gd name="connsiteX500" fmla="*/ 873 w 10000"/>
                  <a:gd name="connsiteY500" fmla="*/ 9014 h 10000"/>
                  <a:gd name="connsiteX501" fmla="*/ 685 w 10000"/>
                  <a:gd name="connsiteY501" fmla="*/ 9068 h 10000"/>
                  <a:gd name="connsiteX502" fmla="*/ 486 w 10000"/>
                  <a:gd name="connsiteY502" fmla="*/ 9136 h 10000"/>
                  <a:gd name="connsiteX503" fmla="*/ 299 w 10000"/>
                  <a:gd name="connsiteY503" fmla="*/ 9196 h 10000"/>
                  <a:gd name="connsiteX504" fmla="*/ 122 w 10000"/>
                  <a:gd name="connsiteY504" fmla="*/ 9278 h 10000"/>
                  <a:gd name="connsiteX505" fmla="*/ 87 w 10000"/>
                  <a:gd name="connsiteY505" fmla="*/ 9305 h 10000"/>
                  <a:gd name="connsiteX506" fmla="*/ 66 w 10000"/>
                  <a:gd name="connsiteY506" fmla="*/ 9332 h 10000"/>
                  <a:gd name="connsiteX507" fmla="*/ 44 w 10000"/>
                  <a:gd name="connsiteY507" fmla="*/ 9359 h 10000"/>
                  <a:gd name="connsiteX508" fmla="*/ 22 w 10000"/>
                  <a:gd name="connsiteY508" fmla="*/ 9392 h 10000"/>
                  <a:gd name="connsiteX509" fmla="*/ 11 w 10000"/>
                  <a:gd name="connsiteY509" fmla="*/ 9419 h 10000"/>
                  <a:gd name="connsiteX510" fmla="*/ 0 w 10000"/>
                  <a:gd name="connsiteY510" fmla="*/ 9446 h 10000"/>
                  <a:gd name="connsiteX511" fmla="*/ 0 w 10000"/>
                  <a:gd name="connsiteY511" fmla="*/ 9473 h 10000"/>
                  <a:gd name="connsiteX512" fmla="*/ 0 w 10000"/>
                  <a:gd name="connsiteY512" fmla="*/ 9500 h 10000"/>
                  <a:gd name="connsiteX513" fmla="*/ 178 w 10000"/>
                  <a:gd name="connsiteY513" fmla="*/ 9534 h 10000"/>
                  <a:gd name="connsiteX514" fmla="*/ 355 w 10000"/>
                  <a:gd name="connsiteY514" fmla="*/ 9554 h 10000"/>
                  <a:gd name="connsiteX515" fmla="*/ 530 w 10000"/>
                  <a:gd name="connsiteY515" fmla="*/ 9581 h 10000"/>
                  <a:gd name="connsiteX516" fmla="*/ 718 w 10000"/>
                  <a:gd name="connsiteY516" fmla="*/ 9588 h 10000"/>
                  <a:gd name="connsiteX517" fmla="*/ 1083 w 10000"/>
                  <a:gd name="connsiteY517" fmla="*/ 9602 h 10000"/>
                  <a:gd name="connsiteX518" fmla="*/ 1459 w 10000"/>
                  <a:gd name="connsiteY518" fmla="*/ 9588 h 10000"/>
                  <a:gd name="connsiteX519" fmla="*/ 1834 w 10000"/>
                  <a:gd name="connsiteY519" fmla="*/ 9575 h 10000"/>
                  <a:gd name="connsiteX520" fmla="*/ 2210 w 10000"/>
                  <a:gd name="connsiteY520" fmla="*/ 9561 h 10000"/>
                  <a:gd name="connsiteX521" fmla="*/ 2575 w 10000"/>
                  <a:gd name="connsiteY521" fmla="*/ 9554 h 10000"/>
                  <a:gd name="connsiteX522" fmla="*/ 2949 w 10000"/>
                  <a:gd name="connsiteY522" fmla="*/ 9561 h 10000"/>
                  <a:gd name="connsiteX523" fmla="*/ 2949 w 10000"/>
                  <a:gd name="connsiteY523" fmla="*/ 9581 h 10000"/>
                  <a:gd name="connsiteX524" fmla="*/ 2961 w 10000"/>
                  <a:gd name="connsiteY524" fmla="*/ 9602 h 10000"/>
                  <a:gd name="connsiteX525" fmla="*/ 2961 w 10000"/>
                  <a:gd name="connsiteY525" fmla="*/ 9615 h 10000"/>
                  <a:gd name="connsiteX526" fmla="*/ 2961 w 10000"/>
                  <a:gd name="connsiteY526" fmla="*/ 9635 h 10000"/>
                  <a:gd name="connsiteX527" fmla="*/ 2984 w 10000"/>
                  <a:gd name="connsiteY527" fmla="*/ 9662 h 10000"/>
                  <a:gd name="connsiteX528" fmla="*/ 2995 w 10000"/>
                  <a:gd name="connsiteY528" fmla="*/ 9683 h 10000"/>
                  <a:gd name="connsiteX529" fmla="*/ 2995 w 10000"/>
                  <a:gd name="connsiteY529" fmla="*/ 9696 h 10000"/>
                  <a:gd name="connsiteX530" fmla="*/ 3017 w 10000"/>
                  <a:gd name="connsiteY530" fmla="*/ 9716 h 10000"/>
                  <a:gd name="connsiteX531" fmla="*/ 3040 w 10000"/>
                  <a:gd name="connsiteY531" fmla="*/ 9743 h 10000"/>
                  <a:gd name="connsiteX532" fmla="*/ 3073 w 10000"/>
                  <a:gd name="connsiteY532" fmla="*/ 9764 h 10000"/>
                  <a:gd name="connsiteX533" fmla="*/ 3106 w 10000"/>
                  <a:gd name="connsiteY533" fmla="*/ 9784 h 10000"/>
                  <a:gd name="connsiteX534" fmla="*/ 3128 w 10000"/>
                  <a:gd name="connsiteY534" fmla="*/ 9797 h 10000"/>
                  <a:gd name="connsiteX535" fmla="*/ 3171 w 10000"/>
                  <a:gd name="connsiteY535" fmla="*/ 9818 h 10000"/>
                  <a:gd name="connsiteX536" fmla="*/ 3204 w 10000"/>
                  <a:gd name="connsiteY536" fmla="*/ 9838 h 10000"/>
                  <a:gd name="connsiteX537" fmla="*/ 3248 w 10000"/>
                  <a:gd name="connsiteY537" fmla="*/ 9845 h 10000"/>
                  <a:gd name="connsiteX538" fmla="*/ 3282 w 10000"/>
                  <a:gd name="connsiteY538" fmla="*/ 9865 h 10000"/>
                  <a:gd name="connsiteX539" fmla="*/ 3315 w 10000"/>
                  <a:gd name="connsiteY539" fmla="*/ 9865 h 10000"/>
                  <a:gd name="connsiteX540" fmla="*/ 3326 w 10000"/>
                  <a:gd name="connsiteY540" fmla="*/ 9872 h 10000"/>
                  <a:gd name="connsiteX541" fmla="*/ 3338 w 10000"/>
                  <a:gd name="connsiteY541" fmla="*/ 9872 h 10000"/>
                  <a:gd name="connsiteX542" fmla="*/ 3359 w 10000"/>
                  <a:gd name="connsiteY542" fmla="*/ 9872 h 10000"/>
                  <a:gd name="connsiteX543" fmla="*/ 3371 w 10000"/>
                  <a:gd name="connsiteY543" fmla="*/ 9872 h 10000"/>
                  <a:gd name="connsiteX544" fmla="*/ 3382 w 10000"/>
                  <a:gd name="connsiteY544" fmla="*/ 9872 h 10000"/>
                  <a:gd name="connsiteX545" fmla="*/ 3404 w 10000"/>
                  <a:gd name="connsiteY545" fmla="*/ 9872 h 10000"/>
                  <a:gd name="connsiteX546" fmla="*/ 3415 w 10000"/>
                  <a:gd name="connsiteY546" fmla="*/ 9872 h 10000"/>
                  <a:gd name="connsiteX547" fmla="*/ 3448 w 10000"/>
                  <a:gd name="connsiteY547" fmla="*/ 9892 h 10000"/>
                  <a:gd name="connsiteX548" fmla="*/ 3469 w 10000"/>
                  <a:gd name="connsiteY548" fmla="*/ 9899 h 10000"/>
                  <a:gd name="connsiteX549" fmla="*/ 3502 w 10000"/>
                  <a:gd name="connsiteY549" fmla="*/ 9905 h 10000"/>
                  <a:gd name="connsiteX550" fmla="*/ 3536 w 10000"/>
                  <a:gd name="connsiteY550" fmla="*/ 9905 h 10000"/>
                  <a:gd name="connsiteX551" fmla="*/ 3580 w 10000"/>
                  <a:gd name="connsiteY551" fmla="*/ 9905 h 10000"/>
                  <a:gd name="connsiteX552" fmla="*/ 3613 w 10000"/>
                  <a:gd name="connsiteY552" fmla="*/ 9919 h 10000"/>
                  <a:gd name="connsiteX553" fmla="*/ 3657 w 10000"/>
                  <a:gd name="connsiteY553" fmla="*/ 9926 h 10000"/>
                  <a:gd name="connsiteX554" fmla="*/ 3669 w 10000"/>
                  <a:gd name="connsiteY554" fmla="*/ 9946 h 10000"/>
                  <a:gd name="connsiteX555" fmla="*/ 3746 w 10000"/>
                  <a:gd name="connsiteY555" fmla="*/ 9953 h 10000"/>
                  <a:gd name="connsiteX556" fmla="*/ 3801 w 10000"/>
                  <a:gd name="connsiteY556" fmla="*/ 9966 h 10000"/>
                  <a:gd name="connsiteX557" fmla="*/ 3878 w 10000"/>
                  <a:gd name="connsiteY557" fmla="*/ 9973 h 10000"/>
                  <a:gd name="connsiteX558" fmla="*/ 3934 w 10000"/>
                  <a:gd name="connsiteY558" fmla="*/ 9973 h 10000"/>
                  <a:gd name="connsiteX559" fmla="*/ 4012 w 10000"/>
                  <a:gd name="connsiteY559" fmla="*/ 9980 h 10000"/>
                  <a:gd name="connsiteX560" fmla="*/ 4089 w 10000"/>
                  <a:gd name="connsiteY560" fmla="*/ 9993 h 10000"/>
                  <a:gd name="connsiteX561" fmla="*/ 4144 w 10000"/>
                  <a:gd name="connsiteY561" fmla="*/ 9993 h 10000"/>
                  <a:gd name="connsiteX562" fmla="*/ 4221 w 10000"/>
                  <a:gd name="connsiteY56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73 w 10000"/>
                  <a:gd name="connsiteY453" fmla="*/ 3788 h 10000"/>
                  <a:gd name="connsiteX454" fmla="*/ 895 w 10000"/>
                  <a:gd name="connsiteY454" fmla="*/ 3862 h 10000"/>
                  <a:gd name="connsiteX455" fmla="*/ 873 w 10000"/>
                  <a:gd name="connsiteY455" fmla="*/ 3883 h 10000"/>
                  <a:gd name="connsiteX456" fmla="*/ 829 w 10000"/>
                  <a:gd name="connsiteY456" fmla="*/ 3889 h 10000"/>
                  <a:gd name="connsiteX457" fmla="*/ 774 w 10000"/>
                  <a:gd name="connsiteY457" fmla="*/ 3903 h 10000"/>
                  <a:gd name="connsiteX458" fmla="*/ 730 w 10000"/>
                  <a:gd name="connsiteY458" fmla="*/ 3916 h 10000"/>
                  <a:gd name="connsiteX459" fmla="*/ 674 w 10000"/>
                  <a:gd name="connsiteY459" fmla="*/ 3937 h 10000"/>
                  <a:gd name="connsiteX460" fmla="*/ 620 w 10000"/>
                  <a:gd name="connsiteY460" fmla="*/ 3957 h 10000"/>
                  <a:gd name="connsiteX461" fmla="*/ 597 w 10000"/>
                  <a:gd name="connsiteY461" fmla="*/ 3984 h 10000"/>
                  <a:gd name="connsiteX462" fmla="*/ 563 w 10000"/>
                  <a:gd name="connsiteY462" fmla="*/ 4018 h 10000"/>
                  <a:gd name="connsiteX463" fmla="*/ 530 w 10000"/>
                  <a:gd name="connsiteY463" fmla="*/ 4065 h 10000"/>
                  <a:gd name="connsiteX464" fmla="*/ 553 w 10000"/>
                  <a:gd name="connsiteY464" fmla="*/ 4092 h 10000"/>
                  <a:gd name="connsiteX465" fmla="*/ 553 w 10000"/>
                  <a:gd name="connsiteY465" fmla="*/ 4119 h 10000"/>
                  <a:gd name="connsiteX466" fmla="*/ 563 w 10000"/>
                  <a:gd name="connsiteY466" fmla="*/ 4146 h 10000"/>
                  <a:gd name="connsiteX467" fmla="*/ 574 w 10000"/>
                  <a:gd name="connsiteY467" fmla="*/ 4166 h 10000"/>
                  <a:gd name="connsiteX468" fmla="*/ 2486 w 10000"/>
                  <a:gd name="connsiteY468" fmla="*/ 6556 h 10000"/>
                  <a:gd name="connsiteX469" fmla="*/ 2608 w 10000"/>
                  <a:gd name="connsiteY469" fmla="*/ 6563 h 10000"/>
                  <a:gd name="connsiteX470" fmla="*/ 2740 w 10000"/>
                  <a:gd name="connsiteY470" fmla="*/ 6570 h 10000"/>
                  <a:gd name="connsiteX471" fmla="*/ 2862 w 10000"/>
                  <a:gd name="connsiteY471" fmla="*/ 6570 h 10000"/>
                  <a:gd name="connsiteX472" fmla="*/ 2984 w 10000"/>
                  <a:gd name="connsiteY472" fmla="*/ 6563 h 10000"/>
                  <a:gd name="connsiteX473" fmla="*/ 2984 w 10000"/>
                  <a:gd name="connsiteY473" fmla="*/ 6590 h 10000"/>
                  <a:gd name="connsiteX474" fmla="*/ 2961 w 10000"/>
                  <a:gd name="connsiteY474" fmla="*/ 6624 h 10000"/>
                  <a:gd name="connsiteX475" fmla="*/ 2961 w 10000"/>
                  <a:gd name="connsiteY475" fmla="*/ 6651 h 10000"/>
                  <a:gd name="connsiteX476" fmla="*/ 2961 w 10000"/>
                  <a:gd name="connsiteY476" fmla="*/ 6678 h 10000"/>
                  <a:gd name="connsiteX477" fmla="*/ 2949 w 10000"/>
                  <a:gd name="connsiteY477" fmla="*/ 6712 h 10000"/>
                  <a:gd name="connsiteX478" fmla="*/ 2949 w 10000"/>
                  <a:gd name="connsiteY478" fmla="*/ 6739 h 10000"/>
                  <a:gd name="connsiteX479" fmla="*/ 2939 w 10000"/>
                  <a:gd name="connsiteY479" fmla="*/ 6766 h 10000"/>
                  <a:gd name="connsiteX480" fmla="*/ 2939 w 10000"/>
                  <a:gd name="connsiteY480" fmla="*/ 6793 h 10000"/>
                  <a:gd name="connsiteX481" fmla="*/ 2906 w 10000"/>
                  <a:gd name="connsiteY481" fmla="*/ 6989 h 10000"/>
                  <a:gd name="connsiteX482" fmla="*/ 2906 w 10000"/>
                  <a:gd name="connsiteY482" fmla="*/ 7184 h 10000"/>
                  <a:gd name="connsiteX483" fmla="*/ 2916 w 10000"/>
                  <a:gd name="connsiteY483" fmla="*/ 7380 h 10000"/>
                  <a:gd name="connsiteX484" fmla="*/ 2949 w 10000"/>
                  <a:gd name="connsiteY484" fmla="*/ 7576 h 10000"/>
                  <a:gd name="connsiteX485" fmla="*/ 2995 w 10000"/>
                  <a:gd name="connsiteY485" fmla="*/ 7765 h 10000"/>
                  <a:gd name="connsiteX486" fmla="*/ 3061 w 10000"/>
                  <a:gd name="connsiteY486" fmla="*/ 7968 h 10000"/>
                  <a:gd name="connsiteX487" fmla="*/ 3128 w 10000"/>
                  <a:gd name="connsiteY487" fmla="*/ 8157 h 10000"/>
                  <a:gd name="connsiteX488" fmla="*/ 3204 w 10000"/>
                  <a:gd name="connsiteY488" fmla="*/ 8339 h 10000"/>
                  <a:gd name="connsiteX489" fmla="*/ 3502 w 10000"/>
                  <a:gd name="connsiteY489" fmla="*/ 8852 h 10000"/>
                  <a:gd name="connsiteX490" fmla="*/ 3073 w 10000"/>
                  <a:gd name="connsiteY490" fmla="*/ 8832 h 10000"/>
                  <a:gd name="connsiteX491" fmla="*/ 2619 w 10000"/>
                  <a:gd name="connsiteY491" fmla="*/ 8832 h 10000"/>
                  <a:gd name="connsiteX492" fmla="*/ 2399 w 10000"/>
                  <a:gd name="connsiteY492" fmla="*/ 8832 h 10000"/>
                  <a:gd name="connsiteX493" fmla="*/ 2178 w 10000"/>
                  <a:gd name="connsiteY493" fmla="*/ 8845 h 10000"/>
                  <a:gd name="connsiteX494" fmla="*/ 1956 w 10000"/>
                  <a:gd name="connsiteY494" fmla="*/ 8859 h 10000"/>
                  <a:gd name="connsiteX495" fmla="*/ 1723 w 10000"/>
                  <a:gd name="connsiteY495" fmla="*/ 8879 h 10000"/>
                  <a:gd name="connsiteX496" fmla="*/ 1514 w 10000"/>
                  <a:gd name="connsiteY496" fmla="*/ 8906 h 10000"/>
                  <a:gd name="connsiteX497" fmla="*/ 1293 w 10000"/>
                  <a:gd name="connsiteY497" fmla="*/ 8933 h 10000"/>
                  <a:gd name="connsiteX498" fmla="*/ 1083 w 10000"/>
                  <a:gd name="connsiteY498" fmla="*/ 8967 h 10000"/>
                  <a:gd name="connsiteX499" fmla="*/ 873 w 10000"/>
                  <a:gd name="connsiteY499" fmla="*/ 9014 h 10000"/>
                  <a:gd name="connsiteX500" fmla="*/ 685 w 10000"/>
                  <a:gd name="connsiteY500" fmla="*/ 9068 h 10000"/>
                  <a:gd name="connsiteX501" fmla="*/ 486 w 10000"/>
                  <a:gd name="connsiteY501" fmla="*/ 9136 h 10000"/>
                  <a:gd name="connsiteX502" fmla="*/ 299 w 10000"/>
                  <a:gd name="connsiteY502" fmla="*/ 9196 h 10000"/>
                  <a:gd name="connsiteX503" fmla="*/ 122 w 10000"/>
                  <a:gd name="connsiteY503" fmla="*/ 9278 h 10000"/>
                  <a:gd name="connsiteX504" fmla="*/ 87 w 10000"/>
                  <a:gd name="connsiteY504" fmla="*/ 9305 h 10000"/>
                  <a:gd name="connsiteX505" fmla="*/ 66 w 10000"/>
                  <a:gd name="connsiteY505" fmla="*/ 9332 h 10000"/>
                  <a:gd name="connsiteX506" fmla="*/ 44 w 10000"/>
                  <a:gd name="connsiteY506" fmla="*/ 9359 h 10000"/>
                  <a:gd name="connsiteX507" fmla="*/ 22 w 10000"/>
                  <a:gd name="connsiteY507" fmla="*/ 9392 h 10000"/>
                  <a:gd name="connsiteX508" fmla="*/ 11 w 10000"/>
                  <a:gd name="connsiteY508" fmla="*/ 9419 h 10000"/>
                  <a:gd name="connsiteX509" fmla="*/ 0 w 10000"/>
                  <a:gd name="connsiteY509" fmla="*/ 9446 h 10000"/>
                  <a:gd name="connsiteX510" fmla="*/ 0 w 10000"/>
                  <a:gd name="connsiteY510" fmla="*/ 9473 h 10000"/>
                  <a:gd name="connsiteX511" fmla="*/ 0 w 10000"/>
                  <a:gd name="connsiteY511" fmla="*/ 9500 h 10000"/>
                  <a:gd name="connsiteX512" fmla="*/ 178 w 10000"/>
                  <a:gd name="connsiteY512" fmla="*/ 9534 h 10000"/>
                  <a:gd name="connsiteX513" fmla="*/ 355 w 10000"/>
                  <a:gd name="connsiteY513" fmla="*/ 9554 h 10000"/>
                  <a:gd name="connsiteX514" fmla="*/ 530 w 10000"/>
                  <a:gd name="connsiteY514" fmla="*/ 9581 h 10000"/>
                  <a:gd name="connsiteX515" fmla="*/ 718 w 10000"/>
                  <a:gd name="connsiteY515" fmla="*/ 9588 h 10000"/>
                  <a:gd name="connsiteX516" fmla="*/ 1083 w 10000"/>
                  <a:gd name="connsiteY516" fmla="*/ 9602 h 10000"/>
                  <a:gd name="connsiteX517" fmla="*/ 1459 w 10000"/>
                  <a:gd name="connsiteY517" fmla="*/ 9588 h 10000"/>
                  <a:gd name="connsiteX518" fmla="*/ 1834 w 10000"/>
                  <a:gd name="connsiteY518" fmla="*/ 9575 h 10000"/>
                  <a:gd name="connsiteX519" fmla="*/ 2210 w 10000"/>
                  <a:gd name="connsiteY519" fmla="*/ 9561 h 10000"/>
                  <a:gd name="connsiteX520" fmla="*/ 2575 w 10000"/>
                  <a:gd name="connsiteY520" fmla="*/ 9554 h 10000"/>
                  <a:gd name="connsiteX521" fmla="*/ 2949 w 10000"/>
                  <a:gd name="connsiteY521" fmla="*/ 9561 h 10000"/>
                  <a:gd name="connsiteX522" fmla="*/ 2949 w 10000"/>
                  <a:gd name="connsiteY522" fmla="*/ 9581 h 10000"/>
                  <a:gd name="connsiteX523" fmla="*/ 2961 w 10000"/>
                  <a:gd name="connsiteY523" fmla="*/ 9602 h 10000"/>
                  <a:gd name="connsiteX524" fmla="*/ 2961 w 10000"/>
                  <a:gd name="connsiteY524" fmla="*/ 9615 h 10000"/>
                  <a:gd name="connsiteX525" fmla="*/ 2961 w 10000"/>
                  <a:gd name="connsiteY525" fmla="*/ 9635 h 10000"/>
                  <a:gd name="connsiteX526" fmla="*/ 2984 w 10000"/>
                  <a:gd name="connsiteY526" fmla="*/ 9662 h 10000"/>
                  <a:gd name="connsiteX527" fmla="*/ 2995 w 10000"/>
                  <a:gd name="connsiteY527" fmla="*/ 9683 h 10000"/>
                  <a:gd name="connsiteX528" fmla="*/ 2995 w 10000"/>
                  <a:gd name="connsiteY528" fmla="*/ 9696 h 10000"/>
                  <a:gd name="connsiteX529" fmla="*/ 3017 w 10000"/>
                  <a:gd name="connsiteY529" fmla="*/ 9716 h 10000"/>
                  <a:gd name="connsiteX530" fmla="*/ 3040 w 10000"/>
                  <a:gd name="connsiteY530" fmla="*/ 9743 h 10000"/>
                  <a:gd name="connsiteX531" fmla="*/ 3073 w 10000"/>
                  <a:gd name="connsiteY531" fmla="*/ 9764 h 10000"/>
                  <a:gd name="connsiteX532" fmla="*/ 3106 w 10000"/>
                  <a:gd name="connsiteY532" fmla="*/ 9784 h 10000"/>
                  <a:gd name="connsiteX533" fmla="*/ 3128 w 10000"/>
                  <a:gd name="connsiteY533" fmla="*/ 9797 h 10000"/>
                  <a:gd name="connsiteX534" fmla="*/ 3171 w 10000"/>
                  <a:gd name="connsiteY534" fmla="*/ 9818 h 10000"/>
                  <a:gd name="connsiteX535" fmla="*/ 3204 w 10000"/>
                  <a:gd name="connsiteY535" fmla="*/ 9838 h 10000"/>
                  <a:gd name="connsiteX536" fmla="*/ 3248 w 10000"/>
                  <a:gd name="connsiteY536" fmla="*/ 9845 h 10000"/>
                  <a:gd name="connsiteX537" fmla="*/ 3282 w 10000"/>
                  <a:gd name="connsiteY537" fmla="*/ 9865 h 10000"/>
                  <a:gd name="connsiteX538" fmla="*/ 3315 w 10000"/>
                  <a:gd name="connsiteY538" fmla="*/ 9865 h 10000"/>
                  <a:gd name="connsiteX539" fmla="*/ 3326 w 10000"/>
                  <a:gd name="connsiteY539" fmla="*/ 9872 h 10000"/>
                  <a:gd name="connsiteX540" fmla="*/ 3338 w 10000"/>
                  <a:gd name="connsiteY540" fmla="*/ 9872 h 10000"/>
                  <a:gd name="connsiteX541" fmla="*/ 3359 w 10000"/>
                  <a:gd name="connsiteY541" fmla="*/ 9872 h 10000"/>
                  <a:gd name="connsiteX542" fmla="*/ 3371 w 10000"/>
                  <a:gd name="connsiteY542" fmla="*/ 9872 h 10000"/>
                  <a:gd name="connsiteX543" fmla="*/ 3382 w 10000"/>
                  <a:gd name="connsiteY543" fmla="*/ 9872 h 10000"/>
                  <a:gd name="connsiteX544" fmla="*/ 3404 w 10000"/>
                  <a:gd name="connsiteY544" fmla="*/ 9872 h 10000"/>
                  <a:gd name="connsiteX545" fmla="*/ 3415 w 10000"/>
                  <a:gd name="connsiteY545" fmla="*/ 9872 h 10000"/>
                  <a:gd name="connsiteX546" fmla="*/ 3448 w 10000"/>
                  <a:gd name="connsiteY546" fmla="*/ 9892 h 10000"/>
                  <a:gd name="connsiteX547" fmla="*/ 3469 w 10000"/>
                  <a:gd name="connsiteY547" fmla="*/ 9899 h 10000"/>
                  <a:gd name="connsiteX548" fmla="*/ 3502 w 10000"/>
                  <a:gd name="connsiteY548" fmla="*/ 9905 h 10000"/>
                  <a:gd name="connsiteX549" fmla="*/ 3536 w 10000"/>
                  <a:gd name="connsiteY549" fmla="*/ 9905 h 10000"/>
                  <a:gd name="connsiteX550" fmla="*/ 3580 w 10000"/>
                  <a:gd name="connsiteY550" fmla="*/ 9905 h 10000"/>
                  <a:gd name="connsiteX551" fmla="*/ 3613 w 10000"/>
                  <a:gd name="connsiteY551" fmla="*/ 9919 h 10000"/>
                  <a:gd name="connsiteX552" fmla="*/ 3657 w 10000"/>
                  <a:gd name="connsiteY552" fmla="*/ 9926 h 10000"/>
                  <a:gd name="connsiteX553" fmla="*/ 3669 w 10000"/>
                  <a:gd name="connsiteY553" fmla="*/ 9946 h 10000"/>
                  <a:gd name="connsiteX554" fmla="*/ 3746 w 10000"/>
                  <a:gd name="connsiteY554" fmla="*/ 9953 h 10000"/>
                  <a:gd name="connsiteX555" fmla="*/ 3801 w 10000"/>
                  <a:gd name="connsiteY555" fmla="*/ 9966 h 10000"/>
                  <a:gd name="connsiteX556" fmla="*/ 3878 w 10000"/>
                  <a:gd name="connsiteY556" fmla="*/ 9973 h 10000"/>
                  <a:gd name="connsiteX557" fmla="*/ 3934 w 10000"/>
                  <a:gd name="connsiteY557" fmla="*/ 9973 h 10000"/>
                  <a:gd name="connsiteX558" fmla="*/ 4012 w 10000"/>
                  <a:gd name="connsiteY558" fmla="*/ 9980 h 10000"/>
                  <a:gd name="connsiteX559" fmla="*/ 4089 w 10000"/>
                  <a:gd name="connsiteY559" fmla="*/ 9993 h 10000"/>
                  <a:gd name="connsiteX560" fmla="*/ 4144 w 10000"/>
                  <a:gd name="connsiteY560" fmla="*/ 9993 h 10000"/>
                  <a:gd name="connsiteX561" fmla="*/ 4221 w 10000"/>
                  <a:gd name="connsiteY56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873 w 10000"/>
                  <a:gd name="connsiteY454" fmla="*/ 3883 h 10000"/>
                  <a:gd name="connsiteX455" fmla="*/ 829 w 10000"/>
                  <a:gd name="connsiteY455" fmla="*/ 3889 h 10000"/>
                  <a:gd name="connsiteX456" fmla="*/ 774 w 10000"/>
                  <a:gd name="connsiteY456" fmla="*/ 3903 h 10000"/>
                  <a:gd name="connsiteX457" fmla="*/ 730 w 10000"/>
                  <a:gd name="connsiteY457" fmla="*/ 3916 h 10000"/>
                  <a:gd name="connsiteX458" fmla="*/ 674 w 10000"/>
                  <a:gd name="connsiteY458" fmla="*/ 3937 h 10000"/>
                  <a:gd name="connsiteX459" fmla="*/ 620 w 10000"/>
                  <a:gd name="connsiteY459" fmla="*/ 3957 h 10000"/>
                  <a:gd name="connsiteX460" fmla="*/ 597 w 10000"/>
                  <a:gd name="connsiteY460" fmla="*/ 3984 h 10000"/>
                  <a:gd name="connsiteX461" fmla="*/ 563 w 10000"/>
                  <a:gd name="connsiteY461" fmla="*/ 4018 h 10000"/>
                  <a:gd name="connsiteX462" fmla="*/ 530 w 10000"/>
                  <a:gd name="connsiteY462" fmla="*/ 4065 h 10000"/>
                  <a:gd name="connsiteX463" fmla="*/ 553 w 10000"/>
                  <a:gd name="connsiteY463" fmla="*/ 4092 h 10000"/>
                  <a:gd name="connsiteX464" fmla="*/ 553 w 10000"/>
                  <a:gd name="connsiteY464" fmla="*/ 4119 h 10000"/>
                  <a:gd name="connsiteX465" fmla="*/ 563 w 10000"/>
                  <a:gd name="connsiteY465" fmla="*/ 4146 h 10000"/>
                  <a:gd name="connsiteX466" fmla="*/ 574 w 10000"/>
                  <a:gd name="connsiteY466" fmla="*/ 4166 h 10000"/>
                  <a:gd name="connsiteX467" fmla="*/ 2486 w 10000"/>
                  <a:gd name="connsiteY467" fmla="*/ 6556 h 10000"/>
                  <a:gd name="connsiteX468" fmla="*/ 2608 w 10000"/>
                  <a:gd name="connsiteY468" fmla="*/ 6563 h 10000"/>
                  <a:gd name="connsiteX469" fmla="*/ 2740 w 10000"/>
                  <a:gd name="connsiteY469" fmla="*/ 6570 h 10000"/>
                  <a:gd name="connsiteX470" fmla="*/ 2862 w 10000"/>
                  <a:gd name="connsiteY470" fmla="*/ 6570 h 10000"/>
                  <a:gd name="connsiteX471" fmla="*/ 2984 w 10000"/>
                  <a:gd name="connsiteY471" fmla="*/ 6563 h 10000"/>
                  <a:gd name="connsiteX472" fmla="*/ 2984 w 10000"/>
                  <a:gd name="connsiteY472" fmla="*/ 6590 h 10000"/>
                  <a:gd name="connsiteX473" fmla="*/ 2961 w 10000"/>
                  <a:gd name="connsiteY473" fmla="*/ 6624 h 10000"/>
                  <a:gd name="connsiteX474" fmla="*/ 2961 w 10000"/>
                  <a:gd name="connsiteY474" fmla="*/ 6651 h 10000"/>
                  <a:gd name="connsiteX475" fmla="*/ 2961 w 10000"/>
                  <a:gd name="connsiteY475" fmla="*/ 6678 h 10000"/>
                  <a:gd name="connsiteX476" fmla="*/ 2949 w 10000"/>
                  <a:gd name="connsiteY476" fmla="*/ 6712 h 10000"/>
                  <a:gd name="connsiteX477" fmla="*/ 2949 w 10000"/>
                  <a:gd name="connsiteY477" fmla="*/ 6739 h 10000"/>
                  <a:gd name="connsiteX478" fmla="*/ 2939 w 10000"/>
                  <a:gd name="connsiteY478" fmla="*/ 6766 h 10000"/>
                  <a:gd name="connsiteX479" fmla="*/ 2939 w 10000"/>
                  <a:gd name="connsiteY479" fmla="*/ 6793 h 10000"/>
                  <a:gd name="connsiteX480" fmla="*/ 2906 w 10000"/>
                  <a:gd name="connsiteY480" fmla="*/ 6989 h 10000"/>
                  <a:gd name="connsiteX481" fmla="*/ 2906 w 10000"/>
                  <a:gd name="connsiteY481" fmla="*/ 7184 h 10000"/>
                  <a:gd name="connsiteX482" fmla="*/ 2916 w 10000"/>
                  <a:gd name="connsiteY482" fmla="*/ 7380 h 10000"/>
                  <a:gd name="connsiteX483" fmla="*/ 2949 w 10000"/>
                  <a:gd name="connsiteY483" fmla="*/ 7576 h 10000"/>
                  <a:gd name="connsiteX484" fmla="*/ 2995 w 10000"/>
                  <a:gd name="connsiteY484" fmla="*/ 7765 h 10000"/>
                  <a:gd name="connsiteX485" fmla="*/ 3061 w 10000"/>
                  <a:gd name="connsiteY485" fmla="*/ 7968 h 10000"/>
                  <a:gd name="connsiteX486" fmla="*/ 3128 w 10000"/>
                  <a:gd name="connsiteY486" fmla="*/ 8157 h 10000"/>
                  <a:gd name="connsiteX487" fmla="*/ 3204 w 10000"/>
                  <a:gd name="connsiteY487" fmla="*/ 8339 h 10000"/>
                  <a:gd name="connsiteX488" fmla="*/ 3502 w 10000"/>
                  <a:gd name="connsiteY488" fmla="*/ 8852 h 10000"/>
                  <a:gd name="connsiteX489" fmla="*/ 3073 w 10000"/>
                  <a:gd name="connsiteY489" fmla="*/ 8832 h 10000"/>
                  <a:gd name="connsiteX490" fmla="*/ 2619 w 10000"/>
                  <a:gd name="connsiteY490" fmla="*/ 8832 h 10000"/>
                  <a:gd name="connsiteX491" fmla="*/ 2399 w 10000"/>
                  <a:gd name="connsiteY491" fmla="*/ 8832 h 10000"/>
                  <a:gd name="connsiteX492" fmla="*/ 2178 w 10000"/>
                  <a:gd name="connsiteY492" fmla="*/ 8845 h 10000"/>
                  <a:gd name="connsiteX493" fmla="*/ 1956 w 10000"/>
                  <a:gd name="connsiteY493" fmla="*/ 8859 h 10000"/>
                  <a:gd name="connsiteX494" fmla="*/ 1723 w 10000"/>
                  <a:gd name="connsiteY494" fmla="*/ 8879 h 10000"/>
                  <a:gd name="connsiteX495" fmla="*/ 1514 w 10000"/>
                  <a:gd name="connsiteY495" fmla="*/ 8906 h 10000"/>
                  <a:gd name="connsiteX496" fmla="*/ 1293 w 10000"/>
                  <a:gd name="connsiteY496" fmla="*/ 8933 h 10000"/>
                  <a:gd name="connsiteX497" fmla="*/ 1083 w 10000"/>
                  <a:gd name="connsiteY497" fmla="*/ 8967 h 10000"/>
                  <a:gd name="connsiteX498" fmla="*/ 873 w 10000"/>
                  <a:gd name="connsiteY498" fmla="*/ 9014 h 10000"/>
                  <a:gd name="connsiteX499" fmla="*/ 685 w 10000"/>
                  <a:gd name="connsiteY499" fmla="*/ 9068 h 10000"/>
                  <a:gd name="connsiteX500" fmla="*/ 486 w 10000"/>
                  <a:gd name="connsiteY500" fmla="*/ 9136 h 10000"/>
                  <a:gd name="connsiteX501" fmla="*/ 299 w 10000"/>
                  <a:gd name="connsiteY501" fmla="*/ 9196 h 10000"/>
                  <a:gd name="connsiteX502" fmla="*/ 122 w 10000"/>
                  <a:gd name="connsiteY502" fmla="*/ 9278 h 10000"/>
                  <a:gd name="connsiteX503" fmla="*/ 87 w 10000"/>
                  <a:gd name="connsiteY503" fmla="*/ 9305 h 10000"/>
                  <a:gd name="connsiteX504" fmla="*/ 66 w 10000"/>
                  <a:gd name="connsiteY504" fmla="*/ 9332 h 10000"/>
                  <a:gd name="connsiteX505" fmla="*/ 44 w 10000"/>
                  <a:gd name="connsiteY505" fmla="*/ 9359 h 10000"/>
                  <a:gd name="connsiteX506" fmla="*/ 22 w 10000"/>
                  <a:gd name="connsiteY506" fmla="*/ 9392 h 10000"/>
                  <a:gd name="connsiteX507" fmla="*/ 11 w 10000"/>
                  <a:gd name="connsiteY507" fmla="*/ 9419 h 10000"/>
                  <a:gd name="connsiteX508" fmla="*/ 0 w 10000"/>
                  <a:gd name="connsiteY508" fmla="*/ 9446 h 10000"/>
                  <a:gd name="connsiteX509" fmla="*/ 0 w 10000"/>
                  <a:gd name="connsiteY509" fmla="*/ 9473 h 10000"/>
                  <a:gd name="connsiteX510" fmla="*/ 0 w 10000"/>
                  <a:gd name="connsiteY510" fmla="*/ 9500 h 10000"/>
                  <a:gd name="connsiteX511" fmla="*/ 178 w 10000"/>
                  <a:gd name="connsiteY511" fmla="*/ 9534 h 10000"/>
                  <a:gd name="connsiteX512" fmla="*/ 355 w 10000"/>
                  <a:gd name="connsiteY512" fmla="*/ 9554 h 10000"/>
                  <a:gd name="connsiteX513" fmla="*/ 530 w 10000"/>
                  <a:gd name="connsiteY513" fmla="*/ 9581 h 10000"/>
                  <a:gd name="connsiteX514" fmla="*/ 718 w 10000"/>
                  <a:gd name="connsiteY514" fmla="*/ 9588 h 10000"/>
                  <a:gd name="connsiteX515" fmla="*/ 1083 w 10000"/>
                  <a:gd name="connsiteY515" fmla="*/ 9602 h 10000"/>
                  <a:gd name="connsiteX516" fmla="*/ 1459 w 10000"/>
                  <a:gd name="connsiteY516" fmla="*/ 9588 h 10000"/>
                  <a:gd name="connsiteX517" fmla="*/ 1834 w 10000"/>
                  <a:gd name="connsiteY517" fmla="*/ 9575 h 10000"/>
                  <a:gd name="connsiteX518" fmla="*/ 2210 w 10000"/>
                  <a:gd name="connsiteY518" fmla="*/ 9561 h 10000"/>
                  <a:gd name="connsiteX519" fmla="*/ 2575 w 10000"/>
                  <a:gd name="connsiteY519" fmla="*/ 9554 h 10000"/>
                  <a:gd name="connsiteX520" fmla="*/ 2949 w 10000"/>
                  <a:gd name="connsiteY520" fmla="*/ 9561 h 10000"/>
                  <a:gd name="connsiteX521" fmla="*/ 2949 w 10000"/>
                  <a:gd name="connsiteY521" fmla="*/ 9581 h 10000"/>
                  <a:gd name="connsiteX522" fmla="*/ 2961 w 10000"/>
                  <a:gd name="connsiteY522" fmla="*/ 9602 h 10000"/>
                  <a:gd name="connsiteX523" fmla="*/ 2961 w 10000"/>
                  <a:gd name="connsiteY523" fmla="*/ 9615 h 10000"/>
                  <a:gd name="connsiteX524" fmla="*/ 2961 w 10000"/>
                  <a:gd name="connsiteY524" fmla="*/ 9635 h 10000"/>
                  <a:gd name="connsiteX525" fmla="*/ 2984 w 10000"/>
                  <a:gd name="connsiteY525" fmla="*/ 9662 h 10000"/>
                  <a:gd name="connsiteX526" fmla="*/ 2995 w 10000"/>
                  <a:gd name="connsiteY526" fmla="*/ 9683 h 10000"/>
                  <a:gd name="connsiteX527" fmla="*/ 2995 w 10000"/>
                  <a:gd name="connsiteY527" fmla="*/ 9696 h 10000"/>
                  <a:gd name="connsiteX528" fmla="*/ 3017 w 10000"/>
                  <a:gd name="connsiteY528" fmla="*/ 9716 h 10000"/>
                  <a:gd name="connsiteX529" fmla="*/ 3040 w 10000"/>
                  <a:gd name="connsiteY529" fmla="*/ 9743 h 10000"/>
                  <a:gd name="connsiteX530" fmla="*/ 3073 w 10000"/>
                  <a:gd name="connsiteY530" fmla="*/ 9764 h 10000"/>
                  <a:gd name="connsiteX531" fmla="*/ 3106 w 10000"/>
                  <a:gd name="connsiteY531" fmla="*/ 9784 h 10000"/>
                  <a:gd name="connsiteX532" fmla="*/ 3128 w 10000"/>
                  <a:gd name="connsiteY532" fmla="*/ 9797 h 10000"/>
                  <a:gd name="connsiteX533" fmla="*/ 3171 w 10000"/>
                  <a:gd name="connsiteY533" fmla="*/ 9818 h 10000"/>
                  <a:gd name="connsiteX534" fmla="*/ 3204 w 10000"/>
                  <a:gd name="connsiteY534" fmla="*/ 9838 h 10000"/>
                  <a:gd name="connsiteX535" fmla="*/ 3248 w 10000"/>
                  <a:gd name="connsiteY535" fmla="*/ 9845 h 10000"/>
                  <a:gd name="connsiteX536" fmla="*/ 3282 w 10000"/>
                  <a:gd name="connsiteY536" fmla="*/ 9865 h 10000"/>
                  <a:gd name="connsiteX537" fmla="*/ 3315 w 10000"/>
                  <a:gd name="connsiteY537" fmla="*/ 9865 h 10000"/>
                  <a:gd name="connsiteX538" fmla="*/ 3326 w 10000"/>
                  <a:gd name="connsiteY538" fmla="*/ 9872 h 10000"/>
                  <a:gd name="connsiteX539" fmla="*/ 3338 w 10000"/>
                  <a:gd name="connsiteY539" fmla="*/ 9872 h 10000"/>
                  <a:gd name="connsiteX540" fmla="*/ 3359 w 10000"/>
                  <a:gd name="connsiteY540" fmla="*/ 9872 h 10000"/>
                  <a:gd name="connsiteX541" fmla="*/ 3371 w 10000"/>
                  <a:gd name="connsiteY541" fmla="*/ 9872 h 10000"/>
                  <a:gd name="connsiteX542" fmla="*/ 3382 w 10000"/>
                  <a:gd name="connsiteY542" fmla="*/ 9872 h 10000"/>
                  <a:gd name="connsiteX543" fmla="*/ 3404 w 10000"/>
                  <a:gd name="connsiteY543" fmla="*/ 9872 h 10000"/>
                  <a:gd name="connsiteX544" fmla="*/ 3415 w 10000"/>
                  <a:gd name="connsiteY544" fmla="*/ 9872 h 10000"/>
                  <a:gd name="connsiteX545" fmla="*/ 3448 w 10000"/>
                  <a:gd name="connsiteY545" fmla="*/ 9892 h 10000"/>
                  <a:gd name="connsiteX546" fmla="*/ 3469 w 10000"/>
                  <a:gd name="connsiteY546" fmla="*/ 9899 h 10000"/>
                  <a:gd name="connsiteX547" fmla="*/ 3502 w 10000"/>
                  <a:gd name="connsiteY547" fmla="*/ 9905 h 10000"/>
                  <a:gd name="connsiteX548" fmla="*/ 3536 w 10000"/>
                  <a:gd name="connsiteY548" fmla="*/ 9905 h 10000"/>
                  <a:gd name="connsiteX549" fmla="*/ 3580 w 10000"/>
                  <a:gd name="connsiteY549" fmla="*/ 9905 h 10000"/>
                  <a:gd name="connsiteX550" fmla="*/ 3613 w 10000"/>
                  <a:gd name="connsiteY550" fmla="*/ 9919 h 10000"/>
                  <a:gd name="connsiteX551" fmla="*/ 3657 w 10000"/>
                  <a:gd name="connsiteY551" fmla="*/ 9926 h 10000"/>
                  <a:gd name="connsiteX552" fmla="*/ 3669 w 10000"/>
                  <a:gd name="connsiteY552" fmla="*/ 9946 h 10000"/>
                  <a:gd name="connsiteX553" fmla="*/ 3746 w 10000"/>
                  <a:gd name="connsiteY553" fmla="*/ 9953 h 10000"/>
                  <a:gd name="connsiteX554" fmla="*/ 3801 w 10000"/>
                  <a:gd name="connsiteY554" fmla="*/ 9966 h 10000"/>
                  <a:gd name="connsiteX555" fmla="*/ 3878 w 10000"/>
                  <a:gd name="connsiteY555" fmla="*/ 9973 h 10000"/>
                  <a:gd name="connsiteX556" fmla="*/ 3934 w 10000"/>
                  <a:gd name="connsiteY556" fmla="*/ 9973 h 10000"/>
                  <a:gd name="connsiteX557" fmla="*/ 4012 w 10000"/>
                  <a:gd name="connsiteY557" fmla="*/ 9980 h 10000"/>
                  <a:gd name="connsiteX558" fmla="*/ 4089 w 10000"/>
                  <a:gd name="connsiteY558" fmla="*/ 9993 h 10000"/>
                  <a:gd name="connsiteX559" fmla="*/ 4144 w 10000"/>
                  <a:gd name="connsiteY559" fmla="*/ 9993 h 10000"/>
                  <a:gd name="connsiteX560" fmla="*/ 4221 w 10000"/>
                  <a:gd name="connsiteY56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873 w 10000"/>
                  <a:gd name="connsiteY454" fmla="*/ 3883 h 10000"/>
                  <a:gd name="connsiteX455" fmla="*/ 774 w 10000"/>
                  <a:gd name="connsiteY455" fmla="*/ 3903 h 10000"/>
                  <a:gd name="connsiteX456" fmla="*/ 730 w 10000"/>
                  <a:gd name="connsiteY456" fmla="*/ 3916 h 10000"/>
                  <a:gd name="connsiteX457" fmla="*/ 674 w 10000"/>
                  <a:gd name="connsiteY457" fmla="*/ 3937 h 10000"/>
                  <a:gd name="connsiteX458" fmla="*/ 620 w 10000"/>
                  <a:gd name="connsiteY458" fmla="*/ 3957 h 10000"/>
                  <a:gd name="connsiteX459" fmla="*/ 597 w 10000"/>
                  <a:gd name="connsiteY459" fmla="*/ 3984 h 10000"/>
                  <a:gd name="connsiteX460" fmla="*/ 563 w 10000"/>
                  <a:gd name="connsiteY460" fmla="*/ 4018 h 10000"/>
                  <a:gd name="connsiteX461" fmla="*/ 530 w 10000"/>
                  <a:gd name="connsiteY461" fmla="*/ 4065 h 10000"/>
                  <a:gd name="connsiteX462" fmla="*/ 553 w 10000"/>
                  <a:gd name="connsiteY462" fmla="*/ 4092 h 10000"/>
                  <a:gd name="connsiteX463" fmla="*/ 553 w 10000"/>
                  <a:gd name="connsiteY463" fmla="*/ 4119 h 10000"/>
                  <a:gd name="connsiteX464" fmla="*/ 563 w 10000"/>
                  <a:gd name="connsiteY464" fmla="*/ 4146 h 10000"/>
                  <a:gd name="connsiteX465" fmla="*/ 574 w 10000"/>
                  <a:gd name="connsiteY465" fmla="*/ 4166 h 10000"/>
                  <a:gd name="connsiteX466" fmla="*/ 2486 w 10000"/>
                  <a:gd name="connsiteY466" fmla="*/ 6556 h 10000"/>
                  <a:gd name="connsiteX467" fmla="*/ 2608 w 10000"/>
                  <a:gd name="connsiteY467" fmla="*/ 6563 h 10000"/>
                  <a:gd name="connsiteX468" fmla="*/ 2740 w 10000"/>
                  <a:gd name="connsiteY468" fmla="*/ 6570 h 10000"/>
                  <a:gd name="connsiteX469" fmla="*/ 2862 w 10000"/>
                  <a:gd name="connsiteY469" fmla="*/ 6570 h 10000"/>
                  <a:gd name="connsiteX470" fmla="*/ 2984 w 10000"/>
                  <a:gd name="connsiteY470" fmla="*/ 6563 h 10000"/>
                  <a:gd name="connsiteX471" fmla="*/ 2984 w 10000"/>
                  <a:gd name="connsiteY471" fmla="*/ 6590 h 10000"/>
                  <a:gd name="connsiteX472" fmla="*/ 2961 w 10000"/>
                  <a:gd name="connsiteY472" fmla="*/ 6624 h 10000"/>
                  <a:gd name="connsiteX473" fmla="*/ 2961 w 10000"/>
                  <a:gd name="connsiteY473" fmla="*/ 6651 h 10000"/>
                  <a:gd name="connsiteX474" fmla="*/ 2961 w 10000"/>
                  <a:gd name="connsiteY474" fmla="*/ 6678 h 10000"/>
                  <a:gd name="connsiteX475" fmla="*/ 2949 w 10000"/>
                  <a:gd name="connsiteY475" fmla="*/ 6712 h 10000"/>
                  <a:gd name="connsiteX476" fmla="*/ 2949 w 10000"/>
                  <a:gd name="connsiteY476" fmla="*/ 6739 h 10000"/>
                  <a:gd name="connsiteX477" fmla="*/ 2939 w 10000"/>
                  <a:gd name="connsiteY477" fmla="*/ 6766 h 10000"/>
                  <a:gd name="connsiteX478" fmla="*/ 2939 w 10000"/>
                  <a:gd name="connsiteY478" fmla="*/ 6793 h 10000"/>
                  <a:gd name="connsiteX479" fmla="*/ 2906 w 10000"/>
                  <a:gd name="connsiteY479" fmla="*/ 6989 h 10000"/>
                  <a:gd name="connsiteX480" fmla="*/ 2906 w 10000"/>
                  <a:gd name="connsiteY480" fmla="*/ 7184 h 10000"/>
                  <a:gd name="connsiteX481" fmla="*/ 2916 w 10000"/>
                  <a:gd name="connsiteY481" fmla="*/ 7380 h 10000"/>
                  <a:gd name="connsiteX482" fmla="*/ 2949 w 10000"/>
                  <a:gd name="connsiteY482" fmla="*/ 7576 h 10000"/>
                  <a:gd name="connsiteX483" fmla="*/ 2995 w 10000"/>
                  <a:gd name="connsiteY483" fmla="*/ 7765 h 10000"/>
                  <a:gd name="connsiteX484" fmla="*/ 3061 w 10000"/>
                  <a:gd name="connsiteY484" fmla="*/ 7968 h 10000"/>
                  <a:gd name="connsiteX485" fmla="*/ 3128 w 10000"/>
                  <a:gd name="connsiteY485" fmla="*/ 8157 h 10000"/>
                  <a:gd name="connsiteX486" fmla="*/ 3204 w 10000"/>
                  <a:gd name="connsiteY486" fmla="*/ 8339 h 10000"/>
                  <a:gd name="connsiteX487" fmla="*/ 3502 w 10000"/>
                  <a:gd name="connsiteY487" fmla="*/ 8852 h 10000"/>
                  <a:gd name="connsiteX488" fmla="*/ 3073 w 10000"/>
                  <a:gd name="connsiteY488" fmla="*/ 8832 h 10000"/>
                  <a:gd name="connsiteX489" fmla="*/ 2619 w 10000"/>
                  <a:gd name="connsiteY489" fmla="*/ 8832 h 10000"/>
                  <a:gd name="connsiteX490" fmla="*/ 2399 w 10000"/>
                  <a:gd name="connsiteY490" fmla="*/ 8832 h 10000"/>
                  <a:gd name="connsiteX491" fmla="*/ 2178 w 10000"/>
                  <a:gd name="connsiteY491" fmla="*/ 8845 h 10000"/>
                  <a:gd name="connsiteX492" fmla="*/ 1956 w 10000"/>
                  <a:gd name="connsiteY492" fmla="*/ 8859 h 10000"/>
                  <a:gd name="connsiteX493" fmla="*/ 1723 w 10000"/>
                  <a:gd name="connsiteY493" fmla="*/ 8879 h 10000"/>
                  <a:gd name="connsiteX494" fmla="*/ 1514 w 10000"/>
                  <a:gd name="connsiteY494" fmla="*/ 8906 h 10000"/>
                  <a:gd name="connsiteX495" fmla="*/ 1293 w 10000"/>
                  <a:gd name="connsiteY495" fmla="*/ 8933 h 10000"/>
                  <a:gd name="connsiteX496" fmla="*/ 1083 w 10000"/>
                  <a:gd name="connsiteY496" fmla="*/ 8967 h 10000"/>
                  <a:gd name="connsiteX497" fmla="*/ 873 w 10000"/>
                  <a:gd name="connsiteY497" fmla="*/ 9014 h 10000"/>
                  <a:gd name="connsiteX498" fmla="*/ 685 w 10000"/>
                  <a:gd name="connsiteY498" fmla="*/ 9068 h 10000"/>
                  <a:gd name="connsiteX499" fmla="*/ 486 w 10000"/>
                  <a:gd name="connsiteY499" fmla="*/ 9136 h 10000"/>
                  <a:gd name="connsiteX500" fmla="*/ 299 w 10000"/>
                  <a:gd name="connsiteY500" fmla="*/ 9196 h 10000"/>
                  <a:gd name="connsiteX501" fmla="*/ 122 w 10000"/>
                  <a:gd name="connsiteY501" fmla="*/ 9278 h 10000"/>
                  <a:gd name="connsiteX502" fmla="*/ 87 w 10000"/>
                  <a:gd name="connsiteY502" fmla="*/ 9305 h 10000"/>
                  <a:gd name="connsiteX503" fmla="*/ 66 w 10000"/>
                  <a:gd name="connsiteY503" fmla="*/ 9332 h 10000"/>
                  <a:gd name="connsiteX504" fmla="*/ 44 w 10000"/>
                  <a:gd name="connsiteY504" fmla="*/ 9359 h 10000"/>
                  <a:gd name="connsiteX505" fmla="*/ 22 w 10000"/>
                  <a:gd name="connsiteY505" fmla="*/ 9392 h 10000"/>
                  <a:gd name="connsiteX506" fmla="*/ 11 w 10000"/>
                  <a:gd name="connsiteY506" fmla="*/ 9419 h 10000"/>
                  <a:gd name="connsiteX507" fmla="*/ 0 w 10000"/>
                  <a:gd name="connsiteY507" fmla="*/ 9446 h 10000"/>
                  <a:gd name="connsiteX508" fmla="*/ 0 w 10000"/>
                  <a:gd name="connsiteY508" fmla="*/ 9473 h 10000"/>
                  <a:gd name="connsiteX509" fmla="*/ 0 w 10000"/>
                  <a:gd name="connsiteY509" fmla="*/ 9500 h 10000"/>
                  <a:gd name="connsiteX510" fmla="*/ 178 w 10000"/>
                  <a:gd name="connsiteY510" fmla="*/ 9534 h 10000"/>
                  <a:gd name="connsiteX511" fmla="*/ 355 w 10000"/>
                  <a:gd name="connsiteY511" fmla="*/ 9554 h 10000"/>
                  <a:gd name="connsiteX512" fmla="*/ 530 w 10000"/>
                  <a:gd name="connsiteY512" fmla="*/ 9581 h 10000"/>
                  <a:gd name="connsiteX513" fmla="*/ 718 w 10000"/>
                  <a:gd name="connsiteY513" fmla="*/ 9588 h 10000"/>
                  <a:gd name="connsiteX514" fmla="*/ 1083 w 10000"/>
                  <a:gd name="connsiteY514" fmla="*/ 9602 h 10000"/>
                  <a:gd name="connsiteX515" fmla="*/ 1459 w 10000"/>
                  <a:gd name="connsiteY515" fmla="*/ 9588 h 10000"/>
                  <a:gd name="connsiteX516" fmla="*/ 1834 w 10000"/>
                  <a:gd name="connsiteY516" fmla="*/ 9575 h 10000"/>
                  <a:gd name="connsiteX517" fmla="*/ 2210 w 10000"/>
                  <a:gd name="connsiteY517" fmla="*/ 9561 h 10000"/>
                  <a:gd name="connsiteX518" fmla="*/ 2575 w 10000"/>
                  <a:gd name="connsiteY518" fmla="*/ 9554 h 10000"/>
                  <a:gd name="connsiteX519" fmla="*/ 2949 w 10000"/>
                  <a:gd name="connsiteY519" fmla="*/ 9561 h 10000"/>
                  <a:gd name="connsiteX520" fmla="*/ 2949 w 10000"/>
                  <a:gd name="connsiteY520" fmla="*/ 9581 h 10000"/>
                  <a:gd name="connsiteX521" fmla="*/ 2961 w 10000"/>
                  <a:gd name="connsiteY521" fmla="*/ 9602 h 10000"/>
                  <a:gd name="connsiteX522" fmla="*/ 2961 w 10000"/>
                  <a:gd name="connsiteY522" fmla="*/ 9615 h 10000"/>
                  <a:gd name="connsiteX523" fmla="*/ 2961 w 10000"/>
                  <a:gd name="connsiteY523" fmla="*/ 9635 h 10000"/>
                  <a:gd name="connsiteX524" fmla="*/ 2984 w 10000"/>
                  <a:gd name="connsiteY524" fmla="*/ 9662 h 10000"/>
                  <a:gd name="connsiteX525" fmla="*/ 2995 w 10000"/>
                  <a:gd name="connsiteY525" fmla="*/ 9683 h 10000"/>
                  <a:gd name="connsiteX526" fmla="*/ 2995 w 10000"/>
                  <a:gd name="connsiteY526" fmla="*/ 9696 h 10000"/>
                  <a:gd name="connsiteX527" fmla="*/ 3017 w 10000"/>
                  <a:gd name="connsiteY527" fmla="*/ 9716 h 10000"/>
                  <a:gd name="connsiteX528" fmla="*/ 3040 w 10000"/>
                  <a:gd name="connsiteY528" fmla="*/ 9743 h 10000"/>
                  <a:gd name="connsiteX529" fmla="*/ 3073 w 10000"/>
                  <a:gd name="connsiteY529" fmla="*/ 9764 h 10000"/>
                  <a:gd name="connsiteX530" fmla="*/ 3106 w 10000"/>
                  <a:gd name="connsiteY530" fmla="*/ 9784 h 10000"/>
                  <a:gd name="connsiteX531" fmla="*/ 3128 w 10000"/>
                  <a:gd name="connsiteY531" fmla="*/ 9797 h 10000"/>
                  <a:gd name="connsiteX532" fmla="*/ 3171 w 10000"/>
                  <a:gd name="connsiteY532" fmla="*/ 9818 h 10000"/>
                  <a:gd name="connsiteX533" fmla="*/ 3204 w 10000"/>
                  <a:gd name="connsiteY533" fmla="*/ 9838 h 10000"/>
                  <a:gd name="connsiteX534" fmla="*/ 3248 w 10000"/>
                  <a:gd name="connsiteY534" fmla="*/ 9845 h 10000"/>
                  <a:gd name="connsiteX535" fmla="*/ 3282 w 10000"/>
                  <a:gd name="connsiteY535" fmla="*/ 9865 h 10000"/>
                  <a:gd name="connsiteX536" fmla="*/ 3315 w 10000"/>
                  <a:gd name="connsiteY536" fmla="*/ 9865 h 10000"/>
                  <a:gd name="connsiteX537" fmla="*/ 3326 w 10000"/>
                  <a:gd name="connsiteY537" fmla="*/ 9872 h 10000"/>
                  <a:gd name="connsiteX538" fmla="*/ 3338 w 10000"/>
                  <a:gd name="connsiteY538" fmla="*/ 9872 h 10000"/>
                  <a:gd name="connsiteX539" fmla="*/ 3359 w 10000"/>
                  <a:gd name="connsiteY539" fmla="*/ 9872 h 10000"/>
                  <a:gd name="connsiteX540" fmla="*/ 3371 w 10000"/>
                  <a:gd name="connsiteY540" fmla="*/ 9872 h 10000"/>
                  <a:gd name="connsiteX541" fmla="*/ 3382 w 10000"/>
                  <a:gd name="connsiteY541" fmla="*/ 9872 h 10000"/>
                  <a:gd name="connsiteX542" fmla="*/ 3404 w 10000"/>
                  <a:gd name="connsiteY542" fmla="*/ 9872 h 10000"/>
                  <a:gd name="connsiteX543" fmla="*/ 3415 w 10000"/>
                  <a:gd name="connsiteY543" fmla="*/ 9872 h 10000"/>
                  <a:gd name="connsiteX544" fmla="*/ 3448 w 10000"/>
                  <a:gd name="connsiteY544" fmla="*/ 9892 h 10000"/>
                  <a:gd name="connsiteX545" fmla="*/ 3469 w 10000"/>
                  <a:gd name="connsiteY545" fmla="*/ 9899 h 10000"/>
                  <a:gd name="connsiteX546" fmla="*/ 3502 w 10000"/>
                  <a:gd name="connsiteY546" fmla="*/ 9905 h 10000"/>
                  <a:gd name="connsiteX547" fmla="*/ 3536 w 10000"/>
                  <a:gd name="connsiteY547" fmla="*/ 9905 h 10000"/>
                  <a:gd name="connsiteX548" fmla="*/ 3580 w 10000"/>
                  <a:gd name="connsiteY548" fmla="*/ 9905 h 10000"/>
                  <a:gd name="connsiteX549" fmla="*/ 3613 w 10000"/>
                  <a:gd name="connsiteY549" fmla="*/ 9919 h 10000"/>
                  <a:gd name="connsiteX550" fmla="*/ 3657 w 10000"/>
                  <a:gd name="connsiteY550" fmla="*/ 9926 h 10000"/>
                  <a:gd name="connsiteX551" fmla="*/ 3669 w 10000"/>
                  <a:gd name="connsiteY551" fmla="*/ 9946 h 10000"/>
                  <a:gd name="connsiteX552" fmla="*/ 3746 w 10000"/>
                  <a:gd name="connsiteY552" fmla="*/ 9953 h 10000"/>
                  <a:gd name="connsiteX553" fmla="*/ 3801 w 10000"/>
                  <a:gd name="connsiteY553" fmla="*/ 9966 h 10000"/>
                  <a:gd name="connsiteX554" fmla="*/ 3878 w 10000"/>
                  <a:gd name="connsiteY554" fmla="*/ 9973 h 10000"/>
                  <a:gd name="connsiteX555" fmla="*/ 3934 w 10000"/>
                  <a:gd name="connsiteY555" fmla="*/ 9973 h 10000"/>
                  <a:gd name="connsiteX556" fmla="*/ 4012 w 10000"/>
                  <a:gd name="connsiteY556" fmla="*/ 9980 h 10000"/>
                  <a:gd name="connsiteX557" fmla="*/ 4089 w 10000"/>
                  <a:gd name="connsiteY557" fmla="*/ 9993 h 10000"/>
                  <a:gd name="connsiteX558" fmla="*/ 4144 w 10000"/>
                  <a:gd name="connsiteY558" fmla="*/ 9993 h 10000"/>
                  <a:gd name="connsiteX559" fmla="*/ 4221 w 10000"/>
                  <a:gd name="connsiteY55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774 w 10000"/>
                  <a:gd name="connsiteY454" fmla="*/ 3903 h 10000"/>
                  <a:gd name="connsiteX455" fmla="*/ 730 w 10000"/>
                  <a:gd name="connsiteY455" fmla="*/ 3916 h 10000"/>
                  <a:gd name="connsiteX456" fmla="*/ 674 w 10000"/>
                  <a:gd name="connsiteY456" fmla="*/ 3937 h 10000"/>
                  <a:gd name="connsiteX457" fmla="*/ 620 w 10000"/>
                  <a:gd name="connsiteY457" fmla="*/ 3957 h 10000"/>
                  <a:gd name="connsiteX458" fmla="*/ 597 w 10000"/>
                  <a:gd name="connsiteY458" fmla="*/ 3984 h 10000"/>
                  <a:gd name="connsiteX459" fmla="*/ 563 w 10000"/>
                  <a:gd name="connsiteY459" fmla="*/ 4018 h 10000"/>
                  <a:gd name="connsiteX460" fmla="*/ 530 w 10000"/>
                  <a:gd name="connsiteY460" fmla="*/ 4065 h 10000"/>
                  <a:gd name="connsiteX461" fmla="*/ 553 w 10000"/>
                  <a:gd name="connsiteY461" fmla="*/ 4092 h 10000"/>
                  <a:gd name="connsiteX462" fmla="*/ 553 w 10000"/>
                  <a:gd name="connsiteY462" fmla="*/ 4119 h 10000"/>
                  <a:gd name="connsiteX463" fmla="*/ 563 w 10000"/>
                  <a:gd name="connsiteY463" fmla="*/ 4146 h 10000"/>
                  <a:gd name="connsiteX464" fmla="*/ 574 w 10000"/>
                  <a:gd name="connsiteY464" fmla="*/ 4166 h 10000"/>
                  <a:gd name="connsiteX465" fmla="*/ 2486 w 10000"/>
                  <a:gd name="connsiteY465" fmla="*/ 6556 h 10000"/>
                  <a:gd name="connsiteX466" fmla="*/ 2608 w 10000"/>
                  <a:gd name="connsiteY466" fmla="*/ 6563 h 10000"/>
                  <a:gd name="connsiteX467" fmla="*/ 2740 w 10000"/>
                  <a:gd name="connsiteY467" fmla="*/ 6570 h 10000"/>
                  <a:gd name="connsiteX468" fmla="*/ 2862 w 10000"/>
                  <a:gd name="connsiteY468" fmla="*/ 6570 h 10000"/>
                  <a:gd name="connsiteX469" fmla="*/ 2984 w 10000"/>
                  <a:gd name="connsiteY469" fmla="*/ 6563 h 10000"/>
                  <a:gd name="connsiteX470" fmla="*/ 2984 w 10000"/>
                  <a:gd name="connsiteY470" fmla="*/ 6590 h 10000"/>
                  <a:gd name="connsiteX471" fmla="*/ 2961 w 10000"/>
                  <a:gd name="connsiteY471" fmla="*/ 6624 h 10000"/>
                  <a:gd name="connsiteX472" fmla="*/ 2961 w 10000"/>
                  <a:gd name="connsiteY472" fmla="*/ 6651 h 10000"/>
                  <a:gd name="connsiteX473" fmla="*/ 2961 w 10000"/>
                  <a:gd name="connsiteY473" fmla="*/ 6678 h 10000"/>
                  <a:gd name="connsiteX474" fmla="*/ 2949 w 10000"/>
                  <a:gd name="connsiteY474" fmla="*/ 6712 h 10000"/>
                  <a:gd name="connsiteX475" fmla="*/ 2949 w 10000"/>
                  <a:gd name="connsiteY475" fmla="*/ 6739 h 10000"/>
                  <a:gd name="connsiteX476" fmla="*/ 2939 w 10000"/>
                  <a:gd name="connsiteY476" fmla="*/ 6766 h 10000"/>
                  <a:gd name="connsiteX477" fmla="*/ 2939 w 10000"/>
                  <a:gd name="connsiteY477" fmla="*/ 6793 h 10000"/>
                  <a:gd name="connsiteX478" fmla="*/ 2906 w 10000"/>
                  <a:gd name="connsiteY478" fmla="*/ 6989 h 10000"/>
                  <a:gd name="connsiteX479" fmla="*/ 2906 w 10000"/>
                  <a:gd name="connsiteY479" fmla="*/ 7184 h 10000"/>
                  <a:gd name="connsiteX480" fmla="*/ 2916 w 10000"/>
                  <a:gd name="connsiteY480" fmla="*/ 7380 h 10000"/>
                  <a:gd name="connsiteX481" fmla="*/ 2949 w 10000"/>
                  <a:gd name="connsiteY481" fmla="*/ 7576 h 10000"/>
                  <a:gd name="connsiteX482" fmla="*/ 2995 w 10000"/>
                  <a:gd name="connsiteY482" fmla="*/ 7765 h 10000"/>
                  <a:gd name="connsiteX483" fmla="*/ 3061 w 10000"/>
                  <a:gd name="connsiteY483" fmla="*/ 7968 h 10000"/>
                  <a:gd name="connsiteX484" fmla="*/ 3128 w 10000"/>
                  <a:gd name="connsiteY484" fmla="*/ 8157 h 10000"/>
                  <a:gd name="connsiteX485" fmla="*/ 3204 w 10000"/>
                  <a:gd name="connsiteY485" fmla="*/ 8339 h 10000"/>
                  <a:gd name="connsiteX486" fmla="*/ 3502 w 10000"/>
                  <a:gd name="connsiteY486" fmla="*/ 8852 h 10000"/>
                  <a:gd name="connsiteX487" fmla="*/ 3073 w 10000"/>
                  <a:gd name="connsiteY487" fmla="*/ 8832 h 10000"/>
                  <a:gd name="connsiteX488" fmla="*/ 2619 w 10000"/>
                  <a:gd name="connsiteY488" fmla="*/ 8832 h 10000"/>
                  <a:gd name="connsiteX489" fmla="*/ 2399 w 10000"/>
                  <a:gd name="connsiteY489" fmla="*/ 8832 h 10000"/>
                  <a:gd name="connsiteX490" fmla="*/ 2178 w 10000"/>
                  <a:gd name="connsiteY490" fmla="*/ 8845 h 10000"/>
                  <a:gd name="connsiteX491" fmla="*/ 1956 w 10000"/>
                  <a:gd name="connsiteY491" fmla="*/ 8859 h 10000"/>
                  <a:gd name="connsiteX492" fmla="*/ 1723 w 10000"/>
                  <a:gd name="connsiteY492" fmla="*/ 8879 h 10000"/>
                  <a:gd name="connsiteX493" fmla="*/ 1514 w 10000"/>
                  <a:gd name="connsiteY493" fmla="*/ 8906 h 10000"/>
                  <a:gd name="connsiteX494" fmla="*/ 1293 w 10000"/>
                  <a:gd name="connsiteY494" fmla="*/ 8933 h 10000"/>
                  <a:gd name="connsiteX495" fmla="*/ 1083 w 10000"/>
                  <a:gd name="connsiteY495" fmla="*/ 8967 h 10000"/>
                  <a:gd name="connsiteX496" fmla="*/ 873 w 10000"/>
                  <a:gd name="connsiteY496" fmla="*/ 9014 h 10000"/>
                  <a:gd name="connsiteX497" fmla="*/ 685 w 10000"/>
                  <a:gd name="connsiteY497" fmla="*/ 9068 h 10000"/>
                  <a:gd name="connsiteX498" fmla="*/ 486 w 10000"/>
                  <a:gd name="connsiteY498" fmla="*/ 9136 h 10000"/>
                  <a:gd name="connsiteX499" fmla="*/ 299 w 10000"/>
                  <a:gd name="connsiteY499" fmla="*/ 9196 h 10000"/>
                  <a:gd name="connsiteX500" fmla="*/ 122 w 10000"/>
                  <a:gd name="connsiteY500" fmla="*/ 9278 h 10000"/>
                  <a:gd name="connsiteX501" fmla="*/ 87 w 10000"/>
                  <a:gd name="connsiteY501" fmla="*/ 9305 h 10000"/>
                  <a:gd name="connsiteX502" fmla="*/ 66 w 10000"/>
                  <a:gd name="connsiteY502" fmla="*/ 9332 h 10000"/>
                  <a:gd name="connsiteX503" fmla="*/ 44 w 10000"/>
                  <a:gd name="connsiteY503" fmla="*/ 9359 h 10000"/>
                  <a:gd name="connsiteX504" fmla="*/ 22 w 10000"/>
                  <a:gd name="connsiteY504" fmla="*/ 9392 h 10000"/>
                  <a:gd name="connsiteX505" fmla="*/ 11 w 10000"/>
                  <a:gd name="connsiteY505" fmla="*/ 9419 h 10000"/>
                  <a:gd name="connsiteX506" fmla="*/ 0 w 10000"/>
                  <a:gd name="connsiteY506" fmla="*/ 9446 h 10000"/>
                  <a:gd name="connsiteX507" fmla="*/ 0 w 10000"/>
                  <a:gd name="connsiteY507" fmla="*/ 9473 h 10000"/>
                  <a:gd name="connsiteX508" fmla="*/ 0 w 10000"/>
                  <a:gd name="connsiteY508" fmla="*/ 9500 h 10000"/>
                  <a:gd name="connsiteX509" fmla="*/ 178 w 10000"/>
                  <a:gd name="connsiteY509" fmla="*/ 9534 h 10000"/>
                  <a:gd name="connsiteX510" fmla="*/ 355 w 10000"/>
                  <a:gd name="connsiteY510" fmla="*/ 9554 h 10000"/>
                  <a:gd name="connsiteX511" fmla="*/ 530 w 10000"/>
                  <a:gd name="connsiteY511" fmla="*/ 9581 h 10000"/>
                  <a:gd name="connsiteX512" fmla="*/ 718 w 10000"/>
                  <a:gd name="connsiteY512" fmla="*/ 9588 h 10000"/>
                  <a:gd name="connsiteX513" fmla="*/ 1083 w 10000"/>
                  <a:gd name="connsiteY513" fmla="*/ 9602 h 10000"/>
                  <a:gd name="connsiteX514" fmla="*/ 1459 w 10000"/>
                  <a:gd name="connsiteY514" fmla="*/ 9588 h 10000"/>
                  <a:gd name="connsiteX515" fmla="*/ 1834 w 10000"/>
                  <a:gd name="connsiteY515" fmla="*/ 9575 h 10000"/>
                  <a:gd name="connsiteX516" fmla="*/ 2210 w 10000"/>
                  <a:gd name="connsiteY516" fmla="*/ 9561 h 10000"/>
                  <a:gd name="connsiteX517" fmla="*/ 2575 w 10000"/>
                  <a:gd name="connsiteY517" fmla="*/ 9554 h 10000"/>
                  <a:gd name="connsiteX518" fmla="*/ 2949 w 10000"/>
                  <a:gd name="connsiteY518" fmla="*/ 9561 h 10000"/>
                  <a:gd name="connsiteX519" fmla="*/ 2949 w 10000"/>
                  <a:gd name="connsiteY519" fmla="*/ 9581 h 10000"/>
                  <a:gd name="connsiteX520" fmla="*/ 2961 w 10000"/>
                  <a:gd name="connsiteY520" fmla="*/ 9602 h 10000"/>
                  <a:gd name="connsiteX521" fmla="*/ 2961 w 10000"/>
                  <a:gd name="connsiteY521" fmla="*/ 9615 h 10000"/>
                  <a:gd name="connsiteX522" fmla="*/ 2961 w 10000"/>
                  <a:gd name="connsiteY522" fmla="*/ 9635 h 10000"/>
                  <a:gd name="connsiteX523" fmla="*/ 2984 w 10000"/>
                  <a:gd name="connsiteY523" fmla="*/ 9662 h 10000"/>
                  <a:gd name="connsiteX524" fmla="*/ 2995 w 10000"/>
                  <a:gd name="connsiteY524" fmla="*/ 9683 h 10000"/>
                  <a:gd name="connsiteX525" fmla="*/ 2995 w 10000"/>
                  <a:gd name="connsiteY525" fmla="*/ 9696 h 10000"/>
                  <a:gd name="connsiteX526" fmla="*/ 3017 w 10000"/>
                  <a:gd name="connsiteY526" fmla="*/ 9716 h 10000"/>
                  <a:gd name="connsiteX527" fmla="*/ 3040 w 10000"/>
                  <a:gd name="connsiteY527" fmla="*/ 9743 h 10000"/>
                  <a:gd name="connsiteX528" fmla="*/ 3073 w 10000"/>
                  <a:gd name="connsiteY528" fmla="*/ 9764 h 10000"/>
                  <a:gd name="connsiteX529" fmla="*/ 3106 w 10000"/>
                  <a:gd name="connsiteY529" fmla="*/ 9784 h 10000"/>
                  <a:gd name="connsiteX530" fmla="*/ 3128 w 10000"/>
                  <a:gd name="connsiteY530" fmla="*/ 9797 h 10000"/>
                  <a:gd name="connsiteX531" fmla="*/ 3171 w 10000"/>
                  <a:gd name="connsiteY531" fmla="*/ 9818 h 10000"/>
                  <a:gd name="connsiteX532" fmla="*/ 3204 w 10000"/>
                  <a:gd name="connsiteY532" fmla="*/ 9838 h 10000"/>
                  <a:gd name="connsiteX533" fmla="*/ 3248 w 10000"/>
                  <a:gd name="connsiteY533" fmla="*/ 9845 h 10000"/>
                  <a:gd name="connsiteX534" fmla="*/ 3282 w 10000"/>
                  <a:gd name="connsiteY534" fmla="*/ 9865 h 10000"/>
                  <a:gd name="connsiteX535" fmla="*/ 3315 w 10000"/>
                  <a:gd name="connsiteY535" fmla="*/ 9865 h 10000"/>
                  <a:gd name="connsiteX536" fmla="*/ 3326 w 10000"/>
                  <a:gd name="connsiteY536" fmla="*/ 9872 h 10000"/>
                  <a:gd name="connsiteX537" fmla="*/ 3338 w 10000"/>
                  <a:gd name="connsiteY537" fmla="*/ 9872 h 10000"/>
                  <a:gd name="connsiteX538" fmla="*/ 3359 w 10000"/>
                  <a:gd name="connsiteY538" fmla="*/ 9872 h 10000"/>
                  <a:gd name="connsiteX539" fmla="*/ 3371 w 10000"/>
                  <a:gd name="connsiteY539" fmla="*/ 9872 h 10000"/>
                  <a:gd name="connsiteX540" fmla="*/ 3382 w 10000"/>
                  <a:gd name="connsiteY540" fmla="*/ 9872 h 10000"/>
                  <a:gd name="connsiteX541" fmla="*/ 3404 w 10000"/>
                  <a:gd name="connsiteY541" fmla="*/ 9872 h 10000"/>
                  <a:gd name="connsiteX542" fmla="*/ 3415 w 10000"/>
                  <a:gd name="connsiteY542" fmla="*/ 9872 h 10000"/>
                  <a:gd name="connsiteX543" fmla="*/ 3448 w 10000"/>
                  <a:gd name="connsiteY543" fmla="*/ 9892 h 10000"/>
                  <a:gd name="connsiteX544" fmla="*/ 3469 w 10000"/>
                  <a:gd name="connsiteY544" fmla="*/ 9899 h 10000"/>
                  <a:gd name="connsiteX545" fmla="*/ 3502 w 10000"/>
                  <a:gd name="connsiteY545" fmla="*/ 9905 h 10000"/>
                  <a:gd name="connsiteX546" fmla="*/ 3536 w 10000"/>
                  <a:gd name="connsiteY546" fmla="*/ 9905 h 10000"/>
                  <a:gd name="connsiteX547" fmla="*/ 3580 w 10000"/>
                  <a:gd name="connsiteY547" fmla="*/ 9905 h 10000"/>
                  <a:gd name="connsiteX548" fmla="*/ 3613 w 10000"/>
                  <a:gd name="connsiteY548" fmla="*/ 9919 h 10000"/>
                  <a:gd name="connsiteX549" fmla="*/ 3657 w 10000"/>
                  <a:gd name="connsiteY549" fmla="*/ 9926 h 10000"/>
                  <a:gd name="connsiteX550" fmla="*/ 3669 w 10000"/>
                  <a:gd name="connsiteY550" fmla="*/ 9946 h 10000"/>
                  <a:gd name="connsiteX551" fmla="*/ 3746 w 10000"/>
                  <a:gd name="connsiteY551" fmla="*/ 9953 h 10000"/>
                  <a:gd name="connsiteX552" fmla="*/ 3801 w 10000"/>
                  <a:gd name="connsiteY552" fmla="*/ 9966 h 10000"/>
                  <a:gd name="connsiteX553" fmla="*/ 3878 w 10000"/>
                  <a:gd name="connsiteY553" fmla="*/ 9973 h 10000"/>
                  <a:gd name="connsiteX554" fmla="*/ 3934 w 10000"/>
                  <a:gd name="connsiteY554" fmla="*/ 9973 h 10000"/>
                  <a:gd name="connsiteX555" fmla="*/ 4012 w 10000"/>
                  <a:gd name="connsiteY555" fmla="*/ 9980 h 10000"/>
                  <a:gd name="connsiteX556" fmla="*/ 4089 w 10000"/>
                  <a:gd name="connsiteY556" fmla="*/ 9993 h 10000"/>
                  <a:gd name="connsiteX557" fmla="*/ 4144 w 10000"/>
                  <a:gd name="connsiteY557" fmla="*/ 9993 h 10000"/>
                  <a:gd name="connsiteX558" fmla="*/ 4221 w 10000"/>
                  <a:gd name="connsiteY55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862 h 10000"/>
                  <a:gd name="connsiteX453" fmla="*/ 774 w 10000"/>
                  <a:gd name="connsiteY453" fmla="*/ 3903 h 10000"/>
                  <a:gd name="connsiteX454" fmla="*/ 730 w 10000"/>
                  <a:gd name="connsiteY454" fmla="*/ 3916 h 10000"/>
                  <a:gd name="connsiteX455" fmla="*/ 674 w 10000"/>
                  <a:gd name="connsiteY455" fmla="*/ 3937 h 10000"/>
                  <a:gd name="connsiteX456" fmla="*/ 620 w 10000"/>
                  <a:gd name="connsiteY456" fmla="*/ 3957 h 10000"/>
                  <a:gd name="connsiteX457" fmla="*/ 597 w 10000"/>
                  <a:gd name="connsiteY457" fmla="*/ 3984 h 10000"/>
                  <a:gd name="connsiteX458" fmla="*/ 563 w 10000"/>
                  <a:gd name="connsiteY458" fmla="*/ 4018 h 10000"/>
                  <a:gd name="connsiteX459" fmla="*/ 530 w 10000"/>
                  <a:gd name="connsiteY459" fmla="*/ 4065 h 10000"/>
                  <a:gd name="connsiteX460" fmla="*/ 553 w 10000"/>
                  <a:gd name="connsiteY460" fmla="*/ 4092 h 10000"/>
                  <a:gd name="connsiteX461" fmla="*/ 553 w 10000"/>
                  <a:gd name="connsiteY461" fmla="*/ 4119 h 10000"/>
                  <a:gd name="connsiteX462" fmla="*/ 563 w 10000"/>
                  <a:gd name="connsiteY462" fmla="*/ 4146 h 10000"/>
                  <a:gd name="connsiteX463" fmla="*/ 574 w 10000"/>
                  <a:gd name="connsiteY463" fmla="*/ 4166 h 10000"/>
                  <a:gd name="connsiteX464" fmla="*/ 2486 w 10000"/>
                  <a:gd name="connsiteY464" fmla="*/ 6556 h 10000"/>
                  <a:gd name="connsiteX465" fmla="*/ 2608 w 10000"/>
                  <a:gd name="connsiteY465" fmla="*/ 6563 h 10000"/>
                  <a:gd name="connsiteX466" fmla="*/ 2740 w 10000"/>
                  <a:gd name="connsiteY466" fmla="*/ 6570 h 10000"/>
                  <a:gd name="connsiteX467" fmla="*/ 2862 w 10000"/>
                  <a:gd name="connsiteY467" fmla="*/ 6570 h 10000"/>
                  <a:gd name="connsiteX468" fmla="*/ 2984 w 10000"/>
                  <a:gd name="connsiteY468" fmla="*/ 6563 h 10000"/>
                  <a:gd name="connsiteX469" fmla="*/ 2984 w 10000"/>
                  <a:gd name="connsiteY469" fmla="*/ 6590 h 10000"/>
                  <a:gd name="connsiteX470" fmla="*/ 2961 w 10000"/>
                  <a:gd name="connsiteY470" fmla="*/ 6624 h 10000"/>
                  <a:gd name="connsiteX471" fmla="*/ 2961 w 10000"/>
                  <a:gd name="connsiteY471" fmla="*/ 6651 h 10000"/>
                  <a:gd name="connsiteX472" fmla="*/ 2961 w 10000"/>
                  <a:gd name="connsiteY472" fmla="*/ 6678 h 10000"/>
                  <a:gd name="connsiteX473" fmla="*/ 2949 w 10000"/>
                  <a:gd name="connsiteY473" fmla="*/ 6712 h 10000"/>
                  <a:gd name="connsiteX474" fmla="*/ 2949 w 10000"/>
                  <a:gd name="connsiteY474" fmla="*/ 6739 h 10000"/>
                  <a:gd name="connsiteX475" fmla="*/ 2939 w 10000"/>
                  <a:gd name="connsiteY475" fmla="*/ 6766 h 10000"/>
                  <a:gd name="connsiteX476" fmla="*/ 2939 w 10000"/>
                  <a:gd name="connsiteY476" fmla="*/ 6793 h 10000"/>
                  <a:gd name="connsiteX477" fmla="*/ 2906 w 10000"/>
                  <a:gd name="connsiteY477" fmla="*/ 6989 h 10000"/>
                  <a:gd name="connsiteX478" fmla="*/ 2906 w 10000"/>
                  <a:gd name="connsiteY478" fmla="*/ 7184 h 10000"/>
                  <a:gd name="connsiteX479" fmla="*/ 2916 w 10000"/>
                  <a:gd name="connsiteY479" fmla="*/ 7380 h 10000"/>
                  <a:gd name="connsiteX480" fmla="*/ 2949 w 10000"/>
                  <a:gd name="connsiteY480" fmla="*/ 7576 h 10000"/>
                  <a:gd name="connsiteX481" fmla="*/ 2995 w 10000"/>
                  <a:gd name="connsiteY481" fmla="*/ 7765 h 10000"/>
                  <a:gd name="connsiteX482" fmla="*/ 3061 w 10000"/>
                  <a:gd name="connsiteY482" fmla="*/ 7968 h 10000"/>
                  <a:gd name="connsiteX483" fmla="*/ 3128 w 10000"/>
                  <a:gd name="connsiteY483" fmla="*/ 8157 h 10000"/>
                  <a:gd name="connsiteX484" fmla="*/ 3204 w 10000"/>
                  <a:gd name="connsiteY484" fmla="*/ 8339 h 10000"/>
                  <a:gd name="connsiteX485" fmla="*/ 3502 w 10000"/>
                  <a:gd name="connsiteY485" fmla="*/ 8852 h 10000"/>
                  <a:gd name="connsiteX486" fmla="*/ 3073 w 10000"/>
                  <a:gd name="connsiteY486" fmla="*/ 8832 h 10000"/>
                  <a:gd name="connsiteX487" fmla="*/ 2619 w 10000"/>
                  <a:gd name="connsiteY487" fmla="*/ 8832 h 10000"/>
                  <a:gd name="connsiteX488" fmla="*/ 2399 w 10000"/>
                  <a:gd name="connsiteY488" fmla="*/ 8832 h 10000"/>
                  <a:gd name="connsiteX489" fmla="*/ 2178 w 10000"/>
                  <a:gd name="connsiteY489" fmla="*/ 8845 h 10000"/>
                  <a:gd name="connsiteX490" fmla="*/ 1956 w 10000"/>
                  <a:gd name="connsiteY490" fmla="*/ 8859 h 10000"/>
                  <a:gd name="connsiteX491" fmla="*/ 1723 w 10000"/>
                  <a:gd name="connsiteY491" fmla="*/ 8879 h 10000"/>
                  <a:gd name="connsiteX492" fmla="*/ 1514 w 10000"/>
                  <a:gd name="connsiteY492" fmla="*/ 8906 h 10000"/>
                  <a:gd name="connsiteX493" fmla="*/ 1293 w 10000"/>
                  <a:gd name="connsiteY493" fmla="*/ 8933 h 10000"/>
                  <a:gd name="connsiteX494" fmla="*/ 1083 w 10000"/>
                  <a:gd name="connsiteY494" fmla="*/ 8967 h 10000"/>
                  <a:gd name="connsiteX495" fmla="*/ 873 w 10000"/>
                  <a:gd name="connsiteY495" fmla="*/ 9014 h 10000"/>
                  <a:gd name="connsiteX496" fmla="*/ 685 w 10000"/>
                  <a:gd name="connsiteY496" fmla="*/ 9068 h 10000"/>
                  <a:gd name="connsiteX497" fmla="*/ 486 w 10000"/>
                  <a:gd name="connsiteY497" fmla="*/ 9136 h 10000"/>
                  <a:gd name="connsiteX498" fmla="*/ 299 w 10000"/>
                  <a:gd name="connsiteY498" fmla="*/ 9196 h 10000"/>
                  <a:gd name="connsiteX499" fmla="*/ 122 w 10000"/>
                  <a:gd name="connsiteY499" fmla="*/ 9278 h 10000"/>
                  <a:gd name="connsiteX500" fmla="*/ 87 w 10000"/>
                  <a:gd name="connsiteY500" fmla="*/ 9305 h 10000"/>
                  <a:gd name="connsiteX501" fmla="*/ 66 w 10000"/>
                  <a:gd name="connsiteY501" fmla="*/ 9332 h 10000"/>
                  <a:gd name="connsiteX502" fmla="*/ 44 w 10000"/>
                  <a:gd name="connsiteY502" fmla="*/ 9359 h 10000"/>
                  <a:gd name="connsiteX503" fmla="*/ 22 w 10000"/>
                  <a:gd name="connsiteY503" fmla="*/ 9392 h 10000"/>
                  <a:gd name="connsiteX504" fmla="*/ 11 w 10000"/>
                  <a:gd name="connsiteY504" fmla="*/ 9419 h 10000"/>
                  <a:gd name="connsiteX505" fmla="*/ 0 w 10000"/>
                  <a:gd name="connsiteY505" fmla="*/ 9446 h 10000"/>
                  <a:gd name="connsiteX506" fmla="*/ 0 w 10000"/>
                  <a:gd name="connsiteY506" fmla="*/ 9473 h 10000"/>
                  <a:gd name="connsiteX507" fmla="*/ 0 w 10000"/>
                  <a:gd name="connsiteY507" fmla="*/ 9500 h 10000"/>
                  <a:gd name="connsiteX508" fmla="*/ 178 w 10000"/>
                  <a:gd name="connsiteY508" fmla="*/ 9534 h 10000"/>
                  <a:gd name="connsiteX509" fmla="*/ 355 w 10000"/>
                  <a:gd name="connsiteY509" fmla="*/ 9554 h 10000"/>
                  <a:gd name="connsiteX510" fmla="*/ 530 w 10000"/>
                  <a:gd name="connsiteY510" fmla="*/ 9581 h 10000"/>
                  <a:gd name="connsiteX511" fmla="*/ 718 w 10000"/>
                  <a:gd name="connsiteY511" fmla="*/ 9588 h 10000"/>
                  <a:gd name="connsiteX512" fmla="*/ 1083 w 10000"/>
                  <a:gd name="connsiteY512" fmla="*/ 9602 h 10000"/>
                  <a:gd name="connsiteX513" fmla="*/ 1459 w 10000"/>
                  <a:gd name="connsiteY513" fmla="*/ 9588 h 10000"/>
                  <a:gd name="connsiteX514" fmla="*/ 1834 w 10000"/>
                  <a:gd name="connsiteY514" fmla="*/ 9575 h 10000"/>
                  <a:gd name="connsiteX515" fmla="*/ 2210 w 10000"/>
                  <a:gd name="connsiteY515" fmla="*/ 9561 h 10000"/>
                  <a:gd name="connsiteX516" fmla="*/ 2575 w 10000"/>
                  <a:gd name="connsiteY516" fmla="*/ 9554 h 10000"/>
                  <a:gd name="connsiteX517" fmla="*/ 2949 w 10000"/>
                  <a:gd name="connsiteY517" fmla="*/ 9561 h 10000"/>
                  <a:gd name="connsiteX518" fmla="*/ 2949 w 10000"/>
                  <a:gd name="connsiteY518" fmla="*/ 9581 h 10000"/>
                  <a:gd name="connsiteX519" fmla="*/ 2961 w 10000"/>
                  <a:gd name="connsiteY519" fmla="*/ 9602 h 10000"/>
                  <a:gd name="connsiteX520" fmla="*/ 2961 w 10000"/>
                  <a:gd name="connsiteY520" fmla="*/ 9615 h 10000"/>
                  <a:gd name="connsiteX521" fmla="*/ 2961 w 10000"/>
                  <a:gd name="connsiteY521" fmla="*/ 9635 h 10000"/>
                  <a:gd name="connsiteX522" fmla="*/ 2984 w 10000"/>
                  <a:gd name="connsiteY522" fmla="*/ 9662 h 10000"/>
                  <a:gd name="connsiteX523" fmla="*/ 2995 w 10000"/>
                  <a:gd name="connsiteY523" fmla="*/ 9683 h 10000"/>
                  <a:gd name="connsiteX524" fmla="*/ 2995 w 10000"/>
                  <a:gd name="connsiteY524" fmla="*/ 9696 h 10000"/>
                  <a:gd name="connsiteX525" fmla="*/ 3017 w 10000"/>
                  <a:gd name="connsiteY525" fmla="*/ 9716 h 10000"/>
                  <a:gd name="connsiteX526" fmla="*/ 3040 w 10000"/>
                  <a:gd name="connsiteY526" fmla="*/ 9743 h 10000"/>
                  <a:gd name="connsiteX527" fmla="*/ 3073 w 10000"/>
                  <a:gd name="connsiteY527" fmla="*/ 9764 h 10000"/>
                  <a:gd name="connsiteX528" fmla="*/ 3106 w 10000"/>
                  <a:gd name="connsiteY528" fmla="*/ 9784 h 10000"/>
                  <a:gd name="connsiteX529" fmla="*/ 3128 w 10000"/>
                  <a:gd name="connsiteY529" fmla="*/ 9797 h 10000"/>
                  <a:gd name="connsiteX530" fmla="*/ 3171 w 10000"/>
                  <a:gd name="connsiteY530" fmla="*/ 9818 h 10000"/>
                  <a:gd name="connsiteX531" fmla="*/ 3204 w 10000"/>
                  <a:gd name="connsiteY531" fmla="*/ 9838 h 10000"/>
                  <a:gd name="connsiteX532" fmla="*/ 3248 w 10000"/>
                  <a:gd name="connsiteY532" fmla="*/ 9845 h 10000"/>
                  <a:gd name="connsiteX533" fmla="*/ 3282 w 10000"/>
                  <a:gd name="connsiteY533" fmla="*/ 9865 h 10000"/>
                  <a:gd name="connsiteX534" fmla="*/ 3315 w 10000"/>
                  <a:gd name="connsiteY534" fmla="*/ 9865 h 10000"/>
                  <a:gd name="connsiteX535" fmla="*/ 3326 w 10000"/>
                  <a:gd name="connsiteY535" fmla="*/ 9872 h 10000"/>
                  <a:gd name="connsiteX536" fmla="*/ 3338 w 10000"/>
                  <a:gd name="connsiteY536" fmla="*/ 9872 h 10000"/>
                  <a:gd name="connsiteX537" fmla="*/ 3359 w 10000"/>
                  <a:gd name="connsiteY537" fmla="*/ 9872 h 10000"/>
                  <a:gd name="connsiteX538" fmla="*/ 3371 w 10000"/>
                  <a:gd name="connsiteY538" fmla="*/ 9872 h 10000"/>
                  <a:gd name="connsiteX539" fmla="*/ 3382 w 10000"/>
                  <a:gd name="connsiteY539" fmla="*/ 9872 h 10000"/>
                  <a:gd name="connsiteX540" fmla="*/ 3404 w 10000"/>
                  <a:gd name="connsiteY540" fmla="*/ 9872 h 10000"/>
                  <a:gd name="connsiteX541" fmla="*/ 3415 w 10000"/>
                  <a:gd name="connsiteY541" fmla="*/ 9872 h 10000"/>
                  <a:gd name="connsiteX542" fmla="*/ 3448 w 10000"/>
                  <a:gd name="connsiteY542" fmla="*/ 9892 h 10000"/>
                  <a:gd name="connsiteX543" fmla="*/ 3469 w 10000"/>
                  <a:gd name="connsiteY543" fmla="*/ 9899 h 10000"/>
                  <a:gd name="connsiteX544" fmla="*/ 3502 w 10000"/>
                  <a:gd name="connsiteY544" fmla="*/ 9905 h 10000"/>
                  <a:gd name="connsiteX545" fmla="*/ 3536 w 10000"/>
                  <a:gd name="connsiteY545" fmla="*/ 9905 h 10000"/>
                  <a:gd name="connsiteX546" fmla="*/ 3580 w 10000"/>
                  <a:gd name="connsiteY546" fmla="*/ 9905 h 10000"/>
                  <a:gd name="connsiteX547" fmla="*/ 3613 w 10000"/>
                  <a:gd name="connsiteY547" fmla="*/ 9919 h 10000"/>
                  <a:gd name="connsiteX548" fmla="*/ 3657 w 10000"/>
                  <a:gd name="connsiteY548" fmla="*/ 9926 h 10000"/>
                  <a:gd name="connsiteX549" fmla="*/ 3669 w 10000"/>
                  <a:gd name="connsiteY549" fmla="*/ 9946 h 10000"/>
                  <a:gd name="connsiteX550" fmla="*/ 3746 w 10000"/>
                  <a:gd name="connsiteY550" fmla="*/ 9953 h 10000"/>
                  <a:gd name="connsiteX551" fmla="*/ 3801 w 10000"/>
                  <a:gd name="connsiteY551" fmla="*/ 9966 h 10000"/>
                  <a:gd name="connsiteX552" fmla="*/ 3878 w 10000"/>
                  <a:gd name="connsiteY552" fmla="*/ 9973 h 10000"/>
                  <a:gd name="connsiteX553" fmla="*/ 3934 w 10000"/>
                  <a:gd name="connsiteY553" fmla="*/ 9973 h 10000"/>
                  <a:gd name="connsiteX554" fmla="*/ 4012 w 10000"/>
                  <a:gd name="connsiteY554" fmla="*/ 9980 h 10000"/>
                  <a:gd name="connsiteX555" fmla="*/ 4089 w 10000"/>
                  <a:gd name="connsiteY555" fmla="*/ 9993 h 10000"/>
                  <a:gd name="connsiteX556" fmla="*/ 4144 w 10000"/>
                  <a:gd name="connsiteY556" fmla="*/ 9993 h 10000"/>
                  <a:gd name="connsiteX557" fmla="*/ 4221 w 10000"/>
                  <a:gd name="connsiteY55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862 h 10000"/>
                  <a:gd name="connsiteX453" fmla="*/ 730 w 10000"/>
                  <a:gd name="connsiteY453" fmla="*/ 3916 h 10000"/>
                  <a:gd name="connsiteX454" fmla="*/ 674 w 10000"/>
                  <a:gd name="connsiteY454" fmla="*/ 3937 h 10000"/>
                  <a:gd name="connsiteX455" fmla="*/ 620 w 10000"/>
                  <a:gd name="connsiteY455" fmla="*/ 3957 h 10000"/>
                  <a:gd name="connsiteX456" fmla="*/ 597 w 10000"/>
                  <a:gd name="connsiteY456" fmla="*/ 3984 h 10000"/>
                  <a:gd name="connsiteX457" fmla="*/ 563 w 10000"/>
                  <a:gd name="connsiteY457" fmla="*/ 4018 h 10000"/>
                  <a:gd name="connsiteX458" fmla="*/ 530 w 10000"/>
                  <a:gd name="connsiteY458" fmla="*/ 4065 h 10000"/>
                  <a:gd name="connsiteX459" fmla="*/ 553 w 10000"/>
                  <a:gd name="connsiteY459" fmla="*/ 4092 h 10000"/>
                  <a:gd name="connsiteX460" fmla="*/ 553 w 10000"/>
                  <a:gd name="connsiteY460" fmla="*/ 4119 h 10000"/>
                  <a:gd name="connsiteX461" fmla="*/ 563 w 10000"/>
                  <a:gd name="connsiteY461" fmla="*/ 4146 h 10000"/>
                  <a:gd name="connsiteX462" fmla="*/ 574 w 10000"/>
                  <a:gd name="connsiteY462" fmla="*/ 4166 h 10000"/>
                  <a:gd name="connsiteX463" fmla="*/ 2486 w 10000"/>
                  <a:gd name="connsiteY463" fmla="*/ 6556 h 10000"/>
                  <a:gd name="connsiteX464" fmla="*/ 2608 w 10000"/>
                  <a:gd name="connsiteY464" fmla="*/ 6563 h 10000"/>
                  <a:gd name="connsiteX465" fmla="*/ 2740 w 10000"/>
                  <a:gd name="connsiteY465" fmla="*/ 6570 h 10000"/>
                  <a:gd name="connsiteX466" fmla="*/ 2862 w 10000"/>
                  <a:gd name="connsiteY466" fmla="*/ 6570 h 10000"/>
                  <a:gd name="connsiteX467" fmla="*/ 2984 w 10000"/>
                  <a:gd name="connsiteY467" fmla="*/ 6563 h 10000"/>
                  <a:gd name="connsiteX468" fmla="*/ 2984 w 10000"/>
                  <a:gd name="connsiteY468" fmla="*/ 6590 h 10000"/>
                  <a:gd name="connsiteX469" fmla="*/ 2961 w 10000"/>
                  <a:gd name="connsiteY469" fmla="*/ 6624 h 10000"/>
                  <a:gd name="connsiteX470" fmla="*/ 2961 w 10000"/>
                  <a:gd name="connsiteY470" fmla="*/ 6651 h 10000"/>
                  <a:gd name="connsiteX471" fmla="*/ 2961 w 10000"/>
                  <a:gd name="connsiteY471" fmla="*/ 6678 h 10000"/>
                  <a:gd name="connsiteX472" fmla="*/ 2949 w 10000"/>
                  <a:gd name="connsiteY472" fmla="*/ 6712 h 10000"/>
                  <a:gd name="connsiteX473" fmla="*/ 2949 w 10000"/>
                  <a:gd name="connsiteY473" fmla="*/ 6739 h 10000"/>
                  <a:gd name="connsiteX474" fmla="*/ 2939 w 10000"/>
                  <a:gd name="connsiteY474" fmla="*/ 6766 h 10000"/>
                  <a:gd name="connsiteX475" fmla="*/ 2939 w 10000"/>
                  <a:gd name="connsiteY475" fmla="*/ 6793 h 10000"/>
                  <a:gd name="connsiteX476" fmla="*/ 2906 w 10000"/>
                  <a:gd name="connsiteY476" fmla="*/ 6989 h 10000"/>
                  <a:gd name="connsiteX477" fmla="*/ 2906 w 10000"/>
                  <a:gd name="connsiteY477" fmla="*/ 7184 h 10000"/>
                  <a:gd name="connsiteX478" fmla="*/ 2916 w 10000"/>
                  <a:gd name="connsiteY478" fmla="*/ 7380 h 10000"/>
                  <a:gd name="connsiteX479" fmla="*/ 2949 w 10000"/>
                  <a:gd name="connsiteY479" fmla="*/ 7576 h 10000"/>
                  <a:gd name="connsiteX480" fmla="*/ 2995 w 10000"/>
                  <a:gd name="connsiteY480" fmla="*/ 7765 h 10000"/>
                  <a:gd name="connsiteX481" fmla="*/ 3061 w 10000"/>
                  <a:gd name="connsiteY481" fmla="*/ 7968 h 10000"/>
                  <a:gd name="connsiteX482" fmla="*/ 3128 w 10000"/>
                  <a:gd name="connsiteY482" fmla="*/ 8157 h 10000"/>
                  <a:gd name="connsiteX483" fmla="*/ 3204 w 10000"/>
                  <a:gd name="connsiteY483" fmla="*/ 8339 h 10000"/>
                  <a:gd name="connsiteX484" fmla="*/ 3502 w 10000"/>
                  <a:gd name="connsiteY484" fmla="*/ 8852 h 10000"/>
                  <a:gd name="connsiteX485" fmla="*/ 3073 w 10000"/>
                  <a:gd name="connsiteY485" fmla="*/ 8832 h 10000"/>
                  <a:gd name="connsiteX486" fmla="*/ 2619 w 10000"/>
                  <a:gd name="connsiteY486" fmla="*/ 8832 h 10000"/>
                  <a:gd name="connsiteX487" fmla="*/ 2399 w 10000"/>
                  <a:gd name="connsiteY487" fmla="*/ 8832 h 10000"/>
                  <a:gd name="connsiteX488" fmla="*/ 2178 w 10000"/>
                  <a:gd name="connsiteY488" fmla="*/ 8845 h 10000"/>
                  <a:gd name="connsiteX489" fmla="*/ 1956 w 10000"/>
                  <a:gd name="connsiteY489" fmla="*/ 8859 h 10000"/>
                  <a:gd name="connsiteX490" fmla="*/ 1723 w 10000"/>
                  <a:gd name="connsiteY490" fmla="*/ 8879 h 10000"/>
                  <a:gd name="connsiteX491" fmla="*/ 1514 w 10000"/>
                  <a:gd name="connsiteY491" fmla="*/ 8906 h 10000"/>
                  <a:gd name="connsiteX492" fmla="*/ 1293 w 10000"/>
                  <a:gd name="connsiteY492" fmla="*/ 8933 h 10000"/>
                  <a:gd name="connsiteX493" fmla="*/ 1083 w 10000"/>
                  <a:gd name="connsiteY493" fmla="*/ 8967 h 10000"/>
                  <a:gd name="connsiteX494" fmla="*/ 873 w 10000"/>
                  <a:gd name="connsiteY494" fmla="*/ 9014 h 10000"/>
                  <a:gd name="connsiteX495" fmla="*/ 685 w 10000"/>
                  <a:gd name="connsiteY495" fmla="*/ 9068 h 10000"/>
                  <a:gd name="connsiteX496" fmla="*/ 486 w 10000"/>
                  <a:gd name="connsiteY496" fmla="*/ 9136 h 10000"/>
                  <a:gd name="connsiteX497" fmla="*/ 299 w 10000"/>
                  <a:gd name="connsiteY497" fmla="*/ 9196 h 10000"/>
                  <a:gd name="connsiteX498" fmla="*/ 122 w 10000"/>
                  <a:gd name="connsiteY498" fmla="*/ 9278 h 10000"/>
                  <a:gd name="connsiteX499" fmla="*/ 87 w 10000"/>
                  <a:gd name="connsiteY499" fmla="*/ 9305 h 10000"/>
                  <a:gd name="connsiteX500" fmla="*/ 66 w 10000"/>
                  <a:gd name="connsiteY500" fmla="*/ 9332 h 10000"/>
                  <a:gd name="connsiteX501" fmla="*/ 44 w 10000"/>
                  <a:gd name="connsiteY501" fmla="*/ 9359 h 10000"/>
                  <a:gd name="connsiteX502" fmla="*/ 22 w 10000"/>
                  <a:gd name="connsiteY502" fmla="*/ 9392 h 10000"/>
                  <a:gd name="connsiteX503" fmla="*/ 11 w 10000"/>
                  <a:gd name="connsiteY503" fmla="*/ 9419 h 10000"/>
                  <a:gd name="connsiteX504" fmla="*/ 0 w 10000"/>
                  <a:gd name="connsiteY504" fmla="*/ 9446 h 10000"/>
                  <a:gd name="connsiteX505" fmla="*/ 0 w 10000"/>
                  <a:gd name="connsiteY505" fmla="*/ 9473 h 10000"/>
                  <a:gd name="connsiteX506" fmla="*/ 0 w 10000"/>
                  <a:gd name="connsiteY506" fmla="*/ 9500 h 10000"/>
                  <a:gd name="connsiteX507" fmla="*/ 178 w 10000"/>
                  <a:gd name="connsiteY507" fmla="*/ 9534 h 10000"/>
                  <a:gd name="connsiteX508" fmla="*/ 355 w 10000"/>
                  <a:gd name="connsiteY508" fmla="*/ 9554 h 10000"/>
                  <a:gd name="connsiteX509" fmla="*/ 530 w 10000"/>
                  <a:gd name="connsiteY509" fmla="*/ 9581 h 10000"/>
                  <a:gd name="connsiteX510" fmla="*/ 718 w 10000"/>
                  <a:gd name="connsiteY510" fmla="*/ 9588 h 10000"/>
                  <a:gd name="connsiteX511" fmla="*/ 1083 w 10000"/>
                  <a:gd name="connsiteY511" fmla="*/ 9602 h 10000"/>
                  <a:gd name="connsiteX512" fmla="*/ 1459 w 10000"/>
                  <a:gd name="connsiteY512" fmla="*/ 9588 h 10000"/>
                  <a:gd name="connsiteX513" fmla="*/ 1834 w 10000"/>
                  <a:gd name="connsiteY513" fmla="*/ 9575 h 10000"/>
                  <a:gd name="connsiteX514" fmla="*/ 2210 w 10000"/>
                  <a:gd name="connsiteY514" fmla="*/ 9561 h 10000"/>
                  <a:gd name="connsiteX515" fmla="*/ 2575 w 10000"/>
                  <a:gd name="connsiteY515" fmla="*/ 9554 h 10000"/>
                  <a:gd name="connsiteX516" fmla="*/ 2949 w 10000"/>
                  <a:gd name="connsiteY516" fmla="*/ 9561 h 10000"/>
                  <a:gd name="connsiteX517" fmla="*/ 2949 w 10000"/>
                  <a:gd name="connsiteY517" fmla="*/ 9581 h 10000"/>
                  <a:gd name="connsiteX518" fmla="*/ 2961 w 10000"/>
                  <a:gd name="connsiteY518" fmla="*/ 9602 h 10000"/>
                  <a:gd name="connsiteX519" fmla="*/ 2961 w 10000"/>
                  <a:gd name="connsiteY519" fmla="*/ 9615 h 10000"/>
                  <a:gd name="connsiteX520" fmla="*/ 2961 w 10000"/>
                  <a:gd name="connsiteY520" fmla="*/ 9635 h 10000"/>
                  <a:gd name="connsiteX521" fmla="*/ 2984 w 10000"/>
                  <a:gd name="connsiteY521" fmla="*/ 9662 h 10000"/>
                  <a:gd name="connsiteX522" fmla="*/ 2995 w 10000"/>
                  <a:gd name="connsiteY522" fmla="*/ 9683 h 10000"/>
                  <a:gd name="connsiteX523" fmla="*/ 2995 w 10000"/>
                  <a:gd name="connsiteY523" fmla="*/ 9696 h 10000"/>
                  <a:gd name="connsiteX524" fmla="*/ 3017 w 10000"/>
                  <a:gd name="connsiteY524" fmla="*/ 9716 h 10000"/>
                  <a:gd name="connsiteX525" fmla="*/ 3040 w 10000"/>
                  <a:gd name="connsiteY525" fmla="*/ 9743 h 10000"/>
                  <a:gd name="connsiteX526" fmla="*/ 3073 w 10000"/>
                  <a:gd name="connsiteY526" fmla="*/ 9764 h 10000"/>
                  <a:gd name="connsiteX527" fmla="*/ 3106 w 10000"/>
                  <a:gd name="connsiteY527" fmla="*/ 9784 h 10000"/>
                  <a:gd name="connsiteX528" fmla="*/ 3128 w 10000"/>
                  <a:gd name="connsiteY528" fmla="*/ 9797 h 10000"/>
                  <a:gd name="connsiteX529" fmla="*/ 3171 w 10000"/>
                  <a:gd name="connsiteY529" fmla="*/ 9818 h 10000"/>
                  <a:gd name="connsiteX530" fmla="*/ 3204 w 10000"/>
                  <a:gd name="connsiteY530" fmla="*/ 9838 h 10000"/>
                  <a:gd name="connsiteX531" fmla="*/ 3248 w 10000"/>
                  <a:gd name="connsiteY531" fmla="*/ 9845 h 10000"/>
                  <a:gd name="connsiteX532" fmla="*/ 3282 w 10000"/>
                  <a:gd name="connsiteY532" fmla="*/ 9865 h 10000"/>
                  <a:gd name="connsiteX533" fmla="*/ 3315 w 10000"/>
                  <a:gd name="connsiteY533" fmla="*/ 9865 h 10000"/>
                  <a:gd name="connsiteX534" fmla="*/ 3326 w 10000"/>
                  <a:gd name="connsiteY534" fmla="*/ 9872 h 10000"/>
                  <a:gd name="connsiteX535" fmla="*/ 3338 w 10000"/>
                  <a:gd name="connsiteY535" fmla="*/ 9872 h 10000"/>
                  <a:gd name="connsiteX536" fmla="*/ 3359 w 10000"/>
                  <a:gd name="connsiteY536" fmla="*/ 9872 h 10000"/>
                  <a:gd name="connsiteX537" fmla="*/ 3371 w 10000"/>
                  <a:gd name="connsiteY537" fmla="*/ 9872 h 10000"/>
                  <a:gd name="connsiteX538" fmla="*/ 3382 w 10000"/>
                  <a:gd name="connsiteY538" fmla="*/ 9872 h 10000"/>
                  <a:gd name="connsiteX539" fmla="*/ 3404 w 10000"/>
                  <a:gd name="connsiteY539" fmla="*/ 9872 h 10000"/>
                  <a:gd name="connsiteX540" fmla="*/ 3415 w 10000"/>
                  <a:gd name="connsiteY540" fmla="*/ 9872 h 10000"/>
                  <a:gd name="connsiteX541" fmla="*/ 3448 w 10000"/>
                  <a:gd name="connsiteY541" fmla="*/ 9892 h 10000"/>
                  <a:gd name="connsiteX542" fmla="*/ 3469 w 10000"/>
                  <a:gd name="connsiteY542" fmla="*/ 9899 h 10000"/>
                  <a:gd name="connsiteX543" fmla="*/ 3502 w 10000"/>
                  <a:gd name="connsiteY543" fmla="*/ 9905 h 10000"/>
                  <a:gd name="connsiteX544" fmla="*/ 3536 w 10000"/>
                  <a:gd name="connsiteY544" fmla="*/ 9905 h 10000"/>
                  <a:gd name="connsiteX545" fmla="*/ 3580 w 10000"/>
                  <a:gd name="connsiteY545" fmla="*/ 9905 h 10000"/>
                  <a:gd name="connsiteX546" fmla="*/ 3613 w 10000"/>
                  <a:gd name="connsiteY546" fmla="*/ 9919 h 10000"/>
                  <a:gd name="connsiteX547" fmla="*/ 3657 w 10000"/>
                  <a:gd name="connsiteY547" fmla="*/ 9926 h 10000"/>
                  <a:gd name="connsiteX548" fmla="*/ 3669 w 10000"/>
                  <a:gd name="connsiteY548" fmla="*/ 9946 h 10000"/>
                  <a:gd name="connsiteX549" fmla="*/ 3746 w 10000"/>
                  <a:gd name="connsiteY549" fmla="*/ 9953 h 10000"/>
                  <a:gd name="connsiteX550" fmla="*/ 3801 w 10000"/>
                  <a:gd name="connsiteY550" fmla="*/ 9966 h 10000"/>
                  <a:gd name="connsiteX551" fmla="*/ 3878 w 10000"/>
                  <a:gd name="connsiteY551" fmla="*/ 9973 h 10000"/>
                  <a:gd name="connsiteX552" fmla="*/ 3934 w 10000"/>
                  <a:gd name="connsiteY552" fmla="*/ 9973 h 10000"/>
                  <a:gd name="connsiteX553" fmla="*/ 4012 w 10000"/>
                  <a:gd name="connsiteY553" fmla="*/ 9980 h 10000"/>
                  <a:gd name="connsiteX554" fmla="*/ 4089 w 10000"/>
                  <a:gd name="connsiteY554" fmla="*/ 9993 h 10000"/>
                  <a:gd name="connsiteX555" fmla="*/ 4144 w 10000"/>
                  <a:gd name="connsiteY555" fmla="*/ 9993 h 10000"/>
                  <a:gd name="connsiteX556" fmla="*/ 4221 w 10000"/>
                  <a:gd name="connsiteY55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730 w 10000"/>
                  <a:gd name="connsiteY452" fmla="*/ 3916 h 10000"/>
                  <a:gd name="connsiteX453" fmla="*/ 674 w 10000"/>
                  <a:gd name="connsiteY453" fmla="*/ 3937 h 10000"/>
                  <a:gd name="connsiteX454" fmla="*/ 620 w 10000"/>
                  <a:gd name="connsiteY454" fmla="*/ 3957 h 10000"/>
                  <a:gd name="connsiteX455" fmla="*/ 597 w 10000"/>
                  <a:gd name="connsiteY455" fmla="*/ 3984 h 10000"/>
                  <a:gd name="connsiteX456" fmla="*/ 563 w 10000"/>
                  <a:gd name="connsiteY456" fmla="*/ 4018 h 10000"/>
                  <a:gd name="connsiteX457" fmla="*/ 530 w 10000"/>
                  <a:gd name="connsiteY457" fmla="*/ 4065 h 10000"/>
                  <a:gd name="connsiteX458" fmla="*/ 553 w 10000"/>
                  <a:gd name="connsiteY458" fmla="*/ 4092 h 10000"/>
                  <a:gd name="connsiteX459" fmla="*/ 553 w 10000"/>
                  <a:gd name="connsiteY459" fmla="*/ 4119 h 10000"/>
                  <a:gd name="connsiteX460" fmla="*/ 563 w 10000"/>
                  <a:gd name="connsiteY460" fmla="*/ 4146 h 10000"/>
                  <a:gd name="connsiteX461" fmla="*/ 574 w 10000"/>
                  <a:gd name="connsiteY461" fmla="*/ 4166 h 10000"/>
                  <a:gd name="connsiteX462" fmla="*/ 2486 w 10000"/>
                  <a:gd name="connsiteY462" fmla="*/ 6556 h 10000"/>
                  <a:gd name="connsiteX463" fmla="*/ 2608 w 10000"/>
                  <a:gd name="connsiteY463" fmla="*/ 6563 h 10000"/>
                  <a:gd name="connsiteX464" fmla="*/ 2740 w 10000"/>
                  <a:gd name="connsiteY464" fmla="*/ 6570 h 10000"/>
                  <a:gd name="connsiteX465" fmla="*/ 2862 w 10000"/>
                  <a:gd name="connsiteY465" fmla="*/ 6570 h 10000"/>
                  <a:gd name="connsiteX466" fmla="*/ 2984 w 10000"/>
                  <a:gd name="connsiteY466" fmla="*/ 6563 h 10000"/>
                  <a:gd name="connsiteX467" fmla="*/ 2984 w 10000"/>
                  <a:gd name="connsiteY467" fmla="*/ 6590 h 10000"/>
                  <a:gd name="connsiteX468" fmla="*/ 2961 w 10000"/>
                  <a:gd name="connsiteY468" fmla="*/ 6624 h 10000"/>
                  <a:gd name="connsiteX469" fmla="*/ 2961 w 10000"/>
                  <a:gd name="connsiteY469" fmla="*/ 6651 h 10000"/>
                  <a:gd name="connsiteX470" fmla="*/ 2961 w 10000"/>
                  <a:gd name="connsiteY470" fmla="*/ 6678 h 10000"/>
                  <a:gd name="connsiteX471" fmla="*/ 2949 w 10000"/>
                  <a:gd name="connsiteY471" fmla="*/ 6712 h 10000"/>
                  <a:gd name="connsiteX472" fmla="*/ 2949 w 10000"/>
                  <a:gd name="connsiteY472" fmla="*/ 6739 h 10000"/>
                  <a:gd name="connsiteX473" fmla="*/ 2939 w 10000"/>
                  <a:gd name="connsiteY473" fmla="*/ 6766 h 10000"/>
                  <a:gd name="connsiteX474" fmla="*/ 2939 w 10000"/>
                  <a:gd name="connsiteY474" fmla="*/ 6793 h 10000"/>
                  <a:gd name="connsiteX475" fmla="*/ 2906 w 10000"/>
                  <a:gd name="connsiteY475" fmla="*/ 6989 h 10000"/>
                  <a:gd name="connsiteX476" fmla="*/ 2906 w 10000"/>
                  <a:gd name="connsiteY476" fmla="*/ 7184 h 10000"/>
                  <a:gd name="connsiteX477" fmla="*/ 2916 w 10000"/>
                  <a:gd name="connsiteY477" fmla="*/ 7380 h 10000"/>
                  <a:gd name="connsiteX478" fmla="*/ 2949 w 10000"/>
                  <a:gd name="connsiteY478" fmla="*/ 7576 h 10000"/>
                  <a:gd name="connsiteX479" fmla="*/ 2995 w 10000"/>
                  <a:gd name="connsiteY479" fmla="*/ 7765 h 10000"/>
                  <a:gd name="connsiteX480" fmla="*/ 3061 w 10000"/>
                  <a:gd name="connsiteY480" fmla="*/ 7968 h 10000"/>
                  <a:gd name="connsiteX481" fmla="*/ 3128 w 10000"/>
                  <a:gd name="connsiteY481" fmla="*/ 8157 h 10000"/>
                  <a:gd name="connsiteX482" fmla="*/ 3204 w 10000"/>
                  <a:gd name="connsiteY482" fmla="*/ 8339 h 10000"/>
                  <a:gd name="connsiteX483" fmla="*/ 3502 w 10000"/>
                  <a:gd name="connsiteY483" fmla="*/ 8852 h 10000"/>
                  <a:gd name="connsiteX484" fmla="*/ 3073 w 10000"/>
                  <a:gd name="connsiteY484" fmla="*/ 8832 h 10000"/>
                  <a:gd name="connsiteX485" fmla="*/ 2619 w 10000"/>
                  <a:gd name="connsiteY485" fmla="*/ 8832 h 10000"/>
                  <a:gd name="connsiteX486" fmla="*/ 2399 w 10000"/>
                  <a:gd name="connsiteY486" fmla="*/ 8832 h 10000"/>
                  <a:gd name="connsiteX487" fmla="*/ 2178 w 10000"/>
                  <a:gd name="connsiteY487" fmla="*/ 8845 h 10000"/>
                  <a:gd name="connsiteX488" fmla="*/ 1956 w 10000"/>
                  <a:gd name="connsiteY488" fmla="*/ 8859 h 10000"/>
                  <a:gd name="connsiteX489" fmla="*/ 1723 w 10000"/>
                  <a:gd name="connsiteY489" fmla="*/ 8879 h 10000"/>
                  <a:gd name="connsiteX490" fmla="*/ 1514 w 10000"/>
                  <a:gd name="connsiteY490" fmla="*/ 8906 h 10000"/>
                  <a:gd name="connsiteX491" fmla="*/ 1293 w 10000"/>
                  <a:gd name="connsiteY491" fmla="*/ 8933 h 10000"/>
                  <a:gd name="connsiteX492" fmla="*/ 1083 w 10000"/>
                  <a:gd name="connsiteY492" fmla="*/ 8967 h 10000"/>
                  <a:gd name="connsiteX493" fmla="*/ 873 w 10000"/>
                  <a:gd name="connsiteY493" fmla="*/ 9014 h 10000"/>
                  <a:gd name="connsiteX494" fmla="*/ 685 w 10000"/>
                  <a:gd name="connsiteY494" fmla="*/ 9068 h 10000"/>
                  <a:gd name="connsiteX495" fmla="*/ 486 w 10000"/>
                  <a:gd name="connsiteY495" fmla="*/ 9136 h 10000"/>
                  <a:gd name="connsiteX496" fmla="*/ 299 w 10000"/>
                  <a:gd name="connsiteY496" fmla="*/ 9196 h 10000"/>
                  <a:gd name="connsiteX497" fmla="*/ 122 w 10000"/>
                  <a:gd name="connsiteY497" fmla="*/ 9278 h 10000"/>
                  <a:gd name="connsiteX498" fmla="*/ 87 w 10000"/>
                  <a:gd name="connsiteY498" fmla="*/ 9305 h 10000"/>
                  <a:gd name="connsiteX499" fmla="*/ 66 w 10000"/>
                  <a:gd name="connsiteY499" fmla="*/ 9332 h 10000"/>
                  <a:gd name="connsiteX500" fmla="*/ 44 w 10000"/>
                  <a:gd name="connsiteY500" fmla="*/ 9359 h 10000"/>
                  <a:gd name="connsiteX501" fmla="*/ 22 w 10000"/>
                  <a:gd name="connsiteY501" fmla="*/ 9392 h 10000"/>
                  <a:gd name="connsiteX502" fmla="*/ 11 w 10000"/>
                  <a:gd name="connsiteY502" fmla="*/ 9419 h 10000"/>
                  <a:gd name="connsiteX503" fmla="*/ 0 w 10000"/>
                  <a:gd name="connsiteY503" fmla="*/ 9446 h 10000"/>
                  <a:gd name="connsiteX504" fmla="*/ 0 w 10000"/>
                  <a:gd name="connsiteY504" fmla="*/ 9473 h 10000"/>
                  <a:gd name="connsiteX505" fmla="*/ 0 w 10000"/>
                  <a:gd name="connsiteY505" fmla="*/ 9500 h 10000"/>
                  <a:gd name="connsiteX506" fmla="*/ 178 w 10000"/>
                  <a:gd name="connsiteY506" fmla="*/ 9534 h 10000"/>
                  <a:gd name="connsiteX507" fmla="*/ 355 w 10000"/>
                  <a:gd name="connsiteY507" fmla="*/ 9554 h 10000"/>
                  <a:gd name="connsiteX508" fmla="*/ 530 w 10000"/>
                  <a:gd name="connsiteY508" fmla="*/ 9581 h 10000"/>
                  <a:gd name="connsiteX509" fmla="*/ 718 w 10000"/>
                  <a:gd name="connsiteY509" fmla="*/ 9588 h 10000"/>
                  <a:gd name="connsiteX510" fmla="*/ 1083 w 10000"/>
                  <a:gd name="connsiteY510" fmla="*/ 9602 h 10000"/>
                  <a:gd name="connsiteX511" fmla="*/ 1459 w 10000"/>
                  <a:gd name="connsiteY511" fmla="*/ 9588 h 10000"/>
                  <a:gd name="connsiteX512" fmla="*/ 1834 w 10000"/>
                  <a:gd name="connsiteY512" fmla="*/ 9575 h 10000"/>
                  <a:gd name="connsiteX513" fmla="*/ 2210 w 10000"/>
                  <a:gd name="connsiteY513" fmla="*/ 9561 h 10000"/>
                  <a:gd name="connsiteX514" fmla="*/ 2575 w 10000"/>
                  <a:gd name="connsiteY514" fmla="*/ 9554 h 10000"/>
                  <a:gd name="connsiteX515" fmla="*/ 2949 w 10000"/>
                  <a:gd name="connsiteY515" fmla="*/ 9561 h 10000"/>
                  <a:gd name="connsiteX516" fmla="*/ 2949 w 10000"/>
                  <a:gd name="connsiteY516" fmla="*/ 9581 h 10000"/>
                  <a:gd name="connsiteX517" fmla="*/ 2961 w 10000"/>
                  <a:gd name="connsiteY517" fmla="*/ 9602 h 10000"/>
                  <a:gd name="connsiteX518" fmla="*/ 2961 w 10000"/>
                  <a:gd name="connsiteY518" fmla="*/ 9615 h 10000"/>
                  <a:gd name="connsiteX519" fmla="*/ 2961 w 10000"/>
                  <a:gd name="connsiteY519" fmla="*/ 9635 h 10000"/>
                  <a:gd name="connsiteX520" fmla="*/ 2984 w 10000"/>
                  <a:gd name="connsiteY520" fmla="*/ 9662 h 10000"/>
                  <a:gd name="connsiteX521" fmla="*/ 2995 w 10000"/>
                  <a:gd name="connsiteY521" fmla="*/ 9683 h 10000"/>
                  <a:gd name="connsiteX522" fmla="*/ 2995 w 10000"/>
                  <a:gd name="connsiteY522" fmla="*/ 9696 h 10000"/>
                  <a:gd name="connsiteX523" fmla="*/ 3017 w 10000"/>
                  <a:gd name="connsiteY523" fmla="*/ 9716 h 10000"/>
                  <a:gd name="connsiteX524" fmla="*/ 3040 w 10000"/>
                  <a:gd name="connsiteY524" fmla="*/ 9743 h 10000"/>
                  <a:gd name="connsiteX525" fmla="*/ 3073 w 10000"/>
                  <a:gd name="connsiteY525" fmla="*/ 9764 h 10000"/>
                  <a:gd name="connsiteX526" fmla="*/ 3106 w 10000"/>
                  <a:gd name="connsiteY526" fmla="*/ 9784 h 10000"/>
                  <a:gd name="connsiteX527" fmla="*/ 3128 w 10000"/>
                  <a:gd name="connsiteY527" fmla="*/ 9797 h 10000"/>
                  <a:gd name="connsiteX528" fmla="*/ 3171 w 10000"/>
                  <a:gd name="connsiteY528" fmla="*/ 9818 h 10000"/>
                  <a:gd name="connsiteX529" fmla="*/ 3204 w 10000"/>
                  <a:gd name="connsiteY529" fmla="*/ 9838 h 10000"/>
                  <a:gd name="connsiteX530" fmla="*/ 3248 w 10000"/>
                  <a:gd name="connsiteY530" fmla="*/ 9845 h 10000"/>
                  <a:gd name="connsiteX531" fmla="*/ 3282 w 10000"/>
                  <a:gd name="connsiteY531" fmla="*/ 9865 h 10000"/>
                  <a:gd name="connsiteX532" fmla="*/ 3315 w 10000"/>
                  <a:gd name="connsiteY532" fmla="*/ 9865 h 10000"/>
                  <a:gd name="connsiteX533" fmla="*/ 3326 w 10000"/>
                  <a:gd name="connsiteY533" fmla="*/ 9872 h 10000"/>
                  <a:gd name="connsiteX534" fmla="*/ 3338 w 10000"/>
                  <a:gd name="connsiteY534" fmla="*/ 9872 h 10000"/>
                  <a:gd name="connsiteX535" fmla="*/ 3359 w 10000"/>
                  <a:gd name="connsiteY535" fmla="*/ 9872 h 10000"/>
                  <a:gd name="connsiteX536" fmla="*/ 3371 w 10000"/>
                  <a:gd name="connsiteY536" fmla="*/ 9872 h 10000"/>
                  <a:gd name="connsiteX537" fmla="*/ 3382 w 10000"/>
                  <a:gd name="connsiteY537" fmla="*/ 9872 h 10000"/>
                  <a:gd name="connsiteX538" fmla="*/ 3404 w 10000"/>
                  <a:gd name="connsiteY538" fmla="*/ 9872 h 10000"/>
                  <a:gd name="connsiteX539" fmla="*/ 3415 w 10000"/>
                  <a:gd name="connsiteY539" fmla="*/ 9872 h 10000"/>
                  <a:gd name="connsiteX540" fmla="*/ 3448 w 10000"/>
                  <a:gd name="connsiteY540" fmla="*/ 9892 h 10000"/>
                  <a:gd name="connsiteX541" fmla="*/ 3469 w 10000"/>
                  <a:gd name="connsiteY541" fmla="*/ 9899 h 10000"/>
                  <a:gd name="connsiteX542" fmla="*/ 3502 w 10000"/>
                  <a:gd name="connsiteY542" fmla="*/ 9905 h 10000"/>
                  <a:gd name="connsiteX543" fmla="*/ 3536 w 10000"/>
                  <a:gd name="connsiteY543" fmla="*/ 9905 h 10000"/>
                  <a:gd name="connsiteX544" fmla="*/ 3580 w 10000"/>
                  <a:gd name="connsiteY544" fmla="*/ 9905 h 10000"/>
                  <a:gd name="connsiteX545" fmla="*/ 3613 w 10000"/>
                  <a:gd name="connsiteY545" fmla="*/ 9919 h 10000"/>
                  <a:gd name="connsiteX546" fmla="*/ 3657 w 10000"/>
                  <a:gd name="connsiteY546" fmla="*/ 9926 h 10000"/>
                  <a:gd name="connsiteX547" fmla="*/ 3669 w 10000"/>
                  <a:gd name="connsiteY547" fmla="*/ 9946 h 10000"/>
                  <a:gd name="connsiteX548" fmla="*/ 3746 w 10000"/>
                  <a:gd name="connsiteY548" fmla="*/ 9953 h 10000"/>
                  <a:gd name="connsiteX549" fmla="*/ 3801 w 10000"/>
                  <a:gd name="connsiteY549" fmla="*/ 9966 h 10000"/>
                  <a:gd name="connsiteX550" fmla="*/ 3878 w 10000"/>
                  <a:gd name="connsiteY550" fmla="*/ 9973 h 10000"/>
                  <a:gd name="connsiteX551" fmla="*/ 3934 w 10000"/>
                  <a:gd name="connsiteY551" fmla="*/ 9973 h 10000"/>
                  <a:gd name="connsiteX552" fmla="*/ 4012 w 10000"/>
                  <a:gd name="connsiteY552" fmla="*/ 9980 h 10000"/>
                  <a:gd name="connsiteX553" fmla="*/ 4089 w 10000"/>
                  <a:gd name="connsiteY553" fmla="*/ 9993 h 10000"/>
                  <a:gd name="connsiteX554" fmla="*/ 4144 w 10000"/>
                  <a:gd name="connsiteY554" fmla="*/ 9993 h 10000"/>
                  <a:gd name="connsiteX555" fmla="*/ 4221 w 10000"/>
                  <a:gd name="connsiteY55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30 w 10000"/>
                  <a:gd name="connsiteY456" fmla="*/ 4065 h 10000"/>
                  <a:gd name="connsiteX457" fmla="*/ 553 w 10000"/>
                  <a:gd name="connsiteY457" fmla="*/ 4092 h 10000"/>
                  <a:gd name="connsiteX458" fmla="*/ 553 w 10000"/>
                  <a:gd name="connsiteY458" fmla="*/ 4119 h 10000"/>
                  <a:gd name="connsiteX459" fmla="*/ 563 w 10000"/>
                  <a:gd name="connsiteY459" fmla="*/ 4146 h 10000"/>
                  <a:gd name="connsiteX460" fmla="*/ 574 w 10000"/>
                  <a:gd name="connsiteY460" fmla="*/ 4166 h 10000"/>
                  <a:gd name="connsiteX461" fmla="*/ 2486 w 10000"/>
                  <a:gd name="connsiteY461" fmla="*/ 6556 h 10000"/>
                  <a:gd name="connsiteX462" fmla="*/ 2608 w 10000"/>
                  <a:gd name="connsiteY462" fmla="*/ 6563 h 10000"/>
                  <a:gd name="connsiteX463" fmla="*/ 2740 w 10000"/>
                  <a:gd name="connsiteY463" fmla="*/ 6570 h 10000"/>
                  <a:gd name="connsiteX464" fmla="*/ 2862 w 10000"/>
                  <a:gd name="connsiteY464" fmla="*/ 6570 h 10000"/>
                  <a:gd name="connsiteX465" fmla="*/ 2984 w 10000"/>
                  <a:gd name="connsiteY465" fmla="*/ 6563 h 10000"/>
                  <a:gd name="connsiteX466" fmla="*/ 2984 w 10000"/>
                  <a:gd name="connsiteY466" fmla="*/ 6590 h 10000"/>
                  <a:gd name="connsiteX467" fmla="*/ 2961 w 10000"/>
                  <a:gd name="connsiteY467" fmla="*/ 6624 h 10000"/>
                  <a:gd name="connsiteX468" fmla="*/ 2961 w 10000"/>
                  <a:gd name="connsiteY468" fmla="*/ 6651 h 10000"/>
                  <a:gd name="connsiteX469" fmla="*/ 2961 w 10000"/>
                  <a:gd name="connsiteY469" fmla="*/ 6678 h 10000"/>
                  <a:gd name="connsiteX470" fmla="*/ 2949 w 10000"/>
                  <a:gd name="connsiteY470" fmla="*/ 6712 h 10000"/>
                  <a:gd name="connsiteX471" fmla="*/ 2949 w 10000"/>
                  <a:gd name="connsiteY471" fmla="*/ 6739 h 10000"/>
                  <a:gd name="connsiteX472" fmla="*/ 2939 w 10000"/>
                  <a:gd name="connsiteY472" fmla="*/ 6766 h 10000"/>
                  <a:gd name="connsiteX473" fmla="*/ 2939 w 10000"/>
                  <a:gd name="connsiteY473" fmla="*/ 6793 h 10000"/>
                  <a:gd name="connsiteX474" fmla="*/ 2906 w 10000"/>
                  <a:gd name="connsiteY474" fmla="*/ 6989 h 10000"/>
                  <a:gd name="connsiteX475" fmla="*/ 2906 w 10000"/>
                  <a:gd name="connsiteY475" fmla="*/ 7184 h 10000"/>
                  <a:gd name="connsiteX476" fmla="*/ 2916 w 10000"/>
                  <a:gd name="connsiteY476" fmla="*/ 7380 h 10000"/>
                  <a:gd name="connsiteX477" fmla="*/ 2949 w 10000"/>
                  <a:gd name="connsiteY477" fmla="*/ 7576 h 10000"/>
                  <a:gd name="connsiteX478" fmla="*/ 2995 w 10000"/>
                  <a:gd name="connsiteY478" fmla="*/ 7765 h 10000"/>
                  <a:gd name="connsiteX479" fmla="*/ 3061 w 10000"/>
                  <a:gd name="connsiteY479" fmla="*/ 7968 h 10000"/>
                  <a:gd name="connsiteX480" fmla="*/ 3128 w 10000"/>
                  <a:gd name="connsiteY480" fmla="*/ 8157 h 10000"/>
                  <a:gd name="connsiteX481" fmla="*/ 3204 w 10000"/>
                  <a:gd name="connsiteY481" fmla="*/ 8339 h 10000"/>
                  <a:gd name="connsiteX482" fmla="*/ 3502 w 10000"/>
                  <a:gd name="connsiteY482" fmla="*/ 8852 h 10000"/>
                  <a:gd name="connsiteX483" fmla="*/ 3073 w 10000"/>
                  <a:gd name="connsiteY483" fmla="*/ 8832 h 10000"/>
                  <a:gd name="connsiteX484" fmla="*/ 2619 w 10000"/>
                  <a:gd name="connsiteY484" fmla="*/ 8832 h 10000"/>
                  <a:gd name="connsiteX485" fmla="*/ 2399 w 10000"/>
                  <a:gd name="connsiteY485" fmla="*/ 8832 h 10000"/>
                  <a:gd name="connsiteX486" fmla="*/ 2178 w 10000"/>
                  <a:gd name="connsiteY486" fmla="*/ 8845 h 10000"/>
                  <a:gd name="connsiteX487" fmla="*/ 1956 w 10000"/>
                  <a:gd name="connsiteY487" fmla="*/ 8859 h 10000"/>
                  <a:gd name="connsiteX488" fmla="*/ 1723 w 10000"/>
                  <a:gd name="connsiteY488" fmla="*/ 8879 h 10000"/>
                  <a:gd name="connsiteX489" fmla="*/ 1514 w 10000"/>
                  <a:gd name="connsiteY489" fmla="*/ 8906 h 10000"/>
                  <a:gd name="connsiteX490" fmla="*/ 1293 w 10000"/>
                  <a:gd name="connsiteY490" fmla="*/ 8933 h 10000"/>
                  <a:gd name="connsiteX491" fmla="*/ 1083 w 10000"/>
                  <a:gd name="connsiteY491" fmla="*/ 8967 h 10000"/>
                  <a:gd name="connsiteX492" fmla="*/ 873 w 10000"/>
                  <a:gd name="connsiteY492" fmla="*/ 9014 h 10000"/>
                  <a:gd name="connsiteX493" fmla="*/ 685 w 10000"/>
                  <a:gd name="connsiteY493" fmla="*/ 9068 h 10000"/>
                  <a:gd name="connsiteX494" fmla="*/ 486 w 10000"/>
                  <a:gd name="connsiteY494" fmla="*/ 9136 h 10000"/>
                  <a:gd name="connsiteX495" fmla="*/ 299 w 10000"/>
                  <a:gd name="connsiteY495" fmla="*/ 9196 h 10000"/>
                  <a:gd name="connsiteX496" fmla="*/ 122 w 10000"/>
                  <a:gd name="connsiteY496" fmla="*/ 9278 h 10000"/>
                  <a:gd name="connsiteX497" fmla="*/ 87 w 10000"/>
                  <a:gd name="connsiteY497" fmla="*/ 9305 h 10000"/>
                  <a:gd name="connsiteX498" fmla="*/ 66 w 10000"/>
                  <a:gd name="connsiteY498" fmla="*/ 9332 h 10000"/>
                  <a:gd name="connsiteX499" fmla="*/ 44 w 10000"/>
                  <a:gd name="connsiteY499" fmla="*/ 9359 h 10000"/>
                  <a:gd name="connsiteX500" fmla="*/ 22 w 10000"/>
                  <a:gd name="connsiteY500" fmla="*/ 9392 h 10000"/>
                  <a:gd name="connsiteX501" fmla="*/ 11 w 10000"/>
                  <a:gd name="connsiteY501" fmla="*/ 9419 h 10000"/>
                  <a:gd name="connsiteX502" fmla="*/ 0 w 10000"/>
                  <a:gd name="connsiteY502" fmla="*/ 9446 h 10000"/>
                  <a:gd name="connsiteX503" fmla="*/ 0 w 10000"/>
                  <a:gd name="connsiteY503" fmla="*/ 9473 h 10000"/>
                  <a:gd name="connsiteX504" fmla="*/ 0 w 10000"/>
                  <a:gd name="connsiteY504" fmla="*/ 9500 h 10000"/>
                  <a:gd name="connsiteX505" fmla="*/ 178 w 10000"/>
                  <a:gd name="connsiteY505" fmla="*/ 9534 h 10000"/>
                  <a:gd name="connsiteX506" fmla="*/ 355 w 10000"/>
                  <a:gd name="connsiteY506" fmla="*/ 9554 h 10000"/>
                  <a:gd name="connsiteX507" fmla="*/ 530 w 10000"/>
                  <a:gd name="connsiteY507" fmla="*/ 9581 h 10000"/>
                  <a:gd name="connsiteX508" fmla="*/ 718 w 10000"/>
                  <a:gd name="connsiteY508" fmla="*/ 9588 h 10000"/>
                  <a:gd name="connsiteX509" fmla="*/ 1083 w 10000"/>
                  <a:gd name="connsiteY509" fmla="*/ 9602 h 10000"/>
                  <a:gd name="connsiteX510" fmla="*/ 1459 w 10000"/>
                  <a:gd name="connsiteY510" fmla="*/ 9588 h 10000"/>
                  <a:gd name="connsiteX511" fmla="*/ 1834 w 10000"/>
                  <a:gd name="connsiteY511" fmla="*/ 9575 h 10000"/>
                  <a:gd name="connsiteX512" fmla="*/ 2210 w 10000"/>
                  <a:gd name="connsiteY512" fmla="*/ 9561 h 10000"/>
                  <a:gd name="connsiteX513" fmla="*/ 2575 w 10000"/>
                  <a:gd name="connsiteY513" fmla="*/ 9554 h 10000"/>
                  <a:gd name="connsiteX514" fmla="*/ 2949 w 10000"/>
                  <a:gd name="connsiteY514" fmla="*/ 9561 h 10000"/>
                  <a:gd name="connsiteX515" fmla="*/ 2949 w 10000"/>
                  <a:gd name="connsiteY515" fmla="*/ 9581 h 10000"/>
                  <a:gd name="connsiteX516" fmla="*/ 2961 w 10000"/>
                  <a:gd name="connsiteY516" fmla="*/ 9602 h 10000"/>
                  <a:gd name="connsiteX517" fmla="*/ 2961 w 10000"/>
                  <a:gd name="connsiteY517" fmla="*/ 9615 h 10000"/>
                  <a:gd name="connsiteX518" fmla="*/ 2961 w 10000"/>
                  <a:gd name="connsiteY518" fmla="*/ 9635 h 10000"/>
                  <a:gd name="connsiteX519" fmla="*/ 2984 w 10000"/>
                  <a:gd name="connsiteY519" fmla="*/ 9662 h 10000"/>
                  <a:gd name="connsiteX520" fmla="*/ 2995 w 10000"/>
                  <a:gd name="connsiteY520" fmla="*/ 9683 h 10000"/>
                  <a:gd name="connsiteX521" fmla="*/ 2995 w 10000"/>
                  <a:gd name="connsiteY521" fmla="*/ 9696 h 10000"/>
                  <a:gd name="connsiteX522" fmla="*/ 3017 w 10000"/>
                  <a:gd name="connsiteY522" fmla="*/ 9716 h 10000"/>
                  <a:gd name="connsiteX523" fmla="*/ 3040 w 10000"/>
                  <a:gd name="connsiteY523" fmla="*/ 9743 h 10000"/>
                  <a:gd name="connsiteX524" fmla="*/ 3073 w 10000"/>
                  <a:gd name="connsiteY524" fmla="*/ 9764 h 10000"/>
                  <a:gd name="connsiteX525" fmla="*/ 3106 w 10000"/>
                  <a:gd name="connsiteY525" fmla="*/ 9784 h 10000"/>
                  <a:gd name="connsiteX526" fmla="*/ 3128 w 10000"/>
                  <a:gd name="connsiteY526" fmla="*/ 9797 h 10000"/>
                  <a:gd name="connsiteX527" fmla="*/ 3171 w 10000"/>
                  <a:gd name="connsiteY527" fmla="*/ 9818 h 10000"/>
                  <a:gd name="connsiteX528" fmla="*/ 3204 w 10000"/>
                  <a:gd name="connsiteY528" fmla="*/ 9838 h 10000"/>
                  <a:gd name="connsiteX529" fmla="*/ 3248 w 10000"/>
                  <a:gd name="connsiteY529" fmla="*/ 9845 h 10000"/>
                  <a:gd name="connsiteX530" fmla="*/ 3282 w 10000"/>
                  <a:gd name="connsiteY530" fmla="*/ 9865 h 10000"/>
                  <a:gd name="connsiteX531" fmla="*/ 3315 w 10000"/>
                  <a:gd name="connsiteY531" fmla="*/ 9865 h 10000"/>
                  <a:gd name="connsiteX532" fmla="*/ 3326 w 10000"/>
                  <a:gd name="connsiteY532" fmla="*/ 9872 h 10000"/>
                  <a:gd name="connsiteX533" fmla="*/ 3338 w 10000"/>
                  <a:gd name="connsiteY533" fmla="*/ 9872 h 10000"/>
                  <a:gd name="connsiteX534" fmla="*/ 3359 w 10000"/>
                  <a:gd name="connsiteY534" fmla="*/ 9872 h 10000"/>
                  <a:gd name="connsiteX535" fmla="*/ 3371 w 10000"/>
                  <a:gd name="connsiteY535" fmla="*/ 9872 h 10000"/>
                  <a:gd name="connsiteX536" fmla="*/ 3382 w 10000"/>
                  <a:gd name="connsiteY536" fmla="*/ 9872 h 10000"/>
                  <a:gd name="connsiteX537" fmla="*/ 3404 w 10000"/>
                  <a:gd name="connsiteY537" fmla="*/ 9872 h 10000"/>
                  <a:gd name="connsiteX538" fmla="*/ 3415 w 10000"/>
                  <a:gd name="connsiteY538" fmla="*/ 9872 h 10000"/>
                  <a:gd name="connsiteX539" fmla="*/ 3448 w 10000"/>
                  <a:gd name="connsiteY539" fmla="*/ 9892 h 10000"/>
                  <a:gd name="connsiteX540" fmla="*/ 3469 w 10000"/>
                  <a:gd name="connsiteY540" fmla="*/ 9899 h 10000"/>
                  <a:gd name="connsiteX541" fmla="*/ 3502 w 10000"/>
                  <a:gd name="connsiteY541" fmla="*/ 9905 h 10000"/>
                  <a:gd name="connsiteX542" fmla="*/ 3536 w 10000"/>
                  <a:gd name="connsiteY542" fmla="*/ 9905 h 10000"/>
                  <a:gd name="connsiteX543" fmla="*/ 3580 w 10000"/>
                  <a:gd name="connsiteY543" fmla="*/ 9905 h 10000"/>
                  <a:gd name="connsiteX544" fmla="*/ 3613 w 10000"/>
                  <a:gd name="connsiteY544" fmla="*/ 9919 h 10000"/>
                  <a:gd name="connsiteX545" fmla="*/ 3657 w 10000"/>
                  <a:gd name="connsiteY545" fmla="*/ 9926 h 10000"/>
                  <a:gd name="connsiteX546" fmla="*/ 3669 w 10000"/>
                  <a:gd name="connsiteY546" fmla="*/ 9946 h 10000"/>
                  <a:gd name="connsiteX547" fmla="*/ 3746 w 10000"/>
                  <a:gd name="connsiteY547" fmla="*/ 9953 h 10000"/>
                  <a:gd name="connsiteX548" fmla="*/ 3801 w 10000"/>
                  <a:gd name="connsiteY548" fmla="*/ 9966 h 10000"/>
                  <a:gd name="connsiteX549" fmla="*/ 3878 w 10000"/>
                  <a:gd name="connsiteY549" fmla="*/ 9973 h 10000"/>
                  <a:gd name="connsiteX550" fmla="*/ 3934 w 10000"/>
                  <a:gd name="connsiteY550" fmla="*/ 9973 h 10000"/>
                  <a:gd name="connsiteX551" fmla="*/ 4012 w 10000"/>
                  <a:gd name="connsiteY551" fmla="*/ 9980 h 10000"/>
                  <a:gd name="connsiteX552" fmla="*/ 4089 w 10000"/>
                  <a:gd name="connsiteY552" fmla="*/ 9993 h 10000"/>
                  <a:gd name="connsiteX553" fmla="*/ 4144 w 10000"/>
                  <a:gd name="connsiteY553" fmla="*/ 9993 h 10000"/>
                  <a:gd name="connsiteX554" fmla="*/ 4221 w 10000"/>
                  <a:gd name="connsiteY55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30 w 10000"/>
                  <a:gd name="connsiteY456" fmla="*/ 4065 h 10000"/>
                  <a:gd name="connsiteX457" fmla="*/ 553 w 10000"/>
                  <a:gd name="connsiteY457" fmla="*/ 4119 h 10000"/>
                  <a:gd name="connsiteX458" fmla="*/ 563 w 10000"/>
                  <a:gd name="connsiteY458" fmla="*/ 4146 h 10000"/>
                  <a:gd name="connsiteX459" fmla="*/ 574 w 10000"/>
                  <a:gd name="connsiteY459" fmla="*/ 4166 h 10000"/>
                  <a:gd name="connsiteX460" fmla="*/ 2486 w 10000"/>
                  <a:gd name="connsiteY460" fmla="*/ 6556 h 10000"/>
                  <a:gd name="connsiteX461" fmla="*/ 2608 w 10000"/>
                  <a:gd name="connsiteY461" fmla="*/ 6563 h 10000"/>
                  <a:gd name="connsiteX462" fmla="*/ 2740 w 10000"/>
                  <a:gd name="connsiteY462" fmla="*/ 6570 h 10000"/>
                  <a:gd name="connsiteX463" fmla="*/ 2862 w 10000"/>
                  <a:gd name="connsiteY463" fmla="*/ 6570 h 10000"/>
                  <a:gd name="connsiteX464" fmla="*/ 2984 w 10000"/>
                  <a:gd name="connsiteY464" fmla="*/ 6563 h 10000"/>
                  <a:gd name="connsiteX465" fmla="*/ 2984 w 10000"/>
                  <a:gd name="connsiteY465" fmla="*/ 6590 h 10000"/>
                  <a:gd name="connsiteX466" fmla="*/ 2961 w 10000"/>
                  <a:gd name="connsiteY466" fmla="*/ 6624 h 10000"/>
                  <a:gd name="connsiteX467" fmla="*/ 2961 w 10000"/>
                  <a:gd name="connsiteY467" fmla="*/ 6651 h 10000"/>
                  <a:gd name="connsiteX468" fmla="*/ 2961 w 10000"/>
                  <a:gd name="connsiteY468" fmla="*/ 6678 h 10000"/>
                  <a:gd name="connsiteX469" fmla="*/ 2949 w 10000"/>
                  <a:gd name="connsiteY469" fmla="*/ 6712 h 10000"/>
                  <a:gd name="connsiteX470" fmla="*/ 2949 w 10000"/>
                  <a:gd name="connsiteY470" fmla="*/ 6739 h 10000"/>
                  <a:gd name="connsiteX471" fmla="*/ 2939 w 10000"/>
                  <a:gd name="connsiteY471" fmla="*/ 6766 h 10000"/>
                  <a:gd name="connsiteX472" fmla="*/ 2939 w 10000"/>
                  <a:gd name="connsiteY472" fmla="*/ 6793 h 10000"/>
                  <a:gd name="connsiteX473" fmla="*/ 2906 w 10000"/>
                  <a:gd name="connsiteY473" fmla="*/ 6989 h 10000"/>
                  <a:gd name="connsiteX474" fmla="*/ 2906 w 10000"/>
                  <a:gd name="connsiteY474" fmla="*/ 7184 h 10000"/>
                  <a:gd name="connsiteX475" fmla="*/ 2916 w 10000"/>
                  <a:gd name="connsiteY475" fmla="*/ 7380 h 10000"/>
                  <a:gd name="connsiteX476" fmla="*/ 2949 w 10000"/>
                  <a:gd name="connsiteY476" fmla="*/ 7576 h 10000"/>
                  <a:gd name="connsiteX477" fmla="*/ 2995 w 10000"/>
                  <a:gd name="connsiteY477" fmla="*/ 7765 h 10000"/>
                  <a:gd name="connsiteX478" fmla="*/ 3061 w 10000"/>
                  <a:gd name="connsiteY478" fmla="*/ 7968 h 10000"/>
                  <a:gd name="connsiteX479" fmla="*/ 3128 w 10000"/>
                  <a:gd name="connsiteY479" fmla="*/ 8157 h 10000"/>
                  <a:gd name="connsiteX480" fmla="*/ 3204 w 10000"/>
                  <a:gd name="connsiteY480" fmla="*/ 8339 h 10000"/>
                  <a:gd name="connsiteX481" fmla="*/ 3502 w 10000"/>
                  <a:gd name="connsiteY481" fmla="*/ 8852 h 10000"/>
                  <a:gd name="connsiteX482" fmla="*/ 3073 w 10000"/>
                  <a:gd name="connsiteY482" fmla="*/ 8832 h 10000"/>
                  <a:gd name="connsiteX483" fmla="*/ 2619 w 10000"/>
                  <a:gd name="connsiteY483" fmla="*/ 8832 h 10000"/>
                  <a:gd name="connsiteX484" fmla="*/ 2399 w 10000"/>
                  <a:gd name="connsiteY484" fmla="*/ 8832 h 10000"/>
                  <a:gd name="connsiteX485" fmla="*/ 2178 w 10000"/>
                  <a:gd name="connsiteY485" fmla="*/ 8845 h 10000"/>
                  <a:gd name="connsiteX486" fmla="*/ 1956 w 10000"/>
                  <a:gd name="connsiteY486" fmla="*/ 8859 h 10000"/>
                  <a:gd name="connsiteX487" fmla="*/ 1723 w 10000"/>
                  <a:gd name="connsiteY487" fmla="*/ 8879 h 10000"/>
                  <a:gd name="connsiteX488" fmla="*/ 1514 w 10000"/>
                  <a:gd name="connsiteY488" fmla="*/ 8906 h 10000"/>
                  <a:gd name="connsiteX489" fmla="*/ 1293 w 10000"/>
                  <a:gd name="connsiteY489" fmla="*/ 8933 h 10000"/>
                  <a:gd name="connsiteX490" fmla="*/ 1083 w 10000"/>
                  <a:gd name="connsiteY490" fmla="*/ 8967 h 10000"/>
                  <a:gd name="connsiteX491" fmla="*/ 873 w 10000"/>
                  <a:gd name="connsiteY491" fmla="*/ 9014 h 10000"/>
                  <a:gd name="connsiteX492" fmla="*/ 685 w 10000"/>
                  <a:gd name="connsiteY492" fmla="*/ 9068 h 10000"/>
                  <a:gd name="connsiteX493" fmla="*/ 486 w 10000"/>
                  <a:gd name="connsiteY493" fmla="*/ 9136 h 10000"/>
                  <a:gd name="connsiteX494" fmla="*/ 299 w 10000"/>
                  <a:gd name="connsiteY494" fmla="*/ 9196 h 10000"/>
                  <a:gd name="connsiteX495" fmla="*/ 122 w 10000"/>
                  <a:gd name="connsiteY495" fmla="*/ 9278 h 10000"/>
                  <a:gd name="connsiteX496" fmla="*/ 87 w 10000"/>
                  <a:gd name="connsiteY496" fmla="*/ 9305 h 10000"/>
                  <a:gd name="connsiteX497" fmla="*/ 66 w 10000"/>
                  <a:gd name="connsiteY497" fmla="*/ 9332 h 10000"/>
                  <a:gd name="connsiteX498" fmla="*/ 44 w 10000"/>
                  <a:gd name="connsiteY498" fmla="*/ 9359 h 10000"/>
                  <a:gd name="connsiteX499" fmla="*/ 22 w 10000"/>
                  <a:gd name="connsiteY499" fmla="*/ 9392 h 10000"/>
                  <a:gd name="connsiteX500" fmla="*/ 11 w 10000"/>
                  <a:gd name="connsiteY500" fmla="*/ 9419 h 10000"/>
                  <a:gd name="connsiteX501" fmla="*/ 0 w 10000"/>
                  <a:gd name="connsiteY501" fmla="*/ 9446 h 10000"/>
                  <a:gd name="connsiteX502" fmla="*/ 0 w 10000"/>
                  <a:gd name="connsiteY502" fmla="*/ 9473 h 10000"/>
                  <a:gd name="connsiteX503" fmla="*/ 0 w 10000"/>
                  <a:gd name="connsiteY503" fmla="*/ 9500 h 10000"/>
                  <a:gd name="connsiteX504" fmla="*/ 178 w 10000"/>
                  <a:gd name="connsiteY504" fmla="*/ 9534 h 10000"/>
                  <a:gd name="connsiteX505" fmla="*/ 355 w 10000"/>
                  <a:gd name="connsiteY505" fmla="*/ 9554 h 10000"/>
                  <a:gd name="connsiteX506" fmla="*/ 530 w 10000"/>
                  <a:gd name="connsiteY506" fmla="*/ 9581 h 10000"/>
                  <a:gd name="connsiteX507" fmla="*/ 718 w 10000"/>
                  <a:gd name="connsiteY507" fmla="*/ 9588 h 10000"/>
                  <a:gd name="connsiteX508" fmla="*/ 1083 w 10000"/>
                  <a:gd name="connsiteY508" fmla="*/ 9602 h 10000"/>
                  <a:gd name="connsiteX509" fmla="*/ 1459 w 10000"/>
                  <a:gd name="connsiteY509" fmla="*/ 9588 h 10000"/>
                  <a:gd name="connsiteX510" fmla="*/ 1834 w 10000"/>
                  <a:gd name="connsiteY510" fmla="*/ 9575 h 10000"/>
                  <a:gd name="connsiteX511" fmla="*/ 2210 w 10000"/>
                  <a:gd name="connsiteY511" fmla="*/ 9561 h 10000"/>
                  <a:gd name="connsiteX512" fmla="*/ 2575 w 10000"/>
                  <a:gd name="connsiteY512" fmla="*/ 9554 h 10000"/>
                  <a:gd name="connsiteX513" fmla="*/ 2949 w 10000"/>
                  <a:gd name="connsiteY513" fmla="*/ 9561 h 10000"/>
                  <a:gd name="connsiteX514" fmla="*/ 2949 w 10000"/>
                  <a:gd name="connsiteY514" fmla="*/ 9581 h 10000"/>
                  <a:gd name="connsiteX515" fmla="*/ 2961 w 10000"/>
                  <a:gd name="connsiteY515" fmla="*/ 9602 h 10000"/>
                  <a:gd name="connsiteX516" fmla="*/ 2961 w 10000"/>
                  <a:gd name="connsiteY516" fmla="*/ 9615 h 10000"/>
                  <a:gd name="connsiteX517" fmla="*/ 2961 w 10000"/>
                  <a:gd name="connsiteY517" fmla="*/ 9635 h 10000"/>
                  <a:gd name="connsiteX518" fmla="*/ 2984 w 10000"/>
                  <a:gd name="connsiteY518" fmla="*/ 9662 h 10000"/>
                  <a:gd name="connsiteX519" fmla="*/ 2995 w 10000"/>
                  <a:gd name="connsiteY519" fmla="*/ 9683 h 10000"/>
                  <a:gd name="connsiteX520" fmla="*/ 2995 w 10000"/>
                  <a:gd name="connsiteY520" fmla="*/ 9696 h 10000"/>
                  <a:gd name="connsiteX521" fmla="*/ 3017 w 10000"/>
                  <a:gd name="connsiteY521" fmla="*/ 9716 h 10000"/>
                  <a:gd name="connsiteX522" fmla="*/ 3040 w 10000"/>
                  <a:gd name="connsiteY522" fmla="*/ 9743 h 10000"/>
                  <a:gd name="connsiteX523" fmla="*/ 3073 w 10000"/>
                  <a:gd name="connsiteY523" fmla="*/ 9764 h 10000"/>
                  <a:gd name="connsiteX524" fmla="*/ 3106 w 10000"/>
                  <a:gd name="connsiteY524" fmla="*/ 9784 h 10000"/>
                  <a:gd name="connsiteX525" fmla="*/ 3128 w 10000"/>
                  <a:gd name="connsiteY525" fmla="*/ 9797 h 10000"/>
                  <a:gd name="connsiteX526" fmla="*/ 3171 w 10000"/>
                  <a:gd name="connsiteY526" fmla="*/ 9818 h 10000"/>
                  <a:gd name="connsiteX527" fmla="*/ 3204 w 10000"/>
                  <a:gd name="connsiteY527" fmla="*/ 9838 h 10000"/>
                  <a:gd name="connsiteX528" fmla="*/ 3248 w 10000"/>
                  <a:gd name="connsiteY528" fmla="*/ 9845 h 10000"/>
                  <a:gd name="connsiteX529" fmla="*/ 3282 w 10000"/>
                  <a:gd name="connsiteY529" fmla="*/ 9865 h 10000"/>
                  <a:gd name="connsiteX530" fmla="*/ 3315 w 10000"/>
                  <a:gd name="connsiteY530" fmla="*/ 9865 h 10000"/>
                  <a:gd name="connsiteX531" fmla="*/ 3326 w 10000"/>
                  <a:gd name="connsiteY531" fmla="*/ 9872 h 10000"/>
                  <a:gd name="connsiteX532" fmla="*/ 3338 w 10000"/>
                  <a:gd name="connsiteY532" fmla="*/ 9872 h 10000"/>
                  <a:gd name="connsiteX533" fmla="*/ 3359 w 10000"/>
                  <a:gd name="connsiteY533" fmla="*/ 9872 h 10000"/>
                  <a:gd name="connsiteX534" fmla="*/ 3371 w 10000"/>
                  <a:gd name="connsiteY534" fmla="*/ 9872 h 10000"/>
                  <a:gd name="connsiteX535" fmla="*/ 3382 w 10000"/>
                  <a:gd name="connsiteY535" fmla="*/ 9872 h 10000"/>
                  <a:gd name="connsiteX536" fmla="*/ 3404 w 10000"/>
                  <a:gd name="connsiteY536" fmla="*/ 9872 h 10000"/>
                  <a:gd name="connsiteX537" fmla="*/ 3415 w 10000"/>
                  <a:gd name="connsiteY537" fmla="*/ 9872 h 10000"/>
                  <a:gd name="connsiteX538" fmla="*/ 3448 w 10000"/>
                  <a:gd name="connsiteY538" fmla="*/ 9892 h 10000"/>
                  <a:gd name="connsiteX539" fmla="*/ 3469 w 10000"/>
                  <a:gd name="connsiteY539" fmla="*/ 9899 h 10000"/>
                  <a:gd name="connsiteX540" fmla="*/ 3502 w 10000"/>
                  <a:gd name="connsiteY540" fmla="*/ 9905 h 10000"/>
                  <a:gd name="connsiteX541" fmla="*/ 3536 w 10000"/>
                  <a:gd name="connsiteY541" fmla="*/ 9905 h 10000"/>
                  <a:gd name="connsiteX542" fmla="*/ 3580 w 10000"/>
                  <a:gd name="connsiteY542" fmla="*/ 9905 h 10000"/>
                  <a:gd name="connsiteX543" fmla="*/ 3613 w 10000"/>
                  <a:gd name="connsiteY543" fmla="*/ 9919 h 10000"/>
                  <a:gd name="connsiteX544" fmla="*/ 3657 w 10000"/>
                  <a:gd name="connsiteY544" fmla="*/ 9926 h 10000"/>
                  <a:gd name="connsiteX545" fmla="*/ 3669 w 10000"/>
                  <a:gd name="connsiteY545" fmla="*/ 9946 h 10000"/>
                  <a:gd name="connsiteX546" fmla="*/ 3746 w 10000"/>
                  <a:gd name="connsiteY546" fmla="*/ 9953 h 10000"/>
                  <a:gd name="connsiteX547" fmla="*/ 3801 w 10000"/>
                  <a:gd name="connsiteY547" fmla="*/ 9966 h 10000"/>
                  <a:gd name="connsiteX548" fmla="*/ 3878 w 10000"/>
                  <a:gd name="connsiteY548" fmla="*/ 9973 h 10000"/>
                  <a:gd name="connsiteX549" fmla="*/ 3934 w 10000"/>
                  <a:gd name="connsiteY549" fmla="*/ 9973 h 10000"/>
                  <a:gd name="connsiteX550" fmla="*/ 4012 w 10000"/>
                  <a:gd name="connsiteY550" fmla="*/ 9980 h 10000"/>
                  <a:gd name="connsiteX551" fmla="*/ 4089 w 10000"/>
                  <a:gd name="connsiteY551" fmla="*/ 9993 h 10000"/>
                  <a:gd name="connsiteX552" fmla="*/ 4144 w 10000"/>
                  <a:gd name="connsiteY552" fmla="*/ 9993 h 10000"/>
                  <a:gd name="connsiteX553" fmla="*/ 4221 w 10000"/>
                  <a:gd name="connsiteY55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53 w 10000"/>
                  <a:gd name="connsiteY456" fmla="*/ 4119 h 10000"/>
                  <a:gd name="connsiteX457" fmla="*/ 563 w 10000"/>
                  <a:gd name="connsiteY457" fmla="*/ 4146 h 10000"/>
                  <a:gd name="connsiteX458" fmla="*/ 574 w 10000"/>
                  <a:gd name="connsiteY458" fmla="*/ 4166 h 10000"/>
                  <a:gd name="connsiteX459" fmla="*/ 2486 w 10000"/>
                  <a:gd name="connsiteY459" fmla="*/ 6556 h 10000"/>
                  <a:gd name="connsiteX460" fmla="*/ 2608 w 10000"/>
                  <a:gd name="connsiteY460" fmla="*/ 6563 h 10000"/>
                  <a:gd name="connsiteX461" fmla="*/ 2740 w 10000"/>
                  <a:gd name="connsiteY461" fmla="*/ 6570 h 10000"/>
                  <a:gd name="connsiteX462" fmla="*/ 2862 w 10000"/>
                  <a:gd name="connsiteY462" fmla="*/ 6570 h 10000"/>
                  <a:gd name="connsiteX463" fmla="*/ 2984 w 10000"/>
                  <a:gd name="connsiteY463" fmla="*/ 6563 h 10000"/>
                  <a:gd name="connsiteX464" fmla="*/ 2984 w 10000"/>
                  <a:gd name="connsiteY464" fmla="*/ 6590 h 10000"/>
                  <a:gd name="connsiteX465" fmla="*/ 2961 w 10000"/>
                  <a:gd name="connsiteY465" fmla="*/ 6624 h 10000"/>
                  <a:gd name="connsiteX466" fmla="*/ 2961 w 10000"/>
                  <a:gd name="connsiteY466" fmla="*/ 6651 h 10000"/>
                  <a:gd name="connsiteX467" fmla="*/ 2961 w 10000"/>
                  <a:gd name="connsiteY467" fmla="*/ 6678 h 10000"/>
                  <a:gd name="connsiteX468" fmla="*/ 2949 w 10000"/>
                  <a:gd name="connsiteY468" fmla="*/ 6712 h 10000"/>
                  <a:gd name="connsiteX469" fmla="*/ 2949 w 10000"/>
                  <a:gd name="connsiteY469" fmla="*/ 6739 h 10000"/>
                  <a:gd name="connsiteX470" fmla="*/ 2939 w 10000"/>
                  <a:gd name="connsiteY470" fmla="*/ 6766 h 10000"/>
                  <a:gd name="connsiteX471" fmla="*/ 2939 w 10000"/>
                  <a:gd name="connsiteY471" fmla="*/ 6793 h 10000"/>
                  <a:gd name="connsiteX472" fmla="*/ 2906 w 10000"/>
                  <a:gd name="connsiteY472" fmla="*/ 6989 h 10000"/>
                  <a:gd name="connsiteX473" fmla="*/ 2906 w 10000"/>
                  <a:gd name="connsiteY473" fmla="*/ 7184 h 10000"/>
                  <a:gd name="connsiteX474" fmla="*/ 2916 w 10000"/>
                  <a:gd name="connsiteY474" fmla="*/ 7380 h 10000"/>
                  <a:gd name="connsiteX475" fmla="*/ 2949 w 10000"/>
                  <a:gd name="connsiteY475" fmla="*/ 7576 h 10000"/>
                  <a:gd name="connsiteX476" fmla="*/ 2995 w 10000"/>
                  <a:gd name="connsiteY476" fmla="*/ 7765 h 10000"/>
                  <a:gd name="connsiteX477" fmla="*/ 3061 w 10000"/>
                  <a:gd name="connsiteY477" fmla="*/ 7968 h 10000"/>
                  <a:gd name="connsiteX478" fmla="*/ 3128 w 10000"/>
                  <a:gd name="connsiteY478" fmla="*/ 8157 h 10000"/>
                  <a:gd name="connsiteX479" fmla="*/ 3204 w 10000"/>
                  <a:gd name="connsiteY479" fmla="*/ 8339 h 10000"/>
                  <a:gd name="connsiteX480" fmla="*/ 3502 w 10000"/>
                  <a:gd name="connsiteY480" fmla="*/ 8852 h 10000"/>
                  <a:gd name="connsiteX481" fmla="*/ 3073 w 10000"/>
                  <a:gd name="connsiteY481" fmla="*/ 8832 h 10000"/>
                  <a:gd name="connsiteX482" fmla="*/ 2619 w 10000"/>
                  <a:gd name="connsiteY482" fmla="*/ 8832 h 10000"/>
                  <a:gd name="connsiteX483" fmla="*/ 2399 w 10000"/>
                  <a:gd name="connsiteY483" fmla="*/ 8832 h 10000"/>
                  <a:gd name="connsiteX484" fmla="*/ 2178 w 10000"/>
                  <a:gd name="connsiteY484" fmla="*/ 8845 h 10000"/>
                  <a:gd name="connsiteX485" fmla="*/ 1956 w 10000"/>
                  <a:gd name="connsiteY485" fmla="*/ 8859 h 10000"/>
                  <a:gd name="connsiteX486" fmla="*/ 1723 w 10000"/>
                  <a:gd name="connsiteY486" fmla="*/ 8879 h 10000"/>
                  <a:gd name="connsiteX487" fmla="*/ 1514 w 10000"/>
                  <a:gd name="connsiteY487" fmla="*/ 8906 h 10000"/>
                  <a:gd name="connsiteX488" fmla="*/ 1293 w 10000"/>
                  <a:gd name="connsiteY488" fmla="*/ 8933 h 10000"/>
                  <a:gd name="connsiteX489" fmla="*/ 1083 w 10000"/>
                  <a:gd name="connsiteY489" fmla="*/ 8967 h 10000"/>
                  <a:gd name="connsiteX490" fmla="*/ 873 w 10000"/>
                  <a:gd name="connsiteY490" fmla="*/ 9014 h 10000"/>
                  <a:gd name="connsiteX491" fmla="*/ 685 w 10000"/>
                  <a:gd name="connsiteY491" fmla="*/ 9068 h 10000"/>
                  <a:gd name="connsiteX492" fmla="*/ 486 w 10000"/>
                  <a:gd name="connsiteY492" fmla="*/ 9136 h 10000"/>
                  <a:gd name="connsiteX493" fmla="*/ 299 w 10000"/>
                  <a:gd name="connsiteY493" fmla="*/ 9196 h 10000"/>
                  <a:gd name="connsiteX494" fmla="*/ 122 w 10000"/>
                  <a:gd name="connsiteY494" fmla="*/ 9278 h 10000"/>
                  <a:gd name="connsiteX495" fmla="*/ 87 w 10000"/>
                  <a:gd name="connsiteY495" fmla="*/ 9305 h 10000"/>
                  <a:gd name="connsiteX496" fmla="*/ 66 w 10000"/>
                  <a:gd name="connsiteY496" fmla="*/ 9332 h 10000"/>
                  <a:gd name="connsiteX497" fmla="*/ 44 w 10000"/>
                  <a:gd name="connsiteY497" fmla="*/ 9359 h 10000"/>
                  <a:gd name="connsiteX498" fmla="*/ 22 w 10000"/>
                  <a:gd name="connsiteY498" fmla="*/ 9392 h 10000"/>
                  <a:gd name="connsiteX499" fmla="*/ 11 w 10000"/>
                  <a:gd name="connsiteY499" fmla="*/ 9419 h 10000"/>
                  <a:gd name="connsiteX500" fmla="*/ 0 w 10000"/>
                  <a:gd name="connsiteY500" fmla="*/ 9446 h 10000"/>
                  <a:gd name="connsiteX501" fmla="*/ 0 w 10000"/>
                  <a:gd name="connsiteY501" fmla="*/ 9473 h 10000"/>
                  <a:gd name="connsiteX502" fmla="*/ 0 w 10000"/>
                  <a:gd name="connsiteY502" fmla="*/ 9500 h 10000"/>
                  <a:gd name="connsiteX503" fmla="*/ 178 w 10000"/>
                  <a:gd name="connsiteY503" fmla="*/ 9534 h 10000"/>
                  <a:gd name="connsiteX504" fmla="*/ 355 w 10000"/>
                  <a:gd name="connsiteY504" fmla="*/ 9554 h 10000"/>
                  <a:gd name="connsiteX505" fmla="*/ 530 w 10000"/>
                  <a:gd name="connsiteY505" fmla="*/ 9581 h 10000"/>
                  <a:gd name="connsiteX506" fmla="*/ 718 w 10000"/>
                  <a:gd name="connsiteY506" fmla="*/ 9588 h 10000"/>
                  <a:gd name="connsiteX507" fmla="*/ 1083 w 10000"/>
                  <a:gd name="connsiteY507" fmla="*/ 9602 h 10000"/>
                  <a:gd name="connsiteX508" fmla="*/ 1459 w 10000"/>
                  <a:gd name="connsiteY508" fmla="*/ 9588 h 10000"/>
                  <a:gd name="connsiteX509" fmla="*/ 1834 w 10000"/>
                  <a:gd name="connsiteY509" fmla="*/ 9575 h 10000"/>
                  <a:gd name="connsiteX510" fmla="*/ 2210 w 10000"/>
                  <a:gd name="connsiteY510" fmla="*/ 9561 h 10000"/>
                  <a:gd name="connsiteX511" fmla="*/ 2575 w 10000"/>
                  <a:gd name="connsiteY511" fmla="*/ 9554 h 10000"/>
                  <a:gd name="connsiteX512" fmla="*/ 2949 w 10000"/>
                  <a:gd name="connsiteY512" fmla="*/ 9561 h 10000"/>
                  <a:gd name="connsiteX513" fmla="*/ 2949 w 10000"/>
                  <a:gd name="connsiteY513" fmla="*/ 9581 h 10000"/>
                  <a:gd name="connsiteX514" fmla="*/ 2961 w 10000"/>
                  <a:gd name="connsiteY514" fmla="*/ 9602 h 10000"/>
                  <a:gd name="connsiteX515" fmla="*/ 2961 w 10000"/>
                  <a:gd name="connsiteY515" fmla="*/ 9615 h 10000"/>
                  <a:gd name="connsiteX516" fmla="*/ 2961 w 10000"/>
                  <a:gd name="connsiteY516" fmla="*/ 9635 h 10000"/>
                  <a:gd name="connsiteX517" fmla="*/ 2984 w 10000"/>
                  <a:gd name="connsiteY517" fmla="*/ 9662 h 10000"/>
                  <a:gd name="connsiteX518" fmla="*/ 2995 w 10000"/>
                  <a:gd name="connsiteY518" fmla="*/ 9683 h 10000"/>
                  <a:gd name="connsiteX519" fmla="*/ 2995 w 10000"/>
                  <a:gd name="connsiteY519" fmla="*/ 9696 h 10000"/>
                  <a:gd name="connsiteX520" fmla="*/ 3017 w 10000"/>
                  <a:gd name="connsiteY520" fmla="*/ 9716 h 10000"/>
                  <a:gd name="connsiteX521" fmla="*/ 3040 w 10000"/>
                  <a:gd name="connsiteY521" fmla="*/ 9743 h 10000"/>
                  <a:gd name="connsiteX522" fmla="*/ 3073 w 10000"/>
                  <a:gd name="connsiteY522" fmla="*/ 9764 h 10000"/>
                  <a:gd name="connsiteX523" fmla="*/ 3106 w 10000"/>
                  <a:gd name="connsiteY523" fmla="*/ 9784 h 10000"/>
                  <a:gd name="connsiteX524" fmla="*/ 3128 w 10000"/>
                  <a:gd name="connsiteY524" fmla="*/ 9797 h 10000"/>
                  <a:gd name="connsiteX525" fmla="*/ 3171 w 10000"/>
                  <a:gd name="connsiteY525" fmla="*/ 9818 h 10000"/>
                  <a:gd name="connsiteX526" fmla="*/ 3204 w 10000"/>
                  <a:gd name="connsiteY526" fmla="*/ 9838 h 10000"/>
                  <a:gd name="connsiteX527" fmla="*/ 3248 w 10000"/>
                  <a:gd name="connsiteY527" fmla="*/ 9845 h 10000"/>
                  <a:gd name="connsiteX528" fmla="*/ 3282 w 10000"/>
                  <a:gd name="connsiteY528" fmla="*/ 9865 h 10000"/>
                  <a:gd name="connsiteX529" fmla="*/ 3315 w 10000"/>
                  <a:gd name="connsiteY529" fmla="*/ 9865 h 10000"/>
                  <a:gd name="connsiteX530" fmla="*/ 3326 w 10000"/>
                  <a:gd name="connsiteY530" fmla="*/ 9872 h 10000"/>
                  <a:gd name="connsiteX531" fmla="*/ 3338 w 10000"/>
                  <a:gd name="connsiteY531" fmla="*/ 9872 h 10000"/>
                  <a:gd name="connsiteX532" fmla="*/ 3359 w 10000"/>
                  <a:gd name="connsiteY532" fmla="*/ 9872 h 10000"/>
                  <a:gd name="connsiteX533" fmla="*/ 3371 w 10000"/>
                  <a:gd name="connsiteY533" fmla="*/ 9872 h 10000"/>
                  <a:gd name="connsiteX534" fmla="*/ 3382 w 10000"/>
                  <a:gd name="connsiteY534" fmla="*/ 9872 h 10000"/>
                  <a:gd name="connsiteX535" fmla="*/ 3404 w 10000"/>
                  <a:gd name="connsiteY535" fmla="*/ 9872 h 10000"/>
                  <a:gd name="connsiteX536" fmla="*/ 3415 w 10000"/>
                  <a:gd name="connsiteY536" fmla="*/ 9872 h 10000"/>
                  <a:gd name="connsiteX537" fmla="*/ 3448 w 10000"/>
                  <a:gd name="connsiteY537" fmla="*/ 9892 h 10000"/>
                  <a:gd name="connsiteX538" fmla="*/ 3469 w 10000"/>
                  <a:gd name="connsiteY538" fmla="*/ 9899 h 10000"/>
                  <a:gd name="connsiteX539" fmla="*/ 3502 w 10000"/>
                  <a:gd name="connsiteY539" fmla="*/ 9905 h 10000"/>
                  <a:gd name="connsiteX540" fmla="*/ 3536 w 10000"/>
                  <a:gd name="connsiteY540" fmla="*/ 9905 h 10000"/>
                  <a:gd name="connsiteX541" fmla="*/ 3580 w 10000"/>
                  <a:gd name="connsiteY541" fmla="*/ 9905 h 10000"/>
                  <a:gd name="connsiteX542" fmla="*/ 3613 w 10000"/>
                  <a:gd name="connsiteY542" fmla="*/ 9919 h 10000"/>
                  <a:gd name="connsiteX543" fmla="*/ 3657 w 10000"/>
                  <a:gd name="connsiteY543" fmla="*/ 9926 h 10000"/>
                  <a:gd name="connsiteX544" fmla="*/ 3669 w 10000"/>
                  <a:gd name="connsiteY544" fmla="*/ 9946 h 10000"/>
                  <a:gd name="connsiteX545" fmla="*/ 3746 w 10000"/>
                  <a:gd name="connsiteY545" fmla="*/ 9953 h 10000"/>
                  <a:gd name="connsiteX546" fmla="*/ 3801 w 10000"/>
                  <a:gd name="connsiteY546" fmla="*/ 9966 h 10000"/>
                  <a:gd name="connsiteX547" fmla="*/ 3878 w 10000"/>
                  <a:gd name="connsiteY547" fmla="*/ 9973 h 10000"/>
                  <a:gd name="connsiteX548" fmla="*/ 3934 w 10000"/>
                  <a:gd name="connsiteY548" fmla="*/ 9973 h 10000"/>
                  <a:gd name="connsiteX549" fmla="*/ 4012 w 10000"/>
                  <a:gd name="connsiteY549" fmla="*/ 9980 h 10000"/>
                  <a:gd name="connsiteX550" fmla="*/ 4089 w 10000"/>
                  <a:gd name="connsiteY550" fmla="*/ 9993 h 10000"/>
                  <a:gd name="connsiteX551" fmla="*/ 4144 w 10000"/>
                  <a:gd name="connsiteY551" fmla="*/ 9993 h 10000"/>
                  <a:gd name="connsiteX552" fmla="*/ 4221 w 10000"/>
                  <a:gd name="connsiteY55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53 w 10000"/>
                  <a:gd name="connsiteY455" fmla="*/ 4119 h 10000"/>
                  <a:gd name="connsiteX456" fmla="*/ 563 w 10000"/>
                  <a:gd name="connsiteY456" fmla="*/ 4146 h 10000"/>
                  <a:gd name="connsiteX457" fmla="*/ 574 w 10000"/>
                  <a:gd name="connsiteY457" fmla="*/ 4166 h 10000"/>
                  <a:gd name="connsiteX458" fmla="*/ 2486 w 10000"/>
                  <a:gd name="connsiteY458" fmla="*/ 6556 h 10000"/>
                  <a:gd name="connsiteX459" fmla="*/ 2608 w 10000"/>
                  <a:gd name="connsiteY459" fmla="*/ 6563 h 10000"/>
                  <a:gd name="connsiteX460" fmla="*/ 2740 w 10000"/>
                  <a:gd name="connsiteY460" fmla="*/ 6570 h 10000"/>
                  <a:gd name="connsiteX461" fmla="*/ 2862 w 10000"/>
                  <a:gd name="connsiteY461" fmla="*/ 6570 h 10000"/>
                  <a:gd name="connsiteX462" fmla="*/ 2984 w 10000"/>
                  <a:gd name="connsiteY462" fmla="*/ 6563 h 10000"/>
                  <a:gd name="connsiteX463" fmla="*/ 2984 w 10000"/>
                  <a:gd name="connsiteY463" fmla="*/ 6590 h 10000"/>
                  <a:gd name="connsiteX464" fmla="*/ 2961 w 10000"/>
                  <a:gd name="connsiteY464" fmla="*/ 6624 h 10000"/>
                  <a:gd name="connsiteX465" fmla="*/ 2961 w 10000"/>
                  <a:gd name="connsiteY465" fmla="*/ 6651 h 10000"/>
                  <a:gd name="connsiteX466" fmla="*/ 2961 w 10000"/>
                  <a:gd name="connsiteY466" fmla="*/ 6678 h 10000"/>
                  <a:gd name="connsiteX467" fmla="*/ 2949 w 10000"/>
                  <a:gd name="connsiteY467" fmla="*/ 6712 h 10000"/>
                  <a:gd name="connsiteX468" fmla="*/ 2949 w 10000"/>
                  <a:gd name="connsiteY468" fmla="*/ 6739 h 10000"/>
                  <a:gd name="connsiteX469" fmla="*/ 2939 w 10000"/>
                  <a:gd name="connsiteY469" fmla="*/ 6766 h 10000"/>
                  <a:gd name="connsiteX470" fmla="*/ 2939 w 10000"/>
                  <a:gd name="connsiteY470" fmla="*/ 6793 h 10000"/>
                  <a:gd name="connsiteX471" fmla="*/ 2906 w 10000"/>
                  <a:gd name="connsiteY471" fmla="*/ 6989 h 10000"/>
                  <a:gd name="connsiteX472" fmla="*/ 2906 w 10000"/>
                  <a:gd name="connsiteY472" fmla="*/ 7184 h 10000"/>
                  <a:gd name="connsiteX473" fmla="*/ 2916 w 10000"/>
                  <a:gd name="connsiteY473" fmla="*/ 7380 h 10000"/>
                  <a:gd name="connsiteX474" fmla="*/ 2949 w 10000"/>
                  <a:gd name="connsiteY474" fmla="*/ 7576 h 10000"/>
                  <a:gd name="connsiteX475" fmla="*/ 2995 w 10000"/>
                  <a:gd name="connsiteY475" fmla="*/ 7765 h 10000"/>
                  <a:gd name="connsiteX476" fmla="*/ 3061 w 10000"/>
                  <a:gd name="connsiteY476" fmla="*/ 7968 h 10000"/>
                  <a:gd name="connsiteX477" fmla="*/ 3128 w 10000"/>
                  <a:gd name="connsiteY477" fmla="*/ 8157 h 10000"/>
                  <a:gd name="connsiteX478" fmla="*/ 3204 w 10000"/>
                  <a:gd name="connsiteY478" fmla="*/ 8339 h 10000"/>
                  <a:gd name="connsiteX479" fmla="*/ 3502 w 10000"/>
                  <a:gd name="connsiteY479" fmla="*/ 8852 h 10000"/>
                  <a:gd name="connsiteX480" fmla="*/ 3073 w 10000"/>
                  <a:gd name="connsiteY480" fmla="*/ 8832 h 10000"/>
                  <a:gd name="connsiteX481" fmla="*/ 2619 w 10000"/>
                  <a:gd name="connsiteY481" fmla="*/ 8832 h 10000"/>
                  <a:gd name="connsiteX482" fmla="*/ 2399 w 10000"/>
                  <a:gd name="connsiteY482" fmla="*/ 8832 h 10000"/>
                  <a:gd name="connsiteX483" fmla="*/ 2178 w 10000"/>
                  <a:gd name="connsiteY483" fmla="*/ 8845 h 10000"/>
                  <a:gd name="connsiteX484" fmla="*/ 1956 w 10000"/>
                  <a:gd name="connsiteY484" fmla="*/ 8859 h 10000"/>
                  <a:gd name="connsiteX485" fmla="*/ 1723 w 10000"/>
                  <a:gd name="connsiteY485" fmla="*/ 8879 h 10000"/>
                  <a:gd name="connsiteX486" fmla="*/ 1514 w 10000"/>
                  <a:gd name="connsiteY486" fmla="*/ 8906 h 10000"/>
                  <a:gd name="connsiteX487" fmla="*/ 1293 w 10000"/>
                  <a:gd name="connsiteY487" fmla="*/ 8933 h 10000"/>
                  <a:gd name="connsiteX488" fmla="*/ 1083 w 10000"/>
                  <a:gd name="connsiteY488" fmla="*/ 8967 h 10000"/>
                  <a:gd name="connsiteX489" fmla="*/ 873 w 10000"/>
                  <a:gd name="connsiteY489" fmla="*/ 9014 h 10000"/>
                  <a:gd name="connsiteX490" fmla="*/ 685 w 10000"/>
                  <a:gd name="connsiteY490" fmla="*/ 9068 h 10000"/>
                  <a:gd name="connsiteX491" fmla="*/ 486 w 10000"/>
                  <a:gd name="connsiteY491" fmla="*/ 9136 h 10000"/>
                  <a:gd name="connsiteX492" fmla="*/ 299 w 10000"/>
                  <a:gd name="connsiteY492" fmla="*/ 9196 h 10000"/>
                  <a:gd name="connsiteX493" fmla="*/ 122 w 10000"/>
                  <a:gd name="connsiteY493" fmla="*/ 9278 h 10000"/>
                  <a:gd name="connsiteX494" fmla="*/ 87 w 10000"/>
                  <a:gd name="connsiteY494" fmla="*/ 9305 h 10000"/>
                  <a:gd name="connsiteX495" fmla="*/ 66 w 10000"/>
                  <a:gd name="connsiteY495" fmla="*/ 9332 h 10000"/>
                  <a:gd name="connsiteX496" fmla="*/ 44 w 10000"/>
                  <a:gd name="connsiteY496" fmla="*/ 9359 h 10000"/>
                  <a:gd name="connsiteX497" fmla="*/ 22 w 10000"/>
                  <a:gd name="connsiteY497" fmla="*/ 9392 h 10000"/>
                  <a:gd name="connsiteX498" fmla="*/ 11 w 10000"/>
                  <a:gd name="connsiteY498" fmla="*/ 9419 h 10000"/>
                  <a:gd name="connsiteX499" fmla="*/ 0 w 10000"/>
                  <a:gd name="connsiteY499" fmla="*/ 9446 h 10000"/>
                  <a:gd name="connsiteX500" fmla="*/ 0 w 10000"/>
                  <a:gd name="connsiteY500" fmla="*/ 9473 h 10000"/>
                  <a:gd name="connsiteX501" fmla="*/ 0 w 10000"/>
                  <a:gd name="connsiteY501" fmla="*/ 9500 h 10000"/>
                  <a:gd name="connsiteX502" fmla="*/ 178 w 10000"/>
                  <a:gd name="connsiteY502" fmla="*/ 9534 h 10000"/>
                  <a:gd name="connsiteX503" fmla="*/ 355 w 10000"/>
                  <a:gd name="connsiteY503" fmla="*/ 9554 h 10000"/>
                  <a:gd name="connsiteX504" fmla="*/ 530 w 10000"/>
                  <a:gd name="connsiteY504" fmla="*/ 9581 h 10000"/>
                  <a:gd name="connsiteX505" fmla="*/ 718 w 10000"/>
                  <a:gd name="connsiteY505" fmla="*/ 9588 h 10000"/>
                  <a:gd name="connsiteX506" fmla="*/ 1083 w 10000"/>
                  <a:gd name="connsiteY506" fmla="*/ 9602 h 10000"/>
                  <a:gd name="connsiteX507" fmla="*/ 1459 w 10000"/>
                  <a:gd name="connsiteY507" fmla="*/ 9588 h 10000"/>
                  <a:gd name="connsiteX508" fmla="*/ 1834 w 10000"/>
                  <a:gd name="connsiteY508" fmla="*/ 9575 h 10000"/>
                  <a:gd name="connsiteX509" fmla="*/ 2210 w 10000"/>
                  <a:gd name="connsiteY509" fmla="*/ 9561 h 10000"/>
                  <a:gd name="connsiteX510" fmla="*/ 2575 w 10000"/>
                  <a:gd name="connsiteY510" fmla="*/ 9554 h 10000"/>
                  <a:gd name="connsiteX511" fmla="*/ 2949 w 10000"/>
                  <a:gd name="connsiteY511" fmla="*/ 9561 h 10000"/>
                  <a:gd name="connsiteX512" fmla="*/ 2949 w 10000"/>
                  <a:gd name="connsiteY512" fmla="*/ 9581 h 10000"/>
                  <a:gd name="connsiteX513" fmla="*/ 2961 w 10000"/>
                  <a:gd name="connsiteY513" fmla="*/ 9602 h 10000"/>
                  <a:gd name="connsiteX514" fmla="*/ 2961 w 10000"/>
                  <a:gd name="connsiteY514" fmla="*/ 9615 h 10000"/>
                  <a:gd name="connsiteX515" fmla="*/ 2961 w 10000"/>
                  <a:gd name="connsiteY515" fmla="*/ 9635 h 10000"/>
                  <a:gd name="connsiteX516" fmla="*/ 2984 w 10000"/>
                  <a:gd name="connsiteY516" fmla="*/ 9662 h 10000"/>
                  <a:gd name="connsiteX517" fmla="*/ 2995 w 10000"/>
                  <a:gd name="connsiteY517" fmla="*/ 9683 h 10000"/>
                  <a:gd name="connsiteX518" fmla="*/ 2995 w 10000"/>
                  <a:gd name="connsiteY518" fmla="*/ 9696 h 10000"/>
                  <a:gd name="connsiteX519" fmla="*/ 3017 w 10000"/>
                  <a:gd name="connsiteY519" fmla="*/ 9716 h 10000"/>
                  <a:gd name="connsiteX520" fmla="*/ 3040 w 10000"/>
                  <a:gd name="connsiteY520" fmla="*/ 9743 h 10000"/>
                  <a:gd name="connsiteX521" fmla="*/ 3073 w 10000"/>
                  <a:gd name="connsiteY521" fmla="*/ 9764 h 10000"/>
                  <a:gd name="connsiteX522" fmla="*/ 3106 w 10000"/>
                  <a:gd name="connsiteY522" fmla="*/ 9784 h 10000"/>
                  <a:gd name="connsiteX523" fmla="*/ 3128 w 10000"/>
                  <a:gd name="connsiteY523" fmla="*/ 9797 h 10000"/>
                  <a:gd name="connsiteX524" fmla="*/ 3171 w 10000"/>
                  <a:gd name="connsiteY524" fmla="*/ 9818 h 10000"/>
                  <a:gd name="connsiteX525" fmla="*/ 3204 w 10000"/>
                  <a:gd name="connsiteY525" fmla="*/ 9838 h 10000"/>
                  <a:gd name="connsiteX526" fmla="*/ 3248 w 10000"/>
                  <a:gd name="connsiteY526" fmla="*/ 9845 h 10000"/>
                  <a:gd name="connsiteX527" fmla="*/ 3282 w 10000"/>
                  <a:gd name="connsiteY527" fmla="*/ 9865 h 10000"/>
                  <a:gd name="connsiteX528" fmla="*/ 3315 w 10000"/>
                  <a:gd name="connsiteY528" fmla="*/ 9865 h 10000"/>
                  <a:gd name="connsiteX529" fmla="*/ 3326 w 10000"/>
                  <a:gd name="connsiteY529" fmla="*/ 9872 h 10000"/>
                  <a:gd name="connsiteX530" fmla="*/ 3338 w 10000"/>
                  <a:gd name="connsiteY530" fmla="*/ 9872 h 10000"/>
                  <a:gd name="connsiteX531" fmla="*/ 3359 w 10000"/>
                  <a:gd name="connsiteY531" fmla="*/ 9872 h 10000"/>
                  <a:gd name="connsiteX532" fmla="*/ 3371 w 10000"/>
                  <a:gd name="connsiteY532" fmla="*/ 9872 h 10000"/>
                  <a:gd name="connsiteX533" fmla="*/ 3382 w 10000"/>
                  <a:gd name="connsiteY533" fmla="*/ 9872 h 10000"/>
                  <a:gd name="connsiteX534" fmla="*/ 3404 w 10000"/>
                  <a:gd name="connsiteY534" fmla="*/ 9872 h 10000"/>
                  <a:gd name="connsiteX535" fmla="*/ 3415 w 10000"/>
                  <a:gd name="connsiteY535" fmla="*/ 9872 h 10000"/>
                  <a:gd name="connsiteX536" fmla="*/ 3448 w 10000"/>
                  <a:gd name="connsiteY536" fmla="*/ 9892 h 10000"/>
                  <a:gd name="connsiteX537" fmla="*/ 3469 w 10000"/>
                  <a:gd name="connsiteY537" fmla="*/ 9899 h 10000"/>
                  <a:gd name="connsiteX538" fmla="*/ 3502 w 10000"/>
                  <a:gd name="connsiteY538" fmla="*/ 9905 h 10000"/>
                  <a:gd name="connsiteX539" fmla="*/ 3536 w 10000"/>
                  <a:gd name="connsiteY539" fmla="*/ 9905 h 10000"/>
                  <a:gd name="connsiteX540" fmla="*/ 3580 w 10000"/>
                  <a:gd name="connsiteY540" fmla="*/ 9905 h 10000"/>
                  <a:gd name="connsiteX541" fmla="*/ 3613 w 10000"/>
                  <a:gd name="connsiteY541" fmla="*/ 9919 h 10000"/>
                  <a:gd name="connsiteX542" fmla="*/ 3657 w 10000"/>
                  <a:gd name="connsiteY542" fmla="*/ 9926 h 10000"/>
                  <a:gd name="connsiteX543" fmla="*/ 3669 w 10000"/>
                  <a:gd name="connsiteY543" fmla="*/ 9946 h 10000"/>
                  <a:gd name="connsiteX544" fmla="*/ 3746 w 10000"/>
                  <a:gd name="connsiteY544" fmla="*/ 9953 h 10000"/>
                  <a:gd name="connsiteX545" fmla="*/ 3801 w 10000"/>
                  <a:gd name="connsiteY545" fmla="*/ 9966 h 10000"/>
                  <a:gd name="connsiteX546" fmla="*/ 3878 w 10000"/>
                  <a:gd name="connsiteY546" fmla="*/ 9973 h 10000"/>
                  <a:gd name="connsiteX547" fmla="*/ 3934 w 10000"/>
                  <a:gd name="connsiteY547" fmla="*/ 9973 h 10000"/>
                  <a:gd name="connsiteX548" fmla="*/ 4012 w 10000"/>
                  <a:gd name="connsiteY548" fmla="*/ 9980 h 10000"/>
                  <a:gd name="connsiteX549" fmla="*/ 4089 w 10000"/>
                  <a:gd name="connsiteY549" fmla="*/ 9993 h 10000"/>
                  <a:gd name="connsiteX550" fmla="*/ 4144 w 10000"/>
                  <a:gd name="connsiteY550" fmla="*/ 9993 h 10000"/>
                  <a:gd name="connsiteX551" fmla="*/ 4221 w 10000"/>
                  <a:gd name="connsiteY55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53 w 10000"/>
                  <a:gd name="connsiteY454" fmla="*/ 4119 h 10000"/>
                  <a:gd name="connsiteX455" fmla="*/ 563 w 10000"/>
                  <a:gd name="connsiteY455" fmla="*/ 4146 h 10000"/>
                  <a:gd name="connsiteX456" fmla="*/ 574 w 10000"/>
                  <a:gd name="connsiteY456" fmla="*/ 4166 h 10000"/>
                  <a:gd name="connsiteX457" fmla="*/ 2486 w 10000"/>
                  <a:gd name="connsiteY457" fmla="*/ 6556 h 10000"/>
                  <a:gd name="connsiteX458" fmla="*/ 2608 w 10000"/>
                  <a:gd name="connsiteY458" fmla="*/ 6563 h 10000"/>
                  <a:gd name="connsiteX459" fmla="*/ 2740 w 10000"/>
                  <a:gd name="connsiteY459" fmla="*/ 6570 h 10000"/>
                  <a:gd name="connsiteX460" fmla="*/ 2862 w 10000"/>
                  <a:gd name="connsiteY460" fmla="*/ 6570 h 10000"/>
                  <a:gd name="connsiteX461" fmla="*/ 2984 w 10000"/>
                  <a:gd name="connsiteY461" fmla="*/ 6563 h 10000"/>
                  <a:gd name="connsiteX462" fmla="*/ 2984 w 10000"/>
                  <a:gd name="connsiteY462" fmla="*/ 6590 h 10000"/>
                  <a:gd name="connsiteX463" fmla="*/ 2961 w 10000"/>
                  <a:gd name="connsiteY463" fmla="*/ 6624 h 10000"/>
                  <a:gd name="connsiteX464" fmla="*/ 2961 w 10000"/>
                  <a:gd name="connsiteY464" fmla="*/ 6651 h 10000"/>
                  <a:gd name="connsiteX465" fmla="*/ 2961 w 10000"/>
                  <a:gd name="connsiteY465" fmla="*/ 6678 h 10000"/>
                  <a:gd name="connsiteX466" fmla="*/ 2949 w 10000"/>
                  <a:gd name="connsiteY466" fmla="*/ 6712 h 10000"/>
                  <a:gd name="connsiteX467" fmla="*/ 2949 w 10000"/>
                  <a:gd name="connsiteY467" fmla="*/ 6739 h 10000"/>
                  <a:gd name="connsiteX468" fmla="*/ 2939 w 10000"/>
                  <a:gd name="connsiteY468" fmla="*/ 6766 h 10000"/>
                  <a:gd name="connsiteX469" fmla="*/ 2939 w 10000"/>
                  <a:gd name="connsiteY469" fmla="*/ 6793 h 10000"/>
                  <a:gd name="connsiteX470" fmla="*/ 2906 w 10000"/>
                  <a:gd name="connsiteY470" fmla="*/ 6989 h 10000"/>
                  <a:gd name="connsiteX471" fmla="*/ 2906 w 10000"/>
                  <a:gd name="connsiteY471" fmla="*/ 7184 h 10000"/>
                  <a:gd name="connsiteX472" fmla="*/ 2916 w 10000"/>
                  <a:gd name="connsiteY472" fmla="*/ 7380 h 10000"/>
                  <a:gd name="connsiteX473" fmla="*/ 2949 w 10000"/>
                  <a:gd name="connsiteY473" fmla="*/ 7576 h 10000"/>
                  <a:gd name="connsiteX474" fmla="*/ 2995 w 10000"/>
                  <a:gd name="connsiteY474" fmla="*/ 7765 h 10000"/>
                  <a:gd name="connsiteX475" fmla="*/ 3061 w 10000"/>
                  <a:gd name="connsiteY475" fmla="*/ 7968 h 10000"/>
                  <a:gd name="connsiteX476" fmla="*/ 3128 w 10000"/>
                  <a:gd name="connsiteY476" fmla="*/ 8157 h 10000"/>
                  <a:gd name="connsiteX477" fmla="*/ 3204 w 10000"/>
                  <a:gd name="connsiteY477" fmla="*/ 8339 h 10000"/>
                  <a:gd name="connsiteX478" fmla="*/ 3502 w 10000"/>
                  <a:gd name="connsiteY478" fmla="*/ 8852 h 10000"/>
                  <a:gd name="connsiteX479" fmla="*/ 3073 w 10000"/>
                  <a:gd name="connsiteY479" fmla="*/ 8832 h 10000"/>
                  <a:gd name="connsiteX480" fmla="*/ 2619 w 10000"/>
                  <a:gd name="connsiteY480" fmla="*/ 8832 h 10000"/>
                  <a:gd name="connsiteX481" fmla="*/ 2399 w 10000"/>
                  <a:gd name="connsiteY481" fmla="*/ 8832 h 10000"/>
                  <a:gd name="connsiteX482" fmla="*/ 2178 w 10000"/>
                  <a:gd name="connsiteY482" fmla="*/ 8845 h 10000"/>
                  <a:gd name="connsiteX483" fmla="*/ 1956 w 10000"/>
                  <a:gd name="connsiteY483" fmla="*/ 8859 h 10000"/>
                  <a:gd name="connsiteX484" fmla="*/ 1723 w 10000"/>
                  <a:gd name="connsiteY484" fmla="*/ 8879 h 10000"/>
                  <a:gd name="connsiteX485" fmla="*/ 1514 w 10000"/>
                  <a:gd name="connsiteY485" fmla="*/ 8906 h 10000"/>
                  <a:gd name="connsiteX486" fmla="*/ 1293 w 10000"/>
                  <a:gd name="connsiteY486" fmla="*/ 8933 h 10000"/>
                  <a:gd name="connsiteX487" fmla="*/ 1083 w 10000"/>
                  <a:gd name="connsiteY487" fmla="*/ 8967 h 10000"/>
                  <a:gd name="connsiteX488" fmla="*/ 873 w 10000"/>
                  <a:gd name="connsiteY488" fmla="*/ 9014 h 10000"/>
                  <a:gd name="connsiteX489" fmla="*/ 685 w 10000"/>
                  <a:gd name="connsiteY489" fmla="*/ 9068 h 10000"/>
                  <a:gd name="connsiteX490" fmla="*/ 486 w 10000"/>
                  <a:gd name="connsiteY490" fmla="*/ 9136 h 10000"/>
                  <a:gd name="connsiteX491" fmla="*/ 299 w 10000"/>
                  <a:gd name="connsiteY491" fmla="*/ 9196 h 10000"/>
                  <a:gd name="connsiteX492" fmla="*/ 122 w 10000"/>
                  <a:gd name="connsiteY492" fmla="*/ 9278 h 10000"/>
                  <a:gd name="connsiteX493" fmla="*/ 87 w 10000"/>
                  <a:gd name="connsiteY493" fmla="*/ 9305 h 10000"/>
                  <a:gd name="connsiteX494" fmla="*/ 66 w 10000"/>
                  <a:gd name="connsiteY494" fmla="*/ 9332 h 10000"/>
                  <a:gd name="connsiteX495" fmla="*/ 44 w 10000"/>
                  <a:gd name="connsiteY495" fmla="*/ 9359 h 10000"/>
                  <a:gd name="connsiteX496" fmla="*/ 22 w 10000"/>
                  <a:gd name="connsiteY496" fmla="*/ 9392 h 10000"/>
                  <a:gd name="connsiteX497" fmla="*/ 11 w 10000"/>
                  <a:gd name="connsiteY497" fmla="*/ 9419 h 10000"/>
                  <a:gd name="connsiteX498" fmla="*/ 0 w 10000"/>
                  <a:gd name="connsiteY498" fmla="*/ 9446 h 10000"/>
                  <a:gd name="connsiteX499" fmla="*/ 0 w 10000"/>
                  <a:gd name="connsiteY499" fmla="*/ 9473 h 10000"/>
                  <a:gd name="connsiteX500" fmla="*/ 0 w 10000"/>
                  <a:gd name="connsiteY500" fmla="*/ 9500 h 10000"/>
                  <a:gd name="connsiteX501" fmla="*/ 178 w 10000"/>
                  <a:gd name="connsiteY501" fmla="*/ 9534 h 10000"/>
                  <a:gd name="connsiteX502" fmla="*/ 355 w 10000"/>
                  <a:gd name="connsiteY502" fmla="*/ 9554 h 10000"/>
                  <a:gd name="connsiteX503" fmla="*/ 530 w 10000"/>
                  <a:gd name="connsiteY503" fmla="*/ 9581 h 10000"/>
                  <a:gd name="connsiteX504" fmla="*/ 718 w 10000"/>
                  <a:gd name="connsiteY504" fmla="*/ 9588 h 10000"/>
                  <a:gd name="connsiteX505" fmla="*/ 1083 w 10000"/>
                  <a:gd name="connsiteY505" fmla="*/ 9602 h 10000"/>
                  <a:gd name="connsiteX506" fmla="*/ 1459 w 10000"/>
                  <a:gd name="connsiteY506" fmla="*/ 9588 h 10000"/>
                  <a:gd name="connsiteX507" fmla="*/ 1834 w 10000"/>
                  <a:gd name="connsiteY507" fmla="*/ 9575 h 10000"/>
                  <a:gd name="connsiteX508" fmla="*/ 2210 w 10000"/>
                  <a:gd name="connsiteY508" fmla="*/ 9561 h 10000"/>
                  <a:gd name="connsiteX509" fmla="*/ 2575 w 10000"/>
                  <a:gd name="connsiteY509" fmla="*/ 9554 h 10000"/>
                  <a:gd name="connsiteX510" fmla="*/ 2949 w 10000"/>
                  <a:gd name="connsiteY510" fmla="*/ 9561 h 10000"/>
                  <a:gd name="connsiteX511" fmla="*/ 2949 w 10000"/>
                  <a:gd name="connsiteY511" fmla="*/ 9581 h 10000"/>
                  <a:gd name="connsiteX512" fmla="*/ 2961 w 10000"/>
                  <a:gd name="connsiteY512" fmla="*/ 9602 h 10000"/>
                  <a:gd name="connsiteX513" fmla="*/ 2961 w 10000"/>
                  <a:gd name="connsiteY513" fmla="*/ 9615 h 10000"/>
                  <a:gd name="connsiteX514" fmla="*/ 2961 w 10000"/>
                  <a:gd name="connsiteY514" fmla="*/ 9635 h 10000"/>
                  <a:gd name="connsiteX515" fmla="*/ 2984 w 10000"/>
                  <a:gd name="connsiteY515" fmla="*/ 9662 h 10000"/>
                  <a:gd name="connsiteX516" fmla="*/ 2995 w 10000"/>
                  <a:gd name="connsiteY516" fmla="*/ 9683 h 10000"/>
                  <a:gd name="connsiteX517" fmla="*/ 2995 w 10000"/>
                  <a:gd name="connsiteY517" fmla="*/ 9696 h 10000"/>
                  <a:gd name="connsiteX518" fmla="*/ 3017 w 10000"/>
                  <a:gd name="connsiteY518" fmla="*/ 9716 h 10000"/>
                  <a:gd name="connsiteX519" fmla="*/ 3040 w 10000"/>
                  <a:gd name="connsiteY519" fmla="*/ 9743 h 10000"/>
                  <a:gd name="connsiteX520" fmla="*/ 3073 w 10000"/>
                  <a:gd name="connsiteY520" fmla="*/ 9764 h 10000"/>
                  <a:gd name="connsiteX521" fmla="*/ 3106 w 10000"/>
                  <a:gd name="connsiteY521" fmla="*/ 9784 h 10000"/>
                  <a:gd name="connsiteX522" fmla="*/ 3128 w 10000"/>
                  <a:gd name="connsiteY522" fmla="*/ 9797 h 10000"/>
                  <a:gd name="connsiteX523" fmla="*/ 3171 w 10000"/>
                  <a:gd name="connsiteY523" fmla="*/ 9818 h 10000"/>
                  <a:gd name="connsiteX524" fmla="*/ 3204 w 10000"/>
                  <a:gd name="connsiteY524" fmla="*/ 9838 h 10000"/>
                  <a:gd name="connsiteX525" fmla="*/ 3248 w 10000"/>
                  <a:gd name="connsiteY525" fmla="*/ 9845 h 10000"/>
                  <a:gd name="connsiteX526" fmla="*/ 3282 w 10000"/>
                  <a:gd name="connsiteY526" fmla="*/ 9865 h 10000"/>
                  <a:gd name="connsiteX527" fmla="*/ 3315 w 10000"/>
                  <a:gd name="connsiteY527" fmla="*/ 9865 h 10000"/>
                  <a:gd name="connsiteX528" fmla="*/ 3326 w 10000"/>
                  <a:gd name="connsiteY528" fmla="*/ 9872 h 10000"/>
                  <a:gd name="connsiteX529" fmla="*/ 3338 w 10000"/>
                  <a:gd name="connsiteY529" fmla="*/ 9872 h 10000"/>
                  <a:gd name="connsiteX530" fmla="*/ 3359 w 10000"/>
                  <a:gd name="connsiteY530" fmla="*/ 9872 h 10000"/>
                  <a:gd name="connsiteX531" fmla="*/ 3371 w 10000"/>
                  <a:gd name="connsiteY531" fmla="*/ 9872 h 10000"/>
                  <a:gd name="connsiteX532" fmla="*/ 3382 w 10000"/>
                  <a:gd name="connsiteY532" fmla="*/ 9872 h 10000"/>
                  <a:gd name="connsiteX533" fmla="*/ 3404 w 10000"/>
                  <a:gd name="connsiteY533" fmla="*/ 9872 h 10000"/>
                  <a:gd name="connsiteX534" fmla="*/ 3415 w 10000"/>
                  <a:gd name="connsiteY534" fmla="*/ 9872 h 10000"/>
                  <a:gd name="connsiteX535" fmla="*/ 3448 w 10000"/>
                  <a:gd name="connsiteY535" fmla="*/ 9892 h 10000"/>
                  <a:gd name="connsiteX536" fmla="*/ 3469 w 10000"/>
                  <a:gd name="connsiteY536" fmla="*/ 9899 h 10000"/>
                  <a:gd name="connsiteX537" fmla="*/ 3502 w 10000"/>
                  <a:gd name="connsiteY537" fmla="*/ 9905 h 10000"/>
                  <a:gd name="connsiteX538" fmla="*/ 3536 w 10000"/>
                  <a:gd name="connsiteY538" fmla="*/ 9905 h 10000"/>
                  <a:gd name="connsiteX539" fmla="*/ 3580 w 10000"/>
                  <a:gd name="connsiteY539" fmla="*/ 9905 h 10000"/>
                  <a:gd name="connsiteX540" fmla="*/ 3613 w 10000"/>
                  <a:gd name="connsiteY540" fmla="*/ 9919 h 10000"/>
                  <a:gd name="connsiteX541" fmla="*/ 3657 w 10000"/>
                  <a:gd name="connsiteY541" fmla="*/ 9926 h 10000"/>
                  <a:gd name="connsiteX542" fmla="*/ 3669 w 10000"/>
                  <a:gd name="connsiteY542" fmla="*/ 9946 h 10000"/>
                  <a:gd name="connsiteX543" fmla="*/ 3746 w 10000"/>
                  <a:gd name="connsiteY543" fmla="*/ 9953 h 10000"/>
                  <a:gd name="connsiteX544" fmla="*/ 3801 w 10000"/>
                  <a:gd name="connsiteY544" fmla="*/ 9966 h 10000"/>
                  <a:gd name="connsiteX545" fmla="*/ 3878 w 10000"/>
                  <a:gd name="connsiteY545" fmla="*/ 9973 h 10000"/>
                  <a:gd name="connsiteX546" fmla="*/ 3934 w 10000"/>
                  <a:gd name="connsiteY546" fmla="*/ 9973 h 10000"/>
                  <a:gd name="connsiteX547" fmla="*/ 4012 w 10000"/>
                  <a:gd name="connsiteY547" fmla="*/ 9980 h 10000"/>
                  <a:gd name="connsiteX548" fmla="*/ 4089 w 10000"/>
                  <a:gd name="connsiteY548" fmla="*/ 9993 h 10000"/>
                  <a:gd name="connsiteX549" fmla="*/ 4144 w 10000"/>
                  <a:gd name="connsiteY549" fmla="*/ 9993 h 10000"/>
                  <a:gd name="connsiteX550" fmla="*/ 4221 w 10000"/>
                  <a:gd name="connsiteY55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553 w 10000"/>
                  <a:gd name="connsiteY453" fmla="*/ 4119 h 10000"/>
                  <a:gd name="connsiteX454" fmla="*/ 563 w 10000"/>
                  <a:gd name="connsiteY454" fmla="*/ 4146 h 10000"/>
                  <a:gd name="connsiteX455" fmla="*/ 574 w 10000"/>
                  <a:gd name="connsiteY455" fmla="*/ 4166 h 10000"/>
                  <a:gd name="connsiteX456" fmla="*/ 2486 w 10000"/>
                  <a:gd name="connsiteY456" fmla="*/ 6556 h 10000"/>
                  <a:gd name="connsiteX457" fmla="*/ 2608 w 10000"/>
                  <a:gd name="connsiteY457" fmla="*/ 6563 h 10000"/>
                  <a:gd name="connsiteX458" fmla="*/ 2740 w 10000"/>
                  <a:gd name="connsiteY458" fmla="*/ 6570 h 10000"/>
                  <a:gd name="connsiteX459" fmla="*/ 2862 w 10000"/>
                  <a:gd name="connsiteY459" fmla="*/ 6570 h 10000"/>
                  <a:gd name="connsiteX460" fmla="*/ 2984 w 10000"/>
                  <a:gd name="connsiteY460" fmla="*/ 6563 h 10000"/>
                  <a:gd name="connsiteX461" fmla="*/ 2984 w 10000"/>
                  <a:gd name="connsiteY461" fmla="*/ 6590 h 10000"/>
                  <a:gd name="connsiteX462" fmla="*/ 2961 w 10000"/>
                  <a:gd name="connsiteY462" fmla="*/ 6624 h 10000"/>
                  <a:gd name="connsiteX463" fmla="*/ 2961 w 10000"/>
                  <a:gd name="connsiteY463" fmla="*/ 6651 h 10000"/>
                  <a:gd name="connsiteX464" fmla="*/ 2961 w 10000"/>
                  <a:gd name="connsiteY464" fmla="*/ 6678 h 10000"/>
                  <a:gd name="connsiteX465" fmla="*/ 2949 w 10000"/>
                  <a:gd name="connsiteY465" fmla="*/ 6712 h 10000"/>
                  <a:gd name="connsiteX466" fmla="*/ 2949 w 10000"/>
                  <a:gd name="connsiteY466" fmla="*/ 6739 h 10000"/>
                  <a:gd name="connsiteX467" fmla="*/ 2939 w 10000"/>
                  <a:gd name="connsiteY467" fmla="*/ 6766 h 10000"/>
                  <a:gd name="connsiteX468" fmla="*/ 2939 w 10000"/>
                  <a:gd name="connsiteY468" fmla="*/ 6793 h 10000"/>
                  <a:gd name="connsiteX469" fmla="*/ 2906 w 10000"/>
                  <a:gd name="connsiteY469" fmla="*/ 6989 h 10000"/>
                  <a:gd name="connsiteX470" fmla="*/ 2906 w 10000"/>
                  <a:gd name="connsiteY470" fmla="*/ 7184 h 10000"/>
                  <a:gd name="connsiteX471" fmla="*/ 2916 w 10000"/>
                  <a:gd name="connsiteY471" fmla="*/ 7380 h 10000"/>
                  <a:gd name="connsiteX472" fmla="*/ 2949 w 10000"/>
                  <a:gd name="connsiteY472" fmla="*/ 7576 h 10000"/>
                  <a:gd name="connsiteX473" fmla="*/ 2995 w 10000"/>
                  <a:gd name="connsiteY473" fmla="*/ 7765 h 10000"/>
                  <a:gd name="connsiteX474" fmla="*/ 3061 w 10000"/>
                  <a:gd name="connsiteY474" fmla="*/ 7968 h 10000"/>
                  <a:gd name="connsiteX475" fmla="*/ 3128 w 10000"/>
                  <a:gd name="connsiteY475" fmla="*/ 8157 h 10000"/>
                  <a:gd name="connsiteX476" fmla="*/ 3204 w 10000"/>
                  <a:gd name="connsiteY476" fmla="*/ 8339 h 10000"/>
                  <a:gd name="connsiteX477" fmla="*/ 3502 w 10000"/>
                  <a:gd name="connsiteY477" fmla="*/ 8852 h 10000"/>
                  <a:gd name="connsiteX478" fmla="*/ 3073 w 10000"/>
                  <a:gd name="connsiteY478" fmla="*/ 8832 h 10000"/>
                  <a:gd name="connsiteX479" fmla="*/ 2619 w 10000"/>
                  <a:gd name="connsiteY479" fmla="*/ 8832 h 10000"/>
                  <a:gd name="connsiteX480" fmla="*/ 2399 w 10000"/>
                  <a:gd name="connsiteY480" fmla="*/ 8832 h 10000"/>
                  <a:gd name="connsiteX481" fmla="*/ 2178 w 10000"/>
                  <a:gd name="connsiteY481" fmla="*/ 8845 h 10000"/>
                  <a:gd name="connsiteX482" fmla="*/ 1956 w 10000"/>
                  <a:gd name="connsiteY482" fmla="*/ 8859 h 10000"/>
                  <a:gd name="connsiteX483" fmla="*/ 1723 w 10000"/>
                  <a:gd name="connsiteY483" fmla="*/ 8879 h 10000"/>
                  <a:gd name="connsiteX484" fmla="*/ 1514 w 10000"/>
                  <a:gd name="connsiteY484" fmla="*/ 8906 h 10000"/>
                  <a:gd name="connsiteX485" fmla="*/ 1293 w 10000"/>
                  <a:gd name="connsiteY485" fmla="*/ 8933 h 10000"/>
                  <a:gd name="connsiteX486" fmla="*/ 1083 w 10000"/>
                  <a:gd name="connsiteY486" fmla="*/ 8967 h 10000"/>
                  <a:gd name="connsiteX487" fmla="*/ 873 w 10000"/>
                  <a:gd name="connsiteY487" fmla="*/ 9014 h 10000"/>
                  <a:gd name="connsiteX488" fmla="*/ 685 w 10000"/>
                  <a:gd name="connsiteY488" fmla="*/ 9068 h 10000"/>
                  <a:gd name="connsiteX489" fmla="*/ 486 w 10000"/>
                  <a:gd name="connsiteY489" fmla="*/ 9136 h 10000"/>
                  <a:gd name="connsiteX490" fmla="*/ 299 w 10000"/>
                  <a:gd name="connsiteY490" fmla="*/ 9196 h 10000"/>
                  <a:gd name="connsiteX491" fmla="*/ 122 w 10000"/>
                  <a:gd name="connsiteY491" fmla="*/ 9278 h 10000"/>
                  <a:gd name="connsiteX492" fmla="*/ 87 w 10000"/>
                  <a:gd name="connsiteY492" fmla="*/ 9305 h 10000"/>
                  <a:gd name="connsiteX493" fmla="*/ 66 w 10000"/>
                  <a:gd name="connsiteY493" fmla="*/ 9332 h 10000"/>
                  <a:gd name="connsiteX494" fmla="*/ 44 w 10000"/>
                  <a:gd name="connsiteY494" fmla="*/ 9359 h 10000"/>
                  <a:gd name="connsiteX495" fmla="*/ 22 w 10000"/>
                  <a:gd name="connsiteY495" fmla="*/ 9392 h 10000"/>
                  <a:gd name="connsiteX496" fmla="*/ 11 w 10000"/>
                  <a:gd name="connsiteY496" fmla="*/ 9419 h 10000"/>
                  <a:gd name="connsiteX497" fmla="*/ 0 w 10000"/>
                  <a:gd name="connsiteY497" fmla="*/ 9446 h 10000"/>
                  <a:gd name="connsiteX498" fmla="*/ 0 w 10000"/>
                  <a:gd name="connsiteY498" fmla="*/ 9473 h 10000"/>
                  <a:gd name="connsiteX499" fmla="*/ 0 w 10000"/>
                  <a:gd name="connsiteY499" fmla="*/ 9500 h 10000"/>
                  <a:gd name="connsiteX500" fmla="*/ 178 w 10000"/>
                  <a:gd name="connsiteY500" fmla="*/ 9534 h 10000"/>
                  <a:gd name="connsiteX501" fmla="*/ 355 w 10000"/>
                  <a:gd name="connsiteY501" fmla="*/ 9554 h 10000"/>
                  <a:gd name="connsiteX502" fmla="*/ 530 w 10000"/>
                  <a:gd name="connsiteY502" fmla="*/ 9581 h 10000"/>
                  <a:gd name="connsiteX503" fmla="*/ 718 w 10000"/>
                  <a:gd name="connsiteY503" fmla="*/ 9588 h 10000"/>
                  <a:gd name="connsiteX504" fmla="*/ 1083 w 10000"/>
                  <a:gd name="connsiteY504" fmla="*/ 9602 h 10000"/>
                  <a:gd name="connsiteX505" fmla="*/ 1459 w 10000"/>
                  <a:gd name="connsiteY505" fmla="*/ 9588 h 10000"/>
                  <a:gd name="connsiteX506" fmla="*/ 1834 w 10000"/>
                  <a:gd name="connsiteY506" fmla="*/ 9575 h 10000"/>
                  <a:gd name="connsiteX507" fmla="*/ 2210 w 10000"/>
                  <a:gd name="connsiteY507" fmla="*/ 9561 h 10000"/>
                  <a:gd name="connsiteX508" fmla="*/ 2575 w 10000"/>
                  <a:gd name="connsiteY508" fmla="*/ 9554 h 10000"/>
                  <a:gd name="connsiteX509" fmla="*/ 2949 w 10000"/>
                  <a:gd name="connsiteY509" fmla="*/ 9561 h 10000"/>
                  <a:gd name="connsiteX510" fmla="*/ 2949 w 10000"/>
                  <a:gd name="connsiteY510" fmla="*/ 9581 h 10000"/>
                  <a:gd name="connsiteX511" fmla="*/ 2961 w 10000"/>
                  <a:gd name="connsiteY511" fmla="*/ 9602 h 10000"/>
                  <a:gd name="connsiteX512" fmla="*/ 2961 w 10000"/>
                  <a:gd name="connsiteY512" fmla="*/ 9615 h 10000"/>
                  <a:gd name="connsiteX513" fmla="*/ 2961 w 10000"/>
                  <a:gd name="connsiteY513" fmla="*/ 9635 h 10000"/>
                  <a:gd name="connsiteX514" fmla="*/ 2984 w 10000"/>
                  <a:gd name="connsiteY514" fmla="*/ 9662 h 10000"/>
                  <a:gd name="connsiteX515" fmla="*/ 2995 w 10000"/>
                  <a:gd name="connsiteY515" fmla="*/ 9683 h 10000"/>
                  <a:gd name="connsiteX516" fmla="*/ 2995 w 10000"/>
                  <a:gd name="connsiteY516" fmla="*/ 9696 h 10000"/>
                  <a:gd name="connsiteX517" fmla="*/ 3017 w 10000"/>
                  <a:gd name="connsiteY517" fmla="*/ 9716 h 10000"/>
                  <a:gd name="connsiteX518" fmla="*/ 3040 w 10000"/>
                  <a:gd name="connsiteY518" fmla="*/ 9743 h 10000"/>
                  <a:gd name="connsiteX519" fmla="*/ 3073 w 10000"/>
                  <a:gd name="connsiteY519" fmla="*/ 9764 h 10000"/>
                  <a:gd name="connsiteX520" fmla="*/ 3106 w 10000"/>
                  <a:gd name="connsiteY520" fmla="*/ 9784 h 10000"/>
                  <a:gd name="connsiteX521" fmla="*/ 3128 w 10000"/>
                  <a:gd name="connsiteY521" fmla="*/ 9797 h 10000"/>
                  <a:gd name="connsiteX522" fmla="*/ 3171 w 10000"/>
                  <a:gd name="connsiteY522" fmla="*/ 9818 h 10000"/>
                  <a:gd name="connsiteX523" fmla="*/ 3204 w 10000"/>
                  <a:gd name="connsiteY523" fmla="*/ 9838 h 10000"/>
                  <a:gd name="connsiteX524" fmla="*/ 3248 w 10000"/>
                  <a:gd name="connsiteY524" fmla="*/ 9845 h 10000"/>
                  <a:gd name="connsiteX525" fmla="*/ 3282 w 10000"/>
                  <a:gd name="connsiteY525" fmla="*/ 9865 h 10000"/>
                  <a:gd name="connsiteX526" fmla="*/ 3315 w 10000"/>
                  <a:gd name="connsiteY526" fmla="*/ 9865 h 10000"/>
                  <a:gd name="connsiteX527" fmla="*/ 3326 w 10000"/>
                  <a:gd name="connsiteY527" fmla="*/ 9872 h 10000"/>
                  <a:gd name="connsiteX528" fmla="*/ 3338 w 10000"/>
                  <a:gd name="connsiteY528" fmla="*/ 9872 h 10000"/>
                  <a:gd name="connsiteX529" fmla="*/ 3359 w 10000"/>
                  <a:gd name="connsiteY529" fmla="*/ 9872 h 10000"/>
                  <a:gd name="connsiteX530" fmla="*/ 3371 w 10000"/>
                  <a:gd name="connsiteY530" fmla="*/ 9872 h 10000"/>
                  <a:gd name="connsiteX531" fmla="*/ 3382 w 10000"/>
                  <a:gd name="connsiteY531" fmla="*/ 9872 h 10000"/>
                  <a:gd name="connsiteX532" fmla="*/ 3404 w 10000"/>
                  <a:gd name="connsiteY532" fmla="*/ 9872 h 10000"/>
                  <a:gd name="connsiteX533" fmla="*/ 3415 w 10000"/>
                  <a:gd name="connsiteY533" fmla="*/ 9872 h 10000"/>
                  <a:gd name="connsiteX534" fmla="*/ 3448 w 10000"/>
                  <a:gd name="connsiteY534" fmla="*/ 9892 h 10000"/>
                  <a:gd name="connsiteX535" fmla="*/ 3469 w 10000"/>
                  <a:gd name="connsiteY535" fmla="*/ 9899 h 10000"/>
                  <a:gd name="connsiteX536" fmla="*/ 3502 w 10000"/>
                  <a:gd name="connsiteY536" fmla="*/ 9905 h 10000"/>
                  <a:gd name="connsiteX537" fmla="*/ 3536 w 10000"/>
                  <a:gd name="connsiteY537" fmla="*/ 9905 h 10000"/>
                  <a:gd name="connsiteX538" fmla="*/ 3580 w 10000"/>
                  <a:gd name="connsiteY538" fmla="*/ 9905 h 10000"/>
                  <a:gd name="connsiteX539" fmla="*/ 3613 w 10000"/>
                  <a:gd name="connsiteY539" fmla="*/ 9919 h 10000"/>
                  <a:gd name="connsiteX540" fmla="*/ 3657 w 10000"/>
                  <a:gd name="connsiteY540" fmla="*/ 9926 h 10000"/>
                  <a:gd name="connsiteX541" fmla="*/ 3669 w 10000"/>
                  <a:gd name="connsiteY541" fmla="*/ 9946 h 10000"/>
                  <a:gd name="connsiteX542" fmla="*/ 3746 w 10000"/>
                  <a:gd name="connsiteY542" fmla="*/ 9953 h 10000"/>
                  <a:gd name="connsiteX543" fmla="*/ 3801 w 10000"/>
                  <a:gd name="connsiteY543" fmla="*/ 9966 h 10000"/>
                  <a:gd name="connsiteX544" fmla="*/ 3878 w 10000"/>
                  <a:gd name="connsiteY544" fmla="*/ 9973 h 10000"/>
                  <a:gd name="connsiteX545" fmla="*/ 3934 w 10000"/>
                  <a:gd name="connsiteY545" fmla="*/ 9973 h 10000"/>
                  <a:gd name="connsiteX546" fmla="*/ 4012 w 10000"/>
                  <a:gd name="connsiteY546" fmla="*/ 9980 h 10000"/>
                  <a:gd name="connsiteX547" fmla="*/ 4089 w 10000"/>
                  <a:gd name="connsiteY547" fmla="*/ 9993 h 10000"/>
                  <a:gd name="connsiteX548" fmla="*/ 4144 w 10000"/>
                  <a:gd name="connsiteY548" fmla="*/ 9993 h 10000"/>
                  <a:gd name="connsiteX549" fmla="*/ 4221 w 10000"/>
                  <a:gd name="connsiteY54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553 w 10000"/>
                  <a:gd name="connsiteY452" fmla="*/ 4119 h 10000"/>
                  <a:gd name="connsiteX453" fmla="*/ 563 w 10000"/>
                  <a:gd name="connsiteY453" fmla="*/ 4146 h 10000"/>
                  <a:gd name="connsiteX454" fmla="*/ 574 w 10000"/>
                  <a:gd name="connsiteY454" fmla="*/ 4166 h 10000"/>
                  <a:gd name="connsiteX455" fmla="*/ 2486 w 10000"/>
                  <a:gd name="connsiteY455" fmla="*/ 6556 h 10000"/>
                  <a:gd name="connsiteX456" fmla="*/ 2608 w 10000"/>
                  <a:gd name="connsiteY456" fmla="*/ 6563 h 10000"/>
                  <a:gd name="connsiteX457" fmla="*/ 2740 w 10000"/>
                  <a:gd name="connsiteY457" fmla="*/ 6570 h 10000"/>
                  <a:gd name="connsiteX458" fmla="*/ 2862 w 10000"/>
                  <a:gd name="connsiteY458" fmla="*/ 6570 h 10000"/>
                  <a:gd name="connsiteX459" fmla="*/ 2984 w 10000"/>
                  <a:gd name="connsiteY459" fmla="*/ 6563 h 10000"/>
                  <a:gd name="connsiteX460" fmla="*/ 2984 w 10000"/>
                  <a:gd name="connsiteY460" fmla="*/ 6590 h 10000"/>
                  <a:gd name="connsiteX461" fmla="*/ 2961 w 10000"/>
                  <a:gd name="connsiteY461" fmla="*/ 6624 h 10000"/>
                  <a:gd name="connsiteX462" fmla="*/ 2961 w 10000"/>
                  <a:gd name="connsiteY462" fmla="*/ 6651 h 10000"/>
                  <a:gd name="connsiteX463" fmla="*/ 2961 w 10000"/>
                  <a:gd name="connsiteY463" fmla="*/ 6678 h 10000"/>
                  <a:gd name="connsiteX464" fmla="*/ 2949 w 10000"/>
                  <a:gd name="connsiteY464" fmla="*/ 6712 h 10000"/>
                  <a:gd name="connsiteX465" fmla="*/ 2949 w 10000"/>
                  <a:gd name="connsiteY465" fmla="*/ 6739 h 10000"/>
                  <a:gd name="connsiteX466" fmla="*/ 2939 w 10000"/>
                  <a:gd name="connsiteY466" fmla="*/ 6766 h 10000"/>
                  <a:gd name="connsiteX467" fmla="*/ 2939 w 10000"/>
                  <a:gd name="connsiteY467" fmla="*/ 6793 h 10000"/>
                  <a:gd name="connsiteX468" fmla="*/ 2906 w 10000"/>
                  <a:gd name="connsiteY468" fmla="*/ 6989 h 10000"/>
                  <a:gd name="connsiteX469" fmla="*/ 2906 w 10000"/>
                  <a:gd name="connsiteY469" fmla="*/ 7184 h 10000"/>
                  <a:gd name="connsiteX470" fmla="*/ 2916 w 10000"/>
                  <a:gd name="connsiteY470" fmla="*/ 7380 h 10000"/>
                  <a:gd name="connsiteX471" fmla="*/ 2949 w 10000"/>
                  <a:gd name="connsiteY471" fmla="*/ 7576 h 10000"/>
                  <a:gd name="connsiteX472" fmla="*/ 2995 w 10000"/>
                  <a:gd name="connsiteY472" fmla="*/ 7765 h 10000"/>
                  <a:gd name="connsiteX473" fmla="*/ 3061 w 10000"/>
                  <a:gd name="connsiteY473" fmla="*/ 7968 h 10000"/>
                  <a:gd name="connsiteX474" fmla="*/ 3128 w 10000"/>
                  <a:gd name="connsiteY474" fmla="*/ 8157 h 10000"/>
                  <a:gd name="connsiteX475" fmla="*/ 3204 w 10000"/>
                  <a:gd name="connsiteY475" fmla="*/ 8339 h 10000"/>
                  <a:gd name="connsiteX476" fmla="*/ 3502 w 10000"/>
                  <a:gd name="connsiteY476" fmla="*/ 8852 h 10000"/>
                  <a:gd name="connsiteX477" fmla="*/ 3073 w 10000"/>
                  <a:gd name="connsiteY477" fmla="*/ 8832 h 10000"/>
                  <a:gd name="connsiteX478" fmla="*/ 2619 w 10000"/>
                  <a:gd name="connsiteY478" fmla="*/ 8832 h 10000"/>
                  <a:gd name="connsiteX479" fmla="*/ 2399 w 10000"/>
                  <a:gd name="connsiteY479" fmla="*/ 8832 h 10000"/>
                  <a:gd name="connsiteX480" fmla="*/ 2178 w 10000"/>
                  <a:gd name="connsiteY480" fmla="*/ 8845 h 10000"/>
                  <a:gd name="connsiteX481" fmla="*/ 1956 w 10000"/>
                  <a:gd name="connsiteY481" fmla="*/ 8859 h 10000"/>
                  <a:gd name="connsiteX482" fmla="*/ 1723 w 10000"/>
                  <a:gd name="connsiteY482" fmla="*/ 8879 h 10000"/>
                  <a:gd name="connsiteX483" fmla="*/ 1514 w 10000"/>
                  <a:gd name="connsiteY483" fmla="*/ 8906 h 10000"/>
                  <a:gd name="connsiteX484" fmla="*/ 1293 w 10000"/>
                  <a:gd name="connsiteY484" fmla="*/ 8933 h 10000"/>
                  <a:gd name="connsiteX485" fmla="*/ 1083 w 10000"/>
                  <a:gd name="connsiteY485" fmla="*/ 8967 h 10000"/>
                  <a:gd name="connsiteX486" fmla="*/ 873 w 10000"/>
                  <a:gd name="connsiteY486" fmla="*/ 9014 h 10000"/>
                  <a:gd name="connsiteX487" fmla="*/ 685 w 10000"/>
                  <a:gd name="connsiteY487" fmla="*/ 9068 h 10000"/>
                  <a:gd name="connsiteX488" fmla="*/ 486 w 10000"/>
                  <a:gd name="connsiteY488" fmla="*/ 9136 h 10000"/>
                  <a:gd name="connsiteX489" fmla="*/ 299 w 10000"/>
                  <a:gd name="connsiteY489" fmla="*/ 9196 h 10000"/>
                  <a:gd name="connsiteX490" fmla="*/ 122 w 10000"/>
                  <a:gd name="connsiteY490" fmla="*/ 9278 h 10000"/>
                  <a:gd name="connsiteX491" fmla="*/ 87 w 10000"/>
                  <a:gd name="connsiteY491" fmla="*/ 9305 h 10000"/>
                  <a:gd name="connsiteX492" fmla="*/ 66 w 10000"/>
                  <a:gd name="connsiteY492" fmla="*/ 9332 h 10000"/>
                  <a:gd name="connsiteX493" fmla="*/ 44 w 10000"/>
                  <a:gd name="connsiteY493" fmla="*/ 9359 h 10000"/>
                  <a:gd name="connsiteX494" fmla="*/ 22 w 10000"/>
                  <a:gd name="connsiteY494" fmla="*/ 9392 h 10000"/>
                  <a:gd name="connsiteX495" fmla="*/ 11 w 10000"/>
                  <a:gd name="connsiteY495" fmla="*/ 9419 h 10000"/>
                  <a:gd name="connsiteX496" fmla="*/ 0 w 10000"/>
                  <a:gd name="connsiteY496" fmla="*/ 9446 h 10000"/>
                  <a:gd name="connsiteX497" fmla="*/ 0 w 10000"/>
                  <a:gd name="connsiteY497" fmla="*/ 9473 h 10000"/>
                  <a:gd name="connsiteX498" fmla="*/ 0 w 10000"/>
                  <a:gd name="connsiteY498" fmla="*/ 9500 h 10000"/>
                  <a:gd name="connsiteX499" fmla="*/ 178 w 10000"/>
                  <a:gd name="connsiteY499" fmla="*/ 9534 h 10000"/>
                  <a:gd name="connsiteX500" fmla="*/ 355 w 10000"/>
                  <a:gd name="connsiteY500" fmla="*/ 9554 h 10000"/>
                  <a:gd name="connsiteX501" fmla="*/ 530 w 10000"/>
                  <a:gd name="connsiteY501" fmla="*/ 9581 h 10000"/>
                  <a:gd name="connsiteX502" fmla="*/ 718 w 10000"/>
                  <a:gd name="connsiteY502" fmla="*/ 9588 h 10000"/>
                  <a:gd name="connsiteX503" fmla="*/ 1083 w 10000"/>
                  <a:gd name="connsiteY503" fmla="*/ 9602 h 10000"/>
                  <a:gd name="connsiteX504" fmla="*/ 1459 w 10000"/>
                  <a:gd name="connsiteY504" fmla="*/ 9588 h 10000"/>
                  <a:gd name="connsiteX505" fmla="*/ 1834 w 10000"/>
                  <a:gd name="connsiteY505" fmla="*/ 9575 h 10000"/>
                  <a:gd name="connsiteX506" fmla="*/ 2210 w 10000"/>
                  <a:gd name="connsiteY506" fmla="*/ 9561 h 10000"/>
                  <a:gd name="connsiteX507" fmla="*/ 2575 w 10000"/>
                  <a:gd name="connsiteY507" fmla="*/ 9554 h 10000"/>
                  <a:gd name="connsiteX508" fmla="*/ 2949 w 10000"/>
                  <a:gd name="connsiteY508" fmla="*/ 9561 h 10000"/>
                  <a:gd name="connsiteX509" fmla="*/ 2949 w 10000"/>
                  <a:gd name="connsiteY509" fmla="*/ 9581 h 10000"/>
                  <a:gd name="connsiteX510" fmla="*/ 2961 w 10000"/>
                  <a:gd name="connsiteY510" fmla="*/ 9602 h 10000"/>
                  <a:gd name="connsiteX511" fmla="*/ 2961 w 10000"/>
                  <a:gd name="connsiteY511" fmla="*/ 9615 h 10000"/>
                  <a:gd name="connsiteX512" fmla="*/ 2961 w 10000"/>
                  <a:gd name="connsiteY512" fmla="*/ 9635 h 10000"/>
                  <a:gd name="connsiteX513" fmla="*/ 2984 w 10000"/>
                  <a:gd name="connsiteY513" fmla="*/ 9662 h 10000"/>
                  <a:gd name="connsiteX514" fmla="*/ 2995 w 10000"/>
                  <a:gd name="connsiteY514" fmla="*/ 9683 h 10000"/>
                  <a:gd name="connsiteX515" fmla="*/ 2995 w 10000"/>
                  <a:gd name="connsiteY515" fmla="*/ 9696 h 10000"/>
                  <a:gd name="connsiteX516" fmla="*/ 3017 w 10000"/>
                  <a:gd name="connsiteY516" fmla="*/ 9716 h 10000"/>
                  <a:gd name="connsiteX517" fmla="*/ 3040 w 10000"/>
                  <a:gd name="connsiteY517" fmla="*/ 9743 h 10000"/>
                  <a:gd name="connsiteX518" fmla="*/ 3073 w 10000"/>
                  <a:gd name="connsiteY518" fmla="*/ 9764 h 10000"/>
                  <a:gd name="connsiteX519" fmla="*/ 3106 w 10000"/>
                  <a:gd name="connsiteY519" fmla="*/ 9784 h 10000"/>
                  <a:gd name="connsiteX520" fmla="*/ 3128 w 10000"/>
                  <a:gd name="connsiteY520" fmla="*/ 9797 h 10000"/>
                  <a:gd name="connsiteX521" fmla="*/ 3171 w 10000"/>
                  <a:gd name="connsiteY521" fmla="*/ 9818 h 10000"/>
                  <a:gd name="connsiteX522" fmla="*/ 3204 w 10000"/>
                  <a:gd name="connsiteY522" fmla="*/ 9838 h 10000"/>
                  <a:gd name="connsiteX523" fmla="*/ 3248 w 10000"/>
                  <a:gd name="connsiteY523" fmla="*/ 9845 h 10000"/>
                  <a:gd name="connsiteX524" fmla="*/ 3282 w 10000"/>
                  <a:gd name="connsiteY524" fmla="*/ 9865 h 10000"/>
                  <a:gd name="connsiteX525" fmla="*/ 3315 w 10000"/>
                  <a:gd name="connsiteY525" fmla="*/ 9865 h 10000"/>
                  <a:gd name="connsiteX526" fmla="*/ 3326 w 10000"/>
                  <a:gd name="connsiteY526" fmla="*/ 9872 h 10000"/>
                  <a:gd name="connsiteX527" fmla="*/ 3338 w 10000"/>
                  <a:gd name="connsiteY527" fmla="*/ 9872 h 10000"/>
                  <a:gd name="connsiteX528" fmla="*/ 3359 w 10000"/>
                  <a:gd name="connsiteY528" fmla="*/ 9872 h 10000"/>
                  <a:gd name="connsiteX529" fmla="*/ 3371 w 10000"/>
                  <a:gd name="connsiteY529" fmla="*/ 9872 h 10000"/>
                  <a:gd name="connsiteX530" fmla="*/ 3382 w 10000"/>
                  <a:gd name="connsiteY530" fmla="*/ 9872 h 10000"/>
                  <a:gd name="connsiteX531" fmla="*/ 3404 w 10000"/>
                  <a:gd name="connsiteY531" fmla="*/ 9872 h 10000"/>
                  <a:gd name="connsiteX532" fmla="*/ 3415 w 10000"/>
                  <a:gd name="connsiteY532" fmla="*/ 9872 h 10000"/>
                  <a:gd name="connsiteX533" fmla="*/ 3448 w 10000"/>
                  <a:gd name="connsiteY533" fmla="*/ 9892 h 10000"/>
                  <a:gd name="connsiteX534" fmla="*/ 3469 w 10000"/>
                  <a:gd name="connsiteY534" fmla="*/ 9899 h 10000"/>
                  <a:gd name="connsiteX535" fmla="*/ 3502 w 10000"/>
                  <a:gd name="connsiteY535" fmla="*/ 9905 h 10000"/>
                  <a:gd name="connsiteX536" fmla="*/ 3536 w 10000"/>
                  <a:gd name="connsiteY536" fmla="*/ 9905 h 10000"/>
                  <a:gd name="connsiteX537" fmla="*/ 3580 w 10000"/>
                  <a:gd name="connsiteY537" fmla="*/ 9905 h 10000"/>
                  <a:gd name="connsiteX538" fmla="*/ 3613 w 10000"/>
                  <a:gd name="connsiteY538" fmla="*/ 9919 h 10000"/>
                  <a:gd name="connsiteX539" fmla="*/ 3657 w 10000"/>
                  <a:gd name="connsiteY539" fmla="*/ 9926 h 10000"/>
                  <a:gd name="connsiteX540" fmla="*/ 3669 w 10000"/>
                  <a:gd name="connsiteY540" fmla="*/ 9946 h 10000"/>
                  <a:gd name="connsiteX541" fmla="*/ 3746 w 10000"/>
                  <a:gd name="connsiteY541" fmla="*/ 9953 h 10000"/>
                  <a:gd name="connsiteX542" fmla="*/ 3801 w 10000"/>
                  <a:gd name="connsiteY542" fmla="*/ 9966 h 10000"/>
                  <a:gd name="connsiteX543" fmla="*/ 3878 w 10000"/>
                  <a:gd name="connsiteY543" fmla="*/ 9973 h 10000"/>
                  <a:gd name="connsiteX544" fmla="*/ 3934 w 10000"/>
                  <a:gd name="connsiteY544" fmla="*/ 9973 h 10000"/>
                  <a:gd name="connsiteX545" fmla="*/ 4012 w 10000"/>
                  <a:gd name="connsiteY545" fmla="*/ 9980 h 10000"/>
                  <a:gd name="connsiteX546" fmla="*/ 4089 w 10000"/>
                  <a:gd name="connsiteY546" fmla="*/ 9993 h 10000"/>
                  <a:gd name="connsiteX547" fmla="*/ 4144 w 10000"/>
                  <a:gd name="connsiteY547" fmla="*/ 9993 h 10000"/>
                  <a:gd name="connsiteX548" fmla="*/ 4221 w 10000"/>
                  <a:gd name="connsiteY54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563 w 10000"/>
                  <a:gd name="connsiteY452" fmla="*/ 4146 h 10000"/>
                  <a:gd name="connsiteX453" fmla="*/ 574 w 10000"/>
                  <a:gd name="connsiteY453" fmla="*/ 4166 h 10000"/>
                  <a:gd name="connsiteX454" fmla="*/ 2486 w 10000"/>
                  <a:gd name="connsiteY454" fmla="*/ 6556 h 10000"/>
                  <a:gd name="connsiteX455" fmla="*/ 2608 w 10000"/>
                  <a:gd name="connsiteY455" fmla="*/ 6563 h 10000"/>
                  <a:gd name="connsiteX456" fmla="*/ 2740 w 10000"/>
                  <a:gd name="connsiteY456" fmla="*/ 6570 h 10000"/>
                  <a:gd name="connsiteX457" fmla="*/ 2862 w 10000"/>
                  <a:gd name="connsiteY457" fmla="*/ 6570 h 10000"/>
                  <a:gd name="connsiteX458" fmla="*/ 2984 w 10000"/>
                  <a:gd name="connsiteY458" fmla="*/ 6563 h 10000"/>
                  <a:gd name="connsiteX459" fmla="*/ 2984 w 10000"/>
                  <a:gd name="connsiteY459" fmla="*/ 6590 h 10000"/>
                  <a:gd name="connsiteX460" fmla="*/ 2961 w 10000"/>
                  <a:gd name="connsiteY460" fmla="*/ 6624 h 10000"/>
                  <a:gd name="connsiteX461" fmla="*/ 2961 w 10000"/>
                  <a:gd name="connsiteY461" fmla="*/ 6651 h 10000"/>
                  <a:gd name="connsiteX462" fmla="*/ 2961 w 10000"/>
                  <a:gd name="connsiteY462" fmla="*/ 6678 h 10000"/>
                  <a:gd name="connsiteX463" fmla="*/ 2949 w 10000"/>
                  <a:gd name="connsiteY463" fmla="*/ 6712 h 10000"/>
                  <a:gd name="connsiteX464" fmla="*/ 2949 w 10000"/>
                  <a:gd name="connsiteY464" fmla="*/ 6739 h 10000"/>
                  <a:gd name="connsiteX465" fmla="*/ 2939 w 10000"/>
                  <a:gd name="connsiteY465" fmla="*/ 6766 h 10000"/>
                  <a:gd name="connsiteX466" fmla="*/ 2939 w 10000"/>
                  <a:gd name="connsiteY466" fmla="*/ 6793 h 10000"/>
                  <a:gd name="connsiteX467" fmla="*/ 2906 w 10000"/>
                  <a:gd name="connsiteY467" fmla="*/ 6989 h 10000"/>
                  <a:gd name="connsiteX468" fmla="*/ 2906 w 10000"/>
                  <a:gd name="connsiteY468" fmla="*/ 7184 h 10000"/>
                  <a:gd name="connsiteX469" fmla="*/ 2916 w 10000"/>
                  <a:gd name="connsiteY469" fmla="*/ 7380 h 10000"/>
                  <a:gd name="connsiteX470" fmla="*/ 2949 w 10000"/>
                  <a:gd name="connsiteY470" fmla="*/ 7576 h 10000"/>
                  <a:gd name="connsiteX471" fmla="*/ 2995 w 10000"/>
                  <a:gd name="connsiteY471" fmla="*/ 7765 h 10000"/>
                  <a:gd name="connsiteX472" fmla="*/ 3061 w 10000"/>
                  <a:gd name="connsiteY472" fmla="*/ 7968 h 10000"/>
                  <a:gd name="connsiteX473" fmla="*/ 3128 w 10000"/>
                  <a:gd name="connsiteY473" fmla="*/ 8157 h 10000"/>
                  <a:gd name="connsiteX474" fmla="*/ 3204 w 10000"/>
                  <a:gd name="connsiteY474" fmla="*/ 8339 h 10000"/>
                  <a:gd name="connsiteX475" fmla="*/ 3502 w 10000"/>
                  <a:gd name="connsiteY475" fmla="*/ 8852 h 10000"/>
                  <a:gd name="connsiteX476" fmla="*/ 3073 w 10000"/>
                  <a:gd name="connsiteY476" fmla="*/ 8832 h 10000"/>
                  <a:gd name="connsiteX477" fmla="*/ 2619 w 10000"/>
                  <a:gd name="connsiteY477" fmla="*/ 8832 h 10000"/>
                  <a:gd name="connsiteX478" fmla="*/ 2399 w 10000"/>
                  <a:gd name="connsiteY478" fmla="*/ 8832 h 10000"/>
                  <a:gd name="connsiteX479" fmla="*/ 2178 w 10000"/>
                  <a:gd name="connsiteY479" fmla="*/ 8845 h 10000"/>
                  <a:gd name="connsiteX480" fmla="*/ 1956 w 10000"/>
                  <a:gd name="connsiteY480" fmla="*/ 8859 h 10000"/>
                  <a:gd name="connsiteX481" fmla="*/ 1723 w 10000"/>
                  <a:gd name="connsiteY481" fmla="*/ 8879 h 10000"/>
                  <a:gd name="connsiteX482" fmla="*/ 1514 w 10000"/>
                  <a:gd name="connsiteY482" fmla="*/ 8906 h 10000"/>
                  <a:gd name="connsiteX483" fmla="*/ 1293 w 10000"/>
                  <a:gd name="connsiteY483" fmla="*/ 8933 h 10000"/>
                  <a:gd name="connsiteX484" fmla="*/ 1083 w 10000"/>
                  <a:gd name="connsiteY484" fmla="*/ 8967 h 10000"/>
                  <a:gd name="connsiteX485" fmla="*/ 873 w 10000"/>
                  <a:gd name="connsiteY485" fmla="*/ 9014 h 10000"/>
                  <a:gd name="connsiteX486" fmla="*/ 685 w 10000"/>
                  <a:gd name="connsiteY486" fmla="*/ 9068 h 10000"/>
                  <a:gd name="connsiteX487" fmla="*/ 486 w 10000"/>
                  <a:gd name="connsiteY487" fmla="*/ 9136 h 10000"/>
                  <a:gd name="connsiteX488" fmla="*/ 299 w 10000"/>
                  <a:gd name="connsiteY488" fmla="*/ 9196 h 10000"/>
                  <a:gd name="connsiteX489" fmla="*/ 122 w 10000"/>
                  <a:gd name="connsiteY489" fmla="*/ 9278 h 10000"/>
                  <a:gd name="connsiteX490" fmla="*/ 87 w 10000"/>
                  <a:gd name="connsiteY490" fmla="*/ 9305 h 10000"/>
                  <a:gd name="connsiteX491" fmla="*/ 66 w 10000"/>
                  <a:gd name="connsiteY491" fmla="*/ 9332 h 10000"/>
                  <a:gd name="connsiteX492" fmla="*/ 44 w 10000"/>
                  <a:gd name="connsiteY492" fmla="*/ 9359 h 10000"/>
                  <a:gd name="connsiteX493" fmla="*/ 22 w 10000"/>
                  <a:gd name="connsiteY493" fmla="*/ 9392 h 10000"/>
                  <a:gd name="connsiteX494" fmla="*/ 11 w 10000"/>
                  <a:gd name="connsiteY494" fmla="*/ 9419 h 10000"/>
                  <a:gd name="connsiteX495" fmla="*/ 0 w 10000"/>
                  <a:gd name="connsiteY495" fmla="*/ 9446 h 10000"/>
                  <a:gd name="connsiteX496" fmla="*/ 0 w 10000"/>
                  <a:gd name="connsiteY496" fmla="*/ 9473 h 10000"/>
                  <a:gd name="connsiteX497" fmla="*/ 0 w 10000"/>
                  <a:gd name="connsiteY497" fmla="*/ 9500 h 10000"/>
                  <a:gd name="connsiteX498" fmla="*/ 178 w 10000"/>
                  <a:gd name="connsiteY498" fmla="*/ 9534 h 10000"/>
                  <a:gd name="connsiteX499" fmla="*/ 355 w 10000"/>
                  <a:gd name="connsiteY499" fmla="*/ 9554 h 10000"/>
                  <a:gd name="connsiteX500" fmla="*/ 530 w 10000"/>
                  <a:gd name="connsiteY500" fmla="*/ 9581 h 10000"/>
                  <a:gd name="connsiteX501" fmla="*/ 718 w 10000"/>
                  <a:gd name="connsiteY501" fmla="*/ 9588 h 10000"/>
                  <a:gd name="connsiteX502" fmla="*/ 1083 w 10000"/>
                  <a:gd name="connsiteY502" fmla="*/ 9602 h 10000"/>
                  <a:gd name="connsiteX503" fmla="*/ 1459 w 10000"/>
                  <a:gd name="connsiteY503" fmla="*/ 9588 h 10000"/>
                  <a:gd name="connsiteX504" fmla="*/ 1834 w 10000"/>
                  <a:gd name="connsiteY504" fmla="*/ 9575 h 10000"/>
                  <a:gd name="connsiteX505" fmla="*/ 2210 w 10000"/>
                  <a:gd name="connsiteY505" fmla="*/ 9561 h 10000"/>
                  <a:gd name="connsiteX506" fmla="*/ 2575 w 10000"/>
                  <a:gd name="connsiteY506" fmla="*/ 9554 h 10000"/>
                  <a:gd name="connsiteX507" fmla="*/ 2949 w 10000"/>
                  <a:gd name="connsiteY507" fmla="*/ 9561 h 10000"/>
                  <a:gd name="connsiteX508" fmla="*/ 2949 w 10000"/>
                  <a:gd name="connsiteY508" fmla="*/ 9581 h 10000"/>
                  <a:gd name="connsiteX509" fmla="*/ 2961 w 10000"/>
                  <a:gd name="connsiteY509" fmla="*/ 9602 h 10000"/>
                  <a:gd name="connsiteX510" fmla="*/ 2961 w 10000"/>
                  <a:gd name="connsiteY510" fmla="*/ 9615 h 10000"/>
                  <a:gd name="connsiteX511" fmla="*/ 2961 w 10000"/>
                  <a:gd name="connsiteY511" fmla="*/ 9635 h 10000"/>
                  <a:gd name="connsiteX512" fmla="*/ 2984 w 10000"/>
                  <a:gd name="connsiteY512" fmla="*/ 9662 h 10000"/>
                  <a:gd name="connsiteX513" fmla="*/ 2995 w 10000"/>
                  <a:gd name="connsiteY513" fmla="*/ 9683 h 10000"/>
                  <a:gd name="connsiteX514" fmla="*/ 2995 w 10000"/>
                  <a:gd name="connsiteY514" fmla="*/ 9696 h 10000"/>
                  <a:gd name="connsiteX515" fmla="*/ 3017 w 10000"/>
                  <a:gd name="connsiteY515" fmla="*/ 9716 h 10000"/>
                  <a:gd name="connsiteX516" fmla="*/ 3040 w 10000"/>
                  <a:gd name="connsiteY516" fmla="*/ 9743 h 10000"/>
                  <a:gd name="connsiteX517" fmla="*/ 3073 w 10000"/>
                  <a:gd name="connsiteY517" fmla="*/ 9764 h 10000"/>
                  <a:gd name="connsiteX518" fmla="*/ 3106 w 10000"/>
                  <a:gd name="connsiteY518" fmla="*/ 9784 h 10000"/>
                  <a:gd name="connsiteX519" fmla="*/ 3128 w 10000"/>
                  <a:gd name="connsiteY519" fmla="*/ 9797 h 10000"/>
                  <a:gd name="connsiteX520" fmla="*/ 3171 w 10000"/>
                  <a:gd name="connsiteY520" fmla="*/ 9818 h 10000"/>
                  <a:gd name="connsiteX521" fmla="*/ 3204 w 10000"/>
                  <a:gd name="connsiteY521" fmla="*/ 9838 h 10000"/>
                  <a:gd name="connsiteX522" fmla="*/ 3248 w 10000"/>
                  <a:gd name="connsiteY522" fmla="*/ 9845 h 10000"/>
                  <a:gd name="connsiteX523" fmla="*/ 3282 w 10000"/>
                  <a:gd name="connsiteY523" fmla="*/ 9865 h 10000"/>
                  <a:gd name="connsiteX524" fmla="*/ 3315 w 10000"/>
                  <a:gd name="connsiteY524" fmla="*/ 9865 h 10000"/>
                  <a:gd name="connsiteX525" fmla="*/ 3326 w 10000"/>
                  <a:gd name="connsiteY525" fmla="*/ 9872 h 10000"/>
                  <a:gd name="connsiteX526" fmla="*/ 3338 w 10000"/>
                  <a:gd name="connsiteY526" fmla="*/ 9872 h 10000"/>
                  <a:gd name="connsiteX527" fmla="*/ 3359 w 10000"/>
                  <a:gd name="connsiteY527" fmla="*/ 9872 h 10000"/>
                  <a:gd name="connsiteX528" fmla="*/ 3371 w 10000"/>
                  <a:gd name="connsiteY528" fmla="*/ 9872 h 10000"/>
                  <a:gd name="connsiteX529" fmla="*/ 3382 w 10000"/>
                  <a:gd name="connsiteY529" fmla="*/ 9872 h 10000"/>
                  <a:gd name="connsiteX530" fmla="*/ 3404 w 10000"/>
                  <a:gd name="connsiteY530" fmla="*/ 9872 h 10000"/>
                  <a:gd name="connsiteX531" fmla="*/ 3415 w 10000"/>
                  <a:gd name="connsiteY531" fmla="*/ 9872 h 10000"/>
                  <a:gd name="connsiteX532" fmla="*/ 3448 w 10000"/>
                  <a:gd name="connsiteY532" fmla="*/ 9892 h 10000"/>
                  <a:gd name="connsiteX533" fmla="*/ 3469 w 10000"/>
                  <a:gd name="connsiteY533" fmla="*/ 9899 h 10000"/>
                  <a:gd name="connsiteX534" fmla="*/ 3502 w 10000"/>
                  <a:gd name="connsiteY534" fmla="*/ 9905 h 10000"/>
                  <a:gd name="connsiteX535" fmla="*/ 3536 w 10000"/>
                  <a:gd name="connsiteY535" fmla="*/ 9905 h 10000"/>
                  <a:gd name="connsiteX536" fmla="*/ 3580 w 10000"/>
                  <a:gd name="connsiteY536" fmla="*/ 9905 h 10000"/>
                  <a:gd name="connsiteX537" fmla="*/ 3613 w 10000"/>
                  <a:gd name="connsiteY537" fmla="*/ 9919 h 10000"/>
                  <a:gd name="connsiteX538" fmla="*/ 3657 w 10000"/>
                  <a:gd name="connsiteY538" fmla="*/ 9926 h 10000"/>
                  <a:gd name="connsiteX539" fmla="*/ 3669 w 10000"/>
                  <a:gd name="connsiteY539" fmla="*/ 9946 h 10000"/>
                  <a:gd name="connsiteX540" fmla="*/ 3746 w 10000"/>
                  <a:gd name="connsiteY540" fmla="*/ 9953 h 10000"/>
                  <a:gd name="connsiteX541" fmla="*/ 3801 w 10000"/>
                  <a:gd name="connsiteY541" fmla="*/ 9966 h 10000"/>
                  <a:gd name="connsiteX542" fmla="*/ 3878 w 10000"/>
                  <a:gd name="connsiteY542" fmla="*/ 9973 h 10000"/>
                  <a:gd name="connsiteX543" fmla="*/ 3934 w 10000"/>
                  <a:gd name="connsiteY543" fmla="*/ 9973 h 10000"/>
                  <a:gd name="connsiteX544" fmla="*/ 4012 w 10000"/>
                  <a:gd name="connsiteY544" fmla="*/ 9980 h 10000"/>
                  <a:gd name="connsiteX545" fmla="*/ 4089 w 10000"/>
                  <a:gd name="connsiteY545" fmla="*/ 9993 h 10000"/>
                  <a:gd name="connsiteX546" fmla="*/ 4144 w 10000"/>
                  <a:gd name="connsiteY546" fmla="*/ 9993 h 10000"/>
                  <a:gd name="connsiteX547" fmla="*/ 4221 w 10000"/>
                  <a:gd name="connsiteY54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563 w 10000"/>
                  <a:gd name="connsiteY452" fmla="*/ 4146 h 10000"/>
                  <a:gd name="connsiteX453" fmla="*/ 2486 w 10000"/>
                  <a:gd name="connsiteY453" fmla="*/ 6556 h 10000"/>
                  <a:gd name="connsiteX454" fmla="*/ 2608 w 10000"/>
                  <a:gd name="connsiteY454" fmla="*/ 6563 h 10000"/>
                  <a:gd name="connsiteX455" fmla="*/ 2740 w 10000"/>
                  <a:gd name="connsiteY455" fmla="*/ 6570 h 10000"/>
                  <a:gd name="connsiteX456" fmla="*/ 2862 w 10000"/>
                  <a:gd name="connsiteY456" fmla="*/ 6570 h 10000"/>
                  <a:gd name="connsiteX457" fmla="*/ 2984 w 10000"/>
                  <a:gd name="connsiteY457" fmla="*/ 6563 h 10000"/>
                  <a:gd name="connsiteX458" fmla="*/ 2984 w 10000"/>
                  <a:gd name="connsiteY458" fmla="*/ 6590 h 10000"/>
                  <a:gd name="connsiteX459" fmla="*/ 2961 w 10000"/>
                  <a:gd name="connsiteY459" fmla="*/ 6624 h 10000"/>
                  <a:gd name="connsiteX460" fmla="*/ 2961 w 10000"/>
                  <a:gd name="connsiteY460" fmla="*/ 6651 h 10000"/>
                  <a:gd name="connsiteX461" fmla="*/ 2961 w 10000"/>
                  <a:gd name="connsiteY461" fmla="*/ 6678 h 10000"/>
                  <a:gd name="connsiteX462" fmla="*/ 2949 w 10000"/>
                  <a:gd name="connsiteY462" fmla="*/ 6712 h 10000"/>
                  <a:gd name="connsiteX463" fmla="*/ 2949 w 10000"/>
                  <a:gd name="connsiteY463" fmla="*/ 6739 h 10000"/>
                  <a:gd name="connsiteX464" fmla="*/ 2939 w 10000"/>
                  <a:gd name="connsiteY464" fmla="*/ 6766 h 10000"/>
                  <a:gd name="connsiteX465" fmla="*/ 2939 w 10000"/>
                  <a:gd name="connsiteY465" fmla="*/ 6793 h 10000"/>
                  <a:gd name="connsiteX466" fmla="*/ 2906 w 10000"/>
                  <a:gd name="connsiteY466" fmla="*/ 6989 h 10000"/>
                  <a:gd name="connsiteX467" fmla="*/ 2906 w 10000"/>
                  <a:gd name="connsiteY467" fmla="*/ 7184 h 10000"/>
                  <a:gd name="connsiteX468" fmla="*/ 2916 w 10000"/>
                  <a:gd name="connsiteY468" fmla="*/ 7380 h 10000"/>
                  <a:gd name="connsiteX469" fmla="*/ 2949 w 10000"/>
                  <a:gd name="connsiteY469" fmla="*/ 7576 h 10000"/>
                  <a:gd name="connsiteX470" fmla="*/ 2995 w 10000"/>
                  <a:gd name="connsiteY470" fmla="*/ 7765 h 10000"/>
                  <a:gd name="connsiteX471" fmla="*/ 3061 w 10000"/>
                  <a:gd name="connsiteY471" fmla="*/ 7968 h 10000"/>
                  <a:gd name="connsiteX472" fmla="*/ 3128 w 10000"/>
                  <a:gd name="connsiteY472" fmla="*/ 8157 h 10000"/>
                  <a:gd name="connsiteX473" fmla="*/ 3204 w 10000"/>
                  <a:gd name="connsiteY473" fmla="*/ 8339 h 10000"/>
                  <a:gd name="connsiteX474" fmla="*/ 3502 w 10000"/>
                  <a:gd name="connsiteY474" fmla="*/ 8852 h 10000"/>
                  <a:gd name="connsiteX475" fmla="*/ 3073 w 10000"/>
                  <a:gd name="connsiteY475" fmla="*/ 8832 h 10000"/>
                  <a:gd name="connsiteX476" fmla="*/ 2619 w 10000"/>
                  <a:gd name="connsiteY476" fmla="*/ 8832 h 10000"/>
                  <a:gd name="connsiteX477" fmla="*/ 2399 w 10000"/>
                  <a:gd name="connsiteY477" fmla="*/ 8832 h 10000"/>
                  <a:gd name="connsiteX478" fmla="*/ 2178 w 10000"/>
                  <a:gd name="connsiteY478" fmla="*/ 8845 h 10000"/>
                  <a:gd name="connsiteX479" fmla="*/ 1956 w 10000"/>
                  <a:gd name="connsiteY479" fmla="*/ 8859 h 10000"/>
                  <a:gd name="connsiteX480" fmla="*/ 1723 w 10000"/>
                  <a:gd name="connsiteY480" fmla="*/ 8879 h 10000"/>
                  <a:gd name="connsiteX481" fmla="*/ 1514 w 10000"/>
                  <a:gd name="connsiteY481" fmla="*/ 8906 h 10000"/>
                  <a:gd name="connsiteX482" fmla="*/ 1293 w 10000"/>
                  <a:gd name="connsiteY482" fmla="*/ 8933 h 10000"/>
                  <a:gd name="connsiteX483" fmla="*/ 1083 w 10000"/>
                  <a:gd name="connsiteY483" fmla="*/ 8967 h 10000"/>
                  <a:gd name="connsiteX484" fmla="*/ 873 w 10000"/>
                  <a:gd name="connsiteY484" fmla="*/ 9014 h 10000"/>
                  <a:gd name="connsiteX485" fmla="*/ 685 w 10000"/>
                  <a:gd name="connsiteY485" fmla="*/ 9068 h 10000"/>
                  <a:gd name="connsiteX486" fmla="*/ 486 w 10000"/>
                  <a:gd name="connsiteY486" fmla="*/ 9136 h 10000"/>
                  <a:gd name="connsiteX487" fmla="*/ 299 w 10000"/>
                  <a:gd name="connsiteY487" fmla="*/ 9196 h 10000"/>
                  <a:gd name="connsiteX488" fmla="*/ 122 w 10000"/>
                  <a:gd name="connsiteY488" fmla="*/ 9278 h 10000"/>
                  <a:gd name="connsiteX489" fmla="*/ 87 w 10000"/>
                  <a:gd name="connsiteY489" fmla="*/ 9305 h 10000"/>
                  <a:gd name="connsiteX490" fmla="*/ 66 w 10000"/>
                  <a:gd name="connsiteY490" fmla="*/ 9332 h 10000"/>
                  <a:gd name="connsiteX491" fmla="*/ 44 w 10000"/>
                  <a:gd name="connsiteY491" fmla="*/ 9359 h 10000"/>
                  <a:gd name="connsiteX492" fmla="*/ 22 w 10000"/>
                  <a:gd name="connsiteY492" fmla="*/ 9392 h 10000"/>
                  <a:gd name="connsiteX493" fmla="*/ 11 w 10000"/>
                  <a:gd name="connsiteY493" fmla="*/ 9419 h 10000"/>
                  <a:gd name="connsiteX494" fmla="*/ 0 w 10000"/>
                  <a:gd name="connsiteY494" fmla="*/ 9446 h 10000"/>
                  <a:gd name="connsiteX495" fmla="*/ 0 w 10000"/>
                  <a:gd name="connsiteY495" fmla="*/ 9473 h 10000"/>
                  <a:gd name="connsiteX496" fmla="*/ 0 w 10000"/>
                  <a:gd name="connsiteY496" fmla="*/ 9500 h 10000"/>
                  <a:gd name="connsiteX497" fmla="*/ 178 w 10000"/>
                  <a:gd name="connsiteY497" fmla="*/ 9534 h 10000"/>
                  <a:gd name="connsiteX498" fmla="*/ 355 w 10000"/>
                  <a:gd name="connsiteY498" fmla="*/ 9554 h 10000"/>
                  <a:gd name="connsiteX499" fmla="*/ 530 w 10000"/>
                  <a:gd name="connsiteY499" fmla="*/ 9581 h 10000"/>
                  <a:gd name="connsiteX500" fmla="*/ 718 w 10000"/>
                  <a:gd name="connsiteY500" fmla="*/ 9588 h 10000"/>
                  <a:gd name="connsiteX501" fmla="*/ 1083 w 10000"/>
                  <a:gd name="connsiteY501" fmla="*/ 9602 h 10000"/>
                  <a:gd name="connsiteX502" fmla="*/ 1459 w 10000"/>
                  <a:gd name="connsiteY502" fmla="*/ 9588 h 10000"/>
                  <a:gd name="connsiteX503" fmla="*/ 1834 w 10000"/>
                  <a:gd name="connsiteY503" fmla="*/ 9575 h 10000"/>
                  <a:gd name="connsiteX504" fmla="*/ 2210 w 10000"/>
                  <a:gd name="connsiteY504" fmla="*/ 9561 h 10000"/>
                  <a:gd name="connsiteX505" fmla="*/ 2575 w 10000"/>
                  <a:gd name="connsiteY505" fmla="*/ 9554 h 10000"/>
                  <a:gd name="connsiteX506" fmla="*/ 2949 w 10000"/>
                  <a:gd name="connsiteY506" fmla="*/ 9561 h 10000"/>
                  <a:gd name="connsiteX507" fmla="*/ 2949 w 10000"/>
                  <a:gd name="connsiteY507" fmla="*/ 9581 h 10000"/>
                  <a:gd name="connsiteX508" fmla="*/ 2961 w 10000"/>
                  <a:gd name="connsiteY508" fmla="*/ 9602 h 10000"/>
                  <a:gd name="connsiteX509" fmla="*/ 2961 w 10000"/>
                  <a:gd name="connsiteY509" fmla="*/ 9615 h 10000"/>
                  <a:gd name="connsiteX510" fmla="*/ 2961 w 10000"/>
                  <a:gd name="connsiteY510" fmla="*/ 9635 h 10000"/>
                  <a:gd name="connsiteX511" fmla="*/ 2984 w 10000"/>
                  <a:gd name="connsiteY511" fmla="*/ 9662 h 10000"/>
                  <a:gd name="connsiteX512" fmla="*/ 2995 w 10000"/>
                  <a:gd name="connsiteY512" fmla="*/ 9683 h 10000"/>
                  <a:gd name="connsiteX513" fmla="*/ 2995 w 10000"/>
                  <a:gd name="connsiteY513" fmla="*/ 9696 h 10000"/>
                  <a:gd name="connsiteX514" fmla="*/ 3017 w 10000"/>
                  <a:gd name="connsiteY514" fmla="*/ 9716 h 10000"/>
                  <a:gd name="connsiteX515" fmla="*/ 3040 w 10000"/>
                  <a:gd name="connsiteY515" fmla="*/ 9743 h 10000"/>
                  <a:gd name="connsiteX516" fmla="*/ 3073 w 10000"/>
                  <a:gd name="connsiteY516" fmla="*/ 9764 h 10000"/>
                  <a:gd name="connsiteX517" fmla="*/ 3106 w 10000"/>
                  <a:gd name="connsiteY517" fmla="*/ 9784 h 10000"/>
                  <a:gd name="connsiteX518" fmla="*/ 3128 w 10000"/>
                  <a:gd name="connsiteY518" fmla="*/ 9797 h 10000"/>
                  <a:gd name="connsiteX519" fmla="*/ 3171 w 10000"/>
                  <a:gd name="connsiteY519" fmla="*/ 9818 h 10000"/>
                  <a:gd name="connsiteX520" fmla="*/ 3204 w 10000"/>
                  <a:gd name="connsiteY520" fmla="*/ 9838 h 10000"/>
                  <a:gd name="connsiteX521" fmla="*/ 3248 w 10000"/>
                  <a:gd name="connsiteY521" fmla="*/ 9845 h 10000"/>
                  <a:gd name="connsiteX522" fmla="*/ 3282 w 10000"/>
                  <a:gd name="connsiteY522" fmla="*/ 9865 h 10000"/>
                  <a:gd name="connsiteX523" fmla="*/ 3315 w 10000"/>
                  <a:gd name="connsiteY523" fmla="*/ 9865 h 10000"/>
                  <a:gd name="connsiteX524" fmla="*/ 3326 w 10000"/>
                  <a:gd name="connsiteY524" fmla="*/ 9872 h 10000"/>
                  <a:gd name="connsiteX525" fmla="*/ 3338 w 10000"/>
                  <a:gd name="connsiteY525" fmla="*/ 9872 h 10000"/>
                  <a:gd name="connsiteX526" fmla="*/ 3359 w 10000"/>
                  <a:gd name="connsiteY526" fmla="*/ 9872 h 10000"/>
                  <a:gd name="connsiteX527" fmla="*/ 3371 w 10000"/>
                  <a:gd name="connsiteY527" fmla="*/ 9872 h 10000"/>
                  <a:gd name="connsiteX528" fmla="*/ 3382 w 10000"/>
                  <a:gd name="connsiteY528" fmla="*/ 9872 h 10000"/>
                  <a:gd name="connsiteX529" fmla="*/ 3404 w 10000"/>
                  <a:gd name="connsiteY529" fmla="*/ 9872 h 10000"/>
                  <a:gd name="connsiteX530" fmla="*/ 3415 w 10000"/>
                  <a:gd name="connsiteY530" fmla="*/ 9872 h 10000"/>
                  <a:gd name="connsiteX531" fmla="*/ 3448 w 10000"/>
                  <a:gd name="connsiteY531" fmla="*/ 9892 h 10000"/>
                  <a:gd name="connsiteX532" fmla="*/ 3469 w 10000"/>
                  <a:gd name="connsiteY532" fmla="*/ 9899 h 10000"/>
                  <a:gd name="connsiteX533" fmla="*/ 3502 w 10000"/>
                  <a:gd name="connsiteY533" fmla="*/ 9905 h 10000"/>
                  <a:gd name="connsiteX534" fmla="*/ 3536 w 10000"/>
                  <a:gd name="connsiteY534" fmla="*/ 9905 h 10000"/>
                  <a:gd name="connsiteX535" fmla="*/ 3580 w 10000"/>
                  <a:gd name="connsiteY535" fmla="*/ 9905 h 10000"/>
                  <a:gd name="connsiteX536" fmla="*/ 3613 w 10000"/>
                  <a:gd name="connsiteY536" fmla="*/ 9919 h 10000"/>
                  <a:gd name="connsiteX537" fmla="*/ 3657 w 10000"/>
                  <a:gd name="connsiteY537" fmla="*/ 9926 h 10000"/>
                  <a:gd name="connsiteX538" fmla="*/ 3669 w 10000"/>
                  <a:gd name="connsiteY538" fmla="*/ 9946 h 10000"/>
                  <a:gd name="connsiteX539" fmla="*/ 3746 w 10000"/>
                  <a:gd name="connsiteY539" fmla="*/ 9953 h 10000"/>
                  <a:gd name="connsiteX540" fmla="*/ 3801 w 10000"/>
                  <a:gd name="connsiteY540" fmla="*/ 9966 h 10000"/>
                  <a:gd name="connsiteX541" fmla="*/ 3878 w 10000"/>
                  <a:gd name="connsiteY541" fmla="*/ 9973 h 10000"/>
                  <a:gd name="connsiteX542" fmla="*/ 3934 w 10000"/>
                  <a:gd name="connsiteY542" fmla="*/ 9973 h 10000"/>
                  <a:gd name="connsiteX543" fmla="*/ 4012 w 10000"/>
                  <a:gd name="connsiteY543" fmla="*/ 9980 h 10000"/>
                  <a:gd name="connsiteX544" fmla="*/ 4089 w 10000"/>
                  <a:gd name="connsiteY544" fmla="*/ 9993 h 10000"/>
                  <a:gd name="connsiteX545" fmla="*/ 4144 w 10000"/>
                  <a:gd name="connsiteY545" fmla="*/ 9993 h 10000"/>
                  <a:gd name="connsiteX546" fmla="*/ 4221 w 10000"/>
                  <a:gd name="connsiteY54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2486 w 10000"/>
                  <a:gd name="connsiteY452" fmla="*/ 6556 h 10000"/>
                  <a:gd name="connsiteX453" fmla="*/ 2608 w 10000"/>
                  <a:gd name="connsiteY453" fmla="*/ 6563 h 10000"/>
                  <a:gd name="connsiteX454" fmla="*/ 2740 w 10000"/>
                  <a:gd name="connsiteY454" fmla="*/ 6570 h 10000"/>
                  <a:gd name="connsiteX455" fmla="*/ 2862 w 10000"/>
                  <a:gd name="connsiteY455" fmla="*/ 6570 h 10000"/>
                  <a:gd name="connsiteX456" fmla="*/ 2984 w 10000"/>
                  <a:gd name="connsiteY456" fmla="*/ 6563 h 10000"/>
                  <a:gd name="connsiteX457" fmla="*/ 2984 w 10000"/>
                  <a:gd name="connsiteY457" fmla="*/ 6590 h 10000"/>
                  <a:gd name="connsiteX458" fmla="*/ 2961 w 10000"/>
                  <a:gd name="connsiteY458" fmla="*/ 6624 h 10000"/>
                  <a:gd name="connsiteX459" fmla="*/ 2961 w 10000"/>
                  <a:gd name="connsiteY459" fmla="*/ 6651 h 10000"/>
                  <a:gd name="connsiteX460" fmla="*/ 2961 w 10000"/>
                  <a:gd name="connsiteY460" fmla="*/ 6678 h 10000"/>
                  <a:gd name="connsiteX461" fmla="*/ 2949 w 10000"/>
                  <a:gd name="connsiteY461" fmla="*/ 6712 h 10000"/>
                  <a:gd name="connsiteX462" fmla="*/ 2949 w 10000"/>
                  <a:gd name="connsiteY462" fmla="*/ 6739 h 10000"/>
                  <a:gd name="connsiteX463" fmla="*/ 2939 w 10000"/>
                  <a:gd name="connsiteY463" fmla="*/ 6766 h 10000"/>
                  <a:gd name="connsiteX464" fmla="*/ 2939 w 10000"/>
                  <a:gd name="connsiteY464" fmla="*/ 6793 h 10000"/>
                  <a:gd name="connsiteX465" fmla="*/ 2906 w 10000"/>
                  <a:gd name="connsiteY465" fmla="*/ 6989 h 10000"/>
                  <a:gd name="connsiteX466" fmla="*/ 2906 w 10000"/>
                  <a:gd name="connsiteY466" fmla="*/ 7184 h 10000"/>
                  <a:gd name="connsiteX467" fmla="*/ 2916 w 10000"/>
                  <a:gd name="connsiteY467" fmla="*/ 7380 h 10000"/>
                  <a:gd name="connsiteX468" fmla="*/ 2949 w 10000"/>
                  <a:gd name="connsiteY468" fmla="*/ 7576 h 10000"/>
                  <a:gd name="connsiteX469" fmla="*/ 2995 w 10000"/>
                  <a:gd name="connsiteY469" fmla="*/ 7765 h 10000"/>
                  <a:gd name="connsiteX470" fmla="*/ 3061 w 10000"/>
                  <a:gd name="connsiteY470" fmla="*/ 7968 h 10000"/>
                  <a:gd name="connsiteX471" fmla="*/ 3128 w 10000"/>
                  <a:gd name="connsiteY471" fmla="*/ 8157 h 10000"/>
                  <a:gd name="connsiteX472" fmla="*/ 3204 w 10000"/>
                  <a:gd name="connsiteY472" fmla="*/ 8339 h 10000"/>
                  <a:gd name="connsiteX473" fmla="*/ 3502 w 10000"/>
                  <a:gd name="connsiteY473" fmla="*/ 8852 h 10000"/>
                  <a:gd name="connsiteX474" fmla="*/ 3073 w 10000"/>
                  <a:gd name="connsiteY474" fmla="*/ 8832 h 10000"/>
                  <a:gd name="connsiteX475" fmla="*/ 2619 w 10000"/>
                  <a:gd name="connsiteY475" fmla="*/ 8832 h 10000"/>
                  <a:gd name="connsiteX476" fmla="*/ 2399 w 10000"/>
                  <a:gd name="connsiteY476" fmla="*/ 8832 h 10000"/>
                  <a:gd name="connsiteX477" fmla="*/ 2178 w 10000"/>
                  <a:gd name="connsiteY477" fmla="*/ 8845 h 10000"/>
                  <a:gd name="connsiteX478" fmla="*/ 1956 w 10000"/>
                  <a:gd name="connsiteY478" fmla="*/ 8859 h 10000"/>
                  <a:gd name="connsiteX479" fmla="*/ 1723 w 10000"/>
                  <a:gd name="connsiteY479" fmla="*/ 8879 h 10000"/>
                  <a:gd name="connsiteX480" fmla="*/ 1514 w 10000"/>
                  <a:gd name="connsiteY480" fmla="*/ 8906 h 10000"/>
                  <a:gd name="connsiteX481" fmla="*/ 1293 w 10000"/>
                  <a:gd name="connsiteY481" fmla="*/ 8933 h 10000"/>
                  <a:gd name="connsiteX482" fmla="*/ 1083 w 10000"/>
                  <a:gd name="connsiteY482" fmla="*/ 8967 h 10000"/>
                  <a:gd name="connsiteX483" fmla="*/ 873 w 10000"/>
                  <a:gd name="connsiteY483" fmla="*/ 9014 h 10000"/>
                  <a:gd name="connsiteX484" fmla="*/ 685 w 10000"/>
                  <a:gd name="connsiteY484" fmla="*/ 9068 h 10000"/>
                  <a:gd name="connsiteX485" fmla="*/ 486 w 10000"/>
                  <a:gd name="connsiteY485" fmla="*/ 9136 h 10000"/>
                  <a:gd name="connsiteX486" fmla="*/ 299 w 10000"/>
                  <a:gd name="connsiteY486" fmla="*/ 9196 h 10000"/>
                  <a:gd name="connsiteX487" fmla="*/ 122 w 10000"/>
                  <a:gd name="connsiteY487" fmla="*/ 9278 h 10000"/>
                  <a:gd name="connsiteX488" fmla="*/ 87 w 10000"/>
                  <a:gd name="connsiteY488" fmla="*/ 9305 h 10000"/>
                  <a:gd name="connsiteX489" fmla="*/ 66 w 10000"/>
                  <a:gd name="connsiteY489" fmla="*/ 9332 h 10000"/>
                  <a:gd name="connsiteX490" fmla="*/ 44 w 10000"/>
                  <a:gd name="connsiteY490" fmla="*/ 9359 h 10000"/>
                  <a:gd name="connsiteX491" fmla="*/ 22 w 10000"/>
                  <a:gd name="connsiteY491" fmla="*/ 9392 h 10000"/>
                  <a:gd name="connsiteX492" fmla="*/ 11 w 10000"/>
                  <a:gd name="connsiteY492" fmla="*/ 9419 h 10000"/>
                  <a:gd name="connsiteX493" fmla="*/ 0 w 10000"/>
                  <a:gd name="connsiteY493" fmla="*/ 9446 h 10000"/>
                  <a:gd name="connsiteX494" fmla="*/ 0 w 10000"/>
                  <a:gd name="connsiteY494" fmla="*/ 9473 h 10000"/>
                  <a:gd name="connsiteX495" fmla="*/ 0 w 10000"/>
                  <a:gd name="connsiteY495" fmla="*/ 9500 h 10000"/>
                  <a:gd name="connsiteX496" fmla="*/ 178 w 10000"/>
                  <a:gd name="connsiteY496" fmla="*/ 9534 h 10000"/>
                  <a:gd name="connsiteX497" fmla="*/ 355 w 10000"/>
                  <a:gd name="connsiteY497" fmla="*/ 9554 h 10000"/>
                  <a:gd name="connsiteX498" fmla="*/ 530 w 10000"/>
                  <a:gd name="connsiteY498" fmla="*/ 9581 h 10000"/>
                  <a:gd name="connsiteX499" fmla="*/ 718 w 10000"/>
                  <a:gd name="connsiteY499" fmla="*/ 9588 h 10000"/>
                  <a:gd name="connsiteX500" fmla="*/ 1083 w 10000"/>
                  <a:gd name="connsiteY500" fmla="*/ 9602 h 10000"/>
                  <a:gd name="connsiteX501" fmla="*/ 1459 w 10000"/>
                  <a:gd name="connsiteY501" fmla="*/ 9588 h 10000"/>
                  <a:gd name="connsiteX502" fmla="*/ 1834 w 10000"/>
                  <a:gd name="connsiteY502" fmla="*/ 9575 h 10000"/>
                  <a:gd name="connsiteX503" fmla="*/ 2210 w 10000"/>
                  <a:gd name="connsiteY503" fmla="*/ 9561 h 10000"/>
                  <a:gd name="connsiteX504" fmla="*/ 2575 w 10000"/>
                  <a:gd name="connsiteY504" fmla="*/ 9554 h 10000"/>
                  <a:gd name="connsiteX505" fmla="*/ 2949 w 10000"/>
                  <a:gd name="connsiteY505" fmla="*/ 9561 h 10000"/>
                  <a:gd name="connsiteX506" fmla="*/ 2949 w 10000"/>
                  <a:gd name="connsiteY506" fmla="*/ 9581 h 10000"/>
                  <a:gd name="connsiteX507" fmla="*/ 2961 w 10000"/>
                  <a:gd name="connsiteY507" fmla="*/ 9602 h 10000"/>
                  <a:gd name="connsiteX508" fmla="*/ 2961 w 10000"/>
                  <a:gd name="connsiteY508" fmla="*/ 9615 h 10000"/>
                  <a:gd name="connsiteX509" fmla="*/ 2961 w 10000"/>
                  <a:gd name="connsiteY509" fmla="*/ 9635 h 10000"/>
                  <a:gd name="connsiteX510" fmla="*/ 2984 w 10000"/>
                  <a:gd name="connsiteY510" fmla="*/ 9662 h 10000"/>
                  <a:gd name="connsiteX511" fmla="*/ 2995 w 10000"/>
                  <a:gd name="connsiteY511" fmla="*/ 9683 h 10000"/>
                  <a:gd name="connsiteX512" fmla="*/ 2995 w 10000"/>
                  <a:gd name="connsiteY512" fmla="*/ 9696 h 10000"/>
                  <a:gd name="connsiteX513" fmla="*/ 3017 w 10000"/>
                  <a:gd name="connsiteY513" fmla="*/ 9716 h 10000"/>
                  <a:gd name="connsiteX514" fmla="*/ 3040 w 10000"/>
                  <a:gd name="connsiteY514" fmla="*/ 9743 h 10000"/>
                  <a:gd name="connsiteX515" fmla="*/ 3073 w 10000"/>
                  <a:gd name="connsiteY515" fmla="*/ 9764 h 10000"/>
                  <a:gd name="connsiteX516" fmla="*/ 3106 w 10000"/>
                  <a:gd name="connsiteY516" fmla="*/ 9784 h 10000"/>
                  <a:gd name="connsiteX517" fmla="*/ 3128 w 10000"/>
                  <a:gd name="connsiteY517" fmla="*/ 9797 h 10000"/>
                  <a:gd name="connsiteX518" fmla="*/ 3171 w 10000"/>
                  <a:gd name="connsiteY518" fmla="*/ 9818 h 10000"/>
                  <a:gd name="connsiteX519" fmla="*/ 3204 w 10000"/>
                  <a:gd name="connsiteY519" fmla="*/ 9838 h 10000"/>
                  <a:gd name="connsiteX520" fmla="*/ 3248 w 10000"/>
                  <a:gd name="connsiteY520" fmla="*/ 9845 h 10000"/>
                  <a:gd name="connsiteX521" fmla="*/ 3282 w 10000"/>
                  <a:gd name="connsiteY521" fmla="*/ 9865 h 10000"/>
                  <a:gd name="connsiteX522" fmla="*/ 3315 w 10000"/>
                  <a:gd name="connsiteY522" fmla="*/ 9865 h 10000"/>
                  <a:gd name="connsiteX523" fmla="*/ 3326 w 10000"/>
                  <a:gd name="connsiteY523" fmla="*/ 9872 h 10000"/>
                  <a:gd name="connsiteX524" fmla="*/ 3338 w 10000"/>
                  <a:gd name="connsiteY524" fmla="*/ 9872 h 10000"/>
                  <a:gd name="connsiteX525" fmla="*/ 3359 w 10000"/>
                  <a:gd name="connsiteY525" fmla="*/ 9872 h 10000"/>
                  <a:gd name="connsiteX526" fmla="*/ 3371 w 10000"/>
                  <a:gd name="connsiteY526" fmla="*/ 9872 h 10000"/>
                  <a:gd name="connsiteX527" fmla="*/ 3382 w 10000"/>
                  <a:gd name="connsiteY527" fmla="*/ 9872 h 10000"/>
                  <a:gd name="connsiteX528" fmla="*/ 3404 w 10000"/>
                  <a:gd name="connsiteY528" fmla="*/ 9872 h 10000"/>
                  <a:gd name="connsiteX529" fmla="*/ 3415 w 10000"/>
                  <a:gd name="connsiteY529" fmla="*/ 9872 h 10000"/>
                  <a:gd name="connsiteX530" fmla="*/ 3448 w 10000"/>
                  <a:gd name="connsiteY530" fmla="*/ 9892 h 10000"/>
                  <a:gd name="connsiteX531" fmla="*/ 3469 w 10000"/>
                  <a:gd name="connsiteY531" fmla="*/ 9899 h 10000"/>
                  <a:gd name="connsiteX532" fmla="*/ 3502 w 10000"/>
                  <a:gd name="connsiteY532" fmla="*/ 9905 h 10000"/>
                  <a:gd name="connsiteX533" fmla="*/ 3536 w 10000"/>
                  <a:gd name="connsiteY533" fmla="*/ 9905 h 10000"/>
                  <a:gd name="connsiteX534" fmla="*/ 3580 w 10000"/>
                  <a:gd name="connsiteY534" fmla="*/ 9905 h 10000"/>
                  <a:gd name="connsiteX535" fmla="*/ 3613 w 10000"/>
                  <a:gd name="connsiteY535" fmla="*/ 9919 h 10000"/>
                  <a:gd name="connsiteX536" fmla="*/ 3657 w 10000"/>
                  <a:gd name="connsiteY536" fmla="*/ 9926 h 10000"/>
                  <a:gd name="connsiteX537" fmla="*/ 3669 w 10000"/>
                  <a:gd name="connsiteY537" fmla="*/ 9946 h 10000"/>
                  <a:gd name="connsiteX538" fmla="*/ 3746 w 10000"/>
                  <a:gd name="connsiteY538" fmla="*/ 9953 h 10000"/>
                  <a:gd name="connsiteX539" fmla="*/ 3801 w 10000"/>
                  <a:gd name="connsiteY539" fmla="*/ 9966 h 10000"/>
                  <a:gd name="connsiteX540" fmla="*/ 3878 w 10000"/>
                  <a:gd name="connsiteY540" fmla="*/ 9973 h 10000"/>
                  <a:gd name="connsiteX541" fmla="*/ 3934 w 10000"/>
                  <a:gd name="connsiteY541" fmla="*/ 9973 h 10000"/>
                  <a:gd name="connsiteX542" fmla="*/ 4012 w 10000"/>
                  <a:gd name="connsiteY542" fmla="*/ 9980 h 10000"/>
                  <a:gd name="connsiteX543" fmla="*/ 4089 w 10000"/>
                  <a:gd name="connsiteY543" fmla="*/ 9993 h 10000"/>
                  <a:gd name="connsiteX544" fmla="*/ 4144 w 10000"/>
                  <a:gd name="connsiteY544" fmla="*/ 9993 h 10000"/>
                  <a:gd name="connsiteX545" fmla="*/ 4221 w 10000"/>
                  <a:gd name="connsiteY54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2044 w 10000"/>
                  <a:gd name="connsiteY450" fmla="*/ 6462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2044 w 10000"/>
                  <a:gd name="connsiteY450" fmla="*/ 6462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Lst>
                <a:rect l="l" t="t" r="r" b="b"/>
                <a:pathLst>
                  <a:path w="10000" h="10000">
                    <a:moveTo>
                      <a:pt x="4221" y="10000"/>
                    </a:moveTo>
                    <a:lnTo>
                      <a:pt x="4299" y="10000"/>
                    </a:lnTo>
                    <a:lnTo>
                      <a:pt x="4387" y="10000"/>
                    </a:lnTo>
                    <a:cubicBezTo>
                      <a:pt x="4416" y="9998"/>
                      <a:pt x="4446" y="9995"/>
                      <a:pt x="4474" y="9993"/>
                    </a:cubicBezTo>
                    <a:lnTo>
                      <a:pt x="4564" y="9993"/>
                    </a:lnTo>
                    <a:lnTo>
                      <a:pt x="4641" y="9993"/>
                    </a:lnTo>
                    <a:cubicBezTo>
                      <a:pt x="4670" y="9989"/>
                      <a:pt x="4699" y="9984"/>
                      <a:pt x="4728" y="9980"/>
                    </a:cubicBezTo>
                    <a:lnTo>
                      <a:pt x="4818" y="9980"/>
                    </a:lnTo>
                    <a:lnTo>
                      <a:pt x="4907" y="9980"/>
                    </a:lnTo>
                    <a:cubicBezTo>
                      <a:pt x="4925" y="9978"/>
                      <a:pt x="4943" y="9975"/>
                      <a:pt x="4961" y="9973"/>
                    </a:cubicBezTo>
                    <a:cubicBezTo>
                      <a:pt x="4980" y="9971"/>
                      <a:pt x="4998" y="9968"/>
                      <a:pt x="5017" y="9966"/>
                    </a:cubicBezTo>
                    <a:cubicBezTo>
                      <a:pt x="5032" y="9962"/>
                      <a:pt x="5046" y="9957"/>
                      <a:pt x="5061" y="9953"/>
                    </a:cubicBezTo>
                    <a:lnTo>
                      <a:pt x="5117" y="9953"/>
                    </a:lnTo>
                    <a:cubicBezTo>
                      <a:pt x="5131" y="9951"/>
                      <a:pt x="5146" y="9948"/>
                      <a:pt x="5161" y="9946"/>
                    </a:cubicBezTo>
                    <a:lnTo>
                      <a:pt x="5204" y="9946"/>
                    </a:lnTo>
                    <a:lnTo>
                      <a:pt x="5249" y="9946"/>
                    </a:lnTo>
                    <a:cubicBezTo>
                      <a:pt x="5271" y="9944"/>
                      <a:pt x="5293" y="9941"/>
                      <a:pt x="5315" y="9939"/>
                    </a:cubicBezTo>
                    <a:cubicBezTo>
                      <a:pt x="5322" y="9935"/>
                      <a:pt x="5330" y="9930"/>
                      <a:pt x="5338" y="9926"/>
                    </a:cubicBezTo>
                    <a:lnTo>
                      <a:pt x="5370" y="9926"/>
                    </a:lnTo>
                    <a:cubicBezTo>
                      <a:pt x="5382" y="9924"/>
                      <a:pt x="5392" y="9921"/>
                      <a:pt x="5403" y="9919"/>
                    </a:cubicBezTo>
                    <a:lnTo>
                      <a:pt x="5425" y="9919"/>
                    </a:lnTo>
                    <a:lnTo>
                      <a:pt x="5458" y="9919"/>
                    </a:lnTo>
                    <a:lnTo>
                      <a:pt x="5492" y="9919"/>
                    </a:lnTo>
                    <a:lnTo>
                      <a:pt x="5514" y="9919"/>
                    </a:lnTo>
                    <a:cubicBezTo>
                      <a:pt x="5526" y="9914"/>
                      <a:pt x="5536" y="9910"/>
                      <a:pt x="5547" y="9905"/>
                    </a:cubicBezTo>
                    <a:cubicBezTo>
                      <a:pt x="5573" y="9901"/>
                      <a:pt x="5599" y="9896"/>
                      <a:pt x="5624" y="9892"/>
                    </a:cubicBezTo>
                    <a:cubicBezTo>
                      <a:pt x="5653" y="9887"/>
                      <a:pt x="5683" y="9883"/>
                      <a:pt x="5712" y="9878"/>
                    </a:cubicBezTo>
                    <a:lnTo>
                      <a:pt x="5791" y="9851"/>
                    </a:lnTo>
                    <a:cubicBezTo>
                      <a:pt x="5813" y="9847"/>
                      <a:pt x="5835" y="9842"/>
                      <a:pt x="5857" y="9838"/>
                    </a:cubicBezTo>
                    <a:lnTo>
                      <a:pt x="5934" y="9811"/>
                    </a:lnTo>
                    <a:lnTo>
                      <a:pt x="6012" y="9784"/>
                    </a:lnTo>
                    <a:cubicBezTo>
                      <a:pt x="6030" y="9770"/>
                      <a:pt x="6049" y="9757"/>
                      <a:pt x="6067" y="9743"/>
                    </a:cubicBezTo>
                    <a:lnTo>
                      <a:pt x="6133" y="9716"/>
                    </a:lnTo>
                    <a:cubicBezTo>
                      <a:pt x="6136" y="9700"/>
                      <a:pt x="6140" y="9685"/>
                      <a:pt x="6143" y="9669"/>
                    </a:cubicBezTo>
                    <a:lnTo>
                      <a:pt x="6143" y="9629"/>
                    </a:lnTo>
                    <a:cubicBezTo>
                      <a:pt x="6140" y="9613"/>
                      <a:pt x="6136" y="9597"/>
                      <a:pt x="6133" y="9581"/>
                    </a:cubicBezTo>
                    <a:cubicBezTo>
                      <a:pt x="6122" y="9565"/>
                      <a:pt x="6111" y="9550"/>
                      <a:pt x="6100" y="9534"/>
                    </a:cubicBezTo>
                    <a:cubicBezTo>
                      <a:pt x="6089" y="9523"/>
                      <a:pt x="6079" y="9511"/>
                      <a:pt x="6067" y="9500"/>
                    </a:cubicBezTo>
                    <a:cubicBezTo>
                      <a:pt x="6052" y="9487"/>
                      <a:pt x="6038" y="9473"/>
                      <a:pt x="6023" y="9460"/>
                    </a:cubicBezTo>
                    <a:lnTo>
                      <a:pt x="5968" y="9426"/>
                    </a:lnTo>
                    <a:lnTo>
                      <a:pt x="5912" y="9399"/>
                    </a:lnTo>
                    <a:cubicBezTo>
                      <a:pt x="5890" y="9397"/>
                      <a:pt x="5868" y="9394"/>
                      <a:pt x="5846" y="9392"/>
                    </a:cubicBezTo>
                    <a:cubicBezTo>
                      <a:pt x="5828" y="9385"/>
                      <a:pt x="5809" y="9379"/>
                      <a:pt x="5791" y="9372"/>
                    </a:cubicBezTo>
                    <a:cubicBezTo>
                      <a:pt x="5769" y="9365"/>
                      <a:pt x="5746" y="9359"/>
                      <a:pt x="5724" y="9352"/>
                    </a:cubicBezTo>
                    <a:cubicBezTo>
                      <a:pt x="5702" y="9345"/>
                      <a:pt x="5679" y="9339"/>
                      <a:pt x="5657" y="9332"/>
                    </a:cubicBezTo>
                    <a:cubicBezTo>
                      <a:pt x="5636" y="9330"/>
                      <a:pt x="5613" y="9327"/>
                      <a:pt x="5591" y="9325"/>
                    </a:cubicBezTo>
                    <a:cubicBezTo>
                      <a:pt x="5566" y="9318"/>
                      <a:pt x="5540" y="9312"/>
                      <a:pt x="5514" y="9305"/>
                    </a:cubicBezTo>
                    <a:cubicBezTo>
                      <a:pt x="5496" y="9300"/>
                      <a:pt x="5477" y="9296"/>
                      <a:pt x="5458" y="9291"/>
                    </a:cubicBezTo>
                    <a:cubicBezTo>
                      <a:pt x="5432" y="9287"/>
                      <a:pt x="5406" y="9282"/>
                      <a:pt x="5381" y="9278"/>
                    </a:cubicBezTo>
                    <a:cubicBezTo>
                      <a:pt x="5374" y="9276"/>
                      <a:pt x="5366" y="9273"/>
                      <a:pt x="5359" y="9271"/>
                    </a:cubicBezTo>
                    <a:lnTo>
                      <a:pt x="5326" y="9271"/>
                    </a:lnTo>
                    <a:lnTo>
                      <a:pt x="5293" y="9271"/>
                    </a:lnTo>
                    <a:cubicBezTo>
                      <a:pt x="5289" y="9269"/>
                      <a:pt x="5286" y="9266"/>
                      <a:pt x="5282" y="9264"/>
                    </a:cubicBezTo>
                    <a:lnTo>
                      <a:pt x="5249" y="9264"/>
                    </a:lnTo>
                    <a:lnTo>
                      <a:pt x="5215" y="9264"/>
                    </a:lnTo>
                    <a:cubicBezTo>
                      <a:pt x="5211" y="9260"/>
                      <a:pt x="5208" y="9255"/>
                      <a:pt x="5204" y="9251"/>
                    </a:cubicBezTo>
                    <a:cubicBezTo>
                      <a:pt x="5193" y="9249"/>
                      <a:pt x="5182" y="9246"/>
                      <a:pt x="5171" y="9244"/>
                    </a:cubicBezTo>
                    <a:lnTo>
                      <a:pt x="5171" y="9223"/>
                    </a:lnTo>
                    <a:cubicBezTo>
                      <a:pt x="5178" y="9214"/>
                      <a:pt x="5187" y="9205"/>
                      <a:pt x="5194" y="9196"/>
                    </a:cubicBezTo>
                    <a:lnTo>
                      <a:pt x="5194" y="9176"/>
                    </a:lnTo>
                    <a:cubicBezTo>
                      <a:pt x="5197" y="9172"/>
                      <a:pt x="5201" y="9167"/>
                      <a:pt x="5204" y="9163"/>
                    </a:cubicBezTo>
                    <a:lnTo>
                      <a:pt x="5204" y="9142"/>
                    </a:lnTo>
                    <a:cubicBezTo>
                      <a:pt x="5208" y="9135"/>
                      <a:pt x="5211" y="9129"/>
                      <a:pt x="5215" y="9122"/>
                    </a:cubicBezTo>
                    <a:cubicBezTo>
                      <a:pt x="5222" y="9113"/>
                      <a:pt x="5231" y="9104"/>
                      <a:pt x="5238" y="9095"/>
                    </a:cubicBezTo>
                    <a:lnTo>
                      <a:pt x="5238" y="9082"/>
                    </a:lnTo>
                    <a:cubicBezTo>
                      <a:pt x="5256" y="9039"/>
                      <a:pt x="5275" y="8996"/>
                      <a:pt x="5293" y="8953"/>
                    </a:cubicBezTo>
                    <a:cubicBezTo>
                      <a:pt x="5315" y="8913"/>
                      <a:pt x="5338" y="8872"/>
                      <a:pt x="5359" y="8832"/>
                    </a:cubicBezTo>
                    <a:cubicBezTo>
                      <a:pt x="5374" y="8796"/>
                      <a:pt x="5389" y="8760"/>
                      <a:pt x="5403" y="8724"/>
                    </a:cubicBezTo>
                    <a:cubicBezTo>
                      <a:pt x="5418" y="8683"/>
                      <a:pt x="5433" y="8643"/>
                      <a:pt x="5448" y="8602"/>
                    </a:cubicBezTo>
                    <a:cubicBezTo>
                      <a:pt x="5462" y="8566"/>
                      <a:pt x="5477" y="8530"/>
                      <a:pt x="5492" y="8494"/>
                    </a:cubicBezTo>
                    <a:cubicBezTo>
                      <a:pt x="5499" y="8456"/>
                      <a:pt x="5507" y="8417"/>
                      <a:pt x="5514" y="8379"/>
                    </a:cubicBezTo>
                    <a:cubicBezTo>
                      <a:pt x="5522" y="8339"/>
                      <a:pt x="5529" y="8298"/>
                      <a:pt x="5536" y="8258"/>
                    </a:cubicBezTo>
                    <a:cubicBezTo>
                      <a:pt x="5540" y="8220"/>
                      <a:pt x="5543" y="8181"/>
                      <a:pt x="5547" y="8143"/>
                    </a:cubicBezTo>
                    <a:cubicBezTo>
                      <a:pt x="5551" y="8105"/>
                      <a:pt x="5554" y="8066"/>
                      <a:pt x="5559" y="8028"/>
                    </a:cubicBezTo>
                    <a:cubicBezTo>
                      <a:pt x="5570" y="7994"/>
                      <a:pt x="5580" y="7961"/>
                      <a:pt x="5591" y="7927"/>
                    </a:cubicBezTo>
                    <a:lnTo>
                      <a:pt x="5591" y="7833"/>
                    </a:lnTo>
                    <a:cubicBezTo>
                      <a:pt x="5598" y="7799"/>
                      <a:pt x="5606" y="7765"/>
                      <a:pt x="5613" y="7731"/>
                    </a:cubicBezTo>
                    <a:lnTo>
                      <a:pt x="5613" y="7630"/>
                    </a:lnTo>
                    <a:cubicBezTo>
                      <a:pt x="5617" y="7596"/>
                      <a:pt x="5620" y="7563"/>
                      <a:pt x="5624" y="7529"/>
                    </a:cubicBezTo>
                    <a:lnTo>
                      <a:pt x="5624" y="7441"/>
                    </a:lnTo>
                    <a:cubicBezTo>
                      <a:pt x="5627" y="7407"/>
                      <a:pt x="5631" y="7374"/>
                      <a:pt x="5635" y="7340"/>
                    </a:cubicBezTo>
                    <a:cubicBezTo>
                      <a:pt x="5631" y="7290"/>
                      <a:pt x="5627" y="7241"/>
                      <a:pt x="5624" y="7191"/>
                    </a:cubicBezTo>
                    <a:cubicBezTo>
                      <a:pt x="5620" y="7142"/>
                      <a:pt x="5617" y="7092"/>
                      <a:pt x="5613" y="7043"/>
                    </a:cubicBezTo>
                    <a:cubicBezTo>
                      <a:pt x="5606" y="6996"/>
                      <a:pt x="5599" y="6948"/>
                      <a:pt x="5591" y="6901"/>
                    </a:cubicBezTo>
                    <a:cubicBezTo>
                      <a:pt x="5587" y="6851"/>
                      <a:pt x="5584" y="6802"/>
                      <a:pt x="5580" y="6752"/>
                    </a:cubicBezTo>
                    <a:cubicBezTo>
                      <a:pt x="5573" y="6705"/>
                      <a:pt x="5566" y="6657"/>
                      <a:pt x="5559" y="6610"/>
                    </a:cubicBezTo>
                    <a:lnTo>
                      <a:pt x="5580" y="6469"/>
                    </a:lnTo>
                    <a:cubicBezTo>
                      <a:pt x="5591" y="6422"/>
                      <a:pt x="5602" y="6374"/>
                      <a:pt x="5613" y="6327"/>
                    </a:cubicBezTo>
                    <a:cubicBezTo>
                      <a:pt x="5635" y="6275"/>
                      <a:pt x="5657" y="6224"/>
                      <a:pt x="5679" y="6172"/>
                    </a:cubicBezTo>
                    <a:cubicBezTo>
                      <a:pt x="5690" y="6145"/>
                      <a:pt x="5700" y="6117"/>
                      <a:pt x="5712" y="6090"/>
                    </a:cubicBezTo>
                    <a:cubicBezTo>
                      <a:pt x="5738" y="6063"/>
                      <a:pt x="5765" y="6036"/>
                      <a:pt x="5791" y="6009"/>
                    </a:cubicBezTo>
                    <a:cubicBezTo>
                      <a:pt x="5812" y="5984"/>
                      <a:pt x="5835" y="5960"/>
                      <a:pt x="5857" y="5935"/>
                    </a:cubicBezTo>
                    <a:cubicBezTo>
                      <a:pt x="5889" y="5910"/>
                      <a:pt x="5923" y="5886"/>
                      <a:pt x="5956" y="5861"/>
                    </a:cubicBezTo>
                    <a:cubicBezTo>
                      <a:pt x="5990" y="5841"/>
                      <a:pt x="6023" y="5820"/>
                      <a:pt x="6056" y="5800"/>
                    </a:cubicBezTo>
                    <a:lnTo>
                      <a:pt x="6166" y="5726"/>
                    </a:lnTo>
                    <a:cubicBezTo>
                      <a:pt x="6195" y="5701"/>
                      <a:pt x="6225" y="5677"/>
                      <a:pt x="6254" y="5652"/>
                    </a:cubicBezTo>
                    <a:cubicBezTo>
                      <a:pt x="6287" y="5629"/>
                      <a:pt x="6321" y="5607"/>
                      <a:pt x="6354" y="5584"/>
                    </a:cubicBezTo>
                    <a:cubicBezTo>
                      <a:pt x="6372" y="5562"/>
                      <a:pt x="6390" y="5539"/>
                      <a:pt x="6408" y="5517"/>
                    </a:cubicBezTo>
                    <a:cubicBezTo>
                      <a:pt x="6427" y="5488"/>
                      <a:pt x="6445" y="5458"/>
                      <a:pt x="6465" y="5429"/>
                    </a:cubicBezTo>
                    <a:cubicBezTo>
                      <a:pt x="6472" y="5406"/>
                      <a:pt x="6479" y="5384"/>
                      <a:pt x="6486" y="5361"/>
                    </a:cubicBezTo>
                    <a:cubicBezTo>
                      <a:pt x="6494" y="5336"/>
                      <a:pt x="6501" y="5312"/>
                      <a:pt x="6508" y="5287"/>
                    </a:cubicBezTo>
                    <a:lnTo>
                      <a:pt x="6508" y="5206"/>
                    </a:lnTo>
                    <a:cubicBezTo>
                      <a:pt x="6501" y="5179"/>
                      <a:pt x="6493" y="5152"/>
                      <a:pt x="6486" y="5125"/>
                    </a:cubicBezTo>
                    <a:cubicBezTo>
                      <a:pt x="6479" y="5096"/>
                      <a:pt x="6472" y="5066"/>
                      <a:pt x="6465" y="5037"/>
                    </a:cubicBezTo>
                    <a:lnTo>
                      <a:pt x="6408" y="4956"/>
                    </a:lnTo>
                    <a:cubicBezTo>
                      <a:pt x="6401" y="4945"/>
                      <a:pt x="6394" y="4933"/>
                      <a:pt x="6387" y="4922"/>
                    </a:cubicBezTo>
                    <a:cubicBezTo>
                      <a:pt x="6376" y="4909"/>
                      <a:pt x="6365" y="4895"/>
                      <a:pt x="6354" y="4882"/>
                    </a:cubicBezTo>
                    <a:cubicBezTo>
                      <a:pt x="6350" y="4871"/>
                      <a:pt x="6347" y="4859"/>
                      <a:pt x="6343" y="4848"/>
                    </a:cubicBezTo>
                    <a:lnTo>
                      <a:pt x="6343" y="4801"/>
                    </a:lnTo>
                    <a:cubicBezTo>
                      <a:pt x="6347" y="4790"/>
                      <a:pt x="6350" y="4778"/>
                      <a:pt x="6354" y="4767"/>
                    </a:cubicBezTo>
                    <a:lnTo>
                      <a:pt x="6354" y="4733"/>
                    </a:lnTo>
                    <a:cubicBezTo>
                      <a:pt x="6357" y="4717"/>
                      <a:pt x="6361" y="4702"/>
                      <a:pt x="6364" y="4686"/>
                    </a:cubicBezTo>
                    <a:lnTo>
                      <a:pt x="6364" y="4646"/>
                    </a:lnTo>
                    <a:lnTo>
                      <a:pt x="6430" y="4619"/>
                    </a:lnTo>
                    <a:cubicBezTo>
                      <a:pt x="6448" y="4614"/>
                      <a:pt x="6468" y="4610"/>
                      <a:pt x="6486" y="4605"/>
                    </a:cubicBezTo>
                    <a:cubicBezTo>
                      <a:pt x="6508" y="4591"/>
                      <a:pt x="6531" y="4578"/>
                      <a:pt x="6552" y="4564"/>
                    </a:cubicBezTo>
                    <a:lnTo>
                      <a:pt x="6608" y="4537"/>
                    </a:lnTo>
                    <a:lnTo>
                      <a:pt x="6662" y="4510"/>
                    </a:lnTo>
                    <a:lnTo>
                      <a:pt x="6730" y="4477"/>
                    </a:lnTo>
                    <a:lnTo>
                      <a:pt x="6786" y="4450"/>
                    </a:lnTo>
                    <a:lnTo>
                      <a:pt x="6851" y="4423"/>
                    </a:lnTo>
                    <a:cubicBezTo>
                      <a:pt x="6858" y="4414"/>
                      <a:pt x="6866" y="4405"/>
                      <a:pt x="6873" y="4396"/>
                    </a:cubicBezTo>
                    <a:cubicBezTo>
                      <a:pt x="6884" y="4387"/>
                      <a:pt x="6894" y="4378"/>
                      <a:pt x="6906" y="4369"/>
                    </a:cubicBezTo>
                    <a:cubicBezTo>
                      <a:pt x="6917" y="4362"/>
                      <a:pt x="6927" y="4355"/>
                      <a:pt x="6939" y="4348"/>
                    </a:cubicBezTo>
                    <a:cubicBezTo>
                      <a:pt x="6947" y="4341"/>
                      <a:pt x="6955" y="4335"/>
                      <a:pt x="6962" y="4328"/>
                    </a:cubicBezTo>
                    <a:cubicBezTo>
                      <a:pt x="6974" y="4321"/>
                      <a:pt x="6984" y="4315"/>
                      <a:pt x="6995" y="4308"/>
                    </a:cubicBezTo>
                    <a:cubicBezTo>
                      <a:pt x="7006" y="4303"/>
                      <a:pt x="7017" y="4299"/>
                      <a:pt x="7028" y="4294"/>
                    </a:cubicBezTo>
                    <a:cubicBezTo>
                      <a:pt x="7042" y="4287"/>
                      <a:pt x="7058" y="4281"/>
                      <a:pt x="7072" y="4274"/>
                    </a:cubicBezTo>
                    <a:cubicBezTo>
                      <a:pt x="7087" y="4267"/>
                      <a:pt x="7102" y="4261"/>
                      <a:pt x="7116" y="4254"/>
                    </a:cubicBezTo>
                    <a:lnTo>
                      <a:pt x="7293" y="4173"/>
                    </a:lnTo>
                    <a:lnTo>
                      <a:pt x="7470" y="4099"/>
                    </a:lnTo>
                    <a:lnTo>
                      <a:pt x="7658" y="4031"/>
                    </a:lnTo>
                    <a:lnTo>
                      <a:pt x="7835" y="3943"/>
                    </a:lnTo>
                    <a:cubicBezTo>
                      <a:pt x="7861" y="3930"/>
                      <a:pt x="7886" y="3916"/>
                      <a:pt x="7912" y="3903"/>
                    </a:cubicBezTo>
                    <a:cubicBezTo>
                      <a:pt x="7934" y="3887"/>
                      <a:pt x="7957" y="3872"/>
                      <a:pt x="7979" y="3856"/>
                    </a:cubicBezTo>
                    <a:cubicBezTo>
                      <a:pt x="8001" y="3838"/>
                      <a:pt x="8022" y="3819"/>
                      <a:pt x="8044" y="3801"/>
                    </a:cubicBezTo>
                    <a:lnTo>
                      <a:pt x="8089" y="3747"/>
                    </a:lnTo>
                    <a:cubicBezTo>
                      <a:pt x="8103" y="3729"/>
                      <a:pt x="8118" y="3711"/>
                      <a:pt x="8133" y="3693"/>
                    </a:cubicBezTo>
                    <a:cubicBezTo>
                      <a:pt x="8136" y="3671"/>
                      <a:pt x="8140" y="3648"/>
                      <a:pt x="8143" y="3626"/>
                    </a:cubicBezTo>
                    <a:cubicBezTo>
                      <a:pt x="8147" y="3606"/>
                      <a:pt x="8150" y="3585"/>
                      <a:pt x="8154" y="3565"/>
                    </a:cubicBezTo>
                    <a:lnTo>
                      <a:pt x="8154" y="3491"/>
                    </a:lnTo>
                    <a:cubicBezTo>
                      <a:pt x="8150" y="3489"/>
                      <a:pt x="8147" y="3486"/>
                      <a:pt x="8143" y="3484"/>
                    </a:cubicBezTo>
                    <a:lnTo>
                      <a:pt x="8143" y="3484"/>
                    </a:lnTo>
                    <a:cubicBezTo>
                      <a:pt x="8140" y="3480"/>
                      <a:pt x="8136" y="3475"/>
                      <a:pt x="8133" y="3471"/>
                    </a:cubicBezTo>
                    <a:lnTo>
                      <a:pt x="8133" y="3464"/>
                    </a:lnTo>
                    <a:lnTo>
                      <a:pt x="8133" y="3450"/>
                    </a:lnTo>
                    <a:lnTo>
                      <a:pt x="8133" y="3444"/>
                    </a:lnTo>
                    <a:lnTo>
                      <a:pt x="8133" y="3437"/>
                    </a:lnTo>
                    <a:cubicBezTo>
                      <a:pt x="8136" y="3432"/>
                      <a:pt x="8140" y="3428"/>
                      <a:pt x="8143" y="3423"/>
                    </a:cubicBezTo>
                    <a:lnTo>
                      <a:pt x="8232" y="3437"/>
                    </a:lnTo>
                    <a:cubicBezTo>
                      <a:pt x="8261" y="3439"/>
                      <a:pt x="8291" y="3442"/>
                      <a:pt x="8320" y="3444"/>
                    </a:cubicBezTo>
                    <a:lnTo>
                      <a:pt x="8431" y="3444"/>
                    </a:lnTo>
                    <a:cubicBezTo>
                      <a:pt x="8461" y="3442"/>
                      <a:pt x="8489" y="3439"/>
                      <a:pt x="8519" y="3437"/>
                    </a:cubicBezTo>
                    <a:cubicBezTo>
                      <a:pt x="8548" y="3432"/>
                      <a:pt x="8578" y="3428"/>
                      <a:pt x="8608" y="3423"/>
                    </a:cubicBezTo>
                    <a:lnTo>
                      <a:pt x="8697" y="3417"/>
                    </a:lnTo>
                    <a:cubicBezTo>
                      <a:pt x="8727" y="3415"/>
                      <a:pt x="8756" y="3412"/>
                      <a:pt x="8785" y="3410"/>
                    </a:cubicBezTo>
                    <a:cubicBezTo>
                      <a:pt x="8814" y="3403"/>
                      <a:pt x="8844" y="3397"/>
                      <a:pt x="8873" y="3390"/>
                    </a:cubicBezTo>
                    <a:cubicBezTo>
                      <a:pt x="8887" y="3383"/>
                      <a:pt x="8904" y="3376"/>
                      <a:pt x="8918" y="3369"/>
                    </a:cubicBezTo>
                    <a:lnTo>
                      <a:pt x="8962" y="3363"/>
                    </a:lnTo>
                    <a:lnTo>
                      <a:pt x="8995" y="3342"/>
                    </a:lnTo>
                    <a:lnTo>
                      <a:pt x="9039" y="3336"/>
                    </a:lnTo>
                    <a:lnTo>
                      <a:pt x="9072" y="3315"/>
                    </a:lnTo>
                    <a:lnTo>
                      <a:pt x="9105" y="3309"/>
                    </a:lnTo>
                    <a:cubicBezTo>
                      <a:pt x="9112" y="3307"/>
                      <a:pt x="9119" y="3304"/>
                      <a:pt x="9127" y="3302"/>
                    </a:cubicBezTo>
                    <a:cubicBezTo>
                      <a:pt x="9138" y="3295"/>
                      <a:pt x="9149" y="3289"/>
                      <a:pt x="9160" y="3282"/>
                    </a:cubicBezTo>
                    <a:lnTo>
                      <a:pt x="9216" y="3241"/>
                    </a:lnTo>
                    <a:cubicBezTo>
                      <a:pt x="9238" y="3230"/>
                      <a:pt x="9260" y="3218"/>
                      <a:pt x="9282" y="3207"/>
                    </a:cubicBezTo>
                    <a:cubicBezTo>
                      <a:pt x="9296" y="3191"/>
                      <a:pt x="9311" y="3176"/>
                      <a:pt x="9326" y="3160"/>
                    </a:cubicBezTo>
                    <a:cubicBezTo>
                      <a:pt x="9337" y="3147"/>
                      <a:pt x="9347" y="3133"/>
                      <a:pt x="9359" y="3120"/>
                    </a:cubicBezTo>
                    <a:cubicBezTo>
                      <a:pt x="9366" y="3100"/>
                      <a:pt x="9373" y="3079"/>
                      <a:pt x="9380" y="3059"/>
                    </a:cubicBezTo>
                    <a:lnTo>
                      <a:pt x="9380" y="3018"/>
                    </a:lnTo>
                    <a:lnTo>
                      <a:pt x="9380" y="2964"/>
                    </a:lnTo>
                    <a:lnTo>
                      <a:pt x="9380" y="2903"/>
                    </a:lnTo>
                    <a:cubicBezTo>
                      <a:pt x="9376" y="2894"/>
                      <a:pt x="9373" y="2885"/>
                      <a:pt x="9369" y="2876"/>
                    </a:cubicBezTo>
                    <a:lnTo>
                      <a:pt x="9336" y="2849"/>
                    </a:lnTo>
                    <a:cubicBezTo>
                      <a:pt x="9333" y="2845"/>
                      <a:pt x="9329" y="2840"/>
                      <a:pt x="9326" y="2836"/>
                    </a:cubicBezTo>
                    <a:lnTo>
                      <a:pt x="9293" y="2809"/>
                    </a:lnTo>
                    <a:cubicBezTo>
                      <a:pt x="9289" y="2802"/>
                      <a:pt x="9286" y="2796"/>
                      <a:pt x="9282" y="2789"/>
                    </a:cubicBezTo>
                    <a:cubicBezTo>
                      <a:pt x="9270" y="2780"/>
                      <a:pt x="9260" y="2771"/>
                      <a:pt x="9249" y="2762"/>
                    </a:cubicBezTo>
                    <a:cubicBezTo>
                      <a:pt x="9237" y="2755"/>
                      <a:pt x="9227" y="2748"/>
                      <a:pt x="9216" y="2741"/>
                    </a:cubicBezTo>
                    <a:cubicBezTo>
                      <a:pt x="9209" y="2732"/>
                      <a:pt x="9200" y="2723"/>
                      <a:pt x="9193" y="2714"/>
                    </a:cubicBezTo>
                    <a:cubicBezTo>
                      <a:pt x="9200" y="2705"/>
                      <a:pt x="9209" y="2696"/>
                      <a:pt x="9216" y="2687"/>
                    </a:cubicBezTo>
                    <a:lnTo>
                      <a:pt x="9237" y="2654"/>
                    </a:lnTo>
                    <a:cubicBezTo>
                      <a:pt x="9242" y="2645"/>
                      <a:pt x="9245" y="2636"/>
                      <a:pt x="9249" y="2627"/>
                    </a:cubicBezTo>
                    <a:lnTo>
                      <a:pt x="9249" y="2586"/>
                    </a:lnTo>
                    <a:cubicBezTo>
                      <a:pt x="9252" y="2577"/>
                      <a:pt x="9256" y="2568"/>
                      <a:pt x="9259" y="2559"/>
                    </a:cubicBezTo>
                    <a:cubicBezTo>
                      <a:pt x="9266" y="2548"/>
                      <a:pt x="9274" y="2536"/>
                      <a:pt x="9282" y="2525"/>
                    </a:cubicBezTo>
                    <a:lnTo>
                      <a:pt x="9303" y="2498"/>
                    </a:lnTo>
                    <a:cubicBezTo>
                      <a:pt x="9315" y="2489"/>
                      <a:pt x="9325" y="2480"/>
                      <a:pt x="9336" y="2471"/>
                    </a:cubicBezTo>
                    <a:cubicBezTo>
                      <a:pt x="9358" y="2446"/>
                      <a:pt x="9380" y="2422"/>
                      <a:pt x="9403" y="2397"/>
                    </a:cubicBezTo>
                    <a:lnTo>
                      <a:pt x="9458" y="2330"/>
                    </a:lnTo>
                    <a:cubicBezTo>
                      <a:pt x="9484" y="2312"/>
                      <a:pt x="9510" y="2293"/>
                      <a:pt x="9537" y="2275"/>
                    </a:cubicBezTo>
                    <a:lnTo>
                      <a:pt x="9624" y="2215"/>
                    </a:lnTo>
                    <a:lnTo>
                      <a:pt x="9702" y="2161"/>
                    </a:lnTo>
                    <a:cubicBezTo>
                      <a:pt x="9731" y="2138"/>
                      <a:pt x="9761" y="2116"/>
                      <a:pt x="9790" y="2093"/>
                    </a:cubicBezTo>
                    <a:cubicBezTo>
                      <a:pt x="9812" y="2075"/>
                      <a:pt x="9835" y="2057"/>
                      <a:pt x="9856" y="2039"/>
                    </a:cubicBezTo>
                    <a:lnTo>
                      <a:pt x="9934" y="1985"/>
                    </a:lnTo>
                    <a:cubicBezTo>
                      <a:pt x="9946" y="1974"/>
                      <a:pt x="9956" y="1962"/>
                      <a:pt x="9967" y="1951"/>
                    </a:cubicBezTo>
                    <a:cubicBezTo>
                      <a:pt x="9978" y="1935"/>
                      <a:pt x="9989" y="1920"/>
                      <a:pt x="10000" y="1904"/>
                    </a:cubicBezTo>
                    <a:lnTo>
                      <a:pt x="10000" y="1870"/>
                    </a:lnTo>
                    <a:lnTo>
                      <a:pt x="10000" y="1823"/>
                    </a:lnTo>
                    <a:cubicBezTo>
                      <a:pt x="9993" y="1810"/>
                      <a:pt x="9986" y="1796"/>
                      <a:pt x="9978" y="1783"/>
                    </a:cubicBezTo>
                    <a:cubicBezTo>
                      <a:pt x="9971" y="1772"/>
                      <a:pt x="9963" y="1760"/>
                      <a:pt x="9956" y="1749"/>
                    </a:cubicBezTo>
                    <a:cubicBezTo>
                      <a:pt x="9945" y="1738"/>
                      <a:pt x="9934" y="1726"/>
                      <a:pt x="9923" y="1715"/>
                    </a:cubicBezTo>
                    <a:cubicBezTo>
                      <a:pt x="9912" y="1702"/>
                      <a:pt x="9901" y="1688"/>
                      <a:pt x="9890" y="1675"/>
                    </a:cubicBezTo>
                    <a:lnTo>
                      <a:pt x="9835" y="1654"/>
                    </a:lnTo>
                    <a:cubicBezTo>
                      <a:pt x="9820" y="1650"/>
                      <a:pt x="9805" y="1645"/>
                      <a:pt x="9790" y="1641"/>
                    </a:cubicBezTo>
                    <a:cubicBezTo>
                      <a:pt x="9769" y="1636"/>
                      <a:pt x="9746" y="1632"/>
                      <a:pt x="9725" y="1627"/>
                    </a:cubicBezTo>
                    <a:cubicBezTo>
                      <a:pt x="9706" y="1623"/>
                      <a:pt x="9688" y="1618"/>
                      <a:pt x="9669" y="1614"/>
                    </a:cubicBezTo>
                    <a:cubicBezTo>
                      <a:pt x="9648" y="1609"/>
                      <a:pt x="9624" y="1605"/>
                      <a:pt x="9602" y="1600"/>
                    </a:cubicBezTo>
                    <a:cubicBezTo>
                      <a:pt x="9588" y="1591"/>
                      <a:pt x="9573" y="1582"/>
                      <a:pt x="9558" y="1573"/>
                    </a:cubicBezTo>
                    <a:cubicBezTo>
                      <a:pt x="9543" y="1569"/>
                      <a:pt x="9528" y="1564"/>
                      <a:pt x="9513" y="1560"/>
                    </a:cubicBezTo>
                    <a:cubicBezTo>
                      <a:pt x="9499" y="1546"/>
                      <a:pt x="9484" y="1533"/>
                      <a:pt x="9470" y="1519"/>
                    </a:cubicBezTo>
                    <a:cubicBezTo>
                      <a:pt x="9436" y="1481"/>
                      <a:pt x="9403" y="1442"/>
                      <a:pt x="9369" y="1404"/>
                    </a:cubicBezTo>
                    <a:lnTo>
                      <a:pt x="9249" y="1283"/>
                    </a:lnTo>
                    <a:lnTo>
                      <a:pt x="9115" y="1175"/>
                    </a:lnTo>
                    <a:lnTo>
                      <a:pt x="8984" y="1053"/>
                    </a:lnTo>
                    <a:lnTo>
                      <a:pt x="8828" y="945"/>
                    </a:lnTo>
                    <a:lnTo>
                      <a:pt x="8708" y="831"/>
                    </a:lnTo>
                    <a:cubicBezTo>
                      <a:pt x="8694" y="808"/>
                      <a:pt x="8678" y="786"/>
                      <a:pt x="8664" y="763"/>
                    </a:cubicBezTo>
                    <a:cubicBezTo>
                      <a:pt x="8645" y="743"/>
                      <a:pt x="8626" y="722"/>
                      <a:pt x="8608" y="702"/>
                    </a:cubicBezTo>
                    <a:cubicBezTo>
                      <a:pt x="8596" y="680"/>
                      <a:pt x="8585" y="657"/>
                      <a:pt x="8574" y="635"/>
                    </a:cubicBezTo>
                    <a:cubicBezTo>
                      <a:pt x="8567" y="610"/>
                      <a:pt x="8559" y="585"/>
                      <a:pt x="8552" y="560"/>
                    </a:cubicBezTo>
                    <a:lnTo>
                      <a:pt x="8486" y="473"/>
                    </a:lnTo>
                    <a:cubicBezTo>
                      <a:pt x="8468" y="446"/>
                      <a:pt x="8449" y="419"/>
                      <a:pt x="8431" y="392"/>
                    </a:cubicBezTo>
                    <a:cubicBezTo>
                      <a:pt x="8404" y="360"/>
                      <a:pt x="8378" y="329"/>
                      <a:pt x="8353" y="297"/>
                    </a:cubicBezTo>
                    <a:cubicBezTo>
                      <a:pt x="8324" y="270"/>
                      <a:pt x="8294" y="243"/>
                      <a:pt x="8265" y="216"/>
                    </a:cubicBezTo>
                    <a:cubicBezTo>
                      <a:pt x="8228" y="196"/>
                      <a:pt x="8192" y="175"/>
                      <a:pt x="8154" y="155"/>
                    </a:cubicBezTo>
                    <a:cubicBezTo>
                      <a:pt x="8121" y="133"/>
                      <a:pt x="8089" y="110"/>
                      <a:pt x="8056" y="88"/>
                    </a:cubicBezTo>
                    <a:lnTo>
                      <a:pt x="7934" y="34"/>
                    </a:lnTo>
                    <a:lnTo>
                      <a:pt x="7802" y="0"/>
                    </a:lnTo>
                    <a:lnTo>
                      <a:pt x="7681" y="0"/>
                    </a:lnTo>
                    <a:cubicBezTo>
                      <a:pt x="7646" y="2"/>
                      <a:pt x="7613" y="5"/>
                      <a:pt x="7580" y="7"/>
                    </a:cubicBezTo>
                    <a:cubicBezTo>
                      <a:pt x="7550" y="9"/>
                      <a:pt x="7521" y="12"/>
                      <a:pt x="7492" y="14"/>
                    </a:cubicBezTo>
                    <a:lnTo>
                      <a:pt x="7381" y="41"/>
                    </a:lnTo>
                    <a:lnTo>
                      <a:pt x="7205" y="101"/>
                    </a:lnTo>
                    <a:lnTo>
                      <a:pt x="7039" y="162"/>
                    </a:lnTo>
                    <a:lnTo>
                      <a:pt x="6895" y="243"/>
                    </a:lnTo>
                    <a:lnTo>
                      <a:pt x="6730" y="324"/>
                    </a:lnTo>
                    <a:lnTo>
                      <a:pt x="6574" y="398"/>
                    </a:lnTo>
                    <a:lnTo>
                      <a:pt x="6408" y="466"/>
                    </a:lnTo>
                    <a:cubicBezTo>
                      <a:pt x="6379" y="477"/>
                      <a:pt x="6350" y="489"/>
                      <a:pt x="6321" y="500"/>
                    </a:cubicBezTo>
                    <a:lnTo>
                      <a:pt x="6221" y="527"/>
                    </a:lnTo>
                    <a:lnTo>
                      <a:pt x="6110" y="533"/>
                    </a:lnTo>
                    <a:lnTo>
                      <a:pt x="6012" y="533"/>
                    </a:lnTo>
                    <a:cubicBezTo>
                      <a:pt x="5979" y="538"/>
                      <a:pt x="5945" y="542"/>
                      <a:pt x="5912" y="547"/>
                    </a:cubicBezTo>
                    <a:lnTo>
                      <a:pt x="5791" y="560"/>
                    </a:lnTo>
                    <a:lnTo>
                      <a:pt x="5679" y="581"/>
                    </a:lnTo>
                    <a:lnTo>
                      <a:pt x="5591" y="621"/>
                    </a:lnTo>
                    <a:cubicBezTo>
                      <a:pt x="5577" y="626"/>
                      <a:pt x="5562" y="630"/>
                      <a:pt x="5547" y="635"/>
                    </a:cubicBezTo>
                    <a:cubicBezTo>
                      <a:pt x="5536" y="642"/>
                      <a:pt x="5526" y="648"/>
                      <a:pt x="5514" y="655"/>
                    </a:cubicBezTo>
                    <a:cubicBezTo>
                      <a:pt x="5510" y="662"/>
                      <a:pt x="5507" y="668"/>
                      <a:pt x="5503" y="675"/>
                    </a:cubicBezTo>
                    <a:cubicBezTo>
                      <a:pt x="5492" y="684"/>
                      <a:pt x="5481" y="693"/>
                      <a:pt x="5469" y="702"/>
                    </a:cubicBezTo>
                    <a:cubicBezTo>
                      <a:pt x="5465" y="707"/>
                      <a:pt x="5462" y="711"/>
                      <a:pt x="5458" y="716"/>
                    </a:cubicBezTo>
                    <a:lnTo>
                      <a:pt x="5458" y="743"/>
                    </a:lnTo>
                    <a:lnTo>
                      <a:pt x="5458" y="770"/>
                    </a:lnTo>
                    <a:lnTo>
                      <a:pt x="5458" y="804"/>
                    </a:lnTo>
                    <a:cubicBezTo>
                      <a:pt x="5469" y="824"/>
                      <a:pt x="5481" y="844"/>
                      <a:pt x="5492" y="864"/>
                    </a:cubicBezTo>
                    <a:cubicBezTo>
                      <a:pt x="5499" y="884"/>
                      <a:pt x="5507" y="905"/>
                      <a:pt x="5514" y="925"/>
                    </a:cubicBezTo>
                    <a:cubicBezTo>
                      <a:pt x="5529" y="945"/>
                      <a:pt x="5544" y="966"/>
                      <a:pt x="5559" y="986"/>
                    </a:cubicBezTo>
                    <a:cubicBezTo>
                      <a:pt x="5577" y="1004"/>
                      <a:pt x="5594" y="1022"/>
                      <a:pt x="5613" y="1040"/>
                    </a:cubicBezTo>
                    <a:cubicBezTo>
                      <a:pt x="5627" y="1058"/>
                      <a:pt x="5643" y="1076"/>
                      <a:pt x="5657" y="1094"/>
                    </a:cubicBezTo>
                    <a:cubicBezTo>
                      <a:pt x="5676" y="1112"/>
                      <a:pt x="5693" y="1130"/>
                      <a:pt x="5712" y="1148"/>
                    </a:cubicBezTo>
                    <a:cubicBezTo>
                      <a:pt x="5730" y="1166"/>
                      <a:pt x="5750" y="1184"/>
                      <a:pt x="5768" y="1202"/>
                    </a:cubicBezTo>
                    <a:cubicBezTo>
                      <a:pt x="5784" y="1218"/>
                      <a:pt x="5799" y="1233"/>
                      <a:pt x="5813" y="1249"/>
                    </a:cubicBezTo>
                    <a:cubicBezTo>
                      <a:pt x="5762" y="1339"/>
                      <a:pt x="5709" y="1429"/>
                      <a:pt x="5657" y="1519"/>
                    </a:cubicBezTo>
                    <a:cubicBezTo>
                      <a:pt x="5650" y="1537"/>
                      <a:pt x="5642" y="1555"/>
                      <a:pt x="5635" y="1573"/>
                    </a:cubicBezTo>
                    <a:cubicBezTo>
                      <a:pt x="5631" y="1596"/>
                      <a:pt x="5627" y="1618"/>
                      <a:pt x="5624" y="1641"/>
                    </a:cubicBezTo>
                    <a:cubicBezTo>
                      <a:pt x="5627" y="1659"/>
                      <a:pt x="5631" y="1677"/>
                      <a:pt x="5635" y="1695"/>
                    </a:cubicBezTo>
                    <a:lnTo>
                      <a:pt x="5635" y="1749"/>
                    </a:lnTo>
                    <a:cubicBezTo>
                      <a:pt x="5642" y="1767"/>
                      <a:pt x="5650" y="1785"/>
                      <a:pt x="5657" y="1803"/>
                    </a:cubicBezTo>
                    <a:lnTo>
                      <a:pt x="5657" y="1857"/>
                    </a:lnTo>
                    <a:cubicBezTo>
                      <a:pt x="5660" y="1875"/>
                      <a:pt x="5664" y="1893"/>
                      <a:pt x="5667" y="1911"/>
                    </a:cubicBezTo>
                    <a:lnTo>
                      <a:pt x="5667" y="1965"/>
                    </a:lnTo>
                    <a:cubicBezTo>
                      <a:pt x="5672" y="1990"/>
                      <a:pt x="5675" y="2014"/>
                      <a:pt x="5679" y="2039"/>
                    </a:cubicBezTo>
                    <a:lnTo>
                      <a:pt x="5679" y="2107"/>
                    </a:lnTo>
                    <a:lnTo>
                      <a:pt x="5679" y="2167"/>
                    </a:lnTo>
                    <a:lnTo>
                      <a:pt x="5679" y="2235"/>
                    </a:lnTo>
                    <a:lnTo>
                      <a:pt x="5679" y="2296"/>
                    </a:lnTo>
                    <a:lnTo>
                      <a:pt x="5679" y="2350"/>
                    </a:lnTo>
                    <a:cubicBezTo>
                      <a:pt x="5675" y="2372"/>
                      <a:pt x="5672" y="2395"/>
                      <a:pt x="5667" y="2417"/>
                    </a:cubicBezTo>
                    <a:cubicBezTo>
                      <a:pt x="5656" y="2437"/>
                      <a:pt x="5646" y="2458"/>
                      <a:pt x="5635" y="2478"/>
                    </a:cubicBezTo>
                    <a:lnTo>
                      <a:pt x="5635" y="2505"/>
                    </a:lnTo>
                    <a:cubicBezTo>
                      <a:pt x="5631" y="2516"/>
                      <a:pt x="5627" y="2528"/>
                      <a:pt x="5624" y="2539"/>
                    </a:cubicBezTo>
                    <a:lnTo>
                      <a:pt x="5624" y="2579"/>
                    </a:lnTo>
                    <a:cubicBezTo>
                      <a:pt x="5620" y="2588"/>
                      <a:pt x="5617" y="2597"/>
                      <a:pt x="5613" y="2606"/>
                    </a:cubicBezTo>
                    <a:lnTo>
                      <a:pt x="5613" y="2640"/>
                    </a:lnTo>
                    <a:lnTo>
                      <a:pt x="5613" y="2667"/>
                    </a:lnTo>
                    <a:lnTo>
                      <a:pt x="5613" y="2708"/>
                    </a:lnTo>
                    <a:cubicBezTo>
                      <a:pt x="5617" y="2717"/>
                      <a:pt x="5620" y="2726"/>
                      <a:pt x="5624" y="2735"/>
                    </a:cubicBezTo>
                    <a:lnTo>
                      <a:pt x="5448" y="2714"/>
                    </a:lnTo>
                    <a:lnTo>
                      <a:pt x="5249" y="2687"/>
                    </a:lnTo>
                    <a:lnTo>
                      <a:pt x="5061" y="2667"/>
                    </a:lnTo>
                    <a:lnTo>
                      <a:pt x="4873" y="2654"/>
                    </a:lnTo>
                    <a:lnTo>
                      <a:pt x="4685" y="2654"/>
                    </a:lnTo>
                    <a:lnTo>
                      <a:pt x="4508" y="2660"/>
                    </a:lnTo>
                    <a:lnTo>
                      <a:pt x="4409" y="2681"/>
                    </a:lnTo>
                    <a:lnTo>
                      <a:pt x="4321" y="2694"/>
                    </a:lnTo>
                    <a:lnTo>
                      <a:pt x="4232" y="2721"/>
                    </a:lnTo>
                    <a:lnTo>
                      <a:pt x="4166" y="2748"/>
                    </a:lnTo>
                    <a:cubicBezTo>
                      <a:pt x="4148" y="2762"/>
                      <a:pt x="4129" y="2775"/>
                      <a:pt x="4111" y="2789"/>
                    </a:cubicBezTo>
                    <a:cubicBezTo>
                      <a:pt x="4107" y="2800"/>
                      <a:pt x="4103" y="2811"/>
                      <a:pt x="4100" y="2822"/>
                    </a:cubicBezTo>
                    <a:cubicBezTo>
                      <a:pt x="4096" y="2836"/>
                      <a:pt x="4093" y="2849"/>
                      <a:pt x="4089" y="2863"/>
                    </a:cubicBezTo>
                    <a:cubicBezTo>
                      <a:pt x="4093" y="2874"/>
                      <a:pt x="4096" y="2886"/>
                      <a:pt x="4100" y="2897"/>
                    </a:cubicBezTo>
                    <a:cubicBezTo>
                      <a:pt x="4103" y="2910"/>
                      <a:pt x="4107" y="2924"/>
                      <a:pt x="4111" y="2937"/>
                    </a:cubicBezTo>
                    <a:cubicBezTo>
                      <a:pt x="4118" y="2948"/>
                      <a:pt x="4126" y="2960"/>
                      <a:pt x="4133" y="2971"/>
                    </a:cubicBezTo>
                    <a:cubicBezTo>
                      <a:pt x="4144" y="2982"/>
                      <a:pt x="4155" y="2994"/>
                      <a:pt x="4166" y="3005"/>
                    </a:cubicBezTo>
                    <a:cubicBezTo>
                      <a:pt x="4173" y="3018"/>
                      <a:pt x="4180" y="3032"/>
                      <a:pt x="4188" y="3045"/>
                    </a:cubicBezTo>
                    <a:cubicBezTo>
                      <a:pt x="4202" y="3054"/>
                      <a:pt x="4217" y="3063"/>
                      <a:pt x="4232" y="3072"/>
                    </a:cubicBezTo>
                    <a:cubicBezTo>
                      <a:pt x="4254" y="3083"/>
                      <a:pt x="4276" y="3095"/>
                      <a:pt x="4299" y="3106"/>
                    </a:cubicBezTo>
                    <a:lnTo>
                      <a:pt x="4354" y="3133"/>
                    </a:lnTo>
                    <a:cubicBezTo>
                      <a:pt x="4372" y="3140"/>
                      <a:pt x="4391" y="3146"/>
                      <a:pt x="4409" y="3153"/>
                    </a:cubicBezTo>
                    <a:lnTo>
                      <a:pt x="4486" y="3174"/>
                    </a:lnTo>
                    <a:lnTo>
                      <a:pt x="4564" y="3180"/>
                    </a:lnTo>
                    <a:cubicBezTo>
                      <a:pt x="4582" y="3182"/>
                      <a:pt x="4600" y="3185"/>
                      <a:pt x="4618" y="3187"/>
                    </a:cubicBezTo>
                    <a:cubicBezTo>
                      <a:pt x="4644" y="3192"/>
                      <a:pt x="4670" y="3196"/>
                      <a:pt x="4695" y="3201"/>
                    </a:cubicBezTo>
                    <a:lnTo>
                      <a:pt x="4695" y="3234"/>
                    </a:lnTo>
                    <a:lnTo>
                      <a:pt x="4695" y="3268"/>
                    </a:lnTo>
                    <a:lnTo>
                      <a:pt x="4695" y="3309"/>
                    </a:lnTo>
                    <a:lnTo>
                      <a:pt x="4695" y="3342"/>
                    </a:lnTo>
                    <a:cubicBezTo>
                      <a:pt x="4702" y="3356"/>
                      <a:pt x="4711" y="3369"/>
                      <a:pt x="4718" y="3383"/>
                    </a:cubicBezTo>
                    <a:lnTo>
                      <a:pt x="4718" y="3417"/>
                    </a:lnTo>
                    <a:cubicBezTo>
                      <a:pt x="4721" y="3428"/>
                      <a:pt x="4725" y="3439"/>
                      <a:pt x="4728" y="3450"/>
                    </a:cubicBezTo>
                    <a:cubicBezTo>
                      <a:pt x="4739" y="3464"/>
                      <a:pt x="4751" y="3477"/>
                      <a:pt x="4762" y="3491"/>
                    </a:cubicBezTo>
                    <a:cubicBezTo>
                      <a:pt x="4769" y="3511"/>
                      <a:pt x="4778" y="3532"/>
                      <a:pt x="4785" y="3552"/>
                    </a:cubicBezTo>
                    <a:cubicBezTo>
                      <a:pt x="4799" y="3574"/>
                      <a:pt x="4815" y="3597"/>
                      <a:pt x="4829" y="3619"/>
                    </a:cubicBezTo>
                    <a:cubicBezTo>
                      <a:pt x="4843" y="3637"/>
                      <a:pt x="4859" y="3655"/>
                      <a:pt x="4873" y="3673"/>
                    </a:cubicBezTo>
                    <a:cubicBezTo>
                      <a:pt x="4888" y="3693"/>
                      <a:pt x="4902" y="3714"/>
                      <a:pt x="4917" y="3734"/>
                    </a:cubicBezTo>
                    <a:cubicBezTo>
                      <a:pt x="4932" y="3752"/>
                      <a:pt x="4947" y="3770"/>
                      <a:pt x="4961" y="3788"/>
                    </a:cubicBezTo>
                    <a:cubicBezTo>
                      <a:pt x="4969" y="3811"/>
                      <a:pt x="4976" y="3833"/>
                      <a:pt x="4983" y="3856"/>
                    </a:cubicBezTo>
                    <a:cubicBezTo>
                      <a:pt x="4988" y="3876"/>
                      <a:pt x="4991" y="3896"/>
                      <a:pt x="4995" y="3916"/>
                    </a:cubicBezTo>
                    <a:cubicBezTo>
                      <a:pt x="4983" y="3941"/>
                      <a:pt x="4973" y="3966"/>
                      <a:pt x="4961" y="3991"/>
                    </a:cubicBezTo>
                    <a:cubicBezTo>
                      <a:pt x="4957" y="4007"/>
                      <a:pt x="4954" y="4022"/>
                      <a:pt x="4950" y="4038"/>
                    </a:cubicBezTo>
                    <a:cubicBezTo>
                      <a:pt x="4947" y="4054"/>
                      <a:pt x="4943" y="4069"/>
                      <a:pt x="4940" y="4085"/>
                    </a:cubicBezTo>
                    <a:cubicBezTo>
                      <a:pt x="4933" y="4103"/>
                      <a:pt x="4924" y="4121"/>
                      <a:pt x="4917" y="4139"/>
                    </a:cubicBezTo>
                    <a:lnTo>
                      <a:pt x="4917" y="4180"/>
                    </a:lnTo>
                    <a:cubicBezTo>
                      <a:pt x="4914" y="4196"/>
                      <a:pt x="4910" y="4211"/>
                      <a:pt x="4907" y="4227"/>
                    </a:cubicBezTo>
                    <a:cubicBezTo>
                      <a:pt x="4903" y="4243"/>
                      <a:pt x="4900" y="4258"/>
                      <a:pt x="4896" y="4274"/>
                    </a:cubicBezTo>
                    <a:lnTo>
                      <a:pt x="4896" y="4321"/>
                    </a:lnTo>
                    <a:cubicBezTo>
                      <a:pt x="4889" y="4337"/>
                      <a:pt x="4880" y="4353"/>
                      <a:pt x="4873" y="4369"/>
                    </a:cubicBezTo>
                    <a:lnTo>
                      <a:pt x="4575" y="4402"/>
                    </a:lnTo>
                    <a:cubicBezTo>
                      <a:pt x="4601" y="4474"/>
                      <a:pt x="4626" y="4547"/>
                      <a:pt x="4652" y="4619"/>
                    </a:cubicBezTo>
                    <a:cubicBezTo>
                      <a:pt x="4641" y="4623"/>
                      <a:pt x="4630" y="4628"/>
                      <a:pt x="4618" y="4632"/>
                    </a:cubicBezTo>
                    <a:cubicBezTo>
                      <a:pt x="4604" y="4634"/>
                      <a:pt x="4589" y="4637"/>
                      <a:pt x="4575" y="4639"/>
                    </a:cubicBezTo>
                    <a:cubicBezTo>
                      <a:pt x="4568" y="4641"/>
                      <a:pt x="4560" y="4644"/>
                      <a:pt x="4552" y="4646"/>
                    </a:cubicBezTo>
                    <a:lnTo>
                      <a:pt x="4508" y="4646"/>
                    </a:lnTo>
                    <a:cubicBezTo>
                      <a:pt x="4493" y="4650"/>
                      <a:pt x="4478" y="4655"/>
                      <a:pt x="4464" y="4659"/>
                    </a:cubicBezTo>
                    <a:cubicBezTo>
                      <a:pt x="4446" y="4661"/>
                      <a:pt x="4427" y="4664"/>
                      <a:pt x="4409" y="4666"/>
                    </a:cubicBezTo>
                    <a:cubicBezTo>
                      <a:pt x="4401" y="4673"/>
                      <a:pt x="4394" y="4679"/>
                      <a:pt x="4387" y="4686"/>
                    </a:cubicBezTo>
                    <a:cubicBezTo>
                      <a:pt x="4373" y="4688"/>
                      <a:pt x="4357" y="4691"/>
                      <a:pt x="4343" y="4693"/>
                    </a:cubicBezTo>
                    <a:cubicBezTo>
                      <a:pt x="4328" y="4695"/>
                      <a:pt x="4313" y="4698"/>
                      <a:pt x="4299" y="4700"/>
                    </a:cubicBezTo>
                    <a:lnTo>
                      <a:pt x="4255" y="4700"/>
                    </a:lnTo>
                    <a:cubicBezTo>
                      <a:pt x="4240" y="4698"/>
                      <a:pt x="4225" y="4695"/>
                      <a:pt x="4210" y="4693"/>
                    </a:cubicBezTo>
                    <a:cubicBezTo>
                      <a:pt x="4196" y="4691"/>
                      <a:pt x="4180" y="4688"/>
                      <a:pt x="4166" y="4686"/>
                    </a:cubicBezTo>
                    <a:cubicBezTo>
                      <a:pt x="4148" y="4682"/>
                      <a:pt x="4129" y="4677"/>
                      <a:pt x="4111" y="4673"/>
                    </a:cubicBezTo>
                    <a:lnTo>
                      <a:pt x="4067" y="4673"/>
                    </a:lnTo>
                    <a:lnTo>
                      <a:pt x="4023" y="4673"/>
                    </a:lnTo>
                    <a:cubicBezTo>
                      <a:pt x="4009" y="4680"/>
                      <a:pt x="3992" y="4686"/>
                      <a:pt x="3978" y="4693"/>
                    </a:cubicBezTo>
                    <a:cubicBezTo>
                      <a:pt x="3974" y="4695"/>
                      <a:pt x="3971" y="4698"/>
                      <a:pt x="3967" y="4700"/>
                    </a:cubicBezTo>
                    <a:cubicBezTo>
                      <a:pt x="3964" y="4707"/>
                      <a:pt x="3960" y="4713"/>
                      <a:pt x="3956" y="4720"/>
                    </a:cubicBezTo>
                    <a:cubicBezTo>
                      <a:pt x="3949" y="4724"/>
                      <a:pt x="3941" y="4729"/>
                      <a:pt x="3934" y="4733"/>
                    </a:cubicBezTo>
                    <a:cubicBezTo>
                      <a:pt x="3931" y="4738"/>
                      <a:pt x="3927" y="4742"/>
                      <a:pt x="3924" y="4747"/>
                    </a:cubicBezTo>
                    <a:cubicBezTo>
                      <a:pt x="3919" y="4754"/>
                      <a:pt x="3916" y="4760"/>
                      <a:pt x="3912" y="4767"/>
                    </a:cubicBezTo>
                    <a:cubicBezTo>
                      <a:pt x="3905" y="4774"/>
                      <a:pt x="3897" y="4780"/>
                      <a:pt x="3890" y="4787"/>
                    </a:cubicBezTo>
                    <a:lnTo>
                      <a:pt x="3890" y="4801"/>
                    </a:lnTo>
                    <a:cubicBezTo>
                      <a:pt x="3886" y="4808"/>
                      <a:pt x="3882" y="4814"/>
                      <a:pt x="3878" y="4821"/>
                    </a:cubicBezTo>
                    <a:cubicBezTo>
                      <a:pt x="3867" y="4819"/>
                      <a:pt x="3857" y="4816"/>
                      <a:pt x="3845" y="4814"/>
                    </a:cubicBezTo>
                    <a:cubicBezTo>
                      <a:pt x="3834" y="4810"/>
                      <a:pt x="3824" y="4805"/>
                      <a:pt x="3813" y="4801"/>
                    </a:cubicBezTo>
                    <a:cubicBezTo>
                      <a:pt x="3805" y="4796"/>
                      <a:pt x="3797" y="4792"/>
                      <a:pt x="3790" y="4787"/>
                    </a:cubicBezTo>
                    <a:cubicBezTo>
                      <a:pt x="3779" y="4783"/>
                      <a:pt x="3768" y="4778"/>
                      <a:pt x="3756" y="4774"/>
                    </a:cubicBezTo>
                    <a:cubicBezTo>
                      <a:pt x="3745" y="4772"/>
                      <a:pt x="3734" y="4769"/>
                      <a:pt x="3723" y="4767"/>
                    </a:cubicBezTo>
                    <a:cubicBezTo>
                      <a:pt x="3716" y="4765"/>
                      <a:pt x="3709" y="4762"/>
                      <a:pt x="3702" y="4760"/>
                    </a:cubicBezTo>
                    <a:lnTo>
                      <a:pt x="3657" y="4760"/>
                    </a:lnTo>
                    <a:cubicBezTo>
                      <a:pt x="3646" y="4765"/>
                      <a:pt x="3636" y="4769"/>
                      <a:pt x="3624" y="4774"/>
                    </a:cubicBezTo>
                    <a:cubicBezTo>
                      <a:pt x="3610" y="4781"/>
                      <a:pt x="3595" y="4787"/>
                      <a:pt x="3580" y="4794"/>
                    </a:cubicBezTo>
                    <a:cubicBezTo>
                      <a:pt x="3576" y="4803"/>
                      <a:pt x="3573" y="4812"/>
                      <a:pt x="3569" y="4821"/>
                    </a:cubicBezTo>
                    <a:cubicBezTo>
                      <a:pt x="3562" y="4830"/>
                      <a:pt x="3554" y="4839"/>
                      <a:pt x="3547" y="4848"/>
                    </a:cubicBezTo>
                    <a:cubicBezTo>
                      <a:pt x="3543" y="4857"/>
                      <a:pt x="3540" y="4866"/>
                      <a:pt x="3536" y="4875"/>
                    </a:cubicBezTo>
                    <a:lnTo>
                      <a:pt x="3536" y="4902"/>
                    </a:lnTo>
                    <a:cubicBezTo>
                      <a:pt x="3529" y="4911"/>
                      <a:pt x="3521" y="4920"/>
                      <a:pt x="3514" y="4929"/>
                    </a:cubicBezTo>
                    <a:lnTo>
                      <a:pt x="3514" y="4956"/>
                    </a:lnTo>
                    <a:cubicBezTo>
                      <a:pt x="3509" y="4965"/>
                      <a:pt x="3506" y="4974"/>
                      <a:pt x="3502" y="4983"/>
                    </a:cubicBezTo>
                    <a:cubicBezTo>
                      <a:pt x="3499" y="5001"/>
                      <a:pt x="3495" y="5019"/>
                      <a:pt x="3492" y="5037"/>
                    </a:cubicBezTo>
                    <a:cubicBezTo>
                      <a:pt x="3485" y="5057"/>
                      <a:pt x="3477" y="5078"/>
                      <a:pt x="3469" y="5098"/>
                    </a:cubicBezTo>
                    <a:cubicBezTo>
                      <a:pt x="3454" y="5111"/>
                      <a:pt x="3440" y="5125"/>
                      <a:pt x="3425" y="5138"/>
                    </a:cubicBezTo>
                    <a:lnTo>
                      <a:pt x="3371" y="5186"/>
                    </a:lnTo>
                    <a:lnTo>
                      <a:pt x="3315" y="5233"/>
                    </a:lnTo>
                    <a:cubicBezTo>
                      <a:pt x="3293" y="5244"/>
                      <a:pt x="3271" y="5256"/>
                      <a:pt x="3248" y="5267"/>
                    </a:cubicBezTo>
                    <a:cubicBezTo>
                      <a:pt x="3230" y="5283"/>
                      <a:pt x="3212" y="5298"/>
                      <a:pt x="3194" y="5314"/>
                    </a:cubicBezTo>
                    <a:cubicBezTo>
                      <a:pt x="3172" y="5330"/>
                      <a:pt x="3150" y="5345"/>
                      <a:pt x="3128" y="5361"/>
                    </a:cubicBezTo>
                    <a:lnTo>
                      <a:pt x="3128" y="5361"/>
                    </a:lnTo>
                    <a:lnTo>
                      <a:pt x="3117" y="5361"/>
                    </a:lnTo>
                    <a:lnTo>
                      <a:pt x="3106" y="5361"/>
                    </a:lnTo>
                    <a:lnTo>
                      <a:pt x="3106" y="5361"/>
                    </a:lnTo>
                    <a:lnTo>
                      <a:pt x="3084" y="5361"/>
                    </a:lnTo>
                    <a:lnTo>
                      <a:pt x="3073" y="5361"/>
                    </a:lnTo>
                    <a:lnTo>
                      <a:pt x="3073" y="5348"/>
                    </a:lnTo>
                    <a:cubicBezTo>
                      <a:pt x="3069" y="5346"/>
                      <a:pt x="3065" y="5343"/>
                      <a:pt x="3061" y="5341"/>
                    </a:cubicBezTo>
                    <a:lnTo>
                      <a:pt x="3061" y="5260"/>
                    </a:lnTo>
                    <a:lnTo>
                      <a:pt x="3061" y="5165"/>
                    </a:lnTo>
                    <a:lnTo>
                      <a:pt x="3040" y="5084"/>
                    </a:lnTo>
                    <a:lnTo>
                      <a:pt x="3040" y="4997"/>
                    </a:lnTo>
                    <a:cubicBezTo>
                      <a:pt x="3036" y="4970"/>
                      <a:pt x="3033" y="4943"/>
                      <a:pt x="3028" y="4916"/>
                    </a:cubicBezTo>
                    <a:lnTo>
                      <a:pt x="3028" y="4828"/>
                    </a:lnTo>
                    <a:cubicBezTo>
                      <a:pt x="3033" y="4801"/>
                      <a:pt x="3036" y="4774"/>
                      <a:pt x="3040" y="4747"/>
                    </a:cubicBezTo>
                    <a:lnTo>
                      <a:pt x="3061" y="4666"/>
                    </a:lnTo>
                    <a:lnTo>
                      <a:pt x="3061" y="4619"/>
                    </a:lnTo>
                    <a:lnTo>
                      <a:pt x="3061" y="4564"/>
                    </a:lnTo>
                    <a:cubicBezTo>
                      <a:pt x="3065" y="4548"/>
                      <a:pt x="3069" y="4533"/>
                      <a:pt x="3073" y="4517"/>
                    </a:cubicBezTo>
                    <a:cubicBezTo>
                      <a:pt x="3084" y="4504"/>
                      <a:pt x="3094" y="4490"/>
                      <a:pt x="3106" y="4477"/>
                    </a:cubicBezTo>
                    <a:cubicBezTo>
                      <a:pt x="3110" y="4461"/>
                      <a:pt x="3113" y="4445"/>
                      <a:pt x="3117" y="4429"/>
                    </a:cubicBezTo>
                    <a:lnTo>
                      <a:pt x="3117" y="4382"/>
                    </a:lnTo>
                    <a:lnTo>
                      <a:pt x="3117" y="4348"/>
                    </a:lnTo>
                    <a:cubicBezTo>
                      <a:pt x="3102" y="4335"/>
                      <a:pt x="3088" y="4321"/>
                      <a:pt x="3073" y="4308"/>
                    </a:cubicBezTo>
                    <a:lnTo>
                      <a:pt x="2961" y="4301"/>
                    </a:lnTo>
                    <a:cubicBezTo>
                      <a:pt x="2932" y="4299"/>
                      <a:pt x="2902" y="4296"/>
                      <a:pt x="2873" y="4294"/>
                    </a:cubicBezTo>
                    <a:lnTo>
                      <a:pt x="2773" y="4294"/>
                    </a:lnTo>
                    <a:lnTo>
                      <a:pt x="2663" y="4294"/>
                    </a:lnTo>
                    <a:lnTo>
                      <a:pt x="2575" y="4281"/>
                    </a:lnTo>
                    <a:cubicBezTo>
                      <a:pt x="2542" y="4279"/>
                      <a:pt x="2509" y="4276"/>
                      <a:pt x="2476" y="4274"/>
                    </a:cubicBezTo>
                    <a:cubicBezTo>
                      <a:pt x="2446" y="4272"/>
                      <a:pt x="2417" y="4269"/>
                      <a:pt x="2387" y="4267"/>
                    </a:cubicBezTo>
                    <a:cubicBezTo>
                      <a:pt x="2358" y="4260"/>
                      <a:pt x="2328" y="4254"/>
                      <a:pt x="2299" y="4247"/>
                    </a:cubicBezTo>
                    <a:cubicBezTo>
                      <a:pt x="2303" y="4240"/>
                      <a:pt x="2306" y="4234"/>
                      <a:pt x="2310" y="4227"/>
                    </a:cubicBezTo>
                    <a:cubicBezTo>
                      <a:pt x="2321" y="4222"/>
                      <a:pt x="2332" y="4218"/>
                      <a:pt x="2343" y="4213"/>
                    </a:cubicBezTo>
                    <a:cubicBezTo>
                      <a:pt x="2347" y="4206"/>
                      <a:pt x="2350" y="4200"/>
                      <a:pt x="2354" y="4193"/>
                    </a:cubicBezTo>
                    <a:cubicBezTo>
                      <a:pt x="2366" y="4186"/>
                      <a:pt x="2376" y="4180"/>
                      <a:pt x="2387" y="4173"/>
                    </a:cubicBezTo>
                    <a:cubicBezTo>
                      <a:pt x="2391" y="4166"/>
                      <a:pt x="2394" y="4160"/>
                      <a:pt x="2399" y="4153"/>
                    </a:cubicBezTo>
                    <a:lnTo>
                      <a:pt x="2399" y="4126"/>
                    </a:lnTo>
                    <a:cubicBezTo>
                      <a:pt x="2406" y="4121"/>
                      <a:pt x="2413" y="4117"/>
                      <a:pt x="2420" y="4112"/>
                    </a:cubicBezTo>
                    <a:lnTo>
                      <a:pt x="2420" y="4085"/>
                    </a:lnTo>
                    <a:cubicBezTo>
                      <a:pt x="2402" y="4078"/>
                      <a:pt x="2384" y="4072"/>
                      <a:pt x="2366" y="4065"/>
                    </a:cubicBezTo>
                    <a:cubicBezTo>
                      <a:pt x="2358" y="4056"/>
                      <a:pt x="2350" y="4047"/>
                      <a:pt x="2343" y="4038"/>
                    </a:cubicBezTo>
                    <a:cubicBezTo>
                      <a:pt x="2332" y="4031"/>
                      <a:pt x="2321" y="4025"/>
                      <a:pt x="2310" y="4018"/>
                    </a:cubicBezTo>
                    <a:cubicBezTo>
                      <a:pt x="2299" y="4009"/>
                      <a:pt x="2287" y="4000"/>
                      <a:pt x="2276" y="3991"/>
                    </a:cubicBezTo>
                    <a:cubicBezTo>
                      <a:pt x="2272" y="3982"/>
                      <a:pt x="2269" y="3973"/>
                      <a:pt x="2265" y="3964"/>
                    </a:cubicBezTo>
                    <a:lnTo>
                      <a:pt x="2232" y="3943"/>
                    </a:lnTo>
                    <a:lnTo>
                      <a:pt x="2232" y="3910"/>
                    </a:lnTo>
                    <a:lnTo>
                      <a:pt x="2232" y="3883"/>
                    </a:lnTo>
                    <a:cubicBezTo>
                      <a:pt x="2229" y="3874"/>
                      <a:pt x="2225" y="3865"/>
                      <a:pt x="2222" y="3856"/>
                    </a:cubicBezTo>
                    <a:cubicBezTo>
                      <a:pt x="2218" y="3854"/>
                      <a:pt x="2215" y="3851"/>
                      <a:pt x="2210" y="3849"/>
                    </a:cubicBezTo>
                    <a:cubicBezTo>
                      <a:pt x="2199" y="3842"/>
                      <a:pt x="2189" y="3835"/>
                      <a:pt x="2178" y="3828"/>
                    </a:cubicBezTo>
                    <a:lnTo>
                      <a:pt x="2145" y="3828"/>
                    </a:lnTo>
                    <a:cubicBezTo>
                      <a:pt x="2137" y="3824"/>
                      <a:pt x="2129" y="3819"/>
                      <a:pt x="2122" y="3815"/>
                    </a:cubicBezTo>
                    <a:lnTo>
                      <a:pt x="2089" y="3815"/>
                    </a:lnTo>
                    <a:lnTo>
                      <a:pt x="2056" y="3815"/>
                    </a:lnTo>
                    <a:lnTo>
                      <a:pt x="2021" y="3815"/>
                    </a:lnTo>
                    <a:lnTo>
                      <a:pt x="2010" y="3815"/>
                    </a:lnTo>
                    <a:lnTo>
                      <a:pt x="2000" y="3815"/>
                    </a:lnTo>
                    <a:lnTo>
                      <a:pt x="1977" y="3815"/>
                    </a:lnTo>
                    <a:cubicBezTo>
                      <a:pt x="1974" y="3815"/>
                      <a:pt x="1956" y="3374"/>
                      <a:pt x="1967" y="3815"/>
                    </a:cubicBezTo>
                    <a:cubicBezTo>
                      <a:pt x="1978" y="4256"/>
                      <a:pt x="3120" y="6403"/>
                      <a:pt x="2044" y="6462"/>
                    </a:cubicBezTo>
                    <a:lnTo>
                      <a:pt x="2486" y="6556"/>
                    </a:lnTo>
                    <a:lnTo>
                      <a:pt x="2608" y="6563"/>
                    </a:lnTo>
                    <a:lnTo>
                      <a:pt x="2740" y="6570"/>
                    </a:lnTo>
                    <a:lnTo>
                      <a:pt x="2862" y="6570"/>
                    </a:lnTo>
                    <a:lnTo>
                      <a:pt x="2984" y="6563"/>
                    </a:lnTo>
                    <a:lnTo>
                      <a:pt x="2984" y="6590"/>
                    </a:lnTo>
                    <a:cubicBezTo>
                      <a:pt x="2977" y="6601"/>
                      <a:pt x="2969" y="6613"/>
                      <a:pt x="2961" y="6624"/>
                    </a:cubicBezTo>
                    <a:lnTo>
                      <a:pt x="2961" y="6651"/>
                    </a:lnTo>
                    <a:lnTo>
                      <a:pt x="2961" y="6678"/>
                    </a:lnTo>
                    <a:cubicBezTo>
                      <a:pt x="2957" y="6689"/>
                      <a:pt x="2953" y="6701"/>
                      <a:pt x="2949" y="6712"/>
                    </a:cubicBezTo>
                    <a:lnTo>
                      <a:pt x="2949" y="6739"/>
                    </a:lnTo>
                    <a:cubicBezTo>
                      <a:pt x="2946" y="6748"/>
                      <a:pt x="2942" y="6757"/>
                      <a:pt x="2939" y="6766"/>
                    </a:cubicBezTo>
                    <a:lnTo>
                      <a:pt x="2939" y="6793"/>
                    </a:lnTo>
                    <a:cubicBezTo>
                      <a:pt x="2928" y="6858"/>
                      <a:pt x="2917" y="6924"/>
                      <a:pt x="2906" y="6989"/>
                    </a:cubicBezTo>
                    <a:lnTo>
                      <a:pt x="2906" y="7184"/>
                    </a:lnTo>
                    <a:cubicBezTo>
                      <a:pt x="2909" y="7249"/>
                      <a:pt x="2913" y="7315"/>
                      <a:pt x="2916" y="7380"/>
                    </a:cubicBezTo>
                    <a:cubicBezTo>
                      <a:pt x="2928" y="7445"/>
                      <a:pt x="2938" y="7511"/>
                      <a:pt x="2949" y="7576"/>
                    </a:cubicBezTo>
                    <a:cubicBezTo>
                      <a:pt x="2965" y="7639"/>
                      <a:pt x="2980" y="7702"/>
                      <a:pt x="2995" y="7765"/>
                    </a:cubicBezTo>
                    <a:cubicBezTo>
                      <a:pt x="3016" y="7833"/>
                      <a:pt x="3040" y="7900"/>
                      <a:pt x="3061" y="7968"/>
                    </a:cubicBezTo>
                    <a:cubicBezTo>
                      <a:pt x="3084" y="8031"/>
                      <a:pt x="3106" y="8094"/>
                      <a:pt x="3128" y="8157"/>
                    </a:cubicBezTo>
                    <a:cubicBezTo>
                      <a:pt x="3154" y="8218"/>
                      <a:pt x="3179" y="8278"/>
                      <a:pt x="3204" y="8339"/>
                    </a:cubicBezTo>
                    <a:lnTo>
                      <a:pt x="3502" y="8852"/>
                    </a:lnTo>
                    <a:lnTo>
                      <a:pt x="3073" y="8832"/>
                    </a:lnTo>
                    <a:lnTo>
                      <a:pt x="2619" y="8832"/>
                    </a:lnTo>
                    <a:lnTo>
                      <a:pt x="2399" y="8832"/>
                    </a:lnTo>
                    <a:lnTo>
                      <a:pt x="2178" y="8845"/>
                    </a:lnTo>
                    <a:lnTo>
                      <a:pt x="1956" y="8859"/>
                    </a:lnTo>
                    <a:lnTo>
                      <a:pt x="1723" y="8879"/>
                    </a:lnTo>
                    <a:lnTo>
                      <a:pt x="1514" y="8906"/>
                    </a:lnTo>
                    <a:lnTo>
                      <a:pt x="1293" y="8933"/>
                    </a:lnTo>
                    <a:lnTo>
                      <a:pt x="1083" y="8967"/>
                    </a:lnTo>
                    <a:lnTo>
                      <a:pt x="873" y="9014"/>
                    </a:lnTo>
                    <a:lnTo>
                      <a:pt x="685" y="9068"/>
                    </a:lnTo>
                    <a:lnTo>
                      <a:pt x="486" y="9136"/>
                    </a:lnTo>
                    <a:lnTo>
                      <a:pt x="299" y="9196"/>
                    </a:lnTo>
                    <a:lnTo>
                      <a:pt x="122" y="9278"/>
                    </a:lnTo>
                    <a:cubicBezTo>
                      <a:pt x="111" y="9287"/>
                      <a:pt x="99" y="9296"/>
                      <a:pt x="87" y="9305"/>
                    </a:cubicBezTo>
                    <a:lnTo>
                      <a:pt x="66" y="9332"/>
                    </a:lnTo>
                    <a:cubicBezTo>
                      <a:pt x="59" y="9341"/>
                      <a:pt x="51" y="9350"/>
                      <a:pt x="44" y="9359"/>
                    </a:cubicBezTo>
                    <a:cubicBezTo>
                      <a:pt x="37" y="9370"/>
                      <a:pt x="29" y="9381"/>
                      <a:pt x="22" y="9392"/>
                    </a:cubicBezTo>
                    <a:cubicBezTo>
                      <a:pt x="18" y="9401"/>
                      <a:pt x="14" y="9410"/>
                      <a:pt x="11" y="9419"/>
                    </a:cubicBezTo>
                    <a:cubicBezTo>
                      <a:pt x="7" y="9428"/>
                      <a:pt x="4" y="9437"/>
                      <a:pt x="0" y="9446"/>
                    </a:cubicBezTo>
                    <a:lnTo>
                      <a:pt x="0" y="9473"/>
                    </a:lnTo>
                    <a:lnTo>
                      <a:pt x="0" y="9500"/>
                    </a:lnTo>
                    <a:lnTo>
                      <a:pt x="178" y="9534"/>
                    </a:lnTo>
                    <a:lnTo>
                      <a:pt x="355" y="9554"/>
                    </a:lnTo>
                    <a:lnTo>
                      <a:pt x="530" y="9581"/>
                    </a:lnTo>
                    <a:lnTo>
                      <a:pt x="718" y="9588"/>
                    </a:lnTo>
                    <a:lnTo>
                      <a:pt x="1083" y="9602"/>
                    </a:lnTo>
                    <a:lnTo>
                      <a:pt x="1459" y="9588"/>
                    </a:lnTo>
                    <a:lnTo>
                      <a:pt x="1834" y="9575"/>
                    </a:lnTo>
                    <a:lnTo>
                      <a:pt x="2210" y="9561"/>
                    </a:lnTo>
                    <a:lnTo>
                      <a:pt x="2575" y="9554"/>
                    </a:lnTo>
                    <a:lnTo>
                      <a:pt x="2949" y="9561"/>
                    </a:lnTo>
                    <a:lnTo>
                      <a:pt x="2949" y="9581"/>
                    </a:lnTo>
                    <a:lnTo>
                      <a:pt x="2961" y="9602"/>
                    </a:lnTo>
                    <a:lnTo>
                      <a:pt x="2961" y="9615"/>
                    </a:lnTo>
                    <a:lnTo>
                      <a:pt x="2961" y="9635"/>
                    </a:lnTo>
                    <a:cubicBezTo>
                      <a:pt x="2969" y="9644"/>
                      <a:pt x="2977" y="9653"/>
                      <a:pt x="2984" y="9662"/>
                    </a:cubicBezTo>
                    <a:cubicBezTo>
                      <a:pt x="2987" y="9669"/>
                      <a:pt x="2991" y="9676"/>
                      <a:pt x="2995" y="9683"/>
                    </a:cubicBezTo>
                    <a:lnTo>
                      <a:pt x="2995" y="9696"/>
                    </a:lnTo>
                    <a:cubicBezTo>
                      <a:pt x="3002" y="9703"/>
                      <a:pt x="3010" y="9709"/>
                      <a:pt x="3017" y="9716"/>
                    </a:cubicBezTo>
                    <a:cubicBezTo>
                      <a:pt x="3024" y="9725"/>
                      <a:pt x="3033" y="9734"/>
                      <a:pt x="3040" y="9743"/>
                    </a:cubicBezTo>
                    <a:cubicBezTo>
                      <a:pt x="3051" y="9750"/>
                      <a:pt x="3061" y="9757"/>
                      <a:pt x="3073" y="9764"/>
                    </a:cubicBezTo>
                    <a:cubicBezTo>
                      <a:pt x="3084" y="9771"/>
                      <a:pt x="3094" y="9777"/>
                      <a:pt x="3106" y="9784"/>
                    </a:cubicBezTo>
                    <a:cubicBezTo>
                      <a:pt x="3113" y="9788"/>
                      <a:pt x="3121" y="9793"/>
                      <a:pt x="3128" y="9797"/>
                    </a:cubicBezTo>
                    <a:cubicBezTo>
                      <a:pt x="3142" y="9804"/>
                      <a:pt x="3157" y="9811"/>
                      <a:pt x="3171" y="9818"/>
                    </a:cubicBezTo>
                    <a:cubicBezTo>
                      <a:pt x="3183" y="9825"/>
                      <a:pt x="3193" y="9831"/>
                      <a:pt x="3204" y="9838"/>
                    </a:cubicBezTo>
                    <a:cubicBezTo>
                      <a:pt x="3219" y="9840"/>
                      <a:pt x="3234" y="9843"/>
                      <a:pt x="3248" y="9845"/>
                    </a:cubicBezTo>
                    <a:cubicBezTo>
                      <a:pt x="3259" y="9852"/>
                      <a:pt x="3271" y="9858"/>
                      <a:pt x="3282" y="9865"/>
                    </a:cubicBezTo>
                    <a:lnTo>
                      <a:pt x="3315" y="9865"/>
                    </a:lnTo>
                    <a:cubicBezTo>
                      <a:pt x="3319" y="9867"/>
                      <a:pt x="3322" y="9870"/>
                      <a:pt x="3326" y="9872"/>
                    </a:cubicBezTo>
                    <a:lnTo>
                      <a:pt x="3338" y="9872"/>
                    </a:lnTo>
                    <a:lnTo>
                      <a:pt x="3359" y="9872"/>
                    </a:lnTo>
                    <a:lnTo>
                      <a:pt x="3371" y="9872"/>
                    </a:lnTo>
                    <a:lnTo>
                      <a:pt x="3382" y="9872"/>
                    </a:lnTo>
                    <a:lnTo>
                      <a:pt x="3404" y="9872"/>
                    </a:lnTo>
                    <a:lnTo>
                      <a:pt x="3415" y="9872"/>
                    </a:lnTo>
                    <a:cubicBezTo>
                      <a:pt x="3426" y="9879"/>
                      <a:pt x="3436" y="9885"/>
                      <a:pt x="3448" y="9892"/>
                    </a:cubicBezTo>
                    <a:cubicBezTo>
                      <a:pt x="3455" y="9894"/>
                      <a:pt x="3462" y="9897"/>
                      <a:pt x="3469" y="9899"/>
                    </a:cubicBezTo>
                    <a:lnTo>
                      <a:pt x="3502" y="9905"/>
                    </a:lnTo>
                    <a:lnTo>
                      <a:pt x="3536" y="9905"/>
                    </a:lnTo>
                    <a:lnTo>
                      <a:pt x="3580" y="9905"/>
                    </a:lnTo>
                    <a:cubicBezTo>
                      <a:pt x="3592" y="9910"/>
                      <a:pt x="3602" y="9914"/>
                      <a:pt x="3613" y="9919"/>
                    </a:cubicBezTo>
                    <a:cubicBezTo>
                      <a:pt x="3628" y="9921"/>
                      <a:pt x="3643" y="9924"/>
                      <a:pt x="3657" y="9926"/>
                    </a:cubicBezTo>
                    <a:cubicBezTo>
                      <a:pt x="3661" y="9933"/>
                      <a:pt x="3665" y="9939"/>
                      <a:pt x="3669" y="9946"/>
                    </a:cubicBezTo>
                    <a:cubicBezTo>
                      <a:pt x="3694" y="9948"/>
                      <a:pt x="3720" y="9951"/>
                      <a:pt x="3746" y="9953"/>
                    </a:cubicBezTo>
                    <a:cubicBezTo>
                      <a:pt x="3765" y="9957"/>
                      <a:pt x="3783" y="9962"/>
                      <a:pt x="3801" y="9966"/>
                    </a:cubicBezTo>
                    <a:cubicBezTo>
                      <a:pt x="3827" y="9968"/>
                      <a:pt x="3853" y="9971"/>
                      <a:pt x="3878" y="9973"/>
                    </a:cubicBezTo>
                    <a:lnTo>
                      <a:pt x="3934" y="9973"/>
                    </a:lnTo>
                    <a:cubicBezTo>
                      <a:pt x="3960" y="9975"/>
                      <a:pt x="3985" y="9978"/>
                      <a:pt x="4012" y="9980"/>
                    </a:cubicBezTo>
                    <a:cubicBezTo>
                      <a:pt x="4038" y="9984"/>
                      <a:pt x="4063" y="9989"/>
                      <a:pt x="4089" y="9993"/>
                    </a:cubicBezTo>
                    <a:lnTo>
                      <a:pt x="4144" y="9993"/>
                    </a:lnTo>
                    <a:cubicBezTo>
                      <a:pt x="4170" y="9995"/>
                      <a:pt x="4195" y="9998"/>
                      <a:pt x="4221" y="10000"/>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6"/>
              <p:cNvSpPr>
                <a:spLocks/>
              </p:cNvSpPr>
              <p:nvPr/>
            </p:nvSpPr>
            <p:spPr bwMode="auto">
              <a:xfrm>
                <a:off x="8318501" y="6154738"/>
                <a:ext cx="403225" cy="139700"/>
              </a:xfrm>
              <a:custGeom>
                <a:avLst/>
                <a:gdLst/>
                <a:ahLst/>
                <a:cxnLst>
                  <a:cxn ang="0">
                    <a:pos x="105" y="88"/>
                  </a:cxn>
                  <a:cxn ang="0">
                    <a:pos x="129" y="88"/>
                  </a:cxn>
                  <a:cxn ang="0">
                    <a:pos x="155" y="87"/>
                  </a:cxn>
                  <a:cxn ang="0">
                    <a:pos x="179" y="84"/>
                  </a:cxn>
                  <a:cxn ang="0">
                    <a:pos x="196" y="81"/>
                  </a:cxn>
                  <a:cxn ang="0">
                    <a:pos x="202" y="80"/>
                  </a:cxn>
                  <a:cxn ang="0">
                    <a:pos x="209" y="79"/>
                  </a:cxn>
                  <a:cxn ang="0">
                    <a:pos x="216" y="77"/>
                  </a:cxn>
                  <a:cxn ang="0">
                    <a:pos x="224" y="73"/>
                  </a:cxn>
                  <a:cxn ang="0">
                    <a:pos x="233" y="69"/>
                  </a:cxn>
                  <a:cxn ang="0">
                    <a:pos x="244" y="64"/>
                  </a:cxn>
                  <a:cxn ang="0">
                    <a:pos x="252" y="56"/>
                  </a:cxn>
                  <a:cxn ang="0">
                    <a:pos x="252" y="45"/>
                  </a:cxn>
                  <a:cxn ang="0">
                    <a:pos x="248" y="35"/>
                  </a:cxn>
                  <a:cxn ang="0">
                    <a:pos x="243" y="27"/>
                  </a:cxn>
                  <a:cxn ang="0">
                    <a:pos x="235" y="22"/>
                  </a:cxn>
                  <a:cxn ang="0">
                    <a:pos x="227" y="18"/>
                  </a:cxn>
                  <a:cxn ang="0">
                    <a:pos x="220" y="14"/>
                  </a:cxn>
                  <a:cxn ang="0">
                    <a:pos x="212" y="11"/>
                  </a:cxn>
                  <a:cxn ang="0">
                    <a:pos x="204" y="8"/>
                  </a:cxn>
                  <a:cxn ang="0">
                    <a:pos x="196" y="6"/>
                  </a:cxn>
                  <a:cxn ang="0">
                    <a:pos x="189" y="4"/>
                  </a:cxn>
                  <a:cxn ang="0">
                    <a:pos x="182" y="3"/>
                  </a:cxn>
                  <a:cxn ang="0">
                    <a:pos x="177" y="2"/>
                  </a:cxn>
                  <a:cxn ang="0">
                    <a:pos x="151" y="0"/>
                  </a:cxn>
                  <a:cxn ang="0">
                    <a:pos x="106" y="0"/>
                  </a:cxn>
                  <a:cxn ang="0">
                    <a:pos x="63" y="6"/>
                  </a:cxn>
                  <a:cxn ang="0">
                    <a:pos x="32" y="15"/>
                  </a:cxn>
                  <a:cxn ang="0">
                    <a:pos x="13" y="25"/>
                  </a:cxn>
                  <a:cxn ang="0">
                    <a:pos x="4" y="34"/>
                  </a:cxn>
                  <a:cxn ang="0">
                    <a:pos x="1" y="40"/>
                  </a:cxn>
                  <a:cxn ang="0">
                    <a:pos x="0" y="45"/>
                  </a:cxn>
                  <a:cxn ang="0">
                    <a:pos x="0" y="52"/>
                  </a:cxn>
                  <a:cxn ang="0">
                    <a:pos x="5" y="61"/>
                  </a:cxn>
                  <a:cxn ang="0">
                    <a:pos x="16" y="71"/>
                  </a:cxn>
                  <a:cxn ang="0">
                    <a:pos x="28" y="77"/>
                  </a:cxn>
                  <a:cxn ang="0">
                    <a:pos x="43" y="81"/>
                  </a:cxn>
                  <a:cxn ang="0">
                    <a:pos x="54" y="83"/>
                  </a:cxn>
                  <a:cxn ang="0">
                    <a:pos x="62" y="84"/>
                  </a:cxn>
                  <a:cxn ang="0">
                    <a:pos x="70" y="85"/>
                  </a:cxn>
                  <a:cxn ang="0">
                    <a:pos x="77" y="85"/>
                  </a:cxn>
                  <a:cxn ang="0">
                    <a:pos x="82" y="87"/>
                  </a:cxn>
                  <a:cxn ang="0">
                    <a:pos x="86" y="87"/>
                  </a:cxn>
                  <a:cxn ang="0">
                    <a:pos x="89" y="87"/>
                  </a:cxn>
                  <a:cxn ang="0">
                    <a:pos x="92" y="88"/>
                  </a:cxn>
                </a:cxnLst>
                <a:rect l="0" t="0" r="r" b="b"/>
                <a:pathLst>
                  <a:path w="254" h="88">
                    <a:moveTo>
                      <a:pt x="93" y="88"/>
                    </a:moveTo>
                    <a:lnTo>
                      <a:pt x="105" y="88"/>
                    </a:lnTo>
                    <a:lnTo>
                      <a:pt x="117" y="88"/>
                    </a:lnTo>
                    <a:lnTo>
                      <a:pt x="129" y="88"/>
                    </a:lnTo>
                    <a:lnTo>
                      <a:pt x="142" y="87"/>
                    </a:lnTo>
                    <a:lnTo>
                      <a:pt x="155" y="87"/>
                    </a:lnTo>
                    <a:lnTo>
                      <a:pt x="167" y="85"/>
                    </a:lnTo>
                    <a:lnTo>
                      <a:pt x="179" y="84"/>
                    </a:lnTo>
                    <a:lnTo>
                      <a:pt x="192" y="83"/>
                    </a:lnTo>
                    <a:lnTo>
                      <a:pt x="196" y="81"/>
                    </a:lnTo>
                    <a:lnTo>
                      <a:pt x="200" y="81"/>
                    </a:lnTo>
                    <a:lnTo>
                      <a:pt x="202" y="80"/>
                    </a:lnTo>
                    <a:lnTo>
                      <a:pt x="206" y="80"/>
                    </a:lnTo>
                    <a:lnTo>
                      <a:pt x="209" y="79"/>
                    </a:lnTo>
                    <a:lnTo>
                      <a:pt x="212" y="77"/>
                    </a:lnTo>
                    <a:lnTo>
                      <a:pt x="216" y="77"/>
                    </a:lnTo>
                    <a:lnTo>
                      <a:pt x="219" y="76"/>
                    </a:lnTo>
                    <a:lnTo>
                      <a:pt x="224" y="73"/>
                    </a:lnTo>
                    <a:lnTo>
                      <a:pt x="228" y="72"/>
                    </a:lnTo>
                    <a:lnTo>
                      <a:pt x="233" y="69"/>
                    </a:lnTo>
                    <a:lnTo>
                      <a:pt x="239" y="67"/>
                    </a:lnTo>
                    <a:lnTo>
                      <a:pt x="244" y="64"/>
                    </a:lnTo>
                    <a:lnTo>
                      <a:pt x="248" y="61"/>
                    </a:lnTo>
                    <a:lnTo>
                      <a:pt x="252" y="56"/>
                    </a:lnTo>
                    <a:lnTo>
                      <a:pt x="254" y="50"/>
                    </a:lnTo>
                    <a:lnTo>
                      <a:pt x="252" y="45"/>
                    </a:lnTo>
                    <a:lnTo>
                      <a:pt x="251" y="40"/>
                    </a:lnTo>
                    <a:lnTo>
                      <a:pt x="248" y="35"/>
                    </a:lnTo>
                    <a:lnTo>
                      <a:pt x="246" y="31"/>
                    </a:lnTo>
                    <a:lnTo>
                      <a:pt x="243" y="27"/>
                    </a:lnTo>
                    <a:lnTo>
                      <a:pt x="239" y="25"/>
                    </a:lnTo>
                    <a:lnTo>
                      <a:pt x="235" y="22"/>
                    </a:lnTo>
                    <a:lnTo>
                      <a:pt x="231" y="19"/>
                    </a:lnTo>
                    <a:lnTo>
                      <a:pt x="227" y="18"/>
                    </a:lnTo>
                    <a:lnTo>
                      <a:pt x="223" y="17"/>
                    </a:lnTo>
                    <a:lnTo>
                      <a:pt x="220" y="14"/>
                    </a:lnTo>
                    <a:lnTo>
                      <a:pt x="216" y="13"/>
                    </a:lnTo>
                    <a:lnTo>
                      <a:pt x="212" y="11"/>
                    </a:lnTo>
                    <a:lnTo>
                      <a:pt x="208" y="10"/>
                    </a:lnTo>
                    <a:lnTo>
                      <a:pt x="204" y="8"/>
                    </a:lnTo>
                    <a:lnTo>
                      <a:pt x="200" y="7"/>
                    </a:lnTo>
                    <a:lnTo>
                      <a:pt x="196" y="6"/>
                    </a:lnTo>
                    <a:lnTo>
                      <a:pt x="193" y="6"/>
                    </a:lnTo>
                    <a:lnTo>
                      <a:pt x="189" y="4"/>
                    </a:lnTo>
                    <a:lnTo>
                      <a:pt x="186" y="3"/>
                    </a:lnTo>
                    <a:lnTo>
                      <a:pt x="182" y="3"/>
                    </a:lnTo>
                    <a:lnTo>
                      <a:pt x="179" y="3"/>
                    </a:lnTo>
                    <a:lnTo>
                      <a:pt x="177" y="2"/>
                    </a:lnTo>
                    <a:lnTo>
                      <a:pt x="174" y="2"/>
                    </a:lnTo>
                    <a:lnTo>
                      <a:pt x="151" y="0"/>
                    </a:lnTo>
                    <a:lnTo>
                      <a:pt x="129" y="0"/>
                    </a:lnTo>
                    <a:lnTo>
                      <a:pt x="106" y="0"/>
                    </a:lnTo>
                    <a:lnTo>
                      <a:pt x="85" y="2"/>
                    </a:lnTo>
                    <a:lnTo>
                      <a:pt x="63" y="6"/>
                    </a:lnTo>
                    <a:lnTo>
                      <a:pt x="43" y="11"/>
                    </a:lnTo>
                    <a:lnTo>
                      <a:pt x="32" y="15"/>
                    </a:lnTo>
                    <a:lnTo>
                      <a:pt x="23" y="21"/>
                    </a:lnTo>
                    <a:lnTo>
                      <a:pt x="13" y="25"/>
                    </a:lnTo>
                    <a:lnTo>
                      <a:pt x="4" y="31"/>
                    </a:lnTo>
                    <a:lnTo>
                      <a:pt x="4" y="34"/>
                    </a:lnTo>
                    <a:lnTo>
                      <a:pt x="2" y="37"/>
                    </a:lnTo>
                    <a:lnTo>
                      <a:pt x="1" y="40"/>
                    </a:lnTo>
                    <a:lnTo>
                      <a:pt x="1" y="42"/>
                    </a:lnTo>
                    <a:lnTo>
                      <a:pt x="0" y="45"/>
                    </a:lnTo>
                    <a:lnTo>
                      <a:pt x="0" y="49"/>
                    </a:lnTo>
                    <a:lnTo>
                      <a:pt x="0" y="52"/>
                    </a:lnTo>
                    <a:lnTo>
                      <a:pt x="1" y="54"/>
                    </a:lnTo>
                    <a:lnTo>
                      <a:pt x="5" y="61"/>
                    </a:lnTo>
                    <a:lnTo>
                      <a:pt x="11" y="67"/>
                    </a:lnTo>
                    <a:lnTo>
                      <a:pt x="16" y="71"/>
                    </a:lnTo>
                    <a:lnTo>
                      <a:pt x="21" y="75"/>
                    </a:lnTo>
                    <a:lnTo>
                      <a:pt x="28" y="77"/>
                    </a:lnTo>
                    <a:lnTo>
                      <a:pt x="35" y="79"/>
                    </a:lnTo>
                    <a:lnTo>
                      <a:pt x="43" y="81"/>
                    </a:lnTo>
                    <a:lnTo>
                      <a:pt x="50" y="83"/>
                    </a:lnTo>
                    <a:lnTo>
                      <a:pt x="54" y="83"/>
                    </a:lnTo>
                    <a:lnTo>
                      <a:pt x="58" y="83"/>
                    </a:lnTo>
                    <a:lnTo>
                      <a:pt x="62" y="84"/>
                    </a:lnTo>
                    <a:lnTo>
                      <a:pt x="66" y="84"/>
                    </a:lnTo>
                    <a:lnTo>
                      <a:pt x="70" y="85"/>
                    </a:lnTo>
                    <a:lnTo>
                      <a:pt x="73" y="85"/>
                    </a:lnTo>
                    <a:lnTo>
                      <a:pt x="77" y="85"/>
                    </a:lnTo>
                    <a:lnTo>
                      <a:pt x="79" y="87"/>
                    </a:lnTo>
                    <a:lnTo>
                      <a:pt x="82" y="87"/>
                    </a:lnTo>
                    <a:lnTo>
                      <a:pt x="83" y="87"/>
                    </a:lnTo>
                    <a:lnTo>
                      <a:pt x="86" y="87"/>
                    </a:lnTo>
                    <a:lnTo>
                      <a:pt x="88" y="87"/>
                    </a:lnTo>
                    <a:lnTo>
                      <a:pt x="89" y="87"/>
                    </a:lnTo>
                    <a:lnTo>
                      <a:pt x="90" y="87"/>
                    </a:lnTo>
                    <a:lnTo>
                      <a:pt x="92" y="88"/>
                    </a:lnTo>
                    <a:lnTo>
                      <a:pt x="93" y="88"/>
                    </a:lnTo>
                    <a:close/>
                  </a:path>
                </a:pathLst>
              </a:custGeom>
              <a:solidFill>
                <a:srgbClr val="B08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9"/>
              <p:cNvSpPr>
                <a:spLocks/>
              </p:cNvSpPr>
              <p:nvPr/>
            </p:nvSpPr>
            <p:spPr bwMode="auto">
              <a:xfrm>
                <a:off x="7885113" y="6075363"/>
                <a:ext cx="579437" cy="127000"/>
              </a:xfrm>
              <a:custGeom>
                <a:avLst/>
                <a:gdLst/>
                <a:ahLst/>
                <a:cxnLst>
                  <a:cxn ang="0">
                    <a:pos x="62" y="80"/>
                  </a:cxn>
                  <a:cxn ang="0">
                    <a:pos x="120" y="80"/>
                  </a:cxn>
                  <a:cxn ang="0">
                    <a:pos x="177" y="77"/>
                  </a:cxn>
                  <a:cxn ang="0">
                    <a:pos x="235" y="75"/>
                  </a:cxn>
                  <a:cxn ang="0">
                    <a:pos x="267" y="68"/>
                  </a:cxn>
                  <a:cxn ang="0">
                    <a:pos x="277" y="58"/>
                  </a:cxn>
                  <a:cxn ang="0">
                    <a:pos x="289" y="53"/>
                  </a:cxn>
                  <a:cxn ang="0">
                    <a:pos x="300" y="49"/>
                  </a:cxn>
                  <a:cxn ang="0">
                    <a:pos x="313" y="45"/>
                  </a:cxn>
                  <a:cxn ang="0">
                    <a:pos x="328" y="42"/>
                  </a:cxn>
                  <a:cxn ang="0">
                    <a:pos x="343" y="41"/>
                  </a:cxn>
                  <a:cxn ang="0">
                    <a:pos x="358" y="40"/>
                  </a:cxn>
                  <a:cxn ang="0">
                    <a:pos x="365" y="34"/>
                  </a:cxn>
                  <a:cxn ang="0">
                    <a:pos x="362" y="27"/>
                  </a:cxn>
                  <a:cxn ang="0">
                    <a:pos x="359" y="21"/>
                  </a:cxn>
                  <a:cxn ang="0">
                    <a:pos x="355" y="15"/>
                  </a:cxn>
                  <a:cxn ang="0">
                    <a:pos x="350" y="13"/>
                  </a:cxn>
                  <a:cxn ang="0">
                    <a:pos x="346" y="11"/>
                  </a:cxn>
                  <a:cxn ang="0">
                    <a:pos x="342" y="10"/>
                  </a:cxn>
                  <a:cxn ang="0">
                    <a:pos x="338" y="9"/>
                  </a:cxn>
                  <a:cxn ang="0">
                    <a:pos x="329" y="9"/>
                  </a:cxn>
                  <a:cxn ang="0">
                    <a:pos x="319" y="6"/>
                  </a:cxn>
                  <a:cxn ang="0">
                    <a:pos x="308" y="3"/>
                  </a:cxn>
                  <a:cxn ang="0">
                    <a:pos x="297" y="2"/>
                  </a:cxn>
                  <a:cxn ang="0">
                    <a:pos x="271" y="0"/>
                  </a:cxn>
                  <a:cxn ang="0">
                    <a:pos x="231" y="2"/>
                  </a:cxn>
                  <a:cxn ang="0">
                    <a:pos x="190" y="7"/>
                  </a:cxn>
                  <a:cxn ang="0">
                    <a:pos x="151" y="11"/>
                  </a:cxn>
                  <a:cxn ang="0">
                    <a:pos x="126" y="13"/>
                  </a:cxn>
                  <a:cxn ang="0">
                    <a:pos x="116" y="14"/>
                  </a:cxn>
                  <a:cxn ang="0">
                    <a:pos x="107" y="15"/>
                  </a:cxn>
                  <a:cxn ang="0">
                    <a:pos x="97" y="18"/>
                  </a:cxn>
                  <a:cxn ang="0">
                    <a:pos x="88" y="21"/>
                  </a:cxn>
                  <a:cxn ang="0">
                    <a:pos x="80" y="22"/>
                  </a:cxn>
                  <a:cxn ang="0">
                    <a:pos x="73" y="25"/>
                  </a:cxn>
                  <a:cxn ang="0">
                    <a:pos x="66" y="27"/>
                  </a:cxn>
                  <a:cxn ang="0">
                    <a:pos x="58" y="29"/>
                  </a:cxn>
                  <a:cxn ang="0">
                    <a:pos x="50" y="30"/>
                  </a:cxn>
                  <a:cxn ang="0">
                    <a:pos x="43" y="33"/>
                  </a:cxn>
                  <a:cxn ang="0">
                    <a:pos x="36" y="36"/>
                  </a:cxn>
                  <a:cxn ang="0">
                    <a:pos x="28" y="38"/>
                  </a:cxn>
                  <a:cxn ang="0">
                    <a:pos x="22" y="42"/>
                  </a:cxn>
                  <a:cxn ang="0">
                    <a:pos x="16" y="46"/>
                  </a:cxn>
                  <a:cxn ang="0">
                    <a:pos x="9" y="52"/>
                  </a:cxn>
                  <a:cxn ang="0">
                    <a:pos x="5" y="57"/>
                  </a:cxn>
                  <a:cxn ang="0">
                    <a:pos x="4" y="63"/>
                  </a:cxn>
                  <a:cxn ang="0">
                    <a:pos x="1" y="68"/>
                  </a:cxn>
                  <a:cxn ang="0">
                    <a:pos x="0" y="72"/>
                  </a:cxn>
                  <a:cxn ang="0">
                    <a:pos x="34" y="80"/>
                  </a:cxn>
                </a:cxnLst>
                <a:rect l="0" t="0" r="r" b="b"/>
                <a:pathLst>
                  <a:path w="365" h="80">
                    <a:moveTo>
                      <a:pt x="34" y="80"/>
                    </a:moveTo>
                    <a:lnTo>
                      <a:pt x="62" y="80"/>
                    </a:lnTo>
                    <a:lnTo>
                      <a:pt x="90" y="80"/>
                    </a:lnTo>
                    <a:lnTo>
                      <a:pt x="120" y="80"/>
                    </a:lnTo>
                    <a:lnTo>
                      <a:pt x="149" y="79"/>
                    </a:lnTo>
                    <a:lnTo>
                      <a:pt x="177" y="77"/>
                    </a:lnTo>
                    <a:lnTo>
                      <a:pt x="205" y="77"/>
                    </a:lnTo>
                    <a:lnTo>
                      <a:pt x="235" y="75"/>
                    </a:lnTo>
                    <a:lnTo>
                      <a:pt x="263" y="73"/>
                    </a:lnTo>
                    <a:lnTo>
                      <a:pt x="267" y="68"/>
                    </a:lnTo>
                    <a:lnTo>
                      <a:pt x="271" y="63"/>
                    </a:lnTo>
                    <a:lnTo>
                      <a:pt x="277" y="58"/>
                    </a:lnTo>
                    <a:lnTo>
                      <a:pt x="284" y="56"/>
                    </a:lnTo>
                    <a:lnTo>
                      <a:pt x="289" y="53"/>
                    </a:lnTo>
                    <a:lnTo>
                      <a:pt x="294" y="50"/>
                    </a:lnTo>
                    <a:lnTo>
                      <a:pt x="300" y="49"/>
                    </a:lnTo>
                    <a:lnTo>
                      <a:pt x="305" y="46"/>
                    </a:lnTo>
                    <a:lnTo>
                      <a:pt x="313" y="45"/>
                    </a:lnTo>
                    <a:lnTo>
                      <a:pt x="321" y="44"/>
                    </a:lnTo>
                    <a:lnTo>
                      <a:pt x="328" y="42"/>
                    </a:lnTo>
                    <a:lnTo>
                      <a:pt x="336" y="41"/>
                    </a:lnTo>
                    <a:lnTo>
                      <a:pt x="343" y="41"/>
                    </a:lnTo>
                    <a:lnTo>
                      <a:pt x="351" y="40"/>
                    </a:lnTo>
                    <a:lnTo>
                      <a:pt x="358" y="40"/>
                    </a:lnTo>
                    <a:lnTo>
                      <a:pt x="365" y="38"/>
                    </a:lnTo>
                    <a:lnTo>
                      <a:pt x="365" y="34"/>
                    </a:lnTo>
                    <a:lnTo>
                      <a:pt x="363" y="31"/>
                    </a:lnTo>
                    <a:lnTo>
                      <a:pt x="362" y="27"/>
                    </a:lnTo>
                    <a:lnTo>
                      <a:pt x="361" y="25"/>
                    </a:lnTo>
                    <a:lnTo>
                      <a:pt x="359" y="21"/>
                    </a:lnTo>
                    <a:lnTo>
                      <a:pt x="358" y="18"/>
                    </a:lnTo>
                    <a:lnTo>
                      <a:pt x="355" y="15"/>
                    </a:lnTo>
                    <a:lnTo>
                      <a:pt x="352" y="14"/>
                    </a:lnTo>
                    <a:lnTo>
                      <a:pt x="350" y="13"/>
                    </a:lnTo>
                    <a:lnTo>
                      <a:pt x="348" y="13"/>
                    </a:lnTo>
                    <a:lnTo>
                      <a:pt x="346" y="11"/>
                    </a:lnTo>
                    <a:lnTo>
                      <a:pt x="344" y="10"/>
                    </a:lnTo>
                    <a:lnTo>
                      <a:pt x="342" y="10"/>
                    </a:lnTo>
                    <a:lnTo>
                      <a:pt x="340" y="9"/>
                    </a:lnTo>
                    <a:lnTo>
                      <a:pt x="338" y="9"/>
                    </a:lnTo>
                    <a:lnTo>
                      <a:pt x="335" y="9"/>
                    </a:lnTo>
                    <a:lnTo>
                      <a:pt x="329" y="9"/>
                    </a:lnTo>
                    <a:lnTo>
                      <a:pt x="324" y="7"/>
                    </a:lnTo>
                    <a:lnTo>
                      <a:pt x="319" y="6"/>
                    </a:lnTo>
                    <a:lnTo>
                      <a:pt x="313" y="4"/>
                    </a:lnTo>
                    <a:lnTo>
                      <a:pt x="308" y="3"/>
                    </a:lnTo>
                    <a:lnTo>
                      <a:pt x="302" y="3"/>
                    </a:lnTo>
                    <a:lnTo>
                      <a:pt x="297" y="2"/>
                    </a:lnTo>
                    <a:lnTo>
                      <a:pt x="292" y="2"/>
                    </a:lnTo>
                    <a:lnTo>
                      <a:pt x="271" y="0"/>
                    </a:lnTo>
                    <a:lnTo>
                      <a:pt x="251" y="0"/>
                    </a:lnTo>
                    <a:lnTo>
                      <a:pt x="231" y="2"/>
                    </a:lnTo>
                    <a:lnTo>
                      <a:pt x="211" y="4"/>
                    </a:lnTo>
                    <a:lnTo>
                      <a:pt x="190" y="7"/>
                    </a:lnTo>
                    <a:lnTo>
                      <a:pt x="171" y="9"/>
                    </a:lnTo>
                    <a:lnTo>
                      <a:pt x="151" y="11"/>
                    </a:lnTo>
                    <a:lnTo>
                      <a:pt x="131" y="13"/>
                    </a:lnTo>
                    <a:lnTo>
                      <a:pt x="126" y="13"/>
                    </a:lnTo>
                    <a:lnTo>
                      <a:pt x="121" y="14"/>
                    </a:lnTo>
                    <a:lnTo>
                      <a:pt x="116" y="14"/>
                    </a:lnTo>
                    <a:lnTo>
                      <a:pt x="112" y="15"/>
                    </a:lnTo>
                    <a:lnTo>
                      <a:pt x="107" y="15"/>
                    </a:lnTo>
                    <a:lnTo>
                      <a:pt x="103" y="17"/>
                    </a:lnTo>
                    <a:lnTo>
                      <a:pt x="97" y="18"/>
                    </a:lnTo>
                    <a:lnTo>
                      <a:pt x="92" y="21"/>
                    </a:lnTo>
                    <a:lnTo>
                      <a:pt x="88" y="21"/>
                    </a:lnTo>
                    <a:lnTo>
                      <a:pt x="84" y="21"/>
                    </a:lnTo>
                    <a:lnTo>
                      <a:pt x="80" y="22"/>
                    </a:lnTo>
                    <a:lnTo>
                      <a:pt x="77" y="23"/>
                    </a:lnTo>
                    <a:lnTo>
                      <a:pt x="73" y="25"/>
                    </a:lnTo>
                    <a:lnTo>
                      <a:pt x="70" y="26"/>
                    </a:lnTo>
                    <a:lnTo>
                      <a:pt x="66" y="27"/>
                    </a:lnTo>
                    <a:lnTo>
                      <a:pt x="61" y="27"/>
                    </a:lnTo>
                    <a:lnTo>
                      <a:pt x="58" y="29"/>
                    </a:lnTo>
                    <a:lnTo>
                      <a:pt x="54" y="29"/>
                    </a:lnTo>
                    <a:lnTo>
                      <a:pt x="50" y="30"/>
                    </a:lnTo>
                    <a:lnTo>
                      <a:pt x="47" y="31"/>
                    </a:lnTo>
                    <a:lnTo>
                      <a:pt x="43" y="33"/>
                    </a:lnTo>
                    <a:lnTo>
                      <a:pt x="40" y="34"/>
                    </a:lnTo>
                    <a:lnTo>
                      <a:pt x="36" y="36"/>
                    </a:lnTo>
                    <a:lnTo>
                      <a:pt x="32" y="37"/>
                    </a:lnTo>
                    <a:lnTo>
                      <a:pt x="28" y="38"/>
                    </a:lnTo>
                    <a:lnTo>
                      <a:pt x="26" y="41"/>
                    </a:lnTo>
                    <a:lnTo>
                      <a:pt x="22" y="42"/>
                    </a:lnTo>
                    <a:lnTo>
                      <a:pt x="19" y="45"/>
                    </a:lnTo>
                    <a:lnTo>
                      <a:pt x="16" y="46"/>
                    </a:lnTo>
                    <a:lnTo>
                      <a:pt x="13" y="49"/>
                    </a:lnTo>
                    <a:lnTo>
                      <a:pt x="9" y="52"/>
                    </a:lnTo>
                    <a:lnTo>
                      <a:pt x="7" y="54"/>
                    </a:lnTo>
                    <a:lnTo>
                      <a:pt x="5" y="57"/>
                    </a:lnTo>
                    <a:lnTo>
                      <a:pt x="5" y="60"/>
                    </a:lnTo>
                    <a:lnTo>
                      <a:pt x="4" y="63"/>
                    </a:lnTo>
                    <a:lnTo>
                      <a:pt x="3" y="65"/>
                    </a:lnTo>
                    <a:lnTo>
                      <a:pt x="1" y="68"/>
                    </a:lnTo>
                    <a:lnTo>
                      <a:pt x="0" y="69"/>
                    </a:lnTo>
                    <a:lnTo>
                      <a:pt x="0" y="72"/>
                    </a:lnTo>
                    <a:lnTo>
                      <a:pt x="0" y="73"/>
                    </a:lnTo>
                    <a:lnTo>
                      <a:pt x="34" y="80"/>
                    </a:lnTo>
                    <a:close/>
                  </a:path>
                </a:pathLst>
              </a:custGeom>
              <a:solidFill>
                <a:srgbClr val="B08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11"/>
              <p:cNvSpPr>
                <a:spLocks/>
              </p:cNvSpPr>
              <p:nvPr/>
            </p:nvSpPr>
            <p:spPr bwMode="auto">
              <a:xfrm>
                <a:off x="8294688" y="5522913"/>
                <a:ext cx="344487" cy="611188"/>
              </a:xfrm>
              <a:custGeom>
                <a:avLst/>
                <a:gdLst/>
                <a:ahLst/>
                <a:cxnLst>
                  <a:cxn ang="0">
                    <a:pos x="170" y="385"/>
                  </a:cxn>
                  <a:cxn ang="0">
                    <a:pos x="173" y="385"/>
                  </a:cxn>
                  <a:cxn ang="0">
                    <a:pos x="175" y="385"/>
                  </a:cxn>
                  <a:cxn ang="0">
                    <a:pos x="184" y="367"/>
                  </a:cxn>
                  <a:cxn ang="0">
                    <a:pos x="189" y="350"/>
                  </a:cxn>
                  <a:cxn ang="0">
                    <a:pos x="193" y="335"/>
                  </a:cxn>
                  <a:cxn ang="0">
                    <a:pos x="196" y="325"/>
                  </a:cxn>
                  <a:cxn ang="0">
                    <a:pos x="197" y="316"/>
                  </a:cxn>
                  <a:cxn ang="0">
                    <a:pos x="204" y="294"/>
                  </a:cxn>
                  <a:cxn ang="0">
                    <a:pos x="208" y="269"/>
                  </a:cxn>
                  <a:cxn ang="0">
                    <a:pos x="213" y="242"/>
                  </a:cxn>
                  <a:cxn ang="0">
                    <a:pos x="217" y="166"/>
                  </a:cxn>
                  <a:cxn ang="0">
                    <a:pos x="217" y="91"/>
                  </a:cxn>
                  <a:cxn ang="0">
                    <a:pos x="201" y="50"/>
                  </a:cxn>
                  <a:cxn ang="0">
                    <a:pos x="150" y="76"/>
                  </a:cxn>
                  <a:cxn ang="0">
                    <a:pos x="105" y="84"/>
                  </a:cxn>
                  <a:cxn ang="0">
                    <a:pos x="77" y="78"/>
                  </a:cxn>
                  <a:cxn ang="0">
                    <a:pos x="69" y="73"/>
                  </a:cxn>
                  <a:cxn ang="0">
                    <a:pos x="61" y="66"/>
                  </a:cxn>
                  <a:cxn ang="0">
                    <a:pos x="54" y="61"/>
                  </a:cxn>
                  <a:cxn ang="0">
                    <a:pos x="51" y="58"/>
                  </a:cxn>
                  <a:cxn ang="0">
                    <a:pos x="49" y="55"/>
                  </a:cxn>
                  <a:cxn ang="0">
                    <a:pos x="35" y="43"/>
                  </a:cxn>
                  <a:cxn ang="0">
                    <a:pos x="22" y="22"/>
                  </a:cxn>
                  <a:cxn ang="0">
                    <a:pos x="11" y="0"/>
                  </a:cxn>
                  <a:cxn ang="0">
                    <a:pos x="4" y="20"/>
                  </a:cxn>
                  <a:cxn ang="0">
                    <a:pos x="3" y="42"/>
                  </a:cxn>
                  <a:cxn ang="0">
                    <a:pos x="0" y="70"/>
                  </a:cxn>
                  <a:cxn ang="0">
                    <a:pos x="1" y="108"/>
                  </a:cxn>
                  <a:cxn ang="0">
                    <a:pos x="7" y="145"/>
                  </a:cxn>
                  <a:cxn ang="0">
                    <a:pos x="12" y="173"/>
                  </a:cxn>
                  <a:cxn ang="0">
                    <a:pos x="17" y="196"/>
                  </a:cxn>
                  <a:cxn ang="0">
                    <a:pos x="22" y="217"/>
                  </a:cxn>
                  <a:cxn ang="0">
                    <a:pos x="27" y="230"/>
                  </a:cxn>
                  <a:cxn ang="0">
                    <a:pos x="30" y="244"/>
                  </a:cxn>
                  <a:cxn ang="0">
                    <a:pos x="35" y="258"/>
                  </a:cxn>
                  <a:cxn ang="0">
                    <a:pos x="39" y="278"/>
                  </a:cxn>
                  <a:cxn ang="0">
                    <a:pos x="44" y="297"/>
                  </a:cxn>
                  <a:cxn ang="0">
                    <a:pos x="49" y="308"/>
                  </a:cxn>
                  <a:cxn ang="0">
                    <a:pos x="53" y="315"/>
                  </a:cxn>
                  <a:cxn ang="0">
                    <a:pos x="54" y="324"/>
                  </a:cxn>
                  <a:cxn ang="0">
                    <a:pos x="55" y="328"/>
                  </a:cxn>
                  <a:cxn ang="0">
                    <a:pos x="57" y="331"/>
                  </a:cxn>
                  <a:cxn ang="0">
                    <a:pos x="93" y="343"/>
                  </a:cxn>
                  <a:cxn ang="0">
                    <a:pos x="89" y="319"/>
                  </a:cxn>
                  <a:cxn ang="0">
                    <a:pos x="86" y="294"/>
                  </a:cxn>
                  <a:cxn ang="0">
                    <a:pos x="84" y="269"/>
                  </a:cxn>
                  <a:cxn ang="0">
                    <a:pos x="81" y="235"/>
                  </a:cxn>
                  <a:cxn ang="0">
                    <a:pos x="86" y="204"/>
                  </a:cxn>
                  <a:cxn ang="0">
                    <a:pos x="92" y="196"/>
                  </a:cxn>
                  <a:cxn ang="0">
                    <a:pos x="96" y="196"/>
                  </a:cxn>
                  <a:cxn ang="0">
                    <a:pos x="98" y="200"/>
                  </a:cxn>
                  <a:cxn ang="0">
                    <a:pos x="94" y="240"/>
                  </a:cxn>
                  <a:cxn ang="0">
                    <a:pos x="97" y="281"/>
                  </a:cxn>
                  <a:cxn ang="0">
                    <a:pos x="101" y="315"/>
                  </a:cxn>
                  <a:cxn ang="0">
                    <a:pos x="105" y="336"/>
                  </a:cxn>
                  <a:cxn ang="0">
                    <a:pos x="109" y="355"/>
                  </a:cxn>
                  <a:cxn ang="0">
                    <a:pos x="113" y="369"/>
                  </a:cxn>
                  <a:cxn ang="0">
                    <a:pos x="117" y="377"/>
                  </a:cxn>
                  <a:cxn ang="0">
                    <a:pos x="123" y="384"/>
                  </a:cxn>
                  <a:cxn ang="0">
                    <a:pos x="140" y="384"/>
                  </a:cxn>
                  <a:cxn ang="0">
                    <a:pos x="157" y="384"/>
                  </a:cxn>
                </a:cxnLst>
                <a:rect l="0" t="0" r="r" b="b"/>
                <a:pathLst>
                  <a:path w="217" h="385">
                    <a:moveTo>
                      <a:pt x="169" y="385"/>
                    </a:moveTo>
                    <a:lnTo>
                      <a:pt x="170" y="385"/>
                    </a:lnTo>
                    <a:lnTo>
                      <a:pt x="170" y="385"/>
                    </a:lnTo>
                    <a:lnTo>
                      <a:pt x="171" y="385"/>
                    </a:lnTo>
                    <a:lnTo>
                      <a:pt x="171" y="385"/>
                    </a:lnTo>
                    <a:lnTo>
                      <a:pt x="173" y="385"/>
                    </a:lnTo>
                    <a:lnTo>
                      <a:pt x="174" y="385"/>
                    </a:lnTo>
                    <a:lnTo>
                      <a:pt x="174" y="385"/>
                    </a:lnTo>
                    <a:lnTo>
                      <a:pt x="175" y="385"/>
                    </a:lnTo>
                    <a:lnTo>
                      <a:pt x="178" y="379"/>
                    </a:lnTo>
                    <a:lnTo>
                      <a:pt x="181" y="373"/>
                    </a:lnTo>
                    <a:lnTo>
                      <a:pt x="184" y="367"/>
                    </a:lnTo>
                    <a:lnTo>
                      <a:pt x="185" y="362"/>
                    </a:lnTo>
                    <a:lnTo>
                      <a:pt x="188" y="355"/>
                    </a:lnTo>
                    <a:lnTo>
                      <a:pt x="189" y="350"/>
                    </a:lnTo>
                    <a:lnTo>
                      <a:pt x="190" y="344"/>
                    </a:lnTo>
                    <a:lnTo>
                      <a:pt x="193" y="338"/>
                    </a:lnTo>
                    <a:lnTo>
                      <a:pt x="193" y="335"/>
                    </a:lnTo>
                    <a:lnTo>
                      <a:pt x="194" y="331"/>
                    </a:lnTo>
                    <a:lnTo>
                      <a:pt x="194" y="328"/>
                    </a:lnTo>
                    <a:lnTo>
                      <a:pt x="196" y="325"/>
                    </a:lnTo>
                    <a:lnTo>
                      <a:pt x="196" y="321"/>
                    </a:lnTo>
                    <a:lnTo>
                      <a:pt x="197" y="319"/>
                    </a:lnTo>
                    <a:lnTo>
                      <a:pt x="197" y="316"/>
                    </a:lnTo>
                    <a:lnTo>
                      <a:pt x="198" y="313"/>
                    </a:lnTo>
                    <a:lnTo>
                      <a:pt x="201" y="304"/>
                    </a:lnTo>
                    <a:lnTo>
                      <a:pt x="204" y="294"/>
                    </a:lnTo>
                    <a:lnTo>
                      <a:pt x="205" y="286"/>
                    </a:lnTo>
                    <a:lnTo>
                      <a:pt x="207" y="277"/>
                    </a:lnTo>
                    <a:lnTo>
                      <a:pt x="208" y="269"/>
                    </a:lnTo>
                    <a:lnTo>
                      <a:pt x="209" y="259"/>
                    </a:lnTo>
                    <a:lnTo>
                      <a:pt x="211" y="251"/>
                    </a:lnTo>
                    <a:lnTo>
                      <a:pt x="213" y="242"/>
                    </a:lnTo>
                    <a:lnTo>
                      <a:pt x="216" y="217"/>
                    </a:lnTo>
                    <a:lnTo>
                      <a:pt x="216" y="192"/>
                    </a:lnTo>
                    <a:lnTo>
                      <a:pt x="217" y="166"/>
                    </a:lnTo>
                    <a:lnTo>
                      <a:pt x="217" y="142"/>
                    </a:lnTo>
                    <a:lnTo>
                      <a:pt x="217" y="116"/>
                    </a:lnTo>
                    <a:lnTo>
                      <a:pt x="217" y="91"/>
                    </a:lnTo>
                    <a:lnTo>
                      <a:pt x="216" y="66"/>
                    </a:lnTo>
                    <a:lnTo>
                      <a:pt x="216" y="41"/>
                    </a:lnTo>
                    <a:lnTo>
                      <a:pt x="201" y="50"/>
                    </a:lnTo>
                    <a:lnTo>
                      <a:pt x="185" y="59"/>
                    </a:lnTo>
                    <a:lnTo>
                      <a:pt x="167" y="68"/>
                    </a:lnTo>
                    <a:lnTo>
                      <a:pt x="150" y="76"/>
                    </a:lnTo>
                    <a:lnTo>
                      <a:pt x="132" y="81"/>
                    </a:lnTo>
                    <a:lnTo>
                      <a:pt x="113" y="84"/>
                    </a:lnTo>
                    <a:lnTo>
                      <a:pt x="105" y="84"/>
                    </a:lnTo>
                    <a:lnTo>
                      <a:pt x="96" y="82"/>
                    </a:lnTo>
                    <a:lnTo>
                      <a:pt x="86" y="81"/>
                    </a:lnTo>
                    <a:lnTo>
                      <a:pt x="77" y="78"/>
                    </a:lnTo>
                    <a:lnTo>
                      <a:pt x="74" y="77"/>
                    </a:lnTo>
                    <a:lnTo>
                      <a:pt x="71" y="74"/>
                    </a:lnTo>
                    <a:lnTo>
                      <a:pt x="69" y="73"/>
                    </a:lnTo>
                    <a:lnTo>
                      <a:pt x="66" y="70"/>
                    </a:lnTo>
                    <a:lnTo>
                      <a:pt x="63" y="69"/>
                    </a:lnTo>
                    <a:lnTo>
                      <a:pt x="61" y="66"/>
                    </a:lnTo>
                    <a:lnTo>
                      <a:pt x="58" y="65"/>
                    </a:lnTo>
                    <a:lnTo>
                      <a:pt x="54" y="62"/>
                    </a:lnTo>
                    <a:lnTo>
                      <a:pt x="54" y="61"/>
                    </a:lnTo>
                    <a:lnTo>
                      <a:pt x="53" y="59"/>
                    </a:lnTo>
                    <a:lnTo>
                      <a:pt x="53" y="59"/>
                    </a:lnTo>
                    <a:lnTo>
                      <a:pt x="51" y="58"/>
                    </a:lnTo>
                    <a:lnTo>
                      <a:pt x="51" y="57"/>
                    </a:lnTo>
                    <a:lnTo>
                      <a:pt x="50" y="57"/>
                    </a:lnTo>
                    <a:lnTo>
                      <a:pt x="49" y="55"/>
                    </a:lnTo>
                    <a:lnTo>
                      <a:pt x="47" y="54"/>
                    </a:lnTo>
                    <a:lnTo>
                      <a:pt x="40" y="49"/>
                    </a:lnTo>
                    <a:lnTo>
                      <a:pt x="35" y="43"/>
                    </a:lnTo>
                    <a:lnTo>
                      <a:pt x="31" y="36"/>
                    </a:lnTo>
                    <a:lnTo>
                      <a:pt x="26" y="28"/>
                    </a:lnTo>
                    <a:lnTo>
                      <a:pt x="22" y="22"/>
                    </a:lnTo>
                    <a:lnTo>
                      <a:pt x="17" y="15"/>
                    </a:lnTo>
                    <a:lnTo>
                      <a:pt x="13" y="7"/>
                    </a:lnTo>
                    <a:lnTo>
                      <a:pt x="11" y="0"/>
                    </a:lnTo>
                    <a:lnTo>
                      <a:pt x="7" y="5"/>
                    </a:lnTo>
                    <a:lnTo>
                      <a:pt x="5" y="12"/>
                    </a:lnTo>
                    <a:lnTo>
                      <a:pt x="4" y="20"/>
                    </a:lnTo>
                    <a:lnTo>
                      <a:pt x="3" y="27"/>
                    </a:lnTo>
                    <a:lnTo>
                      <a:pt x="3" y="34"/>
                    </a:lnTo>
                    <a:lnTo>
                      <a:pt x="3" y="42"/>
                    </a:lnTo>
                    <a:lnTo>
                      <a:pt x="1" y="49"/>
                    </a:lnTo>
                    <a:lnTo>
                      <a:pt x="0" y="57"/>
                    </a:lnTo>
                    <a:lnTo>
                      <a:pt x="0" y="70"/>
                    </a:lnTo>
                    <a:lnTo>
                      <a:pt x="0" y="82"/>
                    </a:lnTo>
                    <a:lnTo>
                      <a:pt x="0" y="95"/>
                    </a:lnTo>
                    <a:lnTo>
                      <a:pt x="1" y="108"/>
                    </a:lnTo>
                    <a:lnTo>
                      <a:pt x="3" y="120"/>
                    </a:lnTo>
                    <a:lnTo>
                      <a:pt x="4" y="132"/>
                    </a:lnTo>
                    <a:lnTo>
                      <a:pt x="7" y="145"/>
                    </a:lnTo>
                    <a:lnTo>
                      <a:pt x="9" y="157"/>
                    </a:lnTo>
                    <a:lnTo>
                      <a:pt x="11" y="165"/>
                    </a:lnTo>
                    <a:lnTo>
                      <a:pt x="12" y="173"/>
                    </a:lnTo>
                    <a:lnTo>
                      <a:pt x="13" y="180"/>
                    </a:lnTo>
                    <a:lnTo>
                      <a:pt x="16" y="188"/>
                    </a:lnTo>
                    <a:lnTo>
                      <a:pt x="17" y="196"/>
                    </a:lnTo>
                    <a:lnTo>
                      <a:pt x="20" y="203"/>
                    </a:lnTo>
                    <a:lnTo>
                      <a:pt x="22" y="211"/>
                    </a:lnTo>
                    <a:lnTo>
                      <a:pt x="22" y="217"/>
                    </a:lnTo>
                    <a:lnTo>
                      <a:pt x="24" y="221"/>
                    </a:lnTo>
                    <a:lnTo>
                      <a:pt x="26" y="226"/>
                    </a:lnTo>
                    <a:lnTo>
                      <a:pt x="27" y="230"/>
                    </a:lnTo>
                    <a:lnTo>
                      <a:pt x="28" y="235"/>
                    </a:lnTo>
                    <a:lnTo>
                      <a:pt x="30" y="239"/>
                    </a:lnTo>
                    <a:lnTo>
                      <a:pt x="30" y="244"/>
                    </a:lnTo>
                    <a:lnTo>
                      <a:pt x="31" y="248"/>
                    </a:lnTo>
                    <a:lnTo>
                      <a:pt x="32" y="251"/>
                    </a:lnTo>
                    <a:lnTo>
                      <a:pt x="35" y="258"/>
                    </a:lnTo>
                    <a:lnTo>
                      <a:pt x="36" y="265"/>
                    </a:lnTo>
                    <a:lnTo>
                      <a:pt x="38" y="271"/>
                    </a:lnTo>
                    <a:lnTo>
                      <a:pt x="39" y="278"/>
                    </a:lnTo>
                    <a:lnTo>
                      <a:pt x="40" y="285"/>
                    </a:lnTo>
                    <a:lnTo>
                      <a:pt x="43" y="290"/>
                    </a:lnTo>
                    <a:lnTo>
                      <a:pt x="44" y="297"/>
                    </a:lnTo>
                    <a:lnTo>
                      <a:pt x="47" y="303"/>
                    </a:lnTo>
                    <a:lnTo>
                      <a:pt x="47" y="305"/>
                    </a:lnTo>
                    <a:lnTo>
                      <a:pt x="49" y="308"/>
                    </a:lnTo>
                    <a:lnTo>
                      <a:pt x="50" y="311"/>
                    </a:lnTo>
                    <a:lnTo>
                      <a:pt x="51" y="313"/>
                    </a:lnTo>
                    <a:lnTo>
                      <a:pt x="53" y="315"/>
                    </a:lnTo>
                    <a:lnTo>
                      <a:pt x="54" y="317"/>
                    </a:lnTo>
                    <a:lnTo>
                      <a:pt x="54" y="320"/>
                    </a:lnTo>
                    <a:lnTo>
                      <a:pt x="54" y="324"/>
                    </a:lnTo>
                    <a:lnTo>
                      <a:pt x="54" y="325"/>
                    </a:lnTo>
                    <a:lnTo>
                      <a:pt x="55" y="327"/>
                    </a:lnTo>
                    <a:lnTo>
                      <a:pt x="55" y="328"/>
                    </a:lnTo>
                    <a:lnTo>
                      <a:pt x="55" y="330"/>
                    </a:lnTo>
                    <a:lnTo>
                      <a:pt x="57" y="331"/>
                    </a:lnTo>
                    <a:lnTo>
                      <a:pt x="57" y="331"/>
                    </a:lnTo>
                    <a:lnTo>
                      <a:pt x="57" y="332"/>
                    </a:lnTo>
                    <a:lnTo>
                      <a:pt x="58" y="334"/>
                    </a:lnTo>
                    <a:lnTo>
                      <a:pt x="93" y="343"/>
                    </a:lnTo>
                    <a:lnTo>
                      <a:pt x="92" y="335"/>
                    </a:lnTo>
                    <a:lnTo>
                      <a:pt x="90" y="327"/>
                    </a:lnTo>
                    <a:lnTo>
                      <a:pt x="89" y="319"/>
                    </a:lnTo>
                    <a:lnTo>
                      <a:pt x="89" y="311"/>
                    </a:lnTo>
                    <a:lnTo>
                      <a:pt x="88" y="303"/>
                    </a:lnTo>
                    <a:lnTo>
                      <a:pt x="86" y="294"/>
                    </a:lnTo>
                    <a:lnTo>
                      <a:pt x="85" y="286"/>
                    </a:lnTo>
                    <a:lnTo>
                      <a:pt x="84" y="280"/>
                    </a:lnTo>
                    <a:lnTo>
                      <a:pt x="84" y="269"/>
                    </a:lnTo>
                    <a:lnTo>
                      <a:pt x="82" y="257"/>
                    </a:lnTo>
                    <a:lnTo>
                      <a:pt x="82" y="246"/>
                    </a:lnTo>
                    <a:lnTo>
                      <a:pt x="81" y="235"/>
                    </a:lnTo>
                    <a:lnTo>
                      <a:pt x="82" y="224"/>
                    </a:lnTo>
                    <a:lnTo>
                      <a:pt x="84" y="213"/>
                    </a:lnTo>
                    <a:lnTo>
                      <a:pt x="86" y="204"/>
                    </a:lnTo>
                    <a:lnTo>
                      <a:pt x="90" y="196"/>
                    </a:lnTo>
                    <a:lnTo>
                      <a:pt x="90" y="196"/>
                    </a:lnTo>
                    <a:lnTo>
                      <a:pt x="92" y="196"/>
                    </a:lnTo>
                    <a:lnTo>
                      <a:pt x="93" y="196"/>
                    </a:lnTo>
                    <a:lnTo>
                      <a:pt x="94" y="196"/>
                    </a:lnTo>
                    <a:lnTo>
                      <a:pt x="96" y="196"/>
                    </a:lnTo>
                    <a:lnTo>
                      <a:pt x="97" y="197"/>
                    </a:lnTo>
                    <a:lnTo>
                      <a:pt x="97" y="197"/>
                    </a:lnTo>
                    <a:lnTo>
                      <a:pt x="98" y="200"/>
                    </a:lnTo>
                    <a:lnTo>
                      <a:pt x="96" y="213"/>
                    </a:lnTo>
                    <a:lnTo>
                      <a:pt x="94" y="227"/>
                    </a:lnTo>
                    <a:lnTo>
                      <a:pt x="94" y="240"/>
                    </a:lnTo>
                    <a:lnTo>
                      <a:pt x="96" y="254"/>
                    </a:lnTo>
                    <a:lnTo>
                      <a:pt x="97" y="267"/>
                    </a:lnTo>
                    <a:lnTo>
                      <a:pt x="97" y="281"/>
                    </a:lnTo>
                    <a:lnTo>
                      <a:pt x="98" y="294"/>
                    </a:lnTo>
                    <a:lnTo>
                      <a:pt x="100" y="308"/>
                    </a:lnTo>
                    <a:lnTo>
                      <a:pt x="101" y="315"/>
                    </a:lnTo>
                    <a:lnTo>
                      <a:pt x="103" y="321"/>
                    </a:lnTo>
                    <a:lnTo>
                      <a:pt x="104" y="330"/>
                    </a:lnTo>
                    <a:lnTo>
                      <a:pt x="105" y="336"/>
                    </a:lnTo>
                    <a:lnTo>
                      <a:pt x="107" y="343"/>
                    </a:lnTo>
                    <a:lnTo>
                      <a:pt x="108" y="350"/>
                    </a:lnTo>
                    <a:lnTo>
                      <a:pt x="109" y="355"/>
                    </a:lnTo>
                    <a:lnTo>
                      <a:pt x="112" y="362"/>
                    </a:lnTo>
                    <a:lnTo>
                      <a:pt x="112" y="365"/>
                    </a:lnTo>
                    <a:lnTo>
                      <a:pt x="113" y="369"/>
                    </a:lnTo>
                    <a:lnTo>
                      <a:pt x="115" y="371"/>
                    </a:lnTo>
                    <a:lnTo>
                      <a:pt x="116" y="374"/>
                    </a:lnTo>
                    <a:lnTo>
                      <a:pt x="117" y="377"/>
                    </a:lnTo>
                    <a:lnTo>
                      <a:pt x="119" y="379"/>
                    </a:lnTo>
                    <a:lnTo>
                      <a:pt x="120" y="382"/>
                    </a:lnTo>
                    <a:lnTo>
                      <a:pt x="123" y="384"/>
                    </a:lnTo>
                    <a:lnTo>
                      <a:pt x="128" y="384"/>
                    </a:lnTo>
                    <a:lnTo>
                      <a:pt x="135" y="384"/>
                    </a:lnTo>
                    <a:lnTo>
                      <a:pt x="140" y="384"/>
                    </a:lnTo>
                    <a:lnTo>
                      <a:pt x="146" y="382"/>
                    </a:lnTo>
                    <a:lnTo>
                      <a:pt x="151" y="384"/>
                    </a:lnTo>
                    <a:lnTo>
                      <a:pt x="157" y="384"/>
                    </a:lnTo>
                    <a:lnTo>
                      <a:pt x="162" y="384"/>
                    </a:lnTo>
                    <a:lnTo>
                      <a:pt x="169" y="385"/>
                    </a:lnTo>
                    <a:close/>
                  </a:path>
                </a:pathLst>
              </a:custGeom>
              <a:solidFill>
                <a:srgbClr val="91917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3"/>
              <p:cNvSpPr>
                <a:spLocks/>
              </p:cNvSpPr>
              <p:nvPr/>
            </p:nvSpPr>
            <p:spPr bwMode="auto">
              <a:xfrm>
                <a:off x="8442326" y="6078538"/>
                <a:ext cx="1587" cy="1588"/>
              </a:xfrm>
              <a:custGeom>
                <a:avLst/>
                <a:gdLst/>
                <a:ahLst/>
                <a:cxnLst>
                  <a:cxn ang="0">
                    <a:pos x="0" y="0"/>
                  </a:cxn>
                  <a:cxn ang="0">
                    <a:pos x="0" y="0"/>
                  </a:cxn>
                  <a:cxn ang="0">
                    <a:pos x="0" y="0"/>
                  </a:cxn>
                  <a:cxn ang="0">
                    <a:pos x="0"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0" y="0"/>
                  </a:cxn>
                  <a:cxn ang="0">
                    <a:pos x="0" y="0"/>
                  </a:cxn>
                  <a:cxn ang="0">
                    <a:pos x="0"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4"/>
              <p:cNvSpPr>
                <a:spLocks/>
              </p:cNvSpPr>
              <p:nvPr/>
            </p:nvSpPr>
            <p:spPr bwMode="auto">
              <a:xfrm>
                <a:off x="8324851" y="5418138"/>
                <a:ext cx="331787" cy="215900"/>
              </a:xfrm>
              <a:custGeom>
                <a:avLst/>
                <a:gdLst/>
                <a:ahLst/>
                <a:cxnLst>
                  <a:cxn ang="0">
                    <a:pos x="82" y="136"/>
                  </a:cxn>
                  <a:cxn ang="0">
                    <a:pos x="94" y="135"/>
                  </a:cxn>
                  <a:cxn ang="0">
                    <a:pos x="108" y="134"/>
                  </a:cxn>
                  <a:cxn ang="0">
                    <a:pos x="120" y="129"/>
                  </a:cxn>
                  <a:cxn ang="0">
                    <a:pos x="136" y="124"/>
                  </a:cxn>
                  <a:cxn ang="0">
                    <a:pos x="156" y="116"/>
                  </a:cxn>
                  <a:cxn ang="0">
                    <a:pos x="175" y="105"/>
                  </a:cxn>
                  <a:cxn ang="0">
                    <a:pos x="190" y="92"/>
                  </a:cxn>
                  <a:cxn ang="0">
                    <a:pos x="198" y="74"/>
                  </a:cxn>
                  <a:cxn ang="0">
                    <a:pos x="202" y="55"/>
                  </a:cxn>
                  <a:cxn ang="0">
                    <a:pos x="204" y="35"/>
                  </a:cxn>
                  <a:cxn ang="0">
                    <a:pos x="206" y="16"/>
                  </a:cxn>
                  <a:cxn ang="0">
                    <a:pos x="200" y="0"/>
                  </a:cxn>
                  <a:cxn ang="0">
                    <a:pos x="198" y="9"/>
                  </a:cxn>
                  <a:cxn ang="0">
                    <a:pos x="193" y="17"/>
                  </a:cxn>
                  <a:cxn ang="0">
                    <a:pos x="188" y="24"/>
                  </a:cxn>
                  <a:cxn ang="0">
                    <a:pos x="179" y="30"/>
                  </a:cxn>
                  <a:cxn ang="0">
                    <a:pos x="171" y="31"/>
                  </a:cxn>
                  <a:cxn ang="0">
                    <a:pos x="163" y="28"/>
                  </a:cxn>
                  <a:cxn ang="0">
                    <a:pos x="151" y="19"/>
                  </a:cxn>
                  <a:cxn ang="0">
                    <a:pos x="140" y="11"/>
                  </a:cxn>
                  <a:cxn ang="0">
                    <a:pos x="134" y="9"/>
                  </a:cxn>
                  <a:cxn ang="0">
                    <a:pos x="127" y="12"/>
                  </a:cxn>
                  <a:cxn ang="0">
                    <a:pos x="93" y="19"/>
                  </a:cxn>
                  <a:cxn ang="0">
                    <a:pos x="61" y="27"/>
                  </a:cxn>
                  <a:cxn ang="0">
                    <a:pos x="30" y="38"/>
                  </a:cxn>
                  <a:cxn ang="0">
                    <a:pos x="0" y="54"/>
                  </a:cxn>
                  <a:cxn ang="0">
                    <a:pos x="1" y="61"/>
                  </a:cxn>
                  <a:cxn ang="0">
                    <a:pos x="5" y="67"/>
                  </a:cxn>
                  <a:cxn ang="0">
                    <a:pos x="11" y="73"/>
                  </a:cxn>
                  <a:cxn ang="0">
                    <a:pos x="13" y="80"/>
                  </a:cxn>
                  <a:cxn ang="0">
                    <a:pos x="16" y="81"/>
                  </a:cxn>
                  <a:cxn ang="0">
                    <a:pos x="19" y="84"/>
                  </a:cxn>
                  <a:cxn ang="0">
                    <a:pos x="20" y="86"/>
                  </a:cxn>
                  <a:cxn ang="0">
                    <a:pos x="21" y="88"/>
                  </a:cxn>
                  <a:cxn ang="0">
                    <a:pos x="31" y="98"/>
                  </a:cxn>
                  <a:cxn ang="0">
                    <a:pos x="39" y="109"/>
                  </a:cxn>
                  <a:cxn ang="0">
                    <a:pos x="48" y="119"/>
                  </a:cxn>
                  <a:cxn ang="0">
                    <a:pos x="58" y="128"/>
                  </a:cxn>
                  <a:cxn ang="0">
                    <a:pos x="63" y="131"/>
                  </a:cxn>
                  <a:cxn ang="0">
                    <a:pos x="67" y="134"/>
                  </a:cxn>
                  <a:cxn ang="0">
                    <a:pos x="71" y="135"/>
                  </a:cxn>
                  <a:cxn ang="0">
                    <a:pos x="77" y="136"/>
                  </a:cxn>
                </a:cxnLst>
                <a:rect l="0" t="0" r="r" b="b"/>
                <a:pathLst>
                  <a:path w="209" h="136">
                    <a:moveTo>
                      <a:pt x="77" y="136"/>
                    </a:moveTo>
                    <a:lnTo>
                      <a:pt x="82" y="136"/>
                    </a:lnTo>
                    <a:lnTo>
                      <a:pt x="89" y="136"/>
                    </a:lnTo>
                    <a:lnTo>
                      <a:pt x="94" y="135"/>
                    </a:lnTo>
                    <a:lnTo>
                      <a:pt x="101" y="135"/>
                    </a:lnTo>
                    <a:lnTo>
                      <a:pt x="108" y="134"/>
                    </a:lnTo>
                    <a:lnTo>
                      <a:pt x="113" y="132"/>
                    </a:lnTo>
                    <a:lnTo>
                      <a:pt x="120" y="129"/>
                    </a:lnTo>
                    <a:lnTo>
                      <a:pt x="125" y="128"/>
                    </a:lnTo>
                    <a:lnTo>
                      <a:pt x="136" y="124"/>
                    </a:lnTo>
                    <a:lnTo>
                      <a:pt x="147" y="120"/>
                    </a:lnTo>
                    <a:lnTo>
                      <a:pt x="156" y="116"/>
                    </a:lnTo>
                    <a:lnTo>
                      <a:pt x="166" y="111"/>
                    </a:lnTo>
                    <a:lnTo>
                      <a:pt x="175" y="105"/>
                    </a:lnTo>
                    <a:lnTo>
                      <a:pt x="183" y="98"/>
                    </a:lnTo>
                    <a:lnTo>
                      <a:pt x="190" y="92"/>
                    </a:lnTo>
                    <a:lnTo>
                      <a:pt x="197" y="84"/>
                    </a:lnTo>
                    <a:lnTo>
                      <a:pt x="198" y="74"/>
                    </a:lnTo>
                    <a:lnTo>
                      <a:pt x="201" y="65"/>
                    </a:lnTo>
                    <a:lnTo>
                      <a:pt x="202" y="55"/>
                    </a:lnTo>
                    <a:lnTo>
                      <a:pt x="202" y="44"/>
                    </a:lnTo>
                    <a:lnTo>
                      <a:pt x="204" y="35"/>
                    </a:lnTo>
                    <a:lnTo>
                      <a:pt x="205" y="26"/>
                    </a:lnTo>
                    <a:lnTo>
                      <a:pt x="206" y="16"/>
                    </a:lnTo>
                    <a:lnTo>
                      <a:pt x="209" y="5"/>
                    </a:lnTo>
                    <a:lnTo>
                      <a:pt x="200" y="0"/>
                    </a:lnTo>
                    <a:lnTo>
                      <a:pt x="200" y="5"/>
                    </a:lnTo>
                    <a:lnTo>
                      <a:pt x="198" y="9"/>
                    </a:lnTo>
                    <a:lnTo>
                      <a:pt x="196" y="13"/>
                    </a:lnTo>
                    <a:lnTo>
                      <a:pt x="193" y="17"/>
                    </a:lnTo>
                    <a:lnTo>
                      <a:pt x="190" y="20"/>
                    </a:lnTo>
                    <a:lnTo>
                      <a:pt x="188" y="24"/>
                    </a:lnTo>
                    <a:lnTo>
                      <a:pt x="183" y="27"/>
                    </a:lnTo>
                    <a:lnTo>
                      <a:pt x="179" y="30"/>
                    </a:lnTo>
                    <a:lnTo>
                      <a:pt x="175" y="31"/>
                    </a:lnTo>
                    <a:lnTo>
                      <a:pt x="171" y="31"/>
                    </a:lnTo>
                    <a:lnTo>
                      <a:pt x="167" y="30"/>
                    </a:lnTo>
                    <a:lnTo>
                      <a:pt x="163" y="28"/>
                    </a:lnTo>
                    <a:lnTo>
                      <a:pt x="156" y="24"/>
                    </a:lnTo>
                    <a:lnTo>
                      <a:pt x="151" y="19"/>
                    </a:lnTo>
                    <a:lnTo>
                      <a:pt x="146" y="15"/>
                    </a:lnTo>
                    <a:lnTo>
                      <a:pt x="140" y="11"/>
                    </a:lnTo>
                    <a:lnTo>
                      <a:pt x="138" y="9"/>
                    </a:lnTo>
                    <a:lnTo>
                      <a:pt x="134" y="9"/>
                    </a:lnTo>
                    <a:lnTo>
                      <a:pt x="131" y="11"/>
                    </a:lnTo>
                    <a:lnTo>
                      <a:pt x="127" y="12"/>
                    </a:lnTo>
                    <a:lnTo>
                      <a:pt x="111" y="15"/>
                    </a:lnTo>
                    <a:lnTo>
                      <a:pt x="93" y="19"/>
                    </a:lnTo>
                    <a:lnTo>
                      <a:pt x="77" y="23"/>
                    </a:lnTo>
                    <a:lnTo>
                      <a:pt x="61" y="27"/>
                    </a:lnTo>
                    <a:lnTo>
                      <a:pt x="46" y="32"/>
                    </a:lnTo>
                    <a:lnTo>
                      <a:pt x="30" y="38"/>
                    </a:lnTo>
                    <a:lnTo>
                      <a:pt x="15" y="46"/>
                    </a:lnTo>
                    <a:lnTo>
                      <a:pt x="0" y="54"/>
                    </a:lnTo>
                    <a:lnTo>
                      <a:pt x="0" y="58"/>
                    </a:lnTo>
                    <a:lnTo>
                      <a:pt x="1" y="61"/>
                    </a:lnTo>
                    <a:lnTo>
                      <a:pt x="4" y="63"/>
                    </a:lnTo>
                    <a:lnTo>
                      <a:pt x="5" y="67"/>
                    </a:lnTo>
                    <a:lnTo>
                      <a:pt x="8" y="70"/>
                    </a:lnTo>
                    <a:lnTo>
                      <a:pt x="11" y="73"/>
                    </a:lnTo>
                    <a:lnTo>
                      <a:pt x="12" y="75"/>
                    </a:lnTo>
                    <a:lnTo>
                      <a:pt x="13" y="80"/>
                    </a:lnTo>
                    <a:lnTo>
                      <a:pt x="16" y="81"/>
                    </a:lnTo>
                    <a:lnTo>
                      <a:pt x="16" y="81"/>
                    </a:lnTo>
                    <a:lnTo>
                      <a:pt x="17" y="82"/>
                    </a:lnTo>
                    <a:lnTo>
                      <a:pt x="19" y="84"/>
                    </a:lnTo>
                    <a:lnTo>
                      <a:pt x="19" y="85"/>
                    </a:lnTo>
                    <a:lnTo>
                      <a:pt x="20" y="86"/>
                    </a:lnTo>
                    <a:lnTo>
                      <a:pt x="20" y="88"/>
                    </a:lnTo>
                    <a:lnTo>
                      <a:pt x="21" y="88"/>
                    </a:lnTo>
                    <a:lnTo>
                      <a:pt x="25" y="93"/>
                    </a:lnTo>
                    <a:lnTo>
                      <a:pt x="31" y="98"/>
                    </a:lnTo>
                    <a:lnTo>
                      <a:pt x="35" y="104"/>
                    </a:lnTo>
                    <a:lnTo>
                      <a:pt x="39" y="109"/>
                    </a:lnTo>
                    <a:lnTo>
                      <a:pt x="43" y="115"/>
                    </a:lnTo>
                    <a:lnTo>
                      <a:pt x="48" y="119"/>
                    </a:lnTo>
                    <a:lnTo>
                      <a:pt x="52" y="124"/>
                    </a:lnTo>
                    <a:lnTo>
                      <a:pt x="58" y="128"/>
                    </a:lnTo>
                    <a:lnTo>
                      <a:pt x="61" y="129"/>
                    </a:lnTo>
                    <a:lnTo>
                      <a:pt x="63" y="131"/>
                    </a:lnTo>
                    <a:lnTo>
                      <a:pt x="65" y="132"/>
                    </a:lnTo>
                    <a:lnTo>
                      <a:pt x="67" y="134"/>
                    </a:lnTo>
                    <a:lnTo>
                      <a:pt x="69" y="135"/>
                    </a:lnTo>
                    <a:lnTo>
                      <a:pt x="71" y="135"/>
                    </a:lnTo>
                    <a:lnTo>
                      <a:pt x="74" y="136"/>
                    </a:lnTo>
                    <a:lnTo>
                      <a:pt x="77" y="136"/>
                    </a:lnTo>
                    <a:close/>
                  </a:path>
                </a:pathLst>
              </a:custGeom>
              <a:solidFill>
                <a:srgbClr val="0091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6"/>
              <p:cNvSpPr>
                <a:spLocks/>
              </p:cNvSpPr>
              <p:nvPr/>
            </p:nvSpPr>
            <p:spPr bwMode="auto">
              <a:xfrm>
                <a:off x="8509001" y="5210175"/>
                <a:ext cx="158750" cy="233363"/>
              </a:xfrm>
              <a:custGeom>
                <a:avLst/>
                <a:gdLst/>
                <a:ahLst/>
                <a:cxnLst>
                  <a:cxn ang="0">
                    <a:pos x="59" y="147"/>
                  </a:cxn>
                  <a:cxn ang="0">
                    <a:pos x="66" y="143"/>
                  </a:cxn>
                  <a:cxn ang="0">
                    <a:pos x="70" y="138"/>
                  </a:cxn>
                  <a:cxn ang="0">
                    <a:pos x="70" y="125"/>
                  </a:cxn>
                  <a:cxn ang="0">
                    <a:pos x="69" y="116"/>
                  </a:cxn>
                  <a:cxn ang="0">
                    <a:pos x="67" y="108"/>
                  </a:cxn>
                  <a:cxn ang="0">
                    <a:pos x="72" y="105"/>
                  </a:cxn>
                  <a:cxn ang="0">
                    <a:pos x="76" y="103"/>
                  </a:cxn>
                  <a:cxn ang="0">
                    <a:pos x="81" y="109"/>
                  </a:cxn>
                  <a:cxn ang="0">
                    <a:pos x="88" y="116"/>
                  </a:cxn>
                  <a:cxn ang="0">
                    <a:pos x="94" y="121"/>
                  </a:cxn>
                  <a:cxn ang="0">
                    <a:pos x="100" y="107"/>
                  </a:cxn>
                  <a:cxn ang="0">
                    <a:pos x="99" y="89"/>
                  </a:cxn>
                  <a:cxn ang="0">
                    <a:pos x="97" y="74"/>
                  </a:cxn>
                  <a:cxn ang="0">
                    <a:pos x="93" y="61"/>
                  </a:cxn>
                  <a:cxn ang="0">
                    <a:pos x="89" y="48"/>
                  </a:cxn>
                  <a:cxn ang="0">
                    <a:pos x="82" y="30"/>
                  </a:cxn>
                  <a:cxn ang="0">
                    <a:pos x="73" y="9"/>
                  </a:cxn>
                  <a:cxn ang="0">
                    <a:pos x="55" y="0"/>
                  </a:cxn>
                  <a:cxn ang="0">
                    <a:pos x="58" y="24"/>
                  </a:cxn>
                  <a:cxn ang="0">
                    <a:pos x="66" y="47"/>
                  </a:cxn>
                  <a:cxn ang="0">
                    <a:pos x="65" y="57"/>
                  </a:cxn>
                  <a:cxn ang="0">
                    <a:pos x="55" y="50"/>
                  </a:cxn>
                  <a:cxn ang="0">
                    <a:pos x="47" y="31"/>
                  </a:cxn>
                  <a:cxn ang="0">
                    <a:pos x="30" y="16"/>
                  </a:cxn>
                  <a:cxn ang="0">
                    <a:pos x="27" y="16"/>
                  </a:cxn>
                  <a:cxn ang="0">
                    <a:pos x="24" y="16"/>
                  </a:cxn>
                  <a:cxn ang="0">
                    <a:pos x="23" y="19"/>
                  </a:cxn>
                  <a:cxn ang="0">
                    <a:pos x="23" y="28"/>
                  </a:cxn>
                  <a:cxn ang="0">
                    <a:pos x="24" y="38"/>
                  </a:cxn>
                  <a:cxn ang="0">
                    <a:pos x="20" y="43"/>
                  </a:cxn>
                  <a:cxn ang="0">
                    <a:pos x="19" y="46"/>
                  </a:cxn>
                  <a:cxn ang="0">
                    <a:pos x="18" y="47"/>
                  </a:cxn>
                  <a:cxn ang="0">
                    <a:pos x="0" y="32"/>
                  </a:cxn>
                  <a:cxn ang="0">
                    <a:pos x="1" y="39"/>
                  </a:cxn>
                  <a:cxn ang="0">
                    <a:pos x="3" y="47"/>
                  </a:cxn>
                  <a:cxn ang="0">
                    <a:pos x="13" y="51"/>
                  </a:cxn>
                  <a:cxn ang="0">
                    <a:pos x="22" y="58"/>
                  </a:cxn>
                  <a:cxn ang="0">
                    <a:pos x="31" y="70"/>
                  </a:cxn>
                  <a:cxn ang="0">
                    <a:pos x="40" y="93"/>
                  </a:cxn>
                  <a:cxn ang="0">
                    <a:pos x="43" y="117"/>
                  </a:cxn>
                  <a:cxn ang="0">
                    <a:pos x="40" y="128"/>
                  </a:cxn>
                  <a:cxn ang="0">
                    <a:pos x="38" y="134"/>
                  </a:cxn>
                  <a:cxn ang="0">
                    <a:pos x="38" y="139"/>
                  </a:cxn>
                  <a:cxn ang="0">
                    <a:pos x="45" y="143"/>
                  </a:cxn>
                  <a:cxn ang="0">
                    <a:pos x="51" y="146"/>
                  </a:cxn>
                </a:cxnLst>
                <a:rect l="0" t="0" r="r" b="b"/>
                <a:pathLst>
                  <a:path w="100" h="147">
                    <a:moveTo>
                      <a:pt x="55" y="147"/>
                    </a:moveTo>
                    <a:lnTo>
                      <a:pt x="58" y="147"/>
                    </a:lnTo>
                    <a:lnTo>
                      <a:pt x="59" y="147"/>
                    </a:lnTo>
                    <a:lnTo>
                      <a:pt x="62" y="146"/>
                    </a:lnTo>
                    <a:lnTo>
                      <a:pt x="65" y="144"/>
                    </a:lnTo>
                    <a:lnTo>
                      <a:pt x="66" y="143"/>
                    </a:lnTo>
                    <a:lnTo>
                      <a:pt x="67" y="142"/>
                    </a:lnTo>
                    <a:lnTo>
                      <a:pt x="69" y="139"/>
                    </a:lnTo>
                    <a:lnTo>
                      <a:pt x="70" y="138"/>
                    </a:lnTo>
                    <a:lnTo>
                      <a:pt x="70" y="134"/>
                    </a:lnTo>
                    <a:lnTo>
                      <a:pt x="70" y="130"/>
                    </a:lnTo>
                    <a:lnTo>
                      <a:pt x="70" y="125"/>
                    </a:lnTo>
                    <a:lnTo>
                      <a:pt x="70" y="123"/>
                    </a:lnTo>
                    <a:lnTo>
                      <a:pt x="69" y="119"/>
                    </a:lnTo>
                    <a:lnTo>
                      <a:pt x="69" y="116"/>
                    </a:lnTo>
                    <a:lnTo>
                      <a:pt x="67" y="112"/>
                    </a:lnTo>
                    <a:lnTo>
                      <a:pt x="66" y="109"/>
                    </a:lnTo>
                    <a:lnTo>
                      <a:pt x="67" y="108"/>
                    </a:lnTo>
                    <a:lnTo>
                      <a:pt x="69" y="108"/>
                    </a:lnTo>
                    <a:lnTo>
                      <a:pt x="70" y="107"/>
                    </a:lnTo>
                    <a:lnTo>
                      <a:pt x="72" y="105"/>
                    </a:lnTo>
                    <a:lnTo>
                      <a:pt x="73" y="104"/>
                    </a:lnTo>
                    <a:lnTo>
                      <a:pt x="74" y="104"/>
                    </a:lnTo>
                    <a:lnTo>
                      <a:pt x="76" y="103"/>
                    </a:lnTo>
                    <a:lnTo>
                      <a:pt x="77" y="104"/>
                    </a:lnTo>
                    <a:lnTo>
                      <a:pt x="78" y="107"/>
                    </a:lnTo>
                    <a:lnTo>
                      <a:pt x="81" y="109"/>
                    </a:lnTo>
                    <a:lnTo>
                      <a:pt x="84" y="112"/>
                    </a:lnTo>
                    <a:lnTo>
                      <a:pt x="85" y="113"/>
                    </a:lnTo>
                    <a:lnTo>
                      <a:pt x="88" y="116"/>
                    </a:lnTo>
                    <a:lnTo>
                      <a:pt x="90" y="119"/>
                    </a:lnTo>
                    <a:lnTo>
                      <a:pt x="92" y="120"/>
                    </a:lnTo>
                    <a:lnTo>
                      <a:pt x="94" y="121"/>
                    </a:lnTo>
                    <a:lnTo>
                      <a:pt x="97" y="117"/>
                    </a:lnTo>
                    <a:lnTo>
                      <a:pt x="99" y="112"/>
                    </a:lnTo>
                    <a:lnTo>
                      <a:pt x="100" y="107"/>
                    </a:lnTo>
                    <a:lnTo>
                      <a:pt x="100" y="101"/>
                    </a:lnTo>
                    <a:lnTo>
                      <a:pt x="100" y="96"/>
                    </a:lnTo>
                    <a:lnTo>
                      <a:pt x="99" y="89"/>
                    </a:lnTo>
                    <a:lnTo>
                      <a:pt x="99" y="84"/>
                    </a:lnTo>
                    <a:lnTo>
                      <a:pt x="97" y="78"/>
                    </a:lnTo>
                    <a:lnTo>
                      <a:pt x="97" y="74"/>
                    </a:lnTo>
                    <a:lnTo>
                      <a:pt x="96" y="69"/>
                    </a:lnTo>
                    <a:lnTo>
                      <a:pt x="94" y="65"/>
                    </a:lnTo>
                    <a:lnTo>
                      <a:pt x="93" y="61"/>
                    </a:lnTo>
                    <a:lnTo>
                      <a:pt x="92" y="57"/>
                    </a:lnTo>
                    <a:lnTo>
                      <a:pt x="90" y="53"/>
                    </a:lnTo>
                    <a:lnTo>
                      <a:pt x="89" y="48"/>
                    </a:lnTo>
                    <a:lnTo>
                      <a:pt x="88" y="44"/>
                    </a:lnTo>
                    <a:lnTo>
                      <a:pt x="85" y="38"/>
                    </a:lnTo>
                    <a:lnTo>
                      <a:pt x="82" y="30"/>
                    </a:lnTo>
                    <a:lnTo>
                      <a:pt x="80" y="23"/>
                    </a:lnTo>
                    <a:lnTo>
                      <a:pt x="76" y="16"/>
                    </a:lnTo>
                    <a:lnTo>
                      <a:pt x="73" y="9"/>
                    </a:lnTo>
                    <a:lnTo>
                      <a:pt x="69" y="4"/>
                    </a:lnTo>
                    <a:lnTo>
                      <a:pt x="62" y="1"/>
                    </a:lnTo>
                    <a:lnTo>
                      <a:pt x="55" y="0"/>
                    </a:lnTo>
                    <a:lnTo>
                      <a:pt x="54" y="8"/>
                    </a:lnTo>
                    <a:lnTo>
                      <a:pt x="55" y="16"/>
                    </a:lnTo>
                    <a:lnTo>
                      <a:pt x="58" y="24"/>
                    </a:lnTo>
                    <a:lnTo>
                      <a:pt x="62" y="32"/>
                    </a:lnTo>
                    <a:lnTo>
                      <a:pt x="65" y="39"/>
                    </a:lnTo>
                    <a:lnTo>
                      <a:pt x="66" y="47"/>
                    </a:lnTo>
                    <a:lnTo>
                      <a:pt x="66" y="50"/>
                    </a:lnTo>
                    <a:lnTo>
                      <a:pt x="66" y="54"/>
                    </a:lnTo>
                    <a:lnTo>
                      <a:pt x="65" y="57"/>
                    </a:lnTo>
                    <a:lnTo>
                      <a:pt x="62" y="61"/>
                    </a:lnTo>
                    <a:lnTo>
                      <a:pt x="58" y="55"/>
                    </a:lnTo>
                    <a:lnTo>
                      <a:pt x="55" y="50"/>
                    </a:lnTo>
                    <a:lnTo>
                      <a:pt x="53" y="43"/>
                    </a:lnTo>
                    <a:lnTo>
                      <a:pt x="50" y="36"/>
                    </a:lnTo>
                    <a:lnTo>
                      <a:pt x="47" y="31"/>
                    </a:lnTo>
                    <a:lnTo>
                      <a:pt x="43" y="24"/>
                    </a:lnTo>
                    <a:lnTo>
                      <a:pt x="38" y="20"/>
                    </a:lnTo>
                    <a:lnTo>
                      <a:pt x="30" y="16"/>
                    </a:lnTo>
                    <a:lnTo>
                      <a:pt x="28" y="16"/>
                    </a:lnTo>
                    <a:lnTo>
                      <a:pt x="27" y="16"/>
                    </a:lnTo>
                    <a:lnTo>
                      <a:pt x="27" y="16"/>
                    </a:lnTo>
                    <a:lnTo>
                      <a:pt x="26" y="16"/>
                    </a:lnTo>
                    <a:lnTo>
                      <a:pt x="26" y="16"/>
                    </a:lnTo>
                    <a:lnTo>
                      <a:pt x="24" y="16"/>
                    </a:lnTo>
                    <a:lnTo>
                      <a:pt x="24" y="16"/>
                    </a:lnTo>
                    <a:lnTo>
                      <a:pt x="24" y="15"/>
                    </a:lnTo>
                    <a:lnTo>
                      <a:pt x="23" y="19"/>
                    </a:lnTo>
                    <a:lnTo>
                      <a:pt x="23" y="21"/>
                    </a:lnTo>
                    <a:lnTo>
                      <a:pt x="23" y="24"/>
                    </a:lnTo>
                    <a:lnTo>
                      <a:pt x="23" y="28"/>
                    </a:lnTo>
                    <a:lnTo>
                      <a:pt x="24" y="31"/>
                    </a:lnTo>
                    <a:lnTo>
                      <a:pt x="24" y="34"/>
                    </a:lnTo>
                    <a:lnTo>
                      <a:pt x="24" y="38"/>
                    </a:lnTo>
                    <a:lnTo>
                      <a:pt x="23" y="40"/>
                    </a:lnTo>
                    <a:lnTo>
                      <a:pt x="22" y="42"/>
                    </a:lnTo>
                    <a:lnTo>
                      <a:pt x="20" y="43"/>
                    </a:lnTo>
                    <a:lnTo>
                      <a:pt x="20" y="43"/>
                    </a:lnTo>
                    <a:lnTo>
                      <a:pt x="19" y="44"/>
                    </a:lnTo>
                    <a:lnTo>
                      <a:pt x="19" y="46"/>
                    </a:lnTo>
                    <a:lnTo>
                      <a:pt x="18" y="46"/>
                    </a:lnTo>
                    <a:lnTo>
                      <a:pt x="18" y="47"/>
                    </a:lnTo>
                    <a:lnTo>
                      <a:pt x="18" y="47"/>
                    </a:lnTo>
                    <a:lnTo>
                      <a:pt x="1" y="30"/>
                    </a:lnTo>
                    <a:lnTo>
                      <a:pt x="0" y="31"/>
                    </a:lnTo>
                    <a:lnTo>
                      <a:pt x="0" y="32"/>
                    </a:lnTo>
                    <a:lnTo>
                      <a:pt x="0" y="35"/>
                    </a:lnTo>
                    <a:lnTo>
                      <a:pt x="0" y="38"/>
                    </a:lnTo>
                    <a:lnTo>
                      <a:pt x="1" y="39"/>
                    </a:lnTo>
                    <a:lnTo>
                      <a:pt x="1" y="42"/>
                    </a:lnTo>
                    <a:lnTo>
                      <a:pt x="3" y="44"/>
                    </a:lnTo>
                    <a:lnTo>
                      <a:pt x="3" y="47"/>
                    </a:lnTo>
                    <a:lnTo>
                      <a:pt x="7" y="48"/>
                    </a:lnTo>
                    <a:lnTo>
                      <a:pt x="11" y="50"/>
                    </a:lnTo>
                    <a:lnTo>
                      <a:pt x="13" y="51"/>
                    </a:lnTo>
                    <a:lnTo>
                      <a:pt x="16" y="54"/>
                    </a:lnTo>
                    <a:lnTo>
                      <a:pt x="19" y="55"/>
                    </a:lnTo>
                    <a:lnTo>
                      <a:pt x="22" y="58"/>
                    </a:lnTo>
                    <a:lnTo>
                      <a:pt x="24" y="61"/>
                    </a:lnTo>
                    <a:lnTo>
                      <a:pt x="26" y="63"/>
                    </a:lnTo>
                    <a:lnTo>
                      <a:pt x="31" y="70"/>
                    </a:lnTo>
                    <a:lnTo>
                      <a:pt x="35" y="77"/>
                    </a:lnTo>
                    <a:lnTo>
                      <a:pt x="38" y="85"/>
                    </a:lnTo>
                    <a:lnTo>
                      <a:pt x="40" y="93"/>
                    </a:lnTo>
                    <a:lnTo>
                      <a:pt x="42" y="101"/>
                    </a:lnTo>
                    <a:lnTo>
                      <a:pt x="43" y="109"/>
                    </a:lnTo>
                    <a:lnTo>
                      <a:pt x="43" y="117"/>
                    </a:lnTo>
                    <a:lnTo>
                      <a:pt x="43" y="124"/>
                    </a:lnTo>
                    <a:lnTo>
                      <a:pt x="42" y="127"/>
                    </a:lnTo>
                    <a:lnTo>
                      <a:pt x="40" y="128"/>
                    </a:lnTo>
                    <a:lnTo>
                      <a:pt x="40" y="130"/>
                    </a:lnTo>
                    <a:lnTo>
                      <a:pt x="39" y="132"/>
                    </a:lnTo>
                    <a:lnTo>
                      <a:pt x="38" y="134"/>
                    </a:lnTo>
                    <a:lnTo>
                      <a:pt x="38" y="135"/>
                    </a:lnTo>
                    <a:lnTo>
                      <a:pt x="38" y="136"/>
                    </a:lnTo>
                    <a:lnTo>
                      <a:pt x="38" y="139"/>
                    </a:lnTo>
                    <a:lnTo>
                      <a:pt x="40" y="140"/>
                    </a:lnTo>
                    <a:lnTo>
                      <a:pt x="42" y="142"/>
                    </a:lnTo>
                    <a:lnTo>
                      <a:pt x="45" y="143"/>
                    </a:lnTo>
                    <a:lnTo>
                      <a:pt x="47" y="143"/>
                    </a:lnTo>
                    <a:lnTo>
                      <a:pt x="49" y="144"/>
                    </a:lnTo>
                    <a:lnTo>
                      <a:pt x="51" y="146"/>
                    </a:lnTo>
                    <a:lnTo>
                      <a:pt x="53" y="147"/>
                    </a:lnTo>
                    <a:lnTo>
                      <a:pt x="55" y="147"/>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7"/>
              <p:cNvSpPr>
                <a:spLocks/>
              </p:cNvSpPr>
              <p:nvPr/>
            </p:nvSpPr>
            <p:spPr bwMode="auto">
              <a:xfrm>
                <a:off x="8337551" y="5089525"/>
                <a:ext cx="436562" cy="312738"/>
              </a:xfrm>
              <a:custGeom>
                <a:avLst/>
                <a:gdLst/>
                <a:ahLst/>
                <a:cxnLst>
                  <a:cxn ang="0">
                    <a:pos x="39" y="192"/>
                  </a:cxn>
                  <a:cxn ang="0">
                    <a:pos x="59" y="181"/>
                  </a:cxn>
                  <a:cxn ang="0">
                    <a:pos x="78" y="168"/>
                  </a:cxn>
                  <a:cxn ang="0">
                    <a:pos x="88" y="156"/>
                  </a:cxn>
                  <a:cxn ang="0">
                    <a:pos x="98" y="145"/>
                  </a:cxn>
                  <a:cxn ang="0">
                    <a:pos x="103" y="135"/>
                  </a:cxn>
                  <a:cxn ang="0">
                    <a:pos x="97" y="122"/>
                  </a:cxn>
                  <a:cxn ang="0">
                    <a:pos x="94" y="103"/>
                  </a:cxn>
                  <a:cxn ang="0">
                    <a:pos x="94" y="95"/>
                  </a:cxn>
                  <a:cxn ang="0">
                    <a:pos x="97" y="92"/>
                  </a:cxn>
                  <a:cxn ang="0">
                    <a:pos x="97" y="88"/>
                  </a:cxn>
                  <a:cxn ang="0">
                    <a:pos x="105" y="85"/>
                  </a:cxn>
                  <a:cxn ang="0">
                    <a:pos x="112" y="88"/>
                  </a:cxn>
                  <a:cxn ang="0">
                    <a:pos x="117" y="88"/>
                  </a:cxn>
                  <a:cxn ang="0">
                    <a:pos x="121" y="76"/>
                  </a:cxn>
                  <a:cxn ang="0">
                    <a:pos x="130" y="68"/>
                  </a:cxn>
                  <a:cxn ang="0">
                    <a:pos x="139" y="66"/>
                  </a:cxn>
                  <a:cxn ang="0">
                    <a:pos x="146" y="69"/>
                  </a:cxn>
                  <a:cxn ang="0">
                    <a:pos x="151" y="72"/>
                  </a:cxn>
                  <a:cxn ang="0">
                    <a:pos x="155" y="66"/>
                  </a:cxn>
                  <a:cxn ang="0">
                    <a:pos x="162" y="62"/>
                  </a:cxn>
                  <a:cxn ang="0">
                    <a:pos x="178" y="69"/>
                  </a:cxn>
                  <a:cxn ang="0">
                    <a:pos x="200" y="95"/>
                  </a:cxn>
                  <a:cxn ang="0">
                    <a:pos x="212" y="126"/>
                  </a:cxn>
                  <a:cxn ang="0">
                    <a:pos x="217" y="142"/>
                  </a:cxn>
                  <a:cxn ang="0">
                    <a:pos x="220" y="152"/>
                  </a:cxn>
                  <a:cxn ang="0">
                    <a:pos x="223" y="160"/>
                  </a:cxn>
                  <a:cxn ang="0">
                    <a:pos x="229" y="156"/>
                  </a:cxn>
                  <a:cxn ang="0">
                    <a:pos x="234" y="149"/>
                  </a:cxn>
                  <a:cxn ang="0">
                    <a:pos x="247" y="133"/>
                  </a:cxn>
                  <a:cxn ang="0">
                    <a:pos x="269" y="92"/>
                  </a:cxn>
                  <a:cxn ang="0">
                    <a:pos x="274" y="56"/>
                  </a:cxn>
                  <a:cxn ang="0">
                    <a:pos x="269" y="34"/>
                  </a:cxn>
                  <a:cxn ang="0">
                    <a:pos x="265" y="26"/>
                  </a:cxn>
                  <a:cxn ang="0">
                    <a:pos x="262" y="18"/>
                  </a:cxn>
                  <a:cxn ang="0">
                    <a:pos x="193" y="45"/>
                  </a:cxn>
                  <a:cxn ang="0">
                    <a:pos x="186" y="19"/>
                  </a:cxn>
                  <a:cxn ang="0">
                    <a:pos x="175" y="31"/>
                  </a:cxn>
                  <a:cxn ang="0">
                    <a:pos x="159" y="41"/>
                  </a:cxn>
                  <a:cxn ang="0">
                    <a:pos x="154" y="45"/>
                  </a:cxn>
                  <a:cxn ang="0">
                    <a:pos x="147" y="48"/>
                  </a:cxn>
                  <a:cxn ang="0">
                    <a:pos x="140" y="15"/>
                  </a:cxn>
                  <a:cxn ang="0">
                    <a:pos x="108" y="10"/>
                  </a:cxn>
                  <a:cxn ang="0">
                    <a:pos x="73" y="46"/>
                  </a:cxn>
                  <a:cxn ang="0">
                    <a:pos x="43" y="89"/>
                  </a:cxn>
                  <a:cxn ang="0">
                    <a:pos x="27" y="118"/>
                  </a:cxn>
                  <a:cxn ang="0">
                    <a:pos x="15" y="138"/>
                  </a:cxn>
                  <a:cxn ang="0">
                    <a:pos x="5" y="160"/>
                  </a:cxn>
                  <a:cxn ang="0">
                    <a:pos x="4" y="172"/>
                  </a:cxn>
                  <a:cxn ang="0">
                    <a:pos x="1" y="183"/>
                  </a:cxn>
                  <a:cxn ang="0">
                    <a:pos x="26" y="197"/>
                  </a:cxn>
                </a:cxnLst>
                <a:rect l="0" t="0" r="r" b="b"/>
                <a:pathLst>
                  <a:path w="275" h="197">
                    <a:moveTo>
                      <a:pt x="26" y="197"/>
                    </a:moveTo>
                    <a:lnTo>
                      <a:pt x="32" y="195"/>
                    </a:lnTo>
                    <a:lnTo>
                      <a:pt x="39" y="192"/>
                    </a:lnTo>
                    <a:lnTo>
                      <a:pt x="46" y="189"/>
                    </a:lnTo>
                    <a:lnTo>
                      <a:pt x="53" y="185"/>
                    </a:lnTo>
                    <a:lnTo>
                      <a:pt x="59" y="181"/>
                    </a:lnTo>
                    <a:lnTo>
                      <a:pt x="66" y="177"/>
                    </a:lnTo>
                    <a:lnTo>
                      <a:pt x="73" y="172"/>
                    </a:lnTo>
                    <a:lnTo>
                      <a:pt x="78" y="168"/>
                    </a:lnTo>
                    <a:lnTo>
                      <a:pt x="82" y="164"/>
                    </a:lnTo>
                    <a:lnTo>
                      <a:pt x="85" y="160"/>
                    </a:lnTo>
                    <a:lnTo>
                      <a:pt x="88" y="156"/>
                    </a:lnTo>
                    <a:lnTo>
                      <a:pt x="92" y="152"/>
                    </a:lnTo>
                    <a:lnTo>
                      <a:pt x="94" y="149"/>
                    </a:lnTo>
                    <a:lnTo>
                      <a:pt x="98" y="145"/>
                    </a:lnTo>
                    <a:lnTo>
                      <a:pt x="101" y="142"/>
                    </a:lnTo>
                    <a:lnTo>
                      <a:pt x="107" y="139"/>
                    </a:lnTo>
                    <a:lnTo>
                      <a:pt x="103" y="135"/>
                    </a:lnTo>
                    <a:lnTo>
                      <a:pt x="100" y="131"/>
                    </a:lnTo>
                    <a:lnTo>
                      <a:pt x="97" y="127"/>
                    </a:lnTo>
                    <a:lnTo>
                      <a:pt x="97" y="122"/>
                    </a:lnTo>
                    <a:lnTo>
                      <a:pt x="96" y="115"/>
                    </a:lnTo>
                    <a:lnTo>
                      <a:pt x="96" y="110"/>
                    </a:lnTo>
                    <a:lnTo>
                      <a:pt x="94" y="103"/>
                    </a:lnTo>
                    <a:lnTo>
                      <a:pt x="93" y="97"/>
                    </a:lnTo>
                    <a:lnTo>
                      <a:pt x="94" y="96"/>
                    </a:lnTo>
                    <a:lnTo>
                      <a:pt x="94" y="95"/>
                    </a:lnTo>
                    <a:lnTo>
                      <a:pt x="96" y="93"/>
                    </a:lnTo>
                    <a:lnTo>
                      <a:pt x="96" y="93"/>
                    </a:lnTo>
                    <a:lnTo>
                      <a:pt x="97" y="92"/>
                    </a:lnTo>
                    <a:lnTo>
                      <a:pt x="97" y="91"/>
                    </a:lnTo>
                    <a:lnTo>
                      <a:pt x="97" y="89"/>
                    </a:lnTo>
                    <a:lnTo>
                      <a:pt x="97" y="88"/>
                    </a:lnTo>
                    <a:lnTo>
                      <a:pt x="100" y="87"/>
                    </a:lnTo>
                    <a:lnTo>
                      <a:pt x="103" y="85"/>
                    </a:lnTo>
                    <a:lnTo>
                      <a:pt x="105" y="85"/>
                    </a:lnTo>
                    <a:lnTo>
                      <a:pt x="108" y="85"/>
                    </a:lnTo>
                    <a:lnTo>
                      <a:pt x="109" y="87"/>
                    </a:lnTo>
                    <a:lnTo>
                      <a:pt x="112" y="88"/>
                    </a:lnTo>
                    <a:lnTo>
                      <a:pt x="115" y="89"/>
                    </a:lnTo>
                    <a:lnTo>
                      <a:pt x="116" y="91"/>
                    </a:lnTo>
                    <a:lnTo>
                      <a:pt x="117" y="88"/>
                    </a:lnTo>
                    <a:lnTo>
                      <a:pt x="119" y="84"/>
                    </a:lnTo>
                    <a:lnTo>
                      <a:pt x="120" y="80"/>
                    </a:lnTo>
                    <a:lnTo>
                      <a:pt x="121" y="76"/>
                    </a:lnTo>
                    <a:lnTo>
                      <a:pt x="124" y="73"/>
                    </a:lnTo>
                    <a:lnTo>
                      <a:pt x="127" y="70"/>
                    </a:lnTo>
                    <a:lnTo>
                      <a:pt x="130" y="68"/>
                    </a:lnTo>
                    <a:lnTo>
                      <a:pt x="134" y="66"/>
                    </a:lnTo>
                    <a:lnTo>
                      <a:pt x="136" y="66"/>
                    </a:lnTo>
                    <a:lnTo>
                      <a:pt x="139" y="66"/>
                    </a:lnTo>
                    <a:lnTo>
                      <a:pt x="142" y="66"/>
                    </a:lnTo>
                    <a:lnTo>
                      <a:pt x="144" y="68"/>
                    </a:lnTo>
                    <a:lnTo>
                      <a:pt x="146" y="69"/>
                    </a:lnTo>
                    <a:lnTo>
                      <a:pt x="148" y="69"/>
                    </a:lnTo>
                    <a:lnTo>
                      <a:pt x="150" y="70"/>
                    </a:lnTo>
                    <a:lnTo>
                      <a:pt x="151" y="72"/>
                    </a:lnTo>
                    <a:lnTo>
                      <a:pt x="153" y="70"/>
                    </a:lnTo>
                    <a:lnTo>
                      <a:pt x="154" y="69"/>
                    </a:lnTo>
                    <a:lnTo>
                      <a:pt x="155" y="66"/>
                    </a:lnTo>
                    <a:lnTo>
                      <a:pt x="158" y="65"/>
                    </a:lnTo>
                    <a:lnTo>
                      <a:pt x="161" y="64"/>
                    </a:lnTo>
                    <a:lnTo>
                      <a:pt x="162" y="62"/>
                    </a:lnTo>
                    <a:lnTo>
                      <a:pt x="165" y="62"/>
                    </a:lnTo>
                    <a:lnTo>
                      <a:pt x="167" y="62"/>
                    </a:lnTo>
                    <a:lnTo>
                      <a:pt x="178" y="69"/>
                    </a:lnTo>
                    <a:lnTo>
                      <a:pt x="188" y="76"/>
                    </a:lnTo>
                    <a:lnTo>
                      <a:pt x="194" y="85"/>
                    </a:lnTo>
                    <a:lnTo>
                      <a:pt x="200" y="95"/>
                    </a:lnTo>
                    <a:lnTo>
                      <a:pt x="204" y="106"/>
                    </a:lnTo>
                    <a:lnTo>
                      <a:pt x="208" y="116"/>
                    </a:lnTo>
                    <a:lnTo>
                      <a:pt x="212" y="126"/>
                    </a:lnTo>
                    <a:lnTo>
                      <a:pt x="216" y="135"/>
                    </a:lnTo>
                    <a:lnTo>
                      <a:pt x="217" y="139"/>
                    </a:lnTo>
                    <a:lnTo>
                      <a:pt x="217" y="142"/>
                    </a:lnTo>
                    <a:lnTo>
                      <a:pt x="219" y="145"/>
                    </a:lnTo>
                    <a:lnTo>
                      <a:pt x="219" y="149"/>
                    </a:lnTo>
                    <a:lnTo>
                      <a:pt x="220" y="152"/>
                    </a:lnTo>
                    <a:lnTo>
                      <a:pt x="220" y="154"/>
                    </a:lnTo>
                    <a:lnTo>
                      <a:pt x="221" y="157"/>
                    </a:lnTo>
                    <a:lnTo>
                      <a:pt x="223" y="160"/>
                    </a:lnTo>
                    <a:lnTo>
                      <a:pt x="225" y="160"/>
                    </a:lnTo>
                    <a:lnTo>
                      <a:pt x="227" y="158"/>
                    </a:lnTo>
                    <a:lnTo>
                      <a:pt x="229" y="156"/>
                    </a:lnTo>
                    <a:lnTo>
                      <a:pt x="231" y="154"/>
                    </a:lnTo>
                    <a:lnTo>
                      <a:pt x="232" y="152"/>
                    </a:lnTo>
                    <a:lnTo>
                      <a:pt x="234" y="149"/>
                    </a:lnTo>
                    <a:lnTo>
                      <a:pt x="236" y="147"/>
                    </a:lnTo>
                    <a:lnTo>
                      <a:pt x="238" y="146"/>
                    </a:lnTo>
                    <a:lnTo>
                      <a:pt x="247" y="133"/>
                    </a:lnTo>
                    <a:lnTo>
                      <a:pt x="255" y="120"/>
                    </a:lnTo>
                    <a:lnTo>
                      <a:pt x="263" y="107"/>
                    </a:lnTo>
                    <a:lnTo>
                      <a:pt x="269" y="92"/>
                    </a:lnTo>
                    <a:lnTo>
                      <a:pt x="273" y="77"/>
                    </a:lnTo>
                    <a:lnTo>
                      <a:pt x="275" y="62"/>
                    </a:lnTo>
                    <a:lnTo>
                      <a:pt x="274" y="56"/>
                    </a:lnTo>
                    <a:lnTo>
                      <a:pt x="273" y="49"/>
                    </a:lnTo>
                    <a:lnTo>
                      <a:pt x="271" y="41"/>
                    </a:lnTo>
                    <a:lnTo>
                      <a:pt x="269" y="34"/>
                    </a:lnTo>
                    <a:lnTo>
                      <a:pt x="266" y="31"/>
                    </a:lnTo>
                    <a:lnTo>
                      <a:pt x="265" y="29"/>
                    </a:lnTo>
                    <a:lnTo>
                      <a:pt x="265" y="26"/>
                    </a:lnTo>
                    <a:lnTo>
                      <a:pt x="263" y="23"/>
                    </a:lnTo>
                    <a:lnTo>
                      <a:pt x="262" y="21"/>
                    </a:lnTo>
                    <a:lnTo>
                      <a:pt x="262" y="18"/>
                    </a:lnTo>
                    <a:lnTo>
                      <a:pt x="261" y="15"/>
                    </a:lnTo>
                    <a:lnTo>
                      <a:pt x="259" y="12"/>
                    </a:lnTo>
                    <a:lnTo>
                      <a:pt x="193" y="45"/>
                    </a:lnTo>
                    <a:lnTo>
                      <a:pt x="194" y="12"/>
                    </a:lnTo>
                    <a:lnTo>
                      <a:pt x="190" y="15"/>
                    </a:lnTo>
                    <a:lnTo>
                      <a:pt x="186" y="19"/>
                    </a:lnTo>
                    <a:lnTo>
                      <a:pt x="182" y="23"/>
                    </a:lnTo>
                    <a:lnTo>
                      <a:pt x="178" y="27"/>
                    </a:lnTo>
                    <a:lnTo>
                      <a:pt x="175" y="31"/>
                    </a:lnTo>
                    <a:lnTo>
                      <a:pt x="170" y="35"/>
                    </a:lnTo>
                    <a:lnTo>
                      <a:pt x="166" y="38"/>
                    </a:lnTo>
                    <a:lnTo>
                      <a:pt x="159" y="41"/>
                    </a:lnTo>
                    <a:lnTo>
                      <a:pt x="158" y="42"/>
                    </a:lnTo>
                    <a:lnTo>
                      <a:pt x="155" y="43"/>
                    </a:lnTo>
                    <a:lnTo>
                      <a:pt x="154" y="45"/>
                    </a:lnTo>
                    <a:lnTo>
                      <a:pt x="153" y="46"/>
                    </a:lnTo>
                    <a:lnTo>
                      <a:pt x="150" y="48"/>
                    </a:lnTo>
                    <a:lnTo>
                      <a:pt x="147" y="48"/>
                    </a:lnTo>
                    <a:lnTo>
                      <a:pt x="146" y="48"/>
                    </a:lnTo>
                    <a:lnTo>
                      <a:pt x="143" y="48"/>
                    </a:lnTo>
                    <a:lnTo>
                      <a:pt x="140" y="15"/>
                    </a:lnTo>
                    <a:lnTo>
                      <a:pt x="126" y="19"/>
                    </a:lnTo>
                    <a:lnTo>
                      <a:pt x="121" y="0"/>
                    </a:lnTo>
                    <a:lnTo>
                      <a:pt x="108" y="10"/>
                    </a:lnTo>
                    <a:lnTo>
                      <a:pt x="96" y="19"/>
                    </a:lnTo>
                    <a:lnTo>
                      <a:pt x="84" y="33"/>
                    </a:lnTo>
                    <a:lnTo>
                      <a:pt x="73" y="46"/>
                    </a:lnTo>
                    <a:lnTo>
                      <a:pt x="62" y="60"/>
                    </a:lnTo>
                    <a:lnTo>
                      <a:pt x="53" y="75"/>
                    </a:lnTo>
                    <a:lnTo>
                      <a:pt x="43" y="89"/>
                    </a:lnTo>
                    <a:lnTo>
                      <a:pt x="34" y="104"/>
                    </a:lnTo>
                    <a:lnTo>
                      <a:pt x="31" y="111"/>
                    </a:lnTo>
                    <a:lnTo>
                      <a:pt x="27" y="118"/>
                    </a:lnTo>
                    <a:lnTo>
                      <a:pt x="23" y="124"/>
                    </a:lnTo>
                    <a:lnTo>
                      <a:pt x="19" y="131"/>
                    </a:lnTo>
                    <a:lnTo>
                      <a:pt x="15" y="138"/>
                    </a:lnTo>
                    <a:lnTo>
                      <a:pt x="12" y="145"/>
                    </a:lnTo>
                    <a:lnTo>
                      <a:pt x="8" y="153"/>
                    </a:lnTo>
                    <a:lnTo>
                      <a:pt x="5" y="160"/>
                    </a:lnTo>
                    <a:lnTo>
                      <a:pt x="5" y="164"/>
                    </a:lnTo>
                    <a:lnTo>
                      <a:pt x="4" y="168"/>
                    </a:lnTo>
                    <a:lnTo>
                      <a:pt x="4" y="172"/>
                    </a:lnTo>
                    <a:lnTo>
                      <a:pt x="3" y="176"/>
                    </a:lnTo>
                    <a:lnTo>
                      <a:pt x="1" y="179"/>
                    </a:lnTo>
                    <a:lnTo>
                      <a:pt x="1" y="183"/>
                    </a:lnTo>
                    <a:lnTo>
                      <a:pt x="0" y="185"/>
                    </a:lnTo>
                    <a:lnTo>
                      <a:pt x="0" y="189"/>
                    </a:lnTo>
                    <a:lnTo>
                      <a:pt x="26" y="197"/>
                    </a:lnTo>
                    <a:close/>
                  </a:path>
                </a:pathLst>
              </a:custGeom>
              <a:solidFill>
                <a:srgbClr val="0091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9"/>
              <p:cNvSpPr>
                <a:spLocks/>
              </p:cNvSpPr>
              <p:nvPr/>
            </p:nvSpPr>
            <p:spPr bwMode="auto">
              <a:xfrm>
                <a:off x="8305801" y="5172075"/>
                <a:ext cx="82550" cy="192088"/>
              </a:xfrm>
              <a:custGeom>
                <a:avLst/>
                <a:gdLst/>
                <a:ahLst/>
                <a:cxnLst>
                  <a:cxn ang="0">
                    <a:pos x="9" y="121"/>
                  </a:cxn>
                  <a:cxn ang="0">
                    <a:pos x="9" y="113"/>
                  </a:cxn>
                  <a:cxn ang="0">
                    <a:pos x="12" y="106"/>
                  </a:cxn>
                  <a:cxn ang="0">
                    <a:pos x="15" y="98"/>
                  </a:cxn>
                  <a:cxn ang="0">
                    <a:pos x="17" y="91"/>
                  </a:cxn>
                  <a:cxn ang="0">
                    <a:pos x="25" y="77"/>
                  </a:cxn>
                  <a:cxn ang="0">
                    <a:pos x="33" y="63"/>
                  </a:cxn>
                  <a:cxn ang="0">
                    <a:pos x="42" y="48"/>
                  </a:cxn>
                  <a:cxn ang="0">
                    <a:pos x="48" y="33"/>
                  </a:cxn>
                  <a:cxn ang="0">
                    <a:pos x="51" y="27"/>
                  </a:cxn>
                  <a:cxn ang="0">
                    <a:pos x="52" y="18"/>
                  </a:cxn>
                  <a:cxn ang="0">
                    <a:pos x="52" y="12"/>
                  </a:cxn>
                  <a:cxn ang="0">
                    <a:pos x="51" y="5"/>
                  </a:cxn>
                  <a:cxn ang="0">
                    <a:pos x="50" y="4"/>
                  </a:cxn>
                  <a:cxn ang="0">
                    <a:pos x="50" y="4"/>
                  </a:cxn>
                  <a:cxn ang="0">
                    <a:pos x="48" y="2"/>
                  </a:cxn>
                  <a:cxn ang="0">
                    <a:pos x="48" y="2"/>
                  </a:cxn>
                  <a:cxn ang="0">
                    <a:pos x="48" y="2"/>
                  </a:cxn>
                  <a:cxn ang="0">
                    <a:pos x="47" y="1"/>
                  </a:cxn>
                  <a:cxn ang="0">
                    <a:pos x="47" y="1"/>
                  </a:cxn>
                  <a:cxn ang="0">
                    <a:pos x="47" y="0"/>
                  </a:cxn>
                  <a:cxn ang="0">
                    <a:pos x="43" y="5"/>
                  </a:cxn>
                  <a:cxn ang="0">
                    <a:pos x="39" y="10"/>
                  </a:cxn>
                  <a:cxn ang="0">
                    <a:pos x="35" y="14"/>
                  </a:cxn>
                  <a:cxn ang="0">
                    <a:pos x="31" y="20"/>
                  </a:cxn>
                  <a:cxn ang="0">
                    <a:pos x="27" y="24"/>
                  </a:cxn>
                  <a:cxn ang="0">
                    <a:pos x="23" y="29"/>
                  </a:cxn>
                  <a:cxn ang="0">
                    <a:pos x="19" y="33"/>
                  </a:cxn>
                  <a:cxn ang="0">
                    <a:pos x="15" y="39"/>
                  </a:cxn>
                  <a:cxn ang="0">
                    <a:pos x="8" y="41"/>
                  </a:cxn>
                  <a:cxn ang="0">
                    <a:pos x="4" y="45"/>
                  </a:cxn>
                  <a:cxn ang="0">
                    <a:pos x="1" y="51"/>
                  </a:cxn>
                  <a:cxn ang="0">
                    <a:pos x="0" y="56"/>
                  </a:cxn>
                  <a:cxn ang="0">
                    <a:pos x="0" y="62"/>
                  </a:cxn>
                  <a:cxn ang="0">
                    <a:pos x="1" y="68"/>
                  </a:cxn>
                  <a:cxn ang="0">
                    <a:pos x="1" y="74"/>
                  </a:cxn>
                  <a:cxn ang="0">
                    <a:pos x="1" y="81"/>
                  </a:cxn>
                  <a:cxn ang="0">
                    <a:pos x="2" y="86"/>
                  </a:cxn>
                  <a:cxn ang="0">
                    <a:pos x="2" y="91"/>
                  </a:cxn>
                  <a:cxn ang="0">
                    <a:pos x="4" y="97"/>
                  </a:cxn>
                  <a:cxn ang="0">
                    <a:pos x="4" y="101"/>
                  </a:cxn>
                  <a:cxn ang="0">
                    <a:pos x="5" y="106"/>
                  </a:cxn>
                  <a:cxn ang="0">
                    <a:pos x="5" y="112"/>
                  </a:cxn>
                  <a:cxn ang="0">
                    <a:pos x="6" y="116"/>
                  </a:cxn>
                  <a:cxn ang="0">
                    <a:pos x="9" y="121"/>
                  </a:cxn>
                </a:cxnLst>
                <a:rect l="0" t="0" r="r" b="b"/>
                <a:pathLst>
                  <a:path w="52" h="121">
                    <a:moveTo>
                      <a:pt x="9" y="121"/>
                    </a:moveTo>
                    <a:lnTo>
                      <a:pt x="9" y="113"/>
                    </a:lnTo>
                    <a:lnTo>
                      <a:pt x="12" y="106"/>
                    </a:lnTo>
                    <a:lnTo>
                      <a:pt x="15" y="98"/>
                    </a:lnTo>
                    <a:lnTo>
                      <a:pt x="17" y="91"/>
                    </a:lnTo>
                    <a:lnTo>
                      <a:pt x="25" y="77"/>
                    </a:lnTo>
                    <a:lnTo>
                      <a:pt x="33" y="63"/>
                    </a:lnTo>
                    <a:lnTo>
                      <a:pt x="42" y="48"/>
                    </a:lnTo>
                    <a:lnTo>
                      <a:pt x="48" y="33"/>
                    </a:lnTo>
                    <a:lnTo>
                      <a:pt x="51" y="27"/>
                    </a:lnTo>
                    <a:lnTo>
                      <a:pt x="52" y="18"/>
                    </a:lnTo>
                    <a:lnTo>
                      <a:pt x="52" y="12"/>
                    </a:lnTo>
                    <a:lnTo>
                      <a:pt x="51" y="5"/>
                    </a:lnTo>
                    <a:lnTo>
                      <a:pt x="50" y="4"/>
                    </a:lnTo>
                    <a:lnTo>
                      <a:pt x="50" y="4"/>
                    </a:lnTo>
                    <a:lnTo>
                      <a:pt x="48" y="2"/>
                    </a:lnTo>
                    <a:lnTo>
                      <a:pt x="48" y="2"/>
                    </a:lnTo>
                    <a:lnTo>
                      <a:pt x="48" y="2"/>
                    </a:lnTo>
                    <a:lnTo>
                      <a:pt x="47" y="1"/>
                    </a:lnTo>
                    <a:lnTo>
                      <a:pt x="47" y="1"/>
                    </a:lnTo>
                    <a:lnTo>
                      <a:pt x="47" y="0"/>
                    </a:lnTo>
                    <a:lnTo>
                      <a:pt x="43" y="5"/>
                    </a:lnTo>
                    <a:lnTo>
                      <a:pt x="39" y="10"/>
                    </a:lnTo>
                    <a:lnTo>
                      <a:pt x="35" y="14"/>
                    </a:lnTo>
                    <a:lnTo>
                      <a:pt x="31" y="20"/>
                    </a:lnTo>
                    <a:lnTo>
                      <a:pt x="27" y="24"/>
                    </a:lnTo>
                    <a:lnTo>
                      <a:pt x="23" y="29"/>
                    </a:lnTo>
                    <a:lnTo>
                      <a:pt x="19" y="33"/>
                    </a:lnTo>
                    <a:lnTo>
                      <a:pt x="15" y="39"/>
                    </a:lnTo>
                    <a:lnTo>
                      <a:pt x="8" y="41"/>
                    </a:lnTo>
                    <a:lnTo>
                      <a:pt x="4" y="45"/>
                    </a:lnTo>
                    <a:lnTo>
                      <a:pt x="1" y="51"/>
                    </a:lnTo>
                    <a:lnTo>
                      <a:pt x="0" y="56"/>
                    </a:lnTo>
                    <a:lnTo>
                      <a:pt x="0" y="62"/>
                    </a:lnTo>
                    <a:lnTo>
                      <a:pt x="1" y="68"/>
                    </a:lnTo>
                    <a:lnTo>
                      <a:pt x="1" y="74"/>
                    </a:lnTo>
                    <a:lnTo>
                      <a:pt x="1" y="81"/>
                    </a:lnTo>
                    <a:lnTo>
                      <a:pt x="2" y="86"/>
                    </a:lnTo>
                    <a:lnTo>
                      <a:pt x="2" y="91"/>
                    </a:lnTo>
                    <a:lnTo>
                      <a:pt x="4" y="97"/>
                    </a:lnTo>
                    <a:lnTo>
                      <a:pt x="4" y="101"/>
                    </a:lnTo>
                    <a:lnTo>
                      <a:pt x="5" y="106"/>
                    </a:lnTo>
                    <a:lnTo>
                      <a:pt x="5" y="112"/>
                    </a:lnTo>
                    <a:lnTo>
                      <a:pt x="6" y="116"/>
                    </a:lnTo>
                    <a:lnTo>
                      <a:pt x="9" y="121"/>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33"/>
              <p:cNvSpPr>
                <a:spLocks/>
              </p:cNvSpPr>
              <p:nvPr/>
            </p:nvSpPr>
            <p:spPr bwMode="auto">
              <a:xfrm>
                <a:off x="8382001" y="5089525"/>
                <a:ext cx="109537" cy="92075"/>
              </a:xfrm>
              <a:custGeom>
                <a:avLst/>
                <a:gdLst/>
                <a:ahLst/>
                <a:cxnLst>
                  <a:cxn ang="0">
                    <a:pos x="19" y="58"/>
                  </a:cxn>
                  <a:cxn ang="0">
                    <a:pos x="69" y="0"/>
                  </a:cxn>
                  <a:cxn ang="0">
                    <a:pos x="35" y="0"/>
                  </a:cxn>
                  <a:cxn ang="0">
                    <a:pos x="35" y="3"/>
                  </a:cxn>
                  <a:cxn ang="0">
                    <a:pos x="35" y="7"/>
                  </a:cxn>
                  <a:cxn ang="0">
                    <a:pos x="35" y="11"/>
                  </a:cxn>
                  <a:cxn ang="0">
                    <a:pos x="35" y="15"/>
                  </a:cxn>
                  <a:cxn ang="0">
                    <a:pos x="34" y="19"/>
                  </a:cxn>
                  <a:cxn ang="0">
                    <a:pos x="34" y="22"/>
                  </a:cxn>
                  <a:cxn ang="0">
                    <a:pos x="31" y="26"/>
                  </a:cxn>
                  <a:cxn ang="0">
                    <a:pos x="29" y="29"/>
                  </a:cxn>
                  <a:cxn ang="0">
                    <a:pos x="25" y="29"/>
                  </a:cxn>
                  <a:cxn ang="0">
                    <a:pos x="22" y="26"/>
                  </a:cxn>
                  <a:cxn ang="0">
                    <a:pos x="18" y="23"/>
                  </a:cxn>
                  <a:cxn ang="0">
                    <a:pos x="15" y="19"/>
                  </a:cxn>
                  <a:cxn ang="0">
                    <a:pos x="12" y="15"/>
                  </a:cxn>
                  <a:cxn ang="0">
                    <a:pos x="10" y="12"/>
                  </a:cxn>
                  <a:cxn ang="0">
                    <a:pos x="7" y="10"/>
                  </a:cxn>
                  <a:cxn ang="0">
                    <a:pos x="3" y="10"/>
                  </a:cxn>
                  <a:cxn ang="0">
                    <a:pos x="3" y="12"/>
                  </a:cxn>
                  <a:cxn ang="0">
                    <a:pos x="2" y="16"/>
                  </a:cxn>
                  <a:cxn ang="0">
                    <a:pos x="0" y="19"/>
                  </a:cxn>
                  <a:cxn ang="0">
                    <a:pos x="0" y="23"/>
                  </a:cxn>
                  <a:cxn ang="0">
                    <a:pos x="0" y="26"/>
                  </a:cxn>
                  <a:cxn ang="0">
                    <a:pos x="0" y="30"/>
                  </a:cxn>
                  <a:cxn ang="0">
                    <a:pos x="0" y="33"/>
                  </a:cxn>
                  <a:cxn ang="0">
                    <a:pos x="0" y="35"/>
                  </a:cxn>
                  <a:cxn ang="0">
                    <a:pos x="4" y="38"/>
                  </a:cxn>
                  <a:cxn ang="0">
                    <a:pos x="6" y="41"/>
                  </a:cxn>
                  <a:cxn ang="0">
                    <a:pos x="8" y="45"/>
                  </a:cxn>
                  <a:cxn ang="0">
                    <a:pos x="11" y="48"/>
                  </a:cxn>
                  <a:cxn ang="0">
                    <a:pos x="12" y="50"/>
                  </a:cxn>
                  <a:cxn ang="0">
                    <a:pos x="15" y="53"/>
                  </a:cxn>
                  <a:cxn ang="0">
                    <a:pos x="16" y="56"/>
                  </a:cxn>
                  <a:cxn ang="0">
                    <a:pos x="19" y="58"/>
                  </a:cxn>
                </a:cxnLst>
                <a:rect l="0" t="0" r="r" b="b"/>
                <a:pathLst>
                  <a:path w="69" h="58">
                    <a:moveTo>
                      <a:pt x="19" y="58"/>
                    </a:moveTo>
                    <a:lnTo>
                      <a:pt x="69" y="0"/>
                    </a:lnTo>
                    <a:lnTo>
                      <a:pt x="35" y="0"/>
                    </a:lnTo>
                    <a:lnTo>
                      <a:pt x="35" y="3"/>
                    </a:lnTo>
                    <a:lnTo>
                      <a:pt x="35" y="7"/>
                    </a:lnTo>
                    <a:lnTo>
                      <a:pt x="35" y="11"/>
                    </a:lnTo>
                    <a:lnTo>
                      <a:pt x="35" y="15"/>
                    </a:lnTo>
                    <a:lnTo>
                      <a:pt x="34" y="19"/>
                    </a:lnTo>
                    <a:lnTo>
                      <a:pt x="34" y="22"/>
                    </a:lnTo>
                    <a:lnTo>
                      <a:pt x="31" y="26"/>
                    </a:lnTo>
                    <a:lnTo>
                      <a:pt x="29" y="29"/>
                    </a:lnTo>
                    <a:lnTo>
                      <a:pt x="25" y="29"/>
                    </a:lnTo>
                    <a:lnTo>
                      <a:pt x="22" y="26"/>
                    </a:lnTo>
                    <a:lnTo>
                      <a:pt x="18" y="23"/>
                    </a:lnTo>
                    <a:lnTo>
                      <a:pt x="15" y="19"/>
                    </a:lnTo>
                    <a:lnTo>
                      <a:pt x="12" y="15"/>
                    </a:lnTo>
                    <a:lnTo>
                      <a:pt x="10" y="12"/>
                    </a:lnTo>
                    <a:lnTo>
                      <a:pt x="7" y="10"/>
                    </a:lnTo>
                    <a:lnTo>
                      <a:pt x="3" y="10"/>
                    </a:lnTo>
                    <a:lnTo>
                      <a:pt x="3" y="12"/>
                    </a:lnTo>
                    <a:lnTo>
                      <a:pt x="2" y="16"/>
                    </a:lnTo>
                    <a:lnTo>
                      <a:pt x="0" y="19"/>
                    </a:lnTo>
                    <a:lnTo>
                      <a:pt x="0" y="23"/>
                    </a:lnTo>
                    <a:lnTo>
                      <a:pt x="0" y="26"/>
                    </a:lnTo>
                    <a:lnTo>
                      <a:pt x="0" y="30"/>
                    </a:lnTo>
                    <a:lnTo>
                      <a:pt x="0" y="33"/>
                    </a:lnTo>
                    <a:lnTo>
                      <a:pt x="0" y="35"/>
                    </a:lnTo>
                    <a:lnTo>
                      <a:pt x="4" y="38"/>
                    </a:lnTo>
                    <a:lnTo>
                      <a:pt x="6" y="41"/>
                    </a:lnTo>
                    <a:lnTo>
                      <a:pt x="8" y="45"/>
                    </a:lnTo>
                    <a:lnTo>
                      <a:pt x="11" y="48"/>
                    </a:lnTo>
                    <a:lnTo>
                      <a:pt x="12" y="50"/>
                    </a:lnTo>
                    <a:lnTo>
                      <a:pt x="15" y="53"/>
                    </a:lnTo>
                    <a:lnTo>
                      <a:pt x="16" y="56"/>
                    </a:lnTo>
                    <a:lnTo>
                      <a:pt x="19" y="58"/>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34"/>
              <p:cNvSpPr>
                <a:spLocks/>
              </p:cNvSpPr>
              <p:nvPr/>
            </p:nvSpPr>
            <p:spPr bwMode="auto">
              <a:xfrm>
                <a:off x="8582026" y="5068888"/>
                <a:ext cx="63500" cy="69850"/>
              </a:xfrm>
              <a:custGeom>
                <a:avLst/>
                <a:gdLst/>
                <a:ahLst/>
                <a:cxnLst>
                  <a:cxn ang="0">
                    <a:pos x="1" y="44"/>
                  </a:cxn>
                  <a:cxn ang="0">
                    <a:pos x="3" y="43"/>
                  </a:cxn>
                  <a:cxn ang="0">
                    <a:pos x="4" y="40"/>
                  </a:cxn>
                  <a:cxn ang="0">
                    <a:pos x="5" y="38"/>
                  </a:cxn>
                  <a:cxn ang="0">
                    <a:pos x="7" y="35"/>
                  </a:cxn>
                  <a:cxn ang="0">
                    <a:pos x="9" y="32"/>
                  </a:cxn>
                  <a:cxn ang="0">
                    <a:pos x="11" y="31"/>
                  </a:cxn>
                  <a:cxn ang="0">
                    <a:pos x="13" y="29"/>
                  </a:cxn>
                  <a:cxn ang="0">
                    <a:pos x="16" y="28"/>
                  </a:cxn>
                  <a:cxn ang="0">
                    <a:pos x="19" y="25"/>
                  </a:cxn>
                  <a:cxn ang="0">
                    <a:pos x="21" y="24"/>
                  </a:cxn>
                  <a:cxn ang="0">
                    <a:pos x="26" y="21"/>
                  </a:cxn>
                  <a:cxn ang="0">
                    <a:pos x="28" y="19"/>
                  </a:cxn>
                  <a:cxn ang="0">
                    <a:pos x="31" y="16"/>
                  </a:cxn>
                  <a:cxn ang="0">
                    <a:pos x="34" y="15"/>
                  </a:cxn>
                  <a:cxn ang="0">
                    <a:pos x="36" y="12"/>
                  </a:cxn>
                  <a:cxn ang="0">
                    <a:pos x="40" y="11"/>
                  </a:cxn>
                  <a:cxn ang="0">
                    <a:pos x="39" y="8"/>
                  </a:cxn>
                  <a:cxn ang="0">
                    <a:pos x="39" y="7"/>
                  </a:cxn>
                  <a:cxn ang="0">
                    <a:pos x="36" y="5"/>
                  </a:cxn>
                  <a:cxn ang="0">
                    <a:pos x="35" y="4"/>
                  </a:cxn>
                  <a:cxn ang="0">
                    <a:pos x="34" y="2"/>
                  </a:cxn>
                  <a:cxn ang="0">
                    <a:pos x="31" y="2"/>
                  </a:cxn>
                  <a:cxn ang="0">
                    <a:pos x="30" y="1"/>
                  </a:cxn>
                  <a:cxn ang="0">
                    <a:pos x="27" y="0"/>
                  </a:cxn>
                  <a:cxn ang="0">
                    <a:pos x="21" y="4"/>
                  </a:cxn>
                  <a:cxn ang="0">
                    <a:pos x="15" y="7"/>
                  </a:cxn>
                  <a:cxn ang="0">
                    <a:pos x="11" y="12"/>
                  </a:cxn>
                  <a:cxn ang="0">
                    <a:pos x="7" y="16"/>
                  </a:cxn>
                  <a:cxn ang="0">
                    <a:pos x="3" y="21"/>
                  </a:cxn>
                  <a:cxn ang="0">
                    <a:pos x="1" y="27"/>
                  </a:cxn>
                  <a:cxn ang="0">
                    <a:pos x="0" y="34"/>
                  </a:cxn>
                  <a:cxn ang="0">
                    <a:pos x="0" y="42"/>
                  </a:cxn>
                  <a:cxn ang="0">
                    <a:pos x="0" y="42"/>
                  </a:cxn>
                  <a:cxn ang="0">
                    <a:pos x="0" y="43"/>
                  </a:cxn>
                  <a:cxn ang="0">
                    <a:pos x="0" y="43"/>
                  </a:cxn>
                  <a:cxn ang="0">
                    <a:pos x="0" y="43"/>
                  </a:cxn>
                  <a:cxn ang="0">
                    <a:pos x="0" y="43"/>
                  </a:cxn>
                  <a:cxn ang="0">
                    <a:pos x="0" y="44"/>
                  </a:cxn>
                  <a:cxn ang="0">
                    <a:pos x="1" y="44"/>
                  </a:cxn>
                  <a:cxn ang="0">
                    <a:pos x="1" y="44"/>
                  </a:cxn>
                </a:cxnLst>
                <a:rect l="0" t="0" r="r" b="b"/>
                <a:pathLst>
                  <a:path w="40" h="44">
                    <a:moveTo>
                      <a:pt x="1" y="44"/>
                    </a:moveTo>
                    <a:lnTo>
                      <a:pt x="3" y="43"/>
                    </a:lnTo>
                    <a:lnTo>
                      <a:pt x="4" y="40"/>
                    </a:lnTo>
                    <a:lnTo>
                      <a:pt x="5" y="38"/>
                    </a:lnTo>
                    <a:lnTo>
                      <a:pt x="7" y="35"/>
                    </a:lnTo>
                    <a:lnTo>
                      <a:pt x="9" y="32"/>
                    </a:lnTo>
                    <a:lnTo>
                      <a:pt x="11" y="31"/>
                    </a:lnTo>
                    <a:lnTo>
                      <a:pt x="13" y="29"/>
                    </a:lnTo>
                    <a:lnTo>
                      <a:pt x="16" y="28"/>
                    </a:lnTo>
                    <a:lnTo>
                      <a:pt x="19" y="25"/>
                    </a:lnTo>
                    <a:lnTo>
                      <a:pt x="21" y="24"/>
                    </a:lnTo>
                    <a:lnTo>
                      <a:pt x="26" y="21"/>
                    </a:lnTo>
                    <a:lnTo>
                      <a:pt x="28" y="19"/>
                    </a:lnTo>
                    <a:lnTo>
                      <a:pt x="31" y="16"/>
                    </a:lnTo>
                    <a:lnTo>
                      <a:pt x="34" y="15"/>
                    </a:lnTo>
                    <a:lnTo>
                      <a:pt x="36" y="12"/>
                    </a:lnTo>
                    <a:lnTo>
                      <a:pt x="40" y="11"/>
                    </a:lnTo>
                    <a:lnTo>
                      <a:pt x="39" y="8"/>
                    </a:lnTo>
                    <a:lnTo>
                      <a:pt x="39" y="7"/>
                    </a:lnTo>
                    <a:lnTo>
                      <a:pt x="36" y="5"/>
                    </a:lnTo>
                    <a:lnTo>
                      <a:pt x="35" y="4"/>
                    </a:lnTo>
                    <a:lnTo>
                      <a:pt x="34" y="2"/>
                    </a:lnTo>
                    <a:lnTo>
                      <a:pt x="31" y="2"/>
                    </a:lnTo>
                    <a:lnTo>
                      <a:pt x="30" y="1"/>
                    </a:lnTo>
                    <a:lnTo>
                      <a:pt x="27" y="0"/>
                    </a:lnTo>
                    <a:lnTo>
                      <a:pt x="21" y="4"/>
                    </a:lnTo>
                    <a:lnTo>
                      <a:pt x="15" y="7"/>
                    </a:lnTo>
                    <a:lnTo>
                      <a:pt x="11" y="12"/>
                    </a:lnTo>
                    <a:lnTo>
                      <a:pt x="7" y="16"/>
                    </a:lnTo>
                    <a:lnTo>
                      <a:pt x="3" y="21"/>
                    </a:lnTo>
                    <a:lnTo>
                      <a:pt x="1" y="27"/>
                    </a:lnTo>
                    <a:lnTo>
                      <a:pt x="0" y="34"/>
                    </a:lnTo>
                    <a:lnTo>
                      <a:pt x="0" y="42"/>
                    </a:lnTo>
                    <a:lnTo>
                      <a:pt x="0" y="42"/>
                    </a:lnTo>
                    <a:lnTo>
                      <a:pt x="0" y="43"/>
                    </a:lnTo>
                    <a:lnTo>
                      <a:pt x="0" y="43"/>
                    </a:lnTo>
                    <a:lnTo>
                      <a:pt x="0" y="43"/>
                    </a:lnTo>
                    <a:lnTo>
                      <a:pt x="0" y="43"/>
                    </a:lnTo>
                    <a:lnTo>
                      <a:pt x="0" y="44"/>
                    </a:lnTo>
                    <a:lnTo>
                      <a:pt x="1" y="44"/>
                    </a:lnTo>
                    <a:lnTo>
                      <a:pt x="1" y="44"/>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36"/>
              <p:cNvSpPr>
                <a:spLocks/>
              </p:cNvSpPr>
              <p:nvPr/>
            </p:nvSpPr>
            <p:spPr bwMode="auto">
              <a:xfrm>
                <a:off x="8666163" y="5070475"/>
                <a:ext cx="92075" cy="52388"/>
              </a:xfrm>
              <a:custGeom>
                <a:avLst/>
                <a:gdLst/>
                <a:ahLst/>
                <a:cxnLst>
                  <a:cxn ang="0">
                    <a:pos x="0" y="33"/>
                  </a:cxn>
                  <a:cxn ang="0">
                    <a:pos x="5" y="30"/>
                  </a:cxn>
                  <a:cxn ang="0">
                    <a:pos x="10" y="28"/>
                  </a:cxn>
                  <a:cxn ang="0">
                    <a:pos x="16" y="26"/>
                  </a:cxn>
                  <a:cxn ang="0">
                    <a:pos x="21" y="23"/>
                  </a:cxn>
                  <a:cxn ang="0">
                    <a:pos x="28" y="20"/>
                  </a:cxn>
                  <a:cxn ang="0">
                    <a:pos x="33" y="19"/>
                  </a:cxn>
                  <a:cxn ang="0">
                    <a:pos x="40" y="16"/>
                  </a:cxn>
                  <a:cxn ang="0">
                    <a:pos x="47" y="15"/>
                  </a:cxn>
                  <a:cxn ang="0">
                    <a:pos x="48" y="15"/>
                  </a:cxn>
                  <a:cxn ang="0">
                    <a:pos x="51" y="14"/>
                  </a:cxn>
                  <a:cxn ang="0">
                    <a:pos x="52" y="14"/>
                  </a:cxn>
                  <a:cxn ang="0">
                    <a:pos x="55" y="12"/>
                  </a:cxn>
                  <a:cxn ang="0">
                    <a:pos x="56" y="11"/>
                  </a:cxn>
                  <a:cxn ang="0">
                    <a:pos x="58" y="10"/>
                  </a:cxn>
                  <a:cxn ang="0">
                    <a:pos x="58" y="8"/>
                  </a:cxn>
                  <a:cxn ang="0">
                    <a:pos x="58" y="8"/>
                  </a:cxn>
                  <a:cxn ang="0">
                    <a:pos x="58" y="7"/>
                  </a:cxn>
                  <a:cxn ang="0">
                    <a:pos x="58" y="6"/>
                  </a:cxn>
                  <a:cxn ang="0">
                    <a:pos x="58" y="4"/>
                  </a:cxn>
                  <a:cxn ang="0">
                    <a:pos x="58" y="3"/>
                  </a:cxn>
                  <a:cxn ang="0">
                    <a:pos x="58" y="3"/>
                  </a:cxn>
                  <a:cxn ang="0">
                    <a:pos x="58" y="1"/>
                  </a:cxn>
                  <a:cxn ang="0">
                    <a:pos x="58" y="1"/>
                  </a:cxn>
                  <a:cxn ang="0">
                    <a:pos x="58" y="0"/>
                  </a:cxn>
                  <a:cxn ang="0">
                    <a:pos x="51" y="3"/>
                  </a:cxn>
                  <a:cxn ang="0">
                    <a:pos x="43" y="3"/>
                  </a:cxn>
                  <a:cxn ang="0">
                    <a:pos x="36" y="4"/>
                  </a:cxn>
                  <a:cxn ang="0">
                    <a:pos x="28" y="4"/>
                  </a:cxn>
                  <a:cxn ang="0">
                    <a:pos x="20" y="4"/>
                  </a:cxn>
                  <a:cxn ang="0">
                    <a:pos x="13" y="6"/>
                  </a:cxn>
                  <a:cxn ang="0">
                    <a:pos x="6" y="7"/>
                  </a:cxn>
                  <a:cxn ang="0">
                    <a:pos x="0" y="10"/>
                  </a:cxn>
                  <a:cxn ang="0">
                    <a:pos x="0" y="12"/>
                  </a:cxn>
                  <a:cxn ang="0">
                    <a:pos x="0" y="16"/>
                  </a:cxn>
                  <a:cxn ang="0">
                    <a:pos x="1" y="19"/>
                  </a:cxn>
                  <a:cxn ang="0">
                    <a:pos x="1" y="22"/>
                  </a:cxn>
                  <a:cxn ang="0">
                    <a:pos x="1" y="24"/>
                  </a:cxn>
                  <a:cxn ang="0">
                    <a:pos x="1" y="27"/>
                  </a:cxn>
                  <a:cxn ang="0">
                    <a:pos x="1" y="30"/>
                  </a:cxn>
                  <a:cxn ang="0">
                    <a:pos x="0" y="33"/>
                  </a:cxn>
                </a:cxnLst>
                <a:rect l="0" t="0" r="r" b="b"/>
                <a:pathLst>
                  <a:path w="58" h="33">
                    <a:moveTo>
                      <a:pt x="0" y="33"/>
                    </a:moveTo>
                    <a:lnTo>
                      <a:pt x="5" y="30"/>
                    </a:lnTo>
                    <a:lnTo>
                      <a:pt x="10" y="28"/>
                    </a:lnTo>
                    <a:lnTo>
                      <a:pt x="16" y="26"/>
                    </a:lnTo>
                    <a:lnTo>
                      <a:pt x="21" y="23"/>
                    </a:lnTo>
                    <a:lnTo>
                      <a:pt x="28" y="20"/>
                    </a:lnTo>
                    <a:lnTo>
                      <a:pt x="33" y="19"/>
                    </a:lnTo>
                    <a:lnTo>
                      <a:pt x="40" y="16"/>
                    </a:lnTo>
                    <a:lnTo>
                      <a:pt x="47" y="15"/>
                    </a:lnTo>
                    <a:lnTo>
                      <a:pt x="48" y="15"/>
                    </a:lnTo>
                    <a:lnTo>
                      <a:pt x="51" y="14"/>
                    </a:lnTo>
                    <a:lnTo>
                      <a:pt x="52" y="14"/>
                    </a:lnTo>
                    <a:lnTo>
                      <a:pt x="55" y="12"/>
                    </a:lnTo>
                    <a:lnTo>
                      <a:pt x="56" y="11"/>
                    </a:lnTo>
                    <a:lnTo>
                      <a:pt x="58" y="10"/>
                    </a:lnTo>
                    <a:lnTo>
                      <a:pt x="58" y="8"/>
                    </a:lnTo>
                    <a:lnTo>
                      <a:pt x="58" y="8"/>
                    </a:lnTo>
                    <a:lnTo>
                      <a:pt x="58" y="7"/>
                    </a:lnTo>
                    <a:lnTo>
                      <a:pt x="58" y="6"/>
                    </a:lnTo>
                    <a:lnTo>
                      <a:pt x="58" y="4"/>
                    </a:lnTo>
                    <a:lnTo>
                      <a:pt x="58" y="3"/>
                    </a:lnTo>
                    <a:lnTo>
                      <a:pt x="58" y="3"/>
                    </a:lnTo>
                    <a:lnTo>
                      <a:pt x="58" y="1"/>
                    </a:lnTo>
                    <a:lnTo>
                      <a:pt x="58" y="1"/>
                    </a:lnTo>
                    <a:lnTo>
                      <a:pt x="58" y="0"/>
                    </a:lnTo>
                    <a:lnTo>
                      <a:pt x="51" y="3"/>
                    </a:lnTo>
                    <a:lnTo>
                      <a:pt x="43" y="3"/>
                    </a:lnTo>
                    <a:lnTo>
                      <a:pt x="36" y="4"/>
                    </a:lnTo>
                    <a:lnTo>
                      <a:pt x="28" y="4"/>
                    </a:lnTo>
                    <a:lnTo>
                      <a:pt x="20" y="4"/>
                    </a:lnTo>
                    <a:lnTo>
                      <a:pt x="13" y="6"/>
                    </a:lnTo>
                    <a:lnTo>
                      <a:pt x="6" y="7"/>
                    </a:lnTo>
                    <a:lnTo>
                      <a:pt x="0" y="10"/>
                    </a:lnTo>
                    <a:lnTo>
                      <a:pt x="0" y="12"/>
                    </a:lnTo>
                    <a:lnTo>
                      <a:pt x="0" y="16"/>
                    </a:lnTo>
                    <a:lnTo>
                      <a:pt x="1" y="19"/>
                    </a:lnTo>
                    <a:lnTo>
                      <a:pt x="1" y="22"/>
                    </a:lnTo>
                    <a:lnTo>
                      <a:pt x="1" y="24"/>
                    </a:lnTo>
                    <a:lnTo>
                      <a:pt x="1" y="27"/>
                    </a:lnTo>
                    <a:lnTo>
                      <a:pt x="1" y="30"/>
                    </a:lnTo>
                    <a:lnTo>
                      <a:pt x="0" y="33"/>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08"/>
              <p:cNvSpPr>
                <a:spLocks/>
              </p:cNvSpPr>
              <p:nvPr/>
            </p:nvSpPr>
            <p:spPr bwMode="auto">
              <a:xfrm>
                <a:off x="8547101" y="5014913"/>
                <a:ext cx="65087" cy="65088"/>
              </a:xfrm>
              <a:custGeom>
                <a:avLst/>
                <a:gdLst/>
                <a:ahLst/>
                <a:cxnLst>
                  <a:cxn ang="0">
                    <a:pos x="2" y="41"/>
                  </a:cxn>
                  <a:cxn ang="0">
                    <a:pos x="14" y="35"/>
                  </a:cxn>
                  <a:cxn ang="0">
                    <a:pos x="22" y="41"/>
                  </a:cxn>
                  <a:cxn ang="0">
                    <a:pos x="41" y="24"/>
                  </a:cxn>
                  <a:cxn ang="0">
                    <a:pos x="35" y="22"/>
                  </a:cxn>
                  <a:cxn ang="0">
                    <a:pos x="30" y="18"/>
                  </a:cxn>
                  <a:cxn ang="0">
                    <a:pos x="26" y="12"/>
                  </a:cxn>
                  <a:cxn ang="0">
                    <a:pos x="22" y="8"/>
                  </a:cxn>
                  <a:cxn ang="0">
                    <a:pos x="18" y="4"/>
                  </a:cxn>
                  <a:cxn ang="0">
                    <a:pos x="12" y="1"/>
                  </a:cxn>
                  <a:cxn ang="0">
                    <a:pos x="7" y="0"/>
                  </a:cxn>
                  <a:cxn ang="0">
                    <a:pos x="0" y="0"/>
                  </a:cxn>
                  <a:cxn ang="0">
                    <a:pos x="2" y="41"/>
                  </a:cxn>
                </a:cxnLst>
                <a:rect l="0" t="0" r="r" b="b"/>
                <a:pathLst>
                  <a:path w="41" h="41">
                    <a:moveTo>
                      <a:pt x="2" y="41"/>
                    </a:moveTo>
                    <a:lnTo>
                      <a:pt x="14" y="35"/>
                    </a:lnTo>
                    <a:lnTo>
                      <a:pt x="22" y="41"/>
                    </a:lnTo>
                    <a:lnTo>
                      <a:pt x="41" y="24"/>
                    </a:lnTo>
                    <a:lnTo>
                      <a:pt x="35" y="22"/>
                    </a:lnTo>
                    <a:lnTo>
                      <a:pt x="30" y="18"/>
                    </a:lnTo>
                    <a:lnTo>
                      <a:pt x="26" y="12"/>
                    </a:lnTo>
                    <a:lnTo>
                      <a:pt x="22" y="8"/>
                    </a:lnTo>
                    <a:lnTo>
                      <a:pt x="18" y="4"/>
                    </a:lnTo>
                    <a:lnTo>
                      <a:pt x="12" y="1"/>
                    </a:lnTo>
                    <a:lnTo>
                      <a:pt x="7" y="0"/>
                    </a:lnTo>
                    <a:lnTo>
                      <a:pt x="0" y="0"/>
                    </a:lnTo>
                    <a:lnTo>
                      <a:pt x="2" y="41"/>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43"/>
              <p:cNvSpPr>
                <a:spLocks/>
              </p:cNvSpPr>
              <p:nvPr/>
            </p:nvSpPr>
            <p:spPr bwMode="auto">
              <a:xfrm>
                <a:off x="8467726" y="4268788"/>
                <a:ext cx="715962" cy="793750"/>
              </a:xfrm>
              <a:custGeom>
                <a:avLst/>
                <a:gdLst/>
                <a:ahLst/>
                <a:cxnLst>
                  <a:cxn ang="0">
                    <a:pos x="199" y="474"/>
                  </a:cxn>
                  <a:cxn ang="0">
                    <a:pos x="296" y="398"/>
                  </a:cxn>
                  <a:cxn ang="0">
                    <a:pos x="339" y="336"/>
                  </a:cxn>
                  <a:cxn ang="0">
                    <a:pos x="331" y="308"/>
                  </a:cxn>
                  <a:cxn ang="0">
                    <a:pos x="327" y="299"/>
                  </a:cxn>
                  <a:cxn ang="0">
                    <a:pos x="333" y="296"/>
                  </a:cxn>
                  <a:cxn ang="0">
                    <a:pos x="350" y="304"/>
                  </a:cxn>
                  <a:cxn ang="0">
                    <a:pos x="404" y="307"/>
                  </a:cxn>
                  <a:cxn ang="0">
                    <a:pos x="449" y="267"/>
                  </a:cxn>
                  <a:cxn ang="0">
                    <a:pos x="435" y="219"/>
                  </a:cxn>
                  <a:cxn ang="0">
                    <a:pos x="374" y="203"/>
                  </a:cxn>
                  <a:cxn ang="0">
                    <a:pos x="327" y="197"/>
                  </a:cxn>
                  <a:cxn ang="0">
                    <a:pos x="330" y="150"/>
                  </a:cxn>
                  <a:cxn ang="0">
                    <a:pos x="349" y="93"/>
                  </a:cxn>
                  <a:cxn ang="0">
                    <a:pos x="297" y="77"/>
                  </a:cxn>
                  <a:cxn ang="0">
                    <a:pos x="245" y="35"/>
                  </a:cxn>
                  <a:cxn ang="0">
                    <a:pos x="227" y="7"/>
                  </a:cxn>
                  <a:cxn ang="0">
                    <a:pos x="196" y="4"/>
                  </a:cxn>
                  <a:cxn ang="0">
                    <a:pos x="161" y="8"/>
                  </a:cxn>
                  <a:cxn ang="0">
                    <a:pos x="142" y="35"/>
                  </a:cxn>
                  <a:cxn ang="0">
                    <a:pos x="154" y="60"/>
                  </a:cxn>
                  <a:cxn ang="0">
                    <a:pos x="197" y="58"/>
                  </a:cxn>
                  <a:cxn ang="0">
                    <a:pos x="203" y="62"/>
                  </a:cxn>
                  <a:cxn ang="0">
                    <a:pos x="196" y="70"/>
                  </a:cxn>
                  <a:cxn ang="0">
                    <a:pos x="156" y="74"/>
                  </a:cxn>
                  <a:cxn ang="0">
                    <a:pos x="143" y="107"/>
                  </a:cxn>
                  <a:cxn ang="0">
                    <a:pos x="149" y="114"/>
                  </a:cxn>
                  <a:cxn ang="0">
                    <a:pos x="165" y="101"/>
                  </a:cxn>
                  <a:cxn ang="0">
                    <a:pos x="195" y="105"/>
                  </a:cxn>
                  <a:cxn ang="0">
                    <a:pos x="212" y="123"/>
                  </a:cxn>
                  <a:cxn ang="0">
                    <a:pos x="235" y="105"/>
                  </a:cxn>
                  <a:cxn ang="0">
                    <a:pos x="274" y="120"/>
                  </a:cxn>
                  <a:cxn ang="0">
                    <a:pos x="283" y="185"/>
                  </a:cxn>
                  <a:cxn ang="0">
                    <a:pos x="272" y="242"/>
                  </a:cxn>
                  <a:cxn ang="0">
                    <a:pos x="285" y="250"/>
                  </a:cxn>
                  <a:cxn ang="0">
                    <a:pos x="270" y="255"/>
                  </a:cxn>
                  <a:cxn ang="0">
                    <a:pos x="214" y="273"/>
                  </a:cxn>
                  <a:cxn ang="0">
                    <a:pos x="211" y="269"/>
                  </a:cxn>
                  <a:cxn ang="0">
                    <a:pos x="179" y="232"/>
                  </a:cxn>
                  <a:cxn ang="0">
                    <a:pos x="156" y="236"/>
                  </a:cxn>
                  <a:cxn ang="0">
                    <a:pos x="131" y="230"/>
                  </a:cxn>
                  <a:cxn ang="0">
                    <a:pos x="80" y="219"/>
                  </a:cxn>
                  <a:cxn ang="0">
                    <a:pos x="6" y="227"/>
                  </a:cxn>
                  <a:cxn ang="0">
                    <a:pos x="18" y="254"/>
                  </a:cxn>
                  <a:cxn ang="0">
                    <a:pos x="52" y="265"/>
                  </a:cxn>
                  <a:cxn ang="0">
                    <a:pos x="104" y="265"/>
                  </a:cxn>
                  <a:cxn ang="0">
                    <a:pos x="146" y="255"/>
                  </a:cxn>
                  <a:cxn ang="0">
                    <a:pos x="158" y="259"/>
                  </a:cxn>
                  <a:cxn ang="0">
                    <a:pos x="139" y="270"/>
                  </a:cxn>
                  <a:cxn ang="0">
                    <a:pos x="56" y="285"/>
                  </a:cxn>
                  <a:cxn ang="0">
                    <a:pos x="76" y="357"/>
                  </a:cxn>
                  <a:cxn ang="0">
                    <a:pos x="75" y="419"/>
                  </a:cxn>
                  <a:cxn ang="0">
                    <a:pos x="84" y="473"/>
                  </a:cxn>
                  <a:cxn ang="0">
                    <a:pos x="131" y="498"/>
                  </a:cxn>
                  <a:cxn ang="0">
                    <a:pos x="137" y="498"/>
                  </a:cxn>
                </a:cxnLst>
                <a:rect l="0" t="0" r="r" b="b"/>
                <a:pathLst>
                  <a:path w="451" h="500">
                    <a:moveTo>
                      <a:pt x="138" y="498"/>
                    </a:moveTo>
                    <a:lnTo>
                      <a:pt x="149" y="500"/>
                    </a:lnTo>
                    <a:lnTo>
                      <a:pt x="160" y="497"/>
                    </a:lnTo>
                    <a:lnTo>
                      <a:pt x="170" y="494"/>
                    </a:lnTo>
                    <a:lnTo>
                      <a:pt x="181" y="489"/>
                    </a:lnTo>
                    <a:lnTo>
                      <a:pt x="191" y="482"/>
                    </a:lnTo>
                    <a:lnTo>
                      <a:pt x="199" y="474"/>
                    </a:lnTo>
                    <a:lnTo>
                      <a:pt x="207" y="466"/>
                    </a:lnTo>
                    <a:lnTo>
                      <a:pt x="215" y="459"/>
                    </a:lnTo>
                    <a:lnTo>
                      <a:pt x="229" y="444"/>
                    </a:lnTo>
                    <a:lnTo>
                      <a:pt x="245" y="432"/>
                    </a:lnTo>
                    <a:lnTo>
                      <a:pt x="261" y="421"/>
                    </a:lnTo>
                    <a:lnTo>
                      <a:pt x="279" y="411"/>
                    </a:lnTo>
                    <a:lnTo>
                      <a:pt x="296" y="398"/>
                    </a:lnTo>
                    <a:lnTo>
                      <a:pt x="312" y="388"/>
                    </a:lnTo>
                    <a:lnTo>
                      <a:pt x="327" y="375"/>
                    </a:lnTo>
                    <a:lnTo>
                      <a:pt x="341" y="361"/>
                    </a:lnTo>
                    <a:lnTo>
                      <a:pt x="341" y="355"/>
                    </a:lnTo>
                    <a:lnTo>
                      <a:pt x="341" y="348"/>
                    </a:lnTo>
                    <a:lnTo>
                      <a:pt x="339" y="343"/>
                    </a:lnTo>
                    <a:lnTo>
                      <a:pt x="339" y="336"/>
                    </a:lnTo>
                    <a:lnTo>
                      <a:pt x="338" y="331"/>
                    </a:lnTo>
                    <a:lnTo>
                      <a:pt x="337" y="326"/>
                    </a:lnTo>
                    <a:lnTo>
                      <a:pt x="335" y="319"/>
                    </a:lnTo>
                    <a:lnTo>
                      <a:pt x="334" y="313"/>
                    </a:lnTo>
                    <a:lnTo>
                      <a:pt x="334" y="311"/>
                    </a:lnTo>
                    <a:lnTo>
                      <a:pt x="333" y="309"/>
                    </a:lnTo>
                    <a:lnTo>
                      <a:pt x="331" y="308"/>
                    </a:lnTo>
                    <a:lnTo>
                      <a:pt x="330" y="307"/>
                    </a:lnTo>
                    <a:lnTo>
                      <a:pt x="328" y="305"/>
                    </a:lnTo>
                    <a:lnTo>
                      <a:pt x="327" y="304"/>
                    </a:lnTo>
                    <a:lnTo>
                      <a:pt x="326" y="303"/>
                    </a:lnTo>
                    <a:lnTo>
                      <a:pt x="324" y="301"/>
                    </a:lnTo>
                    <a:lnTo>
                      <a:pt x="326" y="300"/>
                    </a:lnTo>
                    <a:lnTo>
                      <a:pt x="327" y="299"/>
                    </a:lnTo>
                    <a:lnTo>
                      <a:pt x="327" y="299"/>
                    </a:lnTo>
                    <a:lnTo>
                      <a:pt x="327" y="299"/>
                    </a:lnTo>
                    <a:lnTo>
                      <a:pt x="327" y="297"/>
                    </a:lnTo>
                    <a:lnTo>
                      <a:pt x="328" y="297"/>
                    </a:lnTo>
                    <a:lnTo>
                      <a:pt x="328" y="296"/>
                    </a:lnTo>
                    <a:lnTo>
                      <a:pt x="330" y="294"/>
                    </a:lnTo>
                    <a:lnTo>
                      <a:pt x="333" y="296"/>
                    </a:lnTo>
                    <a:lnTo>
                      <a:pt x="335" y="297"/>
                    </a:lnTo>
                    <a:lnTo>
                      <a:pt x="338" y="297"/>
                    </a:lnTo>
                    <a:lnTo>
                      <a:pt x="341" y="299"/>
                    </a:lnTo>
                    <a:lnTo>
                      <a:pt x="343" y="300"/>
                    </a:lnTo>
                    <a:lnTo>
                      <a:pt x="346" y="301"/>
                    </a:lnTo>
                    <a:lnTo>
                      <a:pt x="347" y="303"/>
                    </a:lnTo>
                    <a:lnTo>
                      <a:pt x="350" y="304"/>
                    </a:lnTo>
                    <a:lnTo>
                      <a:pt x="358" y="305"/>
                    </a:lnTo>
                    <a:lnTo>
                      <a:pt x="366" y="307"/>
                    </a:lnTo>
                    <a:lnTo>
                      <a:pt x="374" y="308"/>
                    </a:lnTo>
                    <a:lnTo>
                      <a:pt x="381" y="308"/>
                    </a:lnTo>
                    <a:lnTo>
                      <a:pt x="389" y="308"/>
                    </a:lnTo>
                    <a:lnTo>
                      <a:pt x="397" y="308"/>
                    </a:lnTo>
                    <a:lnTo>
                      <a:pt x="404" y="307"/>
                    </a:lnTo>
                    <a:lnTo>
                      <a:pt x="411" y="305"/>
                    </a:lnTo>
                    <a:lnTo>
                      <a:pt x="419" y="301"/>
                    </a:lnTo>
                    <a:lnTo>
                      <a:pt x="427" y="296"/>
                    </a:lnTo>
                    <a:lnTo>
                      <a:pt x="434" y="289"/>
                    </a:lnTo>
                    <a:lnTo>
                      <a:pt x="439" y="282"/>
                    </a:lnTo>
                    <a:lnTo>
                      <a:pt x="445" y="274"/>
                    </a:lnTo>
                    <a:lnTo>
                      <a:pt x="449" y="267"/>
                    </a:lnTo>
                    <a:lnTo>
                      <a:pt x="450" y="258"/>
                    </a:lnTo>
                    <a:lnTo>
                      <a:pt x="451" y="250"/>
                    </a:lnTo>
                    <a:lnTo>
                      <a:pt x="450" y="242"/>
                    </a:lnTo>
                    <a:lnTo>
                      <a:pt x="449" y="235"/>
                    </a:lnTo>
                    <a:lnTo>
                      <a:pt x="445" y="228"/>
                    </a:lnTo>
                    <a:lnTo>
                      <a:pt x="441" y="223"/>
                    </a:lnTo>
                    <a:lnTo>
                      <a:pt x="435" y="219"/>
                    </a:lnTo>
                    <a:lnTo>
                      <a:pt x="430" y="215"/>
                    </a:lnTo>
                    <a:lnTo>
                      <a:pt x="424" y="211"/>
                    </a:lnTo>
                    <a:lnTo>
                      <a:pt x="418" y="207"/>
                    </a:lnTo>
                    <a:lnTo>
                      <a:pt x="407" y="204"/>
                    </a:lnTo>
                    <a:lnTo>
                      <a:pt x="396" y="201"/>
                    </a:lnTo>
                    <a:lnTo>
                      <a:pt x="385" y="201"/>
                    </a:lnTo>
                    <a:lnTo>
                      <a:pt x="374" y="203"/>
                    </a:lnTo>
                    <a:lnTo>
                      <a:pt x="365" y="205"/>
                    </a:lnTo>
                    <a:lnTo>
                      <a:pt x="354" y="207"/>
                    </a:lnTo>
                    <a:lnTo>
                      <a:pt x="345" y="209"/>
                    </a:lnTo>
                    <a:lnTo>
                      <a:pt x="335" y="211"/>
                    </a:lnTo>
                    <a:lnTo>
                      <a:pt x="331" y="207"/>
                    </a:lnTo>
                    <a:lnTo>
                      <a:pt x="328" y="203"/>
                    </a:lnTo>
                    <a:lnTo>
                      <a:pt x="327" y="197"/>
                    </a:lnTo>
                    <a:lnTo>
                      <a:pt x="326" y="192"/>
                    </a:lnTo>
                    <a:lnTo>
                      <a:pt x="324" y="186"/>
                    </a:lnTo>
                    <a:lnTo>
                      <a:pt x="324" y="181"/>
                    </a:lnTo>
                    <a:lnTo>
                      <a:pt x="324" y="174"/>
                    </a:lnTo>
                    <a:lnTo>
                      <a:pt x="324" y="170"/>
                    </a:lnTo>
                    <a:lnTo>
                      <a:pt x="326" y="159"/>
                    </a:lnTo>
                    <a:lnTo>
                      <a:pt x="330" y="150"/>
                    </a:lnTo>
                    <a:lnTo>
                      <a:pt x="335" y="142"/>
                    </a:lnTo>
                    <a:lnTo>
                      <a:pt x="339" y="134"/>
                    </a:lnTo>
                    <a:lnTo>
                      <a:pt x="345" y="124"/>
                    </a:lnTo>
                    <a:lnTo>
                      <a:pt x="350" y="116"/>
                    </a:lnTo>
                    <a:lnTo>
                      <a:pt x="353" y="108"/>
                    </a:lnTo>
                    <a:lnTo>
                      <a:pt x="354" y="99"/>
                    </a:lnTo>
                    <a:lnTo>
                      <a:pt x="349" y="93"/>
                    </a:lnTo>
                    <a:lnTo>
                      <a:pt x="342" y="89"/>
                    </a:lnTo>
                    <a:lnTo>
                      <a:pt x="335" y="87"/>
                    </a:lnTo>
                    <a:lnTo>
                      <a:pt x="327" y="85"/>
                    </a:lnTo>
                    <a:lnTo>
                      <a:pt x="319" y="84"/>
                    </a:lnTo>
                    <a:lnTo>
                      <a:pt x="311" y="82"/>
                    </a:lnTo>
                    <a:lnTo>
                      <a:pt x="304" y="81"/>
                    </a:lnTo>
                    <a:lnTo>
                      <a:pt x="297" y="77"/>
                    </a:lnTo>
                    <a:lnTo>
                      <a:pt x="288" y="73"/>
                    </a:lnTo>
                    <a:lnTo>
                      <a:pt x="279" y="69"/>
                    </a:lnTo>
                    <a:lnTo>
                      <a:pt x="270" y="64"/>
                    </a:lnTo>
                    <a:lnTo>
                      <a:pt x="264" y="57"/>
                    </a:lnTo>
                    <a:lnTo>
                      <a:pt x="257" y="50"/>
                    </a:lnTo>
                    <a:lnTo>
                      <a:pt x="251" y="43"/>
                    </a:lnTo>
                    <a:lnTo>
                      <a:pt x="245" y="35"/>
                    </a:lnTo>
                    <a:lnTo>
                      <a:pt x="238" y="27"/>
                    </a:lnTo>
                    <a:lnTo>
                      <a:pt x="237" y="24"/>
                    </a:lnTo>
                    <a:lnTo>
                      <a:pt x="234" y="20"/>
                    </a:lnTo>
                    <a:lnTo>
                      <a:pt x="233" y="18"/>
                    </a:lnTo>
                    <a:lnTo>
                      <a:pt x="230" y="14"/>
                    </a:lnTo>
                    <a:lnTo>
                      <a:pt x="229" y="10"/>
                    </a:lnTo>
                    <a:lnTo>
                      <a:pt x="227" y="7"/>
                    </a:lnTo>
                    <a:lnTo>
                      <a:pt x="226" y="3"/>
                    </a:lnTo>
                    <a:lnTo>
                      <a:pt x="224" y="0"/>
                    </a:lnTo>
                    <a:lnTo>
                      <a:pt x="219" y="1"/>
                    </a:lnTo>
                    <a:lnTo>
                      <a:pt x="214" y="3"/>
                    </a:lnTo>
                    <a:lnTo>
                      <a:pt x="207" y="3"/>
                    </a:lnTo>
                    <a:lnTo>
                      <a:pt x="202" y="3"/>
                    </a:lnTo>
                    <a:lnTo>
                      <a:pt x="196" y="4"/>
                    </a:lnTo>
                    <a:lnTo>
                      <a:pt x="189" y="4"/>
                    </a:lnTo>
                    <a:lnTo>
                      <a:pt x="184" y="4"/>
                    </a:lnTo>
                    <a:lnTo>
                      <a:pt x="177" y="5"/>
                    </a:lnTo>
                    <a:lnTo>
                      <a:pt x="173" y="5"/>
                    </a:lnTo>
                    <a:lnTo>
                      <a:pt x="169" y="5"/>
                    </a:lnTo>
                    <a:lnTo>
                      <a:pt x="165" y="7"/>
                    </a:lnTo>
                    <a:lnTo>
                      <a:pt x="161" y="8"/>
                    </a:lnTo>
                    <a:lnTo>
                      <a:pt x="157" y="10"/>
                    </a:lnTo>
                    <a:lnTo>
                      <a:pt x="153" y="11"/>
                    </a:lnTo>
                    <a:lnTo>
                      <a:pt x="150" y="14"/>
                    </a:lnTo>
                    <a:lnTo>
                      <a:pt x="149" y="18"/>
                    </a:lnTo>
                    <a:lnTo>
                      <a:pt x="146" y="24"/>
                    </a:lnTo>
                    <a:lnTo>
                      <a:pt x="143" y="30"/>
                    </a:lnTo>
                    <a:lnTo>
                      <a:pt x="142" y="35"/>
                    </a:lnTo>
                    <a:lnTo>
                      <a:pt x="142" y="42"/>
                    </a:lnTo>
                    <a:lnTo>
                      <a:pt x="141" y="47"/>
                    </a:lnTo>
                    <a:lnTo>
                      <a:pt x="141" y="53"/>
                    </a:lnTo>
                    <a:lnTo>
                      <a:pt x="141" y="58"/>
                    </a:lnTo>
                    <a:lnTo>
                      <a:pt x="141" y="65"/>
                    </a:lnTo>
                    <a:lnTo>
                      <a:pt x="147" y="62"/>
                    </a:lnTo>
                    <a:lnTo>
                      <a:pt x="154" y="60"/>
                    </a:lnTo>
                    <a:lnTo>
                      <a:pt x="162" y="57"/>
                    </a:lnTo>
                    <a:lnTo>
                      <a:pt x="169" y="55"/>
                    </a:lnTo>
                    <a:lnTo>
                      <a:pt x="176" y="54"/>
                    </a:lnTo>
                    <a:lnTo>
                      <a:pt x="184" y="54"/>
                    </a:lnTo>
                    <a:lnTo>
                      <a:pt x="191" y="55"/>
                    </a:lnTo>
                    <a:lnTo>
                      <a:pt x="197" y="57"/>
                    </a:lnTo>
                    <a:lnTo>
                      <a:pt x="197" y="58"/>
                    </a:lnTo>
                    <a:lnTo>
                      <a:pt x="199" y="60"/>
                    </a:lnTo>
                    <a:lnTo>
                      <a:pt x="199" y="60"/>
                    </a:lnTo>
                    <a:lnTo>
                      <a:pt x="200" y="61"/>
                    </a:lnTo>
                    <a:lnTo>
                      <a:pt x="200" y="61"/>
                    </a:lnTo>
                    <a:lnTo>
                      <a:pt x="202" y="62"/>
                    </a:lnTo>
                    <a:lnTo>
                      <a:pt x="202" y="62"/>
                    </a:lnTo>
                    <a:lnTo>
                      <a:pt x="203" y="62"/>
                    </a:lnTo>
                    <a:lnTo>
                      <a:pt x="203" y="64"/>
                    </a:lnTo>
                    <a:lnTo>
                      <a:pt x="202" y="65"/>
                    </a:lnTo>
                    <a:lnTo>
                      <a:pt x="202" y="66"/>
                    </a:lnTo>
                    <a:lnTo>
                      <a:pt x="200" y="68"/>
                    </a:lnTo>
                    <a:lnTo>
                      <a:pt x="199" y="69"/>
                    </a:lnTo>
                    <a:lnTo>
                      <a:pt x="197" y="70"/>
                    </a:lnTo>
                    <a:lnTo>
                      <a:pt x="196" y="70"/>
                    </a:lnTo>
                    <a:lnTo>
                      <a:pt x="193" y="72"/>
                    </a:lnTo>
                    <a:lnTo>
                      <a:pt x="187" y="69"/>
                    </a:lnTo>
                    <a:lnTo>
                      <a:pt x="181" y="69"/>
                    </a:lnTo>
                    <a:lnTo>
                      <a:pt x="175" y="69"/>
                    </a:lnTo>
                    <a:lnTo>
                      <a:pt x="168" y="70"/>
                    </a:lnTo>
                    <a:lnTo>
                      <a:pt x="162" y="72"/>
                    </a:lnTo>
                    <a:lnTo>
                      <a:pt x="156" y="74"/>
                    </a:lnTo>
                    <a:lnTo>
                      <a:pt x="150" y="77"/>
                    </a:lnTo>
                    <a:lnTo>
                      <a:pt x="143" y="80"/>
                    </a:lnTo>
                    <a:lnTo>
                      <a:pt x="143" y="85"/>
                    </a:lnTo>
                    <a:lnTo>
                      <a:pt x="143" y="91"/>
                    </a:lnTo>
                    <a:lnTo>
                      <a:pt x="142" y="96"/>
                    </a:lnTo>
                    <a:lnTo>
                      <a:pt x="142" y="101"/>
                    </a:lnTo>
                    <a:lnTo>
                      <a:pt x="143" y="107"/>
                    </a:lnTo>
                    <a:lnTo>
                      <a:pt x="143" y="112"/>
                    </a:lnTo>
                    <a:lnTo>
                      <a:pt x="145" y="116"/>
                    </a:lnTo>
                    <a:lnTo>
                      <a:pt x="145" y="120"/>
                    </a:lnTo>
                    <a:lnTo>
                      <a:pt x="146" y="119"/>
                    </a:lnTo>
                    <a:lnTo>
                      <a:pt x="146" y="118"/>
                    </a:lnTo>
                    <a:lnTo>
                      <a:pt x="147" y="116"/>
                    </a:lnTo>
                    <a:lnTo>
                      <a:pt x="149" y="114"/>
                    </a:lnTo>
                    <a:lnTo>
                      <a:pt x="150" y="112"/>
                    </a:lnTo>
                    <a:lnTo>
                      <a:pt x="152" y="111"/>
                    </a:lnTo>
                    <a:lnTo>
                      <a:pt x="153" y="109"/>
                    </a:lnTo>
                    <a:lnTo>
                      <a:pt x="153" y="108"/>
                    </a:lnTo>
                    <a:lnTo>
                      <a:pt x="157" y="105"/>
                    </a:lnTo>
                    <a:lnTo>
                      <a:pt x="161" y="103"/>
                    </a:lnTo>
                    <a:lnTo>
                      <a:pt x="165" y="101"/>
                    </a:lnTo>
                    <a:lnTo>
                      <a:pt x="169" y="100"/>
                    </a:lnTo>
                    <a:lnTo>
                      <a:pt x="173" y="100"/>
                    </a:lnTo>
                    <a:lnTo>
                      <a:pt x="177" y="99"/>
                    </a:lnTo>
                    <a:lnTo>
                      <a:pt x="181" y="100"/>
                    </a:lnTo>
                    <a:lnTo>
                      <a:pt x="187" y="100"/>
                    </a:lnTo>
                    <a:lnTo>
                      <a:pt x="191" y="103"/>
                    </a:lnTo>
                    <a:lnTo>
                      <a:pt x="195" y="105"/>
                    </a:lnTo>
                    <a:lnTo>
                      <a:pt x="197" y="108"/>
                    </a:lnTo>
                    <a:lnTo>
                      <a:pt x="200" y="112"/>
                    </a:lnTo>
                    <a:lnTo>
                      <a:pt x="203" y="115"/>
                    </a:lnTo>
                    <a:lnTo>
                      <a:pt x="206" y="119"/>
                    </a:lnTo>
                    <a:lnTo>
                      <a:pt x="207" y="123"/>
                    </a:lnTo>
                    <a:lnTo>
                      <a:pt x="210" y="127"/>
                    </a:lnTo>
                    <a:lnTo>
                      <a:pt x="212" y="123"/>
                    </a:lnTo>
                    <a:lnTo>
                      <a:pt x="215" y="120"/>
                    </a:lnTo>
                    <a:lnTo>
                      <a:pt x="218" y="116"/>
                    </a:lnTo>
                    <a:lnTo>
                      <a:pt x="220" y="114"/>
                    </a:lnTo>
                    <a:lnTo>
                      <a:pt x="224" y="112"/>
                    </a:lnTo>
                    <a:lnTo>
                      <a:pt x="229" y="109"/>
                    </a:lnTo>
                    <a:lnTo>
                      <a:pt x="231" y="107"/>
                    </a:lnTo>
                    <a:lnTo>
                      <a:pt x="235" y="105"/>
                    </a:lnTo>
                    <a:lnTo>
                      <a:pt x="242" y="105"/>
                    </a:lnTo>
                    <a:lnTo>
                      <a:pt x="247" y="107"/>
                    </a:lnTo>
                    <a:lnTo>
                      <a:pt x="254" y="108"/>
                    </a:lnTo>
                    <a:lnTo>
                      <a:pt x="260" y="111"/>
                    </a:lnTo>
                    <a:lnTo>
                      <a:pt x="265" y="114"/>
                    </a:lnTo>
                    <a:lnTo>
                      <a:pt x="270" y="116"/>
                    </a:lnTo>
                    <a:lnTo>
                      <a:pt x="274" y="120"/>
                    </a:lnTo>
                    <a:lnTo>
                      <a:pt x="279" y="126"/>
                    </a:lnTo>
                    <a:lnTo>
                      <a:pt x="281" y="132"/>
                    </a:lnTo>
                    <a:lnTo>
                      <a:pt x="284" y="141"/>
                    </a:lnTo>
                    <a:lnTo>
                      <a:pt x="285" y="147"/>
                    </a:lnTo>
                    <a:lnTo>
                      <a:pt x="285" y="155"/>
                    </a:lnTo>
                    <a:lnTo>
                      <a:pt x="285" y="170"/>
                    </a:lnTo>
                    <a:lnTo>
                      <a:pt x="283" y="185"/>
                    </a:lnTo>
                    <a:lnTo>
                      <a:pt x="280" y="200"/>
                    </a:lnTo>
                    <a:lnTo>
                      <a:pt x="274" y="213"/>
                    </a:lnTo>
                    <a:lnTo>
                      <a:pt x="270" y="228"/>
                    </a:lnTo>
                    <a:lnTo>
                      <a:pt x="265" y="242"/>
                    </a:lnTo>
                    <a:lnTo>
                      <a:pt x="268" y="242"/>
                    </a:lnTo>
                    <a:lnTo>
                      <a:pt x="269" y="242"/>
                    </a:lnTo>
                    <a:lnTo>
                      <a:pt x="272" y="242"/>
                    </a:lnTo>
                    <a:lnTo>
                      <a:pt x="274" y="242"/>
                    </a:lnTo>
                    <a:lnTo>
                      <a:pt x="277" y="242"/>
                    </a:lnTo>
                    <a:lnTo>
                      <a:pt x="280" y="242"/>
                    </a:lnTo>
                    <a:lnTo>
                      <a:pt x="281" y="243"/>
                    </a:lnTo>
                    <a:lnTo>
                      <a:pt x="284" y="246"/>
                    </a:lnTo>
                    <a:lnTo>
                      <a:pt x="285" y="247"/>
                    </a:lnTo>
                    <a:lnTo>
                      <a:pt x="285" y="250"/>
                    </a:lnTo>
                    <a:lnTo>
                      <a:pt x="285" y="251"/>
                    </a:lnTo>
                    <a:lnTo>
                      <a:pt x="284" y="253"/>
                    </a:lnTo>
                    <a:lnTo>
                      <a:pt x="284" y="253"/>
                    </a:lnTo>
                    <a:lnTo>
                      <a:pt x="283" y="254"/>
                    </a:lnTo>
                    <a:lnTo>
                      <a:pt x="281" y="255"/>
                    </a:lnTo>
                    <a:lnTo>
                      <a:pt x="280" y="257"/>
                    </a:lnTo>
                    <a:lnTo>
                      <a:pt x="270" y="255"/>
                    </a:lnTo>
                    <a:lnTo>
                      <a:pt x="262" y="257"/>
                    </a:lnTo>
                    <a:lnTo>
                      <a:pt x="253" y="258"/>
                    </a:lnTo>
                    <a:lnTo>
                      <a:pt x="245" y="261"/>
                    </a:lnTo>
                    <a:lnTo>
                      <a:pt x="237" y="263"/>
                    </a:lnTo>
                    <a:lnTo>
                      <a:pt x="229" y="266"/>
                    </a:lnTo>
                    <a:lnTo>
                      <a:pt x="220" y="270"/>
                    </a:lnTo>
                    <a:lnTo>
                      <a:pt x="214" y="273"/>
                    </a:lnTo>
                    <a:lnTo>
                      <a:pt x="214" y="272"/>
                    </a:lnTo>
                    <a:lnTo>
                      <a:pt x="212" y="272"/>
                    </a:lnTo>
                    <a:lnTo>
                      <a:pt x="212" y="270"/>
                    </a:lnTo>
                    <a:lnTo>
                      <a:pt x="211" y="270"/>
                    </a:lnTo>
                    <a:lnTo>
                      <a:pt x="211" y="269"/>
                    </a:lnTo>
                    <a:lnTo>
                      <a:pt x="211" y="269"/>
                    </a:lnTo>
                    <a:lnTo>
                      <a:pt x="211" y="269"/>
                    </a:lnTo>
                    <a:lnTo>
                      <a:pt x="211" y="269"/>
                    </a:lnTo>
                    <a:lnTo>
                      <a:pt x="193" y="215"/>
                    </a:lnTo>
                    <a:lnTo>
                      <a:pt x="189" y="217"/>
                    </a:lnTo>
                    <a:lnTo>
                      <a:pt x="187" y="222"/>
                    </a:lnTo>
                    <a:lnTo>
                      <a:pt x="184" y="226"/>
                    </a:lnTo>
                    <a:lnTo>
                      <a:pt x="181" y="228"/>
                    </a:lnTo>
                    <a:lnTo>
                      <a:pt x="179" y="232"/>
                    </a:lnTo>
                    <a:lnTo>
                      <a:pt x="176" y="235"/>
                    </a:lnTo>
                    <a:lnTo>
                      <a:pt x="172" y="239"/>
                    </a:lnTo>
                    <a:lnTo>
                      <a:pt x="166" y="240"/>
                    </a:lnTo>
                    <a:lnTo>
                      <a:pt x="164" y="239"/>
                    </a:lnTo>
                    <a:lnTo>
                      <a:pt x="161" y="238"/>
                    </a:lnTo>
                    <a:lnTo>
                      <a:pt x="158" y="238"/>
                    </a:lnTo>
                    <a:lnTo>
                      <a:pt x="156" y="236"/>
                    </a:lnTo>
                    <a:lnTo>
                      <a:pt x="153" y="236"/>
                    </a:lnTo>
                    <a:lnTo>
                      <a:pt x="152" y="235"/>
                    </a:lnTo>
                    <a:lnTo>
                      <a:pt x="149" y="235"/>
                    </a:lnTo>
                    <a:lnTo>
                      <a:pt x="147" y="234"/>
                    </a:lnTo>
                    <a:lnTo>
                      <a:pt x="142" y="232"/>
                    </a:lnTo>
                    <a:lnTo>
                      <a:pt x="137" y="231"/>
                    </a:lnTo>
                    <a:lnTo>
                      <a:pt x="131" y="230"/>
                    </a:lnTo>
                    <a:lnTo>
                      <a:pt x="127" y="228"/>
                    </a:lnTo>
                    <a:lnTo>
                      <a:pt x="122" y="227"/>
                    </a:lnTo>
                    <a:lnTo>
                      <a:pt x="118" y="226"/>
                    </a:lnTo>
                    <a:lnTo>
                      <a:pt x="112" y="224"/>
                    </a:lnTo>
                    <a:lnTo>
                      <a:pt x="108" y="223"/>
                    </a:lnTo>
                    <a:lnTo>
                      <a:pt x="95" y="222"/>
                    </a:lnTo>
                    <a:lnTo>
                      <a:pt x="80" y="219"/>
                    </a:lnTo>
                    <a:lnTo>
                      <a:pt x="66" y="217"/>
                    </a:lnTo>
                    <a:lnTo>
                      <a:pt x="52" y="216"/>
                    </a:lnTo>
                    <a:lnTo>
                      <a:pt x="38" y="216"/>
                    </a:lnTo>
                    <a:lnTo>
                      <a:pt x="25" y="219"/>
                    </a:lnTo>
                    <a:lnTo>
                      <a:pt x="18" y="220"/>
                    </a:lnTo>
                    <a:lnTo>
                      <a:pt x="12" y="223"/>
                    </a:lnTo>
                    <a:lnTo>
                      <a:pt x="6" y="227"/>
                    </a:lnTo>
                    <a:lnTo>
                      <a:pt x="0" y="231"/>
                    </a:lnTo>
                    <a:lnTo>
                      <a:pt x="0" y="236"/>
                    </a:lnTo>
                    <a:lnTo>
                      <a:pt x="3" y="242"/>
                    </a:lnTo>
                    <a:lnTo>
                      <a:pt x="6" y="246"/>
                    </a:lnTo>
                    <a:lnTo>
                      <a:pt x="10" y="249"/>
                    </a:lnTo>
                    <a:lnTo>
                      <a:pt x="14" y="251"/>
                    </a:lnTo>
                    <a:lnTo>
                      <a:pt x="18" y="254"/>
                    </a:lnTo>
                    <a:lnTo>
                      <a:pt x="22" y="257"/>
                    </a:lnTo>
                    <a:lnTo>
                      <a:pt x="26" y="259"/>
                    </a:lnTo>
                    <a:lnTo>
                      <a:pt x="31" y="261"/>
                    </a:lnTo>
                    <a:lnTo>
                      <a:pt x="37" y="263"/>
                    </a:lnTo>
                    <a:lnTo>
                      <a:pt x="42" y="263"/>
                    </a:lnTo>
                    <a:lnTo>
                      <a:pt x="46" y="265"/>
                    </a:lnTo>
                    <a:lnTo>
                      <a:pt x="52" y="265"/>
                    </a:lnTo>
                    <a:lnTo>
                      <a:pt x="56" y="266"/>
                    </a:lnTo>
                    <a:lnTo>
                      <a:pt x="61" y="266"/>
                    </a:lnTo>
                    <a:lnTo>
                      <a:pt x="66" y="267"/>
                    </a:lnTo>
                    <a:lnTo>
                      <a:pt x="76" y="266"/>
                    </a:lnTo>
                    <a:lnTo>
                      <a:pt x="85" y="266"/>
                    </a:lnTo>
                    <a:lnTo>
                      <a:pt x="95" y="265"/>
                    </a:lnTo>
                    <a:lnTo>
                      <a:pt x="104" y="265"/>
                    </a:lnTo>
                    <a:lnTo>
                      <a:pt x="112" y="263"/>
                    </a:lnTo>
                    <a:lnTo>
                      <a:pt x="122" y="262"/>
                    </a:lnTo>
                    <a:lnTo>
                      <a:pt x="130" y="259"/>
                    </a:lnTo>
                    <a:lnTo>
                      <a:pt x="138" y="257"/>
                    </a:lnTo>
                    <a:lnTo>
                      <a:pt x="141" y="257"/>
                    </a:lnTo>
                    <a:lnTo>
                      <a:pt x="143" y="257"/>
                    </a:lnTo>
                    <a:lnTo>
                      <a:pt x="146" y="255"/>
                    </a:lnTo>
                    <a:lnTo>
                      <a:pt x="149" y="255"/>
                    </a:lnTo>
                    <a:lnTo>
                      <a:pt x="150" y="254"/>
                    </a:lnTo>
                    <a:lnTo>
                      <a:pt x="153" y="254"/>
                    </a:lnTo>
                    <a:lnTo>
                      <a:pt x="156" y="255"/>
                    </a:lnTo>
                    <a:lnTo>
                      <a:pt x="157" y="257"/>
                    </a:lnTo>
                    <a:lnTo>
                      <a:pt x="158" y="258"/>
                    </a:lnTo>
                    <a:lnTo>
                      <a:pt x="158" y="259"/>
                    </a:lnTo>
                    <a:lnTo>
                      <a:pt x="158" y="261"/>
                    </a:lnTo>
                    <a:lnTo>
                      <a:pt x="157" y="262"/>
                    </a:lnTo>
                    <a:lnTo>
                      <a:pt x="156" y="263"/>
                    </a:lnTo>
                    <a:lnTo>
                      <a:pt x="154" y="265"/>
                    </a:lnTo>
                    <a:lnTo>
                      <a:pt x="153" y="266"/>
                    </a:lnTo>
                    <a:lnTo>
                      <a:pt x="152" y="267"/>
                    </a:lnTo>
                    <a:lnTo>
                      <a:pt x="139" y="270"/>
                    </a:lnTo>
                    <a:lnTo>
                      <a:pt x="129" y="274"/>
                    </a:lnTo>
                    <a:lnTo>
                      <a:pt x="116" y="277"/>
                    </a:lnTo>
                    <a:lnTo>
                      <a:pt x="104" y="280"/>
                    </a:lnTo>
                    <a:lnTo>
                      <a:pt x="92" y="281"/>
                    </a:lnTo>
                    <a:lnTo>
                      <a:pt x="80" y="282"/>
                    </a:lnTo>
                    <a:lnTo>
                      <a:pt x="68" y="284"/>
                    </a:lnTo>
                    <a:lnTo>
                      <a:pt x="56" y="285"/>
                    </a:lnTo>
                    <a:lnTo>
                      <a:pt x="54" y="296"/>
                    </a:lnTo>
                    <a:lnTo>
                      <a:pt x="54" y="307"/>
                    </a:lnTo>
                    <a:lnTo>
                      <a:pt x="57" y="317"/>
                    </a:lnTo>
                    <a:lnTo>
                      <a:pt x="61" y="327"/>
                    </a:lnTo>
                    <a:lnTo>
                      <a:pt x="65" y="336"/>
                    </a:lnTo>
                    <a:lnTo>
                      <a:pt x="71" y="347"/>
                    </a:lnTo>
                    <a:lnTo>
                      <a:pt x="76" y="357"/>
                    </a:lnTo>
                    <a:lnTo>
                      <a:pt x="80" y="366"/>
                    </a:lnTo>
                    <a:lnTo>
                      <a:pt x="81" y="373"/>
                    </a:lnTo>
                    <a:lnTo>
                      <a:pt x="81" y="380"/>
                    </a:lnTo>
                    <a:lnTo>
                      <a:pt x="81" y="385"/>
                    </a:lnTo>
                    <a:lnTo>
                      <a:pt x="81" y="392"/>
                    </a:lnTo>
                    <a:lnTo>
                      <a:pt x="79" y="405"/>
                    </a:lnTo>
                    <a:lnTo>
                      <a:pt x="75" y="419"/>
                    </a:lnTo>
                    <a:lnTo>
                      <a:pt x="72" y="431"/>
                    </a:lnTo>
                    <a:lnTo>
                      <a:pt x="71" y="444"/>
                    </a:lnTo>
                    <a:lnTo>
                      <a:pt x="72" y="450"/>
                    </a:lnTo>
                    <a:lnTo>
                      <a:pt x="73" y="457"/>
                    </a:lnTo>
                    <a:lnTo>
                      <a:pt x="75" y="462"/>
                    </a:lnTo>
                    <a:lnTo>
                      <a:pt x="79" y="467"/>
                    </a:lnTo>
                    <a:lnTo>
                      <a:pt x="84" y="473"/>
                    </a:lnTo>
                    <a:lnTo>
                      <a:pt x="89" y="478"/>
                    </a:lnTo>
                    <a:lnTo>
                      <a:pt x="96" y="482"/>
                    </a:lnTo>
                    <a:lnTo>
                      <a:pt x="103" y="486"/>
                    </a:lnTo>
                    <a:lnTo>
                      <a:pt x="110" y="490"/>
                    </a:lnTo>
                    <a:lnTo>
                      <a:pt x="118" y="493"/>
                    </a:lnTo>
                    <a:lnTo>
                      <a:pt x="125" y="496"/>
                    </a:lnTo>
                    <a:lnTo>
                      <a:pt x="131" y="498"/>
                    </a:lnTo>
                    <a:lnTo>
                      <a:pt x="133" y="498"/>
                    </a:lnTo>
                    <a:lnTo>
                      <a:pt x="133" y="498"/>
                    </a:lnTo>
                    <a:lnTo>
                      <a:pt x="134" y="498"/>
                    </a:lnTo>
                    <a:lnTo>
                      <a:pt x="134" y="498"/>
                    </a:lnTo>
                    <a:lnTo>
                      <a:pt x="135" y="498"/>
                    </a:lnTo>
                    <a:lnTo>
                      <a:pt x="135" y="498"/>
                    </a:lnTo>
                    <a:lnTo>
                      <a:pt x="137" y="498"/>
                    </a:lnTo>
                    <a:lnTo>
                      <a:pt x="138" y="498"/>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8605838" y="4752975"/>
                <a:ext cx="268287" cy="177800"/>
              </a:xfrm>
              <a:custGeom>
                <a:avLst/>
                <a:gdLst/>
                <a:ahLst/>
                <a:cxnLst>
                  <a:cxn ang="0">
                    <a:pos x="89" y="110"/>
                  </a:cxn>
                  <a:cxn ang="0">
                    <a:pos x="101" y="100"/>
                  </a:cxn>
                  <a:cxn ang="0">
                    <a:pos x="112" y="88"/>
                  </a:cxn>
                  <a:cxn ang="0">
                    <a:pos x="121" y="73"/>
                  </a:cxn>
                  <a:cxn ang="0">
                    <a:pos x="131" y="62"/>
                  </a:cxn>
                  <a:cxn ang="0">
                    <a:pos x="135" y="56"/>
                  </a:cxn>
                  <a:cxn ang="0">
                    <a:pos x="137" y="48"/>
                  </a:cxn>
                  <a:cxn ang="0">
                    <a:pos x="142" y="39"/>
                  </a:cxn>
                  <a:cxn ang="0">
                    <a:pos x="160" y="73"/>
                  </a:cxn>
                  <a:cxn ang="0">
                    <a:pos x="169" y="65"/>
                  </a:cxn>
                  <a:cxn ang="0">
                    <a:pos x="167" y="58"/>
                  </a:cxn>
                  <a:cxn ang="0">
                    <a:pos x="164" y="52"/>
                  </a:cxn>
                  <a:cxn ang="0">
                    <a:pos x="162" y="43"/>
                  </a:cxn>
                  <a:cxn ang="0">
                    <a:pos x="158" y="34"/>
                  </a:cxn>
                  <a:cxn ang="0">
                    <a:pos x="150" y="22"/>
                  </a:cxn>
                  <a:cxn ang="0">
                    <a:pos x="139" y="11"/>
                  </a:cxn>
                  <a:cxn ang="0">
                    <a:pos x="128" y="3"/>
                  </a:cxn>
                  <a:cxn ang="0">
                    <a:pos x="121" y="2"/>
                  </a:cxn>
                  <a:cxn ang="0">
                    <a:pos x="120" y="4"/>
                  </a:cxn>
                  <a:cxn ang="0">
                    <a:pos x="120" y="7"/>
                  </a:cxn>
                  <a:cxn ang="0">
                    <a:pos x="121" y="11"/>
                  </a:cxn>
                  <a:cxn ang="0">
                    <a:pos x="125" y="14"/>
                  </a:cxn>
                  <a:cxn ang="0">
                    <a:pos x="129" y="16"/>
                  </a:cxn>
                  <a:cxn ang="0">
                    <a:pos x="133" y="19"/>
                  </a:cxn>
                  <a:cxn ang="0">
                    <a:pos x="136" y="23"/>
                  </a:cxn>
                  <a:cxn ang="0">
                    <a:pos x="133" y="29"/>
                  </a:cxn>
                  <a:cxn ang="0">
                    <a:pos x="128" y="34"/>
                  </a:cxn>
                  <a:cxn ang="0">
                    <a:pos x="123" y="38"/>
                  </a:cxn>
                  <a:cxn ang="0">
                    <a:pos x="117" y="42"/>
                  </a:cxn>
                  <a:cxn ang="0">
                    <a:pos x="109" y="46"/>
                  </a:cxn>
                  <a:cxn ang="0">
                    <a:pos x="98" y="50"/>
                  </a:cxn>
                  <a:cxn ang="0">
                    <a:pos x="88" y="52"/>
                  </a:cxn>
                  <a:cxn ang="0">
                    <a:pos x="77" y="53"/>
                  </a:cxn>
                  <a:cxn ang="0">
                    <a:pos x="65" y="54"/>
                  </a:cxn>
                  <a:cxn ang="0">
                    <a:pos x="51" y="50"/>
                  </a:cxn>
                  <a:cxn ang="0">
                    <a:pos x="39" y="43"/>
                  </a:cxn>
                  <a:cxn ang="0">
                    <a:pos x="27" y="37"/>
                  </a:cxn>
                  <a:cxn ang="0">
                    <a:pos x="17" y="31"/>
                  </a:cxn>
                  <a:cxn ang="0">
                    <a:pos x="13" y="27"/>
                  </a:cxn>
                  <a:cxn ang="0">
                    <a:pos x="9" y="22"/>
                  </a:cxn>
                  <a:cxn ang="0">
                    <a:pos x="4" y="19"/>
                  </a:cxn>
                  <a:cxn ang="0">
                    <a:pos x="1" y="27"/>
                  </a:cxn>
                  <a:cxn ang="0">
                    <a:pos x="11" y="39"/>
                  </a:cxn>
                  <a:cxn ang="0">
                    <a:pos x="23" y="49"/>
                  </a:cxn>
                  <a:cxn ang="0">
                    <a:pos x="29" y="58"/>
                  </a:cxn>
                  <a:cxn ang="0">
                    <a:pos x="32" y="65"/>
                  </a:cxn>
                  <a:cxn ang="0">
                    <a:pos x="35" y="75"/>
                  </a:cxn>
                  <a:cxn ang="0">
                    <a:pos x="40" y="84"/>
                  </a:cxn>
                  <a:cxn ang="0">
                    <a:pos x="47" y="92"/>
                  </a:cxn>
                  <a:cxn ang="0">
                    <a:pos x="52" y="100"/>
                  </a:cxn>
                  <a:cxn ang="0">
                    <a:pos x="59" y="106"/>
                  </a:cxn>
                  <a:cxn ang="0">
                    <a:pos x="65" y="110"/>
                  </a:cxn>
                  <a:cxn ang="0">
                    <a:pos x="71" y="111"/>
                  </a:cxn>
                  <a:cxn ang="0">
                    <a:pos x="77" y="112"/>
                  </a:cxn>
                </a:cxnLst>
                <a:rect l="0" t="0" r="r" b="b"/>
                <a:pathLst>
                  <a:path w="169" h="112">
                    <a:moveTo>
                      <a:pt x="81" y="112"/>
                    </a:moveTo>
                    <a:lnTo>
                      <a:pt x="89" y="110"/>
                    </a:lnTo>
                    <a:lnTo>
                      <a:pt x="96" y="106"/>
                    </a:lnTo>
                    <a:lnTo>
                      <a:pt x="101" y="100"/>
                    </a:lnTo>
                    <a:lnTo>
                      <a:pt x="106" y="95"/>
                    </a:lnTo>
                    <a:lnTo>
                      <a:pt x="112" y="88"/>
                    </a:lnTo>
                    <a:lnTo>
                      <a:pt x="116" y="80"/>
                    </a:lnTo>
                    <a:lnTo>
                      <a:pt x="121" y="73"/>
                    </a:lnTo>
                    <a:lnTo>
                      <a:pt x="128" y="66"/>
                    </a:lnTo>
                    <a:lnTo>
                      <a:pt x="131" y="62"/>
                    </a:lnTo>
                    <a:lnTo>
                      <a:pt x="132" y="58"/>
                    </a:lnTo>
                    <a:lnTo>
                      <a:pt x="135" y="56"/>
                    </a:lnTo>
                    <a:lnTo>
                      <a:pt x="136" y="52"/>
                    </a:lnTo>
                    <a:lnTo>
                      <a:pt x="137" y="48"/>
                    </a:lnTo>
                    <a:lnTo>
                      <a:pt x="140" y="43"/>
                    </a:lnTo>
                    <a:lnTo>
                      <a:pt x="142" y="39"/>
                    </a:lnTo>
                    <a:lnTo>
                      <a:pt x="144" y="35"/>
                    </a:lnTo>
                    <a:lnTo>
                      <a:pt x="160" y="73"/>
                    </a:lnTo>
                    <a:lnTo>
                      <a:pt x="169" y="69"/>
                    </a:lnTo>
                    <a:lnTo>
                      <a:pt x="169" y="65"/>
                    </a:lnTo>
                    <a:lnTo>
                      <a:pt x="169" y="61"/>
                    </a:lnTo>
                    <a:lnTo>
                      <a:pt x="167" y="58"/>
                    </a:lnTo>
                    <a:lnTo>
                      <a:pt x="166" y="54"/>
                    </a:lnTo>
                    <a:lnTo>
                      <a:pt x="164" y="52"/>
                    </a:lnTo>
                    <a:lnTo>
                      <a:pt x="163" y="48"/>
                    </a:lnTo>
                    <a:lnTo>
                      <a:pt x="162" y="43"/>
                    </a:lnTo>
                    <a:lnTo>
                      <a:pt x="162" y="41"/>
                    </a:lnTo>
                    <a:lnTo>
                      <a:pt x="158" y="34"/>
                    </a:lnTo>
                    <a:lnTo>
                      <a:pt x="154" y="27"/>
                    </a:lnTo>
                    <a:lnTo>
                      <a:pt x="150" y="22"/>
                    </a:lnTo>
                    <a:lnTo>
                      <a:pt x="144" y="16"/>
                    </a:lnTo>
                    <a:lnTo>
                      <a:pt x="139" y="11"/>
                    </a:lnTo>
                    <a:lnTo>
                      <a:pt x="133" y="7"/>
                    </a:lnTo>
                    <a:lnTo>
                      <a:pt x="128" y="3"/>
                    </a:lnTo>
                    <a:lnTo>
                      <a:pt x="121" y="0"/>
                    </a:lnTo>
                    <a:lnTo>
                      <a:pt x="121" y="2"/>
                    </a:lnTo>
                    <a:lnTo>
                      <a:pt x="121" y="3"/>
                    </a:lnTo>
                    <a:lnTo>
                      <a:pt x="120" y="4"/>
                    </a:lnTo>
                    <a:lnTo>
                      <a:pt x="120" y="6"/>
                    </a:lnTo>
                    <a:lnTo>
                      <a:pt x="120" y="7"/>
                    </a:lnTo>
                    <a:lnTo>
                      <a:pt x="120" y="8"/>
                    </a:lnTo>
                    <a:lnTo>
                      <a:pt x="121" y="11"/>
                    </a:lnTo>
                    <a:lnTo>
                      <a:pt x="123" y="12"/>
                    </a:lnTo>
                    <a:lnTo>
                      <a:pt x="125" y="14"/>
                    </a:lnTo>
                    <a:lnTo>
                      <a:pt x="128" y="15"/>
                    </a:lnTo>
                    <a:lnTo>
                      <a:pt x="129" y="16"/>
                    </a:lnTo>
                    <a:lnTo>
                      <a:pt x="131" y="18"/>
                    </a:lnTo>
                    <a:lnTo>
                      <a:pt x="133" y="19"/>
                    </a:lnTo>
                    <a:lnTo>
                      <a:pt x="135" y="22"/>
                    </a:lnTo>
                    <a:lnTo>
                      <a:pt x="136" y="23"/>
                    </a:lnTo>
                    <a:lnTo>
                      <a:pt x="136" y="26"/>
                    </a:lnTo>
                    <a:lnTo>
                      <a:pt x="133" y="29"/>
                    </a:lnTo>
                    <a:lnTo>
                      <a:pt x="131" y="31"/>
                    </a:lnTo>
                    <a:lnTo>
                      <a:pt x="128" y="34"/>
                    </a:lnTo>
                    <a:lnTo>
                      <a:pt x="125" y="35"/>
                    </a:lnTo>
                    <a:lnTo>
                      <a:pt x="123" y="38"/>
                    </a:lnTo>
                    <a:lnTo>
                      <a:pt x="120" y="39"/>
                    </a:lnTo>
                    <a:lnTo>
                      <a:pt x="117" y="42"/>
                    </a:lnTo>
                    <a:lnTo>
                      <a:pt x="115" y="45"/>
                    </a:lnTo>
                    <a:lnTo>
                      <a:pt x="109" y="46"/>
                    </a:lnTo>
                    <a:lnTo>
                      <a:pt x="104" y="49"/>
                    </a:lnTo>
                    <a:lnTo>
                      <a:pt x="98" y="50"/>
                    </a:lnTo>
                    <a:lnTo>
                      <a:pt x="93" y="50"/>
                    </a:lnTo>
                    <a:lnTo>
                      <a:pt x="88" y="52"/>
                    </a:lnTo>
                    <a:lnTo>
                      <a:pt x="82" y="53"/>
                    </a:lnTo>
                    <a:lnTo>
                      <a:pt x="77" y="53"/>
                    </a:lnTo>
                    <a:lnTo>
                      <a:pt x="73" y="54"/>
                    </a:lnTo>
                    <a:lnTo>
                      <a:pt x="65" y="54"/>
                    </a:lnTo>
                    <a:lnTo>
                      <a:pt x="58" y="53"/>
                    </a:lnTo>
                    <a:lnTo>
                      <a:pt x="51" y="50"/>
                    </a:lnTo>
                    <a:lnTo>
                      <a:pt x="44" y="48"/>
                    </a:lnTo>
                    <a:lnTo>
                      <a:pt x="39" y="43"/>
                    </a:lnTo>
                    <a:lnTo>
                      <a:pt x="32" y="41"/>
                    </a:lnTo>
                    <a:lnTo>
                      <a:pt x="27" y="37"/>
                    </a:lnTo>
                    <a:lnTo>
                      <a:pt x="20" y="33"/>
                    </a:lnTo>
                    <a:lnTo>
                      <a:pt x="17" y="31"/>
                    </a:lnTo>
                    <a:lnTo>
                      <a:pt x="15" y="29"/>
                    </a:lnTo>
                    <a:lnTo>
                      <a:pt x="13" y="27"/>
                    </a:lnTo>
                    <a:lnTo>
                      <a:pt x="11" y="25"/>
                    </a:lnTo>
                    <a:lnTo>
                      <a:pt x="9" y="22"/>
                    </a:lnTo>
                    <a:lnTo>
                      <a:pt x="6" y="21"/>
                    </a:lnTo>
                    <a:lnTo>
                      <a:pt x="4" y="19"/>
                    </a:lnTo>
                    <a:lnTo>
                      <a:pt x="0" y="21"/>
                    </a:lnTo>
                    <a:lnTo>
                      <a:pt x="1" y="27"/>
                    </a:lnTo>
                    <a:lnTo>
                      <a:pt x="5" y="34"/>
                    </a:lnTo>
                    <a:lnTo>
                      <a:pt x="11" y="39"/>
                    </a:lnTo>
                    <a:lnTo>
                      <a:pt x="16" y="43"/>
                    </a:lnTo>
                    <a:lnTo>
                      <a:pt x="23" y="49"/>
                    </a:lnTo>
                    <a:lnTo>
                      <a:pt x="28" y="54"/>
                    </a:lnTo>
                    <a:lnTo>
                      <a:pt x="29" y="58"/>
                    </a:lnTo>
                    <a:lnTo>
                      <a:pt x="31" y="61"/>
                    </a:lnTo>
                    <a:lnTo>
                      <a:pt x="32" y="65"/>
                    </a:lnTo>
                    <a:lnTo>
                      <a:pt x="32" y="70"/>
                    </a:lnTo>
                    <a:lnTo>
                      <a:pt x="35" y="75"/>
                    </a:lnTo>
                    <a:lnTo>
                      <a:pt x="38" y="79"/>
                    </a:lnTo>
                    <a:lnTo>
                      <a:pt x="40" y="84"/>
                    </a:lnTo>
                    <a:lnTo>
                      <a:pt x="43" y="88"/>
                    </a:lnTo>
                    <a:lnTo>
                      <a:pt x="47" y="92"/>
                    </a:lnTo>
                    <a:lnTo>
                      <a:pt x="50" y="96"/>
                    </a:lnTo>
                    <a:lnTo>
                      <a:pt x="52" y="100"/>
                    </a:lnTo>
                    <a:lnTo>
                      <a:pt x="56" y="103"/>
                    </a:lnTo>
                    <a:lnTo>
                      <a:pt x="59" y="106"/>
                    </a:lnTo>
                    <a:lnTo>
                      <a:pt x="62" y="108"/>
                    </a:lnTo>
                    <a:lnTo>
                      <a:pt x="65" y="110"/>
                    </a:lnTo>
                    <a:lnTo>
                      <a:pt x="69" y="110"/>
                    </a:lnTo>
                    <a:lnTo>
                      <a:pt x="71" y="111"/>
                    </a:lnTo>
                    <a:lnTo>
                      <a:pt x="74" y="111"/>
                    </a:lnTo>
                    <a:lnTo>
                      <a:pt x="77" y="112"/>
                    </a:lnTo>
                    <a:lnTo>
                      <a:pt x="81"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47"/>
              <p:cNvSpPr>
                <a:spLocks/>
              </p:cNvSpPr>
              <p:nvPr/>
            </p:nvSpPr>
            <p:spPr bwMode="auto">
              <a:xfrm>
                <a:off x="9024938" y="4664075"/>
                <a:ext cx="88900" cy="49213"/>
              </a:xfrm>
              <a:custGeom>
                <a:avLst/>
                <a:gdLst/>
                <a:ahLst/>
                <a:cxnLst>
                  <a:cxn ang="0">
                    <a:pos x="49" y="31"/>
                  </a:cxn>
                  <a:cxn ang="0">
                    <a:pos x="50" y="31"/>
                  </a:cxn>
                  <a:cxn ang="0">
                    <a:pos x="50" y="31"/>
                  </a:cxn>
                  <a:cxn ang="0">
                    <a:pos x="52" y="31"/>
                  </a:cxn>
                  <a:cxn ang="0">
                    <a:pos x="53" y="31"/>
                  </a:cxn>
                  <a:cxn ang="0">
                    <a:pos x="53" y="31"/>
                  </a:cxn>
                  <a:cxn ang="0">
                    <a:pos x="54" y="29"/>
                  </a:cxn>
                  <a:cxn ang="0">
                    <a:pos x="54" y="28"/>
                  </a:cxn>
                  <a:cxn ang="0">
                    <a:pos x="56" y="27"/>
                  </a:cxn>
                  <a:cxn ang="0">
                    <a:pos x="40" y="12"/>
                  </a:cxn>
                  <a:cxn ang="0">
                    <a:pos x="42" y="10"/>
                  </a:cxn>
                  <a:cxn ang="0">
                    <a:pos x="45" y="10"/>
                  </a:cxn>
                  <a:cxn ang="0">
                    <a:pos x="46" y="9"/>
                  </a:cxn>
                  <a:cxn ang="0">
                    <a:pos x="49" y="8"/>
                  </a:cxn>
                  <a:cxn ang="0">
                    <a:pos x="52" y="6"/>
                  </a:cxn>
                  <a:cxn ang="0">
                    <a:pos x="53" y="5"/>
                  </a:cxn>
                  <a:cxn ang="0">
                    <a:pos x="54" y="2"/>
                  </a:cxn>
                  <a:cxn ang="0">
                    <a:pos x="54" y="0"/>
                  </a:cxn>
                  <a:cxn ang="0">
                    <a:pos x="48" y="0"/>
                  </a:cxn>
                  <a:cxn ang="0">
                    <a:pos x="40" y="1"/>
                  </a:cxn>
                  <a:cxn ang="0">
                    <a:pos x="33" y="2"/>
                  </a:cxn>
                  <a:cxn ang="0">
                    <a:pos x="25" y="5"/>
                  </a:cxn>
                  <a:cxn ang="0">
                    <a:pos x="18" y="8"/>
                  </a:cxn>
                  <a:cxn ang="0">
                    <a:pos x="11" y="12"/>
                  </a:cxn>
                  <a:cxn ang="0">
                    <a:pos x="6" y="17"/>
                  </a:cxn>
                  <a:cxn ang="0">
                    <a:pos x="0" y="24"/>
                  </a:cxn>
                  <a:cxn ang="0">
                    <a:pos x="49" y="31"/>
                  </a:cxn>
                </a:cxnLst>
                <a:rect l="0" t="0" r="r" b="b"/>
                <a:pathLst>
                  <a:path w="56" h="31">
                    <a:moveTo>
                      <a:pt x="49" y="31"/>
                    </a:moveTo>
                    <a:lnTo>
                      <a:pt x="50" y="31"/>
                    </a:lnTo>
                    <a:lnTo>
                      <a:pt x="50" y="31"/>
                    </a:lnTo>
                    <a:lnTo>
                      <a:pt x="52" y="31"/>
                    </a:lnTo>
                    <a:lnTo>
                      <a:pt x="53" y="31"/>
                    </a:lnTo>
                    <a:lnTo>
                      <a:pt x="53" y="31"/>
                    </a:lnTo>
                    <a:lnTo>
                      <a:pt x="54" y="29"/>
                    </a:lnTo>
                    <a:lnTo>
                      <a:pt x="54" y="28"/>
                    </a:lnTo>
                    <a:lnTo>
                      <a:pt x="56" y="27"/>
                    </a:lnTo>
                    <a:lnTo>
                      <a:pt x="40" y="12"/>
                    </a:lnTo>
                    <a:lnTo>
                      <a:pt x="42" y="10"/>
                    </a:lnTo>
                    <a:lnTo>
                      <a:pt x="45" y="10"/>
                    </a:lnTo>
                    <a:lnTo>
                      <a:pt x="46" y="9"/>
                    </a:lnTo>
                    <a:lnTo>
                      <a:pt x="49" y="8"/>
                    </a:lnTo>
                    <a:lnTo>
                      <a:pt x="52" y="6"/>
                    </a:lnTo>
                    <a:lnTo>
                      <a:pt x="53" y="5"/>
                    </a:lnTo>
                    <a:lnTo>
                      <a:pt x="54" y="2"/>
                    </a:lnTo>
                    <a:lnTo>
                      <a:pt x="54" y="0"/>
                    </a:lnTo>
                    <a:lnTo>
                      <a:pt x="48" y="0"/>
                    </a:lnTo>
                    <a:lnTo>
                      <a:pt x="40" y="1"/>
                    </a:lnTo>
                    <a:lnTo>
                      <a:pt x="33" y="2"/>
                    </a:lnTo>
                    <a:lnTo>
                      <a:pt x="25" y="5"/>
                    </a:lnTo>
                    <a:lnTo>
                      <a:pt x="18" y="8"/>
                    </a:lnTo>
                    <a:lnTo>
                      <a:pt x="11" y="12"/>
                    </a:lnTo>
                    <a:lnTo>
                      <a:pt x="6" y="17"/>
                    </a:lnTo>
                    <a:lnTo>
                      <a:pt x="0" y="24"/>
                    </a:lnTo>
                    <a:lnTo>
                      <a:pt x="49" y="3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49"/>
              <p:cNvSpPr>
                <a:spLocks/>
              </p:cNvSpPr>
              <p:nvPr/>
            </p:nvSpPr>
            <p:spPr bwMode="auto">
              <a:xfrm>
                <a:off x="8794751" y="4459288"/>
                <a:ext cx="106362" cy="214313"/>
              </a:xfrm>
              <a:custGeom>
                <a:avLst/>
                <a:gdLst/>
                <a:ahLst/>
                <a:cxnLst>
                  <a:cxn ang="0">
                    <a:pos x="24" y="133"/>
                  </a:cxn>
                  <a:cxn ang="0">
                    <a:pos x="36" y="125"/>
                  </a:cxn>
                  <a:cxn ang="0">
                    <a:pos x="47" y="114"/>
                  </a:cxn>
                  <a:cxn ang="0">
                    <a:pos x="54" y="102"/>
                  </a:cxn>
                  <a:cxn ang="0">
                    <a:pos x="59" y="83"/>
                  </a:cxn>
                  <a:cxn ang="0">
                    <a:pos x="66" y="58"/>
                  </a:cxn>
                  <a:cxn ang="0">
                    <a:pos x="67" y="34"/>
                  </a:cxn>
                  <a:cxn ang="0">
                    <a:pos x="63" y="18"/>
                  </a:cxn>
                  <a:cxn ang="0">
                    <a:pos x="58" y="7"/>
                  </a:cxn>
                  <a:cxn ang="0">
                    <a:pos x="48" y="2"/>
                  </a:cxn>
                  <a:cxn ang="0">
                    <a:pos x="40" y="0"/>
                  </a:cxn>
                  <a:cxn ang="0">
                    <a:pos x="33" y="2"/>
                  </a:cxn>
                  <a:cxn ang="0">
                    <a:pos x="27" y="4"/>
                  </a:cxn>
                  <a:cxn ang="0">
                    <a:pos x="18" y="10"/>
                  </a:cxn>
                  <a:cxn ang="0">
                    <a:pos x="12" y="16"/>
                  </a:cxn>
                  <a:cxn ang="0">
                    <a:pos x="8" y="25"/>
                  </a:cxn>
                  <a:cxn ang="0">
                    <a:pos x="4" y="34"/>
                  </a:cxn>
                  <a:cxn ang="0">
                    <a:pos x="2" y="42"/>
                  </a:cxn>
                  <a:cxn ang="0">
                    <a:pos x="1" y="46"/>
                  </a:cxn>
                  <a:cxn ang="0">
                    <a:pos x="0" y="52"/>
                  </a:cxn>
                  <a:cxn ang="0">
                    <a:pos x="0" y="57"/>
                  </a:cxn>
                  <a:cxn ang="0">
                    <a:pos x="1" y="57"/>
                  </a:cxn>
                  <a:cxn ang="0">
                    <a:pos x="5" y="53"/>
                  </a:cxn>
                  <a:cxn ang="0">
                    <a:pos x="12" y="49"/>
                  </a:cxn>
                  <a:cxn ang="0">
                    <a:pos x="17" y="48"/>
                  </a:cxn>
                  <a:cxn ang="0">
                    <a:pos x="25" y="53"/>
                  </a:cxn>
                  <a:cxn ang="0">
                    <a:pos x="32" y="62"/>
                  </a:cxn>
                  <a:cxn ang="0">
                    <a:pos x="35" y="73"/>
                  </a:cxn>
                  <a:cxn ang="0">
                    <a:pos x="35" y="84"/>
                  </a:cxn>
                  <a:cxn ang="0">
                    <a:pos x="33" y="95"/>
                  </a:cxn>
                  <a:cxn ang="0">
                    <a:pos x="29" y="106"/>
                  </a:cxn>
                  <a:cxn ang="0">
                    <a:pos x="24" y="115"/>
                  </a:cxn>
                  <a:cxn ang="0">
                    <a:pos x="14" y="122"/>
                  </a:cxn>
                  <a:cxn ang="0">
                    <a:pos x="17" y="135"/>
                  </a:cxn>
                </a:cxnLst>
                <a:rect l="0" t="0" r="r" b="b"/>
                <a:pathLst>
                  <a:path w="67" h="135">
                    <a:moveTo>
                      <a:pt x="17" y="135"/>
                    </a:moveTo>
                    <a:lnTo>
                      <a:pt x="24" y="133"/>
                    </a:lnTo>
                    <a:lnTo>
                      <a:pt x="31" y="130"/>
                    </a:lnTo>
                    <a:lnTo>
                      <a:pt x="36" y="125"/>
                    </a:lnTo>
                    <a:lnTo>
                      <a:pt x="41" y="120"/>
                    </a:lnTo>
                    <a:lnTo>
                      <a:pt x="47" y="114"/>
                    </a:lnTo>
                    <a:lnTo>
                      <a:pt x="51" y="108"/>
                    </a:lnTo>
                    <a:lnTo>
                      <a:pt x="54" y="102"/>
                    </a:lnTo>
                    <a:lnTo>
                      <a:pt x="56" y="95"/>
                    </a:lnTo>
                    <a:lnTo>
                      <a:pt x="59" y="83"/>
                    </a:lnTo>
                    <a:lnTo>
                      <a:pt x="63" y="70"/>
                    </a:lnTo>
                    <a:lnTo>
                      <a:pt x="66" y="58"/>
                    </a:lnTo>
                    <a:lnTo>
                      <a:pt x="67" y="46"/>
                    </a:lnTo>
                    <a:lnTo>
                      <a:pt x="67" y="34"/>
                    </a:lnTo>
                    <a:lnTo>
                      <a:pt x="66" y="23"/>
                    </a:lnTo>
                    <a:lnTo>
                      <a:pt x="63" y="18"/>
                    </a:lnTo>
                    <a:lnTo>
                      <a:pt x="60" y="12"/>
                    </a:lnTo>
                    <a:lnTo>
                      <a:pt x="58" y="7"/>
                    </a:lnTo>
                    <a:lnTo>
                      <a:pt x="52" y="3"/>
                    </a:lnTo>
                    <a:lnTo>
                      <a:pt x="48" y="2"/>
                    </a:lnTo>
                    <a:lnTo>
                      <a:pt x="44" y="0"/>
                    </a:lnTo>
                    <a:lnTo>
                      <a:pt x="40" y="0"/>
                    </a:lnTo>
                    <a:lnTo>
                      <a:pt x="37" y="0"/>
                    </a:lnTo>
                    <a:lnTo>
                      <a:pt x="33" y="2"/>
                    </a:lnTo>
                    <a:lnTo>
                      <a:pt x="29" y="3"/>
                    </a:lnTo>
                    <a:lnTo>
                      <a:pt x="27" y="4"/>
                    </a:lnTo>
                    <a:lnTo>
                      <a:pt x="24" y="7"/>
                    </a:lnTo>
                    <a:lnTo>
                      <a:pt x="18" y="10"/>
                    </a:lnTo>
                    <a:lnTo>
                      <a:pt x="16" y="12"/>
                    </a:lnTo>
                    <a:lnTo>
                      <a:pt x="12" y="16"/>
                    </a:lnTo>
                    <a:lnTo>
                      <a:pt x="9" y="19"/>
                    </a:lnTo>
                    <a:lnTo>
                      <a:pt x="8" y="25"/>
                    </a:lnTo>
                    <a:lnTo>
                      <a:pt x="5" y="29"/>
                    </a:lnTo>
                    <a:lnTo>
                      <a:pt x="4" y="34"/>
                    </a:lnTo>
                    <a:lnTo>
                      <a:pt x="2" y="39"/>
                    </a:lnTo>
                    <a:lnTo>
                      <a:pt x="2" y="42"/>
                    </a:lnTo>
                    <a:lnTo>
                      <a:pt x="2" y="45"/>
                    </a:lnTo>
                    <a:lnTo>
                      <a:pt x="1" y="46"/>
                    </a:lnTo>
                    <a:lnTo>
                      <a:pt x="1" y="49"/>
                    </a:lnTo>
                    <a:lnTo>
                      <a:pt x="0" y="52"/>
                    </a:lnTo>
                    <a:lnTo>
                      <a:pt x="0" y="54"/>
                    </a:lnTo>
                    <a:lnTo>
                      <a:pt x="0" y="57"/>
                    </a:lnTo>
                    <a:lnTo>
                      <a:pt x="0" y="58"/>
                    </a:lnTo>
                    <a:lnTo>
                      <a:pt x="1" y="57"/>
                    </a:lnTo>
                    <a:lnTo>
                      <a:pt x="4" y="54"/>
                    </a:lnTo>
                    <a:lnTo>
                      <a:pt x="5" y="53"/>
                    </a:lnTo>
                    <a:lnTo>
                      <a:pt x="8" y="50"/>
                    </a:lnTo>
                    <a:lnTo>
                      <a:pt x="12" y="49"/>
                    </a:lnTo>
                    <a:lnTo>
                      <a:pt x="14" y="48"/>
                    </a:lnTo>
                    <a:lnTo>
                      <a:pt x="17" y="48"/>
                    </a:lnTo>
                    <a:lnTo>
                      <a:pt x="21" y="49"/>
                    </a:lnTo>
                    <a:lnTo>
                      <a:pt x="25" y="53"/>
                    </a:lnTo>
                    <a:lnTo>
                      <a:pt x="29" y="57"/>
                    </a:lnTo>
                    <a:lnTo>
                      <a:pt x="32" y="62"/>
                    </a:lnTo>
                    <a:lnTo>
                      <a:pt x="33" y="68"/>
                    </a:lnTo>
                    <a:lnTo>
                      <a:pt x="35" y="73"/>
                    </a:lnTo>
                    <a:lnTo>
                      <a:pt x="35" y="79"/>
                    </a:lnTo>
                    <a:lnTo>
                      <a:pt x="35" y="84"/>
                    </a:lnTo>
                    <a:lnTo>
                      <a:pt x="35" y="89"/>
                    </a:lnTo>
                    <a:lnTo>
                      <a:pt x="33" y="95"/>
                    </a:lnTo>
                    <a:lnTo>
                      <a:pt x="32" y="100"/>
                    </a:lnTo>
                    <a:lnTo>
                      <a:pt x="29" y="106"/>
                    </a:lnTo>
                    <a:lnTo>
                      <a:pt x="27" y="111"/>
                    </a:lnTo>
                    <a:lnTo>
                      <a:pt x="24" y="115"/>
                    </a:lnTo>
                    <a:lnTo>
                      <a:pt x="20" y="119"/>
                    </a:lnTo>
                    <a:lnTo>
                      <a:pt x="14" y="122"/>
                    </a:lnTo>
                    <a:lnTo>
                      <a:pt x="9" y="123"/>
                    </a:lnTo>
                    <a:lnTo>
                      <a:pt x="17" y="13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52"/>
              <p:cNvSpPr>
                <a:spLocks/>
              </p:cNvSpPr>
              <p:nvPr/>
            </p:nvSpPr>
            <p:spPr bwMode="auto">
              <a:xfrm>
                <a:off x="8686801" y="4445000"/>
                <a:ext cx="96837" cy="184150"/>
              </a:xfrm>
              <a:custGeom>
                <a:avLst/>
                <a:gdLst/>
                <a:ahLst/>
                <a:cxnLst>
                  <a:cxn ang="0">
                    <a:pos x="28" y="115"/>
                  </a:cxn>
                  <a:cxn ang="0">
                    <a:pos x="35" y="111"/>
                  </a:cxn>
                  <a:cxn ang="0">
                    <a:pos x="39" y="102"/>
                  </a:cxn>
                  <a:cxn ang="0">
                    <a:pos x="43" y="96"/>
                  </a:cxn>
                  <a:cxn ang="0">
                    <a:pos x="49" y="81"/>
                  </a:cxn>
                  <a:cxn ang="0">
                    <a:pos x="55" y="57"/>
                  </a:cxn>
                  <a:cxn ang="0">
                    <a:pos x="61" y="34"/>
                  </a:cxn>
                  <a:cxn ang="0">
                    <a:pos x="58" y="17"/>
                  </a:cxn>
                  <a:cxn ang="0">
                    <a:pos x="53" y="8"/>
                  </a:cxn>
                  <a:cxn ang="0">
                    <a:pos x="46" y="1"/>
                  </a:cxn>
                  <a:cxn ang="0">
                    <a:pos x="41" y="0"/>
                  </a:cxn>
                  <a:cxn ang="0">
                    <a:pos x="35" y="0"/>
                  </a:cxn>
                  <a:cxn ang="0">
                    <a:pos x="31" y="1"/>
                  </a:cxn>
                  <a:cxn ang="0">
                    <a:pos x="24" y="5"/>
                  </a:cxn>
                  <a:cxn ang="0">
                    <a:pos x="18" y="15"/>
                  </a:cxn>
                  <a:cxn ang="0">
                    <a:pos x="14" y="25"/>
                  </a:cxn>
                  <a:cxn ang="0">
                    <a:pos x="9" y="35"/>
                  </a:cxn>
                  <a:cxn ang="0">
                    <a:pos x="11" y="39"/>
                  </a:cxn>
                  <a:cxn ang="0">
                    <a:pos x="15" y="40"/>
                  </a:cxn>
                  <a:cxn ang="0">
                    <a:pos x="20" y="40"/>
                  </a:cxn>
                  <a:cxn ang="0">
                    <a:pos x="26" y="43"/>
                  </a:cxn>
                  <a:cxn ang="0">
                    <a:pos x="30" y="47"/>
                  </a:cxn>
                  <a:cxn ang="0">
                    <a:pos x="32" y="51"/>
                  </a:cxn>
                  <a:cxn ang="0">
                    <a:pos x="32" y="57"/>
                  </a:cxn>
                  <a:cxn ang="0">
                    <a:pos x="34" y="62"/>
                  </a:cxn>
                  <a:cxn ang="0">
                    <a:pos x="34" y="70"/>
                  </a:cxn>
                  <a:cxn ang="0">
                    <a:pos x="30" y="82"/>
                  </a:cxn>
                  <a:cxn ang="0">
                    <a:pos x="23" y="93"/>
                  </a:cxn>
                  <a:cxn ang="0">
                    <a:pos x="15" y="102"/>
                  </a:cxn>
                  <a:cxn ang="0">
                    <a:pos x="8" y="104"/>
                  </a:cxn>
                  <a:cxn ang="0">
                    <a:pos x="5" y="102"/>
                  </a:cxn>
                  <a:cxn ang="0">
                    <a:pos x="3" y="101"/>
                  </a:cxn>
                  <a:cxn ang="0">
                    <a:pos x="1" y="101"/>
                  </a:cxn>
                  <a:cxn ang="0">
                    <a:pos x="26" y="116"/>
                  </a:cxn>
                </a:cxnLst>
                <a:rect l="0" t="0" r="r" b="b"/>
                <a:pathLst>
                  <a:path w="61" h="116">
                    <a:moveTo>
                      <a:pt x="26" y="116"/>
                    </a:moveTo>
                    <a:lnTo>
                      <a:pt x="28" y="115"/>
                    </a:lnTo>
                    <a:lnTo>
                      <a:pt x="32" y="113"/>
                    </a:lnTo>
                    <a:lnTo>
                      <a:pt x="35" y="111"/>
                    </a:lnTo>
                    <a:lnTo>
                      <a:pt x="37" y="106"/>
                    </a:lnTo>
                    <a:lnTo>
                      <a:pt x="39" y="102"/>
                    </a:lnTo>
                    <a:lnTo>
                      <a:pt x="41" y="98"/>
                    </a:lnTo>
                    <a:lnTo>
                      <a:pt x="43" y="96"/>
                    </a:lnTo>
                    <a:lnTo>
                      <a:pt x="45" y="92"/>
                    </a:lnTo>
                    <a:lnTo>
                      <a:pt x="49" y="81"/>
                    </a:lnTo>
                    <a:lnTo>
                      <a:pt x="53" y="69"/>
                    </a:lnTo>
                    <a:lnTo>
                      <a:pt x="55" y="57"/>
                    </a:lnTo>
                    <a:lnTo>
                      <a:pt x="59" y="44"/>
                    </a:lnTo>
                    <a:lnTo>
                      <a:pt x="61" y="34"/>
                    </a:lnTo>
                    <a:lnTo>
                      <a:pt x="59" y="23"/>
                    </a:lnTo>
                    <a:lnTo>
                      <a:pt x="58" y="17"/>
                    </a:lnTo>
                    <a:lnTo>
                      <a:pt x="55" y="13"/>
                    </a:lnTo>
                    <a:lnTo>
                      <a:pt x="53" y="8"/>
                    </a:lnTo>
                    <a:lnTo>
                      <a:pt x="49" y="4"/>
                    </a:lnTo>
                    <a:lnTo>
                      <a:pt x="46" y="1"/>
                    </a:lnTo>
                    <a:lnTo>
                      <a:pt x="43" y="0"/>
                    </a:lnTo>
                    <a:lnTo>
                      <a:pt x="41" y="0"/>
                    </a:lnTo>
                    <a:lnTo>
                      <a:pt x="38" y="0"/>
                    </a:lnTo>
                    <a:lnTo>
                      <a:pt x="35" y="0"/>
                    </a:lnTo>
                    <a:lnTo>
                      <a:pt x="34" y="0"/>
                    </a:lnTo>
                    <a:lnTo>
                      <a:pt x="31" y="1"/>
                    </a:lnTo>
                    <a:lnTo>
                      <a:pt x="28" y="1"/>
                    </a:lnTo>
                    <a:lnTo>
                      <a:pt x="24" y="5"/>
                    </a:lnTo>
                    <a:lnTo>
                      <a:pt x="20" y="11"/>
                    </a:lnTo>
                    <a:lnTo>
                      <a:pt x="18" y="15"/>
                    </a:lnTo>
                    <a:lnTo>
                      <a:pt x="15" y="20"/>
                    </a:lnTo>
                    <a:lnTo>
                      <a:pt x="14" y="25"/>
                    </a:lnTo>
                    <a:lnTo>
                      <a:pt x="11" y="31"/>
                    </a:lnTo>
                    <a:lnTo>
                      <a:pt x="9" y="35"/>
                    </a:lnTo>
                    <a:lnTo>
                      <a:pt x="8" y="40"/>
                    </a:lnTo>
                    <a:lnTo>
                      <a:pt x="11" y="39"/>
                    </a:lnTo>
                    <a:lnTo>
                      <a:pt x="12" y="39"/>
                    </a:lnTo>
                    <a:lnTo>
                      <a:pt x="15" y="40"/>
                    </a:lnTo>
                    <a:lnTo>
                      <a:pt x="18" y="40"/>
                    </a:lnTo>
                    <a:lnTo>
                      <a:pt x="20" y="40"/>
                    </a:lnTo>
                    <a:lnTo>
                      <a:pt x="23" y="42"/>
                    </a:lnTo>
                    <a:lnTo>
                      <a:pt x="26" y="43"/>
                    </a:lnTo>
                    <a:lnTo>
                      <a:pt x="27" y="44"/>
                    </a:lnTo>
                    <a:lnTo>
                      <a:pt x="30" y="47"/>
                    </a:lnTo>
                    <a:lnTo>
                      <a:pt x="31" y="48"/>
                    </a:lnTo>
                    <a:lnTo>
                      <a:pt x="32" y="51"/>
                    </a:lnTo>
                    <a:lnTo>
                      <a:pt x="32" y="54"/>
                    </a:lnTo>
                    <a:lnTo>
                      <a:pt x="32" y="57"/>
                    </a:lnTo>
                    <a:lnTo>
                      <a:pt x="34" y="59"/>
                    </a:lnTo>
                    <a:lnTo>
                      <a:pt x="34" y="62"/>
                    </a:lnTo>
                    <a:lnTo>
                      <a:pt x="34" y="63"/>
                    </a:lnTo>
                    <a:lnTo>
                      <a:pt x="34" y="70"/>
                    </a:lnTo>
                    <a:lnTo>
                      <a:pt x="31" y="77"/>
                    </a:lnTo>
                    <a:lnTo>
                      <a:pt x="30" y="82"/>
                    </a:lnTo>
                    <a:lnTo>
                      <a:pt x="27" y="89"/>
                    </a:lnTo>
                    <a:lnTo>
                      <a:pt x="23" y="93"/>
                    </a:lnTo>
                    <a:lnTo>
                      <a:pt x="19" y="98"/>
                    </a:lnTo>
                    <a:lnTo>
                      <a:pt x="15" y="102"/>
                    </a:lnTo>
                    <a:lnTo>
                      <a:pt x="8" y="105"/>
                    </a:lnTo>
                    <a:lnTo>
                      <a:pt x="8" y="104"/>
                    </a:lnTo>
                    <a:lnTo>
                      <a:pt x="7" y="104"/>
                    </a:lnTo>
                    <a:lnTo>
                      <a:pt x="5" y="102"/>
                    </a:lnTo>
                    <a:lnTo>
                      <a:pt x="4" y="102"/>
                    </a:lnTo>
                    <a:lnTo>
                      <a:pt x="3" y="101"/>
                    </a:lnTo>
                    <a:lnTo>
                      <a:pt x="1" y="101"/>
                    </a:lnTo>
                    <a:lnTo>
                      <a:pt x="1" y="101"/>
                    </a:lnTo>
                    <a:lnTo>
                      <a:pt x="0" y="102"/>
                    </a:lnTo>
                    <a:lnTo>
                      <a:pt x="26" y="11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53"/>
              <p:cNvSpPr>
                <a:spLocks/>
              </p:cNvSpPr>
              <p:nvPr/>
            </p:nvSpPr>
            <p:spPr bwMode="auto">
              <a:xfrm>
                <a:off x="8675688" y="3994150"/>
                <a:ext cx="596900" cy="592138"/>
              </a:xfrm>
              <a:custGeom>
                <a:avLst/>
                <a:gdLst/>
                <a:ahLst/>
                <a:cxnLst>
                  <a:cxn ang="0">
                    <a:pos x="212" y="372"/>
                  </a:cxn>
                  <a:cxn ang="0">
                    <a:pos x="216" y="369"/>
                  </a:cxn>
                  <a:cxn ang="0">
                    <a:pos x="230" y="359"/>
                  </a:cxn>
                  <a:cxn ang="0">
                    <a:pos x="249" y="354"/>
                  </a:cxn>
                  <a:cxn ang="0">
                    <a:pos x="274" y="354"/>
                  </a:cxn>
                  <a:cxn ang="0">
                    <a:pos x="297" y="363"/>
                  </a:cxn>
                  <a:cxn ang="0">
                    <a:pos x="307" y="363"/>
                  </a:cxn>
                  <a:cxn ang="0">
                    <a:pos x="307" y="355"/>
                  </a:cxn>
                  <a:cxn ang="0">
                    <a:pos x="315" y="339"/>
                  </a:cxn>
                  <a:cxn ang="0">
                    <a:pos x="327" y="320"/>
                  </a:cxn>
                  <a:cxn ang="0">
                    <a:pos x="338" y="307"/>
                  </a:cxn>
                  <a:cxn ang="0">
                    <a:pos x="347" y="295"/>
                  </a:cxn>
                  <a:cxn ang="0">
                    <a:pos x="362" y="276"/>
                  </a:cxn>
                  <a:cxn ang="0">
                    <a:pos x="376" y="253"/>
                  </a:cxn>
                  <a:cxn ang="0">
                    <a:pos x="357" y="235"/>
                  </a:cxn>
                  <a:cxn ang="0">
                    <a:pos x="334" y="226"/>
                  </a:cxn>
                  <a:cxn ang="0">
                    <a:pos x="334" y="214"/>
                  </a:cxn>
                  <a:cxn ang="0">
                    <a:pos x="330" y="199"/>
                  </a:cxn>
                  <a:cxn ang="0">
                    <a:pos x="300" y="162"/>
                  </a:cxn>
                  <a:cxn ang="0">
                    <a:pos x="264" y="118"/>
                  </a:cxn>
                  <a:cxn ang="0">
                    <a:pos x="249" y="95"/>
                  </a:cxn>
                  <a:cxn ang="0">
                    <a:pos x="239" y="77"/>
                  </a:cxn>
                  <a:cxn ang="0">
                    <a:pos x="235" y="61"/>
                  </a:cxn>
                  <a:cxn ang="0">
                    <a:pos x="231" y="45"/>
                  </a:cxn>
                  <a:cxn ang="0">
                    <a:pos x="222" y="21"/>
                  </a:cxn>
                  <a:cxn ang="0">
                    <a:pos x="203" y="2"/>
                  </a:cxn>
                  <a:cxn ang="0">
                    <a:pos x="165" y="4"/>
                  </a:cxn>
                  <a:cxn ang="0">
                    <a:pos x="130" y="23"/>
                  </a:cxn>
                  <a:cxn ang="0">
                    <a:pos x="107" y="46"/>
                  </a:cxn>
                  <a:cxn ang="0">
                    <a:pos x="83" y="62"/>
                  </a:cxn>
                  <a:cxn ang="0">
                    <a:pos x="66" y="70"/>
                  </a:cxn>
                  <a:cxn ang="0">
                    <a:pos x="53" y="77"/>
                  </a:cxn>
                  <a:cxn ang="0">
                    <a:pos x="31" y="81"/>
                  </a:cxn>
                  <a:cxn ang="0">
                    <a:pos x="7" y="81"/>
                  </a:cxn>
                  <a:cxn ang="0">
                    <a:pos x="6" y="116"/>
                  </a:cxn>
                  <a:cxn ang="0">
                    <a:pos x="23" y="156"/>
                  </a:cxn>
                  <a:cxn ang="0">
                    <a:pos x="33" y="164"/>
                  </a:cxn>
                  <a:cxn ang="0">
                    <a:pos x="38" y="162"/>
                  </a:cxn>
                  <a:cxn ang="0">
                    <a:pos x="42" y="149"/>
                  </a:cxn>
                  <a:cxn ang="0">
                    <a:pos x="46" y="133"/>
                  </a:cxn>
                  <a:cxn ang="0">
                    <a:pos x="52" y="122"/>
                  </a:cxn>
                  <a:cxn ang="0">
                    <a:pos x="58" y="112"/>
                  </a:cxn>
                  <a:cxn ang="0">
                    <a:pos x="65" y="102"/>
                  </a:cxn>
                  <a:cxn ang="0">
                    <a:pos x="75" y="97"/>
                  </a:cxn>
                  <a:cxn ang="0">
                    <a:pos x="89" y="108"/>
                  </a:cxn>
                  <a:cxn ang="0">
                    <a:pos x="99" y="129"/>
                  </a:cxn>
                  <a:cxn ang="0">
                    <a:pos x="106" y="149"/>
                  </a:cxn>
                  <a:cxn ang="0">
                    <a:pos x="112" y="169"/>
                  </a:cxn>
                  <a:cxn ang="0">
                    <a:pos x="130" y="200"/>
                  </a:cxn>
                  <a:cxn ang="0">
                    <a:pos x="158" y="223"/>
                  </a:cxn>
                  <a:cxn ang="0">
                    <a:pos x="219" y="245"/>
                  </a:cxn>
                  <a:cxn ang="0">
                    <a:pos x="241" y="269"/>
                  </a:cxn>
                  <a:cxn ang="0">
                    <a:pos x="234" y="293"/>
                  </a:cxn>
                  <a:cxn ang="0">
                    <a:pos x="214" y="322"/>
                  </a:cxn>
                  <a:cxn ang="0">
                    <a:pos x="207" y="357"/>
                  </a:cxn>
                  <a:cxn ang="0">
                    <a:pos x="208" y="369"/>
                  </a:cxn>
                  <a:cxn ang="0">
                    <a:pos x="211" y="373"/>
                  </a:cxn>
                </a:cxnLst>
                <a:rect l="0" t="0" r="r" b="b"/>
                <a:pathLst>
                  <a:path w="376" h="373">
                    <a:moveTo>
                      <a:pt x="211" y="373"/>
                    </a:moveTo>
                    <a:lnTo>
                      <a:pt x="211" y="373"/>
                    </a:lnTo>
                    <a:lnTo>
                      <a:pt x="212" y="373"/>
                    </a:lnTo>
                    <a:lnTo>
                      <a:pt x="212" y="372"/>
                    </a:lnTo>
                    <a:lnTo>
                      <a:pt x="214" y="370"/>
                    </a:lnTo>
                    <a:lnTo>
                      <a:pt x="215" y="370"/>
                    </a:lnTo>
                    <a:lnTo>
                      <a:pt x="215" y="369"/>
                    </a:lnTo>
                    <a:lnTo>
                      <a:pt x="216" y="369"/>
                    </a:lnTo>
                    <a:lnTo>
                      <a:pt x="216" y="368"/>
                    </a:lnTo>
                    <a:lnTo>
                      <a:pt x="220" y="365"/>
                    </a:lnTo>
                    <a:lnTo>
                      <a:pt x="224" y="361"/>
                    </a:lnTo>
                    <a:lnTo>
                      <a:pt x="230" y="359"/>
                    </a:lnTo>
                    <a:lnTo>
                      <a:pt x="234" y="357"/>
                    </a:lnTo>
                    <a:lnTo>
                      <a:pt x="239" y="355"/>
                    </a:lnTo>
                    <a:lnTo>
                      <a:pt x="245" y="355"/>
                    </a:lnTo>
                    <a:lnTo>
                      <a:pt x="249" y="354"/>
                    </a:lnTo>
                    <a:lnTo>
                      <a:pt x="254" y="354"/>
                    </a:lnTo>
                    <a:lnTo>
                      <a:pt x="261" y="353"/>
                    </a:lnTo>
                    <a:lnTo>
                      <a:pt x="268" y="353"/>
                    </a:lnTo>
                    <a:lnTo>
                      <a:pt x="274" y="354"/>
                    </a:lnTo>
                    <a:lnTo>
                      <a:pt x="280" y="355"/>
                    </a:lnTo>
                    <a:lnTo>
                      <a:pt x="285" y="358"/>
                    </a:lnTo>
                    <a:lnTo>
                      <a:pt x="292" y="361"/>
                    </a:lnTo>
                    <a:lnTo>
                      <a:pt x="297" y="363"/>
                    </a:lnTo>
                    <a:lnTo>
                      <a:pt x="304" y="366"/>
                    </a:lnTo>
                    <a:lnTo>
                      <a:pt x="306" y="366"/>
                    </a:lnTo>
                    <a:lnTo>
                      <a:pt x="306" y="365"/>
                    </a:lnTo>
                    <a:lnTo>
                      <a:pt x="307" y="363"/>
                    </a:lnTo>
                    <a:lnTo>
                      <a:pt x="307" y="361"/>
                    </a:lnTo>
                    <a:lnTo>
                      <a:pt x="307" y="359"/>
                    </a:lnTo>
                    <a:lnTo>
                      <a:pt x="307" y="357"/>
                    </a:lnTo>
                    <a:lnTo>
                      <a:pt x="307" y="355"/>
                    </a:lnTo>
                    <a:lnTo>
                      <a:pt x="308" y="354"/>
                    </a:lnTo>
                    <a:lnTo>
                      <a:pt x="311" y="349"/>
                    </a:lnTo>
                    <a:lnTo>
                      <a:pt x="314" y="345"/>
                    </a:lnTo>
                    <a:lnTo>
                      <a:pt x="315" y="339"/>
                    </a:lnTo>
                    <a:lnTo>
                      <a:pt x="318" y="334"/>
                    </a:lnTo>
                    <a:lnTo>
                      <a:pt x="320" y="328"/>
                    </a:lnTo>
                    <a:lnTo>
                      <a:pt x="323" y="324"/>
                    </a:lnTo>
                    <a:lnTo>
                      <a:pt x="327" y="320"/>
                    </a:lnTo>
                    <a:lnTo>
                      <a:pt x="331" y="316"/>
                    </a:lnTo>
                    <a:lnTo>
                      <a:pt x="334" y="312"/>
                    </a:lnTo>
                    <a:lnTo>
                      <a:pt x="335" y="309"/>
                    </a:lnTo>
                    <a:lnTo>
                      <a:pt x="338" y="307"/>
                    </a:lnTo>
                    <a:lnTo>
                      <a:pt x="341" y="304"/>
                    </a:lnTo>
                    <a:lnTo>
                      <a:pt x="342" y="300"/>
                    </a:lnTo>
                    <a:lnTo>
                      <a:pt x="345" y="297"/>
                    </a:lnTo>
                    <a:lnTo>
                      <a:pt x="347" y="295"/>
                    </a:lnTo>
                    <a:lnTo>
                      <a:pt x="350" y="292"/>
                    </a:lnTo>
                    <a:lnTo>
                      <a:pt x="354" y="287"/>
                    </a:lnTo>
                    <a:lnTo>
                      <a:pt x="358" y="281"/>
                    </a:lnTo>
                    <a:lnTo>
                      <a:pt x="362" y="276"/>
                    </a:lnTo>
                    <a:lnTo>
                      <a:pt x="366" y="270"/>
                    </a:lnTo>
                    <a:lnTo>
                      <a:pt x="370" y="265"/>
                    </a:lnTo>
                    <a:lnTo>
                      <a:pt x="373" y="258"/>
                    </a:lnTo>
                    <a:lnTo>
                      <a:pt x="376" y="253"/>
                    </a:lnTo>
                    <a:lnTo>
                      <a:pt x="376" y="246"/>
                    </a:lnTo>
                    <a:lnTo>
                      <a:pt x="370" y="241"/>
                    </a:lnTo>
                    <a:lnTo>
                      <a:pt x="364" y="238"/>
                    </a:lnTo>
                    <a:lnTo>
                      <a:pt x="357" y="235"/>
                    </a:lnTo>
                    <a:lnTo>
                      <a:pt x="351" y="234"/>
                    </a:lnTo>
                    <a:lnTo>
                      <a:pt x="345" y="233"/>
                    </a:lnTo>
                    <a:lnTo>
                      <a:pt x="338" y="230"/>
                    </a:lnTo>
                    <a:lnTo>
                      <a:pt x="334" y="226"/>
                    </a:lnTo>
                    <a:lnTo>
                      <a:pt x="330" y="222"/>
                    </a:lnTo>
                    <a:lnTo>
                      <a:pt x="333" y="219"/>
                    </a:lnTo>
                    <a:lnTo>
                      <a:pt x="334" y="216"/>
                    </a:lnTo>
                    <a:lnTo>
                      <a:pt x="334" y="214"/>
                    </a:lnTo>
                    <a:lnTo>
                      <a:pt x="334" y="210"/>
                    </a:lnTo>
                    <a:lnTo>
                      <a:pt x="333" y="206"/>
                    </a:lnTo>
                    <a:lnTo>
                      <a:pt x="331" y="203"/>
                    </a:lnTo>
                    <a:lnTo>
                      <a:pt x="330" y="199"/>
                    </a:lnTo>
                    <a:lnTo>
                      <a:pt x="328" y="195"/>
                    </a:lnTo>
                    <a:lnTo>
                      <a:pt x="319" y="185"/>
                    </a:lnTo>
                    <a:lnTo>
                      <a:pt x="308" y="174"/>
                    </a:lnTo>
                    <a:lnTo>
                      <a:pt x="300" y="162"/>
                    </a:lnTo>
                    <a:lnTo>
                      <a:pt x="291" y="151"/>
                    </a:lnTo>
                    <a:lnTo>
                      <a:pt x="281" y="141"/>
                    </a:lnTo>
                    <a:lnTo>
                      <a:pt x="273" y="129"/>
                    </a:lnTo>
                    <a:lnTo>
                      <a:pt x="264" y="118"/>
                    </a:lnTo>
                    <a:lnTo>
                      <a:pt x="256" y="107"/>
                    </a:lnTo>
                    <a:lnTo>
                      <a:pt x="253" y="103"/>
                    </a:lnTo>
                    <a:lnTo>
                      <a:pt x="250" y="99"/>
                    </a:lnTo>
                    <a:lnTo>
                      <a:pt x="249" y="95"/>
                    </a:lnTo>
                    <a:lnTo>
                      <a:pt x="246" y="91"/>
                    </a:lnTo>
                    <a:lnTo>
                      <a:pt x="243" y="87"/>
                    </a:lnTo>
                    <a:lnTo>
                      <a:pt x="241" y="81"/>
                    </a:lnTo>
                    <a:lnTo>
                      <a:pt x="239" y="77"/>
                    </a:lnTo>
                    <a:lnTo>
                      <a:pt x="239" y="73"/>
                    </a:lnTo>
                    <a:lnTo>
                      <a:pt x="237" y="69"/>
                    </a:lnTo>
                    <a:lnTo>
                      <a:pt x="237" y="65"/>
                    </a:lnTo>
                    <a:lnTo>
                      <a:pt x="235" y="61"/>
                    </a:lnTo>
                    <a:lnTo>
                      <a:pt x="234" y="57"/>
                    </a:lnTo>
                    <a:lnTo>
                      <a:pt x="234" y="53"/>
                    </a:lnTo>
                    <a:lnTo>
                      <a:pt x="233" y="49"/>
                    </a:lnTo>
                    <a:lnTo>
                      <a:pt x="231" y="45"/>
                    </a:lnTo>
                    <a:lnTo>
                      <a:pt x="230" y="41"/>
                    </a:lnTo>
                    <a:lnTo>
                      <a:pt x="227" y="34"/>
                    </a:lnTo>
                    <a:lnTo>
                      <a:pt x="226" y="27"/>
                    </a:lnTo>
                    <a:lnTo>
                      <a:pt x="222" y="21"/>
                    </a:lnTo>
                    <a:lnTo>
                      <a:pt x="218" y="14"/>
                    </a:lnTo>
                    <a:lnTo>
                      <a:pt x="214" y="8"/>
                    </a:lnTo>
                    <a:lnTo>
                      <a:pt x="208" y="4"/>
                    </a:lnTo>
                    <a:lnTo>
                      <a:pt x="203" y="2"/>
                    </a:lnTo>
                    <a:lnTo>
                      <a:pt x="197" y="0"/>
                    </a:lnTo>
                    <a:lnTo>
                      <a:pt x="185" y="0"/>
                    </a:lnTo>
                    <a:lnTo>
                      <a:pt x="176" y="2"/>
                    </a:lnTo>
                    <a:lnTo>
                      <a:pt x="165" y="4"/>
                    </a:lnTo>
                    <a:lnTo>
                      <a:pt x="156" y="8"/>
                    </a:lnTo>
                    <a:lnTo>
                      <a:pt x="148" y="12"/>
                    </a:lnTo>
                    <a:lnTo>
                      <a:pt x="138" y="18"/>
                    </a:lnTo>
                    <a:lnTo>
                      <a:pt x="130" y="23"/>
                    </a:lnTo>
                    <a:lnTo>
                      <a:pt x="120" y="30"/>
                    </a:lnTo>
                    <a:lnTo>
                      <a:pt x="116" y="37"/>
                    </a:lnTo>
                    <a:lnTo>
                      <a:pt x="112" y="42"/>
                    </a:lnTo>
                    <a:lnTo>
                      <a:pt x="107" y="46"/>
                    </a:lnTo>
                    <a:lnTo>
                      <a:pt x="102" y="50"/>
                    </a:lnTo>
                    <a:lnTo>
                      <a:pt x="95" y="54"/>
                    </a:lnTo>
                    <a:lnTo>
                      <a:pt x="89" y="58"/>
                    </a:lnTo>
                    <a:lnTo>
                      <a:pt x="83" y="62"/>
                    </a:lnTo>
                    <a:lnTo>
                      <a:pt x="76" y="66"/>
                    </a:lnTo>
                    <a:lnTo>
                      <a:pt x="73" y="66"/>
                    </a:lnTo>
                    <a:lnTo>
                      <a:pt x="69" y="69"/>
                    </a:lnTo>
                    <a:lnTo>
                      <a:pt x="66" y="70"/>
                    </a:lnTo>
                    <a:lnTo>
                      <a:pt x="62" y="73"/>
                    </a:lnTo>
                    <a:lnTo>
                      <a:pt x="60" y="75"/>
                    </a:lnTo>
                    <a:lnTo>
                      <a:pt x="56" y="76"/>
                    </a:lnTo>
                    <a:lnTo>
                      <a:pt x="53" y="77"/>
                    </a:lnTo>
                    <a:lnTo>
                      <a:pt x="50" y="77"/>
                    </a:lnTo>
                    <a:lnTo>
                      <a:pt x="44" y="80"/>
                    </a:lnTo>
                    <a:lnTo>
                      <a:pt x="38" y="81"/>
                    </a:lnTo>
                    <a:lnTo>
                      <a:pt x="31" y="81"/>
                    </a:lnTo>
                    <a:lnTo>
                      <a:pt x="26" y="81"/>
                    </a:lnTo>
                    <a:lnTo>
                      <a:pt x="19" y="80"/>
                    </a:lnTo>
                    <a:lnTo>
                      <a:pt x="14" y="80"/>
                    </a:lnTo>
                    <a:lnTo>
                      <a:pt x="7" y="81"/>
                    </a:lnTo>
                    <a:lnTo>
                      <a:pt x="0" y="84"/>
                    </a:lnTo>
                    <a:lnTo>
                      <a:pt x="2" y="95"/>
                    </a:lnTo>
                    <a:lnTo>
                      <a:pt x="3" y="106"/>
                    </a:lnTo>
                    <a:lnTo>
                      <a:pt x="6" y="116"/>
                    </a:lnTo>
                    <a:lnTo>
                      <a:pt x="8" y="127"/>
                    </a:lnTo>
                    <a:lnTo>
                      <a:pt x="14" y="138"/>
                    </a:lnTo>
                    <a:lnTo>
                      <a:pt x="18" y="147"/>
                    </a:lnTo>
                    <a:lnTo>
                      <a:pt x="23" y="156"/>
                    </a:lnTo>
                    <a:lnTo>
                      <a:pt x="29" y="164"/>
                    </a:lnTo>
                    <a:lnTo>
                      <a:pt x="30" y="164"/>
                    </a:lnTo>
                    <a:lnTo>
                      <a:pt x="31" y="164"/>
                    </a:lnTo>
                    <a:lnTo>
                      <a:pt x="33" y="164"/>
                    </a:lnTo>
                    <a:lnTo>
                      <a:pt x="34" y="164"/>
                    </a:lnTo>
                    <a:lnTo>
                      <a:pt x="37" y="164"/>
                    </a:lnTo>
                    <a:lnTo>
                      <a:pt x="38" y="164"/>
                    </a:lnTo>
                    <a:lnTo>
                      <a:pt x="38" y="162"/>
                    </a:lnTo>
                    <a:lnTo>
                      <a:pt x="39" y="161"/>
                    </a:lnTo>
                    <a:lnTo>
                      <a:pt x="39" y="157"/>
                    </a:lnTo>
                    <a:lnTo>
                      <a:pt x="41" y="153"/>
                    </a:lnTo>
                    <a:lnTo>
                      <a:pt x="42" y="149"/>
                    </a:lnTo>
                    <a:lnTo>
                      <a:pt x="42" y="145"/>
                    </a:lnTo>
                    <a:lnTo>
                      <a:pt x="44" y="141"/>
                    </a:lnTo>
                    <a:lnTo>
                      <a:pt x="45" y="137"/>
                    </a:lnTo>
                    <a:lnTo>
                      <a:pt x="46" y="133"/>
                    </a:lnTo>
                    <a:lnTo>
                      <a:pt x="46" y="129"/>
                    </a:lnTo>
                    <a:lnTo>
                      <a:pt x="49" y="126"/>
                    </a:lnTo>
                    <a:lnTo>
                      <a:pt x="50" y="124"/>
                    </a:lnTo>
                    <a:lnTo>
                      <a:pt x="52" y="122"/>
                    </a:lnTo>
                    <a:lnTo>
                      <a:pt x="53" y="119"/>
                    </a:lnTo>
                    <a:lnTo>
                      <a:pt x="56" y="116"/>
                    </a:lnTo>
                    <a:lnTo>
                      <a:pt x="57" y="115"/>
                    </a:lnTo>
                    <a:lnTo>
                      <a:pt x="58" y="112"/>
                    </a:lnTo>
                    <a:lnTo>
                      <a:pt x="60" y="110"/>
                    </a:lnTo>
                    <a:lnTo>
                      <a:pt x="61" y="106"/>
                    </a:lnTo>
                    <a:lnTo>
                      <a:pt x="62" y="103"/>
                    </a:lnTo>
                    <a:lnTo>
                      <a:pt x="65" y="102"/>
                    </a:lnTo>
                    <a:lnTo>
                      <a:pt x="66" y="100"/>
                    </a:lnTo>
                    <a:lnTo>
                      <a:pt x="69" y="99"/>
                    </a:lnTo>
                    <a:lnTo>
                      <a:pt x="72" y="97"/>
                    </a:lnTo>
                    <a:lnTo>
                      <a:pt x="75" y="97"/>
                    </a:lnTo>
                    <a:lnTo>
                      <a:pt x="77" y="97"/>
                    </a:lnTo>
                    <a:lnTo>
                      <a:pt x="83" y="100"/>
                    </a:lnTo>
                    <a:lnTo>
                      <a:pt x="87" y="104"/>
                    </a:lnTo>
                    <a:lnTo>
                      <a:pt x="89" y="108"/>
                    </a:lnTo>
                    <a:lnTo>
                      <a:pt x="92" y="114"/>
                    </a:lnTo>
                    <a:lnTo>
                      <a:pt x="95" y="119"/>
                    </a:lnTo>
                    <a:lnTo>
                      <a:pt x="96" y="123"/>
                    </a:lnTo>
                    <a:lnTo>
                      <a:pt x="99" y="129"/>
                    </a:lnTo>
                    <a:lnTo>
                      <a:pt x="102" y="133"/>
                    </a:lnTo>
                    <a:lnTo>
                      <a:pt x="103" y="138"/>
                    </a:lnTo>
                    <a:lnTo>
                      <a:pt x="104" y="143"/>
                    </a:lnTo>
                    <a:lnTo>
                      <a:pt x="106" y="149"/>
                    </a:lnTo>
                    <a:lnTo>
                      <a:pt x="107" y="154"/>
                    </a:lnTo>
                    <a:lnTo>
                      <a:pt x="108" y="160"/>
                    </a:lnTo>
                    <a:lnTo>
                      <a:pt x="111" y="164"/>
                    </a:lnTo>
                    <a:lnTo>
                      <a:pt x="112" y="169"/>
                    </a:lnTo>
                    <a:lnTo>
                      <a:pt x="116" y="173"/>
                    </a:lnTo>
                    <a:lnTo>
                      <a:pt x="119" y="184"/>
                    </a:lnTo>
                    <a:lnTo>
                      <a:pt x="125" y="192"/>
                    </a:lnTo>
                    <a:lnTo>
                      <a:pt x="130" y="200"/>
                    </a:lnTo>
                    <a:lnTo>
                      <a:pt x="137" y="207"/>
                    </a:lnTo>
                    <a:lnTo>
                      <a:pt x="143" y="212"/>
                    </a:lnTo>
                    <a:lnTo>
                      <a:pt x="150" y="218"/>
                    </a:lnTo>
                    <a:lnTo>
                      <a:pt x="158" y="223"/>
                    </a:lnTo>
                    <a:lnTo>
                      <a:pt x="166" y="226"/>
                    </a:lnTo>
                    <a:lnTo>
                      <a:pt x="184" y="233"/>
                    </a:lnTo>
                    <a:lnTo>
                      <a:pt x="202" y="239"/>
                    </a:lnTo>
                    <a:lnTo>
                      <a:pt x="219" y="245"/>
                    </a:lnTo>
                    <a:lnTo>
                      <a:pt x="237" y="251"/>
                    </a:lnTo>
                    <a:lnTo>
                      <a:pt x="239" y="257"/>
                    </a:lnTo>
                    <a:lnTo>
                      <a:pt x="241" y="262"/>
                    </a:lnTo>
                    <a:lnTo>
                      <a:pt x="241" y="269"/>
                    </a:lnTo>
                    <a:lnTo>
                      <a:pt x="239" y="276"/>
                    </a:lnTo>
                    <a:lnTo>
                      <a:pt x="238" y="281"/>
                    </a:lnTo>
                    <a:lnTo>
                      <a:pt x="237" y="288"/>
                    </a:lnTo>
                    <a:lnTo>
                      <a:pt x="234" y="293"/>
                    </a:lnTo>
                    <a:lnTo>
                      <a:pt x="231" y="297"/>
                    </a:lnTo>
                    <a:lnTo>
                      <a:pt x="224" y="305"/>
                    </a:lnTo>
                    <a:lnTo>
                      <a:pt x="219" y="314"/>
                    </a:lnTo>
                    <a:lnTo>
                      <a:pt x="214" y="322"/>
                    </a:lnTo>
                    <a:lnTo>
                      <a:pt x="211" y="330"/>
                    </a:lnTo>
                    <a:lnTo>
                      <a:pt x="208" y="339"/>
                    </a:lnTo>
                    <a:lnTo>
                      <a:pt x="207" y="349"/>
                    </a:lnTo>
                    <a:lnTo>
                      <a:pt x="207" y="357"/>
                    </a:lnTo>
                    <a:lnTo>
                      <a:pt x="207" y="366"/>
                    </a:lnTo>
                    <a:lnTo>
                      <a:pt x="207" y="368"/>
                    </a:lnTo>
                    <a:lnTo>
                      <a:pt x="208" y="369"/>
                    </a:lnTo>
                    <a:lnTo>
                      <a:pt x="208" y="369"/>
                    </a:lnTo>
                    <a:lnTo>
                      <a:pt x="210" y="370"/>
                    </a:lnTo>
                    <a:lnTo>
                      <a:pt x="210" y="370"/>
                    </a:lnTo>
                    <a:lnTo>
                      <a:pt x="210" y="372"/>
                    </a:lnTo>
                    <a:lnTo>
                      <a:pt x="211" y="373"/>
                    </a:lnTo>
                    <a:lnTo>
                      <a:pt x="211" y="373"/>
                    </a:lnTo>
                    <a:close/>
                  </a:path>
                </a:pathLst>
              </a:custGeom>
              <a:solidFill>
                <a:srgbClr val="6633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54"/>
              <p:cNvSpPr>
                <a:spLocks/>
              </p:cNvSpPr>
              <p:nvPr/>
            </p:nvSpPr>
            <p:spPr bwMode="auto">
              <a:xfrm>
                <a:off x="8888413" y="4378325"/>
                <a:ext cx="79375" cy="106363"/>
              </a:xfrm>
              <a:custGeom>
                <a:avLst/>
                <a:gdLst/>
                <a:ahLst/>
                <a:cxnLst>
                  <a:cxn ang="0">
                    <a:pos x="45" y="67"/>
                  </a:cxn>
                  <a:cxn ang="0">
                    <a:pos x="45" y="67"/>
                  </a:cxn>
                  <a:cxn ang="0">
                    <a:pos x="46" y="66"/>
                  </a:cxn>
                  <a:cxn ang="0">
                    <a:pos x="46" y="65"/>
                  </a:cxn>
                  <a:cxn ang="0">
                    <a:pos x="47" y="65"/>
                  </a:cxn>
                  <a:cxn ang="0">
                    <a:pos x="49" y="63"/>
                  </a:cxn>
                  <a:cxn ang="0">
                    <a:pos x="49" y="62"/>
                  </a:cxn>
                  <a:cxn ang="0">
                    <a:pos x="50" y="62"/>
                  </a:cxn>
                  <a:cxn ang="0">
                    <a:pos x="49" y="61"/>
                  </a:cxn>
                  <a:cxn ang="0">
                    <a:pos x="49" y="57"/>
                  </a:cxn>
                  <a:cxn ang="0">
                    <a:pos x="47" y="54"/>
                  </a:cxn>
                  <a:cxn ang="0">
                    <a:pos x="46" y="50"/>
                  </a:cxn>
                  <a:cxn ang="0">
                    <a:pos x="45" y="47"/>
                  </a:cxn>
                  <a:cxn ang="0">
                    <a:pos x="45" y="43"/>
                  </a:cxn>
                  <a:cxn ang="0">
                    <a:pos x="43" y="40"/>
                  </a:cxn>
                  <a:cxn ang="0">
                    <a:pos x="41" y="36"/>
                  </a:cxn>
                  <a:cxn ang="0">
                    <a:pos x="39" y="34"/>
                  </a:cxn>
                  <a:cxn ang="0">
                    <a:pos x="36" y="27"/>
                  </a:cxn>
                  <a:cxn ang="0">
                    <a:pos x="32" y="22"/>
                  </a:cxn>
                  <a:cxn ang="0">
                    <a:pos x="28" y="18"/>
                  </a:cxn>
                  <a:cxn ang="0">
                    <a:pos x="24" y="12"/>
                  </a:cxn>
                  <a:cxn ang="0">
                    <a:pos x="19" y="8"/>
                  </a:cxn>
                  <a:cxn ang="0">
                    <a:pos x="14" y="5"/>
                  </a:cxn>
                  <a:cxn ang="0">
                    <a:pos x="8" y="3"/>
                  </a:cxn>
                  <a:cxn ang="0">
                    <a:pos x="3" y="0"/>
                  </a:cxn>
                  <a:cxn ang="0">
                    <a:pos x="1" y="0"/>
                  </a:cxn>
                  <a:cxn ang="0">
                    <a:pos x="1" y="1"/>
                  </a:cxn>
                  <a:cxn ang="0">
                    <a:pos x="0" y="3"/>
                  </a:cxn>
                  <a:cxn ang="0">
                    <a:pos x="0" y="4"/>
                  </a:cxn>
                  <a:cxn ang="0">
                    <a:pos x="0" y="5"/>
                  </a:cxn>
                  <a:cxn ang="0">
                    <a:pos x="0" y="7"/>
                  </a:cxn>
                  <a:cxn ang="0">
                    <a:pos x="0" y="7"/>
                  </a:cxn>
                  <a:cxn ang="0">
                    <a:pos x="0" y="8"/>
                  </a:cxn>
                  <a:cxn ang="0">
                    <a:pos x="7" y="13"/>
                  </a:cxn>
                  <a:cxn ang="0">
                    <a:pos x="12" y="19"/>
                  </a:cxn>
                  <a:cxn ang="0">
                    <a:pos x="18" y="23"/>
                  </a:cxn>
                  <a:cxn ang="0">
                    <a:pos x="23" y="28"/>
                  </a:cxn>
                  <a:cxn ang="0">
                    <a:pos x="27" y="34"/>
                  </a:cxn>
                  <a:cxn ang="0">
                    <a:pos x="31" y="40"/>
                  </a:cxn>
                  <a:cxn ang="0">
                    <a:pos x="35" y="46"/>
                  </a:cxn>
                  <a:cxn ang="0">
                    <a:pos x="38" y="53"/>
                  </a:cxn>
                  <a:cxn ang="0">
                    <a:pos x="38" y="55"/>
                  </a:cxn>
                  <a:cxn ang="0">
                    <a:pos x="38" y="58"/>
                  </a:cxn>
                  <a:cxn ang="0">
                    <a:pos x="38" y="59"/>
                  </a:cxn>
                  <a:cxn ang="0">
                    <a:pos x="39" y="62"/>
                  </a:cxn>
                  <a:cxn ang="0">
                    <a:pos x="39" y="63"/>
                  </a:cxn>
                  <a:cxn ang="0">
                    <a:pos x="41" y="65"/>
                  </a:cxn>
                  <a:cxn ang="0">
                    <a:pos x="42" y="66"/>
                  </a:cxn>
                  <a:cxn ang="0">
                    <a:pos x="45" y="67"/>
                  </a:cxn>
                </a:cxnLst>
                <a:rect l="0" t="0" r="r" b="b"/>
                <a:pathLst>
                  <a:path w="50" h="67">
                    <a:moveTo>
                      <a:pt x="45" y="67"/>
                    </a:moveTo>
                    <a:lnTo>
                      <a:pt x="45" y="67"/>
                    </a:lnTo>
                    <a:lnTo>
                      <a:pt x="46" y="66"/>
                    </a:lnTo>
                    <a:lnTo>
                      <a:pt x="46" y="65"/>
                    </a:lnTo>
                    <a:lnTo>
                      <a:pt x="47" y="65"/>
                    </a:lnTo>
                    <a:lnTo>
                      <a:pt x="49" y="63"/>
                    </a:lnTo>
                    <a:lnTo>
                      <a:pt x="49" y="62"/>
                    </a:lnTo>
                    <a:lnTo>
                      <a:pt x="50" y="62"/>
                    </a:lnTo>
                    <a:lnTo>
                      <a:pt x="49" y="61"/>
                    </a:lnTo>
                    <a:lnTo>
                      <a:pt x="49" y="57"/>
                    </a:lnTo>
                    <a:lnTo>
                      <a:pt x="47" y="54"/>
                    </a:lnTo>
                    <a:lnTo>
                      <a:pt x="46" y="50"/>
                    </a:lnTo>
                    <a:lnTo>
                      <a:pt x="45" y="47"/>
                    </a:lnTo>
                    <a:lnTo>
                      <a:pt x="45" y="43"/>
                    </a:lnTo>
                    <a:lnTo>
                      <a:pt x="43" y="40"/>
                    </a:lnTo>
                    <a:lnTo>
                      <a:pt x="41" y="36"/>
                    </a:lnTo>
                    <a:lnTo>
                      <a:pt x="39" y="34"/>
                    </a:lnTo>
                    <a:lnTo>
                      <a:pt x="36" y="27"/>
                    </a:lnTo>
                    <a:lnTo>
                      <a:pt x="32" y="22"/>
                    </a:lnTo>
                    <a:lnTo>
                      <a:pt x="28" y="18"/>
                    </a:lnTo>
                    <a:lnTo>
                      <a:pt x="24" y="12"/>
                    </a:lnTo>
                    <a:lnTo>
                      <a:pt x="19" y="8"/>
                    </a:lnTo>
                    <a:lnTo>
                      <a:pt x="14" y="5"/>
                    </a:lnTo>
                    <a:lnTo>
                      <a:pt x="8" y="3"/>
                    </a:lnTo>
                    <a:lnTo>
                      <a:pt x="3" y="0"/>
                    </a:lnTo>
                    <a:lnTo>
                      <a:pt x="1" y="0"/>
                    </a:lnTo>
                    <a:lnTo>
                      <a:pt x="1" y="1"/>
                    </a:lnTo>
                    <a:lnTo>
                      <a:pt x="0" y="3"/>
                    </a:lnTo>
                    <a:lnTo>
                      <a:pt x="0" y="4"/>
                    </a:lnTo>
                    <a:lnTo>
                      <a:pt x="0" y="5"/>
                    </a:lnTo>
                    <a:lnTo>
                      <a:pt x="0" y="7"/>
                    </a:lnTo>
                    <a:lnTo>
                      <a:pt x="0" y="7"/>
                    </a:lnTo>
                    <a:lnTo>
                      <a:pt x="0" y="8"/>
                    </a:lnTo>
                    <a:lnTo>
                      <a:pt x="7" y="13"/>
                    </a:lnTo>
                    <a:lnTo>
                      <a:pt x="12" y="19"/>
                    </a:lnTo>
                    <a:lnTo>
                      <a:pt x="18" y="23"/>
                    </a:lnTo>
                    <a:lnTo>
                      <a:pt x="23" y="28"/>
                    </a:lnTo>
                    <a:lnTo>
                      <a:pt x="27" y="34"/>
                    </a:lnTo>
                    <a:lnTo>
                      <a:pt x="31" y="40"/>
                    </a:lnTo>
                    <a:lnTo>
                      <a:pt x="35" y="46"/>
                    </a:lnTo>
                    <a:lnTo>
                      <a:pt x="38" y="53"/>
                    </a:lnTo>
                    <a:lnTo>
                      <a:pt x="38" y="55"/>
                    </a:lnTo>
                    <a:lnTo>
                      <a:pt x="38" y="58"/>
                    </a:lnTo>
                    <a:lnTo>
                      <a:pt x="38" y="59"/>
                    </a:lnTo>
                    <a:lnTo>
                      <a:pt x="39" y="62"/>
                    </a:lnTo>
                    <a:lnTo>
                      <a:pt x="39" y="63"/>
                    </a:lnTo>
                    <a:lnTo>
                      <a:pt x="41" y="65"/>
                    </a:lnTo>
                    <a:lnTo>
                      <a:pt x="42" y="66"/>
                    </a:lnTo>
                    <a:lnTo>
                      <a:pt x="45"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58"/>
              <p:cNvSpPr>
                <a:spLocks/>
              </p:cNvSpPr>
              <p:nvPr/>
            </p:nvSpPr>
            <p:spPr bwMode="auto">
              <a:xfrm>
                <a:off x="8759826" y="4175125"/>
                <a:ext cx="55562" cy="74613"/>
              </a:xfrm>
              <a:custGeom>
                <a:avLst/>
                <a:gdLst/>
                <a:ahLst/>
                <a:cxnLst>
                  <a:cxn ang="0">
                    <a:pos x="0" y="47"/>
                  </a:cxn>
                  <a:cxn ang="0">
                    <a:pos x="35" y="44"/>
                  </a:cxn>
                  <a:cxn ang="0">
                    <a:pos x="20" y="0"/>
                  </a:cxn>
                  <a:cxn ang="0">
                    <a:pos x="16" y="4"/>
                  </a:cxn>
                  <a:cxn ang="0">
                    <a:pos x="12" y="9"/>
                  </a:cxn>
                  <a:cxn ang="0">
                    <a:pos x="9" y="15"/>
                  </a:cxn>
                  <a:cxn ang="0">
                    <a:pos x="7" y="20"/>
                  </a:cxn>
                  <a:cxn ang="0">
                    <a:pos x="5" y="27"/>
                  </a:cxn>
                  <a:cxn ang="0">
                    <a:pos x="3" y="33"/>
                  </a:cxn>
                  <a:cxn ang="0">
                    <a:pos x="1" y="40"/>
                  </a:cxn>
                  <a:cxn ang="0">
                    <a:pos x="0" y="47"/>
                  </a:cxn>
                </a:cxnLst>
                <a:rect l="0" t="0" r="r" b="b"/>
                <a:pathLst>
                  <a:path w="35" h="47">
                    <a:moveTo>
                      <a:pt x="0" y="47"/>
                    </a:moveTo>
                    <a:lnTo>
                      <a:pt x="35" y="44"/>
                    </a:lnTo>
                    <a:lnTo>
                      <a:pt x="20" y="0"/>
                    </a:lnTo>
                    <a:lnTo>
                      <a:pt x="16" y="4"/>
                    </a:lnTo>
                    <a:lnTo>
                      <a:pt x="12" y="9"/>
                    </a:lnTo>
                    <a:lnTo>
                      <a:pt x="9" y="15"/>
                    </a:lnTo>
                    <a:lnTo>
                      <a:pt x="7" y="20"/>
                    </a:lnTo>
                    <a:lnTo>
                      <a:pt x="5" y="27"/>
                    </a:lnTo>
                    <a:lnTo>
                      <a:pt x="3" y="33"/>
                    </a:lnTo>
                    <a:lnTo>
                      <a:pt x="1" y="40"/>
                    </a:lnTo>
                    <a:lnTo>
                      <a:pt x="0" y="47"/>
                    </a:lnTo>
                    <a:close/>
                  </a:path>
                </a:pathLst>
              </a:custGeom>
              <a:solidFill>
                <a:srgbClr val="6633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218" name="Picture 4" descr="C:\Users\k2960\AppData\Local\Microsoft\Windows\Temporary Internet Files\Content.IE5\X9OHK109\MC900441738[1].png"/>
              <p:cNvPicPr>
                <a:picLocks noChangeAspect="1" noChangeArrowheads="1"/>
              </p:cNvPicPr>
              <p:nvPr/>
            </p:nvPicPr>
            <p:blipFill>
              <a:blip r:embed="rId3" cstate="print">
                <a:lum bright="-10000"/>
              </a:blip>
              <a:srcRect/>
              <a:stretch>
                <a:fillRect/>
              </a:stretch>
            </p:blipFill>
            <p:spPr bwMode="auto">
              <a:xfrm rot="21105658">
                <a:off x="7086600" y="4220069"/>
                <a:ext cx="1447800" cy="1447800"/>
              </a:xfrm>
              <a:prstGeom prst="rect">
                <a:avLst/>
              </a:prstGeom>
              <a:noFill/>
            </p:spPr>
          </p:pic>
          <p:sp>
            <p:nvSpPr>
              <p:cNvPr id="219" name="Freeform 17"/>
              <p:cNvSpPr>
                <a:spLocks/>
              </p:cNvSpPr>
              <p:nvPr/>
            </p:nvSpPr>
            <p:spPr bwMode="auto">
              <a:xfrm>
                <a:off x="8183563" y="5316538"/>
                <a:ext cx="376237" cy="177800"/>
              </a:xfrm>
              <a:custGeom>
                <a:avLst/>
                <a:gdLst/>
                <a:ahLst/>
                <a:cxnLst>
                  <a:cxn ang="0">
                    <a:pos x="46" y="112"/>
                  </a:cxn>
                  <a:cxn ang="0">
                    <a:pos x="56" y="111"/>
                  </a:cxn>
                  <a:cxn ang="0">
                    <a:pos x="67" y="110"/>
                  </a:cxn>
                  <a:cxn ang="0">
                    <a:pos x="78" y="107"/>
                  </a:cxn>
                  <a:cxn ang="0">
                    <a:pos x="92" y="102"/>
                  </a:cxn>
                  <a:cxn ang="0">
                    <a:pos x="104" y="92"/>
                  </a:cxn>
                  <a:cxn ang="0">
                    <a:pos x="117" y="84"/>
                  </a:cxn>
                  <a:cxn ang="0">
                    <a:pos x="132" y="80"/>
                  </a:cxn>
                  <a:cxn ang="0">
                    <a:pos x="154" y="77"/>
                  </a:cxn>
                  <a:cxn ang="0">
                    <a:pos x="179" y="72"/>
                  </a:cxn>
                  <a:cxn ang="0">
                    <a:pos x="205" y="65"/>
                  </a:cxn>
                  <a:cxn ang="0">
                    <a:pos x="228" y="54"/>
                  </a:cxn>
                  <a:cxn ang="0">
                    <a:pos x="237" y="41"/>
                  </a:cxn>
                  <a:cxn ang="0">
                    <a:pos x="235" y="29"/>
                  </a:cxn>
                  <a:cxn ang="0">
                    <a:pos x="229" y="17"/>
                  </a:cxn>
                  <a:cxn ang="0">
                    <a:pos x="223" y="6"/>
                  </a:cxn>
                  <a:cxn ang="0">
                    <a:pos x="217" y="2"/>
                  </a:cxn>
                  <a:cxn ang="0">
                    <a:pos x="216" y="2"/>
                  </a:cxn>
                  <a:cxn ang="0">
                    <a:pos x="214" y="0"/>
                  </a:cxn>
                  <a:cxn ang="0">
                    <a:pos x="214" y="0"/>
                  </a:cxn>
                  <a:cxn ang="0">
                    <a:pos x="205" y="11"/>
                  </a:cxn>
                  <a:cxn ang="0">
                    <a:pos x="186" y="30"/>
                  </a:cxn>
                  <a:cxn ang="0">
                    <a:pos x="164" y="48"/>
                  </a:cxn>
                  <a:cxn ang="0">
                    <a:pos x="139" y="61"/>
                  </a:cxn>
                  <a:cxn ang="0">
                    <a:pos x="120" y="64"/>
                  </a:cxn>
                  <a:cxn ang="0">
                    <a:pos x="109" y="61"/>
                  </a:cxn>
                  <a:cxn ang="0">
                    <a:pos x="97" y="60"/>
                  </a:cxn>
                  <a:cxn ang="0">
                    <a:pos x="87" y="57"/>
                  </a:cxn>
                  <a:cxn ang="0">
                    <a:pos x="82" y="48"/>
                  </a:cxn>
                  <a:cxn ang="0">
                    <a:pos x="79" y="40"/>
                  </a:cxn>
                  <a:cxn ang="0">
                    <a:pos x="74" y="31"/>
                  </a:cxn>
                  <a:cxn ang="0">
                    <a:pos x="66" y="26"/>
                  </a:cxn>
                  <a:cxn ang="0">
                    <a:pos x="58" y="23"/>
                  </a:cxn>
                  <a:cxn ang="0">
                    <a:pos x="51" y="23"/>
                  </a:cxn>
                  <a:cxn ang="0">
                    <a:pos x="46" y="23"/>
                  </a:cxn>
                  <a:cxn ang="0">
                    <a:pos x="40" y="26"/>
                  </a:cxn>
                  <a:cxn ang="0">
                    <a:pos x="35" y="33"/>
                  </a:cxn>
                  <a:cxn ang="0">
                    <a:pos x="31" y="44"/>
                  </a:cxn>
                  <a:cxn ang="0">
                    <a:pos x="31" y="53"/>
                  </a:cxn>
                  <a:cxn ang="0">
                    <a:pos x="35" y="63"/>
                  </a:cxn>
                  <a:cxn ang="0">
                    <a:pos x="42" y="69"/>
                  </a:cxn>
                  <a:cxn ang="0">
                    <a:pos x="47" y="73"/>
                  </a:cxn>
                  <a:cxn ang="0">
                    <a:pos x="51" y="77"/>
                  </a:cxn>
                  <a:cxn ang="0">
                    <a:pos x="56" y="81"/>
                  </a:cxn>
                  <a:cxn ang="0">
                    <a:pos x="0" y="100"/>
                  </a:cxn>
                </a:cxnLst>
                <a:rect l="0" t="0" r="r" b="b"/>
                <a:pathLst>
                  <a:path w="237" h="112">
                    <a:moveTo>
                      <a:pt x="40" y="112"/>
                    </a:moveTo>
                    <a:lnTo>
                      <a:pt x="46" y="112"/>
                    </a:lnTo>
                    <a:lnTo>
                      <a:pt x="51" y="112"/>
                    </a:lnTo>
                    <a:lnTo>
                      <a:pt x="56" y="111"/>
                    </a:lnTo>
                    <a:lnTo>
                      <a:pt x="62" y="111"/>
                    </a:lnTo>
                    <a:lnTo>
                      <a:pt x="67" y="110"/>
                    </a:lnTo>
                    <a:lnTo>
                      <a:pt x="73" y="108"/>
                    </a:lnTo>
                    <a:lnTo>
                      <a:pt x="78" y="107"/>
                    </a:lnTo>
                    <a:lnTo>
                      <a:pt x="83" y="104"/>
                    </a:lnTo>
                    <a:lnTo>
                      <a:pt x="92" y="102"/>
                    </a:lnTo>
                    <a:lnTo>
                      <a:pt x="98" y="98"/>
                    </a:lnTo>
                    <a:lnTo>
                      <a:pt x="104" y="92"/>
                    </a:lnTo>
                    <a:lnTo>
                      <a:pt x="110" y="88"/>
                    </a:lnTo>
                    <a:lnTo>
                      <a:pt x="117" y="84"/>
                    </a:lnTo>
                    <a:lnTo>
                      <a:pt x="124" y="80"/>
                    </a:lnTo>
                    <a:lnTo>
                      <a:pt x="132" y="80"/>
                    </a:lnTo>
                    <a:lnTo>
                      <a:pt x="143" y="81"/>
                    </a:lnTo>
                    <a:lnTo>
                      <a:pt x="154" y="77"/>
                    </a:lnTo>
                    <a:lnTo>
                      <a:pt x="167" y="75"/>
                    </a:lnTo>
                    <a:lnTo>
                      <a:pt x="179" y="72"/>
                    </a:lnTo>
                    <a:lnTo>
                      <a:pt x="193" y="69"/>
                    </a:lnTo>
                    <a:lnTo>
                      <a:pt x="205" y="65"/>
                    </a:lnTo>
                    <a:lnTo>
                      <a:pt x="217" y="61"/>
                    </a:lnTo>
                    <a:lnTo>
                      <a:pt x="228" y="54"/>
                    </a:lnTo>
                    <a:lnTo>
                      <a:pt x="237" y="46"/>
                    </a:lnTo>
                    <a:lnTo>
                      <a:pt x="237" y="41"/>
                    </a:lnTo>
                    <a:lnTo>
                      <a:pt x="236" y="34"/>
                    </a:lnTo>
                    <a:lnTo>
                      <a:pt x="235" y="29"/>
                    </a:lnTo>
                    <a:lnTo>
                      <a:pt x="233" y="22"/>
                    </a:lnTo>
                    <a:lnTo>
                      <a:pt x="229" y="17"/>
                    </a:lnTo>
                    <a:lnTo>
                      <a:pt x="227" y="11"/>
                    </a:lnTo>
                    <a:lnTo>
                      <a:pt x="223" y="6"/>
                    </a:lnTo>
                    <a:lnTo>
                      <a:pt x="218" y="2"/>
                    </a:lnTo>
                    <a:lnTo>
                      <a:pt x="217" y="2"/>
                    </a:lnTo>
                    <a:lnTo>
                      <a:pt x="217" y="2"/>
                    </a:lnTo>
                    <a:lnTo>
                      <a:pt x="216" y="2"/>
                    </a:lnTo>
                    <a:lnTo>
                      <a:pt x="216" y="0"/>
                    </a:lnTo>
                    <a:lnTo>
                      <a:pt x="214" y="0"/>
                    </a:lnTo>
                    <a:lnTo>
                      <a:pt x="214" y="0"/>
                    </a:lnTo>
                    <a:lnTo>
                      <a:pt x="214" y="0"/>
                    </a:lnTo>
                    <a:lnTo>
                      <a:pt x="214" y="0"/>
                    </a:lnTo>
                    <a:lnTo>
                      <a:pt x="205" y="11"/>
                    </a:lnTo>
                    <a:lnTo>
                      <a:pt x="195" y="21"/>
                    </a:lnTo>
                    <a:lnTo>
                      <a:pt x="186" y="30"/>
                    </a:lnTo>
                    <a:lnTo>
                      <a:pt x="175" y="40"/>
                    </a:lnTo>
                    <a:lnTo>
                      <a:pt x="164" y="48"/>
                    </a:lnTo>
                    <a:lnTo>
                      <a:pt x="152" y="54"/>
                    </a:lnTo>
                    <a:lnTo>
                      <a:pt x="139" y="61"/>
                    </a:lnTo>
                    <a:lnTo>
                      <a:pt x="124" y="67"/>
                    </a:lnTo>
                    <a:lnTo>
                      <a:pt x="120" y="64"/>
                    </a:lnTo>
                    <a:lnTo>
                      <a:pt x="114" y="61"/>
                    </a:lnTo>
                    <a:lnTo>
                      <a:pt x="109" y="61"/>
                    </a:lnTo>
                    <a:lnTo>
                      <a:pt x="102" y="60"/>
                    </a:lnTo>
                    <a:lnTo>
                      <a:pt x="97" y="60"/>
                    </a:lnTo>
                    <a:lnTo>
                      <a:pt x="92" y="58"/>
                    </a:lnTo>
                    <a:lnTo>
                      <a:pt x="87" y="57"/>
                    </a:lnTo>
                    <a:lnTo>
                      <a:pt x="83" y="53"/>
                    </a:lnTo>
                    <a:lnTo>
                      <a:pt x="82" y="48"/>
                    </a:lnTo>
                    <a:lnTo>
                      <a:pt x="81" y="44"/>
                    </a:lnTo>
                    <a:lnTo>
                      <a:pt x="79" y="40"/>
                    </a:lnTo>
                    <a:lnTo>
                      <a:pt x="77" y="36"/>
                    </a:lnTo>
                    <a:lnTo>
                      <a:pt x="74" y="31"/>
                    </a:lnTo>
                    <a:lnTo>
                      <a:pt x="70" y="29"/>
                    </a:lnTo>
                    <a:lnTo>
                      <a:pt x="66" y="26"/>
                    </a:lnTo>
                    <a:lnTo>
                      <a:pt x="62" y="25"/>
                    </a:lnTo>
                    <a:lnTo>
                      <a:pt x="58" y="23"/>
                    </a:lnTo>
                    <a:lnTo>
                      <a:pt x="55" y="23"/>
                    </a:lnTo>
                    <a:lnTo>
                      <a:pt x="51" y="23"/>
                    </a:lnTo>
                    <a:lnTo>
                      <a:pt x="48" y="23"/>
                    </a:lnTo>
                    <a:lnTo>
                      <a:pt x="46" y="23"/>
                    </a:lnTo>
                    <a:lnTo>
                      <a:pt x="43" y="25"/>
                    </a:lnTo>
                    <a:lnTo>
                      <a:pt x="40" y="26"/>
                    </a:lnTo>
                    <a:lnTo>
                      <a:pt x="39" y="29"/>
                    </a:lnTo>
                    <a:lnTo>
                      <a:pt x="35" y="33"/>
                    </a:lnTo>
                    <a:lnTo>
                      <a:pt x="32" y="38"/>
                    </a:lnTo>
                    <a:lnTo>
                      <a:pt x="31" y="44"/>
                    </a:lnTo>
                    <a:lnTo>
                      <a:pt x="31" y="48"/>
                    </a:lnTo>
                    <a:lnTo>
                      <a:pt x="31" y="53"/>
                    </a:lnTo>
                    <a:lnTo>
                      <a:pt x="33" y="57"/>
                    </a:lnTo>
                    <a:lnTo>
                      <a:pt x="35" y="63"/>
                    </a:lnTo>
                    <a:lnTo>
                      <a:pt x="37" y="67"/>
                    </a:lnTo>
                    <a:lnTo>
                      <a:pt x="42" y="69"/>
                    </a:lnTo>
                    <a:lnTo>
                      <a:pt x="44" y="71"/>
                    </a:lnTo>
                    <a:lnTo>
                      <a:pt x="47" y="73"/>
                    </a:lnTo>
                    <a:lnTo>
                      <a:pt x="50" y="75"/>
                    </a:lnTo>
                    <a:lnTo>
                      <a:pt x="51" y="77"/>
                    </a:lnTo>
                    <a:lnTo>
                      <a:pt x="54" y="79"/>
                    </a:lnTo>
                    <a:lnTo>
                      <a:pt x="56" y="81"/>
                    </a:lnTo>
                    <a:lnTo>
                      <a:pt x="59" y="83"/>
                    </a:lnTo>
                    <a:lnTo>
                      <a:pt x="0" y="100"/>
                    </a:lnTo>
                    <a:lnTo>
                      <a:pt x="40" y="112"/>
                    </a:lnTo>
                    <a:close/>
                  </a:path>
                </a:pathLst>
              </a:custGeom>
              <a:solidFill>
                <a:srgbClr val="E6CDB4"/>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7" name="Left-Right Arrow 276"/>
            <p:cNvSpPr/>
            <p:nvPr/>
          </p:nvSpPr>
          <p:spPr>
            <a:xfrm>
              <a:off x="4800600" y="5715000"/>
              <a:ext cx="609600" cy="228600"/>
            </a:xfrm>
            <a:prstGeom prst="leftRightArrow">
              <a:avLst/>
            </a:prstGeom>
            <a:solidFill>
              <a:srgbClr val="000000"/>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319"/>
          <p:cNvGrpSpPr/>
          <p:nvPr/>
        </p:nvGrpSpPr>
        <p:grpSpPr>
          <a:xfrm>
            <a:off x="3886200" y="3124200"/>
            <a:ext cx="507140" cy="914400"/>
            <a:chOff x="3740688" y="3815316"/>
            <a:chExt cx="473331" cy="721328"/>
          </a:xfrm>
        </p:grpSpPr>
        <p:grpSp>
          <p:nvGrpSpPr>
            <p:cNvPr id="9" name="Group 320"/>
            <p:cNvGrpSpPr/>
            <p:nvPr/>
          </p:nvGrpSpPr>
          <p:grpSpPr>
            <a:xfrm>
              <a:off x="3740688" y="3815316"/>
              <a:ext cx="470694" cy="718723"/>
              <a:chOff x="3048000" y="3581400"/>
              <a:chExt cx="470694" cy="718723"/>
            </a:xfrm>
          </p:grpSpPr>
          <p:sp>
            <p:nvSpPr>
              <p:cNvPr id="335" name="Freeform 8"/>
              <p:cNvSpPr>
                <a:spLocks/>
              </p:cNvSpPr>
              <p:nvPr/>
            </p:nvSpPr>
            <p:spPr bwMode="auto">
              <a:xfrm>
                <a:off x="3136107" y="4253652"/>
                <a:ext cx="180975" cy="46471"/>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10"/>
              <p:cNvSpPr>
                <a:spLocks/>
              </p:cNvSpPr>
              <p:nvPr/>
            </p:nvSpPr>
            <p:spPr bwMode="auto">
              <a:xfrm>
                <a:off x="3312319" y="4251540"/>
                <a:ext cx="206375" cy="29573"/>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36"/>
              <p:cNvSpPr>
                <a:spLocks/>
              </p:cNvSpPr>
              <p:nvPr/>
            </p:nvSpPr>
            <p:spPr bwMode="auto">
              <a:xfrm>
                <a:off x="3154363" y="4071463"/>
                <a:ext cx="188119" cy="181661"/>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15"/>
              <p:cNvSpPr>
                <a:spLocks/>
              </p:cNvSpPr>
              <p:nvPr/>
            </p:nvSpPr>
            <p:spPr bwMode="auto">
              <a:xfrm>
                <a:off x="3151982" y="3884521"/>
                <a:ext cx="192088" cy="187470"/>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5"/>
              <p:cNvSpPr>
                <a:spLocks/>
              </p:cNvSpPr>
              <p:nvPr/>
            </p:nvSpPr>
            <p:spPr bwMode="auto">
              <a:xfrm>
                <a:off x="3244850" y="3902476"/>
                <a:ext cx="29369" cy="22708"/>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42"/>
              <p:cNvSpPr>
                <a:spLocks/>
              </p:cNvSpPr>
              <p:nvPr/>
            </p:nvSpPr>
            <p:spPr bwMode="auto">
              <a:xfrm>
                <a:off x="3055144" y="3653220"/>
                <a:ext cx="334963" cy="249784"/>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46"/>
              <p:cNvSpPr>
                <a:spLocks/>
              </p:cNvSpPr>
              <p:nvPr/>
            </p:nvSpPr>
            <p:spPr bwMode="auto">
              <a:xfrm>
                <a:off x="3090863" y="3794747"/>
                <a:ext cx="37306" cy="1848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48"/>
              <p:cNvSpPr>
                <a:spLocks/>
              </p:cNvSpPr>
              <p:nvPr/>
            </p:nvSpPr>
            <p:spPr bwMode="auto">
              <a:xfrm>
                <a:off x="3232944" y="3712893"/>
                <a:ext cx="50006" cy="6337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50"/>
              <p:cNvSpPr>
                <a:spLocks/>
              </p:cNvSpPr>
              <p:nvPr/>
            </p:nvSpPr>
            <p:spPr bwMode="auto">
              <a:xfrm>
                <a:off x="3048000" y="3581400"/>
                <a:ext cx="332581" cy="181661"/>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51"/>
              <p:cNvSpPr>
                <a:spLocks/>
              </p:cNvSpPr>
              <p:nvPr/>
            </p:nvSpPr>
            <p:spPr bwMode="auto">
              <a:xfrm>
                <a:off x="3292475" y="3708141"/>
                <a:ext cx="39688" cy="51752"/>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56"/>
              <p:cNvSpPr>
                <a:spLocks/>
              </p:cNvSpPr>
              <p:nvPr/>
            </p:nvSpPr>
            <p:spPr bwMode="auto">
              <a:xfrm>
                <a:off x="3205163" y="3670647"/>
                <a:ext cx="54769" cy="25348"/>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57"/>
              <p:cNvSpPr>
                <a:spLocks/>
              </p:cNvSpPr>
              <p:nvPr/>
            </p:nvSpPr>
            <p:spPr bwMode="auto">
              <a:xfrm>
                <a:off x="3298032" y="3629456"/>
                <a:ext cx="38100" cy="26404"/>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16"/>
              <p:cNvSpPr>
                <a:spLocks/>
              </p:cNvSpPr>
              <p:nvPr/>
            </p:nvSpPr>
            <p:spPr bwMode="auto">
              <a:xfrm>
                <a:off x="3228182" y="3980104"/>
                <a:ext cx="230188" cy="83437"/>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2" name="Freeform 8"/>
            <p:cNvSpPr>
              <a:spLocks/>
            </p:cNvSpPr>
            <p:nvPr/>
          </p:nvSpPr>
          <p:spPr bwMode="auto">
            <a:xfrm>
              <a:off x="3831432" y="4490173"/>
              <a:ext cx="180975" cy="46471"/>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rgbClr val="9161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10"/>
            <p:cNvSpPr>
              <a:spLocks/>
            </p:cNvSpPr>
            <p:nvPr/>
          </p:nvSpPr>
          <p:spPr bwMode="auto">
            <a:xfrm>
              <a:off x="4007644" y="4488061"/>
              <a:ext cx="206375" cy="29573"/>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rgbClr val="9161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23"/>
            <p:cNvSpPr>
              <a:spLocks/>
            </p:cNvSpPr>
            <p:nvPr/>
          </p:nvSpPr>
          <p:spPr bwMode="auto">
            <a:xfrm>
              <a:off x="3849688" y="4307984"/>
              <a:ext cx="188119" cy="181661"/>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rgbClr val="788787"/>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15"/>
            <p:cNvSpPr>
              <a:spLocks/>
            </p:cNvSpPr>
            <p:nvPr/>
          </p:nvSpPr>
          <p:spPr bwMode="auto">
            <a:xfrm>
              <a:off x="3847307" y="4121042"/>
              <a:ext cx="192088" cy="187470"/>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rgbClr val="C4AD4C"/>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5"/>
            <p:cNvSpPr>
              <a:spLocks/>
            </p:cNvSpPr>
            <p:nvPr/>
          </p:nvSpPr>
          <p:spPr bwMode="auto">
            <a:xfrm>
              <a:off x="3940175" y="4138997"/>
              <a:ext cx="29369" cy="22708"/>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rgbClr val="FFCFA8"/>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42"/>
            <p:cNvSpPr>
              <a:spLocks/>
            </p:cNvSpPr>
            <p:nvPr/>
          </p:nvSpPr>
          <p:spPr bwMode="auto">
            <a:xfrm>
              <a:off x="3750469" y="3889741"/>
              <a:ext cx="334963" cy="249784"/>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rgbClr val="FFCFA8"/>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46"/>
            <p:cNvSpPr>
              <a:spLocks/>
            </p:cNvSpPr>
            <p:nvPr/>
          </p:nvSpPr>
          <p:spPr bwMode="auto">
            <a:xfrm>
              <a:off x="3786188" y="4031268"/>
              <a:ext cx="37306" cy="1848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rgbClr val="0000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48"/>
            <p:cNvSpPr>
              <a:spLocks/>
            </p:cNvSpPr>
            <p:nvPr/>
          </p:nvSpPr>
          <p:spPr bwMode="auto">
            <a:xfrm>
              <a:off x="3928269" y="3949414"/>
              <a:ext cx="50006" cy="6337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rgbClr val="FFFFFF"/>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50"/>
            <p:cNvSpPr>
              <a:spLocks/>
            </p:cNvSpPr>
            <p:nvPr/>
          </p:nvSpPr>
          <p:spPr bwMode="auto">
            <a:xfrm>
              <a:off x="3743325" y="3817921"/>
              <a:ext cx="332581" cy="181661"/>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rgbClr val="B87D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51"/>
            <p:cNvSpPr>
              <a:spLocks/>
            </p:cNvSpPr>
            <p:nvPr/>
          </p:nvSpPr>
          <p:spPr bwMode="auto">
            <a:xfrm>
              <a:off x="3987800" y="3944662"/>
              <a:ext cx="39688" cy="51752"/>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rgbClr val="FFFFFF"/>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56"/>
            <p:cNvSpPr>
              <a:spLocks/>
            </p:cNvSpPr>
            <p:nvPr/>
          </p:nvSpPr>
          <p:spPr bwMode="auto">
            <a:xfrm>
              <a:off x="3900488" y="3907168"/>
              <a:ext cx="54769" cy="25348"/>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rgbClr val="0000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57"/>
            <p:cNvSpPr>
              <a:spLocks/>
            </p:cNvSpPr>
            <p:nvPr/>
          </p:nvSpPr>
          <p:spPr bwMode="auto">
            <a:xfrm>
              <a:off x="3993357" y="3865977"/>
              <a:ext cx="38100" cy="26404"/>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rgbClr val="A86D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16"/>
            <p:cNvSpPr>
              <a:spLocks/>
            </p:cNvSpPr>
            <p:nvPr/>
          </p:nvSpPr>
          <p:spPr bwMode="auto">
            <a:xfrm>
              <a:off x="3923507" y="4216625"/>
              <a:ext cx="230188" cy="83437"/>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rgbClr val="FFCFA8"/>
            </a:solidFill>
            <a:ln w="31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40"/>
          <p:cNvGrpSpPr/>
          <p:nvPr/>
        </p:nvGrpSpPr>
        <p:grpSpPr>
          <a:xfrm>
            <a:off x="3886202" y="4599709"/>
            <a:ext cx="969819" cy="810491"/>
            <a:chOff x="4656138" y="4114800"/>
            <a:chExt cx="1828800" cy="2208213"/>
          </a:xfrm>
        </p:grpSpPr>
        <p:sp>
          <p:nvSpPr>
            <p:cNvPr id="248" name="Freeform 7"/>
            <p:cNvSpPr>
              <a:spLocks noEditPoints="1"/>
            </p:cNvSpPr>
            <p:nvPr/>
          </p:nvSpPr>
          <p:spPr bwMode="auto">
            <a:xfrm>
              <a:off x="4656138" y="4114800"/>
              <a:ext cx="1185862" cy="2208213"/>
            </a:xfrm>
            <a:custGeom>
              <a:avLst/>
              <a:gdLst/>
              <a:ahLst/>
              <a:cxnLst>
                <a:cxn ang="0">
                  <a:pos x="295" y="1382"/>
                </a:cxn>
                <a:cxn ang="0">
                  <a:pos x="331" y="1373"/>
                </a:cxn>
                <a:cxn ang="0">
                  <a:pos x="468" y="1355"/>
                </a:cxn>
                <a:cxn ang="0">
                  <a:pos x="580" y="1338"/>
                </a:cxn>
                <a:cxn ang="0">
                  <a:pos x="590" y="1292"/>
                </a:cxn>
                <a:cxn ang="0">
                  <a:pos x="451" y="1272"/>
                </a:cxn>
                <a:cxn ang="0">
                  <a:pos x="385" y="1248"/>
                </a:cxn>
                <a:cxn ang="0">
                  <a:pos x="368" y="1240"/>
                </a:cxn>
                <a:cxn ang="0">
                  <a:pos x="379" y="1187"/>
                </a:cxn>
                <a:cxn ang="0">
                  <a:pos x="389" y="959"/>
                </a:cxn>
                <a:cxn ang="0">
                  <a:pos x="399" y="893"/>
                </a:cxn>
                <a:cxn ang="0">
                  <a:pos x="476" y="939"/>
                </a:cxn>
                <a:cxn ang="0">
                  <a:pos x="530" y="917"/>
                </a:cxn>
                <a:cxn ang="0">
                  <a:pos x="653" y="900"/>
                </a:cxn>
                <a:cxn ang="0">
                  <a:pos x="747" y="866"/>
                </a:cxn>
                <a:cxn ang="0">
                  <a:pos x="722" y="675"/>
                </a:cxn>
                <a:cxn ang="0">
                  <a:pos x="639" y="635"/>
                </a:cxn>
                <a:cxn ang="0">
                  <a:pos x="625" y="612"/>
                </a:cxn>
                <a:cxn ang="0">
                  <a:pos x="609" y="597"/>
                </a:cxn>
                <a:cxn ang="0">
                  <a:pos x="591" y="575"/>
                </a:cxn>
                <a:cxn ang="0">
                  <a:pos x="559" y="585"/>
                </a:cxn>
                <a:cxn ang="0">
                  <a:pos x="541" y="601"/>
                </a:cxn>
                <a:cxn ang="0">
                  <a:pos x="516" y="624"/>
                </a:cxn>
                <a:cxn ang="0">
                  <a:pos x="409" y="746"/>
                </a:cxn>
                <a:cxn ang="0">
                  <a:pos x="390" y="705"/>
                </a:cxn>
                <a:cxn ang="0">
                  <a:pos x="313" y="650"/>
                </a:cxn>
                <a:cxn ang="0">
                  <a:pos x="306" y="642"/>
                </a:cxn>
                <a:cxn ang="0">
                  <a:pos x="379" y="592"/>
                </a:cxn>
                <a:cxn ang="0">
                  <a:pos x="390" y="557"/>
                </a:cxn>
                <a:cxn ang="0">
                  <a:pos x="406" y="497"/>
                </a:cxn>
                <a:cxn ang="0">
                  <a:pos x="421" y="466"/>
                </a:cxn>
                <a:cxn ang="0">
                  <a:pos x="429" y="430"/>
                </a:cxn>
                <a:cxn ang="0">
                  <a:pos x="458" y="389"/>
                </a:cxn>
                <a:cxn ang="0">
                  <a:pos x="424" y="361"/>
                </a:cxn>
                <a:cxn ang="0">
                  <a:pos x="374" y="351"/>
                </a:cxn>
                <a:cxn ang="0">
                  <a:pos x="382" y="261"/>
                </a:cxn>
                <a:cxn ang="0">
                  <a:pos x="385" y="223"/>
                </a:cxn>
                <a:cxn ang="0">
                  <a:pos x="393" y="173"/>
                </a:cxn>
                <a:cxn ang="0">
                  <a:pos x="436" y="92"/>
                </a:cxn>
                <a:cxn ang="0">
                  <a:pos x="405" y="26"/>
                </a:cxn>
                <a:cxn ang="0">
                  <a:pos x="295" y="3"/>
                </a:cxn>
                <a:cxn ang="0">
                  <a:pos x="218" y="34"/>
                </a:cxn>
                <a:cxn ang="0">
                  <a:pos x="110" y="64"/>
                </a:cxn>
                <a:cxn ang="0">
                  <a:pos x="33" y="166"/>
                </a:cxn>
                <a:cxn ang="0">
                  <a:pos x="4" y="282"/>
                </a:cxn>
                <a:cxn ang="0">
                  <a:pos x="17" y="369"/>
                </a:cxn>
                <a:cxn ang="0">
                  <a:pos x="59" y="478"/>
                </a:cxn>
                <a:cxn ang="0">
                  <a:pos x="116" y="496"/>
                </a:cxn>
                <a:cxn ang="0">
                  <a:pos x="143" y="550"/>
                </a:cxn>
                <a:cxn ang="0">
                  <a:pos x="177" y="592"/>
                </a:cxn>
                <a:cxn ang="0">
                  <a:pos x="147" y="682"/>
                </a:cxn>
                <a:cxn ang="0">
                  <a:pos x="137" y="854"/>
                </a:cxn>
                <a:cxn ang="0">
                  <a:pos x="136" y="990"/>
                </a:cxn>
                <a:cxn ang="0">
                  <a:pos x="147" y="1089"/>
                </a:cxn>
                <a:cxn ang="0">
                  <a:pos x="160" y="1148"/>
                </a:cxn>
                <a:cxn ang="0">
                  <a:pos x="205" y="1248"/>
                </a:cxn>
                <a:cxn ang="0">
                  <a:pos x="214" y="1286"/>
                </a:cxn>
                <a:cxn ang="0">
                  <a:pos x="156" y="1311"/>
                </a:cxn>
                <a:cxn ang="0">
                  <a:pos x="117" y="1372"/>
                </a:cxn>
                <a:cxn ang="0">
                  <a:pos x="193" y="1388"/>
                </a:cxn>
                <a:cxn ang="0">
                  <a:pos x="433" y="840"/>
                </a:cxn>
              </a:cxnLst>
              <a:rect l="0" t="0" r="r" b="b"/>
              <a:pathLst>
                <a:path w="747" h="1391">
                  <a:moveTo>
                    <a:pt x="208" y="1391"/>
                  </a:moveTo>
                  <a:lnTo>
                    <a:pt x="217" y="1390"/>
                  </a:lnTo>
                  <a:lnTo>
                    <a:pt x="227" y="1388"/>
                  </a:lnTo>
                  <a:lnTo>
                    <a:pt x="237" y="1388"/>
                  </a:lnTo>
                  <a:lnTo>
                    <a:pt x="247" y="1388"/>
                  </a:lnTo>
                  <a:lnTo>
                    <a:pt x="256" y="1387"/>
                  </a:lnTo>
                  <a:lnTo>
                    <a:pt x="266" y="1387"/>
                  </a:lnTo>
                  <a:lnTo>
                    <a:pt x="275" y="1386"/>
                  </a:lnTo>
                  <a:lnTo>
                    <a:pt x="285" y="1384"/>
                  </a:lnTo>
                  <a:lnTo>
                    <a:pt x="289" y="1383"/>
                  </a:lnTo>
                  <a:lnTo>
                    <a:pt x="293" y="1382"/>
                  </a:lnTo>
                  <a:lnTo>
                    <a:pt x="295" y="1382"/>
                  </a:lnTo>
                  <a:lnTo>
                    <a:pt x="300" y="1380"/>
                  </a:lnTo>
                  <a:lnTo>
                    <a:pt x="304" y="1380"/>
                  </a:lnTo>
                  <a:lnTo>
                    <a:pt x="306" y="1379"/>
                  </a:lnTo>
                  <a:lnTo>
                    <a:pt x="310" y="1379"/>
                  </a:lnTo>
                  <a:lnTo>
                    <a:pt x="313" y="1379"/>
                  </a:lnTo>
                  <a:lnTo>
                    <a:pt x="316" y="1378"/>
                  </a:lnTo>
                  <a:lnTo>
                    <a:pt x="318" y="1376"/>
                  </a:lnTo>
                  <a:lnTo>
                    <a:pt x="321" y="1376"/>
                  </a:lnTo>
                  <a:lnTo>
                    <a:pt x="324" y="1376"/>
                  </a:lnTo>
                  <a:lnTo>
                    <a:pt x="327" y="1375"/>
                  </a:lnTo>
                  <a:lnTo>
                    <a:pt x="328" y="1375"/>
                  </a:lnTo>
                  <a:lnTo>
                    <a:pt x="331" y="1373"/>
                  </a:lnTo>
                  <a:lnTo>
                    <a:pt x="332" y="1372"/>
                  </a:lnTo>
                  <a:lnTo>
                    <a:pt x="339" y="1367"/>
                  </a:lnTo>
                  <a:lnTo>
                    <a:pt x="347" y="1363"/>
                  </a:lnTo>
                  <a:lnTo>
                    <a:pt x="355" y="1360"/>
                  </a:lnTo>
                  <a:lnTo>
                    <a:pt x="362" y="1357"/>
                  </a:lnTo>
                  <a:lnTo>
                    <a:pt x="378" y="1353"/>
                  </a:lnTo>
                  <a:lnTo>
                    <a:pt x="395" y="1353"/>
                  </a:lnTo>
                  <a:lnTo>
                    <a:pt x="412" y="1353"/>
                  </a:lnTo>
                  <a:lnTo>
                    <a:pt x="428" y="1355"/>
                  </a:lnTo>
                  <a:lnTo>
                    <a:pt x="445" y="1355"/>
                  </a:lnTo>
                  <a:lnTo>
                    <a:pt x="462" y="1355"/>
                  </a:lnTo>
                  <a:lnTo>
                    <a:pt x="468" y="1355"/>
                  </a:lnTo>
                  <a:lnTo>
                    <a:pt x="474" y="1353"/>
                  </a:lnTo>
                  <a:lnTo>
                    <a:pt x="479" y="1353"/>
                  </a:lnTo>
                  <a:lnTo>
                    <a:pt x="485" y="1352"/>
                  </a:lnTo>
                  <a:lnTo>
                    <a:pt x="490" y="1352"/>
                  </a:lnTo>
                  <a:lnTo>
                    <a:pt x="495" y="1351"/>
                  </a:lnTo>
                  <a:lnTo>
                    <a:pt x="501" y="1351"/>
                  </a:lnTo>
                  <a:lnTo>
                    <a:pt x="505" y="1349"/>
                  </a:lnTo>
                  <a:lnTo>
                    <a:pt x="520" y="1346"/>
                  </a:lnTo>
                  <a:lnTo>
                    <a:pt x="535" y="1345"/>
                  </a:lnTo>
                  <a:lnTo>
                    <a:pt x="551" y="1344"/>
                  </a:lnTo>
                  <a:lnTo>
                    <a:pt x="566" y="1341"/>
                  </a:lnTo>
                  <a:lnTo>
                    <a:pt x="580" y="1338"/>
                  </a:lnTo>
                  <a:lnTo>
                    <a:pt x="595" y="1334"/>
                  </a:lnTo>
                  <a:lnTo>
                    <a:pt x="601" y="1330"/>
                  </a:lnTo>
                  <a:lnTo>
                    <a:pt x="607" y="1326"/>
                  </a:lnTo>
                  <a:lnTo>
                    <a:pt x="611" y="1322"/>
                  </a:lnTo>
                  <a:lnTo>
                    <a:pt x="617" y="1317"/>
                  </a:lnTo>
                  <a:lnTo>
                    <a:pt x="616" y="1311"/>
                  </a:lnTo>
                  <a:lnTo>
                    <a:pt x="614" y="1306"/>
                  </a:lnTo>
                  <a:lnTo>
                    <a:pt x="610" y="1302"/>
                  </a:lnTo>
                  <a:lnTo>
                    <a:pt x="606" y="1299"/>
                  </a:lnTo>
                  <a:lnTo>
                    <a:pt x="601" y="1297"/>
                  </a:lnTo>
                  <a:lnTo>
                    <a:pt x="595" y="1295"/>
                  </a:lnTo>
                  <a:lnTo>
                    <a:pt x="590" y="1292"/>
                  </a:lnTo>
                  <a:lnTo>
                    <a:pt x="584" y="1290"/>
                  </a:lnTo>
                  <a:lnTo>
                    <a:pt x="572" y="1287"/>
                  </a:lnTo>
                  <a:lnTo>
                    <a:pt x="560" y="1284"/>
                  </a:lnTo>
                  <a:lnTo>
                    <a:pt x="548" y="1282"/>
                  </a:lnTo>
                  <a:lnTo>
                    <a:pt x="535" y="1280"/>
                  </a:lnTo>
                  <a:lnTo>
                    <a:pt x="522" y="1279"/>
                  </a:lnTo>
                  <a:lnTo>
                    <a:pt x="510" y="1278"/>
                  </a:lnTo>
                  <a:lnTo>
                    <a:pt x="498" y="1276"/>
                  </a:lnTo>
                  <a:lnTo>
                    <a:pt x="486" y="1274"/>
                  </a:lnTo>
                  <a:lnTo>
                    <a:pt x="474" y="1274"/>
                  </a:lnTo>
                  <a:lnTo>
                    <a:pt x="463" y="1272"/>
                  </a:lnTo>
                  <a:lnTo>
                    <a:pt x="451" y="1272"/>
                  </a:lnTo>
                  <a:lnTo>
                    <a:pt x="440" y="1274"/>
                  </a:lnTo>
                  <a:lnTo>
                    <a:pt x="429" y="1274"/>
                  </a:lnTo>
                  <a:lnTo>
                    <a:pt x="418" y="1274"/>
                  </a:lnTo>
                  <a:lnTo>
                    <a:pt x="408" y="1274"/>
                  </a:lnTo>
                  <a:lnTo>
                    <a:pt x="397" y="1274"/>
                  </a:lnTo>
                  <a:lnTo>
                    <a:pt x="395" y="1271"/>
                  </a:lnTo>
                  <a:lnTo>
                    <a:pt x="394" y="1267"/>
                  </a:lnTo>
                  <a:lnTo>
                    <a:pt x="393" y="1263"/>
                  </a:lnTo>
                  <a:lnTo>
                    <a:pt x="393" y="1259"/>
                  </a:lnTo>
                  <a:lnTo>
                    <a:pt x="390" y="1255"/>
                  </a:lnTo>
                  <a:lnTo>
                    <a:pt x="389" y="1251"/>
                  </a:lnTo>
                  <a:lnTo>
                    <a:pt x="385" y="1248"/>
                  </a:lnTo>
                  <a:lnTo>
                    <a:pt x="381" y="1247"/>
                  </a:lnTo>
                  <a:lnTo>
                    <a:pt x="379" y="1247"/>
                  </a:lnTo>
                  <a:lnTo>
                    <a:pt x="377" y="1247"/>
                  </a:lnTo>
                  <a:lnTo>
                    <a:pt x="375" y="1247"/>
                  </a:lnTo>
                  <a:lnTo>
                    <a:pt x="375" y="1247"/>
                  </a:lnTo>
                  <a:lnTo>
                    <a:pt x="374" y="1248"/>
                  </a:lnTo>
                  <a:lnTo>
                    <a:pt x="372" y="1248"/>
                  </a:lnTo>
                  <a:lnTo>
                    <a:pt x="371" y="1248"/>
                  </a:lnTo>
                  <a:lnTo>
                    <a:pt x="371" y="1248"/>
                  </a:lnTo>
                  <a:lnTo>
                    <a:pt x="368" y="1245"/>
                  </a:lnTo>
                  <a:lnTo>
                    <a:pt x="368" y="1243"/>
                  </a:lnTo>
                  <a:lnTo>
                    <a:pt x="368" y="1240"/>
                  </a:lnTo>
                  <a:lnTo>
                    <a:pt x="370" y="1236"/>
                  </a:lnTo>
                  <a:lnTo>
                    <a:pt x="370" y="1232"/>
                  </a:lnTo>
                  <a:lnTo>
                    <a:pt x="371" y="1229"/>
                  </a:lnTo>
                  <a:lnTo>
                    <a:pt x="371" y="1225"/>
                  </a:lnTo>
                  <a:lnTo>
                    <a:pt x="371" y="1222"/>
                  </a:lnTo>
                  <a:lnTo>
                    <a:pt x="372" y="1217"/>
                  </a:lnTo>
                  <a:lnTo>
                    <a:pt x="374" y="1213"/>
                  </a:lnTo>
                  <a:lnTo>
                    <a:pt x="375" y="1207"/>
                  </a:lnTo>
                  <a:lnTo>
                    <a:pt x="377" y="1202"/>
                  </a:lnTo>
                  <a:lnTo>
                    <a:pt x="378" y="1198"/>
                  </a:lnTo>
                  <a:lnTo>
                    <a:pt x="379" y="1193"/>
                  </a:lnTo>
                  <a:lnTo>
                    <a:pt x="379" y="1187"/>
                  </a:lnTo>
                  <a:lnTo>
                    <a:pt x="381" y="1183"/>
                  </a:lnTo>
                  <a:lnTo>
                    <a:pt x="386" y="1156"/>
                  </a:lnTo>
                  <a:lnTo>
                    <a:pt x="389" y="1128"/>
                  </a:lnTo>
                  <a:lnTo>
                    <a:pt x="391" y="1102"/>
                  </a:lnTo>
                  <a:lnTo>
                    <a:pt x="393" y="1075"/>
                  </a:lnTo>
                  <a:lnTo>
                    <a:pt x="393" y="1048"/>
                  </a:lnTo>
                  <a:lnTo>
                    <a:pt x="393" y="1021"/>
                  </a:lnTo>
                  <a:lnTo>
                    <a:pt x="391" y="995"/>
                  </a:lnTo>
                  <a:lnTo>
                    <a:pt x="390" y="968"/>
                  </a:lnTo>
                  <a:lnTo>
                    <a:pt x="390" y="964"/>
                  </a:lnTo>
                  <a:lnTo>
                    <a:pt x="390" y="962"/>
                  </a:lnTo>
                  <a:lnTo>
                    <a:pt x="389" y="959"/>
                  </a:lnTo>
                  <a:lnTo>
                    <a:pt x="389" y="955"/>
                  </a:lnTo>
                  <a:lnTo>
                    <a:pt x="389" y="952"/>
                  </a:lnTo>
                  <a:lnTo>
                    <a:pt x="387" y="949"/>
                  </a:lnTo>
                  <a:lnTo>
                    <a:pt x="387" y="945"/>
                  </a:lnTo>
                  <a:lnTo>
                    <a:pt x="386" y="943"/>
                  </a:lnTo>
                  <a:lnTo>
                    <a:pt x="389" y="936"/>
                  </a:lnTo>
                  <a:lnTo>
                    <a:pt x="390" y="929"/>
                  </a:lnTo>
                  <a:lnTo>
                    <a:pt x="393" y="921"/>
                  </a:lnTo>
                  <a:lnTo>
                    <a:pt x="395" y="914"/>
                  </a:lnTo>
                  <a:lnTo>
                    <a:pt x="397" y="908"/>
                  </a:lnTo>
                  <a:lnTo>
                    <a:pt x="398" y="900"/>
                  </a:lnTo>
                  <a:lnTo>
                    <a:pt x="399" y="893"/>
                  </a:lnTo>
                  <a:lnTo>
                    <a:pt x="399" y="886"/>
                  </a:lnTo>
                  <a:lnTo>
                    <a:pt x="404" y="887"/>
                  </a:lnTo>
                  <a:lnTo>
                    <a:pt x="409" y="891"/>
                  </a:lnTo>
                  <a:lnTo>
                    <a:pt x="414" y="894"/>
                  </a:lnTo>
                  <a:lnTo>
                    <a:pt x="418" y="898"/>
                  </a:lnTo>
                  <a:lnTo>
                    <a:pt x="426" y="909"/>
                  </a:lnTo>
                  <a:lnTo>
                    <a:pt x="436" y="918"/>
                  </a:lnTo>
                  <a:lnTo>
                    <a:pt x="445" y="928"/>
                  </a:lnTo>
                  <a:lnTo>
                    <a:pt x="456" y="935"/>
                  </a:lnTo>
                  <a:lnTo>
                    <a:pt x="463" y="937"/>
                  </a:lnTo>
                  <a:lnTo>
                    <a:pt x="470" y="939"/>
                  </a:lnTo>
                  <a:lnTo>
                    <a:pt x="476" y="939"/>
                  </a:lnTo>
                  <a:lnTo>
                    <a:pt x="485" y="939"/>
                  </a:lnTo>
                  <a:lnTo>
                    <a:pt x="489" y="937"/>
                  </a:lnTo>
                  <a:lnTo>
                    <a:pt x="493" y="936"/>
                  </a:lnTo>
                  <a:lnTo>
                    <a:pt x="498" y="933"/>
                  </a:lnTo>
                  <a:lnTo>
                    <a:pt x="502" y="932"/>
                  </a:lnTo>
                  <a:lnTo>
                    <a:pt x="508" y="931"/>
                  </a:lnTo>
                  <a:lnTo>
                    <a:pt x="512" y="928"/>
                  </a:lnTo>
                  <a:lnTo>
                    <a:pt x="516" y="927"/>
                  </a:lnTo>
                  <a:lnTo>
                    <a:pt x="520" y="925"/>
                  </a:lnTo>
                  <a:lnTo>
                    <a:pt x="524" y="922"/>
                  </a:lnTo>
                  <a:lnTo>
                    <a:pt x="526" y="920"/>
                  </a:lnTo>
                  <a:lnTo>
                    <a:pt x="530" y="917"/>
                  </a:lnTo>
                  <a:lnTo>
                    <a:pt x="533" y="914"/>
                  </a:lnTo>
                  <a:lnTo>
                    <a:pt x="537" y="912"/>
                  </a:lnTo>
                  <a:lnTo>
                    <a:pt x="540" y="910"/>
                  </a:lnTo>
                  <a:lnTo>
                    <a:pt x="544" y="908"/>
                  </a:lnTo>
                  <a:lnTo>
                    <a:pt x="547" y="905"/>
                  </a:lnTo>
                  <a:lnTo>
                    <a:pt x="563" y="905"/>
                  </a:lnTo>
                  <a:lnTo>
                    <a:pt x="578" y="904"/>
                  </a:lnTo>
                  <a:lnTo>
                    <a:pt x="594" y="904"/>
                  </a:lnTo>
                  <a:lnTo>
                    <a:pt x="609" y="902"/>
                  </a:lnTo>
                  <a:lnTo>
                    <a:pt x="624" y="901"/>
                  </a:lnTo>
                  <a:lnTo>
                    <a:pt x="639" y="900"/>
                  </a:lnTo>
                  <a:lnTo>
                    <a:pt x="653" y="900"/>
                  </a:lnTo>
                  <a:lnTo>
                    <a:pt x="668" y="898"/>
                  </a:lnTo>
                  <a:lnTo>
                    <a:pt x="679" y="897"/>
                  </a:lnTo>
                  <a:lnTo>
                    <a:pt x="688" y="895"/>
                  </a:lnTo>
                  <a:lnTo>
                    <a:pt x="699" y="895"/>
                  </a:lnTo>
                  <a:lnTo>
                    <a:pt x="710" y="894"/>
                  </a:lnTo>
                  <a:lnTo>
                    <a:pt x="720" y="894"/>
                  </a:lnTo>
                  <a:lnTo>
                    <a:pt x="730" y="891"/>
                  </a:lnTo>
                  <a:lnTo>
                    <a:pt x="738" y="889"/>
                  </a:lnTo>
                  <a:lnTo>
                    <a:pt x="747" y="883"/>
                  </a:lnTo>
                  <a:lnTo>
                    <a:pt x="747" y="878"/>
                  </a:lnTo>
                  <a:lnTo>
                    <a:pt x="747" y="873"/>
                  </a:lnTo>
                  <a:lnTo>
                    <a:pt x="747" y="866"/>
                  </a:lnTo>
                  <a:lnTo>
                    <a:pt x="745" y="860"/>
                  </a:lnTo>
                  <a:lnTo>
                    <a:pt x="744" y="855"/>
                  </a:lnTo>
                  <a:lnTo>
                    <a:pt x="744" y="850"/>
                  </a:lnTo>
                  <a:lnTo>
                    <a:pt x="742" y="843"/>
                  </a:lnTo>
                  <a:lnTo>
                    <a:pt x="741" y="837"/>
                  </a:lnTo>
                  <a:lnTo>
                    <a:pt x="737" y="813"/>
                  </a:lnTo>
                  <a:lnTo>
                    <a:pt x="733" y="790"/>
                  </a:lnTo>
                  <a:lnTo>
                    <a:pt x="729" y="767"/>
                  </a:lnTo>
                  <a:lnTo>
                    <a:pt x="726" y="744"/>
                  </a:lnTo>
                  <a:lnTo>
                    <a:pt x="724" y="721"/>
                  </a:lnTo>
                  <a:lnTo>
                    <a:pt x="722" y="698"/>
                  </a:lnTo>
                  <a:lnTo>
                    <a:pt x="722" y="675"/>
                  </a:lnTo>
                  <a:lnTo>
                    <a:pt x="724" y="652"/>
                  </a:lnTo>
                  <a:lnTo>
                    <a:pt x="724" y="651"/>
                  </a:lnTo>
                  <a:lnTo>
                    <a:pt x="722" y="650"/>
                  </a:lnTo>
                  <a:lnTo>
                    <a:pt x="721" y="648"/>
                  </a:lnTo>
                  <a:lnTo>
                    <a:pt x="721" y="647"/>
                  </a:lnTo>
                  <a:lnTo>
                    <a:pt x="720" y="646"/>
                  </a:lnTo>
                  <a:lnTo>
                    <a:pt x="718" y="644"/>
                  </a:lnTo>
                  <a:lnTo>
                    <a:pt x="718" y="643"/>
                  </a:lnTo>
                  <a:lnTo>
                    <a:pt x="717" y="642"/>
                  </a:lnTo>
                  <a:lnTo>
                    <a:pt x="636" y="640"/>
                  </a:lnTo>
                  <a:lnTo>
                    <a:pt x="637" y="638"/>
                  </a:lnTo>
                  <a:lnTo>
                    <a:pt x="639" y="635"/>
                  </a:lnTo>
                  <a:lnTo>
                    <a:pt x="640" y="631"/>
                  </a:lnTo>
                  <a:lnTo>
                    <a:pt x="641" y="627"/>
                  </a:lnTo>
                  <a:lnTo>
                    <a:pt x="641" y="623"/>
                  </a:lnTo>
                  <a:lnTo>
                    <a:pt x="641" y="620"/>
                  </a:lnTo>
                  <a:lnTo>
                    <a:pt x="640" y="616"/>
                  </a:lnTo>
                  <a:lnTo>
                    <a:pt x="636" y="613"/>
                  </a:lnTo>
                  <a:lnTo>
                    <a:pt x="634" y="612"/>
                  </a:lnTo>
                  <a:lnTo>
                    <a:pt x="632" y="612"/>
                  </a:lnTo>
                  <a:lnTo>
                    <a:pt x="630" y="612"/>
                  </a:lnTo>
                  <a:lnTo>
                    <a:pt x="628" y="612"/>
                  </a:lnTo>
                  <a:lnTo>
                    <a:pt x="626" y="612"/>
                  </a:lnTo>
                  <a:lnTo>
                    <a:pt x="625" y="612"/>
                  </a:lnTo>
                  <a:lnTo>
                    <a:pt x="624" y="612"/>
                  </a:lnTo>
                  <a:lnTo>
                    <a:pt x="622" y="611"/>
                  </a:lnTo>
                  <a:lnTo>
                    <a:pt x="622" y="609"/>
                  </a:lnTo>
                  <a:lnTo>
                    <a:pt x="621" y="607"/>
                  </a:lnTo>
                  <a:lnTo>
                    <a:pt x="621" y="604"/>
                  </a:lnTo>
                  <a:lnTo>
                    <a:pt x="620" y="601"/>
                  </a:lnTo>
                  <a:lnTo>
                    <a:pt x="618" y="600"/>
                  </a:lnTo>
                  <a:lnTo>
                    <a:pt x="617" y="597"/>
                  </a:lnTo>
                  <a:lnTo>
                    <a:pt x="614" y="597"/>
                  </a:lnTo>
                  <a:lnTo>
                    <a:pt x="611" y="596"/>
                  </a:lnTo>
                  <a:lnTo>
                    <a:pt x="610" y="597"/>
                  </a:lnTo>
                  <a:lnTo>
                    <a:pt x="609" y="597"/>
                  </a:lnTo>
                  <a:lnTo>
                    <a:pt x="607" y="598"/>
                  </a:lnTo>
                  <a:lnTo>
                    <a:pt x="605" y="598"/>
                  </a:lnTo>
                  <a:lnTo>
                    <a:pt x="603" y="600"/>
                  </a:lnTo>
                  <a:lnTo>
                    <a:pt x="602" y="600"/>
                  </a:lnTo>
                  <a:lnTo>
                    <a:pt x="601" y="601"/>
                  </a:lnTo>
                  <a:lnTo>
                    <a:pt x="601" y="602"/>
                  </a:lnTo>
                  <a:lnTo>
                    <a:pt x="598" y="598"/>
                  </a:lnTo>
                  <a:lnTo>
                    <a:pt x="597" y="594"/>
                  </a:lnTo>
                  <a:lnTo>
                    <a:pt x="595" y="589"/>
                  </a:lnTo>
                  <a:lnTo>
                    <a:pt x="595" y="584"/>
                  </a:lnTo>
                  <a:lnTo>
                    <a:pt x="594" y="580"/>
                  </a:lnTo>
                  <a:lnTo>
                    <a:pt x="591" y="575"/>
                  </a:lnTo>
                  <a:lnTo>
                    <a:pt x="589" y="571"/>
                  </a:lnTo>
                  <a:lnTo>
                    <a:pt x="584" y="569"/>
                  </a:lnTo>
                  <a:lnTo>
                    <a:pt x="580" y="569"/>
                  </a:lnTo>
                  <a:lnTo>
                    <a:pt x="576" y="569"/>
                  </a:lnTo>
                  <a:lnTo>
                    <a:pt x="571" y="570"/>
                  </a:lnTo>
                  <a:lnTo>
                    <a:pt x="568" y="571"/>
                  </a:lnTo>
                  <a:lnTo>
                    <a:pt x="564" y="573"/>
                  </a:lnTo>
                  <a:lnTo>
                    <a:pt x="562" y="574"/>
                  </a:lnTo>
                  <a:lnTo>
                    <a:pt x="560" y="577"/>
                  </a:lnTo>
                  <a:lnTo>
                    <a:pt x="560" y="581"/>
                  </a:lnTo>
                  <a:lnTo>
                    <a:pt x="559" y="582"/>
                  </a:lnTo>
                  <a:lnTo>
                    <a:pt x="559" y="585"/>
                  </a:lnTo>
                  <a:lnTo>
                    <a:pt x="559" y="586"/>
                  </a:lnTo>
                  <a:lnTo>
                    <a:pt x="559" y="589"/>
                  </a:lnTo>
                  <a:lnTo>
                    <a:pt x="559" y="590"/>
                  </a:lnTo>
                  <a:lnTo>
                    <a:pt x="559" y="593"/>
                  </a:lnTo>
                  <a:lnTo>
                    <a:pt x="559" y="594"/>
                  </a:lnTo>
                  <a:lnTo>
                    <a:pt x="559" y="596"/>
                  </a:lnTo>
                  <a:lnTo>
                    <a:pt x="556" y="597"/>
                  </a:lnTo>
                  <a:lnTo>
                    <a:pt x="553" y="598"/>
                  </a:lnTo>
                  <a:lnTo>
                    <a:pt x="551" y="598"/>
                  </a:lnTo>
                  <a:lnTo>
                    <a:pt x="547" y="600"/>
                  </a:lnTo>
                  <a:lnTo>
                    <a:pt x="544" y="600"/>
                  </a:lnTo>
                  <a:lnTo>
                    <a:pt x="541" y="601"/>
                  </a:lnTo>
                  <a:lnTo>
                    <a:pt x="540" y="604"/>
                  </a:lnTo>
                  <a:lnTo>
                    <a:pt x="539" y="607"/>
                  </a:lnTo>
                  <a:lnTo>
                    <a:pt x="536" y="608"/>
                  </a:lnTo>
                  <a:lnTo>
                    <a:pt x="533" y="608"/>
                  </a:lnTo>
                  <a:lnTo>
                    <a:pt x="530" y="609"/>
                  </a:lnTo>
                  <a:lnTo>
                    <a:pt x="528" y="609"/>
                  </a:lnTo>
                  <a:lnTo>
                    <a:pt x="524" y="611"/>
                  </a:lnTo>
                  <a:lnTo>
                    <a:pt x="522" y="612"/>
                  </a:lnTo>
                  <a:lnTo>
                    <a:pt x="520" y="613"/>
                  </a:lnTo>
                  <a:lnTo>
                    <a:pt x="517" y="617"/>
                  </a:lnTo>
                  <a:lnTo>
                    <a:pt x="516" y="620"/>
                  </a:lnTo>
                  <a:lnTo>
                    <a:pt x="516" y="624"/>
                  </a:lnTo>
                  <a:lnTo>
                    <a:pt x="514" y="628"/>
                  </a:lnTo>
                  <a:lnTo>
                    <a:pt x="514" y="631"/>
                  </a:lnTo>
                  <a:lnTo>
                    <a:pt x="514" y="635"/>
                  </a:lnTo>
                  <a:lnTo>
                    <a:pt x="514" y="638"/>
                  </a:lnTo>
                  <a:lnTo>
                    <a:pt x="516" y="640"/>
                  </a:lnTo>
                  <a:lnTo>
                    <a:pt x="517" y="643"/>
                  </a:lnTo>
                  <a:lnTo>
                    <a:pt x="428" y="662"/>
                  </a:lnTo>
                  <a:lnTo>
                    <a:pt x="432" y="759"/>
                  </a:lnTo>
                  <a:lnTo>
                    <a:pt x="426" y="756"/>
                  </a:lnTo>
                  <a:lnTo>
                    <a:pt x="420" y="754"/>
                  </a:lnTo>
                  <a:lnTo>
                    <a:pt x="414" y="750"/>
                  </a:lnTo>
                  <a:lnTo>
                    <a:pt x="409" y="746"/>
                  </a:lnTo>
                  <a:lnTo>
                    <a:pt x="405" y="740"/>
                  </a:lnTo>
                  <a:lnTo>
                    <a:pt x="399" y="735"/>
                  </a:lnTo>
                  <a:lnTo>
                    <a:pt x="395" y="731"/>
                  </a:lnTo>
                  <a:lnTo>
                    <a:pt x="390" y="725"/>
                  </a:lnTo>
                  <a:lnTo>
                    <a:pt x="391" y="723"/>
                  </a:lnTo>
                  <a:lnTo>
                    <a:pt x="393" y="720"/>
                  </a:lnTo>
                  <a:lnTo>
                    <a:pt x="393" y="717"/>
                  </a:lnTo>
                  <a:lnTo>
                    <a:pt x="393" y="715"/>
                  </a:lnTo>
                  <a:lnTo>
                    <a:pt x="393" y="712"/>
                  </a:lnTo>
                  <a:lnTo>
                    <a:pt x="391" y="709"/>
                  </a:lnTo>
                  <a:lnTo>
                    <a:pt x="391" y="708"/>
                  </a:lnTo>
                  <a:lnTo>
                    <a:pt x="390" y="705"/>
                  </a:lnTo>
                  <a:lnTo>
                    <a:pt x="381" y="697"/>
                  </a:lnTo>
                  <a:lnTo>
                    <a:pt x="372" y="690"/>
                  </a:lnTo>
                  <a:lnTo>
                    <a:pt x="362" y="683"/>
                  </a:lnTo>
                  <a:lnTo>
                    <a:pt x="352" y="678"/>
                  </a:lnTo>
                  <a:lnTo>
                    <a:pt x="343" y="671"/>
                  </a:lnTo>
                  <a:lnTo>
                    <a:pt x="333" y="666"/>
                  </a:lnTo>
                  <a:lnTo>
                    <a:pt x="324" y="659"/>
                  </a:lnTo>
                  <a:lnTo>
                    <a:pt x="316" y="651"/>
                  </a:lnTo>
                  <a:lnTo>
                    <a:pt x="314" y="651"/>
                  </a:lnTo>
                  <a:lnTo>
                    <a:pt x="313" y="650"/>
                  </a:lnTo>
                  <a:lnTo>
                    <a:pt x="313" y="650"/>
                  </a:lnTo>
                  <a:lnTo>
                    <a:pt x="313" y="650"/>
                  </a:lnTo>
                  <a:lnTo>
                    <a:pt x="313" y="650"/>
                  </a:lnTo>
                  <a:lnTo>
                    <a:pt x="312" y="648"/>
                  </a:lnTo>
                  <a:lnTo>
                    <a:pt x="312" y="648"/>
                  </a:lnTo>
                  <a:lnTo>
                    <a:pt x="310" y="647"/>
                  </a:lnTo>
                  <a:lnTo>
                    <a:pt x="309" y="646"/>
                  </a:lnTo>
                  <a:lnTo>
                    <a:pt x="309" y="644"/>
                  </a:lnTo>
                  <a:lnTo>
                    <a:pt x="309" y="644"/>
                  </a:lnTo>
                  <a:lnTo>
                    <a:pt x="309" y="644"/>
                  </a:lnTo>
                  <a:lnTo>
                    <a:pt x="308" y="644"/>
                  </a:lnTo>
                  <a:lnTo>
                    <a:pt x="308" y="643"/>
                  </a:lnTo>
                  <a:lnTo>
                    <a:pt x="308" y="643"/>
                  </a:lnTo>
                  <a:lnTo>
                    <a:pt x="306" y="642"/>
                  </a:lnTo>
                  <a:lnTo>
                    <a:pt x="316" y="640"/>
                  </a:lnTo>
                  <a:lnTo>
                    <a:pt x="325" y="638"/>
                  </a:lnTo>
                  <a:lnTo>
                    <a:pt x="335" y="635"/>
                  </a:lnTo>
                  <a:lnTo>
                    <a:pt x="345" y="631"/>
                  </a:lnTo>
                  <a:lnTo>
                    <a:pt x="355" y="625"/>
                  </a:lnTo>
                  <a:lnTo>
                    <a:pt x="363" y="619"/>
                  </a:lnTo>
                  <a:lnTo>
                    <a:pt x="370" y="612"/>
                  </a:lnTo>
                  <a:lnTo>
                    <a:pt x="377" y="602"/>
                  </a:lnTo>
                  <a:lnTo>
                    <a:pt x="378" y="600"/>
                  </a:lnTo>
                  <a:lnTo>
                    <a:pt x="379" y="597"/>
                  </a:lnTo>
                  <a:lnTo>
                    <a:pt x="379" y="594"/>
                  </a:lnTo>
                  <a:lnTo>
                    <a:pt x="379" y="592"/>
                  </a:lnTo>
                  <a:lnTo>
                    <a:pt x="381" y="589"/>
                  </a:lnTo>
                  <a:lnTo>
                    <a:pt x="381" y="586"/>
                  </a:lnTo>
                  <a:lnTo>
                    <a:pt x="382" y="584"/>
                  </a:lnTo>
                  <a:lnTo>
                    <a:pt x="385" y="582"/>
                  </a:lnTo>
                  <a:lnTo>
                    <a:pt x="385" y="578"/>
                  </a:lnTo>
                  <a:lnTo>
                    <a:pt x="386" y="575"/>
                  </a:lnTo>
                  <a:lnTo>
                    <a:pt x="386" y="571"/>
                  </a:lnTo>
                  <a:lnTo>
                    <a:pt x="387" y="569"/>
                  </a:lnTo>
                  <a:lnTo>
                    <a:pt x="387" y="566"/>
                  </a:lnTo>
                  <a:lnTo>
                    <a:pt x="389" y="562"/>
                  </a:lnTo>
                  <a:lnTo>
                    <a:pt x="389" y="559"/>
                  </a:lnTo>
                  <a:lnTo>
                    <a:pt x="390" y="557"/>
                  </a:lnTo>
                  <a:lnTo>
                    <a:pt x="390" y="552"/>
                  </a:lnTo>
                  <a:lnTo>
                    <a:pt x="391" y="548"/>
                  </a:lnTo>
                  <a:lnTo>
                    <a:pt x="391" y="544"/>
                  </a:lnTo>
                  <a:lnTo>
                    <a:pt x="393" y="540"/>
                  </a:lnTo>
                  <a:lnTo>
                    <a:pt x="394" y="536"/>
                  </a:lnTo>
                  <a:lnTo>
                    <a:pt x="394" y="534"/>
                  </a:lnTo>
                  <a:lnTo>
                    <a:pt x="395" y="530"/>
                  </a:lnTo>
                  <a:lnTo>
                    <a:pt x="395" y="527"/>
                  </a:lnTo>
                  <a:lnTo>
                    <a:pt x="398" y="519"/>
                  </a:lnTo>
                  <a:lnTo>
                    <a:pt x="401" y="512"/>
                  </a:lnTo>
                  <a:lnTo>
                    <a:pt x="404" y="504"/>
                  </a:lnTo>
                  <a:lnTo>
                    <a:pt x="406" y="497"/>
                  </a:lnTo>
                  <a:lnTo>
                    <a:pt x="409" y="492"/>
                  </a:lnTo>
                  <a:lnTo>
                    <a:pt x="412" y="485"/>
                  </a:lnTo>
                  <a:lnTo>
                    <a:pt x="414" y="480"/>
                  </a:lnTo>
                  <a:lnTo>
                    <a:pt x="418" y="474"/>
                  </a:lnTo>
                  <a:lnTo>
                    <a:pt x="418" y="473"/>
                  </a:lnTo>
                  <a:lnTo>
                    <a:pt x="417" y="471"/>
                  </a:lnTo>
                  <a:lnTo>
                    <a:pt x="417" y="470"/>
                  </a:lnTo>
                  <a:lnTo>
                    <a:pt x="417" y="470"/>
                  </a:lnTo>
                  <a:lnTo>
                    <a:pt x="418" y="469"/>
                  </a:lnTo>
                  <a:lnTo>
                    <a:pt x="418" y="469"/>
                  </a:lnTo>
                  <a:lnTo>
                    <a:pt x="420" y="467"/>
                  </a:lnTo>
                  <a:lnTo>
                    <a:pt x="421" y="466"/>
                  </a:lnTo>
                  <a:lnTo>
                    <a:pt x="422" y="466"/>
                  </a:lnTo>
                  <a:lnTo>
                    <a:pt x="422" y="463"/>
                  </a:lnTo>
                  <a:lnTo>
                    <a:pt x="424" y="461"/>
                  </a:lnTo>
                  <a:lnTo>
                    <a:pt x="425" y="458"/>
                  </a:lnTo>
                  <a:lnTo>
                    <a:pt x="425" y="454"/>
                  </a:lnTo>
                  <a:lnTo>
                    <a:pt x="426" y="451"/>
                  </a:lnTo>
                  <a:lnTo>
                    <a:pt x="428" y="449"/>
                  </a:lnTo>
                  <a:lnTo>
                    <a:pt x="429" y="447"/>
                  </a:lnTo>
                  <a:lnTo>
                    <a:pt x="429" y="442"/>
                  </a:lnTo>
                  <a:lnTo>
                    <a:pt x="429" y="438"/>
                  </a:lnTo>
                  <a:lnTo>
                    <a:pt x="429" y="434"/>
                  </a:lnTo>
                  <a:lnTo>
                    <a:pt x="429" y="430"/>
                  </a:lnTo>
                  <a:lnTo>
                    <a:pt x="428" y="427"/>
                  </a:lnTo>
                  <a:lnTo>
                    <a:pt x="426" y="423"/>
                  </a:lnTo>
                  <a:lnTo>
                    <a:pt x="426" y="419"/>
                  </a:lnTo>
                  <a:lnTo>
                    <a:pt x="425" y="416"/>
                  </a:lnTo>
                  <a:lnTo>
                    <a:pt x="431" y="413"/>
                  </a:lnTo>
                  <a:lnTo>
                    <a:pt x="435" y="411"/>
                  </a:lnTo>
                  <a:lnTo>
                    <a:pt x="440" y="409"/>
                  </a:lnTo>
                  <a:lnTo>
                    <a:pt x="444" y="405"/>
                  </a:lnTo>
                  <a:lnTo>
                    <a:pt x="448" y="403"/>
                  </a:lnTo>
                  <a:lnTo>
                    <a:pt x="452" y="399"/>
                  </a:lnTo>
                  <a:lnTo>
                    <a:pt x="455" y="395"/>
                  </a:lnTo>
                  <a:lnTo>
                    <a:pt x="458" y="389"/>
                  </a:lnTo>
                  <a:lnTo>
                    <a:pt x="456" y="385"/>
                  </a:lnTo>
                  <a:lnTo>
                    <a:pt x="455" y="381"/>
                  </a:lnTo>
                  <a:lnTo>
                    <a:pt x="453" y="378"/>
                  </a:lnTo>
                  <a:lnTo>
                    <a:pt x="451" y="374"/>
                  </a:lnTo>
                  <a:lnTo>
                    <a:pt x="448" y="372"/>
                  </a:lnTo>
                  <a:lnTo>
                    <a:pt x="444" y="369"/>
                  </a:lnTo>
                  <a:lnTo>
                    <a:pt x="441" y="368"/>
                  </a:lnTo>
                  <a:lnTo>
                    <a:pt x="437" y="366"/>
                  </a:lnTo>
                  <a:lnTo>
                    <a:pt x="435" y="363"/>
                  </a:lnTo>
                  <a:lnTo>
                    <a:pt x="431" y="362"/>
                  </a:lnTo>
                  <a:lnTo>
                    <a:pt x="428" y="361"/>
                  </a:lnTo>
                  <a:lnTo>
                    <a:pt x="424" y="361"/>
                  </a:lnTo>
                  <a:lnTo>
                    <a:pt x="421" y="359"/>
                  </a:lnTo>
                  <a:lnTo>
                    <a:pt x="418" y="358"/>
                  </a:lnTo>
                  <a:lnTo>
                    <a:pt x="416" y="358"/>
                  </a:lnTo>
                  <a:lnTo>
                    <a:pt x="412" y="355"/>
                  </a:lnTo>
                  <a:lnTo>
                    <a:pt x="406" y="355"/>
                  </a:lnTo>
                  <a:lnTo>
                    <a:pt x="402" y="355"/>
                  </a:lnTo>
                  <a:lnTo>
                    <a:pt x="397" y="355"/>
                  </a:lnTo>
                  <a:lnTo>
                    <a:pt x="391" y="354"/>
                  </a:lnTo>
                  <a:lnTo>
                    <a:pt x="387" y="354"/>
                  </a:lnTo>
                  <a:lnTo>
                    <a:pt x="382" y="354"/>
                  </a:lnTo>
                  <a:lnTo>
                    <a:pt x="378" y="353"/>
                  </a:lnTo>
                  <a:lnTo>
                    <a:pt x="374" y="351"/>
                  </a:lnTo>
                  <a:lnTo>
                    <a:pt x="375" y="342"/>
                  </a:lnTo>
                  <a:lnTo>
                    <a:pt x="377" y="334"/>
                  </a:lnTo>
                  <a:lnTo>
                    <a:pt x="378" y="324"/>
                  </a:lnTo>
                  <a:lnTo>
                    <a:pt x="379" y="315"/>
                  </a:lnTo>
                  <a:lnTo>
                    <a:pt x="379" y="307"/>
                  </a:lnTo>
                  <a:lnTo>
                    <a:pt x="381" y="297"/>
                  </a:lnTo>
                  <a:lnTo>
                    <a:pt x="381" y="289"/>
                  </a:lnTo>
                  <a:lnTo>
                    <a:pt x="379" y="280"/>
                  </a:lnTo>
                  <a:lnTo>
                    <a:pt x="381" y="276"/>
                  </a:lnTo>
                  <a:lnTo>
                    <a:pt x="381" y="270"/>
                  </a:lnTo>
                  <a:lnTo>
                    <a:pt x="382" y="266"/>
                  </a:lnTo>
                  <a:lnTo>
                    <a:pt x="382" y="261"/>
                  </a:lnTo>
                  <a:lnTo>
                    <a:pt x="382" y="257"/>
                  </a:lnTo>
                  <a:lnTo>
                    <a:pt x="383" y="251"/>
                  </a:lnTo>
                  <a:lnTo>
                    <a:pt x="383" y="247"/>
                  </a:lnTo>
                  <a:lnTo>
                    <a:pt x="385" y="242"/>
                  </a:lnTo>
                  <a:lnTo>
                    <a:pt x="385" y="239"/>
                  </a:lnTo>
                  <a:lnTo>
                    <a:pt x="385" y="237"/>
                  </a:lnTo>
                  <a:lnTo>
                    <a:pt x="385" y="234"/>
                  </a:lnTo>
                  <a:lnTo>
                    <a:pt x="385" y="231"/>
                  </a:lnTo>
                  <a:lnTo>
                    <a:pt x="385" y="228"/>
                  </a:lnTo>
                  <a:lnTo>
                    <a:pt x="386" y="226"/>
                  </a:lnTo>
                  <a:lnTo>
                    <a:pt x="386" y="224"/>
                  </a:lnTo>
                  <a:lnTo>
                    <a:pt x="385" y="223"/>
                  </a:lnTo>
                  <a:lnTo>
                    <a:pt x="386" y="219"/>
                  </a:lnTo>
                  <a:lnTo>
                    <a:pt x="387" y="215"/>
                  </a:lnTo>
                  <a:lnTo>
                    <a:pt x="387" y="211"/>
                  </a:lnTo>
                  <a:lnTo>
                    <a:pt x="389" y="207"/>
                  </a:lnTo>
                  <a:lnTo>
                    <a:pt x="389" y="203"/>
                  </a:lnTo>
                  <a:lnTo>
                    <a:pt x="389" y="197"/>
                  </a:lnTo>
                  <a:lnTo>
                    <a:pt x="389" y="195"/>
                  </a:lnTo>
                  <a:lnTo>
                    <a:pt x="387" y="191"/>
                  </a:lnTo>
                  <a:lnTo>
                    <a:pt x="387" y="185"/>
                  </a:lnTo>
                  <a:lnTo>
                    <a:pt x="389" y="181"/>
                  </a:lnTo>
                  <a:lnTo>
                    <a:pt x="390" y="177"/>
                  </a:lnTo>
                  <a:lnTo>
                    <a:pt x="393" y="173"/>
                  </a:lnTo>
                  <a:lnTo>
                    <a:pt x="397" y="170"/>
                  </a:lnTo>
                  <a:lnTo>
                    <a:pt x="399" y="166"/>
                  </a:lnTo>
                  <a:lnTo>
                    <a:pt x="402" y="162"/>
                  </a:lnTo>
                  <a:lnTo>
                    <a:pt x="404" y="158"/>
                  </a:lnTo>
                  <a:lnTo>
                    <a:pt x="409" y="150"/>
                  </a:lnTo>
                  <a:lnTo>
                    <a:pt x="413" y="142"/>
                  </a:lnTo>
                  <a:lnTo>
                    <a:pt x="418" y="134"/>
                  </a:lnTo>
                  <a:lnTo>
                    <a:pt x="422" y="126"/>
                  </a:lnTo>
                  <a:lnTo>
                    <a:pt x="425" y="118"/>
                  </a:lnTo>
                  <a:lnTo>
                    <a:pt x="429" y="110"/>
                  </a:lnTo>
                  <a:lnTo>
                    <a:pt x="433" y="100"/>
                  </a:lnTo>
                  <a:lnTo>
                    <a:pt x="436" y="92"/>
                  </a:lnTo>
                  <a:lnTo>
                    <a:pt x="437" y="85"/>
                  </a:lnTo>
                  <a:lnTo>
                    <a:pt x="439" y="79"/>
                  </a:lnTo>
                  <a:lnTo>
                    <a:pt x="440" y="72"/>
                  </a:lnTo>
                  <a:lnTo>
                    <a:pt x="441" y="65"/>
                  </a:lnTo>
                  <a:lnTo>
                    <a:pt x="441" y="58"/>
                  </a:lnTo>
                  <a:lnTo>
                    <a:pt x="441" y="52"/>
                  </a:lnTo>
                  <a:lnTo>
                    <a:pt x="439" y="46"/>
                  </a:lnTo>
                  <a:lnTo>
                    <a:pt x="436" y="41"/>
                  </a:lnTo>
                  <a:lnTo>
                    <a:pt x="428" y="35"/>
                  </a:lnTo>
                  <a:lnTo>
                    <a:pt x="421" y="31"/>
                  </a:lnTo>
                  <a:lnTo>
                    <a:pt x="413" y="29"/>
                  </a:lnTo>
                  <a:lnTo>
                    <a:pt x="405" y="26"/>
                  </a:lnTo>
                  <a:lnTo>
                    <a:pt x="398" y="23"/>
                  </a:lnTo>
                  <a:lnTo>
                    <a:pt x="390" y="22"/>
                  </a:lnTo>
                  <a:lnTo>
                    <a:pt x="382" y="18"/>
                  </a:lnTo>
                  <a:lnTo>
                    <a:pt x="374" y="15"/>
                  </a:lnTo>
                  <a:lnTo>
                    <a:pt x="364" y="11"/>
                  </a:lnTo>
                  <a:lnTo>
                    <a:pt x="355" y="7"/>
                  </a:lnTo>
                  <a:lnTo>
                    <a:pt x="344" y="4"/>
                  </a:lnTo>
                  <a:lnTo>
                    <a:pt x="335" y="2"/>
                  </a:lnTo>
                  <a:lnTo>
                    <a:pt x="324" y="0"/>
                  </a:lnTo>
                  <a:lnTo>
                    <a:pt x="314" y="0"/>
                  </a:lnTo>
                  <a:lnTo>
                    <a:pt x="305" y="0"/>
                  </a:lnTo>
                  <a:lnTo>
                    <a:pt x="295" y="3"/>
                  </a:lnTo>
                  <a:lnTo>
                    <a:pt x="291" y="4"/>
                  </a:lnTo>
                  <a:lnTo>
                    <a:pt x="287" y="6"/>
                  </a:lnTo>
                  <a:lnTo>
                    <a:pt x="283" y="7"/>
                  </a:lnTo>
                  <a:lnTo>
                    <a:pt x="279" y="8"/>
                  </a:lnTo>
                  <a:lnTo>
                    <a:pt x="277" y="10"/>
                  </a:lnTo>
                  <a:lnTo>
                    <a:pt x="273" y="11"/>
                  </a:lnTo>
                  <a:lnTo>
                    <a:pt x="268" y="12"/>
                  </a:lnTo>
                  <a:lnTo>
                    <a:pt x="266" y="14"/>
                  </a:lnTo>
                  <a:lnTo>
                    <a:pt x="254" y="19"/>
                  </a:lnTo>
                  <a:lnTo>
                    <a:pt x="241" y="23"/>
                  </a:lnTo>
                  <a:lnTo>
                    <a:pt x="231" y="29"/>
                  </a:lnTo>
                  <a:lnTo>
                    <a:pt x="218" y="34"/>
                  </a:lnTo>
                  <a:lnTo>
                    <a:pt x="206" y="38"/>
                  </a:lnTo>
                  <a:lnTo>
                    <a:pt x="194" y="43"/>
                  </a:lnTo>
                  <a:lnTo>
                    <a:pt x="182" y="47"/>
                  </a:lnTo>
                  <a:lnTo>
                    <a:pt x="171" y="53"/>
                  </a:lnTo>
                  <a:lnTo>
                    <a:pt x="163" y="56"/>
                  </a:lnTo>
                  <a:lnTo>
                    <a:pt x="156" y="57"/>
                  </a:lnTo>
                  <a:lnTo>
                    <a:pt x="148" y="58"/>
                  </a:lnTo>
                  <a:lnTo>
                    <a:pt x="140" y="60"/>
                  </a:lnTo>
                  <a:lnTo>
                    <a:pt x="133" y="61"/>
                  </a:lnTo>
                  <a:lnTo>
                    <a:pt x="125" y="61"/>
                  </a:lnTo>
                  <a:lnTo>
                    <a:pt x="117" y="62"/>
                  </a:lnTo>
                  <a:lnTo>
                    <a:pt x="110" y="64"/>
                  </a:lnTo>
                  <a:lnTo>
                    <a:pt x="104" y="66"/>
                  </a:lnTo>
                  <a:lnTo>
                    <a:pt x="98" y="69"/>
                  </a:lnTo>
                  <a:lnTo>
                    <a:pt x="93" y="73"/>
                  </a:lnTo>
                  <a:lnTo>
                    <a:pt x="87" y="77"/>
                  </a:lnTo>
                  <a:lnTo>
                    <a:pt x="79" y="87"/>
                  </a:lnTo>
                  <a:lnTo>
                    <a:pt x="71" y="97"/>
                  </a:lnTo>
                  <a:lnTo>
                    <a:pt x="66" y="110"/>
                  </a:lnTo>
                  <a:lnTo>
                    <a:pt x="59" y="122"/>
                  </a:lnTo>
                  <a:lnTo>
                    <a:pt x="52" y="134"/>
                  </a:lnTo>
                  <a:lnTo>
                    <a:pt x="44" y="145"/>
                  </a:lnTo>
                  <a:lnTo>
                    <a:pt x="39" y="156"/>
                  </a:lnTo>
                  <a:lnTo>
                    <a:pt x="33" y="166"/>
                  </a:lnTo>
                  <a:lnTo>
                    <a:pt x="27" y="176"/>
                  </a:lnTo>
                  <a:lnTo>
                    <a:pt x="21" y="187"/>
                  </a:lnTo>
                  <a:lnTo>
                    <a:pt x="16" y="196"/>
                  </a:lnTo>
                  <a:lnTo>
                    <a:pt x="11" y="207"/>
                  </a:lnTo>
                  <a:lnTo>
                    <a:pt x="6" y="218"/>
                  </a:lnTo>
                  <a:lnTo>
                    <a:pt x="2" y="227"/>
                  </a:lnTo>
                  <a:lnTo>
                    <a:pt x="1" y="237"/>
                  </a:lnTo>
                  <a:lnTo>
                    <a:pt x="0" y="246"/>
                  </a:lnTo>
                  <a:lnTo>
                    <a:pt x="1" y="255"/>
                  </a:lnTo>
                  <a:lnTo>
                    <a:pt x="1" y="264"/>
                  </a:lnTo>
                  <a:lnTo>
                    <a:pt x="2" y="273"/>
                  </a:lnTo>
                  <a:lnTo>
                    <a:pt x="4" y="282"/>
                  </a:lnTo>
                  <a:lnTo>
                    <a:pt x="5" y="291"/>
                  </a:lnTo>
                  <a:lnTo>
                    <a:pt x="6" y="300"/>
                  </a:lnTo>
                  <a:lnTo>
                    <a:pt x="11" y="307"/>
                  </a:lnTo>
                  <a:lnTo>
                    <a:pt x="13" y="315"/>
                  </a:lnTo>
                  <a:lnTo>
                    <a:pt x="16" y="322"/>
                  </a:lnTo>
                  <a:lnTo>
                    <a:pt x="19" y="328"/>
                  </a:lnTo>
                  <a:lnTo>
                    <a:pt x="21" y="335"/>
                  </a:lnTo>
                  <a:lnTo>
                    <a:pt x="24" y="340"/>
                  </a:lnTo>
                  <a:lnTo>
                    <a:pt x="27" y="347"/>
                  </a:lnTo>
                  <a:lnTo>
                    <a:pt x="31" y="355"/>
                  </a:lnTo>
                  <a:lnTo>
                    <a:pt x="24" y="361"/>
                  </a:lnTo>
                  <a:lnTo>
                    <a:pt x="17" y="369"/>
                  </a:lnTo>
                  <a:lnTo>
                    <a:pt x="13" y="378"/>
                  </a:lnTo>
                  <a:lnTo>
                    <a:pt x="9" y="386"/>
                  </a:lnTo>
                  <a:lnTo>
                    <a:pt x="6" y="397"/>
                  </a:lnTo>
                  <a:lnTo>
                    <a:pt x="5" y="407"/>
                  </a:lnTo>
                  <a:lnTo>
                    <a:pt x="6" y="416"/>
                  </a:lnTo>
                  <a:lnTo>
                    <a:pt x="9" y="426"/>
                  </a:lnTo>
                  <a:lnTo>
                    <a:pt x="15" y="438"/>
                  </a:lnTo>
                  <a:lnTo>
                    <a:pt x="23" y="447"/>
                  </a:lnTo>
                  <a:lnTo>
                    <a:pt x="31" y="457"/>
                  </a:lnTo>
                  <a:lnTo>
                    <a:pt x="39" y="465"/>
                  </a:lnTo>
                  <a:lnTo>
                    <a:pt x="48" y="473"/>
                  </a:lnTo>
                  <a:lnTo>
                    <a:pt x="59" y="478"/>
                  </a:lnTo>
                  <a:lnTo>
                    <a:pt x="70" y="485"/>
                  </a:lnTo>
                  <a:lnTo>
                    <a:pt x="82" y="489"/>
                  </a:lnTo>
                  <a:lnTo>
                    <a:pt x="86" y="489"/>
                  </a:lnTo>
                  <a:lnTo>
                    <a:pt x="90" y="489"/>
                  </a:lnTo>
                  <a:lnTo>
                    <a:pt x="96" y="489"/>
                  </a:lnTo>
                  <a:lnTo>
                    <a:pt x="100" y="489"/>
                  </a:lnTo>
                  <a:lnTo>
                    <a:pt x="104" y="489"/>
                  </a:lnTo>
                  <a:lnTo>
                    <a:pt x="108" y="488"/>
                  </a:lnTo>
                  <a:lnTo>
                    <a:pt x="112" y="488"/>
                  </a:lnTo>
                  <a:lnTo>
                    <a:pt x="116" y="486"/>
                  </a:lnTo>
                  <a:lnTo>
                    <a:pt x="116" y="492"/>
                  </a:lnTo>
                  <a:lnTo>
                    <a:pt x="116" y="496"/>
                  </a:lnTo>
                  <a:lnTo>
                    <a:pt x="116" y="500"/>
                  </a:lnTo>
                  <a:lnTo>
                    <a:pt x="117" y="504"/>
                  </a:lnTo>
                  <a:lnTo>
                    <a:pt x="119" y="508"/>
                  </a:lnTo>
                  <a:lnTo>
                    <a:pt x="119" y="512"/>
                  </a:lnTo>
                  <a:lnTo>
                    <a:pt x="120" y="517"/>
                  </a:lnTo>
                  <a:lnTo>
                    <a:pt x="121" y="523"/>
                  </a:lnTo>
                  <a:lnTo>
                    <a:pt x="124" y="528"/>
                  </a:lnTo>
                  <a:lnTo>
                    <a:pt x="127" y="532"/>
                  </a:lnTo>
                  <a:lnTo>
                    <a:pt x="131" y="538"/>
                  </a:lnTo>
                  <a:lnTo>
                    <a:pt x="135" y="542"/>
                  </a:lnTo>
                  <a:lnTo>
                    <a:pt x="139" y="546"/>
                  </a:lnTo>
                  <a:lnTo>
                    <a:pt x="143" y="550"/>
                  </a:lnTo>
                  <a:lnTo>
                    <a:pt x="148" y="554"/>
                  </a:lnTo>
                  <a:lnTo>
                    <a:pt x="154" y="557"/>
                  </a:lnTo>
                  <a:lnTo>
                    <a:pt x="159" y="561"/>
                  </a:lnTo>
                  <a:lnTo>
                    <a:pt x="163" y="563"/>
                  </a:lnTo>
                  <a:lnTo>
                    <a:pt x="169" y="566"/>
                  </a:lnTo>
                  <a:lnTo>
                    <a:pt x="174" y="569"/>
                  </a:lnTo>
                  <a:lnTo>
                    <a:pt x="178" y="571"/>
                  </a:lnTo>
                  <a:lnTo>
                    <a:pt x="182" y="574"/>
                  </a:lnTo>
                  <a:lnTo>
                    <a:pt x="187" y="575"/>
                  </a:lnTo>
                  <a:lnTo>
                    <a:pt x="191" y="578"/>
                  </a:lnTo>
                  <a:lnTo>
                    <a:pt x="183" y="584"/>
                  </a:lnTo>
                  <a:lnTo>
                    <a:pt x="177" y="592"/>
                  </a:lnTo>
                  <a:lnTo>
                    <a:pt x="170" y="601"/>
                  </a:lnTo>
                  <a:lnTo>
                    <a:pt x="164" y="611"/>
                  </a:lnTo>
                  <a:lnTo>
                    <a:pt x="159" y="621"/>
                  </a:lnTo>
                  <a:lnTo>
                    <a:pt x="155" y="632"/>
                  </a:lnTo>
                  <a:lnTo>
                    <a:pt x="151" y="643"/>
                  </a:lnTo>
                  <a:lnTo>
                    <a:pt x="148" y="654"/>
                  </a:lnTo>
                  <a:lnTo>
                    <a:pt x="148" y="659"/>
                  </a:lnTo>
                  <a:lnTo>
                    <a:pt x="148" y="663"/>
                  </a:lnTo>
                  <a:lnTo>
                    <a:pt x="148" y="669"/>
                  </a:lnTo>
                  <a:lnTo>
                    <a:pt x="147" y="673"/>
                  </a:lnTo>
                  <a:lnTo>
                    <a:pt x="147" y="678"/>
                  </a:lnTo>
                  <a:lnTo>
                    <a:pt x="147" y="682"/>
                  </a:lnTo>
                  <a:lnTo>
                    <a:pt x="147" y="686"/>
                  </a:lnTo>
                  <a:lnTo>
                    <a:pt x="148" y="690"/>
                  </a:lnTo>
                  <a:lnTo>
                    <a:pt x="150" y="709"/>
                  </a:lnTo>
                  <a:lnTo>
                    <a:pt x="150" y="728"/>
                  </a:lnTo>
                  <a:lnTo>
                    <a:pt x="151" y="746"/>
                  </a:lnTo>
                  <a:lnTo>
                    <a:pt x="151" y="763"/>
                  </a:lnTo>
                  <a:lnTo>
                    <a:pt x="150" y="782"/>
                  </a:lnTo>
                  <a:lnTo>
                    <a:pt x="150" y="800"/>
                  </a:lnTo>
                  <a:lnTo>
                    <a:pt x="148" y="819"/>
                  </a:lnTo>
                  <a:lnTo>
                    <a:pt x="146" y="837"/>
                  </a:lnTo>
                  <a:lnTo>
                    <a:pt x="142" y="846"/>
                  </a:lnTo>
                  <a:lnTo>
                    <a:pt x="137" y="854"/>
                  </a:lnTo>
                  <a:lnTo>
                    <a:pt x="136" y="863"/>
                  </a:lnTo>
                  <a:lnTo>
                    <a:pt x="135" y="871"/>
                  </a:lnTo>
                  <a:lnTo>
                    <a:pt x="133" y="887"/>
                  </a:lnTo>
                  <a:lnTo>
                    <a:pt x="135" y="904"/>
                  </a:lnTo>
                  <a:lnTo>
                    <a:pt x="137" y="920"/>
                  </a:lnTo>
                  <a:lnTo>
                    <a:pt x="139" y="935"/>
                  </a:lnTo>
                  <a:lnTo>
                    <a:pt x="140" y="943"/>
                  </a:lnTo>
                  <a:lnTo>
                    <a:pt x="139" y="951"/>
                  </a:lnTo>
                  <a:lnTo>
                    <a:pt x="137" y="959"/>
                  </a:lnTo>
                  <a:lnTo>
                    <a:pt x="136" y="967"/>
                  </a:lnTo>
                  <a:lnTo>
                    <a:pt x="136" y="979"/>
                  </a:lnTo>
                  <a:lnTo>
                    <a:pt x="136" y="990"/>
                  </a:lnTo>
                  <a:lnTo>
                    <a:pt x="136" y="1001"/>
                  </a:lnTo>
                  <a:lnTo>
                    <a:pt x="136" y="1012"/>
                  </a:lnTo>
                  <a:lnTo>
                    <a:pt x="136" y="1024"/>
                  </a:lnTo>
                  <a:lnTo>
                    <a:pt x="137" y="1035"/>
                  </a:lnTo>
                  <a:lnTo>
                    <a:pt x="139" y="1045"/>
                  </a:lnTo>
                  <a:lnTo>
                    <a:pt x="140" y="1058"/>
                  </a:lnTo>
                  <a:lnTo>
                    <a:pt x="142" y="1063"/>
                  </a:lnTo>
                  <a:lnTo>
                    <a:pt x="142" y="1068"/>
                  </a:lnTo>
                  <a:lnTo>
                    <a:pt x="143" y="1072"/>
                  </a:lnTo>
                  <a:lnTo>
                    <a:pt x="144" y="1078"/>
                  </a:lnTo>
                  <a:lnTo>
                    <a:pt x="146" y="1083"/>
                  </a:lnTo>
                  <a:lnTo>
                    <a:pt x="147" y="1089"/>
                  </a:lnTo>
                  <a:lnTo>
                    <a:pt x="148" y="1093"/>
                  </a:lnTo>
                  <a:lnTo>
                    <a:pt x="148" y="1098"/>
                  </a:lnTo>
                  <a:lnTo>
                    <a:pt x="150" y="1102"/>
                  </a:lnTo>
                  <a:lnTo>
                    <a:pt x="150" y="1105"/>
                  </a:lnTo>
                  <a:lnTo>
                    <a:pt x="151" y="1109"/>
                  </a:lnTo>
                  <a:lnTo>
                    <a:pt x="152" y="1112"/>
                  </a:lnTo>
                  <a:lnTo>
                    <a:pt x="152" y="1116"/>
                  </a:lnTo>
                  <a:lnTo>
                    <a:pt x="154" y="1118"/>
                  </a:lnTo>
                  <a:lnTo>
                    <a:pt x="154" y="1121"/>
                  </a:lnTo>
                  <a:lnTo>
                    <a:pt x="154" y="1124"/>
                  </a:lnTo>
                  <a:lnTo>
                    <a:pt x="156" y="1136"/>
                  </a:lnTo>
                  <a:lnTo>
                    <a:pt x="160" y="1148"/>
                  </a:lnTo>
                  <a:lnTo>
                    <a:pt x="164" y="1160"/>
                  </a:lnTo>
                  <a:lnTo>
                    <a:pt x="169" y="1171"/>
                  </a:lnTo>
                  <a:lnTo>
                    <a:pt x="173" y="1183"/>
                  </a:lnTo>
                  <a:lnTo>
                    <a:pt x="178" y="1195"/>
                  </a:lnTo>
                  <a:lnTo>
                    <a:pt x="183" y="1207"/>
                  </a:lnTo>
                  <a:lnTo>
                    <a:pt x="190" y="1220"/>
                  </a:lnTo>
                  <a:lnTo>
                    <a:pt x="193" y="1225"/>
                  </a:lnTo>
                  <a:lnTo>
                    <a:pt x="196" y="1229"/>
                  </a:lnTo>
                  <a:lnTo>
                    <a:pt x="198" y="1234"/>
                  </a:lnTo>
                  <a:lnTo>
                    <a:pt x="201" y="1240"/>
                  </a:lnTo>
                  <a:lnTo>
                    <a:pt x="202" y="1244"/>
                  </a:lnTo>
                  <a:lnTo>
                    <a:pt x="205" y="1248"/>
                  </a:lnTo>
                  <a:lnTo>
                    <a:pt x="208" y="1252"/>
                  </a:lnTo>
                  <a:lnTo>
                    <a:pt x="210" y="1256"/>
                  </a:lnTo>
                  <a:lnTo>
                    <a:pt x="212" y="1259"/>
                  </a:lnTo>
                  <a:lnTo>
                    <a:pt x="214" y="1261"/>
                  </a:lnTo>
                  <a:lnTo>
                    <a:pt x="216" y="1265"/>
                  </a:lnTo>
                  <a:lnTo>
                    <a:pt x="218" y="1268"/>
                  </a:lnTo>
                  <a:lnTo>
                    <a:pt x="220" y="1271"/>
                  </a:lnTo>
                  <a:lnTo>
                    <a:pt x="221" y="1275"/>
                  </a:lnTo>
                  <a:lnTo>
                    <a:pt x="224" y="1278"/>
                  </a:lnTo>
                  <a:lnTo>
                    <a:pt x="225" y="1280"/>
                  </a:lnTo>
                  <a:lnTo>
                    <a:pt x="220" y="1283"/>
                  </a:lnTo>
                  <a:lnTo>
                    <a:pt x="214" y="1286"/>
                  </a:lnTo>
                  <a:lnTo>
                    <a:pt x="209" y="1287"/>
                  </a:lnTo>
                  <a:lnTo>
                    <a:pt x="204" y="1290"/>
                  </a:lnTo>
                  <a:lnTo>
                    <a:pt x="197" y="1291"/>
                  </a:lnTo>
                  <a:lnTo>
                    <a:pt x="191" y="1294"/>
                  </a:lnTo>
                  <a:lnTo>
                    <a:pt x="186" y="1297"/>
                  </a:lnTo>
                  <a:lnTo>
                    <a:pt x="181" y="1299"/>
                  </a:lnTo>
                  <a:lnTo>
                    <a:pt x="177" y="1301"/>
                  </a:lnTo>
                  <a:lnTo>
                    <a:pt x="171" y="1303"/>
                  </a:lnTo>
                  <a:lnTo>
                    <a:pt x="167" y="1305"/>
                  </a:lnTo>
                  <a:lnTo>
                    <a:pt x="164" y="1306"/>
                  </a:lnTo>
                  <a:lnTo>
                    <a:pt x="160" y="1309"/>
                  </a:lnTo>
                  <a:lnTo>
                    <a:pt x="156" y="1311"/>
                  </a:lnTo>
                  <a:lnTo>
                    <a:pt x="154" y="1314"/>
                  </a:lnTo>
                  <a:lnTo>
                    <a:pt x="150" y="1317"/>
                  </a:lnTo>
                  <a:lnTo>
                    <a:pt x="144" y="1322"/>
                  </a:lnTo>
                  <a:lnTo>
                    <a:pt x="137" y="1328"/>
                  </a:lnTo>
                  <a:lnTo>
                    <a:pt x="131" y="1332"/>
                  </a:lnTo>
                  <a:lnTo>
                    <a:pt x="124" y="1337"/>
                  </a:lnTo>
                  <a:lnTo>
                    <a:pt x="119" y="1342"/>
                  </a:lnTo>
                  <a:lnTo>
                    <a:pt x="114" y="1349"/>
                  </a:lnTo>
                  <a:lnTo>
                    <a:pt x="110" y="1356"/>
                  </a:lnTo>
                  <a:lnTo>
                    <a:pt x="109" y="1365"/>
                  </a:lnTo>
                  <a:lnTo>
                    <a:pt x="113" y="1369"/>
                  </a:lnTo>
                  <a:lnTo>
                    <a:pt x="117" y="1372"/>
                  </a:lnTo>
                  <a:lnTo>
                    <a:pt x="123" y="1375"/>
                  </a:lnTo>
                  <a:lnTo>
                    <a:pt x="128" y="1378"/>
                  </a:lnTo>
                  <a:lnTo>
                    <a:pt x="133" y="1379"/>
                  </a:lnTo>
                  <a:lnTo>
                    <a:pt x="139" y="1380"/>
                  </a:lnTo>
                  <a:lnTo>
                    <a:pt x="144" y="1382"/>
                  </a:lnTo>
                  <a:lnTo>
                    <a:pt x="148" y="1383"/>
                  </a:lnTo>
                  <a:lnTo>
                    <a:pt x="156" y="1384"/>
                  </a:lnTo>
                  <a:lnTo>
                    <a:pt x="163" y="1386"/>
                  </a:lnTo>
                  <a:lnTo>
                    <a:pt x="171" y="1386"/>
                  </a:lnTo>
                  <a:lnTo>
                    <a:pt x="178" y="1386"/>
                  </a:lnTo>
                  <a:lnTo>
                    <a:pt x="186" y="1387"/>
                  </a:lnTo>
                  <a:lnTo>
                    <a:pt x="193" y="1388"/>
                  </a:lnTo>
                  <a:lnTo>
                    <a:pt x="201" y="1388"/>
                  </a:lnTo>
                  <a:lnTo>
                    <a:pt x="208" y="1391"/>
                  </a:lnTo>
                  <a:close/>
                  <a:moveTo>
                    <a:pt x="408" y="844"/>
                  </a:moveTo>
                  <a:lnTo>
                    <a:pt x="410" y="843"/>
                  </a:lnTo>
                  <a:lnTo>
                    <a:pt x="414" y="843"/>
                  </a:lnTo>
                  <a:lnTo>
                    <a:pt x="418" y="844"/>
                  </a:lnTo>
                  <a:lnTo>
                    <a:pt x="421" y="844"/>
                  </a:lnTo>
                  <a:lnTo>
                    <a:pt x="425" y="844"/>
                  </a:lnTo>
                  <a:lnTo>
                    <a:pt x="428" y="843"/>
                  </a:lnTo>
                  <a:lnTo>
                    <a:pt x="432" y="843"/>
                  </a:lnTo>
                  <a:lnTo>
                    <a:pt x="433" y="841"/>
                  </a:lnTo>
                  <a:lnTo>
                    <a:pt x="433" y="840"/>
                  </a:lnTo>
                  <a:lnTo>
                    <a:pt x="433" y="837"/>
                  </a:lnTo>
                  <a:lnTo>
                    <a:pt x="433" y="835"/>
                  </a:lnTo>
                  <a:lnTo>
                    <a:pt x="433" y="833"/>
                  </a:lnTo>
                  <a:lnTo>
                    <a:pt x="433" y="832"/>
                  </a:lnTo>
                  <a:lnTo>
                    <a:pt x="433" y="829"/>
                  </a:lnTo>
                  <a:lnTo>
                    <a:pt x="433" y="828"/>
                  </a:lnTo>
                  <a:lnTo>
                    <a:pt x="435" y="827"/>
                  </a:lnTo>
                  <a:lnTo>
                    <a:pt x="399" y="814"/>
                  </a:lnTo>
                  <a:lnTo>
                    <a:pt x="408" y="84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8"/>
            <p:cNvSpPr>
              <a:spLocks/>
            </p:cNvSpPr>
            <p:nvPr/>
          </p:nvSpPr>
          <p:spPr bwMode="auto">
            <a:xfrm>
              <a:off x="4851401" y="6159500"/>
              <a:ext cx="361950" cy="139700"/>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0"/>
            <p:cNvSpPr>
              <a:spLocks/>
            </p:cNvSpPr>
            <p:nvPr/>
          </p:nvSpPr>
          <p:spPr bwMode="auto">
            <a:xfrm>
              <a:off x="5203826" y="6153150"/>
              <a:ext cx="412750" cy="88900"/>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250"/>
            <p:cNvSpPr>
              <a:spLocks/>
            </p:cNvSpPr>
            <p:nvPr/>
          </p:nvSpPr>
          <p:spPr bwMode="auto">
            <a:xfrm>
              <a:off x="4887913" y="5611813"/>
              <a:ext cx="376237" cy="546100"/>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rgbClr val="78878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5"/>
            <p:cNvSpPr>
              <a:spLocks/>
            </p:cNvSpPr>
            <p:nvPr/>
          </p:nvSpPr>
          <p:spPr bwMode="auto">
            <a:xfrm>
              <a:off x="4883151" y="5049838"/>
              <a:ext cx="384175" cy="563563"/>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9"/>
            <p:cNvSpPr>
              <a:spLocks/>
            </p:cNvSpPr>
            <p:nvPr/>
          </p:nvSpPr>
          <p:spPr bwMode="auto">
            <a:xfrm>
              <a:off x="5695951" y="5527675"/>
              <a:ext cx="12700" cy="1588"/>
            </a:xfrm>
            <a:custGeom>
              <a:avLst/>
              <a:gdLst/>
              <a:ahLst/>
              <a:cxnLst>
                <a:cxn ang="0">
                  <a:pos x="0" y="1"/>
                </a:cxn>
                <a:cxn ang="0">
                  <a:pos x="0" y="0"/>
                </a:cxn>
                <a:cxn ang="0">
                  <a:pos x="1" y="0"/>
                </a:cxn>
                <a:cxn ang="0">
                  <a:pos x="2" y="0"/>
                </a:cxn>
                <a:cxn ang="0">
                  <a:pos x="4" y="0"/>
                </a:cxn>
                <a:cxn ang="0">
                  <a:pos x="4" y="0"/>
                </a:cxn>
                <a:cxn ang="0">
                  <a:pos x="5" y="0"/>
                </a:cxn>
                <a:cxn ang="0">
                  <a:pos x="6" y="0"/>
                </a:cxn>
                <a:cxn ang="0">
                  <a:pos x="8" y="0"/>
                </a:cxn>
                <a:cxn ang="0">
                  <a:pos x="0" y="1"/>
                </a:cxn>
              </a:cxnLst>
              <a:rect l="0" t="0" r="r" b="b"/>
              <a:pathLst>
                <a:path w="8" h="1">
                  <a:moveTo>
                    <a:pt x="0" y="1"/>
                  </a:moveTo>
                  <a:lnTo>
                    <a:pt x="0" y="0"/>
                  </a:lnTo>
                  <a:lnTo>
                    <a:pt x="1" y="0"/>
                  </a:lnTo>
                  <a:lnTo>
                    <a:pt x="2" y="0"/>
                  </a:lnTo>
                  <a:lnTo>
                    <a:pt x="4" y="0"/>
                  </a:lnTo>
                  <a:lnTo>
                    <a:pt x="4" y="0"/>
                  </a:lnTo>
                  <a:lnTo>
                    <a:pt x="5" y="0"/>
                  </a:lnTo>
                  <a:lnTo>
                    <a:pt x="6" y="0"/>
                  </a:lnTo>
                  <a:lnTo>
                    <a:pt x="8" y="0"/>
                  </a:lnTo>
                  <a:lnTo>
                    <a:pt x="0"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20"/>
            <p:cNvSpPr>
              <a:spLocks/>
            </p:cNvSpPr>
            <p:nvPr/>
          </p:nvSpPr>
          <p:spPr bwMode="auto">
            <a:xfrm>
              <a:off x="5748338" y="5522913"/>
              <a:ext cx="9525" cy="3175"/>
            </a:xfrm>
            <a:custGeom>
              <a:avLst/>
              <a:gdLst/>
              <a:ahLst/>
              <a:cxnLst>
                <a:cxn ang="0">
                  <a:pos x="0" y="0"/>
                </a:cxn>
                <a:cxn ang="0">
                  <a:pos x="2" y="0"/>
                </a:cxn>
                <a:cxn ang="0">
                  <a:pos x="2" y="0"/>
                </a:cxn>
                <a:cxn ang="0">
                  <a:pos x="2" y="0"/>
                </a:cxn>
                <a:cxn ang="0">
                  <a:pos x="3" y="0"/>
                </a:cxn>
                <a:cxn ang="0">
                  <a:pos x="5" y="0"/>
                </a:cxn>
                <a:cxn ang="0">
                  <a:pos x="5" y="0"/>
                </a:cxn>
                <a:cxn ang="0">
                  <a:pos x="6" y="0"/>
                </a:cxn>
                <a:cxn ang="0">
                  <a:pos x="6" y="0"/>
                </a:cxn>
                <a:cxn ang="0">
                  <a:pos x="6" y="2"/>
                </a:cxn>
                <a:cxn ang="0">
                  <a:pos x="5" y="0"/>
                </a:cxn>
                <a:cxn ang="0">
                  <a:pos x="5" y="0"/>
                </a:cxn>
                <a:cxn ang="0">
                  <a:pos x="5" y="0"/>
                </a:cxn>
                <a:cxn ang="0">
                  <a:pos x="3" y="0"/>
                </a:cxn>
                <a:cxn ang="0">
                  <a:pos x="3" y="0"/>
                </a:cxn>
                <a:cxn ang="0">
                  <a:pos x="2" y="0"/>
                </a:cxn>
                <a:cxn ang="0">
                  <a:pos x="0" y="0"/>
                </a:cxn>
              </a:cxnLst>
              <a:rect l="0" t="0" r="r" b="b"/>
              <a:pathLst>
                <a:path w="6" h="2">
                  <a:moveTo>
                    <a:pt x="0" y="0"/>
                  </a:moveTo>
                  <a:lnTo>
                    <a:pt x="2" y="0"/>
                  </a:lnTo>
                  <a:lnTo>
                    <a:pt x="2" y="0"/>
                  </a:lnTo>
                  <a:lnTo>
                    <a:pt x="2" y="0"/>
                  </a:lnTo>
                  <a:lnTo>
                    <a:pt x="3" y="0"/>
                  </a:lnTo>
                  <a:lnTo>
                    <a:pt x="5" y="0"/>
                  </a:lnTo>
                  <a:lnTo>
                    <a:pt x="5" y="0"/>
                  </a:lnTo>
                  <a:lnTo>
                    <a:pt x="6" y="0"/>
                  </a:lnTo>
                  <a:lnTo>
                    <a:pt x="6" y="0"/>
                  </a:lnTo>
                  <a:lnTo>
                    <a:pt x="6" y="2"/>
                  </a:lnTo>
                  <a:lnTo>
                    <a:pt x="5" y="0"/>
                  </a:lnTo>
                  <a:lnTo>
                    <a:pt x="5" y="0"/>
                  </a:lnTo>
                  <a:lnTo>
                    <a:pt x="5" y="0"/>
                  </a:lnTo>
                  <a:lnTo>
                    <a:pt x="3" y="0"/>
                  </a:lnTo>
                  <a:lnTo>
                    <a:pt x="3" y="0"/>
                  </a:lnTo>
                  <a:lnTo>
                    <a:pt x="2"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25"/>
            <p:cNvSpPr>
              <a:spLocks/>
            </p:cNvSpPr>
            <p:nvPr/>
          </p:nvSpPr>
          <p:spPr bwMode="auto">
            <a:xfrm>
              <a:off x="5478463" y="5186363"/>
              <a:ext cx="42862" cy="303213"/>
            </a:xfrm>
            <a:custGeom>
              <a:avLst/>
              <a:gdLst/>
              <a:ahLst/>
              <a:cxnLst>
                <a:cxn ang="0">
                  <a:pos x="14" y="189"/>
                </a:cxn>
                <a:cxn ang="0">
                  <a:pos x="17" y="185"/>
                </a:cxn>
                <a:cxn ang="0">
                  <a:pos x="18" y="181"/>
                </a:cxn>
                <a:cxn ang="0">
                  <a:pos x="18" y="176"/>
                </a:cxn>
                <a:cxn ang="0">
                  <a:pos x="18" y="165"/>
                </a:cxn>
                <a:cxn ang="0">
                  <a:pos x="17" y="148"/>
                </a:cxn>
                <a:cxn ang="0">
                  <a:pos x="15" y="130"/>
                </a:cxn>
                <a:cxn ang="0">
                  <a:pos x="17" y="114"/>
                </a:cxn>
                <a:cxn ang="0">
                  <a:pos x="18" y="106"/>
                </a:cxn>
                <a:cxn ang="0">
                  <a:pos x="17" y="102"/>
                </a:cxn>
                <a:cxn ang="0">
                  <a:pos x="15" y="96"/>
                </a:cxn>
                <a:cxn ang="0">
                  <a:pos x="17" y="92"/>
                </a:cxn>
                <a:cxn ang="0">
                  <a:pos x="19" y="91"/>
                </a:cxn>
                <a:cxn ang="0">
                  <a:pos x="22" y="91"/>
                </a:cxn>
                <a:cxn ang="0">
                  <a:pos x="25" y="89"/>
                </a:cxn>
                <a:cxn ang="0">
                  <a:pos x="27" y="87"/>
                </a:cxn>
                <a:cxn ang="0">
                  <a:pos x="27" y="84"/>
                </a:cxn>
                <a:cxn ang="0">
                  <a:pos x="23" y="83"/>
                </a:cxn>
                <a:cxn ang="0">
                  <a:pos x="19" y="83"/>
                </a:cxn>
                <a:cxn ang="0">
                  <a:pos x="17" y="83"/>
                </a:cxn>
                <a:cxn ang="0">
                  <a:pos x="15" y="71"/>
                </a:cxn>
                <a:cxn ang="0">
                  <a:pos x="14" y="52"/>
                </a:cxn>
                <a:cxn ang="0">
                  <a:pos x="12" y="33"/>
                </a:cxn>
                <a:cxn ang="0">
                  <a:pos x="11" y="14"/>
                </a:cxn>
                <a:cxn ang="0">
                  <a:pos x="11" y="4"/>
                </a:cxn>
                <a:cxn ang="0">
                  <a:pos x="10" y="3"/>
                </a:cxn>
                <a:cxn ang="0">
                  <a:pos x="10" y="2"/>
                </a:cxn>
                <a:cxn ang="0">
                  <a:pos x="10" y="0"/>
                </a:cxn>
                <a:cxn ang="0">
                  <a:pos x="8" y="0"/>
                </a:cxn>
                <a:cxn ang="0">
                  <a:pos x="7" y="2"/>
                </a:cxn>
                <a:cxn ang="0">
                  <a:pos x="6" y="2"/>
                </a:cxn>
                <a:cxn ang="0">
                  <a:pos x="4" y="3"/>
                </a:cxn>
                <a:cxn ang="0">
                  <a:pos x="2" y="17"/>
                </a:cxn>
                <a:cxn ang="0">
                  <a:pos x="3" y="40"/>
                </a:cxn>
                <a:cxn ang="0">
                  <a:pos x="4" y="61"/>
                </a:cxn>
                <a:cxn ang="0">
                  <a:pos x="3" y="83"/>
                </a:cxn>
                <a:cxn ang="0">
                  <a:pos x="0" y="92"/>
                </a:cxn>
                <a:cxn ang="0">
                  <a:pos x="2" y="92"/>
                </a:cxn>
                <a:cxn ang="0">
                  <a:pos x="3" y="92"/>
                </a:cxn>
                <a:cxn ang="0">
                  <a:pos x="6" y="92"/>
                </a:cxn>
                <a:cxn ang="0">
                  <a:pos x="7" y="95"/>
                </a:cxn>
                <a:cxn ang="0">
                  <a:pos x="7" y="100"/>
                </a:cxn>
                <a:cxn ang="0">
                  <a:pos x="6" y="104"/>
                </a:cxn>
                <a:cxn ang="0">
                  <a:pos x="3" y="108"/>
                </a:cxn>
                <a:cxn ang="0">
                  <a:pos x="6" y="118"/>
                </a:cxn>
                <a:cxn ang="0">
                  <a:pos x="8" y="133"/>
                </a:cxn>
                <a:cxn ang="0">
                  <a:pos x="8" y="148"/>
                </a:cxn>
                <a:cxn ang="0">
                  <a:pos x="8" y="164"/>
                </a:cxn>
                <a:cxn ang="0">
                  <a:pos x="8" y="175"/>
                </a:cxn>
                <a:cxn ang="0">
                  <a:pos x="8" y="179"/>
                </a:cxn>
                <a:cxn ang="0">
                  <a:pos x="7" y="184"/>
                </a:cxn>
                <a:cxn ang="0">
                  <a:pos x="10" y="188"/>
                </a:cxn>
              </a:cxnLst>
              <a:rect l="0" t="0" r="r" b="b"/>
              <a:pathLst>
                <a:path w="27" h="191">
                  <a:moveTo>
                    <a:pt x="12" y="191"/>
                  </a:moveTo>
                  <a:lnTo>
                    <a:pt x="14" y="189"/>
                  </a:lnTo>
                  <a:lnTo>
                    <a:pt x="17" y="188"/>
                  </a:lnTo>
                  <a:lnTo>
                    <a:pt x="17" y="185"/>
                  </a:lnTo>
                  <a:lnTo>
                    <a:pt x="18" y="183"/>
                  </a:lnTo>
                  <a:lnTo>
                    <a:pt x="18" y="181"/>
                  </a:lnTo>
                  <a:lnTo>
                    <a:pt x="18" y="179"/>
                  </a:lnTo>
                  <a:lnTo>
                    <a:pt x="18" y="176"/>
                  </a:lnTo>
                  <a:lnTo>
                    <a:pt x="18" y="173"/>
                  </a:lnTo>
                  <a:lnTo>
                    <a:pt x="18" y="165"/>
                  </a:lnTo>
                  <a:lnTo>
                    <a:pt x="18" y="156"/>
                  </a:lnTo>
                  <a:lnTo>
                    <a:pt x="17" y="148"/>
                  </a:lnTo>
                  <a:lnTo>
                    <a:pt x="17" y="138"/>
                  </a:lnTo>
                  <a:lnTo>
                    <a:pt x="15" y="130"/>
                  </a:lnTo>
                  <a:lnTo>
                    <a:pt x="15" y="122"/>
                  </a:lnTo>
                  <a:lnTo>
                    <a:pt x="17" y="114"/>
                  </a:lnTo>
                  <a:lnTo>
                    <a:pt x="21" y="107"/>
                  </a:lnTo>
                  <a:lnTo>
                    <a:pt x="18" y="106"/>
                  </a:lnTo>
                  <a:lnTo>
                    <a:pt x="17" y="104"/>
                  </a:lnTo>
                  <a:lnTo>
                    <a:pt x="17" y="102"/>
                  </a:lnTo>
                  <a:lnTo>
                    <a:pt x="15" y="99"/>
                  </a:lnTo>
                  <a:lnTo>
                    <a:pt x="15" y="96"/>
                  </a:lnTo>
                  <a:lnTo>
                    <a:pt x="15" y="94"/>
                  </a:lnTo>
                  <a:lnTo>
                    <a:pt x="17" y="92"/>
                  </a:lnTo>
                  <a:lnTo>
                    <a:pt x="17" y="89"/>
                  </a:lnTo>
                  <a:lnTo>
                    <a:pt x="19" y="91"/>
                  </a:lnTo>
                  <a:lnTo>
                    <a:pt x="21" y="91"/>
                  </a:lnTo>
                  <a:lnTo>
                    <a:pt x="22" y="91"/>
                  </a:lnTo>
                  <a:lnTo>
                    <a:pt x="23" y="89"/>
                  </a:lnTo>
                  <a:lnTo>
                    <a:pt x="25" y="89"/>
                  </a:lnTo>
                  <a:lnTo>
                    <a:pt x="26" y="88"/>
                  </a:lnTo>
                  <a:lnTo>
                    <a:pt x="27" y="87"/>
                  </a:lnTo>
                  <a:lnTo>
                    <a:pt x="27" y="85"/>
                  </a:lnTo>
                  <a:lnTo>
                    <a:pt x="27" y="84"/>
                  </a:lnTo>
                  <a:lnTo>
                    <a:pt x="25" y="84"/>
                  </a:lnTo>
                  <a:lnTo>
                    <a:pt x="23" y="83"/>
                  </a:lnTo>
                  <a:lnTo>
                    <a:pt x="22" y="83"/>
                  </a:lnTo>
                  <a:lnTo>
                    <a:pt x="19" y="83"/>
                  </a:lnTo>
                  <a:lnTo>
                    <a:pt x="18" y="83"/>
                  </a:lnTo>
                  <a:lnTo>
                    <a:pt x="17" y="83"/>
                  </a:lnTo>
                  <a:lnTo>
                    <a:pt x="15" y="81"/>
                  </a:lnTo>
                  <a:lnTo>
                    <a:pt x="15" y="71"/>
                  </a:lnTo>
                  <a:lnTo>
                    <a:pt x="14" y="61"/>
                  </a:lnTo>
                  <a:lnTo>
                    <a:pt x="14" y="52"/>
                  </a:lnTo>
                  <a:lnTo>
                    <a:pt x="12" y="42"/>
                  </a:lnTo>
                  <a:lnTo>
                    <a:pt x="12" y="33"/>
                  </a:lnTo>
                  <a:lnTo>
                    <a:pt x="12" y="23"/>
                  </a:lnTo>
                  <a:lnTo>
                    <a:pt x="11" y="14"/>
                  </a:lnTo>
                  <a:lnTo>
                    <a:pt x="11" y="4"/>
                  </a:lnTo>
                  <a:lnTo>
                    <a:pt x="11" y="4"/>
                  </a:lnTo>
                  <a:lnTo>
                    <a:pt x="11" y="3"/>
                  </a:lnTo>
                  <a:lnTo>
                    <a:pt x="10" y="3"/>
                  </a:lnTo>
                  <a:lnTo>
                    <a:pt x="10" y="2"/>
                  </a:lnTo>
                  <a:lnTo>
                    <a:pt x="10" y="2"/>
                  </a:lnTo>
                  <a:lnTo>
                    <a:pt x="10" y="2"/>
                  </a:lnTo>
                  <a:lnTo>
                    <a:pt x="10" y="0"/>
                  </a:lnTo>
                  <a:lnTo>
                    <a:pt x="10" y="0"/>
                  </a:lnTo>
                  <a:lnTo>
                    <a:pt x="8" y="0"/>
                  </a:lnTo>
                  <a:lnTo>
                    <a:pt x="8" y="0"/>
                  </a:lnTo>
                  <a:lnTo>
                    <a:pt x="7" y="2"/>
                  </a:lnTo>
                  <a:lnTo>
                    <a:pt x="6" y="2"/>
                  </a:lnTo>
                  <a:lnTo>
                    <a:pt x="6" y="2"/>
                  </a:lnTo>
                  <a:lnTo>
                    <a:pt x="4" y="3"/>
                  </a:lnTo>
                  <a:lnTo>
                    <a:pt x="4" y="3"/>
                  </a:lnTo>
                  <a:lnTo>
                    <a:pt x="3" y="4"/>
                  </a:lnTo>
                  <a:lnTo>
                    <a:pt x="2" y="17"/>
                  </a:lnTo>
                  <a:lnTo>
                    <a:pt x="3" y="27"/>
                  </a:lnTo>
                  <a:lnTo>
                    <a:pt x="3" y="40"/>
                  </a:lnTo>
                  <a:lnTo>
                    <a:pt x="4" y="50"/>
                  </a:lnTo>
                  <a:lnTo>
                    <a:pt x="4" y="61"/>
                  </a:lnTo>
                  <a:lnTo>
                    <a:pt x="4" y="72"/>
                  </a:lnTo>
                  <a:lnTo>
                    <a:pt x="3" y="83"/>
                  </a:lnTo>
                  <a:lnTo>
                    <a:pt x="0" y="91"/>
                  </a:lnTo>
                  <a:lnTo>
                    <a:pt x="0" y="92"/>
                  </a:lnTo>
                  <a:lnTo>
                    <a:pt x="2" y="92"/>
                  </a:lnTo>
                  <a:lnTo>
                    <a:pt x="2" y="92"/>
                  </a:lnTo>
                  <a:lnTo>
                    <a:pt x="3" y="92"/>
                  </a:lnTo>
                  <a:lnTo>
                    <a:pt x="3" y="92"/>
                  </a:lnTo>
                  <a:lnTo>
                    <a:pt x="4" y="92"/>
                  </a:lnTo>
                  <a:lnTo>
                    <a:pt x="6" y="92"/>
                  </a:lnTo>
                  <a:lnTo>
                    <a:pt x="6" y="92"/>
                  </a:lnTo>
                  <a:lnTo>
                    <a:pt x="7" y="95"/>
                  </a:lnTo>
                  <a:lnTo>
                    <a:pt x="8" y="98"/>
                  </a:lnTo>
                  <a:lnTo>
                    <a:pt x="7" y="100"/>
                  </a:lnTo>
                  <a:lnTo>
                    <a:pt x="7" y="103"/>
                  </a:lnTo>
                  <a:lnTo>
                    <a:pt x="6" y="104"/>
                  </a:lnTo>
                  <a:lnTo>
                    <a:pt x="4" y="107"/>
                  </a:lnTo>
                  <a:lnTo>
                    <a:pt x="3" y="108"/>
                  </a:lnTo>
                  <a:lnTo>
                    <a:pt x="2" y="111"/>
                  </a:lnTo>
                  <a:lnTo>
                    <a:pt x="6" y="118"/>
                  </a:lnTo>
                  <a:lnTo>
                    <a:pt x="8" y="125"/>
                  </a:lnTo>
                  <a:lnTo>
                    <a:pt x="8" y="133"/>
                  </a:lnTo>
                  <a:lnTo>
                    <a:pt x="8" y="139"/>
                  </a:lnTo>
                  <a:lnTo>
                    <a:pt x="8" y="148"/>
                  </a:lnTo>
                  <a:lnTo>
                    <a:pt x="8" y="156"/>
                  </a:lnTo>
                  <a:lnTo>
                    <a:pt x="8" y="164"/>
                  </a:lnTo>
                  <a:lnTo>
                    <a:pt x="8" y="172"/>
                  </a:lnTo>
                  <a:lnTo>
                    <a:pt x="8" y="175"/>
                  </a:lnTo>
                  <a:lnTo>
                    <a:pt x="8" y="177"/>
                  </a:lnTo>
                  <a:lnTo>
                    <a:pt x="8" y="179"/>
                  </a:lnTo>
                  <a:lnTo>
                    <a:pt x="7" y="181"/>
                  </a:lnTo>
                  <a:lnTo>
                    <a:pt x="7" y="184"/>
                  </a:lnTo>
                  <a:lnTo>
                    <a:pt x="8" y="187"/>
                  </a:lnTo>
                  <a:lnTo>
                    <a:pt x="10" y="188"/>
                  </a:lnTo>
                  <a:lnTo>
                    <a:pt x="12" y="19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28"/>
            <p:cNvSpPr>
              <a:spLocks/>
            </p:cNvSpPr>
            <p:nvPr/>
          </p:nvSpPr>
          <p:spPr bwMode="auto">
            <a:xfrm>
              <a:off x="5254626" y="5281613"/>
              <a:ext cx="88900" cy="123825"/>
            </a:xfrm>
            <a:custGeom>
              <a:avLst/>
              <a:gdLst/>
              <a:ahLst/>
              <a:cxnLst>
                <a:cxn ang="0">
                  <a:pos x="55" y="78"/>
                </a:cxn>
                <a:cxn ang="0">
                  <a:pos x="56" y="73"/>
                </a:cxn>
                <a:cxn ang="0">
                  <a:pos x="56" y="67"/>
                </a:cxn>
                <a:cxn ang="0">
                  <a:pos x="56" y="62"/>
                </a:cxn>
                <a:cxn ang="0">
                  <a:pos x="56" y="57"/>
                </a:cxn>
                <a:cxn ang="0">
                  <a:pos x="56" y="51"/>
                </a:cxn>
                <a:cxn ang="0">
                  <a:pos x="55" y="46"/>
                </a:cxn>
                <a:cxn ang="0">
                  <a:pos x="54" y="42"/>
                </a:cxn>
                <a:cxn ang="0">
                  <a:pos x="52" y="39"/>
                </a:cxn>
                <a:cxn ang="0">
                  <a:pos x="45" y="34"/>
                </a:cxn>
                <a:cxn ang="0">
                  <a:pos x="39" y="28"/>
                </a:cxn>
                <a:cxn ang="0">
                  <a:pos x="33" y="24"/>
                </a:cxn>
                <a:cxn ang="0">
                  <a:pos x="28" y="19"/>
                </a:cxn>
                <a:cxn ang="0">
                  <a:pos x="22" y="15"/>
                </a:cxn>
                <a:cxn ang="0">
                  <a:pos x="16" y="9"/>
                </a:cxn>
                <a:cxn ang="0">
                  <a:pos x="12" y="5"/>
                </a:cxn>
                <a:cxn ang="0">
                  <a:pos x="6" y="0"/>
                </a:cxn>
                <a:cxn ang="0">
                  <a:pos x="5" y="1"/>
                </a:cxn>
                <a:cxn ang="0">
                  <a:pos x="4" y="1"/>
                </a:cxn>
                <a:cxn ang="0">
                  <a:pos x="4" y="2"/>
                </a:cxn>
                <a:cxn ang="0">
                  <a:pos x="2" y="4"/>
                </a:cxn>
                <a:cxn ang="0">
                  <a:pos x="1" y="5"/>
                </a:cxn>
                <a:cxn ang="0">
                  <a:pos x="1" y="7"/>
                </a:cxn>
                <a:cxn ang="0">
                  <a:pos x="0" y="8"/>
                </a:cxn>
                <a:cxn ang="0">
                  <a:pos x="1" y="9"/>
                </a:cxn>
                <a:cxn ang="0">
                  <a:pos x="2" y="15"/>
                </a:cxn>
                <a:cxn ang="0">
                  <a:pos x="5" y="20"/>
                </a:cxn>
                <a:cxn ang="0">
                  <a:pos x="6" y="25"/>
                </a:cxn>
                <a:cxn ang="0">
                  <a:pos x="9" y="32"/>
                </a:cxn>
                <a:cxn ang="0">
                  <a:pos x="12" y="38"/>
                </a:cxn>
                <a:cxn ang="0">
                  <a:pos x="13" y="43"/>
                </a:cxn>
                <a:cxn ang="0">
                  <a:pos x="16" y="48"/>
                </a:cxn>
                <a:cxn ang="0">
                  <a:pos x="17" y="54"/>
                </a:cxn>
                <a:cxn ang="0">
                  <a:pos x="18" y="58"/>
                </a:cxn>
                <a:cxn ang="0">
                  <a:pos x="21" y="62"/>
                </a:cxn>
                <a:cxn ang="0">
                  <a:pos x="24" y="65"/>
                </a:cxn>
                <a:cxn ang="0">
                  <a:pos x="28" y="66"/>
                </a:cxn>
                <a:cxn ang="0">
                  <a:pos x="32" y="69"/>
                </a:cxn>
                <a:cxn ang="0">
                  <a:pos x="36" y="70"/>
                </a:cxn>
                <a:cxn ang="0">
                  <a:pos x="40" y="71"/>
                </a:cxn>
                <a:cxn ang="0">
                  <a:pos x="44" y="74"/>
                </a:cxn>
                <a:cxn ang="0">
                  <a:pos x="45" y="75"/>
                </a:cxn>
                <a:cxn ang="0">
                  <a:pos x="47" y="75"/>
                </a:cxn>
                <a:cxn ang="0">
                  <a:pos x="49" y="75"/>
                </a:cxn>
                <a:cxn ang="0">
                  <a:pos x="51" y="77"/>
                </a:cxn>
                <a:cxn ang="0">
                  <a:pos x="52" y="77"/>
                </a:cxn>
                <a:cxn ang="0">
                  <a:pos x="52" y="77"/>
                </a:cxn>
                <a:cxn ang="0">
                  <a:pos x="54" y="77"/>
                </a:cxn>
                <a:cxn ang="0">
                  <a:pos x="55" y="78"/>
                </a:cxn>
              </a:cxnLst>
              <a:rect l="0" t="0" r="r" b="b"/>
              <a:pathLst>
                <a:path w="56" h="78">
                  <a:moveTo>
                    <a:pt x="55" y="78"/>
                  </a:moveTo>
                  <a:lnTo>
                    <a:pt x="56" y="73"/>
                  </a:lnTo>
                  <a:lnTo>
                    <a:pt x="56" y="67"/>
                  </a:lnTo>
                  <a:lnTo>
                    <a:pt x="56" y="62"/>
                  </a:lnTo>
                  <a:lnTo>
                    <a:pt x="56" y="57"/>
                  </a:lnTo>
                  <a:lnTo>
                    <a:pt x="56" y="51"/>
                  </a:lnTo>
                  <a:lnTo>
                    <a:pt x="55" y="46"/>
                  </a:lnTo>
                  <a:lnTo>
                    <a:pt x="54" y="42"/>
                  </a:lnTo>
                  <a:lnTo>
                    <a:pt x="52" y="39"/>
                  </a:lnTo>
                  <a:lnTo>
                    <a:pt x="45" y="34"/>
                  </a:lnTo>
                  <a:lnTo>
                    <a:pt x="39" y="28"/>
                  </a:lnTo>
                  <a:lnTo>
                    <a:pt x="33" y="24"/>
                  </a:lnTo>
                  <a:lnTo>
                    <a:pt x="28" y="19"/>
                  </a:lnTo>
                  <a:lnTo>
                    <a:pt x="22" y="15"/>
                  </a:lnTo>
                  <a:lnTo>
                    <a:pt x="16" y="9"/>
                  </a:lnTo>
                  <a:lnTo>
                    <a:pt x="12" y="5"/>
                  </a:lnTo>
                  <a:lnTo>
                    <a:pt x="6" y="0"/>
                  </a:lnTo>
                  <a:lnTo>
                    <a:pt x="5" y="1"/>
                  </a:lnTo>
                  <a:lnTo>
                    <a:pt x="4" y="1"/>
                  </a:lnTo>
                  <a:lnTo>
                    <a:pt x="4" y="2"/>
                  </a:lnTo>
                  <a:lnTo>
                    <a:pt x="2" y="4"/>
                  </a:lnTo>
                  <a:lnTo>
                    <a:pt x="1" y="5"/>
                  </a:lnTo>
                  <a:lnTo>
                    <a:pt x="1" y="7"/>
                  </a:lnTo>
                  <a:lnTo>
                    <a:pt x="0" y="8"/>
                  </a:lnTo>
                  <a:lnTo>
                    <a:pt x="1" y="9"/>
                  </a:lnTo>
                  <a:lnTo>
                    <a:pt x="2" y="15"/>
                  </a:lnTo>
                  <a:lnTo>
                    <a:pt x="5" y="20"/>
                  </a:lnTo>
                  <a:lnTo>
                    <a:pt x="6" y="25"/>
                  </a:lnTo>
                  <a:lnTo>
                    <a:pt x="9" y="32"/>
                  </a:lnTo>
                  <a:lnTo>
                    <a:pt x="12" y="38"/>
                  </a:lnTo>
                  <a:lnTo>
                    <a:pt x="13" y="43"/>
                  </a:lnTo>
                  <a:lnTo>
                    <a:pt x="16" y="48"/>
                  </a:lnTo>
                  <a:lnTo>
                    <a:pt x="17" y="54"/>
                  </a:lnTo>
                  <a:lnTo>
                    <a:pt x="18" y="58"/>
                  </a:lnTo>
                  <a:lnTo>
                    <a:pt x="21" y="62"/>
                  </a:lnTo>
                  <a:lnTo>
                    <a:pt x="24" y="65"/>
                  </a:lnTo>
                  <a:lnTo>
                    <a:pt x="28" y="66"/>
                  </a:lnTo>
                  <a:lnTo>
                    <a:pt x="32" y="69"/>
                  </a:lnTo>
                  <a:lnTo>
                    <a:pt x="36" y="70"/>
                  </a:lnTo>
                  <a:lnTo>
                    <a:pt x="40" y="71"/>
                  </a:lnTo>
                  <a:lnTo>
                    <a:pt x="44" y="74"/>
                  </a:lnTo>
                  <a:lnTo>
                    <a:pt x="45" y="75"/>
                  </a:lnTo>
                  <a:lnTo>
                    <a:pt x="47" y="75"/>
                  </a:lnTo>
                  <a:lnTo>
                    <a:pt x="49" y="75"/>
                  </a:lnTo>
                  <a:lnTo>
                    <a:pt x="51" y="77"/>
                  </a:lnTo>
                  <a:lnTo>
                    <a:pt x="52" y="77"/>
                  </a:lnTo>
                  <a:lnTo>
                    <a:pt x="52" y="77"/>
                  </a:lnTo>
                  <a:lnTo>
                    <a:pt x="54" y="77"/>
                  </a:lnTo>
                  <a:lnTo>
                    <a:pt x="55" y="78"/>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2"/>
            <p:cNvSpPr>
              <a:spLocks/>
            </p:cNvSpPr>
            <p:nvPr/>
          </p:nvSpPr>
          <p:spPr bwMode="auto">
            <a:xfrm>
              <a:off x="5207001" y="5203825"/>
              <a:ext cx="50800" cy="66675"/>
            </a:xfrm>
            <a:custGeom>
              <a:avLst/>
              <a:gdLst/>
              <a:ahLst/>
              <a:cxnLst>
                <a:cxn ang="0">
                  <a:pos x="24" y="42"/>
                </a:cxn>
                <a:cxn ang="0">
                  <a:pos x="25" y="41"/>
                </a:cxn>
                <a:cxn ang="0">
                  <a:pos x="27" y="39"/>
                </a:cxn>
                <a:cxn ang="0">
                  <a:pos x="30" y="38"/>
                </a:cxn>
                <a:cxn ang="0">
                  <a:pos x="31" y="35"/>
                </a:cxn>
                <a:cxn ang="0">
                  <a:pos x="31" y="33"/>
                </a:cxn>
                <a:cxn ang="0">
                  <a:pos x="32" y="30"/>
                </a:cxn>
                <a:cxn ang="0">
                  <a:pos x="32" y="27"/>
                </a:cxn>
                <a:cxn ang="0">
                  <a:pos x="31" y="24"/>
                </a:cxn>
                <a:cxn ang="0">
                  <a:pos x="28" y="20"/>
                </a:cxn>
                <a:cxn ang="0">
                  <a:pos x="24" y="16"/>
                </a:cxn>
                <a:cxn ang="0">
                  <a:pos x="20" y="14"/>
                </a:cxn>
                <a:cxn ang="0">
                  <a:pos x="16" y="10"/>
                </a:cxn>
                <a:cxn ang="0">
                  <a:pos x="12" y="7"/>
                </a:cxn>
                <a:cxn ang="0">
                  <a:pos x="8" y="4"/>
                </a:cxn>
                <a:cxn ang="0">
                  <a:pos x="4" y="2"/>
                </a:cxn>
                <a:cxn ang="0">
                  <a:pos x="0" y="0"/>
                </a:cxn>
                <a:cxn ang="0">
                  <a:pos x="24" y="42"/>
                </a:cxn>
              </a:cxnLst>
              <a:rect l="0" t="0" r="r" b="b"/>
              <a:pathLst>
                <a:path w="32" h="42">
                  <a:moveTo>
                    <a:pt x="24" y="42"/>
                  </a:moveTo>
                  <a:lnTo>
                    <a:pt x="25" y="41"/>
                  </a:lnTo>
                  <a:lnTo>
                    <a:pt x="27" y="39"/>
                  </a:lnTo>
                  <a:lnTo>
                    <a:pt x="30" y="38"/>
                  </a:lnTo>
                  <a:lnTo>
                    <a:pt x="31" y="35"/>
                  </a:lnTo>
                  <a:lnTo>
                    <a:pt x="31" y="33"/>
                  </a:lnTo>
                  <a:lnTo>
                    <a:pt x="32" y="30"/>
                  </a:lnTo>
                  <a:lnTo>
                    <a:pt x="32" y="27"/>
                  </a:lnTo>
                  <a:lnTo>
                    <a:pt x="31" y="24"/>
                  </a:lnTo>
                  <a:lnTo>
                    <a:pt x="28" y="20"/>
                  </a:lnTo>
                  <a:lnTo>
                    <a:pt x="24" y="16"/>
                  </a:lnTo>
                  <a:lnTo>
                    <a:pt x="20" y="14"/>
                  </a:lnTo>
                  <a:lnTo>
                    <a:pt x="16" y="10"/>
                  </a:lnTo>
                  <a:lnTo>
                    <a:pt x="12" y="7"/>
                  </a:lnTo>
                  <a:lnTo>
                    <a:pt x="8" y="4"/>
                  </a:lnTo>
                  <a:lnTo>
                    <a:pt x="4" y="2"/>
                  </a:lnTo>
                  <a:lnTo>
                    <a:pt x="0" y="0"/>
                  </a:lnTo>
                  <a:lnTo>
                    <a:pt x="24" y="42"/>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5"/>
            <p:cNvSpPr>
              <a:spLocks/>
            </p:cNvSpPr>
            <p:nvPr/>
          </p:nvSpPr>
          <p:spPr bwMode="auto">
            <a:xfrm>
              <a:off x="5068888" y="5103813"/>
              <a:ext cx="58737" cy="68263"/>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8"/>
            <p:cNvSpPr>
              <a:spLocks/>
            </p:cNvSpPr>
            <p:nvPr/>
          </p:nvSpPr>
          <p:spPr bwMode="auto">
            <a:xfrm>
              <a:off x="5561013" y="5127625"/>
              <a:ext cx="6350" cy="3175"/>
            </a:xfrm>
            <a:custGeom>
              <a:avLst/>
              <a:gdLst/>
              <a:ahLst/>
              <a:cxnLst>
                <a:cxn ang="0">
                  <a:pos x="1" y="2"/>
                </a:cxn>
                <a:cxn ang="0">
                  <a:pos x="1" y="2"/>
                </a:cxn>
                <a:cxn ang="0">
                  <a:pos x="1" y="2"/>
                </a:cxn>
                <a:cxn ang="0">
                  <a:pos x="1" y="2"/>
                </a:cxn>
                <a:cxn ang="0">
                  <a:pos x="2" y="2"/>
                </a:cxn>
                <a:cxn ang="0">
                  <a:pos x="2" y="2"/>
                </a:cxn>
                <a:cxn ang="0">
                  <a:pos x="2" y="2"/>
                </a:cxn>
                <a:cxn ang="0">
                  <a:pos x="4" y="2"/>
                </a:cxn>
                <a:cxn ang="0">
                  <a:pos x="4" y="2"/>
                </a:cxn>
                <a:cxn ang="0">
                  <a:pos x="4" y="1"/>
                </a:cxn>
                <a:cxn ang="0">
                  <a:pos x="2" y="0"/>
                </a:cxn>
                <a:cxn ang="0">
                  <a:pos x="2" y="0"/>
                </a:cxn>
                <a:cxn ang="0">
                  <a:pos x="1" y="0"/>
                </a:cxn>
                <a:cxn ang="0">
                  <a:pos x="1" y="0"/>
                </a:cxn>
                <a:cxn ang="0">
                  <a:pos x="0" y="1"/>
                </a:cxn>
                <a:cxn ang="0">
                  <a:pos x="0" y="1"/>
                </a:cxn>
                <a:cxn ang="0">
                  <a:pos x="1" y="2"/>
                </a:cxn>
              </a:cxnLst>
              <a:rect l="0" t="0" r="r" b="b"/>
              <a:pathLst>
                <a:path w="4" h="2">
                  <a:moveTo>
                    <a:pt x="1" y="2"/>
                  </a:moveTo>
                  <a:lnTo>
                    <a:pt x="1" y="2"/>
                  </a:lnTo>
                  <a:lnTo>
                    <a:pt x="1" y="2"/>
                  </a:lnTo>
                  <a:lnTo>
                    <a:pt x="1" y="2"/>
                  </a:lnTo>
                  <a:lnTo>
                    <a:pt x="2" y="2"/>
                  </a:lnTo>
                  <a:lnTo>
                    <a:pt x="2" y="2"/>
                  </a:lnTo>
                  <a:lnTo>
                    <a:pt x="2" y="2"/>
                  </a:lnTo>
                  <a:lnTo>
                    <a:pt x="4" y="2"/>
                  </a:lnTo>
                  <a:lnTo>
                    <a:pt x="4" y="2"/>
                  </a:lnTo>
                  <a:lnTo>
                    <a:pt x="4" y="1"/>
                  </a:lnTo>
                  <a:lnTo>
                    <a:pt x="2" y="0"/>
                  </a:lnTo>
                  <a:lnTo>
                    <a:pt x="2" y="0"/>
                  </a:lnTo>
                  <a:lnTo>
                    <a:pt x="1" y="0"/>
                  </a:lnTo>
                  <a:lnTo>
                    <a:pt x="1" y="0"/>
                  </a:lnTo>
                  <a:lnTo>
                    <a:pt x="0" y="1"/>
                  </a:lnTo>
                  <a:lnTo>
                    <a:pt x="0" y="1"/>
                  </a:lnTo>
                  <a:lnTo>
                    <a:pt x="1" y="2"/>
                  </a:lnTo>
                  <a:close/>
                </a:path>
              </a:pathLst>
            </a:custGeom>
            <a:solidFill>
              <a:srgbClr val="F0F0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42"/>
            <p:cNvSpPr>
              <a:spLocks/>
            </p:cNvSpPr>
            <p:nvPr/>
          </p:nvSpPr>
          <p:spPr bwMode="auto">
            <a:xfrm>
              <a:off x="4689476" y="4354513"/>
              <a:ext cx="669925" cy="750888"/>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46"/>
            <p:cNvSpPr>
              <a:spLocks/>
            </p:cNvSpPr>
            <p:nvPr/>
          </p:nvSpPr>
          <p:spPr bwMode="auto">
            <a:xfrm>
              <a:off x="4760913" y="4779963"/>
              <a:ext cx="74612" cy="5556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48"/>
            <p:cNvSpPr>
              <a:spLocks/>
            </p:cNvSpPr>
            <p:nvPr/>
          </p:nvSpPr>
          <p:spPr bwMode="auto">
            <a:xfrm>
              <a:off x="5045076" y="4533900"/>
              <a:ext cx="100012" cy="19050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50"/>
            <p:cNvSpPr>
              <a:spLocks/>
            </p:cNvSpPr>
            <p:nvPr/>
          </p:nvSpPr>
          <p:spPr bwMode="auto">
            <a:xfrm>
              <a:off x="4675188" y="4138613"/>
              <a:ext cx="665162" cy="546100"/>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rgbClr val="B87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51"/>
            <p:cNvSpPr>
              <a:spLocks/>
            </p:cNvSpPr>
            <p:nvPr/>
          </p:nvSpPr>
          <p:spPr bwMode="auto">
            <a:xfrm>
              <a:off x="5164138" y="4519613"/>
              <a:ext cx="79375" cy="155575"/>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55"/>
            <p:cNvSpPr>
              <a:spLocks/>
            </p:cNvSpPr>
            <p:nvPr/>
          </p:nvSpPr>
          <p:spPr bwMode="auto">
            <a:xfrm>
              <a:off x="5289551" y="4419600"/>
              <a:ext cx="69850" cy="103188"/>
            </a:xfrm>
            <a:custGeom>
              <a:avLst/>
              <a:gdLst/>
              <a:ahLst/>
              <a:cxnLst>
                <a:cxn ang="0">
                  <a:pos x="38" y="65"/>
                </a:cxn>
                <a:cxn ang="0">
                  <a:pos x="40" y="63"/>
                </a:cxn>
                <a:cxn ang="0">
                  <a:pos x="41" y="63"/>
                </a:cxn>
                <a:cxn ang="0">
                  <a:pos x="42" y="62"/>
                </a:cxn>
                <a:cxn ang="0">
                  <a:pos x="42" y="61"/>
                </a:cxn>
                <a:cxn ang="0">
                  <a:pos x="44" y="59"/>
                </a:cxn>
                <a:cxn ang="0">
                  <a:pos x="44" y="58"/>
                </a:cxn>
                <a:cxn ang="0">
                  <a:pos x="44" y="57"/>
                </a:cxn>
                <a:cxn ang="0">
                  <a:pos x="44" y="55"/>
                </a:cxn>
                <a:cxn ang="0">
                  <a:pos x="42" y="53"/>
                </a:cxn>
                <a:cxn ang="0">
                  <a:pos x="42" y="51"/>
                </a:cxn>
                <a:cxn ang="0">
                  <a:pos x="41" y="49"/>
                </a:cxn>
                <a:cxn ang="0">
                  <a:pos x="40" y="46"/>
                </a:cxn>
                <a:cxn ang="0">
                  <a:pos x="40" y="45"/>
                </a:cxn>
                <a:cxn ang="0">
                  <a:pos x="38" y="43"/>
                </a:cxn>
                <a:cxn ang="0">
                  <a:pos x="38" y="42"/>
                </a:cxn>
                <a:cxn ang="0">
                  <a:pos x="40" y="39"/>
                </a:cxn>
                <a:cxn ang="0">
                  <a:pos x="7" y="0"/>
                </a:cxn>
                <a:cxn ang="0">
                  <a:pos x="6" y="0"/>
                </a:cxn>
                <a:cxn ang="0">
                  <a:pos x="5" y="0"/>
                </a:cxn>
                <a:cxn ang="0">
                  <a:pos x="3" y="0"/>
                </a:cxn>
                <a:cxn ang="0">
                  <a:pos x="3" y="0"/>
                </a:cxn>
                <a:cxn ang="0">
                  <a:pos x="2" y="1"/>
                </a:cxn>
                <a:cxn ang="0">
                  <a:pos x="0" y="3"/>
                </a:cxn>
                <a:cxn ang="0">
                  <a:pos x="0" y="4"/>
                </a:cxn>
                <a:cxn ang="0">
                  <a:pos x="0" y="5"/>
                </a:cxn>
                <a:cxn ang="0">
                  <a:pos x="3" y="12"/>
                </a:cxn>
                <a:cxn ang="0">
                  <a:pos x="7" y="19"/>
                </a:cxn>
                <a:cxn ang="0">
                  <a:pos x="11" y="24"/>
                </a:cxn>
                <a:cxn ang="0">
                  <a:pos x="17" y="31"/>
                </a:cxn>
                <a:cxn ang="0">
                  <a:pos x="22" y="36"/>
                </a:cxn>
                <a:cxn ang="0">
                  <a:pos x="26" y="43"/>
                </a:cxn>
                <a:cxn ang="0">
                  <a:pos x="29" y="51"/>
                </a:cxn>
                <a:cxn ang="0">
                  <a:pos x="30" y="59"/>
                </a:cxn>
                <a:cxn ang="0">
                  <a:pos x="33" y="59"/>
                </a:cxn>
                <a:cxn ang="0">
                  <a:pos x="34" y="59"/>
                </a:cxn>
                <a:cxn ang="0">
                  <a:pos x="34" y="61"/>
                </a:cxn>
                <a:cxn ang="0">
                  <a:pos x="36" y="62"/>
                </a:cxn>
                <a:cxn ang="0">
                  <a:pos x="36" y="62"/>
                </a:cxn>
                <a:cxn ang="0">
                  <a:pos x="37" y="63"/>
                </a:cxn>
                <a:cxn ang="0">
                  <a:pos x="37" y="65"/>
                </a:cxn>
                <a:cxn ang="0">
                  <a:pos x="38" y="65"/>
                </a:cxn>
              </a:cxnLst>
              <a:rect l="0" t="0" r="r" b="b"/>
              <a:pathLst>
                <a:path w="44" h="65">
                  <a:moveTo>
                    <a:pt x="38" y="65"/>
                  </a:moveTo>
                  <a:lnTo>
                    <a:pt x="40" y="63"/>
                  </a:lnTo>
                  <a:lnTo>
                    <a:pt x="41" y="63"/>
                  </a:lnTo>
                  <a:lnTo>
                    <a:pt x="42" y="62"/>
                  </a:lnTo>
                  <a:lnTo>
                    <a:pt x="42" y="61"/>
                  </a:lnTo>
                  <a:lnTo>
                    <a:pt x="44" y="59"/>
                  </a:lnTo>
                  <a:lnTo>
                    <a:pt x="44" y="58"/>
                  </a:lnTo>
                  <a:lnTo>
                    <a:pt x="44" y="57"/>
                  </a:lnTo>
                  <a:lnTo>
                    <a:pt x="44" y="55"/>
                  </a:lnTo>
                  <a:lnTo>
                    <a:pt x="42" y="53"/>
                  </a:lnTo>
                  <a:lnTo>
                    <a:pt x="42" y="51"/>
                  </a:lnTo>
                  <a:lnTo>
                    <a:pt x="41" y="49"/>
                  </a:lnTo>
                  <a:lnTo>
                    <a:pt x="40" y="46"/>
                  </a:lnTo>
                  <a:lnTo>
                    <a:pt x="40" y="45"/>
                  </a:lnTo>
                  <a:lnTo>
                    <a:pt x="38" y="43"/>
                  </a:lnTo>
                  <a:lnTo>
                    <a:pt x="38" y="42"/>
                  </a:lnTo>
                  <a:lnTo>
                    <a:pt x="40" y="39"/>
                  </a:lnTo>
                  <a:lnTo>
                    <a:pt x="7" y="0"/>
                  </a:lnTo>
                  <a:lnTo>
                    <a:pt x="6" y="0"/>
                  </a:lnTo>
                  <a:lnTo>
                    <a:pt x="5" y="0"/>
                  </a:lnTo>
                  <a:lnTo>
                    <a:pt x="3" y="0"/>
                  </a:lnTo>
                  <a:lnTo>
                    <a:pt x="3" y="0"/>
                  </a:lnTo>
                  <a:lnTo>
                    <a:pt x="2" y="1"/>
                  </a:lnTo>
                  <a:lnTo>
                    <a:pt x="0" y="3"/>
                  </a:lnTo>
                  <a:lnTo>
                    <a:pt x="0" y="4"/>
                  </a:lnTo>
                  <a:lnTo>
                    <a:pt x="0" y="5"/>
                  </a:lnTo>
                  <a:lnTo>
                    <a:pt x="3" y="12"/>
                  </a:lnTo>
                  <a:lnTo>
                    <a:pt x="7" y="19"/>
                  </a:lnTo>
                  <a:lnTo>
                    <a:pt x="11" y="24"/>
                  </a:lnTo>
                  <a:lnTo>
                    <a:pt x="17" y="31"/>
                  </a:lnTo>
                  <a:lnTo>
                    <a:pt x="22" y="36"/>
                  </a:lnTo>
                  <a:lnTo>
                    <a:pt x="26" y="43"/>
                  </a:lnTo>
                  <a:lnTo>
                    <a:pt x="29" y="51"/>
                  </a:lnTo>
                  <a:lnTo>
                    <a:pt x="30" y="59"/>
                  </a:lnTo>
                  <a:lnTo>
                    <a:pt x="33" y="59"/>
                  </a:lnTo>
                  <a:lnTo>
                    <a:pt x="34" y="59"/>
                  </a:lnTo>
                  <a:lnTo>
                    <a:pt x="34" y="61"/>
                  </a:lnTo>
                  <a:lnTo>
                    <a:pt x="36" y="62"/>
                  </a:lnTo>
                  <a:lnTo>
                    <a:pt x="36" y="62"/>
                  </a:lnTo>
                  <a:lnTo>
                    <a:pt x="37" y="63"/>
                  </a:lnTo>
                  <a:lnTo>
                    <a:pt x="37" y="65"/>
                  </a:lnTo>
                  <a:lnTo>
                    <a:pt x="38" y="6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56"/>
            <p:cNvSpPr>
              <a:spLocks/>
            </p:cNvSpPr>
            <p:nvPr/>
          </p:nvSpPr>
          <p:spPr bwMode="auto">
            <a:xfrm>
              <a:off x="4989513" y="4406900"/>
              <a:ext cx="109537" cy="76200"/>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57"/>
            <p:cNvSpPr>
              <a:spLocks/>
            </p:cNvSpPr>
            <p:nvPr/>
          </p:nvSpPr>
          <p:spPr bwMode="auto">
            <a:xfrm>
              <a:off x="5175251" y="4283075"/>
              <a:ext cx="76200" cy="79375"/>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rgbClr val="A86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268" name="Picture 8" descr="C:\Users\k2960\AppData\Local\Microsoft\Windows\Temporary Internet Files\Content.IE5\X9OHK109\MC900433918[1].png"/>
            <p:cNvPicPr>
              <a:picLocks noChangeAspect="1" noChangeArrowheads="1"/>
            </p:cNvPicPr>
            <p:nvPr/>
          </p:nvPicPr>
          <p:blipFill>
            <a:blip r:embed="rId2" cstate="print">
              <a:lum bright="-10000"/>
            </a:blip>
            <a:srcRect/>
            <a:stretch>
              <a:fillRect/>
            </a:stretch>
          </p:blipFill>
          <p:spPr bwMode="auto">
            <a:xfrm rot="21243185">
              <a:off x="5113338" y="4445016"/>
              <a:ext cx="1371600" cy="1371600"/>
            </a:xfrm>
            <a:prstGeom prst="rect">
              <a:avLst/>
            </a:prstGeom>
            <a:noFill/>
          </p:spPr>
        </p:pic>
        <p:sp>
          <p:nvSpPr>
            <p:cNvPr id="269" name="Freeform 16"/>
            <p:cNvSpPr>
              <a:spLocks/>
            </p:cNvSpPr>
            <p:nvPr/>
          </p:nvSpPr>
          <p:spPr bwMode="auto">
            <a:xfrm>
              <a:off x="5035551" y="5337175"/>
              <a:ext cx="460375" cy="250825"/>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rgbClr val="FFCFA8"/>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Left-Right Arrow 275"/>
          <p:cNvSpPr/>
          <p:nvPr/>
        </p:nvSpPr>
        <p:spPr>
          <a:xfrm>
            <a:off x="4856018" y="4779818"/>
            <a:ext cx="727364" cy="270164"/>
          </a:xfrm>
          <a:prstGeom prst="leftRightArrow">
            <a:avLst/>
          </a:prstGeom>
          <a:solidFill>
            <a:srgbClr val="000000"/>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6"/>
          <p:cNvGrpSpPr/>
          <p:nvPr/>
        </p:nvGrpSpPr>
        <p:grpSpPr>
          <a:xfrm>
            <a:off x="5745018" y="4419600"/>
            <a:ext cx="808182" cy="990600"/>
            <a:chOff x="7859666" y="3967163"/>
            <a:chExt cx="1436735" cy="2351088"/>
          </a:xfrm>
        </p:grpSpPr>
        <p:sp>
          <p:nvSpPr>
            <p:cNvPr id="452" name="Freeform 5"/>
            <p:cNvSpPr>
              <a:spLocks/>
            </p:cNvSpPr>
            <p:nvPr/>
          </p:nvSpPr>
          <p:spPr bwMode="auto">
            <a:xfrm>
              <a:off x="7859666" y="3967163"/>
              <a:ext cx="1436735" cy="2351088"/>
            </a:xfrm>
            <a:custGeom>
              <a:avLst/>
              <a:gdLst>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332 w 10000"/>
                <a:gd name="connsiteY542" fmla="*/ 6529 h 10000"/>
                <a:gd name="connsiteX543" fmla="*/ 342 w 10000"/>
                <a:gd name="connsiteY543" fmla="*/ 6536 h 10000"/>
                <a:gd name="connsiteX544" fmla="*/ 610 w 10000"/>
                <a:gd name="connsiteY544" fmla="*/ 6516 h 10000"/>
                <a:gd name="connsiteX545" fmla="*/ 856 w 10000"/>
                <a:gd name="connsiteY545" fmla="*/ 6496 h 10000"/>
                <a:gd name="connsiteX546" fmla="*/ 1102 w 10000"/>
                <a:gd name="connsiteY546" fmla="*/ 6482 h 10000"/>
                <a:gd name="connsiteX547" fmla="*/ 1348 w 10000"/>
                <a:gd name="connsiteY547" fmla="*/ 6469 h 10000"/>
                <a:gd name="connsiteX548" fmla="*/ 1594 w 10000"/>
                <a:gd name="connsiteY548" fmla="*/ 6462 h 10000"/>
                <a:gd name="connsiteX549" fmla="*/ 1840 w 10000"/>
                <a:gd name="connsiteY549" fmla="*/ 6455 h 10000"/>
                <a:gd name="connsiteX550" fmla="*/ 2086 w 10000"/>
                <a:gd name="connsiteY550" fmla="*/ 6442 h 10000"/>
                <a:gd name="connsiteX551" fmla="*/ 2321 w 10000"/>
                <a:gd name="connsiteY551" fmla="*/ 6435 h 10000"/>
                <a:gd name="connsiteX552" fmla="*/ 2417 w 10000"/>
                <a:gd name="connsiteY552" fmla="*/ 6482 h 10000"/>
                <a:gd name="connsiteX553" fmla="*/ 2513 w 10000"/>
                <a:gd name="connsiteY553" fmla="*/ 6516 h 10000"/>
                <a:gd name="connsiteX554" fmla="*/ 2631 w 10000"/>
                <a:gd name="connsiteY554" fmla="*/ 6543 h 10000"/>
                <a:gd name="connsiteX555" fmla="*/ 2727 w 10000"/>
                <a:gd name="connsiteY555" fmla="*/ 6556 h 10000"/>
                <a:gd name="connsiteX556" fmla="*/ 2845 w 10000"/>
                <a:gd name="connsiteY556" fmla="*/ 6563 h 10000"/>
                <a:gd name="connsiteX557" fmla="*/ 2973 w 10000"/>
                <a:gd name="connsiteY557" fmla="*/ 6570 h 10000"/>
                <a:gd name="connsiteX558" fmla="*/ 3091 w 10000"/>
                <a:gd name="connsiteY558" fmla="*/ 6570 h 10000"/>
                <a:gd name="connsiteX559" fmla="*/ 3209 w 10000"/>
                <a:gd name="connsiteY559" fmla="*/ 6563 h 10000"/>
                <a:gd name="connsiteX560" fmla="*/ 3209 w 10000"/>
                <a:gd name="connsiteY560" fmla="*/ 6590 h 10000"/>
                <a:gd name="connsiteX561" fmla="*/ 3187 w 10000"/>
                <a:gd name="connsiteY561" fmla="*/ 6624 h 10000"/>
                <a:gd name="connsiteX562" fmla="*/ 3187 w 10000"/>
                <a:gd name="connsiteY562" fmla="*/ 6651 h 10000"/>
                <a:gd name="connsiteX563" fmla="*/ 3187 w 10000"/>
                <a:gd name="connsiteY563" fmla="*/ 6678 h 10000"/>
                <a:gd name="connsiteX564" fmla="*/ 3176 w 10000"/>
                <a:gd name="connsiteY564" fmla="*/ 6712 h 10000"/>
                <a:gd name="connsiteX565" fmla="*/ 3176 w 10000"/>
                <a:gd name="connsiteY565" fmla="*/ 6739 h 10000"/>
                <a:gd name="connsiteX566" fmla="*/ 3166 w 10000"/>
                <a:gd name="connsiteY566" fmla="*/ 6766 h 10000"/>
                <a:gd name="connsiteX567" fmla="*/ 3166 w 10000"/>
                <a:gd name="connsiteY567" fmla="*/ 6793 h 10000"/>
                <a:gd name="connsiteX568" fmla="*/ 3134 w 10000"/>
                <a:gd name="connsiteY568" fmla="*/ 6989 h 10000"/>
                <a:gd name="connsiteX569" fmla="*/ 3134 w 10000"/>
                <a:gd name="connsiteY569" fmla="*/ 7184 h 10000"/>
                <a:gd name="connsiteX570" fmla="*/ 3144 w 10000"/>
                <a:gd name="connsiteY570" fmla="*/ 7380 h 10000"/>
                <a:gd name="connsiteX571" fmla="*/ 3176 w 10000"/>
                <a:gd name="connsiteY571" fmla="*/ 7576 h 10000"/>
                <a:gd name="connsiteX572" fmla="*/ 3219 w 10000"/>
                <a:gd name="connsiteY572" fmla="*/ 7765 h 10000"/>
                <a:gd name="connsiteX573" fmla="*/ 3283 w 10000"/>
                <a:gd name="connsiteY573" fmla="*/ 7968 h 10000"/>
                <a:gd name="connsiteX574" fmla="*/ 3348 w 10000"/>
                <a:gd name="connsiteY574" fmla="*/ 8157 h 10000"/>
                <a:gd name="connsiteX575" fmla="*/ 3422 w 10000"/>
                <a:gd name="connsiteY575" fmla="*/ 8339 h 10000"/>
                <a:gd name="connsiteX576" fmla="*/ 3711 w 10000"/>
                <a:gd name="connsiteY576" fmla="*/ 8852 h 10000"/>
                <a:gd name="connsiteX577" fmla="*/ 3294 w 10000"/>
                <a:gd name="connsiteY577" fmla="*/ 8832 h 10000"/>
                <a:gd name="connsiteX578" fmla="*/ 2856 w 10000"/>
                <a:gd name="connsiteY578" fmla="*/ 8832 h 10000"/>
                <a:gd name="connsiteX579" fmla="*/ 2642 w 10000"/>
                <a:gd name="connsiteY579" fmla="*/ 8832 h 10000"/>
                <a:gd name="connsiteX580" fmla="*/ 2428 w 10000"/>
                <a:gd name="connsiteY580" fmla="*/ 8845 h 10000"/>
                <a:gd name="connsiteX581" fmla="*/ 2214 w 10000"/>
                <a:gd name="connsiteY581" fmla="*/ 8859 h 10000"/>
                <a:gd name="connsiteX582" fmla="*/ 1989 w 10000"/>
                <a:gd name="connsiteY582" fmla="*/ 8879 h 10000"/>
                <a:gd name="connsiteX583" fmla="*/ 1786 w 10000"/>
                <a:gd name="connsiteY583" fmla="*/ 8906 h 10000"/>
                <a:gd name="connsiteX584" fmla="*/ 1572 w 10000"/>
                <a:gd name="connsiteY584" fmla="*/ 8933 h 10000"/>
                <a:gd name="connsiteX585" fmla="*/ 1369 w 10000"/>
                <a:gd name="connsiteY585" fmla="*/ 8967 h 10000"/>
                <a:gd name="connsiteX586" fmla="*/ 1166 w 10000"/>
                <a:gd name="connsiteY586" fmla="*/ 9014 h 10000"/>
                <a:gd name="connsiteX587" fmla="*/ 984 w 10000"/>
                <a:gd name="connsiteY587" fmla="*/ 9068 h 10000"/>
                <a:gd name="connsiteX588" fmla="*/ 791 w 10000"/>
                <a:gd name="connsiteY588" fmla="*/ 9136 h 10000"/>
                <a:gd name="connsiteX589" fmla="*/ 610 w 10000"/>
                <a:gd name="connsiteY589" fmla="*/ 9196 h 10000"/>
                <a:gd name="connsiteX590" fmla="*/ 439 w 10000"/>
                <a:gd name="connsiteY590" fmla="*/ 9278 h 10000"/>
                <a:gd name="connsiteX591" fmla="*/ 406 w 10000"/>
                <a:gd name="connsiteY591" fmla="*/ 9305 h 10000"/>
                <a:gd name="connsiteX592" fmla="*/ 385 w 10000"/>
                <a:gd name="connsiteY592" fmla="*/ 9332 h 10000"/>
                <a:gd name="connsiteX593" fmla="*/ 364 w 10000"/>
                <a:gd name="connsiteY593" fmla="*/ 9359 h 10000"/>
                <a:gd name="connsiteX594" fmla="*/ 342 w 10000"/>
                <a:gd name="connsiteY594" fmla="*/ 9392 h 10000"/>
                <a:gd name="connsiteX595" fmla="*/ 332 w 10000"/>
                <a:gd name="connsiteY595" fmla="*/ 9419 h 10000"/>
                <a:gd name="connsiteX596" fmla="*/ 321 w 10000"/>
                <a:gd name="connsiteY596" fmla="*/ 9446 h 10000"/>
                <a:gd name="connsiteX597" fmla="*/ 321 w 10000"/>
                <a:gd name="connsiteY597" fmla="*/ 9473 h 10000"/>
                <a:gd name="connsiteX598" fmla="*/ 321 w 10000"/>
                <a:gd name="connsiteY598" fmla="*/ 9500 h 10000"/>
                <a:gd name="connsiteX599" fmla="*/ 492 w 10000"/>
                <a:gd name="connsiteY599" fmla="*/ 9534 h 10000"/>
                <a:gd name="connsiteX600" fmla="*/ 663 w 10000"/>
                <a:gd name="connsiteY600" fmla="*/ 9554 h 10000"/>
                <a:gd name="connsiteX601" fmla="*/ 834 w 10000"/>
                <a:gd name="connsiteY601" fmla="*/ 9581 h 10000"/>
                <a:gd name="connsiteX602" fmla="*/ 1016 w 10000"/>
                <a:gd name="connsiteY602" fmla="*/ 9588 h 10000"/>
                <a:gd name="connsiteX603" fmla="*/ 1369 w 10000"/>
                <a:gd name="connsiteY603" fmla="*/ 9602 h 10000"/>
                <a:gd name="connsiteX604" fmla="*/ 1733 w 10000"/>
                <a:gd name="connsiteY604" fmla="*/ 9588 h 10000"/>
                <a:gd name="connsiteX605" fmla="*/ 2096 w 10000"/>
                <a:gd name="connsiteY605" fmla="*/ 9575 h 10000"/>
                <a:gd name="connsiteX606" fmla="*/ 2460 w 10000"/>
                <a:gd name="connsiteY606" fmla="*/ 9561 h 10000"/>
                <a:gd name="connsiteX607" fmla="*/ 2813 w 10000"/>
                <a:gd name="connsiteY607" fmla="*/ 9554 h 10000"/>
                <a:gd name="connsiteX608" fmla="*/ 3176 w 10000"/>
                <a:gd name="connsiteY608" fmla="*/ 9561 h 10000"/>
                <a:gd name="connsiteX609" fmla="*/ 3176 w 10000"/>
                <a:gd name="connsiteY609" fmla="*/ 9581 h 10000"/>
                <a:gd name="connsiteX610" fmla="*/ 3187 w 10000"/>
                <a:gd name="connsiteY610" fmla="*/ 9602 h 10000"/>
                <a:gd name="connsiteX611" fmla="*/ 3187 w 10000"/>
                <a:gd name="connsiteY611" fmla="*/ 9615 h 10000"/>
                <a:gd name="connsiteX612" fmla="*/ 3187 w 10000"/>
                <a:gd name="connsiteY612" fmla="*/ 9635 h 10000"/>
                <a:gd name="connsiteX613" fmla="*/ 3209 w 10000"/>
                <a:gd name="connsiteY613" fmla="*/ 9662 h 10000"/>
                <a:gd name="connsiteX614" fmla="*/ 3219 w 10000"/>
                <a:gd name="connsiteY614" fmla="*/ 9683 h 10000"/>
                <a:gd name="connsiteX615" fmla="*/ 3219 w 10000"/>
                <a:gd name="connsiteY615" fmla="*/ 9696 h 10000"/>
                <a:gd name="connsiteX616" fmla="*/ 3241 w 10000"/>
                <a:gd name="connsiteY616" fmla="*/ 9716 h 10000"/>
                <a:gd name="connsiteX617" fmla="*/ 3262 w 10000"/>
                <a:gd name="connsiteY617" fmla="*/ 9743 h 10000"/>
                <a:gd name="connsiteX618" fmla="*/ 3294 w 10000"/>
                <a:gd name="connsiteY618" fmla="*/ 9764 h 10000"/>
                <a:gd name="connsiteX619" fmla="*/ 3326 w 10000"/>
                <a:gd name="connsiteY619" fmla="*/ 9784 h 10000"/>
                <a:gd name="connsiteX620" fmla="*/ 3348 w 10000"/>
                <a:gd name="connsiteY620" fmla="*/ 9797 h 10000"/>
                <a:gd name="connsiteX621" fmla="*/ 3390 w 10000"/>
                <a:gd name="connsiteY621" fmla="*/ 9818 h 10000"/>
                <a:gd name="connsiteX622" fmla="*/ 3422 w 10000"/>
                <a:gd name="connsiteY622" fmla="*/ 9838 h 10000"/>
                <a:gd name="connsiteX623" fmla="*/ 3465 w 10000"/>
                <a:gd name="connsiteY623" fmla="*/ 9845 h 10000"/>
                <a:gd name="connsiteX624" fmla="*/ 3497 w 10000"/>
                <a:gd name="connsiteY624" fmla="*/ 9865 h 10000"/>
                <a:gd name="connsiteX625" fmla="*/ 3529 w 10000"/>
                <a:gd name="connsiteY625" fmla="*/ 9865 h 10000"/>
                <a:gd name="connsiteX626" fmla="*/ 3540 w 10000"/>
                <a:gd name="connsiteY626" fmla="*/ 9872 h 10000"/>
                <a:gd name="connsiteX627" fmla="*/ 3551 w 10000"/>
                <a:gd name="connsiteY627" fmla="*/ 9872 h 10000"/>
                <a:gd name="connsiteX628" fmla="*/ 3572 w 10000"/>
                <a:gd name="connsiteY628" fmla="*/ 9872 h 10000"/>
                <a:gd name="connsiteX629" fmla="*/ 3583 w 10000"/>
                <a:gd name="connsiteY629" fmla="*/ 9872 h 10000"/>
                <a:gd name="connsiteX630" fmla="*/ 3594 w 10000"/>
                <a:gd name="connsiteY630" fmla="*/ 9872 h 10000"/>
                <a:gd name="connsiteX631" fmla="*/ 3615 w 10000"/>
                <a:gd name="connsiteY631" fmla="*/ 9872 h 10000"/>
                <a:gd name="connsiteX632" fmla="*/ 3626 w 10000"/>
                <a:gd name="connsiteY632" fmla="*/ 9872 h 10000"/>
                <a:gd name="connsiteX633" fmla="*/ 3658 w 10000"/>
                <a:gd name="connsiteY633" fmla="*/ 9892 h 10000"/>
                <a:gd name="connsiteX634" fmla="*/ 3679 w 10000"/>
                <a:gd name="connsiteY634" fmla="*/ 9899 h 10000"/>
                <a:gd name="connsiteX635" fmla="*/ 3711 w 10000"/>
                <a:gd name="connsiteY635" fmla="*/ 9905 h 10000"/>
                <a:gd name="connsiteX636" fmla="*/ 3743 w 10000"/>
                <a:gd name="connsiteY636" fmla="*/ 9905 h 10000"/>
                <a:gd name="connsiteX637" fmla="*/ 3786 w 10000"/>
                <a:gd name="connsiteY637" fmla="*/ 9905 h 10000"/>
                <a:gd name="connsiteX638" fmla="*/ 3818 w 10000"/>
                <a:gd name="connsiteY638" fmla="*/ 9919 h 10000"/>
                <a:gd name="connsiteX639" fmla="*/ 3861 w 10000"/>
                <a:gd name="connsiteY639" fmla="*/ 9926 h 10000"/>
                <a:gd name="connsiteX640" fmla="*/ 3872 w 10000"/>
                <a:gd name="connsiteY640" fmla="*/ 9946 h 10000"/>
                <a:gd name="connsiteX641" fmla="*/ 3947 w 10000"/>
                <a:gd name="connsiteY641" fmla="*/ 9953 h 10000"/>
                <a:gd name="connsiteX642" fmla="*/ 4000 w 10000"/>
                <a:gd name="connsiteY642" fmla="*/ 9966 h 10000"/>
                <a:gd name="connsiteX643" fmla="*/ 4075 w 10000"/>
                <a:gd name="connsiteY643" fmla="*/ 9973 h 10000"/>
                <a:gd name="connsiteX644" fmla="*/ 4128 w 10000"/>
                <a:gd name="connsiteY644" fmla="*/ 9973 h 10000"/>
                <a:gd name="connsiteX645" fmla="*/ 4203 w 10000"/>
                <a:gd name="connsiteY645" fmla="*/ 9980 h 10000"/>
                <a:gd name="connsiteX646" fmla="*/ 4278 w 10000"/>
                <a:gd name="connsiteY646" fmla="*/ 9993 h 10000"/>
                <a:gd name="connsiteX647" fmla="*/ 4332 w 10000"/>
                <a:gd name="connsiteY647" fmla="*/ 9993 h 10000"/>
                <a:gd name="connsiteX648" fmla="*/ 4406 w 10000"/>
                <a:gd name="connsiteY64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332 w 10000"/>
                <a:gd name="connsiteY542" fmla="*/ 6529 h 10000"/>
                <a:gd name="connsiteX543" fmla="*/ 610 w 10000"/>
                <a:gd name="connsiteY543" fmla="*/ 6516 h 10000"/>
                <a:gd name="connsiteX544" fmla="*/ 856 w 10000"/>
                <a:gd name="connsiteY544" fmla="*/ 6496 h 10000"/>
                <a:gd name="connsiteX545" fmla="*/ 1102 w 10000"/>
                <a:gd name="connsiteY545" fmla="*/ 6482 h 10000"/>
                <a:gd name="connsiteX546" fmla="*/ 1348 w 10000"/>
                <a:gd name="connsiteY546" fmla="*/ 6469 h 10000"/>
                <a:gd name="connsiteX547" fmla="*/ 1594 w 10000"/>
                <a:gd name="connsiteY547" fmla="*/ 6462 h 10000"/>
                <a:gd name="connsiteX548" fmla="*/ 1840 w 10000"/>
                <a:gd name="connsiteY548" fmla="*/ 6455 h 10000"/>
                <a:gd name="connsiteX549" fmla="*/ 2086 w 10000"/>
                <a:gd name="connsiteY549" fmla="*/ 6442 h 10000"/>
                <a:gd name="connsiteX550" fmla="*/ 2321 w 10000"/>
                <a:gd name="connsiteY550" fmla="*/ 6435 h 10000"/>
                <a:gd name="connsiteX551" fmla="*/ 2417 w 10000"/>
                <a:gd name="connsiteY551" fmla="*/ 6482 h 10000"/>
                <a:gd name="connsiteX552" fmla="*/ 2513 w 10000"/>
                <a:gd name="connsiteY552" fmla="*/ 6516 h 10000"/>
                <a:gd name="connsiteX553" fmla="*/ 2631 w 10000"/>
                <a:gd name="connsiteY553" fmla="*/ 6543 h 10000"/>
                <a:gd name="connsiteX554" fmla="*/ 2727 w 10000"/>
                <a:gd name="connsiteY554" fmla="*/ 6556 h 10000"/>
                <a:gd name="connsiteX555" fmla="*/ 2845 w 10000"/>
                <a:gd name="connsiteY555" fmla="*/ 6563 h 10000"/>
                <a:gd name="connsiteX556" fmla="*/ 2973 w 10000"/>
                <a:gd name="connsiteY556" fmla="*/ 6570 h 10000"/>
                <a:gd name="connsiteX557" fmla="*/ 3091 w 10000"/>
                <a:gd name="connsiteY557" fmla="*/ 6570 h 10000"/>
                <a:gd name="connsiteX558" fmla="*/ 3209 w 10000"/>
                <a:gd name="connsiteY558" fmla="*/ 6563 h 10000"/>
                <a:gd name="connsiteX559" fmla="*/ 3209 w 10000"/>
                <a:gd name="connsiteY559" fmla="*/ 6590 h 10000"/>
                <a:gd name="connsiteX560" fmla="*/ 3187 w 10000"/>
                <a:gd name="connsiteY560" fmla="*/ 6624 h 10000"/>
                <a:gd name="connsiteX561" fmla="*/ 3187 w 10000"/>
                <a:gd name="connsiteY561" fmla="*/ 6651 h 10000"/>
                <a:gd name="connsiteX562" fmla="*/ 3187 w 10000"/>
                <a:gd name="connsiteY562" fmla="*/ 6678 h 10000"/>
                <a:gd name="connsiteX563" fmla="*/ 3176 w 10000"/>
                <a:gd name="connsiteY563" fmla="*/ 6712 h 10000"/>
                <a:gd name="connsiteX564" fmla="*/ 3176 w 10000"/>
                <a:gd name="connsiteY564" fmla="*/ 6739 h 10000"/>
                <a:gd name="connsiteX565" fmla="*/ 3166 w 10000"/>
                <a:gd name="connsiteY565" fmla="*/ 6766 h 10000"/>
                <a:gd name="connsiteX566" fmla="*/ 3166 w 10000"/>
                <a:gd name="connsiteY566" fmla="*/ 6793 h 10000"/>
                <a:gd name="connsiteX567" fmla="*/ 3134 w 10000"/>
                <a:gd name="connsiteY567" fmla="*/ 6989 h 10000"/>
                <a:gd name="connsiteX568" fmla="*/ 3134 w 10000"/>
                <a:gd name="connsiteY568" fmla="*/ 7184 h 10000"/>
                <a:gd name="connsiteX569" fmla="*/ 3144 w 10000"/>
                <a:gd name="connsiteY569" fmla="*/ 7380 h 10000"/>
                <a:gd name="connsiteX570" fmla="*/ 3176 w 10000"/>
                <a:gd name="connsiteY570" fmla="*/ 7576 h 10000"/>
                <a:gd name="connsiteX571" fmla="*/ 3219 w 10000"/>
                <a:gd name="connsiteY571" fmla="*/ 7765 h 10000"/>
                <a:gd name="connsiteX572" fmla="*/ 3283 w 10000"/>
                <a:gd name="connsiteY572" fmla="*/ 7968 h 10000"/>
                <a:gd name="connsiteX573" fmla="*/ 3348 w 10000"/>
                <a:gd name="connsiteY573" fmla="*/ 8157 h 10000"/>
                <a:gd name="connsiteX574" fmla="*/ 3422 w 10000"/>
                <a:gd name="connsiteY574" fmla="*/ 8339 h 10000"/>
                <a:gd name="connsiteX575" fmla="*/ 3711 w 10000"/>
                <a:gd name="connsiteY575" fmla="*/ 8852 h 10000"/>
                <a:gd name="connsiteX576" fmla="*/ 3294 w 10000"/>
                <a:gd name="connsiteY576" fmla="*/ 8832 h 10000"/>
                <a:gd name="connsiteX577" fmla="*/ 2856 w 10000"/>
                <a:gd name="connsiteY577" fmla="*/ 8832 h 10000"/>
                <a:gd name="connsiteX578" fmla="*/ 2642 w 10000"/>
                <a:gd name="connsiteY578" fmla="*/ 8832 h 10000"/>
                <a:gd name="connsiteX579" fmla="*/ 2428 w 10000"/>
                <a:gd name="connsiteY579" fmla="*/ 8845 h 10000"/>
                <a:gd name="connsiteX580" fmla="*/ 2214 w 10000"/>
                <a:gd name="connsiteY580" fmla="*/ 8859 h 10000"/>
                <a:gd name="connsiteX581" fmla="*/ 1989 w 10000"/>
                <a:gd name="connsiteY581" fmla="*/ 8879 h 10000"/>
                <a:gd name="connsiteX582" fmla="*/ 1786 w 10000"/>
                <a:gd name="connsiteY582" fmla="*/ 8906 h 10000"/>
                <a:gd name="connsiteX583" fmla="*/ 1572 w 10000"/>
                <a:gd name="connsiteY583" fmla="*/ 8933 h 10000"/>
                <a:gd name="connsiteX584" fmla="*/ 1369 w 10000"/>
                <a:gd name="connsiteY584" fmla="*/ 8967 h 10000"/>
                <a:gd name="connsiteX585" fmla="*/ 1166 w 10000"/>
                <a:gd name="connsiteY585" fmla="*/ 9014 h 10000"/>
                <a:gd name="connsiteX586" fmla="*/ 984 w 10000"/>
                <a:gd name="connsiteY586" fmla="*/ 9068 h 10000"/>
                <a:gd name="connsiteX587" fmla="*/ 791 w 10000"/>
                <a:gd name="connsiteY587" fmla="*/ 9136 h 10000"/>
                <a:gd name="connsiteX588" fmla="*/ 610 w 10000"/>
                <a:gd name="connsiteY588" fmla="*/ 9196 h 10000"/>
                <a:gd name="connsiteX589" fmla="*/ 439 w 10000"/>
                <a:gd name="connsiteY589" fmla="*/ 9278 h 10000"/>
                <a:gd name="connsiteX590" fmla="*/ 406 w 10000"/>
                <a:gd name="connsiteY590" fmla="*/ 9305 h 10000"/>
                <a:gd name="connsiteX591" fmla="*/ 385 w 10000"/>
                <a:gd name="connsiteY591" fmla="*/ 9332 h 10000"/>
                <a:gd name="connsiteX592" fmla="*/ 364 w 10000"/>
                <a:gd name="connsiteY592" fmla="*/ 9359 h 10000"/>
                <a:gd name="connsiteX593" fmla="*/ 342 w 10000"/>
                <a:gd name="connsiteY593" fmla="*/ 9392 h 10000"/>
                <a:gd name="connsiteX594" fmla="*/ 332 w 10000"/>
                <a:gd name="connsiteY594" fmla="*/ 9419 h 10000"/>
                <a:gd name="connsiteX595" fmla="*/ 321 w 10000"/>
                <a:gd name="connsiteY595" fmla="*/ 9446 h 10000"/>
                <a:gd name="connsiteX596" fmla="*/ 321 w 10000"/>
                <a:gd name="connsiteY596" fmla="*/ 9473 h 10000"/>
                <a:gd name="connsiteX597" fmla="*/ 321 w 10000"/>
                <a:gd name="connsiteY597" fmla="*/ 9500 h 10000"/>
                <a:gd name="connsiteX598" fmla="*/ 492 w 10000"/>
                <a:gd name="connsiteY598" fmla="*/ 9534 h 10000"/>
                <a:gd name="connsiteX599" fmla="*/ 663 w 10000"/>
                <a:gd name="connsiteY599" fmla="*/ 9554 h 10000"/>
                <a:gd name="connsiteX600" fmla="*/ 834 w 10000"/>
                <a:gd name="connsiteY600" fmla="*/ 9581 h 10000"/>
                <a:gd name="connsiteX601" fmla="*/ 1016 w 10000"/>
                <a:gd name="connsiteY601" fmla="*/ 9588 h 10000"/>
                <a:gd name="connsiteX602" fmla="*/ 1369 w 10000"/>
                <a:gd name="connsiteY602" fmla="*/ 9602 h 10000"/>
                <a:gd name="connsiteX603" fmla="*/ 1733 w 10000"/>
                <a:gd name="connsiteY603" fmla="*/ 9588 h 10000"/>
                <a:gd name="connsiteX604" fmla="*/ 2096 w 10000"/>
                <a:gd name="connsiteY604" fmla="*/ 9575 h 10000"/>
                <a:gd name="connsiteX605" fmla="*/ 2460 w 10000"/>
                <a:gd name="connsiteY605" fmla="*/ 9561 h 10000"/>
                <a:gd name="connsiteX606" fmla="*/ 2813 w 10000"/>
                <a:gd name="connsiteY606" fmla="*/ 9554 h 10000"/>
                <a:gd name="connsiteX607" fmla="*/ 3176 w 10000"/>
                <a:gd name="connsiteY607" fmla="*/ 9561 h 10000"/>
                <a:gd name="connsiteX608" fmla="*/ 3176 w 10000"/>
                <a:gd name="connsiteY608" fmla="*/ 9581 h 10000"/>
                <a:gd name="connsiteX609" fmla="*/ 3187 w 10000"/>
                <a:gd name="connsiteY609" fmla="*/ 9602 h 10000"/>
                <a:gd name="connsiteX610" fmla="*/ 3187 w 10000"/>
                <a:gd name="connsiteY610" fmla="*/ 9615 h 10000"/>
                <a:gd name="connsiteX611" fmla="*/ 3187 w 10000"/>
                <a:gd name="connsiteY611" fmla="*/ 9635 h 10000"/>
                <a:gd name="connsiteX612" fmla="*/ 3209 w 10000"/>
                <a:gd name="connsiteY612" fmla="*/ 9662 h 10000"/>
                <a:gd name="connsiteX613" fmla="*/ 3219 w 10000"/>
                <a:gd name="connsiteY613" fmla="*/ 9683 h 10000"/>
                <a:gd name="connsiteX614" fmla="*/ 3219 w 10000"/>
                <a:gd name="connsiteY614" fmla="*/ 9696 h 10000"/>
                <a:gd name="connsiteX615" fmla="*/ 3241 w 10000"/>
                <a:gd name="connsiteY615" fmla="*/ 9716 h 10000"/>
                <a:gd name="connsiteX616" fmla="*/ 3262 w 10000"/>
                <a:gd name="connsiteY616" fmla="*/ 9743 h 10000"/>
                <a:gd name="connsiteX617" fmla="*/ 3294 w 10000"/>
                <a:gd name="connsiteY617" fmla="*/ 9764 h 10000"/>
                <a:gd name="connsiteX618" fmla="*/ 3326 w 10000"/>
                <a:gd name="connsiteY618" fmla="*/ 9784 h 10000"/>
                <a:gd name="connsiteX619" fmla="*/ 3348 w 10000"/>
                <a:gd name="connsiteY619" fmla="*/ 9797 h 10000"/>
                <a:gd name="connsiteX620" fmla="*/ 3390 w 10000"/>
                <a:gd name="connsiteY620" fmla="*/ 9818 h 10000"/>
                <a:gd name="connsiteX621" fmla="*/ 3422 w 10000"/>
                <a:gd name="connsiteY621" fmla="*/ 9838 h 10000"/>
                <a:gd name="connsiteX622" fmla="*/ 3465 w 10000"/>
                <a:gd name="connsiteY622" fmla="*/ 9845 h 10000"/>
                <a:gd name="connsiteX623" fmla="*/ 3497 w 10000"/>
                <a:gd name="connsiteY623" fmla="*/ 9865 h 10000"/>
                <a:gd name="connsiteX624" fmla="*/ 3529 w 10000"/>
                <a:gd name="connsiteY624" fmla="*/ 9865 h 10000"/>
                <a:gd name="connsiteX625" fmla="*/ 3540 w 10000"/>
                <a:gd name="connsiteY625" fmla="*/ 9872 h 10000"/>
                <a:gd name="connsiteX626" fmla="*/ 3551 w 10000"/>
                <a:gd name="connsiteY626" fmla="*/ 9872 h 10000"/>
                <a:gd name="connsiteX627" fmla="*/ 3572 w 10000"/>
                <a:gd name="connsiteY627" fmla="*/ 9872 h 10000"/>
                <a:gd name="connsiteX628" fmla="*/ 3583 w 10000"/>
                <a:gd name="connsiteY628" fmla="*/ 9872 h 10000"/>
                <a:gd name="connsiteX629" fmla="*/ 3594 w 10000"/>
                <a:gd name="connsiteY629" fmla="*/ 9872 h 10000"/>
                <a:gd name="connsiteX630" fmla="*/ 3615 w 10000"/>
                <a:gd name="connsiteY630" fmla="*/ 9872 h 10000"/>
                <a:gd name="connsiteX631" fmla="*/ 3626 w 10000"/>
                <a:gd name="connsiteY631" fmla="*/ 9872 h 10000"/>
                <a:gd name="connsiteX632" fmla="*/ 3658 w 10000"/>
                <a:gd name="connsiteY632" fmla="*/ 9892 h 10000"/>
                <a:gd name="connsiteX633" fmla="*/ 3679 w 10000"/>
                <a:gd name="connsiteY633" fmla="*/ 9899 h 10000"/>
                <a:gd name="connsiteX634" fmla="*/ 3711 w 10000"/>
                <a:gd name="connsiteY634" fmla="*/ 9905 h 10000"/>
                <a:gd name="connsiteX635" fmla="*/ 3743 w 10000"/>
                <a:gd name="connsiteY635" fmla="*/ 9905 h 10000"/>
                <a:gd name="connsiteX636" fmla="*/ 3786 w 10000"/>
                <a:gd name="connsiteY636" fmla="*/ 9905 h 10000"/>
                <a:gd name="connsiteX637" fmla="*/ 3818 w 10000"/>
                <a:gd name="connsiteY637" fmla="*/ 9919 h 10000"/>
                <a:gd name="connsiteX638" fmla="*/ 3861 w 10000"/>
                <a:gd name="connsiteY638" fmla="*/ 9926 h 10000"/>
                <a:gd name="connsiteX639" fmla="*/ 3872 w 10000"/>
                <a:gd name="connsiteY639" fmla="*/ 9946 h 10000"/>
                <a:gd name="connsiteX640" fmla="*/ 3947 w 10000"/>
                <a:gd name="connsiteY640" fmla="*/ 9953 h 10000"/>
                <a:gd name="connsiteX641" fmla="*/ 4000 w 10000"/>
                <a:gd name="connsiteY641" fmla="*/ 9966 h 10000"/>
                <a:gd name="connsiteX642" fmla="*/ 4075 w 10000"/>
                <a:gd name="connsiteY642" fmla="*/ 9973 h 10000"/>
                <a:gd name="connsiteX643" fmla="*/ 4128 w 10000"/>
                <a:gd name="connsiteY643" fmla="*/ 9973 h 10000"/>
                <a:gd name="connsiteX644" fmla="*/ 4203 w 10000"/>
                <a:gd name="connsiteY644" fmla="*/ 9980 h 10000"/>
                <a:gd name="connsiteX645" fmla="*/ 4278 w 10000"/>
                <a:gd name="connsiteY645" fmla="*/ 9993 h 10000"/>
                <a:gd name="connsiteX646" fmla="*/ 4332 w 10000"/>
                <a:gd name="connsiteY646" fmla="*/ 9993 h 10000"/>
                <a:gd name="connsiteX647" fmla="*/ 4406 w 10000"/>
                <a:gd name="connsiteY64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610 w 10000"/>
                <a:gd name="connsiteY542" fmla="*/ 6516 h 10000"/>
                <a:gd name="connsiteX543" fmla="*/ 856 w 10000"/>
                <a:gd name="connsiteY543" fmla="*/ 6496 h 10000"/>
                <a:gd name="connsiteX544" fmla="*/ 1102 w 10000"/>
                <a:gd name="connsiteY544" fmla="*/ 6482 h 10000"/>
                <a:gd name="connsiteX545" fmla="*/ 1348 w 10000"/>
                <a:gd name="connsiteY545" fmla="*/ 6469 h 10000"/>
                <a:gd name="connsiteX546" fmla="*/ 1594 w 10000"/>
                <a:gd name="connsiteY546" fmla="*/ 6462 h 10000"/>
                <a:gd name="connsiteX547" fmla="*/ 1840 w 10000"/>
                <a:gd name="connsiteY547" fmla="*/ 6455 h 10000"/>
                <a:gd name="connsiteX548" fmla="*/ 2086 w 10000"/>
                <a:gd name="connsiteY548" fmla="*/ 6442 h 10000"/>
                <a:gd name="connsiteX549" fmla="*/ 2321 w 10000"/>
                <a:gd name="connsiteY549" fmla="*/ 6435 h 10000"/>
                <a:gd name="connsiteX550" fmla="*/ 2417 w 10000"/>
                <a:gd name="connsiteY550" fmla="*/ 6482 h 10000"/>
                <a:gd name="connsiteX551" fmla="*/ 2513 w 10000"/>
                <a:gd name="connsiteY551" fmla="*/ 6516 h 10000"/>
                <a:gd name="connsiteX552" fmla="*/ 2631 w 10000"/>
                <a:gd name="connsiteY552" fmla="*/ 6543 h 10000"/>
                <a:gd name="connsiteX553" fmla="*/ 2727 w 10000"/>
                <a:gd name="connsiteY553" fmla="*/ 6556 h 10000"/>
                <a:gd name="connsiteX554" fmla="*/ 2845 w 10000"/>
                <a:gd name="connsiteY554" fmla="*/ 6563 h 10000"/>
                <a:gd name="connsiteX555" fmla="*/ 2973 w 10000"/>
                <a:gd name="connsiteY555" fmla="*/ 6570 h 10000"/>
                <a:gd name="connsiteX556" fmla="*/ 3091 w 10000"/>
                <a:gd name="connsiteY556" fmla="*/ 6570 h 10000"/>
                <a:gd name="connsiteX557" fmla="*/ 3209 w 10000"/>
                <a:gd name="connsiteY557" fmla="*/ 6563 h 10000"/>
                <a:gd name="connsiteX558" fmla="*/ 3209 w 10000"/>
                <a:gd name="connsiteY558" fmla="*/ 6590 h 10000"/>
                <a:gd name="connsiteX559" fmla="*/ 3187 w 10000"/>
                <a:gd name="connsiteY559" fmla="*/ 6624 h 10000"/>
                <a:gd name="connsiteX560" fmla="*/ 3187 w 10000"/>
                <a:gd name="connsiteY560" fmla="*/ 6651 h 10000"/>
                <a:gd name="connsiteX561" fmla="*/ 3187 w 10000"/>
                <a:gd name="connsiteY561" fmla="*/ 6678 h 10000"/>
                <a:gd name="connsiteX562" fmla="*/ 3176 w 10000"/>
                <a:gd name="connsiteY562" fmla="*/ 6712 h 10000"/>
                <a:gd name="connsiteX563" fmla="*/ 3176 w 10000"/>
                <a:gd name="connsiteY563" fmla="*/ 6739 h 10000"/>
                <a:gd name="connsiteX564" fmla="*/ 3166 w 10000"/>
                <a:gd name="connsiteY564" fmla="*/ 6766 h 10000"/>
                <a:gd name="connsiteX565" fmla="*/ 3166 w 10000"/>
                <a:gd name="connsiteY565" fmla="*/ 6793 h 10000"/>
                <a:gd name="connsiteX566" fmla="*/ 3134 w 10000"/>
                <a:gd name="connsiteY566" fmla="*/ 6989 h 10000"/>
                <a:gd name="connsiteX567" fmla="*/ 3134 w 10000"/>
                <a:gd name="connsiteY567" fmla="*/ 7184 h 10000"/>
                <a:gd name="connsiteX568" fmla="*/ 3144 w 10000"/>
                <a:gd name="connsiteY568" fmla="*/ 7380 h 10000"/>
                <a:gd name="connsiteX569" fmla="*/ 3176 w 10000"/>
                <a:gd name="connsiteY569" fmla="*/ 7576 h 10000"/>
                <a:gd name="connsiteX570" fmla="*/ 3219 w 10000"/>
                <a:gd name="connsiteY570" fmla="*/ 7765 h 10000"/>
                <a:gd name="connsiteX571" fmla="*/ 3283 w 10000"/>
                <a:gd name="connsiteY571" fmla="*/ 7968 h 10000"/>
                <a:gd name="connsiteX572" fmla="*/ 3348 w 10000"/>
                <a:gd name="connsiteY572" fmla="*/ 8157 h 10000"/>
                <a:gd name="connsiteX573" fmla="*/ 3422 w 10000"/>
                <a:gd name="connsiteY573" fmla="*/ 8339 h 10000"/>
                <a:gd name="connsiteX574" fmla="*/ 3711 w 10000"/>
                <a:gd name="connsiteY574" fmla="*/ 8852 h 10000"/>
                <a:gd name="connsiteX575" fmla="*/ 3294 w 10000"/>
                <a:gd name="connsiteY575" fmla="*/ 8832 h 10000"/>
                <a:gd name="connsiteX576" fmla="*/ 2856 w 10000"/>
                <a:gd name="connsiteY576" fmla="*/ 8832 h 10000"/>
                <a:gd name="connsiteX577" fmla="*/ 2642 w 10000"/>
                <a:gd name="connsiteY577" fmla="*/ 8832 h 10000"/>
                <a:gd name="connsiteX578" fmla="*/ 2428 w 10000"/>
                <a:gd name="connsiteY578" fmla="*/ 8845 h 10000"/>
                <a:gd name="connsiteX579" fmla="*/ 2214 w 10000"/>
                <a:gd name="connsiteY579" fmla="*/ 8859 h 10000"/>
                <a:gd name="connsiteX580" fmla="*/ 1989 w 10000"/>
                <a:gd name="connsiteY580" fmla="*/ 8879 h 10000"/>
                <a:gd name="connsiteX581" fmla="*/ 1786 w 10000"/>
                <a:gd name="connsiteY581" fmla="*/ 8906 h 10000"/>
                <a:gd name="connsiteX582" fmla="*/ 1572 w 10000"/>
                <a:gd name="connsiteY582" fmla="*/ 8933 h 10000"/>
                <a:gd name="connsiteX583" fmla="*/ 1369 w 10000"/>
                <a:gd name="connsiteY583" fmla="*/ 8967 h 10000"/>
                <a:gd name="connsiteX584" fmla="*/ 1166 w 10000"/>
                <a:gd name="connsiteY584" fmla="*/ 9014 h 10000"/>
                <a:gd name="connsiteX585" fmla="*/ 984 w 10000"/>
                <a:gd name="connsiteY585" fmla="*/ 9068 h 10000"/>
                <a:gd name="connsiteX586" fmla="*/ 791 w 10000"/>
                <a:gd name="connsiteY586" fmla="*/ 9136 h 10000"/>
                <a:gd name="connsiteX587" fmla="*/ 610 w 10000"/>
                <a:gd name="connsiteY587" fmla="*/ 9196 h 10000"/>
                <a:gd name="connsiteX588" fmla="*/ 439 w 10000"/>
                <a:gd name="connsiteY588" fmla="*/ 9278 h 10000"/>
                <a:gd name="connsiteX589" fmla="*/ 406 w 10000"/>
                <a:gd name="connsiteY589" fmla="*/ 9305 h 10000"/>
                <a:gd name="connsiteX590" fmla="*/ 385 w 10000"/>
                <a:gd name="connsiteY590" fmla="*/ 9332 h 10000"/>
                <a:gd name="connsiteX591" fmla="*/ 364 w 10000"/>
                <a:gd name="connsiteY591" fmla="*/ 9359 h 10000"/>
                <a:gd name="connsiteX592" fmla="*/ 342 w 10000"/>
                <a:gd name="connsiteY592" fmla="*/ 9392 h 10000"/>
                <a:gd name="connsiteX593" fmla="*/ 332 w 10000"/>
                <a:gd name="connsiteY593" fmla="*/ 9419 h 10000"/>
                <a:gd name="connsiteX594" fmla="*/ 321 w 10000"/>
                <a:gd name="connsiteY594" fmla="*/ 9446 h 10000"/>
                <a:gd name="connsiteX595" fmla="*/ 321 w 10000"/>
                <a:gd name="connsiteY595" fmla="*/ 9473 h 10000"/>
                <a:gd name="connsiteX596" fmla="*/ 321 w 10000"/>
                <a:gd name="connsiteY596" fmla="*/ 9500 h 10000"/>
                <a:gd name="connsiteX597" fmla="*/ 492 w 10000"/>
                <a:gd name="connsiteY597" fmla="*/ 9534 h 10000"/>
                <a:gd name="connsiteX598" fmla="*/ 663 w 10000"/>
                <a:gd name="connsiteY598" fmla="*/ 9554 h 10000"/>
                <a:gd name="connsiteX599" fmla="*/ 834 w 10000"/>
                <a:gd name="connsiteY599" fmla="*/ 9581 h 10000"/>
                <a:gd name="connsiteX600" fmla="*/ 1016 w 10000"/>
                <a:gd name="connsiteY600" fmla="*/ 9588 h 10000"/>
                <a:gd name="connsiteX601" fmla="*/ 1369 w 10000"/>
                <a:gd name="connsiteY601" fmla="*/ 9602 h 10000"/>
                <a:gd name="connsiteX602" fmla="*/ 1733 w 10000"/>
                <a:gd name="connsiteY602" fmla="*/ 9588 h 10000"/>
                <a:gd name="connsiteX603" fmla="*/ 2096 w 10000"/>
                <a:gd name="connsiteY603" fmla="*/ 9575 h 10000"/>
                <a:gd name="connsiteX604" fmla="*/ 2460 w 10000"/>
                <a:gd name="connsiteY604" fmla="*/ 9561 h 10000"/>
                <a:gd name="connsiteX605" fmla="*/ 2813 w 10000"/>
                <a:gd name="connsiteY605" fmla="*/ 9554 h 10000"/>
                <a:gd name="connsiteX606" fmla="*/ 3176 w 10000"/>
                <a:gd name="connsiteY606" fmla="*/ 9561 h 10000"/>
                <a:gd name="connsiteX607" fmla="*/ 3176 w 10000"/>
                <a:gd name="connsiteY607" fmla="*/ 9581 h 10000"/>
                <a:gd name="connsiteX608" fmla="*/ 3187 w 10000"/>
                <a:gd name="connsiteY608" fmla="*/ 9602 h 10000"/>
                <a:gd name="connsiteX609" fmla="*/ 3187 w 10000"/>
                <a:gd name="connsiteY609" fmla="*/ 9615 h 10000"/>
                <a:gd name="connsiteX610" fmla="*/ 3187 w 10000"/>
                <a:gd name="connsiteY610" fmla="*/ 9635 h 10000"/>
                <a:gd name="connsiteX611" fmla="*/ 3209 w 10000"/>
                <a:gd name="connsiteY611" fmla="*/ 9662 h 10000"/>
                <a:gd name="connsiteX612" fmla="*/ 3219 w 10000"/>
                <a:gd name="connsiteY612" fmla="*/ 9683 h 10000"/>
                <a:gd name="connsiteX613" fmla="*/ 3219 w 10000"/>
                <a:gd name="connsiteY613" fmla="*/ 9696 h 10000"/>
                <a:gd name="connsiteX614" fmla="*/ 3241 w 10000"/>
                <a:gd name="connsiteY614" fmla="*/ 9716 h 10000"/>
                <a:gd name="connsiteX615" fmla="*/ 3262 w 10000"/>
                <a:gd name="connsiteY615" fmla="*/ 9743 h 10000"/>
                <a:gd name="connsiteX616" fmla="*/ 3294 w 10000"/>
                <a:gd name="connsiteY616" fmla="*/ 9764 h 10000"/>
                <a:gd name="connsiteX617" fmla="*/ 3326 w 10000"/>
                <a:gd name="connsiteY617" fmla="*/ 9784 h 10000"/>
                <a:gd name="connsiteX618" fmla="*/ 3348 w 10000"/>
                <a:gd name="connsiteY618" fmla="*/ 9797 h 10000"/>
                <a:gd name="connsiteX619" fmla="*/ 3390 w 10000"/>
                <a:gd name="connsiteY619" fmla="*/ 9818 h 10000"/>
                <a:gd name="connsiteX620" fmla="*/ 3422 w 10000"/>
                <a:gd name="connsiteY620" fmla="*/ 9838 h 10000"/>
                <a:gd name="connsiteX621" fmla="*/ 3465 w 10000"/>
                <a:gd name="connsiteY621" fmla="*/ 9845 h 10000"/>
                <a:gd name="connsiteX622" fmla="*/ 3497 w 10000"/>
                <a:gd name="connsiteY622" fmla="*/ 9865 h 10000"/>
                <a:gd name="connsiteX623" fmla="*/ 3529 w 10000"/>
                <a:gd name="connsiteY623" fmla="*/ 9865 h 10000"/>
                <a:gd name="connsiteX624" fmla="*/ 3540 w 10000"/>
                <a:gd name="connsiteY624" fmla="*/ 9872 h 10000"/>
                <a:gd name="connsiteX625" fmla="*/ 3551 w 10000"/>
                <a:gd name="connsiteY625" fmla="*/ 9872 h 10000"/>
                <a:gd name="connsiteX626" fmla="*/ 3572 w 10000"/>
                <a:gd name="connsiteY626" fmla="*/ 9872 h 10000"/>
                <a:gd name="connsiteX627" fmla="*/ 3583 w 10000"/>
                <a:gd name="connsiteY627" fmla="*/ 9872 h 10000"/>
                <a:gd name="connsiteX628" fmla="*/ 3594 w 10000"/>
                <a:gd name="connsiteY628" fmla="*/ 9872 h 10000"/>
                <a:gd name="connsiteX629" fmla="*/ 3615 w 10000"/>
                <a:gd name="connsiteY629" fmla="*/ 9872 h 10000"/>
                <a:gd name="connsiteX630" fmla="*/ 3626 w 10000"/>
                <a:gd name="connsiteY630" fmla="*/ 9872 h 10000"/>
                <a:gd name="connsiteX631" fmla="*/ 3658 w 10000"/>
                <a:gd name="connsiteY631" fmla="*/ 9892 h 10000"/>
                <a:gd name="connsiteX632" fmla="*/ 3679 w 10000"/>
                <a:gd name="connsiteY632" fmla="*/ 9899 h 10000"/>
                <a:gd name="connsiteX633" fmla="*/ 3711 w 10000"/>
                <a:gd name="connsiteY633" fmla="*/ 9905 h 10000"/>
                <a:gd name="connsiteX634" fmla="*/ 3743 w 10000"/>
                <a:gd name="connsiteY634" fmla="*/ 9905 h 10000"/>
                <a:gd name="connsiteX635" fmla="*/ 3786 w 10000"/>
                <a:gd name="connsiteY635" fmla="*/ 9905 h 10000"/>
                <a:gd name="connsiteX636" fmla="*/ 3818 w 10000"/>
                <a:gd name="connsiteY636" fmla="*/ 9919 h 10000"/>
                <a:gd name="connsiteX637" fmla="*/ 3861 w 10000"/>
                <a:gd name="connsiteY637" fmla="*/ 9926 h 10000"/>
                <a:gd name="connsiteX638" fmla="*/ 3872 w 10000"/>
                <a:gd name="connsiteY638" fmla="*/ 9946 h 10000"/>
                <a:gd name="connsiteX639" fmla="*/ 3947 w 10000"/>
                <a:gd name="connsiteY639" fmla="*/ 9953 h 10000"/>
                <a:gd name="connsiteX640" fmla="*/ 4000 w 10000"/>
                <a:gd name="connsiteY640" fmla="*/ 9966 h 10000"/>
                <a:gd name="connsiteX641" fmla="*/ 4075 w 10000"/>
                <a:gd name="connsiteY641" fmla="*/ 9973 h 10000"/>
                <a:gd name="connsiteX642" fmla="*/ 4128 w 10000"/>
                <a:gd name="connsiteY642" fmla="*/ 9973 h 10000"/>
                <a:gd name="connsiteX643" fmla="*/ 4203 w 10000"/>
                <a:gd name="connsiteY643" fmla="*/ 9980 h 10000"/>
                <a:gd name="connsiteX644" fmla="*/ 4278 w 10000"/>
                <a:gd name="connsiteY644" fmla="*/ 9993 h 10000"/>
                <a:gd name="connsiteX645" fmla="*/ 4332 w 10000"/>
                <a:gd name="connsiteY645" fmla="*/ 9993 h 10000"/>
                <a:gd name="connsiteX646" fmla="*/ 4406 w 10000"/>
                <a:gd name="connsiteY64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610 w 10000"/>
                <a:gd name="connsiteY541" fmla="*/ 6516 h 10000"/>
                <a:gd name="connsiteX542" fmla="*/ 856 w 10000"/>
                <a:gd name="connsiteY542" fmla="*/ 6496 h 10000"/>
                <a:gd name="connsiteX543" fmla="*/ 1102 w 10000"/>
                <a:gd name="connsiteY543" fmla="*/ 6482 h 10000"/>
                <a:gd name="connsiteX544" fmla="*/ 1348 w 10000"/>
                <a:gd name="connsiteY544" fmla="*/ 6469 h 10000"/>
                <a:gd name="connsiteX545" fmla="*/ 1594 w 10000"/>
                <a:gd name="connsiteY545" fmla="*/ 6462 h 10000"/>
                <a:gd name="connsiteX546" fmla="*/ 1840 w 10000"/>
                <a:gd name="connsiteY546" fmla="*/ 6455 h 10000"/>
                <a:gd name="connsiteX547" fmla="*/ 2086 w 10000"/>
                <a:gd name="connsiteY547" fmla="*/ 6442 h 10000"/>
                <a:gd name="connsiteX548" fmla="*/ 2321 w 10000"/>
                <a:gd name="connsiteY548" fmla="*/ 6435 h 10000"/>
                <a:gd name="connsiteX549" fmla="*/ 2417 w 10000"/>
                <a:gd name="connsiteY549" fmla="*/ 6482 h 10000"/>
                <a:gd name="connsiteX550" fmla="*/ 2513 w 10000"/>
                <a:gd name="connsiteY550" fmla="*/ 6516 h 10000"/>
                <a:gd name="connsiteX551" fmla="*/ 2631 w 10000"/>
                <a:gd name="connsiteY551" fmla="*/ 6543 h 10000"/>
                <a:gd name="connsiteX552" fmla="*/ 2727 w 10000"/>
                <a:gd name="connsiteY552" fmla="*/ 6556 h 10000"/>
                <a:gd name="connsiteX553" fmla="*/ 2845 w 10000"/>
                <a:gd name="connsiteY553" fmla="*/ 6563 h 10000"/>
                <a:gd name="connsiteX554" fmla="*/ 2973 w 10000"/>
                <a:gd name="connsiteY554" fmla="*/ 6570 h 10000"/>
                <a:gd name="connsiteX555" fmla="*/ 3091 w 10000"/>
                <a:gd name="connsiteY555" fmla="*/ 6570 h 10000"/>
                <a:gd name="connsiteX556" fmla="*/ 3209 w 10000"/>
                <a:gd name="connsiteY556" fmla="*/ 6563 h 10000"/>
                <a:gd name="connsiteX557" fmla="*/ 3209 w 10000"/>
                <a:gd name="connsiteY557" fmla="*/ 6590 h 10000"/>
                <a:gd name="connsiteX558" fmla="*/ 3187 w 10000"/>
                <a:gd name="connsiteY558" fmla="*/ 6624 h 10000"/>
                <a:gd name="connsiteX559" fmla="*/ 3187 w 10000"/>
                <a:gd name="connsiteY559" fmla="*/ 6651 h 10000"/>
                <a:gd name="connsiteX560" fmla="*/ 3187 w 10000"/>
                <a:gd name="connsiteY560" fmla="*/ 6678 h 10000"/>
                <a:gd name="connsiteX561" fmla="*/ 3176 w 10000"/>
                <a:gd name="connsiteY561" fmla="*/ 6712 h 10000"/>
                <a:gd name="connsiteX562" fmla="*/ 3176 w 10000"/>
                <a:gd name="connsiteY562" fmla="*/ 6739 h 10000"/>
                <a:gd name="connsiteX563" fmla="*/ 3166 w 10000"/>
                <a:gd name="connsiteY563" fmla="*/ 6766 h 10000"/>
                <a:gd name="connsiteX564" fmla="*/ 3166 w 10000"/>
                <a:gd name="connsiteY564" fmla="*/ 6793 h 10000"/>
                <a:gd name="connsiteX565" fmla="*/ 3134 w 10000"/>
                <a:gd name="connsiteY565" fmla="*/ 6989 h 10000"/>
                <a:gd name="connsiteX566" fmla="*/ 3134 w 10000"/>
                <a:gd name="connsiteY566" fmla="*/ 7184 h 10000"/>
                <a:gd name="connsiteX567" fmla="*/ 3144 w 10000"/>
                <a:gd name="connsiteY567" fmla="*/ 7380 h 10000"/>
                <a:gd name="connsiteX568" fmla="*/ 3176 w 10000"/>
                <a:gd name="connsiteY568" fmla="*/ 7576 h 10000"/>
                <a:gd name="connsiteX569" fmla="*/ 3219 w 10000"/>
                <a:gd name="connsiteY569" fmla="*/ 7765 h 10000"/>
                <a:gd name="connsiteX570" fmla="*/ 3283 w 10000"/>
                <a:gd name="connsiteY570" fmla="*/ 7968 h 10000"/>
                <a:gd name="connsiteX571" fmla="*/ 3348 w 10000"/>
                <a:gd name="connsiteY571" fmla="*/ 8157 h 10000"/>
                <a:gd name="connsiteX572" fmla="*/ 3422 w 10000"/>
                <a:gd name="connsiteY572" fmla="*/ 8339 h 10000"/>
                <a:gd name="connsiteX573" fmla="*/ 3711 w 10000"/>
                <a:gd name="connsiteY573" fmla="*/ 8852 h 10000"/>
                <a:gd name="connsiteX574" fmla="*/ 3294 w 10000"/>
                <a:gd name="connsiteY574" fmla="*/ 8832 h 10000"/>
                <a:gd name="connsiteX575" fmla="*/ 2856 w 10000"/>
                <a:gd name="connsiteY575" fmla="*/ 8832 h 10000"/>
                <a:gd name="connsiteX576" fmla="*/ 2642 w 10000"/>
                <a:gd name="connsiteY576" fmla="*/ 8832 h 10000"/>
                <a:gd name="connsiteX577" fmla="*/ 2428 w 10000"/>
                <a:gd name="connsiteY577" fmla="*/ 8845 h 10000"/>
                <a:gd name="connsiteX578" fmla="*/ 2214 w 10000"/>
                <a:gd name="connsiteY578" fmla="*/ 8859 h 10000"/>
                <a:gd name="connsiteX579" fmla="*/ 1989 w 10000"/>
                <a:gd name="connsiteY579" fmla="*/ 8879 h 10000"/>
                <a:gd name="connsiteX580" fmla="*/ 1786 w 10000"/>
                <a:gd name="connsiteY580" fmla="*/ 8906 h 10000"/>
                <a:gd name="connsiteX581" fmla="*/ 1572 w 10000"/>
                <a:gd name="connsiteY581" fmla="*/ 8933 h 10000"/>
                <a:gd name="connsiteX582" fmla="*/ 1369 w 10000"/>
                <a:gd name="connsiteY582" fmla="*/ 8967 h 10000"/>
                <a:gd name="connsiteX583" fmla="*/ 1166 w 10000"/>
                <a:gd name="connsiteY583" fmla="*/ 9014 h 10000"/>
                <a:gd name="connsiteX584" fmla="*/ 984 w 10000"/>
                <a:gd name="connsiteY584" fmla="*/ 9068 h 10000"/>
                <a:gd name="connsiteX585" fmla="*/ 791 w 10000"/>
                <a:gd name="connsiteY585" fmla="*/ 9136 h 10000"/>
                <a:gd name="connsiteX586" fmla="*/ 610 w 10000"/>
                <a:gd name="connsiteY586" fmla="*/ 9196 h 10000"/>
                <a:gd name="connsiteX587" fmla="*/ 439 w 10000"/>
                <a:gd name="connsiteY587" fmla="*/ 9278 h 10000"/>
                <a:gd name="connsiteX588" fmla="*/ 406 w 10000"/>
                <a:gd name="connsiteY588" fmla="*/ 9305 h 10000"/>
                <a:gd name="connsiteX589" fmla="*/ 385 w 10000"/>
                <a:gd name="connsiteY589" fmla="*/ 9332 h 10000"/>
                <a:gd name="connsiteX590" fmla="*/ 364 w 10000"/>
                <a:gd name="connsiteY590" fmla="*/ 9359 h 10000"/>
                <a:gd name="connsiteX591" fmla="*/ 342 w 10000"/>
                <a:gd name="connsiteY591" fmla="*/ 9392 h 10000"/>
                <a:gd name="connsiteX592" fmla="*/ 332 w 10000"/>
                <a:gd name="connsiteY592" fmla="*/ 9419 h 10000"/>
                <a:gd name="connsiteX593" fmla="*/ 321 w 10000"/>
                <a:gd name="connsiteY593" fmla="*/ 9446 h 10000"/>
                <a:gd name="connsiteX594" fmla="*/ 321 w 10000"/>
                <a:gd name="connsiteY594" fmla="*/ 9473 h 10000"/>
                <a:gd name="connsiteX595" fmla="*/ 321 w 10000"/>
                <a:gd name="connsiteY595" fmla="*/ 9500 h 10000"/>
                <a:gd name="connsiteX596" fmla="*/ 492 w 10000"/>
                <a:gd name="connsiteY596" fmla="*/ 9534 h 10000"/>
                <a:gd name="connsiteX597" fmla="*/ 663 w 10000"/>
                <a:gd name="connsiteY597" fmla="*/ 9554 h 10000"/>
                <a:gd name="connsiteX598" fmla="*/ 834 w 10000"/>
                <a:gd name="connsiteY598" fmla="*/ 9581 h 10000"/>
                <a:gd name="connsiteX599" fmla="*/ 1016 w 10000"/>
                <a:gd name="connsiteY599" fmla="*/ 9588 h 10000"/>
                <a:gd name="connsiteX600" fmla="*/ 1369 w 10000"/>
                <a:gd name="connsiteY600" fmla="*/ 9602 h 10000"/>
                <a:gd name="connsiteX601" fmla="*/ 1733 w 10000"/>
                <a:gd name="connsiteY601" fmla="*/ 9588 h 10000"/>
                <a:gd name="connsiteX602" fmla="*/ 2096 w 10000"/>
                <a:gd name="connsiteY602" fmla="*/ 9575 h 10000"/>
                <a:gd name="connsiteX603" fmla="*/ 2460 w 10000"/>
                <a:gd name="connsiteY603" fmla="*/ 9561 h 10000"/>
                <a:gd name="connsiteX604" fmla="*/ 2813 w 10000"/>
                <a:gd name="connsiteY604" fmla="*/ 9554 h 10000"/>
                <a:gd name="connsiteX605" fmla="*/ 3176 w 10000"/>
                <a:gd name="connsiteY605" fmla="*/ 9561 h 10000"/>
                <a:gd name="connsiteX606" fmla="*/ 3176 w 10000"/>
                <a:gd name="connsiteY606" fmla="*/ 9581 h 10000"/>
                <a:gd name="connsiteX607" fmla="*/ 3187 w 10000"/>
                <a:gd name="connsiteY607" fmla="*/ 9602 h 10000"/>
                <a:gd name="connsiteX608" fmla="*/ 3187 w 10000"/>
                <a:gd name="connsiteY608" fmla="*/ 9615 h 10000"/>
                <a:gd name="connsiteX609" fmla="*/ 3187 w 10000"/>
                <a:gd name="connsiteY609" fmla="*/ 9635 h 10000"/>
                <a:gd name="connsiteX610" fmla="*/ 3209 w 10000"/>
                <a:gd name="connsiteY610" fmla="*/ 9662 h 10000"/>
                <a:gd name="connsiteX611" fmla="*/ 3219 w 10000"/>
                <a:gd name="connsiteY611" fmla="*/ 9683 h 10000"/>
                <a:gd name="connsiteX612" fmla="*/ 3219 w 10000"/>
                <a:gd name="connsiteY612" fmla="*/ 9696 h 10000"/>
                <a:gd name="connsiteX613" fmla="*/ 3241 w 10000"/>
                <a:gd name="connsiteY613" fmla="*/ 9716 h 10000"/>
                <a:gd name="connsiteX614" fmla="*/ 3262 w 10000"/>
                <a:gd name="connsiteY614" fmla="*/ 9743 h 10000"/>
                <a:gd name="connsiteX615" fmla="*/ 3294 w 10000"/>
                <a:gd name="connsiteY615" fmla="*/ 9764 h 10000"/>
                <a:gd name="connsiteX616" fmla="*/ 3326 w 10000"/>
                <a:gd name="connsiteY616" fmla="*/ 9784 h 10000"/>
                <a:gd name="connsiteX617" fmla="*/ 3348 w 10000"/>
                <a:gd name="connsiteY617" fmla="*/ 9797 h 10000"/>
                <a:gd name="connsiteX618" fmla="*/ 3390 w 10000"/>
                <a:gd name="connsiteY618" fmla="*/ 9818 h 10000"/>
                <a:gd name="connsiteX619" fmla="*/ 3422 w 10000"/>
                <a:gd name="connsiteY619" fmla="*/ 9838 h 10000"/>
                <a:gd name="connsiteX620" fmla="*/ 3465 w 10000"/>
                <a:gd name="connsiteY620" fmla="*/ 9845 h 10000"/>
                <a:gd name="connsiteX621" fmla="*/ 3497 w 10000"/>
                <a:gd name="connsiteY621" fmla="*/ 9865 h 10000"/>
                <a:gd name="connsiteX622" fmla="*/ 3529 w 10000"/>
                <a:gd name="connsiteY622" fmla="*/ 9865 h 10000"/>
                <a:gd name="connsiteX623" fmla="*/ 3540 w 10000"/>
                <a:gd name="connsiteY623" fmla="*/ 9872 h 10000"/>
                <a:gd name="connsiteX624" fmla="*/ 3551 w 10000"/>
                <a:gd name="connsiteY624" fmla="*/ 9872 h 10000"/>
                <a:gd name="connsiteX625" fmla="*/ 3572 w 10000"/>
                <a:gd name="connsiteY625" fmla="*/ 9872 h 10000"/>
                <a:gd name="connsiteX626" fmla="*/ 3583 w 10000"/>
                <a:gd name="connsiteY626" fmla="*/ 9872 h 10000"/>
                <a:gd name="connsiteX627" fmla="*/ 3594 w 10000"/>
                <a:gd name="connsiteY627" fmla="*/ 9872 h 10000"/>
                <a:gd name="connsiteX628" fmla="*/ 3615 w 10000"/>
                <a:gd name="connsiteY628" fmla="*/ 9872 h 10000"/>
                <a:gd name="connsiteX629" fmla="*/ 3626 w 10000"/>
                <a:gd name="connsiteY629" fmla="*/ 9872 h 10000"/>
                <a:gd name="connsiteX630" fmla="*/ 3658 w 10000"/>
                <a:gd name="connsiteY630" fmla="*/ 9892 h 10000"/>
                <a:gd name="connsiteX631" fmla="*/ 3679 w 10000"/>
                <a:gd name="connsiteY631" fmla="*/ 9899 h 10000"/>
                <a:gd name="connsiteX632" fmla="*/ 3711 w 10000"/>
                <a:gd name="connsiteY632" fmla="*/ 9905 h 10000"/>
                <a:gd name="connsiteX633" fmla="*/ 3743 w 10000"/>
                <a:gd name="connsiteY633" fmla="*/ 9905 h 10000"/>
                <a:gd name="connsiteX634" fmla="*/ 3786 w 10000"/>
                <a:gd name="connsiteY634" fmla="*/ 9905 h 10000"/>
                <a:gd name="connsiteX635" fmla="*/ 3818 w 10000"/>
                <a:gd name="connsiteY635" fmla="*/ 9919 h 10000"/>
                <a:gd name="connsiteX636" fmla="*/ 3861 w 10000"/>
                <a:gd name="connsiteY636" fmla="*/ 9926 h 10000"/>
                <a:gd name="connsiteX637" fmla="*/ 3872 w 10000"/>
                <a:gd name="connsiteY637" fmla="*/ 9946 h 10000"/>
                <a:gd name="connsiteX638" fmla="*/ 3947 w 10000"/>
                <a:gd name="connsiteY638" fmla="*/ 9953 h 10000"/>
                <a:gd name="connsiteX639" fmla="*/ 4000 w 10000"/>
                <a:gd name="connsiteY639" fmla="*/ 9966 h 10000"/>
                <a:gd name="connsiteX640" fmla="*/ 4075 w 10000"/>
                <a:gd name="connsiteY640" fmla="*/ 9973 h 10000"/>
                <a:gd name="connsiteX641" fmla="*/ 4128 w 10000"/>
                <a:gd name="connsiteY641" fmla="*/ 9973 h 10000"/>
                <a:gd name="connsiteX642" fmla="*/ 4203 w 10000"/>
                <a:gd name="connsiteY642" fmla="*/ 9980 h 10000"/>
                <a:gd name="connsiteX643" fmla="*/ 4278 w 10000"/>
                <a:gd name="connsiteY643" fmla="*/ 9993 h 10000"/>
                <a:gd name="connsiteX644" fmla="*/ 4332 w 10000"/>
                <a:gd name="connsiteY644" fmla="*/ 9993 h 10000"/>
                <a:gd name="connsiteX645" fmla="*/ 4406 w 10000"/>
                <a:gd name="connsiteY64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856 w 10000"/>
                <a:gd name="connsiteY541" fmla="*/ 6496 h 10000"/>
                <a:gd name="connsiteX542" fmla="*/ 1102 w 10000"/>
                <a:gd name="connsiteY542" fmla="*/ 6482 h 10000"/>
                <a:gd name="connsiteX543" fmla="*/ 1348 w 10000"/>
                <a:gd name="connsiteY543" fmla="*/ 6469 h 10000"/>
                <a:gd name="connsiteX544" fmla="*/ 1594 w 10000"/>
                <a:gd name="connsiteY544" fmla="*/ 6462 h 10000"/>
                <a:gd name="connsiteX545" fmla="*/ 1840 w 10000"/>
                <a:gd name="connsiteY545" fmla="*/ 6455 h 10000"/>
                <a:gd name="connsiteX546" fmla="*/ 2086 w 10000"/>
                <a:gd name="connsiteY546" fmla="*/ 6442 h 10000"/>
                <a:gd name="connsiteX547" fmla="*/ 2321 w 10000"/>
                <a:gd name="connsiteY547" fmla="*/ 6435 h 10000"/>
                <a:gd name="connsiteX548" fmla="*/ 2417 w 10000"/>
                <a:gd name="connsiteY548" fmla="*/ 6482 h 10000"/>
                <a:gd name="connsiteX549" fmla="*/ 2513 w 10000"/>
                <a:gd name="connsiteY549" fmla="*/ 6516 h 10000"/>
                <a:gd name="connsiteX550" fmla="*/ 2631 w 10000"/>
                <a:gd name="connsiteY550" fmla="*/ 6543 h 10000"/>
                <a:gd name="connsiteX551" fmla="*/ 2727 w 10000"/>
                <a:gd name="connsiteY551" fmla="*/ 6556 h 10000"/>
                <a:gd name="connsiteX552" fmla="*/ 2845 w 10000"/>
                <a:gd name="connsiteY552" fmla="*/ 6563 h 10000"/>
                <a:gd name="connsiteX553" fmla="*/ 2973 w 10000"/>
                <a:gd name="connsiteY553" fmla="*/ 6570 h 10000"/>
                <a:gd name="connsiteX554" fmla="*/ 3091 w 10000"/>
                <a:gd name="connsiteY554" fmla="*/ 6570 h 10000"/>
                <a:gd name="connsiteX555" fmla="*/ 3209 w 10000"/>
                <a:gd name="connsiteY555" fmla="*/ 6563 h 10000"/>
                <a:gd name="connsiteX556" fmla="*/ 3209 w 10000"/>
                <a:gd name="connsiteY556" fmla="*/ 6590 h 10000"/>
                <a:gd name="connsiteX557" fmla="*/ 3187 w 10000"/>
                <a:gd name="connsiteY557" fmla="*/ 6624 h 10000"/>
                <a:gd name="connsiteX558" fmla="*/ 3187 w 10000"/>
                <a:gd name="connsiteY558" fmla="*/ 6651 h 10000"/>
                <a:gd name="connsiteX559" fmla="*/ 3187 w 10000"/>
                <a:gd name="connsiteY559" fmla="*/ 6678 h 10000"/>
                <a:gd name="connsiteX560" fmla="*/ 3176 w 10000"/>
                <a:gd name="connsiteY560" fmla="*/ 6712 h 10000"/>
                <a:gd name="connsiteX561" fmla="*/ 3176 w 10000"/>
                <a:gd name="connsiteY561" fmla="*/ 6739 h 10000"/>
                <a:gd name="connsiteX562" fmla="*/ 3166 w 10000"/>
                <a:gd name="connsiteY562" fmla="*/ 6766 h 10000"/>
                <a:gd name="connsiteX563" fmla="*/ 3166 w 10000"/>
                <a:gd name="connsiteY563" fmla="*/ 6793 h 10000"/>
                <a:gd name="connsiteX564" fmla="*/ 3134 w 10000"/>
                <a:gd name="connsiteY564" fmla="*/ 6989 h 10000"/>
                <a:gd name="connsiteX565" fmla="*/ 3134 w 10000"/>
                <a:gd name="connsiteY565" fmla="*/ 7184 h 10000"/>
                <a:gd name="connsiteX566" fmla="*/ 3144 w 10000"/>
                <a:gd name="connsiteY566" fmla="*/ 7380 h 10000"/>
                <a:gd name="connsiteX567" fmla="*/ 3176 w 10000"/>
                <a:gd name="connsiteY567" fmla="*/ 7576 h 10000"/>
                <a:gd name="connsiteX568" fmla="*/ 3219 w 10000"/>
                <a:gd name="connsiteY568" fmla="*/ 7765 h 10000"/>
                <a:gd name="connsiteX569" fmla="*/ 3283 w 10000"/>
                <a:gd name="connsiteY569" fmla="*/ 7968 h 10000"/>
                <a:gd name="connsiteX570" fmla="*/ 3348 w 10000"/>
                <a:gd name="connsiteY570" fmla="*/ 8157 h 10000"/>
                <a:gd name="connsiteX571" fmla="*/ 3422 w 10000"/>
                <a:gd name="connsiteY571" fmla="*/ 8339 h 10000"/>
                <a:gd name="connsiteX572" fmla="*/ 3711 w 10000"/>
                <a:gd name="connsiteY572" fmla="*/ 8852 h 10000"/>
                <a:gd name="connsiteX573" fmla="*/ 3294 w 10000"/>
                <a:gd name="connsiteY573" fmla="*/ 8832 h 10000"/>
                <a:gd name="connsiteX574" fmla="*/ 2856 w 10000"/>
                <a:gd name="connsiteY574" fmla="*/ 8832 h 10000"/>
                <a:gd name="connsiteX575" fmla="*/ 2642 w 10000"/>
                <a:gd name="connsiteY575" fmla="*/ 8832 h 10000"/>
                <a:gd name="connsiteX576" fmla="*/ 2428 w 10000"/>
                <a:gd name="connsiteY576" fmla="*/ 8845 h 10000"/>
                <a:gd name="connsiteX577" fmla="*/ 2214 w 10000"/>
                <a:gd name="connsiteY577" fmla="*/ 8859 h 10000"/>
                <a:gd name="connsiteX578" fmla="*/ 1989 w 10000"/>
                <a:gd name="connsiteY578" fmla="*/ 8879 h 10000"/>
                <a:gd name="connsiteX579" fmla="*/ 1786 w 10000"/>
                <a:gd name="connsiteY579" fmla="*/ 8906 h 10000"/>
                <a:gd name="connsiteX580" fmla="*/ 1572 w 10000"/>
                <a:gd name="connsiteY580" fmla="*/ 8933 h 10000"/>
                <a:gd name="connsiteX581" fmla="*/ 1369 w 10000"/>
                <a:gd name="connsiteY581" fmla="*/ 8967 h 10000"/>
                <a:gd name="connsiteX582" fmla="*/ 1166 w 10000"/>
                <a:gd name="connsiteY582" fmla="*/ 9014 h 10000"/>
                <a:gd name="connsiteX583" fmla="*/ 984 w 10000"/>
                <a:gd name="connsiteY583" fmla="*/ 9068 h 10000"/>
                <a:gd name="connsiteX584" fmla="*/ 791 w 10000"/>
                <a:gd name="connsiteY584" fmla="*/ 9136 h 10000"/>
                <a:gd name="connsiteX585" fmla="*/ 610 w 10000"/>
                <a:gd name="connsiteY585" fmla="*/ 9196 h 10000"/>
                <a:gd name="connsiteX586" fmla="*/ 439 w 10000"/>
                <a:gd name="connsiteY586" fmla="*/ 9278 h 10000"/>
                <a:gd name="connsiteX587" fmla="*/ 406 w 10000"/>
                <a:gd name="connsiteY587" fmla="*/ 9305 h 10000"/>
                <a:gd name="connsiteX588" fmla="*/ 385 w 10000"/>
                <a:gd name="connsiteY588" fmla="*/ 9332 h 10000"/>
                <a:gd name="connsiteX589" fmla="*/ 364 w 10000"/>
                <a:gd name="connsiteY589" fmla="*/ 9359 h 10000"/>
                <a:gd name="connsiteX590" fmla="*/ 342 w 10000"/>
                <a:gd name="connsiteY590" fmla="*/ 9392 h 10000"/>
                <a:gd name="connsiteX591" fmla="*/ 332 w 10000"/>
                <a:gd name="connsiteY591" fmla="*/ 9419 h 10000"/>
                <a:gd name="connsiteX592" fmla="*/ 321 w 10000"/>
                <a:gd name="connsiteY592" fmla="*/ 9446 h 10000"/>
                <a:gd name="connsiteX593" fmla="*/ 321 w 10000"/>
                <a:gd name="connsiteY593" fmla="*/ 9473 h 10000"/>
                <a:gd name="connsiteX594" fmla="*/ 321 w 10000"/>
                <a:gd name="connsiteY594" fmla="*/ 9500 h 10000"/>
                <a:gd name="connsiteX595" fmla="*/ 492 w 10000"/>
                <a:gd name="connsiteY595" fmla="*/ 9534 h 10000"/>
                <a:gd name="connsiteX596" fmla="*/ 663 w 10000"/>
                <a:gd name="connsiteY596" fmla="*/ 9554 h 10000"/>
                <a:gd name="connsiteX597" fmla="*/ 834 w 10000"/>
                <a:gd name="connsiteY597" fmla="*/ 9581 h 10000"/>
                <a:gd name="connsiteX598" fmla="*/ 1016 w 10000"/>
                <a:gd name="connsiteY598" fmla="*/ 9588 h 10000"/>
                <a:gd name="connsiteX599" fmla="*/ 1369 w 10000"/>
                <a:gd name="connsiteY599" fmla="*/ 9602 h 10000"/>
                <a:gd name="connsiteX600" fmla="*/ 1733 w 10000"/>
                <a:gd name="connsiteY600" fmla="*/ 9588 h 10000"/>
                <a:gd name="connsiteX601" fmla="*/ 2096 w 10000"/>
                <a:gd name="connsiteY601" fmla="*/ 9575 h 10000"/>
                <a:gd name="connsiteX602" fmla="*/ 2460 w 10000"/>
                <a:gd name="connsiteY602" fmla="*/ 9561 h 10000"/>
                <a:gd name="connsiteX603" fmla="*/ 2813 w 10000"/>
                <a:gd name="connsiteY603" fmla="*/ 9554 h 10000"/>
                <a:gd name="connsiteX604" fmla="*/ 3176 w 10000"/>
                <a:gd name="connsiteY604" fmla="*/ 9561 h 10000"/>
                <a:gd name="connsiteX605" fmla="*/ 3176 w 10000"/>
                <a:gd name="connsiteY605" fmla="*/ 9581 h 10000"/>
                <a:gd name="connsiteX606" fmla="*/ 3187 w 10000"/>
                <a:gd name="connsiteY606" fmla="*/ 9602 h 10000"/>
                <a:gd name="connsiteX607" fmla="*/ 3187 w 10000"/>
                <a:gd name="connsiteY607" fmla="*/ 9615 h 10000"/>
                <a:gd name="connsiteX608" fmla="*/ 3187 w 10000"/>
                <a:gd name="connsiteY608" fmla="*/ 9635 h 10000"/>
                <a:gd name="connsiteX609" fmla="*/ 3209 w 10000"/>
                <a:gd name="connsiteY609" fmla="*/ 9662 h 10000"/>
                <a:gd name="connsiteX610" fmla="*/ 3219 w 10000"/>
                <a:gd name="connsiteY610" fmla="*/ 9683 h 10000"/>
                <a:gd name="connsiteX611" fmla="*/ 3219 w 10000"/>
                <a:gd name="connsiteY611" fmla="*/ 9696 h 10000"/>
                <a:gd name="connsiteX612" fmla="*/ 3241 w 10000"/>
                <a:gd name="connsiteY612" fmla="*/ 9716 h 10000"/>
                <a:gd name="connsiteX613" fmla="*/ 3262 w 10000"/>
                <a:gd name="connsiteY613" fmla="*/ 9743 h 10000"/>
                <a:gd name="connsiteX614" fmla="*/ 3294 w 10000"/>
                <a:gd name="connsiteY614" fmla="*/ 9764 h 10000"/>
                <a:gd name="connsiteX615" fmla="*/ 3326 w 10000"/>
                <a:gd name="connsiteY615" fmla="*/ 9784 h 10000"/>
                <a:gd name="connsiteX616" fmla="*/ 3348 w 10000"/>
                <a:gd name="connsiteY616" fmla="*/ 9797 h 10000"/>
                <a:gd name="connsiteX617" fmla="*/ 3390 w 10000"/>
                <a:gd name="connsiteY617" fmla="*/ 9818 h 10000"/>
                <a:gd name="connsiteX618" fmla="*/ 3422 w 10000"/>
                <a:gd name="connsiteY618" fmla="*/ 9838 h 10000"/>
                <a:gd name="connsiteX619" fmla="*/ 3465 w 10000"/>
                <a:gd name="connsiteY619" fmla="*/ 9845 h 10000"/>
                <a:gd name="connsiteX620" fmla="*/ 3497 w 10000"/>
                <a:gd name="connsiteY620" fmla="*/ 9865 h 10000"/>
                <a:gd name="connsiteX621" fmla="*/ 3529 w 10000"/>
                <a:gd name="connsiteY621" fmla="*/ 9865 h 10000"/>
                <a:gd name="connsiteX622" fmla="*/ 3540 w 10000"/>
                <a:gd name="connsiteY622" fmla="*/ 9872 h 10000"/>
                <a:gd name="connsiteX623" fmla="*/ 3551 w 10000"/>
                <a:gd name="connsiteY623" fmla="*/ 9872 h 10000"/>
                <a:gd name="connsiteX624" fmla="*/ 3572 w 10000"/>
                <a:gd name="connsiteY624" fmla="*/ 9872 h 10000"/>
                <a:gd name="connsiteX625" fmla="*/ 3583 w 10000"/>
                <a:gd name="connsiteY625" fmla="*/ 9872 h 10000"/>
                <a:gd name="connsiteX626" fmla="*/ 3594 w 10000"/>
                <a:gd name="connsiteY626" fmla="*/ 9872 h 10000"/>
                <a:gd name="connsiteX627" fmla="*/ 3615 w 10000"/>
                <a:gd name="connsiteY627" fmla="*/ 9872 h 10000"/>
                <a:gd name="connsiteX628" fmla="*/ 3626 w 10000"/>
                <a:gd name="connsiteY628" fmla="*/ 9872 h 10000"/>
                <a:gd name="connsiteX629" fmla="*/ 3658 w 10000"/>
                <a:gd name="connsiteY629" fmla="*/ 9892 h 10000"/>
                <a:gd name="connsiteX630" fmla="*/ 3679 w 10000"/>
                <a:gd name="connsiteY630" fmla="*/ 9899 h 10000"/>
                <a:gd name="connsiteX631" fmla="*/ 3711 w 10000"/>
                <a:gd name="connsiteY631" fmla="*/ 9905 h 10000"/>
                <a:gd name="connsiteX632" fmla="*/ 3743 w 10000"/>
                <a:gd name="connsiteY632" fmla="*/ 9905 h 10000"/>
                <a:gd name="connsiteX633" fmla="*/ 3786 w 10000"/>
                <a:gd name="connsiteY633" fmla="*/ 9905 h 10000"/>
                <a:gd name="connsiteX634" fmla="*/ 3818 w 10000"/>
                <a:gd name="connsiteY634" fmla="*/ 9919 h 10000"/>
                <a:gd name="connsiteX635" fmla="*/ 3861 w 10000"/>
                <a:gd name="connsiteY635" fmla="*/ 9926 h 10000"/>
                <a:gd name="connsiteX636" fmla="*/ 3872 w 10000"/>
                <a:gd name="connsiteY636" fmla="*/ 9946 h 10000"/>
                <a:gd name="connsiteX637" fmla="*/ 3947 w 10000"/>
                <a:gd name="connsiteY637" fmla="*/ 9953 h 10000"/>
                <a:gd name="connsiteX638" fmla="*/ 4000 w 10000"/>
                <a:gd name="connsiteY638" fmla="*/ 9966 h 10000"/>
                <a:gd name="connsiteX639" fmla="*/ 4075 w 10000"/>
                <a:gd name="connsiteY639" fmla="*/ 9973 h 10000"/>
                <a:gd name="connsiteX640" fmla="*/ 4128 w 10000"/>
                <a:gd name="connsiteY640" fmla="*/ 9973 h 10000"/>
                <a:gd name="connsiteX641" fmla="*/ 4203 w 10000"/>
                <a:gd name="connsiteY641" fmla="*/ 9980 h 10000"/>
                <a:gd name="connsiteX642" fmla="*/ 4278 w 10000"/>
                <a:gd name="connsiteY642" fmla="*/ 9993 h 10000"/>
                <a:gd name="connsiteX643" fmla="*/ 4332 w 10000"/>
                <a:gd name="connsiteY643" fmla="*/ 9993 h 10000"/>
                <a:gd name="connsiteX644" fmla="*/ 4406 w 10000"/>
                <a:gd name="connsiteY64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856 w 10000"/>
                <a:gd name="connsiteY540" fmla="*/ 6496 h 10000"/>
                <a:gd name="connsiteX541" fmla="*/ 1102 w 10000"/>
                <a:gd name="connsiteY541" fmla="*/ 6482 h 10000"/>
                <a:gd name="connsiteX542" fmla="*/ 1348 w 10000"/>
                <a:gd name="connsiteY542" fmla="*/ 6469 h 10000"/>
                <a:gd name="connsiteX543" fmla="*/ 1594 w 10000"/>
                <a:gd name="connsiteY543" fmla="*/ 6462 h 10000"/>
                <a:gd name="connsiteX544" fmla="*/ 1840 w 10000"/>
                <a:gd name="connsiteY544" fmla="*/ 6455 h 10000"/>
                <a:gd name="connsiteX545" fmla="*/ 2086 w 10000"/>
                <a:gd name="connsiteY545" fmla="*/ 6442 h 10000"/>
                <a:gd name="connsiteX546" fmla="*/ 2321 w 10000"/>
                <a:gd name="connsiteY546" fmla="*/ 6435 h 10000"/>
                <a:gd name="connsiteX547" fmla="*/ 2417 w 10000"/>
                <a:gd name="connsiteY547" fmla="*/ 6482 h 10000"/>
                <a:gd name="connsiteX548" fmla="*/ 2513 w 10000"/>
                <a:gd name="connsiteY548" fmla="*/ 6516 h 10000"/>
                <a:gd name="connsiteX549" fmla="*/ 2631 w 10000"/>
                <a:gd name="connsiteY549" fmla="*/ 6543 h 10000"/>
                <a:gd name="connsiteX550" fmla="*/ 2727 w 10000"/>
                <a:gd name="connsiteY550" fmla="*/ 6556 h 10000"/>
                <a:gd name="connsiteX551" fmla="*/ 2845 w 10000"/>
                <a:gd name="connsiteY551" fmla="*/ 6563 h 10000"/>
                <a:gd name="connsiteX552" fmla="*/ 2973 w 10000"/>
                <a:gd name="connsiteY552" fmla="*/ 6570 h 10000"/>
                <a:gd name="connsiteX553" fmla="*/ 3091 w 10000"/>
                <a:gd name="connsiteY553" fmla="*/ 6570 h 10000"/>
                <a:gd name="connsiteX554" fmla="*/ 3209 w 10000"/>
                <a:gd name="connsiteY554" fmla="*/ 6563 h 10000"/>
                <a:gd name="connsiteX555" fmla="*/ 3209 w 10000"/>
                <a:gd name="connsiteY555" fmla="*/ 6590 h 10000"/>
                <a:gd name="connsiteX556" fmla="*/ 3187 w 10000"/>
                <a:gd name="connsiteY556" fmla="*/ 6624 h 10000"/>
                <a:gd name="connsiteX557" fmla="*/ 3187 w 10000"/>
                <a:gd name="connsiteY557" fmla="*/ 6651 h 10000"/>
                <a:gd name="connsiteX558" fmla="*/ 3187 w 10000"/>
                <a:gd name="connsiteY558" fmla="*/ 6678 h 10000"/>
                <a:gd name="connsiteX559" fmla="*/ 3176 w 10000"/>
                <a:gd name="connsiteY559" fmla="*/ 6712 h 10000"/>
                <a:gd name="connsiteX560" fmla="*/ 3176 w 10000"/>
                <a:gd name="connsiteY560" fmla="*/ 6739 h 10000"/>
                <a:gd name="connsiteX561" fmla="*/ 3166 w 10000"/>
                <a:gd name="connsiteY561" fmla="*/ 6766 h 10000"/>
                <a:gd name="connsiteX562" fmla="*/ 3166 w 10000"/>
                <a:gd name="connsiteY562" fmla="*/ 6793 h 10000"/>
                <a:gd name="connsiteX563" fmla="*/ 3134 w 10000"/>
                <a:gd name="connsiteY563" fmla="*/ 6989 h 10000"/>
                <a:gd name="connsiteX564" fmla="*/ 3134 w 10000"/>
                <a:gd name="connsiteY564" fmla="*/ 7184 h 10000"/>
                <a:gd name="connsiteX565" fmla="*/ 3144 w 10000"/>
                <a:gd name="connsiteY565" fmla="*/ 7380 h 10000"/>
                <a:gd name="connsiteX566" fmla="*/ 3176 w 10000"/>
                <a:gd name="connsiteY566" fmla="*/ 7576 h 10000"/>
                <a:gd name="connsiteX567" fmla="*/ 3219 w 10000"/>
                <a:gd name="connsiteY567" fmla="*/ 7765 h 10000"/>
                <a:gd name="connsiteX568" fmla="*/ 3283 w 10000"/>
                <a:gd name="connsiteY568" fmla="*/ 7968 h 10000"/>
                <a:gd name="connsiteX569" fmla="*/ 3348 w 10000"/>
                <a:gd name="connsiteY569" fmla="*/ 8157 h 10000"/>
                <a:gd name="connsiteX570" fmla="*/ 3422 w 10000"/>
                <a:gd name="connsiteY570" fmla="*/ 8339 h 10000"/>
                <a:gd name="connsiteX571" fmla="*/ 3711 w 10000"/>
                <a:gd name="connsiteY571" fmla="*/ 8852 h 10000"/>
                <a:gd name="connsiteX572" fmla="*/ 3294 w 10000"/>
                <a:gd name="connsiteY572" fmla="*/ 8832 h 10000"/>
                <a:gd name="connsiteX573" fmla="*/ 2856 w 10000"/>
                <a:gd name="connsiteY573" fmla="*/ 8832 h 10000"/>
                <a:gd name="connsiteX574" fmla="*/ 2642 w 10000"/>
                <a:gd name="connsiteY574" fmla="*/ 8832 h 10000"/>
                <a:gd name="connsiteX575" fmla="*/ 2428 w 10000"/>
                <a:gd name="connsiteY575" fmla="*/ 8845 h 10000"/>
                <a:gd name="connsiteX576" fmla="*/ 2214 w 10000"/>
                <a:gd name="connsiteY576" fmla="*/ 8859 h 10000"/>
                <a:gd name="connsiteX577" fmla="*/ 1989 w 10000"/>
                <a:gd name="connsiteY577" fmla="*/ 8879 h 10000"/>
                <a:gd name="connsiteX578" fmla="*/ 1786 w 10000"/>
                <a:gd name="connsiteY578" fmla="*/ 8906 h 10000"/>
                <a:gd name="connsiteX579" fmla="*/ 1572 w 10000"/>
                <a:gd name="connsiteY579" fmla="*/ 8933 h 10000"/>
                <a:gd name="connsiteX580" fmla="*/ 1369 w 10000"/>
                <a:gd name="connsiteY580" fmla="*/ 8967 h 10000"/>
                <a:gd name="connsiteX581" fmla="*/ 1166 w 10000"/>
                <a:gd name="connsiteY581" fmla="*/ 9014 h 10000"/>
                <a:gd name="connsiteX582" fmla="*/ 984 w 10000"/>
                <a:gd name="connsiteY582" fmla="*/ 9068 h 10000"/>
                <a:gd name="connsiteX583" fmla="*/ 791 w 10000"/>
                <a:gd name="connsiteY583" fmla="*/ 9136 h 10000"/>
                <a:gd name="connsiteX584" fmla="*/ 610 w 10000"/>
                <a:gd name="connsiteY584" fmla="*/ 9196 h 10000"/>
                <a:gd name="connsiteX585" fmla="*/ 439 w 10000"/>
                <a:gd name="connsiteY585" fmla="*/ 9278 h 10000"/>
                <a:gd name="connsiteX586" fmla="*/ 406 w 10000"/>
                <a:gd name="connsiteY586" fmla="*/ 9305 h 10000"/>
                <a:gd name="connsiteX587" fmla="*/ 385 w 10000"/>
                <a:gd name="connsiteY587" fmla="*/ 9332 h 10000"/>
                <a:gd name="connsiteX588" fmla="*/ 364 w 10000"/>
                <a:gd name="connsiteY588" fmla="*/ 9359 h 10000"/>
                <a:gd name="connsiteX589" fmla="*/ 342 w 10000"/>
                <a:gd name="connsiteY589" fmla="*/ 9392 h 10000"/>
                <a:gd name="connsiteX590" fmla="*/ 332 w 10000"/>
                <a:gd name="connsiteY590" fmla="*/ 9419 h 10000"/>
                <a:gd name="connsiteX591" fmla="*/ 321 w 10000"/>
                <a:gd name="connsiteY591" fmla="*/ 9446 h 10000"/>
                <a:gd name="connsiteX592" fmla="*/ 321 w 10000"/>
                <a:gd name="connsiteY592" fmla="*/ 9473 h 10000"/>
                <a:gd name="connsiteX593" fmla="*/ 321 w 10000"/>
                <a:gd name="connsiteY593" fmla="*/ 9500 h 10000"/>
                <a:gd name="connsiteX594" fmla="*/ 492 w 10000"/>
                <a:gd name="connsiteY594" fmla="*/ 9534 h 10000"/>
                <a:gd name="connsiteX595" fmla="*/ 663 w 10000"/>
                <a:gd name="connsiteY595" fmla="*/ 9554 h 10000"/>
                <a:gd name="connsiteX596" fmla="*/ 834 w 10000"/>
                <a:gd name="connsiteY596" fmla="*/ 9581 h 10000"/>
                <a:gd name="connsiteX597" fmla="*/ 1016 w 10000"/>
                <a:gd name="connsiteY597" fmla="*/ 9588 h 10000"/>
                <a:gd name="connsiteX598" fmla="*/ 1369 w 10000"/>
                <a:gd name="connsiteY598" fmla="*/ 9602 h 10000"/>
                <a:gd name="connsiteX599" fmla="*/ 1733 w 10000"/>
                <a:gd name="connsiteY599" fmla="*/ 9588 h 10000"/>
                <a:gd name="connsiteX600" fmla="*/ 2096 w 10000"/>
                <a:gd name="connsiteY600" fmla="*/ 9575 h 10000"/>
                <a:gd name="connsiteX601" fmla="*/ 2460 w 10000"/>
                <a:gd name="connsiteY601" fmla="*/ 9561 h 10000"/>
                <a:gd name="connsiteX602" fmla="*/ 2813 w 10000"/>
                <a:gd name="connsiteY602" fmla="*/ 9554 h 10000"/>
                <a:gd name="connsiteX603" fmla="*/ 3176 w 10000"/>
                <a:gd name="connsiteY603" fmla="*/ 9561 h 10000"/>
                <a:gd name="connsiteX604" fmla="*/ 3176 w 10000"/>
                <a:gd name="connsiteY604" fmla="*/ 9581 h 10000"/>
                <a:gd name="connsiteX605" fmla="*/ 3187 w 10000"/>
                <a:gd name="connsiteY605" fmla="*/ 9602 h 10000"/>
                <a:gd name="connsiteX606" fmla="*/ 3187 w 10000"/>
                <a:gd name="connsiteY606" fmla="*/ 9615 h 10000"/>
                <a:gd name="connsiteX607" fmla="*/ 3187 w 10000"/>
                <a:gd name="connsiteY607" fmla="*/ 9635 h 10000"/>
                <a:gd name="connsiteX608" fmla="*/ 3209 w 10000"/>
                <a:gd name="connsiteY608" fmla="*/ 9662 h 10000"/>
                <a:gd name="connsiteX609" fmla="*/ 3219 w 10000"/>
                <a:gd name="connsiteY609" fmla="*/ 9683 h 10000"/>
                <a:gd name="connsiteX610" fmla="*/ 3219 w 10000"/>
                <a:gd name="connsiteY610" fmla="*/ 9696 h 10000"/>
                <a:gd name="connsiteX611" fmla="*/ 3241 w 10000"/>
                <a:gd name="connsiteY611" fmla="*/ 9716 h 10000"/>
                <a:gd name="connsiteX612" fmla="*/ 3262 w 10000"/>
                <a:gd name="connsiteY612" fmla="*/ 9743 h 10000"/>
                <a:gd name="connsiteX613" fmla="*/ 3294 w 10000"/>
                <a:gd name="connsiteY613" fmla="*/ 9764 h 10000"/>
                <a:gd name="connsiteX614" fmla="*/ 3326 w 10000"/>
                <a:gd name="connsiteY614" fmla="*/ 9784 h 10000"/>
                <a:gd name="connsiteX615" fmla="*/ 3348 w 10000"/>
                <a:gd name="connsiteY615" fmla="*/ 9797 h 10000"/>
                <a:gd name="connsiteX616" fmla="*/ 3390 w 10000"/>
                <a:gd name="connsiteY616" fmla="*/ 9818 h 10000"/>
                <a:gd name="connsiteX617" fmla="*/ 3422 w 10000"/>
                <a:gd name="connsiteY617" fmla="*/ 9838 h 10000"/>
                <a:gd name="connsiteX618" fmla="*/ 3465 w 10000"/>
                <a:gd name="connsiteY618" fmla="*/ 9845 h 10000"/>
                <a:gd name="connsiteX619" fmla="*/ 3497 w 10000"/>
                <a:gd name="connsiteY619" fmla="*/ 9865 h 10000"/>
                <a:gd name="connsiteX620" fmla="*/ 3529 w 10000"/>
                <a:gd name="connsiteY620" fmla="*/ 9865 h 10000"/>
                <a:gd name="connsiteX621" fmla="*/ 3540 w 10000"/>
                <a:gd name="connsiteY621" fmla="*/ 9872 h 10000"/>
                <a:gd name="connsiteX622" fmla="*/ 3551 w 10000"/>
                <a:gd name="connsiteY622" fmla="*/ 9872 h 10000"/>
                <a:gd name="connsiteX623" fmla="*/ 3572 w 10000"/>
                <a:gd name="connsiteY623" fmla="*/ 9872 h 10000"/>
                <a:gd name="connsiteX624" fmla="*/ 3583 w 10000"/>
                <a:gd name="connsiteY624" fmla="*/ 9872 h 10000"/>
                <a:gd name="connsiteX625" fmla="*/ 3594 w 10000"/>
                <a:gd name="connsiteY625" fmla="*/ 9872 h 10000"/>
                <a:gd name="connsiteX626" fmla="*/ 3615 w 10000"/>
                <a:gd name="connsiteY626" fmla="*/ 9872 h 10000"/>
                <a:gd name="connsiteX627" fmla="*/ 3626 w 10000"/>
                <a:gd name="connsiteY627" fmla="*/ 9872 h 10000"/>
                <a:gd name="connsiteX628" fmla="*/ 3658 w 10000"/>
                <a:gd name="connsiteY628" fmla="*/ 9892 h 10000"/>
                <a:gd name="connsiteX629" fmla="*/ 3679 w 10000"/>
                <a:gd name="connsiteY629" fmla="*/ 9899 h 10000"/>
                <a:gd name="connsiteX630" fmla="*/ 3711 w 10000"/>
                <a:gd name="connsiteY630" fmla="*/ 9905 h 10000"/>
                <a:gd name="connsiteX631" fmla="*/ 3743 w 10000"/>
                <a:gd name="connsiteY631" fmla="*/ 9905 h 10000"/>
                <a:gd name="connsiteX632" fmla="*/ 3786 w 10000"/>
                <a:gd name="connsiteY632" fmla="*/ 9905 h 10000"/>
                <a:gd name="connsiteX633" fmla="*/ 3818 w 10000"/>
                <a:gd name="connsiteY633" fmla="*/ 9919 h 10000"/>
                <a:gd name="connsiteX634" fmla="*/ 3861 w 10000"/>
                <a:gd name="connsiteY634" fmla="*/ 9926 h 10000"/>
                <a:gd name="connsiteX635" fmla="*/ 3872 w 10000"/>
                <a:gd name="connsiteY635" fmla="*/ 9946 h 10000"/>
                <a:gd name="connsiteX636" fmla="*/ 3947 w 10000"/>
                <a:gd name="connsiteY636" fmla="*/ 9953 h 10000"/>
                <a:gd name="connsiteX637" fmla="*/ 4000 w 10000"/>
                <a:gd name="connsiteY637" fmla="*/ 9966 h 10000"/>
                <a:gd name="connsiteX638" fmla="*/ 4075 w 10000"/>
                <a:gd name="connsiteY638" fmla="*/ 9973 h 10000"/>
                <a:gd name="connsiteX639" fmla="*/ 4128 w 10000"/>
                <a:gd name="connsiteY639" fmla="*/ 9973 h 10000"/>
                <a:gd name="connsiteX640" fmla="*/ 4203 w 10000"/>
                <a:gd name="connsiteY640" fmla="*/ 9980 h 10000"/>
                <a:gd name="connsiteX641" fmla="*/ 4278 w 10000"/>
                <a:gd name="connsiteY641" fmla="*/ 9993 h 10000"/>
                <a:gd name="connsiteX642" fmla="*/ 4332 w 10000"/>
                <a:gd name="connsiteY642" fmla="*/ 9993 h 10000"/>
                <a:gd name="connsiteX643" fmla="*/ 4406 w 10000"/>
                <a:gd name="connsiteY64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856 w 10000"/>
                <a:gd name="connsiteY539" fmla="*/ 6496 h 10000"/>
                <a:gd name="connsiteX540" fmla="*/ 1102 w 10000"/>
                <a:gd name="connsiteY540" fmla="*/ 6482 h 10000"/>
                <a:gd name="connsiteX541" fmla="*/ 1348 w 10000"/>
                <a:gd name="connsiteY541" fmla="*/ 6469 h 10000"/>
                <a:gd name="connsiteX542" fmla="*/ 1594 w 10000"/>
                <a:gd name="connsiteY542" fmla="*/ 6462 h 10000"/>
                <a:gd name="connsiteX543" fmla="*/ 1840 w 10000"/>
                <a:gd name="connsiteY543" fmla="*/ 6455 h 10000"/>
                <a:gd name="connsiteX544" fmla="*/ 2086 w 10000"/>
                <a:gd name="connsiteY544" fmla="*/ 6442 h 10000"/>
                <a:gd name="connsiteX545" fmla="*/ 2321 w 10000"/>
                <a:gd name="connsiteY545" fmla="*/ 6435 h 10000"/>
                <a:gd name="connsiteX546" fmla="*/ 2417 w 10000"/>
                <a:gd name="connsiteY546" fmla="*/ 6482 h 10000"/>
                <a:gd name="connsiteX547" fmla="*/ 2513 w 10000"/>
                <a:gd name="connsiteY547" fmla="*/ 6516 h 10000"/>
                <a:gd name="connsiteX548" fmla="*/ 2631 w 10000"/>
                <a:gd name="connsiteY548" fmla="*/ 6543 h 10000"/>
                <a:gd name="connsiteX549" fmla="*/ 2727 w 10000"/>
                <a:gd name="connsiteY549" fmla="*/ 6556 h 10000"/>
                <a:gd name="connsiteX550" fmla="*/ 2845 w 10000"/>
                <a:gd name="connsiteY550" fmla="*/ 6563 h 10000"/>
                <a:gd name="connsiteX551" fmla="*/ 2973 w 10000"/>
                <a:gd name="connsiteY551" fmla="*/ 6570 h 10000"/>
                <a:gd name="connsiteX552" fmla="*/ 3091 w 10000"/>
                <a:gd name="connsiteY552" fmla="*/ 6570 h 10000"/>
                <a:gd name="connsiteX553" fmla="*/ 3209 w 10000"/>
                <a:gd name="connsiteY553" fmla="*/ 6563 h 10000"/>
                <a:gd name="connsiteX554" fmla="*/ 3209 w 10000"/>
                <a:gd name="connsiteY554" fmla="*/ 6590 h 10000"/>
                <a:gd name="connsiteX555" fmla="*/ 3187 w 10000"/>
                <a:gd name="connsiteY555" fmla="*/ 6624 h 10000"/>
                <a:gd name="connsiteX556" fmla="*/ 3187 w 10000"/>
                <a:gd name="connsiteY556" fmla="*/ 6651 h 10000"/>
                <a:gd name="connsiteX557" fmla="*/ 3187 w 10000"/>
                <a:gd name="connsiteY557" fmla="*/ 6678 h 10000"/>
                <a:gd name="connsiteX558" fmla="*/ 3176 w 10000"/>
                <a:gd name="connsiteY558" fmla="*/ 6712 h 10000"/>
                <a:gd name="connsiteX559" fmla="*/ 3176 w 10000"/>
                <a:gd name="connsiteY559" fmla="*/ 6739 h 10000"/>
                <a:gd name="connsiteX560" fmla="*/ 3166 w 10000"/>
                <a:gd name="connsiteY560" fmla="*/ 6766 h 10000"/>
                <a:gd name="connsiteX561" fmla="*/ 3166 w 10000"/>
                <a:gd name="connsiteY561" fmla="*/ 6793 h 10000"/>
                <a:gd name="connsiteX562" fmla="*/ 3134 w 10000"/>
                <a:gd name="connsiteY562" fmla="*/ 6989 h 10000"/>
                <a:gd name="connsiteX563" fmla="*/ 3134 w 10000"/>
                <a:gd name="connsiteY563" fmla="*/ 7184 h 10000"/>
                <a:gd name="connsiteX564" fmla="*/ 3144 w 10000"/>
                <a:gd name="connsiteY564" fmla="*/ 7380 h 10000"/>
                <a:gd name="connsiteX565" fmla="*/ 3176 w 10000"/>
                <a:gd name="connsiteY565" fmla="*/ 7576 h 10000"/>
                <a:gd name="connsiteX566" fmla="*/ 3219 w 10000"/>
                <a:gd name="connsiteY566" fmla="*/ 7765 h 10000"/>
                <a:gd name="connsiteX567" fmla="*/ 3283 w 10000"/>
                <a:gd name="connsiteY567" fmla="*/ 7968 h 10000"/>
                <a:gd name="connsiteX568" fmla="*/ 3348 w 10000"/>
                <a:gd name="connsiteY568" fmla="*/ 8157 h 10000"/>
                <a:gd name="connsiteX569" fmla="*/ 3422 w 10000"/>
                <a:gd name="connsiteY569" fmla="*/ 8339 h 10000"/>
                <a:gd name="connsiteX570" fmla="*/ 3711 w 10000"/>
                <a:gd name="connsiteY570" fmla="*/ 8852 h 10000"/>
                <a:gd name="connsiteX571" fmla="*/ 3294 w 10000"/>
                <a:gd name="connsiteY571" fmla="*/ 8832 h 10000"/>
                <a:gd name="connsiteX572" fmla="*/ 2856 w 10000"/>
                <a:gd name="connsiteY572" fmla="*/ 8832 h 10000"/>
                <a:gd name="connsiteX573" fmla="*/ 2642 w 10000"/>
                <a:gd name="connsiteY573" fmla="*/ 8832 h 10000"/>
                <a:gd name="connsiteX574" fmla="*/ 2428 w 10000"/>
                <a:gd name="connsiteY574" fmla="*/ 8845 h 10000"/>
                <a:gd name="connsiteX575" fmla="*/ 2214 w 10000"/>
                <a:gd name="connsiteY575" fmla="*/ 8859 h 10000"/>
                <a:gd name="connsiteX576" fmla="*/ 1989 w 10000"/>
                <a:gd name="connsiteY576" fmla="*/ 8879 h 10000"/>
                <a:gd name="connsiteX577" fmla="*/ 1786 w 10000"/>
                <a:gd name="connsiteY577" fmla="*/ 8906 h 10000"/>
                <a:gd name="connsiteX578" fmla="*/ 1572 w 10000"/>
                <a:gd name="connsiteY578" fmla="*/ 8933 h 10000"/>
                <a:gd name="connsiteX579" fmla="*/ 1369 w 10000"/>
                <a:gd name="connsiteY579" fmla="*/ 8967 h 10000"/>
                <a:gd name="connsiteX580" fmla="*/ 1166 w 10000"/>
                <a:gd name="connsiteY580" fmla="*/ 9014 h 10000"/>
                <a:gd name="connsiteX581" fmla="*/ 984 w 10000"/>
                <a:gd name="connsiteY581" fmla="*/ 9068 h 10000"/>
                <a:gd name="connsiteX582" fmla="*/ 791 w 10000"/>
                <a:gd name="connsiteY582" fmla="*/ 9136 h 10000"/>
                <a:gd name="connsiteX583" fmla="*/ 610 w 10000"/>
                <a:gd name="connsiteY583" fmla="*/ 9196 h 10000"/>
                <a:gd name="connsiteX584" fmla="*/ 439 w 10000"/>
                <a:gd name="connsiteY584" fmla="*/ 9278 h 10000"/>
                <a:gd name="connsiteX585" fmla="*/ 406 w 10000"/>
                <a:gd name="connsiteY585" fmla="*/ 9305 h 10000"/>
                <a:gd name="connsiteX586" fmla="*/ 385 w 10000"/>
                <a:gd name="connsiteY586" fmla="*/ 9332 h 10000"/>
                <a:gd name="connsiteX587" fmla="*/ 364 w 10000"/>
                <a:gd name="connsiteY587" fmla="*/ 9359 h 10000"/>
                <a:gd name="connsiteX588" fmla="*/ 342 w 10000"/>
                <a:gd name="connsiteY588" fmla="*/ 9392 h 10000"/>
                <a:gd name="connsiteX589" fmla="*/ 332 w 10000"/>
                <a:gd name="connsiteY589" fmla="*/ 9419 h 10000"/>
                <a:gd name="connsiteX590" fmla="*/ 321 w 10000"/>
                <a:gd name="connsiteY590" fmla="*/ 9446 h 10000"/>
                <a:gd name="connsiteX591" fmla="*/ 321 w 10000"/>
                <a:gd name="connsiteY591" fmla="*/ 9473 h 10000"/>
                <a:gd name="connsiteX592" fmla="*/ 321 w 10000"/>
                <a:gd name="connsiteY592" fmla="*/ 9500 h 10000"/>
                <a:gd name="connsiteX593" fmla="*/ 492 w 10000"/>
                <a:gd name="connsiteY593" fmla="*/ 9534 h 10000"/>
                <a:gd name="connsiteX594" fmla="*/ 663 w 10000"/>
                <a:gd name="connsiteY594" fmla="*/ 9554 h 10000"/>
                <a:gd name="connsiteX595" fmla="*/ 834 w 10000"/>
                <a:gd name="connsiteY595" fmla="*/ 9581 h 10000"/>
                <a:gd name="connsiteX596" fmla="*/ 1016 w 10000"/>
                <a:gd name="connsiteY596" fmla="*/ 9588 h 10000"/>
                <a:gd name="connsiteX597" fmla="*/ 1369 w 10000"/>
                <a:gd name="connsiteY597" fmla="*/ 9602 h 10000"/>
                <a:gd name="connsiteX598" fmla="*/ 1733 w 10000"/>
                <a:gd name="connsiteY598" fmla="*/ 9588 h 10000"/>
                <a:gd name="connsiteX599" fmla="*/ 2096 w 10000"/>
                <a:gd name="connsiteY599" fmla="*/ 9575 h 10000"/>
                <a:gd name="connsiteX600" fmla="*/ 2460 w 10000"/>
                <a:gd name="connsiteY600" fmla="*/ 9561 h 10000"/>
                <a:gd name="connsiteX601" fmla="*/ 2813 w 10000"/>
                <a:gd name="connsiteY601" fmla="*/ 9554 h 10000"/>
                <a:gd name="connsiteX602" fmla="*/ 3176 w 10000"/>
                <a:gd name="connsiteY602" fmla="*/ 9561 h 10000"/>
                <a:gd name="connsiteX603" fmla="*/ 3176 w 10000"/>
                <a:gd name="connsiteY603" fmla="*/ 9581 h 10000"/>
                <a:gd name="connsiteX604" fmla="*/ 3187 w 10000"/>
                <a:gd name="connsiteY604" fmla="*/ 9602 h 10000"/>
                <a:gd name="connsiteX605" fmla="*/ 3187 w 10000"/>
                <a:gd name="connsiteY605" fmla="*/ 9615 h 10000"/>
                <a:gd name="connsiteX606" fmla="*/ 3187 w 10000"/>
                <a:gd name="connsiteY606" fmla="*/ 9635 h 10000"/>
                <a:gd name="connsiteX607" fmla="*/ 3209 w 10000"/>
                <a:gd name="connsiteY607" fmla="*/ 9662 h 10000"/>
                <a:gd name="connsiteX608" fmla="*/ 3219 w 10000"/>
                <a:gd name="connsiteY608" fmla="*/ 9683 h 10000"/>
                <a:gd name="connsiteX609" fmla="*/ 3219 w 10000"/>
                <a:gd name="connsiteY609" fmla="*/ 9696 h 10000"/>
                <a:gd name="connsiteX610" fmla="*/ 3241 w 10000"/>
                <a:gd name="connsiteY610" fmla="*/ 9716 h 10000"/>
                <a:gd name="connsiteX611" fmla="*/ 3262 w 10000"/>
                <a:gd name="connsiteY611" fmla="*/ 9743 h 10000"/>
                <a:gd name="connsiteX612" fmla="*/ 3294 w 10000"/>
                <a:gd name="connsiteY612" fmla="*/ 9764 h 10000"/>
                <a:gd name="connsiteX613" fmla="*/ 3326 w 10000"/>
                <a:gd name="connsiteY613" fmla="*/ 9784 h 10000"/>
                <a:gd name="connsiteX614" fmla="*/ 3348 w 10000"/>
                <a:gd name="connsiteY614" fmla="*/ 9797 h 10000"/>
                <a:gd name="connsiteX615" fmla="*/ 3390 w 10000"/>
                <a:gd name="connsiteY615" fmla="*/ 9818 h 10000"/>
                <a:gd name="connsiteX616" fmla="*/ 3422 w 10000"/>
                <a:gd name="connsiteY616" fmla="*/ 9838 h 10000"/>
                <a:gd name="connsiteX617" fmla="*/ 3465 w 10000"/>
                <a:gd name="connsiteY617" fmla="*/ 9845 h 10000"/>
                <a:gd name="connsiteX618" fmla="*/ 3497 w 10000"/>
                <a:gd name="connsiteY618" fmla="*/ 9865 h 10000"/>
                <a:gd name="connsiteX619" fmla="*/ 3529 w 10000"/>
                <a:gd name="connsiteY619" fmla="*/ 9865 h 10000"/>
                <a:gd name="connsiteX620" fmla="*/ 3540 w 10000"/>
                <a:gd name="connsiteY620" fmla="*/ 9872 h 10000"/>
                <a:gd name="connsiteX621" fmla="*/ 3551 w 10000"/>
                <a:gd name="connsiteY621" fmla="*/ 9872 h 10000"/>
                <a:gd name="connsiteX622" fmla="*/ 3572 w 10000"/>
                <a:gd name="connsiteY622" fmla="*/ 9872 h 10000"/>
                <a:gd name="connsiteX623" fmla="*/ 3583 w 10000"/>
                <a:gd name="connsiteY623" fmla="*/ 9872 h 10000"/>
                <a:gd name="connsiteX624" fmla="*/ 3594 w 10000"/>
                <a:gd name="connsiteY624" fmla="*/ 9872 h 10000"/>
                <a:gd name="connsiteX625" fmla="*/ 3615 w 10000"/>
                <a:gd name="connsiteY625" fmla="*/ 9872 h 10000"/>
                <a:gd name="connsiteX626" fmla="*/ 3626 w 10000"/>
                <a:gd name="connsiteY626" fmla="*/ 9872 h 10000"/>
                <a:gd name="connsiteX627" fmla="*/ 3658 w 10000"/>
                <a:gd name="connsiteY627" fmla="*/ 9892 h 10000"/>
                <a:gd name="connsiteX628" fmla="*/ 3679 w 10000"/>
                <a:gd name="connsiteY628" fmla="*/ 9899 h 10000"/>
                <a:gd name="connsiteX629" fmla="*/ 3711 w 10000"/>
                <a:gd name="connsiteY629" fmla="*/ 9905 h 10000"/>
                <a:gd name="connsiteX630" fmla="*/ 3743 w 10000"/>
                <a:gd name="connsiteY630" fmla="*/ 9905 h 10000"/>
                <a:gd name="connsiteX631" fmla="*/ 3786 w 10000"/>
                <a:gd name="connsiteY631" fmla="*/ 9905 h 10000"/>
                <a:gd name="connsiteX632" fmla="*/ 3818 w 10000"/>
                <a:gd name="connsiteY632" fmla="*/ 9919 h 10000"/>
                <a:gd name="connsiteX633" fmla="*/ 3861 w 10000"/>
                <a:gd name="connsiteY633" fmla="*/ 9926 h 10000"/>
                <a:gd name="connsiteX634" fmla="*/ 3872 w 10000"/>
                <a:gd name="connsiteY634" fmla="*/ 9946 h 10000"/>
                <a:gd name="connsiteX635" fmla="*/ 3947 w 10000"/>
                <a:gd name="connsiteY635" fmla="*/ 9953 h 10000"/>
                <a:gd name="connsiteX636" fmla="*/ 4000 w 10000"/>
                <a:gd name="connsiteY636" fmla="*/ 9966 h 10000"/>
                <a:gd name="connsiteX637" fmla="*/ 4075 w 10000"/>
                <a:gd name="connsiteY637" fmla="*/ 9973 h 10000"/>
                <a:gd name="connsiteX638" fmla="*/ 4128 w 10000"/>
                <a:gd name="connsiteY638" fmla="*/ 9973 h 10000"/>
                <a:gd name="connsiteX639" fmla="*/ 4203 w 10000"/>
                <a:gd name="connsiteY639" fmla="*/ 9980 h 10000"/>
                <a:gd name="connsiteX640" fmla="*/ 4278 w 10000"/>
                <a:gd name="connsiteY640" fmla="*/ 9993 h 10000"/>
                <a:gd name="connsiteX641" fmla="*/ 4332 w 10000"/>
                <a:gd name="connsiteY641" fmla="*/ 9993 h 10000"/>
                <a:gd name="connsiteX642" fmla="*/ 4406 w 10000"/>
                <a:gd name="connsiteY64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856 w 10000"/>
                <a:gd name="connsiteY538" fmla="*/ 6496 h 10000"/>
                <a:gd name="connsiteX539" fmla="*/ 1102 w 10000"/>
                <a:gd name="connsiteY539" fmla="*/ 6482 h 10000"/>
                <a:gd name="connsiteX540" fmla="*/ 1348 w 10000"/>
                <a:gd name="connsiteY540" fmla="*/ 6469 h 10000"/>
                <a:gd name="connsiteX541" fmla="*/ 1594 w 10000"/>
                <a:gd name="connsiteY541" fmla="*/ 6462 h 10000"/>
                <a:gd name="connsiteX542" fmla="*/ 1840 w 10000"/>
                <a:gd name="connsiteY542" fmla="*/ 6455 h 10000"/>
                <a:gd name="connsiteX543" fmla="*/ 2086 w 10000"/>
                <a:gd name="connsiteY543" fmla="*/ 6442 h 10000"/>
                <a:gd name="connsiteX544" fmla="*/ 2321 w 10000"/>
                <a:gd name="connsiteY544" fmla="*/ 6435 h 10000"/>
                <a:gd name="connsiteX545" fmla="*/ 2417 w 10000"/>
                <a:gd name="connsiteY545" fmla="*/ 6482 h 10000"/>
                <a:gd name="connsiteX546" fmla="*/ 2513 w 10000"/>
                <a:gd name="connsiteY546" fmla="*/ 6516 h 10000"/>
                <a:gd name="connsiteX547" fmla="*/ 2631 w 10000"/>
                <a:gd name="connsiteY547" fmla="*/ 6543 h 10000"/>
                <a:gd name="connsiteX548" fmla="*/ 2727 w 10000"/>
                <a:gd name="connsiteY548" fmla="*/ 6556 h 10000"/>
                <a:gd name="connsiteX549" fmla="*/ 2845 w 10000"/>
                <a:gd name="connsiteY549" fmla="*/ 6563 h 10000"/>
                <a:gd name="connsiteX550" fmla="*/ 2973 w 10000"/>
                <a:gd name="connsiteY550" fmla="*/ 6570 h 10000"/>
                <a:gd name="connsiteX551" fmla="*/ 3091 w 10000"/>
                <a:gd name="connsiteY551" fmla="*/ 6570 h 10000"/>
                <a:gd name="connsiteX552" fmla="*/ 3209 w 10000"/>
                <a:gd name="connsiteY552" fmla="*/ 6563 h 10000"/>
                <a:gd name="connsiteX553" fmla="*/ 3209 w 10000"/>
                <a:gd name="connsiteY553" fmla="*/ 6590 h 10000"/>
                <a:gd name="connsiteX554" fmla="*/ 3187 w 10000"/>
                <a:gd name="connsiteY554" fmla="*/ 6624 h 10000"/>
                <a:gd name="connsiteX555" fmla="*/ 3187 w 10000"/>
                <a:gd name="connsiteY555" fmla="*/ 6651 h 10000"/>
                <a:gd name="connsiteX556" fmla="*/ 3187 w 10000"/>
                <a:gd name="connsiteY556" fmla="*/ 6678 h 10000"/>
                <a:gd name="connsiteX557" fmla="*/ 3176 w 10000"/>
                <a:gd name="connsiteY557" fmla="*/ 6712 h 10000"/>
                <a:gd name="connsiteX558" fmla="*/ 3176 w 10000"/>
                <a:gd name="connsiteY558" fmla="*/ 6739 h 10000"/>
                <a:gd name="connsiteX559" fmla="*/ 3166 w 10000"/>
                <a:gd name="connsiteY559" fmla="*/ 6766 h 10000"/>
                <a:gd name="connsiteX560" fmla="*/ 3166 w 10000"/>
                <a:gd name="connsiteY560" fmla="*/ 6793 h 10000"/>
                <a:gd name="connsiteX561" fmla="*/ 3134 w 10000"/>
                <a:gd name="connsiteY561" fmla="*/ 6989 h 10000"/>
                <a:gd name="connsiteX562" fmla="*/ 3134 w 10000"/>
                <a:gd name="connsiteY562" fmla="*/ 7184 h 10000"/>
                <a:gd name="connsiteX563" fmla="*/ 3144 w 10000"/>
                <a:gd name="connsiteY563" fmla="*/ 7380 h 10000"/>
                <a:gd name="connsiteX564" fmla="*/ 3176 w 10000"/>
                <a:gd name="connsiteY564" fmla="*/ 7576 h 10000"/>
                <a:gd name="connsiteX565" fmla="*/ 3219 w 10000"/>
                <a:gd name="connsiteY565" fmla="*/ 7765 h 10000"/>
                <a:gd name="connsiteX566" fmla="*/ 3283 w 10000"/>
                <a:gd name="connsiteY566" fmla="*/ 7968 h 10000"/>
                <a:gd name="connsiteX567" fmla="*/ 3348 w 10000"/>
                <a:gd name="connsiteY567" fmla="*/ 8157 h 10000"/>
                <a:gd name="connsiteX568" fmla="*/ 3422 w 10000"/>
                <a:gd name="connsiteY568" fmla="*/ 8339 h 10000"/>
                <a:gd name="connsiteX569" fmla="*/ 3711 w 10000"/>
                <a:gd name="connsiteY569" fmla="*/ 8852 h 10000"/>
                <a:gd name="connsiteX570" fmla="*/ 3294 w 10000"/>
                <a:gd name="connsiteY570" fmla="*/ 8832 h 10000"/>
                <a:gd name="connsiteX571" fmla="*/ 2856 w 10000"/>
                <a:gd name="connsiteY571" fmla="*/ 8832 h 10000"/>
                <a:gd name="connsiteX572" fmla="*/ 2642 w 10000"/>
                <a:gd name="connsiteY572" fmla="*/ 8832 h 10000"/>
                <a:gd name="connsiteX573" fmla="*/ 2428 w 10000"/>
                <a:gd name="connsiteY573" fmla="*/ 8845 h 10000"/>
                <a:gd name="connsiteX574" fmla="*/ 2214 w 10000"/>
                <a:gd name="connsiteY574" fmla="*/ 8859 h 10000"/>
                <a:gd name="connsiteX575" fmla="*/ 1989 w 10000"/>
                <a:gd name="connsiteY575" fmla="*/ 8879 h 10000"/>
                <a:gd name="connsiteX576" fmla="*/ 1786 w 10000"/>
                <a:gd name="connsiteY576" fmla="*/ 8906 h 10000"/>
                <a:gd name="connsiteX577" fmla="*/ 1572 w 10000"/>
                <a:gd name="connsiteY577" fmla="*/ 8933 h 10000"/>
                <a:gd name="connsiteX578" fmla="*/ 1369 w 10000"/>
                <a:gd name="connsiteY578" fmla="*/ 8967 h 10000"/>
                <a:gd name="connsiteX579" fmla="*/ 1166 w 10000"/>
                <a:gd name="connsiteY579" fmla="*/ 9014 h 10000"/>
                <a:gd name="connsiteX580" fmla="*/ 984 w 10000"/>
                <a:gd name="connsiteY580" fmla="*/ 9068 h 10000"/>
                <a:gd name="connsiteX581" fmla="*/ 791 w 10000"/>
                <a:gd name="connsiteY581" fmla="*/ 9136 h 10000"/>
                <a:gd name="connsiteX582" fmla="*/ 610 w 10000"/>
                <a:gd name="connsiteY582" fmla="*/ 9196 h 10000"/>
                <a:gd name="connsiteX583" fmla="*/ 439 w 10000"/>
                <a:gd name="connsiteY583" fmla="*/ 9278 h 10000"/>
                <a:gd name="connsiteX584" fmla="*/ 406 w 10000"/>
                <a:gd name="connsiteY584" fmla="*/ 9305 h 10000"/>
                <a:gd name="connsiteX585" fmla="*/ 385 w 10000"/>
                <a:gd name="connsiteY585" fmla="*/ 9332 h 10000"/>
                <a:gd name="connsiteX586" fmla="*/ 364 w 10000"/>
                <a:gd name="connsiteY586" fmla="*/ 9359 h 10000"/>
                <a:gd name="connsiteX587" fmla="*/ 342 w 10000"/>
                <a:gd name="connsiteY587" fmla="*/ 9392 h 10000"/>
                <a:gd name="connsiteX588" fmla="*/ 332 w 10000"/>
                <a:gd name="connsiteY588" fmla="*/ 9419 h 10000"/>
                <a:gd name="connsiteX589" fmla="*/ 321 w 10000"/>
                <a:gd name="connsiteY589" fmla="*/ 9446 h 10000"/>
                <a:gd name="connsiteX590" fmla="*/ 321 w 10000"/>
                <a:gd name="connsiteY590" fmla="*/ 9473 h 10000"/>
                <a:gd name="connsiteX591" fmla="*/ 321 w 10000"/>
                <a:gd name="connsiteY591" fmla="*/ 9500 h 10000"/>
                <a:gd name="connsiteX592" fmla="*/ 492 w 10000"/>
                <a:gd name="connsiteY592" fmla="*/ 9534 h 10000"/>
                <a:gd name="connsiteX593" fmla="*/ 663 w 10000"/>
                <a:gd name="connsiteY593" fmla="*/ 9554 h 10000"/>
                <a:gd name="connsiteX594" fmla="*/ 834 w 10000"/>
                <a:gd name="connsiteY594" fmla="*/ 9581 h 10000"/>
                <a:gd name="connsiteX595" fmla="*/ 1016 w 10000"/>
                <a:gd name="connsiteY595" fmla="*/ 9588 h 10000"/>
                <a:gd name="connsiteX596" fmla="*/ 1369 w 10000"/>
                <a:gd name="connsiteY596" fmla="*/ 9602 h 10000"/>
                <a:gd name="connsiteX597" fmla="*/ 1733 w 10000"/>
                <a:gd name="connsiteY597" fmla="*/ 9588 h 10000"/>
                <a:gd name="connsiteX598" fmla="*/ 2096 w 10000"/>
                <a:gd name="connsiteY598" fmla="*/ 9575 h 10000"/>
                <a:gd name="connsiteX599" fmla="*/ 2460 w 10000"/>
                <a:gd name="connsiteY599" fmla="*/ 9561 h 10000"/>
                <a:gd name="connsiteX600" fmla="*/ 2813 w 10000"/>
                <a:gd name="connsiteY600" fmla="*/ 9554 h 10000"/>
                <a:gd name="connsiteX601" fmla="*/ 3176 w 10000"/>
                <a:gd name="connsiteY601" fmla="*/ 9561 h 10000"/>
                <a:gd name="connsiteX602" fmla="*/ 3176 w 10000"/>
                <a:gd name="connsiteY602" fmla="*/ 9581 h 10000"/>
                <a:gd name="connsiteX603" fmla="*/ 3187 w 10000"/>
                <a:gd name="connsiteY603" fmla="*/ 9602 h 10000"/>
                <a:gd name="connsiteX604" fmla="*/ 3187 w 10000"/>
                <a:gd name="connsiteY604" fmla="*/ 9615 h 10000"/>
                <a:gd name="connsiteX605" fmla="*/ 3187 w 10000"/>
                <a:gd name="connsiteY605" fmla="*/ 9635 h 10000"/>
                <a:gd name="connsiteX606" fmla="*/ 3209 w 10000"/>
                <a:gd name="connsiteY606" fmla="*/ 9662 h 10000"/>
                <a:gd name="connsiteX607" fmla="*/ 3219 w 10000"/>
                <a:gd name="connsiteY607" fmla="*/ 9683 h 10000"/>
                <a:gd name="connsiteX608" fmla="*/ 3219 w 10000"/>
                <a:gd name="connsiteY608" fmla="*/ 9696 h 10000"/>
                <a:gd name="connsiteX609" fmla="*/ 3241 w 10000"/>
                <a:gd name="connsiteY609" fmla="*/ 9716 h 10000"/>
                <a:gd name="connsiteX610" fmla="*/ 3262 w 10000"/>
                <a:gd name="connsiteY610" fmla="*/ 9743 h 10000"/>
                <a:gd name="connsiteX611" fmla="*/ 3294 w 10000"/>
                <a:gd name="connsiteY611" fmla="*/ 9764 h 10000"/>
                <a:gd name="connsiteX612" fmla="*/ 3326 w 10000"/>
                <a:gd name="connsiteY612" fmla="*/ 9784 h 10000"/>
                <a:gd name="connsiteX613" fmla="*/ 3348 w 10000"/>
                <a:gd name="connsiteY613" fmla="*/ 9797 h 10000"/>
                <a:gd name="connsiteX614" fmla="*/ 3390 w 10000"/>
                <a:gd name="connsiteY614" fmla="*/ 9818 h 10000"/>
                <a:gd name="connsiteX615" fmla="*/ 3422 w 10000"/>
                <a:gd name="connsiteY615" fmla="*/ 9838 h 10000"/>
                <a:gd name="connsiteX616" fmla="*/ 3465 w 10000"/>
                <a:gd name="connsiteY616" fmla="*/ 9845 h 10000"/>
                <a:gd name="connsiteX617" fmla="*/ 3497 w 10000"/>
                <a:gd name="connsiteY617" fmla="*/ 9865 h 10000"/>
                <a:gd name="connsiteX618" fmla="*/ 3529 w 10000"/>
                <a:gd name="connsiteY618" fmla="*/ 9865 h 10000"/>
                <a:gd name="connsiteX619" fmla="*/ 3540 w 10000"/>
                <a:gd name="connsiteY619" fmla="*/ 9872 h 10000"/>
                <a:gd name="connsiteX620" fmla="*/ 3551 w 10000"/>
                <a:gd name="connsiteY620" fmla="*/ 9872 h 10000"/>
                <a:gd name="connsiteX621" fmla="*/ 3572 w 10000"/>
                <a:gd name="connsiteY621" fmla="*/ 9872 h 10000"/>
                <a:gd name="connsiteX622" fmla="*/ 3583 w 10000"/>
                <a:gd name="connsiteY622" fmla="*/ 9872 h 10000"/>
                <a:gd name="connsiteX623" fmla="*/ 3594 w 10000"/>
                <a:gd name="connsiteY623" fmla="*/ 9872 h 10000"/>
                <a:gd name="connsiteX624" fmla="*/ 3615 w 10000"/>
                <a:gd name="connsiteY624" fmla="*/ 9872 h 10000"/>
                <a:gd name="connsiteX625" fmla="*/ 3626 w 10000"/>
                <a:gd name="connsiteY625" fmla="*/ 9872 h 10000"/>
                <a:gd name="connsiteX626" fmla="*/ 3658 w 10000"/>
                <a:gd name="connsiteY626" fmla="*/ 9892 h 10000"/>
                <a:gd name="connsiteX627" fmla="*/ 3679 w 10000"/>
                <a:gd name="connsiteY627" fmla="*/ 9899 h 10000"/>
                <a:gd name="connsiteX628" fmla="*/ 3711 w 10000"/>
                <a:gd name="connsiteY628" fmla="*/ 9905 h 10000"/>
                <a:gd name="connsiteX629" fmla="*/ 3743 w 10000"/>
                <a:gd name="connsiteY629" fmla="*/ 9905 h 10000"/>
                <a:gd name="connsiteX630" fmla="*/ 3786 w 10000"/>
                <a:gd name="connsiteY630" fmla="*/ 9905 h 10000"/>
                <a:gd name="connsiteX631" fmla="*/ 3818 w 10000"/>
                <a:gd name="connsiteY631" fmla="*/ 9919 h 10000"/>
                <a:gd name="connsiteX632" fmla="*/ 3861 w 10000"/>
                <a:gd name="connsiteY632" fmla="*/ 9926 h 10000"/>
                <a:gd name="connsiteX633" fmla="*/ 3872 w 10000"/>
                <a:gd name="connsiteY633" fmla="*/ 9946 h 10000"/>
                <a:gd name="connsiteX634" fmla="*/ 3947 w 10000"/>
                <a:gd name="connsiteY634" fmla="*/ 9953 h 10000"/>
                <a:gd name="connsiteX635" fmla="*/ 4000 w 10000"/>
                <a:gd name="connsiteY635" fmla="*/ 9966 h 10000"/>
                <a:gd name="connsiteX636" fmla="*/ 4075 w 10000"/>
                <a:gd name="connsiteY636" fmla="*/ 9973 h 10000"/>
                <a:gd name="connsiteX637" fmla="*/ 4128 w 10000"/>
                <a:gd name="connsiteY637" fmla="*/ 9973 h 10000"/>
                <a:gd name="connsiteX638" fmla="*/ 4203 w 10000"/>
                <a:gd name="connsiteY638" fmla="*/ 9980 h 10000"/>
                <a:gd name="connsiteX639" fmla="*/ 4278 w 10000"/>
                <a:gd name="connsiteY639" fmla="*/ 9993 h 10000"/>
                <a:gd name="connsiteX640" fmla="*/ 4332 w 10000"/>
                <a:gd name="connsiteY640" fmla="*/ 9993 h 10000"/>
                <a:gd name="connsiteX641" fmla="*/ 4406 w 10000"/>
                <a:gd name="connsiteY64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856 w 10000"/>
                <a:gd name="connsiteY537" fmla="*/ 6496 h 10000"/>
                <a:gd name="connsiteX538" fmla="*/ 1102 w 10000"/>
                <a:gd name="connsiteY538" fmla="*/ 6482 h 10000"/>
                <a:gd name="connsiteX539" fmla="*/ 1348 w 10000"/>
                <a:gd name="connsiteY539" fmla="*/ 6469 h 10000"/>
                <a:gd name="connsiteX540" fmla="*/ 1594 w 10000"/>
                <a:gd name="connsiteY540" fmla="*/ 6462 h 10000"/>
                <a:gd name="connsiteX541" fmla="*/ 1840 w 10000"/>
                <a:gd name="connsiteY541" fmla="*/ 6455 h 10000"/>
                <a:gd name="connsiteX542" fmla="*/ 2086 w 10000"/>
                <a:gd name="connsiteY542" fmla="*/ 6442 h 10000"/>
                <a:gd name="connsiteX543" fmla="*/ 2321 w 10000"/>
                <a:gd name="connsiteY543" fmla="*/ 6435 h 10000"/>
                <a:gd name="connsiteX544" fmla="*/ 2417 w 10000"/>
                <a:gd name="connsiteY544" fmla="*/ 6482 h 10000"/>
                <a:gd name="connsiteX545" fmla="*/ 2513 w 10000"/>
                <a:gd name="connsiteY545" fmla="*/ 6516 h 10000"/>
                <a:gd name="connsiteX546" fmla="*/ 2631 w 10000"/>
                <a:gd name="connsiteY546" fmla="*/ 6543 h 10000"/>
                <a:gd name="connsiteX547" fmla="*/ 2727 w 10000"/>
                <a:gd name="connsiteY547" fmla="*/ 6556 h 10000"/>
                <a:gd name="connsiteX548" fmla="*/ 2845 w 10000"/>
                <a:gd name="connsiteY548" fmla="*/ 6563 h 10000"/>
                <a:gd name="connsiteX549" fmla="*/ 2973 w 10000"/>
                <a:gd name="connsiteY549" fmla="*/ 6570 h 10000"/>
                <a:gd name="connsiteX550" fmla="*/ 3091 w 10000"/>
                <a:gd name="connsiteY550" fmla="*/ 6570 h 10000"/>
                <a:gd name="connsiteX551" fmla="*/ 3209 w 10000"/>
                <a:gd name="connsiteY551" fmla="*/ 6563 h 10000"/>
                <a:gd name="connsiteX552" fmla="*/ 3209 w 10000"/>
                <a:gd name="connsiteY552" fmla="*/ 6590 h 10000"/>
                <a:gd name="connsiteX553" fmla="*/ 3187 w 10000"/>
                <a:gd name="connsiteY553" fmla="*/ 6624 h 10000"/>
                <a:gd name="connsiteX554" fmla="*/ 3187 w 10000"/>
                <a:gd name="connsiteY554" fmla="*/ 6651 h 10000"/>
                <a:gd name="connsiteX555" fmla="*/ 3187 w 10000"/>
                <a:gd name="connsiteY555" fmla="*/ 6678 h 10000"/>
                <a:gd name="connsiteX556" fmla="*/ 3176 w 10000"/>
                <a:gd name="connsiteY556" fmla="*/ 6712 h 10000"/>
                <a:gd name="connsiteX557" fmla="*/ 3176 w 10000"/>
                <a:gd name="connsiteY557" fmla="*/ 6739 h 10000"/>
                <a:gd name="connsiteX558" fmla="*/ 3166 w 10000"/>
                <a:gd name="connsiteY558" fmla="*/ 6766 h 10000"/>
                <a:gd name="connsiteX559" fmla="*/ 3166 w 10000"/>
                <a:gd name="connsiteY559" fmla="*/ 6793 h 10000"/>
                <a:gd name="connsiteX560" fmla="*/ 3134 w 10000"/>
                <a:gd name="connsiteY560" fmla="*/ 6989 h 10000"/>
                <a:gd name="connsiteX561" fmla="*/ 3134 w 10000"/>
                <a:gd name="connsiteY561" fmla="*/ 7184 h 10000"/>
                <a:gd name="connsiteX562" fmla="*/ 3144 w 10000"/>
                <a:gd name="connsiteY562" fmla="*/ 7380 h 10000"/>
                <a:gd name="connsiteX563" fmla="*/ 3176 w 10000"/>
                <a:gd name="connsiteY563" fmla="*/ 7576 h 10000"/>
                <a:gd name="connsiteX564" fmla="*/ 3219 w 10000"/>
                <a:gd name="connsiteY564" fmla="*/ 7765 h 10000"/>
                <a:gd name="connsiteX565" fmla="*/ 3283 w 10000"/>
                <a:gd name="connsiteY565" fmla="*/ 7968 h 10000"/>
                <a:gd name="connsiteX566" fmla="*/ 3348 w 10000"/>
                <a:gd name="connsiteY566" fmla="*/ 8157 h 10000"/>
                <a:gd name="connsiteX567" fmla="*/ 3422 w 10000"/>
                <a:gd name="connsiteY567" fmla="*/ 8339 h 10000"/>
                <a:gd name="connsiteX568" fmla="*/ 3711 w 10000"/>
                <a:gd name="connsiteY568" fmla="*/ 8852 h 10000"/>
                <a:gd name="connsiteX569" fmla="*/ 3294 w 10000"/>
                <a:gd name="connsiteY569" fmla="*/ 8832 h 10000"/>
                <a:gd name="connsiteX570" fmla="*/ 2856 w 10000"/>
                <a:gd name="connsiteY570" fmla="*/ 8832 h 10000"/>
                <a:gd name="connsiteX571" fmla="*/ 2642 w 10000"/>
                <a:gd name="connsiteY571" fmla="*/ 8832 h 10000"/>
                <a:gd name="connsiteX572" fmla="*/ 2428 w 10000"/>
                <a:gd name="connsiteY572" fmla="*/ 8845 h 10000"/>
                <a:gd name="connsiteX573" fmla="*/ 2214 w 10000"/>
                <a:gd name="connsiteY573" fmla="*/ 8859 h 10000"/>
                <a:gd name="connsiteX574" fmla="*/ 1989 w 10000"/>
                <a:gd name="connsiteY574" fmla="*/ 8879 h 10000"/>
                <a:gd name="connsiteX575" fmla="*/ 1786 w 10000"/>
                <a:gd name="connsiteY575" fmla="*/ 8906 h 10000"/>
                <a:gd name="connsiteX576" fmla="*/ 1572 w 10000"/>
                <a:gd name="connsiteY576" fmla="*/ 8933 h 10000"/>
                <a:gd name="connsiteX577" fmla="*/ 1369 w 10000"/>
                <a:gd name="connsiteY577" fmla="*/ 8967 h 10000"/>
                <a:gd name="connsiteX578" fmla="*/ 1166 w 10000"/>
                <a:gd name="connsiteY578" fmla="*/ 9014 h 10000"/>
                <a:gd name="connsiteX579" fmla="*/ 984 w 10000"/>
                <a:gd name="connsiteY579" fmla="*/ 9068 h 10000"/>
                <a:gd name="connsiteX580" fmla="*/ 791 w 10000"/>
                <a:gd name="connsiteY580" fmla="*/ 9136 h 10000"/>
                <a:gd name="connsiteX581" fmla="*/ 610 w 10000"/>
                <a:gd name="connsiteY581" fmla="*/ 9196 h 10000"/>
                <a:gd name="connsiteX582" fmla="*/ 439 w 10000"/>
                <a:gd name="connsiteY582" fmla="*/ 9278 h 10000"/>
                <a:gd name="connsiteX583" fmla="*/ 406 w 10000"/>
                <a:gd name="connsiteY583" fmla="*/ 9305 h 10000"/>
                <a:gd name="connsiteX584" fmla="*/ 385 w 10000"/>
                <a:gd name="connsiteY584" fmla="*/ 9332 h 10000"/>
                <a:gd name="connsiteX585" fmla="*/ 364 w 10000"/>
                <a:gd name="connsiteY585" fmla="*/ 9359 h 10000"/>
                <a:gd name="connsiteX586" fmla="*/ 342 w 10000"/>
                <a:gd name="connsiteY586" fmla="*/ 9392 h 10000"/>
                <a:gd name="connsiteX587" fmla="*/ 332 w 10000"/>
                <a:gd name="connsiteY587" fmla="*/ 9419 h 10000"/>
                <a:gd name="connsiteX588" fmla="*/ 321 w 10000"/>
                <a:gd name="connsiteY588" fmla="*/ 9446 h 10000"/>
                <a:gd name="connsiteX589" fmla="*/ 321 w 10000"/>
                <a:gd name="connsiteY589" fmla="*/ 9473 h 10000"/>
                <a:gd name="connsiteX590" fmla="*/ 321 w 10000"/>
                <a:gd name="connsiteY590" fmla="*/ 9500 h 10000"/>
                <a:gd name="connsiteX591" fmla="*/ 492 w 10000"/>
                <a:gd name="connsiteY591" fmla="*/ 9534 h 10000"/>
                <a:gd name="connsiteX592" fmla="*/ 663 w 10000"/>
                <a:gd name="connsiteY592" fmla="*/ 9554 h 10000"/>
                <a:gd name="connsiteX593" fmla="*/ 834 w 10000"/>
                <a:gd name="connsiteY593" fmla="*/ 9581 h 10000"/>
                <a:gd name="connsiteX594" fmla="*/ 1016 w 10000"/>
                <a:gd name="connsiteY594" fmla="*/ 9588 h 10000"/>
                <a:gd name="connsiteX595" fmla="*/ 1369 w 10000"/>
                <a:gd name="connsiteY595" fmla="*/ 9602 h 10000"/>
                <a:gd name="connsiteX596" fmla="*/ 1733 w 10000"/>
                <a:gd name="connsiteY596" fmla="*/ 9588 h 10000"/>
                <a:gd name="connsiteX597" fmla="*/ 2096 w 10000"/>
                <a:gd name="connsiteY597" fmla="*/ 9575 h 10000"/>
                <a:gd name="connsiteX598" fmla="*/ 2460 w 10000"/>
                <a:gd name="connsiteY598" fmla="*/ 9561 h 10000"/>
                <a:gd name="connsiteX599" fmla="*/ 2813 w 10000"/>
                <a:gd name="connsiteY599" fmla="*/ 9554 h 10000"/>
                <a:gd name="connsiteX600" fmla="*/ 3176 w 10000"/>
                <a:gd name="connsiteY600" fmla="*/ 9561 h 10000"/>
                <a:gd name="connsiteX601" fmla="*/ 3176 w 10000"/>
                <a:gd name="connsiteY601" fmla="*/ 9581 h 10000"/>
                <a:gd name="connsiteX602" fmla="*/ 3187 w 10000"/>
                <a:gd name="connsiteY602" fmla="*/ 9602 h 10000"/>
                <a:gd name="connsiteX603" fmla="*/ 3187 w 10000"/>
                <a:gd name="connsiteY603" fmla="*/ 9615 h 10000"/>
                <a:gd name="connsiteX604" fmla="*/ 3187 w 10000"/>
                <a:gd name="connsiteY604" fmla="*/ 9635 h 10000"/>
                <a:gd name="connsiteX605" fmla="*/ 3209 w 10000"/>
                <a:gd name="connsiteY605" fmla="*/ 9662 h 10000"/>
                <a:gd name="connsiteX606" fmla="*/ 3219 w 10000"/>
                <a:gd name="connsiteY606" fmla="*/ 9683 h 10000"/>
                <a:gd name="connsiteX607" fmla="*/ 3219 w 10000"/>
                <a:gd name="connsiteY607" fmla="*/ 9696 h 10000"/>
                <a:gd name="connsiteX608" fmla="*/ 3241 w 10000"/>
                <a:gd name="connsiteY608" fmla="*/ 9716 h 10000"/>
                <a:gd name="connsiteX609" fmla="*/ 3262 w 10000"/>
                <a:gd name="connsiteY609" fmla="*/ 9743 h 10000"/>
                <a:gd name="connsiteX610" fmla="*/ 3294 w 10000"/>
                <a:gd name="connsiteY610" fmla="*/ 9764 h 10000"/>
                <a:gd name="connsiteX611" fmla="*/ 3326 w 10000"/>
                <a:gd name="connsiteY611" fmla="*/ 9784 h 10000"/>
                <a:gd name="connsiteX612" fmla="*/ 3348 w 10000"/>
                <a:gd name="connsiteY612" fmla="*/ 9797 h 10000"/>
                <a:gd name="connsiteX613" fmla="*/ 3390 w 10000"/>
                <a:gd name="connsiteY613" fmla="*/ 9818 h 10000"/>
                <a:gd name="connsiteX614" fmla="*/ 3422 w 10000"/>
                <a:gd name="connsiteY614" fmla="*/ 9838 h 10000"/>
                <a:gd name="connsiteX615" fmla="*/ 3465 w 10000"/>
                <a:gd name="connsiteY615" fmla="*/ 9845 h 10000"/>
                <a:gd name="connsiteX616" fmla="*/ 3497 w 10000"/>
                <a:gd name="connsiteY616" fmla="*/ 9865 h 10000"/>
                <a:gd name="connsiteX617" fmla="*/ 3529 w 10000"/>
                <a:gd name="connsiteY617" fmla="*/ 9865 h 10000"/>
                <a:gd name="connsiteX618" fmla="*/ 3540 w 10000"/>
                <a:gd name="connsiteY618" fmla="*/ 9872 h 10000"/>
                <a:gd name="connsiteX619" fmla="*/ 3551 w 10000"/>
                <a:gd name="connsiteY619" fmla="*/ 9872 h 10000"/>
                <a:gd name="connsiteX620" fmla="*/ 3572 w 10000"/>
                <a:gd name="connsiteY620" fmla="*/ 9872 h 10000"/>
                <a:gd name="connsiteX621" fmla="*/ 3583 w 10000"/>
                <a:gd name="connsiteY621" fmla="*/ 9872 h 10000"/>
                <a:gd name="connsiteX622" fmla="*/ 3594 w 10000"/>
                <a:gd name="connsiteY622" fmla="*/ 9872 h 10000"/>
                <a:gd name="connsiteX623" fmla="*/ 3615 w 10000"/>
                <a:gd name="connsiteY623" fmla="*/ 9872 h 10000"/>
                <a:gd name="connsiteX624" fmla="*/ 3626 w 10000"/>
                <a:gd name="connsiteY624" fmla="*/ 9872 h 10000"/>
                <a:gd name="connsiteX625" fmla="*/ 3658 w 10000"/>
                <a:gd name="connsiteY625" fmla="*/ 9892 h 10000"/>
                <a:gd name="connsiteX626" fmla="*/ 3679 w 10000"/>
                <a:gd name="connsiteY626" fmla="*/ 9899 h 10000"/>
                <a:gd name="connsiteX627" fmla="*/ 3711 w 10000"/>
                <a:gd name="connsiteY627" fmla="*/ 9905 h 10000"/>
                <a:gd name="connsiteX628" fmla="*/ 3743 w 10000"/>
                <a:gd name="connsiteY628" fmla="*/ 9905 h 10000"/>
                <a:gd name="connsiteX629" fmla="*/ 3786 w 10000"/>
                <a:gd name="connsiteY629" fmla="*/ 9905 h 10000"/>
                <a:gd name="connsiteX630" fmla="*/ 3818 w 10000"/>
                <a:gd name="connsiteY630" fmla="*/ 9919 h 10000"/>
                <a:gd name="connsiteX631" fmla="*/ 3861 w 10000"/>
                <a:gd name="connsiteY631" fmla="*/ 9926 h 10000"/>
                <a:gd name="connsiteX632" fmla="*/ 3872 w 10000"/>
                <a:gd name="connsiteY632" fmla="*/ 9946 h 10000"/>
                <a:gd name="connsiteX633" fmla="*/ 3947 w 10000"/>
                <a:gd name="connsiteY633" fmla="*/ 9953 h 10000"/>
                <a:gd name="connsiteX634" fmla="*/ 4000 w 10000"/>
                <a:gd name="connsiteY634" fmla="*/ 9966 h 10000"/>
                <a:gd name="connsiteX635" fmla="*/ 4075 w 10000"/>
                <a:gd name="connsiteY635" fmla="*/ 9973 h 10000"/>
                <a:gd name="connsiteX636" fmla="*/ 4128 w 10000"/>
                <a:gd name="connsiteY636" fmla="*/ 9973 h 10000"/>
                <a:gd name="connsiteX637" fmla="*/ 4203 w 10000"/>
                <a:gd name="connsiteY637" fmla="*/ 9980 h 10000"/>
                <a:gd name="connsiteX638" fmla="*/ 4278 w 10000"/>
                <a:gd name="connsiteY638" fmla="*/ 9993 h 10000"/>
                <a:gd name="connsiteX639" fmla="*/ 4332 w 10000"/>
                <a:gd name="connsiteY639" fmla="*/ 9993 h 10000"/>
                <a:gd name="connsiteX640" fmla="*/ 4406 w 10000"/>
                <a:gd name="connsiteY64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856 w 10000"/>
                <a:gd name="connsiteY536" fmla="*/ 6496 h 10000"/>
                <a:gd name="connsiteX537" fmla="*/ 1102 w 10000"/>
                <a:gd name="connsiteY537" fmla="*/ 6482 h 10000"/>
                <a:gd name="connsiteX538" fmla="*/ 1348 w 10000"/>
                <a:gd name="connsiteY538" fmla="*/ 6469 h 10000"/>
                <a:gd name="connsiteX539" fmla="*/ 1594 w 10000"/>
                <a:gd name="connsiteY539" fmla="*/ 6462 h 10000"/>
                <a:gd name="connsiteX540" fmla="*/ 1840 w 10000"/>
                <a:gd name="connsiteY540" fmla="*/ 6455 h 10000"/>
                <a:gd name="connsiteX541" fmla="*/ 2086 w 10000"/>
                <a:gd name="connsiteY541" fmla="*/ 6442 h 10000"/>
                <a:gd name="connsiteX542" fmla="*/ 2321 w 10000"/>
                <a:gd name="connsiteY542" fmla="*/ 6435 h 10000"/>
                <a:gd name="connsiteX543" fmla="*/ 2417 w 10000"/>
                <a:gd name="connsiteY543" fmla="*/ 6482 h 10000"/>
                <a:gd name="connsiteX544" fmla="*/ 2513 w 10000"/>
                <a:gd name="connsiteY544" fmla="*/ 6516 h 10000"/>
                <a:gd name="connsiteX545" fmla="*/ 2631 w 10000"/>
                <a:gd name="connsiteY545" fmla="*/ 6543 h 10000"/>
                <a:gd name="connsiteX546" fmla="*/ 2727 w 10000"/>
                <a:gd name="connsiteY546" fmla="*/ 6556 h 10000"/>
                <a:gd name="connsiteX547" fmla="*/ 2845 w 10000"/>
                <a:gd name="connsiteY547" fmla="*/ 6563 h 10000"/>
                <a:gd name="connsiteX548" fmla="*/ 2973 w 10000"/>
                <a:gd name="connsiteY548" fmla="*/ 6570 h 10000"/>
                <a:gd name="connsiteX549" fmla="*/ 3091 w 10000"/>
                <a:gd name="connsiteY549" fmla="*/ 6570 h 10000"/>
                <a:gd name="connsiteX550" fmla="*/ 3209 w 10000"/>
                <a:gd name="connsiteY550" fmla="*/ 6563 h 10000"/>
                <a:gd name="connsiteX551" fmla="*/ 3209 w 10000"/>
                <a:gd name="connsiteY551" fmla="*/ 6590 h 10000"/>
                <a:gd name="connsiteX552" fmla="*/ 3187 w 10000"/>
                <a:gd name="connsiteY552" fmla="*/ 6624 h 10000"/>
                <a:gd name="connsiteX553" fmla="*/ 3187 w 10000"/>
                <a:gd name="connsiteY553" fmla="*/ 6651 h 10000"/>
                <a:gd name="connsiteX554" fmla="*/ 3187 w 10000"/>
                <a:gd name="connsiteY554" fmla="*/ 6678 h 10000"/>
                <a:gd name="connsiteX555" fmla="*/ 3176 w 10000"/>
                <a:gd name="connsiteY555" fmla="*/ 6712 h 10000"/>
                <a:gd name="connsiteX556" fmla="*/ 3176 w 10000"/>
                <a:gd name="connsiteY556" fmla="*/ 6739 h 10000"/>
                <a:gd name="connsiteX557" fmla="*/ 3166 w 10000"/>
                <a:gd name="connsiteY557" fmla="*/ 6766 h 10000"/>
                <a:gd name="connsiteX558" fmla="*/ 3166 w 10000"/>
                <a:gd name="connsiteY558" fmla="*/ 6793 h 10000"/>
                <a:gd name="connsiteX559" fmla="*/ 3134 w 10000"/>
                <a:gd name="connsiteY559" fmla="*/ 6989 h 10000"/>
                <a:gd name="connsiteX560" fmla="*/ 3134 w 10000"/>
                <a:gd name="connsiteY560" fmla="*/ 7184 h 10000"/>
                <a:gd name="connsiteX561" fmla="*/ 3144 w 10000"/>
                <a:gd name="connsiteY561" fmla="*/ 7380 h 10000"/>
                <a:gd name="connsiteX562" fmla="*/ 3176 w 10000"/>
                <a:gd name="connsiteY562" fmla="*/ 7576 h 10000"/>
                <a:gd name="connsiteX563" fmla="*/ 3219 w 10000"/>
                <a:gd name="connsiteY563" fmla="*/ 7765 h 10000"/>
                <a:gd name="connsiteX564" fmla="*/ 3283 w 10000"/>
                <a:gd name="connsiteY564" fmla="*/ 7968 h 10000"/>
                <a:gd name="connsiteX565" fmla="*/ 3348 w 10000"/>
                <a:gd name="connsiteY565" fmla="*/ 8157 h 10000"/>
                <a:gd name="connsiteX566" fmla="*/ 3422 w 10000"/>
                <a:gd name="connsiteY566" fmla="*/ 8339 h 10000"/>
                <a:gd name="connsiteX567" fmla="*/ 3711 w 10000"/>
                <a:gd name="connsiteY567" fmla="*/ 8852 h 10000"/>
                <a:gd name="connsiteX568" fmla="*/ 3294 w 10000"/>
                <a:gd name="connsiteY568" fmla="*/ 8832 h 10000"/>
                <a:gd name="connsiteX569" fmla="*/ 2856 w 10000"/>
                <a:gd name="connsiteY569" fmla="*/ 8832 h 10000"/>
                <a:gd name="connsiteX570" fmla="*/ 2642 w 10000"/>
                <a:gd name="connsiteY570" fmla="*/ 8832 h 10000"/>
                <a:gd name="connsiteX571" fmla="*/ 2428 w 10000"/>
                <a:gd name="connsiteY571" fmla="*/ 8845 h 10000"/>
                <a:gd name="connsiteX572" fmla="*/ 2214 w 10000"/>
                <a:gd name="connsiteY572" fmla="*/ 8859 h 10000"/>
                <a:gd name="connsiteX573" fmla="*/ 1989 w 10000"/>
                <a:gd name="connsiteY573" fmla="*/ 8879 h 10000"/>
                <a:gd name="connsiteX574" fmla="*/ 1786 w 10000"/>
                <a:gd name="connsiteY574" fmla="*/ 8906 h 10000"/>
                <a:gd name="connsiteX575" fmla="*/ 1572 w 10000"/>
                <a:gd name="connsiteY575" fmla="*/ 8933 h 10000"/>
                <a:gd name="connsiteX576" fmla="*/ 1369 w 10000"/>
                <a:gd name="connsiteY576" fmla="*/ 8967 h 10000"/>
                <a:gd name="connsiteX577" fmla="*/ 1166 w 10000"/>
                <a:gd name="connsiteY577" fmla="*/ 9014 h 10000"/>
                <a:gd name="connsiteX578" fmla="*/ 984 w 10000"/>
                <a:gd name="connsiteY578" fmla="*/ 9068 h 10000"/>
                <a:gd name="connsiteX579" fmla="*/ 791 w 10000"/>
                <a:gd name="connsiteY579" fmla="*/ 9136 h 10000"/>
                <a:gd name="connsiteX580" fmla="*/ 610 w 10000"/>
                <a:gd name="connsiteY580" fmla="*/ 9196 h 10000"/>
                <a:gd name="connsiteX581" fmla="*/ 439 w 10000"/>
                <a:gd name="connsiteY581" fmla="*/ 9278 h 10000"/>
                <a:gd name="connsiteX582" fmla="*/ 406 w 10000"/>
                <a:gd name="connsiteY582" fmla="*/ 9305 h 10000"/>
                <a:gd name="connsiteX583" fmla="*/ 385 w 10000"/>
                <a:gd name="connsiteY583" fmla="*/ 9332 h 10000"/>
                <a:gd name="connsiteX584" fmla="*/ 364 w 10000"/>
                <a:gd name="connsiteY584" fmla="*/ 9359 h 10000"/>
                <a:gd name="connsiteX585" fmla="*/ 342 w 10000"/>
                <a:gd name="connsiteY585" fmla="*/ 9392 h 10000"/>
                <a:gd name="connsiteX586" fmla="*/ 332 w 10000"/>
                <a:gd name="connsiteY586" fmla="*/ 9419 h 10000"/>
                <a:gd name="connsiteX587" fmla="*/ 321 w 10000"/>
                <a:gd name="connsiteY587" fmla="*/ 9446 h 10000"/>
                <a:gd name="connsiteX588" fmla="*/ 321 w 10000"/>
                <a:gd name="connsiteY588" fmla="*/ 9473 h 10000"/>
                <a:gd name="connsiteX589" fmla="*/ 321 w 10000"/>
                <a:gd name="connsiteY589" fmla="*/ 9500 h 10000"/>
                <a:gd name="connsiteX590" fmla="*/ 492 w 10000"/>
                <a:gd name="connsiteY590" fmla="*/ 9534 h 10000"/>
                <a:gd name="connsiteX591" fmla="*/ 663 w 10000"/>
                <a:gd name="connsiteY591" fmla="*/ 9554 h 10000"/>
                <a:gd name="connsiteX592" fmla="*/ 834 w 10000"/>
                <a:gd name="connsiteY592" fmla="*/ 9581 h 10000"/>
                <a:gd name="connsiteX593" fmla="*/ 1016 w 10000"/>
                <a:gd name="connsiteY593" fmla="*/ 9588 h 10000"/>
                <a:gd name="connsiteX594" fmla="*/ 1369 w 10000"/>
                <a:gd name="connsiteY594" fmla="*/ 9602 h 10000"/>
                <a:gd name="connsiteX595" fmla="*/ 1733 w 10000"/>
                <a:gd name="connsiteY595" fmla="*/ 9588 h 10000"/>
                <a:gd name="connsiteX596" fmla="*/ 2096 w 10000"/>
                <a:gd name="connsiteY596" fmla="*/ 9575 h 10000"/>
                <a:gd name="connsiteX597" fmla="*/ 2460 w 10000"/>
                <a:gd name="connsiteY597" fmla="*/ 9561 h 10000"/>
                <a:gd name="connsiteX598" fmla="*/ 2813 w 10000"/>
                <a:gd name="connsiteY598" fmla="*/ 9554 h 10000"/>
                <a:gd name="connsiteX599" fmla="*/ 3176 w 10000"/>
                <a:gd name="connsiteY599" fmla="*/ 9561 h 10000"/>
                <a:gd name="connsiteX600" fmla="*/ 3176 w 10000"/>
                <a:gd name="connsiteY600" fmla="*/ 9581 h 10000"/>
                <a:gd name="connsiteX601" fmla="*/ 3187 w 10000"/>
                <a:gd name="connsiteY601" fmla="*/ 9602 h 10000"/>
                <a:gd name="connsiteX602" fmla="*/ 3187 w 10000"/>
                <a:gd name="connsiteY602" fmla="*/ 9615 h 10000"/>
                <a:gd name="connsiteX603" fmla="*/ 3187 w 10000"/>
                <a:gd name="connsiteY603" fmla="*/ 9635 h 10000"/>
                <a:gd name="connsiteX604" fmla="*/ 3209 w 10000"/>
                <a:gd name="connsiteY604" fmla="*/ 9662 h 10000"/>
                <a:gd name="connsiteX605" fmla="*/ 3219 w 10000"/>
                <a:gd name="connsiteY605" fmla="*/ 9683 h 10000"/>
                <a:gd name="connsiteX606" fmla="*/ 3219 w 10000"/>
                <a:gd name="connsiteY606" fmla="*/ 9696 h 10000"/>
                <a:gd name="connsiteX607" fmla="*/ 3241 w 10000"/>
                <a:gd name="connsiteY607" fmla="*/ 9716 h 10000"/>
                <a:gd name="connsiteX608" fmla="*/ 3262 w 10000"/>
                <a:gd name="connsiteY608" fmla="*/ 9743 h 10000"/>
                <a:gd name="connsiteX609" fmla="*/ 3294 w 10000"/>
                <a:gd name="connsiteY609" fmla="*/ 9764 h 10000"/>
                <a:gd name="connsiteX610" fmla="*/ 3326 w 10000"/>
                <a:gd name="connsiteY610" fmla="*/ 9784 h 10000"/>
                <a:gd name="connsiteX611" fmla="*/ 3348 w 10000"/>
                <a:gd name="connsiteY611" fmla="*/ 9797 h 10000"/>
                <a:gd name="connsiteX612" fmla="*/ 3390 w 10000"/>
                <a:gd name="connsiteY612" fmla="*/ 9818 h 10000"/>
                <a:gd name="connsiteX613" fmla="*/ 3422 w 10000"/>
                <a:gd name="connsiteY613" fmla="*/ 9838 h 10000"/>
                <a:gd name="connsiteX614" fmla="*/ 3465 w 10000"/>
                <a:gd name="connsiteY614" fmla="*/ 9845 h 10000"/>
                <a:gd name="connsiteX615" fmla="*/ 3497 w 10000"/>
                <a:gd name="connsiteY615" fmla="*/ 9865 h 10000"/>
                <a:gd name="connsiteX616" fmla="*/ 3529 w 10000"/>
                <a:gd name="connsiteY616" fmla="*/ 9865 h 10000"/>
                <a:gd name="connsiteX617" fmla="*/ 3540 w 10000"/>
                <a:gd name="connsiteY617" fmla="*/ 9872 h 10000"/>
                <a:gd name="connsiteX618" fmla="*/ 3551 w 10000"/>
                <a:gd name="connsiteY618" fmla="*/ 9872 h 10000"/>
                <a:gd name="connsiteX619" fmla="*/ 3572 w 10000"/>
                <a:gd name="connsiteY619" fmla="*/ 9872 h 10000"/>
                <a:gd name="connsiteX620" fmla="*/ 3583 w 10000"/>
                <a:gd name="connsiteY620" fmla="*/ 9872 h 10000"/>
                <a:gd name="connsiteX621" fmla="*/ 3594 w 10000"/>
                <a:gd name="connsiteY621" fmla="*/ 9872 h 10000"/>
                <a:gd name="connsiteX622" fmla="*/ 3615 w 10000"/>
                <a:gd name="connsiteY622" fmla="*/ 9872 h 10000"/>
                <a:gd name="connsiteX623" fmla="*/ 3626 w 10000"/>
                <a:gd name="connsiteY623" fmla="*/ 9872 h 10000"/>
                <a:gd name="connsiteX624" fmla="*/ 3658 w 10000"/>
                <a:gd name="connsiteY624" fmla="*/ 9892 h 10000"/>
                <a:gd name="connsiteX625" fmla="*/ 3679 w 10000"/>
                <a:gd name="connsiteY625" fmla="*/ 9899 h 10000"/>
                <a:gd name="connsiteX626" fmla="*/ 3711 w 10000"/>
                <a:gd name="connsiteY626" fmla="*/ 9905 h 10000"/>
                <a:gd name="connsiteX627" fmla="*/ 3743 w 10000"/>
                <a:gd name="connsiteY627" fmla="*/ 9905 h 10000"/>
                <a:gd name="connsiteX628" fmla="*/ 3786 w 10000"/>
                <a:gd name="connsiteY628" fmla="*/ 9905 h 10000"/>
                <a:gd name="connsiteX629" fmla="*/ 3818 w 10000"/>
                <a:gd name="connsiteY629" fmla="*/ 9919 h 10000"/>
                <a:gd name="connsiteX630" fmla="*/ 3861 w 10000"/>
                <a:gd name="connsiteY630" fmla="*/ 9926 h 10000"/>
                <a:gd name="connsiteX631" fmla="*/ 3872 w 10000"/>
                <a:gd name="connsiteY631" fmla="*/ 9946 h 10000"/>
                <a:gd name="connsiteX632" fmla="*/ 3947 w 10000"/>
                <a:gd name="connsiteY632" fmla="*/ 9953 h 10000"/>
                <a:gd name="connsiteX633" fmla="*/ 4000 w 10000"/>
                <a:gd name="connsiteY633" fmla="*/ 9966 h 10000"/>
                <a:gd name="connsiteX634" fmla="*/ 4075 w 10000"/>
                <a:gd name="connsiteY634" fmla="*/ 9973 h 10000"/>
                <a:gd name="connsiteX635" fmla="*/ 4128 w 10000"/>
                <a:gd name="connsiteY635" fmla="*/ 9973 h 10000"/>
                <a:gd name="connsiteX636" fmla="*/ 4203 w 10000"/>
                <a:gd name="connsiteY636" fmla="*/ 9980 h 10000"/>
                <a:gd name="connsiteX637" fmla="*/ 4278 w 10000"/>
                <a:gd name="connsiteY637" fmla="*/ 9993 h 10000"/>
                <a:gd name="connsiteX638" fmla="*/ 4332 w 10000"/>
                <a:gd name="connsiteY638" fmla="*/ 9993 h 10000"/>
                <a:gd name="connsiteX639" fmla="*/ 4406 w 10000"/>
                <a:gd name="connsiteY63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856 w 10000"/>
                <a:gd name="connsiteY535" fmla="*/ 6496 h 10000"/>
                <a:gd name="connsiteX536" fmla="*/ 1102 w 10000"/>
                <a:gd name="connsiteY536" fmla="*/ 6482 h 10000"/>
                <a:gd name="connsiteX537" fmla="*/ 1348 w 10000"/>
                <a:gd name="connsiteY537" fmla="*/ 6469 h 10000"/>
                <a:gd name="connsiteX538" fmla="*/ 1594 w 10000"/>
                <a:gd name="connsiteY538" fmla="*/ 6462 h 10000"/>
                <a:gd name="connsiteX539" fmla="*/ 1840 w 10000"/>
                <a:gd name="connsiteY539" fmla="*/ 6455 h 10000"/>
                <a:gd name="connsiteX540" fmla="*/ 2086 w 10000"/>
                <a:gd name="connsiteY540" fmla="*/ 6442 h 10000"/>
                <a:gd name="connsiteX541" fmla="*/ 2321 w 10000"/>
                <a:gd name="connsiteY541" fmla="*/ 6435 h 10000"/>
                <a:gd name="connsiteX542" fmla="*/ 2417 w 10000"/>
                <a:gd name="connsiteY542" fmla="*/ 6482 h 10000"/>
                <a:gd name="connsiteX543" fmla="*/ 2513 w 10000"/>
                <a:gd name="connsiteY543" fmla="*/ 6516 h 10000"/>
                <a:gd name="connsiteX544" fmla="*/ 2631 w 10000"/>
                <a:gd name="connsiteY544" fmla="*/ 6543 h 10000"/>
                <a:gd name="connsiteX545" fmla="*/ 2727 w 10000"/>
                <a:gd name="connsiteY545" fmla="*/ 6556 h 10000"/>
                <a:gd name="connsiteX546" fmla="*/ 2845 w 10000"/>
                <a:gd name="connsiteY546" fmla="*/ 6563 h 10000"/>
                <a:gd name="connsiteX547" fmla="*/ 2973 w 10000"/>
                <a:gd name="connsiteY547" fmla="*/ 6570 h 10000"/>
                <a:gd name="connsiteX548" fmla="*/ 3091 w 10000"/>
                <a:gd name="connsiteY548" fmla="*/ 6570 h 10000"/>
                <a:gd name="connsiteX549" fmla="*/ 3209 w 10000"/>
                <a:gd name="connsiteY549" fmla="*/ 6563 h 10000"/>
                <a:gd name="connsiteX550" fmla="*/ 3209 w 10000"/>
                <a:gd name="connsiteY550" fmla="*/ 6590 h 10000"/>
                <a:gd name="connsiteX551" fmla="*/ 3187 w 10000"/>
                <a:gd name="connsiteY551" fmla="*/ 6624 h 10000"/>
                <a:gd name="connsiteX552" fmla="*/ 3187 w 10000"/>
                <a:gd name="connsiteY552" fmla="*/ 6651 h 10000"/>
                <a:gd name="connsiteX553" fmla="*/ 3187 w 10000"/>
                <a:gd name="connsiteY553" fmla="*/ 6678 h 10000"/>
                <a:gd name="connsiteX554" fmla="*/ 3176 w 10000"/>
                <a:gd name="connsiteY554" fmla="*/ 6712 h 10000"/>
                <a:gd name="connsiteX555" fmla="*/ 3176 w 10000"/>
                <a:gd name="connsiteY555" fmla="*/ 6739 h 10000"/>
                <a:gd name="connsiteX556" fmla="*/ 3166 w 10000"/>
                <a:gd name="connsiteY556" fmla="*/ 6766 h 10000"/>
                <a:gd name="connsiteX557" fmla="*/ 3166 w 10000"/>
                <a:gd name="connsiteY557" fmla="*/ 6793 h 10000"/>
                <a:gd name="connsiteX558" fmla="*/ 3134 w 10000"/>
                <a:gd name="connsiteY558" fmla="*/ 6989 h 10000"/>
                <a:gd name="connsiteX559" fmla="*/ 3134 w 10000"/>
                <a:gd name="connsiteY559" fmla="*/ 7184 h 10000"/>
                <a:gd name="connsiteX560" fmla="*/ 3144 w 10000"/>
                <a:gd name="connsiteY560" fmla="*/ 7380 h 10000"/>
                <a:gd name="connsiteX561" fmla="*/ 3176 w 10000"/>
                <a:gd name="connsiteY561" fmla="*/ 7576 h 10000"/>
                <a:gd name="connsiteX562" fmla="*/ 3219 w 10000"/>
                <a:gd name="connsiteY562" fmla="*/ 7765 h 10000"/>
                <a:gd name="connsiteX563" fmla="*/ 3283 w 10000"/>
                <a:gd name="connsiteY563" fmla="*/ 7968 h 10000"/>
                <a:gd name="connsiteX564" fmla="*/ 3348 w 10000"/>
                <a:gd name="connsiteY564" fmla="*/ 8157 h 10000"/>
                <a:gd name="connsiteX565" fmla="*/ 3422 w 10000"/>
                <a:gd name="connsiteY565" fmla="*/ 8339 h 10000"/>
                <a:gd name="connsiteX566" fmla="*/ 3711 w 10000"/>
                <a:gd name="connsiteY566" fmla="*/ 8852 h 10000"/>
                <a:gd name="connsiteX567" fmla="*/ 3294 w 10000"/>
                <a:gd name="connsiteY567" fmla="*/ 8832 h 10000"/>
                <a:gd name="connsiteX568" fmla="*/ 2856 w 10000"/>
                <a:gd name="connsiteY568" fmla="*/ 8832 h 10000"/>
                <a:gd name="connsiteX569" fmla="*/ 2642 w 10000"/>
                <a:gd name="connsiteY569" fmla="*/ 8832 h 10000"/>
                <a:gd name="connsiteX570" fmla="*/ 2428 w 10000"/>
                <a:gd name="connsiteY570" fmla="*/ 8845 h 10000"/>
                <a:gd name="connsiteX571" fmla="*/ 2214 w 10000"/>
                <a:gd name="connsiteY571" fmla="*/ 8859 h 10000"/>
                <a:gd name="connsiteX572" fmla="*/ 1989 w 10000"/>
                <a:gd name="connsiteY572" fmla="*/ 8879 h 10000"/>
                <a:gd name="connsiteX573" fmla="*/ 1786 w 10000"/>
                <a:gd name="connsiteY573" fmla="*/ 8906 h 10000"/>
                <a:gd name="connsiteX574" fmla="*/ 1572 w 10000"/>
                <a:gd name="connsiteY574" fmla="*/ 8933 h 10000"/>
                <a:gd name="connsiteX575" fmla="*/ 1369 w 10000"/>
                <a:gd name="connsiteY575" fmla="*/ 8967 h 10000"/>
                <a:gd name="connsiteX576" fmla="*/ 1166 w 10000"/>
                <a:gd name="connsiteY576" fmla="*/ 9014 h 10000"/>
                <a:gd name="connsiteX577" fmla="*/ 984 w 10000"/>
                <a:gd name="connsiteY577" fmla="*/ 9068 h 10000"/>
                <a:gd name="connsiteX578" fmla="*/ 791 w 10000"/>
                <a:gd name="connsiteY578" fmla="*/ 9136 h 10000"/>
                <a:gd name="connsiteX579" fmla="*/ 610 w 10000"/>
                <a:gd name="connsiteY579" fmla="*/ 9196 h 10000"/>
                <a:gd name="connsiteX580" fmla="*/ 439 w 10000"/>
                <a:gd name="connsiteY580" fmla="*/ 9278 h 10000"/>
                <a:gd name="connsiteX581" fmla="*/ 406 w 10000"/>
                <a:gd name="connsiteY581" fmla="*/ 9305 h 10000"/>
                <a:gd name="connsiteX582" fmla="*/ 385 w 10000"/>
                <a:gd name="connsiteY582" fmla="*/ 9332 h 10000"/>
                <a:gd name="connsiteX583" fmla="*/ 364 w 10000"/>
                <a:gd name="connsiteY583" fmla="*/ 9359 h 10000"/>
                <a:gd name="connsiteX584" fmla="*/ 342 w 10000"/>
                <a:gd name="connsiteY584" fmla="*/ 9392 h 10000"/>
                <a:gd name="connsiteX585" fmla="*/ 332 w 10000"/>
                <a:gd name="connsiteY585" fmla="*/ 9419 h 10000"/>
                <a:gd name="connsiteX586" fmla="*/ 321 w 10000"/>
                <a:gd name="connsiteY586" fmla="*/ 9446 h 10000"/>
                <a:gd name="connsiteX587" fmla="*/ 321 w 10000"/>
                <a:gd name="connsiteY587" fmla="*/ 9473 h 10000"/>
                <a:gd name="connsiteX588" fmla="*/ 321 w 10000"/>
                <a:gd name="connsiteY588" fmla="*/ 9500 h 10000"/>
                <a:gd name="connsiteX589" fmla="*/ 492 w 10000"/>
                <a:gd name="connsiteY589" fmla="*/ 9534 h 10000"/>
                <a:gd name="connsiteX590" fmla="*/ 663 w 10000"/>
                <a:gd name="connsiteY590" fmla="*/ 9554 h 10000"/>
                <a:gd name="connsiteX591" fmla="*/ 834 w 10000"/>
                <a:gd name="connsiteY591" fmla="*/ 9581 h 10000"/>
                <a:gd name="connsiteX592" fmla="*/ 1016 w 10000"/>
                <a:gd name="connsiteY592" fmla="*/ 9588 h 10000"/>
                <a:gd name="connsiteX593" fmla="*/ 1369 w 10000"/>
                <a:gd name="connsiteY593" fmla="*/ 9602 h 10000"/>
                <a:gd name="connsiteX594" fmla="*/ 1733 w 10000"/>
                <a:gd name="connsiteY594" fmla="*/ 9588 h 10000"/>
                <a:gd name="connsiteX595" fmla="*/ 2096 w 10000"/>
                <a:gd name="connsiteY595" fmla="*/ 9575 h 10000"/>
                <a:gd name="connsiteX596" fmla="*/ 2460 w 10000"/>
                <a:gd name="connsiteY596" fmla="*/ 9561 h 10000"/>
                <a:gd name="connsiteX597" fmla="*/ 2813 w 10000"/>
                <a:gd name="connsiteY597" fmla="*/ 9554 h 10000"/>
                <a:gd name="connsiteX598" fmla="*/ 3176 w 10000"/>
                <a:gd name="connsiteY598" fmla="*/ 9561 h 10000"/>
                <a:gd name="connsiteX599" fmla="*/ 3176 w 10000"/>
                <a:gd name="connsiteY599" fmla="*/ 9581 h 10000"/>
                <a:gd name="connsiteX600" fmla="*/ 3187 w 10000"/>
                <a:gd name="connsiteY600" fmla="*/ 9602 h 10000"/>
                <a:gd name="connsiteX601" fmla="*/ 3187 w 10000"/>
                <a:gd name="connsiteY601" fmla="*/ 9615 h 10000"/>
                <a:gd name="connsiteX602" fmla="*/ 3187 w 10000"/>
                <a:gd name="connsiteY602" fmla="*/ 9635 h 10000"/>
                <a:gd name="connsiteX603" fmla="*/ 3209 w 10000"/>
                <a:gd name="connsiteY603" fmla="*/ 9662 h 10000"/>
                <a:gd name="connsiteX604" fmla="*/ 3219 w 10000"/>
                <a:gd name="connsiteY604" fmla="*/ 9683 h 10000"/>
                <a:gd name="connsiteX605" fmla="*/ 3219 w 10000"/>
                <a:gd name="connsiteY605" fmla="*/ 9696 h 10000"/>
                <a:gd name="connsiteX606" fmla="*/ 3241 w 10000"/>
                <a:gd name="connsiteY606" fmla="*/ 9716 h 10000"/>
                <a:gd name="connsiteX607" fmla="*/ 3262 w 10000"/>
                <a:gd name="connsiteY607" fmla="*/ 9743 h 10000"/>
                <a:gd name="connsiteX608" fmla="*/ 3294 w 10000"/>
                <a:gd name="connsiteY608" fmla="*/ 9764 h 10000"/>
                <a:gd name="connsiteX609" fmla="*/ 3326 w 10000"/>
                <a:gd name="connsiteY609" fmla="*/ 9784 h 10000"/>
                <a:gd name="connsiteX610" fmla="*/ 3348 w 10000"/>
                <a:gd name="connsiteY610" fmla="*/ 9797 h 10000"/>
                <a:gd name="connsiteX611" fmla="*/ 3390 w 10000"/>
                <a:gd name="connsiteY611" fmla="*/ 9818 h 10000"/>
                <a:gd name="connsiteX612" fmla="*/ 3422 w 10000"/>
                <a:gd name="connsiteY612" fmla="*/ 9838 h 10000"/>
                <a:gd name="connsiteX613" fmla="*/ 3465 w 10000"/>
                <a:gd name="connsiteY613" fmla="*/ 9845 h 10000"/>
                <a:gd name="connsiteX614" fmla="*/ 3497 w 10000"/>
                <a:gd name="connsiteY614" fmla="*/ 9865 h 10000"/>
                <a:gd name="connsiteX615" fmla="*/ 3529 w 10000"/>
                <a:gd name="connsiteY615" fmla="*/ 9865 h 10000"/>
                <a:gd name="connsiteX616" fmla="*/ 3540 w 10000"/>
                <a:gd name="connsiteY616" fmla="*/ 9872 h 10000"/>
                <a:gd name="connsiteX617" fmla="*/ 3551 w 10000"/>
                <a:gd name="connsiteY617" fmla="*/ 9872 h 10000"/>
                <a:gd name="connsiteX618" fmla="*/ 3572 w 10000"/>
                <a:gd name="connsiteY618" fmla="*/ 9872 h 10000"/>
                <a:gd name="connsiteX619" fmla="*/ 3583 w 10000"/>
                <a:gd name="connsiteY619" fmla="*/ 9872 h 10000"/>
                <a:gd name="connsiteX620" fmla="*/ 3594 w 10000"/>
                <a:gd name="connsiteY620" fmla="*/ 9872 h 10000"/>
                <a:gd name="connsiteX621" fmla="*/ 3615 w 10000"/>
                <a:gd name="connsiteY621" fmla="*/ 9872 h 10000"/>
                <a:gd name="connsiteX622" fmla="*/ 3626 w 10000"/>
                <a:gd name="connsiteY622" fmla="*/ 9872 h 10000"/>
                <a:gd name="connsiteX623" fmla="*/ 3658 w 10000"/>
                <a:gd name="connsiteY623" fmla="*/ 9892 h 10000"/>
                <a:gd name="connsiteX624" fmla="*/ 3679 w 10000"/>
                <a:gd name="connsiteY624" fmla="*/ 9899 h 10000"/>
                <a:gd name="connsiteX625" fmla="*/ 3711 w 10000"/>
                <a:gd name="connsiteY625" fmla="*/ 9905 h 10000"/>
                <a:gd name="connsiteX626" fmla="*/ 3743 w 10000"/>
                <a:gd name="connsiteY626" fmla="*/ 9905 h 10000"/>
                <a:gd name="connsiteX627" fmla="*/ 3786 w 10000"/>
                <a:gd name="connsiteY627" fmla="*/ 9905 h 10000"/>
                <a:gd name="connsiteX628" fmla="*/ 3818 w 10000"/>
                <a:gd name="connsiteY628" fmla="*/ 9919 h 10000"/>
                <a:gd name="connsiteX629" fmla="*/ 3861 w 10000"/>
                <a:gd name="connsiteY629" fmla="*/ 9926 h 10000"/>
                <a:gd name="connsiteX630" fmla="*/ 3872 w 10000"/>
                <a:gd name="connsiteY630" fmla="*/ 9946 h 10000"/>
                <a:gd name="connsiteX631" fmla="*/ 3947 w 10000"/>
                <a:gd name="connsiteY631" fmla="*/ 9953 h 10000"/>
                <a:gd name="connsiteX632" fmla="*/ 4000 w 10000"/>
                <a:gd name="connsiteY632" fmla="*/ 9966 h 10000"/>
                <a:gd name="connsiteX633" fmla="*/ 4075 w 10000"/>
                <a:gd name="connsiteY633" fmla="*/ 9973 h 10000"/>
                <a:gd name="connsiteX634" fmla="*/ 4128 w 10000"/>
                <a:gd name="connsiteY634" fmla="*/ 9973 h 10000"/>
                <a:gd name="connsiteX635" fmla="*/ 4203 w 10000"/>
                <a:gd name="connsiteY635" fmla="*/ 9980 h 10000"/>
                <a:gd name="connsiteX636" fmla="*/ 4278 w 10000"/>
                <a:gd name="connsiteY636" fmla="*/ 9993 h 10000"/>
                <a:gd name="connsiteX637" fmla="*/ 4332 w 10000"/>
                <a:gd name="connsiteY637" fmla="*/ 9993 h 10000"/>
                <a:gd name="connsiteX638" fmla="*/ 4406 w 10000"/>
                <a:gd name="connsiteY63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856 w 10000"/>
                <a:gd name="connsiteY534" fmla="*/ 6496 h 10000"/>
                <a:gd name="connsiteX535" fmla="*/ 1102 w 10000"/>
                <a:gd name="connsiteY535" fmla="*/ 6482 h 10000"/>
                <a:gd name="connsiteX536" fmla="*/ 1348 w 10000"/>
                <a:gd name="connsiteY536" fmla="*/ 6469 h 10000"/>
                <a:gd name="connsiteX537" fmla="*/ 1594 w 10000"/>
                <a:gd name="connsiteY537" fmla="*/ 6462 h 10000"/>
                <a:gd name="connsiteX538" fmla="*/ 1840 w 10000"/>
                <a:gd name="connsiteY538" fmla="*/ 6455 h 10000"/>
                <a:gd name="connsiteX539" fmla="*/ 2086 w 10000"/>
                <a:gd name="connsiteY539" fmla="*/ 6442 h 10000"/>
                <a:gd name="connsiteX540" fmla="*/ 2321 w 10000"/>
                <a:gd name="connsiteY540" fmla="*/ 6435 h 10000"/>
                <a:gd name="connsiteX541" fmla="*/ 2417 w 10000"/>
                <a:gd name="connsiteY541" fmla="*/ 6482 h 10000"/>
                <a:gd name="connsiteX542" fmla="*/ 2513 w 10000"/>
                <a:gd name="connsiteY542" fmla="*/ 6516 h 10000"/>
                <a:gd name="connsiteX543" fmla="*/ 2631 w 10000"/>
                <a:gd name="connsiteY543" fmla="*/ 6543 h 10000"/>
                <a:gd name="connsiteX544" fmla="*/ 2727 w 10000"/>
                <a:gd name="connsiteY544" fmla="*/ 6556 h 10000"/>
                <a:gd name="connsiteX545" fmla="*/ 2845 w 10000"/>
                <a:gd name="connsiteY545" fmla="*/ 6563 h 10000"/>
                <a:gd name="connsiteX546" fmla="*/ 2973 w 10000"/>
                <a:gd name="connsiteY546" fmla="*/ 6570 h 10000"/>
                <a:gd name="connsiteX547" fmla="*/ 3091 w 10000"/>
                <a:gd name="connsiteY547" fmla="*/ 6570 h 10000"/>
                <a:gd name="connsiteX548" fmla="*/ 3209 w 10000"/>
                <a:gd name="connsiteY548" fmla="*/ 6563 h 10000"/>
                <a:gd name="connsiteX549" fmla="*/ 3209 w 10000"/>
                <a:gd name="connsiteY549" fmla="*/ 6590 h 10000"/>
                <a:gd name="connsiteX550" fmla="*/ 3187 w 10000"/>
                <a:gd name="connsiteY550" fmla="*/ 6624 h 10000"/>
                <a:gd name="connsiteX551" fmla="*/ 3187 w 10000"/>
                <a:gd name="connsiteY551" fmla="*/ 6651 h 10000"/>
                <a:gd name="connsiteX552" fmla="*/ 3187 w 10000"/>
                <a:gd name="connsiteY552" fmla="*/ 6678 h 10000"/>
                <a:gd name="connsiteX553" fmla="*/ 3176 w 10000"/>
                <a:gd name="connsiteY553" fmla="*/ 6712 h 10000"/>
                <a:gd name="connsiteX554" fmla="*/ 3176 w 10000"/>
                <a:gd name="connsiteY554" fmla="*/ 6739 h 10000"/>
                <a:gd name="connsiteX555" fmla="*/ 3166 w 10000"/>
                <a:gd name="connsiteY555" fmla="*/ 6766 h 10000"/>
                <a:gd name="connsiteX556" fmla="*/ 3166 w 10000"/>
                <a:gd name="connsiteY556" fmla="*/ 6793 h 10000"/>
                <a:gd name="connsiteX557" fmla="*/ 3134 w 10000"/>
                <a:gd name="connsiteY557" fmla="*/ 6989 h 10000"/>
                <a:gd name="connsiteX558" fmla="*/ 3134 w 10000"/>
                <a:gd name="connsiteY558" fmla="*/ 7184 h 10000"/>
                <a:gd name="connsiteX559" fmla="*/ 3144 w 10000"/>
                <a:gd name="connsiteY559" fmla="*/ 7380 h 10000"/>
                <a:gd name="connsiteX560" fmla="*/ 3176 w 10000"/>
                <a:gd name="connsiteY560" fmla="*/ 7576 h 10000"/>
                <a:gd name="connsiteX561" fmla="*/ 3219 w 10000"/>
                <a:gd name="connsiteY561" fmla="*/ 7765 h 10000"/>
                <a:gd name="connsiteX562" fmla="*/ 3283 w 10000"/>
                <a:gd name="connsiteY562" fmla="*/ 7968 h 10000"/>
                <a:gd name="connsiteX563" fmla="*/ 3348 w 10000"/>
                <a:gd name="connsiteY563" fmla="*/ 8157 h 10000"/>
                <a:gd name="connsiteX564" fmla="*/ 3422 w 10000"/>
                <a:gd name="connsiteY564" fmla="*/ 8339 h 10000"/>
                <a:gd name="connsiteX565" fmla="*/ 3711 w 10000"/>
                <a:gd name="connsiteY565" fmla="*/ 8852 h 10000"/>
                <a:gd name="connsiteX566" fmla="*/ 3294 w 10000"/>
                <a:gd name="connsiteY566" fmla="*/ 8832 h 10000"/>
                <a:gd name="connsiteX567" fmla="*/ 2856 w 10000"/>
                <a:gd name="connsiteY567" fmla="*/ 8832 h 10000"/>
                <a:gd name="connsiteX568" fmla="*/ 2642 w 10000"/>
                <a:gd name="connsiteY568" fmla="*/ 8832 h 10000"/>
                <a:gd name="connsiteX569" fmla="*/ 2428 w 10000"/>
                <a:gd name="connsiteY569" fmla="*/ 8845 h 10000"/>
                <a:gd name="connsiteX570" fmla="*/ 2214 w 10000"/>
                <a:gd name="connsiteY570" fmla="*/ 8859 h 10000"/>
                <a:gd name="connsiteX571" fmla="*/ 1989 w 10000"/>
                <a:gd name="connsiteY571" fmla="*/ 8879 h 10000"/>
                <a:gd name="connsiteX572" fmla="*/ 1786 w 10000"/>
                <a:gd name="connsiteY572" fmla="*/ 8906 h 10000"/>
                <a:gd name="connsiteX573" fmla="*/ 1572 w 10000"/>
                <a:gd name="connsiteY573" fmla="*/ 8933 h 10000"/>
                <a:gd name="connsiteX574" fmla="*/ 1369 w 10000"/>
                <a:gd name="connsiteY574" fmla="*/ 8967 h 10000"/>
                <a:gd name="connsiteX575" fmla="*/ 1166 w 10000"/>
                <a:gd name="connsiteY575" fmla="*/ 9014 h 10000"/>
                <a:gd name="connsiteX576" fmla="*/ 984 w 10000"/>
                <a:gd name="connsiteY576" fmla="*/ 9068 h 10000"/>
                <a:gd name="connsiteX577" fmla="*/ 791 w 10000"/>
                <a:gd name="connsiteY577" fmla="*/ 9136 h 10000"/>
                <a:gd name="connsiteX578" fmla="*/ 610 w 10000"/>
                <a:gd name="connsiteY578" fmla="*/ 9196 h 10000"/>
                <a:gd name="connsiteX579" fmla="*/ 439 w 10000"/>
                <a:gd name="connsiteY579" fmla="*/ 9278 h 10000"/>
                <a:gd name="connsiteX580" fmla="*/ 406 w 10000"/>
                <a:gd name="connsiteY580" fmla="*/ 9305 h 10000"/>
                <a:gd name="connsiteX581" fmla="*/ 385 w 10000"/>
                <a:gd name="connsiteY581" fmla="*/ 9332 h 10000"/>
                <a:gd name="connsiteX582" fmla="*/ 364 w 10000"/>
                <a:gd name="connsiteY582" fmla="*/ 9359 h 10000"/>
                <a:gd name="connsiteX583" fmla="*/ 342 w 10000"/>
                <a:gd name="connsiteY583" fmla="*/ 9392 h 10000"/>
                <a:gd name="connsiteX584" fmla="*/ 332 w 10000"/>
                <a:gd name="connsiteY584" fmla="*/ 9419 h 10000"/>
                <a:gd name="connsiteX585" fmla="*/ 321 w 10000"/>
                <a:gd name="connsiteY585" fmla="*/ 9446 h 10000"/>
                <a:gd name="connsiteX586" fmla="*/ 321 w 10000"/>
                <a:gd name="connsiteY586" fmla="*/ 9473 h 10000"/>
                <a:gd name="connsiteX587" fmla="*/ 321 w 10000"/>
                <a:gd name="connsiteY587" fmla="*/ 9500 h 10000"/>
                <a:gd name="connsiteX588" fmla="*/ 492 w 10000"/>
                <a:gd name="connsiteY588" fmla="*/ 9534 h 10000"/>
                <a:gd name="connsiteX589" fmla="*/ 663 w 10000"/>
                <a:gd name="connsiteY589" fmla="*/ 9554 h 10000"/>
                <a:gd name="connsiteX590" fmla="*/ 834 w 10000"/>
                <a:gd name="connsiteY590" fmla="*/ 9581 h 10000"/>
                <a:gd name="connsiteX591" fmla="*/ 1016 w 10000"/>
                <a:gd name="connsiteY591" fmla="*/ 9588 h 10000"/>
                <a:gd name="connsiteX592" fmla="*/ 1369 w 10000"/>
                <a:gd name="connsiteY592" fmla="*/ 9602 h 10000"/>
                <a:gd name="connsiteX593" fmla="*/ 1733 w 10000"/>
                <a:gd name="connsiteY593" fmla="*/ 9588 h 10000"/>
                <a:gd name="connsiteX594" fmla="*/ 2096 w 10000"/>
                <a:gd name="connsiteY594" fmla="*/ 9575 h 10000"/>
                <a:gd name="connsiteX595" fmla="*/ 2460 w 10000"/>
                <a:gd name="connsiteY595" fmla="*/ 9561 h 10000"/>
                <a:gd name="connsiteX596" fmla="*/ 2813 w 10000"/>
                <a:gd name="connsiteY596" fmla="*/ 9554 h 10000"/>
                <a:gd name="connsiteX597" fmla="*/ 3176 w 10000"/>
                <a:gd name="connsiteY597" fmla="*/ 9561 h 10000"/>
                <a:gd name="connsiteX598" fmla="*/ 3176 w 10000"/>
                <a:gd name="connsiteY598" fmla="*/ 9581 h 10000"/>
                <a:gd name="connsiteX599" fmla="*/ 3187 w 10000"/>
                <a:gd name="connsiteY599" fmla="*/ 9602 h 10000"/>
                <a:gd name="connsiteX600" fmla="*/ 3187 w 10000"/>
                <a:gd name="connsiteY600" fmla="*/ 9615 h 10000"/>
                <a:gd name="connsiteX601" fmla="*/ 3187 w 10000"/>
                <a:gd name="connsiteY601" fmla="*/ 9635 h 10000"/>
                <a:gd name="connsiteX602" fmla="*/ 3209 w 10000"/>
                <a:gd name="connsiteY602" fmla="*/ 9662 h 10000"/>
                <a:gd name="connsiteX603" fmla="*/ 3219 w 10000"/>
                <a:gd name="connsiteY603" fmla="*/ 9683 h 10000"/>
                <a:gd name="connsiteX604" fmla="*/ 3219 w 10000"/>
                <a:gd name="connsiteY604" fmla="*/ 9696 h 10000"/>
                <a:gd name="connsiteX605" fmla="*/ 3241 w 10000"/>
                <a:gd name="connsiteY605" fmla="*/ 9716 h 10000"/>
                <a:gd name="connsiteX606" fmla="*/ 3262 w 10000"/>
                <a:gd name="connsiteY606" fmla="*/ 9743 h 10000"/>
                <a:gd name="connsiteX607" fmla="*/ 3294 w 10000"/>
                <a:gd name="connsiteY607" fmla="*/ 9764 h 10000"/>
                <a:gd name="connsiteX608" fmla="*/ 3326 w 10000"/>
                <a:gd name="connsiteY608" fmla="*/ 9784 h 10000"/>
                <a:gd name="connsiteX609" fmla="*/ 3348 w 10000"/>
                <a:gd name="connsiteY609" fmla="*/ 9797 h 10000"/>
                <a:gd name="connsiteX610" fmla="*/ 3390 w 10000"/>
                <a:gd name="connsiteY610" fmla="*/ 9818 h 10000"/>
                <a:gd name="connsiteX611" fmla="*/ 3422 w 10000"/>
                <a:gd name="connsiteY611" fmla="*/ 9838 h 10000"/>
                <a:gd name="connsiteX612" fmla="*/ 3465 w 10000"/>
                <a:gd name="connsiteY612" fmla="*/ 9845 h 10000"/>
                <a:gd name="connsiteX613" fmla="*/ 3497 w 10000"/>
                <a:gd name="connsiteY613" fmla="*/ 9865 h 10000"/>
                <a:gd name="connsiteX614" fmla="*/ 3529 w 10000"/>
                <a:gd name="connsiteY614" fmla="*/ 9865 h 10000"/>
                <a:gd name="connsiteX615" fmla="*/ 3540 w 10000"/>
                <a:gd name="connsiteY615" fmla="*/ 9872 h 10000"/>
                <a:gd name="connsiteX616" fmla="*/ 3551 w 10000"/>
                <a:gd name="connsiteY616" fmla="*/ 9872 h 10000"/>
                <a:gd name="connsiteX617" fmla="*/ 3572 w 10000"/>
                <a:gd name="connsiteY617" fmla="*/ 9872 h 10000"/>
                <a:gd name="connsiteX618" fmla="*/ 3583 w 10000"/>
                <a:gd name="connsiteY618" fmla="*/ 9872 h 10000"/>
                <a:gd name="connsiteX619" fmla="*/ 3594 w 10000"/>
                <a:gd name="connsiteY619" fmla="*/ 9872 h 10000"/>
                <a:gd name="connsiteX620" fmla="*/ 3615 w 10000"/>
                <a:gd name="connsiteY620" fmla="*/ 9872 h 10000"/>
                <a:gd name="connsiteX621" fmla="*/ 3626 w 10000"/>
                <a:gd name="connsiteY621" fmla="*/ 9872 h 10000"/>
                <a:gd name="connsiteX622" fmla="*/ 3658 w 10000"/>
                <a:gd name="connsiteY622" fmla="*/ 9892 h 10000"/>
                <a:gd name="connsiteX623" fmla="*/ 3679 w 10000"/>
                <a:gd name="connsiteY623" fmla="*/ 9899 h 10000"/>
                <a:gd name="connsiteX624" fmla="*/ 3711 w 10000"/>
                <a:gd name="connsiteY624" fmla="*/ 9905 h 10000"/>
                <a:gd name="connsiteX625" fmla="*/ 3743 w 10000"/>
                <a:gd name="connsiteY625" fmla="*/ 9905 h 10000"/>
                <a:gd name="connsiteX626" fmla="*/ 3786 w 10000"/>
                <a:gd name="connsiteY626" fmla="*/ 9905 h 10000"/>
                <a:gd name="connsiteX627" fmla="*/ 3818 w 10000"/>
                <a:gd name="connsiteY627" fmla="*/ 9919 h 10000"/>
                <a:gd name="connsiteX628" fmla="*/ 3861 w 10000"/>
                <a:gd name="connsiteY628" fmla="*/ 9926 h 10000"/>
                <a:gd name="connsiteX629" fmla="*/ 3872 w 10000"/>
                <a:gd name="connsiteY629" fmla="*/ 9946 h 10000"/>
                <a:gd name="connsiteX630" fmla="*/ 3947 w 10000"/>
                <a:gd name="connsiteY630" fmla="*/ 9953 h 10000"/>
                <a:gd name="connsiteX631" fmla="*/ 4000 w 10000"/>
                <a:gd name="connsiteY631" fmla="*/ 9966 h 10000"/>
                <a:gd name="connsiteX632" fmla="*/ 4075 w 10000"/>
                <a:gd name="connsiteY632" fmla="*/ 9973 h 10000"/>
                <a:gd name="connsiteX633" fmla="*/ 4128 w 10000"/>
                <a:gd name="connsiteY633" fmla="*/ 9973 h 10000"/>
                <a:gd name="connsiteX634" fmla="*/ 4203 w 10000"/>
                <a:gd name="connsiteY634" fmla="*/ 9980 h 10000"/>
                <a:gd name="connsiteX635" fmla="*/ 4278 w 10000"/>
                <a:gd name="connsiteY635" fmla="*/ 9993 h 10000"/>
                <a:gd name="connsiteX636" fmla="*/ 4332 w 10000"/>
                <a:gd name="connsiteY636" fmla="*/ 9993 h 10000"/>
                <a:gd name="connsiteX637" fmla="*/ 4406 w 10000"/>
                <a:gd name="connsiteY63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856 w 10000"/>
                <a:gd name="connsiteY533" fmla="*/ 6496 h 10000"/>
                <a:gd name="connsiteX534" fmla="*/ 1102 w 10000"/>
                <a:gd name="connsiteY534" fmla="*/ 6482 h 10000"/>
                <a:gd name="connsiteX535" fmla="*/ 1348 w 10000"/>
                <a:gd name="connsiteY535" fmla="*/ 6469 h 10000"/>
                <a:gd name="connsiteX536" fmla="*/ 1594 w 10000"/>
                <a:gd name="connsiteY536" fmla="*/ 6462 h 10000"/>
                <a:gd name="connsiteX537" fmla="*/ 1840 w 10000"/>
                <a:gd name="connsiteY537" fmla="*/ 6455 h 10000"/>
                <a:gd name="connsiteX538" fmla="*/ 2086 w 10000"/>
                <a:gd name="connsiteY538" fmla="*/ 6442 h 10000"/>
                <a:gd name="connsiteX539" fmla="*/ 2321 w 10000"/>
                <a:gd name="connsiteY539" fmla="*/ 6435 h 10000"/>
                <a:gd name="connsiteX540" fmla="*/ 2417 w 10000"/>
                <a:gd name="connsiteY540" fmla="*/ 6482 h 10000"/>
                <a:gd name="connsiteX541" fmla="*/ 2513 w 10000"/>
                <a:gd name="connsiteY541" fmla="*/ 6516 h 10000"/>
                <a:gd name="connsiteX542" fmla="*/ 2631 w 10000"/>
                <a:gd name="connsiteY542" fmla="*/ 6543 h 10000"/>
                <a:gd name="connsiteX543" fmla="*/ 2727 w 10000"/>
                <a:gd name="connsiteY543" fmla="*/ 6556 h 10000"/>
                <a:gd name="connsiteX544" fmla="*/ 2845 w 10000"/>
                <a:gd name="connsiteY544" fmla="*/ 6563 h 10000"/>
                <a:gd name="connsiteX545" fmla="*/ 2973 w 10000"/>
                <a:gd name="connsiteY545" fmla="*/ 6570 h 10000"/>
                <a:gd name="connsiteX546" fmla="*/ 3091 w 10000"/>
                <a:gd name="connsiteY546" fmla="*/ 6570 h 10000"/>
                <a:gd name="connsiteX547" fmla="*/ 3209 w 10000"/>
                <a:gd name="connsiteY547" fmla="*/ 6563 h 10000"/>
                <a:gd name="connsiteX548" fmla="*/ 3209 w 10000"/>
                <a:gd name="connsiteY548" fmla="*/ 6590 h 10000"/>
                <a:gd name="connsiteX549" fmla="*/ 3187 w 10000"/>
                <a:gd name="connsiteY549" fmla="*/ 6624 h 10000"/>
                <a:gd name="connsiteX550" fmla="*/ 3187 w 10000"/>
                <a:gd name="connsiteY550" fmla="*/ 6651 h 10000"/>
                <a:gd name="connsiteX551" fmla="*/ 3187 w 10000"/>
                <a:gd name="connsiteY551" fmla="*/ 6678 h 10000"/>
                <a:gd name="connsiteX552" fmla="*/ 3176 w 10000"/>
                <a:gd name="connsiteY552" fmla="*/ 6712 h 10000"/>
                <a:gd name="connsiteX553" fmla="*/ 3176 w 10000"/>
                <a:gd name="connsiteY553" fmla="*/ 6739 h 10000"/>
                <a:gd name="connsiteX554" fmla="*/ 3166 w 10000"/>
                <a:gd name="connsiteY554" fmla="*/ 6766 h 10000"/>
                <a:gd name="connsiteX555" fmla="*/ 3166 w 10000"/>
                <a:gd name="connsiteY555" fmla="*/ 6793 h 10000"/>
                <a:gd name="connsiteX556" fmla="*/ 3134 w 10000"/>
                <a:gd name="connsiteY556" fmla="*/ 6989 h 10000"/>
                <a:gd name="connsiteX557" fmla="*/ 3134 w 10000"/>
                <a:gd name="connsiteY557" fmla="*/ 7184 h 10000"/>
                <a:gd name="connsiteX558" fmla="*/ 3144 w 10000"/>
                <a:gd name="connsiteY558" fmla="*/ 7380 h 10000"/>
                <a:gd name="connsiteX559" fmla="*/ 3176 w 10000"/>
                <a:gd name="connsiteY559" fmla="*/ 7576 h 10000"/>
                <a:gd name="connsiteX560" fmla="*/ 3219 w 10000"/>
                <a:gd name="connsiteY560" fmla="*/ 7765 h 10000"/>
                <a:gd name="connsiteX561" fmla="*/ 3283 w 10000"/>
                <a:gd name="connsiteY561" fmla="*/ 7968 h 10000"/>
                <a:gd name="connsiteX562" fmla="*/ 3348 w 10000"/>
                <a:gd name="connsiteY562" fmla="*/ 8157 h 10000"/>
                <a:gd name="connsiteX563" fmla="*/ 3422 w 10000"/>
                <a:gd name="connsiteY563" fmla="*/ 8339 h 10000"/>
                <a:gd name="connsiteX564" fmla="*/ 3711 w 10000"/>
                <a:gd name="connsiteY564" fmla="*/ 8852 h 10000"/>
                <a:gd name="connsiteX565" fmla="*/ 3294 w 10000"/>
                <a:gd name="connsiteY565" fmla="*/ 8832 h 10000"/>
                <a:gd name="connsiteX566" fmla="*/ 2856 w 10000"/>
                <a:gd name="connsiteY566" fmla="*/ 8832 h 10000"/>
                <a:gd name="connsiteX567" fmla="*/ 2642 w 10000"/>
                <a:gd name="connsiteY567" fmla="*/ 8832 h 10000"/>
                <a:gd name="connsiteX568" fmla="*/ 2428 w 10000"/>
                <a:gd name="connsiteY568" fmla="*/ 8845 h 10000"/>
                <a:gd name="connsiteX569" fmla="*/ 2214 w 10000"/>
                <a:gd name="connsiteY569" fmla="*/ 8859 h 10000"/>
                <a:gd name="connsiteX570" fmla="*/ 1989 w 10000"/>
                <a:gd name="connsiteY570" fmla="*/ 8879 h 10000"/>
                <a:gd name="connsiteX571" fmla="*/ 1786 w 10000"/>
                <a:gd name="connsiteY571" fmla="*/ 8906 h 10000"/>
                <a:gd name="connsiteX572" fmla="*/ 1572 w 10000"/>
                <a:gd name="connsiteY572" fmla="*/ 8933 h 10000"/>
                <a:gd name="connsiteX573" fmla="*/ 1369 w 10000"/>
                <a:gd name="connsiteY573" fmla="*/ 8967 h 10000"/>
                <a:gd name="connsiteX574" fmla="*/ 1166 w 10000"/>
                <a:gd name="connsiteY574" fmla="*/ 9014 h 10000"/>
                <a:gd name="connsiteX575" fmla="*/ 984 w 10000"/>
                <a:gd name="connsiteY575" fmla="*/ 9068 h 10000"/>
                <a:gd name="connsiteX576" fmla="*/ 791 w 10000"/>
                <a:gd name="connsiteY576" fmla="*/ 9136 h 10000"/>
                <a:gd name="connsiteX577" fmla="*/ 610 w 10000"/>
                <a:gd name="connsiteY577" fmla="*/ 9196 h 10000"/>
                <a:gd name="connsiteX578" fmla="*/ 439 w 10000"/>
                <a:gd name="connsiteY578" fmla="*/ 9278 h 10000"/>
                <a:gd name="connsiteX579" fmla="*/ 406 w 10000"/>
                <a:gd name="connsiteY579" fmla="*/ 9305 h 10000"/>
                <a:gd name="connsiteX580" fmla="*/ 385 w 10000"/>
                <a:gd name="connsiteY580" fmla="*/ 9332 h 10000"/>
                <a:gd name="connsiteX581" fmla="*/ 364 w 10000"/>
                <a:gd name="connsiteY581" fmla="*/ 9359 h 10000"/>
                <a:gd name="connsiteX582" fmla="*/ 342 w 10000"/>
                <a:gd name="connsiteY582" fmla="*/ 9392 h 10000"/>
                <a:gd name="connsiteX583" fmla="*/ 332 w 10000"/>
                <a:gd name="connsiteY583" fmla="*/ 9419 h 10000"/>
                <a:gd name="connsiteX584" fmla="*/ 321 w 10000"/>
                <a:gd name="connsiteY584" fmla="*/ 9446 h 10000"/>
                <a:gd name="connsiteX585" fmla="*/ 321 w 10000"/>
                <a:gd name="connsiteY585" fmla="*/ 9473 h 10000"/>
                <a:gd name="connsiteX586" fmla="*/ 321 w 10000"/>
                <a:gd name="connsiteY586" fmla="*/ 9500 h 10000"/>
                <a:gd name="connsiteX587" fmla="*/ 492 w 10000"/>
                <a:gd name="connsiteY587" fmla="*/ 9534 h 10000"/>
                <a:gd name="connsiteX588" fmla="*/ 663 w 10000"/>
                <a:gd name="connsiteY588" fmla="*/ 9554 h 10000"/>
                <a:gd name="connsiteX589" fmla="*/ 834 w 10000"/>
                <a:gd name="connsiteY589" fmla="*/ 9581 h 10000"/>
                <a:gd name="connsiteX590" fmla="*/ 1016 w 10000"/>
                <a:gd name="connsiteY590" fmla="*/ 9588 h 10000"/>
                <a:gd name="connsiteX591" fmla="*/ 1369 w 10000"/>
                <a:gd name="connsiteY591" fmla="*/ 9602 h 10000"/>
                <a:gd name="connsiteX592" fmla="*/ 1733 w 10000"/>
                <a:gd name="connsiteY592" fmla="*/ 9588 h 10000"/>
                <a:gd name="connsiteX593" fmla="*/ 2096 w 10000"/>
                <a:gd name="connsiteY593" fmla="*/ 9575 h 10000"/>
                <a:gd name="connsiteX594" fmla="*/ 2460 w 10000"/>
                <a:gd name="connsiteY594" fmla="*/ 9561 h 10000"/>
                <a:gd name="connsiteX595" fmla="*/ 2813 w 10000"/>
                <a:gd name="connsiteY595" fmla="*/ 9554 h 10000"/>
                <a:gd name="connsiteX596" fmla="*/ 3176 w 10000"/>
                <a:gd name="connsiteY596" fmla="*/ 9561 h 10000"/>
                <a:gd name="connsiteX597" fmla="*/ 3176 w 10000"/>
                <a:gd name="connsiteY597" fmla="*/ 9581 h 10000"/>
                <a:gd name="connsiteX598" fmla="*/ 3187 w 10000"/>
                <a:gd name="connsiteY598" fmla="*/ 9602 h 10000"/>
                <a:gd name="connsiteX599" fmla="*/ 3187 w 10000"/>
                <a:gd name="connsiteY599" fmla="*/ 9615 h 10000"/>
                <a:gd name="connsiteX600" fmla="*/ 3187 w 10000"/>
                <a:gd name="connsiteY600" fmla="*/ 9635 h 10000"/>
                <a:gd name="connsiteX601" fmla="*/ 3209 w 10000"/>
                <a:gd name="connsiteY601" fmla="*/ 9662 h 10000"/>
                <a:gd name="connsiteX602" fmla="*/ 3219 w 10000"/>
                <a:gd name="connsiteY602" fmla="*/ 9683 h 10000"/>
                <a:gd name="connsiteX603" fmla="*/ 3219 w 10000"/>
                <a:gd name="connsiteY603" fmla="*/ 9696 h 10000"/>
                <a:gd name="connsiteX604" fmla="*/ 3241 w 10000"/>
                <a:gd name="connsiteY604" fmla="*/ 9716 h 10000"/>
                <a:gd name="connsiteX605" fmla="*/ 3262 w 10000"/>
                <a:gd name="connsiteY605" fmla="*/ 9743 h 10000"/>
                <a:gd name="connsiteX606" fmla="*/ 3294 w 10000"/>
                <a:gd name="connsiteY606" fmla="*/ 9764 h 10000"/>
                <a:gd name="connsiteX607" fmla="*/ 3326 w 10000"/>
                <a:gd name="connsiteY607" fmla="*/ 9784 h 10000"/>
                <a:gd name="connsiteX608" fmla="*/ 3348 w 10000"/>
                <a:gd name="connsiteY608" fmla="*/ 9797 h 10000"/>
                <a:gd name="connsiteX609" fmla="*/ 3390 w 10000"/>
                <a:gd name="connsiteY609" fmla="*/ 9818 h 10000"/>
                <a:gd name="connsiteX610" fmla="*/ 3422 w 10000"/>
                <a:gd name="connsiteY610" fmla="*/ 9838 h 10000"/>
                <a:gd name="connsiteX611" fmla="*/ 3465 w 10000"/>
                <a:gd name="connsiteY611" fmla="*/ 9845 h 10000"/>
                <a:gd name="connsiteX612" fmla="*/ 3497 w 10000"/>
                <a:gd name="connsiteY612" fmla="*/ 9865 h 10000"/>
                <a:gd name="connsiteX613" fmla="*/ 3529 w 10000"/>
                <a:gd name="connsiteY613" fmla="*/ 9865 h 10000"/>
                <a:gd name="connsiteX614" fmla="*/ 3540 w 10000"/>
                <a:gd name="connsiteY614" fmla="*/ 9872 h 10000"/>
                <a:gd name="connsiteX615" fmla="*/ 3551 w 10000"/>
                <a:gd name="connsiteY615" fmla="*/ 9872 h 10000"/>
                <a:gd name="connsiteX616" fmla="*/ 3572 w 10000"/>
                <a:gd name="connsiteY616" fmla="*/ 9872 h 10000"/>
                <a:gd name="connsiteX617" fmla="*/ 3583 w 10000"/>
                <a:gd name="connsiteY617" fmla="*/ 9872 h 10000"/>
                <a:gd name="connsiteX618" fmla="*/ 3594 w 10000"/>
                <a:gd name="connsiteY618" fmla="*/ 9872 h 10000"/>
                <a:gd name="connsiteX619" fmla="*/ 3615 w 10000"/>
                <a:gd name="connsiteY619" fmla="*/ 9872 h 10000"/>
                <a:gd name="connsiteX620" fmla="*/ 3626 w 10000"/>
                <a:gd name="connsiteY620" fmla="*/ 9872 h 10000"/>
                <a:gd name="connsiteX621" fmla="*/ 3658 w 10000"/>
                <a:gd name="connsiteY621" fmla="*/ 9892 h 10000"/>
                <a:gd name="connsiteX622" fmla="*/ 3679 w 10000"/>
                <a:gd name="connsiteY622" fmla="*/ 9899 h 10000"/>
                <a:gd name="connsiteX623" fmla="*/ 3711 w 10000"/>
                <a:gd name="connsiteY623" fmla="*/ 9905 h 10000"/>
                <a:gd name="connsiteX624" fmla="*/ 3743 w 10000"/>
                <a:gd name="connsiteY624" fmla="*/ 9905 h 10000"/>
                <a:gd name="connsiteX625" fmla="*/ 3786 w 10000"/>
                <a:gd name="connsiteY625" fmla="*/ 9905 h 10000"/>
                <a:gd name="connsiteX626" fmla="*/ 3818 w 10000"/>
                <a:gd name="connsiteY626" fmla="*/ 9919 h 10000"/>
                <a:gd name="connsiteX627" fmla="*/ 3861 w 10000"/>
                <a:gd name="connsiteY627" fmla="*/ 9926 h 10000"/>
                <a:gd name="connsiteX628" fmla="*/ 3872 w 10000"/>
                <a:gd name="connsiteY628" fmla="*/ 9946 h 10000"/>
                <a:gd name="connsiteX629" fmla="*/ 3947 w 10000"/>
                <a:gd name="connsiteY629" fmla="*/ 9953 h 10000"/>
                <a:gd name="connsiteX630" fmla="*/ 4000 w 10000"/>
                <a:gd name="connsiteY630" fmla="*/ 9966 h 10000"/>
                <a:gd name="connsiteX631" fmla="*/ 4075 w 10000"/>
                <a:gd name="connsiteY631" fmla="*/ 9973 h 10000"/>
                <a:gd name="connsiteX632" fmla="*/ 4128 w 10000"/>
                <a:gd name="connsiteY632" fmla="*/ 9973 h 10000"/>
                <a:gd name="connsiteX633" fmla="*/ 4203 w 10000"/>
                <a:gd name="connsiteY633" fmla="*/ 9980 h 10000"/>
                <a:gd name="connsiteX634" fmla="*/ 4278 w 10000"/>
                <a:gd name="connsiteY634" fmla="*/ 9993 h 10000"/>
                <a:gd name="connsiteX635" fmla="*/ 4332 w 10000"/>
                <a:gd name="connsiteY635" fmla="*/ 9993 h 10000"/>
                <a:gd name="connsiteX636" fmla="*/ 4406 w 10000"/>
                <a:gd name="connsiteY63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856 w 10000"/>
                <a:gd name="connsiteY532" fmla="*/ 6496 h 10000"/>
                <a:gd name="connsiteX533" fmla="*/ 1102 w 10000"/>
                <a:gd name="connsiteY533" fmla="*/ 6482 h 10000"/>
                <a:gd name="connsiteX534" fmla="*/ 1348 w 10000"/>
                <a:gd name="connsiteY534" fmla="*/ 6469 h 10000"/>
                <a:gd name="connsiteX535" fmla="*/ 1594 w 10000"/>
                <a:gd name="connsiteY535" fmla="*/ 6462 h 10000"/>
                <a:gd name="connsiteX536" fmla="*/ 1840 w 10000"/>
                <a:gd name="connsiteY536" fmla="*/ 6455 h 10000"/>
                <a:gd name="connsiteX537" fmla="*/ 2086 w 10000"/>
                <a:gd name="connsiteY537" fmla="*/ 6442 h 10000"/>
                <a:gd name="connsiteX538" fmla="*/ 2321 w 10000"/>
                <a:gd name="connsiteY538" fmla="*/ 6435 h 10000"/>
                <a:gd name="connsiteX539" fmla="*/ 2417 w 10000"/>
                <a:gd name="connsiteY539" fmla="*/ 6482 h 10000"/>
                <a:gd name="connsiteX540" fmla="*/ 2513 w 10000"/>
                <a:gd name="connsiteY540" fmla="*/ 6516 h 10000"/>
                <a:gd name="connsiteX541" fmla="*/ 2631 w 10000"/>
                <a:gd name="connsiteY541" fmla="*/ 6543 h 10000"/>
                <a:gd name="connsiteX542" fmla="*/ 2727 w 10000"/>
                <a:gd name="connsiteY542" fmla="*/ 6556 h 10000"/>
                <a:gd name="connsiteX543" fmla="*/ 2845 w 10000"/>
                <a:gd name="connsiteY543" fmla="*/ 6563 h 10000"/>
                <a:gd name="connsiteX544" fmla="*/ 2973 w 10000"/>
                <a:gd name="connsiteY544" fmla="*/ 6570 h 10000"/>
                <a:gd name="connsiteX545" fmla="*/ 3091 w 10000"/>
                <a:gd name="connsiteY545" fmla="*/ 6570 h 10000"/>
                <a:gd name="connsiteX546" fmla="*/ 3209 w 10000"/>
                <a:gd name="connsiteY546" fmla="*/ 6563 h 10000"/>
                <a:gd name="connsiteX547" fmla="*/ 3209 w 10000"/>
                <a:gd name="connsiteY547" fmla="*/ 6590 h 10000"/>
                <a:gd name="connsiteX548" fmla="*/ 3187 w 10000"/>
                <a:gd name="connsiteY548" fmla="*/ 6624 h 10000"/>
                <a:gd name="connsiteX549" fmla="*/ 3187 w 10000"/>
                <a:gd name="connsiteY549" fmla="*/ 6651 h 10000"/>
                <a:gd name="connsiteX550" fmla="*/ 3187 w 10000"/>
                <a:gd name="connsiteY550" fmla="*/ 6678 h 10000"/>
                <a:gd name="connsiteX551" fmla="*/ 3176 w 10000"/>
                <a:gd name="connsiteY551" fmla="*/ 6712 h 10000"/>
                <a:gd name="connsiteX552" fmla="*/ 3176 w 10000"/>
                <a:gd name="connsiteY552" fmla="*/ 6739 h 10000"/>
                <a:gd name="connsiteX553" fmla="*/ 3166 w 10000"/>
                <a:gd name="connsiteY553" fmla="*/ 6766 h 10000"/>
                <a:gd name="connsiteX554" fmla="*/ 3166 w 10000"/>
                <a:gd name="connsiteY554" fmla="*/ 6793 h 10000"/>
                <a:gd name="connsiteX555" fmla="*/ 3134 w 10000"/>
                <a:gd name="connsiteY555" fmla="*/ 6989 h 10000"/>
                <a:gd name="connsiteX556" fmla="*/ 3134 w 10000"/>
                <a:gd name="connsiteY556" fmla="*/ 7184 h 10000"/>
                <a:gd name="connsiteX557" fmla="*/ 3144 w 10000"/>
                <a:gd name="connsiteY557" fmla="*/ 7380 h 10000"/>
                <a:gd name="connsiteX558" fmla="*/ 3176 w 10000"/>
                <a:gd name="connsiteY558" fmla="*/ 7576 h 10000"/>
                <a:gd name="connsiteX559" fmla="*/ 3219 w 10000"/>
                <a:gd name="connsiteY559" fmla="*/ 7765 h 10000"/>
                <a:gd name="connsiteX560" fmla="*/ 3283 w 10000"/>
                <a:gd name="connsiteY560" fmla="*/ 7968 h 10000"/>
                <a:gd name="connsiteX561" fmla="*/ 3348 w 10000"/>
                <a:gd name="connsiteY561" fmla="*/ 8157 h 10000"/>
                <a:gd name="connsiteX562" fmla="*/ 3422 w 10000"/>
                <a:gd name="connsiteY562" fmla="*/ 8339 h 10000"/>
                <a:gd name="connsiteX563" fmla="*/ 3711 w 10000"/>
                <a:gd name="connsiteY563" fmla="*/ 8852 h 10000"/>
                <a:gd name="connsiteX564" fmla="*/ 3294 w 10000"/>
                <a:gd name="connsiteY564" fmla="*/ 8832 h 10000"/>
                <a:gd name="connsiteX565" fmla="*/ 2856 w 10000"/>
                <a:gd name="connsiteY565" fmla="*/ 8832 h 10000"/>
                <a:gd name="connsiteX566" fmla="*/ 2642 w 10000"/>
                <a:gd name="connsiteY566" fmla="*/ 8832 h 10000"/>
                <a:gd name="connsiteX567" fmla="*/ 2428 w 10000"/>
                <a:gd name="connsiteY567" fmla="*/ 8845 h 10000"/>
                <a:gd name="connsiteX568" fmla="*/ 2214 w 10000"/>
                <a:gd name="connsiteY568" fmla="*/ 8859 h 10000"/>
                <a:gd name="connsiteX569" fmla="*/ 1989 w 10000"/>
                <a:gd name="connsiteY569" fmla="*/ 8879 h 10000"/>
                <a:gd name="connsiteX570" fmla="*/ 1786 w 10000"/>
                <a:gd name="connsiteY570" fmla="*/ 8906 h 10000"/>
                <a:gd name="connsiteX571" fmla="*/ 1572 w 10000"/>
                <a:gd name="connsiteY571" fmla="*/ 8933 h 10000"/>
                <a:gd name="connsiteX572" fmla="*/ 1369 w 10000"/>
                <a:gd name="connsiteY572" fmla="*/ 8967 h 10000"/>
                <a:gd name="connsiteX573" fmla="*/ 1166 w 10000"/>
                <a:gd name="connsiteY573" fmla="*/ 9014 h 10000"/>
                <a:gd name="connsiteX574" fmla="*/ 984 w 10000"/>
                <a:gd name="connsiteY574" fmla="*/ 9068 h 10000"/>
                <a:gd name="connsiteX575" fmla="*/ 791 w 10000"/>
                <a:gd name="connsiteY575" fmla="*/ 9136 h 10000"/>
                <a:gd name="connsiteX576" fmla="*/ 610 w 10000"/>
                <a:gd name="connsiteY576" fmla="*/ 9196 h 10000"/>
                <a:gd name="connsiteX577" fmla="*/ 439 w 10000"/>
                <a:gd name="connsiteY577" fmla="*/ 9278 h 10000"/>
                <a:gd name="connsiteX578" fmla="*/ 406 w 10000"/>
                <a:gd name="connsiteY578" fmla="*/ 9305 h 10000"/>
                <a:gd name="connsiteX579" fmla="*/ 385 w 10000"/>
                <a:gd name="connsiteY579" fmla="*/ 9332 h 10000"/>
                <a:gd name="connsiteX580" fmla="*/ 364 w 10000"/>
                <a:gd name="connsiteY580" fmla="*/ 9359 h 10000"/>
                <a:gd name="connsiteX581" fmla="*/ 342 w 10000"/>
                <a:gd name="connsiteY581" fmla="*/ 9392 h 10000"/>
                <a:gd name="connsiteX582" fmla="*/ 332 w 10000"/>
                <a:gd name="connsiteY582" fmla="*/ 9419 h 10000"/>
                <a:gd name="connsiteX583" fmla="*/ 321 w 10000"/>
                <a:gd name="connsiteY583" fmla="*/ 9446 h 10000"/>
                <a:gd name="connsiteX584" fmla="*/ 321 w 10000"/>
                <a:gd name="connsiteY584" fmla="*/ 9473 h 10000"/>
                <a:gd name="connsiteX585" fmla="*/ 321 w 10000"/>
                <a:gd name="connsiteY585" fmla="*/ 9500 h 10000"/>
                <a:gd name="connsiteX586" fmla="*/ 492 w 10000"/>
                <a:gd name="connsiteY586" fmla="*/ 9534 h 10000"/>
                <a:gd name="connsiteX587" fmla="*/ 663 w 10000"/>
                <a:gd name="connsiteY587" fmla="*/ 9554 h 10000"/>
                <a:gd name="connsiteX588" fmla="*/ 834 w 10000"/>
                <a:gd name="connsiteY588" fmla="*/ 9581 h 10000"/>
                <a:gd name="connsiteX589" fmla="*/ 1016 w 10000"/>
                <a:gd name="connsiteY589" fmla="*/ 9588 h 10000"/>
                <a:gd name="connsiteX590" fmla="*/ 1369 w 10000"/>
                <a:gd name="connsiteY590" fmla="*/ 9602 h 10000"/>
                <a:gd name="connsiteX591" fmla="*/ 1733 w 10000"/>
                <a:gd name="connsiteY591" fmla="*/ 9588 h 10000"/>
                <a:gd name="connsiteX592" fmla="*/ 2096 w 10000"/>
                <a:gd name="connsiteY592" fmla="*/ 9575 h 10000"/>
                <a:gd name="connsiteX593" fmla="*/ 2460 w 10000"/>
                <a:gd name="connsiteY593" fmla="*/ 9561 h 10000"/>
                <a:gd name="connsiteX594" fmla="*/ 2813 w 10000"/>
                <a:gd name="connsiteY594" fmla="*/ 9554 h 10000"/>
                <a:gd name="connsiteX595" fmla="*/ 3176 w 10000"/>
                <a:gd name="connsiteY595" fmla="*/ 9561 h 10000"/>
                <a:gd name="connsiteX596" fmla="*/ 3176 w 10000"/>
                <a:gd name="connsiteY596" fmla="*/ 9581 h 10000"/>
                <a:gd name="connsiteX597" fmla="*/ 3187 w 10000"/>
                <a:gd name="connsiteY597" fmla="*/ 9602 h 10000"/>
                <a:gd name="connsiteX598" fmla="*/ 3187 w 10000"/>
                <a:gd name="connsiteY598" fmla="*/ 9615 h 10000"/>
                <a:gd name="connsiteX599" fmla="*/ 3187 w 10000"/>
                <a:gd name="connsiteY599" fmla="*/ 9635 h 10000"/>
                <a:gd name="connsiteX600" fmla="*/ 3209 w 10000"/>
                <a:gd name="connsiteY600" fmla="*/ 9662 h 10000"/>
                <a:gd name="connsiteX601" fmla="*/ 3219 w 10000"/>
                <a:gd name="connsiteY601" fmla="*/ 9683 h 10000"/>
                <a:gd name="connsiteX602" fmla="*/ 3219 w 10000"/>
                <a:gd name="connsiteY602" fmla="*/ 9696 h 10000"/>
                <a:gd name="connsiteX603" fmla="*/ 3241 w 10000"/>
                <a:gd name="connsiteY603" fmla="*/ 9716 h 10000"/>
                <a:gd name="connsiteX604" fmla="*/ 3262 w 10000"/>
                <a:gd name="connsiteY604" fmla="*/ 9743 h 10000"/>
                <a:gd name="connsiteX605" fmla="*/ 3294 w 10000"/>
                <a:gd name="connsiteY605" fmla="*/ 9764 h 10000"/>
                <a:gd name="connsiteX606" fmla="*/ 3326 w 10000"/>
                <a:gd name="connsiteY606" fmla="*/ 9784 h 10000"/>
                <a:gd name="connsiteX607" fmla="*/ 3348 w 10000"/>
                <a:gd name="connsiteY607" fmla="*/ 9797 h 10000"/>
                <a:gd name="connsiteX608" fmla="*/ 3390 w 10000"/>
                <a:gd name="connsiteY608" fmla="*/ 9818 h 10000"/>
                <a:gd name="connsiteX609" fmla="*/ 3422 w 10000"/>
                <a:gd name="connsiteY609" fmla="*/ 9838 h 10000"/>
                <a:gd name="connsiteX610" fmla="*/ 3465 w 10000"/>
                <a:gd name="connsiteY610" fmla="*/ 9845 h 10000"/>
                <a:gd name="connsiteX611" fmla="*/ 3497 w 10000"/>
                <a:gd name="connsiteY611" fmla="*/ 9865 h 10000"/>
                <a:gd name="connsiteX612" fmla="*/ 3529 w 10000"/>
                <a:gd name="connsiteY612" fmla="*/ 9865 h 10000"/>
                <a:gd name="connsiteX613" fmla="*/ 3540 w 10000"/>
                <a:gd name="connsiteY613" fmla="*/ 9872 h 10000"/>
                <a:gd name="connsiteX614" fmla="*/ 3551 w 10000"/>
                <a:gd name="connsiteY614" fmla="*/ 9872 h 10000"/>
                <a:gd name="connsiteX615" fmla="*/ 3572 w 10000"/>
                <a:gd name="connsiteY615" fmla="*/ 9872 h 10000"/>
                <a:gd name="connsiteX616" fmla="*/ 3583 w 10000"/>
                <a:gd name="connsiteY616" fmla="*/ 9872 h 10000"/>
                <a:gd name="connsiteX617" fmla="*/ 3594 w 10000"/>
                <a:gd name="connsiteY617" fmla="*/ 9872 h 10000"/>
                <a:gd name="connsiteX618" fmla="*/ 3615 w 10000"/>
                <a:gd name="connsiteY618" fmla="*/ 9872 h 10000"/>
                <a:gd name="connsiteX619" fmla="*/ 3626 w 10000"/>
                <a:gd name="connsiteY619" fmla="*/ 9872 h 10000"/>
                <a:gd name="connsiteX620" fmla="*/ 3658 w 10000"/>
                <a:gd name="connsiteY620" fmla="*/ 9892 h 10000"/>
                <a:gd name="connsiteX621" fmla="*/ 3679 w 10000"/>
                <a:gd name="connsiteY621" fmla="*/ 9899 h 10000"/>
                <a:gd name="connsiteX622" fmla="*/ 3711 w 10000"/>
                <a:gd name="connsiteY622" fmla="*/ 9905 h 10000"/>
                <a:gd name="connsiteX623" fmla="*/ 3743 w 10000"/>
                <a:gd name="connsiteY623" fmla="*/ 9905 h 10000"/>
                <a:gd name="connsiteX624" fmla="*/ 3786 w 10000"/>
                <a:gd name="connsiteY624" fmla="*/ 9905 h 10000"/>
                <a:gd name="connsiteX625" fmla="*/ 3818 w 10000"/>
                <a:gd name="connsiteY625" fmla="*/ 9919 h 10000"/>
                <a:gd name="connsiteX626" fmla="*/ 3861 w 10000"/>
                <a:gd name="connsiteY626" fmla="*/ 9926 h 10000"/>
                <a:gd name="connsiteX627" fmla="*/ 3872 w 10000"/>
                <a:gd name="connsiteY627" fmla="*/ 9946 h 10000"/>
                <a:gd name="connsiteX628" fmla="*/ 3947 w 10000"/>
                <a:gd name="connsiteY628" fmla="*/ 9953 h 10000"/>
                <a:gd name="connsiteX629" fmla="*/ 4000 w 10000"/>
                <a:gd name="connsiteY629" fmla="*/ 9966 h 10000"/>
                <a:gd name="connsiteX630" fmla="*/ 4075 w 10000"/>
                <a:gd name="connsiteY630" fmla="*/ 9973 h 10000"/>
                <a:gd name="connsiteX631" fmla="*/ 4128 w 10000"/>
                <a:gd name="connsiteY631" fmla="*/ 9973 h 10000"/>
                <a:gd name="connsiteX632" fmla="*/ 4203 w 10000"/>
                <a:gd name="connsiteY632" fmla="*/ 9980 h 10000"/>
                <a:gd name="connsiteX633" fmla="*/ 4278 w 10000"/>
                <a:gd name="connsiteY633" fmla="*/ 9993 h 10000"/>
                <a:gd name="connsiteX634" fmla="*/ 4332 w 10000"/>
                <a:gd name="connsiteY634" fmla="*/ 9993 h 10000"/>
                <a:gd name="connsiteX635" fmla="*/ 4406 w 10000"/>
                <a:gd name="connsiteY63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856 w 10000"/>
                <a:gd name="connsiteY531" fmla="*/ 6496 h 10000"/>
                <a:gd name="connsiteX532" fmla="*/ 1102 w 10000"/>
                <a:gd name="connsiteY532" fmla="*/ 6482 h 10000"/>
                <a:gd name="connsiteX533" fmla="*/ 1348 w 10000"/>
                <a:gd name="connsiteY533" fmla="*/ 6469 h 10000"/>
                <a:gd name="connsiteX534" fmla="*/ 1594 w 10000"/>
                <a:gd name="connsiteY534" fmla="*/ 6462 h 10000"/>
                <a:gd name="connsiteX535" fmla="*/ 1840 w 10000"/>
                <a:gd name="connsiteY535" fmla="*/ 6455 h 10000"/>
                <a:gd name="connsiteX536" fmla="*/ 2086 w 10000"/>
                <a:gd name="connsiteY536" fmla="*/ 6442 h 10000"/>
                <a:gd name="connsiteX537" fmla="*/ 2321 w 10000"/>
                <a:gd name="connsiteY537" fmla="*/ 6435 h 10000"/>
                <a:gd name="connsiteX538" fmla="*/ 2417 w 10000"/>
                <a:gd name="connsiteY538" fmla="*/ 6482 h 10000"/>
                <a:gd name="connsiteX539" fmla="*/ 2513 w 10000"/>
                <a:gd name="connsiteY539" fmla="*/ 6516 h 10000"/>
                <a:gd name="connsiteX540" fmla="*/ 2631 w 10000"/>
                <a:gd name="connsiteY540" fmla="*/ 6543 h 10000"/>
                <a:gd name="connsiteX541" fmla="*/ 2727 w 10000"/>
                <a:gd name="connsiteY541" fmla="*/ 6556 h 10000"/>
                <a:gd name="connsiteX542" fmla="*/ 2845 w 10000"/>
                <a:gd name="connsiteY542" fmla="*/ 6563 h 10000"/>
                <a:gd name="connsiteX543" fmla="*/ 2973 w 10000"/>
                <a:gd name="connsiteY543" fmla="*/ 6570 h 10000"/>
                <a:gd name="connsiteX544" fmla="*/ 3091 w 10000"/>
                <a:gd name="connsiteY544" fmla="*/ 6570 h 10000"/>
                <a:gd name="connsiteX545" fmla="*/ 3209 w 10000"/>
                <a:gd name="connsiteY545" fmla="*/ 6563 h 10000"/>
                <a:gd name="connsiteX546" fmla="*/ 3209 w 10000"/>
                <a:gd name="connsiteY546" fmla="*/ 6590 h 10000"/>
                <a:gd name="connsiteX547" fmla="*/ 3187 w 10000"/>
                <a:gd name="connsiteY547" fmla="*/ 6624 h 10000"/>
                <a:gd name="connsiteX548" fmla="*/ 3187 w 10000"/>
                <a:gd name="connsiteY548" fmla="*/ 6651 h 10000"/>
                <a:gd name="connsiteX549" fmla="*/ 3187 w 10000"/>
                <a:gd name="connsiteY549" fmla="*/ 6678 h 10000"/>
                <a:gd name="connsiteX550" fmla="*/ 3176 w 10000"/>
                <a:gd name="connsiteY550" fmla="*/ 6712 h 10000"/>
                <a:gd name="connsiteX551" fmla="*/ 3176 w 10000"/>
                <a:gd name="connsiteY551" fmla="*/ 6739 h 10000"/>
                <a:gd name="connsiteX552" fmla="*/ 3166 w 10000"/>
                <a:gd name="connsiteY552" fmla="*/ 6766 h 10000"/>
                <a:gd name="connsiteX553" fmla="*/ 3166 w 10000"/>
                <a:gd name="connsiteY553" fmla="*/ 6793 h 10000"/>
                <a:gd name="connsiteX554" fmla="*/ 3134 w 10000"/>
                <a:gd name="connsiteY554" fmla="*/ 6989 h 10000"/>
                <a:gd name="connsiteX555" fmla="*/ 3134 w 10000"/>
                <a:gd name="connsiteY555" fmla="*/ 7184 h 10000"/>
                <a:gd name="connsiteX556" fmla="*/ 3144 w 10000"/>
                <a:gd name="connsiteY556" fmla="*/ 7380 h 10000"/>
                <a:gd name="connsiteX557" fmla="*/ 3176 w 10000"/>
                <a:gd name="connsiteY557" fmla="*/ 7576 h 10000"/>
                <a:gd name="connsiteX558" fmla="*/ 3219 w 10000"/>
                <a:gd name="connsiteY558" fmla="*/ 7765 h 10000"/>
                <a:gd name="connsiteX559" fmla="*/ 3283 w 10000"/>
                <a:gd name="connsiteY559" fmla="*/ 7968 h 10000"/>
                <a:gd name="connsiteX560" fmla="*/ 3348 w 10000"/>
                <a:gd name="connsiteY560" fmla="*/ 8157 h 10000"/>
                <a:gd name="connsiteX561" fmla="*/ 3422 w 10000"/>
                <a:gd name="connsiteY561" fmla="*/ 8339 h 10000"/>
                <a:gd name="connsiteX562" fmla="*/ 3711 w 10000"/>
                <a:gd name="connsiteY562" fmla="*/ 8852 h 10000"/>
                <a:gd name="connsiteX563" fmla="*/ 3294 w 10000"/>
                <a:gd name="connsiteY563" fmla="*/ 8832 h 10000"/>
                <a:gd name="connsiteX564" fmla="*/ 2856 w 10000"/>
                <a:gd name="connsiteY564" fmla="*/ 8832 h 10000"/>
                <a:gd name="connsiteX565" fmla="*/ 2642 w 10000"/>
                <a:gd name="connsiteY565" fmla="*/ 8832 h 10000"/>
                <a:gd name="connsiteX566" fmla="*/ 2428 w 10000"/>
                <a:gd name="connsiteY566" fmla="*/ 8845 h 10000"/>
                <a:gd name="connsiteX567" fmla="*/ 2214 w 10000"/>
                <a:gd name="connsiteY567" fmla="*/ 8859 h 10000"/>
                <a:gd name="connsiteX568" fmla="*/ 1989 w 10000"/>
                <a:gd name="connsiteY568" fmla="*/ 8879 h 10000"/>
                <a:gd name="connsiteX569" fmla="*/ 1786 w 10000"/>
                <a:gd name="connsiteY569" fmla="*/ 8906 h 10000"/>
                <a:gd name="connsiteX570" fmla="*/ 1572 w 10000"/>
                <a:gd name="connsiteY570" fmla="*/ 8933 h 10000"/>
                <a:gd name="connsiteX571" fmla="*/ 1369 w 10000"/>
                <a:gd name="connsiteY571" fmla="*/ 8967 h 10000"/>
                <a:gd name="connsiteX572" fmla="*/ 1166 w 10000"/>
                <a:gd name="connsiteY572" fmla="*/ 9014 h 10000"/>
                <a:gd name="connsiteX573" fmla="*/ 984 w 10000"/>
                <a:gd name="connsiteY573" fmla="*/ 9068 h 10000"/>
                <a:gd name="connsiteX574" fmla="*/ 791 w 10000"/>
                <a:gd name="connsiteY574" fmla="*/ 9136 h 10000"/>
                <a:gd name="connsiteX575" fmla="*/ 610 w 10000"/>
                <a:gd name="connsiteY575" fmla="*/ 9196 h 10000"/>
                <a:gd name="connsiteX576" fmla="*/ 439 w 10000"/>
                <a:gd name="connsiteY576" fmla="*/ 9278 h 10000"/>
                <a:gd name="connsiteX577" fmla="*/ 406 w 10000"/>
                <a:gd name="connsiteY577" fmla="*/ 9305 h 10000"/>
                <a:gd name="connsiteX578" fmla="*/ 385 w 10000"/>
                <a:gd name="connsiteY578" fmla="*/ 9332 h 10000"/>
                <a:gd name="connsiteX579" fmla="*/ 364 w 10000"/>
                <a:gd name="connsiteY579" fmla="*/ 9359 h 10000"/>
                <a:gd name="connsiteX580" fmla="*/ 342 w 10000"/>
                <a:gd name="connsiteY580" fmla="*/ 9392 h 10000"/>
                <a:gd name="connsiteX581" fmla="*/ 332 w 10000"/>
                <a:gd name="connsiteY581" fmla="*/ 9419 h 10000"/>
                <a:gd name="connsiteX582" fmla="*/ 321 w 10000"/>
                <a:gd name="connsiteY582" fmla="*/ 9446 h 10000"/>
                <a:gd name="connsiteX583" fmla="*/ 321 w 10000"/>
                <a:gd name="connsiteY583" fmla="*/ 9473 h 10000"/>
                <a:gd name="connsiteX584" fmla="*/ 321 w 10000"/>
                <a:gd name="connsiteY584" fmla="*/ 9500 h 10000"/>
                <a:gd name="connsiteX585" fmla="*/ 492 w 10000"/>
                <a:gd name="connsiteY585" fmla="*/ 9534 h 10000"/>
                <a:gd name="connsiteX586" fmla="*/ 663 w 10000"/>
                <a:gd name="connsiteY586" fmla="*/ 9554 h 10000"/>
                <a:gd name="connsiteX587" fmla="*/ 834 w 10000"/>
                <a:gd name="connsiteY587" fmla="*/ 9581 h 10000"/>
                <a:gd name="connsiteX588" fmla="*/ 1016 w 10000"/>
                <a:gd name="connsiteY588" fmla="*/ 9588 h 10000"/>
                <a:gd name="connsiteX589" fmla="*/ 1369 w 10000"/>
                <a:gd name="connsiteY589" fmla="*/ 9602 h 10000"/>
                <a:gd name="connsiteX590" fmla="*/ 1733 w 10000"/>
                <a:gd name="connsiteY590" fmla="*/ 9588 h 10000"/>
                <a:gd name="connsiteX591" fmla="*/ 2096 w 10000"/>
                <a:gd name="connsiteY591" fmla="*/ 9575 h 10000"/>
                <a:gd name="connsiteX592" fmla="*/ 2460 w 10000"/>
                <a:gd name="connsiteY592" fmla="*/ 9561 h 10000"/>
                <a:gd name="connsiteX593" fmla="*/ 2813 w 10000"/>
                <a:gd name="connsiteY593" fmla="*/ 9554 h 10000"/>
                <a:gd name="connsiteX594" fmla="*/ 3176 w 10000"/>
                <a:gd name="connsiteY594" fmla="*/ 9561 h 10000"/>
                <a:gd name="connsiteX595" fmla="*/ 3176 w 10000"/>
                <a:gd name="connsiteY595" fmla="*/ 9581 h 10000"/>
                <a:gd name="connsiteX596" fmla="*/ 3187 w 10000"/>
                <a:gd name="connsiteY596" fmla="*/ 9602 h 10000"/>
                <a:gd name="connsiteX597" fmla="*/ 3187 w 10000"/>
                <a:gd name="connsiteY597" fmla="*/ 9615 h 10000"/>
                <a:gd name="connsiteX598" fmla="*/ 3187 w 10000"/>
                <a:gd name="connsiteY598" fmla="*/ 9635 h 10000"/>
                <a:gd name="connsiteX599" fmla="*/ 3209 w 10000"/>
                <a:gd name="connsiteY599" fmla="*/ 9662 h 10000"/>
                <a:gd name="connsiteX600" fmla="*/ 3219 w 10000"/>
                <a:gd name="connsiteY600" fmla="*/ 9683 h 10000"/>
                <a:gd name="connsiteX601" fmla="*/ 3219 w 10000"/>
                <a:gd name="connsiteY601" fmla="*/ 9696 h 10000"/>
                <a:gd name="connsiteX602" fmla="*/ 3241 w 10000"/>
                <a:gd name="connsiteY602" fmla="*/ 9716 h 10000"/>
                <a:gd name="connsiteX603" fmla="*/ 3262 w 10000"/>
                <a:gd name="connsiteY603" fmla="*/ 9743 h 10000"/>
                <a:gd name="connsiteX604" fmla="*/ 3294 w 10000"/>
                <a:gd name="connsiteY604" fmla="*/ 9764 h 10000"/>
                <a:gd name="connsiteX605" fmla="*/ 3326 w 10000"/>
                <a:gd name="connsiteY605" fmla="*/ 9784 h 10000"/>
                <a:gd name="connsiteX606" fmla="*/ 3348 w 10000"/>
                <a:gd name="connsiteY606" fmla="*/ 9797 h 10000"/>
                <a:gd name="connsiteX607" fmla="*/ 3390 w 10000"/>
                <a:gd name="connsiteY607" fmla="*/ 9818 h 10000"/>
                <a:gd name="connsiteX608" fmla="*/ 3422 w 10000"/>
                <a:gd name="connsiteY608" fmla="*/ 9838 h 10000"/>
                <a:gd name="connsiteX609" fmla="*/ 3465 w 10000"/>
                <a:gd name="connsiteY609" fmla="*/ 9845 h 10000"/>
                <a:gd name="connsiteX610" fmla="*/ 3497 w 10000"/>
                <a:gd name="connsiteY610" fmla="*/ 9865 h 10000"/>
                <a:gd name="connsiteX611" fmla="*/ 3529 w 10000"/>
                <a:gd name="connsiteY611" fmla="*/ 9865 h 10000"/>
                <a:gd name="connsiteX612" fmla="*/ 3540 w 10000"/>
                <a:gd name="connsiteY612" fmla="*/ 9872 h 10000"/>
                <a:gd name="connsiteX613" fmla="*/ 3551 w 10000"/>
                <a:gd name="connsiteY613" fmla="*/ 9872 h 10000"/>
                <a:gd name="connsiteX614" fmla="*/ 3572 w 10000"/>
                <a:gd name="connsiteY614" fmla="*/ 9872 h 10000"/>
                <a:gd name="connsiteX615" fmla="*/ 3583 w 10000"/>
                <a:gd name="connsiteY615" fmla="*/ 9872 h 10000"/>
                <a:gd name="connsiteX616" fmla="*/ 3594 w 10000"/>
                <a:gd name="connsiteY616" fmla="*/ 9872 h 10000"/>
                <a:gd name="connsiteX617" fmla="*/ 3615 w 10000"/>
                <a:gd name="connsiteY617" fmla="*/ 9872 h 10000"/>
                <a:gd name="connsiteX618" fmla="*/ 3626 w 10000"/>
                <a:gd name="connsiteY618" fmla="*/ 9872 h 10000"/>
                <a:gd name="connsiteX619" fmla="*/ 3658 w 10000"/>
                <a:gd name="connsiteY619" fmla="*/ 9892 h 10000"/>
                <a:gd name="connsiteX620" fmla="*/ 3679 w 10000"/>
                <a:gd name="connsiteY620" fmla="*/ 9899 h 10000"/>
                <a:gd name="connsiteX621" fmla="*/ 3711 w 10000"/>
                <a:gd name="connsiteY621" fmla="*/ 9905 h 10000"/>
                <a:gd name="connsiteX622" fmla="*/ 3743 w 10000"/>
                <a:gd name="connsiteY622" fmla="*/ 9905 h 10000"/>
                <a:gd name="connsiteX623" fmla="*/ 3786 w 10000"/>
                <a:gd name="connsiteY623" fmla="*/ 9905 h 10000"/>
                <a:gd name="connsiteX624" fmla="*/ 3818 w 10000"/>
                <a:gd name="connsiteY624" fmla="*/ 9919 h 10000"/>
                <a:gd name="connsiteX625" fmla="*/ 3861 w 10000"/>
                <a:gd name="connsiteY625" fmla="*/ 9926 h 10000"/>
                <a:gd name="connsiteX626" fmla="*/ 3872 w 10000"/>
                <a:gd name="connsiteY626" fmla="*/ 9946 h 10000"/>
                <a:gd name="connsiteX627" fmla="*/ 3947 w 10000"/>
                <a:gd name="connsiteY627" fmla="*/ 9953 h 10000"/>
                <a:gd name="connsiteX628" fmla="*/ 4000 w 10000"/>
                <a:gd name="connsiteY628" fmla="*/ 9966 h 10000"/>
                <a:gd name="connsiteX629" fmla="*/ 4075 w 10000"/>
                <a:gd name="connsiteY629" fmla="*/ 9973 h 10000"/>
                <a:gd name="connsiteX630" fmla="*/ 4128 w 10000"/>
                <a:gd name="connsiteY630" fmla="*/ 9973 h 10000"/>
                <a:gd name="connsiteX631" fmla="*/ 4203 w 10000"/>
                <a:gd name="connsiteY631" fmla="*/ 9980 h 10000"/>
                <a:gd name="connsiteX632" fmla="*/ 4278 w 10000"/>
                <a:gd name="connsiteY632" fmla="*/ 9993 h 10000"/>
                <a:gd name="connsiteX633" fmla="*/ 4332 w 10000"/>
                <a:gd name="connsiteY633" fmla="*/ 9993 h 10000"/>
                <a:gd name="connsiteX634" fmla="*/ 4406 w 10000"/>
                <a:gd name="connsiteY63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856 w 10000"/>
                <a:gd name="connsiteY530" fmla="*/ 6496 h 10000"/>
                <a:gd name="connsiteX531" fmla="*/ 1102 w 10000"/>
                <a:gd name="connsiteY531" fmla="*/ 6482 h 10000"/>
                <a:gd name="connsiteX532" fmla="*/ 1348 w 10000"/>
                <a:gd name="connsiteY532" fmla="*/ 6469 h 10000"/>
                <a:gd name="connsiteX533" fmla="*/ 1594 w 10000"/>
                <a:gd name="connsiteY533" fmla="*/ 6462 h 10000"/>
                <a:gd name="connsiteX534" fmla="*/ 1840 w 10000"/>
                <a:gd name="connsiteY534" fmla="*/ 6455 h 10000"/>
                <a:gd name="connsiteX535" fmla="*/ 2086 w 10000"/>
                <a:gd name="connsiteY535" fmla="*/ 6442 h 10000"/>
                <a:gd name="connsiteX536" fmla="*/ 2321 w 10000"/>
                <a:gd name="connsiteY536" fmla="*/ 6435 h 10000"/>
                <a:gd name="connsiteX537" fmla="*/ 2417 w 10000"/>
                <a:gd name="connsiteY537" fmla="*/ 6482 h 10000"/>
                <a:gd name="connsiteX538" fmla="*/ 2513 w 10000"/>
                <a:gd name="connsiteY538" fmla="*/ 6516 h 10000"/>
                <a:gd name="connsiteX539" fmla="*/ 2631 w 10000"/>
                <a:gd name="connsiteY539" fmla="*/ 6543 h 10000"/>
                <a:gd name="connsiteX540" fmla="*/ 2727 w 10000"/>
                <a:gd name="connsiteY540" fmla="*/ 6556 h 10000"/>
                <a:gd name="connsiteX541" fmla="*/ 2845 w 10000"/>
                <a:gd name="connsiteY541" fmla="*/ 6563 h 10000"/>
                <a:gd name="connsiteX542" fmla="*/ 2973 w 10000"/>
                <a:gd name="connsiteY542" fmla="*/ 6570 h 10000"/>
                <a:gd name="connsiteX543" fmla="*/ 3091 w 10000"/>
                <a:gd name="connsiteY543" fmla="*/ 6570 h 10000"/>
                <a:gd name="connsiteX544" fmla="*/ 3209 w 10000"/>
                <a:gd name="connsiteY544" fmla="*/ 6563 h 10000"/>
                <a:gd name="connsiteX545" fmla="*/ 3209 w 10000"/>
                <a:gd name="connsiteY545" fmla="*/ 6590 h 10000"/>
                <a:gd name="connsiteX546" fmla="*/ 3187 w 10000"/>
                <a:gd name="connsiteY546" fmla="*/ 6624 h 10000"/>
                <a:gd name="connsiteX547" fmla="*/ 3187 w 10000"/>
                <a:gd name="connsiteY547" fmla="*/ 6651 h 10000"/>
                <a:gd name="connsiteX548" fmla="*/ 3187 w 10000"/>
                <a:gd name="connsiteY548" fmla="*/ 6678 h 10000"/>
                <a:gd name="connsiteX549" fmla="*/ 3176 w 10000"/>
                <a:gd name="connsiteY549" fmla="*/ 6712 h 10000"/>
                <a:gd name="connsiteX550" fmla="*/ 3176 w 10000"/>
                <a:gd name="connsiteY550" fmla="*/ 6739 h 10000"/>
                <a:gd name="connsiteX551" fmla="*/ 3166 w 10000"/>
                <a:gd name="connsiteY551" fmla="*/ 6766 h 10000"/>
                <a:gd name="connsiteX552" fmla="*/ 3166 w 10000"/>
                <a:gd name="connsiteY552" fmla="*/ 6793 h 10000"/>
                <a:gd name="connsiteX553" fmla="*/ 3134 w 10000"/>
                <a:gd name="connsiteY553" fmla="*/ 6989 h 10000"/>
                <a:gd name="connsiteX554" fmla="*/ 3134 w 10000"/>
                <a:gd name="connsiteY554" fmla="*/ 7184 h 10000"/>
                <a:gd name="connsiteX555" fmla="*/ 3144 w 10000"/>
                <a:gd name="connsiteY555" fmla="*/ 7380 h 10000"/>
                <a:gd name="connsiteX556" fmla="*/ 3176 w 10000"/>
                <a:gd name="connsiteY556" fmla="*/ 7576 h 10000"/>
                <a:gd name="connsiteX557" fmla="*/ 3219 w 10000"/>
                <a:gd name="connsiteY557" fmla="*/ 7765 h 10000"/>
                <a:gd name="connsiteX558" fmla="*/ 3283 w 10000"/>
                <a:gd name="connsiteY558" fmla="*/ 7968 h 10000"/>
                <a:gd name="connsiteX559" fmla="*/ 3348 w 10000"/>
                <a:gd name="connsiteY559" fmla="*/ 8157 h 10000"/>
                <a:gd name="connsiteX560" fmla="*/ 3422 w 10000"/>
                <a:gd name="connsiteY560" fmla="*/ 8339 h 10000"/>
                <a:gd name="connsiteX561" fmla="*/ 3711 w 10000"/>
                <a:gd name="connsiteY561" fmla="*/ 8852 h 10000"/>
                <a:gd name="connsiteX562" fmla="*/ 3294 w 10000"/>
                <a:gd name="connsiteY562" fmla="*/ 8832 h 10000"/>
                <a:gd name="connsiteX563" fmla="*/ 2856 w 10000"/>
                <a:gd name="connsiteY563" fmla="*/ 8832 h 10000"/>
                <a:gd name="connsiteX564" fmla="*/ 2642 w 10000"/>
                <a:gd name="connsiteY564" fmla="*/ 8832 h 10000"/>
                <a:gd name="connsiteX565" fmla="*/ 2428 w 10000"/>
                <a:gd name="connsiteY565" fmla="*/ 8845 h 10000"/>
                <a:gd name="connsiteX566" fmla="*/ 2214 w 10000"/>
                <a:gd name="connsiteY566" fmla="*/ 8859 h 10000"/>
                <a:gd name="connsiteX567" fmla="*/ 1989 w 10000"/>
                <a:gd name="connsiteY567" fmla="*/ 8879 h 10000"/>
                <a:gd name="connsiteX568" fmla="*/ 1786 w 10000"/>
                <a:gd name="connsiteY568" fmla="*/ 8906 h 10000"/>
                <a:gd name="connsiteX569" fmla="*/ 1572 w 10000"/>
                <a:gd name="connsiteY569" fmla="*/ 8933 h 10000"/>
                <a:gd name="connsiteX570" fmla="*/ 1369 w 10000"/>
                <a:gd name="connsiteY570" fmla="*/ 8967 h 10000"/>
                <a:gd name="connsiteX571" fmla="*/ 1166 w 10000"/>
                <a:gd name="connsiteY571" fmla="*/ 9014 h 10000"/>
                <a:gd name="connsiteX572" fmla="*/ 984 w 10000"/>
                <a:gd name="connsiteY572" fmla="*/ 9068 h 10000"/>
                <a:gd name="connsiteX573" fmla="*/ 791 w 10000"/>
                <a:gd name="connsiteY573" fmla="*/ 9136 h 10000"/>
                <a:gd name="connsiteX574" fmla="*/ 610 w 10000"/>
                <a:gd name="connsiteY574" fmla="*/ 9196 h 10000"/>
                <a:gd name="connsiteX575" fmla="*/ 439 w 10000"/>
                <a:gd name="connsiteY575" fmla="*/ 9278 h 10000"/>
                <a:gd name="connsiteX576" fmla="*/ 406 w 10000"/>
                <a:gd name="connsiteY576" fmla="*/ 9305 h 10000"/>
                <a:gd name="connsiteX577" fmla="*/ 385 w 10000"/>
                <a:gd name="connsiteY577" fmla="*/ 9332 h 10000"/>
                <a:gd name="connsiteX578" fmla="*/ 364 w 10000"/>
                <a:gd name="connsiteY578" fmla="*/ 9359 h 10000"/>
                <a:gd name="connsiteX579" fmla="*/ 342 w 10000"/>
                <a:gd name="connsiteY579" fmla="*/ 9392 h 10000"/>
                <a:gd name="connsiteX580" fmla="*/ 332 w 10000"/>
                <a:gd name="connsiteY580" fmla="*/ 9419 h 10000"/>
                <a:gd name="connsiteX581" fmla="*/ 321 w 10000"/>
                <a:gd name="connsiteY581" fmla="*/ 9446 h 10000"/>
                <a:gd name="connsiteX582" fmla="*/ 321 w 10000"/>
                <a:gd name="connsiteY582" fmla="*/ 9473 h 10000"/>
                <a:gd name="connsiteX583" fmla="*/ 321 w 10000"/>
                <a:gd name="connsiteY583" fmla="*/ 9500 h 10000"/>
                <a:gd name="connsiteX584" fmla="*/ 492 w 10000"/>
                <a:gd name="connsiteY584" fmla="*/ 9534 h 10000"/>
                <a:gd name="connsiteX585" fmla="*/ 663 w 10000"/>
                <a:gd name="connsiteY585" fmla="*/ 9554 h 10000"/>
                <a:gd name="connsiteX586" fmla="*/ 834 w 10000"/>
                <a:gd name="connsiteY586" fmla="*/ 9581 h 10000"/>
                <a:gd name="connsiteX587" fmla="*/ 1016 w 10000"/>
                <a:gd name="connsiteY587" fmla="*/ 9588 h 10000"/>
                <a:gd name="connsiteX588" fmla="*/ 1369 w 10000"/>
                <a:gd name="connsiteY588" fmla="*/ 9602 h 10000"/>
                <a:gd name="connsiteX589" fmla="*/ 1733 w 10000"/>
                <a:gd name="connsiteY589" fmla="*/ 9588 h 10000"/>
                <a:gd name="connsiteX590" fmla="*/ 2096 w 10000"/>
                <a:gd name="connsiteY590" fmla="*/ 9575 h 10000"/>
                <a:gd name="connsiteX591" fmla="*/ 2460 w 10000"/>
                <a:gd name="connsiteY591" fmla="*/ 9561 h 10000"/>
                <a:gd name="connsiteX592" fmla="*/ 2813 w 10000"/>
                <a:gd name="connsiteY592" fmla="*/ 9554 h 10000"/>
                <a:gd name="connsiteX593" fmla="*/ 3176 w 10000"/>
                <a:gd name="connsiteY593" fmla="*/ 9561 h 10000"/>
                <a:gd name="connsiteX594" fmla="*/ 3176 w 10000"/>
                <a:gd name="connsiteY594" fmla="*/ 9581 h 10000"/>
                <a:gd name="connsiteX595" fmla="*/ 3187 w 10000"/>
                <a:gd name="connsiteY595" fmla="*/ 9602 h 10000"/>
                <a:gd name="connsiteX596" fmla="*/ 3187 w 10000"/>
                <a:gd name="connsiteY596" fmla="*/ 9615 h 10000"/>
                <a:gd name="connsiteX597" fmla="*/ 3187 w 10000"/>
                <a:gd name="connsiteY597" fmla="*/ 9635 h 10000"/>
                <a:gd name="connsiteX598" fmla="*/ 3209 w 10000"/>
                <a:gd name="connsiteY598" fmla="*/ 9662 h 10000"/>
                <a:gd name="connsiteX599" fmla="*/ 3219 w 10000"/>
                <a:gd name="connsiteY599" fmla="*/ 9683 h 10000"/>
                <a:gd name="connsiteX600" fmla="*/ 3219 w 10000"/>
                <a:gd name="connsiteY600" fmla="*/ 9696 h 10000"/>
                <a:gd name="connsiteX601" fmla="*/ 3241 w 10000"/>
                <a:gd name="connsiteY601" fmla="*/ 9716 h 10000"/>
                <a:gd name="connsiteX602" fmla="*/ 3262 w 10000"/>
                <a:gd name="connsiteY602" fmla="*/ 9743 h 10000"/>
                <a:gd name="connsiteX603" fmla="*/ 3294 w 10000"/>
                <a:gd name="connsiteY603" fmla="*/ 9764 h 10000"/>
                <a:gd name="connsiteX604" fmla="*/ 3326 w 10000"/>
                <a:gd name="connsiteY604" fmla="*/ 9784 h 10000"/>
                <a:gd name="connsiteX605" fmla="*/ 3348 w 10000"/>
                <a:gd name="connsiteY605" fmla="*/ 9797 h 10000"/>
                <a:gd name="connsiteX606" fmla="*/ 3390 w 10000"/>
                <a:gd name="connsiteY606" fmla="*/ 9818 h 10000"/>
                <a:gd name="connsiteX607" fmla="*/ 3422 w 10000"/>
                <a:gd name="connsiteY607" fmla="*/ 9838 h 10000"/>
                <a:gd name="connsiteX608" fmla="*/ 3465 w 10000"/>
                <a:gd name="connsiteY608" fmla="*/ 9845 h 10000"/>
                <a:gd name="connsiteX609" fmla="*/ 3497 w 10000"/>
                <a:gd name="connsiteY609" fmla="*/ 9865 h 10000"/>
                <a:gd name="connsiteX610" fmla="*/ 3529 w 10000"/>
                <a:gd name="connsiteY610" fmla="*/ 9865 h 10000"/>
                <a:gd name="connsiteX611" fmla="*/ 3540 w 10000"/>
                <a:gd name="connsiteY611" fmla="*/ 9872 h 10000"/>
                <a:gd name="connsiteX612" fmla="*/ 3551 w 10000"/>
                <a:gd name="connsiteY612" fmla="*/ 9872 h 10000"/>
                <a:gd name="connsiteX613" fmla="*/ 3572 w 10000"/>
                <a:gd name="connsiteY613" fmla="*/ 9872 h 10000"/>
                <a:gd name="connsiteX614" fmla="*/ 3583 w 10000"/>
                <a:gd name="connsiteY614" fmla="*/ 9872 h 10000"/>
                <a:gd name="connsiteX615" fmla="*/ 3594 w 10000"/>
                <a:gd name="connsiteY615" fmla="*/ 9872 h 10000"/>
                <a:gd name="connsiteX616" fmla="*/ 3615 w 10000"/>
                <a:gd name="connsiteY616" fmla="*/ 9872 h 10000"/>
                <a:gd name="connsiteX617" fmla="*/ 3626 w 10000"/>
                <a:gd name="connsiteY617" fmla="*/ 9872 h 10000"/>
                <a:gd name="connsiteX618" fmla="*/ 3658 w 10000"/>
                <a:gd name="connsiteY618" fmla="*/ 9892 h 10000"/>
                <a:gd name="connsiteX619" fmla="*/ 3679 w 10000"/>
                <a:gd name="connsiteY619" fmla="*/ 9899 h 10000"/>
                <a:gd name="connsiteX620" fmla="*/ 3711 w 10000"/>
                <a:gd name="connsiteY620" fmla="*/ 9905 h 10000"/>
                <a:gd name="connsiteX621" fmla="*/ 3743 w 10000"/>
                <a:gd name="connsiteY621" fmla="*/ 9905 h 10000"/>
                <a:gd name="connsiteX622" fmla="*/ 3786 w 10000"/>
                <a:gd name="connsiteY622" fmla="*/ 9905 h 10000"/>
                <a:gd name="connsiteX623" fmla="*/ 3818 w 10000"/>
                <a:gd name="connsiteY623" fmla="*/ 9919 h 10000"/>
                <a:gd name="connsiteX624" fmla="*/ 3861 w 10000"/>
                <a:gd name="connsiteY624" fmla="*/ 9926 h 10000"/>
                <a:gd name="connsiteX625" fmla="*/ 3872 w 10000"/>
                <a:gd name="connsiteY625" fmla="*/ 9946 h 10000"/>
                <a:gd name="connsiteX626" fmla="*/ 3947 w 10000"/>
                <a:gd name="connsiteY626" fmla="*/ 9953 h 10000"/>
                <a:gd name="connsiteX627" fmla="*/ 4000 w 10000"/>
                <a:gd name="connsiteY627" fmla="*/ 9966 h 10000"/>
                <a:gd name="connsiteX628" fmla="*/ 4075 w 10000"/>
                <a:gd name="connsiteY628" fmla="*/ 9973 h 10000"/>
                <a:gd name="connsiteX629" fmla="*/ 4128 w 10000"/>
                <a:gd name="connsiteY629" fmla="*/ 9973 h 10000"/>
                <a:gd name="connsiteX630" fmla="*/ 4203 w 10000"/>
                <a:gd name="connsiteY630" fmla="*/ 9980 h 10000"/>
                <a:gd name="connsiteX631" fmla="*/ 4278 w 10000"/>
                <a:gd name="connsiteY631" fmla="*/ 9993 h 10000"/>
                <a:gd name="connsiteX632" fmla="*/ 4332 w 10000"/>
                <a:gd name="connsiteY632" fmla="*/ 9993 h 10000"/>
                <a:gd name="connsiteX633" fmla="*/ 4406 w 10000"/>
                <a:gd name="connsiteY63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102 w 10000"/>
                <a:gd name="connsiteY530" fmla="*/ 6482 h 10000"/>
                <a:gd name="connsiteX531" fmla="*/ 1348 w 10000"/>
                <a:gd name="connsiteY531" fmla="*/ 6469 h 10000"/>
                <a:gd name="connsiteX532" fmla="*/ 1594 w 10000"/>
                <a:gd name="connsiteY532" fmla="*/ 6462 h 10000"/>
                <a:gd name="connsiteX533" fmla="*/ 1840 w 10000"/>
                <a:gd name="connsiteY533" fmla="*/ 6455 h 10000"/>
                <a:gd name="connsiteX534" fmla="*/ 2086 w 10000"/>
                <a:gd name="connsiteY534" fmla="*/ 6442 h 10000"/>
                <a:gd name="connsiteX535" fmla="*/ 2321 w 10000"/>
                <a:gd name="connsiteY535" fmla="*/ 6435 h 10000"/>
                <a:gd name="connsiteX536" fmla="*/ 2417 w 10000"/>
                <a:gd name="connsiteY536" fmla="*/ 6482 h 10000"/>
                <a:gd name="connsiteX537" fmla="*/ 2513 w 10000"/>
                <a:gd name="connsiteY537" fmla="*/ 6516 h 10000"/>
                <a:gd name="connsiteX538" fmla="*/ 2631 w 10000"/>
                <a:gd name="connsiteY538" fmla="*/ 6543 h 10000"/>
                <a:gd name="connsiteX539" fmla="*/ 2727 w 10000"/>
                <a:gd name="connsiteY539" fmla="*/ 6556 h 10000"/>
                <a:gd name="connsiteX540" fmla="*/ 2845 w 10000"/>
                <a:gd name="connsiteY540" fmla="*/ 6563 h 10000"/>
                <a:gd name="connsiteX541" fmla="*/ 2973 w 10000"/>
                <a:gd name="connsiteY541" fmla="*/ 6570 h 10000"/>
                <a:gd name="connsiteX542" fmla="*/ 3091 w 10000"/>
                <a:gd name="connsiteY542" fmla="*/ 6570 h 10000"/>
                <a:gd name="connsiteX543" fmla="*/ 3209 w 10000"/>
                <a:gd name="connsiteY543" fmla="*/ 6563 h 10000"/>
                <a:gd name="connsiteX544" fmla="*/ 3209 w 10000"/>
                <a:gd name="connsiteY544" fmla="*/ 6590 h 10000"/>
                <a:gd name="connsiteX545" fmla="*/ 3187 w 10000"/>
                <a:gd name="connsiteY545" fmla="*/ 6624 h 10000"/>
                <a:gd name="connsiteX546" fmla="*/ 3187 w 10000"/>
                <a:gd name="connsiteY546" fmla="*/ 6651 h 10000"/>
                <a:gd name="connsiteX547" fmla="*/ 3187 w 10000"/>
                <a:gd name="connsiteY547" fmla="*/ 6678 h 10000"/>
                <a:gd name="connsiteX548" fmla="*/ 3176 w 10000"/>
                <a:gd name="connsiteY548" fmla="*/ 6712 h 10000"/>
                <a:gd name="connsiteX549" fmla="*/ 3176 w 10000"/>
                <a:gd name="connsiteY549" fmla="*/ 6739 h 10000"/>
                <a:gd name="connsiteX550" fmla="*/ 3166 w 10000"/>
                <a:gd name="connsiteY550" fmla="*/ 6766 h 10000"/>
                <a:gd name="connsiteX551" fmla="*/ 3166 w 10000"/>
                <a:gd name="connsiteY551" fmla="*/ 6793 h 10000"/>
                <a:gd name="connsiteX552" fmla="*/ 3134 w 10000"/>
                <a:gd name="connsiteY552" fmla="*/ 6989 h 10000"/>
                <a:gd name="connsiteX553" fmla="*/ 3134 w 10000"/>
                <a:gd name="connsiteY553" fmla="*/ 7184 h 10000"/>
                <a:gd name="connsiteX554" fmla="*/ 3144 w 10000"/>
                <a:gd name="connsiteY554" fmla="*/ 7380 h 10000"/>
                <a:gd name="connsiteX555" fmla="*/ 3176 w 10000"/>
                <a:gd name="connsiteY555" fmla="*/ 7576 h 10000"/>
                <a:gd name="connsiteX556" fmla="*/ 3219 w 10000"/>
                <a:gd name="connsiteY556" fmla="*/ 7765 h 10000"/>
                <a:gd name="connsiteX557" fmla="*/ 3283 w 10000"/>
                <a:gd name="connsiteY557" fmla="*/ 7968 h 10000"/>
                <a:gd name="connsiteX558" fmla="*/ 3348 w 10000"/>
                <a:gd name="connsiteY558" fmla="*/ 8157 h 10000"/>
                <a:gd name="connsiteX559" fmla="*/ 3422 w 10000"/>
                <a:gd name="connsiteY559" fmla="*/ 8339 h 10000"/>
                <a:gd name="connsiteX560" fmla="*/ 3711 w 10000"/>
                <a:gd name="connsiteY560" fmla="*/ 8852 h 10000"/>
                <a:gd name="connsiteX561" fmla="*/ 3294 w 10000"/>
                <a:gd name="connsiteY561" fmla="*/ 8832 h 10000"/>
                <a:gd name="connsiteX562" fmla="*/ 2856 w 10000"/>
                <a:gd name="connsiteY562" fmla="*/ 8832 h 10000"/>
                <a:gd name="connsiteX563" fmla="*/ 2642 w 10000"/>
                <a:gd name="connsiteY563" fmla="*/ 8832 h 10000"/>
                <a:gd name="connsiteX564" fmla="*/ 2428 w 10000"/>
                <a:gd name="connsiteY564" fmla="*/ 8845 h 10000"/>
                <a:gd name="connsiteX565" fmla="*/ 2214 w 10000"/>
                <a:gd name="connsiteY565" fmla="*/ 8859 h 10000"/>
                <a:gd name="connsiteX566" fmla="*/ 1989 w 10000"/>
                <a:gd name="connsiteY566" fmla="*/ 8879 h 10000"/>
                <a:gd name="connsiteX567" fmla="*/ 1786 w 10000"/>
                <a:gd name="connsiteY567" fmla="*/ 8906 h 10000"/>
                <a:gd name="connsiteX568" fmla="*/ 1572 w 10000"/>
                <a:gd name="connsiteY568" fmla="*/ 8933 h 10000"/>
                <a:gd name="connsiteX569" fmla="*/ 1369 w 10000"/>
                <a:gd name="connsiteY569" fmla="*/ 8967 h 10000"/>
                <a:gd name="connsiteX570" fmla="*/ 1166 w 10000"/>
                <a:gd name="connsiteY570" fmla="*/ 9014 h 10000"/>
                <a:gd name="connsiteX571" fmla="*/ 984 w 10000"/>
                <a:gd name="connsiteY571" fmla="*/ 9068 h 10000"/>
                <a:gd name="connsiteX572" fmla="*/ 791 w 10000"/>
                <a:gd name="connsiteY572" fmla="*/ 9136 h 10000"/>
                <a:gd name="connsiteX573" fmla="*/ 610 w 10000"/>
                <a:gd name="connsiteY573" fmla="*/ 9196 h 10000"/>
                <a:gd name="connsiteX574" fmla="*/ 439 w 10000"/>
                <a:gd name="connsiteY574" fmla="*/ 9278 h 10000"/>
                <a:gd name="connsiteX575" fmla="*/ 406 w 10000"/>
                <a:gd name="connsiteY575" fmla="*/ 9305 h 10000"/>
                <a:gd name="connsiteX576" fmla="*/ 385 w 10000"/>
                <a:gd name="connsiteY576" fmla="*/ 9332 h 10000"/>
                <a:gd name="connsiteX577" fmla="*/ 364 w 10000"/>
                <a:gd name="connsiteY577" fmla="*/ 9359 h 10000"/>
                <a:gd name="connsiteX578" fmla="*/ 342 w 10000"/>
                <a:gd name="connsiteY578" fmla="*/ 9392 h 10000"/>
                <a:gd name="connsiteX579" fmla="*/ 332 w 10000"/>
                <a:gd name="connsiteY579" fmla="*/ 9419 h 10000"/>
                <a:gd name="connsiteX580" fmla="*/ 321 w 10000"/>
                <a:gd name="connsiteY580" fmla="*/ 9446 h 10000"/>
                <a:gd name="connsiteX581" fmla="*/ 321 w 10000"/>
                <a:gd name="connsiteY581" fmla="*/ 9473 h 10000"/>
                <a:gd name="connsiteX582" fmla="*/ 321 w 10000"/>
                <a:gd name="connsiteY582" fmla="*/ 9500 h 10000"/>
                <a:gd name="connsiteX583" fmla="*/ 492 w 10000"/>
                <a:gd name="connsiteY583" fmla="*/ 9534 h 10000"/>
                <a:gd name="connsiteX584" fmla="*/ 663 w 10000"/>
                <a:gd name="connsiteY584" fmla="*/ 9554 h 10000"/>
                <a:gd name="connsiteX585" fmla="*/ 834 w 10000"/>
                <a:gd name="connsiteY585" fmla="*/ 9581 h 10000"/>
                <a:gd name="connsiteX586" fmla="*/ 1016 w 10000"/>
                <a:gd name="connsiteY586" fmla="*/ 9588 h 10000"/>
                <a:gd name="connsiteX587" fmla="*/ 1369 w 10000"/>
                <a:gd name="connsiteY587" fmla="*/ 9602 h 10000"/>
                <a:gd name="connsiteX588" fmla="*/ 1733 w 10000"/>
                <a:gd name="connsiteY588" fmla="*/ 9588 h 10000"/>
                <a:gd name="connsiteX589" fmla="*/ 2096 w 10000"/>
                <a:gd name="connsiteY589" fmla="*/ 9575 h 10000"/>
                <a:gd name="connsiteX590" fmla="*/ 2460 w 10000"/>
                <a:gd name="connsiteY590" fmla="*/ 9561 h 10000"/>
                <a:gd name="connsiteX591" fmla="*/ 2813 w 10000"/>
                <a:gd name="connsiteY591" fmla="*/ 9554 h 10000"/>
                <a:gd name="connsiteX592" fmla="*/ 3176 w 10000"/>
                <a:gd name="connsiteY592" fmla="*/ 9561 h 10000"/>
                <a:gd name="connsiteX593" fmla="*/ 3176 w 10000"/>
                <a:gd name="connsiteY593" fmla="*/ 9581 h 10000"/>
                <a:gd name="connsiteX594" fmla="*/ 3187 w 10000"/>
                <a:gd name="connsiteY594" fmla="*/ 9602 h 10000"/>
                <a:gd name="connsiteX595" fmla="*/ 3187 w 10000"/>
                <a:gd name="connsiteY595" fmla="*/ 9615 h 10000"/>
                <a:gd name="connsiteX596" fmla="*/ 3187 w 10000"/>
                <a:gd name="connsiteY596" fmla="*/ 9635 h 10000"/>
                <a:gd name="connsiteX597" fmla="*/ 3209 w 10000"/>
                <a:gd name="connsiteY597" fmla="*/ 9662 h 10000"/>
                <a:gd name="connsiteX598" fmla="*/ 3219 w 10000"/>
                <a:gd name="connsiteY598" fmla="*/ 9683 h 10000"/>
                <a:gd name="connsiteX599" fmla="*/ 3219 w 10000"/>
                <a:gd name="connsiteY599" fmla="*/ 9696 h 10000"/>
                <a:gd name="connsiteX600" fmla="*/ 3241 w 10000"/>
                <a:gd name="connsiteY600" fmla="*/ 9716 h 10000"/>
                <a:gd name="connsiteX601" fmla="*/ 3262 w 10000"/>
                <a:gd name="connsiteY601" fmla="*/ 9743 h 10000"/>
                <a:gd name="connsiteX602" fmla="*/ 3294 w 10000"/>
                <a:gd name="connsiteY602" fmla="*/ 9764 h 10000"/>
                <a:gd name="connsiteX603" fmla="*/ 3326 w 10000"/>
                <a:gd name="connsiteY603" fmla="*/ 9784 h 10000"/>
                <a:gd name="connsiteX604" fmla="*/ 3348 w 10000"/>
                <a:gd name="connsiteY604" fmla="*/ 9797 h 10000"/>
                <a:gd name="connsiteX605" fmla="*/ 3390 w 10000"/>
                <a:gd name="connsiteY605" fmla="*/ 9818 h 10000"/>
                <a:gd name="connsiteX606" fmla="*/ 3422 w 10000"/>
                <a:gd name="connsiteY606" fmla="*/ 9838 h 10000"/>
                <a:gd name="connsiteX607" fmla="*/ 3465 w 10000"/>
                <a:gd name="connsiteY607" fmla="*/ 9845 h 10000"/>
                <a:gd name="connsiteX608" fmla="*/ 3497 w 10000"/>
                <a:gd name="connsiteY608" fmla="*/ 9865 h 10000"/>
                <a:gd name="connsiteX609" fmla="*/ 3529 w 10000"/>
                <a:gd name="connsiteY609" fmla="*/ 9865 h 10000"/>
                <a:gd name="connsiteX610" fmla="*/ 3540 w 10000"/>
                <a:gd name="connsiteY610" fmla="*/ 9872 h 10000"/>
                <a:gd name="connsiteX611" fmla="*/ 3551 w 10000"/>
                <a:gd name="connsiteY611" fmla="*/ 9872 h 10000"/>
                <a:gd name="connsiteX612" fmla="*/ 3572 w 10000"/>
                <a:gd name="connsiteY612" fmla="*/ 9872 h 10000"/>
                <a:gd name="connsiteX613" fmla="*/ 3583 w 10000"/>
                <a:gd name="connsiteY613" fmla="*/ 9872 h 10000"/>
                <a:gd name="connsiteX614" fmla="*/ 3594 w 10000"/>
                <a:gd name="connsiteY614" fmla="*/ 9872 h 10000"/>
                <a:gd name="connsiteX615" fmla="*/ 3615 w 10000"/>
                <a:gd name="connsiteY615" fmla="*/ 9872 h 10000"/>
                <a:gd name="connsiteX616" fmla="*/ 3626 w 10000"/>
                <a:gd name="connsiteY616" fmla="*/ 9872 h 10000"/>
                <a:gd name="connsiteX617" fmla="*/ 3658 w 10000"/>
                <a:gd name="connsiteY617" fmla="*/ 9892 h 10000"/>
                <a:gd name="connsiteX618" fmla="*/ 3679 w 10000"/>
                <a:gd name="connsiteY618" fmla="*/ 9899 h 10000"/>
                <a:gd name="connsiteX619" fmla="*/ 3711 w 10000"/>
                <a:gd name="connsiteY619" fmla="*/ 9905 h 10000"/>
                <a:gd name="connsiteX620" fmla="*/ 3743 w 10000"/>
                <a:gd name="connsiteY620" fmla="*/ 9905 h 10000"/>
                <a:gd name="connsiteX621" fmla="*/ 3786 w 10000"/>
                <a:gd name="connsiteY621" fmla="*/ 9905 h 10000"/>
                <a:gd name="connsiteX622" fmla="*/ 3818 w 10000"/>
                <a:gd name="connsiteY622" fmla="*/ 9919 h 10000"/>
                <a:gd name="connsiteX623" fmla="*/ 3861 w 10000"/>
                <a:gd name="connsiteY623" fmla="*/ 9926 h 10000"/>
                <a:gd name="connsiteX624" fmla="*/ 3872 w 10000"/>
                <a:gd name="connsiteY624" fmla="*/ 9946 h 10000"/>
                <a:gd name="connsiteX625" fmla="*/ 3947 w 10000"/>
                <a:gd name="connsiteY625" fmla="*/ 9953 h 10000"/>
                <a:gd name="connsiteX626" fmla="*/ 4000 w 10000"/>
                <a:gd name="connsiteY626" fmla="*/ 9966 h 10000"/>
                <a:gd name="connsiteX627" fmla="*/ 4075 w 10000"/>
                <a:gd name="connsiteY627" fmla="*/ 9973 h 10000"/>
                <a:gd name="connsiteX628" fmla="*/ 4128 w 10000"/>
                <a:gd name="connsiteY628" fmla="*/ 9973 h 10000"/>
                <a:gd name="connsiteX629" fmla="*/ 4203 w 10000"/>
                <a:gd name="connsiteY629" fmla="*/ 9980 h 10000"/>
                <a:gd name="connsiteX630" fmla="*/ 4278 w 10000"/>
                <a:gd name="connsiteY630" fmla="*/ 9993 h 10000"/>
                <a:gd name="connsiteX631" fmla="*/ 4332 w 10000"/>
                <a:gd name="connsiteY631" fmla="*/ 9993 h 10000"/>
                <a:gd name="connsiteX632" fmla="*/ 4406 w 10000"/>
                <a:gd name="connsiteY63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348 w 10000"/>
                <a:gd name="connsiteY530" fmla="*/ 6469 h 10000"/>
                <a:gd name="connsiteX531" fmla="*/ 1594 w 10000"/>
                <a:gd name="connsiteY531" fmla="*/ 6462 h 10000"/>
                <a:gd name="connsiteX532" fmla="*/ 1840 w 10000"/>
                <a:gd name="connsiteY532" fmla="*/ 6455 h 10000"/>
                <a:gd name="connsiteX533" fmla="*/ 2086 w 10000"/>
                <a:gd name="connsiteY533" fmla="*/ 6442 h 10000"/>
                <a:gd name="connsiteX534" fmla="*/ 2321 w 10000"/>
                <a:gd name="connsiteY534" fmla="*/ 6435 h 10000"/>
                <a:gd name="connsiteX535" fmla="*/ 2417 w 10000"/>
                <a:gd name="connsiteY535" fmla="*/ 6482 h 10000"/>
                <a:gd name="connsiteX536" fmla="*/ 2513 w 10000"/>
                <a:gd name="connsiteY536" fmla="*/ 6516 h 10000"/>
                <a:gd name="connsiteX537" fmla="*/ 2631 w 10000"/>
                <a:gd name="connsiteY537" fmla="*/ 6543 h 10000"/>
                <a:gd name="connsiteX538" fmla="*/ 2727 w 10000"/>
                <a:gd name="connsiteY538" fmla="*/ 6556 h 10000"/>
                <a:gd name="connsiteX539" fmla="*/ 2845 w 10000"/>
                <a:gd name="connsiteY539" fmla="*/ 6563 h 10000"/>
                <a:gd name="connsiteX540" fmla="*/ 2973 w 10000"/>
                <a:gd name="connsiteY540" fmla="*/ 6570 h 10000"/>
                <a:gd name="connsiteX541" fmla="*/ 3091 w 10000"/>
                <a:gd name="connsiteY541" fmla="*/ 6570 h 10000"/>
                <a:gd name="connsiteX542" fmla="*/ 3209 w 10000"/>
                <a:gd name="connsiteY542" fmla="*/ 6563 h 10000"/>
                <a:gd name="connsiteX543" fmla="*/ 3209 w 10000"/>
                <a:gd name="connsiteY543" fmla="*/ 6590 h 10000"/>
                <a:gd name="connsiteX544" fmla="*/ 3187 w 10000"/>
                <a:gd name="connsiteY544" fmla="*/ 6624 h 10000"/>
                <a:gd name="connsiteX545" fmla="*/ 3187 w 10000"/>
                <a:gd name="connsiteY545" fmla="*/ 6651 h 10000"/>
                <a:gd name="connsiteX546" fmla="*/ 3187 w 10000"/>
                <a:gd name="connsiteY546" fmla="*/ 6678 h 10000"/>
                <a:gd name="connsiteX547" fmla="*/ 3176 w 10000"/>
                <a:gd name="connsiteY547" fmla="*/ 6712 h 10000"/>
                <a:gd name="connsiteX548" fmla="*/ 3176 w 10000"/>
                <a:gd name="connsiteY548" fmla="*/ 6739 h 10000"/>
                <a:gd name="connsiteX549" fmla="*/ 3166 w 10000"/>
                <a:gd name="connsiteY549" fmla="*/ 6766 h 10000"/>
                <a:gd name="connsiteX550" fmla="*/ 3166 w 10000"/>
                <a:gd name="connsiteY550" fmla="*/ 6793 h 10000"/>
                <a:gd name="connsiteX551" fmla="*/ 3134 w 10000"/>
                <a:gd name="connsiteY551" fmla="*/ 6989 h 10000"/>
                <a:gd name="connsiteX552" fmla="*/ 3134 w 10000"/>
                <a:gd name="connsiteY552" fmla="*/ 7184 h 10000"/>
                <a:gd name="connsiteX553" fmla="*/ 3144 w 10000"/>
                <a:gd name="connsiteY553" fmla="*/ 7380 h 10000"/>
                <a:gd name="connsiteX554" fmla="*/ 3176 w 10000"/>
                <a:gd name="connsiteY554" fmla="*/ 7576 h 10000"/>
                <a:gd name="connsiteX555" fmla="*/ 3219 w 10000"/>
                <a:gd name="connsiteY555" fmla="*/ 7765 h 10000"/>
                <a:gd name="connsiteX556" fmla="*/ 3283 w 10000"/>
                <a:gd name="connsiteY556" fmla="*/ 7968 h 10000"/>
                <a:gd name="connsiteX557" fmla="*/ 3348 w 10000"/>
                <a:gd name="connsiteY557" fmla="*/ 8157 h 10000"/>
                <a:gd name="connsiteX558" fmla="*/ 3422 w 10000"/>
                <a:gd name="connsiteY558" fmla="*/ 8339 h 10000"/>
                <a:gd name="connsiteX559" fmla="*/ 3711 w 10000"/>
                <a:gd name="connsiteY559" fmla="*/ 8852 h 10000"/>
                <a:gd name="connsiteX560" fmla="*/ 3294 w 10000"/>
                <a:gd name="connsiteY560" fmla="*/ 8832 h 10000"/>
                <a:gd name="connsiteX561" fmla="*/ 2856 w 10000"/>
                <a:gd name="connsiteY561" fmla="*/ 8832 h 10000"/>
                <a:gd name="connsiteX562" fmla="*/ 2642 w 10000"/>
                <a:gd name="connsiteY562" fmla="*/ 8832 h 10000"/>
                <a:gd name="connsiteX563" fmla="*/ 2428 w 10000"/>
                <a:gd name="connsiteY563" fmla="*/ 8845 h 10000"/>
                <a:gd name="connsiteX564" fmla="*/ 2214 w 10000"/>
                <a:gd name="connsiteY564" fmla="*/ 8859 h 10000"/>
                <a:gd name="connsiteX565" fmla="*/ 1989 w 10000"/>
                <a:gd name="connsiteY565" fmla="*/ 8879 h 10000"/>
                <a:gd name="connsiteX566" fmla="*/ 1786 w 10000"/>
                <a:gd name="connsiteY566" fmla="*/ 8906 h 10000"/>
                <a:gd name="connsiteX567" fmla="*/ 1572 w 10000"/>
                <a:gd name="connsiteY567" fmla="*/ 8933 h 10000"/>
                <a:gd name="connsiteX568" fmla="*/ 1369 w 10000"/>
                <a:gd name="connsiteY568" fmla="*/ 8967 h 10000"/>
                <a:gd name="connsiteX569" fmla="*/ 1166 w 10000"/>
                <a:gd name="connsiteY569" fmla="*/ 9014 h 10000"/>
                <a:gd name="connsiteX570" fmla="*/ 984 w 10000"/>
                <a:gd name="connsiteY570" fmla="*/ 9068 h 10000"/>
                <a:gd name="connsiteX571" fmla="*/ 791 w 10000"/>
                <a:gd name="connsiteY571" fmla="*/ 9136 h 10000"/>
                <a:gd name="connsiteX572" fmla="*/ 610 w 10000"/>
                <a:gd name="connsiteY572" fmla="*/ 9196 h 10000"/>
                <a:gd name="connsiteX573" fmla="*/ 439 w 10000"/>
                <a:gd name="connsiteY573" fmla="*/ 9278 h 10000"/>
                <a:gd name="connsiteX574" fmla="*/ 406 w 10000"/>
                <a:gd name="connsiteY574" fmla="*/ 9305 h 10000"/>
                <a:gd name="connsiteX575" fmla="*/ 385 w 10000"/>
                <a:gd name="connsiteY575" fmla="*/ 9332 h 10000"/>
                <a:gd name="connsiteX576" fmla="*/ 364 w 10000"/>
                <a:gd name="connsiteY576" fmla="*/ 9359 h 10000"/>
                <a:gd name="connsiteX577" fmla="*/ 342 w 10000"/>
                <a:gd name="connsiteY577" fmla="*/ 9392 h 10000"/>
                <a:gd name="connsiteX578" fmla="*/ 332 w 10000"/>
                <a:gd name="connsiteY578" fmla="*/ 9419 h 10000"/>
                <a:gd name="connsiteX579" fmla="*/ 321 w 10000"/>
                <a:gd name="connsiteY579" fmla="*/ 9446 h 10000"/>
                <a:gd name="connsiteX580" fmla="*/ 321 w 10000"/>
                <a:gd name="connsiteY580" fmla="*/ 9473 h 10000"/>
                <a:gd name="connsiteX581" fmla="*/ 321 w 10000"/>
                <a:gd name="connsiteY581" fmla="*/ 9500 h 10000"/>
                <a:gd name="connsiteX582" fmla="*/ 492 w 10000"/>
                <a:gd name="connsiteY582" fmla="*/ 9534 h 10000"/>
                <a:gd name="connsiteX583" fmla="*/ 663 w 10000"/>
                <a:gd name="connsiteY583" fmla="*/ 9554 h 10000"/>
                <a:gd name="connsiteX584" fmla="*/ 834 w 10000"/>
                <a:gd name="connsiteY584" fmla="*/ 9581 h 10000"/>
                <a:gd name="connsiteX585" fmla="*/ 1016 w 10000"/>
                <a:gd name="connsiteY585" fmla="*/ 9588 h 10000"/>
                <a:gd name="connsiteX586" fmla="*/ 1369 w 10000"/>
                <a:gd name="connsiteY586" fmla="*/ 9602 h 10000"/>
                <a:gd name="connsiteX587" fmla="*/ 1733 w 10000"/>
                <a:gd name="connsiteY587" fmla="*/ 9588 h 10000"/>
                <a:gd name="connsiteX588" fmla="*/ 2096 w 10000"/>
                <a:gd name="connsiteY588" fmla="*/ 9575 h 10000"/>
                <a:gd name="connsiteX589" fmla="*/ 2460 w 10000"/>
                <a:gd name="connsiteY589" fmla="*/ 9561 h 10000"/>
                <a:gd name="connsiteX590" fmla="*/ 2813 w 10000"/>
                <a:gd name="connsiteY590" fmla="*/ 9554 h 10000"/>
                <a:gd name="connsiteX591" fmla="*/ 3176 w 10000"/>
                <a:gd name="connsiteY591" fmla="*/ 9561 h 10000"/>
                <a:gd name="connsiteX592" fmla="*/ 3176 w 10000"/>
                <a:gd name="connsiteY592" fmla="*/ 9581 h 10000"/>
                <a:gd name="connsiteX593" fmla="*/ 3187 w 10000"/>
                <a:gd name="connsiteY593" fmla="*/ 9602 h 10000"/>
                <a:gd name="connsiteX594" fmla="*/ 3187 w 10000"/>
                <a:gd name="connsiteY594" fmla="*/ 9615 h 10000"/>
                <a:gd name="connsiteX595" fmla="*/ 3187 w 10000"/>
                <a:gd name="connsiteY595" fmla="*/ 9635 h 10000"/>
                <a:gd name="connsiteX596" fmla="*/ 3209 w 10000"/>
                <a:gd name="connsiteY596" fmla="*/ 9662 h 10000"/>
                <a:gd name="connsiteX597" fmla="*/ 3219 w 10000"/>
                <a:gd name="connsiteY597" fmla="*/ 9683 h 10000"/>
                <a:gd name="connsiteX598" fmla="*/ 3219 w 10000"/>
                <a:gd name="connsiteY598" fmla="*/ 9696 h 10000"/>
                <a:gd name="connsiteX599" fmla="*/ 3241 w 10000"/>
                <a:gd name="connsiteY599" fmla="*/ 9716 h 10000"/>
                <a:gd name="connsiteX600" fmla="*/ 3262 w 10000"/>
                <a:gd name="connsiteY600" fmla="*/ 9743 h 10000"/>
                <a:gd name="connsiteX601" fmla="*/ 3294 w 10000"/>
                <a:gd name="connsiteY601" fmla="*/ 9764 h 10000"/>
                <a:gd name="connsiteX602" fmla="*/ 3326 w 10000"/>
                <a:gd name="connsiteY602" fmla="*/ 9784 h 10000"/>
                <a:gd name="connsiteX603" fmla="*/ 3348 w 10000"/>
                <a:gd name="connsiteY603" fmla="*/ 9797 h 10000"/>
                <a:gd name="connsiteX604" fmla="*/ 3390 w 10000"/>
                <a:gd name="connsiteY604" fmla="*/ 9818 h 10000"/>
                <a:gd name="connsiteX605" fmla="*/ 3422 w 10000"/>
                <a:gd name="connsiteY605" fmla="*/ 9838 h 10000"/>
                <a:gd name="connsiteX606" fmla="*/ 3465 w 10000"/>
                <a:gd name="connsiteY606" fmla="*/ 9845 h 10000"/>
                <a:gd name="connsiteX607" fmla="*/ 3497 w 10000"/>
                <a:gd name="connsiteY607" fmla="*/ 9865 h 10000"/>
                <a:gd name="connsiteX608" fmla="*/ 3529 w 10000"/>
                <a:gd name="connsiteY608" fmla="*/ 9865 h 10000"/>
                <a:gd name="connsiteX609" fmla="*/ 3540 w 10000"/>
                <a:gd name="connsiteY609" fmla="*/ 9872 h 10000"/>
                <a:gd name="connsiteX610" fmla="*/ 3551 w 10000"/>
                <a:gd name="connsiteY610" fmla="*/ 9872 h 10000"/>
                <a:gd name="connsiteX611" fmla="*/ 3572 w 10000"/>
                <a:gd name="connsiteY611" fmla="*/ 9872 h 10000"/>
                <a:gd name="connsiteX612" fmla="*/ 3583 w 10000"/>
                <a:gd name="connsiteY612" fmla="*/ 9872 h 10000"/>
                <a:gd name="connsiteX613" fmla="*/ 3594 w 10000"/>
                <a:gd name="connsiteY613" fmla="*/ 9872 h 10000"/>
                <a:gd name="connsiteX614" fmla="*/ 3615 w 10000"/>
                <a:gd name="connsiteY614" fmla="*/ 9872 h 10000"/>
                <a:gd name="connsiteX615" fmla="*/ 3626 w 10000"/>
                <a:gd name="connsiteY615" fmla="*/ 9872 h 10000"/>
                <a:gd name="connsiteX616" fmla="*/ 3658 w 10000"/>
                <a:gd name="connsiteY616" fmla="*/ 9892 h 10000"/>
                <a:gd name="connsiteX617" fmla="*/ 3679 w 10000"/>
                <a:gd name="connsiteY617" fmla="*/ 9899 h 10000"/>
                <a:gd name="connsiteX618" fmla="*/ 3711 w 10000"/>
                <a:gd name="connsiteY618" fmla="*/ 9905 h 10000"/>
                <a:gd name="connsiteX619" fmla="*/ 3743 w 10000"/>
                <a:gd name="connsiteY619" fmla="*/ 9905 h 10000"/>
                <a:gd name="connsiteX620" fmla="*/ 3786 w 10000"/>
                <a:gd name="connsiteY620" fmla="*/ 9905 h 10000"/>
                <a:gd name="connsiteX621" fmla="*/ 3818 w 10000"/>
                <a:gd name="connsiteY621" fmla="*/ 9919 h 10000"/>
                <a:gd name="connsiteX622" fmla="*/ 3861 w 10000"/>
                <a:gd name="connsiteY622" fmla="*/ 9926 h 10000"/>
                <a:gd name="connsiteX623" fmla="*/ 3872 w 10000"/>
                <a:gd name="connsiteY623" fmla="*/ 9946 h 10000"/>
                <a:gd name="connsiteX624" fmla="*/ 3947 w 10000"/>
                <a:gd name="connsiteY624" fmla="*/ 9953 h 10000"/>
                <a:gd name="connsiteX625" fmla="*/ 4000 w 10000"/>
                <a:gd name="connsiteY625" fmla="*/ 9966 h 10000"/>
                <a:gd name="connsiteX626" fmla="*/ 4075 w 10000"/>
                <a:gd name="connsiteY626" fmla="*/ 9973 h 10000"/>
                <a:gd name="connsiteX627" fmla="*/ 4128 w 10000"/>
                <a:gd name="connsiteY627" fmla="*/ 9973 h 10000"/>
                <a:gd name="connsiteX628" fmla="*/ 4203 w 10000"/>
                <a:gd name="connsiteY628" fmla="*/ 9980 h 10000"/>
                <a:gd name="connsiteX629" fmla="*/ 4278 w 10000"/>
                <a:gd name="connsiteY629" fmla="*/ 9993 h 10000"/>
                <a:gd name="connsiteX630" fmla="*/ 4332 w 10000"/>
                <a:gd name="connsiteY630" fmla="*/ 9993 h 10000"/>
                <a:gd name="connsiteX631" fmla="*/ 4406 w 10000"/>
                <a:gd name="connsiteY63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594 w 10000"/>
                <a:gd name="connsiteY530" fmla="*/ 6462 h 10000"/>
                <a:gd name="connsiteX531" fmla="*/ 1840 w 10000"/>
                <a:gd name="connsiteY531" fmla="*/ 6455 h 10000"/>
                <a:gd name="connsiteX532" fmla="*/ 2086 w 10000"/>
                <a:gd name="connsiteY532" fmla="*/ 6442 h 10000"/>
                <a:gd name="connsiteX533" fmla="*/ 2321 w 10000"/>
                <a:gd name="connsiteY533" fmla="*/ 6435 h 10000"/>
                <a:gd name="connsiteX534" fmla="*/ 2417 w 10000"/>
                <a:gd name="connsiteY534" fmla="*/ 6482 h 10000"/>
                <a:gd name="connsiteX535" fmla="*/ 2513 w 10000"/>
                <a:gd name="connsiteY535" fmla="*/ 6516 h 10000"/>
                <a:gd name="connsiteX536" fmla="*/ 2631 w 10000"/>
                <a:gd name="connsiteY536" fmla="*/ 6543 h 10000"/>
                <a:gd name="connsiteX537" fmla="*/ 2727 w 10000"/>
                <a:gd name="connsiteY537" fmla="*/ 6556 h 10000"/>
                <a:gd name="connsiteX538" fmla="*/ 2845 w 10000"/>
                <a:gd name="connsiteY538" fmla="*/ 6563 h 10000"/>
                <a:gd name="connsiteX539" fmla="*/ 2973 w 10000"/>
                <a:gd name="connsiteY539" fmla="*/ 6570 h 10000"/>
                <a:gd name="connsiteX540" fmla="*/ 3091 w 10000"/>
                <a:gd name="connsiteY540" fmla="*/ 6570 h 10000"/>
                <a:gd name="connsiteX541" fmla="*/ 3209 w 10000"/>
                <a:gd name="connsiteY541" fmla="*/ 6563 h 10000"/>
                <a:gd name="connsiteX542" fmla="*/ 3209 w 10000"/>
                <a:gd name="connsiteY542" fmla="*/ 6590 h 10000"/>
                <a:gd name="connsiteX543" fmla="*/ 3187 w 10000"/>
                <a:gd name="connsiteY543" fmla="*/ 6624 h 10000"/>
                <a:gd name="connsiteX544" fmla="*/ 3187 w 10000"/>
                <a:gd name="connsiteY544" fmla="*/ 6651 h 10000"/>
                <a:gd name="connsiteX545" fmla="*/ 3187 w 10000"/>
                <a:gd name="connsiteY545" fmla="*/ 6678 h 10000"/>
                <a:gd name="connsiteX546" fmla="*/ 3176 w 10000"/>
                <a:gd name="connsiteY546" fmla="*/ 6712 h 10000"/>
                <a:gd name="connsiteX547" fmla="*/ 3176 w 10000"/>
                <a:gd name="connsiteY547" fmla="*/ 6739 h 10000"/>
                <a:gd name="connsiteX548" fmla="*/ 3166 w 10000"/>
                <a:gd name="connsiteY548" fmla="*/ 6766 h 10000"/>
                <a:gd name="connsiteX549" fmla="*/ 3166 w 10000"/>
                <a:gd name="connsiteY549" fmla="*/ 6793 h 10000"/>
                <a:gd name="connsiteX550" fmla="*/ 3134 w 10000"/>
                <a:gd name="connsiteY550" fmla="*/ 6989 h 10000"/>
                <a:gd name="connsiteX551" fmla="*/ 3134 w 10000"/>
                <a:gd name="connsiteY551" fmla="*/ 7184 h 10000"/>
                <a:gd name="connsiteX552" fmla="*/ 3144 w 10000"/>
                <a:gd name="connsiteY552" fmla="*/ 7380 h 10000"/>
                <a:gd name="connsiteX553" fmla="*/ 3176 w 10000"/>
                <a:gd name="connsiteY553" fmla="*/ 7576 h 10000"/>
                <a:gd name="connsiteX554" fmla="*/ 3219 w 10000"/>
                <a:gd name="connsiteY554" fmla="*/ 7765 h 10000"/>
                <a:gd name="connsiteX555" fmla="*/ 3283 w 10000"/>
                <a:gd name="connsiteY555" fmla="*/ 7968 h 10000"/>
                <a:gd name="connsiteX556" fmla="*/ 3348 w 10000"/>
                <a:gd name="connsiteY556" fmla="*/ 8157 h 10000"/>
                <a:gd name="connsiteX557" fmla="*/ 3422 w 10000"/>
                <a:gd name="connsiteY557" fmla="*/ 8339 h 10000"/>
                <a:gd name="connsiteX558" fmla="*/ 3711 w 10000"/>
                <a:gd name="connsiteY558" fmla="*/ 8852 h 10000"/>
                <a:gd name="connsiteX559" fmla="*/ 3294 w 10000"/>
                <a:gd name="connsiteY559" fmla="*/ 8832 h 10000"/>
                <a:gd name="connsiteX560" fmla="*/ 2856 w 10000"/>
                <a:gd name="connsiteY560" fmla="*/ 8832 h 10000"/>
                <a:gd name="connsiteX561" fmla="*/ 2642 w 10000"/>
                <a:gd name="connsiteY561" fmla="*/ 8832 h 10000"/>
                <a:gd name="connsiteX562" fmla="*/ 2428 w 10000"/>
                <a:gd name="connsiteY562" fmla="*/ 8845 h 10000"/>
                <a:gd name="connsiteX563" fmla="*/ 2214 w 10000"/>
                <a:gd name="connsiteY563" fmla="*/ 8859 h 10000"/>
                <a:gd name="connsiteX564" fmla="*/ 1989 w 10000"/>
                <a:gd name="connsiteY564" fmla="*/ 8879 h 10000"/>
                <a:gd name="connsiteX565" fmla="*/ 1786 w 10000"/>
                <a:gd name="connsiteY565" fmla="*/ 8906 h 10000"/>
                <a:gd name="connsiteX566" fmla="*/ 1572 w 10000"/>
                <a:gd name="connsiteY566" fmla="*/ 8933 h 10000"/>
                <a:gd name="connsiteX567" fmla="*/ 1369 w 10000"/>
                <a:gd name="connsiteY567" fmla="*/ 8967 h 10000"/>
                <a:gd name="connsiteX568" fmla="*/ 1166 w 10000"/>
                <a:gd name="connsiteY568" fmla="*/ 9014 h 10000"/>
                <a:gd name="connsiteX569" fmla="*/ 984 w 10000"/>
                <a:gd name="connsiteY569" fmla="*/ 9068 h 10000"/>
                <a:gd name="connsiteX570" fmla="*/ 791 w 10000"/>
                <a:gd name="connsiteY570" fmla="*/ 9136 h 10000"/>
                <a:gd name="connsiteX571" fmla="*/ 610 w 10000"/>
                <a:gd name="connsiteY571" fmla="*/ 9196 h 10000"/>
                <a:gd name="connsiteX572" fmla="*/ 439 w 10000"/>
                <a:gd name="connsiteY572" fmla="*/ 9278 h 10000"/>
                <a:gd name="connsiteX573" fmla="*/ 406 w 10000"/>
                <a:gd name="connsiteY573" fmla="*/ 9305 h 10000"/>
                <a:gd name="connsiteX574" fmla="*/ 385 w 10000"/>
                <a:gd name="connsiteY574" fmla="*/ 9332 h 10000"/>
                <a:gd name="connsiteX575" fmla="*/ 364 w 10000"/>
                <a:gd name="connsiteY575" fmla="*/ 9359 h 10000"/>
                <a:gd name="connsiteX576" fmla="*/ 342 w 10000"/>
                <a:gd name="connsiteY576" fmla="*/ 9392 h 10000"/>
                <a:gd name="connsiteX577" fmla="*/ 332 w 10000"/>
                <a:gd name="connsiteY577" fmla="*/ 9419 h 10000"/>
                <a:gd name="connsiteX578" fmla="*/ 321 w 10000"/>
                <a:gd name="connsiteY578" fmla="*/ 9446 h 10000"/>
                <a:gd name="connsiteX579" fmla="*/ 321 w 10000"/>
                <a:gd name="connsiteY579" fmla="*/ 9473 h 10000"/>
                <a:gd name="connsiteX580" fmla="*/ 321 w 10000"/>
                <a:gd name="connsiteY580" fmla="*/ 9500 h 10000"/>
                <a:gd name="connsiteX581" fmla="*/ 492 w 10000"/>
                <a:gd name="connsiteY581" fmla="*/ 9534 h 10000"/>
                <a:gd name="connsiteX582" fmla="*/ 663 w 10000"/>
                <a:gd name="connsiteY582" fmla="*/ 9554 h 10000"/>
                <a:gd name="connsiteX583" fmla="*/ 834 w 10000"/>
                <a:gd name="connsiteY583" fmla="*/ 9581 h 10000"/>
                <a:gd name="connsiteX584" fmla="*/ 1016 w 10000"/>
                <a:gd name="connsiteY584" fmla="*/ 9588 h 10000"/>
                <a:gd name="connsiteX585" fmla="*/ 1369 w 10000"/>
                <a:gd name="connsiteY585" fmla="*/ 9602 h 10000"/>
                <a:gd name="connsiteX586" fmla="*/ 1733 w 10000"/>
                <a:gd name="connsiteY586" fmla="*/ 9588 h 10000"/>
                <a:gd name="connsiteX587" fmla="*/ 2096 w 10000"/>
                <a:gd name="connsiteY587" fmla="*/ 9575 h 10000"/>
                <a:gd name="connsiteX588" fmla="*/ 2460 w 10000"/>
                <a:gd name="connsiteY588" fmla="*/ 9561 h 10000"/>
                <a:gd name="connsiteX589" fmla="*/ 2813 w 10000"/>
                <a:gd name="connsiteY589" fmla="*/ 9554 h 10000"/>
                <a:gd name="connsiteX590" fmla="*/ 3176 w 10000"/>
                <a:gd name="connsiteY590" fmla="*/ 9561 h 10000"/>
                <a:gd name="connsiteX591" fmla="*/ 3176 w 10000"/>
                <a:gd name="connsiteY591" fmla="*/ 9581 h 10000"/>
                <a:gd name="connsiteX592" fmla="*/ 3187 w 10000"/>
                <a:gd name="connsiteY592" fmla="*/ 9602 h 10000"/>
                <a:gd name="connsiteX593" fmla="*/ 3187 w 10000"/>
                <a:gd name="connsiteY593" fmla="*/ 9615 h 10000"/>
                <a:gd name="connsiteX594" fmla="*/ 3187 w 10000"/>
                <a:gd name="connsiteY594" fmla="*/ 9635 h 10000"/>
                <a:gd name="connsiteX595" fmla="*/ 3209 w 10000"/>
                <a:gd name="connsiteY595" fmla="*/ 9662 h 10000"/>
                <a:gd name="connsiteX596" fmla="*/ 3219 w 10000"/>
                <a:gd name="connsiteY596" fmla="*/ 9683 h 10000"/>
                <a:gd name="connsiteX597" fmla="*/ 3219 w 10000"/>
                <a:gd name="connsiteY597" fmla="*/ 9696 h 10000"/>
                <a:gd name="connsiteX598" fmla="*/ 3241 w 10000"/>
                <a:gd name="connsiteY598" fmla="*/ 9716 h 10000"/>
                <a:gd name="connsiteX599" fmla="*/ 3262 w 10000"/>
                <a:gd name="connsiteY599" fmla="*/ 9743 h 10000"/>
                <a:gd name="connsiteX600" fmla="*/ 3294 w 10000"/>
                <a:gd name="connsiteY600" fmla="*/ 9764 h 10000"/>
                <a:gd name="connsiteX601" fmla="*/ 3326 w 10000"/>
                <a:gd name="connsiteY601" fmla="*/ 9784 h 10000"/>
                <a:gd name="connsiteX602" fmla="*/ 3348 w 10000"/>
                <a:gd name="connsiteY602" fmla="*/ 9797 h 10000"/>
                <a:gd name="connsiteX603" fmla="*/ 3390 w 10000"/>
                <a:gd name="connsiteY603" fmla="*/ 9818 h 10000"/>
                <a:gd name="connsiteX604" fmla="*/ 3422 w 10000"/>
                <a:gd name="connsiteY604" fmla="*/ 9838 h 10000"/>
                <a:gd name="connsiteX605" fmla="*/ 3465 w 10000"/>
                <a:gd name="connsiteY605" fmla="*/ 9845 h 10000"/>
                <a:gd name="connsiteX606" fmla="*/ 3497 w 10000"/>
                <a:gd name="connsiteY606" fmla="*/ 9865 h 10000"/>
                <a:gd name="connsiteX607" fmla="*/ 3529 w 10000"/>
                <a:gd name="connsiteY607" fmla="*/ 9865 h 10000"/>
                <a:gd name="connsiteX608" fmla="*/ 3540 w 10000"/>
                <a:gd name="connsiteY608" fmla="*/ 9872 h 10000"/>
                <a:gd name="connsiteX609" fmla="*/ 3551 w 10000"/>
                <a:gd name="connsiteY609" fmla="*/ 9872 h 10000"/>
                <a:gd name="connsiteX610" fmla="*/ 3572 w 10000"/>
                <a:gd name="connsiteY610" fmla="*/ 9872 h 10000"/>
                <a:gd name="connsiteX611" fmla="*/ 3583 w 10000"/>
                <a:gd name="connsiteY611" fmla="*/ 9872 h 10000"/>
                <a:gd name="connsiteX612" fmla="*/ 3594 w 10000"/>
                <a:gd name="connsiteY612" fmla="*/ 9872 h 10000"/>
                <a:gd name="connsiteX613" fmla="*/ 3615 w 10000"/>
                <a:gd name="connsiteY613" fmla="*/ 9872 h 10000"/>
                <a:gd name="connsiteX614" fmla="*/ 3626 w 10000"/>
                <a:gd name="connsiteY614" fmla="*/ 9872 h 10000"/>
                <a:gd name="connsiteX615" fmla="*/ 3658 w 10000"/>
                <a:gd name="connsiteY615" fmla="*/ 9892 h 10000"/>
                <a:gd name="connsiteX616" fmla="*/ 3679 w 10000"/>
                <a:gd name="connsiteY616" fmla="*/ 9899 h 10000"/>
                <a:gd name="connsiteX617" fmla="*/ 3711 w 10000"/>
                <a:gd name="connsiteY617" fmla="*/ 9905 h 10000"/>
                <a:gd name="connsiteX618" fmla="*/ 3743 w 10000"/>
                <a:gd name="connsiteY618" fmla="*/ 9905 h 10000"/>
                <a:gd name="connsiteX619" fmla="*/ 3786 w 10000"/>
                <a:gd name="connsiteY619" fmla="*/ 9905 h 10000"/>
                <a:gd name="connsiteX620" fmla="*/ 3818 w 10000"/>
                <a:gd name="connsiteY620" fmla="*/ 9919 h 10000"/>
                <a:gd name="connsiteX621" fmla="*/ 3861 w 10000"/>
                <a:gd name="connsiteY621" fmla="*/ 9926 h 10000"/>
                <a:gd name="connsiteX622" fmla="*/ 3872 w 10000"/>
                <a:gd name="connsiteY622" fmla="*/ 9946 h 10000"/>
                <a:gd name="connsiteX623" fmla="*/ 3947 w 10000"/>
                <a:gd name="connsiteY623" fmla="*/ 9953 h 10000"/>
                <a:gd name="connsiteX624" fmla="*/ 4000 w 10000"/>
                <a:gd name="connsiteY624" fmla="*/ 9966 h 10000"/>
                <a:gd name="connsiteX625" fmla="*/ 4075 w 10000"/>
                <a:gd name="connsiteY625" fmla="*/ 9973 h 10000"/>
                <a:gd name="connsiteX626" fmla="*/ 4128 w 10000"/>
                <a:gd name="connsiteY626" fmla="*/ 9973 h 10000"/>
                <a:gd name="connsiteX627" fmla="*/ 4203 w 10000"/>
                <a:gd name="connsiteY627" fmla="*/ 9980 h 10000"/>
                <a:gd name="connsiteX628" fmla="*/ 4278 w 10000"/>
                <a:gd name="connsiteY628" fmla="*/ 9993 h 10000"/>
                <a:gd name="connsiteX629" fmla="*/ 4332 w 10000"/>
                <a:gd name="connsiteY629" fmla="*/ 9993 h 10000"/>
                <a:gd name="connsiteX630" fmla="*/ 4406 w 10000"/>
                <a:gd name="connsiteY63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840 w 10000"/>
                <a:gd name="connsiteY530" fmla="*/ 6455 h 10000"/>
                <a:gd name="connsiteX531" fmla="*/ 2086 w 10000"/>
                <a:gd name="connsiteY531" fmla="*/ 6442 h 10000"/>
                <a:gd name="connsiteX532" fmla="*/ 2321 w 10000"/>
                <a:gd name="connsiteY532" fmla="*/ 6435 h 10000"/>
                <a:gd name="connsiteX533" fmla="*/ 2417 w 10000"/>
                <a:gd name="connsiteY533" fmla="*/ 6482 h 10000"/>
                <a:gd name="connsiteX534" fmla="*/ 2513 w 10000"/>
                <a:gd name="connsiteY534" fmla="*/ 6516 h 10000"/>
                <a:gd name="connsiteX535" fmla="*/ 2631 w 10000"/>
                <a:gd name="connsiteY535" fmla="*/ 6543 h 10000"/>
                <a:gd name="connsiteX536" fmla="*/ 2727 w 10000"/>
                <a:gd name="connsiteY536" fmla="*/ 6556 h 10000"/>
                <a:gd name="connsiteX537" fmla="*/ 2845 w 10000"/>
                <a:gd name="connsiteY537" fmla="*/ 6563 h 10000"/>
                <a:gd name="connsiteX538" fmla="*/ 2973 w 10000"/>
                <a:gd name="connsiteY538" fmla="*/ 6570 h 10000"/>
                <a:gd name="connsiteX539" fmla="*/ 3091 w 10000"/>
                <a:gd name="connsiteY539" fmla="*/ 6570 h 10000"/>
                <a:gd name="connsiteX540" fmla="*/ 3209 w 10000"/>
                <a:gd name="connsiteY540" fmla="*/ 6563 h 10000"/>
                <a:gd name="connsiteX541" fmla="*/ 3209 w 10000"/>
                <a:gd name="connsiteY541" fmla="*/ 6590 h 10000"/>
                <a:gd name="connsiteX542" fmla="*/ 3187 w 10000"/>
                <a:gd name="connsiteY542" fmla="*/ 6624 h 10000"/>
                <a:gd name="connsiteX543" fmla="*/ 3187 w 10000"/>
                <a:gd name="connsiteY543" fmla="*/ 6651 h 10000"/>
                <a:gd name="connsiteX544" fmla="*/ 3187 w 10000"/>
                <a:gd name="connsiteY544" fmla="*/ 6678 h 10000"/>
                <a:gd name="connsiteX545" fmla="*/ 3176 w 10000"/>
                <a:gd name="connsiteY545" fmla="*/ 6712 h 10000"/>
                <a:gd name="connsiteX546" fmla="*/ 3176 w 10000"/>
                <a:gd name="connsiteY546" fmla="*/ 6739 h 10000"/>
                <a:gd name="connsiteX547" fmla="*/ 3166 w 10000"/>
                <a:gd name="connsiteY547" fmla="*/ 6766 h 10000"/>
                <a:gd name="connsiteX548" fmla="*/ 3166 w 10000"/>
                <a:gd name="connsiteY548" fmla="*/ 6793 h 10000"/>
                <a:gd name="connsiteX549" fmla="*/ 3134 w 10000"/>
                <a:gd name="connsiteY549" fmla="*/ 6989 h 10000"/>
                <a:gd name="connsiteX550" fmla="*/ 3134 w 10000"/>
                <a:gd name="connsiteY550" fmla="*/ 7184 h 10000"/>
                <a:gd name="connsiteX551" fmla="*/ 3144 w 10000"/>
                <a:gd name="connsiteY551" fmla="*/ 7380 h 10000"/>
                <a:gd name="connsiteX552" fmla="*/ 3176 w 10000"/>
                <a:gd name="connsiteY552" fmla="*/ 7576 h 10000"/>
                <a:gd name="connsiteX553" fmla="*/ 3219 w 10000"/>
                <a:gd name="connsiteY553" fmla="*/ 7765 h 10000"/>
                <a:gd name="connsiteX554" fmla="*/ 3283 w 10000"/>
                <a:gd name="connsiteY554" fmla="*/ 7968 h 10000"/>
                <a:gd name="connsiteX555" fmla="*/ 3348 w 10000"/>
                <a:gd name="connsiteY555" fmla="*/ 8157 h 10000"/>
                <a:gd name="connsiteX556" fmla="*/ 3422 w 10000"/>
                <a:gd name="connsiteY556" fmla="*/ 8339 h 10000"/>
                <a:gd name="connsiteX557" fmla="*/ 3711 w 10000"/>
                <a:gd name="connsiteY557" fmla="*/ 8852 h 10000"/>
                <a:gd name="connsiteX558" fmla="*/ 3294 w 10000"/>
                <a:gd name="connsiteY558" fmla="*/ 8832 h 10000"/>
                <a:gd name="connsiteX559" fmla="*/ 2856 w 10000"/>
                <a:gd name="connsiteY559" fmla="*/ 8832 h 10000"/>
                <a:gd name="connsiteX560" fmla="*/ 2642 w 10000"/>
                <a:gd name="connsiteY560" fmla="*/ 8832 h 10000"/>
                <a:gd name="connsiteX561" fmla="*/ 2428 w 10000"/>
                <a:gd name="connsiteY561" fmla="*/ 8845 h 10000"/>
                <a:gd name="connsiteX562" fmla="*/ 2214 w 10000"/>
                <a:gd name="connsiteY562" fmla="*/ 8859 h 10000"/>
                <a:gd name="connsiteX563" fmla="*/ 1989 w 10000"/>
                <a:gd name="connsiteY563" fmla="*/ 8879 h 10000"/>
                <a:gd name="connsiteX564" fmla="*/ 1786 w 10000"/>
                <a:gd name="connsiteY564" fmla="*/ 8906 h 10000"/>
                <a:gd name="connsiteX565" fmla="*/ 1572 w 10000"/>
                <a:gd name="connsiteY565" fmla="*/ 8933 h 10000"/>
                <a:gd name="connsiteX566" fmla="*/ 1369 w 10000"/>
                <a:gd name="connsiteY566" fmla="*/ 8967 h 10000"/>
                <a:gd name="connsiteX567" fmla="*/ 1166 w 10000"/>
                <a:gd name="connsiteY567" fmla="*/ 9014 h 10000"/>
                <a:gd name="connsiteX568" fmla="*/ 984 w 10000"/>
                <a:gd name="connsiteY568" fmla="*/ 9068 h 10000"/>
                <a:gd name="connsiteX569" fmla="*/ 791 w 10000"/>
                <a:gd name="connsiteY569" fmla="*/ 9136 h 10000"/>
                <a:gd name="connsiteX570" fmla="*/ 610 w 10000"/>
                <a:gd name="connsiteY570" fmla="*/ 9196 h 10000"/>
                <a:gd name="connsiteX571" fmla="*/ 439 w 10000"/>
                <a:gd name="connsiteY571" fmla="*/ 9278 h 10000"/>
                <a:gd name="connsiteX572" fmla="*/ 406 w 10000"/>
                <a:gd name="connsiteY572" fmla="*/ 9305 h 10000"/>
                <a:gd name="connsiteX573" fmla="*/ 385 w 10000"/>
                <a:gd name="connsiteY573" fmla="*/ 9332 h 10000"/>
                <a:gd name="connsiteX574" fmla="*/ 364 w 10000"/>
                <a:gd name="connsiteY574" fmla="*/ 9359 h 10000"/>
                <a:gd name="connsiteX575" fmla="*/ 342 w 10000"/>
                <a:gd name="connsiteY575" fmla="*/ 9392 h 10000"/>
                <a:gd name="connsiteX576" fmla="*/ 332 w 10000"/>
                <a:gd name="connsiteY576" fmla="*/ 9419 h 10000"/>
                <a:gd name="connsiteX577" fmla="*/ 321 w 10000"/>
                <a:gd name="connsiteY577" fmla="*/ 9446 h 10000"/>
                <a:gd name="connsiteX578" fmla="*/ 321 w 10000"/>
                <a:gd name="connsiteY578" fmla="*/ 9473 h 10000"/>
                <a:gd name="connsiteX579" fmla="*/ 321 w 10000"/>
                <a:gd name="connsiteY579" fmla="*/ 9500 h 10000"/>
                <a:gd name="connsiteX580" fmla="*/ 492 w 10000"/>
                <a:gd name="connsiteY580" fmla="*/ 9534 h 10000"/>
                <a:gd name="connsiteX581" fmla="*/ 663 w 10000"/>
                <a:gd name="connsiteY581" fmla="*/ 9554 h 10000"/>
                <a:gd name="connsiteX582" fmla="*/ 834 w 10000"/>
                <a:gd name="connsiteY582" fmla="*/ 9581 h 10000"/>
                <a:gd name="connsiteX583" fmla="*/ 1016 w 10000"/>
                <a:gd name="connsiteY583" fmla="*/ 9588 h 10000"/>
                <a:gd name="connsiteX584" fmla="*/ 1369 w 10000"/>
                <a:gd name="connsiteY584" fmla="*/ 9602 h 10000"/>
                <a:gd name="connsiteX585" fmla="*/ 1733 w 10000"/>
                <a:gd name="connsiteY585" fmla="*/ 9588 h 10000"/>
                <a:gd name="connsiteX586" fmla="*/ 2096 w 10000"/>
                <a:gd name="connsiteY586" fmla="*/ 9575 h 10000"/>
                <a:gd name="connsiteX587" fmla="*/ 2460 w 10000"/>
                <a:gd name="connsiteY587" fmla="*/ 9561 h 10000"/>
                <a:gd name="connsiteX588" fmla="*/ 2813 w 10000"/>
                <a:gd name="connsiteY588" fmla="*/ 9554 h 10000"/>
                <a:gd name="connsiteX589" fmla="*/ 3176 w 10000"/>
                <a:gd name="connsiteY589" fmla="*/ 9561 h 10000"/>
                <a:gd name="connsiteX590" fmla="*/ 3176 w 10000"/>
                <a:gd name="connsiteY590" fmla="*/ 9581 h 10000"/>
                <a:gd name="connsiteX591" fmla="*/ 3187 w 10000"/>
                <a:gd name="connsiteY591" fmla="*/ 9602 h 10000"/>
                <a:gd name="connsiteX592" fmla="*/ 3187 w 10000"/>
                <a:gd name="connsiteY592" fmla="*/ 9615 h 10000"/>
                <a:gd name="connsiteX593" fmla="*/ 3187 w 10000"/>
                <a:gd name="connsiteY593" fmla="*/ 9635 h 10000"/>
                <a:gd name="connsiteX594" fmla="*/ 3209 w 10000"/>
                <a:gd name="connsiteY594" fmla="*/ 9662 h 10000"/>
                <a:gd name="connsiteX595" fmla="*/ 3219 w 10000"/>
                <a:gd name="connsiteY595" fmla="*/ 9683 h 10000"/>
                <a:gd name="connsiteX596" fmla="*/ 3219 w 10000"/>
                <a:gd name="connsiteY596" fmla="*/ 9696 h 10000"/>
                <a:gd name="connsiteX597" fmla="*/ 3241 w 10000"/>
                <a:gd name="connsiteY597" fmla="*/ 9716 h 10000"/>
                <a:gd name="connsiteX598" fmla="*/ 3262 w 10000"/>
                <a:gd name="connsiteY598" fmla="*/ 9743 h 10000"/>
                <a:gd name="connsiteX599" fmla="*/ 3294 w 10000"/>
                <a:gd name="connsiteY599" fmla="*/ 9764 h 10000"/>
                <a:gd name="connsiteX600" fmla="*/ 3326 w 10000"/>
                <a:gd name="connsiteY600" fmla="*/ 9784 h 10000"/>
                <a:gd name="connsiteX601" fmla="*/ 3348 w 10000"/>
                <a:gd name="connsiteY601" fmla="*/ 9797 h 10000"/>
                <a:gd name="connsiteX602" fmla="*/ 3390 w 10000"/>
                <a:gd name="connsiteY602" fmla="*/ 9818 h 10000"/>
                <a:gd name="connsiteX603" fmla="*/ 3422 w 10000"/>
                <a:gd name="connsiteY603" fmla="*/ 9838 h 10000"/>
                <a:gd name="connsiteX604" fmla="*/ 3465 w 10000"/>
                <a:gd name="connsiteY604" fmla="*/ 9845 h 10000"/>
                <a:gd name="connsiteX605" fmla="*/ 3497 w 10000"/>
                <a:gd name="connsiteY605" fmla="*/ 9865 h 10000"/>
                <a:gd name="connsiteX606" fmla="*/ 3529 w 10000"/>
                <a:gd name="connsiteY606" fmla="*/ 9865 h 10000"/>
                <a:gd name="connsiteX607" fmla="*/ 3540 w 10000"/>
                <a:gd name="connsiteY607" fmla="*/ 9872 h 10000"/>
                <a:gd name="connsiteX608" fmla="*/ 3551 w 10000"/>
                <a:gd name="connsiteY608" fmla="*/ 9872 h 10000"/>
                <a:gd name="connsiteX609" fmla="*/ 3572 w 10000"/>
                <a:gd name="connsiteY609" fmla="*/ 9872 h 10000"/>
                <a:gd name="connsiteX610" fmla="*/ 3583 w 10000"/>
                <a:gd name="connsiteY610" fmla="*/ 9872 h 10000"/>
                <a:gd name="connsiteX611" fmla="*/ 3594 w 10000"/>
                <a:gd name="connsiteY611" fmla="*/ 9872 h 10000"/>
                <a:gd name="connsiteX612" fmla="*/ 3615 w 10000"/>
                <a:gd name="connsiteY612" fmla="*/ 9872 h 10000"/>
                <a:gd name="connsiteX613" fmla="*/ 3626 w 10000"/>
                <a:gd name="connsiteY613" fmla="*/ 9872 h 10000"/>
                <a:gd name="connsiteX614" fmla="*/ 3658 w 10000"/>
                <a:gd name="connsiteY614" fmla="*/ 9892 h 10000"/>
                <a:gd name="connsiteX615" fmla="*/ 3679 w 10000"/>
                <a:gd name="connsiteY615" fmla="*/ 9899 h 10000"/>
                <a:gd name="connsiteX616" fmla="*/ 3711 w 10000"/>
                <a:gd name="connsiteY616" fmla="*/ 9905 h 10000"/>
                <a:gd name="connsiteX617" fmla="*/ 3743 w 10000"/>
                <a:gd name="connsiteY617" fmla="*/ 9905 h 10000"/>
                <a:gd name="connsiteX618" fmla="*/ 3786 w 10000"/>
                <a:gd name="connsiteY618" fmla="*/ 9905 h 10000"/>
                <a:gd name="connsiteX619" fmla="*/ 3818 w 10000"/>
                <a:gd name="connsiteY619" fmla="*/ 9919 h 10000"/>
                <a:gd name="connsiteX620" fmla="*/ 3861 w 10000"/>
                <a:gd name="connsiteY620" fmla="*/ 9926 h 10000"/>
                <a:gd name="connsiteX621" fmla="*/ 3872 w 10000"/>
                <a:gd name="connsiteY621" fmla="*/ 9946 h 10000"/>
                <a:gd name="connsiteX622" fmla="*/ 3947 w 10000"/>
                <a:gd name="connsiteY622" fmla="*/ 9953 h 10000"/>
                <a:gd name="connsiteX623" fmla="*/ 4000 w 10000"/>
                <a:gd name="connsiteY623" fmla="*/ 9966 h 10000"/>
                <a:gd name="connsiteX624" fmla="*/ 4075 w 10000"/>
                <a:gd name="connsiteY624" fmla="*/ 9973 h 10000"/>
                <a:gd name="connsiteX625" fmla="*/ 4128 w 10000"/>
                <a:gd name="connsiteY625" fmla="*/ 9973 h 10000"/>
                <a:gd name="connsiteX626" fmla="*/ 4203 w 10000"/>
                <a:gd name="connsiteY626" fmla="*/ 9980 h 10000"/>
                <a:gd name="connsiteX627" fmla="*/ 4278 w 10000"/>
                <a:gd name="connsiteY627" fmla="*/ 9993 h 10000"/>
                <a:gd name="connsiteX628" fmla="*/ 4332 w 10000"/>
                <a:gd name="connsiteY628" fmla="*/ 9993 h 10000"/>
                <a:gd name="connsiteX629" fmla="*/ 4406 w 10000"/>
                <a:gd name="connsiteY62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086 w 10000"/>
                <a:gd name="connsiteY530" fmla="*/ 6442 h 10000"/>
                <a:gd name="connsiteX531" fmla="*/ 2321 w 10000"/>
                <a:gd name="connsiteY531" fmla="*/ 6435 h 10000"/>
                <a:gd name="connsiteX532" fmla="*/ 2417 w 10000"/>
                <a:gd name="connsiteY532" fmla="*/ 6482 h 10000"/>
                <a:gd name="connsiteX533" fmla="*/ 2513 w 10000"/>
                <a:gd name="connsiteY533" fmla="*/ 6516 h 10000"/>
                <a:gd name="connsiteX534" fmla="*/ 2631 w 10000"/>
                <a:gd name="connsiteY534" fmla="*/ 6543 h 10000"/>
                <a:gd name="connsiteX535" fmla="*/ 2727 w 10000"/>
                <a:gd name="connsiteY535" fmla="*/ 6556 h 10000"/>
                <a:gd name="connsiteX536" fmla="*/ 2845 w 10000"/>
                <a:gd name="connsiteY536" fmla="*/ 6563 h 10000"/>
                <a:gd name="connsiteX537" fmla="*/ 2973 w 10000"/>
                <a:gd name="connsiteY537" fmla="*/ 6570 h 10000"/>
                <a:gd name="connsiteX538" fmla="*/ 3091 w 10000"/>
                <a:gd name="connsiteY538" fmla="*/ 6570 h 10000"/>
                <a:gd name="connsiteX539" fmla="*/ 3209 w 10000"/>
                <a:gd name="connsiteY539" fmla="*/ 6563 h 10000"/>
                <a:gd name="connsiteX540" fmla="*/ 3209 w 10000"/>
                <a:gd name="connsiteY540" fmla="*/ 6590 h 10000"/>
                <a:gd name="connsiteX541" fmla="*/ 3187 w 10000"/>
                <a:gd name="connsiteY541" fmla="*/ 6624 h 10000"/>
                <a:gd name="connsiteX542" fmla="*/ 3187 w 10000"/>
                <a:gd name="connsiteY542" fmla="*/ 6651 h 10000"/>
                <a:gd name="connsiteX543" fmla="*/ 3187 w 10000"/>
                <a:gd name="connsiteY543" fmla="*/ 6678 h 10000"/>
                <a:gd name="connsiteX544" fmla="*/ 3176 w 10000"/>
                <a:gd name="connsiteY544" fmla="*/ 6712 h 10000"/>
                <a:gd name="connsiteX545" fmla="*/ 3176 w 10000"/>
                <a:gd name="connsiteY545" fmla="*/ 6739 h 10000"/>
                <a:gd name="connsiteX546" fmla="*/ 3166 w 10000"/>
                <a:gd name="connsiteY546" fmla="*/ 6766 h 10000"/>
                <a:gd name="connsiteX547" fmla="*/ 3166 w 10000"/>
                <a:gd name="connsiteY547" fmla="*/ 6793 h 10000"/>
                <a:gd name="connsiteX548" fmla="*/ 3134 w 10000"/>
                <a:gd name="connsiteY548" fmla="*/ 6989 h 10000"/>
                <a:gd name="connsiteX549" fmla="*/ 3134 w 10000"/>
                <a:gd name="connsiteY549" fmla="*/ 7184 h 10000"/>
                <a:gd name="connsiteX550" fmla="*/ 3144 w 10000"/>
                <a:gd name="connsiteY550" fmla="*/ 7380 h 10000"/>
                <a:gd name="connsiteX551" fmla="*/ 3176 w 10000"/>
                <a:gd name="connsiteY551" fmla="*/ 7576 h 10000"/>
                <a:gd name="connsiteX552" fmla="*/ 3219 w 10000"/>
                <a:gd name="connsiteY552" fmla="*/ 7765 h 10000"/>
                <a:gd name="connsiteX553" fmla="*/ 3283 w 10000"/>
                <a:gd name="connsiteY553" fmla="*/ 7968 h 10000"/>
                <a:gd name="connsiteX554" fmla="*/ 3348 w 10000"/>
                <a:gd name="connsiteY554" fmla="*/ 8157 h 10000"/>
                <a:gd name="connsiteX555" fmla="*/ 3422 w 10000"/>
                <a:gd name="connsiteY555" fmla="*/ 8339 h 10000"/>
                <a:gd name="connsiteX556" fmla="*/ 3711 w 10000"/>
                <a:gd name="connsiteY556" fmla="*/ 8852 h 10000"/>
                <a:gd name="connsiteX557" fmla="*/ 3294 w 10000"/>
                <a:gd name="connsiteY557" fmla="*/ 8832 h 10000"/>
                <a:gd name="connsiteX558" fmla="*/ 2856 w 10000"/>
                <a:gd name="connsiteY558" fmla="*/ 8832 h 10000"/>
                <a:gd name="connsiteX559" fmla="*/ 2642 w 10000"/>
                <a:gd name="connsiteY559" fmla="*/ 8832 h 10000"/>
                <a:gd name="connsiteX560" fmla="*/ 2428 w 10000"/>
                <a:gd name="connsiteY560" fmla="*/ 8845 h 10000"/>
                <a:gd name="connsiteX561" fmla="*/ 2214 w 10000"/>
                <a:gd name="connsiteY561" fmla="*/ 8859 h 10000"/>
                <a:gd name="connsiteX562" fmla="*/ 1989 w 10000"/>
                <a:gd name="connsiteY562" fmla="*/ 8879 h 10000"/>
                <a:gd name="connsiteX563" fmla="*/ 1786 w 10000"/>
                <a:gd name="connsiteY563" fmla="*/ 8906 h 10000"/>
                <a:gd name="connsiteX564" fmla="*/ 1572 w 10000"/>
                <a:gd name="connsiteY564" fmla="*/ 8933 h 10000"/>
                <a:gd name="connsiteX565" fmla="*/ 1369 w 10000"/>
                <a:gd name="connsiteY565" fmla="*/ 8967 h 10000"/>
                <a:gd name="connsiteX566" fmla="*/ 1166 w 10000"/>
                <a:gd name="connsiteY566" fmla="*/ 9014 h 10000"/>
                <a:gd name="connsiteX567" fmla="*/ 984 w 10000"/>
                <a:gd name="connsiteY567" fmla="*/ 9068 h 10000"/>
                <a:gd name="connsiteX568" fmla="*/ 791 w 10000"/>
                <a:gd name="connsiteY568" fmla="*/ 9136 h 10000"/>
                <a:gd name="connsiteX569" fmla="*/ 610 w 10000"/>
                <a:gd name="connsiteY569" fmla="*/ 9196 h 10000"/>
                <a:gd name="connsiteX570" fmla="*/ 439 w 10000"/>
                <a:gd name="connsiteY570" fmla="*/ 9278 h 10000"/>
                <a:gd name="connsiteX571" fmla="*/ 406 w 10000"/>
                <a:gd name="connsiteY571" fmla="*/ 9305 h 10000"/>
                <a:gd name="connsiteX572" fmla="*/ 385 w 10000"/>
                <a:gd name="connsiteY572" fmla="*/ 9332 h 10000"/>
                <a:gd name="connsiteX573" fmla="*/ 364 w 10000"/>
                <a:gd name="connsiteY573" fmla="*/ 9359 h 10000"/>
                <a:gd name="connsiteX574" fmla="*/ 342 w 10000"/>
                <a:gd name="connsiteY574" fmla="*/ 9392 h 10000"/>
                <a:gd name="connsiteX575" fmla="*/ 332 w 10000"/>
                <a:gd name="connsiteY575" fmla="*/ 9419 h 10000"/>
                <a:gd name="connsiteX576" fmla="*/ 321 w 10000"/>
                <a:gd name="connsiteY576" fmla="*/ 9446 h 10000"/>
                <a:gd name="connsiteX577" fmla="*/ 321 w 10000"/>
                <a:gd name="connsiteY577" fmla="*/ 9473 h 10000"/>
                <a:gd name="connsiteX578" fmla="*/ 321 w 10000"/>
                <a:gd name="connsiteY578" fmla="*/ 9500 h 10000"/>
                <a:gd name="connsiteX579" fmla="*/ 492 w 10000"/>
                <a:gd name="connsiteY579" fmla="*/ 9534 h 10000"/>
                <a:gd name="connsiteX580" fmla="*/ 663 w 10000"/>
                <a:gd name="connsiteY580" fmla="*/ 9554 h 10000"/>
                <a:gd name="connsiteX581" fmla="*/ 834 w 10000"/>
                <a:gd name="connsiteY581" fmla="*/ 9581 h 10000"/>
                <a:gd name="connsiteX582" fmla="*/ 1016 w 10000"/>
                <a:gd name="connsiteY582" fmla="*/ 9588 h 10000"/>
                <a:gd name="connsiteX583" fmla="*/ 1369 w 10000"/>
                <a:gd name="connsiteY583" fmla="*/ 9602 h 10000"/>
                <a:gd name="connsiteX584" fmla="*/ 1733 w 10000"/>
                <a:gd name="connsiteY584" fmla="*/ 9588 h 10000"/>
                <a:gd name="connsiteX585" fmla="*/ 2096 w 10000"/>
                <a:gd name="connsiteY585" fmla="*/ 9575 h 10000"/>
                <a:gd name="connsiteX586" fmla="*/ 2460 w 10000"/>
                <a:gd name="connsiteY586" fmla="*/ 9561 h 10000"/>
                <a:gd name="connsiteX587" fmla="*/ 2813 w 10000"/>
                <a:gd name="connsiteY587" fmla="*/ 9554 h 10000"/>
                <a:gd name="connsiteX588" fmla="*/ 3176 w 10000"/>
                <a:gd name="connsiteY588" fmla="*/ 9561 h 10000"/>
                <a:gd name="connsiteX589" fmla="*/ 3176 w 10000"/>
                <a:gd name="connsiteY589" fmla="*/ 9581 h 10000"/>
                <a:gd name="connsiteX590" fmla="*/ 3187 w 10000"/>
                <a:gd name="connsiteY590" fmla="*/ 9602 h 10000"/>
                <a:gd name="connsiteX591" fmla="*/ 3187 w 10000"/>
                <a:gd name="connsiteY591" fmla="*/ 9615 h 10000"/>
                <a:gd name="connsiteX592" fmla="*/ 3187 w 10000"/>
                <a:gd name="connsiteY592" fmla="*/ 9635 h 10000"/>
                <a:gd name="connsiteX593" fmla="*/ 3209 w 10000"/>
                <a:gd name="connsiteY593" fmla="*/ 9662 h 10000"/>
                <a:gd name="connsiteX594" fmla="*/ 3219 w 10000"/>
                <a:gd name="connsiteY594" fmla="*/ 9683 h 10000"/>
                <a:gd name="connsiteX595" fmla="*/ 3219 w 10000"/>
                <a:gd name="connsiteY595" fmla="*/ 9696 h 10000"/>
                <a:gd name="connsiteX596" fmla="*/ 3241 w 10000"/>
                <a:gd name="connsiteY596" fmla="*/ 9716 h 10000"/>
                <a:gd name="connsiteX597" fmla="*/ 3262 w 10000"/>
                <a:gd name="connsiteY597" fmla="*/ 9743 h 10000"/>
                <a:gd name="connsiteX598" fmla="*/ 3294 w 10000"/>
                <a:gd name="connsiteY598" fmla="*/ 9764 h 10000"/>
                <a:gd name="connsiteX599" fmla="*/ 3326 w 10000"/>
                <a:gd name="connsiteY599" fmla="*/ 9784 h 10000"/>
                <a:gd name="connsiteX600" fmla="*/ 3348 w 10000"/>
                <a:gd name="connsiteY600" fmla="*/ 9797 h 10000"/>
                <a:gd name="connsiteX601" fmla="*/ 3390 w 10000"/>
                <a:gd name="connsiteY601" fmla="*/ 9818 h 10000"/>
                <a:gd name="connsiteX602" fmla="*/ 3422 w 10000"/>
                <a:gd name="connsiteY602" fmla="*/ 9838 h 10000"/>
                <a:gd name="connsiteX603" fmla="*/ 3465 w 10000"/>
                <a:gd name="connsiteY603" fmla="*/ 9845 h 10000"/>
                <a:gd name="connsiteX604" fmla="*/ 3497 w 10000"/>
                <a:gd name="connsiteY604" fmla="*/ 9865 h 10000"/>
                <a:gd name="connsiteX605" fmla="*/ 3529 w 10000"/>
                <a:gd name="connsiteY605" fmla="*/ 9865 h 10000"/>
                <a:gd name="connsiteX606" fmla="*/ 3540 w 10000"/>
                <a:gd name="connsiteY606" fmla="*/ 9872 h 10000"/>
                <a:gd name="connsiteX607" fmla="*/ 3551 w 10000"/>
                <a:gd name="connsiteY607" fmla="*/ 9872 h 10000"/>
                <a:gd name="connsiteX608" fmla="*/ 3572 w 10000"/>
                <a:gd name="connsiteY608" fmla="*/ 9872 h 10000"/>
                <a:gd name="connsiteX609" fmla="*/ 3583 w 10000"/>
                <a:gd name="connsiteY609" fmla="*/ 9872 h 10000"/>
                <a:gd name="connsiteX610" fmla="*/ 3594 w 10000"/>
                <a:gd name="connsiteY610" fmla="*/ 9872 h 10000"/>
                <a:gd name="connsiteX611" fmla="*/ 3615 w 10000"/>
                <a:gd name="connsiteY611" fmla="*/ 9872 h 10000"/>
                <a:gd name="connsiteX612" fmla="*/ 3626 w 10000"/>
                <a:gd name="connsiteY612" fmla="*/ 9872 h 10000"/>
                <a:gd name="connsiteX613" fmla="*/ 3658 w 10000"/>
                <a:gd name="connsiteY613" fmla="*/ 9892 h 10000"/>
                <a:gd name="connsiteX614" fmla="*/ 3679 w 10000"/>
                <a:gd name="connsiteY614" fmla="*/ 9899 h 10000"/>
                <a:gd name="connsiteX615" fmla="*/ 3711 w 10000"/>
                <a:gd name="connsiteY615" fmla="*/ 9905 h 10000"/>
                <a:gd name="connsiteX616" fmla="*/ 3743 w 10000"/>
                <a:gd name="connsiteY616" fmla="*/ 9905 h 10000"/>
                <a:gd name="connsiteX617" fmla="*/ 3786 w 10000"/>
                <a:gd name="connsiteY617" fmla="*/ 9905 h 10000"/>
                <a:gd name="connsiteX618" fmla="*/ 3818 w 10000"/>
                <a:gd name="connsiteY618" fmla="*/ 9919 h 10000"/>
                <a:gd name="connsiteX619" fmla="*/ 3861 w 10000"/>
                <a:gd name="connsiteY619" fmla="*/ 9926 h 10000"/>
                <a:gd name="connsiteX620" fmla="*/ 3872 w 10000"/>
                <a:gd name="connsiteY620" fmla="*/ 9946 h 10000"/>
                <a:gd name="connsiteX621" fmla="*/ 3947 w 10000"/>
                <a:gd name="connsiteY621" fmla="*/ 9953 h 10000"/>
                <a:gd name="connsiteX622" fmla="*/ 4000 w 10000"/>
                <a:gd name="connsiteY622" fmla="*/ 9966 h 10000"/>
                <a:gd name="connsiteX623" fmla="*/ 4075 w 10000"/>
                <a:gd name="connsiteY623" fmla="*/ 9973 h 10000"/>
                <a:gd name="connsiteX624" fmla="*/ 4128 w 10000"/>
                <a:gd name="connsiteY624" fmla="*/ 9973 h 10000"/>
                <a:gd name="connsiteX625" fmla="*/ 4203 w 10000"/>
                <a:gd name="connsiteY625" fmla="*/ 9980 h 10000"/>
                <a:gd name="connsiteX626" fmla="*/ 4278 w 10000"/>
                <a:gd name="connsiteY626" fmla="*/ 9993 h 10000"/>
                <a:gd name="connsiteX627" fmla="*/ 4332 w 10000"/>
                <a:gd name="connsiteY627" fmla="*/ 9993 h 10000"/>
                <a:gd name="connsiteX628" fmla="*/ 4406 w 10000"/>
                <a:gd name="connsiteY62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321 w 10000"/>
                <a:gd name="connsiteY530" fmla="*/ 6435 h 10000"/>
                <a:gd name="connsiteX531" fmla="*/ 2417 w 10000"/>
                <a:gd name="connsiteY531" fmla="*/ 6482 h 10000"/>
                <a:gd name="connsiteX532" fmla="*/ 2513 w 10000"/>
                <a:gd name="connsiteY532" fmla="*/ 6516 h 10000"/>
                <a:gd name="connsiteX533" fmla="*/ 2631 w 10000"/>
                <a:gd name="connsiteY533" fmla="*/ 6543 h 10000"/>
                <a:gd name="connsiteX534" fmla="*/ 2727 w 10000"/>
                <a:gd name="connsiteY534" fmla="*/ 6556 h 10000"/>
                <a:gd name="connsiteX535" fmla="*/ 2845 w 10000"/>
                <a:gd name="connsiteY535" fmla="*/ 6563 h 10000"/>
                <a:gd name="connsiteX536" fmla="*/ 2973 w 10000"/>
                <a:gd name="connsiteY536" fmla="*/ 6570 h 10000"/>
                <a:gd name="connsiteX537" fmla="*/ 3091 w 10000"/>
                <a:gd name="connsiteY537" fmla="*/ 6570 h 10000"/>
                <a:gd name="connsiteX538" fmla="*/ 3209 w 10000"/>
                <a:gd name="connsiteY538" fmla="*/ 6563 h 10000"/>
                <a:gd name="connsiteX539" fmla="*/ 3209 w 10000"/>
                <a:gd name="connsiteY539" fmla="*/ 6590 h 10000"/>
                <a:gd name="connsiteX540" fmla="*/ 3187 w 10000"/>
                <a:gd name="connsiteY540" fmla="*/ 6624 h 10000"/>
                <a:gd name="connsiteX541" fmla="*/ 3187 w 10000"/>
                <a:gd name="connsiteY541" fmla="*/ 6651 h 10000"/>
                <a:gd name="connsiteX542" fmla="*/ 3187 w 10000"/>
                <a:gd name="connsiteY542" fmla="*/ 6678 h 10000"/>
                <a:gd name="connsiteX543" fmla="*/ 3176 w 10000"/>
                <a:gd name="connsiteY543" fmla="*/ 6712 h 10000"/>
                <a:gd name="connsiteX544" fmla="*/ 3176 w 10000"/>
                <a:gd name="connsiteY544" fmla="*/ 6739 h 10000"/>
                <a:gd name="connsiteX545" fmla="*/ 3166 w 10000"/>
                <a:gd name="connsiteY545" fmla="*/ 6766 h 10000"/>
                <a:gd name="connsiteX546" fmla="*/ 3166 w 10000"/>
                <a:gd name="connsiteY546" fmla="*/ 6793 h 10000"/>
                <a:gd name="connsiteX547" fmla="*/ 3134 w 10000"/>
                <a:gd name="connsiteY547" fmla="*/ 6989 h 10000"/>
                <a:gd name="connsiteX548" fmla="*/ 3134 w 10000"/>
                <a:gd name="connsiteY548" fmla="*/ 7184 h 10000"/>
                <a:gd name="connsiteX549" fmla="*/ 3144 w 10000"/>
                <a:gd name="connsiteY549" fmla="*/ 7380 h 10000"/>
                <a:gd name="connsiteX550" fmla="*/ 3176 w 10000"/>
                <a:gd name="connsiteY550" fmla="*/ 7576 h 10000"/>
                <a:gd name="connsiteX551" fmla="*/ 3219 w 10000"/>
                <a:gd name="connsiteY551" fmla="*/ 7765 h 10000"/>
                <a:gd name="connsiteX552" fmla="*/ 3283 w 10000"/>
                <a:gd name="connsiteY552" fmla="*/ 7968 h 10000"/>
                <a:gd name="connsiteX553" fmla="*/ 3348 w 10000"/>
                <a:gd name="connsiteY553" fmla="*/ 8157 h 10000"/>
                <a:gd name="connsiteX554" fmla="*/ 3422 w 10000"/>
                <a:gd name="connsiteY554" fmla="*/ 8339 h 10000"/>
                <a:gd name="connsiteX555" fmla="*/ 3711 w 10000"/>
                <a:gd name="connsiteY555" fmla="*/ 8852 h 10000"/>
                <a:gd name="connsiteX556" fmla="*/ 3294 w 10000"/>
                <a:gd name="connsiteY556" fmla="*/ 8832 h 10000"/>
                <a:gd name="connsiteX557" fmla="*/ 2856 w 10000"/>
                <a:gd name="connsiteY557" fmla="*/ 8832 h 10000"/>
                <a:gd name="connsiteX558" fmla="*/ 2642 w 10000"/>
                <a:gd name="connsiteY558" fmla="*/ 8832 h 10000"/>
                <a:gd name="connsiteX559" fmla="*/ 2428 w 10000"/>
                <a:gd name="connsiteY559" fmla="*/ 8845 h 10000"/>
                <a:gd name="connsiteX560" fmla="*/ 2214 w 10000"/>
                <a:gd name="connsiteY560" fmla="*/ 8859 h 10000"/>
                <a:gd name="connsiteX561" fmla="*/ 1989 w 10000"/>
                <a:gd name="connsiteY561" fmla="*/ 8879 h 10000"/>
                <a:gd name="connsiteX562" fmla="*/ 1786 w 10000"/>
                <a:gd name="connsiteY562" fmla="*/ 8906 h 10000"/>
                <a:gd name="connsiteX563" fmla="*/ 1572 w 10000"/>
                <a:gd name="connsiteY563" fmla="*/ 8933 h 10000"/>
                <a:gd name="connsiteX564" fmla="*/ 1369 w 10000"/>
                <a:gd name="connsiteY564" fmla="*/ 8967 h 10000"/>
                <a:gd name="connsiteX565" fmla="*/ 1166 w 10000"/>
                <a:gd name="connsiteY565" fmla="*/ 9014 h 10000"/>
                <a:gd name="connsiteX566" fmla="*/ 984 w 10000"/>
                <a:gd name="connsiteY566" fmla="*/ 9068 h 10000"/>
                <a:gd name="connsiteX567" fmla="*/ 791 w 10000"/>
                <a:gd name="connsiteY567" fmla="*/ 9136 h 10000"/>
                <a:gd name="connsiteX568" fmla="*/ 610 w 10000"/>
                <a:gd name="connsiteY568" fmla="*/ 9196 h 10000"/>
                <a:gd name="connsiteX569" fmla="*/ 439 w 10000"/>
                <a:gd name="connsiteY569" fmla="*/ 9278 h 10000"/>
                <a:gd name="connsiteX570" fmla="*/ 406 w 10000"/>
                <a:gd name="connsiteY570" fmla="*/ 9305 h 10000"/>
                <a:gd name="connsiteX571" fmla="*/ 385 w 10000"/>
                <a:gd name="connsiteY571" fmla="*/ 9332 h 10000"/>
                <a:gd name="connsiteX572" fmla="*/ 364 w 10000"/>
                <a:gd name="connsiteY572" fmla="*/ 9359 h 10000"/>
                <a:gd name="connsiteX573" fmla="*/ 342 w 10000"/>
                <a:gd name="connsiteY573" fmla="*/ 9392 h 10000"/>
                <a:gd name="connsiteX574" fmla="*/ 332 w 10000"/>
                <a:gd name="connsiteY574" fmla="*/ 9419 h 10000"/>
                <a:gd name="connsiteX575" fmla="*/ 321 w 10000"/>
                <a:gd name="connsiteY575" fmla="*/ 9446 h 10000"/>
                <a:gd name="connsiteX576" fmla="*/ 321 w 10000"/>
                <a:gd name="connsiteY576" fmla="*/ 9473 h 10000"/>
                <a:gd name="connsiteX577" fmla="*/ 321 w 10000"/>
                <a:gd name="connsiteY577" fmla="*/ 9500 h 10000"/>
                <a:gd name="connsiteX578" fmla="*/ 492 w 10000"/>
                <a:gd name="connsiteY578" fmla="*/ 9534 h 10000"/>
                <a:gd name="connsiteX579" fmla="*/ 663 w 10000"/>
                <a:gd name="connsiteY579" fmla="*/ 9554 h 10000"/>
                <a:gd name="connsiteX580" fmla="*/ 834 w 10000"/>
                <a:gd name="connsiteY580" fmla="*/ 9581 h 10000"/>
                <a:gd name="connsiteX581" fmla="*/ 1016 w 10000"/>
                <a:gd name="connsiteY581" fmla="*/ 9588 h 10000"/>
                <a:gd name="connsiteX582" fmla="*/ 1369 w 10000"/>
                <a:gd name="connsiteY582" fmla="*/ 9602 h 10000"/>
                <a:gd name="connsiteX583" fmla="*/ 1733 w 10000"/>
                <a:gd name="connsiteY583" fmla="*/ 9588 h 10000"/>
                <a:gd name="connsiteX584" fmla="*/ 2096 w 10000"/>
                <a:gd name="connsiteY584" fmla="*/ 9575 h 10000"/>
                <a:gd name="connsiteX585" fmla="*/ 2460 w 10000"/>
                <a:gd name="connsiteY585" fmla="*/ 9561 h 10000"/>
                <a:gd name="connsiteX586" fmla="*/ 2813 w 10000"/>
                <a:gd name="connsiteY586" fmla="*/ 9554 h 10000"/>
                <a:gd name="connsiteX587" fmla="*/ 3176 w 10000"/>
                <a:gd name="connsiteY587" fmla="*/ 9561 h 10000"/>
                <a:gd name="connsiteX588" fmla="*/ 3176 w 10000"/>
                <a:gd name="connsiteY588" fmla="*/ 9581 h 10000"/>
                <a:gd name="connsiteX589" fmla="*/ 3187 w 10000"/>
                <a:gd name="connsiteY589" fmla="*/ 9602 h 10000"/>
                <a:gd name="connsiteX590" fmla="*/ 3187 w 10000"/>
                <a:gd name="connsiteY590" fmla="*/ 9615 h 10000"/>
                <a:gd name="connsiteX591" fmla="*/ 3187 w 10000"/>
                <a:gd name="connsiteY591" fmla="*/ 9635 h 10000"/>
                <a:gd name="connsiteX592" fmla="*/ 3209 w 10000"/>
                <a:gd name="connsiteY592" fmla="*/ 9662 h 10000"/>
                <a:gd name="connsiteX593" fmla="*/ 3219 w 10000"/>
                <a:gd name="connsiteY593" fmla="*/ 9683 h 10000"/>
                <a:gd name="connsiteX594" fmla="*/ 3219 w 10000"/>
                <a:gd name="connsiteY594" fmla="*/ 9696 h 10000"/>
                <a:gd name="connsiteX595" fmla="*/ 3241 w 10000"/>
                <a:gd name="connsiteY595" fmla="*/ 9716 h 10000"/>
                <a:gd name="connsiteX596" fmla="*/ 3262 w 10000"/>
                <a:gd name="connsiteY596" fmla="*/ 9743 h 10000"/>
                <a:gd name="connsiteX597" fmla="*/ 3294 w 10000"/>
                <a:gd name="connsiteY597" fmla="*/ 9764 h 10000"/>
                <a:gd name="connsiteX598" fmla="*/ 3326 w 10000"/>
                <a:gd name="connsiteY598" fmla="*/ 9784 h 10000"/>
                <a:gd name="connsiteX599" fmla="*/ 3348 w 10000"/>
                <a:gd name="connsiteY599" fmla="*/ 9797 h 10000"/>
                <a:gd name="connsiteX600" fmla="*/ 3390 w 10000"/>
                <a:gd name="connsiteY600" fmla="*/ 9818 h 10000"/>
                <a:gd name="connsiteX601" fmla="*/ 3422 w 10000"/>
                <a:gd name="connsiteY601" fmla="*/ 9838 h 10000"/>
                <a:gd name="connsiteX602" fmla="*/ 3465 w 10000"/>
                <a:gd name="connsiteY602" fmla="*/ 9845 h 10000"/>
                <a:gd name="connsiteX603" fmla="*/ 3497 w 10000"/>
                <a:gd name="connsiteY603" fmla="*/ 9865 h 10000"/>
                <a:gd name="connsiteX604" fmla="*/ 3529 w 10000"/>
                <a:gd name="connsiteY604" fmla="*/ 9865 h 10000"/>
                <a:gd name="connsiteX605" fmla="*/ 3540 w 10000"/>
                <a:gd name="connsiteY605" fmla="*/ 9872 h 10000"/>
                <a:gd name="connsiteX606" fmla="*/ 3551 w 10000"/>
                <a:gd name="connsiteY606" fmla="*/ 9872 h 10000"/>
                <a:gd name="connsiteX607" fmla="*/ 3572 w 10000"/>
                <a:gd name="connsiteY607" fmla="*/ 9872 h 10000"/>
                <a:gd name="connsiteX608" fmla="*/ 3583 w 10000"/>
                <a:gd name="connsiteY608" fmla="*/ 9872 h 10000"/>
                <a:gd name="connsiteX609" fmla="*/ 3594 w 10000"/>
                <a:gd name="connsiteY609" fmla="*/ 9872 h 10000"/>
                <a:gd name="connsiteX610" fmla="*/ 3615 w 10000"/>
                <a:gd name="connsiteY610" fmla="*/ 9872 h 10000"/>
                <a:gd name="connsiteX611" fmla="*/ 3626 w 10000"/>
                <a:gd name="connsiteY611" fmla="*/ 9872 h 10000"/>
                <a:gd name="connsiteX612" fmla="*/ 3658 w 10000"/>
                <a:gd name="connsiteY612" fmla="*/ 9892 h 10000"/>
                <a:gd name="connsiteX613" fmla="*/ 3679 w 10000"/>
                <a:gd name="connsiteY613" fmla="*/ 9899 h 10000"/>
                <a:gd name="connsiteX614" fmla="*/ 3711 w 10000"/>
                <a:gd name="connsiteY614" fmla="*/ 9905 h 10000"/>
                <a:gd name="connsiteX615" fmla="*/ 3743 w 10000"/>
                <a:gd name="connsiteY615" fmla="*/ 9905 h 10000"/>
                <a:gd name="connsiteX616" fmla="*/ 3786 w 10000"/>
                <a:gd name="connsiteY616" fmla="*/ 9905 h 10000"/>
                <a:gd name="connsiteX617" fmla="*/ 3818 w 10000"/>
                <a:gd name="connsiteY617" fmla="*/ 9919 h 10000"/>
                <a:gd name="connsiteX618" fmla="*/ 3861 w 10000"/>
                <a:gd name="connsiteY618" fmla="*/ 9926 h 10000"/>
                <a:gd name="connsiteX619" fmla="*/ 3872 w 10000"/>
                <a:gd name="connsiteY619" fmla="*/ 9946 h 10000"/>
                <a:gd name="connsiteX620" fmla="*/ 3947 w 10000"/>
                <a:gd name="connsiteY620" fmla="*/ 9953 h 10000"/>
                <a:gd name="connsiteX621" fmla="*/ 4000 w 10000"/>
                <a:gd name="connsiteY621" fmla="*/ 9966 h 10000"/>
                <a:gd name="connsiteX622" fmla="*/ 4075 w 10000"/>
                <a:gd name="connsiteY622" fmla="*/ 9973 h 10000"/>
                <a:gd name="connsiteX623" fmla="*/ 4128 w 10000"/>
                <a:gd name="connsiteY623" fmla="*/ 9973 h 10000"/>
                <a:gd name="connsiteX624" fmla="*/ 4203 w 10000"/>
                <a:gd name="connsiteY624" fmla="*/ 9980 h 10000"/>
                <a:gd name="connsiteX625" fmla="*/ 4278 w 10000"/>
                <a:gd name="connsiteY625" fmla="*/ 9993 h 10000"/>
                <a:gd name="connsiteX626" fmla="*/ 4332 w 10000"/>
                <a:gd name="connsiteY626" fmla="*/ 9993 h 10000"/>
                <a:gd name="connsiteX627" fmla="*/ 4406 w 10000"/>
                <a:gd name="connsiteY62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321 w 10000"/>
                <a:gd name="connsiteY529" fmla="*/ 6435 h 10000"/>
                <a:gd name="connsiteX530" fmla="*/ 2417 w 10000"/>
                <a:gd name="connsiteY530" fmla="*/ 6482 h 10000"/>
                <a:gd name="connsiteX531" fmla="*/ 2513 w 10000"/>
                <a:gd name="connsiteY531" fmla="*/ 6516 h 10000"/>
                <a:gd name="connsiteX532" fmla="*/ 2631 w 10000"/>
                <a:gd name="connsiteY532" fmla="*/ 6543 h 10000"/>
                <a:gd name="connsiteX533" fmla="*/ 2727 w 10000"/>
                <a:gd name="connsiteY533" fmla="*/ 6556 h 10000"/>
                <a:gd name="connsiteX534" fmla="*/ 2845 w 10000"/>
                <a:gd name="connsiteY534" fmla="*/ 6563 h 10000"/>
                <a:gd name="connsiteX535" fmla="*/ 2973 w 10000"/>
                <a:gd name="connsiteY535" fmla="*/ 6570 h 10000"/>
                <a:gd name="connsiteX536" fmla="*/ 3091 w 10000"/>
                <a:gd name="connsiteY536" fmla="*/ 6570 h 10000"/>
                <a:gd name="connsiteX537" fmla="*/ 3209 w 10000"/>
                <a:gd name="connsiteY537" fmla="*/ 6563 h 10000"/>
                <a:gd name="connsiteX538" fmla="*/ 3209 w 10000"/>
                <a:gd name="connsiteY538" fmla="*/ 6590 h 10000"/>
                <a:gd name="connsiteX539" fmla="*/ 3187 w 10000"/>
                <a:gd name="connsiteY539" fmla="*/ 6624 h 10000"/>
                <a:gd name="connsiteX540" fmla="*/ 3187 w 10000"/>
                <a:gd name="connsiteY540" fmla="*/ 6651 h 10000"/>
                <a:gd name="connsiteX541" fmla="*/ 3187 w 10000"/>
                <a:gd name="connsiteY541" fmla="*/ 6678 h 10000"/>
                <a:gd name="connsiteX542" fmla="*/ 3176 w 10000"/>
                <a:gd name="connsiteY542" fmla="*/ 6712 h 10000"/>
                <a:gd name="connsiteX543" fmla="*/ 3176 w 10000"/>
                <a:gd name="connsiteY543" fmla="*/ 6739 h 10000"/>
                <a:gd name="connsiteX544" fmla="*/ 3166 w 10000"/>
                <a:gd name="connsiteY544" fmla="*/ 6766 h 10000"/>
                <a:gd name="connsiteX545" fmla="*/ 3166 w 10000"/>
                <a:gd name="connsiteY545" fmla="*/ 6793 h 10000"/>
                <a:gd name="connsiteX546" fmla="*/ 3134 w 10000"/>
                <a:gd name="connsiteY546" fmla="*/ 6989 h 10000"/>
                <a:gd name="connsiteX547" fmla="*/ 3134 w 10000"/>
                <a:gd name="connsiteY547" fmla="*/ 7184 h 10000"/>
                <a:gd name="connsiteX548" fmla="*/ 3144 w 10000"/>
                <a:gd name="connsiteY548" fmla="*/ 7380 h 10000"/>
                <a:gd name="connsiteX549" fmla="*/ 3176 w 10000"/>
                <a:gd name="connsiteY549" fmla="*/ 7576 h 10000"/>
                <a:gd name="connsiteX550" fmla="*/ 3219 w 10000"/>
                <a:gd name="connsiteY550" fmla="*/ 7765 h 10000"/>
                <a:gd name="connsiteX551" fmla="*/ 3283 w 10000"/>
                <a:gd name="connsiteY551" fmla="*/ 7968 h 10000"/>
                <a:gd name="connsiteX552" fmla="*/ 3348 w 10000"/>
                <a:gd name="connsiteY552" fmla="*/ 8157 h 10000"/>
                <a:gd name="connsiteX553" fmla="*/ 3422 w 10000"/>
                <a:gd name="connsiteY553" fmla="*/ 8339 h 10000"/>
                <a:gd name="connsiteX554" fmla="*/ 3711 w 10000"/>
                <a:gd name="connsiteY554" fmla="*/ 8852 h 10000"/>
                <a:gd name="connsiteX555" fmla="*/ 3294 w 10000"/>
                <a:gd name="connsiteY555" fmla="*/ 8832 h 10000"/>
                <a:gd name="connsiteX556" fmla="*/ 2856 w 10000"/>
                <a:gd name="connsiteY556" fmla="*/ 8832 h 10000"/>
                <a:gd name="connsiteX557" fmla="*/ 2642 w 10000"/>
                <a:gd name="connsiteY557" fmla="*/ 8832 h 10000"/>
                <a:gd name="connsiteX558" fmla="*/ 2428 w 10000"/>
                <a:gd name="connsiteY558" fmla="*/ 8845 h 10000"/>
                <a:gd name="connsiteX559" fmla="*/ 2214 w 10000"/>
                <a:gd name="connsiteY559" fmla="*/ 8859 h 10000"/>
                <a:gd name="connsiteX560" fmla="*/ 1989 w 10000"/>
                <a:gd name="connsiteY560" fmla="*/ 8879 h 10000"/>
                <a:gd name="connsiteX561" fmla="*/ 1786 w 10000"/>
                <a:gd name="connsiteY561" fmla="*/ 8906 h 10000"/>
                <a:gd name="connsiteX562" fmla="*/ 1572 w 10000"/>
                <a:gd name="connsiteY562" fmla="*/ 8933 h 10000"/>
                <a:gd name="connsiteX563" fmla="*/ 1369 w 10000"/>
                <a:gd name="connsiteY563" fmla="*/ 8967 h 10000"/>
                <a:gd name="connsiteX564" fmla="*/ 1166 w 10000"/>
                <a:gd name="connsiteY564" fmla="*/ 9014 h 10000"/>
                <a:gd name="connsiteX565" fmla="*/ 984 w 10000"/>
                <a:gd name="connsiteY565" fmla="*/ 9068 h 10000"/>
                <a:gd name="connsiteX566" fmla="*/ 791 w 10000"/>
                <a:gd name="connsiteY566" fmla="*/ 9136 h 10000"/>
                <a:gd name="connsiteX567" fmla="*/ 610 w 10000"/>
                <a:gd name="connsiteY567" fmla="*/ 9196 h 10000"/>
                <a:gd name="connsiteX568" fmla="*/ 439 w 10000"/>
                <a:gd name="connsiteY568" fmla="*/ 9278 h 10000"/>
                <a:gd name="connsiteX569" fmla="*/ 406 w 10000"/>
                <a:gd name="connsiteY569" fmla="*/ 9305 h 10000"/>
                <a:gd name="connsiteX570" fmla="*/ 385 w 10000"/>
                <a:gd name="connsiteY570" fmla="*/ 9332 h 10000"/>
                <a:gd name="connsiteX571" fmla="*/ 364 w 10000"/>
                <a:gd name="connsiteY571" fmla="*/ 9359 h 10000"/>
                <a:gd name="connsiteX572" fmla="*/ 342 w 10000"/>
                <a:gd name="connsiteY572" fmla="*/ 9392 h 10000"/>
                <a:gd name="connsiteX573" fmla="*/ 332 w 10000"/>
                <a:gd name="connsiteY573" fmla="*/ 9419 h 10000"/>
                <a:gd name="connsiteX574" fmla="*/ 321 w 10000"/>
                <a:gd name="connsiteY574" fmla="*/ 9446 h 10000"/>
                <a:gd name="connsiteX575" fmla="*/ 321 w 10000"/>
                <a:gd name="connsiteY575" fmla="*/ 9473 h 10000"/>
                <a:gd name="connsiteX576" fmla="*/ 321 w 10000"/>
                <a:gd name="connsiteY576" fmla="*/ 9500 h 10000"/>
                <a:gd name="connsiteX577" fmla="*/ 492 w 10000"/>
                <a:gd name="connsiteY577" fmla="*/ 9534 h 10000"/>
                <a:gd name="connsiteX578" fmla="*/ 663 w 10000"/>
                <a:gd name="connsiteY578" fmla="*/ 9554 h 10000"/>
                <a:gd name="connsiteX579" fmla="*/ 834 w 10000"/>
                <a:gd name="connsiteY579" fmla="*/ 9581 h 10000"/>
                <a:gd name="connsiteX580" fmla="*/ 1016 w 10000"/>
                <a:gd name="connsiteY580" fmla="*/ 9588 h 10000"/>
                <a:gd name="connsiteX581" fmla="*/ 1369 w 10000"/>
                <a:gd name="connsiteY581" fmla="*/ 9602 h 10000"/>
                <a:gd name="connsiteX582" fmla="*/ 1733 w 10000"/>
                <a:gd name="connsiteY582" fmla="*/ 9588 h 10000"/>
                <a:gd name="connsiteX583" fmla="*/ 2096 w 10000"/>
                <a:gd name="connsiteY583" fmla="*/ 9575 h 10000"/>
                <a:gd name="connsiteX584" fmla="*/ 2460 w 10000"/>
                <a:gd name="connsiteY584" fmla="*/ 9561 h 10000"/>
                <a:gd name="connsiteX585" fmla="*/ 2813 w 10000"/>
                <a:gd name="connsiteY585" fmla="*/ 9554 h 10000"/>
                <a:gd name="connsiteX586" fmla="*/ 3176 w 10000"/>
                <a:gd name="connsiteY586" fmla="*/ 9561 h 10000"/>
                <a:gd name="connsiteX587" fmla="*/ 3176 w 10000"/>
                <a:gd name="connsiteY587" fmla="*/ 9581 h 10000"/>
                <a:gd name="connsiteX588" fmla="*/ 3187 w 10000"/>
                <a:gd name="connsiteY588" fmla="*/ 9602 h 10000"/>
                <a:gd name="connsiteX589" fmla="*/ 3187 w 10000"/>
                <a:gd name="connsiteY589" fmla="*/ 9615 h 10000"/>
                <a:gd name="connsiteX590" fmla="*/ 3187 w 10000"/>
                <a:gd name="connsiteY590" fmla="*/ 9635 h 10000"/>
                <a:gd name="connsiteX591" fmla="*/ 3209 w 10000"/>
                <a:gd name="connsiteY591" fmla="*/ 9662 h 10000"/>
                <a:gd name="connsiteX592" fmla="*/ 3219 w 10000"/>
                <a:gd name="connsiteY592" fmla="*/ 9683 h 10000"/>
                <a:gd name="connsiteX593" fmla="*/ 3219 w 10000"/>
                <a:gd name="connsiteY593" fmla="*/ 9696 h 10000"/>
                <a:gd name="connsiteX594" fmla="*/ 3241 w 10000"/>
                <a:gd name="connsiteY594" fmla="*/ 9716 h 10000"/>
                <a:gd name="connsiteX595" fmla="*/ 3262 w 10000"/>
                <a:gd name="connsiteY595" fmla="*/ 9743 h 10000"/>
                <a:gd name="connsiteX596" fmla="*/ 3294 w 10000"/>
                <a:gd name="connsiteY596" fmla="*/ 9764 h 10000"/>
                <a:gd name="connsiteX597" fmla="*/ 3326 w 10000"/>
                <a:gd name="connsiteY597" fmla="*/ 9784 h 10000"/>
                <a:gd name="connsiteX598" fmla="*/ 3348 w 10000"/>
                <a:gd name="connsiteY598" fmla="*/ 9797 h 10000"/>
                <a:gd name="connsiteX599" fmla="*/ 3390 w 10000"/>
                <a:gd name="connsiteY599" fmla="*/ 9818 h 10000"/>
                <a:gd name="connsiteX600" fmla="*/ 3422 w 10000"/>
                <a:gd name="connsiteY600" fmla="*/ 9838 h 10000"/>
                <a:gd name="connsiteX601" fmla="*/ 3465 w 10000"/>
                <a:gd name="connsiteY601" fmla="*/ 9845 h 10000"/>
                <a:gd name="connsiteX602" fmla="*/ 3497 w 10000"/>
                <a:gd name="connsiteY602" fmla="*/ 9865 h 10000"/>
                <a:gd name="connsiteX603" fmla="*/ 3529 w 10000"/>
                <a:gd name="connsiteY603" fmla="*/ 9865 h 10000"/>
                <a:gd name="connsiteX604" fmla="*/ 3540 w 10000"/>
                <a:gd name="connsiteY604" fmla="*/ 9872 h 10000"/>
                <a:gd name="connsiteX605" fmla="*/ 3551 w 10000"/>
                <a:gd name="connsiteY605" fmla="*/ 9872 h 10000"/>
                <a:gd name="connsiteX606" fmla="*/ 3572 w 10000"/>
                <a:gd name="connsiteY606" fmla="*/ 9872 h 10000"/>
                <a:gd name="connsiteX607" fmla="*/ 3583 w 10000"/>
                <a:gd name="connsiteY607" fmla="*/ 9872 h 10000"/>
                <a:gd name="connsiteX608" fmla="*/ 3594 w 10000"/>
                <a:gd name="connsiteY608" fmla="*/ 9872 h 10000"/>
                <a:gd name="connsiteX609" fmla="*/ 3615 w 10000"/>
                <a:gd name="connsiteY609" fmla="*/ 9872 h 10000"/>
                <a:gd name="connsiteX610" fmla="*/ 3626 w 10000"/>
                <a:gd name="connsiteY610" fmla="*/ 9872 h 10000"/>
                <a:gd name="connsiteX611" fmla="*/ 3658 w 10000"/>
                <a:gd name="connsiteY611" fmla="*/ 9892 h 10000"/>
                <a:gd name="connsiteX612" fmla="*/ 3679 w 10000"/>
                <a:gd name="connsiteY612" fmla="*/ 9899 h 10000"/>
                <a:gd name="connsiteX613" fmla="*/ 3711 w 10000"/>
                <a:gd name="connsiteY613" fmla="*/ 9905 h 10000"/>
                <a:gd name="connsiteX614" fmla="*/ 3743 w 10000"/>
                <a:gd name="connsiteY614" fmla="*/ 9905 h 10000"/>
                <a:gd name="connsiteX615" fmla="*/ 3786 w 10000"/>
                <a:gd name="connsiteY615" fmla="*/ 9905 h 10000"/>
                <a:gd name="connsiteX616" fmla="*/ 3818 w 10000"/>
                <a:gd name="connsiteY616" fmla="*/ 9919 h 10000"/>
                <a:gd name="connsiteX617" fmla="*/ 3861 w 10000"/>
                <a:gd name="connsiteY617" fmla="*/ 9926 h 10000"/>
                <a:gd name="connsiteX618" fmla="*/ 3872 w 10000"/>
                <a:gd name="connsiteY618" fmla="*/ 9946 h 10000"/>
                <a:gd name="connsiteX619" fmla="*/ 3947 w 10000"/>
                <a:gd name="connsiteY619" fmla="*/ 9953 h 10000"/>
                <a:gd name="connsiteX620" fmla="*/ 4000 w 10000"/>
                <a:gd name="connsiteY620" fmla="*/ 9966 h 10000"/>
                <a:gd name="connsiteX621" fmla="*/ 4075 w 10000"/>
                <a:gd name="connsiteY621" fmla="*/ 9973 h 10000"/>
                <a:gd name="connsiteX622" fmla="*/ 4128 w 10000"/>
                <a:gd name="connsiteY622" fmla="*/ 9973 h 10000"/>
                <a:gd name="connsiteX623" fmla="*/ 4203 w 10000"/>
                <a:gd name="connsiteY623" fmla="*/ 9980 h 10000"/>
                <a:gd name="connsiteX624" fmla="*/ 4278 w 10000"/>
                <a:gd name="connsiteY624" fmla="*/ 9993 h 10000"/>
                <a:gd name="connsiteX625" fmla="*/ 4332 w 10000"/>
                <a:gd name="connsiteY625" fmla="*/ 9993 h 10000"/>
                <a:gd name="connsiteX626" fmla="*/ 4406 w 10000"/>
                <a:gd name="connsiteY62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321 w 10000"/>
                <a:gd name="connsiteY528" fmla="*/ 6435 h 10000"/>
                <a:gd name="connsiteX529" fmla="*/ 2417 w 10000"/>
                <a:gd name="connsiteY529" fmla="*/ 6482 h 10000"/>
                <a:gd name="connsiteX530" fmla="*/ 2513 w 10000"/>
                <a:gd name="connsiteY530" fmla="*/ 6516 h 10000"/>
                <a:gd name="connsiteX531" fmla="*/ 2631 w 10000"/>
                <a:gd name="connsiteY531" fmla="*/ 6543 h 10000"/>
                <a:gd name="connsiteX532" fmla="*/ 2727 w 10000"/>
                <a:gd name="connsiteY532" fmla="*/ 6556 h 10000"/>
                <a:gd name="connsiteX533" fmla="*/ 2845 w 10000"/>
                <a:gd name="connsiteY533" fmla="*/ 6563 h 10000"/>
                <a:gd name="connsiteX534" fmla="*/ 2973 w 10000"/>
                <a:gd name="connsiteY534" fmla="*/ 6570 h 10000"/>
                <a:gd name="connsiteX535" fmla="*/ 3091 w 10000"/>
                <a:gd name="connsiteY535" fmla="*/ 6570 h 10000"/>
                <a:gd name="connsiteX536" fmla="*/ 3209 w 10000"/>
                <a:gd name="connsiteY536" fmla="*/ 6563 h 10000"/>
                <a:gd name="connsiteX537" fmla="*/ 3209 w 10000"/>
                <a:gd name="connsiteY537" fmla="*/ 6590 h 10000"/>
                <a:gd name="connsiteX538" fmla="*/ 3187 w 10000"/>
                <a:gd name="connsiteY538" fmla="*/ 6624 h 10000"/>
                <a:gd name="connsiteX539" fmla="*/ 3187 w 10000"/>
                <a:gd name="connsiteY539" fmla="*/ 6651 h 10000"/>
                <a:gd name="connsiteX540" fmla="*/ 3187 w 10000"/>
                <a:gd name="connsiteY540" fmla="*/ 6678 h 10000"/>
                <a:gd name="connsiteX541" fmla="*/ 3176 w 10000"/>
                <a:gd name="connsiteY541" fmla="*/ 6712 h 10000"/>
                <a:gd name="connsiteX542" fmla="*/ 3176 w 10000"/>
                <a:gd name="connsiteY542" fmla="*/ 6739 h 10000"/>
                <a:gd name="connsiteX543" fmla="*/ 3166 w 10000"/>
                <a:gd name="connsiteY543" fmla="*/ 6766 h 10000"/>
                <a:gd name="connsiteX544" fmla="*/ 3166 w 10000"/>
                <a:gd name="connsiteY544" fmla="*/ 6793 h 10000"/>
                <a:gd name="connsiteX545" fmla="*/ 3134 w 10000"/>
                <a:gd name="connsiteY545" fmla="*/ 6989 h 10000"/>
                <a:gd name="connsiteX546" fmla="*/ 3134 w 10000"/>
                <a:gd name="connsiteY546" fmla="*/ 7184 h 10000"/>
                <a:gd name="connsiteX547" fmla="*/ 3144 w 10000"/>
                <a:gd name="connsiteY547" fmla="*/ 7380 h 10000"/>
                <a:gd name="connsiteX548" fmla="*/ 3176 w 10000"/>
                <a:gd name="connsiteY548" fmla="*/ 7576 h 10000"/>
                <a:gd name="connsiteX549" fmla="*/ 3219 w 10000"/>
                <a:gd name="connsiteY549" fmla="*/ 7765 h 10000"/>
                <a:gd name="connsiteX550" fmla="*/ 3283 w 10000"/>
                <a:gd name="connsiteY550" fmla="*/ 7968 h 10000"/>
                <a:gd name="connsiteX551" fmla="*/ 3348 w 10000"/>
                <a:gd name="connsiteY551" fmla="*/ 8157 h 10000"/>
                <a:gd name="connsiteX552" fmla="*/ 3422 w 10000"/>
                <a:gd name="connsiteY552" fmla="*/ 8339 h 10000"/>
                <a:gd name="connsiteX553" fmla="*/ 3711 w 10000"/>
                <a:gd name="connsiteY553" fmla="*/ 8852 h 10000"/>
                <a:gd name="connsiteX554" fmla="*/ 3294 w 10000"/>
                <a:gd name="connsiteY554" fmla="*/ 8832 h 10000"/>
                <a:gd name="connsiteX555" fmla="*/ 2856 w 10000"/>
                <a:gd name="connsiteY555" fmla="*/ 8832 h 10000"/>
                <a:gd name="connsiteX556" fmla="*/ 2642 w 10000"/>
                <a:gd name="connsiteY556" fmla="*/ 8832 h 10000"/>
                <a:gd name="connsiteX557" fmla="*/ 2428 w 10000"/>
                <a:gd name="connsiteY557" fmla="*/ 8845 h 10000"/>
                <a:gd name="connsiteX558" fmla="*/ 2214 w 10000"/>
                <a:gd name="connsiteY558" fmla="*/ 8859 h 10000"/>
                <a:gd name="connsiteX559" fmla="*/ 1989 w 10000"/>
                <a:gd name="connsiteY559" fmla="*/ 8879 h 10000"/>
                <a:gd name="connsiteX560" fmla="*/ 1786 w 10000"/>
                <a:gd name="connsiteY560" fmla="*/ 8906 h 10000"/>
                <a:gd name="connsiteX561" fmla="*/ 1572 w 10000"/>
                <a:gd name="connsiteY561" fmla="*/ 8933 h 10000"/>
                <a:gd name="connsiteX562" fmla="*/ 1369 w 10000"/>
                <a:gd name="connsiteY562" fmla="*/ 8967 h 10000"/>
                <a:gd name="connsiteX563" fmla="*/ 1166 w 10000"/>
                <a:gd name="connsiteY563" fmla="*/ 9014 h 10000"/>
                <a:gd name="connsiteX564" fmla="*/ 984 w 10000"/>
                <a:gd name="connsiteY564" fmla="*/ 9068 h 10000"/>
                <a:gd name="connsiteX565" fmla="*/ 791 w 10000"/>
                <a:gd name="connsiteY565" fmla="*/ 9136 h 10000"/>
                <a:gd name="connsiteX566" fmla="*/ 610 w 10000"/>
                <a:gd name="connsiteY566" fmla="*/ 9196 h 10000"/>
                <a:gd name="connsiteX567" fmla="*/ 439 w 10000"/>
                <a:gd name="connsiteY567" fmla="*/ 9278 h 10000"/>
                <a:gd name="connsiteX568" fmla="*/ 406 w 10000"/>
                <a:gd name="connsiteY568" fmla="*/ 9305 h 10000"/>
                <a:gd name="connsiteX569" fmla="*/ 385 w 10000"/>
                <a:gd name="connsiteY569" fmla="*/ 9332 h 10000"/>
                <a:gd name="connsiteX570" fmla="*/ 364 w 10000"/>
                <a:gd name="connsiteY570" fmla="*/ 9359 h 10000"/>
                <a:gd name="connsiteX571" fmla="*/ 342 w 10000"/>
                <a:gd name="connsiteY571" fmla="*/ 9392 h 10000"/>
                <a:gd name="connsiteX572" fmla="*/ 332 w 10000"/>
                <a:gd name="connsiteY572" fmla="*/ 9419 h 10000"/>
                <a:gd name="connsiteX573" fmla="*/ 321 w 10000"/>
                <a:gd name="connsiteY573" fmla="*/ 9446 h 10000"/>
                <a:gd name="connsiteX574" fmla="*/ 321 w 10000"/>
                <a:gd name="connsiteY574" fmla="*/ 9473 h 10000"/>
                <a:gd name="connsiteX575" fmla="*/ 321 w 10000"/>
                <a:gd name="connsiteY575" fmla="*/ 9500 h 10000"/>
                <a:gd name="connsiteX576" fmla="*/ 492 w 10000"/>
                <a:gd name="connsiteY576" fmla="*/ 9534 h 10000"/>
                <a:gd name="connsiteX577" fmla="*/ 663 w 10000"/>
                <a:gd name="connsiteY577" fmla="*/ 9554 h 10000"/>
                <a:gd name="connsiteX578" fmla="*/ 834 w 10000"/>
                <a:gd name="connsiteY578" fmla="*/ 9581 h 10000"/>
                <a:gd name="connsiteX579" fmla="*/ 1016 w 10000"/>
                <a:gd name="connsiteY579" fmla="*/ 9588 h 10000"/>
                <a:gd name="connsiteX580" fmla="*/ 1369 w 10000"/>
                <a:gd name="connsiteY580" fmla="*/ 9602 h 10000"/>
                <a:gd name="connsiteX581" fmla="*/ 1733 w 10000"/>
                <a:gd name="connsiteY581" fmla="*/ 9588 h 10000"/>
                <a:gd name="connsiteX582" fmla="*/ 2096 w 10000"/>
                <a:gd name="connsiteY582" fmla="*/ 9575 h 10000"/>
                <a:gd name="connsiteX583" fmla="*/ 2460 w 10000"/>
                <a:gd name="connsiteY583" fmla="*/ 9561 h 10000"/>
                <a:gd name="connsiteX584" fmla="*/ 2813 w 10000"/>
                <a:gd name="connsiteY584" fmla="*/ 9554 h 10000"/>
                <a:gd name="connsiteX585" fmla="*/ 3176 w 10000"/>
                <a:gd name="connsiteY585" fmla="*/ 9561 h 10000"/>
                <a:gd name="connsiteX586" fmla="*/ 3176 w 10000"/>
                <a:gd name="connsiteY586" fmla="*/ 9581 h 10000"/>
                <a:gd name="connsiteX587" fmla="*/ 3187 w 10000"/>
                <a:gd name="connsiteY587" fmla="*/ 9602 h 10000"/>
                <a:gd name="connsiteX588" fmla="*/ 3187 w 10000"/>
                <a:gd name="connsiteY588" fmla="*/ 9615 h 10000"/>
                <a:gd name="connsiteX589" fmla="*/ 3187 w 10000"/>
                <a:gd name="connsiteY589" fmla="*/ 9635 h 10000"/>
                <a:gd name="connsiteX590" fmla="*/ 3209 w 10000"/>
                <a:gd name="connsiteY590" fmla="*/ 9662 h 10000"/>
                <a:gd name="connsiteX591" fmla="*/ 3219 w 10000"/>
                <a:gd name="connsiteY591" fmla="*/ 9683 h 10000"/>
                <a:gd name="connsiteX592" fmla="*/ 3219 w 10000"/>
                <a:gd name="connsiteY592" fmla="*/ 9696 h 10000"/>
                <a:gd name="connsiteX593" fmla="*/ 3241 w 10000"/>
                <a:gd name="connsiteY593" fmla="*/ 9716 h 10000"/>
                <a:gd name="connsiteX594" fmla="*/ 3262 w 10000"/>
                <a:gd name="connsiteY594" fmla="*/ 9743 h 10000"/>
                <a:gd name="connsiteX595" fmla="*/ 3294 w 10000"/>
                <a:gd name="connsiteY595" fmla="*/ 9764 h 10000"/>
                <a:gd name="connsiteX596" fmla="*/ 3326 w 10000"/>
                <a:gd name="connsiteY596" fmla="*/ 9784 h 10000"/>
                <a:gd name="connsiteX597" fmla="*/ 3348 w 10000"/>
                <a:gd name="connsiteY597" fmla="*/ 9797 h 10000"/>
                <a:gd name="connsiteX598" fmla="*/ 3390 w 10000"/>
                <a:gd name="connsiteY598" fmla="*/ 9818 h 10000"/>
                <a:gd name="connsiteX599" fmla="*/ 3422 w 10000"/>
                <a:gd name="connsiteY599" fmla="*/ 9838 h 10000"/>
                <a:gd name="connsiteX600" fmla="*/ 3465 w 10000"/>
                <a:gd name="connsiteY600" fmla="*/ 9845 h 10000"/>
                <a:gd name="connsiteX601" fmla="*/ 3497 w 10000"/>
                <a:gd name="connsiteY601" fmla="*/ 9865 h 10000"/>
                <a:gd name="connsiteX602" fmla="*/ 3529 w 10000"/>
                <a:gd name="connsiteY602" fmla="*/ 9865 h 10000"/>
                <a:gd name="connsiteX603" fmla="*/ 3540 w 10000"/>
                <a:gd name="connsiteY603" fmla="*/ 9872 h 10000"/>
                <a:gd name="connsiteX604" fmla="*/ 3551 w 10000"/>
                <a:gd name="connsiteY604" fmla="*/ 9872 h 10000"/>
                <a:gd name="connsiteX605" fmla="*/ 3572 w 10000"/>
                <a:gd name="connsiteY605" fmla="*/ 9872 h 10000"/>
                <a:gd name="connsiteX606" fmla="*/ 3583 w 10000"/>
                <a:gd name="connsiteY606" fmla="*/ 9872 h 10000"/>
                <a:gd name="connsiteX607" fmla="*/ 3594 w 10000"/>
                <a:gd name="connsiteY607" fmla="*/ 9872 h 10000"/>
                <a:gd name="connsiteX608" fmla="*/ 3615 w 10000"/>
                <a:gd name="connsiteY608" fmla="*/ 9872 h 10000"/>
                <a:gd name="connsiteX609" fmla="*/ 3626 w 10000"/>
                <a:gd name="connsiteY609" fmla="*/ 9872 h 10000"/>
                <a:gd name="connsiteX610" fmla="*/ 3658 w 10000"/>
                <a:gd name="connsiteY610" fmla="*/ 9892 h 10000"/>
                <a:gd name="connsiteX611" fmla="*/ 3679 w 10000"/>
                <a:gd name="connsiteY611" fmla="*/ 9899 h 10000"/>
                <a:gd name="connsiteX612" fmla="*/ 3711 w 10000"/>
                <a:gd name="connsiteY612" fmla="*/ 9905 h 10000"/>
                <a:gd name="connsiteX613" fmla="*/ 3743 w 10000"/>
                <a:gd name="connsiteY613" fmla="*/ 9905 h 10000"/>
                <a:gd name="connsiteX614" fmla="*/ 3786 w 10000"/>
                <a:gd name="connsiteY614" fmla="*/ 9905 h 10000"/>
                <a:gd name="connsiteX615" fmla="*/ 3818 w 10000"/>
                <a:gd name="connsiteY615" fmla="*/ 9919 h 10000"/>
                <a:gd name="connsiteX616" fmla="*/ 3861 w 10000"/>
                <a:gd name="connsiteY616" fmla="*/ 9926 h 10000"/>
                <a:gd name="connsiteX617" fmla="*/ 3872 w 10000"/>
                <a:gd name="connsiteY617" fmla="*/ 9946 h 10000"/>
                <a:gd name="connsiteX618" fmla="*/ 3947 w 10000"/>
                <a:gd name="connsiteY618" fmla="*/ 9953 h 10000"/>
                <a:gd name="connsiteX619" fmla="*/ 4000 w 10000"/>
                <a:gd name="connsiteY619" fmla="*/ 9966 h 10000"/>
                <a:gd name="connsiteX620" fmla="*/ 4075 w 10000"/>
                <a:gd name="connsiteY620" fmla="*/ 9973 h 10000"/>
                <a:gd name="connsiteX621" fmla="*/ 4128 w 10000"/>
                <a:gd name="connsiteY621" fmla="*/ 9973 h 10000"/>
                <a:gd name="connsiteX622" fmla="*/ 4203 w 10000"/>
                <a:gd name="connsiteY622" fmla="*/ 9980 h 10000"/>
                <a:gd name="connsiteX623" fmla="*/ 4278 w 10000"/>
                <a:gd name="connsiteY623" fmla="*/ 9993 h 10000"/>
                <a:gd name="connsiteX624" fmla="*/ 4332 w 10000"/>
                <a:gd name="connsiteY624" fmla="*/ 9993 h 10000"/>
                <a:gd name="connsiteX625" fmla="*/ 4406 w 10000"/>
                <a:gd name="connsiteY62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321 w 10000"/>
                <a:gd name="connsiteY527" fmla="*/ 6435 h 10000"/>
                <a:gd name="connsiteX528" fmla="*/ 2417 w 10000"/>
                <a:gd name="connsiteY528" fmla="*/ 6482 h 10000"/>
                <a:gd name="connsiteX529" fmla="*/ 2513 w 10000"/>
                <a:gd name="connsiteY529" fmla="*/ 6516 h 10000"/>
                <a:gd name="connsiteX530" fmla="*/ 2631 w 10000"/>
                <a:gd name="connsiteY530" fmla="*/ 6543 h 10000"/>
                <a:gd name="connsiteX531" fmla="*/ 2727 w 10000"/>
                <a:gd name="connsiteY531" fmla="*/ 6556 h 10000"/>
                <a:gd name="connsiteX532" fmla="*/ 2845 w 10000"/>
                <a:gd name="connsiteY532" fmla="*/ 6563 h 10000"/>
                <a:gd name="connsiteX533" fmla="*/ 2973 w 10000"/>
                <a:gd name="connsiteY533" fmla="*/ 6570 h 10000"/>
                <a:gd name="connsiteX534" fmla="*/ 3091 w 10000"/>
                <a:gd name="connsiteY534" fmla="*/ 6570 h 10000"/>
                <a:gd name="connsiteX535" fmla="*/ 3209 w 10000"/>
                <a:gd name="connsiteY535" fmla="*/ 6563 h 10000"/>
                <a:gd name="connsiteX536" fmla="*/ 3209 w 10000"/>
                <a:gd name="connsiteY536" fmla="*/ 6590 h 10000"/>
                <a:gd name="connsiteX537" fmla="*/ 3187 w 10000"/>
                <a:gd name="connsiteY537" fmla="*/ 6624 h 10000"/>
                <a:gd name="connsiteX538" fmla="*/ 3187 w 10000"/>
                <a:gd name="connsiteY538" fmla="*/ 6651 h 10000"/>
                <a:gd name="connsiteX539" fmla="*/ 3187 w 10000"/>
                <a:gd name="connsiteY539" fmla="*/ 6678 h 10000"/>
                <a:gd name="connsiteX540" fmla="*/ 3176 w 10000"/>
                <a:gd name="connsiteY540" fmla="*/ 6712 h 10000"/>
                <a:gd name="connsiteX541" fmla="*/ 3176 w 10000"/>
                <a:gd name="connsiteY541" fmla="*/ 6739 h 10000"/>
                <a:gd name="connsiteX542" fmla="*/ 3166 w 10000"/>
                <a:gd name="connsiteY542" fmla="*/ 6766 h 10000"/>
                <a:gd name="connsiteX543" fmla="*/ 3166 w 10000"/>
                <a:gd name="connsiteY543" fmla="*/ 6793 h 10000"/>
                <a:gd name="connsiteX544" fmla="*/ 3134 w 10000"/>
                <a:gd name="connsiteY544" fmla="*/ 6989 h 10000"/>
                <a:gd name="connsiteX545" fmla="*/ 3134 w 10000"/>
                <a:gd name="connsiteY545" fmla="*/ 7184 h 10000"/>
                <a:gd name="connsiteX546" fmla="*/ 3144 w 10000"/>
                <a:gd name="connsiteY546" fmla="*/ 7380 h 10000"/>
                <a:gd name="connsiteX547" fmla="*/ 3176 w 10000"/>
                <a:gd name="connsiteY547" fmla="*/ 7576 h 10000"/>
                <a:gd name="connsiteX548" fmla="*/ 3219 w 10000"/>
                <a:gd name="connsiteY548" fmla="*/ 7765 h 10000"/>
                <a:gd name="connsiteX549" fmla="*/ 3283 w 10000"/>
                <a:gd name="connsiteY549" fmla="*/ 7968 h 10000"/>
                <a:gd name="connsiteX550" fmla="*/ 3348 w 10000"/>
                <a:gd name="connsiteY550" fmla="*/ 8157 h 10000"/>
                <a:gd name="connsiteX551" fmla="*/ 3422 w 10000"/>
                <a:gd name="connsiteY551" fmla="*/ 8339 h 10000"/>
                <a:gd name="connsiteX552" fmla="*/ 3711 w 10000"/>
                <a:gd name="connsiteY552" fmla="*/ 8852 h 10000"/>
                <a:gd name="connsiteX553" fmla="*/ 3294 w 10000"/>
                <a:gd name="connsiteY553" fmla="*/ 8832 h 10000"/>
                <a:gd name="connsiteX554" fmla="*/ 2856 w 10000"/>
                <a:gd name="connsiteY554" fmla="*/ 8832 h 10000"/>
                <a:gd name="connsiteX555" fmla="*/ 2642 w 10000"/>
                <a:gd name="connsiteY555" fmla="*/ 8832 h 10000"/>
                <a:gd name="connsiteX556" fmla="*/ 2428 w 10000"/>
                <a:gd name="connsiteY556" fmla="*/ 8845 h 10000"/>
                <a:gd name="connsiteX557" fmla="*/ 2214 w 10000"/>
                <a:gd name="connsiteY557" fmla="*/ 8859 h 10000"/>
                <a:gd name="connsiteX558" fmla="*/ 1989 w 10000"/>
                <a:gd name="connsiteY558" fmla="*/ 8879 h 10000"/>
                <a:gd name="connsiteX559" fmla="*/ 1786 w 10000"/>
                <a:gd name="connsiteY559" fmla="*/ 8906 h 10000"/>
                <a:gd name="connsiteX560" fmla="*/ 1572 w 10000"/>
                <a:gd name="connsiteY560" fmla="*/ 8933 h 10000"/>
                <a:gd name="connsiteX561" fmla="*/ 1369 w 10000"/>
                <a:gd name="connsiteY561" fmla="*/ 8967 h 10000"/>
                <a:gd name="connsiteX562" fmla="*/ 1166 w 10000"/>
                <a:gd name="connsiteY562" fmla="*/ 9014 h 10000"/>
                <a:gd name="connsiteX563" fmla="*/ 984 w 10000"/>
                <a:gd name="connsiteY563" fmla="*/ 9068 h 10000"/>
                <a:gd name="connsiteX564" fmla="*/ 791 w 10000"/>
                <a:gd name="connsiteY564" fmla="*/ 9136 h 10000"/>
                <a:gd name="connsiteX565" fmla="*/ 610 w 10000"/>
                <a:gd name="connsiteY565" fmla="*/ 9196 h 10000"/>
                <a:gd name="connsiteX566" fmla="*/ 439 w 10000"/>
                <a:gd name="connsiteY566" fmla="*/ 9278 h 10000"/>
                <a:gd name="connsiteX567" fmla="*/ 406 w 10000"/>
                <a:gd name="connsiteY567" fmla="*/ 9305 h 10000"/>
                <a:gd name="connsiteX568" fmla="*/ 385 w 10000"/>
                <a:gd name="connsiteY568" fmla="*/ 9332 h 10000"/>
                <a:gd name="connsiteX569" fmla="*/ 364 w 10000"/>
                <a:gd name="connsiteY569" fmla="*/ 9359 h 10000"/>
                <a:gd name="connsiteX570" fmla="*/ 342 w 10000"/>
                <a:gd name="connsiteY570" fmla="*/ 9392 h 10000"/>
                <a:gd name="connsiteX571" fmla="*/ 332 w 10000"/>
                <a:gd name="connsiteY571" fmla="*/ 9419 h 10000"/>
                <a:gd name="connsiteX572" fmla="*/ 321 w 10000"/>
                <a:gd name="connsiteY572" fmla="*/ 9446 h 10000"/>
                <a:gd name="connsiteX573" fmla="*/ 321 w 10000"/>
                <a:gd name="connsiteY573" fmla="*/ 9473 h 10000"/>
                <a:gd name="connsiteX574" fmla="*/ 321 w 10000"/>
                <a:gd name="connsiteY574" fmla="*/ 9500 h 10000"/>
                <a:gd name="connsiteX575" fmla="*/ 492 w 10000"/>
                <a:gd name="connsiteY575" fmla="*/ 9534 h 10000"/>
                <a:gd name="connsiteX576" fmla="*/ 663 w 10000"/>
                <a:gd name="connsiteY576" fmla="*/ 9554 h 10000"/>
                <a:gd name="connsiteX577" fmla="*/ 834 w 10000"/>
                <a:gd name="connsiteY577" fmla="*/ 9581 h 10000"/>
                <a:gd name="connsiteX578" fmla="*/ 1016 w 10000"/>
                <a:gd name="connsiteY578" fmla="*/ 9588 h 10000"/>
                <a:gd name="connsiteX579" fmla="*/ 1369 w 10000"/>
                <a:gd name="connsiteY579" fmla="*/ 9602 h 10000"/>
                <a:gd name="connsiteX580" fmla="*/ 1733 w 10000"/>
                <a:gd name="connsiteY580" fmla="*/ 9588 h 10000"/>
                <a:gd name="connsiteX581" fmla="*/ 2096 w 10000"/>
                <a:gd name="connsiteY581" fmla="*/ 9575 h 10000"/>
                <a:gd name="connsiteX582" fmla="*/ 2460 w 10000"/>
                <a:gd name="connsiteY582" fmla="*/ 9561 h 10000"/>
                <a:gd name="connsiteX583" fmla="*/ 2813 w 10000"/>
                <a:gd name="connsiteY583" fmla="*/ 9554 h 10000"/>
                <a:gd name="connsiteX584" fmla="*/ 3176 w 10000"/>
                <a:gd name="connsiteY584" fmla="*/ 9561 h 10000"/>
                <a:gd name="connsiteX585" fmla="*/ 3176 w 10000"/>
                <a:gd name="connsiteY585" fmla="*/ 9581 h 10000"/>
                <a:gd name="connsiteX586" fmla="*/ 3187 w 10000"/>
                <a:gd name="connsiteY586" fmla="*/ 9602 h 10000"/>
                <a:gd name="connsiteX587" fmla="*/ 3187 w 10000"/>
                <a:gd name="connsiteY587" fmla="*/ 9615 h 10000"/>
                <a:gd name="connsiteX588" fmla="*/ 3187 w 10000"/>
                <a:gd name="connsiteY588" fmla="*/ 9635 h 10000"/>
                <a:gd name="connsiteX589" fmla="*/ 3209 w 10000"/>
                <a:gd name="connsiteY589" fmla="*/ 9662 h 10000"/>
                <a:gd name="connsiteX590" fmla="*/ 3219 w 10000"/>
                <a:gd name="connsiteY590" fmla="*/ 9683 h 10000"/>
                <a:gd name="connsiteX591" fmla="*/ 3219 w 10000"/>
                <a:gd name="connsiteY591" fmla="*/ 9696 h 10000"/>
                <a:gd name="connsiteX592" fmla="*/ 3241 w 10000"/>
                <a:gd name="connsiteY592" fmla="*/ 9716 h 10000"/>
                <a:gd name="connsiteX593" fmla="*/ 3262 w 10000"/>
                <a:gd name="connsiteY593" fmla="*/ 9743 h 10000"/>
                <a:gd name="connsiteX594" fmla="*/ 3294 w 10000"/>
                <a:gd name="connsiteY594" fmla="*/ 9764 h 10000"/>
                <a:gd name="connsiteX595" fmla="*/ 3326 w 10000"/>
                <a:gd name="connsiteY595" fmla="*/ 9784 h 10000"/>
                <a:gd name="connsiteX596" fmla="*/ 3348 w 10000"/>
                <a:gd name="connsiteY596" fmla="*/ 9797 h 10000"/>
                <a:gd name="connsiteX597" fmla="*/ 3390 w 10000"/>
                <a:gd name="connsiteY597" fmla="*/ 9818 h 10000"/>
                <a:gd name="connsiteX598" fmla="*/ 3422 w 10000"/>
                <a:gd name="connsiteY598" fmla="*/ 9838 h 10000"/>
                <a:gd name="connsiteX599" fmla="*/ 3465 w 10000"/>
                <a:gd name="connsiteY599" fmla="*/ 9845 h 10000"/>
                <a:gd name="connsiteX600" fmla="*/ 3497 w 10000"/>
                <a:gd name="connsiteY600" fmla="*/ 9865 h 10000"/>
                <a:gd name="connsiteX601" fmla="*/ 3529 w 10000"/>
                <a:gd name="connsiteY601" fmla="*/ 9865 h 10000"/>
                <a:gd name="connsiteX602" fmla="*/ 3540 w 10000"/>
                <a:gd name="connsiteY602" fmla="*/ 9872 h 10000"/>
                <a:gd name="connsiteX603" fmla="*/ 3551 w 10000"/>
                <a:gd name="connsiteY603" fmla="*/ 9872 h 10000"/>
                <a:gd name="connsiteX604" fmla="*/ 3572 w 10000"/>
                <a:gd name="connsiteY604" fmla="*/ 9872 h 10000"/>
                <a:gd name="connsiteX605" fmla="*/ 3583 w 10000"/>
                <a:gd name="connsiteY605" fmla="*/ 9872 h 10000"/>
                <a:gd name="connsiteX606" fmla="*/ 3594 w 10000"/>
                <a:gd name="connsiteY606" fmla="*/ 9872 h 10000"/>
                <a:gd name="connsiteX607" fmla="*/ 3615 w 10000"/>
                <a:gd name="connsiteY607" fmla="*/ 9872 h 10000"/>
                <a:gd name="connsiteX608" fmla="*/ 3626 w 10000"/>
                <a:gd name="connsiteY608" fmla="*/ 9872 h 10000"/>
                <a:gd name="connsiteX609" fmla="*/ 3658 w 10000"/>
                <a:gd name="connsiteY609" fmla="*/ 9892 h 10000"/>
                <a:gd name="connsiteX610" fmla="*/ 3679 w 10000"/>
                <a:gd name="connsiteY610" fmla="*/ 9899 h 10000"/>
                <a:gd name="connsiteX611" fmla="*/ 3711 w 10000"/>
                <a:gd name="connsiteY611" fmla="*/ 9905 h 10000"/>
                <a:gd name="connsiteX612" fmla="*/ 3743 w 10000"/>
                <a:gd name="connsiteY612" fmla="*/ 9905 h 10000"/>
                <a:gd name="connsiteX613" fmla="*/ 3786 w 10000"/>
                <a:gd name="connsiteY613" fmla="*/ 9905 h 10000"/>
                <a:gd name="connsiteX614" fmla="*/ 3818 w 10000"/>
                <a:gd name="connsiteY614" fmla="*/ 9919 h 10000"/>
                <a:gd name="connsiteX615" fmla="*/ 3861 w 10000"/>
                <a:gd name="connsiteY615" fmla="*/ 9926 h 10000"/>
                <a:gd name="connsiteX616" fmla="*/ 3872 w 10000"/>
                <a:gd name="connsiteY616" fmla="*/ 9946 h 10000"/>
                <a:gd name="connsiteX617" fmla="*/ 3947 w 10000"/>
                <a:gd name="connsiteY617" fmla="*/ 9953 h 10000"/>
                <a:gd name="connsiteX618" fmla="*/ 4000 w 10000"/>
                <a:gd name="connsiteY618" fmla="*/ 9966 h 10000"/>
                <a:gd name="connsiteX619" fmla="*/ 4075 w 10000"/>
                <a:gd name="connsiteY619" fmla="*/ 9973 h 10000"/>
                <a:gd name="connsiteX620" fmla="*/ 4128 w 10000"/>
                <a:gd name="connsiteY620" fmla="*/ 9973 h 10000"/>
                <a:gd name="connsiteX621" fmla="*/ 4203 w 10000"/>
                <a:gd name="connsiteY621" fmla="*/ 9980 h 10000"/>
                <a:gd name="connsiteX622" fmla="*/ 4278 w 10000"/>
                <a:gd name="connsiteY622" fmla="*/ 9993 h 10000"/>
                <a:gd name="connsiteX623" fmla="*/ 4332 w 10000"/>
                <a:gd name="connsiteY623" fmla="*/ 9993 h 10000"/>
                <a:gd name="connsiteX624" fmla="*/ 4406 w 10000"/>
                <a:gd name="connsiteY62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2321 w 10000"/>
                <a:gd name="connsiteY526" fmla="*/ 6435 h 10000"/>
                <a:gd name="connsiteX527" fmla="*/ 2417 w 10000"/>
                <a:gd name="connsiteY527" fmla="*/ 6482 h 10000"/>
                <a:gd name="connsiteX528" fmla="*/ 2513 w 10000"/>
                <a:gd name="connsiteY528" fmla="*/ 6516 h 10000"/>
                <a:gd name="connsiteX529" fmla="*/ 2631 w 10000"/>
                <a:gd name="connsiteY529" fmla="*/ 6543 h 10000"/>
                <a:gd name="connsiteX530" fmla="*/ 2727 w 10000"/>
                <a:gd name="connsiteY530" fmla="*/ 6556 h 10000"/>
                <a:gd name="connsiteX531" fmla="*/ 2845 w 10000"/>
                <a:gd name="connsiteY531" fmla="*/ 6563 h 10000"/>
                <a:gd name="connsiteX532" fmla="*/ 2973 w 10000"/>
                <a:gd name="connsiteY532" fmla="*/ 6570 h 10000"/>
                <a:gd name="connsiteX533" fmla="*/ 3091 w 10000"/>
                <a:gd name="connsiteY533" fmla="*/ 6570 h 10000"/>
                <a:gd name="connsiteX534" fmla="*/ 3209 w 10000"/>
                <a:gd name="connsiteY534" fmla="*/ 6563 h 10000"/>
                <a:gd name="connsiteX535" fmla="*/ 3209 w 10000"/>
                <a:gd name="connsiteY535" fmla="*/ 6590 h 10000"/>
                <a:gd name="connsiteX536" fmla="*/ 3187 w 10000"/>
                <a:gd name="connsiteY536" fmla="*/ 6624 h 10000"/>
                <a:gd name="connsiteX537" fmla="*/ 3187 w 10000"/>
                <a:gd name="connsiteY537" fmla="*/ 6651 h 10000"/>
                <a:gd name="connsiteX538" fmla="*/ 3187 w 10000"/>
                <a:gd name="connsiteY538" fmla="*/ 6678 h 10000"/>
                <a:gd name="connsiteX539" fmla="*/ 3176 w 10000"/>
                <a:gd name="connsiteY539" fmla="*/ 6712 h 10000"/>
                <a:gd name="connsiteX540" fmla="*/ 3176 w 10000"/>
                <a:gd name="connsiteY540" fmla="*/ 6739 h 10000"/>
                <a:gd name="connsiteX541" fmla="*/ 3166 w 10000"/>
                <a:gd name="connsiteY541" fmla="*/ 6766 h 10000"/>
                <a:gd name="connsiteX542" fmla="*/ 3166 w 10000"/>
                <a:gd name="connsiteY542" fmla="*/ 6793 h 10000"/>
                <a:gd name="connsiteX543" fmla="*/ 3134 w 10000"/>
                <a:gd name="connsiteY543" fmla="*/ 6989 h 10000"/>
                <a:gd name="connsiteX544" fmla="*/ 3134 w 10000"/>
                <a:gd name="connsiteY544" fmla="*/ 7184 h 10000"/>
                <a:gd name="connsiteX545" fmla="*/ 3144 w 10000"/>
                <a:gd name="connsiteY545" fmla="*/ 7380 h 10000"/>
                <a:gd name="connsiteX546" fmla="*/ 3176 w 10000"/>
                <a:gd name="connsiteY546" fmla="*/ 7576 h 10000"/>
                <a:gd name="connsiteX547" fmla="*/ 3219 w 10000"/>
                <a:gd name="connsiteY547" fmla="*/ 7765 h 10000"/>
                <a:gd name="connsiteX548" fmla="*/ 3283 w 10000"/>
                <a:gd name="connsiteY548" fmla="*/ 7968 h 10000"/>
                <a:gd name="connsiteX549" fmla="*/ 3348 w 10000"/>
                <a:gd name="connsiteY549" fmla="*/ 8157 h 10000"/>
                <a:gd name="connsiteX550" fmla="*/ 3422 w 10000"/>
                <a:gd name="connsiteY550" fmla="*/ 8339 h 10000"/>
                <a:gd name="connsiteX551" fmla="*/ 3711 w 10000"/>
                <a:gd name="connsiteY551" fmla="*/ 8852 h 10000"/>
                <a:gd name="connsiteX552" fmla="*/ 3294 w 10000"/>
                <a:gd name="connsiteY552" fmla="*/ 8832 h 10000"/>
                <a:gd name="connsiteX553" fmla="*/ 2856 w 10000"/>
                <a:gd name="connsiteY553" fmla="*/ 8832 h 10000"/>
                <a:gd name="connsiteX554" fmla="*/ 2642 w 10000"/>
                <a:gd name="connsiteY554" fmla="*/ 8832 h 10000"/>
                <a:gd name="connsiteX555" fmla="*/ 2428 w 10000"/>
                <a:gd name="connsiteY555" fmla="*/ 8845 h 10000"/>
                <a:gd name="connsiteX556" fmla="*/ 2214 w 10000"/>
                <a:gd name="connsiteY556" fmla="*/ 8859 h 10000"/>
                <a:gd name="connsiteX557" fmla="*/ 1989 w 10000"/>
                <a:gd name="connsiteY557" fmla="*/ 8879 h 10000"/>
                <a:gd name="connsiteX558" fmla="*/ 1786 w 10000"/>
                <a:gd name="connsiteY558" fmla="*/ 8906 h 10000"/>
                <a:gd name="connsiteX559" fmla="*/ 1572 w 10000"/>
                <a:gd name="connsiteY559" fmla="*/ 8933 h 10000"/>
                <a:gd name="connsiteX560" fmla="*/ 1369 w 10000"/>
                <a:gd name="connsiteY560" fmla="*/ 8967 h 10000"/>
                <a:gd name="connsiteX561" fmla="*/ 1166 w 10000"/>
                <a:gd name="connsiteY561" fmla="*/ 9014 h 10000"/>
                <a:gd name="connsiteX562" fmla="*/ 984 w 10000"/>
                <a:gd name="connsiteY562" fmla="*/ 9068 h 10000"/>
                <a:gd name="connsiteX563" fmla="*/ 791 w 10000"/>
                <a:gd name="connsiteY563" fmla="*/ 9136 h 10000"/>
                <a:gd name="connsiteX564" fmla="*/ 610 w 10000"/>
                <a:gd name="connsiteY564" fmla="*/ 9196 h 10000"/>
                <a:gd name="connsiteX565" fmla="*/ 439 w 10000"/>
                <a:gd name="connsiteY565" fmla="*/ 9278 h 10000"/>
                <a:gd name="connsiteX566" fmla="*/ 406 w 10000"/>
                <a:gd name="connsiteY566" fmla="*/ 9305 h 10000"/>
                <a:gd name="connsiteX567" fmla="*/ 385 w 10000"/>
                <a:gd name="connsiteY567" fmla="*/ 9332 h 10000"/>
                <a:gd name="connsiteX568" fmla="*/ 364 w 10000"/>
                <a:gd name="connsiteY568" fmla="*/ 9359 h 10000"/>
                <a:gd name="connsiteX569" fmla="*/ 342 w 10000"/>
                <a:gd name="connsiteY569" fmla="*/ 9392 h 10000"/>
                <a:gd name="connsiteX570" fmla="*/ 332 w 10000"/>
                <a:gd name="connsiteY570" fmla="*/ 9419 h 10000"/>
                <a:gd name="connsiteX571" fmla="*/ 321 w 10000"/>
                <a:gd name="connsiteY571" fmla="*/ 9446 h 10000"/>
                <a:gd name="connsiteX572" fmla="*/ 321 w 10000"/>
                <a:gd name="connsiteY572" fmla="*/ 9473 h 10000"/>
                <a:gd name="connsiteX573" fmla="*/ 321 w 10000"/>
                <a:gd name="connsiteY573" fmla="*/ 9500 h 10000"/>
                <a:gd name="connsiteX574" fmla="*/ 492 w 10000"/>
                <a:gd name="connsiteY574" fmla="*/ 9534 h 10000"/>
                <a:gd name="connsiteX575" fmla="*/ 663 w 10000"/>
                <a:gd name="connsiteY575" fmla="*/ 9554 h 10000"/>
                <a:gd name="connsiteX576" fmla="*/ 834 w 10000"/>
                <a:gd name="connsiteY576" fmla="*/ 9581 h 10000"/>
                <a:gd name="connsiteX577" fmla="*/ 1016 w 10000"/>
                <a:gd name="connsiteY577" fmla="*/ 9588 h 10000"/>
                <a:gd name="connsiteX578" fmla="*/ 1369 w 10000"/>
                <a:gd name="connsiteY578" fmla="*/ 9602 h 10000"/>
                <a:gd name="connsiteX579" fmla="*/ 1733 w 10000"/>
                <a:gd name="connsiteY579" fmla="*/ 9588 h 10000"/>
                <a:gd name="connsiteX580" fmla="*/ 2096 w 10000"/>
                <a:gd name="connsiteY580" fmla="*/ 9575 h 10000"/>
                <a:gd name="connsiteX581" fmla="*/ 2460 w 10000"/>
                <a:gd name="connsiteY581" fmla="*/ 9561 h 10000"/>
                <a:gd name="connsiteX582" fmla="*/ 2813 w 10000"/>
                <a:gd name="connsiteY582" fmla="*/ 9554 h 10000"/>
                <a:gd name="connsiteX583" fmla="*/ 3176 w 10000"/>
                <a:gd name="connsiteY583" fmla="*/ 9561 h 10000"/>
                <a:gd name="connsiteX584" fmla="*/ 3176 w 10000"/>
                <a:gd name="connsiteY584" fmla="*/ 9581 h 10000"/>
                <a:gd name="connsiteX585" fmla="*/ 3187 w 10000"/>
                <a:gd name="connsiteY585" fmla="*/ 9602 h 10000"/>
                <a:gd name="connsiteX586" fmla="*/ 3187 w 10000"/>
                <a:gd name="connsiteY586" fmla="*/ 9615 h 10000"/>
                <a:gd name="connsiteX587" fmla="*/ 3187 w 10000"/>
                <a:gd name="connsiteY587" fmla="*/ 9635 h 10000"/>
                <a:gd name="connsiteX588" fmla="*/ 3209 w 10000"/>
                <a:gd name="connsiteY588" fmla="*/ 9662 h 10000"/>
                <a:gd name="connsiteX589" fmla="*/ 3219 w 10000"/>
                <a:gd name="connsiteY589" fmla="*/ 9683 h 10000"/>
                <a:gd name="connsiteX590" fmla="*/ 3219 w 10000"/>
                <a:gd name="connsiteY590" fmla="*/ 9696 h 10000"/>
                <a:gd name="connsiteX591" fmla="*/ 3241 w 10000"/>
                <a:gd name="connsiteY591" fmla="*/ 9716 h 10000"/>
                <a:gd name="connsiteX592" fmla="*/ 3262 w 10000"/>
                <a:gd name="connsiteY592" fmla="*/ 9743 h 10000"/>
                <a:gd name="connsiteX593" fmla="*/ 3294 w 10000"/>
                <a:gd name="connsiteY593" fmla="*/ 9764 h 10000"/>
                <a:gd name="connsiteX594" fmla="*/ 3326 w 10000"/>
                <a:gd name="connsiteY594" fmla="*/ 9784 h 10000"/>
                <a:gd name="connsiteX595" fmla="*/ 3348 w 10000"/>
                <a:gd name="connsiteY595" fmla="*/ 9797 h 10000"/>
                <a:gd name="connsiteX596" fmla="*/ 3390 w 10000"/>
                <a:gd name="connsiteY596" fmla="*/ 9818 h 10000"/>
                <a:gd name="connsiteX597" fmla="*/ 3422 w 10000"/>
                <a:gd name="connsiteY597" fmla="*/ 9838 h 10000"/>
                <a:gd name="connsiteX598" fmla="*/ 3465 w 10000"/>
                <a:gd name="connsiteY598" fmla="*/ 9845 h 10000"/>
                <a:gd name="connsiteX599" fmla="*/ 3497 w 10000"/>
                <a:gd name="connsiteY599" fmla="*/ 9865 h 10000"/>
                <a:gd name="connsiteX600" fmla="*/ 3529 w 10000"/>
                <a:gd name="connsiteY600" fmla="*/ 9865 h 10000"/>
                <a:gd name="connsiteX601" fmla="*/ 3540 w 10000"/>
                <a:gd name="connsiteY601" fmla="*/ 9872 h 10000"/>
                <a:gd name="connsiteX602" fmla="*/ 3551 w 10000"/>
                <a:gd name="connsiteY602" fmla="*/ 9872 h 10000"/>
                <a:gd name="connsiteX603" fmla="*/ 3572 w 10000"/>
                <a:gd name="connsiteY603" fmla="*/ 9872 h 10000"/>
                <a:gd name="connsiteX604" fmla="*/ 3583 w 10000"/>
                <a:gd name="connsiteY604" fmla="*/ 9872 h 10000"/>
                <a:gd name="connsiteX605" fmla="*/ 3594 w 10000"/>
                <a:gd name="connsiteY605" fmla="*/ 9872 h 10000"/>
                <a:gd name="connsiteX606" fmla="*/ 3615 w 10000"/>
                <a:gd name="connsiteY606" fmla="*/ 9872 h 10000"/>
                <a:gd name="connsiteX607" fmla="*/ 3626 w 10000"/>
                <a:gd name="connsiteY607" fmla="*/ 9872 h 10000"/>
                <a:gd name="connsiteX608" fmla="*/ 3658 w 10000"/>
                <a:gd name="connsiteY608" fmla="*/ 9892 h 10000"/>
                <a:gd name="connsiteX609" fmla="*/ 3679 w 10000"/>
                <a:gd name="connsiteY609" fmla="*/ 9899 h 10000"/>
                <a:gd name="connsiteX610" fmla="*/ 3711 w 10000"/>
                <a:gd name="connsiteY610" fmla="*/ 9905 h 10000"/>
                <a:gd name="connsiteX611" fmla="*/ 3743 w 10000"/>
                <a:gd name="connsiteY611" fmla="*/ 9905 h 10000"/>
                <a:gd name="connsiteX612" fmla="*/ 3786 w 10000"/>
                <a:gd name="connsiteY612" fmla="*/ 9905 h 10000"/>
                <a:gd name="connsiteX613" fmla="*/ 3818 w 10000"/>
                <a:gd name="connsiteY613" fmla="*/ 9919 h 10000"/>
                <a:gd name="connsiteX614" fmla="*/ 3861 w 10000"/>
                <a:gd name="connsiteY614" fmla="*/ 9926 h 10000"/>
                <a:gd name="connsiteX615" fmla="*/ 3872 w 10000"/>
                <a:gd name="connsiteY615" fmla="*/ 9946 h 10000"/>
                <a:gd name="connsiteX616" fmla="*/ 3947 w 10000"/>
                <a:gd name="connsiteY616" fmla="*/ 9953 h 10000"/>
                <a:gd name="connsiteX617" fmla="*/ 4000 w 10000"/>
                <a:gd name="connsiteY617" fmla="*/ 9966 h 10000"/>
                <a:gd name="connsiteX618" fmla="*/ 4075 w 10000"/>
                <a:gd name="connsiteY618" fmla="*/ 9973 h 10000"/>
                <a:gd name="connsiteX619" fmla="*/ 4128 w 10000"/>
                <a:gd name="connsiteY619" fmla="*/ 9973 h 10000"/>
                <a:gd name="connsiteX620" fmla="*/ 4203 w 10000"/>
                <a:gd name="connsiteY620" fmla="*/ 9980 h 10000"/>
                <a:gd name="connsiteX621" fmla="*/ 4278 w 10000"/>
                <a:gd name="connsiteY621" fmla="*/ 9993 h 10000"/>
                <a:gd name="connsiteX622" fmla="*/ 4332 w 10000"/>
                <a:gd name="connsiteY622" fmla="*/ 9993 h 10000"/>
                <a:gd name="connsiteX623" fmla="*/ 4406 w 10000"/>
                <a:gd name="connsiteY62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2321 w 10000"/>
                <a:gd name="connsiteY525" fmla="*/ 6435 h 10000"/>
                <a:gd name="connsiteX526" fmla="*/ 2417 w 10000"/>
                <a:gd name="connsiteY526" fmla="*/ 6482 h 10000"/>
                <a:gd name="connsiteX527" fmla="*/ 2513 w 10000"/>
                <a:gd name="connsiteY527" fmla="*/ 6516 h 10000"/>
                <a:gd name="connsiteX528" fmla="*/ 2631 w 10000"/>
                <a:gd name="connsiteY528" fmla="*/ 6543 h 10000"/>
                <a:gd name="connsiteX529" fmla="*/ 2727 w 10000"/>
                <a:gd name="connsiteY529" fmla="*/ 6556 h 10000"/>
                <a:gd name="connsiteX530" fmla="*/ 2845 w 10000"/>
                <a:gd name="connsiteY530" fmla="*/ 6563 h 10000"/>
                <a:gd name="connsiteX531" fmla="*/ 2973 w 10000"/>
                <a:gd name="connsiteY531" fmla="*/ 6570 h 10000"/>
                <a:gd name="connsiteX532" fmla="*/ 3091 w 10000"/>
                <a:gd name="connsiteY532" fmla="*/ 6570 h 10000"/>
                <a:gd name="connsiteX533" fmla="*/ 3209 w 10000"/>
                <a:gd name="connsiteY533" fmla="*/ 6563 h 10000"/>
                <a:gd name="connsiteX534" fmla="*/ 3209 w 10000"/>
                <a:gd name="connsiteY534" fmla="*/ 6590 h 10000"/>
                <a:gd name="connsiteX535" fmla="*/ 3187 w 10000"/>
                <a:gd name="connsiteY535" fmla="*/ 6624 h 10000"/>
                <a:gd name="connsiteX536" fmla="*/ 3187 w 10000"/>
                <a:gd name="connsiteY536" fmla="*/ 6651 h 10000"/>
                <a:gd name="connsiteX537" fmla="*/ 3187 w 10000"/>
                <a:gd name="connsiteY537" fmla="*/ 6678 h 10000"/>
                <a:gd name="connsiteX538" fmla="*/ 3176 w 10000"/>
                <a:gd name="connsiteY538" fmla="*/ 6712 h 10000"/>
                <a:gd name="connsiteX539" fmla="*/ 3176 w 10000"/>
                <a:gd name="connsiteY539" fmla="*/ 6739 h 10000"/>
                <a:gd name="connsiteX540" fmla="*/ 3166 w 10000"/>
                <a:gd name="connsiteY540" fmla="*/ 6766 h 10000"/>
                <a:gd name="connsiteX541" fmla="*/ 3166 w 10000"/>
                <a:gd name="connsiteY541" fmla="*/ 6793 h 10000"/>
                <a:gd name="connsiteX542" fmla="*/ 3134 w 10000"/>
                <a:gd name="connsiteY542" fmla="*/ 6989 h 10000"/>
                <a:gd name="connsiteX543" fmla="*/ 3134 w 10000"/>
                <a:gd name="connsiteY543" fmla="*/ 7184 h 10000"/>
                <a:gd name="connsiteX544" fmla="*/ 3144 w 10000"/>
                <a:gd name="connsiteY544" fmla="*/ 7380 h 10000"/>
                <a:gd name="connsiteX545" fmla="*/ 3176 w 10000"/>
                <a:gd name="connsiteY545" fmla="*/ 7576 h 10000"/>
                <a:gd name="connsiteX546" fmla="*/ 3219 w 10000"/>
                <a:gd name="connsiteY546" fmla="*/ 7765 h 10000"/>
                <a:gd name="connsiteX547" fmla="*/ 3283 w 10000"/>
                <a:gd name="connsiteY547" fmla="*/ 7968 h 10000"/>
                <a:gd name="connsiteX548" fmla="*/ 3348 w 10000"/>
                <a:gd name="connsiteY548" fmla="*/ 8157 h 10000"/>
                <a:gd name="connsiteX549" fmla="*/ 3422 w 10000"/>
                <a:gd name="connsiteY549" fmla="*/ 8339 h 10000"/>
                <a:gd name="connsiteX550" fmla="*/ 3711 w 10000"/>
                <a:gd name="connsiteY550" fmla="*/ 8852 h 10000"/>
                <a:gd name="connsiteX551" fmla="*/ 3294 w 10000"/>
                <a:gd name="connsiteY551" fmla="*/ 8832 h 10000"/>
                <a:gd name="connsiteX552" fmla="*/ 2856 w 10000"/>
                <a:gd name="connsiteY552" fmla="*/ 8832 h 10000"/>
                <a:gd name="connsiteX553" fmla="*/ 2642 w 10000"/>
                <a:gd name="connsiteY553" fmla="*/ 8832 h 10000"/>
                <a:gd name="connsiteX554" fmla="*/ 2428 w 10000"/>
                <a:gd name="connsiteY554" fmla="*/ 8845 h 10000"/>
                <a:gd name="connsiteX555" fmla="*/ 2214 w 10000"/>
                <a:gd name="connsiteY555" fmla="*/ 8859 h 10000"/>
                <a:gd name="connsiteX556" fmla="*/ 1989 w 10000"/>
                <a:gd name="connsiteY556" fmla="*/ 8879 h 10000"/>
                <a:gd name="connsiteX557" fmla="*/ 1786 w 10000"/>
                <a:gd name="connsiteY557" fmla="*/ 8906 h 10000"/>
                <a:gd name="connsiteX558" fmla="*/ 1572 w 10000"/>
                <a:gd name="connsiteY558" fmla="*/ 8933 h 10000"/>
                <a:gd name="connsiteX559" fmla="*/ 1369 w 10000"/>
                <a:gd name="connsiteY559" fmla="*/ 8967 h 10000"/>
                <a:gd name="connsiteX560" fmla="*/ 1166 w 10000"/>
                <a:gd name="connsiteY560" fmla="*/ 9014 h 10000"/>
                <a:gd name="connsiteX561" fmla="*/ 984 w 10000"/>
                <a:gd name="connsiteY561" fmla="*/ 9068 h 10000"/>
                <a:gd name="connsiteX562" fmla="*/ 791 w 10000"/>
                <a:gd name="connsiteY562" fmla="*/ 9136 h 10000"/>
                <a:gd name="connsiteX563" fmla="*/ 610 w 10000"/>
                <a:gd name="connsiteY563" fmla="*/ 9196 h 10000"/>
                <a:gd name="connsiteX564" fmla="*/ 439 w 10000"/>
                <a:gd name="connsiteY564" fmla="*/ 9278 h 10000"/>
                <a:gd name="connsiteX565" fmla="*/ 406 w 10000"/>
                <a:gd name="connsiteY565" fmla="*/ 9305 h 10000"/>
                <a:gd name="connsiteX566" fmla="*/ 385 w 10000"/>
                <a:gd name="connsiteY566" fmla="*/ 9332 h 10000"/>
                <a:gd name="connsiteX567" fmla="*/ 364 w 10000"/>
                <a:gd name="connsiteY567" fmla="*/ 9359 h 10000"/>
                <a:gd name="connsiteX568" fmla="*/ 342 w 10000"/>
                <a:gd name="connsiteY568" fmla="*/ 9392 h 10000"/>
                <a:gd name="connsiteX569" fmla="*/ 332 w 10000"/>
                <a:gd name="connsiteY569" fmla="*/ 9419 h 10000"/>
                <a:gd name="connsiteX570" fmla="*/ 321 w 10000"/>
                <a:gd name="connsiteY570" fmla="*/ 9446 h 10000"/>
                <a:gd name="connsiteX571" fmla="*/ 321 w 10000"/>
                <a:gd name="connsiteY571" fmla="*/ 9473 h 10000"/>
                <a:gd name="connsiteX572" fmla="*/ 321 w 10000"/>
                <a:gd name="connsiteY572" fmla="*/ 9500 h 10000"/>
                <a:gd name="connsiteX573" fmla="*/ 492 w 10000"/>
                <a:gd name="connsiteY573" fmla="*/ 9534 h 10000"/>
                <a:gd name="connsiteX574" fmla="*/ 663 w 10000"/>
                <a:gd name="connsiteY574" fmla="*/ 9554 h 10000"/>
                <a:gd name="connsiteX575" fmla="*/ 834 w 10000"/>
                <a:gd name="connsiteY575" fmla="*/ 9581 h 10000"/>
                <a:gd name="connsiteX576" fmla="*/ 1016 w 10000"/>
                <a:gd name="connsiteY576" fmla="*/ 9588 h 10000"/>
                <a:gd name="connsiteX577" fmla="*/ 1369 w 10000"/>
                <a:gd name="connsiteY577" fmla="*/ 9602 h 10000"/>
                <a:gd name="connsiteX578" fmla="*/ 1733 w 10000"/>
                <a:gd name="connsiteY578" fmla="*/ 9588 h 10000"/>
                <a:gd name="connsiteX579" fmla="*/ 2096 w 10000"/>
                <a:gd name="connsiteY579" fmla="*/ 9575 h 10000"/>
                <a:gd name="connsiteX580" fmla="*/ 2460 w 10000"/>
                <a:gd name="connsiteY580" fmla="*/ 9561 h 10000"/>
                <a:gd name="connsiteX581" fmla="*/ 2813 w 10000"/>
                <a:gd name="connsiteY581" fmla="*/ 9554 h 10000"/>
                <a:gd name="connsiteX582" fmla="*/ 3176 w 10000"/>
                <a:gd name="connsiteY582" fmla="*/ 9561 h 10000"/>
                <a:gd name="connsiteX583" fmla="*/ 3176 w 10000"/>
                <a:gd name="connsiteY583" fmla="*/ 9581 h 10000"/>
                <a:gd name="connsiteX584" fmla="*/ 3187 w 10000"/>
                <a:gd name="connsiteY584" fmla="*/ 9602 h 10000"/>
                <a:gd name="connsiteX585" fmla="*/ 3187 w 10000"/>
                <a:gd name="connsiteY585" fmla="*/ 9615 h 10000"/>
                <a:gd name="connsiteX586" fmla="*/ 3187 w 10000"/>
                <a:gd name="connsiteY586" fmla="*/ 9635 h 10000"/>
                <a:gd name="connsiteX587" fmla="*/ 3209 w 10000"/>
                <a:gd name="connsiteY587" fmla="*/ 9662 h 10000"/>
                <a:gd name="connsiteX588" fmla="*/ 3219 w 10000"/>
                <a:gd name="connsiteY588" fmla="*/ 9683 h 10000"/>
                <a:gd name="connsiteX589" fmla="*/ 3219 w 10000"/>
                <a:gd name="connsiteY589" fmla="*/ 9696 h 10000"/>
                <a:gd name="connsiteX590" fmla="*/ 3241 w 10000"/>
                <a:gd name="connsiteY590" fmla="*/ 9716 h 10000"/>
                <a:gd name="connsiteX591" fmla="*/ 3262 w 10000"/>
                <a:gd name="connsiteY591" fmla="*/ 9743 h 10000"/>
                <a:gd name="connsiteX592" fmla="*/ 3294 w 10000"/>
                <a:gd name="connsiteY592" fmla="*/ 9764 h 10000"/>
                <a:gd name="connsiteX593" fmla="*/ 3326 w 10000"/>
                <a:gd name="connsiteY593" fmla="*/ 9784 h 10000"/>
                <a:gd name="connsiteX594" fmla="*/ 3348 w 10000"/>
                <a:gd name="connsiteY594" fmla="*/ 9797 h 10000"/>
                <a:gd name="connsiteX595" fmla="*/ 3390 w 10000"/>
                <a:gd name="connsiteY595" fmla="*/ 9818 h 10000"/>
                <a:gd name="connsiteX596" fmla="*/ 3422 w 10000"/>
                <a:gd name="connsiteY596" fmla="*/ 9838 h 10000"/>
                <a:gd name="connsiteX597" fmla="*/ 3465 w 10000"/>
                <a:gd name="connsiteY597" fmla="*/ 9845 h 10000"/>
                <a:gd name="connsiteX598" fmla="*/ 3497 w 10000"/>
                <a:gd name="connsiteY598" fmla="*/ 9865 h 10000"/>
                <a:gd name="connsiteX599" fmla="*/ 3529 w 10000"/>
                <a:gd name="connsiteY599" fmla="*/ 9865 h 10000"/>
                <a:gd name="connsiteX600" fmla="*/ 3540 w 10000"/>
                <a:gd name="connsiteY600" fmla="*/ 9872 h 10000"/>
                <a:gd name="connsiteX601" fmla="*/ 3551 w 10000"/>
                <a:gd name="connsiteY601" fmla="*/ 9872 h 10000"/>
                <a:gd name="connsiteX602" fmla="*/ 3572 w 10000"/>
                <a:gd name="connsiteY602" fmla="*/ 9872 h 10000"/>
                <a:gd name="connsiteX603" fmla="*/ 3583 w 10000"/>
                <a:gd name="connsiteY603" fmla="*/ 9872 h 10000"/>
                <a:gd name="connsiteX604" fmla="*/ 3594 w 10000"/>
                <a:gd name="connsiteY604" fmla="*/ 9872 h 10000"/>
                <a:gd name="connsiteX605" fmla="*/ 3615 w 10000"/>
                <a:gd name="connsiteY605" fmla="*/ 9872 h 10000"/>
                <a:gd name="connsiteX606" fmla="*/ 3626 w 10000"/>
                <a:gd name="connsiteY606" fmla="*/ 9872 h 10000"/>
                <a:gd name="connsiteX607" fmla="*/ 3658 w 10000"/>
                <a:gd name="connsiteY607" fmla="*/ 9892 h 10000"/>
                <a:gd name="connsiteX608" fmla="*/ 3679 w 10000"/>
                <a:gd name="connsiteY608" fmla="*/ 9899 h 10000"/>
                <a:gd name="connsiteX609" fmla="*/ 3711 w 10000"/>
                <a:gd name="connsiteY609" fmla="*/ 9905 h 10000"/>
                <a:gd name="connsiteX610" fmla="*/ 3743 w 10000"/>
                <a:gd name="connsiteY610" fmla="*/ 9905 h 10000"/>
                <a:gd name="connsiteX611" fmla="*/ 3786 w 10000"/>
                <a:gd name="connsiteY611" fmla="*/ 9905 h 10000"/>
                <a:gd name="connsiteX612" fmla="*/ 3818 w 10000"/>
                <a:gd name="connsiteY612" fmla="*/ 9919 h 10000"/>
                <a:gd name="connsiteX613" fmla="*/ 3861 w 10000"/>
                <a:gd name="connsiteY613" fmla="*/ 9926 h 10000"/>
                <a:gd name="connsiteX614" fmla="*/ 3872 w 10000"/>
                <a:gd name="connsiteY614" fmla="*/ 9946 h 10000"/>
                <a:gd name="connsiteX615" fmla="*/ 3947 w 10000"/>
                <a:gd name="connsiteY615" fmla="*/ 9953 h 10000"/>
                <a:gd name="connsiteX616" fmla="*/ 4000 w 10000"/>
                <a:gd name="connsiteY616" fmla="*/ 9966 h 10000"/>
                <a:gd name="connsiteX617" fmla="*/ 4075 w 10000"/>
                <a:gd name="connsiteY617" fmla="*/ 9973 h 10000"/>
                <a:gd name="connsiteX618" fmla="*/ 4128 w 10000"/>
                <a:gd name="connsiteY618" fmla="*/ 9973 h 10000"/>
                <a:gd name="connsiteX619" fmla="*/ 4203 w 10000"/>
                <a:gd name="connsiteY619" fmla="*/ 9980 h 10000"/>
                <a:gd name="connsiteX620" fmla="*/ 4278 w 10000"/>
                <a:gd name="connsiteY620" fmla="*/ 9993 h 10000"/>
                <a:gd name="connsiteX621" fmla="*/ 4332 w 10000"/>
                <a:gd name="connsiteY621" fmla="*/ 9993 h 10000"/>
                <a:gd name="connsiteX622" fmla="*/ 4406 w 10000"/>
                <a:gd name="connsiteY62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321 w 10000"/>
                <a:gd name="connsiteY524" fmla="*/ 6435 h 10000"/>
                <a:gd name="connsiteX525" fmla="*/ 2417 w 10000"/>
                <a:gd name="connsiteY525" fmla="*/ 6482 h 10000"/>
                <a:gd name="connsiteX526" fmla="*/ 2513 w 10000"/>
                <a:gd name="connsiteY526" fmla="*/ 6516 h 10000"/>
                <a:gd name="connsiteX527" fmla="*/ 2631 w 10000"/>
                <a:gd name="connsiteY527" fmla="*/ 6543 h 10000"/>
                <a:gd name="connsiteX528" fmla="*/ 2727 w 10000"/>
                <a:gd name="connsiteY528" fmla="*/ 6556 h 10000"/>
                <a:gd name="connsiteX529" fmla="*/ 2845 w 10000"/>
                <a:gd name="connsiteY529" fmla="*/ 6563 h 10000"/>
                <a:gd name="connsiteX530" fmla="*/ 2973 w 10000"/>
                <a:gd name="connsiteY530" fmla="*/ 6570 h 10000"/>
                <a:gd name="connsiteX531" fmla="*/ 3091 w 10000"/>
                <a:gd name="connsiteY531" fmla="*/ 6570 h 10000"/>
                <a:gd name="connsiteX532" fmla="*/ 3209 w 10000"/>
                <a:gd name="connsiteY532" fmla="*/ 6563 h 10000"/>
                <a:gd name="connsiteX533" fmla="*/ 3209 w 10000"/>
                <a:gd name="connsiteY533" fmla="*/ 6590 h 10000"/>
                <a:gd name="connsiteX534" fmla="*/ 3187 w 10000"/>
                <a:gd name="connsiteY534" fmla="*/ 6624 h 10000"/>
                <a:gd name="connsiteX535" fmla="*/ 3187 w 10000"/>
                <a:gd name="connsiteY535" fmla="*/ 6651 h 10000"/>
                <a:gd name="connsiteX536" fmla="*/ 3187 w 10000"/>
                <a:gd name="connsiteY536" fmla="*/ 6678 h 10000"/>
                <a:gd name="connsiteX537" fmla="*/ 3176 w 10000"/>
                <a:gd name="connsiteY537" fmla="*/ 6712 h 10000"/>
                <a:gd name="connsiteX538" fmla="*/ 3176 w 10000"/>
                <a:gd name="connsiteY538" fmla="*/ 6739 h 10000"/>
                <a:gd name="connsiteX539" fmla="*/ 3166 w 10000"/>
                <a:gd name="connsiteY539" fmla="*/ 6766 h 10000"/>
                <a:gd name="connsiteX540" fmla="*/ 3166 w 10000"/>
                <a:gd name="connsiteY540" fmla="*/ 6793 h 10000"/>
                <a:gd name="connsiteX541" fmla="*/ 3134 w 10000"/>
                <a:gd name="connsiteY541" fmla="*/ 6989 h 10000"/>
                <a:gd name="connsiteX542" fmla="*/ 3134 w 10000"/>
                <a:gd name="connsiteY542" fmla="*/ 7184 h 10000"/>
                <a:gd name="connsiteX543" fmla="*/ 3144 w 10000"/>
                <a:gd name="connsiteY543" fmla="*/ 7380 h 10000"/>
                <a:gd name="connsiteX544" fmla="*/ 3176 w 10000"/>
                <a:gd name="connsiteY544" fmla="*/ 7576 h 10000"/>
                <a:gd name="connsiteX545" fmla="*/ 3219 w 10000"/>
                <a:gd name="connsiteY545" fmla="*/ 7765 h 10000"/>
                <a:gd name="connsiteX546" fmla="*/ 3283 w 10000"/>
                <a:gd name="connsiteY546" fmla="*/ 7968 h 10000"/>
                <a:gd name="connsiteX547" fmla="*/ 3348 w 10000"/>
                <a:gd name="connsiteY547" fmla="*/ 8157 h 10000"/>
                <a:gd name="connsiteX548" fmla="*/ 3422 w 10000"/>
                <a:gd name="connsiteY548" fmla="*/ 8339 h 10000"/>
                <a:gd name="connsiteX549" fmla="*/ 3711 w 10000"/>
                <a:gd name="connsiteY549" fmla="*/ 8852 h 10000"/>
                <a:gd name="connsiteX550" fmla="*/ 3294 w 10000"/>
                <a:gd name="connsiteY550" fmla="*/ 8832 h 10000"/>
                <a:gd name="connsiteX551" fmla="*/ 2856 w 10000"/>
                <a:gd name="connsiteY551" fmla="*/ 8832 h 10000"/>
                <a:gd name="connsiteX552" fmla="*/ 2642 w 10000"/>
                <a:gd name="connsiteY552" fmla="*/ 8832 h 10000"/>
                <a:gd name="connsiteX553" fmla="*/ 2428 w 10000"/>
                <a:gd name="connsiteY553" fmla="*/ 8845 h 10000"/>
                <a:gd name="connsiteX554" fmla="*/ 2214 w 10000"/>
                <a:gd name="connsiteY554" fmla="*/ 8859 h 10000"/>
                <a:gd name="connsiteX555" fmla="*/ 1989 w 10000"/>
                <a:gd name="connsiteY555" fmla="*/ 8879 h 10000"/>
                <a:gd name="connsiteX556" fmla="*/ 1786 w 10000"/>
                <a:gd name="connsiteY556" fmla="*/ 8906 h 10000"/>
                <a:gd name="connsiteX557" fmla="*/ 1572 w 10000"/>
                <a:gd name="connsiteY557" fmla="*/ 8933 h 10000"/>
                <a:gd name="connsiteX558" fmla="*/ 1369 w 10000"/>
                <a:gd name="connsiteY558" fmla="*/ 8967 h 10000"/>
                <a:gd name="connsiteX559" fmla="*/ 1166 w 10000"/>
                <a:gd name="connsiteY559" fmla="*/ 9014 h 10000"/>
                <a:gd name="connsiteX560" fmla="*/ 984 w 10000"/>
                <a:gd name="connsiteY560" fmla="*/ 9068 h 10000"/>
                <a:gd name="connsiteX561" fmla="*/ 791 w 10000"/>
                <a:gd name="connsiteY561" fmla="*/ 9136 h 10000"/>
                <a:gd name="connsiteX562" fmla="*/ 610 w 10000"/>
                <a:gd name="connsiteY562" fmla="*/ 9196 h 10000"/>
                <a:gd name="connsiteX563" fmla="*/ 439 w 10000"/>
                <a:gd name="connsiteY563" fmla="*/ 9278 h 10000"/>
                <a:gd name="connsiteX564" fmla="*/ 406 w 10000"/>
                <a:gd name="connsiteY564" fmla="*/ 9305 h 10000"/>
                <a:gd name="connsiteX565" fmla="*/ 385 w 10000"/>
                <a:gd name="connsiteY565" fmla="*/ 9332 h 10000"/>
                <a:gd name="connsiteX566" fmla="*/ 364 w 10000"/>
                <a:gd name="connsiteY566" fmla="*/ 9359 h 10000"/>
                <a:gd name="connsiteX567" fmla="*/ 342 w 10000"/>
                <a:gd name="connsiteY567" fmla="*/ 9392 h 10000"/>
                <a:gd name="connsiteX568" fmla="*/ 332 w 10000"/>
                <a:gd name="connsiteY568" fmla="*/ 9419 h 10000"/>
                <a:gd name="connsiteX569" fmla="*/ 321 w 10000"/>
                <a:gd name="connsiteY569" fmla="*/ 9446 h 10000"/>
                <a:gd name="connsiteX570" fmla="*/ 321 w 10000"/>
                <a:gd name="connsiteY570" fmla="*/ 9473 h 10000"/>
                <a:gd name="connsiteX571" fmla="*/ 321 w 10000"/>
                <a:gd name="connsiteY571" fmla="*/ 9500 h 10000"/>
                <a:gd name="connsiteX572" fmla="*/ 492 w 10000"/>
                <a:gd name="connsiteY572" fmla="*/ 9534 h 10000"/>
                <a:gd name="connsiteX573" fmla="*/ 663 w 10000"/>
                <a:gd name="connsiteY573" fmla="*/ 9554 h 10000"/>
                <a:gd name="connsiteX574" fmla="*/ 834 w 10000"/>
                <a:gd name="connsiteY574" fmla="*/ 9581 h 10000"/>
                <a:gd name="connsiteX575" fmla="*/ 1016 w 10000"/>
                <a:gd name="connsiteY575" fmla="*/ 9588 h 10000"/>
                <a:gd name="connsiteX576" fmla="*/ 1369 w 10000"/>
                <a:gd name="connsiteY576" fmla="*/ 9602 h 10000"/>
                <a:gd name="connsiteX577" fmla="*/ 1733 w 10000"/>
                <a:gd name="connsiteY577" fmla="*/ 9588 h 10000"/>
                <a:gd name="connsiteX578" fmla="*/ 2096 w 10000"/>
                <a:gd name="connsiteY578" fmla="*/ 9575 h 10000"/>
                <a:gd name="connsiteX579" fmla="*/ 2460 w 10000"/>
                <a:gd name="connsiteY579" fmla="*/ 9561 h 10000"/>
                <a:gd name="connsiteX580" fmla="*/ 2813 w 10000"/>
                <a:gd name="connsiteY580" fmla="*/ 9554 h 10000"/>
                <a:gd name="connsiteX581" fmla="*/ 3176 w 10000"/>
                <a:gd name="connsiteY581" fmla="*/ 9561 h 10000"/>
                <a:gd name="connsiteX582" fmla="*/ 3176 w 10000"/>
                <a:gd name="connsiteY582" fmla="*/ 9581 h 10000"/>
                <a:gd name="connsiteX583" fmla="*/ 3187 w 10000"/>
                <a:gd name="connsiteY583" fmla="*/ 9602 h 10000"/>
                <a:gd name="connsiteX584" fmla="*/ 3187 w 10000"/>
                <a:gd name="connsiteY584" fmla="*/ 9615 h 10000"/>
                <a:gd name="connsiteX585" fmla="*/ 3187 w 10000"/>
                <a:gd name="connsiteY585" fmla="*/ 9635 h 10000"/>
                <a:gd name="connsiteX586" fmla="*/ 3209 w 10000"/>
                <a:gd name="connsiteY586" fmla="*/ 9662 h 10000"/>
                <a:gd name="connsiteX587" fmla="*/ 3219 w 10000"/>
                <a:gd name="connsiteY587" fmla="*/ 9683 h 10000"/>
                <a:gd name="connsiteX588" fmla="*/ 3219 w 10000"/>
                <a:gd name="connsiteY588" fmla="*/ 9696 h 10000"/>
                <a:gd name="connsiteX589" fmla="*/ 3241 w 10000"/>
                <a:gd name="connsiteY589" fmla="*/ 9716 h 10000"/>
                <a:gd name="connsiteX590" fmla="*/ 3262 w 10000"/>
                <a:gd name="connsiteY590" fmla="*/ 9743 h 10000"/>
                <a:gd name="connsiteX591" fmla="*/ 3294 w 10000"/>
                <a:gd name="connsiteY591" fmla="*/ 9764 h 10000"/>
                <a:gd name="connsiteX592" fmla="*/ 3326 w 10000"/>
                <a:gd name="connsiteY592" fmla="*/ 9784 h 10000"/>
                <a:gd name="connsiteX593" fmla="*/ 3348 w 10000"/>
                <a:gd name="connsiteY593" fmla="*/ 9797 h 10000"/>
                <a:gd name="connsiteX594" fmla="*/ 3390 w 10000"/>
                <a:gd name="connsiteY594" fmla="*/ 9818 h 10000"/>
                <a:gd name="connsiteX595" fmla="*/ 3422 w 10000"/>
                <a:gd name="connsiteY595" fmla="*/ 9838 h 10000"/>
                <a:gd name="connsiteX596" fmla="*/ 3465 w 10000"/>
                <a:gd name="connsiteY596" fmla="*/ 9845 h 10000"/>
                <a:gd name="connsiteX597" fmla="*/ 3497 w 10000"/>
                <a:gd name="connsiteY597" fmla="*/ 9865 h 10000"/>
                <a:gd name="connsiteX598" fmla="*/ 3529 w 10000"/>
                <a:gd name="connsiteY598" fmla="*/ 9865 h 10000"/>
                <a:gd name="connsiteX599" fmla="*/ 3540 w 10000"/>
                <a:gd name="connsiteY599" fmla="*/ 9872 h 10000"/>
                <a:gd name="connsiteX600" fmla="*/ 3551 w 10000"/>
                <a:gd name="connsiteY600" fmla="*/ 9872 h 10000"/>
                <a:gd name="connsiteX601" fmla="*/ 3572 w 10000"/>
                <a:gd name="connsiteY601" fmla="*/ 9872 h 10000"/>
                <a:gd name="connsiteX602" fmla="*/ 3583 w 10000"/>
                <a:gd name="connsiteY602" fmla="*/ 9872 h 10000"/>
                <a:gd name="connsiteX603" fmla="*/ 3594 w 10000"/>
                <a:gd name="connsiteY603" fmla="*/ 9872 h 10000"/>
                <a:gd name="connsiteX604" fmla="*/ 3615 w 10000"/>
                <a:gd name="connsiteY604" fmla="*/ 9872 h 10000"/>
                <a:gd name="connsiteX605" fmla="*/ 3626 w 10000"/>
                <a:gd name="connsiteY605" fmla="*/ 9872 h 10000"/>
                <a:gd name="connsiteX606" fmla="*/ 3658 w 10000"/>
                <a:gd name="connsiteY606" fmla="*/ 9892 h 10000"/>
                <a:gd name="connsiteX607" fmla="*/ 3679 w 10000"/>
                <a:gd name="connsiteY607" fmla="*/ 9899 h 10000"/>
                <a:gd name="connsiteX608" fmla="*/ 3711 w 10000"/>
                <a:gd name="connsiteY608" fmla="*/ 9905 h 10000"/>
                <a:gd name="connsiteX609" fmla="*/ 3743 w 10000"/>
                <a:gd name="connsiteY609" fmla="*/ 9905 h 10000"/>
                <a:gd name="connsiteX610" fmla="*/ 3786 w 10000"/>
                <a:gd name="connsiteY610" fmla="*/ 9905 h 10000"/>
                <a:gd name="connsiteX611" fmla="*/ 3818 w 10000"/>
                <a:gd name="connsiteY611" fmla="*/ 9919 h 10000"/>
                <a:gd name="connsiteX612" fmla="*/ 3861 w 10000"/>
                <a:gd name="connsiteY612" fmla="*/ 9926 h 10000"/>
                <a:gd name="connsiteX613" fmla="*/ 3872 w 10000"/>
                <a:gd name="connsiteY613" fmla="*/ 9946 h 10000"/>
                <a:gd name="connsiteX614" fmla="*/ 3947 w 10000"/>
                <a:gd name="connsiteY614" fmla="*/ 9953 h 10000"/>
                <a:gd name="connsiteX615" fmla="*/ 4000 w 10000"/>
                <a:gd name="connsiteY615" fmla="*/ 9966 h 10000"/>
                <a:gd name="connsiteX616" fmla="*/ 4075 w 10000"/>
                <a:gd name="connsiteY616" fmla="*/ 9973 h 10000"/>
                <a:gd name="connsiteX617" fmla="*/ 4128 w 10000"/>
                <a:gd name="connsiteY617" fmla="*/ 9973 h 10000"/>
                <a:gd name="connsiteX618" fmla="*/ 4203 w 10000"/>
                <a:gd name="connsiteY618" fmla="*/ 9980 h 10000"/>
                <a:gd name="connsiteX619" fmla="*/ 4278 w 10000"/>
                <a:gd name="connsiteY619" fmla="*/ 9993 h 10000"/>
                <a:gd name="connsiteX620" fmla="*/ 4332 w 10000"/>
                <a:gd name="connsiteY620" fmla="*/ 9993 h 10000"/>
                <a:gd name="connsiteX621" fmla="*/ 4406 w 10000"/>
                <a:gd name="connsiteY62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321 w 10000"/>
                <a:gd name="connsiteY523" fmla="*/ 6435 h 10000"/>
                <a:gd name="connsiteX524" fmla="*/ 2417 w 10000"/>
                <a:gd name="connsiteY524" fmla="*/ 6482 h 10000"/>
                <a:gd name="connsiteX525" fmla="*/ 2513 w 10000"/>
                <a:gd name="connsiteY525" fmla="*/ 6516 h 10000"/>
                <a:gd name="connsiteX526" fmla="*/ 2631 w 10000"/>
                <a:gd name="connsiteY526" fmla="*/ 6543 h 10000"/>
                <a:gd name="connsiteX527" fmla="*/ 2727 w 10000"/>
                <a:gd name="connsiteY527" fmla="*/ 6556 h 10000"/>
                <a:gd name="connsiteX528" fmla="*/ 2845 w 10000"/>
                <a:gd name="connsiteY528" fmla="*/ 6563 h 10000"/>
                <a:gd name="connsiteX529" fmla="*/ 2973 w 10000"/>
                <a:gd name="connsiteY529" fmla="*/ 6570 h 10000"/>
                <a:gd name="connsiteX530" fmla="*/ 3091 w 10000"/>
                <a:gd name="connsiteY530" fmla="*/ 6570 h 10000"/>
                <a:gd name="connsiteX531" fmla="*/ 3209 w 10000"/>
                <a:gd name="connsiteY531" fmla="*/ 6563 h 10000"/>
                <a:gd name="connsiteX532" fmla="*/ 3209 w 10000"/>
                <a:gd name="connsiteY532" fmla="*/ 6590 h 10000"/>
                <a:gd name="connsiteX533" fmla="*/ 3187 w 10000"/>
                <a:gd name="connsiteY533" fmla="*/ 6624 h 10000"/>
                <a:gd name="connsiteX534" fmla="*/ 3187 w 10000"/>
                <a:gd name="connsiteY534" fmla="*/ 6651 h 10000"/>
                <a:gd name="connsiteX535" fmla="*/ 3187 w 10000"/>
                <a:gd name="connsiteY535" fmla="*/ 6678 h 10000"/>
                <a:gd name="connsiteX536" fmla="*/ 3176 w 10000"/>
                <a:gd name="connsiteY536" fmla="*/ 6712 h 10000"/>
                <a:gd name="connsiteX537" fmla="*/ 3176 w 10000"/>
                <a:gd name="connsiteY537" fmla="*/ 6739 h 10000"/>
                <a:gd name="connsiteX538" fmla="*/ 3166 w 10000"/>
                <a:gd name="connsiteY538" fmla="*/ 6766 h 10000"/>
                <a:gd name="connsiteX539" fmla="*/ 3166 w 10000"/>
                <a:gd name="connsiteY539" fmla="*/ 6793 h 10000"/>
                <a:gd name="connsiteX540" fmla="*/ 3134 w 10000"/>
                <a:gd name="connsiteY540" fmla="*/ 6989 h 10000"/>
                <a:gd name="connsiteX541" fmla="*/ 3134 w 10000"/>
                <a:gd name="connsiteY541" fmla="*/ 7184 h 10000"/>
                <a:gd name="connsiteX542" fmla="*/ 3144 w 10000"/>
                <a:gd name="connsiteY542" fmla="*/ 7380 h 10000"/>
                <a:gd name="connsiteX543" fmla="*/ 3176 w 10000"/>
                <a:gd name="connsiteY543" fmla="*/ 7576 h 10000"/>
                <a:gd name="connsiteX544" fmla="*/ 3219 w 10000"/>
                <a:gd name="connsiteY544" fmla="*/ 7765 h 10000"/>
                <a:gd name="connsiteX545" fmla="*/ 3283 w 10000"/>
                <a:gd name="connsiteY545" fmla="*/ 7968 h 10000"/>
                <a:gd name="connsiteX546" fmla="*/ 3348 w 10000"/>
                <a:gd name="connsiteY546" fmla="*/ 8157 h 10000"/>
                <a:gd name="connsiteX547" fmla="*/ 3422 w 10000"/>
                <a:gd name="connsiteY547" fmla="*/ 8339 h 10000"/>
                <a:gd name="connsiteX548" fmla="*/ 3711 w 10000"/>
                <a:gd name="connsiteY548" fmla="*/ 8852 h 10000"/>
                <a:gd name="connsiteX549" fmla="*/ 3294 w 10000"/>
                <a:gd name="connsiteY549" fmla="*/ 8832 h 10000"/>
                <a:gd name="connsiteX550" fmla="*/ 2856 w 10000"/>
                <a:gd name="connsiteY550" fmla="*/ 8832 h 10000"/>
                <a:gd name="connsiteX551" fmla="*/ 2642 w 10000"/>
                <a:gd name="connsiteY551" fmla="*/ 8832 h 10000"/>
                <a:gd name="connsiteX552" fmla="*/ 2428 w 10000"/>
                <a:gd name="connsiteY552" fmla="*/ 8845 h 10000"/>
                <a:gd name="connsiteX553" fmla="*/ 2214 w 10000"/>
                <a:gd name="connsiteY553" fmla="*/ 8859 h 10000"/>
                <a:gd name="connsiteX554" fmla="*/ 1989 w 10000"/>
                <a:gd name="connsiteY554" fmla="*/ 8879 h 10000"/>
                <a:gd name="connsiteX555" fmla="*/ 1786 w 10000"/>
                <a:gd name="connsiteY555" fmla="*/ 8906 h 10000"/>
                <a:gd name="connsiteX556" fmla="*/ 1572 w 10000"/>
                <a:gd name="connsiteY556" fmla="*/ 8933 h 10000"/>
                <a:gd name="connsiteX557" fmla="*/ 1369 w 10000"/>
                <a:gd name="connsiteY557" fmla="*/ 8967 h 10000"/>
                <a:gd name="connsiteX558" fmla="*/ 1166 w 10000"/>
                <a:gd name="connsiteY558" fmla="*/ 9014 h 10000"/>
                <a:gd name="connsiteX559" fmla="*/ 984 w 10000"/>
                <a:gd name="connsiteY559" fmla="*/ 9068 h 10000"/>
                <a:gd name="connsiteX560" fmla="*/ 791 w 10000"/>
                <a:gd name="connsiteY560" fmla="*/ 9136 h 10000"/>
                <a:gd name="connsiteX561" fmla="*/ 610 w 10000"/>
                <a:gd name="connsiteY561" fmla="*/ 9196 h 10000"/>
                <a:gd name="connsiteX562" fmla="*/ 439 w 10000"/>
                <a:gd name="connsiteY562" fmla="*/ 9278 h 10000"/>
                <a:gd name="connsiteX563" fmla="*/ 406 w 10000"/>
                <a:gd name="connsiteY563" fmla="*/ 9305 h 10000"/>
                <a:gd name="connsiteX564" fmla="*/ 385 w 10000"/>
                <a:gd name="connsiteY564" fmla="*/ 9332 h 10000"/>
                <a:gd name="connsiteX565" fmla="*/ 364 w 10000"/>
                <a:gd name="connsiteY565" fmla="*/ 9359 h 10000"/>
                <a:gd name="connsiteX566" fmla="*/ 342 w 10000"/>
                <a:gd name="connsiteY566" fmla="*/ 9392 h 10000"/>
                <a:gd name="connsiteX567" fmla="*/ 332 w 10000"/>
                <a:gd name="connsiteY567" fmla="*/ 9419 h 10000"/>
                <a:gd name="connsiteX568" fmla="*/ 321 w 10000"/>
                <a:gd name="connsiteY568" fmla="*/ 9446 h 10000"/>
                <a:gd name="connsiteX569" fmla="*/ 321 w 10000"/>
                <a:gd name="connsiteY569" fmla="*/ 9473 h 10000"/>
                <a:gd name="connsiteX570" fmla="*/ 321 w 10000"/>
                <a:gd name="connsiteY570" fmla="*/ 9500 h 10000"/>
                <a:gd name="connsiteX571" fmla="*/ 492 w 10000"/>
                <a:gd name="connsiteY571" fmla="*/ 9534 h 10000"/>
                <a:gd name="connsiteX572" fmla="*/ 663 w 10000"/>
                <a:gd name="connsiteY572" fmla="*/ 9554 h 10000"/>
                <a:gd name="connsiteX573" fmla="*/ 834 w 10000"/>
                <a:gd name="connsiteY573" fmla="*/ 9581 h 10000"/>
                <a:gd name="connsiteX574" fmla="*/ 1016 w 10000"/>
                <a:gd name="connsiteY574" fmla="*/ 9588 h 10000"/>
                <a:gd name="connsiteX575" fmla="*/ 1369 w 10000"/>
                <a:gd name="connsiteY575" fmla="*/ 9602 h 10000"/>
                <a:gd name="connsiteX576" fmla="*/ 1733 w 10000"/>
                <a:gd name="connsiteY576" fmla="*/ 9588 h 10000"/>
                <a:gd name="connsiteX577" fmla="*/ 2096 w 10000"/>
                <a:gd name="connsiteY577" fmla="*/ 9575 h 10000"/>
                <a:gd name="connsiteX578" fmla="*/ 2460 w 10000"/>
                <a:gd name="connsiteY578" fmla="*/ 9561 h 10000"/>
                <a:gd name="connsiteX579" fmla="*/ 2813 w 10000"/>
                <a:gd name="connsiteY579" fmla="*/ 9554 h 10000"/>
                <a:gd name="connsiteX580" fmla="*/ 3176 w 10000"/>
                <a:gd name="connsiteY580" fmla="*/ 9561 h 10000"/>
                <a:gd name="connsiteX581" fmla="*/ 3176 w 10000"/>
                <a:gd name="connsiteY581" fmla="*/ 9581 h 10000"/>
                <a:gd name="connsiteX582" fmla="*/ 3187 w 10000"/>
                <a:gd name="connsiteY582" fmla="*/ 9602 h 10000"/>
                <a:gd name="connsiteX583" fmla="*/ 3187 w 10000"/>
                <a:gd name="connsiteY583" fmla="*/ 9615 h 10000"/>
                <a:gd name="connsiteX584" fmla="*/ 3187 w 10000"/>
                <a:gd name="connsiteY584" fmla="*/ 9635 h 10000"/>
                <a:gd name="connsiteX585" fmla="*/ 3209 w 10000"/>
                <a:gd name="connsiteY585" fmla="*/ 9662 h 10000"/>
                <a:gd name="connsiteX586" fmla="*/ 3219 w 10000"/>
                <a:gd name="connsiteY586" fmla="*/ 9683 h 10000"/>
                <a:gd name="connsiteX587" fmla="*/ 3219 w 10000"/>
                <a:gd name="connsiteY587" fmla="*/ 9696 h 10000"/>
                <a:gd name="connsiteX588" fmla="*/ 3241 w 10000"/>
                <a:gd name="connsiteY588" fmla="*/ 9716 h 10000"/>
                <a:gd name="connsiteX589" fmla="*/ 3262 w 10000"/>
                <a:gd name="connsiteY589" fmla="*/ 9743 h 10000"/>
                <a:gd name="connsiteX590" fmla="*/ 3294 w 10000"/>
                <a:gd name="connsiteY590" fmla="*/ 9764 h 10000"/>
                <a:gd name="connsiteX591" fmla="*/ 3326 w 10000"/>
                <a:gd name="connsiteY591" fmla="*/ 9784 h 10000"/>
                <a:gd name="connsiteX592" fmla="*/ 3348 w 10000"/>
                <a:gd name="connsiteY592" fmla="*/ 9797 h 10000"/>
                <a:gd name="connsiteX593" fmla="*/ 3390 w 10000"/>
                <a:gd name="connsiteY593" fmla="*/ 9818 h 10000"/>
                <a:gd name="connsiteX594" fmla="*/ 3422 w 10000"/>
                <a:gd name="connsiteY594" fmla="*/ 9838 h 10000"/>
                <a:gd name="connsiteX595" fmla="*/ 3465 w 10000"/>
                <a:gd name="connsiteY595" fmla="*/ 9845 h 10000"/>
                <a:gd name="connsiteX596" fmla="*/ 3497 w 10000"/>
                <a:gd name="connsiteY596" fmla="*/ 9865 h 10000"/>
                <a:gd name="connsiteX597" fmla="*/ 3529 w 10000"/>
                <a:gd name="connsiteY597" fmla="*/ 9865 h 10000"/>
                <a:gd name="connsiteX598" fmla="*/ 3540 w 10000"/>
                <a:gd name="connsiteY598" fmla="*/ 9872 h 10000"/>
                <a:gd name="connsiteX599" fmla="*/ 3551 w 10000"/>
                <a:gd name="connsiteY599" fmla="*/ 9872 h 10000"/>
                <a:gd name="connsiteX600" fmla="*/ 3572 w 10000"/>
                <a:gd name="connsiteY600" fmla="*/ 9872 h 10000"/>
                <a:gd name="connsiteX601" fmla="*/ 3583 w 10000"/>
                <a:gd name="connsiteY601" fmla="*/ 9872 h 10000"/>
                <a:gd name="connsiteX602" fmla="*/ 3594 w 10000"/>
                <a:gd name="connsiteY602" fmla="*/ 9872 h 10000"/>
                <a:gd name="connsiteX603" fmla="*/ 3615 w 10000"/>
                <a:gd name="connsiteY603" fmla="*/ 9872 h 10000"/>
                <a:gd name="connsiteX604" fmla="*/ 3626 w 10000"/>
                <a:gd name="connsiteY604" fmla="*/ 9872 h 10000"/>
                <a:gd name="connsiteX605" fmla="*/ 3658 w 10000"/>
                <a:gd name="connsiteY605" fmla="*/ 9892 h 10000"/>
                <a:gd name="connsiteX606" fmla="*/ 3679 w 10000"/>
                <a:gd name="connsiteY606" fmla="*/ 9899 h 10000"/>
                <a:gd name="connsiteX607" fmla="*/ 3711 w 10000"/>
                <a:gd name="connsiteY607" fmla="*/ 9905 h 10000"/>
                <a:gd name="connsiteX608" fmla="*/ 3743 w 10000"/>
                <a:gd name="connsiteY608" fmla="*/ 9905 h 10000"/>
                <a:gd name="connsiteX609" fmla="*/ 3786 w 10000"/>
                <a:gd name="connsiteY609" fmla="*/ 9905 h 10000"/>
                <a:gd name="connsiteX610" fmla="*/ 3818 w 10000"/>
                <a:gd name="connsiteY610" fmla="*/ 9919 h 10000"/>
                <a:gd name="connsiteX611" fmla="*/ 3861 w 10000"/>
                <a:gd name="connsiteY611" fmla="*/ 9926 h 10000"/>
                <a:gd name="connsiteX612" fmla="*/ 3872 w 10000"/>
                <a:gd name="connsiteY612" fmla="*/ 9946 h 10000"/>
                <a:gd name="connsiteX613" fmla="*/ 3947 w 10000"/>
                <a:gd name="connsiteY613" fmla="*/ 9953 h 10000"/>
                <a:gd name="connsiteX614" fmla="*/ 4000 w 10000"/>
                <a:gd name="connsiteY614" fmla="*/ 9966 h 10000"/>
                <a:gd name="connsiteX615" fmla="*/ 4075 w 10000"/>
                <a:gd name="connsiteY615" fmla="*/ 9973 h 10000"/>
                <a:gd name="connsiteX616" fmla="*/ 4128 w 10000"/>
                <a:gd name="connsiteY616" fmla="*/ 9973 h 10000"/>
                <a:gd name="connsiteX617" fmla="*/ 4203 w 10000"/>
                <a:gd name="connsiteY617" fmla="*/ 9980 h 10000"/>
                <a:gd name="connsiteX618" fmla="*/ 4278 w 10000"/>
                <a:gd name="connsiteY618" fmla="*/ 9993 h 10000"/>
                <a:gd name="connsiteX619" fmla="*/ 4332 w 10000"/>
                <a:gd name="connsiteY619" fmla="*/ 9993 h 10000"/>
                <a:gd name="connsiteX620" fmla="*/ 4406 w 10000"/>
                <a:gd name="connsiteY62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21 w 10000"/>
                <a:gd name="connsiteY522" fmla="*/ 6435 h 10000"/>
                <a:gd name="connsiteX523" fmla="*/ 2417 w 10000"/>
                <a:gd name="connsiteY523" fmla="*/ 6482 h 10000"/>
                <a:gd name="connsiteX524" fmla="*/ 2513 w 10000"/>
                <a:gd name="connsiteY524" fmla="*/ 6516 h 10000"/>
                <a:gd name="connsiteX525" fmla="*/ 2631 w 10000"/>
                <a:gd name="connsiteY525" fmla="*/ 6543 h 10000"/>
                <a:gd name="connsiteX526" fmla="*/ 2727 w 10000"/>
                <a:gd name="connsiteY526" fmla="*/ 6556 h 10000"/>
                <a:gd name="connsiteX527" fmla="*/ 2845 w 10000"/>
                <a:gd name="connsiteY527" fmla="*/ 6563 h 10000"/>
                <a:gd name="connsiteX528" fmla="*/ 2973 w 10000"/>
                <a:gd name="connsiteY528" fmla="*/ 6570 h 10000"/>
                <a:gd name="connsiteX529" fmla="*/ 3091 w 10000"/>
                <a:gd name="connsiteY529" fmla="*/ 6570 h 10000"/>
                <a:gd name="connsiteX530" fmla="*/ 3209 w 10000"/>
                <a:gd name="connsiteY530" fmla="*/ 6563 h 10000"/>
                <a:gd name="connsiteX531" fmla="*/ 3209 w 10000"/>
                <a:gd name="connsiteY531" fmla="*/ 6590 h 10000"/>
                <a:gd name="connsiteX532" fmla="*/ 3187 w 10000"/>
                <a:gd name="connsiteY532" fmla="*/ 6624 h 10000"/>
                <a:gd name="connsiteX533" fmla="*/ 3187 w 10000"/>
                <a:gd name="connsiteY533" fmla="*/ 6651 h 10000"/>
                <a:gd name="connsiteX534" fmla="*/ 3187 w 10000"/>
                <a:gd name="connsiteY534" fmla="*/ 6678 h 10000"/>
                <a:gd name="connsiteX535" fmla="*/ 3176 w 10000"/>
                <a:gd name="connsiteY535" fmla="*/ 6712 h 10000"/>
                <a:gd name="connsiteX536" fmla="*/ 3176 w 10000"/>
                <a:gd name="connsiteY536" fmla="*/ 6739 h 10000"/>
                <a:gd name="connsiteX537" fmla="*/ 3166 w 10000"/>
                <a:gd name="connsiteY537" fmla="*/ 6766 h 10000"/>
                <a:gd name="connsiteX538" fmla="*/ 3166 w 10000"/>
                <a:gd name="connsiteY538" fmla="*/ 6793 h 10000"/>
                <a:gd name="connsiteX539" fmla="*/ 3134 w 10000"/>
                <a:gd name="connsiteY539" fmla="*/ 6989 h 10000"/>
                <a:gd name="connsiteX540" fmla="*/ 3134 w 10000"/>
                <a:gd name="connsiteY540" fmla="*/ 7184 h 10000"/>
                <a:gd name="connsiteX541" fmla="*/ 3144 w 10000"/>
                <a:gd name="connsiteY541" fmla="*/ 7380 h 10000"/>
                <a:gd name="connsiteX542" fmla="*/ 3176 w 10000"/>
                <a:gd name="connsiteY542" fmla="*/ 7576 h 10000"/>
                <a:gd name="connsiteX543" fmla="*/ 3219 w 10000"/>
                <a:gd name="connsiteY543" fmla="*/ 7765 h 10000"/>
                <a:gd name="connsiteX544" fmla="*/ 3283 w 10000"/>
                <a:gd name="connsiteY544" fmla="*/ 7968 h 10000"/>
                <a:gd name="connsiteX545" fmla="*/ 3348 w 10000"/>
                <a:gd name="connsiteY545" fmla="*/ 8157 h 10000"/>
                <a:gd name="connsiteX546" fmla="*/ 3422 w 10000"/>
                <a:gd name="connsiteY546" fmla="*/ 8339 h 10000"/>
                <a:gd name="connsiteX547" fmla="*/ 3711 w 10000"/>
                <a:gd name="connsiteY547" fmla="*/ 8852 h 10000"/>
                <a:gd name="connsiteX548" fmla="*/ 3294 w 10000"/>
                <a:gd name="connsiteY548" fmla="*/ 8832 h 10000"/>
                <a:gd name="connsiteX549" fmla="*/ 2856 w 10000"/>
                <a:gd name="connsiteY549" fmla="*/ 8832 h 10000"/>
                <a:gd name="connsiteX550" fmla="*/ 2642 w 10000"/>
                <a:gd name="connsiteY550" fmla="*/ 8832 h 10000"/>
                <a:gd name="connsiteX551" fmla="*/ 2428 w 10000"/>
                <a:gd name="connsiteY551" fmla="*/ 8845 h 10000"/>
                <a:gd name="connsiteX552" fmla="*/ 2214 w 10000"/>
                <a:gd name="connsiteY552" fmla="*/ 8859 h 10000"/>
                <a:gd name="connsiteX553" fmla="*/ 1989 w 10000"/>
                <a:gd name="connsiteY553" fmla="*/ 8879 h 10000"/>
                <a:gd name="connsiteX554" fmla="*/ 1786 w 10000"/>
                <a:gd name="connsiteY554" fmla="*/ 8906 h 10000"/>
                <a:gd name="connsiteX555" fmla="*/ 1572 w 10000"/>
                <a:gd name="connsiteY555" fmla="*/ 8933 h 10000"/>
                <a:gd name="connsiteX556" fmla="*/ 1369 w 10000"/>
                <a:gd name="connsiteY556" fmla="*/ 8967 h 10000"/>
                <a:gd name="connsiteX557" fmla="*/ 1166 w 10000"/>
                <a:gd name="connsiteY557" fmla="*/ 9014 h 10000"/>
                <a:gd name="connsiteX558" fmla="*/ 984 w 10000"/>
                <a:gd name="connsiteY558" fmla="*/ 9068 h 10000"/>
                <a:gd name="connsiteX559" fmla="*/ 791 w 10000"/>
                <a:gd name="connsiteY559" fmla="*/ 9136 h 10000"/>
                <a:gd name="connsiteX560" fmla="*/ 610 w 10000"/>
                <a:gd name="connsiteY560" fmla="*/ 9196 h 10000"/>
                <a:gd name="connsiteX561" fmla="*/ 439 w 10000"/>
                <a:gd name="connsiteY561" fmla="*/ 9278 h 10000"/>
                <a:gd name="connsiteX562" fmla="*/ 406 w 10000"/>
                <a:gd name="connsiteY562" fmla="*/ 9305 h 10000"/>
                <a:gd name="connsiteX563" fmla="*/ 385 w 10000"/>
                <a:gd name="connsiteY563" fmla="*/ 9332 h 10000"/>
                <a:gd name="connsiteX564" fmla="*/ 364 w 10000"/>
                <a:gd name="connsiteY564" fmla="*/ 9359 h 10000"/>
                <a:gd name="connsiteX565" fmla="*/ 342 w 10000"/>
                <a:gd name="connsiteY565" fmla="*/ 9392 h 10000"/>
                <a:gd name="connsiteX566" fmla="*/ 332 w 10000"/>
                <a:gd name="connsiteY566" fmla="*/ 9419 h 10000"/>
                <a:gd name="connsiteX567" fmla="*/ 321 w 10000"/>
                <a:gd name="connsiteY567" fmla="*/ 9446 h 10000"/>
                <a:gd name="connsiteX568" fmla="*/ 321 w 10000"/>
                <a:gd name="connsiteY568" fmla="*/ 9473 h 10000"/>
                <a:gd name="connsiteX569" fmla="*/ 321 w 10000"/>
                <a:gd name="connsiteY569" fmla="*/ 9500 h 10000"/>
                <a:gd name="connsiteX570" fmla="*/ 492 w 10000"/>
                <a:gd name="connsiteY570" fmla="*/ 9534 h 10000"/>
                <a:gd name="connsiteX571" fmla="*/ 663 w 10000"/>
                <a:gd name="connsiteY571" fmla="*/ 9554 h 10000"/>
                <a:gd name="connsiteX572" fmla="*/ 834 w 10000"/>
                <a:gd name="connsiteY572" fmla="*/ 9581 h 10000"/>
                <a:gd name="connsiteX573" fmla="*/ 1016 w 10000"/>
                <a:gd name="connsiteY573" fmla="*/ 9588 h 10000"/>
                <a:gd name="connsiteX574" fmla="*/ 1369 w 10000"/>
                <a:gd name="connsiteY574" fmla="*/ 9602 h 10000"/>
                <a:gd name="connsiteX575" fmla="*/ 1733 w 10000"/>
                <a:gd name="connsiteY575" fmla="*/ 9588 h 10000"/>
                <a:gd name="connsiteX576" fmla="*/ 2096 w 10000"/>
                <a:gd name="connsiteY576" fmla="*/ 9575 h 10000"/>
                <a:gd name="connsiteX577" fmla="*/ 2460 w 10000"/>
                <a:gd name="connsiteY577" fmla="*/ 9561 h 10000"/>
                <a:gd name="connsiteX578" fmla="*/ 2813 w 10000"/>
                <a:gd name="connsiteY578" fmla="*/ 9554 h 10000"/>
                <a:gd name="connsiteX579" fmla="*/ 3176 w 10000"/>
                <a:gd name="connsiteY579" fmla="*/ 9561 h 10000"/>
                <a:gd name="connsiteX580" fmla="*/ 3176 w 10000"/>
                <a:gd name="connsiteY580" fmla="*/ 9581 h 10000"/>
                <a:gd name="connsiteX581" fmla="*/ 3187 w 10000"/>
                <a:gd name="connsiteY581" fmla="*/ 9602 h 10000"/>
                <a:gd name="connsiteX582" fmla="*/ 3187 w 10000"/>
                <a:gd name="connsiteY582" fmla="*/ 9615 h 10000"/>
                <a:gd name="connsiteX583" fmla="*/ 3187 w 10000"/>
                <a:gd name="connsiteY583" fmla="*/ 9635 h 10000"/>
                <a:gd name="connsiteX584" fmla="*/ 3209 w 10000"/>
                <a:gd name="connsiteY584" fmla="*/ 9662 h 10000"/>
                <a:gd name="connsiteX585" fmla="*/ 3219 w 10000"/>
                <a:gd name="connsiteY585" fmla="*/ 9683 h 10000"/>
                <a:gd name="connsiteX586" fmla="*/ 3219 w 10000"/>
                <a:gd name="connsiteY586" fmla="*/ 9696 h 10000"/>
                <a:gd name="connsiteX587" fmla="*/ 3241 w 10000"/>
                <a:gd name="connsiteY587" fmla="*/ 9716 h 10000"/>
                <a:gd name="connsiteX588" fmla="*/ 3262 w 10000"/>
                <a:gd name="connsiteY588" fmla="*/ 9743 h 10000"/>
                <a:gd name="connsiteX589" fmla="*/ 3294 w 10000"/>
                <a:gd name="connsiteY589" fmla="*/ 9764 h 10000"/>
                <a:gd name="connsiteX590" fmla="*/ 3326 w 10000"/>
                <a:gd name="connsiteY590" fmla="*/ 9784 h 10000"/>
                <a:gd name="connsiteX591" fmla="*/ 3348 w 10000"/>
                <a:gd name="connsiteY591" fmla="*/ 9797 h 10000"/>
                <a:gd name="connsiteX592" fmla="*/ 3390 w 10000"/>
                <a:gd name="connsiteY592" fmla="*/ 9818 h 10000"/>
                <a:gd name="connsiteX593" fmla="*/ 3422 w 10000"/>
                <a:gd name="connsiteY593" fmla="*/ 9838 h 10000"/>
                <a:gd name="connsiteX594" fmla="*/ 3465 w 10000"/>
                <a:gd name="connsiteY594" fmla="*/ 9845 h 10000"/>
                <a:gd name="connsiteX595" fmla="*/ 3497 w 10000"/>
                <a:gd name="connsiteY595" fmla="*/ 9865 h 10000"/>
                <a:gd name="connsiteX596" fmla="*/ 3529 w 10000"/>
                <a:gd name="connsiteY596" fmla="*/ 9865 h 10000"/>
                <a:gd name="connsiteX597" fmla="*/ 3540 w 10000"/>
                <a:gd name="connsiteY597" fmla="*/ 9872 h 10000"/>
                <a:gd name="connsiteX598" fmla="*/ 3551 w 10000"/>
                <a:gd name="connsiteY598" fmla="*/ 9872 h 10000"/>
                <a:gd name="connsiteX599" fmla="*/ 3572 w 10000"/>
                <a:gd name="connsiteY599" fmla="*/ 9872 h 10000"/>
                <a:gd name="connsiteX600" fmla="*/ 3583 w 10000"/>
                <a:gd name="connsiteY600" fmla="*/ 9872 h 10000"/>
                <a:gd name="connsiteX601" fmla="*/ 3594 w 10000"/>
                <a:gd name="connsiteY601" fmla="*/ 9872 h 10000"/>
                <a:gd name="connsiteX602" fmla="*/ 3615 w 10000"/>
                <a:gd name="connsiteY602" fmla="*/ 9872 h 10000"/>
                <a:gd name="connsiteX603" fmla="*/ 3626 w 10000"/>
                <a:gd name="connsiteY603" fmla="*/ 9872 h 10000"/>
                <a:gd name="connsiteX604" fmla="*/ 3658 w 10000"/>
                <a:gd name="connsiteY604" fmla="*/ 9892 h 10000"/>
                <a:gd name="connsiteX605" fmla="*/ 3679 w 10000"/>
                <a:gd name="connsiteY605" fmla="*/ 9899 h 10000"/>
                <a:gd name="connsiteX606" fmla="*/ 3711 w 10000"/>
                <a:gd name="connsiteY606" fmla="*/ 9905 h 10000"/>
                <a:gd name="connsiteX607" fmla="*/ 3743 w 10000"/>
                <a:gd name="connsiteY607" fmla="*/ 9905 h 10000"/>
                <a:gd name="connsiteX608" fmla="*/ 3786 w 10000"/>
                <a:gd name="connsiteY608" fmla="*/ 9905 h 10000"/>
                <a:gd name="connsiteX609" fmla="*/ 3818 w 10000"/>
                <a:gd name="connsiteY609" fmla="*/ 9919 h 10000"/>
                <a:gd name="connsiteX610" fmla="*/ 3861 w 10000"/>
                <a:gd name="connsiteY610" fmla="*/ 9926 h 10000"/>
                <a:gd name="connsiteX611" fmla="*/ 3872 w 10000"/>
                <a:gd name="connsiteY611" fmla="*/ 9946 h 10000"/>
                <a:gd name="connsiteX612" fmla="*/ 3947 w 10000"/>
                <a:gd name="connsiteY612" fmla="*/ 9953 h 10000"/>
                <a:gd name="connsiteX613" fmla="*/ 4000 w 10000"/>
                <a:gd name="connsiteY613" fmla="*/ 9966 h 10000"/>
                <a:gd name="connsiteX614" fmla="*/ 4075 w 10000"/>
                <a:gd name="connsiteY614" fmla="*/ 9973 h 10000"/>
                <a:gd name="connsiteX615" fmla="*/ 4128 w 10000"/>
                <a:gd name="connsiteY615" fmla="*/ 9973 h 10000"/>
                <a:gd name="connsiteX616" fmla="*/ 4203 w 10000"/>
                <a:gd name="connsiteY616" fmla="*/ 9980 h 10000"/>
                <a:gd name="connsiteX617" fmla="*/ 4278 w 10000"/>
                <a:gd name="connsiteY617" fmla="*/ 9993 h 10000"/>
                <a:gd name="connsiteX618" fmla="*/ 4332 w 10000"/>
                <a:gd name="connsiteY618" fmla="*/ 9993 h 10000"/>
                <a:gd name="connsiteX619" fmla="*/ 4406 w 10000"/>
                <a:gd name="connsiteY61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2321 w 10000"/>
                <a:gd name="connsiteY521" fmla="*/ 6435 h 10000"/>
                <a:gd name="connsiteX522" fmla="*/ 2417 w 10000"/>
                <a:gd name="connsiteY522" fmla="*/ 6482 h 10000"/>
                <a:gd name="connsiteX523" fmla="*/ 2513 w 10000"/>
                <a:gd name="connsiteY523" fmla="*/ 6516 h 10000"/>
                <a:gd name="connsiteX524" fmla="*/ 2631 w 10000"/>
                <a:gd name="connsiteY524" fmla="*/ 6543 h 10000"/>
                <a:gd name="connsiteX525" fmla="*/ 2727 w 10000"/>
                <a:gd name="connsiteY525" fmla="*/ 6556 h 10000"/>
                <a:gd name="connsiteX526" fmla="*/ 2845 w 10000"/>
                <a:gd name="connsiteY526" fmla="*/ 6563 h 10000"/>
                <a:gd name="connsiteX527" fmla="*/ 2973 w 10000"/>
                <a:gd name="connsiteY527" fmla="*/ 6570 h 10000"/>
                <a:gd name="connsiteX528" fmla="*/ 3091 w 10000"/>
                <a:gd name="connsiteY528" fmla="*/ 6570 h 10000"/>
                <a:gd name="connsiteX529" fmla="*/ 3209 w 10000"/>
                <a:gd name="connsiteY529" fmla="*/ 6563 h 10000"/>
                <a:gd name="connsiteX530" fmla="*/ 3209 w 10000"/>
                <a:gd name="connsiteY530" fmla="*/ 6590 h 10000"/>
                <a:gd name="connsiteX531" fmla="*/ 3187 w 10000"/>
                <a:gd name="connsiteY531" fmla="*/ 6624 h 10000"/>
                <a:gd name="connsiteX532" fmla="*/ 3187 w 10000"/>
                <a:gd name="connsiteY532" fmla="*/ 6651 h 10000"/>
                <a:gd name="connsiteX533" fmla="*/ 3187 w 10000"/>
                <a:gd name="connsiteY533" fmla="*/ 6678 h 10000"/>
                <a:gd name="connsiteX534" fmla="*/ 3176 w 10000"/>
                <a:gd name="connsiteY534" fmla="*/ 6712 h 10000"/>
                <a:gd name="connsiteX535" fmla="*/ 3176 w 10000"/>
                <a:gd name="connsiteY535" fmla="*/ 6739 h 10000"/>
                <a:gd name="connsiteX536" fmla="*/ 3166 w 10000"/>
                <a:gd name="connsiteY536" fmla="*/ 6766 h 10000"/>
                <a:gd name="connsiteX537" fmla="*/ 3166 w 10000"/>
                <a:gd name="connsiteY537" fmla="*/ 6793 h 10000"/>
                <a:gd name="connsiteX538" fmla="*/ 3134 w 10000"/>
                <a:gd name="connsiteY538" fmla="*/ 6989 h 10000"/>
                <a:gd name="connsiteX539" fmla="*/ 3134 w 10000"/>
                <a:gd name="connsiteY539" fmla="*/ 7184 h 10000"/>
                <a:gd name="connsiteX540" fmla="*/ 3144 w 10000"/>
                <a:gd name="connsiteY540" fmla="*/ 7380 h 10000"/>
                <a:gd name="connsiteX541" fmla="*/ 3176 w 10000"/>
                <a:gd name="connsiteY541" fmla="*/ 7576 h 10000"/>
                <a:gd name="connsiteX542" fmla="*/ 3219 w 10000"/>
                <a:gd name="connsiteY542" fmla="*/ 7765 h 10000"/>
                <a:gd name="connsiteX543" fmla="*/ 3283 w 10000"/>
                <a:gd name="connsiteY543" fmla="*/ 7968 h 10000"/>
                <a:gd name="connsiteX544" fmla="*/ 3348 w 10000"/>
                <a:gd name="connsiteY544" fmla="*/ 8157 h 10000"/>
                <a:gd name="connsiteX545" fmla="*/ 3422 w 10000"/>
                <a:gd name="connsiteY545" fmla="*/ 8339 h 10000"/>
                <a:gd name="connsiteX546" fmla="*/ 3711 w 10000"/>
                <a:gd name="connsiteY546" fmla="*/ 8852 h 10000"/>
                <a:gd name="connsiteX547" fmla="*/ 3294 w 10000"/>
                <a:gd name="connsiteY547" fmla="*/ 8832 h 10000"/>
                <a:gd name="connsiteX548" fmla="*/ 2856 w 10000"/>
                <a:gd name="connsiteY548" fmla="*/ 8832 h 10000"/>
                <a:gd name="connsiteX549" fmla="*/ 2642 w 10000"/>
                <a:gd name="connsiteY549" fmla="*/ 8832 h 10000"/>
                <a:gd name="connsiteX550" fmla="*/ 2428 w 10000"/>
                <a:gd name="connsiteY550" fmla="*/ 8845 h 10000"/>
                <a:gd name="connsiteX551" fmla="*/ 2214 w 10000"/>
                <a:gd name="connsiteY551" fmla="*/ 8859 h 10000"/>
                <a:gd name="connsiteX552" fmla="*/ 1989 w 10000"/>
                <a:gd name="connsiteY552" fmla="*/ 8879 h 10000"/>
                <a:gd name="connsiteX553" fmla="*/ 1786 w 10000"/>
                <a:gd name="connsiteY553" fmla="*/ 8906 h 10000"/>
                <a:gd name="connsiteX554" fmla="*/ 1572 w 10000"/>
                <a:gd name="connsiteY554" fmla="*/ 8933 h 10000"/>
                <a:gd name="connsiteX555" fmla="*/ 1369 w 10000"/>
                <a:gd name="connsiteY555" fmla="*/ 8967 h 10000"/>
                <a:gd name="connsiteX556" fmla="*/ 1166 w 10000"/>
                <a:gd name="connsiteY556" fmla="*/ 9014 h 10000"/>
                <a:gd name="connsiteX557" fmla="*/ 984 w 10000"/>
                <a:gd name="connsiteY557" fmla="*/ 9068 h 10000"/>
                <a:gd name="connsiteX558" fmla="*/ 791 w 10000"/>
                <a:gd name="connsiteY558" fmla="*/ 9136 h 10000"/>
                <a:gd name="connsiteX559" fmla="*/ 610 w 10000"/>
                <a:gd name="connsiteY559" fmla="*/ 9196 h 10000"/>
                <a:gd name="connsiteX560" fmla="*/ 439 w 10000"/>
                <a:gd name="connsiteY560" fmla="*/ 9278 h 10000"/>
                <a:gd name="connsiteX561" fmla="*/ 406 w 10000"/>
                <a:gd name="connsiteY561" fmla="*/ 9305 h 10000"/>
                <a:gd name="connsiteX562" fmla="*/ 385 w 10000"/>
                <a:gd name="connsiteY562" fmla="*/ 9332 h 10000"/>
                <a:gd name="connsiteX563" fmla="*/ 364 w 10000"/>
                <a:gd name="connsiteY563" fmla="*/ 9359 h 10000"/>
                <a:gd name="connsiteX564" fmla="*/ 342 w 10000"/>
                <a:gd name="connsiteY564" fmla="*/ 9392 h 10000"/>
                <a:gd name="connsiteX565" fmla="*/ 332 w 10000"/>
                <a:gd name="connsiteY565" fmla="*/ 9419 h 10000"/>
                <a:gd name="connsiteX566" fmla="*/ 321 w 10000"/>
                <a:gd name="connsiteY566" fmla="*/ 9446 h 10000"/>
                <a:gd name="connsiteX567" fmla="*/ 321 w 10000"/>
                <a:gd name="connsiteY567" fmla="*/ 9473 h 10000"/>
                <a:gd name="connsiteX568" fmla="*/ 321 w 10000"/>
                <a:gd name="connsiteY568" fmla="*/ 9500 h 10000"/>
                <a:gd name="connsiteX569" fmla="*/ 492 w 10000"/>
                <a:gd name="connsiteY569" fmla="*/ 9534 h 10000"/>
                <a:gd name="connsiteX570" fmla="*/ 663 w 10000"/>
                <a:gd name="connsiteY570" fmla="*/ 9554 h 10000"/>
                <a:gd name="connsiteX571" fmla="*/ 834 w 10000"/>
                <a:gd name="connsiteY571" fmla="*/ 9581 h 10000"/>
                <a:gd name="connsiteX572" fmla="*/ 1016 w 10000"/>
                <a:gd name="connsiteY572" fmla="*/ 9588 h 10000"/>
                <a:gd name="connsiteX573" fmla="*/ 1369 w 10000"/>
                <a:gd name="connsiteY573" fmla="*/ 9602 h 10000"/>
                <a:gd name="connsiteX574" fmla="*/ 1733 w 10000"/>
                <a:gd name="connsiteY574" fmla="*/ 9588 h 10000"/>
                <a:gd name="connsiteX575" fmla="*/ 2096 w 10000"/>
                <a:gd name="connsiteY575" fmla="*/ 9575 h 10000"/>
                <a:gd name="connsiteX576" fmla="*/ 2460 w 10000"/>
                <a:gd name="connsiteY576" fmla="*/ 9561 h 10000"/>
                <a:gd name="connsiteX577" fmla="*/ 2813 w 10000"/>
                <a:gd name="connsiteY577" fmla="*/ 9554 h 10000"/>
                <a:gd name="connsiteX578" fmla="*/ 3176 w 10000"/>
                <a:gd name="connsiteY578" fmla="*/ 9561 h 10000"/>
                <a:gd name="connsiteX579" fmla="*/ 3176 w 10000"/>
                <a:gd name="connsiteY579" fmla="*/ 9581 h 10000"/>
                <a:gd name="connsiteX580" fmla="*/ 3187 w 10000"/>
                <a:gd name="connsiteY580" fmla="*/ 9602 h 10000"/>
                <a:gd name="connsiteX581" fmla="*/ 3187 w 10000"/>
                <a:gd name="connsiteY581" fmla="*/ 9615 h 10000"/>
                <a:gd name="connsiteX582" fmla="*/ 3187 w 10000"/>
                <a:gd name="connsiteY582" fmla="*/ 9635 h 10000"/>
                <a:gd name="connsiteX583" fmla="*/ 3209 w 10000"/>
                <a:gd name="connsiteY583" fmla="*/ 9662 h 10000"/>
                <a:gd name="connsiteX584" fmla="*/ 3219 w 10000"/>
                <a:gd name="connsiteY584" fmla="*/ 9683 h 10000"/>
                <a:gd name="connsiteX585" fmla="*/ 3219 w 10000"/>
                <a:gd name="connsiteY585" fmla="*/ 9696 h 10000"/>
                <a:gd name="connsiteX586" fmla="*/ 3241 w 10000"/>
                <a:gd name="connsiteY586" fmla="*/ 9716 h 10000"/>
                <a:gd name="connsiteX587" fmla="*/ 3262 w 10000"/>
                <a:gd name="connsiteY587" fmla="*/ 9743 h 10000"/>
                <a:gd name="connsiteX588" fmla="*/ 3294 w 10000"/>
                <a:gd name="connsiteY588" fmla="*/ 9764 h 10000"/>
                <a:gd name="connsiteX589" fmla="*/ 3326 w 10000"/>
                <a:gd name="connsiteY589" fmla="*/ 9784 h 10000"/>
                <a:gd name="connsiteX590" fmla="*/ 3348 w 10000"/>
                <a:gd name="connsiteY590" fmla="*/ 9797 h 10000"/>
                <a:gd name="connsiteX591" fmla="*/ 3390 w 10000"/>
                <a:gd name="connsiteY591" fmla="*/ 9818 h 10000"/>
                <a:gd name="connsiteX592" fmla="*/ 3422 w 10000"/>
                <a:gd name="connsiteY592" fmla="*/ 9838 h 10000"/>
                <a:gd name="connsiteX593" fmla="*/ 3465 w 10000"/>
                <a:gd name="connsiteY593" fmla="*/ 9845 h 10000"/>
                <a:gd name="connsiteX594" fmla="*/ 3497 w 10000"/>
                <a:gd name="connsiteY594" fmla="*/ 9865 h 10000"/>
                <a:gd name="connsiteX595" fmla="*/ 3529 w 10000"/>
                <a:gd name="connsiteY595" fmla="*/ 9865 h 10000"/>
                <a:gd name="connsiteX596" fmla="*/ 3540 w 10000"/>
                <a:gd name="connsiteY596" fmla="*/ 9872 h 10000"/>
                <a:gd name="connsiteX597" fmla="*/ 3551 w 10000"/>
                <a:gd name="connsiteY597" fmla="*/ 9872 h 10000"/>
                <a:gd name="connsiteX598" fmla="*/ 3572 w 10000"/>
                <a:gd name="connsiteY598" fmla="*/ 9872 h 10000"/>
                <a:gd name="connsiteX599" fmla="*/ 3583 w 10000"/>
                <a:gd name="connsiteY599" fmla="*/ 9872 h 10000"/>
                <a:gd name="connsiteX600" fmla="*/ 3594 w 10000"/>
                <a:gd name="connsiteY600" fmla="*/ 9872 h 10000"/>
                <a:gd name="connsiteX601" fmla="*/ 3615 w 10000"/>
                <a:gd name="connsiteY601" fmla="*/ 9872 h 10000"/>
                <a:gd name="connsiteX602" fmla="*/ 3626 w 10000"/>
                <a:gd name="connsiteY602" fmla="*/ 9872 h 10000"/>
                <a:gd name="connsiteX603" fmla="*/ 3658 w 10000"/>
                <a:gd name="connsiteY603" fmla="*/ 9892 h 10000"/>
                <a:gd name="connsiteX604" fmla="*/ 3679 w 10000"/>
                <a:gd name="connsiteY604" fmla="*/ 9899 h 10000"/>
                <a:gd name="connsiteX605" fmla="*/ 3711 w 10000"/>
                <a:gd name="connsiteY605" fmla="*/ 9905 h 10000"/>
                <a:gd name="connsiteX606" fmla="*/ 3743 w 10000"/>
                <a:gd name="connsiteY606" fmla="*/ 9905 h 10000"/>
                <a:gd name="connsiteX607" fmla="*/ 3786 w 10000"/>
                <a:gd name="connsiteY607" fmla="*/ 9905 h 10000"/>
                <a:gd name="connsiteX608" fmla="*/ 3818 w 10000"/>
                <a:gd name="connsiteY608" fmla="*/ 9919 h 10000"/>
                <a:gd name="connsiteX609" fmla="*/ 3861 w 10000"/>
                <a:gd name="connsiteY609" fmla="*/ 9926 h 10000"/>
                <a:gd name="connsiteX610" fmla="*/ 3872 w 10000"/>
                <a:gd name="connsiteY610" fmla="*/ 9946 h 10000"/>
                <a:gd name="connsiteX611" fmla="*/ 3947 w 10000"/>
                <a:gd name="connsiteY611" fmla="*/ 9953 h 10000"/>
                <a:gd name="connsiteX612" fmla="*/ 4000 w 10000"/>
                <a:gd name="connsiteY612" fmla="*/ 9966 h 10000"/>
                <a:gd name="connsiteX613" fmla="*/ 4075 w 10000"/>
                <a:gd name="connsiteY613" fmla="*/ 9973 h 10000"/>
                <a:gd name="connsiteX614" fmla="*/ 4128 w 10000"/>
                <a:gd name="connsiteY614" fmla="*/ 9973 h 10000"/>
                <a:gd name="connsiteX615" fmla="*/ 4203 w 10000"/>
                <a:gd name="connsiteY615" fmla="*/ 9980 h 10000"/>
                <a:gd name="connsiteX616" fmla="*/ 4278 w 10000"/>
                <a:gd name="connsiteY616" fmla="*/ 9993 h 10000"/>
                <a:gd name="connsiteX617" fmla="*/ 4332 w 10000"/>
                <a:gd name="connsiteY617" fmla="*/ 9993 h 10000"/>
                <a:gd name="connsiteX618" fmla="*/ 4406 w 10000"/>
                <a:gd name="connsiteY61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2321 w 10000"/>
                <a:gd name="connsiteY520" fmla="*/ 6435 h 10000"/>
                <a:gd name="connsiteX521" fmla="*/ 2417 w 10000"/>
                <a:gd name="connsiteY521" fmla="*/ 6482 h 10000"/>
                <a:gd name="connsiteX522" fmla="*/ 2513 w 10000"/>
                <a:gd name="connsiteY522" fmla="*/ 6516 h 10000"/>
                <a:gd name="connsiteX523" fmla="*/ 2631 w 10000"/>
                <a:gd name="connsiteY523" fmla="*/ 6543 h 10000"/>
                <a:gd name="connsiteX524" fmla="*/ 2727 w 10000"/>
                <a:gd name="connsiteY524" fmla="*/ 6556 h 10000"/>
                <a:gd name="connsiteX525" fmla="*/ 2845 w 10000"/>
                <a:gd name="connsiteY525" fmla="*/ 6563 h 10000"/>
                <a:gd name="connsiteX526" fmla="*/ 2973 w 10000"/>
                <a:gd name="connsiteY526" fmla="*/ 6570 h 10000"/>
                <a:gd name="connsiteX527" fmla="*/ 3091 w 10000"/>
                <a:gd name="connsiteY527" fmla="*/ 6570 h 10000"/>
                <a:gd name="connsiteX528" fmla="*/ 3209 w 10000"/>
                <a:gd name="connsiteY528" fmla="*/ 6563 h 10000"/>
                <a:gd name="connsiteX529" fmla="*/ 3209 w 10000"/>
                <a:gd name="connsiteY529" fmla="*/ 6590 h 10000"/>
                <a:gd name="connsiteX530" fmla="*/ 3187 w 10000"/>
                <a:gd name="connsiteY530" fmla="*/ 6624 h 10000"/>
                <a:gd name="connsiteX531" fmla="*/ 3187 w 10000"/>
                <a:gd name="connsiteY531" fmla="*/ 6651 h 10000"/>
                <a:gd name="connsiteX532" fmla="*/ 3187 w 10000"/>
                <a:gd name="connsiteY532" fmla="*/ 6678 h 10000"/>
                <a:gd name="connsiteX533" fmla="*/ 3176 w 10000"/>
                <a:gd name="connsiteY533" fmla="*/ 6712 h 10000"/>
                <a:gd name="connsiteX534" fmla="*/ 3176 w 10000"/>
                <a:gd name="connsiteY534" fmla="*/ 6739 h 10000"/>
                <a:gd name="connsiteX535" fmla="*/ 3166 w 10000"/>
                <a:gd name="connsiteY535" fmla="*/ 6766 h 10000"/>
                <a:gd name="connsiteX536" fmla="*/ 3166 w 10000"/>
                <a:gd name="connsiteY536" fmla="*/ 6793 h 10000"/>
                <a:gd name="connsiteX537" fmla="*/ 3134 w 10000"/>
                <a:gd name="connsiteY537" fmla="*/ 6989 h 10000"/>
                <a:gd name="connsiteX538" fmla="*/ 3134 w 10000"/>
                <a:gd name="connsiteY538" fmla="*/ 7184 h 10000"/>
                <a:gd name="connsiteX539" fmla="*/ 3144 w 10000"/>
                <a:gd name="connsiteY539" fmla="*/ 7380 h 10000"/>
                <a:gd name="connsiteX540" fmla="*/ 3176 w 10000"/>
                <a:gd name="connsiteY540" fmla="*/ 7576 h 10000"/>
                <a:gd name="connsiteX541" fmla="*/ 3219 w 10000"/>
                <a:gd name="connsiteY541" fmla="*/ 7765 h 10000"/>
                <a:gd name="connsiteX542" fmla="*/ 3283 w 10000"/>
                <a:gd name="connsiteY542" fmla="*/ 7968 h 10000"/>
                <a:gd name="connsiteX543" fmla="*/ 3348 w 10000"/>
                <a:gd name="connsiteY543" fmla="*/ 8157 h 10000"/>
                <a:gd name="connsiteX544" fmla="*/ 3422 w 10000"/>
                <a:gd name="connsiteY544" fmla="*/ 8339 h 10000"/>
                <a:gd name="connsiteX545" fmla="*/ 3711 w 10000"/>
                <a:gd name="connsiteY545" fmla="*/ 8852 h 10000"/>
                <a:gd name="connsiteX546" fmla="*/ 3294 w 10000"/>
                <a:gd name="connsiteY546" fmla="*/ 8832 h 10000"/>
                <a:gd name="connsiteX547" fmla="*/ 2856 w 10000"/>
                <a:gd name="connsiteY547" fmla="*/ 8832 h 10000"/>
                <a:gd name="connsiteX548" fmla="*/ 2642 w 10000"/>
                <a:gd name="connsiteY548" fmla="*/ 8832 h 10000"/>
                <a:gd name="connsiteX549" fmla="*/ 2428 w 10000"/>
                <a:gd name="connsiteY549" fmla="*/ 8845 h 10000"/>
                <a:gd name="connsiteX550" fmla="*/ 2214 w 10000"/>
                <a:gd name="connsiteY550" fmla="*/ 8859 h 10000"/>
                <a:gd name="connsiteX551" fmla="*/ 1989 w 10000"/>
                <a:gd name="connsiteY551" fmla="*/ 8879 h 10000"/>
                <a:gd name="connsiteX552" fmla="*/ 1786 w 10000"/>
                <a:gd name="connsiteY552" fmla="*/ 8906 h 10000"/>
                <a:gd name="connsiteX553" fmla="*/ 1572 w 10000"/>
                <a:gd name="connsiteY553" fmla="*/ 8933 h 10000"/>
                <a:gd name="connsiteX554" fmla="*/ 1369 w 10000"/>
                <a:gd name="connsiteY554" fmla="*/ 8967 h 10000"/>
                <a:gd name="connsiteX555" fmla="*/ 1166 w 10000"/>
                <a:gd name="connsiteY555" fmla="*/ 9014 h 10000"/>
                <a:gd name="connsiteX556" fmla="*/ 984 w 10000"/>
                <a:gd name="connsiteY556" fmla="*/ 9068 h 10000"/>
                <a:gd name="connsiteX557" fmla="*/ 791 w 10000"/>
                <a:gd name="connsiteY557" fmla="*/ 9136 h 10000"/>
                <a:gd name="connsiteX558" fmla="*/ 610 w 10000"/>
                <a:gd name="connsiteY558" fmla="*/ 9196 h 10000"/>
                <a:gd name="connsiteX559" fmla="*/ 439 w 10000"/>
                <a:gd name="connsiteY559" fmla="*/ 9278 h 10000"/>
                <a:gd name="connsiteX560" fmla="*/ 406 w 10000"/>
                <a:gd name="connsiteY560" fmla="*/ 9305 h 10000"/>
                <a:gd name="connsiteX561" fmla="*/ 385 w 10000"/>
                <a:gd name="connsiteY561" fmla="*/ 9332 h 10000"/>
                <a:gd name="connsiteX562" fmla="*/ 364 w 10000"/>
                <a:gd name="connsiteY562" fmla="*/ 9359 h 10000"/>
                <a:gd name="connsiteX563" fmla="*/ 342 w 10000"/>
                <a:gd name="connsiteY563" fmla="*/ 9392 h 10000"/>
                <a:gd name="connsiteX564" fmla="*/ 332 w 10000"/>
                <a:gd name="connsiteY564" fmla="*/ 9419 h 10000"/>
                <a:gd name="connsiteX565" fmla="*/ 321 w 10000"/>
                <a:gd name="connsiteY565" fmla="*/ 9446 h 10000"/>
                <a:gd name="connsiteX566" fmla="*/ 321 w 10000"/>
                <a:gd name="connsiteY566" fmla="*/ 9473 h 10000"/>
                <a:gd name="connsiteX567" fmla="*/ 321 w 10000"/>
                <a:gd name="connsiteY567" fmla="*/ 9500 h 10000"/>
                <a:gd name="connsiteX568" fmla="*/ 492 w 10000"/>
                <a:gd name="connsiteY568" fmla="*/ 9534 h 10000"/>
                <a:gd name="connsiteX569" fmla="*/ 663 w 10000"/>
                <a:gd name="connsiteY569" fmla="*/ 9554 h 10000"/>
                <a:gd name="connsiteX570" fmla="*/ 834 w 10000"/>
                <a:gd name="connsiteY570" fmla="*/ 9581 h 10000"/>
                <a:gd name="connsiteX571" fmla="*/ 1016 w 10000"/>
                <a:gd name="connsiteY571" fmla="*/ 9588 h 10000"/>
                <a:gd name="connsiteX572" fmla="*/ 1369 w 10000"/>
                <a:gd name="connsiteY572" fmla="*/ 9602 h 10000"/>
                <a:gd name="connsiteX573" fmla="*/ 1733 w 10000"/>
                <a:gd name="connsiteY573" fmla="*/ 9588 h 10000"/>
                <a:gd name="connsiteX574" fmla="*/ 2096 w 10000"/>
                <a:gd name="connsiteY574" fmla="*/ 9575 h 10000"/>
                <a:gd name="connsiteX575" fmla="*/ 2460 w 10000"/>
                <a:gd name="connsiteY575" fmla="*/ 9561 h 10000"/>
                <a:gd name="connsiteX576" fmla="*/ 2813 w 10000"/>
                <a:gd name="connsiteY576" fmla="*/ 9554 h 10000"/>
                <a:gd name="connsiteX577" fmla="*/ 3176 w 10000"/>
                <a:gd name="connsiteY577" fmla="*/ 9561 h 10000"/>
                <a:gd name="connsiteX578" fmla="*/ 3176 w 10000"/>
                <a:gd name="connsiteY578" fmla="*/ 9581 h 10000"/>
                <a:gd name="connsiteX579" fmla="*/ 3187 w 10000"/>
                <a:gd name="connsiteY579" fmla="*/ 9602 h 10000"/>
                <a:gd name="connsiteX580" fmla="*/ 3187 w 10000"/>
                <a:gd name="connsiteY580" fmla="*/ 9615 h 10000"/>
                <a:gd name="connsiteX581" fmla="*/ 3187 w 10000"/>
                <a:gd name="connsiteY581" fmla="*/ 9635 h 10000"/>
                <a:gd name="connsiteX582" fmla="*/ 3209 w 10000"/>
                <a:gd name="connsiteY582" fmla="*/ 9662 h 10000"/>
                <a:gd name="connsiteX583" fmla="*/ 3219 w 10000"/>
                <a:gd name="connsiteY583" fmla="*/ 9683 h 10000"/>
                <a:gd name="connsiteX584" fmla="*/ 3219 w 10000"/>
                <a:gd name="connsiteY584" fmla="*/ 9696 h 10000"/>
                <a:gd name="connsiteX585" fmla="*/ 3241 w 10000"/>
                <a:gd name="connsiteY585" fmla="*/ 9716 h 10000"/>
                <a:gd name="connsiteX586" fmla="*/ 3262 w 10000"/>
                <a:gd name="connsiteY586" fmla="*/ 9743 h 10000"/>
                <a:gd name="connsiteX587" fmla="*/ 3294 w 10000"/>
                <a:gd name="connsiteY587" fmla="*/ 9764 h 10000"/>
                <a:gd name="connsiteX588" fmla="*/ 3326 w 10000"/>
                <a:gd name="connsiteY588" fmla="*/ 9784 h 10000"/>
                <a:gd name="connsiteX589" fmla="*/ 3348 w 10000"/>
                <a:gd name="connsiteY589" fmla="*/ 9797 h 10000"/>
                <a:gd name="connsiteX590" fmla="*/ 3390 w 10000"/>
                <a:gd name="connsiteY590" fmla="*/ 9818 h 10000"/>
                <a:gd name="connsiteX591" fmla="*/ 3422 w 10000"/>
                <a:gd name="connsiteY591" fmla="*/ 9838 h 10000"/>
                <a:gd name="connsiteX592" fmla="*/ 3465 w 10000"/>
                <a:gd name="connsiteY592" fmla="*/ 9845 h 10000"/>
                <a:gd name="connsiteX593" fmla="*/ 3497 w 10000"/>
                <a:gd name="connsiteY593" fmla="*/ 9865 h 10000"/>
                <a:gd name="connsiteX594" fmla="*/ 3529 w 10000"/>
                <a:gd name="connsiteY594" fmla="*/ 9865 h 10000"/>
                <a:gd name="connsiteX595" fmla="*/ 3540 w 10000"/>
                <a:gd name="connsiteY595" fmla="*/ 9872 h 10000"/>
                <a:gd name="connsiteX596" fmla="*/ 3551 w 10000"/>
                <a:gd name="connsiteY596" fmla="*/ 9872 h 10000"/>
                <a:gd name="connsiteX597" fmla="*/ 3572 w 10000"/>
                <a:gd name="connsiteY597" fmla="*/ 9872 h 10000"/>
                <a:gd name="connsiteX598" fmla="*/ 3583 w 10000"/>
                <a:gd name="connsiteY598" fmla="*/ 9872 h 10000"/>
                <a:gd name="connsiteX599" fmla="*/ 3594 w 10000"/>
                <a:gd name="connsiteY599" fmla="*/ 9872 h 10000"/>
                <a:gd name="connsiteX600" fmla="*/ 3615 w 10000"/>
                <a:gd name="connsiteY600" fmla="*/ 9872 h 10000"/>
                <a:gd name="connsiteX601" fmla="*/ 3626 w 10000"/>
                <a:gd name="connsiteY601" fmla="*/ 9872 h 10000"/>
                <a:gd name="connsiteX602" fmla="*/ 3658 w 10000"/>
                <a:gd name="connsiteY602" fmla="*/ 9892 h 10000"/>
                <a:gd name="connsiteX603" fmla="*/ 3679 w 10000"/>
                <a:gd name="connsiteY603" fmla="*/ 9899 h 10000"/>
                <a:gd name="connsiteX604" fmla="*/ 3711 w 10000"/>
                <a:gd name="connsiteY604" fmla="*/ 9905 h 10000"/>
                <a:gd name="connsiteX605" fmla="*/ 3743 w 10000"/>
                <a:gd name="connsiteY605" fmla="*/ 9905 h 10000"/>
                <a:gd name="connsiteX606" fmla="*/ 3786 w 10000"/>
                <a:gd name="connsiteY606" fmla="*/ 9905 h 10000"/>
                <a:gd name="connsiteX607" fmla="*/ 3818 w 10000"/>
                <a:gd name="connsiteY607" fmla="*/ 9919 h 10000"/>
                <a:gd name="connsiteX608" fmla="*/ 3861 w 10000"/>
                <a:gd name="connsiteY608" fmla="*/ 9926 h 10000"/>
                <a:gd name="connsiteX609" fmla="*/ 3872 w 10000"/>
                <a:gd name="connsiteY609" fmla="*/ 9946 h 10000"/>
                <a:gd name="connsiteX610" fmla="*/ 3947 w 10000"/>
                <a:gd name="connsiteY610" fmla="*/ 9953 h 10000"/>
                <a:gd name="connsiteX611" fmla="*/ 4000 w 10000"/>
                <a:gd name="connsiteY611" fmla="*/ 9966 h 10000"/>
                <a:gd name="connsiteX612" fmla="*/ 4075 w 10000"/>
                <a:gd name="connsiteY612" fmla="*/ 9973 h 10000"/>
                <a:gd name="connsiteX613" fmla="*/ 4128 w 10000"/>
                <a:gd name="connsiteY613" fmla="*/ 9973 h 10000"/>
                <a:gd name="connsiteX614" fmla="*/ 4203 w 10000"/>
                <a:gd name="connsiteY614" fmla="*/ 9980 h 10000"/>
                <a:gd name="connsiteX615" fmla="*/ 4278 w 10000"/>
                <a:gd name="connsiteY615" fmla="*/ 9993 h 10000"/>
                <a:gd name="connsiteX616" fmla="*/ 4332 w 10000"/>
                <a:gd name="connsiteY616" fmla="*/ 9993 h 10000"/>
                <a:gd name="connsiteX617" fmla="*/ 4406 w 10000"/>
                <a:gd name="connsiteY61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2321 w 10000"/>
                <a:gd name="connsiteY519" fmla="*/ 6435 h 10000"/>
                <a:gd name="connsiteX520" fmla="*/ 2417 w 10000"/>
                <a:gd name="connsiteY520" fmla="*/ 6482 h 10000"/>
                <a:gd name="connsiteX521" fmla="*/ 2513 w 10000"/>
                <a:gd name="connsiteY521" fmla="*/ 6516 h 10000"/>
                <a:gd name="connsiteX522" fmla="*/ 2631 w 10000"/>
                <a:gd name="connsiteY522" fmla="*/ 6543 h 10000"/>
                <a:gd name="connsiteX523" fmla="*/ 2727 w 10000"/>
                <a:gd name="connsiteY523" fmla="*/ 6556 h 10000"/>
                <a:gd name="connsiteX524" fmla="*/ 2845 w 10000"/>
                <a:gd name="connsiteY524" fmla="*/ 6563 h 10000"/>
                <a:gd name="connsiteX525" fmla="*/ 2973 w 10000"/>
                <a:gd name="connsiteY525" fmla="*/ 6570 h 10000"/>
                <a:gd name="connsiteX526" fmla="*/ 3091 w 10000"/>
                <a:gd name="connsiteY526" fmla="*/ 6570 h 10000"/>
                <a:gd name="connsiteX527" fmla="*/ 3209 w 10000"/>
                <a:gd name="connsiteY527" fmla="*/ 6563 h 10000"/>
                <a:gd name="connsiteX528" fmla="*/ 3209 w 10000"/>
                <a:gd name="connsiteY528" fmla="*/ 6590 h 10000"/>
                <a:gd name="connsiteX529" fmla="*/ 3187 w 10000"/>
                <a:gd name="connsiteY529" fmla="*/ 6624 h 10000"/>
                <a:gd name="connsiteX530" fmla="*/ 3187 w 10000"/>
                <a:gd name="connsiteY530" fmla="*/ 6651 h 10000"/>
                <a:gd name="connsiteX531" fmla="*/ 3187 w 10000"/>
                <a:gd name="connsiteY531" fmla="*/ 6678 h 10000"/>
                <a:gd name="connsiteX532" fmla="*/ 3176 w 10000"/>
                <a:gd name="connsiteY532" fmla="*/ 6712 h 10000"/>
                <a:gd name="connsiteX533" fmla="*/ 3176 w 10000"/>
                <a:gd name="connsiteY533" fmla="*/ 6739 h 10000"/>
                <a:gd name="connsiteX534" fmla="*/ 3166 w 10000"/>
                <a:gd name="connsiteY534" fmla="*/ 6766 h 10000"/>
                <a:gd name="connsiteX535" fmla="*/ 3166 w 10000"/>
                <a:gd name="connsiteY535" fmla="*/ 6793 h 10000"/>
                <a:gd name="connsiteX536" fmla="*/ 3134 w 10000"/>
                <a:gd name="connsiteY536" fmla="*/ 6989 h 10000"/>
                <a:gd name="connsiteX537" fmla="*/ 3134 w 10000"/>
                <a:gd name="connsiteY537" fmla="*/ 7184 h 10000"/>
                <a:gd name="connsiteX538" fmla="*/ 3144 w 10000"/>
                <a:gd name="connsiteY538" fmla="*/ 7380 h 10000"/>
                <a:gd name="connsiteX539" fmla="*/ 3176 w 10000"/>
                <a:gd name="connsiteY539" fmla="*/ 7576 h 10000"/>
                <a:gd name="connsiteX540" fmla="*/ 3219 w 10000"/>
                <a:gd name="connsiteY540" fmla="*/ 7765 h 10000"/>
                <a:gd name="connsiteX541" fmla="*/ 3283 w 10000"/>
                <a:gd name="connsiteY541" fmla="*/ 7968 h 10000"/>
                <a:gd name="connsiteX542" fmla="*/ 3348 w 10000"/>
                <a:gd name="connsiteY542" fmla="*/ 8157 h 10000"/>
                <a:gd name="connsiteX543" fmla="*/ 3422 w 10000"/>
                <a:gd name="connsiteY543" fmla="*/ 8339 h 10000"/>
                <a:gd name="connsiteX544" fmla="*/ 3711 w 10000"/>
                <a:gd name="connsiteY544" fmla="*/ 8852 h 10000"/>
                <a:gd name="connsiteX545" fmla="*/ 3294 w 10000"/>
                <a:gd name="connsiteY545" fmla="*/ 8832 h 10000"/>
                <a:gd name="connsiteX546" fmla="*/ 2856 w 10000"/>
                <a:gd name="connsiteY546" fmla="*/ 8832 h 10000"/>
                <a:gd name="connsiteX547" fmla="*/ 2642 w 10000"/>
                <a:gd name="connsiteY547" fmla="*/ 8832 h 10000"/>
                <a:gd name="connsiteX548" fmla="*/ 2428 w 10000"/>
                <a:gd name="connsiteY548" fmla="*/ 8845 h 10000"/>
                <a:gd name="connsiteX549" fmla="*/ 2214 w 10000"/>
                <a:gd name="connsiteY549" fmla="*/ 8859 h 10000"/>
                <a:gd name="connsiteX550" fmla="*/ 1989 w 10000"/>
                <a:gd name="connsiteY550" fmla="*/ 8879 h 10000"/>
                <a:gd name="connsiteX551" fmla="*/ 1786 w 10000"/>
                <a:gd name="connsiteY551" fmla="*/ 8906 h 10000"/>
                <a:gd name="connsiteX552" fmla="*/ 1572 w 10000"/>
                <a:gd name="connsiteY552" fmla="*/ 8933 h 10000"/>
                <a:gd name="connsiteX553" fmla="*/ 1369 w 10000"/>
                <a:gd name="connsiteY553" fmla="*/ 8967 h 10000"/>
                <a:gd name="connsiteX554" fmla="*/ 1166 w 10000"/>
                <a:gd name="connsiteY554" fmla="*/ 9014 h 10000"/>
                <a:gd name="connsiteX555" fmla="*/ 984 w 10000"/>
                <a:gd name="connsiteY555" fmla="*/ 9068 h 10000"/>
                <a:gd name="connsiteX556" fmla="*/ 791 w 10000"/>
                <a:gd name="connsiteY556" fmla="*/ 9136 h 10000"/>
                <a:gd name="connsiteX557" fmla="*/ 610 w 10000"/>
                <a:gd name="connsiteY557" fmla="*/ 9196 h 10000"/>
                <a:gd name="connsiteX558" fmla="*/ 439 w 10000"/>
                <a:gd name="connsiteY558" fmla="*/ 9278 h 10000"/>
                <a:gd name="connsiteX559" fmla="*/ 406 w 10000"/>
                <a:gd name="connsiteY559" fmla="*/ 9305 h 10000"/>
                <a:gd name="connsiteX560" fmla="*/ 385 w 10000"/>
                <a:gd name="connsiteY560" fmla="*/ 9332 h 10000"/>
                <a:gd name="connsiteX561" fmla="*/ 364 w 10000"/>
                <a:gd name="connsiteY561" fmla="*/ 9359 h 10000"/>
                <a:gd name="connsiteX562" fmla="*/ 342 w 10000"/>
                <a:gd name="connsiteY562" fmla="*/ 9392 h 10000"/>
                <a:gd name="connsiteX563" fmla="*/ 332 w 10000"/>
                <a:gd name="connsiteY563" fmla="*/ 9419 h 10000"/>
                <a:gd name="connsiteX564" fmla="*/ 321 w 10000"/>
                <a:gd name="connsiteY564" fmla="*/ 9446 h 10000"/>
                <a:gd name="connsiteX565" fmla="*/ 321 w 10000"/>
                <a:gd name="connsiteY565" fmla="*/ 9473 h 10000"/>
                <a:gd name="connsiteX566" fmla="*/ 321 w 10000"/>
                <a:gd name="connsiteY566" fmla="*/ 9500 h 10000"/>
                <a:gd name="connsiteX567" fmla="*/ 492 w 10000"/>
                <a:gd name="connsiteY567" fmla="*/ 9534 h 10000"/>
                <a:gd name="connsiteX568" fmla="*/ 663 w 10000"/>
                <a:gd name="connsiteY568" fmla="*/ 9554 h 10000"/>
                <a:gd name="connsiteX569" fmla="*/ 834 w 10000"/>
                <a:gd name="connsiteY569" fmla="*/ 9581 h 10000"/>
                <a:gd name="connsiteX570" fmla="*/ 1016 w 10000"/>
                <a:gd name="connsiteY570" fmla="*/ 9588 h 10000"/>
                <a:gd name="connsiteX571" fmla="*/ 1369 w 10000"/>
                <a:gd name="connsiteY571" fmla="*/ 9602 h 10000"/>
                <a:gd name="connsiteX572" fmla="*/ 1733 w 10000"/>
                <a:gd name="connsiteY572" fmla="*/ 9588 h 10000"/>
                <a:gd name="connsiteX573" fmla="*/ 2096 w 10000"/>
                <a:gd name="connsiteY573" fmla="*/ 9575 h 10000"/>
                <a:gd name="connsiteX574" fmla="*/ 2460 w 10000"/>
                <a:gd name="connsiteY574" fmla="*/ 9561 h 10000"/>
                <a:gd name="connsiteX575" fmla="*/ 2813 w 10000"/>
                <a:gd name="connsiteY575" fmla="*/ 9554 h 10000"/>
                <a:gd name="connsiteX576" fmla="*/ 3176 w 10000"/>
                <a:gd name="connsiteY576" fmla="*/ 9561 h 10000"/>
                <a:gd name="connsiteX577" fmla="*/ 3176 w 10000"/>
                <a:gd name="connsiteY577" fmla="*/ 9581 h 10000"/>
                <a:gd name="connsiteX578" fmla="*/ 3187 w 10000"/>
                <a:gd name="connsiteY578" fmla="*/ 9602 h 10000"/>
                <a:gd name="connsiteX579" fmla="*/ 3187 w 10000"/>
                <a:gd name="connsiteY579" fmla="*/ 9615 h 10000"/>
                <a:gd name="connsiteX580" fmla="*/ 3187 w 10000"/>
                <a:gd name="connsiteY580" fmla="*/ 9635 h 10000"/>
                <a:gd name="connsiteX581" fmla="*/ 3209 w 10000"/>
                <a:gd name="connsiteY581" fmla="*/ 9662 h 10000"/>
                <a:gd name="connsiteX582" fmla="*/ 3219 w 10000"/>
                <a:gd name="connsiteY582" fmla="*/ 9683 h 10000"/>
                <a:gd name="connsiteX583" fmla="*/ 3219 w 10000"/>
                <a:gd name="connsiteY583" fmla="*/ 9696 h 10000"/>
                <a:gd name="connsiteX584" fmla="*/ 3241 w 10000"/>
                <a:gd name="connsiteY584" fmla="*/ 9716 h 10000"/>
                <a:gd name="connsiteX585" fmla="*/ 3262 w 10000"/>
                <a:gd name="connsiteY585" fmla="*/ 9743 h 10000"/>
                <a:gd name="connsiteX586" fmla="*/ 3294 w 10000"/>
                <a:gd name="connsiteY586" fmla="*/ 9764 h 10000"/>
                <a:gd name="connsiteX587" fmla="*/ 3326 w 10000"/>
                <a:gd name="connsiteY587" fmla="*/ 9784 h 10000"/>
                <a:gd name="connsiteX588" fmla="*/ 3348 w 10000"/>
                <a:gd name="connsiteY588" fmla="*/ 9797 h 10000"/>
                <a:gd name="connsiteX589" fmla="*/ 3390 w 10000"/>
                <a:gd name="connsiteY589" fmla="*/ 9818 h 10000"/>
                <a:gd name="connsiteX590" fmla="*/ 3422 w 10000"/>
                <a:gd name="connsiteY590" fmla="*/ 9838 h 10000"/>
                <a:gd name="connsiteX591" fmla="*/ 3465 w 10000"/>
                <a:gd name="connsiteY591" fmla="*/ 9845 h 10000"/>
                <a:gd name="connsiteX592" fmla="*/ 3497 w 10000"/>
                <a:gd name="connsiteY592" fmla="*/ 9865 h 10000"/>
                <a:gd name="connsiteX593" fmla="*/ 3529 w 10000"/>
                <a:gd name="connsiteY593" fmla="*/ 9865 h 10000"/>
                <a:gd name="connsiteX594" fmla="*/ 3540 w 10000"/>
                <a:gd name="connsiteY594" fmla="*/ 9872 h 10000"/>
                <a:gd name="connsiteX595" fmla="*/ 3551 w 10000"/>
                <a:gd name="connsiteY595" fmla="*/ 9872 h 10000"/>
                <a:gd name="connsiteX596" fmla="*/ 3572 w 10000"/>
                <a:gd name="connsiteY596" fmla="*/ 9872 h 10000"/>
                <a:gd name="connsiteX597" fmla="*/ 3583 w 10000"/>
                <a:gd name="connsiteY597" fmla="*/ 9872 h 10000"/>
                <a:gd name="connsiteX598" fmla="*/ 3594 w 10000"/>
                <a:gd name="connsiteY598" fmla="*/ 9872 h 10000"/>
                <a:gd name="connsiteX599" fmla="*/ 3615 w 10000"/>
                <a:gd name="connsiteY599" fmla="*/ 9872 h 10000"/>
                <a:gd name="connsiteX600" fmla="*/ 3626 w 10000"/>
                <a:gd name="connsiteY600" fmla="*/ 9872 h 10000"/>
                <a:gd name="connsiteX601" fmla="*/ 3658 w 10000"/>
                <a:gd name="connsiteY601" fmla="*/ 9892 h 10000"/>
                <a:gd name="connsiteX602" fmla="*/ 3679 w 10000"/>
                <a:gd name="connsiteY602" fmla="*/ 9899 h 10000"/>
                <a:gd name="connsiteX603" fmla="*/ 3711 w 10000"/>
                <a:gd name="connsiteY603" fmla="*/ 9905 h 10000"/>
                <a:gd name="connsiteX604" fmla="*/ 3743 w 10000"/>
                <a:gd name="connsiteY604" fmla="*/ 9905 h 10000"/>
                <a:gd name="connsiteX605" fmla="*/ 3786 w 10000"/>
                <a:gd name="connsiteY605" fmla="*/ 9905 h 10000"/>
                <a:gd name="connsiteX606" fmla="*/ 3818 w 10000"/>
                <a:gd name="connsiteY606" fmla="*/ 9919 h 10000"/>
                <a:gd name="connsiteX607" fmla="*/ 3861 w 10000"/>
                <a:gd name="connsiteY607" fmla="*/ 9926 h 10000"/>
                <a:gd name="connsiteX608" fmla="*/ 3872 w 10000"/>
                <a:gd name="connsiteY608" fmla="*/ 9946 h 10000"/>
                <a:gd name="connsiteX609" fmla="*/ 3947 w 10000"/>
                <a:gd name="connsiteY609" fmla="*/ 9953 h 10000"/>
                <a:gd name="connsiteX610" fmla="*/ 4000 w 10000"/>
                <a:gd name="connsiteY610" fmla="*/ 9966 h 10000"/>
                <a:gd name="connsiteX611" fmla="*/ 4075 w 10000"/>
                <a:gd name="connsiteY611" fmla="*/ 9973 h 10000"/>
                <a:gd name="connsiteX612" fmla="*/ 4128 w 10000"/>
                <a:gd name="connsiteY612" fmla="*/ 9973 h 10000"/>
                <a:gd name="connsiteX613" fmla="*/ 4203 w 10000"/>
                <a:gd name="connsiteY613" fmla="*/ 9980 h 10000"/>
                <a:gd name="connsiteX614" fmla="*/ 4278 w 10000"/>
                <a:gd name="connsiteY614" fmla="*/ 9993 h 10000"/>
                <a:gd name="connsiteX615" fmla="*/ 4332 w 10000"/>
                <a:gd name="connsiteY615" fmla="*/ 9993 h 10000"/>
                <a:gd name="connsiteX616" fmla="*/ 4406 w 10000"/>
                <a:gd name="connsiteY61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2321 w 10000"/>
                <a:gd name="connsiteY518" fmla="*/ 6435 h 10000"/>
                <a:gd name="connsiteX519" fmla="*/ 2417 w 10000"/>
                <a:gd name="connsiteY519" fmla="*/ 6482 h 10000"/>
                <a:gd name="connsiteX520" fmla="*/ 2513 w 10000"/>
                <a:gd name="connsiteY520" fmla="*/ 6516 h 10000"/>
                <a:gd name="connsiteX521" fmla="*/ 2631 w 10000"/>
                <a:gd name="connsiteY521" fmla="*/ 6543 h 10000"/>
                <a:gd name="connsiteX522" fmla="*/ 2727 w 10000"/>
                <a:gd name="connsiteY522" fmla="*/ 6556 h 10000"/>
                <a:gd name="connsiteX523" fmla="*/ 2845 w 10000"/>
                <a:gd name="connsiteY523" fmla="*/ 6563 h 10000"/>
                <a:gd name="connsiteX524" fmla="*/ 2973 w 10000"/>
                <a:gd name="connsiteY524" fmla="*/ 6570 h 10000"/>
                <a:gd name="connsiteX525" fmla="*/ 3091 w 10000"/>
                <a:gd name="connsiteY525" fmla="*/ 6570 h 10000"/>
                <a:gd name="connsiteX526" fmla="*/ 3209 w 10000"/>
                <a:gd name="connsiteY526" fmla="*/ 6563 h 10000"/>
                <a:gd name="connsiteX527" fmla="*/ 3209 w 10000"/>
                <a:gd name="connsiteY527" fmla="*/ 6590 h 10000"/>
                <a:gd name="connsiteX528" fmla="*/ 3187 w 10000"/>
                <a:gd name="connsiteY528" fmla="*/ 6624 h 10000"/>
                <a:gd name="connsiteX529" fmla="*/ 3187 w 10000"/>
                <a:gd name="connsiteY529" fmla="*/ 6651 h 10000"/>
                <a:gd name="connsiteX530" fmla="*/ 3187 w 10000"/>
                <a:gd name="connsiteY530" fmla="*/ 6678 h 10000"/>
                <a:gd name="connsiteX531" fmla="*/ 3176 w 10000"/>
                <a:gd name="connsiteY531" fmla="*/ 6712 h 10000"/>
                <a:gd name="connsiteX532" fmla="*/ 3176 w 10000"/>
                <a:gd name="connsiteY532" fmla="*/ 6739 h 10000"/>
                <a:gd name="connsiteX533" fmla="*/ 3166 w 10000"/>
                <a:gd name="connsiteY533" fmla="*/ 6766 h 10000"/>
                <a:gd name="connsiteX534" fmla="*/ 3166 w 10000"/>
                <a:gd name="connsiteY534" fmla="*/ 6793 h 10000"/>
                <a:gd name="connsiteX535" fmla="*/ 3134 w 10000"/>
                <a:gd name="connsiteY535" fmla="*/ 6989 h 10000"/>
                <a:gd name="connsiteX536" fmla="*/ 3134 w 10000"/>
                <a:gd name="connsiteY536" fmla="*/ 7184 h 10000"/>
                <a:gd name="connsiteX537" fmla="*/ 3144 w 10000"/>
                <a:gd name="connsiteY537" fmla="*/ 7380 h 10000"/>
                <a:gd name="connsiteX538" fmla="*/ 3176 w 10000"/>
                <a:gd name="connsiteY538" fmla="*/ 7576 h 10000"/>
                <a:gd name="connsiteX539" fmla="*/ 3219 w 10000"/>
                <a:gd name="connsiteY539" fmla="*/ 7765 h 10000"/>
                <a:gd name="connsiteX540" fmla="*/ 3283 w 10000"/>
                <a:gd name="connsiteY540" fmla="*/ 7968 h 10000"/>
                <a:gd name="connsiteX541" fmla="*/ 3348 w 10000"/>
                <a:gd name="connsiteY541" fmla="*/ 8157 h 10000"/>
                <a:gd name="connsiteX542" fmla="*/ 3422 w 10000"/>
                <a:gd name="connsiteY542" fmla="*/ 8339 h 10000"/>
                <a:gd name="connsiteX543" fmla="*/ 3711 w 10000"/>
                <a:gd name="connsiteY543" fmla="*/ 8852 h 10000"/>
                <a:gd name="connsiteX544" fmla="*/ 3294 w 10000"/>
                <a:gd name="connsiteY544" fmla="*/ 8832 h 10000"/>
                <a:gd name="connsiteX545" fmla="*/ 2856 w 10000"/>
                <a:gd name="connsiteY545" fmla="*/ 8832 h 10000"/>
                <a:gd name="connsiteX546" fmla="*/ 2642 w 10000"/>
                <a:gd name="connsiteY546" fmla="*/ 8832 h 10000"/>
                <a:gd name="connsiteX547" fmla="*/ 2428 w 10000"/>
                <a:gd name="connsiteY547" fmla="*/ 8845 h 10000"/>
                <a:gd name="connsiteX548" fmla="*/ 2214 w 10000"/>
                <a:gd name="connsiteY548" fmla="*/ 8859 h 10000"/>
                <a:gd name="connsiteX549" fmla="*/ 1989 w 10000"/>
                <a:gd name="connsiteY549" fmla="*/ 8879 h 10000"/>
                <a:gd name="connsiteX550" fmla="*/ 1786 w 10000"/>
                <a:gd name="connsiteY550" fmla="*/ 8906 h 10000"/>
                <a:gd name="connsiteX551" fmla="*/ 1572 w 10000"/>
                <a:gd name="connsiteY551" fmla="*/ 8933 h 10000"/>
                <a:gd name="connsiteX552" fmla="*/ 1369 w 10000"/>
                <a:gd name="connsiteY552" fmla="*/ 8967 h 10000"/>
                <a:gd name="connsiteX553" fmla="*/ 1166 w 10000"/>
                <a:gd name="connsiteY553" fmla="*/ 9014 h 10000"/>
                <a:gd name="connsiteX554" fmla="*/ 984 w 10000"/>
                <a:gd name="connsiteY554" fmla="*/ 9068 h 10000"/>
                <a:gd name="connsiteX555" fmla="*/ 791 w 10000"/>
                <a:gd name="connsiteY555" fmla="*/ 9136 h 10000"/>
                <a:gd name="connsiteX556" fmla="*/ 610 w 10000"/>
                <a:gd name="connsiteY556" fmla="*/ 9196 h 10000"/>
                <a:gd name="connsiteX557" fmla="*/ 439 w 10000"/>
                <a:gd name="connsiteY557" fmla="*/ 9278 h 10000"/>
                <a:gd name="connsiteX558" fmla="*/ 406 w 10000"/>
                <a:gd name="connsiteY558" fmla="*/ 9305 h 10000"/>
                <a:gd name="connsiteX559" fmla="*/ 385 w 10000"/>
                <a:gd name="connsiteY559" fmla="*/ 9332 h 10000"/>
                <a:gd name="connsiteX560" fmla="*/ 364 w 10000"/>
                <a:gd name="connsiteY560" fmla="*/ 9359 h 10000"/>
                <a:gd name="connsiteX561" fmla="*/ 342 w 10000"/>
                <a:gd name="connsiteY561" fmla="*/ 9392 h 10000"/>
                <a:gd name="connsiteX562" fmla="*/ 332 w 10000"/>
                <a:gd name="connsiteY562" fmla="*/ 9419 h 10000"/>
                <a:gd name="connsiteX563" fmla="*/ 321 w 10000"/>
                <a:gd name="connsiteY563" fmla="*/ 9446 h 10000"/>
                <a:gd name="connsiteX564" fmla="*/ 321 w 10000"/>
                <a:gd name="connsiteY564" fmla="*/ 9473 h 10000"/>
                <a:gd name="connsiteX565" fmla="*/ 321 w 10000"/>
                <a:gd name="connsiteY565" fmla="*/ 9500 h 10000"/>
                <a:gd name="connsiteX566" fmla="*/ 492 w 10000"/>
                <a:gd name="connsiteY566" fmla="*/ 9534 h 10000"/>
                <a:gd name="connsiteX567" fmla="*/ 663 w 10000"/>
                <a:gd name="connsiteY567" fmla="*/ 9554 h 10000"/>
                <a:gd name="connsiteX568" fmla="*/ 834 w 10000"/>
                <a:gd name="connsiteY568" fmla="*/ 9581 h 10000"/>
                <a:gd name="connsiteX569" fmla="*/ 1016 w 10000"/>
                <a:gd name="connsiteY569" fmla="*/ 9588 h 10000"/>
                <a:gd name="connsiteX570" fmla="*/ 1369 w 10000"/>
                <a:gd name="connsiteY570" fmla="*/ 9602 h 10000"/>
                <a:gd name="connsiteX571" fmla="*/ 1733 w 10000"/>
                <a:gd name="connsiteY571" fmla="*/ 9588 h 10000"/>
                <a:gd name="connsiteX572" fmla="*/ 2096 w 10000"/>
                <a:gd name="connsiteY572" fmla="*/ 9575 h 10000"/>
                <a:gd name="connsiteX573" fmla="*/ 2460 w 10000"/>
                <a:gd name="connsiteY573" fmla="*/ 9561 h 10000"/>
                <a:gd name="connsiteX574" fmla="*/ 2813 w 10000"/>
                <a:gd name="connsiteY574" fmla="*/ 9554 h 10000"/>
                <a:gd name="connsiteX575" fmla="*/ 3176 w 10000"/>
                <a:gd name="connsiteY575" fmla="*/ 9561 h 10000"/>
                <a:gd name="connsiteX576" fmla="*/ 3176 w 10000"/>
                <a:gd name="connsiteY576" fmla="*/ 9581 h 10000"/>
                <a:gd name="connsiteX577" fmla="*/ 3187 w 10000"/>
                <a:gd name="connsiteY577" fmla="*/ 9602 h 10000"/>
                <a:gd name="connsiteX578" fmla="*/ 3187 w 10000"/>
                <a:gd name="connsiteY578" fmla="*/ 9615 h 10000"/>
                <a:gd name="connsiteX579" fmla="*/ 3187 w 10000"/>
                <a:gd name="connsiteY579" fmla="*/ 9635 h 10000"/>
                <a:gd name="connsiteX580" fmla="*/ 3209 w 10000"/>
                <a:gd name="connsiteY580" fmla="*/ 9662 h 10000"/>
                <a:gd name="connsiteX581" fmla="*/ 3219 w 10000"/>
                <a:gd name="connsiteY581" fmla="*/ 9683 h 10000"/>
                <a:gd name="connsiteX582" fmla="*/ 3219 w 10000"/>
                <a:gd name="connsiteY582" fmla="*/ 9696 h 10000"/>
                <a:gd name="connsiteX583" fmla="*/ 3241 w 10000"/>
                <a:gd name="connsiteY583" fmla="*/ 9716 h 10000"/>
                <a:gd name="connsiteX584" fmla="*/ 3262 w 10000"/>
                <a:gd name="connsiteY584" fmla="*/ 9743 h 10000"/>
                <a:gd name="connsiteX585" fmla="*/ 3294 w 10000"/>
                <a:gd name="connsiteY585" fmla="*/ 9764 h 10000"/>
                <a:gd name="connsiteX586" fmla="*/ 3326 w 10000"/>
                <a:gd name="connsiteY586" fmla="*/ 9784 h 10000"/>
                <a:gd name="connsiteX587" fmla="*/ 3348 w 10000"/>
                <a:gd name="connsiteY587" fmla="*/ 9797 h 10000"/>
                <a:gd name="connsiteX588" fmla="*/ 3390 w 10000"/>
                <a:gd name="connsiteY588" fmla="*/ 9818 h 10000"/>
                <a:gd name="connsiteX589" fmla="*/ 3422 w 10000"/>
                <a:gd name="connsiteY589" fmla="*/ 9838 h 10000"/>
                <a:gd name="connsiteX590" fmla="*/ 3465 w 10000"/>
                <a:gd name="connsiteY590" fmla="*/ 9845 h 10000"/>
                <a:gd name="connsiteX591" fmla="*/ 3497 w 10000"/>
                <a:gd name="connsiteY591" fmla="*/ 9865 h 10000"/>
                <a:gd name="connsiteX592" fmla="*/ 3529 w 10000"/>
                <a:gd name="connsiteY592" fmla="*/ 9865 h 10000"/>
                <a:gd name="connsiteX593" fmla="*/ 3540 w 10000"/>
                <a:gd name="connsiteY593" fmla="*/ 9872 h 10000"/>
                <a:gd name="connsiteX594" fmla="*/ 3551 w 10000"/>
                <a:gd name="connsiteY594" fmla="*/ 9872 h 10000"/>
                <a:gd name="connsiteX595" fmla="*/ 3572 w 10000"/>
                <a:gd name="connsiteY595" fmla="*/ 9872 h 10000"/>
                <a:gd name="connsiteX596" fmla="*/ 3583 w 10000"/>
                <a:gd name="connsiteY596" fmla="*/ 9872 h 10000"/>
                <a:gd name="connsiteX597" fmla="*/ 3594 w 10000"/>
                <a:gd name="connsiteY597" fmla="*/ 9872 h 10000"/>
                <a:gd name="connsiteX598" fmla="*/ 3615 w 10000"/>
                <a:gd name="connsiteY598" fmla="*/ 9872 h 10000"/>
                <a:gd name="connsiteX599" fmla="*/ 3626 w 10000"/>
                <a:gd name="connsiteY599" fmla="*/ 9872 h 10000"/>
                <a:gd name="connsiteX600" fmla="*/ 3658 w 10000"/>
                <a:gd name="connsiteY600" fmla="*/ 9892 h 10000"/>
                <a:gd name="connsiteX601" fmla="*/ 3679 w 10000"/>
                <a:gd name="connsiteY601" fmla="*/ 9899 h 10000"/>
                <a:gd name="connsiteX602" fmla="*/ 3711 w 10000"/>
                <a:gd name="connsiteY602" fmla="*/ 9905 h 10000"/>
                <a:gd name="connsiteX603" fmla="*/ 3743 w 10000"/>
                <a:gd name="connsiteY603" fmla="*/ 9905 h 10000"/>
                <a:gd name="connsiteX604" fmla="*/ 3786 w 10000"/>
                <a:gd name="connsiteY604" fmla="*/ 9905 h 10000"/>
                <a:gd name="connsiteX605" fmla="*/ 3818 w 10000"/>
                <a:gd name="connsiteY605" fmla="*/ 9919 h 10000"/>
                <a:gd name="connsiteX606" fmla="*/ 3861 w 10000"/>
                <a:gd name="connsiteY606" fmla="*/ 9926 h 10000"/>
                <a:gd name="connsiteX607" fmla="*/ 3872 w 10000"/>
                <a:gd name="connsiteY607" fmla="*/ 9946 h 10000"/>
                <a:gd name="connsiteX608" fmla="*/ 3947 w 10000"/>
                <a:gd name="connsiteY608" fmla="*/ 9953 h 10000"/>
                <a:gd name="connsiteX609" fmla="*/ 4000 w 10000"/>
                <a:gd name="connsiteY609" fmla="*/ 9966 h 10000"/>
                <a:gd name="connsiteX610" fmla="*/ 4075 w 10000"/>
                <a:gd name="connsiteY610" fmla="*/ 9973 h 10000"/>
                <a:gd name="connsiteX611" fmla="*/ 4128 w 10000"/>
                <a:gd name="connsiteY611" fmla="*/ 9973 h 10000"/>
                <a:gd name="connsiteX612" fmla="*/ 4203 w 10000"/>
                <a:gd name="connsiteY612" fmla="*/ 9980 h 10000"/>
                <a:gd name="connsiteX613" fmla="*/ 4278 w 10000"/>
                <a:gd name="connsiteY613" fmla="*/ 9993 h 10000"/>
                <a:gd name="connsiteX614" fmla="*/ 4332 w 10000"/>
                <a:gd name="connsiteY614" fmla="*/ 9993 h 10000"/>
                <a:gd name="connsiteX615" fmla="*/ 4406 w 10000"/>
                <a:gd name="connsiteY61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2321 w 10000"/>
                <a:gd name="connsiteY517" fmla="*/ 6435 h 10000"/>
                <a:gd name="connsiteX518" fmla="*/ 2417 w 10000"/>
                <a:gd name="connsiteY518" fmla="*/ 6482 h 10000"/>
                <a:gd name="connsiteX519" fmla="*/ 2513 w 10000"/>
                <a:gd name="connsiteY519" fmla="*/ 6516 h 10000"/>
                <a:gd name="connsiteX520" fmla="*/ 2631 w 10000"/>
                <a:gd name="connsiteY520" fmla="*/ 6543 h 10000"/>
                <a:gd name="connsiteX521" fmla="*/ 2727 w 10000"/>
                <a:gd name="connsiteY521" fmla="*/ 6556 h 10000"/>
                <a:gd name="connsiteX522" fmla="*/ 2845 w 10000"/>
                <a:gd name="connsiteY522" fmla="*/ 6563 h 10000"/>
                <a:gd name="connsiteX523" fmla="*/ 2973 w 10000"/>
                <a:gd name="connsiteY523" fmla="*/ 6570 h 10000"/>
                <a:gd name="connsiteX524" fmla="*/ 3091 w 10000"/>
                <a:gd name="connsiteY524" fmla="*/ 6570 h 10000"/>
                <a:gd name="connsiteX525" fmla="*/ 3209 w 10000"/>
                <a:gd name="connsiteY525" fmla="*/ 6563 h 10000"/>
                <a:gd name="connsiteX526" fmla="*/ 3209 w 10000"/>
                <a:gd name="connsiteY526" fmla="*/ 6590 h 10000"/>
                <a:gd name="connsiteX527" fmla="*/ 3187 w 10000"/>
                <a:gd name="connsiteY527" fmla="*/ 6624 h 10000"/>
                <a:gd name="connsiteX528" fmla="*/ 3187 w 10000"/>
                <a:gd name="connsiteY528" fmla="*/ 6651 h 10000"/>
                <a:gd name="connsiteX529" fmla="*/ 3187 w 10000"/>
                <a:gd name="connsiteY529" fmla="*/ 6678 h 10000"/>
                <a:gd name="connsiteX530" fmla="*/ 3176 w 10000"/>
                <a:gd name="connsiteY530" fmla="*/ 6712 h 10000"/>
                <a:gd name="connsiteX531" fmla="*/ 3176 w 10000"/>
                <a:gd name="connsiteY531" fmla="*/ 6739 h 10000"/>
                <a:gd name="connsiteX532" fmla="*/ 3166 w 10000"/>
                <a:gd name="connsiteY532" fmla="*/ 6766 h 10000"/>
                <a:gd name="connsiteX533" fmla="*/ 3166 w 10000"/>
                <a:gd name="connsiteY533" fmla="*/ 6793 h 10000"/>
                <a:gd name="connsiteX534" fmla="*/ 3134 w 10000"/>
                <a:gd name="connsiteY534" fmla="*/ 6989 h 10000"/>
                <a:gd name="connsiteX535" fmla="*/ 3134 w 10000"/>
                <a:gd name="connsiteY535" fmla="*/ 7184 h 10000"/>
                <a:gd name="connsiteX536" fmla="*/ 3144 w 10000"/>
                <a:gd name="connsiteY536" fmla="*/ 7380 h 10000"/>
                <a:gd name="connsiteX537" fmla="*/ 3176 w 10000"/>
                <a:gd name="connsiteY537" fmla="*/ 7576 h 10000"/>
                <a:gd name="connsiteX538" fmla="*/ 3219 w 10000"/>
                <a:gd name="connsiteY538" fmla="*/ 7765 h 10000"/>
                <a:gd name="connsiteX539" fmla="*/ 3283 w 10000"/>
                <a:gd name="connsiteY539" fmla="*/ 7968 h 10000"/>
                <a:gd name="connsiteX540" fmla="*/ 3348 w 10000"/>
                <a:gd name="connsiteY540" fmla="*/ 8157 h 10000"/>
                <a:gd name="connsiteX541" fmla="*/ 3422 w 10000"/>
                <a:gd name="connsiteY541" fmla="*/ 8339 h 10000"/>
                <a:gd name="connsiteX542" fmla="*/ 3711 w 10000"/>
                <a:gd name="connsiteY542" fmla="*/ 8852 h 10000"/>
                <a:gd name="connsiteX543" fmla="*/ 3294 w 10000"/>
                <a:gd name="connsiteY543" fmla="*/ 8832 h 10000"/>
                <a:gd name="connsiteX544" fmla="*/ 2856 w 10000"/>
                <a:gd name="connsiteY544" fmla="*/ 8832 h 10000"/>
                <a:gd name="connsiteX545" fmla="*/ 2642 w 10000"/>
                <a:gd name="connsiteY545" fmla="*/ 8832 h 10000"/>
                <a:gd name="connsiteX546" fmla="*/ 2428 w 10000"/>
                <a:gd name="connsiteY546" fmla="*/ 8845 h 10000"/>
                <a:gd name="connsiteX547" fmla="*/ 2214 w 10000"/>
                <a:gd name="connsiteY547" fmla="*/ 8859 h 10000"/>
                <a:gd name="connsiteX548" fmla="*/ 1989 w 10000"/>
                <a:gd name="connsiteY548" fmla="*/ 8879 h 10000"/>
                <a:gd name="connsiteX549" fmla="*/ 1786 w 10000"/>
                <a:gd name="connsiteY549" fmla="*/ 8906 h 10000"/>
                <a:gd name="connsiteX550" fmla="*/ 1572 w 10000"/>
                <a:gd name="connsiteY550" fmla="*/ 8933 h 10000"/>
                <a:gd name="connsiteX551" fmla="*/ 1369 w 10000"/>
                <a:gd name="connsiteY551" fmla="*/ 8967 h 10000"/>
                <a:gd name="connsiteX552" fmla="*/ 1166 w 10000"/>
                <a:gd name="connsiteY552" fmla="*/ 9014 h 10000"/>
                <a:gd name="connsiteX553" fmla="*/ 984 w 10000"/>
                <a:gd name="connsiteY553" fmla="*/ 9068 h 10000"/>
                <a:gd name="connsiteX554" fmla="*/ 791 w 10000"/>
                <a:gd name="connsiteY554" fmla="*/ 9136 h 10000"/>
                <a:gd name="connsiteX555" fmla="*/ 610 w 10000"/>
                <a:gd name="connsiteY555" fmla="*/ 9196 h 10000"/>
                <a:gd name="connsiteX556" fmla="*/ 439 w 10000"/>
                <a:gd name="connsiteY556" fmla="*/ 9278 h 10000"/>
                <a:gd name="connsiteX557" fmla="*/ 406 w 10000"/>
                <a:gd name="connsiteY557" fmla="*/ 9305 h 10000"/>
                <a:gd name="connsiteX558" fmla="*/ 385 w 10000"/>
                <a:gd name="connsiteY558" fmla="*/ 9332 h 10000"/>
                <a:gd name="connsiteX559" fmla="*/ 364 w 10000"/>
                <a:gd name="connsiteY559" fmla="*/ 9359 h 10000"/>
                <a:gd name="connsiteX560" fmla="*/ 342 w 10000"/>
                <a:gd name="connsiteY560" fmla="*/ 9392 h 10000"/>
                <a:gd name="connsiteX561" fmla="*/ 332 w 10000"/>
                <a:gd name="connsiteY561" fmla="*/ 9419 h 10000"/>
                <a:gd name="connsiteX562" fmla="*/ 321 w 10000"/>
                <a:gd name="connsiteY562" fmla="*/ 9446 h 10000"/>
                <a:gd name="connsiteX563" fmla="*/ 321 w 10000"/>
                <a:gd name="connsiteY563" fmla="*/ 9473 h 10000"/>
                <a:gd name="connsiteX564" fmla="*/ 321 w 10000"/>
                <a:gd name="connsiteY564" fmla="*/ 9500 h 10000"/>
                <a:gd name="connsiteX565" fmla="*/ 492 w 10000"/>
                <a:gd name="connsiteY565" fmla="*/ 9534 h 10000"/>
                <a:gd name="connsiteX566" fmla="*/ 663 w 10000"/>
                <a:gd name="connsiteY566" fmla="*/ 9554 h 10000"/>
                <a:gd name="connsiteX567" fmla="*/ 834 w 10000"/>
                <a:gd name="connsiteY567" fmla="*/ 9581 h 10000"/>
                <a:gd name="connsiteX568" fmla="*/ 1016 w 10000"/>
                <a:gd name="connsiteY568" fmla="*/ 9588 h 10000"/>
                <a:gd name="connsiteX569" fmla="*/ 1369 w 10000"/>
                <a:gd name="connsiteY569" fmla="*/ 9602 h 10000"/>
                <a:gd name="connsiteX570" fmla="*/ 1733 w 10000"/>
                <a:gd name="connsiteY570" fmla="*/ 9588 h 10000"/>
                <a:gd name="connsiteX571" fmla="*/ 2096 w 10000"/>
                <a:gd name="connsiteY571" fmla="*/ 9575 h 10000"/>
                <a:gd name="connsiteX572" fmla="*/ 2460 w 10000"/>
                <a:gd name="connsiteY572" fmla="*/ 9561 h 10000"/>
                <a:gd name="connsiteX573" fmla="*/ 2813 w 10000"/>
                <a:gd name="connsiteY573" fmla="*/ 9554 h 10000"/>
                <a:gd name="connsiteX574" fmla="*/ 3176 w 10000"/>
                <a:gd name="connsiteY574" fmla="*/ 9561 h 10000"/>
                <a:gd name="connsiteX575" fmla="*/ 3176 w 10000"/>
                <a:gd name="connsiteY575" fmla="*/ 9581 h 10000"/>
                <a:gd name="connsiteX576" fmla="*/ 3187 w 10000"/>
                <a:gd name="connsiteY576" fmla="*/ 9602 h 10000"/>
                <a:gd name="connsiteX577" fmla="*/ 3187 w 10000"/>
                <a:gd name="connsiteY577" fmla="*/ 9615 h 10000"/>
                <a:gd name="connsiteX578" fmla="*/ 3187 w 10000"/>
                <a:gd name="connsiteY578" fmla="*/ 9635 h 10000"/>
                <a:gd name="connsiteX579" fmla="*/ 3209 w 10000"/>
                <a:gd name="connsiteY579" fmla="*/ 9662 h 10000"/>
                <a:gd name="connsiteX580" fmla="*/ 3219 w 10000"/>
                <a:gd name="connsiteY580" fmla="*/ 9683 h 10000"/>
                <a:gd name="connsiteX581" fmla="*/ 3219 w 10000"/>
                <a:gd name="connsiteY581" fmla="*/ 9696 h 10000"/>
                <a:gd name="connsiteX582" fmla="*/ 3241 w 10000"/>
                <a:gd name="connsiteY582" fmla="*/ 9716 h 10000"/>
                <a:gd name="connsiteX583" fmla="*/ 3262 w 10000"/>
                <a:gd name="connsiteY583" fmla="*/ 9743 h 10000"/>
                <a:gd name="connsiteX584" fmla="*/ 3294 w 10000"/>
                <a:gd name="connsiteY584" fmla="*/ 9764 h 10000"/>
                <a:gd name="connsiteX585" fmla="*/ 3326 w 10000"/>
                <a:gd name="connsiteY585" fmla="*/ 9784 h 10000"/>
                <a:gd name="connsiteX586" fmla="*/ 3348 w 10000"/>
                <a:gd name="connsiteY586" fmla="*/ 9797 h 10000"/>
                <a:gd name="connsiteX587" fmla="*/ 3390 w 10000"/>
                <a:gd name="connsiteY587" fmla="*/ 9818 h 10000"/>
                <a:gd name="connsiteX588" fmla="*/ 3422 w 10000"/>
                <a:gd name="connsiteY588" fmla="*/ 9838 h 10000"/>
                <a:gd name="connsiteX589" fmla="*/ 3465 w 10000"/>
                <a:gd name="connsiteY589" fmla="*/ 9845 h 10000"/>
                <a:gd name="connsiteX590" fmla="*/ 3497 w 10000"/>
                <a:gd name="connsiteY590" fmla="*/ 9865 h 10000"/>
                <a:gd name="connsiteX591" fmla="*/ 3529 w 10000"/>
                <a:gd name="connsiteY591" fmla="*/ 9865 h 10000"/>
                <a:gd name="connsiteX592" fmla="*/ 3540 w 10000"/>
                <a:gd name="connsiteY592" fmla="*/ 9872 h 10000"/>
                <a:gd name="connsiteX593" fmla="*/ 3551 w 10000"/>
                <a:gd name="connsiteY593" fmla="*/ 9872 h 10000"/>
                <a:gd name="connsiteX594" fmla="*/ 3572 w 10000"/>
                <a:gd name="connsiteY594" fmla="*/ 9872 h 10000"/>
                <a:gd name="connsiteX595" fmla="*/ 3583 w 10000"/>
                <a:gd name="connsiteY595" fmla="*/ 9872 h 10000"/>
                <a:gd name="connsiteX596" fmla="*/ 3594 w 10000"/>
                <a:gd name="connsiteY596" fmla="*/ 9872 h 10000"/>
                <a:gd name="connsiteX597" fmla="*/ 3615 w 10000"/>
                <a:gd name="connsiteY597" fmla="*/ 9872 h 10000"/>
                <a:gd name="connsiteX598" fmla="*/ 3626 w 10000"/>
                <a:gd name="connsiteY598" fmla="*/ 9872 h 10000"/>
                <a:gd name="connsiteX599" fmla="*/ 3658 w 10000"/>
                <a:gd name="connsiteY599" fmla="*/ 9892 h 10000"/>
                <a:gd name="connsiteX600" fmla="*/ 3679 w 10000"/>
                <a:gd name="connsiteY600" fmla="*/ 9899 h 10000"/>
                <a:gd name="connsiteX601" fmla="*/ 3711 w 10000"/>
                <a:gd name="connsiteY601" fmla="*/ 9905 h 10000"/>
                <a:gd name="connsiteX602" fmla="*/ 3743 w 10000"/>
                <a:gd name="connsiteY602" fmla="*/ 9905 h 10000"/>
                <a:gd name="connsiteX603" fmla="*/ 3786 w 10000"/>
                <a:gd name="connsiteY603" fmla="*/ 9905 h 10000"/>
                <a:gd name="connsiteX604" fmla="*/ 3818 w 10000"/>
                <a:gd name="connsiteY604" fmla="*/ 9919 h 10000"/>
                <a:gd name="connsiteX605" fmla="*/ 3861 w 10000"/>
                <a:gd name="connsiteY605" fmla="*/ 9926 h 10000"/>
                <a:gd name="connsiteX606" fmla="*/ 3872 w 10000"/>
                <a:gd name="connsiteY606" fmla="*/ 9946 h 10000"/>
                <a:gd name="connsiteX607" fmla="*/ 3947 w 10000"/>
                <a:gd name="connsiteY607" fmla="*/ 9953 h 10000"/>
                <a:gd name="connsiteX608" fmla="*/ 4000 w 10000"/>
                <a:gd name="connsiteY608" fmla="*/ 9966 h 10000"/>
                <a:gd name="connsiteX609" fmla="*/ 4075 w 10000"/>
                <a:gd name="connsiteY609" fmla="*/ 9973 h 10000"/>
                <a:gd name="connsiteX610" fmla="*/ 4128 w 10000"/>
                <a:gd name="connsiteY610" fmla="*/ 9973 h 10000"/>
                <a:gd name="connsiteX611" fmla="*/ 4203 w 10000"/>
                <a:gd name="connsiteY611" fmla="*/ 9980 h 10000"/>
                <a:gd name="connsiteX612" fmla="*/ 4278 w 10000"/>
                <a:gd name="connsiteY612" fmla="*/ 9993 h 10000"/>
                <a:gd name="connsiteX613" fmla="*/ 4332 w 10000"/>
                <a:gd name="connsiteY613" fmla="*/ 9993 h 10000"/>
                <a:gd name="connsiteX614" fmla="*/ 4406 w 10000"/>
                <a:gd name="connsiteY614" fmla="*/ 10000 h 10000"/>
                <a:gd name="connsiteX0" fmla="*/ 4761 w 10355"/>
                <a:gd name="connsiteY0" fmla="*/ 10000 h 10000"/>
                <a:gd name="connsiteX1" fmla="*/ 4836 w 10355"/>
                <a:gd name="connsiteY1" fmla="*/ 10000 h 10000"/>
                <a:gd name="connsiteX2" fmla="*/ 4922 w 10355"/>
                <a:gd name="connsiteY2" fmla="*/ 10000 h 10000"/>
                <a:gd name="connsiteX3" fmla="*/ 5007 w 10355"/>
                <a:gd name="connsiteY3" fmla="*/ 9993 h 10000"/>
                <a:gd name="connsiteX4" fmla="*/ 5093 w 10355"/>
                <a:gd name="connsiteY4" fmla="*/ 9993 h 10000"/>
                <a:gd name="connsiteX5" fmla="*/ 5168 w 10355"/>
                <a:gd name="connsiteY5" fmla="*/ 9993 h 10000"/>
                <a:gd name="connsiteX6" fmla="*/ 5253 w 10355"/>
                <a:gd name="connsiteY6" fmla="*/ 9980 h 10000"/>
                <a:gd name="connsiteX7" fmla="*/ 5339 w 10355"/>
                <a:gd name="connsiteY7" fmla="*/ 9980 h 10000"/>
                <a:gd name="connsiteX8" fmla="*/ 5425 w 10355"/>
                <a:gd name="connsiteY8" fmla="*/ 9980 h 10000"/>
                <a:gd name="connsiteX9" fmla="*/ 5478 w 10355"/>
                <a:gd name="connsiteY9" fmla="*/ 9973 h 10000"/>
                <a:gd name="connsiteX10" fmla="*/ 5531 w 10355"/>
                <a:gd name="connsiteY10" fmla="*/ 9966 h 10000"/>
                <a:gd name="connsiteX11" fmla="*/ 5574 w 10355"/>
                <a:gd name="connsiteY11" fmla="*/ 9953 h 10000"/>
                <a:gd name="connsiteX12" fmla="*/ 5628 w 10355"/>
                <a:gd name="connsiteY12" fmla="*/ 9953 h 10000"/>
                <a:gd name="connsiteX13" fmla="*/ 5671 w 10355"/>
                <a:gd name="connsiteY13" fmla="*/ 9946 h 10000"/>
                <a:gd name="connsiteX14" fmla="*/ 5713 w 10355"/>
                <a:gd name="connsiteY14" fmla="*/ 9946 h 10000"/>
                <a:gd name="connsiteX15" fmla="*/ 5756 w 10355"/>
                <a:gd name="connsiteY15" fmla="*/ 9946 h 10000"/>
                <a:gd name="connsiteX16" fmla="*/ 5820 w 10355"/>
                <a:gd name="connsiteY16" fmla="*/ 9939 h 10000"/>
                <a:gd name="connsiteX17" fmla="*/ 5842 w 10355"/>
                <a:gd name="connsiteY17" fmla="*/ 9926 h 10000"/>
                <a:gd name="connsiteX18" fmla="*/ 5874 w 10355"/>
                <a:gd name="connsiteY18" fmla="*/ 9926 h 10000"/>
                <a:gd name="connsiteX19" fmla="*/ 5906 w 10355"/>
                <a:gd name="connsiteY19" fmla="*/ 9919 h 10000"/>
                <a:gd name="connsiteX20" fmla="*/ 5927 w 10355"/>
                <a:gd name="connsiteY20" fmla="*/ 9919 h 10000"/>
                <a:gd name="connsiteX21" fmla="*/ 5959 w 10355"/>
                <a:gd name="connsiteY21" fmla="*/ 9919 h 10000"/>
                <a:gd name="connsiteX22" fmla="*/ 5991 w 10355"/>
                <a:gd name="connsiteY22" fmla="*/ 9919 h 10000"/>
                <a:gd name="connsiteX23" fmla="*/ 6013 w 10355"/>
                <a:gd name="connsiteY23" fmla="*/ 9919 h 10000"/>
                <a:gd name="connsiteX24" fmla="*/ 6045 w 10355"/>
                <a:gd name="connsiteY24" fmla="*/ 9905 h 10000"/>
                <a:gd name="connsiteX25" fmla="*/ 6120 w 10355"/>
                <a:gd name="connsiteY25" fmla="*/ 9892 h 10000"/>
                <a:gd name="connsiteX26" fmla="*/ 6205 w 10355"/>
                <a:gd name="connsiteY26" fmla="*/ 9878 h 10000"/>
                <a:gd name="connsiteX27" fmla="*/ 6280 w 10355"/>
                <a:gd name="connsiteY27" fmla="*/ 9851 h 10000"/>
                <a:gd name="connsiteX28" fmla="*/ 6344 w 10355"/>
                <a:gd name="connsiteY28" fmla="*/ 9838 h 10000"/>
                <a:gd name="connsiteX29" fmla="*/ 6419 w 10355"/>
                <a:gd name="connsiteY29" fmla="*/ 9811 h 10000"/>
                <a:gd name="connsiteX30" fmla="*/ 6494 w 10355"/>
                <a:gd name="connsiteY30" fmla="*/ 9784 h 10000"/>
                <a:gd name="connsiteX31" fmla="*/ 6548 w 10355"/>
                <a:gd name="connsiteY31" fmla="*/ 9743 h 10000"/>
                <a:gd name="connsiteX32" fmla="*/ 6612 w 10355"/>
                <a:gd name="connsiteY32" fmla="*/ 9716 h 10000"/>
                <a:gd name="connsiteX33" fmla="*/ 6622 w 10355"/>
                <a:gd name="connsiteY33" fmla="*/ 9669 h 10000"/>
                <a:gd name="connsiteX34" fmla="*/ 6622 w 10355"/>
                <a:gd name="connsiteY34" fmla="*/ 9629 h 10000"/>
                <a:gd name="connsiteX35" fmla="*/ 6612 w 10355"/>
                <a:gd name="connsiteY35" fmla="*/ 9581 h 10000"/>
                <a:gd name="connsiteX36" fmla="*/ 6580 w 10355"/>
                <a:gd name="connsiteY36" fmla="*/ 9534 h 10000"/>
                <a:gd name="connsiteX37" fmla="*/ 6548 w 10355"/>
                <a:gd name="connsiteY37" fmla="*/ 9500 h 10000"/>
                <a:gd name="connsiteX38" fmla="*/ 6505 w 10355"/>
                <a:gd name="connsiteY38" fmla="*/ 9460 h 10000"/>
                <a:gd name="connsiteX39" fmla="*/ 6451 w 10355"/>
                <a:gd name="connsiteY39" fmla="*/ 9426 h 10000"/>
                <a:gd name="connsiteX40" fmla="*/ 6398 w 10355"/>
                <a:gd name="connsiteY40" fmla="*/ 9399 h 10000"/>
                <a:gd name="connsiteX41" fmla="*/ 6334 w 10355"/>
                <a:gd name="connsiteY41" fmla="*/ 9392 h 10000"/>
                <a:gd name="connsiteX42" fmla="*/ 6280 w 10355"/>
                <a:gd name="connsiteY42" fmla="*/ 9372 h 10000"/>
                <a:gd name="connsiteX43" fmla="*/ 6216 w 10355"/>
                <a:gd name="connsiteY43" fmla="*/ 9352 h 10000"/>
                <a:gd name="connsiteX44" fmla="*/ 6152 w 10355"/>
                <a:gd name="connsiteY44" fmla="*/ 9332 h 10000"/>
                <a:gd name="connsiteX45" fmla="*/ 6088 w 10355"/>
                <a:gd name="connsiteY45" fmla="*/ 9325 h 10000"/>
                <a:gd name="connsiteX46" fmla="*/ 6013 w 10355"/>
                <a:gd name="connsiteY46" fmla="*/ 9305 h 10000"/>
                <a:gd name="connsiteX47" fmla="*/ 5959 w 10355"/>
                <a:gd name="connsiteY47" fmla="*/ 9291 h 10000"/>
                <a:gd name="connsiteX48" fmla="*/ 5884 w 10355"/>
                <a:gd name="connsiteY48" fmla="*/ 9278 h 10000"/>
                <a:gd name="connsiteX49" fmla="*/ 5863 w 10355"/>
                <a:gd name="connsiteY49" fmla="*/ 9271 h 10000"/>
                <a:gd name="connsiteX50" fmla="*/ 5831 w 10355"/>
                <a:gd name="connsiteY50" fmla="*/ 9271 h 10000"/>
                <a:gd name="connsiteX51" fmla="*/ 5799 w 10355"/>
                <a:gd name="connsiteY51" fmla="*/ 9271 h 10000"/>
                <a:gd name="connsiteX52" fmla="*/ 5788 w 10355"/>
                <a:gd name="connsiteY52" fmla="*/ 9264 h 10000"/>
                <a:gd name="connsiteX53" fmla="*/ 5756 w 10355"/>
                <a:gd name="connsiteY53" fmla="*/ 9264 h 10000"/>
                <a:gd name="connsiteX54" fmla="*/ 5724 w 10355"/>
                <a:gd name="connsiteY54" fmla="*/ 9264 h 10000"/>
                <a:gd name="connsiteX55" fmla="*/ 5713 w 10355"/>
                <a:gd name="connsiteY55" fmla="*/ 9251 h 10000"/>
                <a:gd name="connsiteX56" fmla="*/ 5681 w 10355"/>
                <a:gd name="connsiteY56" fmla="*/ 9244 h 10000"/>
                <a:gd name="connsiteX57" fmla="*/ 5681 w 10355"/>
                <a:gd name="connsiteY57" fmla="*/ 9223 h 10000"/>
                <a:gd name="connsiteX58" fmla="*/ 5703 w 10355"/>
                <a:gd name="connsiteY58" fmla="*/ 9196 h 10000"/>
                <a:gd name="connsiteX59" fmla="*/ 5703 w 10355"/>
                <a:gd name="connsiteY59" fmla="*/ 9176 h 10000"/>
                <a:gd name="connsiteX60" fmla="*/ 5713 w 10355"/>
                <a:gd name="connsiteY60" fmla="*/ 9163 h 10000"/>
                <a:gd name="connsiteX61" fmla="*/ 5713 w 10355"/>
                <a:gd name="connsiteY61" fmla="*/ 9142 h 10000"/>
                <a:gd name="connsiteX62" fmla="*/ 5724 w 10355"/>
                <a:gd name="connsiteY62" fmla="*/ 9122 h 10000"/>
                <a:gd name="connsiteX63" fmla="*/ 5745 w 10355"/>
                <a:gd name="connsiteY63" fmla="*/ 9095 h 10000"/>
                <a:gd name="connsiteX64" fmla="*/ 5745 w 10355"/>
                <a:gd name="connsiteY64" fmla="*/ 9082 h 10000"/>
                <a:gd name="connsiteX65" fmla="*/ 5799 w 10355"/>
                <a:gd name="connsiteY65" fmla="*/ 8953 h 10000"/>
                <a:gd name="connsiteX66" fmla="*/ 5863 w 10355"/>
                <a:gd name="connsiteY66" fmla="*/ 8832 h 10000"/>
                <a:gd name="connsiteX67" fmla="*/ 5906 w 10355"/>
                <a:gd name="connsiteY67" fmla="*/ 8724 h 10000"/>
                <a:gd name="connsiteX68" fmla="*/ 5949 w 10355"/>
                <a:gd name="connsiteY68" fmla="*/ 8602 h 10000"/>
                <a:gd name="connsiteX69" fmla="*/ 5991 w 10355"/>
                <a:gd name="connsiteY69" fmla="*/ 8494 h 10000"/>
                <a:gd name="connsiteX70" fmla="*/ 6013 w 10355"/>
                <a:gd name="connsiteY70" fmla="*/ 8379 h 10000"/>
                <a:gd name="connsiteX71" fmla="*/ 6034 w 10355"/>
                <a:gd name="connsiteY71" fmla="*/ 8258 h 10000"/>
                <a:gd name="connsiteX72" fmla="*/ 6045 w 10355"/>
                <a:gd name="connsiteY72" fmla="*/ 8143 h 10000"/>
                <a:gd name="connsiteX73" fmla="*/ 6056 w 10355"/>
                <a:gd name="connsiteY73" fmla="*/ 8028 h 10000"/>
                <a:gd name="connsiteX74" fmla="*/ 6088 w 10355"/>
                <a:gd name="connsiteY74" fmla="*/ 7927 h 10000"/>
                <a:gd name="connsiteX75" fmla="*/ 6088 w 10355"/>
                <a:gd name="connsiteY75" fmla="*/ 7833 h 10000"/>
                <a:gd name="connsiteX76" fmla="*/ 6109 w 10355"/>
                <a:gd name="connsiteY76" fmla="*/ 7731 h 10000"/>
                <a:gd name="connsiteX77" fmla="*/ 6109 w 10355"/>
                <a:gd name="connsiteY77" fmla="*/ 7630 h 10000"/>
                <a:gd name="connsiteX78" fmla="*/ 6120 w 10355"/>
                <a:gd name="connsiteY78" fmla="*/ 7529 h 10000"/>
                <a:gd name="connsiteX79" fmla="*/ 6120 w 10355"/>
                <a:gd name="connsiteY79" fmla="*/ 7441 h 10000"/>
                <a:gd name="connsiteX80" fmla="*/ 6130 w 10355"/>
                <a:gd name="connsiteY80" fmla="*/ 7340 h 10000"/>
                <a:gd name="connsiteX81" fmla="*/ 6120 w 10355"/>
                <a:gd name="connsiteY81" fmla="*/ 7191 h 10000"/>
                <a:gd name="connsiteX82" fmla="*/ 6109 w 10355"/>
                <a:gd name="connsiteY82" fmla="*/ 7043 h 10000"/>
                <a:gd name="connsiteX83" fmla="*/ 6088 w 10355"/>
                <a:gd name="connsiteY83" fmla="*/ 6901 h 10000"/>
                <a:gd name="connsiteX84" fmla="*/ 6077 w 10355"/>
                <a:gd name="connsiteY84" fmla="*/ 6752 h 10000"/>
                <a:gd name="connsiteX85" fmla="*/ 6056 w 10355"/>
                <a:gd name="connsiteY85" fmla="*/ 6610 h 10000"/>
                <a:gd name="connsiteX86" fmla="*/ 6077 w 10355"/>
                <a:gd name="connsiteY86" fmla="*/ 6469 h 10000"/>
                <a:gd name="connsiteX87" fmla="*/ 6109 w 10355"/>
                <a:gd name="connsiteY87" fmla="*/ 6327 h 10000"/>
                <a:gd name="connsiteX88" fmla="*/ 6173 w 10355"/>
                <a:gd name="connsiteY88" fmla="*/ 6172 h 10000"/>
                <a:gd name="connsiteX89" fmla="*/ 6205 w 10355"/>
                <a:gd name="connsiteY89" fmla="*/ 6090 h 10000"/>
                <a:gd name="connsiteX90" fmla="*/ 6280 w 10355"/>
                <a:gd name="connsiteY90" fmla="*/ 6009 h 10000"/>
                <a:gd name="connsiteX91" fmla="*/ 6344 w 10355"/>
                <a:gd name="connsiteY91" fmla="*/ 5935 h 10000"/>
                <a:gd name="connsiteX92" fmla="*/ 6441 w 10355"/>
                <a:gd name="connsiteY92" fmla="*/ 5861 h 10000"/>
                <a:gd name="connsiteX93" fmla="*/ 6537 w 10355"/>
                <a:gd name="connsiteY93" fmla="*/ 5800 h 10000"/>
                <a:gd name="connsiteX94" fmla="*/ 6644 w 10355"/>
                <a:gd name="connsiteY94" fmla="*/ 5726 h 10000"/>
                <a:gd name="connsiteX95" fmla="*/ 6729 w 10355"/>
                <a:gd name="connsiteY95" fmla="*/ 5652 h 10000"/>
                <a:gd name="connsiteX96" fmla="*/ 6826 w 10355"/>
                <a:gd name="connsiteY96" fmla="*/ 5584 h 10000"/>
                <a:gd name="connsiteX97" fmla="*/ 6879 w 10355"/>
                <a:gd name="connsiteY97" fmla="*/ 5517 h 10000"/>
                <a:gd name="connsiteX98" fmla="*/ 6933 w 10355"/>
                <a:gd name="connsiteY98" fmla="*/ 5429 h 10000"/>
                <a:gd name="connsiteX99" fmla="*/ 6954 w 10355"/>
                <a:gd name="connsiteY99" fmla="*/ 5361 h 10000"/>
                <a:gd name="connsiteX100" fmla="*/ 6975 w 10355"/>
                <a:gd name="connsiteY100" fmla="*/ 5287 h 10000"/>
                <a:gd name="connsiteX101" fmla="*/ 6975 w 10355"/>
                <a:gd name="connsiteY101" fmla="*/ 5206 h 10000"/>
                <a:gd name="connsiteX102" fmla="*/ 6954 w 10355"/>
                <a:gd name="connsiteY102" fmla="*/ 5125 h 10000"/>
                <a:gd name="connsiteX103" fmla="*/ 6933 w 10355"/>
                <a:gd name="connsiteY103" fmla="*/ 5037 h 10000"/>
                <a:gd name="connsiteX104" fmla="*/ 6879 w 10355"/>
                <a:gd name="connsiteY104" fmla="*/ 4956 h 10000"/>
                <a:gd name="connsiteX105" fmla="*/ 6858 w 10355"/>
                <a:gd name="connsiteY105" fmla="*/ 4922 h 10000"/>
                <a:gd name="connsiteX106" fmla="*/ 6826 w 10355"/>
                <a:gd name="connsiteY106" fmla="*/ 4882 h 10000"/>
                <a:gd name="connsiteX107" fmla="*/ 6815 w 10355"/>
                <a:gd name="connsiteY107" fmla="*/ 4848 h 10000"/>
                <a:gd name="connsiteX108" fmla="*/ 6815 w 10355"/>
                <a:gd name="connsiteY108" fmla="*/ 4801 h 10000"/>
                <a:gd name="connsiteX109" fmla="*/ 6826 w 10355"/>
                <a:gd name="connsiteY109" fmla="*/ 4767 h 10000"/>
                <a:gd name="connsiteX110" fmla="*/ 6826 w 10355"/>
                <a:gd name="connsiteY110" fmla="*/ 4733 h 10000"/>
                <a:gd name="connsiteX111" fmla="*/ 6836 w 10355"/>
                <a:gd name="connsiteY111" fmla="*/ 4686 h 10000"/>
                <a:gd name="connsiteX112" fmla="*/ 6836 w 10355"/>
                <a:gd name="connsiteY112" fmla="*/ 4646 h 10000"/>
                <a:gd name="connsiteX113" fmla="*/ 6900 w 10355"/>
                <a:gd name="connsiteY113" fmla="*/ 4619 h 10000"/>
                <a:gd name="connsiteX114" fmla="*/ 6954 w 10355"/>
                <a:gd name="connsiteY114" fmla="*/ 4605 h 10000"/>
                <a:gd name="connsiteX115" fmla="*/ 7018 w 10355"/>
                <a:gd name="connsiteY115" fmla="*/ 4564 h 10000"/>
                <a:gd name="connsiteX116" fmla="*/ 7072 w 10355"/>
                <a:gd name="connsiteY116" fmla="*/ 4537 h 10000"/>
                <a:gd name="connsiteX117" fmla="*/ 7125 w 10355"/>
                <a:gd name="connsiteY117" fmla="*/ 4510 h 10000"/>
                <a:gd name="connsiteX118" fmla="*/ 7189 w 10355"/>
                <a:gd name="connsiteY118" fmla="*/ 4477 h 10000"/>
                <a:gd name="connsiteX119" fmla="*/ 7243 w 10355"/>
                <a:gd name="connsiteY119" fmla="*/ 4450 h 10000"/>
                <a:gd name="connsiteX120" fmla="*/ 7307 w 10355"/>
                <a:gd name="connsiteY120" fmla="*/ 4423 h 10000"/>
                <a:gd name="connsiteX121" fmla="*/ 7328 w 10355"/>
                <a:gd name="connsiteY121" fmla="*/ 4396 h 10000"/>
                <a:gd name="connsiteX122" fmla="*/ 7360 w 10355"/>
                <a:gd name="connsiteY122" fmla="*/ 4369 h 10000"/>
                <a:gd name="connsiteX123" fmla="*/ 7392 w 10355"/>
                <a:gd name="connsiteY123" fmla="*/ 4348 h 10000"/>
                <a:gd name="connsiteX124" fmla="*/ 7414 w 10355"/>
                <a:gd name="connsiteY124" fmla="*/ 4328 h 10000"/>
                <a:gd name="connsiteX125" fmla="*/ 7446 w 10355"/>
                <a:gd name="connsiteY125" fmla="*/ 4308 h 10000"/>
                <a:gd name="connsiteX126" fmla="*/ 7478 w 10355"/>
                <a:gd name="connsiteY126" fmla="*/ 4294 h 10000"/>
                <a:gd name="connsiteX127" fmla="*/ 7521 w 10355"/>
                <a:gd name="connsiteY127" fmla="*/ 4274 h 10000"/>
                <a:gd name="connsiteX128" fmla="*/ 7564 w 10355"/>
                <a:gd name="connsiteY128" fmla="*/ 4254 h 10000"/>
                <a:gd name="connsiteX129" fmla="*/ 7735 w 10355"/>
                <a:gd name="connsiteY129" fmla="*/ 4173 h 10000"/>
                <a:gd name="connsiteX130" fmla="*/ 7906 w 10355"/>
                <a:gd name="connsiteY130" fmla="*/ 4099 h 10000"/>
                <a:gd name="connsiteX131" fmla="*/ 8088 w 10355"/>
                <a:gd name="connsiteY131" fmla="*/ 4031 h 10000"/>
                <a:gd name="connsiteX132" fmla="*/ 8259 w 10355"/>
                <a:gd name="connsiteY132" fmla="*/ 3943 h 10000"/>
                <a:gd name="connsiteX133" fmla="*/ 8334 w 10355"/>
                <a:gd name="connsiteY133" fmla="*/ 3903 h 10000"/>
                <a:gd name="connsiteX134" fmla="*/ 8398 w 10355"/>
                <a:gd name="connsiteY134" fmla="*/ 3856 h 10000"/>
                <a:gd name="connsiteX135" fmla="*/ 8462 w 10355"/>
                <a:gd name="connsiteY135" fmla="*/ 3801 h 10000"/>
                <a:gd name="connsiteX136" fmla="*/ 8505 w 10355"/>
                <a:gd name="connsiteY136" fmla="*/ 3747 h 10000"/>
                <a:gd name="connsiteX137" fmla="*/ 8548 w 10355"/>
                <a:gd name="connsiteY137" fmla="*/ 3693 h 10000"/>
                <a:gd name="connsiteX138" fmla="*/ 8558 w 10355"/>
                <a:gd name="connsiteY138" fmla="*/ 3626 h 10000"/>
                <a:gd name="connsiteX139" fmla="*/ 8569 w 10355"/>
                <a:gd name="connsiteY139" fmla="*/ 3565 h 10000"/>
                <a:gd name="connsiteX140" fmla="*/ 8569 w 10355"/>
                <a:gd name="connsiteY140" fmla="*/ 3491 h 10000"/>
                <a:gd name="connsiteX141" fmla="*/ 8558 w 10355"/>
                <a:gd name="connsiteY141" fmla="*/ 3484 h 10000"/>
                <a:gd name="connsiteX142" fmla="*/ 8558 w 10355"/>
                <a:gd name="connsiteY142" fmla="*/ 3484 h 10000"/>
                <a:gd name="connsiteX143" fmla="*/ 8548 w 10355"/>
                <a:gd name="connsiteY143" fmla="*/ 3471 h 10000"/>
                <a:gd name="connsiteX144" fmla="*/ 8548 w 10355"/>
                <a:gd name="connsiteY144" fmla="*/ 3464 h 10000"/>
                <a:gd name="connsiteX145" fmla="*/ 8548 w 10355"/>
                <a:gd name="connsiteY145" fmla="*/ 3450 h 10000"/>
                <a:gd name="connsiteX146" fmla="*/ 8548 w 10355"/>
                <a:gd name="connsiteY146" fmla="*/ 3444 h 10000"/>
                <a:gd name="connsiteX147" fmla="*/ 8548 w 10355"/>
                <a:gd name="connsiteY147" fmla="*/ 3437 h 10000"/>
                <a:gd name="connsiteX148" fmla="*/ 8558 w 10355"/>
                <a:gd name="connsiteY148" fmla="*/ 3423 h 10000"/>
                <a:gd name="connsiteX149" fmla="*/ 8644 w 10355"/>
                <a:gd name="connsiteY149" fmla="*/ 3437 h 10000"/>
                <a:gd name="connsiteX150" fmla="*/ 8729 w 10355"/>
                <a:gd name="connsiteY150" fmla="*/ 3444 h 10000"/>
                <a:gd name="connsiteX151" fmla="*/ 8836 w 10355"/>
                <a:gd name="connsiteY151" fmla="*/ 3444 h 10000"/>
                <a:gd name="connsiteX152" fmla="*/ 8922 w 10355"/>
                <a:gd name="connsiteY152" fmla="*/ 3437 h 10000"/>
                <a:gd name="connsiteX153" fmla="*/ 9007 w 10355"/>
                <a:gd name="connsiteY153" fmla="*/ 3423 h 10000"/>
                <a:gd name="connsiteX154" fmla="*/ 9093 w 10355"/>
                <a:gd name="connsiteY154" fmla="*/ 3417 h 10000"/>
                <a:gd name="connsiteX155" fmla="*/ 9179 w 10355"/>
                <a:gd name="connsiteY155" fmla="*/ 3410 h 10000"/>
                <a:gd name="connsiteX156" fmla="*/ 9264 w 10355"/>
                <a:gd name="connsiteY156" fmla="*/ 3390 h 10000"/>
                <a:gd name="connsiteX157" fmla="*/ 9307 w 10355"/>
                <a:gd name="connsiteY157" fmla="*/ 3369 h 10000"/>
                <a:gd name="connsiteX158" fmla="*/ 9350 w 10355"/>
                <a:gd name="connsiteY158" fmla="*/ 3363 h 10000"/>
                <a:gd name="connsiteX159" fmla="*/ 9382 w 10355"/>
                <a:gd name="connsiteY159" fmla="*/ 3342 h 10000"/>
                <a:gd name="connsiteX160" fmla="*/ 9425 w 10355"/>
                <a:gd name="connsiteY160" fmla="*/ 3336 h 10000"/>
                <a:gd name="connsiteX161" fmla="*/ 9457 w 10355"/>
                <a:gd name="connsiteY161" fmla="*/ 3315 h 10000"/>
                <a:gd name="connsiteX162" fmla="*/ 9489 w 10355"/>
                <a:gd name="connsiteY162" fmla="*/ 3309 h 10000"/>
                <a:gd name="connsiteX163" fmla="*/ 9510 w 10355"/>
                <a:gd name="connsiteY163" fmla="*/ 3302 h 10000"/>
                <a:gd name="connsiteX164" fmla="*/ 9542 w 10355"/>
                <a:gd name="connsiteY164" fmla="*/ 3282 h 10000"/>
                <a:gd name="connsiteX165" fmla="*/ 9596 w 10355"/>
                <a:gd name="connsiteY165" fmla="*/ 3241 h 10000"/>
                <a:gd name="connsiteX166" fmla="*/ 9660 w 10355"/>
                <a:gd name="connsiteY166" fmla="*/ 3207 h 10000"/>
                <a:gd name="connsiteX167" fmla="*/ 9703 w 10355"/>
                <a:gd name="connsiteY167" fmla="*/ 3160 h 10000"/>
                <a:gd name="connsiteX168" fmla="*/ 9735 w 10355"/>
                <a:gd name="connsiteY168" fmla="*/ 3120 h 10000"/>
                <a:gd name="connsiteX169" fmla="*/ 9756 w 10355"/>
                <a:gd name="connsiteY169" fmla="*/ 3059 h 10000"/>
                <a:gd name="connsiteX170" fmla="*/ 9756 w 10355"/>
                <a:gd name="connsiteY170" fmla="*/ 3018 h 10000"/>
                <a:gd name="connsiteX171" fmla="*/ 9756 w 10355"/>
                <a:gd name="connsiteY171" fmla="*/ 2964 h 10000"/>
                <a:gd name="connsiteX172" fmla="*/ 9756 w 10355"/>
                <a:gd name="connsiteY172" fmla="*/ 2903 h 10000"/>
                <a:gd name="connsiteX173" fmla="*/ 9745 w 10355"/>
                <a:gd name="connsiteY173" fmla="*/ 2876 h 10000"/>
                <a:gd name="connsiteX174" fmla="*/ 9713 w 10355"/>
                <a:gd name="connsiteY174" fmla="*/ 2849 h 10000"/>
                <a:gd name="connsiteX175" fmla="*/ 9703 w 10355"/>
                <a:gd name="connsiteY175" fmla="*/ 2836 h 10000"/>
                <a:gd name="connsiteX176" fmla="*/ 9671 w 10355"/>
                <a:gd name="connsiteY176" fmla="*/ 2809 h 10000"/>
                <a:gd name="connsiteX177" fmla="*/ 9660 w 10355"/>
                <a:gd name="connsiteY177" fmla="*/ 2789 h 10000"/>
                <a:gd name="connsiteX178" fmla="*/ 9628 w 10355"/>
                <a:gd name="connsiteY178" fmla="*/ 2762 h 10000"/>
                <a:gd name="connsiteX179" fmla="*/ 9596 w 10355"/>
                <a:gd name="connsiteY179" fmla="*/ 2741 h 10000"/>
                <a:gd name="connsiteX180" fmla="*/ 9574 w 10355"/>
                <a:gd name="connsiteY180" fmla="*/ 2714 h 10000"/>
                <a:gd name="connsiteX181" fmla="*/ 9596 w 10355"/>
                <a:gd name="connsiteY181" fmla="*/ 2687 h 10000"/>
                <a:gd name="connsiteX182" fmla="*/ 9617 w 10355"/>
                <a:gd name="connsiteY182" fmla="*/ 2654 h 10000"/>
                <a:gd name="connsiteX183" fmla="*/ 9628 w 10355"/>
                <a:gd name="connsiteY183" fmla="*/ 2627 h 10000"/>
                <a:gd name="connsiteX184" fmla="*/ 9628 w 10355"/>
                <a:gd name="connsiteY184" fmla="*/ 2586 h 10000"/>
                <a:gd name="connsiteX185" fmla="*/ 9638 w 10355"/>
                <a:gd name="connsiteY185" fmla="*/ 2559 h 10000"/>
                <a:gd name="connsiteX186" fmla="*/ 9660 w 10355"/>
                <a:gd name="connsiteY186" fmla="*/ 2525 h 10000"/>
                <a:gd name="connsiteX187" fmla="*/ 9681 w 10355"/>
                <a:gd name="connsiteY187" fmla="*/ 2498 h 10000"/>
                <a:gd name="connsiteX188" fmla="*/ 9713 w 10355"/>
                <a:gd name="connsiteY188" fmla="*/ 2471 h 10000"/>
                <a:gd name="connsiteX189" fmla="*/ 9777 w 10355"/>
                <a:gd name="connsiteY189" fmla="*/ 2397 h 10000"/>
                <a:gd name="connsiteX190" fmla="*/ 9831 w 10355"/>
                <a:gd name="connsiteY190" fmla="*/ 2330 h 10000"/>
                <a:gd name="connsiteX191" fmla="*/ 9906 w 10355"/>
                <a:gd name="connsiteY191" fmla="*/ 2275 h 10000"/>
                <a:gd name="connsiteX192" fmla="*/ 9991 w 10355"/>
                <a:gd name="connsiteY192" fmla="*/ 2215 h 10000"/>
                <a:gd name="connsiteX193" fmla="*/ 10066 w 10355"/>
                <a:gd name="connsiteY193" fmla="*/ 2161 h 10000"/>
                <a:gd name="connsiteX194" fmla="*/ 10152 w 10355"/>
                <a:gd name="connsiteY194" fmla="*/ 2093 h 10000"/>
                <a:gd name="connsiteX195" fmla="*/ 10216 w 10355"/>
                <a:gd name="connsiteY195" fmla="*/ 2039 h 10000"/>
                <a:gd name="connsiteX196" fmla="*/ 10291 w 10355"/>
                <a:gd name="connsiteY196" fmla="*/ 1985 h 10000"/>
                <a:gd name="connsiteX197" fmla="*/ 10323 w 10355"/>
                <a:gd name="connsiteY197" fmla="*/ 1951 h 10000"/>
                <a:gd name="connsiteX198" fmla="*/ 10355 w 10355"/>
                <a:gd name="connsiteY198" fmla="*/ 1904 h 10000"/>
                <a:gd name="connsiteX199" fmla="*/ 10355 w 10355"/>
                <a:gd name="connsiteY199" fmla="*/ 1870 h 10000"/>
                <a:gd name="connsiteX200" fmla="*/ 10355 w 10355"/>
                <a:gd name="connsiteY200" fmla="*/ 1823 h 10000"/>
                <a:gd name="connsiteX201" fmla="*/ 10334 w 10355"/>
                <a:gd name="connsiteY201" fmla="*/ 1783 h 10000"/>
                <a:gd name="connsiteX202" fmla="*/ 10312 w 10355"/>
                <a:gd name="connsiteY202" fmla="*/ 1749 h 10000"/>
                <a:gd name="connsiteX203" fmla="*/ 10280 w 10355"/>
                <a:gd name="connsiteY203" fmla="*/ 1715 h 10000"/>
                <a:gd name="connsiteX204" fmla="*/ 10248 w 10355"/>
                <a:gd name="connsiteY204" fmla="*/ 1675 h 10000"/>
                <a:gd name="connsiteX205" fmla="*/ 10195 w 10355"/>
                <a:gd name="connsiteY205" fmla="*/ 1654 h 10000"/>
                <a:gd name="connsiteX206" fmla="*/ 10152 w 10355"/>
                <a:gd name="connsiteY206" fmla="*/ 1641 h 10000"/>
                <a:gd name="connsiteX207" fmla="*/ 10088 w 10355"/>
                <a:gd name="connsiteY207" fmla="*/ 1627 h 10000"/>
                <a:gd name="connsiteX208" fmla="*/ 10034 w 10355"/>
                <a:gd name="connsiteY208" fmla="*/ 1614 h 10000"/>
                <a:gd name="connsiteX209" fmla="*/ 9970 w 10355"/>
                <a:gd name="connsiteY209" fmla="*/ 1600 h 10000"/>
                <a:gd name="connsiteX210" fmla="*/ 9927 w 10355"/>
                <a:gd name="connsiteY210" fmla="*/ 1573 h 10000"/>
                <a:gd name="connsiteX211" fmla="*/ 9884 w 10355"/>
                <a:gd name="connsiteY211" fmla="*/ 1560 h 10000"/>
                <a:gd name="connsiteX212" fmla="*/ 9842 w 10355"/>
                <a:gd name="connsiteY212" fmla="*/ 1519 h 10000"/>
                <a:gd name="connsiteX213" fmla="*/ 9745 w 10355"/>
                <a:gd name="connsiteY213" fmla="*/ 1404 h 10000"/>
                <a:gd name="connsiteX214" fmla="*/ 9628 w 10355"/>
                <a:gd name="connsiteY214" fmla="*/ 1283 h 10000"/>
                <a:gd name="connsiteX215" fmla="*/ 9499 w 10355"/>
                <a:gd name="connsiteY215" fmla="*/ 1175 h 10000"/>
                <a:gd name="connsiteX216" fmla="*/ 9371 w 10355"/>
                <a:gd name="connsiteY216" fmla="*/ 1053 h 10000"/>
                <a:gd name="connsiteX217" fmla="*/ 9221 w 10355"/>
                <a:gd name="connsiteY217" fmla="*/ 945 h 10000"/>
                <a:gd name="connsiteX218" fmla="*/ 9104 w 10355"/>
                <a:gd name="connsiteY218" fmla="*/ 831 h 10000"/>
                <a:gd name="connsiteX219" fmla="*/ 9061 w 10355"/>
                <a:gd name="connsiteY219" fmla="*/ 763 h 10000"/>
                <a:gd name="connsiteX220" fmla="*/ 9007 w 10355"/>
                <a:gd name="connsiteY220" fmla="*/ 702 h 10000"/>
                <a:gd name="connsiteX221" fmla="*/ 8975 w 10355"/>
                <a:gd name="connsiteY221" fmla="*/ 635 h 10000"/>
                <a:gd name="connsiteX222" fmla="*/ 8954 w 10355"/>
                <a:gd name="connsiteY222" fmla="*/ 560 h 10000"/>
                <a:gd name="connsiteX223" fmla="*/ 8890 w 10355"/>
                <a:gd name="connsiteY223" fmla="*/ 473 h 10000"/>
                <a:gd name="connsiteX224" fmla="*/ 8836 w 10355"/>
                <a:gd name="connsiteY224" fmla="*/ 392 h 10000"/>
                <a:gd name="connsiteX225" fmla="*/ 8761 w 10355"/>
                <a:gd name="connsiteY225" fmla="*/ 297 h 10000"/>
                <a:gd name="connsiteX226" fmla="*/ 8676 w 10355"/>
                <a:gd name="connsiteY226" fmla="*/ 216 h 10000"/>
                <a:gd name="connsiteX227" fmla="*/ 8569 w 10355"/>
                <a:gd name="connsiteY227" fmla="*/ 155 h 10000"/>
                <a:gd name="connsiteX228" fmla="*/ 8473 w 10355"/>
                <a:gd name="connsiteY228" fmla="*/ 88 h 10000"/>
                <a:gd name="connsiteX229" fmla="*/ 8355 w 10355"/>
                <a:gd name="connsiteY229" fmla="*/ 34 h 10000"/>
                <a:gd name="connsiteX230" fmla="*/ 8227 w 10355"/>
                <a:gd name="connsiteY230" fmla="*/ 0 h 10000"/>
                <a:gd name="connsiteX231" fmla="*/ 8109 w 10355"/>
                <a:gd name="connsiteY231" fmla="*/ 0 h 10000"/>
                <a:gd name="connsiteX232" fmla="*/ 8013 w 10355"/>
                <a:gd name="connsiteY232" fmla="*/ 7 h 10000"/>
                <a:gd name="connsiteX233" fmla="*/ 7927 w 10355"/>
                <a:gd name="connsiteY233" fmla="*/ 14 h 10000"/>
                <a:gd name="connsiteX234" fmla="*/ 7820 w 10355"/>
                <a:gd name="connsiteY234" fmla="*/ 41 h 10000"/>
                <a:gd name="connsiteX235" fmla="*/ 7649 w 10355"/>
                <a:gd name="connsiteY235" fmla="*/ 101 h 10000"/>
                <a:gd name="connsiteX236" fmla="*/ 7489 w 10355"/>
                <a:gd name="connsiteY236" fmla="*/ 162 h 10000"/>
                <a:gd name="connsiteX237" fmla="*/ 7350 w 10355"/>
                <a:gd name="connsiteY237" fmla="*/ 243 h 10000"/>
                <a:gd name="connsiteX238" fmla="*/ 7189 w 10355"/>
                <a:gd name="connsiteY238" fmla="*/ 324 h 10000"/>
                <a:gd name="connsiteX239" fmla="*/ 7039 w 10355"/>
                <a:gd name="connsiteY239" fmla="*/ 398 h 10000"/>
                <a:gd name="connsiteX240" fmla="*/ 6879 w 10355"/>
                <a:gd name="connsiteY240" fmla="*/ 466 h 10000"/>
                <a:gd name="connsiteX241" fmla="*/ 6794 w 10355"/>
                <a:gd name="connsiteY241" fmla="*/ 500 h 10000"/>
                <a:gd name="connsiteX242" fmla="*/ 6697 w 10355"/>
                <a:gd name="connsiteY242" fmla="*/ 527 h 10000"/>
                <a:gd name="connsiteX243" fmla="*/ 6590 w 10355"/>
                <a:gd name="connsiteY243" fmla="*/ 533 h 10000"/>
                <a:gd name="connsiteX244" fmla="*/ 6494 w 10355"/>
                <a:gd name="connsiteY244" fmla="*/ 533 h 10000"/>
                <a:gd name="connsiteX245" fmla="*/ 6398 w 10355"/>
                <a:gd name="connsiteY245" fmla="*/ 547 h 10000"/>
                <a:gd name="connsiteX246" fmla="*/ 6280 w 10355"/>
                <a:gd name="connsiteY246" fmla="*/ 560 h 10000"/>
                <a:gd name="connsiteX247" fmla="*/ 6173 w 10355"/>
                <a:gd name="connsiteY247" fmla="*/ 581 h 10000"/>
                <a:gd name="connsiteX248" fmla="*/ 6088 w 10355"/>
                <a:gd name="connsiteY248" fmla="*/ 621 h 10000"/>
                <a:gd name="connsiteX249" fmla="*/ 6045 w 10355"/>
                <a:gd name="connsiteY249" fmla="*/ 635 h 10000"/>
                <a:gd name="connsiteX250" fmla="*/ 6013 w 10355"/>
                <a:gd name="connsiteY250" fmla="*/ 655 h 10000"/>
                <a:gd name="connsiteX251" fmla="*/ 6002 w 10355"/>
                <a:gd name="connsiteY251" fmla="*/ 675 h 10000"/>
                <a:gd name="connsiteX252" fmla="*/ 5970 w 10355"/>
                <a:gd name="connsiteY252" fmla="*/ 702 h 10000"/>
                <a:gd name="connsiteX253" fmla="*/ 5959 w 10355"/>
                <a:gd name="connsiteY253" fmla="*/ 716 h 10000"/>
                <a:gd name="connsiteX254" fmla="*/ 5959 w 10355"/>
                <a:gd name="connsiteY254" fmla="*/ 743 h 10000"/>
                <a:gd name="connsiteX255" fmla="*/ 5959 w 10355"/>
                <a:gd name="connsiteY255" fmla="*/ 770 h 10000"/>
                <a:gd name="connsiteX256" fmla="*/ 5959 w 10355"/>
                <a:gd name="connsiteY256" fmla="*/ 804 h 10000"/>
                <a:gd name="connsiteX257" fmla="*/ 5991 w 10355"/>
                <a:gd name="connsiteY257" fmla="*/ 864 h 10000"/>
                <a:gd name="connsiteX258" fmla="*/ 6013 w 10355"/>
                <a:gd name="connsiteY258" fmla="*/ 925 h 10000"/>
                <a:gd name="connsiteX259" fmla="*/ 6056 w 10355"/>
                <a:gd name="connsiteY259" fmla="*/ 986 h 10000"/>
                <a:gd name="connsiteX260" fmla="*/ 6109 w 10355"/>
                <a:gd name="connsiteY260" fmla="*/ 1040 h 10000"/>
                <a:gd name="connsiteX261" fmla="*/ 6152 w 10355"/>
                <a:gd name="connsiteY261" fmla="*/ 1094 h 10000"/>
                <a:gd name="connsiteX262" fmla="*/ 6205 w 10355"/>
                <a:gd name="connsiteY262" fmla="*/ 1148 h 10000"/>
                <a:gd name="connsiteX263" fmla="*/ 6259 w 10355"/>
                <a:gd name="connsiteY263" fmla="*/ 1202 h 10000"/>
                <a:gd name="connsiteX264" fmla="*/ 6302 w 10355"/>
                <a:gd name="connsiteY264" fmla="*/ 1249 h 10000"/>
                <a:gd name="connsiteX265" fmla="*/ 6152 w 10355"/>
                <a:gd name="connsiteY265" fmla="*/ 1519 h 10000"/>
                <a:gd name="connsiteX266" fmla="*/ 6130 w 10355"/>
                <a:gd name="connsiteY266" fmla="*/ 1573 h 10000"/>
                <a:gd name="connsiteX267" fmla="*/ 6120 w 10355"/>
                <a:gd name="connsiteY267" fmla="*/ 1641 h 10000"/>
                <a:gd name="connsiteX268" fmla="*/ 6130 w 10355"/>
                <a:gd name="connsiteY268" fmla="*/ 1695 h 10000"/>
                <a:gd name="connsiteX269" fmla="*/ 6130 w 10355"/>
                <a:gd name="connsiteY269" fmla="*/ 1749 h 10000"/>
                <a:gd name="connsiteX270" fmla="*/ 6152 w 10355"/>
                <a:gd name="connsiteY270" fmla="*/ 1803 h 10000"/>
                <a:gd name="connsiteX271" fmla="*/ 6152 w 10355"/>
                <a:gd name="connsiteY271" fmla="*/ 1857 h 10000"/>
                <a:gd name="connsiteX272" fmla="*/ 6162 w 10355"/>
                <a:gd name="connsiteY272" fmla="*/ 1911 h 10000"/>
                <a:gd name="connsiteX273" fmla="*/ 6162 w 10355"/>
                <a:gd name="connsiteY273" fmla="*/ 1965 h 10000"/>
                <a:gd name="connsiteX274" fmla="*/ 6173 w 10355"/>
                <a:gd name="connsiteY274" fmla="*/ 2039 h 10000"/>
                <a:gd name="connsiteX275" fmla="*/ 6173 w 10355"/>
                <a:gd name="connsiteY275" fmla="*/ 2107 h 10000"/>
                <a:gd name="connsiteX276" fmla="*/ 6173 w 10355"/>
                <a:gd name="connsiteY276" fmla="*/ 2167 h 10000"/>
                <a:gd name="connsiteX277" fmla="*/ 6173 w 10355"/>
                <a:gd name="connsiteY277" fmla="*/ 2235 h 10000"/>
                <a:gd name="connsiteX278" fmla="*/ 6173 w 10355"/>
                <a:gd name="connsiteY278" fmla="*/ 2296 h 10000"/>
                <a:gd name="connsiteX279" fmla="*/ 6173 w 10355"/>
                <a:gd name="connsiteY279" fmla="*/ 2350 h 10000"/>
                <a:gd name="connsiteX280" fmla="*/ 6162 w 10355"/>
                <a:gd name="connsiteY280" fmla="*/ 2417 h 10000"/>
                <a:gd name="connsiteX281" fmla="*/ 6130 w 10355"/>
                <a:gd name="connsiteY281" fmla="*/ 2478 h 10000"/>
                <a:gd name="connsiteX282" fmla="*/ 6130 w 10355"/>
                <a:gd name="connsiteY282" fmla="*/ 2505 h 10000"/>
                <a:gd name="connsiteX283" fmla="*/ 6120 w 10355"/>
                <a:gd name="connsiteY283" fmla="*/ 2539 h 10000"/>
                <a:gd name="connsiteX284" fmla="*/ 6120 w 10355"/>
                <a:gd name="connsiteY284" fmla="*/ 2579 h 10000"/>
                <a:gd name="connsiteX285" fmla="*/ 6109 w 10355"/>
                <a:gd name="connsiteY285" fmla="*/ 2606 h 10000"/>
                <a:gd name="connsiteX286" fmla="*/ 6109 w 10355"/>
                <a:gd name="connsiteY286" fmla="*/ 2640 h 10000"/>
                <a:gd name="connsiteX287" fmla="*/ 6109 w 10355"/>
                <a:gd name="connsiteY287" fmla="*/ 2667 h 10000"/>
                <a:gd name="connsiteX288" fmla="*/ 6109 w 10355"/>
                <a:gd name="connsiteY288" fmla="*/ 2708 h 10000"/>
                <a:gd name="connsiteX289" fmla="*/ 6120 w 10355"/>
                <a:gd name="connsiteY289" fmla="*/ 2735 h 10000"/>
                <a:gd name="connsiteX290" fmla="*/ 5949 w 10355"/>
                <a:gd name="connsiteY290" fmla="*/ 2714 h 10000"/>
                <a:gd name="connsiteX291" fmla="*/ 5756 w 10355"/>
                <a:gd name="connsiteY291" fmla="*/ 2687 h 10000"/>
                <a:gd name="connsiteX292" fmla="*/ 5574 w 10355"/>
                <a:gd name="connsiteY292" fmla="*/ 2667 h 10000"/>
                <a:gd name="connsiteX293" fmla="*/ 5392 w 10355"/>
                <a:gd name="connsiteY293" fmla="*/ 2654 h 10000"/>
                <a:gd name="connsiteX294" fmla="*/ 5211 w 10355"/>
                <a:gd name="connsiteY294" fmla="*/ 2654 h 10000"/>
                <a:gd name="connsiteX295" fmla="*/ 5039 w 10355"/>
                <a:gd name="connsiteY295" fmla="*/ 2660 h 10000"/>
                <a:gd name="connsiteX296" fmla="*/ 4943 w 10355"/>
                <a:gd name="connsiteY296" fmla="*/ 2681 h 10000"/>
                <a:gd name="connsiteX297" fmla="*/ 4858 w 10355"/>
                <a:gd name="connsiteY297" fmla="*/ 2694 h 10000"/>
                <a:gd name="connsiteX298" fmla="*/ 4772 w 10355"/>
                <a:gd name="connsiteY298" fmla="*/ 2721 h 10000"/>
                <a:gd name="connsiteX299" fmla="*/ 4708 w 10355"/>
                <a:gd name="connsiteY299" fmla="*/ 2748 h 10000"/>
                <a:gd name="connsiteX300" fmla="*/ 4654 w 10355"/>
                <a:gd name="connsiteY300" fmla="*/ 2789 h 10000"/>
                <a:gd name="connsiteX301" fmla="*/ 4644 w 10355"/>
                <a:gd name="connsiteY301" fmla="*/ 2822 h 10000"/>
                <a:gd name="connsiteX302" fmla="*/ 4633 w 10355"/>
                <a:gd name="connsiteY302" fmla="*/ 2863 h 10000"/>
                <a:gd name="connsiteX303" fmla="*/ 4644 w 10355"/>
                <a:gd name="connsiteY303" fmla="*/ 2897 h 10000"/>
                <a:gd name="connsiteX304" fmla="*/ 4654 w 10355"/>
                <a:gd name="connsiteY304" fmla="*/ 2937 h 10000"/>
                <a:gd name="connsiteX305" fmla="*/ 4676 w 10355"/>
                <a:gd name="connsiteY305" fmla="*/ 2971 h 10000"/>
                <a:gd name="connsiteX306" fmla="*/ 4708 w 10355"/>
                <a:gd name="connsiteY306" fmla="*/ 3005 h 10000"/>
                <a:gd name="connsiteX307" fmla="*/ 4729 w 10355"/>
                <a:gd name="connsiteY307" fmla="*/ 3045 h 10000"/>
                <a:gd name="connsiteX308" fmla="*/ 4772 w 10355"/>
                <a:gd name="connsiteY308" fmla="*/ 3072 h 10000"/>
                <a:gd name="connsiteX309" fmla="*/ 4836 w 10355"/>
                <a:gd name="connsiteY309" fmla="*/ 3106 h 10000"/>
                <a:gd name="connsiteX310" fmla="*/ 4890 w 10355"/>
                <a:gd name="connsiteY310" fmla="*/ 3133 h 10000"/>
                <a:gd name="connsiteX311" fmla="*/ 4943 w 10355"/>
                <a:gd name="connsiteY311" fmla="*/ 3153 h 10000"/>
                <a:gd name="connsiteX312" fmla="*/ 5018 w 10355"/>
                <a:gd name="connsiteY312" fmla="*/ 3174 h 10000"/>
                <a:gd name="connsiteX313" fmla="*/ 5093 w 10355"/>
                <a:gd name="connsiteY313" fmla="*/ 3180 h 10000"/>
                <a:gd name="connsiteX314" fmla="*/ 5146 w 10355"/>
                <a:gd name="connsiteY314" fmla="*/ 3187 h 10000"/>
                <a:gd name="connsiteX315" fmla="*/ 5221 w 10355"/>
                <a:gd name="connsiteY315" fmla="*/ 3201 h 10000"/>
                <a:gd name="connsiteX316" fmla="*/ 5221 w 10355"/>
                <a:gd name="connsiteY316" fmla="*/ 3234 h 10000"/>
                <a:gd name="connsiteX317" fmla="*/ 5221 w 10355"/>
                <a:gd name="connsiteY317" fmla="*/ 3268 h 10000"/>
                <a:gd name="connsiteX318" fmla="*/ 5221 w 10355"/>
                <a:gd name="connsiteY318" fmla="*/ 3309 h 10000"/>
                <a:gd name="connsiteX319" fmla="*/ 5221 w 10355"/>
                <a:gd name="connsiteY319" fmla="*/ 3342 h 10000"/>
                <a:gd name="connsiteX320" fmla="*/ 5243 w 10355"/>
                <a:gd name="connsiteY320" fmla="*/ 3383 h 10000"/>
                <a:gd name="connsiteX321" fmla="*/ 5243 w 10355"/>
                <a:gd name="connsiteY321" fmla="*/ 3417 h 10000"/>
                <a:gd name="connsiteX322" fmla="*/ 5253 w 10355"/>
                <a:gd name="connsiteY322" fmla="*/ 3450 h 10000"/>
                <a:gd name="connsiteX323" fmla="*/ 5285 w 10355"/>
                <a:gd name="connsiteY323" fmla="*/ 3491 h 10000"/>
                <a:gd name="connsiteX324" fmla="*/ 5307 w 10355"/>
                <a:gd name="connsiteY324" fmla="*/ 3552 h 10000"/>
                <a:gd name="connsiteX325" fmla="*/ 5350 w 10355"/>
                <a:gd name="connsiteY325" fmla="*/ 3619 h 10000"/>
                <a:gd name="connsiteX326" fmla="*/ 5392 w 10355"/>
                <a:gd name="connsiteY326" fmla="*/ 3673 h 10000"/>
                <a:gd name="connsiteX327" fmla="*/ 5435 w 10355"/>
                <a:gd name="connsiteY327" fmla="*/ 3734 h 10000"/>
                <a:gd name="connsiteX328" fmla="*/ 5478 w 10355"/>
                <a:gd name="connsiteY328" fmla="*/ 3788 h 10000"/>
                <a:gd name="connsiteX329" fmla="*/ 5499 w 10355"/>
                <a:gd name="connsiteY329" fmla="*/ 3856 h 10000"/>
                <a:gd name="connsiteX330" fmla="*/ 5510 w 10355"/>
                <a:gd name="connsiteY330" fmla="*/ 3916 h 10000"/>
                <a:gd name="connsiteX331" fmla="*/ 5478 w 10355"/>
                <a:gd name="connsiteY331" fmla="*/ 3991 h 10000"/>
                <a:gd name="connsiteX332" fmla="*/ 5467 w 10355"/>
                <a:gd name="connsiteY332" fmla="*/ 4038 h 10000"/>
                <a:gd name="connsiteX333" fmla="*/ 5457 w 10355"/>
                <a:gd name="connsiteY333" fmla="*/ 4085 h 10000"/>
                <a:gd name="connsiteX334" fmla="*/ 5435 w 10355"/>
                <a:gd name="connsiteY334" fmla="*/ 4139 h 10000"/>
                <a:gd name="connsiteX335" fmla="*/ 5435 w 10355"/>
                <a:gd name="connsiteY335" fmla="*/ 4180 h 10000"/>
                <a:gd name="connsiteX336" fmla="*/ 5425 w 10355"/>
                <a:gd name="connsiteY336" fmla="*/ 4227 h 10000"/>
                <a:gd name="connsiteX337" fmla="*/ 5414 w 10355"/>
                <a:gd name="connsiteY337" fmla="*/ 4274 h 10000"/>
                <a:gd name="connsiteX338" fmla="*/ 5414 w 10355"/>
                <a:gd name="connsiteY338" fmla="*/ 4321 h 10000"/>
                <a:gd name="connsiteX339" fmla="*/ 5392 w 10355"/>
                <a:gd name="connsiteY339" fmla="*/ 4369 h 10000"/>
                <a:gd name="connsiteX340" fmla="*/ 5104 w 10355"/>
                <a:gd name="connsiteY340" fmla="*/ 4402 h 10000"/>
                <a:gd name="connsiteX341" fmla="*/ 5179 w 10355"/>
                <a:gd name="connsiteY341" fmla="*/ 4619 h 10000"/>
                <a:gd name="connsiteX342" fmla="*/ 5146 w 10355"/>
                <a:gd name="connsiteY342" fmla="*/ 4632 h 10000"/>
                <a:gd name="connsiteX343" fmla="*/ 5104 w 10355"/>
                <a:gd name="connsiteY343" fmla="*/ 4639 h 10000"/>
                <a:gd name="connsiteX344" fmla="*/ 5082 w 10355"/>
                <a:gd name="connsiteY344" fmla="*/ 4646 h 10000"/>
                <a:gd name="connsiteX345" fmla="*/ 5039 w 10355"/>
                <a:gd name="connsiteY345" fmla="*/ 4646 h 10000"/>
                <a:gd name="connsiteX346" fmla="*/ 4997 w 10355"/>
                <a:gd name="connsiteY346" fmla="*/ 4659 h 10000"/>
                <a:gd name="connsiteX347" fmla="*/ 4943 w 10355"/>
                <a:gd name="connsiteY347" fmla="*/ 4666 h 10000"/>
                <a:gd name="connsiteX348" fmla="*/ 4922 w 10355"/>
                <a:gd name="connsiteY348" fmla="*/ 4686 h 10000"/>
                <a:gd name="connsiteX349" fmla="*/ 4879 w 10355"/>
                <a:gd name="connsiteY349" fmla="*/ 4693 h 10000"/>
                <a:gd name="connsiteX350" fmla="*/ 4836 w 10355"/>
                <a:gd name="connsiteY350" fmla="*/ 4700 h 10000"/>
                <a:gd name="connsiteX351" fmla="*/ 4794 w 10355"/>
                <a:gd name="connsiteY351" fmla="*/ 4700 h 10000"/>
                <a:gd name="connsiteX352" fmla="*/ 4751 w 10355"/>
                <a:gd name="connsiteY352" fmla="*/ 4693 h 10000"/>
                <a:gd name="connsiteX353" fmla="*/ 4708 w 10355"/>
                <a:gd name="connsiteY353" fmla="*/ 4686 h 10000"/>
                <a:gd name="connsiteX354" fmla="*/ 4654 w 10355"/>
                <a:gd name="connsiteY354" fmla="*/ 4673 h 10000"/>
                <a:gd name="connsiteX355" fmla="*/ 4612 w 10355"/>
                <a:gd name="connsiteY355" fmla="*/ 4673 h 10000"/>
                <a:gd name="connsiteX356" fmla="*/ 4569 w 10355"/>
                <a:gd name="connsiteY356" fmla="*/ 4673 h 10000"/>
                <a:gd name="connsiteX357" fmla="*/ 4526 w 10355"/>
                <a:gd name="connsiteY357" fmla="*/ 4693 h 10000"/>
                <a:gd name="connsiteX358" fmla="*/ 4515 w 10355"/>
                <a:gd name="connsiteY358" fmla="*/ 4700 h 10000"/>
                <a:gd name="connsiteX359" fmla="*/ 4505 w 10355"/>
                <a:gd name="connsiteY359" fmla="*/ 4720 h 10000"/>
                <a:gd name="connsiteX360" fmla="*/ 4483 w 10355"/>
                <a:gd name="connsiteY360" fmla="*/ 4733 h 10000"/>
                <a:gd name="connsiteX361" fmla="*/ 4473 w 10355"/>
                <a:gd name="connsiteY361" fmla="*/ 4747 h 10000"/>
                <a:gd name="connsiteX362" fmla="*/ 4462 w 10355"/>
                <a:gd name="connsiteY362" fmla="*/ 4767 h 10000"/>
                <a:gd name="connsiteX363" fmla="*/ 4441 w 10355"/>
                <a:gd name="connsiteY363" fmla="*/ 4787 h 10000"/>
                <a:gd name="connsiteX364" fmla="*/ 4441 w 10355"/>
                <a:gd name="connsiteY364" fmla="*/ 4801 h 10000"/>
                <a:gd name="connsiteX365" fmla="*/ 4430 w 10355"/>
                <a:gd name="connsiteY365" fmla="*/ 4821 h 10000"/>
                <a:gd name="connsiteX366" fmla="*/ 4398 w 10355"/>
                <a:gd name="connsiteY366" fmla="*/ 4814 h 10000"/>
                <a:gd name="connsiteX367" fmla="*/ 4366 w 10355"/>
                <a:gd name="connsiteY367" fmla="*/ 4801 h 10000"/>
                <a:gd name="connsiteX368" fmla="*/ 4344 w 10355"/>
                <a:gd name="connsiteY368" fmla="*/ 4787 h 10000"/>
                <a:gd name="connsiteX369" fmla="*/ 4312 w 10355"/>
                <a:gd name="connsiteY369" fmla="*/ 4774 h 10000"/>
                <a:gd name="connsiteX370" fmla="*/ 4280 w 10355"/>
                <a:gd name="connsiteY370" fmla="*/ 4767 h 10000"/>
                <a:gd name="connsiteX371" fmla="*/ 4259 w 10355"/>
                <a:gd name="connsiteY371" fmla="*/ 4760 h 10000"/>
                <a:gd name="connsiteX372" fmla="*/ 4216 w 10355"/>
                <a:gd name="connsiteY372" fmla="*/ 4760 h 10000"/>
                <a:gd name="connsiteX373" fmla="*/ 4184 w 10355"/>
                <a:gd name="connsiteY373" fmla="*/ 4774 h 10000"/>
                <a:gd name="connsiteX374" fmla="*/ 4141 w 10355"/>
                <a:gd name="connsiteY374" fmla="*/ 4794 h 10000"/>
                <a:gd name="connsiteX375" fmla="*/ 4130 w 10355"/>
                <a:gd name="connsiteY375" fmla="*/ 4821 h 10000"/>
                <a:gd name="connsiteX376" fmla="*/ 4109 w 10355"/>
                <a:gd name="connsiteY376" fmla="*/ 4848 h 10000"/>
                <a:gd name="connsiteX377" fmla="*/ 4098 w 10355"/>
                <a:gd name="connsiteY377" fmla="*/ 4875 h 10000"/>
                <a:gd name="connsiteX378" fmla="*/ 4098 w 10355"/>
                <a:gd name="connsiteY378" fmla="*/ 4902 h 10000"/>
                <a:gd name="connsiteX379" fmla="*/ 4077 w 10355"/>
                <a:gd name="connsiteY379" fmla="*/ 4929 h 10000"/>
                <a:gd name="connsiteX380" fmla="*/ 4077 w 10355"/>
                <a:gd name="connsiteY380" fmla="*/ 4956 h 10000"/>
                <a:gd name="connsiteX381" fmla="*/ 4066 w 10355"/>
                <a:gd name="connsiteY381" fmla="*/ 4983 h 10000"/>
                <a:gd name="connsiteX382" fmla="*/ 4056 w 10355"/>
                <a:gd name="connsiteY382" fmla="*/ 5037 h 10000"/>
                <a:gd name="connsiteX383" fmla="*/ 4034 w 10355"/>
                <a:gd name="connsiteY383" fmla="*/ 5098 h 10000"/>
                <a:gd name="connsiteX384" fmla="*/ 3991 w 10355"/>
                <a:gd name="connsiteY384" fmla="*/ 5138 h 10000"/>
                <a:gd name="connsiteX385" fmla="*/ 3938 w 10355"/>
                <a:gd name="connsiteY385" fmla="*/ 5186 h 10000"/>
                <a:gd name="connsiteX386" fmla="*/ 3884 w 10355"/>
                <a:gd name="connsiteY386" fmla="*/ 5233 h 10000"/>
                <a:gd name="connsiteX387" fmla="*/ 3820 w 10355"/>
                <a:gd name="connsiteY387" fmla="*/ 5267 h 10000"/>
                <a:gd name="connsiteX388" fmla="*/ 3767 w 10355"/>
                <a:gd name="connsiteY388" fmla="*/ 5314 h 10000"/>
                <a:gd name="connsiteX389" fmla="*/ 3703 w 10355"/>
                <a:gd name="connsiteY389" fmla="*/ 5361 h 10000"/>
                <a:gd name="connsiteX390" fmla="*/ 3703 w 10355"/>
                <a:gd name="connsiteY390" fmla="*/ 5361 h 10000"/>
                <a:gd name="connsiteX391" fmla="*/ 3692 w 10355"/>
                <a:gd name="connsiteY391" fmla="*/ 5361 h 10000"/>
                <a:gd name="connsiteX392" fmla="*/ 3681 w 10355"/>
                <a:gd name="connsiteY392" fmla="*/ 5361 h 10000"/>
                <a:gd name="connsiteX393" fmla="*/ 3681 w 10355"/>
                <a:gd name="connsiteY393" fmla="*/ 5361 h 10000"/>
                <a:gd name="connsiteX394" fmla="*/ 3660 w 10355"/>
                <a:gd name="connsiteY394" fmla="*/ 5361 h 10000"/>
                <a:gd name="connsiteX395" fmla="*/ 3649 w 10355"/>
                <a:gd name="connsiteY395" fmla="*/ 5361 h 10000"/>
                <a:gd name="connsiteX396" fmla="*/ 3649 w 10355"/>
                <a:gd name="connsiteY396" fmla="*/ 5348 h 10000"/>
                <a:gd name="connsiteX397" fmla="*/ 3638 w 10355"/>
                <a:gd name="connsiteY397" fmla="*/ 5341 h 10000"/>
                <a:gd name="connsiteX398" fmla="*/ 3638 w 10355"/>
                <a:gd name="connsiteY398" fmla="*/ 5260 h 10000"/>
                <a:gd name="connsiteX399" fmla="*/ 3638 w 10355"/>
                <a:gd name="connsiteY399" fmla="*/ 5165 h 10000"/>
                <a:gd name="connsiteX400" fmla="*/ 3617 w 10355"/>
                <a:gd name="connsiteY400" fmla="*/ 5084 h 10000"/>
                <a:gd name="connsiteX401" fmla="*/ 3617 w 10355"/>
                <a:gd name="connsiteY401" fmla="*/ 4997 h 10000"/>
                <a:gd name="connsiteX402" fmla="*/ 3606 w 10355"/>
                <a:gd name="connsiteY402" fmla="*/ 4916 h 10000"/>
                <a:gd name="connsiteX403" fmla="*/ 3606 w 10355"/>
                <a:gd name="connsiteY403" fmla="*/ 4828 h 10000"/>
                <a:gd name="connsiteX404" fmla="*/ 3617 w 10355"/>
                <a:gd name="connsiteY404" fmla="*/ 4747 h 10000"/>
                <a:gd name="connsiteX405" fmla="*/ 3638 w 10355"/>
                <a:gd name="connsiteY405" fmla="*/ 4666 h 10000"/>
                <a:gd name="connsiteX406" fmla="*/ 3638 w 10355"/>
                <a:gd name="connsiteY406" fmla="*/ 4619 h 10000"/>
                <a:gd name="connsiteX407" fmla="*/ 3638 w 10355"/>
                <a:gd name="connsiteY407" fmla="*/ 4564 h 10000"/>
                <a:gd name="connsiteX408" fmla="*/ 3649 w 10355"/>
                <a:gd name="connsiteY408" fmla="*/ 4517 h 10000"/>
                <a:gd name="connsiteX409" fmla="*/ 3681 w 10355"/>
                <a:gd name="connsiteY409" fmla="*/ 4477 h 10000"/>
                <a:gd name="connsiteX410" fmla="*/ 3692 w 10355"/>
                <a:gd name="connsiteY410" fmla="*/ 4429 h 10000"/>
                <a:gd name="connsiteX411" fmla="*/ 3692 w 10355"/>
                <a:gd name="connsiteY411" fmla="*/ 4382 h 10000"/>
                <a:gd name="connsiteX412" fmla="*/ 3692 w 10355"/>
                <a:gd name="connsiteY412" fmla="*/ 4348 h 10000"/>
                <a:gd name="connsiteX413" fmla="*/ 3649 w 10355"/>
                <a:gd name="connsiteY413" fmla="*/ 4308 h 10000"/>
                <a:gd name="connsiteX414" fmla="*/ 3542 w 10355"/>
                <a:gd name="connsiteY414" fmla="*/ 4301 h 10000"/>
                <a:gd name="connsiteX415" fmla="*/ 3457 w 10355"/>
                <a:gd name="connsiteY415" fmla="*/ 4294 h 10000"/>
                <a:gd name="connsiteX416" fmla="*/ 3360 w 10355"/>
                <a:gd name="connsiteY416" fmla="*/ 4294 h 10000"/>
                <a:gd name="connsiteX417" fmla="*/ 3253 w 10355"/>
                <a:gd name="connsiteY417" fmla="*/ 4294 h 10000"/>
                <a:gd name="connsiteX418" fmla="*/ 3168 w 10355"/>
                <a:gd name="connsiteY418" fmla="*/ 4281 h 10000"/>
                <a:gd name="connsiteX419" fmla="*/ 3072 w 10355"/>
                <a:gd name="connsiteY419" fmla="*/ 4274 h 10000"/>
                <a:gd name="connsiteX420" fmla="*/ 2986 w 10355"/>
                <a:gd name="connsiteY420" fmla="*/ 4267 h 10000"/>
                <a:gd name="connsiteX421" fmla="*/ 2900 w 10355"/>
                <a:gd name="connsiteY421" fmla="*/ 4247 h 10000"/>
                <a:gd name="connsiteX422" fmla="*/ 2911 w 10355"/>
                <a:gd name="connsiteY422" fmla="*/ 4227 h 10000"/>
                <a:gd name="connsiteX423" fmla="*/ 2943 w 10355"/>
                <a:gd name="connsiteY423" fmla="*/ 4213 h 10000"/>
                <a:gd name="connsiteX424" fmla="*/ 2954 w 10355"/>
                <a:gd name="connsiteY424" fmla="*/ 4193 h 10000"/>
                <a:gd name="connsiteX425" fmla="*/ 2986 w 10355"/>
                <a:gd name="connsiteY425" fmla="*/ 4173 h 10000"/>
                <a:gd name="connsiteX426" fmla="*/ 2997 w 10355"/>
                <a:gd name="connsiteY426" fmla="*/ 4153 h 10000"/>
                <a:gd name="connsiteX427" fmla="*/ 2997 w 10355"/>
                <a:gd name="connsiteY427" fmla="*/ 4126 h 10000"/>
                <a:gd name="connsiteX428" fmla="*/ 3018 w 10355"/>
                <a:gd name="connsiteY428" fmla="*/ 4112 h 10000"/>
                <a:gd name="connsiteX429" fmla="*/ 3018 w 10355"/>
                <a:gd name="connsiteY429" fmla="*/ 4085 h 10000"/>
                <a:gd name="connsiteX430" fmla="*/ 2965 w 10355"/>
                <a:gd name="connsiteY430" fmla="*/ 4065 h 10000"/>
                <a:gd name="connsiteX431" fmla="*/ 2943 w 10355"/>
                <a:gd name="connsiteY431" fmla="*/ 4038 h 10000"/>
                <a:gd name="connsiteX432" fmla="*/ 2911 w 10355"/>
                <a:gd name="connsiteY432" fmla="*/ 4018 h 10000"/>
                <a:gd name="connsiteX433" fmla="*/ 2879 w 10355"/>
                <a:gd name="connsiteY433" fmla="*/ 3991 h 10000"/>
                <a:gd name="connsiteX434" fmla="*/ 2868 w 10355"/>
                <a:gd name="connsiteY434" fmla="*/ 3964 h 10000"/>
                <a:gd name="connsiteX435" fmla="*/ 2836 w 10355"/>
                <a:gd name="connsiteY435" fmla="*/ 3943 h 10000"/>
                <a:gd name="connsiteX436" fmla="*/ 2836 w 10355"/>
                <a:gd name="connsiteY436" fmla="*/ 3910 h 10000"/>
                <a:gd name="connsiteX437" fmla="*/ 2836 w 10355"/>
                <a:gd name="connsiteY437" fmla="*/ 3883 h 10000"/>
                <a:gd name="connsiteX438" fmla="*/ 2826 w 10355"/>
                <a:gd name="connsiteY438" fmla="*/ 3856 h 10000"/>
                <a:gd name="connsiteX439" fmla="*/ 2815 w 10355"/>
                <a:gd name="connsiteY439" fmla="*/ 3849 h 10000"/>
                <a:gd name="connsiteX440" fmla="*/ 2783 w 10355"/>
                <a:gd name="connsiteY440" fmla="*/ 3828 h 10000"/>
                <a:gd name="connsiteX441" fmla="*/ 2751 w 10355"/>
                <a:gd name="connsiteY441" fmla="*/ 3828 h 10000"/>
                <a:gd name="connsiteX442" fmla="*/ 2729 w 10355"/>
                <a:gd name="connsiteY442" fmla="*/ 3815 h 10000"/>
                <a:gd name="connsiteX443" fmla="*/ 2697 w 10355"/>
                <a:gd name="connsiteY443" fmla="*/ 3815 h 10000"/>
                <a:gd name="connsiteX444" fmla="*/ 2665 w 10355"/>
                <a:gd name="connsiteY444" fmla="*/ 3815 h 10000"/>
                <a:gd name="connsiteX445" fmla="*/ 2633 w 10355"/>
                <a:gd name="connsiteY445" fmla="*/ 3815 h 10000"/>
                <a:gd name="connsiteX446" fmla="*/ 2622 w 10355"/>
                <a:gd name="connsiteY446" fmla="*/ 3815 h 10000"/>
                <a:gd name="connsiteX447" fmla="*/ 2612 w 10355"/>
                <a:gd name="connsiteY447" fmla="*/ 3815 h 10000"/>
                <a:gd name="connsiteX448" fmla="*/ 2590 w 10355"/>
                <a:gd name="connsiteY448" fmla="*/ 3815 h 10000"/>
                <a:gd name="connsiteX449" fmla="*/ 2580 w 10355"/>
                <a:gd name="connsiteY449" fmla="*/ 3815 h 10000"/>
                <a:gd name="connsiteX450" fmla="*/ 2569 w 10355"/>
                <a:gd name="connsiteY450" fmla="*/ 3815 h 10000"/>
                <a:gd name="connsiteX451" fmla="*/ 2548 w 10355"/>
                <a:gd name="connsiteY451" fmla="*/ 3815 h 10000"/>
                <a:gd name="connsiteX452" fmla="*/ 2537 w 10355"/>
                <a:gd name="connsiteY452" fmla="*/ 3808 h 10000"/>
                <a:gd name="connsiteX453" fmla="*/ 2537 w 10355"/>
                <a:gd name="connsiteY453" fmla="*/ 3808 h 10000"/>
                <a:gd name="connsiteX454" fmla="*/ 2526 w 10355"/>
                <a:gd name="connsiteY454" fmla="*/ 3761 h 10000"/>
                <a:gd name="connsiteX455" fmla="*/ 2494 w 10355"/>
                <a:gd name="connsiteY455" fmla="*/ 3727 h 10000"/>
                <a:gd name="connsiteX456" fmla="*/ 2462 w 10355"/>
                <a:gd name="connsiteY456" fmla="*/ 3700 h 10000"/>
                <a:gd name="connsiteX457" fmla="*/ 2419 w 10355"/>
                <a:gd name="connsiteY457" fmla="*/ 3666 h 10000"/>
                <a:gd name="connsiteX458" fmla="*/ 2376 w 10355"/>
                <a:gd name="connsiteY458" fmla="*/ 3646 h 10000"/>
                <a:gd name="connsiteX459" fmla="*/ 2323 w 10355"/>
                <a:gd name="connsiteY459" fmla="*/ 3619 h 10000"/>
                <a:gd name="connsiteX460" fmla="*/ 2259 w 10355"/>
                <a:gd name="connsiteY460" fmla="*/ 3606 h 10000"/>
                <a:gd name="connsiteX461" fmla="*/ 2195 w 10355"/>
                <a:gd name="connsiteY461" fmla="*/ 3592 h 10000"/>
                <a:gd name="connsiteX462" fmla="*/ 2162 w 10355"/>
                <a:gd name="connsiteY462" fmla="*/ 3592 h 10000"/>
                <a:gd name="connsiteX463" fmla="*/ 2120 w 10355"/>
                <a:gd name="connsiteY463" fmla="*/ 3592 h 10000"/>
                <a:gd name="connsiteX464" fmla="*/ 2088 w 10355"/>
                <a:gd name="connsiteY464" fmla="*/ 3592 h 10000"/>
                <a:gd name="connsiteX465" fmla="*/ 2056 w 10355"/>
                <a:gd name="connsiteY465" fmla="*/ 3592 h 10000"/>
                <a:gd name="connsiteX466" fmla="*/ 2034 w 10355"/>
                <a:gd name="connsiteY466" fmla="*/ 3599 h 10000"/>
                <a:gd name="connsiteX467" fmla="*/ 2002 w 10355"/>
                <a:gd name="connsiteY467" fmla="*/ 3606 h 10000"/>
                <a:gd name="connsiteX468" fmla="*/ 1970 w 10355"/>
                <a:gd name="connsiteY468" fmla="*/ 3619 h 10000"/>
                <a:gd name="connsiteX469" fmla="*/ 1959 w 10355"/>
                <a:gd name="connsiteY469" fmla="*/ 3626 h 10000"/>
                <a:gd name="connsiteX470" fmla="*/ 1949 w 10355"/>
                <a:gd name="connsiteY470" fmla="*/ 3646 h 10000"/>
                <a:gd name="connsiteX471" fmla="*/ 1916 w 10355"/>
                <a:gd name="connsiteY471" fmla="*/ 3666 h 10000"/>
                <a:gd name="connsiteX472" fmla="*/ 1906 w 10355"/>
                <a:gd name="connsiteY472" fmla="*/ 3673 h 10000"/>
                <a:gd name="connsiteX473" fmla="*/ 1884 w 10355"/>
                <a:gd name="connsiteY473" fmla="*/ 3693 h 10000"/>
                <a:gd name="connsiteX474" fmla="*/ 1874 w 10355"/>
                <a:gd name="connsiteY474" fmla="*/ 3700 h 10000"/>
                <a:gd name="connsiteX475" fmla="*/ 1874 w 10355"/>
                <a:gd name="connsiteY475" fmla="*/ 3720 h 10000"/>
                <a:gd name="connsiteX476" fmla="*/ 1852 w 10355"/>
                <a:gd name="connsiteY476" fmla="*/ 3734 h 10000"/>
                <a:gd name="connsiteX477" fmla="*/ 1852 w 10355"/>
                <a:gd name="connsiteY477" fmla="*/ 3754 h 10000"/>
                <a:gd name="connsiteX478" fmla="*/ 1831 w 10355"/>
                <a:gd name="connsiteY478" fmla="*/ 3747 h 10000"/>
                <a:gd name="connsiteX479" fmla="*/ 1788 w 10355"/>
                <a:gd name="connsiteY479" fmla="*/ 3747 h 10000"/>
                <a:gd name="connsiteX480" fmla="*/ 1745 w 10355"/>
                <a:gd name="connsiteY480" fmla="*/ 3734 h 10000"/>
                <a:gd name="connsiteX481" fmla="*/ 1713 w 10355"/>
                <a:gd name="connsiteY481" fmla="*/ 3734 h 10000"/>
                <a:gd name="connsiteX482" fmla="*/ 1671 w 10355"/>
                <a:gd name="connsiteY482" fmla="*/ 3734 h 10000"/>
                <a:gd name="connsiteX483" fmla="*/ 1628 w 10355"/>
                <a:gd name="connsiteY483" fmla="*/ 3734 h 10000"/>
                <a:gd name="connsiteX484" fmla="*/ 1585 w 10355"/>
                <a:gd name="connsiteY484" fmla="*/ 3754 h 10000"/>
                <a:gd name="connsiteX485" fmla="*/ 1542 w 10355"/>
                <a:gd name="connsiteY485" fmla="*/ 3761 h 10000"/>
                <a:gd name="connsiteX486" fmla="*/ 1542 w 10355"/>
                <a:gd name="connsiteY486" fmla="*/ 3781 h 10000"/>
                <a:gd name="connsiteX487" fmla="*/ 1521 w 10355"/>
                <a:gd name="connsiteY487" fmla="*/ 3788 h 10000"/>
                <a:gd name="connsiteX488" fmla="*/ 1521 w 10355"/>
                <a:gd name="connsiteY488" fmla="*/ 3808 h 10000"/>
                <a:gd name="connsiteX489" fmla="*/ 1521 w 10355"/>
                <a:gd name="connsiteY489" fmla="*/ 3815 h 10000"/>
                <a:gd name="connsiteX490" fmla="*/ 1542 w 10355"/>
                <a:gd name="connsiteY490" fmla="*/ 3835 h 10000"/>
                <a:gd name="connsiteX491" fmla="*/ 1542 w 10355"/>
                <a:gd name="connsiteY491" fmla="*/ 3856 h 10000"/>
                <a:gd name="connsiteX492" fmla="*/ 1542 w 10355"/>
                <a:gd name="connsiteY492" fmla="*/ 3862 h 10000"/>
                <a:gd name="connsiteX493" fmla="*/ 1521 w 10355"/>
                <a:gd name="connsiteY493" fmla="*/ 3883 h 10000"/>
                <a:gd name="connsiteX494" fmla="*/ 1478 w 10355"/>
                <a:gd name="connsiteY494" fmla="*/ 3889 h 10000"/>
                <a:gd name="connsiteX495" fmla="*/ 1425 w 10355"/>
                <a:gd name="connsiteY495" fmla="*/ 3903 h 10000"/>
                <a:gd name="connsiteX496" fmla="*/ 1382 w 10355"/>
                <a:gd name="connsiteY496" fmla="*/ 3916 h 10000"/>
                <a:gd name="connsiteX497" fmla="*/ 1328 w 10355"/>
                <a:gd name="connsiteY497" fmla="*/ 3937 h 10000"/>
                <a:gd name="connsiteX498" fmla="*/ 1275 w 10355"/>
                <a:gd name="connsiteY498" fmla="*/ 3957 h 10000"/>
                <a:gd name="connsiteX499" fmla="*/ 1253 w 10355"/>
                <a:gd name="connsiteY499" fmla="*/ 3984 h 10000"/>
                <a:gd name="connsiteX500" fmla="*/ 1221 w 10355"/>
                <a:gd name="connsiteY500" fmla="*/ 4018 h 10000"/>
                <a:gd name="connsiteX501" fmla="*/ 1189 w 10355"/>
                <a:gd name="connsiteY501" fmla="*/ 4065 h 10000"/>
                <a:gd name="connsiteX502" fmla="*/ 1211 w 10355"/>
                <a:gd name="connsiteY502" fmla="*/ 4092 h 10000"/>
                <a:gd name="connsiteX503" fmla="*/ 1211 w 10355"/>
                <a:gd name="connsiteY503" fmla="*/ 4119 h 10000"/>
                <a:gd name="connsiteX504" fmla="*/ 1221 w 10355"/>
                <a:gd name="connsiteY504" fmla="*/ 4146 h 10000"/>
                <a:gd name="connsiteX505" fmla="*/ 1232 w 10355"/>
                <a:gd name="connsiteY505" fmla="*/ 4166 h 10000"/>
                <a:gd name="connsiteX506" fmla="*/ 1253 w 10355"/>
                <a:gd name="connsiteY506" fmla="*/ 4180 h 10000"/>
                <a:gd name="connsiteX507" fmla="*/ 1275 w 10355"/>
                <a:gd name="connsiteY507" fmla="*/ 4213 h 10000"/>
                <a:gd name="connsiteX508" fmla="*/ 1307 w 10355"/>
                <a:gd name="connsiteY508" fmla="*/ 4220 h 10000"/>
                <a:gd name="connsiteX509" fmla="*/ 1350 w 10355"/>
                <a:gd name="connsiteY509" fmla="*/ 4240 h 10000"/>
                <a:gd name="connsiteX510" fmla="*/ 408 w 10355"/>
                <a:gd name="connsiteY510" fmla="*/ 4281 h 10000"/>
                <a:gd name="connsiteX511" fmla="*/ 366 w 10355"/>
                <a:gd name="connsiteY511" fmla="*/ 4301 h 10000"/>
                <a:gd name="connsiteX512" fmla="*/ 355 w 10355"/>
                <a:gd name="connsiteY512" fmla="*/ 4328 h 10000"/>
                <a:gd name="connsiteX513" fmla="*/ 355 w 10355"/>
                <a:gd name="connsiteY513" fmla="*/ 4355 h 10000"/>
                <a:gd name="connsiteX514" fmla="*/ 355 w 10355"/>
                <a:gd name="connsiteY514" fmla="*/ 4382 h 10000"/>
                <a:gd name="connsiteX515" fmla="*/ 387 w 10355"/>
                <a:gd name="connsiteY515" fmla="*/ 4436 h 10000"/>
                <a:gd name="connsiteX516" fmla="*/ 2676 w 10355"/>
                <a:gd name="connsiteY516" fmla="*/ 6435 h 10000"/>
                <a:gd name="connsiteX517" fmla="*/ 2772 w 10355"/>
                <a:gd name="connsiteY517" fmla="*/ 6482 h 10000"/>
                <a:gd name="connsiteX518" fmla="*/ 2868 w 10355"/>
                <a:gd name="connsiteY518" fmla="*/ 6516 h 10000"/>
                <a:gd name="connsiteX519" fmla="*/ 2986 w 10355"/>
                <a:gd name="connsiteY519" fmla="*/ 6543 h 10000"/>
                <a:gd name="connsiteX520" fmla="*/ 3082 w 10355"/>
                <a:gd name="connsiteY520" fmla="*/ 6556 h 10000"/>
                <a:gd name="connsiteX521" fmla="*/ 3200 w 10355"/>
                <a:gd name="connsiteY521" fmla="*/ 6563 h 10000"/>
                <a:gd name="connsiteX522" fmla="*/ 3328 w 10355"/>
                <a:gd name="connsiteY522" fmla="*/ 6570 h 10000"/>
                <a:gd name="connsiteX523" fmla="*/ 3446 w 10355"/>
                <a:gd name="connsiteY523" fmla="*/ 6570 h 10000"/>
                <a:gd name="connsiteX524" fmla="*/ 3564 w 10355"/>
                <a:gd name="connsiteY524" fmla="*/ 6563 h 10000"/>
                <a:gd name="connsiteX525" fmla="*/ 3564 w 10355"/>
                <a:gd name="connsiteY525" fmla="*/ 6590 h 10000"/>
                <a:gd name="connsiteX526" fmla="*/ 3542 w 10355"/>
                <a:gd name="connsiteY526" fmla="*/ 6624 h 10000"/>
                <a:gd name="connsiteX527" fmla="*/ 3542 w 10355"/>
                <a:gd name="connsiteY527" fmla="*/ 6651 h 10000"/>
                <a:gd name="connsiteX528" fmla="*/ 3542 w 10355"/>
                <a:gd name="connsiteY528" fmla="*/ 6678 h 10000"/>
                <a:gd name="connsiteX529" fmla="*/ 3531 w 10355"/>
                <a:gd name="connsiteY529" fmla="*/ 6712 h 10000"/>
                <a:gd name="connsiteX530" fmla="*/ 3531 w 10355"/>
                <a:gd name="connsiteY530" fmla="*/ 6739 h 10000"/>
                <a:gd name="connsiteX531" fmla="*/ 3521 w 10355"/>
                <a:gd name="connsiteY531" fmla="*/ 6766 h 10000"/>
                <a:gd name="connsiteX532" fmla="*/ 3521 w 10355"/>
                <a:gd name="connsiteY532" fmla="*/ 6793 h 10000"/>
                <a:gd name="connsiteX533" fmla="*/ 3489 w 10355"/>
                <a:gd name="connsiteY533" fmla="*/ 6989 h 10000"/>
                <a:gd name="connsiteX534" fmla="*/ 3489 w 10355"/>
                <a:gd name="connsiteY534" fmla="*/ 7184 h 10000"/>
                <a:gd name="connsiteX535" fmla="*/ 3499 w 10355"/>
                <a:gd name="connsiteY535" fmla="*/ 7380 h 10000"/>
                <a:gd name="connsiteX536" fmla="*/ 3531 w 10355"/>
                <a:gd name="connsiteY536" fmla="*/ 7576 h 10000"/>
                <a:gd name="connsiteX537" fmla="*/ 3574 w 10355"/>
                <a:gd name="connsiteY537" fmla="*/ 7765 h 10000"/>
                <a:gd name="connsiteX538" fmla="*/ 3638 w 10355"/>
                <a:gd name="connsiteY538" fmla="*/ 7968 h 10000"/>
                <a:gd name="connsiteX539" fmla="*/ 3703 w 10355"/>
                <a:gd name="connsiteY539" fmla="*/ 8157 h 10000"/>
                <a:gd name="connsiteX540" fmla="*/ 3777 w 10355"/>
                <a:gd name="connsiteY540" fmla="*/ 8339 h 10000"/>
                <a:gd name="connsiteX541" fmla="*/ 4066 w 10355"/>
                <a:gd name="connsiteY541" fmla="*/ 8852 h 10000"/>
                <a:gd name="connsiteX542" fmla="*/ 3649 w 10355"/>
                <a:gd name="connsiteY542" fmla="*/ 8832 h 10000"/>
                <a:gd name="connsiteX543" fmla="*/ 3211 w 10355"/>
                <a:gd name="connsiteY543" fmla="*/ 8832 h 10000"/>
                <a:gd name="connsiteX544" fmla="*/ 2997 w 10355"/>
                <a:gd name="connsiteY544" fmla="*/ 8832 h 10000"/>
                <a:gd name="connsiteX545" fmla="*/ 2783 w 10355"/>
                <a:gd name="connsiteY545" fmla="*/ 8845 h 10000"/>
                <a:gd name="connsiteX546" fmla="*/ 2569 w 10355"/>
                <a:gd name="connsiteY546" fmla="*/ 8859 h 10000"/>
                <a:gd name="connsiteX547" fmla="*/ 2344 w 10355"/>
                <a:gd name="connsiteY547" fmla="*/ 8879 h 10000"/>
                <a:gd name="connsiteX548" fmla="*/ 2141 w 10355"/>
                <a:gd name="connsiteY548" fmla="*/ 8906 h 10000"/>
                <a:gd name="connsiteX549" fmla="*/ 1927 w 10355"/>
                <a:gd name="connsiteY549" fmla="*/ 8933 h 10000"/>
                <a:gd name="connsiteX550" fmla="*/ 1724 w 10355"/>
                <a:gd name="connsiteY550" fmla="*/ 8967 h 10000"/>
                <a:gd name="connsiteX551" fmla="*/ 1521 w 10355"/>
                <a:gd name="connsiteY551" fmla="*/ 9014 h 10000"/>
                <a:gd name="connsiteX552" fmla="*/ 1339 w 10355"/>
                <a:gd name="connsiteY552" fmla="*/ 9068 h 10000"/>
                <a:gd name="connsiteX553" fmla="*/ 1146 w 10355"/>
                <a:gd name="connsiteY553" fmla="*/ 9136 h 10000"/>
                <a:gd name="connsiteX554" fmla="*/ 965 w 10355"/>
                <a:gd name="connsiteY554" fmla="*/ 9196 h 10000"/>
                <a:gd name="connsiteX555" fmla="*/ 794 w 10355"/>
                <a:gd name="connsiteY555" fmla="*/ 9278 h 10000"/>
                <a:gd name="connsiteX556" fmla="*/ 761 w 10355"/>
                <a:gd name="connsiteY556" fmla="*/ 9305 h 10000"/>
                <a:gd name="connsiteX557" fmla="*/ 740 w 10355"/>
                <a:gd name="connsiteY557" fmla="*/ 9332 h 10000"/>
                <a:gd name="connsiteX558" fmla="*/ 719 w 10355"/>
                <a:gd name="connsiteY558" fmla="*/ 9359 h 10000"/>
                <a:gd name="connsiteX559" fmla="*/ 697 w 10355"/>
                <a:gd name="connsiteY559" fmla="*/ 9392 h 10000"/>
                <a:gd name="connsiteX560" fmla="*/ 687 w 10355"/>
                <a:gd name="connsiteY560" fmla="*/ 9419 h 10000"/>
                <a:gd name="connsiteX561" fmla="*/ 676 w 10355"/>
                <a:gd name="connsiteY561" fmla="*/ 9446 h 10000"/>
                <a:gd name="connsiteX562" fmla="*/ 676 w 10355"/>
                <a:gd name="connsiteY562" fmla="*/ 9473 h 10000"/>
                <a:gd name="connsiteX563" fmla="*/ 676 w 10355"/>
                <a:gd name="connsiteY563" fmla="*/ 9500 h 10000"/>
                <a:gd name="connsiteX564" fmla="*/ 847 w 10355"/>
                <a:gd name="connsiteY564" fmla="*/ 9534 h 10000"/>
                <a:gd name="connsiteX565" fmla="*/ 1018 w 10355"/>
                <a:gd name="connsiteY565" fmla="*/ 9554 h 10000"/>
                <a:gd name="connsiteX566" fmla="*/ 1189 w 10355"/>
                <a:gd name="connsiteY566" fmla="*/ 9581 h 10000"/>
                <a:gd name="connsiteX567" fmla="*/ 1371 w 10355"/>
                <a:gd name="connsiteY567" fmla="*/ 9588 h 10000"/>
                <a:gd name="connsiteX568" fmla="*/ 1724 w 10355"/>
                <a:gd name="connsiteY568" fmla="*/ 9602 h 10000"/>
                <a:gd name="connsiteX569" fmla="*/ 2088 w 10355"/>
                <a:gd name="connsiteY569" fmla="*/ 9588 h 10000"/>
                <a:gd name="connsiteX570" fmla="*/ 2451 w 10355"/>
                <a:gd name="connsiteY570" fmla="*/ 9575 h 10000"/>
                <a:gd name="connsiteX571" fmla="*/ 2815 w 10355"/>
                <a:gd name="connsiteY571" fmla="*/ 9561 h 10000"/>
                <a:gd name="connsiteX572" fmla="*/ 3168 w 10355"/>
                <a:gd name="connsiteY572" fmla="*/ 9554 h 10000"/>
                <a:gd name="connsiteX573" fmla="*/ 3531 w 10355"/>
                <a:gd name="connsiteY573" fmla="*/ 9561 h 10000"/>
                <a:gd name="connsiteX574" fmla="*/ 3531 w 10355"/>
                <a:gd name="connsiteY574" fmla="*/ 9581 h 10000"/>
                <a:gd name="connsiteX575" fmla="*/ 3542 w 10355"/>
                <a:gd name="connsiteY575" fmla="*/ 9602 h 10000"/>
                <a:gd name="connsiteX576" fmla="*/ 3542 w 10355"/>
                <a:gd name="connsiteY576" fmla="*/ 9615 h 10000"/>
                <a:gd name="connsiteX577" fmla="*/ 3542 w 10355"/>
                <a:gd name="connsiteY577" fmla="*/ 9635 h 10000"/>
                <a:gd name="connsiteX578" fmla="*/ 3564 w 10355"/>
                <a:gd name="connsiteY578" fmla="*/ 9662 h 10000"/>
                <a:gd name="connsiteX579" fmla="*/ 3574 w 10355"/>
                <a:gd name="connsiteY579" fmla="*/ 9683 h 10000"/>
                <a:gd name="connsiteX580" fmla="*/ 3574 w 10355"/>
                <a:gd name="connsiteY580" fmla="*/ 9696 h 10000"/>
                <a:gd name="connsiteX581" fmla="*/ 3596 w 10355"/>
                <a:gd name="connsiteY581" fmla="*/ 9716 h 10000"/>
                <a:gd name="connsiteX582" fmla="*/ 3617 w 10355"/>
                <a:gd name="connsiteY582" fmla="*/ 9743 h 10000"/>
                <a:gd name="connsiteX583" fmla="*/ 3649 w 10355"/>
                <a:gd name="connsiteY583" fmla="*/ 9764 h 10000"/>
                <a:gd name="connsiteX584" fmla="*/ 3681 w 10355"/>
                <a:gd name="connsiteY584" fmla="*/ 9784 h 10000"/>
                <a:gd name="connsiteX585" fmla="*/ 3703 w 10355"/>
                <a:gd name="connsiteY585" fmla="*/ 9797 h 10000"/>
                <a:gd name="connsiteX586" fmla="*/ 3745 w 10355"/>
                <a:gd name="connsiteY586" fmla="*/ 9818 h 10000"/>
                <a:gd name="connsiteX587" fmla="*/ 3777 w 10355"/>
                <a:gd name="connsiteY587" fmla="*/ 9838 h 10000"/>
                <a:gd name="connsiteX588" fmla="*/ 3820 w 10355"/>
                <a:gd name="connsiteY588" fmla="*/ 9845 h 10000"/>
                <a:gd name="connsiteX589" fmla="*/ 3852 w 10355"/>
                <a:gd name="connsiteY589" fmla="*/ 9865 h 10000"/>
                <a:gd name="connsiteX590" fmla="*/ 3884 w 10355"/>
                <a:gd name="connsiteY590" fmla="*/ 9865 h 10000"/>
                <a:gd name="connsiteX591" fmla="*/ 3895 w 10355"/>
                <a:gd name="connsiteY591" fmla="*/ 9872 h 10000"/>
                <a:gd name="connsiteX592" fmla="*/ 3906 w 10355"/>
                <a:gd name="connsiteY592" fmla="*/ 9872 h 10000"/>
                <a:gd name="connsiteX593" fmla="*/ 3927 w 10355"/>
                <a:gd name="connsiteY593" fmla="*/ 9872 h 10000"/>
                <a:gd name="connsiteX594" fmla="*/ 3938 w 10355"/>
                <a:gd name="connsiteY594" fmla="*/ 9872 h 10000"/>
                <a:gd name="connsiteX595" fmla="*/ 3949 w 10355"/>
                <a:gd name="connsiteY595" fmla="*/ 9872 h 10000"/>
                <a:gd name="connsiteX596" fmla="*/ 3970 w 10355"/>
                <a:gd name="connsiteY596" fmla="*/ 9872 h 10000"/>
                <a:gd name="connsiteX597" fmla="*/ 3981 w 10355"/>
                <a:gd name="connsiteY597" fmla="*/ 9872 h 10000"/>
                <a:gd name="connsiteX598" fmla="*/ 4013 w 10355"/>
                <a:gd name="connsiteY598" fmla="*/ 9892 h 10000"/>
                <a:gd name="connsiteX599" fmla="*/ 4034 w 10355"/>
                <a:gd name="connsiteY599" fmla="*/ 9899 h 10000"/>
                <a:gd name="connsiteX600" fmla="*/ 4066 w 10355"/>
                <a:gd name="connsiteY600" fmla="*/ 9905 h 10000"/>
                <a:gd name="connsiteX601" fmla="*/ 4098 w 10355"/>
                <a:gd name="connsiteY601" fmla="*/ 9905 h 10000"/>
                <a:gd name="connsiteX602" fmla="*/ 4141 w 10355"/>
                <a:gd name="connsiteY602" fmla="*/ 9905 h 10000"/>
                <a:gd name="connsiteX603" fmla="*/ 4173 w 10355"/>
                <a:gd name="connsiteY603" fmla="*/ 9919 h 10000"/>
                <a:gd name="connsiteX604" fmla="*/ 4216 w 10355"/>
                <a:gd name="connsiteY604" fmla="*/ 9926 h 10000"/>
                <a:gd name="connsiteX605" fmla="*/ 4227 w 10355"/>
                <a:gd name="connsiteY605" fmla="*/ 9946 h 10000"/>
                <a:gd name="connsiteX606" fmla="*/ 4302 w 10355"/>
                <a:gd name="connsiteY606" fmla="*/ 9953 h 10000"/>
                <a:gd name="connsiteX607" fmla="*/ 4355 w 10355"/>
                <a:gd name="connsiteY607" fmla="*/ 9966 h 10000"/>
                <a:gd name="connsiteX608" fmla="*/ 4430 w 10355"/>
                <a:gd name="connsiteY608" fmla="*/ 9973 h 10000"/>
                <a:gd name="connsiteX609" fmla="*/ 4483 w 10355"/>
                <a:gd name="connsiteY609" fmla="*/ 9973 h 10000"/>
                <a:gd name="connsiteX610" fmla="*/ 4558 w 10355"/>
                <a:gd name="connsiteY610" fmla="*/ 9980 h 10000"/>
                <a:gd name="connsiteX611" fmla="*/ 4633 w 10355"/>
                <a:gd name="connsiteY611" fmla="*/ 9993 h 10000"/>
                <a:gd name="connsiteX612" fmla="*/ 4687 w 10355"/>
                <a:gd name="connsiteY612" fmla="*/ 9993 h 10000"/>
                <a:gd name="connsiteX613" fmla="*/ 4761 w 10355"/>
                <a:gd name="connsiteY613" fmla="*/ 10000 h 10000"/>
                <a:gd name="connsiteX0" fmla="*/ 4761 w 10355"/>
                <a:gd name="connsiteY0" fmla="*/ 10000 h 10000"/>
                <a:gd name="connsiteX1" fmla="*/ 4836 w 10355"/>
                <a:gd name="connsiteY1" fmla="*/ 10000 h 10000"/>
                <a:gd name="connsiteX2" fmla="*/ 4922 w 10355"/>
                <a:gd name="connsiteY2" fmla="*/ 10000 h 10000"/>
                <a:gd name="connsiteX3" fmla="*/ 5007 w 10355"/>
                <a:gd name="connsiteY3" fmla="*/ 9993 h 10000"/>
                <a:gd name="connsiteX4" fmla="*/ 5093 w 10355"/>
                <a:gd name="connsiteY4" fmla="*/ 9993 h 10000"/>
                <a:gd name="connsiteX5" fmla="*/ 5168 w 10355"/>
                <a:gd name="connsiteY5" fmla="*/ 9993 h 10000"/>
                <a:gd name="connsiteX6" fmla="*/ 5253 w 10355"/>
                <a:gd name="connsiteY6" fmla="*/ 9980 h 10000"/>
                <a:gd name="connsiteX7" fmla="*/ 5339 w 10355"/>
                <a:gd name="connsiteY7" fmla="*/ 9980 h 10000"/>
                <a:gd name="connsiteX8" fmla="*/ 5425 w 10355"/>
                <a:gd name="connsiteY8" fmla="*/ 9980 h 10000"/>
                <a:gd name="connsiteX9" fmla="*/ 5478 w 10355"/>
                <a:gd name="connsiteY9" fmla="*/ 9973 h 10000"/>
                <a:gd name="connsiteX10" fmla="*/ 5531 w 10355"/>
                <a:gd name="connsiteY10" fmla="*/ 9966 h 10000"/>
                <a:gd name="connsiteX11" fmla="*/ 5574 w 10355"/>
                <a:gd name="connsiteY11" fmla="*/ 9953 h 10000"/>
                <a:gd name="connsiteX12" fmla="*/ 5628 w 10355"/>
                <a:gd name="connsiteY12" fmla="*/ 9953 h 10000"/>
                <a:gd name="connsiteX13" fmla="*/ 5671 w 10355"/>
                <a:gd name="connsiteY13" fmla="*/ 9946 h 10000"/>
                <a:gd name="connsiteX14" fmla="*/ 5713 w 10355"/>
                <a:gd name="connsiteY14" fmla="*/ 9946 h 10000"/>
                <a:gd name="connsiteX15" fmla="*/ 5756 w 10355"/>
                <a:gd name="connsiteY15" fmla="*/ 9946 h 10000"/>
                <a:gd name="connsiteX16" fmla="*/ 5820 w 10355"/>
                <a:gd name="connsiteY16" fmla="*/ 9939 h 10000"/>
                <a:gd name="connsiteX17" fmla="*/ 5842 w 10355"/>
                <a:gd name="connsiteY17" fmla="*/ 9926 h 10000"/>
                <a:gd name="connsiteX18" fmla="*/ 5874 w 10355"/>
                <a:gd name="connsiteY18" fmla="*/ 9926 h 10000"/>
                <a:gd name="connsiteX19" fmla="*/ 5906 w 10355"/>
                <a:gd name="connsiteY19" fmla="*/ 9919 h 10000"/>
                <a:gd name="connsiteX20" fmla="*/ 5927 w 10355"/>
                <a:gd name="connsiteY20" fmla="*/ 9919 h 10000"/>
                <a:gd name="connsiteX21" fmla="*/ 5959 w 10355"/>
                <a:gd name="connsiteY21" fmla="*/ 9919 h 10000"/>
                <a:gd name="connsiteX22" fmla="*/ 5991 w 10355"/>
                <a:gd name="connsiteY22" fmla="*/ 9919 h 10000"/>
                <a:gd name="connsiteX23" fmla="*/ 6013 w 10355"/>
                <a:gd name="connsiteY23" fmla="*/ 9919 h 10000"/>
                <a:gd name="connsiteX24" fmla="*/ 6045 w 10355"/>
                <a:gd name="connsiteY24" fmla="*/ 9905 h 10000"/>
                <a:gd name="connsiteX25" fmla="*/ 6120 w 10355"/>
                <a:gd name="connsiteY25" fmla="*/ 9892 h 10000"/>
                <a:gd name="connsiteX26" fmla="*/ 6205 w 10355"/>
                <a:gd name="connsiteY26" fmla="*/ 9878 h 10000"/>
                <a:gd name="connsiteX27" fmla="*/ 6280 w 10355"/>
                <a:gd name="connsiteY27" fmla="*/ 9851 h 10000"/>
                <a:gd name="connsiteX28" fmla="*/ 6344 w 10355"/>
                <a:gd name="connsiteY28" fmla="*/ 9838 h 10000"/>
                <a:gd name="connsiteX29" fmla="*/ 6419 w 10355"/>
                <a:gd name="connsiteY29" fmla="*/ 9811 h 10000"/>
                <a:gd name="connsiteX30" fmla="*/ 6494 w 10355"/>
                <a:gd name="connsiteY30" fmla="*/ 9784 h 10000"/>
                <a:gd name="connsiteX31" fmla="*/ 6548 w 10355"/>
                <a:gd name="connsiteY31" fmla="*/ 9743 h 10000"/>
                <a:gd name="connsiteX32" fmla="*/ 6612 w 10355"/>
                <a:gd name="connsiteY32" fmla="*/ 9716 h 10000"/>
                <a:gd name="connsiteX33" fmla="*/ 6622 w 10355"/>
                <a:gd name="connsiteY33" fmla="*/ 9669 h 10000"/>
                <a:gd name="connsiteX34" fmla="*/ 6622 w 10355"/>
                <a:gd name="connsiteY34" fmla="*/ 9629 h 10000"/>
                <a:gd name="connsiteX35" fmla="*/ 6612 w 10355"/>
                <a:gd name="connsiteY35" fmla="*/ 9581 h 10000"/>
                <a:gd name="connsiteX36" fmla="*/ 6580 w 10355"/>
                <a:gd name="connsiteY36" fmla="*/ 9534 h 10000"/>
                <a:gd name="connsiteX37" fmla="*/ 6548 w 10355"/>
                <a:gd name="connsiteY37" fmla="*/ 9500 h 10000"/>
                <a:gd name="connsiteX38" fmla="*/ 6505 w 10355"/>
                <a:gd name="connsiteY38" fmla="*/ 9460 h 10000"/>
                <a:gd name="connsiteX39" fmla="*/ 6451 w 10355"/>
                <a:gd name="connsiteY39" fmla="*/ 9426 h 10000"/>
                <a:gd name="connsiteX40" fmla="*/ 6398 w 10355"/>
                <a:gd name="connsiteY40" fmla="*/ 9399 h 10000"/>
                <a:gd name="connsiteX41" fmla="*/ 6334 w 10355"/>
                <a:gd name="connsiteY41" fmla="*/ 9392 h 10000"/>
                <a:gd name="connsiteX42" fmla="*/ 6280 w 10355"/>
                <a:gd name="connsiteY42" fmla="*/ 9372 h 10000"/>
                <a:gd name="connsiteX43" fmla="*/ 6216 w 10355"/>
                <a:gd name="connsiteY43" fmla="*/ 9352 h 10000"/>
                <a:gd name="connsiteX44" fmla="*/ 6152 w 10355"/>
                <a:gd name="connsiteY44" fmla="*/ 9332 h 10000"/>
                <a:gd name="connsiteX45" fmla="*/ 6088 w 10355"/>
                <a:gd name="connsiteY45" fmla="*/ 9325 h 10000"/>
                <a:gd name="connsiteX46" fmla="*/ 6013 w 10355"/>
                <a:gd name="connsiteY46" fmla="*/ 9305 h 10000"/>
                <a:gd name="connsiteX47" fmla="*/ 5959 w 10355"/>
                <a:gd name="connsiteY47" fmla="*/ 9291 h 10000"/>
                <a:gd name="connsiteX48" fmla="*/ 5884 w 10355"/>
                <a:gd name="connsiteY48" fmla="*/ 9278 h 10000"/>
                <a:gd name="connsiteX49" fmla="*/ 5863 w 10355"/>
                <a:gd name="connsiteY49" fmla="*/ 9271 h 10000"/>
                <a:gd name="connsiteX50" fmla="*/ 5831 w 10355"/>
                <a:gd name="connsiteY50" fmla="*/ 9271 h 10000"/>
                <a:gd name="connsiteX51" fmla="*/ 5799 w 10355"/>
                <a:gd name="connsiteY51" fmla="*/ 9271 h 10000"/>
                <a:gd name="connsiteX52" fmla="*/ 5788 w 10355"/>
                <a:gd name="connsiteY52" fmla="*/ 9264 h 10000"/>
                <a:gd name="connsiteX53" fmla="*/ 5756 w 10355"/>
                <a:gd name="connsiteY53" fmla="*/ 9264 h 10000"/>
                <a:gd name="connsiteX54" fmla="*/ 5724 w 10355"/>
                <a:gd name="connsiteY54" fmla="*/ 9264 h 10000"/>
                <a:gd name="connsiteX55" fmla="*/ 5713 w 10355"/>
                <a:gd name="connsiteY55" fmla="*/ 9251 h 10000"/>
                <a:gd name="connsiteX56" fmla="*/ 5681 w 10355"/>
                <a:gd name="connsiteY56" fmla="*/ 9244 h 10000"/>
                <a:gd name="connsiteX57" fmla="*/ 5681 w 10355"/>
                <a:gd name="connsiteY57" fmla="*/ 9223 h 10000"/>
                <a:gd name="connsiteX58" fmla="*/ 5703 w 10355"/>
                <a:gd name="connsiteY58" fmla="*/ 9196 h 10000"/>
                <a:gd name="connsiteX59" fmla="*/ 5703 w 10355"/>
                <a:gd name="connsiteY59" fmla="*/ 9176 h 10000"/>
                <a:gd name="connsiteX60" fmla="*/ 5713 w 10355"/>
                <a:gd name="connsiteY60" fmla="*/ 9163 h 10000"/>
                <a:gd name="connsiteX61" fmla="*/ 5713 w 10355"/>
                <a:gd name="connsiteY61" fmla="*/ 9142 h 10000"/>
                <a:gd name="connsiteX62" fmla="*/ 5724 w 10355"/>
                <a:gd name="connsiteY62" fmla="*/ 9122 h 10000"/>
                <a:gd name="connsiteX63" fmla="*/ 5745 w 10355"/>
                <a:gd name="connsiteY63" fmla="*/ 9095 h 10000"/>
                <a:gd name="connsiteX64" fmla="*/ 5745 w 10355"/>
                <a:gd name="connsiteY64" fmla="*/ 9082 h 10000"/>
                <a:gd name="connsiteX65" fmla="*/ 5799 w 10355"/>
                <a:gd name="connsiteY65" fmla="*/ 8953 h 10000"/>
                <a:gd name="connsiteX66" fmla="*/ 5863 w 10355"/>
                <a:gd name="connsiteY66" fmla="*/ 8832 h 10000"/>
                <a:gd name="connsiteX67" fmla="*/ 5906 w 10355"/>
                <a:gd name="connsiteY67" fmla="*/ 8724 h 10000"/>
                <a:gd name="connsiteX68" fmla="*/ 5949 w 10355"/>
                <a:gd name="connsiteY68" fmla="*/ 8602 h 10000"/>
                <a:gd name="connsiteX69" fmla="*/ 5991 w 10355"/>
                <a:gd name="connsiteY69" fmla="*/ 8494 h 10000"/>
                <a:gd name="connsiteX70" fmla="*/ 6013 w 10355"/>
                <a:gd name="connsiteY70" fmla="*/ 8379 h 10000"/>
                <a:gd name="connsiteX71" fmla="*/ 6034 w 10355"/>
                <a:gd name="connsiteY71" fmla="*/ 8258 h 10000"/>
                <a:gd name="connsiteX72" fmla="*/ 6045 w 10355"/>
                <a:gd name="connsiteY72" fmla="*/ 8143 h 10000"/>
                <a:gd name="connsiteX73" fmla="*/ 6056 w 10355"/>
                <a:gd name="connsiteY73" fmla="*/ 8028 h 10000"/>
                <a:gd name="connsiteX74" fmla="*/ 6088 w 10355"/>
                <a:gd name="connsiteY74" fmla="*/ 7927 h 10000"/>
                <a:gd name="connsiteX75" fmla="*/ 6088 w 10355"/>
                <a:gd name="connsiteY75" fmla="*/ 7833 h 10000"/>
                <a:gd name="connsiteX76" fmla="*/ 6109 w 10355"/>
                <a:gd name="connsiteY76" fmla="*/ 7731 h 10000"/>
                <a:gd name="connsiteX77" fmla="*/ 6109 w 10355"/>
                <a:gd name="connsiteY77" fmla="*/ 7630 h 10000"/>
                <a:gd name="connsiteX78" fmla="*/ 6120 w 10355"/>
                <a:gd name="connsiteY78" fmla="*/ 7529 h 10000"/>
                <a:gd name="connsiteX79" fmla="*/ 6120 w 10355"/>
                <a:gd name="connsiteY79" fmla="*/ 7441 h 10000"/>
                <a:gd name="connsiteX80" fmla="*/ 6130 w 10355"/>
                <a:gd name="connsiteY80" fmla="*/ 7340 h 10000"/>
                <a:gd name="connsiteX81" fmla="*/ 6120 w 10355"/>
                <a:gd name="connsiteY81" fmla="*/ 7191 h 10000"/>
                <a:gd name="connsiteX82" fmla="*/ 6109 w 10355"/>
                <a:gd name="connsiteY82" fmla="*/ 7043 h 10000"/>
                <a:gd name="connsiteX83" fmla="*/ 6088 w 10355"/>
                <a:gd name="connsiteY83" fmla="*/ 6901 h 10000"/>
                <a:gd name="connsiteX84" fmla="*/ 6077 w 10355"/>
                <a:gd name="connsiteY84" fmla="*/ 6752 h 10000"/>
                <a:gd name="connsiteX85" fmla="*/ 6056 w 10355"/>
                <a:gd name="connsiteY85" fmla="*/ 6610 h 10000"/>
                <a:gd name="connsiteX86" fmla="*/ 6077 w 10355"/>
                <a:gd name="connsiteY86" fmla="*/ 6469 h 10000"/>
                <a:gd name="connsiteX87" fmla="*/ 6109 w 10355"/>
                <a:gd name="connsiteY87" fmla="*/ 6327 h 10000"/>
                <a:gd name="connsiteX88" fmla="*/ 6173 w 10355"/>
                <a:gd name="connsiteY88" fmla="*/ 6172 h 10000"/>
                <a:gd name="connsiteX89" fmla="*/ 6205 w 10355"/>
                <a:gd name="connsiteY89" fmla="*/ 6090 h 10000"/>
                <a:gd name="connsiteX90" fmla="*/ 6280 w 10355"/>
                <a:gd name="connsiteY90" fmla="*/ 6009 h 10000"/>
                <a:gd name="connsiteX91" fmla="*/ 6344 w 10355"/>
                <a:gd name="connsiteY91" fmla="*/ 5935 h 10000"/>
                <a:gd name="connsiteX92" fmla="*/ 6441 w 10355"/>
                <a:gd name="connsiteY92" fmla="*/ 5861 h 10000"/>
                <a:gd name="connsiteX93" fmla="*/ 6537 w 10355"/>
                <a:gd name="connsiteY93" fmla="*/ 5800 h 10000"/>
                <a:gd name="connsiteX94" fmla="*/ 6644 w 10355"/>
                <a:gd name="connsiteY94" fmla="*/ 5726 h 10000"/>
                <a:gd name="connsiteX95" fmla="*/ 6729 w 10355"/>
                <a:gd name="connsiteY95" fmla="*/ 5652 h 10000"/>
                <a:gd name="connsiteX96" fmla="*/ 6826 w 10355"/>
                <a:gd name="connsiteY96" fmla="*/ 5584 h 10000"/>
                <a:gd name="connsiteX97" fmla="*/ 6879 w 10355"/>
                <a:gd name="connsiteY97" fmla="*/ 5517 h 10000"/>
                <a:gd name="connsiteX98" fmla="*/ 6933 w 10355"/>
                <a:gd name="connsiteY98" fmla="*/ 5429 h 10000"/>
                <a:gd name="connsiteX99" fmla="*/ 6954 w 10355"/>
                <a:gd name="connsiteY99" fmla="*/ 5361 h 10000"/>
                <a:gd name="connsiteX100" fmla="*/ 6975 w 10355"/>
                <a:gd name="connsiteY100" fmla="*/ 5287 h 10000"/>
                <a:gd name="connsiteX101" fmla="*/ 6975 w 10355"/>
                <a:gd name="connsiteY101" fmla="*/ 5206 h 10000"/>
                <a:gd name="connsiteX102" fmla="*/ 6954 w 10355"/>
                <a:gd name="connsiteY102" fmla="*/ 5125 h 10000"/>
                <a:gd name="connsiteX103" fmla="*/ 6933 w 10355"/>
                <a:gd name="connsiteY103" fmla="*/ 5037 h 10000"/>
                <a:gd name="connsiteX104" fmla="*/ 6879 w 10355"/>
                <a:gd name="connsiteY104" fmla="*/ 4956 h 10000"/>
                <a:gd name="connsiteX105" fmla="*/ 6858 w 10355"/>
                <a:gd name="connsiteY105" fmla="*/ 4922 h 10000"/>
                <a:gd name="connsiteX106" fmla="*/ 6826 w 10355"/>
                <a:gd name="connsiteY106" fmla="*/ 4882 h 10000"/>
                <a:gd name="connsiteX107" fmla="*/ 6815 w 10355"/>
                <a:gd name="connsiteY107" fmla="*/ 4848 h 10000"/>
                <a:gd name="connsiteX108" fmla="*/ 6815 w 10355"/>
                <a:gd name="connsiteY108" fmla="*/ 4801 h 10000"/>
                <a:gd name="connsiteX109" fmla="*/ 6826 w 10355"/>
                <a:gd name="connsiteY109" fmla="*/ 4767 h 10000"/>
                <a:gd name="connsiteX110" fmla="*/ 6826 w 10355"/>
                <a:gd name="connsiteY110" fmla="*/ 4733 h 10000"/>
                <a:gd name="connsiteX111" fmla="*/ 6836 w 10355"/>
                <a:gd name="connsiteY111" fmla="*/ 4686 h 10000"/>
                <a:gd name="connsiteX112" fmla="*/ 6836 w 10355"/>
                <a:gd name="connsiteY112" fmla="*/ 4646 h 10000"/>
                <a:gd name="connsiteX113" fmla="*/ 6900 w 10355"/>
                <a:gd name="connsiteY113" fmla="*/ 4619 h 10000"/>
                <a:gd name="connsiteX114" fmla="*/ 6954 w 10355"/>
                <a:gd name="connsiteY114" fmla="*/ 4605 h 10000"/>
                <a:gd name="connsiteX115" fmla="*/ 7018 w 10355"/>
                <a:gd name="connsiteY115" fmla="*/ 4564 h 10000"/>
                <a:gd name="connsiteX116" fmla="*/ 7072 w 10355"/>
                <a:gd name="connsiteY116" fmla="*/ 4537 h 10000"/>
                <a:gd name="connsiteX117" fmla="*/ 7125 w 10355"/>
                <a:gd name="connsiteY117" fmla="*/ 4510 h 10000"/>
                <a:gd name="connsiteX118" fmla="*/ 7189 w 10355"/>
                <a:gd name="connsiteY118" fmla="*/ 4477 h 10000"/>
                <a:gd name="connsiteX119" fmla="*/ 7243 w 10355"/>
                <a:gd name="connsiteY119" fmla="*/ 4450 h 10000"/>
                <a:gd name="connsiteX120" fmla="*/ 7307 w 10355"/>
                <a:gd name="connsiteY120" fmla="*/ 4423 h 10000"/>
                <a:gd name="connsiteX121" fmla="*/ 7328 w 10355"/>
                <a:gd name="connsiteY121" fmla="*/ 4396 h 10000"/>
                <a:gd name="connsiteX122" fmla="*/ 7360 w 10355"/>
                <a:gd name="connsiteY122" fmla="*/ 4369 h 10000"/>
                <a:gd name="connsiteX123" fmla="*/ 7392 w 10355"/>
                <a:gd name="connsiteY123" fmla="*/ 4348 h 10000"/>
                <a:gd name="connsiteX124" fmla="*/ 7414 w 10355"/>
                <a:gd name="connsiteY124" fmla="*/ 4328 h 10000"/>
                <a:gd name="connsiteX125" fmla="*/ 7446 w 10355"/>
                <a:gd name="connsiteY125" fmla="*/ 4308 h 10000"/>
                <a:gd name="connsiteX126" fmla="*/ 7478 w 10355"/>
                <a:gd name="connsiteY126" fmla="*/ 4294 h 10000"/>
                <a:gd name="connsiteX127" fmla="*/ 7521 w 10355"/>
                <a:gd name="connsiteY127" fmla="*/ 4274 h 10000"/>
                <a:gd name="connsiteX128" fmla="*/ 7564 w 10355"/>
                <a:gd name="connsiteY128" fmla="*/ 4254 h 10000"/>
                <a:gd name="connsiteX129" fmla="*/ 7735 w 10355"/>
                <a:gd name="connsiteY129" fmla="*/ 4173 h 10000"/>
                <a:gd name="connsiteX130" fmla="*/ 7906 w 10355"/>
                <a:gd name="connsiteY130" fmla="*/ 4099 h 10000"/>
                <a:gd name="connsiteX131" fmla="*/ 8088 w 10355"/>
                <a:gd name="connsiteY131" fmla="*/ 4031 h 10000"/>
                <a:gd name="connsiteX132" fmla="*/ 8259 w 10355"/>
                <a:gd name="connsiteY132" fmla="*/ 3943 h 10000"/>
                <a:gd name="connsiteX133" fmla="*/ 8334 w 10355"/>
                <a:gd name="connsiteY133" fmla="*/ 3903 h 10000"/>
                <a:gd name="connsiteX134" fmla="*/ 8398 w 10355"/>
                <a:gd name="connsiteY134" fmla="*/ 3856 h 10000"/>
                <a:gd name="connsiteX135" fmla="*/ 8462 w 10355"/>
                <a:gd name="connsiteY135" fmla="*/ 3801 h 10000"/>
                <a:gd name="connsiteX136" fmla="*/ 8505 w 10355"/>
                <a:gd name="connsiteY136" fmla="*/ 3747 h 10000"/>
                <a:gd name="connsiteX137" fmla="*/ 8548 w 10355"/>
                <a:gd name="connsiteY137" fmla="*/ 3693 h 10000"/>
                <a:gd name="connsiteX138" fmla="*/ 8558 w 10355"/>
                <a:gd name="connsiteY138" fmla="*/ 3626 h 10000"/>
                <a:gd name="connsiteX139" fmla="*/ 8569 w 10355"/>
                <a:gd name="connsiteY139" fmla="*/ 3565 h 10000"/>
                <a:gd name="connsiteX140" fmla="*/ 8569 w 10355"/>
                <a:gd name="connsiteY140" fmla="*/ 3491 h 10000"/>
                <a:gd name="connsiteX141" fmla="*/ 8558 w 10355"/>
                <a:gd name="connsiteY141" fmla="*/ 3484 h 10000"/>
                <a:gd name="connsiteX142" fmla="*/ 8558 w 10355"/>
                <a:gd name="connsiteY142" fmla="*/ 3484 h 10000"/>
                <a:gd name="connsiteX143" fmla="*/ 8548 w 10355"/>
                <a:gd name="connsiteY143" fmla="*/ 3471 h 10000"/>
                <a:gd name="connsiteX144" fmla="*/ 8548 w 10355"/>
                <a:gd name="connsiteY144" fmla="*/ 3464 h 10000"/>
                <a:gd name="connsiteX145" fmla="*/ 8548 w 10355"/>
                <a:gd name="connsiteY145" fmla="*/ 3450 h 10000"/>
                <a:gd name="connsiteX146" fmla="*/ 8548 w 10355"/>
                <a:gd name="connsiteY146" fmla="*/ 3444 h 10000"/>
                <a:gd name="connsiteX147" fmla="*/ 8548 w 10355"/>
                <a:gd name="connsiteY147" fmla="*/ 3437 h 10000"/>
                <a:gd name="connsiteX148" fmla="*/ 8558 w 10355"/>
                <a:gd name="connsiteY148" fmla="*/ 3423 h 10000"/>
                <a:gd name="connsiteX149" fmla="*/ 8644 w 10355"/>
                <a:gd name="connsiteY149" fmla="*/ 3437 h 10000"/>
                <a:gd name="connsiteX150" fmla="*/ 8729 w 10355"/>
                <a:gd name="connsiteY150" fmla="*/ 3444 h 10000"/>
                <a:gd name="connsiteX151" fmla="*/ 8836 w 10355"/>
                <a:gd name="connsiteY151" fmla="*/ 3444 h 10000"/>
                <a:gd name="connsiteX152" fmla="*/ 8922 w 10355"/>
                <a:gd name="connsiteY152" fmla="*/ 3437 h 10000"/>
                <a:gd name="connsiteX153" fmla="*/ 9007 w 10355"/>
                <a:gd name="connsiteY153" fmla="*/ 3423 h 10000"/>
                <a:gd name="connsiteX154" fmla="*/ 9093 w 10355"/>
                <a:gd name="connsiteY154" fmla="*/ 3417 h 10000"/>
                <a:gd name="connsiteX155" fmla="*/ 9179 w 10355"/>
                <a:gd name="connsiteY155" fmla="*/ 3410 h 10000"/>
                <a:gd name="connsiteX156" fmla="*/ 9264 w 10355"/>
                <a:gd name="connsiteY156" fmla="*/ 3390 h 10000"/>
                <a:gd name="connsiteX157" fmla="*/ 9307 w 10355"/>
                <a:gd name="connsiteY157" fmla="*/ 3369 h 10000"/>
                <a:gd name="connsiteX158" fmla="*/ 9350 w 10355"/>
                <a:gd name="connsiteY158" fmla="*/ 3363 h 10000"/>
                <a:gd name="connsiteX159" fmla="*/ 9382 w 10355"/>
                <a:gd name="connsiteY159" fmla="*/ 3342 h 10000"/>
                <a:gd name="connsiteX160" fmla="*/ 9425 w 10355"/>
                <a:gd name="connsiteY160" fmla="*/ 3336 h 10000"/>
                <a:gd name="connsiteX161" fmla="*/ 9457 w 10355"/>
                <a:gd name="connsiteY161" fmla="*/ 3315 h 10000"/>
                <a:gd name="connsiteX162" fmla="*/ 9489 w 10355"/>
                <a:gd name="connsiteY162" fmla="*/ 3309 h 10000"/>
                <a:gd name="connsiteX163" fmla="*/ 9510 w 10355"/>
                <a:gd name="connsiteY163" fmla="*/ 3302 h 10000"/>
                <a:gd name="connsiteX164" fmla="*/ 9542 w 10355"/>
                <a:gd name="connsiteY164" fmla="*/ 3282 h 10000"/>
                <a:gd name="connsiteX165" fmla="*/ 9596 w 10355"/>
                <a:gd name="connsiteY165" fmla="*/ 3241 h 10000"/>
                <a:gd name="connsiteX166" fmla="*/ 9660 w 10355"/>
                <a:gd name="connsiteY166" fmla="*/ 3207 h 10000"/>
                <a:gd name="connsiteX167" fmla="*/ 9703 w 10355"/>
                <a:gd name="connsiteY167" fmla="*/ 3160 h 10000"/>
                <a:gd name="connsiteX168" fmla="*/ 9735 w 10355"/>
                <a:gd name="connsiteY168" fmla="*/ 3120 h 10000"/>
                <a:gd name="connsiteX169" fmla="*/ 9756 w 10355"/>
                <a:gd name="connsiteY169" fmla="*/ 3059 h 10000"/>
                <a:gd name="connsiteX170" fmla="*/ 9756 w 10355"/>
                <a:gd name="connsiteY170" fmla="*/ 3018 h 10000"/>
                <a:gd name="connsiteX171" fmla="*/ 9756 w 10355"/>
                <a:gd name="connsiteY171" fmla="*/ 2964 h 10000"/>
                <a:gd name="connsiteX172" fmla="*/ 9756 w 10355"/>
                <a:gd name="connsiteY172" fmla="*/ 2903 h 10000"/>
                <a:gd name="connsiteX173" fmla="*/ 9745 w 10355"/>
                <a:gd name="connsiteY173" fmla="*/ 2876 h 10000"/>
                <a:gd name="connsiteX174" fmla="*/ 9713 w 10355"/>
                <a:gd name="connsiteY174" fmla="*/ 2849 h 10000"/>
                <a:gd name="connsiteX175" fmla="*/ 9703 w 10355"/>
                <a:gd name="connsiteY175" fmla="*/ 2836 h 10000"/>
                <a:gd name="connsiteX176" fmla="*/ 9671 w 10355"/>
                <a:gd name="connsiteY176" fmla="*/ 2809 h 10000"/>
                <a:gd name="connsiteX177" fmla="*/ 9660 w 10355"/>
                <a:gd name="connsiteY177" fmla="*/ 2789 h 10000"/>
                <a:gd name="connsiteX178" fmla="*/ 9628 w 10355"/>
                <a:gd name="connsiteY178" fmla="*/ 2762 h 10000"/>
                <a:gd name="connsiteX179" fmla="*/ 9596 w 10355"/>
                <a:gd name="connsiteY179" fmla="*/ 2741 h 10000"/>
                <a:gd name="connsiteX180" fmla="*/ 9574 w 10355"/>
                <a:gd name="connsiteY180" fmla="*/ 2714 h 10000"/>
                <a:gd name="connsiteX181" fmla="*/ 9596 w 10355"/>
                <a:gd name="connsiteY181" fmla="*/ 2687 h 10000"/>
                <a:gd name="connsiteX182" fmla="*/ 9617 w 10355"/>
                <a:gd name="connsiteY182" fmla="*/ 2654 h 10000"/>
                <a:gd name="connsiteX183" fmla="*/ 9628 w 10355"/>
                <a:gd name="connsiteY183" fmla="*/ 2627 h 10000"/>
                <a:gd name="connsiteX184" fmla="*/ 9628 w 10355"/>
                <a:gd name="connsiteY184" fmla="*/ 2586 h 10000"/>
                <a:gd name="connsiteX185" fmla="*/ 9638 w 10355"/>
                <a:gd name="connsiteY185" fmla="*/ 2559 h 10000"/>
                <a:gd name="connsiteX186" fmla="*/ 9660 w 10355"/>
                <a:gd name="connsiteY186" fmla="*/ 2525 h 10000"/>
                <a:gd name="connsiteX187" fmla="*/ 9681 w 10355"/>
                <a:gd name="connsiteY187" fmla="*/ 2498 h 10000"/>
                <a:gd name="connsiteX188" fmla="*/ 9713 w 10355"/>
                <a:gd name="connsiteY188" fmla="*/ 2471 h 10000"/>
                <a:gd name="connsiteX189" fmla="*/ 9777 w 10355"/>
                <a:gd name="connsiteY189" fmla="*/ 2397 h 10000"/>
                <a:gd name="connsiteX190" fmla="*/ 9831 w 10355"/>
                <a:gd name="connsiteY190" fmla="*/ 2330 h 10000"/>
                <a:gd name="connsiteX191" fmla="*/ 9906 w 10355"/>
                <a:gd name="connsiteY191" fmla="*/ 2275 h 10000"/>
                <a:gd name="connsiteX192" fmla="*/ 9991 w 10355"/>
                <a:gd name="connsiteY192" fmla="*/ 2215 h 10000"/>
                <a:gd name="connsiteX193" fmla="*/ 10066 w 10355"/>
                <a:gd name="connsiteY193" fmla="*/ 2161 h 10000"/>
                <a:gd name="connsiteX194" fmla="*/ 10152 w 10355"/>
                <a:gd name="connsiteY194" fmla="*/ 2093 h 10000"/>
                <a:gd name="connsiteX195" fmla="*/ 10216 w 10355"/>
                <a:gd name="connsiteY195" fmla="*/ 2039 h 10000"/>
                <a:gd name="connsiteX196" fmla="*/ 10291 w 10355"/>
                <a:gd name="connsiteY196" fmla="*/ 1985 h 10000"/>
                <a:gd name="connsiteX197" fmla="*/ 10323 w 10355"/>
                <a:gd name="connsiteY197" fmla="*/ 1951 h 10000"/>
                <a:gd name="connsiteX198" fmla="*/ 10355 w 10355"/>
                <a:gd name="connsiteY198" fmla="*/ 1904 h 10000"/>
                <a:gd name="connsiteX199" fmla="*/ 10355 w 10355"/>
                <a:gd name="connsiteY199" fmla="*/ 1870 h 10000"/>
                <a:gd name="connsiteX200" fmla="*/ 10355 w 10355"/>
                <a:gd name="connsiteY200" fmla="*/ 1823 h 10000"/>
                <a:gd name="connsiteX201" fmla="*/ 10334 w 10355"/>
                <a:gd name="connsiteY201" fmla="*/ 1783 h 10000"/>
                <a:gd name="connsiteX202" fmla="*/ 10312 w 10355"/>
                <a:gd name="connsiteY202" fmla="*/ 1749 h 10000"/>
                <a:gd name="connsiteX203" fmla="*/ 10280 w 10355"/>
                <a:gd name="connsiteY203" fmla="*/ 1715 h 10000"/>
                <a:gd name="connsiteX204" fmla="*/ 10248 w 10355"/>
                <a:gd name="connsiteY204" fmla="*/ 1675 h 10000"/>
                <a:gd name="connsiteX205" fmla="*/ 10195 w 10355"/>
                <a:gd name="connsiteY205" fmla="*/ 1654 h 10000"/>
                <a:gd name="connsiteX206" fmla="*/ 10152 w 10355"/>
                <a:gd name="connsiteY206" fmla="*/ 1641 h 10000"/>
                <a:gd name="connsiteX207" fmla="*/ 10088 w 10355"/>
                <a:gd name="connsiteY207" fmla="*/ 1627 h 10000"/>
                <a:gd name="connsiteX208" fmla="*/ 10034 w 10355"/>
                <a:gd name="connsiteY208" fmla="*/ 1614 h 10000"/>
                <a:gd name="connsiteX209" fmla="*/ 9970 w 10355"/>
                <a:gd name="connsiteY209" fmla="*/ 1600 h 10000"/>
                <a:gd name="connsiteX210" fmla="*/ 9927 w 10355"/>
                <a:gd name="connsiteY210" fmla="*/ 1573 h 10000"/>
                <a:gd name="connsiteX211" fmla="*/ 9884 w 10355"/>
                <a:gd name="connsiteY211" fmla="*/ 1560 h 10000"/>
                <a:gd name="connsiteX212" fmla="*/ 9842 w 10355"/>
                <a:gd name="connsiteY212" fmla="*/ 1519 h 10000"/>
                <a:gd name="connsiteX213" fmla="*/ 9745 w 10355"/>
                <a:gd name="connsiteY213" fmla="*/ 1404 h 10000"/>
                <a:gd name="connsiteX214" fmla="*/ 9628 w 10355"/>
                <a:gd name="connsiteY214" fmla="*/ 1283 h 10000"/>
                <a:gd name="connsiteX215" fmla="*/ 9499 w 10355"/>
                <a:gd name="connsiteY215" fmla="*/ 1175 h 10000"/>
                <a:gd name="connsiteX216" fmla="*/ 9371 w 10355"/>
                <a:gd name="connsiteY216" fmla="*/ 1053 h 10000"/>
                <a:gd name="connsiteX217" fmla="*/ 9221 w 10355"/>
                <a:gd name="connsiteY217" fmla="*/ 945 h 10000"/>
                <a:gd name="connsiteX218" fmla="*/ 9104 w 10355"/>
                <a:gd name="connsiteY218" fmla="*/ 831 h 10000"/>
                <a:gd name="connsiteX219" fmla="*/ 9061 w 10355"/>
                <a:gd name="connsiteY219" fmla="*/ 763 h 10000"/>
                <a:gd name="connsiteX220" fmla="*/ 9007 w 10355"/>
                <a:gd name="connsiteY220" fmla="*/ 702 h 10000"/>
                <a:gd name="connsiteX221" fmla="*/ 8975 w 10355"/>
                <a:gd name="connsiteY221" fmla="*/ 635 h 10000"/>
                <a:gd name="connsiteX222" fmla="*/ 8954 w 10355"/>
                <a:gd name="connsiteY222" fmla="*/ 560 h 10000"/>
                <a:gd name="connsiteX223" fmla="*/ 8890 w 10355"/>
                <a:gd name="connsiteY223" fmla="*/ 473 h 10000"/>
                <a:gd name="connsiteX224" fmla="*/ 8836 w 10355"/>
                <a:gd name="connsiteY224" fmla="*/ 392 h 10000"/>
                <a:gd name="connsiteX225" fmla="*/ 8761 w 10355"/>
                <a:gd name="connsiteY225" fmla="*/ 297 h 10000"/>
                <a:gd name="connsiteX226" fmla="*/ 8676 w 10355"/>
                <a:gd name="connsiteY226" fmla="*/ 216 h 10000"/>
                <a:gd name="connsiteX227" fmla="*/ 8569 w 10355"/>
                <a:gd name="connsiteY227" fmla="*/ 155 h 10000"/>
                <a:gd name="connsiteX228" fmla="*/ 8473 w 10355"/>
                <a:gd name="connsiteY228" fmla="*/ 88 h 10000"/>
                <a:gd name="connsiteX229" fmla="*/ 8355 w 10355"/>
                <a:gd name="connsiteY229" fmla="*/ 34 h 10000"/>
                <a:gd name="connsiteX230" fmla="*/ 8227 w 10355"/>
                <a:gd name="connsiteY230" fmla="*/ 0 h 10000"/>
                <a:gd name="connsiteX231" fmla="*/ 8109 w 10355"/>
                <a:gd name="connsiteY231" fmla="*/ 0 h 10000"/>
                <a:gd name="connsiteX232" fmla="*/ 8013 w 10355"/>
                <a:gd name="connsiteY232" fmla="*/ 7 h 10000"/>
                <a:gd name="connsiteX233" fmla="*/ 7927 w 10355"/>
                <a:gd name="connsiteY233" fmla="*/ 14 h 10000"/>
                <a:gd name="connsiteX234" fmla="*/ 7820 w 10355"/>
                <a:gd name="connsiteY234" fmla="*/ 41 h 10000"/>
                <a:gd name="connsiteX235" fmla="*/ 7649 w 10355"/>
                <a:gd name="connsiteY235" fmla="*/ 101 h 10000"/>
                <a:gd name="connsiteX236" fmla="*/ 7489 w 10355"/>
                <a:gd name="connsiteY236" fmla="*/ 162 h 10000"/>
                <a:gd name="connsiteX237" fmla="*/ 7350 w 10355"/>
                <a:gd name="connsiteY237" fmla="*/ 243 h 10000"/>
                <a:gd name="connsiteX238" fmla="*/ 7189 w 10355"/>
                <a:gd name="connsiteY238" fmla="*/ 324 h 10000"/>
                <a:gd name="connsiteX239" fmla="*/ 7039 w 10355"/>
                <a:gd name="connsiteY239" fmla="*/ 398 h 10000"/>
                <a:gd name="connsiteX240" fmla="*/ 6879 w 10355"/>
                <a:gd name="connsiteY240" fmla="*/ 466 h 10000"/>
                <a:gd name="connsiteX241" fmla="*/ 6794 w 10355"/>
                <a:gd name="connsiteY241" fmla="*/ 500 h 10000"/>
                <a:gd name="connsiteX242" fmla="*/ 6697 w 10355"/>
                <a:gd name="connsiteY242" fmla="*/ 527 h 10000"/>
                <a:gd name="connsiteX243" fmla="*/ 6590 w 10355"/>
                <a:gd name="connsiteY243" fmla="*/ 533 h 10000"/>
                <a:gd name="connsiteX244" fmla="*/ 6494 w 10355"/>
                <a:gd name="connsiteY244" fmla="*/ 533 h 10000"/>
                <a:gd name="connsiteX245" fmla="*/ 6398 w 10355"/>
                <a:gd name="connsiteY245" fmla="*/ 547 h 10000"/>
                <a:gd name="connsiteX246" fmla="*/ 6280 w 10355"/>
                <a:gd name="connsiteY246" fmla="*/ 560 h 10000"/>
                <a:gd name="connsiteX247" fmla="*/ 6173 w 10355"/>
                <a:gd name="connsiteY247" fmla="*/ 581 h 10000"/>
                <a:gd name="connsiteX248" fmla="*/ 6088 w 10355"/>
                <a:gd name="connsiteY248" fmla="*/ 621 h 10000"/>
                <a:gd name="connsiteX249" fmla="*/ 6045 w 10355"/>
                <a:gd name="connsiteY249" fmla="*/ 635 h 10000"/>
                <a:gd name="connsiteX250" fmla="*/ 6013 w 10355"/>
                <a:gd name="connsiteY250" fmla="*/ 655 h 10000"/>
                <a:gd name="connsiteX251" fmla="*/ 6002 w 10355"/>
                <a:gd name="connsiteY251" fmla="*/ 675 h 10000"/>
                <a:gd name="connsiteX252" fmla="*/ 5970 w 10355"/>
                <a:gd name="connsiteY252" fmla="*/ 702 h 10000"/>
                <a:gd name="connsiteX253" fmla="*/ 5959 w 10355"/>
                <a:gd name="connsiteY253" fmla="*/ 716 h 10000"/>
                <a:gd name="connsiteX254" fmla="*/ 5959 w 10355"/>
                <a:gd name="connsiteY254" fmla="*/ 743 h 10000"/>
                <a:gd name="connsiteX255" fmla="*/ 5959 w 10355"/>
                <a:gd name="connsiteY255" fmla="*/ 770 h 10000"/>
                <a:gd name="connsiteX256" fmla="*/ 5959 w 10355"/>
                <a:gd name="connsiteY256" fmla="*/ 804 h 10000"/>
                <a:gd name="connsiteX257" fmla="*/ 5991 w 10355"/>
                <a:gd name="connsiteY257" fmla="*/ 864 h 10000"/>
                <a:gd name="connsiteX258" fmla="*/ 6013 w 10355"/>
                <a:gd name="connsiteY258" fmla="*/ 925 h 10000"/>
                <a:gd name="connsiteX259" fmla="*/ 6056 w 10355"/>
                <a:gd name="connsiteY259" fmla="*/ 986 h 10000"/>
                <a:gd name="connsiteX260" fmla="*/ 6109 w 10355"/>
                <a:gd name="connsiteY260" fmla="*/ 1040 h 10000"/>
                <a:gd name="connsiteX261" fmla="*/ 6152 w 10355"/>
                <a:gd name="connsiteY261" fmla="*/ 1094 h 10000"/>
                <a:gd name="connsiteX262" fmla="*/ 6205 w 10355"/>
                <a:gd name="connsiteY262" fmla="*/ 1148 h 10000"/>
                <a:gd name="connsiteX263" fmla="*/ 6259 w 10355"/>
                <a:gd name="connsiteY263" fmla="*/ 1202 h 10000"/>
                <a:gd name="connsiteX264" fmla="*/ 6302 w 10355"/>
                <a:gd name="connsiteY264" fmla="*/ 1249 h 10000"/>
                <a:gd name="connsiteX265" fmla="*/ 6152 w 10355"/>
                <a:gd name="connsiteY265" fmla="*/ 1519 h 10000"/>
                <a:gd name="connsiteX266" fmla="*/ 6130 w 10355"/>
                <a:gd name="connsiteY266" fmla="*/ 1573 h 10000"/>
                <a:gd name="connsiteX267" fmla="*/ 6120 w 10355"/>
                <a:gd name="connsiteY267" fmla="*/ 1641 h 10000"/>
                <a:gd name="connsiteX268" fmla="*/ 6130 w 10355"/>
                <a:gd name="connsiteY268" fmla="*/ 1695 h 10000"/>
                <a:gd name="connsiteX269" fmla="*/ 6130 w 10355"/>
                <a:gd name="connsiteY269" fmla="*/ 1749 h 10000"/>
                <a:gd name="connsiteX270" fmla="*/ 6152 w 10355"/>
                <a:gd name="connsiteY270" fmla="*/ 1803 h 10000"/>
                <a:gd name="connsiteX271" fmla="*/ 6152 w 10355"/>
                <a:gd name="connsiteY271" fmla="*/ 1857 h 10000"/>
                <a:gd name="connsiteX272" fmla="*/ 6162 w 10355"/>
                <a:gd name="connsiteY272" fmla="*/ 1911 h 10000"/>
                <a:gd name="connsiteX273" fmla="*/ 6162 w 10355"/>
                <a:gd name="connsiteY273" fmla="*/ 1965 h 10000"/>
                <a:gd name="connsiteX274" fmla="*/ 6173 w 10355"/>
                <a:gd name="connsiteY274" fmla="*/ 2039 h 10000"/>
                <a:gd name="connsiteX275" fmla="*/ 6173 w 10355"/>
                <a:gd name="connsiteY275" fmla="*/ 2107 h 10000"/>
                <a:gd name="connsiteX276" fmla="*/ 6173 w 10355"/>
                <a:gd name="connsiteY276" fmla="*/ 2167 h 10000"/>
                <a:gd name="connsiteX277" fmla="*/ 6173 w 10355"/>
                <a:gd name="connsiteY277" fmla="*/ 2235 h 10000"/>
                <a:gd name="connsiteX278" fmla="*/ 6173 w 10355"/>
                <a:gd name="connsiteY278" fmla="*/ 2296 h 10000"/>
                <a:gd name="connsiteX279" fmla="*/ 6173 w 10355"/>
                <a:gd name="connsiteY279" fmla="*/ 2350 h 10000"/>
                <a:gd name="connsiteX280" fmla="*/ 6162 w 10355"/>
                <a:gd name="connsiteY280" fmla="*/ 2417 h 10000"/>
                <a:gd name="connsiteX281" fmla="*/ 6130 w 10355"/>
                <a:gd name="connsiteY281" fmla="*/ 2478 h 10000"/>
                <a:gd name="connsiteX282" fmla="*/ 6130 w 10355"/>
                <a:gd name="connsiteY282" fmla="*/ 2505 h 10000"/>
                <a:gd name="connsiteX283" fmla="*/ 6120 w 10355"/>
                <a:gd name="connsiteY283" fmla="*/ 2539 h 10000"/>
                <a:gd name="connsiteX284" fmla="*/ 6120 w 10355"/>
                <a:gd name="connsiteY284" fmla="*/ 2579 h 10000"/>
                <a:gd name="connsiteX285" fmla="*/ 6109 w 10355"/>
                <a:gd name="connsiteY285" fmla="*/ 2606 h 10000"/>
                <a:gd name="connsiteX286" fmla="*/ 6109 w 10355"/>
                <a:gd name="connsiteY286" fmla="*/ 2640 h 10000"/>
                <a:gd name="connsiteX287" fmla="*/ 6109 w 10355"/>
                <a:gd name="connsiteY287" fmla="*/ 2667 h 10000"/>
                <a:gd name="connsiteX288" fmla="*/ 6109 w 10355"/>
                <a:gd name="connsiteY288" fmla="*/ 2708 h 10000"/>
                <a:gd name="connsiteX289" fmla="*/ 6120 w 10355"/>
                <a:gd name="connsiteY289" fmla="*/ 2735 h 10000"/>
                <a:gd name="connsiteX290" fmla="*/ 5949 w 10355"/>
                <a:gd name="connsiteY290" fmla="*/ 2714 h 10000"/>
                <a:gd name="connsiteX291" fmla="*/ 5756 w 10355"/>
                <a:gd name="connsiteY291" fmla="*/ 2687 h 10000"/>
                <a:gd name="connsiteX292" fmla="*/ 5574 w 10355"/>
                <a:gd name="connsiteY292" fmla="*/ 2667 h 10000"/>
                <a:gd name="connsiteX293" fmla="*/ 5392 w 10355"/>
                <a:gd name="connsiteY293" fmla="*/ 2654 h 10000"/>
                <a:gd name="connsiteX294" fmla="*/ 5211 w 10355"/>
                <a:gd name="connsiteY294" fmla="*/ 2654 h 10000"/>
                <a:gd name="connsiteX295" fmla="*/ 5039 w 10355"/>
                <a:gd name="connsiteY295" fmla="*/ 2660 h 10000"/>
                <a:gd name="connsiteX296" fmla="*/ 4943 w 10355"/>
                <a:gd name="connsiteY296" fmla="*/ 2681 h 10000"/>
                <a:gd name="connsiteX297" fmla="*/ 4858 w 10355"/>
                <a:gd name="connsiteY297" fmla="*/ 2694 h 10000"/>
                <a:gd name="connsiteX298" fmla="*/ 4772 w 10355"/>
                <a:gd name="connsiteY298" fmla="*/ 2721 h 10000"/>
                <a:gd name="connsiteX299" fmla="*/ 4708 w 10355"/>
                <a:gd name="connsiteY299" fmla="*/ 2748 h 10000"/>
                <a:gd name="connsiteX300" fmla="*/ 4654 w 10355"/>
                <a:gd name="connsiteY300" fmla="*/ 2789 h 10000"/>
                <a:gd name="connsiteX301" fmla="*/ 4644 w 10355"/>
                <a:gd name="connsiteY301" fmla="*/ 2822 h 10000"/>
                <a:gd name="connsiteX302" fmla="*/ 4633 w 10355"/>
                <a:gd name="connsiteY302" fmla="*/ 2863 h 10000"/>
                <a:gd name="connsiteX303" fmla="*/ 4644 w 10355"/>
                <a:gd name="connsiteY303" fmla="*/ 2897 h 10000"/>
                <a:gd name="connsiteX304" fmla="*/ 4654 w 10355"/>
                <a:gd name="connsiteY304" fmla="*/ 2937 h 10000"/>
                <a:gd name="connsiteX305" fmla="*/ 4676 w 10355"/>
                <a:gd name="connsiteY305" fmla="*/ 2971 h 10000"/>
                <a:gd name="connsiteX306" fmla="*/ 4708 w 10355"/>
                <a:gd name="connsiteY306" fmla="*/ 3005 h 10000"/>
                <a:gd name="connsiteX307" fmla="*/ 4729 w 10355"/>
                <a:gd name="connsiteY307" fmla="*/ 3045 h 10000"/>
                <a:gd name="connsiteX308" fmla="*/ 4772 w 10355"/>
                <a:gd name="connsiteY308" fmla="*/ 3072 h 10000"/>
                <a:gd name="connsiteX309" fmla="*/ 4836 w 10355"/>
                <a:gd name="connsiteY309" fmla="*/ 3106 h 10000"/>
                <a:gd name="connsiteX310" fmla="*/ 4890 w 10355"/>
                <a:gd name="connsiteY310" fmla="*/ 3133 h 10000"/>
                <a:gd name="connsiteX311" fmla="*/ 4943 w 10355"/>
                <a:gd name="connsiteY311" fmla="*/ 3153 h 10000"/>
                <a:gd name="connsiteX312" fmla="*/ 5018 w 10355"/>
                <a:gd name="connsiteY312" fmla="*/ 3174 h 10000"/>
                <a:gd name="connsiteX313" fmla="*/ 5093 w 10355"/>
                <a:gd name="connsiteY313" fmla="*/ 3180 h 10000"/>
                <a:gd name="connsiteX314" fmla="*/ 5146 w 10355"/>
                <a:gd name="connsiteY314" fmla="*/ 3187 h 10000"/>
                <a:gd name="connsiteX315" fmla="*/ 5221 w 10355"/>
                <a:gd name="connsiteY315" fmla="*/ 3201 h 10000"/>
                <a:gd name="connsiteX316" fmla="*/ 5221 w 10355"/>
                <a:gd name="connsiteY316" fmla="*/ 3234 h 10000"/>
                <a:gd name="connsiteX317" fmla="*/ 5221 w 10355"/>
                <a:gd name="connsiteY317" fmla="*/ 3268 h 10000"/>
                <a:gd name="connsiteX318" fmla="*/ 5221 w 10355"/>
                <a:gd name="connsiteY318" fmla="*/ 3309 h 10000"/>
                <a:gd name="connsiteX319" fmla="*/ 5221 w 10355"/>
                <a:gd name="connsiteY319" fmla="*/ 3342 h 10000"/>
                <a:gd name="connsiteX320" fmla="*/ 5243 w 10355"/>
                <a:gd name="connsiteY320" fmla="*/ 3383 h 10000"/>
                <a:gd name="connsiteX321" fmla="*/ 5243 w 10355"/>
                <a:gd name="connsiteY321" fmla="*/ 3417 h 10000"/>
                <a:gd name="connsiteX322" fmla="*/ 5253 w 10355"/>
                <a:gd name="connsiteY322" fmla="*/ 3450 h 10000"/>
                <a:gd name="connsiteX323" fmla="*/ 5285 w 10355"/>
                <a:gd name="connsiteY323" fmla="*/ 3491 h 10000"/>
                <a:gd name="connsiteX324" fmla="*/ 5307 w 10355"/>
                <a:gd name="connsiteY324" fmla="*/ 3552 h 10000"/>
                <a:gd name="connsiteX325" fmla="*/ 5350 w 10355"/>
                <a:gd name="connsiteY325" fmla="*/ 3619 h 10000"/>
                <a:gd name="connsiteX326" fmla="*/ 5392 w 10355"/>
                <a:gd name="connsiteY326" fmla="*/ 3673 h 10000"/>
                <a:gd name="connsiteX327" fmla="*/ 5435 w 10355"/>
                <a:gd name="connsiteY327" fmla="*/ 3734 h 10000"/>
                <a:gd name="connsiteX328" fmla="*/ 5478 w 10355"/>
                <a:gd name="connsiteY328" fmla="*/ 3788 h 10000"/>
                <a:gd name="connsiteX329" fmla="*/ 5499 w 10355"/>
                <a:gd name="connsiteY329" fmla="*/ 3856 h 10000"/>
                <a:gd name="connsiteX330" fmla="*/ 5510 w 10355"/>
                <a:gd name="connsiteY330" fmla="*/ 3916 h 10000"/>
                <a:gd name="connsiteX331" fmla="*/ 5478 w 10355"/>
                <a:gd name="connsiteY331" fmla="*/ 3991 h 10000"/>
                <a:gd name="connsiteX332" fmla="*/ 5467 w 10355"/>
                <a:gd name="connsiteY332" fmla="*/ 4038 h 10000"/>
                <a:gd name="connsiteX333" fmla="*/ 5457 w 10355"/>
                <a:gd name="connsiteY333" fmla="*/ 4085 h 10000"/>
                <a:gd name="connsiteX334" fmla="*/ 5435 w 10355"/>
                <a:gd name="connsiteY334" fmla="*/ 4139 h 10000"/>
                <a:gd name="connsiteX335" fmla="*/ 5435 w 10355"/>
                <a:gd name="connsiteY335" fmla="*/ 4180 h 10000"/>
                <a:gd name="connsiteX336" fmla="*/ 5425 w 10355"/>
                <a:gd name="connsiteY336" fmla="*/ 4227 h 10000"/>
                <a:gd name="connsiteX337" fmla="*/ 5414 w 10355"/>
                <a:gd name="connsiteY337" fmla="*/ 4274 h 10000"/>
                <a:gd name="connsiteX338" fmla="*/ 5414 w 10355"/>
                <a:gd name="connsiteY338" fmla="*/ 4321 h 10000"/>
                <a:gd name="connsiteX339" fmla="*/ 5392 w 10355"/>
                <a:gd name="connsiteY339" fmla="*/ 4369 h 10000"/>
                <a:gd name="connsiteX340" fmla="*/ 5104 w 10355"/>
                <a:gd name="connsiteY340" fmla="*/ 4402 h 10000"/>
                <a:gd name="connsiteX341" fmla="*/ 5179 w 10355"/>
                <a:gd name="connsiteY341" fmla="*/ 4619 h 10000"/>
                <a:gd name="connsiteX342" fmla="*/ 5146 w 10355"/>
                <a:gd name="connsiteY342" fmla="*/ 4632 h 10000"/>
                <a:gd name="connsiteX343" fmla="*/ 5104 w 10355"/>
                <a:gd name="connsiteY343" fmla="*/ 4639 h 10000"/>
                <a:gd name="connsiteX344" fmla="*/ 5082 w 10355"/>
                <a:gd name="connsiteY344" fmla="*/ 4646 h 10000"/>
                <a:gd name="connsiteX345" fmla="*/ 5039 w 10355"/>
                <a:gd name="connsiteY345" fmla="*/ 4646 h 10000"/>
                <a:gd name="connsiteX346" fmla="*/ 4997 w 10355"/>
                <a:gd name="connsiteY346" fmla="*/ 4659 h 10000"/>
                <a:gd name="connsiteX347" fmla="*/ 4943 w 10355"/>
                <a:gd name="connsiteY347" fmla="*/ 4666 h 10000"/>
                <a:gd name="connsiteX348" fmla="*/ 4922 w 10355"/>
                <a:gd name="connsiteY348" fmla="*/ 4686 h 10000"/>
                <a:gd name="connsiteX349" fmla="*/ 4879 w 10355"/>
                <a:gd name="connsiteY349" fmla="*/ 4693 h 10000"/>
                <a:gd name="connsiteX350" fmla="*/ 4836 w 10355"/>
                <a:gd name="connsiteY350" fmla="*/ 4700 h 10000"/>
                <a:gd name="connsiteX351" fmla="*/ 4794 w 10355"/>
                <a:gd name="connsiteY351" fmla="*/ 4700 h 10000"/>
                <a:gd name="connsiteX352" fmla="*/ 4751 w 10355"/>
                <a:gd name="connsiteY352" fmla="*/ 4693 h 10000"/>
                <a:gd name="connsiteX353" fmla="*/ 4708 w 10355"/>
                <a:gd name="connsiteY353" fmla="*/ 4686 h 10000"/>
                <a:gd name="connsiteX354" fmla="*/ 4654 w 10355"/>
                <a:gd name="connsiteY354" fmla="*/ 4673 h 10000"/>
                <a:gd name="connsiteX355" fmla="*/ 4612 w 10355"/>
                <a:gd name="connsiteY355" fmla="*/ 4673 h 10000"/>
                <a:gd name="connsiteX356" fmla="*/ 4569 w 10355"/>
                <a:gd name="connsiteY356" fmla="*/ 4673 h 10000"/>
                <a:gd name="connsiteX357" fmla="*/ 4526 w 10355"/>
                <a:gd name="connsiteY357" fmla="*/ 4693 h 10000"/>
                <a:gd name="connsiteX358" fmla="*/ 4515 w 10355"/>
                <a:gd name="connsiteY358" fmla="*/ 4700 h 10000"/>
                <a:gd name="connsiteX359" fmla="*/ 4505 w 10355"/>
                <a:gd name="connsiteY359" fmla="*/ 4720 h 10000"/>
                <a:gd name="connsiteX360" fmla="*/ 4483 w 10355"/>
                <a:gd name="connsiteY360" fmla="*/ 4733 h 10000"/>
                <a:gd name="connsiteX361" fmla="*/ 4473 w 10355"/>
                <a:gd name="connsiteY361" fmla="*/ 4747 h 10000"/>
                <a:gd name="connsiteX362" fmla="*/ 4462 w 10355"/>
                <a:gd name="connsiteY362" fmla="*/ 4767 h 10000"/>
                <a:gd name="connsiteX363" fmla="*/ 4441 w 10355"/>
                <a:gd name="connsiteY363" fmla="*/ 4787 h 10000"/>
                <a:gd name="connsiteX364" fmla="*/ 4441 w 10355"/>
                <a:gd name="connsiteY364" fmla="*/ 4801 h 10000"/>
                <a:gd name="connsiteX365" fmla="*/ 4430 w 10355"/>
                <a:gd name="connsiteY365" fmla="*/ 4821 h 10000"/>
                <a:gd name="connsiteX366" fmla="*/ 4398 w 10355"/>
                <a:gd name="connsiteY366" fmla="*/ 4814 h 10000"/>
                <a:gd name="connsiteX367" fmla="*/ 4366 w 10355"/>
                <a:gd name="connsiteY367" fmla="*/ 4801 h 10000"/>
                <a:gd name="connsiteX368" fmla="*/ 4344 w 10355"/>
                <a:gd name="connsiteY368" fmla="*/ 4787 h 10000"/>
                <a:gd name="connsiteX369" fmla="*/ 4312 w 10355"/>
                <a:gd name="connsiteY369" fmla="*/ 4774 h 10000"/>
                <a:gd name="connsiteX370" fmla="*/ 4280 w 10355"/>
                <a:gd name="connsiteY370" fmla="*/ 4767 h 10000"/>
                <a:gd name="connsiteX371" fmla="*/ 4259 w 10355"/>
                <a:gd name="connsiteY371" fmla="*/ 4760 h 10000"/>
                <a:gd name="connsiteX372" fmla="*/ 4216 w 10355"/>
                <a:gd name="connsiteY372" fmla="*/ 4760 h 10000"/>
                <a:gd name="connsiteX373" fmla="*/ 4184 w 10355"/>
                <a:gd name="connsiteY373" fmla="*/ 4774 h 10000"/>
                <a:gd name="connsiteX374" fmla="*/ 4141 w 10355"/>
                <a:gd name="connsiteY374" fmla="*/ 4794 h 10000"/>
                <a:gd name="connsiteX375" fmla="*/ 4130 w 10355"/>
                <a:gd name="connsiteY375" fmla="*/ 4821 h 10000"/>
                <a:gd name="connsiteX376" fmla="*/ 4109 w 10355"/>
                <a:gd name="connsiteY376" fmla="*/ 4848 h 10000"/>
                <a:gd name="connsiteX377" fmla="*/ 4098 w 10355"/>
                <a:gd name="connsiteY377" fmla="*/ 4875 h 10000"/>
                <a:gd name="connsiteX378" fmla="*/ 4098 w 10355"/>
                <a:gd name="connsiteY378" fmla="*/ 4902 h 10000"/>
                <a:gd name="connsiteX379" fmla="*/ 4077 w 10355"/>
                <a:gd name="connsiteY379" fmla="*/ 4929 h 10000"/>
                <a:gd name="connsiteX380" fmla="*/ 4077 w 10355"/>
                <a:gd name="connsiteY380" fmla="*/ 4956 h 10000"/>
                <a:gd name="connsiteX381" fmla="*/ 4066 w 10355"/>
                <a:gd name="connsiteY381" fmla="*/ 4983 h 10000"/>
                <a:gd name="connsiteX382" fmla="*/ 4056 w 10355"/>
                <a:gd name="connsiteY382" fmla="*/ 5037 h 10000"/>
                <a:gd name="connsiteX383" fmla="*/ 4034 w 10355"/>
                <a:gd name="connsiteY383" fmla="*/ 5098 h 10000"/>
                <a:gd name="connsiteX384" fmla="*/ 3991 w 10355"/>
                <a:gd name="connsiteY384" fmla="*/ 5138 h 10000"/>
                <a:gd name="connsiteX385" fmla="*/ 3938 w 10355"/>
                <a:gd name="connsiteY385" fmla="*/ 5186 h 10000"/>
                <a:gd name="connsiteX386" fmla="*/ 3884 w 10355"/>
                <a:gd name="connsiteY386" fmla="*/ 5233 h 10000"/>
                <a:gd name="connsiteX387" fmla="*/ 3820 w 10355"/>
                <a:gd name="connsiteY387" fmla="*/ 5267 h 10000"/>
                <a:gd name="connsiteX388" fmla="*/ 3767 w 10355"/>
                <a:gd name="connsiteY388" fmla="*/ 5314 h 10000"/>
                <a:gd name="connsiteX389" fmla="*/ 3703 w 10355"/>
                <a:gd name="connsiteY389" fmla="*/ 5361 h 10000"/>
                <a:gd name="connsiteX390" fmla="*/ 3703 w 10355"/>
                <a:gd name="connsiteY390" fmla="*/ 5361 h 10000"/>
                <a:gd name="connsiteX391" fmla="*/ 3692 w 10355"/>
                <a:gd name="connsiteY391" fmla="*/ 5361 h 10000"/>
                <a:gd name="connsiteX392" fmla="*/ 3681 w 10355"/>
                <a:gd name="connsiteY392" fmla="*/ 5361 h 10000"/>
                <a:gd name="connsiteX393" fmla="*/ 3681 w 10355"/>
                <a:gd name="connsiteY393" fmla="*/ 5361 h 10000"/>
                <a:gd name="connsiteX394" fmla="*/ 3660 w 10355"/>
                <a:gd name="connsiteY394" fmla="*/ 5361 h 10000"/>
                <a:gd name="connsiteX395" fmla="*/ 3649 w 10355"/>
                <a:gd name="connsiteY395" fmla="*/ 5361 h 10000"/>
                <a:gd name="connsiteX396" fmla="*/ 3649 w 10355"/>
                <a:gd name="connsiteY396" fmla="*/ 5348 h 10000"/>
                <a:gd name="connsiteX397" fmla="*/ 3638 w 10355"/>
                <a:gd name="connsiteY397" fmla="*/ 5341 h 10000"/>
                <a:gd name="connsiteX398" fmla="*/ 3638 w 10355"/>
                <a:gd name="connsiteY398" fmla="*/ 5260 h 10000"/>
                <a:gd name="connsiteX399" fmla="*/ 3638 w 10355"/>
                <a:gd name="connsiteY399" fmla="*/ 5165 h 10000"/>
                <a:gd name="connsiteX400" fmla="*/ 3617 w 10355"/>
                <a:gd name="connsiteY400" fmla="*/ 5084 h 10000"/>
                <a:gd name="connsiteX401" fmla="*/ 3617 w 10355"/>
                <a:gd name="connsiteY401" fmla="*/ 4997 h 10000"/>
                <a:gd name="connsiteX402" fmla="*/ 3606 w 10355"/>
                <a:gd name="connsiteY402" fmla="*/ 4916 h 10000"/>
                <a:gd name="connsiteX403" fmla="*/ 3606 w 10355"/>
                <a:gd name="connsiteY403" fmla="*/ 4828 h 10000"/>
                <a:gd name="connsiteX404" fmla="*/ 3617 w 10355"/>
                <a:gd name="connsiteY404" fmla="*/ 4747 h 10000"/>
                <a:gd name="connsiteX405" fmla="*/ 3638 w 10355"/>
                <a:gd name="connsiteY405" fmla="*/ 4666 h 10000"/>
                <a:gd name="connsiteX406" fmla="*/ 3638 w 10355"/>
                <a:gd name="connsiteY406" fmla="*/ 4619 h 10000"/>
                <a:gd name="connsiteX407" fmla="*/ 3638 w 10355"/>
                <a:gd name="connsiteY407" fmla="*/ 4564 h 10000"/>
                <a:gd name="connsiteX408" fmla="*/ 3649 w 10355"/>
                <a:gd name="connsiteY408" fmla="*/ 4517 h 10000"/>
                <a:gd name="connsiteX409" fmla="*/ 3681 w 10355"/>
                <a:gd name="connsiteY409" fmla="*/ 4477 h 10000"/>
                <a:gd name="connsiteX410" fmla="*/ 3692 w 10355"/>
                <a:gd name="connsiteY410" fmla="*/ 4429 h 10000"/>
                <a:gd name="connsiteX411" fmla="*/ 3692 w 10355"/>
                <a:gd name="connsiteY411" fmla="*/ 4382 h 10000"/>
                <a:gd name="connsiteX412" fmla="*/ 3692 w 10355"/>
                <a:gd name="connsiteY412" fmla="*/ 4348 h 10000"/>
                <a:gd name="connsiteX413" fmla="*/ 3649 w 10355"/>
                <a:gd name="connsiteY413" fmla="*/ 4308 h 10000"/>
                <a:gd name="connsiteX414" fmla="*/ 3542 w 10355"/>
                <a:gd name="connsiteY414" fmla="*/ 4301 h 10000"/>
                <a:gd name="connsiteX415" fmla="*/ 3457 w 10355"/>
                <a:gd name="connsiteY415" fmla="*/ 4294 h 10000"/>
                <a:gd name="connsiteX416" fmla="*/ 3360 w 10355"/>
                <a:gd name="connsiteY416" fmla="*/ 4294 h 10000"/>
                <a:gd name="connsiteX417" fmla="*/ 3253 w 10355"/>
                <a:gd name="connsiteY417" fmla="*/ 4294 h 10000"/>
                <a:gd name="connsiteX418" fmla="*/ 3168 w 10355"/>
                <a:gd name="connsiteY418" fmla="*/ 4281 h 10000"/>
                <a:gd name="connsiteX419" fmla="*/ 3072 w 10355"/>
                <a:gd name="connsiteY419" fmla="*/ 4274 h 10000"/>
                <a:gd name="connsiteX420" fmla="*/ 2986 w 10355"/>
                <a:gd name="connsiteY420" fmla="*/ 4267 h 10000"/>
                <a:gd name="connsiteX421" fmla="*/ 2900 w 10355"/>
                <a:gd name="connsiteY421" fmla="*/ 4247 h 10000"/>
                <a:gd name="connsiteX422" fmla="*/ 2911 w 10355"/>
                <a:gd name="connsiteY422" fmla="*/ 4227 h 10000"/>
                <a:gd name="connsiteX423" fmla="*/ 2943 w 10355"/>
                <a:gd name="connsiteY423" fmla="*/ 4213 h 10000"/>
                <a:gd name="connsiteX424" fmla="*/ 2954 w 10355"/>
                <a:gd name="connsiteY424" fmla="*/ 4193 h 10000"/>
                <a:gd name="connsiteX425" fmla="*/ 2986 w 10355"/>
                <a:gd name="connsiteY425" fmla="*/ 4173 h 10000"/>
                <a:gd name="connsiteX426" fmla="*/ 2997 w 10355"/>
                <a:gd name="connsiteY426" fmla="*/ 4153 h 10000"/>
                <a:gd name="connsiteX427" fmla="*/ 2997 w 10355"/>
                <a:gd name="connsiteY427" fmla="*/ 4126 h 10000"/>
                <a:gd name="connsiteX428" fmla="*/ 3018 w 10355"/>
                <a:gd name="connsiteY428" fmla="*/ 4112 h 10000"/>
                <a:gd name="connsiteX429" fmla="*/ 3018 w 10355"/>
                <a:gd name="connsiteY429" fmla="*/ 4085 h 10000"/>
                <a:gd name="connsiteX430" fmla="*/ 2965 w 10355"/>
                <a:gd name="connsiteY430" fmla="*/ 4065 h 10000"/>
                <a:gd name="connsiteX431" fmla="*/ 2943 w 10355"/>
                <a:gd name="connsiteY431" fmla="*/ 4038 h 10000"/>
                <a:gd name="connsiteX432" fmla="*/ 2911 w 10355"/>
                <a:gd name="connsiteY432" fmla="*/ 4018 h 10000"/>
                <a:gd name="connsiteX433" fmla="*/ 2879 w 10355"/>
                <a:gd name="connsiteY433" fmla="*/ 3991 h 10000"/>
                <a:gd name="connsiteX434" fmla="*/ 2868 w 10355"/>
                <a:gd name="connsiteY434" fmla="*/ 3964 h 10000"/>
                <a:gd name="connsiteX435" fmla="*/ 2836 w 10355"/>
                <a:gd name="connsiteY435" fmla="*/ 3943 h 10000"/>
                <a:gd name="connsiteX436" fmla="*/ 2836 w 10355"/>
                <a:gd name="connsiteY436" fmla="*/ 3910 h 10000"/>
                <a:gd name="connsiteX437" fmla="*/ 2836 w 10355"/>
                <a:gd name="connsiteY437" fmla="*/ 3883 h 10000"/>
                <a:gd name="connsiteX438" fmla="*/ 2826 w 10355"/>
                <a:gd name="connsiteY438" fmla="*/ 3856 h 10000"/>
                <a:gd name="connsiteX439" fmla="*/ 2815 w 10355"/>
                <a:gd name="connsiteY439" fmla="*/ 3849 h 10000"/>
                <a:gd name="connsiteX440" fmla="*/ 2783 w 10355"/>
                <a:gd name="connsiteY440" fmla="*/ 3828 h 10000"/>
                <a:gd name="connsiteX441" fmla="*/ 2751 w 10355"/>
                <a:gd name="connsiteY441" fmla="*/ 3828 h 10000"/>
                <a:gd name="connsiteX442" fmla="*/ 2729 w 10355"/>
                <a:gd name="connsiteY442" fmla="*/ 3815 h 10000"/>
                <a:gd name="connsiteX443" fmla="*/ 2697 w 10355"/>
                <a:gd name="connsiteY443" fmla="*/ 3815 h 10000"/>
                <a:gd name="connsiteX444" fmla="*/ 2665 w 10355"/>
                <a:gd name="connsiteY444" fmla="*/ 3815 h 10000"/>
                <a:gd name="connsiteX445" fmla="*/ 2633 w 10355"/>
                <a:gd name="connsiteY445" fmla="*/ 3815 h 10000"/>
                <a:gd name="connsiteX446" fmla="*/ 2622 w 10355"/>
                <a:gd name="connsiteY446" fmla="*/ 3815 h 10000"/>
                <a:gd name="connsiteX447" fmla="*/ 2612 w 10355"/>
                <a:gd name="connsiteY447" fmla="*/ 3815 h 10000"/>
                <a:gd name="connsiteX448" fmla="*/ 2590 w 10355"/>
                <a:gd name="connsiteY448" fmla="*/ 3815 h 10000"/>
                <a:gd name="connsiteX449" fmla="*/ 2580 w 10355"/>
                <a:gd name="connsiteY449" fmla="*/ 3815 h 10000"/>
                <a:gd name="connsiteX450" fmla="*/ 2569 w 10355"/>
                <a:gd name="connsiteY450" fmla="*/ 3815 h 10000"/>
                <a:gd name="connsiteX451" fmla="*/ 2548 w 10355"/>
                <a:gd name="connsiteY451" fmla="*/ 3815 h 10000"/>
                <a:gd name="connsiteX452" fmla="*/ 2537 w 10355"/>
                <a:gd name="connsiteY452" fmla="*/ 3808 h 10000"/>
                <a:gd name="connsiteX453" fmla="*/ 2537 w 10355"/>
                <a:gd name="connsiteY453" fmla="*/ 3808 h 10000"/>
                <a:gd name="connsiteX454" fmla="*/ 2526 w 10355"/>
                <a:gd name="connsiteY454" fmla="*/ 3761 h 10000"/>
                <a:gd name="connsiteX455" fmla="*/ 2494 w 10355"/>
                <a:gd name="connsiteY455" fmla="*/ 3727 h 10000"/>
                <a:gd name="connsiteX456" fmla="*/ 2462 w 10355"/>
                <a:gd name="connsiteY456" fmla="*/ 3700 h 10000"/>
                <a:gd name="connsiteX457" fmla="*/ 2419 w 10355"/>
                <a:gd name="connsiteY457" fmla="*/ 3666 h 10000"/>
                <a:gd name="connsiteX458" fmla="*/ 2376 w 10355"/>
                <a:gd name="connsiteY458" fmla="*/ 3646 h 10000"/>
                <a:gd name="connsiteX459" fmla="*/ 2323 w 10355"/>
                <a:gd name="connsiteY459" fmla="*/ 3619 h 10000"/>
                <a:gd name="connsiteX460" fmla="*/ 2259 w 10355"/>
                <a:gd name="connsiteY460" fmla="*/ 3606 h 10000"/>
                <a:gd name="connsiteX461" fmla="*/ 2195 w 10355"/>
                <a:gd name="connsiteY461" fmla="*/ 3592 h 10000"/>
                <a:gd name="connsiteX462" fmla="*/ 2162 w 10355"/>
                <a:gd name="connsiteY462" fmla="*/ 3592 h 10000"/>
                <a:gd name="connsiteX463" fmla="*/ 2120 w 10355"/>
                <a:gd name="connsiteY463" fmla="*/ 3592 h 10000"/>
                <a:gd name="connsiteX464" fmla="*/ 2088 w 10355"/>
                <a:gd name="connsiteY464" fmla="*/ 3592 h 10000"/>
                <a:gd name="connsiteX465" fmla="*/ 2056 w 10355"/>
                <a:gd name="connsiteY465" fmla="*/ 3592 h 10000"/>
                <a:gd name="connsiteX466" fmla="*/ 2034 w 10355"/>
                <a:gd name="connsiteY466" fmla="*/ 3599 h 10000"/>
                <a:gd name="connsiteX467" fmla="*/ 2002 w 10355"/>
                <a:gd name="connsiteY467" fmla="*/ 3606 h 10000"/>
                <a:gd name="connsiteX468" fmla="*/ 1970 w 10355"/>
                <a:gd name="connsiteY468" fmla="*/ 3619 h 10000"/>
                <a:gd name="connsiteX469" fmla="*/ 1959 w 10355"/>
                <a:gd name="connsiteY469" fmla="*/ 3626 h 10000"/>
                <a:gd name="connsiteX470" fmla="*/ 1949 w 10355"/>
                <a:gd name="connsiteY470" fmla="*/ 3646 h 10000"/>
                <a:gd name="connsiteX471" fmla="*/ 1916 w 10355"/>
                <a:gd name="connsiteY471" fmla="*/ 3666 h 10000"/>
                <a:gd name="connsiteX472" fmla="*/ 1906 w 10355"/>
                <a:gd name="connsiteY472" fmla="*/ 3673 h 10000"/>
                <a:gd name="connsiteX473" fmla="*/ 1884 w 10355"/>
                <a:gd name="connsiteY473" fmla="*/ 3693 h 10000"/>
                <a:gd name="connsiteX474" fmla="*/ 1874 w 10355"/>
                <a:gd name="connsiteY474" fmla="*/ 3700 h 10000"/>
                <a:gd name="connsiteX475" fmla="*/ 1874 w 10355"/>
                <a:gd name="connsiteY475" fmla="*/ 3720 h 10000"/>
                <a:gd name="connsiteX476" fmla="*/ 1852 w 10355"/>
                <a:gd name="connsiteY476" fmla="*/ 3734 h 10000"/>
                <a:gd name="connsiteX477" fmla="*/ 1852 w 10355"/>
                <a:gd name="connsiteY477" fmla="*/ 3754 h 10000"/>
                <a:gd name="connsiteX478" fmla="*/ 1831 w 10355"/>
                <a:gd name="connsiteY478" fmla="*/ 3747 h 10000"/>
                <a:gd name="connsiteX479" fmla="*/ 1788 w 10355"/>
                <a:gd name="connsiteY479" fmla="*/ 3747 h 10000"/>
                <a:gd name="connsiteX480" fmla="*/ 1745 w 10355"/>
                <a:gd name="connsiteY480" fmla="*/ 3734 h 10000"/>
                <a:gd name="connsiteX481" fmla="*/ 1713 w 10355"/>
                <a:gd name="connsiteY481" fmla="*/ 3734 h 10000"/>
                <a:gd name="connsiteX482" fmla="*/ 1671 w 10355"/>
                <a:gd name="connsiteY482" fmla="*/ 3734 h 10000"/>
                <a:gd name="connsiteX483" fmla="*/ 1628 w 10355"/>
                <a:gd name="connsiteY483" fmla="*/ 3734 h 10000"/>
                <a:gd name="connsiteX484" fmla="*/ 1585 w 10355"/>
                <a:gd name="connsiteY484" fmla="*/ 3754 h 10000"/>
                <a:gd name="connsiteX485" fmla="*/ 1542 w 10355"/>
                <a:gd name="connsiteY485" fmla="*/ 3761 h 10000"/>
                <a:gd name="connsiteX486" fmla="*/ 1542 w 10355"/>
                <a:gd name="connsiteY486" fmla="*/ 3781 h 10000"/>
                <a:gd name="connsiteX487" fmla="*/ 1521 w 10355"/>
                <a:gd name="connsiteY487" fmla="*/ 3788 h 10000"/>
                <a:gd name="connsiteX488" fmla="*/ 1521 w 10355"/>
                <a:gd name="connsiteY488" fmla="*/ 3808 h 10000"/>
                <a:gd name="connsiteX489" fmla="*/ 1521 w 10355"/>
                <a:gd name="connsiteY489" fmla="*/ 3815 h 10000"/>
                <a:gd name="connsiteX490" fmla="*/ 1542 w 10355"/>
                <a:gd name="connsiteY490" fmla="*/ 3835 h 10000"/>
                <a:gd name="connsiteX491" fmla="*/ 1542 w 10355"/>
                <a:gd name="connsiteY491" fmla="*/ 3856 h 10000"/>
                <a:gd name="connsiteX492" fmla="*/ 1542 w 10355"/>
                <a:gd name="connsiteY492" fmla="*/ 3862 h 10000"/>
                <a:gd name="connsiteX493" fmla="*/ 1521 w 10355"/>
                <a:gd name="connsiteY493" fmla="*/ 3883 h 10000"/>
                <a:gd name="connsiteX494" fmla="*/ 1478 w 10355"/>
                <a:gd name="connsiteY494" fmla="*/ 3889 h 10000"/>
                <a:gd name="connsiteX495" fmla="*/ 1425 w 10355"/>
                <a:gd name="connsiteY495" fmla="*/ 3903 h 10000"/>
                <a:gd name="connsiteX496" fmla="*/ 1382 w 10355"/>
                <a:gd name="connsiteY496" fmla="*/ 3916 h 10000"/>
                <a:gd name="connsiteX497" fmla="*/ 1328 w 10355"/>
                <a:gd name="connsiteY497" fmla="*/ 3937 h 10000"/>
                <a:gd name="connsiteX498" fmla="*/ 1275 w 10355"/>
                <a:gd name="connsiteY498" fmla="*/ 3957 h 10000"/>
                <a:gd name="connsiteX499" fmla="*/ 1253 w 10355"/>
                <a:gd name="connsiteY499" fmla="*/ 3984 h 10000"/>
                <a:gd name="connsiteX500" fmla="*/ 1221 w 10355"/>
                <a:gd name="connsiteY500" fmla="*/ 4018 h 10000"/>
                <a:gd name="connsiteX501" fmla="*/ 1189 w 10355"/>
                <a:gd name="connsiteY501" fmla="*/ 4065 h 10000"/>
                <a:gd name="connsiteX502" fmla="*/ 1211 w 10355"/>
                <a:gd name="connsiteY502" fmla="*/ 4092 h 10000"/>
                <a:gd name="connsiteX503" fmla="*/ 1211 w 10355"/>
                <a:gd name="connsiteY503" fmla="*/ 4119 h 10000"/>
                <a:gd name="connsiteX504" fmla="*/ 1221 w 10355"/>
                <a:gd name="connsiteY504" fmla="*/ 4146 h 10000"/>
                <a:gd name="connsiteX505" fmla="*/ 1232 w 10355"/>
                <a:gd name="connsiteY505" fmla="*/ 4166 h 10000"/>
                <a:gd name="connsiteX506" fmla="*/ 1253 w 10355"/>
                <a:gd name="connsiteY506" fmla="*/ 4180 h 10000"/>
                <a:gd name="connsiteX507" fmla="*/ 1275 w 10355"/>
                <a:gd name="connsiteY507" fmla="*/ 4213 h 10000"/>
                <a:gd name="connsiteX508" fmla="*/ 1307 w 10355"/>
                <a:gd name="connsiteY508" fmla="*/ 4220 h 10000"/>
                <a:gd name="connsiteX509" fmla="*/ 1350 w 10355"/>
                <a:gd name="connsiteY509" fmla="*/ 4240 h 10000"/>
                <a:gd name="connsiteX510" fmla="*/ 408 w 10355"/>
                <a:gd name="connsiteY510" fmla="*/ 4281 h 10000"/>
                <a:gd name="connsiteX511" fmla="*/ 366 w 10355"/>
                <a:gd name="connsiteY511" fmla="*/ 4301 h 10000"/>
                <a:gd name="connsiteX512" fmla="*/ 355 w 10355"/>
                <a:gd name="connsiteY512" fmla="*/ 4328 h 10000"/>
                <a:gd name="connsiteX513" fmla="*/ 355 w 10355"/>
                <a:gd name="connsiteY513" fmla="*/ 4382 h 10000"/>
                <a:gd name="connsiteX514" fmla="*/ 387 w 10355"/>
                <a:gd name="connsiteY514" fmla="*/ 4436 h 10000"/>
                <a:gd name="connsiteX515" fmla="*/ 2676 w 10355"/>
                <a:gd name="connsiteY515" fmla="*/ 6435 h 10000"/>
                <a:gd name="connsiteX516" fmla="*/ 2772 w 10355"/>
                <a:gd name="connsiteY516" fmla="*/ 6482 h 10000"/>
                <a:gd name="connsiteX517" fmla="*/ 2868 w 10355"/>
                <a:gd name="connsiteY517" fmla="*/ 6516 h 10000"/>
                <a:gd name="connsiteX518" fmla="*/ 2986 w 10355"/>
                <a:gd name="connsiteY518" fmla="*/ 6543 h 10000"/>
                <a:gd name="connsiteX519" fmla="*/ 3082 w 10355"/>
                <a:gd name="connsiteY519" fmla="*/ 6556 h 10000"/>
                <a:gd name="connsiteX520" fmla="*/ 3200 w 10355"/>
                <a:gd name="connsiteY520" fmla="*/ 6563 h 10000"/>
                <a:gd name="connsiteX521" fmla="*/ 3328 w 10355"/>
                <a:gd name="connsiteY521" fmla="*/ 6570 h 10000"/>
                <a:gd name="connsiteX522" fmla="*/ 3446 w 10355"/>
                <a:gd name="connsiteY522" fmla="*/ 6570 h 10000"/>
                <a:gd name="connsiteX523" fmla="*/ 3564 w 10355"/>
                <a:gd name="connsiteY523" fmla="*/ 6563 h 10000"/>
                <a:gd name="connsiteX524" fmla="*/ 3564 w 10355"/>
                <a:gd name="connsiteY524" fmla="*/ 6590 h 10000"/>
                <a:gd name="connsiteX525" fmla="*/ 3542 w 10355"/>
                <a:gd name="connsiteY525" fmla="*/ 6624 h 10000"/>
                <a:gd name="connsiteX526" fmla="*/ 3542 w 10355"/>
                <a:gd name="connsiteY526" fmla="*/ 6651 h 10000"/>
                <a:gd name="connsiteX527" fmla="*/ 3542 w 10355"/>
                <a:gd name="connsiteY527" fmla="*/ 6678 h 10000"/>
                <a:gd name="connsiteX528" fmla="*/ 3531 w 10355"/>
                <a:gd name="connsiteY528" fmla="*/ 6712 h 10000"/>
                <a:gd name="connsiteX529" fmla="*/ 3531 w 10355"/>
                <a:gd name="connsiteY529" fmla="*/ 6739 h 10000"/>
                <a:gd name="connsiteX530" fmla="*/ 3521 w 10355"/>
                <a:gd name="connsiteY530" fmla="*/ 6766 h 10000"/>
                <a:gd name="connsiteX531" fmla="*/ 3521 w 10355"/>
                <a:gd name="connsiteY531" fmla="*/ 6793 h 10000"/>
                <a:gd name="connsiteX532" fmla="*/ 3489 w 10355"/>
                <a:gd name="connsiteY532" fmla="*/ 6989 h 10000"/>
                <a:gd name="connsiteX533" fmla="*/ 3489 w 10355"/>
                <a:gd name="connsiteY533" fmla="*/ 7184 h 10000"/>
                <a:gd name="connsiteX534" fmla="*/ 3499 w 10355"/>
                <a:gd name="connsiteY534" fmla="*/ 7380 h 10000"/>
                <a:gd name="connsiteX535" fmla="*/ 3531 w 10355"/>
                <a:gd name="connsiteY535" fmla="*/ 7576 h 10000"/>
                <a:gd name="connsiteX536" fmla="*/ 3574 w 10355"/>
                <a:gd name="connsiteY536" fmla="*/ 7765 h 10000"/>
                <a:gd name="connsiteX537" fmla="*/ 3638 w 10355"/>
                <a:gd name="connsiteY537" fmla="*/ 7968 h 10000"/>
                <a:gd name="connsiteX538" fmla="*/ 3703 w 10355"/>
                <a:gd name="connsiteY538" fmla="*/ 8157 h 10000"/>
                <a:gd name="connsiteX539" fmla="*/ 3777 w 10355"/>
                <a:gd name="connsiteY539" fmla="*/ 8339 h 10000"/>
                <a:gd name="connsiteX540" fmla="*/ 4066 w 10355"/>
                <a:gd name="connsiteY540" fmla="*/ 8852 h 10000"/>
                <a:gd name="connsiteX541" fmla="*/ 3649 w 10355"/>
                <a:gd name="connsiteY541" fmla="*/ 8832 h 10000"/>
                <a:gd name="connsiteX542" fmla="*/ 3211 w 10355"/>
                <a:gd name="connsiteY542" fmla="*/ 8832 h 10000"/>
                <a:gd name="connsiteX543" fmla="*/ 2997 w 10355"/>
                <a:gd name="connsiteY543" fmla="*/ 8832 h 10000"/>
                <a:gd name="connsiteX544" fmla="*/ 2783 w 10355"/>
                <a:gd name="connsiteY544" fmla="*/ 8845 h 10000"/>
                <a:gd name="connsiteX545" fmla="*/ 2569 w 10355"/>
                <a:gd name="connsiteY545" fmla="*/ 8859 h 10000"/>
                <a:gd name="connsiteX546" fmla="*/ 2344 w 10355"/>
                <a:gd name="connsiteY546" fmla="*/ 8879 h 10000"/>
                <a:gd name="connsiteX547" fmla="*/ 2141 w 10355"/>
                <a:gd name="connsiteY547" fmla="*/ 8906 h 10000"/>
                <a:gd name="connsiteX548" fmla="*/ 1927 w 10355"/>
                <a:gd name="connsiteY548" fmla="*/ 8933 h 10000"/>
                <a:gd name="connsiteX549" fmla="*/ 1724 w 10355"/>
                <a:gd name="connsiteY549" fmla="*/ 8967 h 10000"/>
                <a:gd name="connsiteX550" fmla="*/ 1521 w 10355"/>
                <a:gd name="connsiteY550" fmla="*/ 9014 h 10000"/>
                <a:gd name="connsiteX551" fmla="*/ 1339 w 10355"/>
                <a:gd name="connsiteY551" fmla="*/ 9068 h 10000"/>
                <a:gd name="connsiteX552" fmla="*/ 1146 w 10355"/>
                <a:gd name="connsiteY552" fmla="*/ 9136 h 10000"/>
                <a:gd name="connsiteX553" fmla="*/ 965 w 10355"/>
                <a:gd name="connsiteY553" fmla="*/ 9196 h 10000"/>
                <a:gd name="connsiteX554" fmla="*/ 794 w 10355"/>
                <a:gd name="connsiteY554" fmla="*/ 9278 h 10000"/>
                <a:gd name="connsiteX555" fmla="*/ 761 w 10355"/>
                <a:gd name="connsiteY555" fmla="*/ 9305 h 10000"/>
                <a:gd name="connsiteX556" fmla="*/ 740 w 10355"/>
                <a:gd name="connsiteY556" fmla="*/ 9332 h 10000"/>
                <a:gd name="connsiteX557" fmla="*/ 719 w 10355"/>
                <a:gd name="connsiteY557" fmla="*/ 9359 h 10000"/>
                <a:gd name="connsiteX558" fmla="*/ 697 w 10355"/>
                <a:gd name="connsiteY558" fmla="*/ 9392 h 10000"/>
                <a:gd name="connsiteX559" fmla="*/ 687 w 10355"/>
                <a:gd name="connsiteY559" fmla="*/ 9419 h 10000"/>
                <a:gd name="connsiteX560" fmla="*/ 676 w 10355"/>
                <a:gd name="connsiteY560" fmla="*/ 9446 h 10000"/>
                <a:gd name="connsiteX561" fmla="*/ 676 w 10355"/>
                <a:gd name="connsiteY561" fmla="*/ 9473 h 10000"/>
                <a:gd name="connsiteX562" fmla="*/ 676 w 10355"/>
                <a:gd name="connsiteY562" fmla="*/ 9500 h 10000"/>
                <a:gd name="connsiteX563" fmla="*/ 847 w 10355"/>
                <a:gd name="connsiteY563" fmla="*/ 9534 h 10000"/>
                <a:gd name="connsiteX564" fmla="*/ 1018 w 10355"/>
                <a:gd name="connsiteY564" fmla="*/ 9554 h 10000"/>
                <a:gd name="connsiteX565" fmla="*/ 1189 w 10355"/>
                <a:gd name="connsiteY565" fmla="*/ 9581 h 10000"/>
                <a:gd name="connsiteX566" fmla="*/ 1371 w 10355"/>
                <a:gd name="connsiteY566" fmla="*/ 9588 h 10000"/>
                <a:gd name="connsiteX567" fmla="*/ 1724 w 10355"/>
                <a:gd name="connsiteY567" fmla="*/ 9602 h 10000"/>
                <a:gd name="connsiteX568" fmla="*/ 2088 w 10355"/>
                <a:gd name="connsiteY568" fmla="*/ 9588 h 10000"/>
                <a:gd name="connsiteX569" fmla="*/ 2451 w 10355"/>
                <a:gd name="connsiteY569" fmla="*/ 9575 h 10000"/>
                <a:gd name="connsiteX570" fmla="*/ 2815 w 10355"/>
                <a:gd name="connsiteY570" fmla="*/ 9561 h 10000"/>
                <a:gd name="connsiteX571" fmla="*/ 3168 w 10355"/>
                <a:gd name="connsiteY571" fmla="*/ 9554 h 10000"/>
                <a:gd name="connsiteX572" fmla="*/ 3531 w 10355"/>
                <a:gd name="connsiteY572" fmla="*/ 9561 h 10000"/>
                <a:gd name="connsiteX573" fmla="*/ 3531 w 10355"/>
                <a:gd name="connsiteY573" fmla="*/ 9581 h 10000"/>
                <a:gd name="connsiteX574" fmla="*/ 3542 w 10355"/>
                <a:gd name="connsiteY574" fmla="*/ 9602 h 10000"/>
                <a:gd name="connsiteX575" fmla="*/ 3542 w 10355"/>
                <a:gd name="connsiteY575" fmla="*/ 9615 h 10000"/>
                <a:gd name="connsiteX576" fmla="*/ 3542 w 10355"/>
                <a:gd name="connsiteY576" fmla="*/ 9635 h 10000"/>
                <a:gd name="connsiteX577" fmla="*/ 3564 w 10355"/>
                <a:gd name="connsiteY577" fmla="*/ 9662 h 10000"/>
                <a:gd name="connsiteX578" fmla="*/ 3574 w 10355"/>
                <a:gd name="connsiteY578" fmla="*/ 9683 h 10000"/>
                <a:gd name="connsiteX579" fmla="*/ 3574 w 10355"/>
                <a:gd name="connsiteY579" fmla="*/ 9696 h 10000"/>
                <a:gd name="connsiteX580" fmla="*/ 3596 w 10355"/>
                <a:gd name="connsiteY580" fmla="*/ 9716 h 10000"/>
                <a:gd name="connsiteX581" fmla="*/ 3617 w 10355"/>
                <a:gd name="connsiteY581" fmla="*/ 9743 h 10000"/>
                <a:gd name="connsiteX582" fmla="*/ 3649 w 10355"/>
                <a:gd name="connsiteY582" fmla="*/ 9764 h 10000"/>
                <a:gd name="connsiteX583" fmla="*/ 3681 w 10355"/>
                <a:gd name="connsiteY583" fmla="*/ 9784 h 10000"/>
                <a:gd name="connsiteX584" fmla="*/ 3703 w 10355"/>
                <a:gd name="connsiteY584" fmla="*/ 9797 h 10000"/>
                <a:gd name="connsiteX585" fmla="*/ 3745 w 10355"/>
                <a:gd name="connsiteY585" fmla="*/ 9818 h 10000"/>
                <a:gd name="connsiteX586" fmla="*/ 3777 w 10355"/>
                <a:gd name="connsiteY586" fmla="*/ 9838 h 10000"/>
                <a:gd name="connsiteX587" fmla="*/ 3820 w 10355"/>
                <a:gd name="connsiteY587" fmla="*/ 9845 h 10000"/>
                <a:gd name="connsiteX588" fmla="*/ 3852 w 10355"/>
                <a:gd name="connsiteY588" fmla="*/ 9865 h 10000"/>
                <a:gd name="connsiteX589" fmla="*/ 3884 w 10355"/>
                <a:gd name="connsiteY589" fmla="*/ 9865 h 10000"/>
                <a:gd name="connsiteX590" fmla="*/ 3895 w 10355"/>
                <a:gd name="connsiteY590" fmla="*/ 9872 h 10000"/>
                <a:gd name="connsiteX591" fmla="*/ 3906 w 10355"/>
                <a:gd name="connsiteY591" fmla="*/ 9872 h 10000"/>
                <a:gd name="connsiteX592" fmla="*/ 3927 w 10355"/>
                <a:gd name="connsiteY592" fmla="*/ 9872 h 10000"/>
                <a:gd name="connsiteX593" fmla="*/ 3938 w 10355"/>
                <a:gd name="connsiteY593" fmla="*/ 9872 h 10000"/>
                <a:gd name="connsiteX594" fmla="*/ 3949 w 10355"/>
                <a:gd name="connsiteY594" fmla="*/ 9872 h 10000"/>
                <a:gd name="connsiteX595" fmla="*/ 3970 w 10355"/>
                <a:gd name="connsiteY595" fmla="*/ 9872 h 10000"/>
                <a:gd name="connsiteX596" fmla="*/ 3981 w 10355"/>
                <a:gd name="connsiteY596" fmla="*/ 9872 h 10000"/>
                <a:gd name="connsiteX597" fmla="*/ 4013 w 10355"/>
                <a:gd name="connsiteY597" fmla="*/ 9892 h 10000"/>
                <a:gd name="connsiteX598" fmla="*/ 4034 w 10355"/>
                <a:gd name="connsiteY598" fmla="*/ 9899 h 10000"/>
                <a:gd name="connsiteX599" fmla="*/ 4066 w 10355"/>
                <a:gd name="connsiteY599" fmla="*/ 9905 h 10000"/>
                <a:gd name="connsiteX600" fmla="*/ 4098 w 10355"/>
                <a:gd name="connsiteY600" fmla="*/ 9905 h 10000"/>
                <a:gd name="connsiteX601" fmla="*/ 4141 w 10355"/>
                <a:gd name="connsiteY601" fmla="*/ 9905 h 10000"/>
                <a:gd name="connsiteX602" fmla="*/ 4173 w 10355"/>
                <a:gd name="connsiteY602" fmla="*/ 9919 h 10000"/>
                <a:gd name="connsiteX603" fmla="*/ 4216 w 10355"/>
                <a:gd name="connsiteY603" fmla="*/ 9926 h 10000"/>
                <a:gd name="connsiteX604" fmla="*/ 4227 w 10355"/>
                <a:gd name="connsiteY604" fmla="*/ 9946 h 10000"/>
                <a:gd name="connsiteX605" fmla="*/ 4302 w 10355"/>
                <a:gd name="connsiteY605" fmla="*/ 9953 h 10000"/>
                <a:gd name="connsiteX606" fmla="*/ 4355 w 10355"/>
                <a:gd name="connsiteY606" fmla="*/ 9966 h 10000"/>
                <a:gd name="connsiteX607" fmla="*/ 4430 w 10355"/>
                <a:gd name="connsiteY607" fmla="*/ 9973 h 10000"/>
                <a:gd name="connsiteX608" fmla="*/ 4483 w 10355"/>
                <a:gd name="connsiteY608" fmla="*/ 9973 h 10000"/>
                <a:gd name="connsiteX609" fmla="*/ 4558 w 10355"/>
                <a:gd name="connsiteY609" fmla="*/ 9980 h 10000"/>
                <a:gd name="connsiteX610" fmla="*/ 4633 w 10355"/>
                <a:gd name="connsiteY610" fmla="*/ 9993 h 10000"/>
                <a:gd name="connsiteX611" fmla="*/ 4687 w 10355"/>
                <a:gd name="connsiteY611" fmla="*/ 9993 h 10000"/>
                <a:gd name="connsiteX612" fmla="*/ 4761 w 10355"/>
                <a:gd name="connsiteY61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82 h 10000"/>
                <a:gd name="connsiteX514" fmla="*/ 2321 w 10000"/>
                <a:gd name="connsiteY514" fmla="*/ 6435 h 10000"/>
                <a:gd name="connsiteX515" fmla="*/ 2417 w 10000"/>
                <a:gd name="connsiteY515" fmla="*/ 6482 h 10000"/>
                <a:gd name="connsiteX516" fmla="*/ 2513 w 10000"/>
                <a:gd name="connsiteY516" fmla="*/ 6516 h 10000"/>
                <a:gd name="connsiteX517" fmla="*/ 2631 w 10000"/>
                <a:gd name="connsiteY517" fmla="*/ 6543 h 10000"/>
                <a:gd name="connsiteX518" fmla="*/ 2727 w 10000"/>
                <a:gd name="connsiteY518" fmla="*/ 6556 h 10000"/>
                <a:gd name="connsiteX519" fmla="*/ 2845 w 10000"/>
                <a:gd name="connsiteY519" fmla="*/ 6563 h 10000"/>
                <a:gd name="connsiteX520" fmla="*/ 2973 w 10000"/>
                <a:gd name="connsiteY520" fmla="*/ 6570 h 10000"/>
                <a:gd name="connsiteX521" fmla="*/ 3091 w 10000"/>
                <a:gd name="connsiteY521" fmla="*/ 6570 h 10000"/>
                <a:gd name="connsiteX522" fmla="*/ 3209 w 10000"/>
                <a:gd name="connsiteY522" fmla="*/ 6563 h 10000"/>
                <a:gd name="connsiteX523" fmla="*/ 3209 w 10000"/>
                <a:gd name="connsiteY523" fmla="*/ 6590 h 10000"/>
                <a:gd name="connsiteX524" fmla="*/ 3187 w 10000"/>
                <a:gd name="connsiteY524" fmla="*/ 6624 h 10000"/>
                <a:gd name="connsiteX525" fmla="*/ 3187 w 10000"/>
                <a:gd name="connsiteY525" fmla="*/ 6651 h 10000"/>
                <a:gd name="connsiteX526" fmla="*/ 3187 w 10000"/>
                <a:gd name="connsiteY526" fmla="*/ 6678 h 10000"/>
                <a:gd name="connsiteX527" fmla="*/ 3176 w 10000"/>
                <a:gd name="connsiteY527" fmla="*/ 6712 h 10000"/>
                <a:gd name="connsiteX528" fmla="*/ 3176 w 10000"/>
                <a:gd name="connsiteY528" fmla="*/ 6739 h 10000"/>
                <a:gd name="connsiteX529" fmla="*/ 3166 w 10000"/>
                <a:gd name="connsiteY529" fmla="*/ 6766 h 10000"/>
                <a:gd name="connsiteX530" fmla="*/ 3166 w 10000"/>
                <a:gd name="connsiteY530" fmla="*/ 6793 h 10000"/>
                <a:gd name="connsiteX531" fmla="*/ 3134 w 10000"/>
                <a:gd name="connsiteY531" fmla="*/ 6989 h 10000"/>
                <a:gd name="connsiteX532" fmla="*/ 3134 w 10000"/>
                <a:gd name="connsiteY532" fmla="*/ 7184 h 10000"/>
                <a:gd name="connsiteX533" fmla="*/ 3144 w 10000"/>
                <a:gd name="connsiteY533" fmla="*/ 7380 h 10000"/>
                <a:gd name="connsiteX534" fmla="*/ 3176 w 10000"/>
                <a:gd name="connsiteY534" fmla="*/ 7576 h 10000"/>
                <a:gd name="connsiteX535" fmla="*/ 3219 w 10000"/>
                <a:gd name="connsiteY535" fmla="*/ 7765 h 10000"/>
                <a:gd name="connsiteX536" fmla="*/ 3283 w 10000"/>
                <a:gd name="connsiteY536" fmla="*/ 7968 h 10000"/>
                <a:gd name="connsiteX537" fmla="*/ 3348 w 10000"/>
                <a:gd name="connsiteY537" fmla="*/ 8157 h 10000"/>
                <a:gd name="connsiteX538" fmla="*/ 3422 w 10000"/>
                <a:gd name="connsiteY538" fmla="*/ 8339 h 10000"/>
                <a:gd name="connsiteX539" fmla="*/ 3711 w 10000"/>
                <a:gd name="connsiteY539" fmla="*/ 8852 h 10000"/>
                <a:gd name="connsiteX540" fmla="*/ 3294 w 10000"/>
                <a:gd name="connsiteY540" fmla="*/ 8832 h 10000"/>
                <a:gd name="connsiteX541" fmla="*/ 2856 w 10000"/>
                <a:gd name="connsiteY541" fmla="*/ 8832 h 10000"/>
                <a:gd name="connsiteX542" fmla="*/ 2642 w 10000"/>
                <a:gd name="connsiteY542" fmla="*/ 8832 h 10000"/>
                <a:gd name="connsiteX543" fmla="*/ 2428 w 10000"/>
                <a:gd name="connsiteY543" fmla="*/ 8845 h 10000"/>
                <a:gd name="connsiteX544" fmla="*/ 2214 w 10000"/>
                <a:gd name="connsiteY544" fmla="*/ 8859 h 10000"/>
                <a:gd name="connsiteX545" fmla="*/ 1989 w 10000"/>
                <a:gd name="connsiteY545" fmla="*/ 8879 h 10000"/>
                <a:gd name="connsiteX546" fmla="*/ 1786 w 10000"/>
                <a:gd name="connsiteY546" fmla="*/ 8906 h 10000"/>
                <a:gd name="connsiteX547" fmla="*/ 1572 w 10000"/>
                <a:gd name="connsiteY547" fmla="*/ 8933 h 10000"/>
                <a:gd name="connsiteX548" fmla="*/ 1369 w 10000"/>
                <a:gd name="connsiteY548" fmla="*/ 8967 h 10000"/>
                <a:gd name="connsiteX549" fmla="*/ 1166 w 10000"/>
                <a:gd name="connsiteY549" fmla="*/ 9014 h 10000"/>
                <a:gd name="connsiteX550" fmla="*/ 984 w 10000"/>
                <a:gd name="connsiteY550" fmla="*/ 9068 h 10000"/>
                <a:gd name="connsiteX551" fmla="*/ 791 w 10000"/>
                <a:gd name="connsiteY551" fmla="*/ 9136 h 10000"/>
                <a:gd name="connsiteX552" fmla="*/ 610 w 10000"/>
                <a:gd name="connsiteY552" fmla="*/ 9196 h 10000"/>
                <a:gd name="connsiteX553" fmla="*/ 439 w 10000"/>
                <a:gd name="connsiteY553" fmla="*/ 9278 h 10000"/>
                <a:gd name="connsiteX554" fmla="*/ 406 w 10000"/>
                <a:gd name="connsiteY554" fmla="*/ 9305 h 10000"/>
                <a:gd name="connsiteX555" fmla="*/ 385 w 10000"/>
                <a:gd name="connsiteY555" fmla="*/ 9332 h 10000"/>
                <a:gd name="connsiteX556" fmla="*/ 364 w 10000"/>
                <a:gd name="connsiteY556" fmla="*/ 9359 h 10000"/>
                <a:gd name="connsiteX557" fmla="*/ 342 w 10000"/>
                <a:gd name="connsiteY557" fmla="*/ 9392 h 10000"/>
                <a:gd name="connsiteX558" fmla="*/ 332 w 10000"/>
                <a:gd name="connsiteY558" fmla="*/ 9419 h 10000"/>
                <a:gd name="connsiteX559" fmla="*/ 321 w 10000"/>
                <a:gd name="connsiteY559" fmla="*/ 9446 h 10000"/>
                <a:gd name="connsiteX560" fmla="*/ 321 w 10000"/>
                <a:gd name="connsiteY560" fmla="*/ 9473 h 10000"/>
                <a:gd name="connsiteX561" fmla="*/ 321 w 10000"/>
                <a:gd name="connsiteY561" fmla="*/ 9500 h 10000"/>
                <a:gd name="connsiteX562" fmla="*/ 492 w 10000"/>
                <a:gd name="connsiteY562" fmla="*/ 9534 h 10000"/>
                <a:gd name="connsiteX563" fmla="*/ 663 w 10000"/>
                <a:gd name="connsiteY563" fmla="*/ 9554 h 10000"/>
                <a:gd name="connsiteX564" fmla="*/ 834 w 10000"/>
                <a:gd name="connsiteY564" fmla="*/ 9581 h 10000"/>
                <a:gd name="connsiteX565" fmla="*/ 1016 w 10000"/>
                <a:gd name="connsiteY565" fmla="*/ 9588 h 10000"/>
                <a:gd name="connsiteX566" fmla="*/ 1369 w 10000"/>
                <a:gd name="connsiteY566" fmla="*/ 9602 h 10000"/>
                <a:gd name="connsiteX567" fmla="*/ 1733 w 10000"/>
                <a:gd name="connsiteY567" fmla="*/ 9588 h 10000"/>
                <a:gd name="connsiteX568" fmla="*/ 2096 w 10000"/>
                <a:gd name="connsiteY568" fmla="*/ 9575 h 10000"/>
                <a:gd name="connsiteX569" fmla="*/ 2460 w 10000"/>
                <a:gd name="connsiteY569" fmla="*/ 9561 h 10000"/>
                <a:gd name="connsiteX570" fmla="*/ 2813 w 10000"/>
                <a:gd name="connsiteY570" fmla="*/ 9554 h 10000"/>
                <a:gd name="connsiteX571" fmla="*/ 3176 w 10000"/>
                <a:gd name="connsiteY571" fmla="*/ 9561 h 10000"/>
                <a:gd name="connsiteX572" fmla="*/ 3176 w 10000"/>
                <a:gd name="connsiteY572" fmla="*/ 9581 h 10000"/>
                <a:gd name="connsiteX573" fmla="*/ 3187 w 10000"/>
                <a:gd name="connsiteY573" fmla="*/ 9602 h 10000"/>
                <a:gd name="connsiteX574" fmla="*/ 3187 w 10000"/>
                <a:gd name="connsiteY574" fmla="*/ 9615 h 10000"/>
                <a:gd name="connsiteX575" fmla="*/ 3187 w 10000"/>
                <a:gd name="connsiteY575" fmla="*/ 9635 h 10000"/>
                <a:gd name="connsiteX576" fmla="*/ 3209 w 10000"/>
                <a:gd name="connsiteY576" fmla="*/ 9662 h 10000"/>
                <a:gd name="connsiteX577" fmla="*/ 3219 w 10000"/>
                <a:gd name="connsiteY577" fmla="*/ 9683 h 10000"/>
                <a:gd name="connsiteX578" fmla="*/ 3219 w 10000"/>
                <a:gd name="connsiteY578" fmla="*/ 9696 h 10000"/>
                <a:gd name="connsiteX579" fmla="*/ 3241 w 10000"/>
                <a:gd name="connsiteY579" fmla="*/ 9716 h 10000"/>
                <a:gd name="connsiteX580" fmla="*/ 3262 w 10000"/>
                <a:gd name="connsiteY580" fmla="*/ 9743 h 10000"/>
                <a:gd name="connsiteX581" fmla="*/ 3294 w 10000"/>
                <a:gd name="connsiteY581" fmla="*/ 9764 h 10000"/>
                <a:gd name="connsiteX582" fmla="*/ 3326 w 10000"/>
                <a:gd name="connsiteY582" fmla="*/ 9784 h 10000"/>
                <a:gd name="connsiteX583" fmla="*/ 3348 w 10000"/>
                <a:gd name="connsiteY583" fmla="*/ 9797 h 10000"/>
                <a:gd name="connsiteX584" fmla="*/ 3390 w 10000"/>
                <a:gd name="connsiteY584" fmla="*/ 9818 h 10000"/>
                <a:gd name="connsiteX585" fmla="*/ 3422 w 10000"/>
                <a:gd name="connsiteY585" fmla="*/ 9838 h 10000"/>
                <a:gd name="connsiteX586" fmla="*/ 3465 w 10000"/>
                <a:gd name="connsiteY586" fmla="*/ 9845 h 10000"/>
                <a:gd name="connsiteX587" fmla="*/ 3497 w 10000"/>
                <a:gd name="connsiteY587" fmla="*/ 9865 h 10000"/>
                <a:gd name="connsiteX588" fmla="*/ 3529 w 10000"/>
                <a:gd name="connsiteY588" fmla="*/ 9865 h 10000"/>
                <a:gd name="connsiteX589" fmla="*/ 3540 w 10000"/>
                <a:gd name="connsiteY589" fmla="*/ 9872 h 10000"/>
                <a:gd name="connsiteX590" fmla="*/ 3551 w 10000"/>
                <a:gd name="connsiteY590" fmla="*/ 9872 h 10000"/>
                <a:gd name="connsiteX591" fmla="*/ 3572 w 10000"/>
                <a:gd name="connsiteY591" fmla="*/ 9872 h 10000"/>
                <a:gd name="connsiteX592" fmla="*/ 3583 w 10000"/>
                <a:gd name="connsiteY592" fmla="*/ 9872 h 10000"/>
                <a:gd name="connsiteX593" fmla="*/ 3594 w 10000"/>
                <a:gd name="connsiteY593" fmla="*/ 9872 h 10000"/>
                <a:gd name="connsiteX594" fmla="*/ 3615 w 10000"/>
                <a:gd name="connsiteY594" fmla="*/ 9872 h 10000"/>
                <a:gd name="connsiteX595" fmla="*/ 3626 w 10000"/>
                <a:gd name="connsiteY595" fmla="*/ 9872 h 10000"/>
                <a:gd name="connsiteX596" fmla="*/ 3658 w 10000"/>
                <a:gd name="connsiteY596" fmla="*/ 9892 h 10000"/>
                <a:gd name="connsiteX597" fmla="*/ 3679 w 10000"/>
                <a:gd name="connsiteY597" fmla="*/ 9899 h 10000"/>
                <a:gd name="connsiteX598" fmla="*/ 3711 w 10000"/>
                <a:gd name="connsiteY598" fmla="*/ 9905 h 10000"/>
                <a:gd name="connsiteX599" fmla="*/ 3743 w 10000"/>
                <a:gd name="connsiteY599" fmla="*/ 9905 h 10000"/>
                <a:gd name="connsiteX600" fmla="*/ 3786 w 10000"/>
                <a:gd name="connsiteY600" fmla="*/ 9905 h 10000"/>
                <a:gd name="connsiteX601" fmla="*/ 3818 w 10000"/>
                <a:gd name="connsiteY601" fmla="*/ 9919 h 10000"/>
                <a:gd name="connsiteX602" fmla="*/ 3861 w 10000"/>
                <a:gd name="connsiteY602" fmla="*/ 9926 h 10000"/>
                <a:gd name="connsiteX603" fmla="*/ 3872 w 10000"/>
                <a:gd name="connsiteY603" fmla="*/ 9946 h 10000"/>
                <a:gd name="connsiteX604" fmla="*/ 3947 w 10000"/>
                <a:gd name="connsiteY604" fmla="*/ 9953 h 10000"/>
                <a:gd name="connsiteX605" fmla="*/ 4000 w 10000"/>
                <a:gd name="connsiteY605" fmla="*/ 9966 h 10000"/>
                <a:gd name="connsiteX606" fmla="*/ 4075 w 10000"/>
                <a:gd name="connsiteY606" fmla="*/ 9973 h 10000"/>
                <a:gd name="connsiteX607" fmla="*/ 4128 w 10000"/>
                <a:gd name="connsiteY607" fmla="*/ 9973 h 10000"/>
                <a:gd name="connsiteX608" fmla="*/ 4203 w 10000"/>
                <a:gd name="connsiteY608" fmla="*/ 9980 h 10000"/>
                <a:gd name="connsiteX609" fmla="*/ 4278 w 10000"/>
                <a:gd name="connsiteY609" fmla="*/ 9993 h 10000"/>
                <a:gd name="connsiteX610" fmla="*/ 4332 w 10000"/>
                <a:gd name="connsiteY610" fmla="*/ 9993 h 10000"/>
                <a:gd name="connsiteX611" fmla="*/ 4406 w 10000"/>
                <a:gd name="connsiteY611" fmla="*/ 10000 h 10000"/>
                <a:gd name="connsiteX0" fmla="*/ 4791 w 10385"/>
                <a:gd name="connsiteY0" fmla="*/ 10000 h 10000"/>
                <a:gd name="connsiteX1" fmla="*/ 4866 w 10385"/>
                <a:gd name="connsiteY1" fmla="*/ 10000 h 10000"/>
                <a:gd name="connsiteX2" fmla="*/ 4952 w 10385"/>
                <a:gd name="connsiteY2" fmla="*/ 10000 h 10000"/>
                <a:gd name="connsiteX3" fmla="*/ 5037 w 10385"/>
                <a:gd name="connsiteY3" fmla="*/ 9993 h 10000"/>
                <a:gd name="connsiteX4" fmla="*/ 5123 w 10385"/>
                <a:gd name="connsiteY4" fmla="*/ 9993 h 10000"/>
                <a:gd name="connsiteX5" fmla="*/ 5198 w 10385"/>
                <a:gd name="connsiteY5" fmla="*/ 9993 h 10000"/>
                <a:gd name="connsiteX6" fmla="*/ 5283 w 10385"/>
                <a:gd name="connsiteY6" fmla="*/ 9980 h 10000"/>
                <a:gd name="connsiteX7" fmla="*/ 5369 w 10385"/>
                <a:gd name="connsiteY7" fmla="*/ 9980 h 10000"/>
                <a:gd name="connsiteX8" fmla="*/ 5455 w 10385"/>
                <a:gd name="connsiteY8" fmla="*/ 9980 h 10000"/>
                <a:gd name="connsiteX9" fmla="*/ 5508 w 10385"/>
                <a:gd name="connsiteY9" fmla="*/ 9973 h 10000"/>
                <a:gd name="connsiteX10" fmla="*/ 5561 w 10385"/>
                <a:gd name="connsiteY10" fmla="*/ 9966 h 10000"/>
                <a:gd name="connsiteX11" fmla="*/ 5604 w 10385"/>
                <a:gd name="connsiteY11" fmla="*/ 9953 h 10000"/>
                <a:gd name="connsiteX12" fmla="*/ 5658 w 10385"/>
                <a:gd name="connsiteY12" fmla="*/ 9953 h 10000"/>
                <a:gd name="connsiteX13" fmla="*/ 5701 w 10385"/>
                <a:gd name="connsiteY13" fmla="*/ 9946 h 10000"/>
                <a:gd name="connsiteX14" fmla="*/ 5743 w 10385"/>
                <a:gd name="connsiteY14" fmla="*/ 9946 h 10000"/>
                <a:gd name="connsiteX15" fmla="*/ 5786 w 10385"/>
                <a:gd name="connsiteY15" fmla="*/ 9946 h 10000"/>
                <a:gd name="connsiteX16" fmla="*/ 5850 w 10385"/>
                <a:gd name="connsiteY16" fmla="*/ 9939 h 10000"/>
                <a:gd name="connsiteX17" fmla="*/ 5872 w 10385"/>
                <a:gd name="connsiteY17" fmla="*/ 9926 h 10000"/>
                <a:gd name="connsiteX18" fmla="*/ 5904 w 10385"/>
                <a:gd name="connsiteY18" fmla="*/ 9926 h 10000"/>
                <a:gd name="connsiteX19" fmla="*/ 5936 w 10385"/>
                <a:gd name="connsiteY19" fmla="*/ 9919 h 10000"/>
                <a:gd name="connsiteX20" fmla="*/ 5957 w 10385"/>
                <a:gd name="connsiteY20" fmla="*/ 9919 h 10000"/>
                <a:gd name="connsiteX21" fmla="*/ 5989 w 10385"/>
                <a:gd name="connsiteY21" fmla="*/ 9919 h 10000"/>
                <a:gd name="connsiteX22" fmla="*/ 6021 w 10385"/>
                <a:gd name="connsiteY22" fmla="*/ 9919 h 10000"/>
                <a:gd name="connsiteX23" fmla="*/ 6043 w 10385"/>
                <a:gd name="connsiteY23" fmla="*/ 9919 h 10000"/>
                <a:gd name="connsiteX24" fmla="*/ 6075 w 10385"/>
                <a:gd name="connsiteY24" fmla="*/ 9905 h 10000"/>
                <a:gd name="connsiteX25" fmla="*/ 6150 w 10385"/>
                <a:gd name="connsiteY25" fmla="*/ 9892 h 10000"/>
                <a:gd name="connsiteX26" fmla="*/ 6235 w 10385"/>
                <a:gd name="connsiteY26" fmla="*/ 9878 h 10000"/>
                <a:gd name="connsiteX27" fmla="*/ 6310 w 10385"/>
                <a:gd name="connsiteY27" fmla="*/ 9851 h 10000"/>
                <a:gd name="connsiteX28" fmla="*/ 6374 w 10385"/>
                <a:gd name="connsiteY28" fmla="*/ 9838 h 10000"/>
                <a:gd name="connsiteX29" fmla="*/ 6449 w 10385"/>
                <a:gd name="connsiteY29" fmla="*/ 9811 h 10000"/>
                <a:gd name="connsiteX30" fmla="*/ 6524 w 10385"/>
                <a:gd name="connsiteY30" fmla="*/ 9784 h 10000"/>
                <a:gd name="connsiteX31" fmla="*/ 6578 w 10385"/>
                <a:gd name="connsiteY31" fmla="*/ 9743 h 10000"/>
                <a:gd name="connsiteX32" fmla="*/ 6642 w 10385"/>
                <a:gd name="connsiteY32" fmla="*/ 9716 h 10000"/>
                <a:gd name="connsiteX33" fmla="*/ 6652 w 10385"/>
                <a:gd name="connsiteY33" fmla="*/ 9669 h 10000"/>
                <a:gd name="connsiteX34" fmla="*/ 6652 w 10385"/>
                <a:gd name="connsiteY34" fmla="*/ 9629 h 10000"/>
                <a:gd name="connsiteX35" fmla="*/ 6642 w 10385"/>
                <a:gd name="connsiteY35" fmla="*/ 9581 h 10000"/>
                <a:gd name="connsiteX36" fmla="*/ 6610 w 10385"/>
                <a:gd name="connsiteY36" fmla="*/ 9534 h 10000"/>
                <a:gd name="connsiteX37" fmla="*/ 6578 w 10385"/>
                <a:gd name="connsiteY37" fmla="*/ 9500 h 10000"/>
                <a:gd name="connsiteX38" fmla="*/ 6535 w 10385"/>
                <a:gd name="connsiteY38" fmla="*/ 9460 h 10000"/>
                <a:gd name="connsiteX39" fmla="*/ 6481 w 10385"/>
                <a:gd name="connsiteY39" fmla="*/ 9426 h 10000"/>
                <a:gd name="connsiteX40" fmla="*/ 6428 w 10385"/>
                <a:gd name="connsiteY40" fmla="*/ 9399 h 10000"/>
                <a:gd name="connsiteX41" fmla="*/ 6364 w 10385"/>
                <a:gd name="connsiteY41" fmla="*/ 9392 h 10000"/>
                <a:gd name="connsiteX42" fmla="*/ 6310 w 10385"/>
                <a:gd name="connsiteY42" fmla="*/ 9372 h 10000"/>
                <a:gd name="connsiteX43" fmla="*/ 6246 w 10385"/>
                <a:gd name="connsiteY43" fmla="*/ 9352 h 10000"/>
                <a:gd name="connsiteX44" fmla="*/ 6182 w 10385"/>
                <a:gd name="connsiteY44" fmla="*/ 9332 h 10000"/>
                <a:gd name="connsiteX45" fmla="*/ 6118 w 10385"/>
                <a:gd name="connsiteY45" fmla="*/ 9325 h 10000"/>
                <a:gd name="connsiteX46" fmla="*/ 6043 w 10385"/>
                <a:gd name="connsiteY46" fmla="*/ 9305 h 10000"/>
                <a:gd name="connsiteX47" fmla="*/ 5989 w 10385"/>
                <a:gd name="connsiteY47" fmla="*/ 9291 h 10000"/>
                <a:gd name="connsiteX48" fmla="*/ 5914 w 10385"/>
                <a:gd name="connsiteY48" fmla="*/ 9278 h 10000"/>
                <a:gd name="connsiteX49" fmla="*/ 5893 w 10385"/>
                <a:gd name="connsiteY49" fmla="*/ 9271 h 10000"/>
                <a:gd name="connsiteX50" fmla="*/ 5861 w 10385"/>
                <a:gd name="connsiteY50" fmla="*/ 9271 h 10000"/>
                <a:gd name="connsiteX51" fmla="*/ 5829 w 10385"/>
                <a:gd name="connsiteY51" fmla="*/ 9271 h 10000"/>
                <a:gd name="connsiteX52" fmla="*/ 5818 w 10385"/>
                <a:gd name="connsiteY52" fmla="*/ 9264 h 10000"/>
                <a:gd name="connsiteX53" fmla="*/ 5786 w 10385"/>
                <a:gd name="connsiteY53" fmla="*/ 9264 h 10000"/>
                <a:gd name="connsiteX54" fmla="*/ 5754 w 10385"/>
                <a:gd name="connsiteY54" fmla="*/ 9264 h 10000"/>
                <a:gd name="connsiteX55" fmla="*/ 5743 w 10385"/>
                <a:gd name="connsiteY55" fmla="*/ 9251 h 10000"/>
                <a:gd name="connsiteX56" fmla="*/ 5711 w 10385"/>
                <a:gd name="connsiteY56" fmla="*/ 9244 h 10000"/>
                <a:gd name="connsiteX57" fmla="*/ 5711 w 10385"/>
                <a:gd name="connsiteY57" fmla="*/ 9223 h 10000"/>
                <a:gd name="connsiteX58" fmla="*/ 5733 w 10385"/>
                <a:gd name="connsiteY58" fmla="*/ 9196 h 10000"/>
                <a:gd name="connsiteX59" fmla="*/ 5733 w 10385"/>
                <a:gd name="connsiteY59" fmla="*/ 9176 h 10000"/>
                <a:gd name="connsiteX60" fmla="*/ 5743 w 10385"/>
                <a:gd name="connsiteY60" fmla="*/ 9163 h 10000"/>
                <a:gd name="connsiteX61" fmla="*/ 5743 w 10385"/>
                <a:gd name="connsiteY61" fmla="*/ 9142 h 10000"/>
                <a:gd name="connsiteX62" fmla="*/ 5754 w 10385"/>
                <a:gd name="connsiteY62" fmla="*/ 9122 h 10000"/>
                <a:gd name="connsiteX63" fmla="*/ 5775 w 10385"/>
                <a:gd name="connsiteY63" fmla="*/ 9095 h 10000"/>
                <a:gd name="connsiteX64" fmla="*/ 5775 w 10385"/>
                <a:gd name="connsiteY64" fmla="*/ 9082 h 10000"/>
                <a:gd name="connsiteX65" fmla="*/ 5829 w 10385"/>
                <a:gd name="connsiteY65" fmla="*/ 8953 h 10000"/>
                <a:gd name="connsiteX66" fmla="*/ 5893 w 10385"/>
                <a:gd name="connsiteY66" fmla="*/ 8832 h 10000"/>
                <a:gd name="connsiteX67" fmla="*/ 5936 w 10385"/>
                <a:gd name="connsiteY67" fmla="*/ 8724 h 10000"/>
                <a:gd name="connsiteX68" fmla="*/ 5979 w 10385"/>
                <a:gd name="connsiteY68" fmla="*/ 8602 h 10000"/>
                <a:gd name="connsiteX69" fmla="*/ 6021 w 10385"/>
                <a:gd name="connsiteY69" fmla="*/ 8494 h 10000"/>
                <a:gd name="connsiteX70" fmla="*/ 6043 w 10385"/>
                <a:gd name="connsiteY70" fmla="*/ 8379 h 10000"/>
                <a:gd name="connsiteX71" fmla="*/ 6064 w 10385"/>
                <a:gd name="connsiteY71" fmla="*/ 8258 h 10000"/>
                <a:gd name="connsiteX72" fmla="*/ 6075 w 10385"/>
                <a:gd name="connsiteY72" fmla="*/ 8143 h 10000"/>
                <a:gd name="connsiteX73" fmla="*/ 6086 w 10385"/>
                <a:gd name="connsiteY73" fmla="*/ 8028 h 10000"/>
                <a:gd name="connsiteX74" fmla="*/ 6118 w 10385"/>
                <a:gd name="connsiteY74" fmla="*/ 7927 h 10000"/>
                <a:gd name="connsiteX75" fmla="*/ 6118 w 10385"/>
                <a:gd name="connsiteY75" fmla="*/ 7833 h 10000"/>
                <a:gd name="connsiteX76" fmla="*/ 6139 w 10385"/>
                <a:gd name="connsiteY76" fmla="*/ 7731 h 10000"/>
                <a:gd name="connsiteX77" fmla="*/ 6139 w 10385"/>
                <a:gd name="connsiteY77" fmla="*/ 7630 h 10000"/>
                <a:gd name="connsiteX78" fmla="*/ 6150 w 10385"/>
                <a:gd name="connsiteY78" fmla="*/ 7529 h 10000"/>
                <a:gd name="connsiteX79" fmla="*/ 6150 w 10385"/>
                <a:gd name="connsiteY79" fmla="*/ 7441 h 10000"/>
                <a:gd name="connsiteX80" fmla="*/ 6160 w 10385"/>
                <a:gd name="connsiteY80" fmla="*/ 7340 h 10000"/>
                <a:gd name="connsiteX81" fmla="*/ 6150 w 10385"/>
                <a:gd name="connsiteY81" fmla="*/ 7191 h 10000"/>
                <a:gd name="connsiteX82" fmla="*/ 6139 w 10385"/>
                <a:gd name="connsiteY82" fmla="*/ 7043 h 10000"/>
                <a:gd name="connsiteX83" fmla="*/ 6118 w 10385"/>
                <a:gd name="connsiteY83" fmla="*/ 6901 h 10000"/>
                <a:gd name="connsiteX84" fmla="*/ 6107 w 10385"/>
                <a:gd name="connsiteY84" fmla="*/ 6752 h 10000"/>
                <a:gd name="connsiteX85" fmla="*/ 6086 w 10385"/>
                <a:gd name="connsiteY85" fmla="*/ 6610 h 10000"/>
                <a:gd name="connsiteX86" fmla="*/ 6107 w 10385"/>
                <a:gd name="connsiteY86" fmla="*/ 6469 h 10000"/>
                <a:gd name="connsiteX87" fmla="*/ 6139 w 10385"/>
                <a:gd name="connsiteY87" fmla="*/ 6327 h 10000"/>
                <a:gd name="connsiteX88" fmla="*/ 6203 w 10385"/>
                <a:gd name="connsiteY88" fmla="*/ 6172 h 10000"/>
                <a:gd name="connsiteX89" fmla="*/ 6235 w 10385"/>
                <a:gd name="connsiteY89" fmla="*/ 6090 h 10000"/>
                <a:gd name="connsiteX90" fmla="*/ 6310 w 10385"/>
                <a:gd name="connsiteY90" fmla="*/ 6009 h 10000"/>
                <a:gd name="connsiteX91" fmla="*/ 6374 w 10385"/>
                <a:gd name="connsiteY91" fmla="*/ 5935 h 10000"/>
                <a:gd name="connsiteX92" fmla="*/ 6471 w 10385"/>
                <a:gd name="connsiteY92" fmla="*/ 5861 h 10000"/>
                <a:gd name="connsiteX93" fmla="*/ 6567 w 10385"/>
                <a:gd name="connsiteY93" fmla="*/ 5800 h 10000"/>
                <a:gd name="connsiteX94" fmla="*/ 6674 w 10385"/>
                <a:gd name="connsiteY94" fmla="*/ 5726 h 10000"/>
                <a:gd name="connsiteX95" fmla="*/ 6759 w 10385"/>
                <a:gd name="connsiteY95" fmla="*/ 5652 h 10000"/>
                <a:gd name="connsiteX96" fmla="*/ 6856 w 10385"/>
                <a:gd name="connsiteY96" fmla="*/ 5584 h 10000"/>
                <a:gd name="connsiteX97" fmla="*/ 6909 w 10385"/>
                <a:gd name="connsiteY97" fmla="*/ 5517 h 10000"/>
                <a:gd name="connsiteX98" fmla="*/ 6963 w 10385"/>
                <a:gd name="connsiteY98" fmla="*/ 5429 h 10000"/>
                <a:gd name="connsiteX99" fmla="*/ 6984 w 10385"/>
                <a:gd name="connsiteY99" fmla="*/ 5361 h 10000"/>
                <a:gd name="connsiteX100" fmla="*/ 7005 w 10385"/>
                <a:gd name="connsiteY100" fmla="*/ 5287 h 10000"/>
                <a:gd name="connsiteX101" fmla="*/ 7005 w 10385"/>
                <a:gd name="connsiteY101" fmla="*/ 5206 h 10000"/>
                <a:gd name="connsiteX102" fmla="*/ 6984 w 10385"/>
                <a:gd name="connsiteY102" fmla="*/ 5125 h 10000"/>
                <a:gd name="connsiteX103" fmla="*/ 6963 w 10385"/>
                <a:gd name="connsiteY103" fmla="*/ 5037 h 10000"/>
                <a:gd name="connsiteX104" fmla="*/ 6909 w 10385"/>
                <a:gd name="connsiteY104" fmla="*/ 4956 h 10000"/>
                <a:gd name="connsiteX105" fmla="*/ 6888 w 10385"/>
                <a:gd name="connsiteY105" fmla="*/ 4922 h 10000"/>
                <a:gd name="connsiteX106" fmla="*/ 6856 w 10385"/>
                <a:gd name="connsiteY106" fmla="*/ 4882 h 10000"/>
                <a:gd name="connsiteX107" fmla="*/ 6845 w 10385"/>
                <a:gd name="connsiteY107" fmla="*/ 4848 h 10000"/>
                <a:gd name="connsiteX108" fmla="*/ 6845 w 10385"/>
                <a:gd name="connsiteY108" fmla="*/ 4801 h 10000"/>
                <a:gd name="connsiteX109" fmla="*/ 6856 w 10385"/>
                <a:gd name="connsiteY109" fmla="*/ 4767 h 10000"/>
                <a:gd name="connsiteX110" fmla="*/ 6856 w 10385"/>
                <a:gd name="connsiteY110" fmla="*/ 4733 h 10000"/>
                <a:gd name="connsiteX111" fmla="*/ 6866 w 10385"/>
                <a:gd name="connsiteY111" fmla="*/ 4686 h 10000"/>
                <a:gd name="connsiteX112" fmla="*/ 6866 w 10385"/>
                <a:gd name="connsiteY112" fmla="*/ 4646 h 10000"/>
                <a:gd name="connsiteX113" fmla="*/ 6930 w 10385"/>
                <a:gd name="connsiteY113" fmla="*/ 4619 h 10000"/>
                <a:gd name="connsiteX114" fmla="*/ 6984 w 10385"/>
                <a:gd name="connsiteY114" fmla="*/ 4605 h 10000"/>
                <a:gd name="connsiteX115" fmla="*/ 7048 w 10385"/>
                <a:gd name="connsiteY115" fmla="*/ 4564 h 10000"/>
                <a:gd name="connsiteX116" fmla="*/ 7102 w 10385"/>
                <a:gd name="connsiteY116" fmla="*/ 4537 h 10000"/>
                <a:gd name="connsiteX117" fmla="*/ 7155 w 10385"/>
                <a:gd name="connsiteY117" fmla="*/ 4510 h 10000"/>
                <a:gd name="connsiteX118" fmla="*/ 7219 w 10385"/>
                <a:gd name="connsiteY118" fmla="*/ 4477 h 10000"/>
                <a:gd name="connsiteX119" fmla="*/ 7273 w 10385"/>
                <a:gd name="connsiteY119" fmla="*/ 4450 h 10000"/>
                <a:gd name="connsiteX120" fmla="*/ 7337 w 10385"/>
                <a:gd name="connsiteY120" fmla="*/ 4423 h 10000"/>
                <a:gd name="connsiteX121" fmla="*/ 7358 w 10385"/>
                <a:gd name="connsiteY121" fmla="*/ 4396 h 10000"/>
                <a:gd name="connsiteX122" fmla="*/ 7390 w 10385"/>
                <a:gd name="connsiteY122" fmla="*/ 4369 h 10000"/>
                <a:gd name="connsiteX123" fmla="*/ 7422 w 10385"/>
                <a:gd name="connsiteY123" fmla="*/ 4348 h 10000"/>
                <a:gd name="connsiteX124" fmla="*/ 7444 w 10385"/>
                <a:gd name="connsiteY124" fmla="*/ 4328 h 10000"/>
                <a:gd name="connsiteX125" fmla="*/ 7476 w 10385"/>
                <a:gd name="connsiteY125" fmla="*/ 4308 h 10000"/>
                <a:gd name="connsiteX126" fmla="*/ 7508 w 10385"/>
                <a:gd name="connsiteY126" fmla="*/ 4294 h 10000"/>
                <a:gd name="connsiteX127" fmla="*/ 7551 w 10385"/>
                <a:gd name="connsiteY127" fmla="*/ 4274 h 10000"/>
                <a:gd name="connsiteX128" fmla="*/ 7594 w 10385"/>
                <a:gd name="connsiteY128" fmla="*/ 4254 h 10000"/>
                <a:gd name="connsiteX129" fmla="*/ 7765 w 10385"/>
                <a:gd name="connsiteY129" fmla="*/ 4173 h 10000"/>
                <a:gd name="connsiteX130" fmla="*/ 7936 w 10385"/>
                <a:gd name="connsiteY130" fmla="*/ 4099 h 10000"/>
                <a:gd name="connsiteX131" fmla="*/ 8118 w 10385"/>
                <a:gd name="connsiteY131" fmla="*/ 4031 h 10000"/>
                <a:gd name="connsiteX132" fmla="*/ 8289 w 10385"/>
                <a:gd name="connsiteY132" fmla="*/ 3943 h 10000"/>
                <a:gd name="connsiteX133" fmla="*/ 8364 w 10385"/>
                <a:gd name="connsiteY133" fmla="*/ 3903 h 10000"/>
                <a:gd name="connsiteX134" fmla="*/ 8428 w 10385"/>
                <a:gd name="connsiteY134" fmla="*/ 3856 h 10000"/>
                <a:gd name="connsiteX135" fmla="*/ 8492 w 10385"/>
                <a:gd name="connsiteY135" fmla="*/ 3801 h 10000"/>
                <a:gd name="connsiteX136" fmla="*/ 8535 w 10385"/>
                <a:gd name="connsiteY136" fmla="*/ 3747 h 10000"/>
                <a:gd name="connsiteX137" fmla="*/ 8578 w 10385"/>
                <a:gd name="connsiteY137" fmla="*/ 3693 h 10000"/>
                <a:gd name="connsiteX138" fmla="*/ 8588 w 10385"/>
                <a:gd name="connsiteY138" fmla="*/ 3626 h 10000"/>
                <a:gd name="connsiteX139" fmla="*/ 8599 w 10385"/>
                <a:gd name="connsiteY139" fmla="*/ 3565 h 10000"/>
                <a:gd name="connsiteX140" fmla="*/ 8599 w 10385"/>
                <a:gd name="connsiteY140" fmla="*/ 3491 h 10000"/>
                <a:gd name="connsiteX141" fmla="*/ 8588 w 10385"/>
                <a:gd name="connsiteY141" fmla="*/ 3484 h 10000"/>
                <a:gd name="connsiteX142" fmla="*/ 8588 w 10385"/>
                <a:gd name="connsiteY142" fmla="*/ 3484 h 10000"/>
                <a:gd name="connsiteX143" fmla="*/ 8578 w 10385"/>
                <a:gd name="connsiteY143" fmla="*/ 3471 h 10000"/>
                <a:gd name="connsiteX144" fmla="*/ 8578 w 10385"/>
                <a:gd name="connsiteY144" fmla="*/ 3464 h 10000"/>
                <a:gd name="connsiteX145" fmla="*/ 8578 w 10385"/>
                <a:gd name="connsiteY145" fmla="*/ 3450 h 10000"/>
                <a:gd name="connsiteX146" fmla="*/ 8578 w 10385"/>
                <a:gd name="connsiteY146" fmla="*/ 3444 h 10000"/>
                <a:gd name="connsiteX147" fmla="*/ 8578 w 10385"/>
                <a:gd name="connsiteY147" fmla="*/ 3437 h 10000"/>
                <a:gd name="connsiteX148" fmla="*/ 8588 w 10385"/>
                <a:gd name="connsiteY148" fmla="*/ 3423 h 10000"/>
                <a:gd name="connsiteX149" fmla="*/ 8674 w 10385"/>
                <a:gd name="connsiteY149" fmla="*/ 3437 h 10000"/>
                <a:gd name="connsiteX150" fmla="*/ 8759 w 10385"/>
                <a:gd name="connsiteY150" fmla="*/ 3444 h 10000"/>
                <a:gd name="connsiteX151" fmla="*/ 8866 w 10385"/>
                <a:gd name="connsiteY151" fmla="*/ 3444 h 10000"/>
                <a:gd name="connsiteX152" fmla="*/ 8952 w 10385"/>
                <a:gd name="connsiteY152" fmla="*/ 3437 h 10000"/>
                <a:gd name="connsiteX153" fmla="*/ 9037 w 10385"/>
                <a:gd name="connsiteY153" fmla="*/ 3423 h 10000"/>
                <a:gd name="connsiteX154" fmla="*/ 9123 w 10385"/>
                <a:gd name="connsiteY154" fmla="*/ 3417 h 10000"/>
                <a:gd name="connsiteX155" fmla="*/ 9209 w 10385"/>
                <a:gd name="connsiteY155" fmla="*/ 3410 h 10000"/>
                <a:gd name="connsiteX156" fmla="*/ 9294 w 10385"/>
                <a:gd name="connsiteY156" fmla="*/ 3390 h 10000"/>
                <a:gd name="connsiteX157" fmla="*/ 9337 w 10385"/>
                <a:gd name="connsiteY157" fmla="*/ 3369 h 10000"/>
                <a:gd name="connsiteX158" fmla="*/ 9380 w 10385"/>
                <a:gd name="connsiteY158" fmla="*/ 3363 h 10000"/>
                <a:gd name="connsiteX159" fmla="*/ 9412 w 10385"/>
                <a:gd name="connsiteY159" fmla="*/ 3342 h 10000"/>
                <a:gd name="connsiteX160" fmla="*/ 9455 w 10385"/>
                <a:gd name="connsiteY160" fmla="*/ 3336 h 10000"/>
                <a:gd name="connsiteX161" fmla="*/ 9487 w 10385"/>
                <a:gd name="connsiteY161" fmla="*/ 3315 h 10000"/>
                <a:gd name="connsiteX162" fmla="*/ 9519 w 10385"/>
                <a:gd name="connsiteY162" fmla="*/ 3309 h 10000"/>
                <a:gd name="connsiteX163" fmla="*/ 9540 w 10385"/>
                <a:gd name="connsiteY163" fmla="*/ 3302 h 10000"/>
                <a:gd name="connsiteX164" fmla="*/ 9572 w 10385"/>
                <a:gd name="connsiteY164" fmla="*/ 3282 h 10000"/>
                <a:gd name="connsiteX165" fmla="*/ 9626 w 10385"/>
                <a:gd name="connsiteY165" fmla="*/ 3241 h 10000"/>
                <a:gd name="connsiteX166" fmla="*/ 9690 w 10385"/>
                <a:gd name="connsiteY166" fmla="*/ 3207 h 10000"/>
                <a:gd name="connsiteX167" fmla="*/ 9733 w 10385"/>
                <a:gd name="connsiteY167" fmla="*/ 3160 h 10000"/>
                <a:gd name="connsiteX168" fmla="*/ 9765 w 10385"/>
                <a:gd name="connsiteY168" fmla="*/ 3120 h 10000"/>
                <a:gd name="connsiteX169" fmla="*/ 9786 w 10385"/>
                <a:gd name="connsiteY169" fmla="*/ 3059 h 10000"/>
                <a:gd name="connsiteX170" fmla="*/ 9786 w 10385"/>
                <a:gd name="connsiteY170" fmla="*/ 3018 h 10000"/>
                <a:gd name="connsiteX171" fmla="*/ 9786 w 10385"/>
                <a:gd name="connsiteY171" fmla="*/ 2964 h 10000"/>
                <a:gd name="connsiteX172" fmla="*/ 9786 w 10385"/>
                <a:gd name="connsiteY172" fmla="*/ 2903 h 10000"/>
                <a:gd name="connsiteX173" fmla="*/ 9775 w 10385"/>
                <a:gd name="connsiteY173" fmla="*/ 2876 h 10000"/>
                <a:gd name="connsiteX174" fmla="*/ 9743 w 10385"/>
                <a:gd name="connsiteY174" fmla="*/ 2849 h 10000"/>
                <a:gd name="connsiteX175" fmla="*/ 9733 w 10385"/>
                <a:gd name="connsiteY175" fmla="*/ 2836 h 10000"/>
                <a:gd name="connsiteX176" fmla="*/ 9701 w 10385"/>
                <a:gd name="connsiteY176" fmla="*/ 2809 h 10000"/>
                <a:gd name="connsiteX177" fmla="*/ 9690 w 10385"/>
                <a:gd name="connsiteY177" fmla="*/ 2789 h 10000"/>
                <a:gd name="connsiteX178" fmla="*/ 9658 w 10385"/>
                <a:gd name="connsiteY178" fmla="*/ 2762 h 10000"/>
                <a:gd name="connsiteX179" fmla="*/ 9626 w 10385"/>
                <a:gd name="connsiteY179" fmla="*/ 2741 h 10000"/>
                <a:gd name="connsiteX180" fmla="*/ 9604 w 10385"/>
                <a:gd name="connsiteY180" fmla="*/ 2714 h 10000"/>
                <a:gd name="connsiteX181" fmla="*/ 9626 w 10385"/>
                <a:gd name="connsiteY181" fmla="*/ 2687 h 10000"/>
                <a:gd name="connsiteX182" fmla="*/ 9647 w 10385"/>
                <a:gd name="connsiteY182" fmla="*/ 2654 h 10000"/>
                <a:gd name="connsiteX183" fmla="*/ 9658 w 10385"/>
                <a:gd name="connsiteY183" fmla="*/ 2627 h 10000"/>
                <a:gd name="connsiteX184" fmla="*/ 9658 w 10385"/>
                <a:gd name="connsiteY184" fmla="*/ 2586 h 10000"/>
                <a:gd name="connsiteX185" fmla="*/ 9668 w 10385"/>
                <a:gd name="connsiteY185" fmla="*/ 2559 h 10000"/>
                <a:gd name="connsiteX186" fmla="*/ 9690 w 10385"/>
                <a:gd name="connsiteY186" fmla="*/ 2525 h 10000"/>
                <a:gd name="connsiteX187" fmla="*/ 9711 w 10385"/>
                <a:gd name="connsiteY187" fmla="*/ 2498 h 10000"/>
                <a:gd name="connsiteX188" fmla="*/ 9743 w 10385"/>
                <a:gd name="connsiteY188" fmla="*/ 2471 h 10000"/>
                <a:gd name="connsiteX189" fmla="*/ 9807 w 10385"/>
                <a:gd name="connsiteY189" fmla="*/ 2397 h 10000"/>
                <a:gd name="connsiteX190" fmla="*/ 9861 w 10385"/>
                <a:gd name="connsiteY190" fmla="*/ 2330 h 10000"/>
                <a:gd name="connsiteX191" fmla="*/ 9936 w 10385"/>
                <a:gd name="connsiteY191" fmla="*/ 2275 h 10000"/>
                <a:gd name="connsiteX192" fmla="*/ 10021 w 10385"/>
                <a:gd name="connsiteY192" fmla="*/ 2215 h 10000"/>
                <a:gd name="connsiteX193" fmla="*/ 10096 w 10385"/>
                <a:gd name="connsiteY193" fmla="*/ 2161 h 10000"/>
                <a:gd name="connsiteX194" fmla="*/ 10182 w 10385"/>
                <a:gd name="connsiteY194" fmla="*/ 2093 h 10000"/>
                <a:gd name="connsiteX195" fmla="*/ 10246 w 10385"/>
                <a:gd name="connsiteY195" fmla="*/ 2039 h 10000"/>
                <a:gd name="connsiteX196" fmla="*/ 10321 w 10385"/>
                <a:gd name="connsiteY196" fmla="*/ 1985 h 10000"/>
                <a:gd name="connsiteX197" fmla="*/ 10353 w 10385"/>
                <a:gd name="connsiteY197" fmla="*/ 1951 h 10000"/>
                <a:gd name="connsiteX198" fmla="*/ 10385 w 10385"/>
                <a:gd name="connsiteY198" fmla="*/ 1904 h 10000"/>
                <a:gd name="connsiteX199" fmla="*/ 10385 w 10385"/>
                <a:gd name="connsiteY199" fmla="*/ 1870 h 10000"/>
                <a:gd name="connsiteX200" fmla="*/ 10385 w 10385"/>
                <a:gd name="connsiteY200" fmla="*/ 1823 h 10000"/>
                <a:gd name="connsiteX201" fmla="*/ 10364 w 10385"/>
                <a:gd name="connsiteY201" fmla="*/ 1783 h 10000"/>
                <a:gd name="connsiteX202" fmla="*/ 10342 w 10385"/>
                <a:gd name="connsiteY202" fmla="*/ 1749 h 10000"/>
                <a:gd name="connsiteX203" fmla="*/ 10310 w 10385"/>
                <a:gd name="connsiteY203" fmla="*/ 1715 h 10000"/>
                <a:gd name="connsiteX204" fmla="*/ 10278 w 10385"/>
                <a:gd name="connsiteY204" fmla="*/ 1675 h 10000"/>
                <a:gd name="connsiteX205" fmla="*/ 10225 w 10385"/>
                <a:gd name="connsiteY205" fmla="*/ 1654 h 10000"/>
                <a:gd name="connsiteX206" fmla="*/ 10182 w 10385"/>
                <a:gd name="connsiteY206" fmla="*/ 1641 h 10000"/>
                <a:gd name="connsiteX207" fmla="*/ 10118 w 10385"/>
                <a:gd name="connsiteY207" fmla="*/ 1627 h 10000"/>
                <a:gd name="connsiteX208" fmla="*/ 10064 w 10385"/>
                <a:gd name="connsiteY208" fmla="*/ 1614 h 10000"/>
                <a:gd name="connsiteX209" fmla="*/ 10000 w 10385"/>
                <a:gd name="connsiteY209" fmla="*/ 1600 h 10000"/>
                <a:gd name="connsiteX210" fmla="*/ 9957 w 10385"/>
                <a:gd name="connsiteY210" fmla="*/ 1573 h 10000"/>
                <a:gd name="connsiteX211" fmla="*/ 9914 w 10385"/>
                <a:gd name="connsiteY211" fmla="*/ 1560 h 10000"/>
                <a:gd name="connsiteX212" fmla="*/ 9872 w 10385"/>
                <a:gd name="connsiteY212" fmla="*/ 1519 h 10000"/>
                <a:gd name="connsiteX213" fmla="*/ 9775 w 10385"/>
                <a:gd name="connsiteY213" fmla="*/ 1404 h 10000"/>
                <a:gd name="connsiteX214" fmla="*/ 9658 w 10385"/>
                <a:gd name="connsiteY214" fmla="*/ 1283 h 10000"/>
                <a:gd name="connsiteX215" fmla="*/ 9529 w 10385"/>
                <a:gd name="connsiteY215" fmla="*/ 1175 h 10000"/>
                <a:gd name="connsiteX216" fmla="*/ 9401 w 10385"/>
                <a:gd name="connsiteY216" fmla="*/ 1053 h 10000"/>
                <a:gd name="connsiteX217" fmla="*/ 9251 w 10385"/>
                <a:gd name="connsiteY217" fmla="*/ 945 h 10000"/>
                <a:gd name="connsiteX218" fmla="*/ 9134 w 10385"/>
                <a:gd name="connsiteY218" fmla="*/ 831 h 10000"/>
                <a:gd name="connsiteX219" fmla="*/ 9091 w 10385"/>
                <a:gd name="connsiteY219" fmla="*/ 763 h 10000"/>
                <a:gd name="connsiteX220" fmla="*/ 9037 w 10385"/>
                <a:gd name="connsiteY220" fmla="*/ 702 h 10000"/>
                <a:gd name="connsiteX221" fmla="*/ 9005 w 10385"/>
                <a:gd name="connsiteY221" fmla="*/ 635 h 10000"/>
                <a:gd name="connsiteX222" fmla="*/ 8984 w 10385"/>
                <a:gd name="connsiteY222" fmla="*/ 560 h 10000"/>
                <a:gd name="connsiteX223" fmla="*/ 8920 w 10385"/>
                <a:gd name="connsiteY223" fmla="*/ 473 h 10000"/>
                <a:gd name="connsiteX224" fmla="*/ 8866 w 10385"/>
                <a:gd name="connsiteY224" fmla="*/ 392 h 10000"/>
                <a:gd name="connsiteX225" fmla="*/ 8791 w 10385"/>
                <a:gd name="connsiteY225" fmla="*/ 297 h 10000"/>
                <a:gd name="connsiteX226" fmla="*/ 8706 w 10385"/>
                <a:gd name="connsiteY226" fmla="*/ 216 h 10000"/>
                <a:gd name="connsiteX227" fmla="*/ 8599 w 10385"/>
                <a:gd name="connsiteY227" fmla="*/ 155 h 10000"/>
                <a:gd name="connsiteX228" fmla="*/ 8503 w 10385"/>
                <a:gd name="connsiteY228" fmla="*/ 88 h 10000"/>
                <a:gd name="connsiteX229" fmla="*/ 8385 w 10385"/>
                <a:gd name="connsiteY229" fmla="*/ 34 h 10000"/>
                <a:gd name="connsiteX230" fmla="*/ 8257 w 10385"/>
                <a:gd name="connsiteY230" fmla="*/ 0 h 10000"/>
                <a:gd name="connsiteX231" fmla="*/ 8139 w 10385"/>
                <a:gd name="connsiteY231" fmla="*/ 0 h 10000"/>
                <a:gd name="connsiteX232" fmla="*/ 8043 w 10385"/>
                <a:gd name="connsiteY232" fmla="*/ 7 h 10000"/>
                <a:gd name="connsiteX233" fmla="*/ 7957 w 10385"/>
                <a:gd name="connsiteY233" fmla="*/ 14 h 10000"/>
                <a:gd name="connsiteX234" fmla="*/ 7850 w 10385"/>
                <a:gd name="connsiteY234" fmla="*/ 41 h 10000"/>
                <a:gd name="connsiteX235" fmla="*/ 7679 w 10385"/>
                <a:gd name="connsiteY235" fmla="*/ 101 h 10000"/>
                <a:gd name="connsiteX236" fmla="*/ 7519 w 10385"/>
                <a:gd name="connsiteY236" fmla="*/ 162 h 10000"/>
                <a:gd name="connsiteX237" fmla="*/ 7380 w 10385"/>
                <a:gd name="connsiteY237" fmla="*/ 243 h 10000"/>
                <a:gd name="connsiteX238" fmla="*/ 7219 w 10385"/>
                <a:gd name="connsiteY238" fmla="*/ 324 h 10000"/>
                <a:gd name="connsiteX239" fmla="*/ 7069 w 10385"/>
                <a:gd name="connsiteY239" fmla="*/ 398 h 10000"/>
                <a:gd name="connsiteX240" fmla="*/ 6909 w 10385"/>
                <a:gd name="connsiteY240" fmla="*/ 466 h 10000"/>
                <a:gd name="connsiteX241" fmla="*/ 6824 w 10385"/>
                <a:gd name="connsiteY241" fmla="*/ 500 h 10000"/>
                <a:gd name="connsiteX242" fmla="*/ 6727 w 10385"/>
                <a:gd name="connsiteY242" fmla="*/ 527 h 10000"/>
                <a:gd name="connsiteX243" fmla="*/ 6620 w 10385"/>
                <a:gd name="connsiteY243" fmla="*/ 533 h 10000"/>
                <a:gd name="connsiteX244" fmla="*/ 6524 w 10385"/>
                <a:gd name="connsiteY244" fmla="*/ 533 h 10000"/>
                <a:gd name="connsiteX245" fmla="*/ 6428 w 10385"/>
                <a:gd name="connsiteY245" fmla="*/ 547 h 10000"/>
                <a:gd name="connsiteX246" fmla="*/ 6310 w 10385"/>
                <a:gd name="connsiteY246" fmla="*/ 560 h 10000"/>
                <a:gd name="connsiteX247" fmla="*/ 6203 w 10385"/>
                <a:gd name="connsiteY247" fmla="*/ 581 h 10000"/>
                <a:gd name="connsiteX248" fmla="*/ 6118 w 10385"/>
                <a:gd name="connsiteY248" fmla="*/ 621 h 10000"/>
                <a:gd name="connsiteX249" fmla="*/ 6075 w 10385"/>
                <a:gd name="connsiteY249" fmla="*/ 635 h 10000"/>
                <a:gd name="connsiteX250" fmla="*/ 6043 w 10385"/>
                <a:gd name="connsiteY250" fmla="*/ 655 h 10000"/>
                <a:gd name="connsiteX251" fmla="*/ 6032 w 10385"/>
                <a:gd name="connsiteY251" fmla="*/ 675 h 10000"/>
                <a:gd name="connsiteX252" fmla="*/ 6000 w 10385"/>
                <a:gd name="connsiteY252" fmla="*/ 702 h 10000"/>
                <a:gd name="connsiteX253" fmla="*/ 5989 w 10385"/>
                <a:gd name="connsiteY253" fmla="*/ 716 h 10000"/>
                <a:gd name="connsiteX254" fmla="*/ 5989 w 10385"/>
                <a:gd name="connsiteY254" fmla="*/ 743 h 10000"/>
                <a:gd name="connsiteX255" fmla="*/ 5989 w 10385"/>
                <a:gd name="connsiteY255" fmla="*/ 770 h 10000"/>
                <a:gd name="connsiteX256" fmla="*/ 5989 w 10385"/>
                <a:gd name="connsiteY256" fmla="*/ 804 h 10000"/>
                <a:gd name="connsiteX257" fmla="*/ 6021 w 10385"/>
                <a:gd name="connsiteY257" fmla="*/ 864 h 10000"/>
                <a:gd name="connsiteX258" fmla="*/ 6043 w 10385"/>
                <a:gd name="connsiteY258" fmla="*/ 925 h 10000"/>
                <a:gd name="connsiteX259" fmla="*/ 6086 w 10385"/>
                <a:gd name="connsiteY259" fmla="*/ 986 h 10000"/>
                <a:gd name="connsiteX260" fmla="*/ 6139 w 10385"/>
                <a:gd name="connsiteY260" fmla="*/ 1040 h 10000"/>
                <a:gd name="connsiteX261" fmla="*/ 6182 w 10385"/>
                <a:gd name="connsiteY261" fmla="*/ 1094 h 10000"/>
                <a:gd name="connsiteX262" fmla="*/ 6235 w 10385"/>
                <a:gd name="connsiteY262" fmla="*/ 1148 h 10000"/>
                <a:gd name="connsiteX263" fmla="*/ 6289 w 10385"/>
                <a:gd name="connsiteY263" fmla="*/ 1202 h 10000"/>
                <a:gd name="connsiteX264" fmla="*/ 6332 w 10385"/>
                <a:gd name="connsiteY264" fmla="*/ 1249 h 10000"/>
                <a:gd name="connsiteX265" fmla="*/ 6182 w 10385"/>
                <a:gd name="connsiteY265" fmla="*/ 1519 h 10000"/>
                <a:gd name="connsiteX266" fmla="*/ 6160 w 10385"/>
                <a:gd name="connsiteY266" fmla="*/ 1573 h 10000"/>
                <a:gd name="connsiteX267" fmla="*/ 6150 w 10385"/>
                <a:gd name="connsiteY267" fmla="*/ 1641 h 10000"/>
                <a:gd name="connsiteX268" fmla="*/ 6160 w 10385"/>
                <a:gd name="connsiteY268" fmla="*/ 1695 h 10000"/>
                <a:gd name="connsiteX269" fmla="*/ 6160 w 10385"/>
                <a:gd name="connsiteY269" fmla="*/ 1749 h 10000"/>
                <a:gd name="connsiteX270" fmla="*/ 6182 w 10385"/>
                <a:gd name="connsiteY270" fmla="*/ 1803 h 10000"/>
                <a:gd name="connsiteX271" fmla="*/ 6182 w 10385"/>
                <a:gd name="connsiteY271" fmla="*/ 1857 h 10000"/>
                <a:gd name="connsiteX272" fmla="*/ 6192 w 10385"/>
                <a:gd name="connsiteY272" fmla="*/ 1911 h 10000"/>
                <a:gd name="connsiteX273" fmla="*/ 6192 w 10385"/>
                <a:gd name="connsiteY273" fmla="*/ 1965 h 10000"/>
                <a:gd name="connsiteX274" fmla="*/ 6203 w 10385"/>
                <a:gd name="connsiteY274" fmla="*/ 2039 h 10000"/>
                <a:gd name="connsiteX275" fmla="*/ 6203 w 10385"/>
                <a:gd name="connsiteY275" fmla="*/ 2107 h 10000"/>
                <a:gd name="connsiteX276" fmla="*/ 6203 w 10385"/>
                <a:gd name="connsiteY276" fmla="*/ 2167 h 10000"/>
                <a:gd name="connsiteX277" fmla="*/ 6203 w 10385"/>
                <a:gd name="connsiteY277" fmla="*/ 2235 h 10000"/>
                <a:gd name="connsiteX278" fmla="*/ 6203 w 10385"/>
                <a:gd name="connsiteY278" fmla="*/ 2296 h 10000"/>
                <a:gd name="connsiteX279" fmla="*/ 6203 w 10385"/>
                <a:gd name="connsiteY279" fmla="*/ 2350 h 10000"/>
                <a:gd name="connsiteX280" fmla="*/ 6192 w 10385"/>
                <a:gd name="connsiteY280" fmla="*/ 2417 h 10000"/>
                <a:gd name="connsiteX281" fmla="*/ 6160 w 10385"/>
                <a:gd name="connsiteY281" fmla="*/ 2478 h 10000"/>
                <a:gd name="connsiteX282" fmla="*/ 6160 w 10385"/>
                <a:gd name="connsiteY282" fmla="*/ 2505 h 10000"/>
                <a:gd name="connsiteX283" fmla="*/ 6150 w 10385"/>
                <a:gd name="connsiteY283" fmla="*/ 2539 h 10000"/>
                <a:gd name="connsiteX284" fmla="*/ 6150 w 10385"/>
                <a:gd name="connsiteY284" fmla="*/ 2579 h 10000"/>
                <a:gd name="connsiteX285" fmla="*/ 6139 w 10385"/>
                <a:gd name="connsiteY285" fmla="*/ 2606 h 10000"/>
                <a:gd name="connsiteX286" fmla="*/ 6139 w 10385"/>
                <a:gd name="connsiteY286" fmla="*/ 2640 h 10000"/>
                <a:gd name="connsiteX287" fmla="*/ 6139 w 10385"/>
                <a:gd name="connsiteY287" fmla="*/ 2667 h 10000"/>
                <a:gd name="connsiteX288" fmla="*/ 6139 w 10385"/>
                <a:gd name="connsiteY288" fmla="*/ 2708 h 10000"/>
                <a:gd name="connsiteX289" fmla="*/ 6150 w 10385"/>
                <a:gd name="connsiteY289" fmla="*/ 2735 h 10000"/>
                <a:gd name="connsiteX290" fmla="*/ 5979 w 10385"/>
                <a:gd name="connsiteY290" fmla="*/ 2714 h 10000"/>
                <a:gd name="connsiteX291" fmla="*/ 5786 w 10385"/>
                <a:gd name="connsiteY291" fmla="*/ 2687 h 10000"/>
                <a:gd name="connsiteX292" fmla="*/ 5604 w 10385"/>
                <a:gd name="connsiteY292" fmla="*/ 2667 h 10000"/>
                <a:gd name="connsiteX293" fmla="*/ 5422 w 10385"/>
                <a:gd name="connsiteY293" fmla="*/ 2654 h 10000"/>
                <a:gd name="connsiteX294" fmla="*/ 5241 w 10385"/>
                <a:gd name="connsiteY294" fmla="*/ 2654 h 10000"/>
                <a:gd name="connsiteX295" fmla="*/ 5069 w 10385"/>
                <a:gd name="connsiteY295" fmla="*/ 2660 h 10000"/>
                <a:gd name="connsiteX296" fmla="*/ 4973 w 10385"/>
                <a:gd name="connsiteY296" fmla="*/ 2681 h 10000"/>
                <a:gd name="connsiteX297" fmla="*/ 4888 w 10385"/>
                <a:gd name="connsiteY297" fmla="*/ 2694 h 10000"/>
                <a:gd name="connsiteX298" fmla="*/ 4802 w 10385"/>
                <a:gd name="connsiteY298" fmla="*/ 2721 h 10000"/>
                <a:gd name="connsiteX299" fmla="*/ 4738 w 10385"/>
                <a:gd name="connsiteY299" fmla="*/ 2748 h 10000"/>
                <a:gd name="connsiteX300" fmla="*/ 4684 w 10385"/>
                <a:gd name="connsiteY300" fmla="*/ 2789 h 10000"/>
                <a:gd name="connsiteX301" fmla="*/ 4674 w 10385"/>
                <a:gd name="connsiteY301" fmla="*/ 2822 h 10000"/>
                <a:gd name="connsiteX302" fmla="*/ 4663 w 10385"/>
                <a:gd name="connsiteY302" fmla="*/ 2863 h 10000"/>
                <a:gd name="connsiteX303" fmla="*/ 4674 w 10385"/>
                <a:gd name="connsiteY303" fmla="*/ 2897 h 10000"/>
                <a:gd name="connsiteX304" fmla="*/ 4684 w 10385"/>
                <a:gd name="connsiteY304" fmla="*/ 2937 h 10000"/>
                <a:gd name="connsiteX305" fmla="*/ 4706 w 10385"/>
                <a:gd name="connsiteY305" fmla="*/ 2971 h 10000"/>
                <a:gd name="connsiteX306" fmla="*/ 4738 w 10385"/>
                <a:gd name="connsiteY306" fmla="*/ 3005 h 10000"/>
                <a:gd name="connsiteX307" fmla="*/ 4759 w 10385"/>
                <a:gd name="connsiteY307" fmla="*/ 3045 h 10000"/>
                <a:gd name="connsiteX308" fmla="*/ 4802 w 10385"/>
                <a:gd name="connsiteY308" fmla="*/ 3072 h 10000"/>
                <a:gd name="connsiteX309" fmla="*/ 4866 w 10385"/>
                <a:gd name="connsiteY309" fmla="*/ 3106 h 10000"/>
                <a:gd name="connsiteX310" fmla="*/ 4920 w 10385"/>
                <a:gd name="connsiteY310" fmla="*/ 3133 h 10000"/>
                <a:gd name="connsiteX311" fmla="*/ 4973 w 10385"/>
                <a:gd name="connsiteY311" fmla="*/ 3153 h 10000"/>
                <a:gd name="connsiteX312" fmla="*/ 5048 w 10385"/>
                <a:gd name="connsiteY312" fmla="*/ 3174 h 10000"/>
                <a:gd name="connsiteX313" fmla="*/ 5123 w 10385"/>
                <a:gd name="connsiteY313" fmla="*/ 3180 h 10000"/>
                <a:gd name="connsiteX314" fmla="*/ 5176 w 10385"/>
                <a:gd name="connsiteY314" fmla="*/ 3187 h 10000"/>
                <a:gd name="connsiteX315" fmla="*/ 5251 w 10385"/>
                <a:gd name="connsiteY315" fmla="*/ 3201 h 10000"/>
                <a:gd name="connsiteX316" fmla="*/ 5251 w 10385"/>
                <a:gd name="connsiteY316" fmla="*/ 3234 h 10000"/>
                <a:gd name="connsiteX317" fmla="*/ 5251 w 10385"/>
                <a:gd name="connsiteY317" fmla="*/ 3268 h 10000"/>
                <a:gd name="connsiteX318" fmla="*/ 5251 w 10385"/>
                <a:gd name="connsiteY318" fmla="*/ 3309 h 10000"/>
                <a:gd name="connsiteX319" fmla="*/ 5251 w 10385"/>
                <a:gd name="connsiteY319" fmla="*/ 3342 h 10000"/>
                <a:gd name="connsiteX320" fmla="*/ 5273 w 10385"/>
                <a:gd name="connsiteY320" fmla="*/ 3383 h 10000"/>
                <a:gd name="connsiteX321" fmla="*/ 5273 w 10385"/>
                <a:gd name="connsiteY321" fmla="*/ 3417 h 10000"/>
                <a:gd name="connsiteX322" fmla="*/ 5283 w 10385"/>
                <a:gd name="connsiteY322" fmla="*/ 3450 h 10000"/>
                <a:gd name="connsiteX323" fmla="*/ 5315 w 10385"/>
                <a:gd name="connsiteY323" fmla="*/ 3491 h 10000"/>
                <a:gd name="connsiteX324" fmla="*/ 5337 w 10385"/>
                <a:gd name="connsiteY324" fmla="*/ 3552 h 10000"/>
                <a:gd name="connsiteX325" fmla="*/ 5380 w 10385"/>
                <a:gd name="connsiteY325" fmla="*/ 3619 h 10000"/>
                <a:gd name="connsiteX326" fmla="*/ 5422 w 10385"/>
                <a:gd name="connsiteY326" fmla="*/ 3673 h 10000"/>
                <a:gd name="connsiteX327" fmla="*/ 5465 w 10385"/>
                <a:gd name="connsiteY327" fmla="*/ 3734 h 10000"/>
                <a:gd name="connsiteX328" fmla="*/ 5508 w 10385"/>
                <a:gd name="connsiteY328" fmla="*/ 3788 h 10000"/>
                <a:gd name="connsiteX329" fmla="*/ 5529 w 10385"/>
                <a:gd name="connsiteY329" fmla="*/ 3856 h 10000"/>
                <a:gd name="connsiteX330" fmla="*/ 5540 w 10385"/>
                <a:gd name="connsiteY330" fmla="*/ 3916 h 10000"/>
                <a:gd name="connsiteX331" fmla="*/ 5508 w 10385"/>
                <a:gd name="connsiteY331" fmla="*/ 3991 h 10000"/>
                <a:gd name="connsiteX332" fmla="*/ 5497 w 10385"/>
                <a:gd name="connsiteY332" fmla="*/ 4038 h 10000"/>
                <a:gd name="connsiteX333" fmla="*/ 5487 w 10385"/>
                <a:gd name="connsiteY333" fmla="*/ 4085 h 10000"/>
                <a:gd name="connsiteX334" fmla="*/ 5465 w 10385"/>
                <a:gd name="connsiteY334" fmla="*/ 4139 h 10000"/>
                <a:gd name="connsiteX335" fmla="*/ 5465 w 10385"/>
                <a:gd name="connsiteY335" fmla="*/ 4180 h 10000"/>
                <a:gd name="connsiteX336" fmla="*/ 5455 w 10385"/>
                <a:gd name="connsiteY336" fmla="*/ 4227 h 10000"/>
                <a:gd name="connsiteX337" fmla="*/ 5444 w 10385"/>
                <a:gd name="connsiteY337" fmla="*/ 4274 h 10000"/>
                <a:gd name="connsiteX338" fmla="*/ 5444 w 10385"/>
                <a:gd name="connsiteY338" fmla="*/ 4321 h 10000"/>
                <a:gd name="connsiteX339" fmla="*/ 5422 w 10385"/>
                <a:gd name="connsiteY339" fmla="*/ 4369 h 10000"/>
                <a:gd name="connsiteX340" fmla="*/ 5134 w 10385"/>
                <a:gd name="connsiteY340" fmla="*/ 4402 h 10000"/>
                <a:gd name="connsiteX341" fmla="*/ 5209 w 10385"/>
                <a:gd name="connsiteY341" fmla="*/ 4619 h 10000"/>
                <a:gd name="connsiteX342" fmla="*/ 5176 w 10385"/>
                <a:gd name="connsiteY342" fmla="*/ 4632 h 10000"/>
                <a:gd name="connsiteX343" fmla="*/ 5134 w 10385"/>
                <a:gd name="connsiteY343" fmla="*/ 4639 h 10000"/>
                <a:gd name="connsiteX344" fmla="*/ 5112 w 10385"/>
                <a:gd name="connsiteY344" fmla="*/ 4646 h 10000"/>
                <a:gd name="connsiteX345" fmla="*/ 5069 w 10385"/>
                <a:gd name="connsiteY345" fmla="*/ 4646 h 10000"/>
                <a:gd name="connsiteX346" fmla="*/ 5027 w 10385"/>
                <a:gd name="connsiteY346" fmla="*/ 4659 h 10000"/>
                <a:gd name="connsiteX347" fmla="*/ 4973 w 10385"/>
                <a:gd name="connsiteY347" fmla="*/ 4666 h 10000"/>
                <a:gd name="connsiteX348" fmla="*/ 4952 w 10385"/>
                <a:gd name="connsiteY348" fmla="*/ 4686 h 10000"/>
                <a:gd name="connsiteX349" fmla="*/ 4909 w 10385"/>
                <a:gd name="connsiteY349" fmla="*/ 4693 h 10000"/>
                <a:gd name="connsiteX350" fmla="*/ 4866 w 10385"/>
                <a:gd name="connsiteY350" fmla="*/ 4700 h 10000"/>
                <a:gd name="connsiteX351" fmla="*/ 4824 w 10385"/>
                <a:gd name="connsiteY351" fmla="*/ 4700 h 10000"/>
                <a:gd name="connsiteX352" fmla="*/ 4781 w 10385"/>
                <a:gd name="connsiteY352" fmla="*/ 4693 h 10000"/>
                <a:gd name="connsiteX353" fmla="*/ 4738 w 10385"/>
                <a:gd name="connsiteY353" fmla="*/ 4686 h 10000"/>
                <a:gd name="connsiteX354" fmla="*/ 4684 w 10385"/>
                <a:gd name="connsiteY354" fmla="*/ 4673 h 10000"/>
                <a:gd name="connsiteX355" fmla="*/ 4642 w 10385"/>
                <a:gd name="connsiteY355" fmla="*/ 4673 h 10000"/>
                <a:gd name="connsiteX356" fmla="*/ 4599 w 10385"/>
                <a:gd name="connsiteY356" fmla="*/ 4673 h 10000"/>
                <a:gd name="connsiteX357" fmla="*/ 4556 w 10385"/>
                <a:gd name="connsiteY357" fmla="*/ 4693 h 10000"/>
                <a:gd name="connsiteX358" fmla="*/ 4545 w 10385"/>
                <a:gd name="connsiteY358" fmla="*/ 4700 h 10000"/>
                <a:gd name="connsiteX359" fmla="*/ 4535 w 10385"/>
                <a:gd name="connsiteY359" fmla="*/ 4720 h 10000"/>
                <a:gd name="connsiteX360" fmla="*/ 4513 w 10385"/>
                <a:gd name="connsiteY360" fmla="*/ 4733 h 10000"/>
                <a:gd name="connsiteX361" fmla="*/ 4503 w 10385"/>
                <a:gd name="connsiteY361" fmla="*/ 4747 h 10000"/>
                <a:gd name="connsiteX362" fmla="*/ 4492 w 10385"/>
                <a:gd name="connsiteY362" fmla="*/ 4767 h 10000"/>
                <a:gd name="connsiteX363" fmla="*/ 4471 w 10385"/>
                <a:gd name="connsiteY363" fmla="*/ 4787 h 10000"/>
                <a:gd name="connsiteX364" fmla="*/ 4471 w 10385"/>
                <a:gd name="connsiteY364" fmla="*/ 4801 h 10000"/>
                <a:gd name="connsiteX365" fmla="*/ 4460 w 10385"/>
                <a:gd name="connsiteY365" fmla="*/ 4821 h 10000"/>
                <a:gd name="connsiteX366" fmla="*/ 4428 w 10385"/>
                <a:gd name="connsiteY366" fmla="*/ 4814 h 10000"/>
                <a:gd name="connsiteX367" fmla="*/ 4396 w 10385"/>
                <a:gd name="connsiteY367" fmla="*/ 4801 h 10000"/>
                <a:gd name="connsiteX368" fmla="*/ 4374 w 10385"/>
                <a:gd name="connsiteY368" fmla="*/ 4787 h 10000"/>
                <a:gd name="connsiteX369" fmla="*/ 4342 w 10385"/>
                <a:gd name="connsiteY369" fmla="*/ 4774 h 10000"/>
                <a:gd name="connsiteX370" fmla="*/ 4310 w 10385"/>
                <a:gd name="connsiteY370" fmla="*/ 4767 h 10000"/>
                <a:gd name="connsiteX371" fmla="*/ 4289 w 10385"/>
                <a:gd name="connsiteY371" fmla="*/ 4760 h 10000"/>
                <a:gd name="connsiteX372" fmla="*/ 4246 w 10385"/>
                <a:gd name="connsiteY372" fmla="*/ 4760 h 10000"/>
                <a:gd name="connsiteX373" fmla="*/ 4214 w 10385"/>
                <a:gd name="connsiteY373" fmla="*/ 4774 h 10000"/>
                <a:gd name="connsiteX374" fmla="*/ 4171 w 10385"/>
                <a:gd name="connsiteY374" fmla="*/ 4794 h 10000"/>
                <a:gd name="connsiteX375" fmla="*/ 4160 w 10385"/>
                <a:gd name="connsiteY375" fmla="*/ 4821 h 10000"/>
                <a:gd name="connsiteX376" fmla="*/ 4139 w 10385"/>
                <a:gd name="connsiteY376" fmla="*/ 4848 h 10000"/>
                <a:gd name="connsiteX377" fmla="*/ 4128 w 10385"/>
                <a:gd name="connsiteY377" fmla="*/ 4875 h 10000"/>
                <a:gd name="connsiteX378" fmla="*/ 4128 w 10385"/>
                <a:gd name="connsiteY378" fmla="*/ 4902 h 10000"/>
                <a:gd name="connsiteX379" fmla="*/ 4107 w 10385"/>
                <a:gd name="connsiteY379" fmla="*/ 4929 h 10000"/>
                <a:gd name="connsiteX380" fmla="*/ 4107 w 10385"/>
                <a:gd name="connsiteY380" fmla="*/ 4956 h 10000"/>
                <a:gd name="connsiteX381" fmla="*/ 4096 w 10385"/>
                <a:gd name="connsiteY381" fmla="*/ 4983 h 10000"/>
                <a:gd name="connsiteX382" fmla="*/ 4086 w 10385"/>
                <a:gd name="connsiteY382" fmla="*/ 5037 h 10000"/>
                <a:gd name="connsiteX383" fmla="*/ 4064 w 10385"/>
                <a:gd name="connsiteY383" fmla="*/ 5098 h 10000"/>
                <a:gd name="connsiteX384" fmla="*/ 4021 w 10385"/>
                <a:gd name="connsiteY384" fmla="*/ 5138 h 10000"/>
                <a:gd name="connsiteX385" fmla="*/ 3968 w 10385"/>
                <a:gd name="connsiteY385" fmla="*/ 5186 h 10000"/>
                <a:gd name="connsiteX386" fmla="*/ 3914 w 10385"/>
                <a:gd name="connsiteY386" fmla="*/ 5233 h 10000"/>
                <a:gd name="connsiteX387" fmla="*/ 3850 w 10385"/>
                <a:gd name="connsiteY387" fmla="*/ 5267 h 10000"/>
                <a:gd name="connsiteX388" fmla="*/ 3797 w 10385"/>
                <a:gd name="connsiteY388" fmla="*/ 5314 h 10000"/>
                <a:gd name="connsiteX389" fmla="*/ 3733 w 10385"/>
                <a:gd name="connsiteY389" fmla="*/ 5361 h 10000"/>
                <a:gd name="connsiteX390" fmla="*/ 3733 w 10385"/>
                <a:gd name="connsiteY390" fmla="*/ 5361 h 10000"/>
                <a:gd name="connsiteX391" fmla="*/ 3722 w 10385"/>
                <a:gd name="connsiteY391" fmla="*/ 5361 h 10000"/>
                <a:gd name="connsiteX392" fmla="*/ 3711 w 10385"/>
                <a:gd name="connsiteY392" fmla="*/ 5361 h 10000"/>
                <a:gd name="connsiteX393" fmla="*/ 3711 w 10385"/>
                <a:gd name="connsiteY393" fmla="*/ 5361 h 10000"/>
                <a:gd name="connsiteX394" fmla="*/ 3690 w 10385"/>
                <a:gd name="connsiteY394" fmla="*/ 5361 h 10000"/>
                <a:gd name="connsiteX395" fmla="*/ 3679 w 10385"/>
                <a:gd name="connsiteY395" fmla="*/ 5361 h 10000"/>
                <a:gd name="connsiteX396" fmla="*/ 3679 w 10385"/>
                <a:gd name="connsiteY396" fmla="*/ 5348 h 10000"/>
                <a:gd name="connsiteX397" fmla="*/ 3668 w 10385"/>
                <a:gd name="connsiteY397" fmla="*/ 5341 h 10000"/>
                <a:gd name="connsiteX398" fmla="*/ 3668 w 10385"/>
                <a:gd name="connsiteY398" fmla="*/ 5260 h 10000"/>
                <a:gd name="connsiteX399" fmla="*/ 3668 w 10385"/>
                <a:gd name="connsiteY399" fmla="*/ 5165 h 10000"/>
                <a:gd name="connsiteX400" fmla="*/ 3647 w 10385"/>
                <a:gd name="connsiteY400" fmla="*/ 5084 h 10000"/>
                <a:gd name="connsiteX401" fmla="*/ 3647 w 10385"/>
                <a:gd name="connsiteY401" fmla="*/ 4997 h 10000"/>
                <a:gd name="connsiteX402" fmla="*/ 3636 w 10385"/>
                <a:gd name="connsiteY402" fmla="*/ 4916 h 10000"/>
                <a:gd name="connsiteX403" fmla="*/ 3636 w 10385"/>
                <a:gd name="connsiteY403" fmla="*/ 4828 h 10000"/>
                <a:gd name="connsiteX404" fmla="*/ 3647 w 10385"/>
                <a:gd name="connsiteY404" fmla="*/ 4747 h 10000"/>
                <a:gd name="connsiteX405" fmla="*/ 3668 w 10385"/>
                <a:gd name="connsiteY405" fmla="*/ 4666 h 10000"/>
                <a:gd name="connsiteX406" fmla="*/ 3668 w 10385"/>
                <a:gd name="connsiteY406" fmla="*/ 4619 h 10000"/>
                <a:gd name="connsiteX407" fmla="*/ 3668 w 10385"/>
                <a:gd name="connsiteY407" fmla="*/ 4564 h 10000"/>
                <a:gd name="connsiteX408" fmla="*/ 3679 w 10385"/>
                <a:gd name="connsiteY408" fmla="*/ 4517 h 10000"/>
                <a:gd name="connsiteX409" fmla="*/ 3711 w 10385"/>
                <a:gd name="connsiteY409" fmla="*/ 4477 h 10000"/>
                <a:gd name="connsiteX410" fmla="*/ 3722 w 10385"/>
                <a:gd name="connsiteY410" fmla="*/ 4429 h 10000"/>
                <a:gd name="connsiteX411" fmla="*/ 3722 w 10385"/>
                <a:gd name="connsiteY411" fmla="*/ 4382 h 10000"/>
                <a:gd name="connsiteX412" fmla="*/ 3722 w 10385"/>
                <a:gd name="connsiteY412" fmla="*/ 4348 h 10000"/>
                <a:gd name="connsiteX413" fmla="*/ 3679 w 10385"/>
                <a:gd name="connsiteY413" fmla="*/ 4308 h 10000"/>
                <a:gd name="connsiteX414" fmla="*/ 3572 w 10385"/>
                <a:gd name="connsiteY414" fmla="*/ 4301 h 10000"/>
                <a:gd name="connsiteX415" fmla="*/ 3487 w 10385"/>
                <a:gd name="connsiteY415" fmla="*/ 4294 h 10000"/>
                <a:gd name="connsiteX416" fmla="*/ 3390 w 10385"/>
                <a:gd name="connsiteY416" fmla="*/ 4294 h 10000"/>
                <a:gd name="connsiteX417" fmla="*/ 3283 w 10385"/>
                <a:gd name="connsiteY417" fmla="*/ 4294 h 10000"/>
                <a:gd name="connsiteX418" fmla="*/ 3198 w 10385"/>
                <a:gd name="connsiteY418" fmla="*/ 4281 h 10000"/>
                <a:gd name="connsiteX419" fmla="*/ 3102 w 10385"/>
                <a:gd name="connsiteY419" fmla="*/ 4274 h 10000"/>
                <a:gd name="connsiteX420" fmla="*/ 3016 w 10385"/>
                <a:gd name="connsiteY420" fmla="*/ 4267 h 10000"/>
                <a:gd name="connsiteX421" fmla="*/ 2930 w 10385"/>
                <a:gd name="connsiteY421" fmla="*/ 4247 h 10000"/>
                <a:gd name="connsiteX422" fmla="*/ 2941 w 10385"/>
                <a:gd name="connsiteY422" fmla="*/ 4227 h 10000"/>
                <a:gd name="connsiteX423" fmla="*/ 2973 w 10385"/>
                <a:gd name="connsiteY423" fmla="*/ 4213 h 10000"/>
                <a:gd name="connsiteX424" fmla="*/ 2984 w 10385"/>
                <a:gd name="connsiteY424" fmla="*/ 4193 h 10000"/>
                <a:gd name="connsiteX425" fmla="*/ 3016 w 10385"/>
                <a:gd name="connsiteY425" fmla="*/ 4173 h 10000"/>
                <a:gd name="connsiteX426" fmla="*/ 3027 w 10385"/>
                <a:gd name="connsiteY426" fmla="*/ 4153 h 10000"/>
                <a:gd name="connsiteX427" fmla="*/ 3027 w 10385"/>
                <a:gd name="connsiteY427" fmla="*/ 4126 h 10000"/>
                <a:gd name="connsiteX428" fmla="*/ 3048 w 10385"/>
                <a:gd name="connsiteY428" fmla="*/ 4112 h 10000"/>
                <a:gd name="connsiteX429" fmla="*/ 3048 w 10385"/>
                <a:gd name="connsiteY429" fmla="*/ 4085 h 10000"/>
                <a:gd name="connsiteX430" fmla="*/ 2995 w 10385"/>
                <a:gd name="connsiteY430" fmla="*/ 4065 h 10000"/>
                <a:gd name="connsiteX431" fmla="*/ 2973 w 10385"/>
                <a:gd name="connsiteY431" fmla="*/ 4038 h 10000"/>
                <a:gd name="connsiteX432" fmla="*/ 2941 w 10385"/>
                <a:gd name="connsiteY432" fmla="*/ 4018 h 10000"/>
                <a:gd name="connsiteX433" fmla="*/ 2909 w 10385"/>
                <a:gd name="connsiteY433" fmla="*/ 3991 h 10000"/>
                <a:gd name="connsiteX434" fmla="*/ 2898 w 10385"/>
                <a:gd name="connsiteY434" fmla="*/ 3964 h 10000"/>
                <a:gd name="connsiteX435" fmla="*/ 2866 w 10385"/>
                <a:gd name="connsiteY435" fmla="*/ 3943 h 10000"/>
                <a:gd name="connsiteX436" fmla="*/ 2866 w 10385"/>
                <a:gd name="connsiteY436" fmla="*/ 3910 h 10000"/>
                <a:gd name="connsiteX437" fmla="*/ 2866 w 10385"/>
                <a:gd name="connsiteY437" fmla="*/ 3883 h 10000"/>
                <a:gd name="connsiteX438" fmla="*/ 2856 w 10385"/>
                <a:gd name="connsiteY438" fmla="*/ 3856 h 10000"/>
                <a:gd name="connsiteX439" fmla="*/ 2845 w 10385"/>
                <a:gd name="connsiteY439" fmla="*/ 3849 h 10000"/>
                <a:gd name="connsiteX440" fmla="*/ 2813 w 10385"/>
                <a:gd name="connsiteY440" fmla="*/ 3828 h 10000"/>
                <a:gd name="connsiteX441" fmla="*/ 2781 w 10385"/>
                <a:gd name="connsiteY441" fmla="*/ 3828 h 10000"/>
                <a:gd name="connsiteX442" fmla="*/ 2759 w 10385"/>
                <a:gd name="connsiteY442" fmla="*/ 3815 h 10000"/>
                <a:gd name="connsiteX443" fmla="*/ 2727 w 10385"/>
                <a:gd name="connsiteY443" fmla="*/ 3815 h 10000"/>
                <a:gd name="connsiteX444" fmla="*/ 2695 w 10385"/>
                <a:gd name="connsiteY444" fmla="*/ 3815 h 10000"/>
                <a:gd name="connsiteX445" fmla="*/ 2663 w 10385"/>
                <a:gd name="connsiteY445" fmla="*/ 3815 h 10000"/>
                <a:gd name="connsiteX446" fmla="*/ 2652 w 10385"/>
                <a:gd name="connsiteY446" fmla="*/ 3815 h 10000"/>
                <a:gd name="connsiteX447" fmla="*/ 2642 w 10385"/>
                <a:gd name="connsiteY447" fmla="*/ 3815 h 10000"/>
                <a:gd name="connsiteX448" fmla="*/ 2620 w 10385"/>
                <a:gd name="connsiteY448" fmla="*/ 3815 h 10000"/>
                <a:gd name="connsiteX449" fmla="*/ 2610 w 10385"/>
                <a:gd name="connsiteY449" fmla="*/ 3815 h 10000"/>
                <a:gd name="connsiteX450" fmla="*/ 2599 w 10385"/>
                <a:gd name="connsiteY450" fmla="*/ 3815 h 10000"/>
                <a:gd name="connsiteX451" fmla="*/ 2578 w 10385"/>
                <a:gd name="connsiteY451" fmla="*/ 3815 h 10000"/>
                <a:gd name="connsiteX452" fmla="*/ 2567 w 10385"/>
                <a:gd name="connsiteY452" fmla="*/ 3808 h 10000"/>
                <a:gd name="connsiteX453" fmla="*/ 2567 w 10385"/>
                <a:gd name="connsiteY453" fmla="*/ 3808 h 10000"/>
                <a:gd name="connsiteX454" fmla="*/ 2556 w 10385"/>
                <a:gd name="connsiteY454" fmla="*/ 3761 h 10000"/>
                <a:gd name="connsiteX455" fmla="*/ 2524 w 10385"/>
                <a:gd name="connsiteY455" fmla="*/ 3727 h 10000"/>
                <a:gd name="connsiteX456" fmla="*/ 2492 w 10385"/>
                <a:gd name="connsiteY456" fmla="*/ 3700 h 10000"/>
                <a:gd name="connsiteX457" fmla="*/ 2449 w 10385"/>
                <a:gd name="connsiteY457" fmla="*/ 3666 h 10000"/>
                <a:gd name="connsiteX458" fmla="*/ 2406 w 10385"/>
                <a:gd name="connsiteY458" fmla="*/ 3646 h 10000"/>
                <a:gd name="connsiteX459" fmla="*/ 2353 w 10385"/>
                <a:gd name="connsiteY459" fmla="*/ 3619 h 10000"/>
                <a:gd name="connsiteX460" fmla="*/ 2289 w 10385"/>
                <a:gd name="connsiteY460" fmla="*/ 3606 h 10000"/>
                <a:gd name="connsiteX461" fmla="*/ 2225 w 10385"/>
                <a:gd name="connsiteY461" fmla="*/ 3592 h 10000"/>
                <a:gd name="connsiteX462" fmla="*/ 2192 w 10385"/>
                <a:gd name="connsiteY462" fmla="*/ 3592 h 10000"/>
                <a:gd name="connsiteX463" fmla="*/ 2150 w 10385"/>
                <a:gd name="connsiteY463" fmla="*/ 3592 h 10000"/>
                <a:gd name="connsiteX464" fmla="*/ 2118 w 10385"/>
                <a:gd name="connsiteY464" fmla="*/ 3592 h 10000"/>
                <a:gd name="connsiteX465" fmla="*/ 2086 w 10385"/>
                <a:gd name="connsiteY465" fmla="*/ 3592 h 10000"/>
                <a:gd name="connsiteX466" fmla="*/ 2064 w 10385"/>
                <a:gd name="connsiteY466" fmla="*/ 3599 h 10000"/>
                <a:gd name="connsiteX467" fmla="*/ 2032 w 10385"/>
                <a:gd name="connsiteY467" fmla="*/ 3606 h 10000"/>
                <a:gd name="connsiteX468" fmla="*/ 2000 w 10385"/>
                <a:gd name="connsiteY468" fmla="*/ 3619 h 10000"/>
                <a:gd name="connsiteX469" fmla="*/ 1989 w 10385"/>
                <a:gd name="connsiteY469" fmla="*/ 3626 h 10000"/>
                <a:gd name="connsiteX470" fmla="*/ 1979 w 10385"/>
                <a:gd name="connsiteY470" fmla="*/ 3646 h 10000"/>
                <a:gd name="connsiteX471" fmla="*/ 1946 w 10385"/>
                <a:gd name="connsiteY471" fmla="*/ 3666 h 10000"/>
                <a:gd name="connsiteX472" fmla="*/ 1936 w 10385"/>
                <a:gd name="connsiteY472" fmla="*/ 3673 h 10000"/>
                <a:gd name="connsiteX473" fmla="*/ 1914 w 10385"/>
                <a:gd name="connsiteY473" fmla="*/ 3693 h 10000"/>
                <a:gd name="connsiteX474" fmla="*/ 1904 w 10385"/>
                <a:gd name="connsiteY474" fmla="*/ 3700 h 10000"/>
                <a:gd name="connsiteX475" fmla="*/ 1904 w 10385"/>
                <a:gd name="connsiteY475" fmla="*/ 3720 h 10000"/>
                <a:gd name="connsiteX476" fmla="*/ 1882 w 10385"/>
                <a:gd name="connsiteY476" fmla="*/ 3734 h 10000"/>
                <a:gd name="connsiteX477" fmla="*/ 1882 w 10385"/>
                <a:gd name="connsiteY477" fmla="*/ 3754 h 10000"/>
                <a:gd name="connsiteX478" fmla="*/ 1861 w 10385"/>
                <a:gd name="connsiteY478" fmla="*/ 3747 h 10000"/>
                <a:gd name="connsiteX479" fmla="*/ 1818 w 10385"/>
                <a:gd name="connsiteY479" fmla="*/ 3747 h 10000"/>
                <a:gd name="connsiteX480" fmla="*/ 1775 w 10385"/>
                <a:gd name="connsiteY480" fmla="*/ 3734 h 10000"/>
                <a:gd name="connsiteX481" fmla="*/ 1743 w 10385"/>
                <a:gd name="connsiteY481" fmla="*/ 3734 h 10000"/>
                <a:gd name="connsiteX482" fmla="*/ 1701 w 10385"/>
                <a:gd name="connsiteY482" fmla="*/ 3734 h 10000"/>
                <a:gd name="connsiteX483" fmla="*/ 1658 w 10385"/>
                <a:gd name="connsiteY483" fmla="*/ 3734 h 10000"/>
                <a:gd name="connsiteX484" fmla="*/ 1615 w 10385"/>
                <a:gd name="connsiteY484" fmla="*/ 3754 h 10000"/>
                <a:gd name="connsiteX485" fmla="*/ 1572 w 10385"/>
                <a:gd name="connsiteY485" fmla="*/ 3761 h 10000"/>
                <a:gd name="connsiteX486" fmla="*/ 1572 w 10385"/>
                <a:gd name="connsiteY486" fmla="*/ 3781 h 10000"/>
                <a:gd name="connsiteX487" fmla="*/ 1551 w 10385"/>
                <a:gd name="connsiteY487" fmla="*/ 3788 h 10000"/>
                <a:gd name="connsiteX488" fmla="*/ 1551 w 10385"/>
                <a:gd name="connsiteY488" fmla="*/ 3808 h 10000"/>
                <a:gd name="connsiteX489" fmla="*/ 1551 w 10385"/>
                <a:gd name="connsiteY489" fmla="*/ 3815 h 10000"/>
                <a:gd name="connsiteX490" fmla="*/ 1572 w 10385"/>
                <a:gd name="connsiteY490" fmla="*/ 3835 h 10000"/>
                <a:gd name="connsiteX491" fmla="*/ 1572 w 10385"/>
                <a:gd name="connsiteY491" fmla="*/ 3856 h 10000"/>
                <a:gd name="connsiteX492" fmla="*/ 1572 w 10385"/>
                <a:gd name="connsiteY492" fmla="*/ 3862 h 10000"/>
                <a:gd name="connsiteX493" fmla="*/ 1551 w 10385"/>
                <a:gd name="connsiteY493" fmla="*/ 3883 h 10000"/>
                <a:gd name="connsiteX494" fmla="*/ 1508 w 10385"/>
                <a:gd name="connsiteY494" fmla="*/ 3889 h 10000"/>
                <a:gd name="connsiteX495" fmla="*/ 1455 w 10385"/>
                <a:gd name="connsiteY495" fmla="*/ 3903 h 10000"/>
                <a:gd name="connsiteX496" fmla="*/ 1412 w 10385"/>
                <a:gd name="connsiteY496" fmla="*/ 3916 h 10000"/>
                <a:gd name="connsiteX497" fmla="*/ 1358 w 10385"/>
                <a:gd name="connsiteY497" fmla="*/ 3937 h 10000"/>
                <a:gd name="connsiteX498" fmla="*/ 1305 w 10385"/>
                <a:gd name="connsiteY498" fmla="*/ 3957 h 10000"/>
                <a:gd name="connsiteX499" fmla="*/ 1283 w 10385"/>
                <a:gd name="connsiteY499" fmla="*/ 3984 h 10000"/>
                <a:gd name="connsiteX500" fmla="*/ 1251 w 10385"/>
                <a:gd name="connsiteY500" fmla="*/ 4018 h 10000"/>
                <a:gd name="connsiteX501" fmla="*/ 1219 w 10385"/>
                <a:gd name="connsiteY501" fmla="*/ 4065 h 10000"/>
                <a:gd name="connsiteX502" fmla="*/ 1241 w 10385"/>
                <a:gd name="connsiteY502" fmla="*/ 4092 h 10000"/>
                <a:gd name="connsiteX503" fmla="*/ 1241 w 10385"/>
                <a:gd name="connsiteY503" fmla="*/ 4119 h 10000"/>
                <a:gd name="connsiteX504" fmla="*/ 1251 w 10385"/>
                <a:gd name="connsiteY504" fmla="*/ 4146 h 10000"/>
                <a:gd name="connsiteX505" fmla="*/ 1262 w 10385"/>
                <a:gd name="connsiteY505" fmla="*/ 4166 h 10000"/>
                <a:gd name="connsiteX506" fmla="*/ 1283 w 10385"/>
                <a:gd name="connsiteY506" fmla="*/ 4180 h 10000"/>
                <a:gd name="connsiteX507" fmla="*/ 1305 w 10385"/>
                <a:gd name="connsiteY507" fmla="*/ 4213 h 10000"/>
                <a:gd name="connsiteX508" fmla="*/ 1337 w 10385"/>
                <a:gd name="connsiteY508" fmla="*/ 4220 h 10000"/>
                <a:gd name="connsiteX509" fmla="*/ 1380 w 10385"/>
                <a:gd name="connsiteY509" fmla="*/ 4240 h 10000"/>
                <a:gd name="connsiteX510" fmla="*/ 438 w 10385"/>
                <a:gd name="connsiteY510" fmla="*/ 4281 h 10000"/>
                <a:gd name="connsiteX511" fmla="*/ 396 w 10385"/>
                <a:gd name="connsiteY511" fmla="*/ 4301 h 10000"/>
                <a:gd name="connsiteX512" fmla="*/ 385 w 10385"/>
                <a:gd name="connsiteY512" fmla="*/ 4382 h 10000"/>
                <a:gd name="connsiteX513" fmla="*/ 2706 w 10385"/>
                <a:gd name="connsiteY513" fmla="*/ 6435 h 10000"/>
                <a:gd name="connsiteX514" fmla="*/ 2802 w 10385"/>
                <a:gd name="connsiteY514" fmla="*/ 6482 h 10000"/>
                <a:gd name="connsiteX515" fmla="*/ 2898 w 10385"/>
                <a:gd name="connsiteY515" fmla="*/ 6516 h 10000"/>
                <a:gd name="connsiteX516" fmla="*/ 3016 w 10385"/>
                <a:gd name="connsiteY516" fmla="*/ 6543 h 10000"/>
                <a:gd name="connsiteX517" fmla="*/ 3112 w 10385"/>
                <a:gd name="connsiteY517" fmla="*/ 6556 h 10000"/>
                <a:gd name="connsiteX518" fmla="*/ 3230 w 10385"/>
                <a:gd name="connsiteY518" fmla="*/ 6563 h 10000"/>
                <a:gd name="connsiteX519" fmla="*/ 3358 w 10385"/>
                <a:gd name="connsiteY519" fmla="*/ 6570 h 10000"/>
                <a:gd name="connsiteX520" fmla="*/ 3476 w 10385"/>
                <a:gd name="connsiteY520" fmla="*/ 6570 h 10000"/>
                <a:gd name="connsiteX521" fmla="*/ 3594 w 10385"/>
                <a:gd name="connsiteY521" fmla="*/ 6563 h 10000"/>
                <a:gd name="connsiteX522" fmla="*/ 3594 w 10385"/>
                <a:gd name="connsiteY522" fmla="*/ 6590 h 10000"/>
                <a:gd name="connsiteX523" fmla="*/ 3572 w 10385"/>
                <a:gd name="connsiteY523" fmla="*/ 6624 h 10000"/>
                <a:gd name="connsiteX524" fmla="*/ 3572 w 10385"/>
                <a:gd name="connsiteY524" fmla="*/ 6651 h 10000"/>
                <a:gd name="connsiteX525" fmla="*/ 3572 w 10385"/>
                <a:gd name="connsiteY525" fmla="*/ 6678 h 10000"/>
                <a:gd name="connsiteX526" fmla="*/ 3561 w 10385"/>
                <a:gd name="connsiteY526" fmla="*/ 6712 h 10000"/>
                <a:gd name="connsiteX527" fmla="*/ 3561 w 10385"/>
                <a:gd name="connsiteY527" fmla="*/ 6739 h 10000"/>
                <a:gd name="connsiteX528" fmla="*/ 3551 w 10385"/>
                <a:gd name="connsiteY528" fmla="*/ 6766 h 10000"/>
                <a:gd name="connsiteX529" fmla="*/ 3551 w 10385"/>
                <a:gd name="connsiteY529" fmla="*/ 6793 h 10000"/>
                <a:gd name="connsiteX530" fmla="*/ 3519 w 10385"/>
                <a:gd name="connsiteY530" fmla="*/ 6989 h 10000"/>
                <a:gd name="connsiteX531" fmla="*/ 3519 w 10385"/>
                <a:gd name="connsiteY531" fmla="*/ 7184 h 10000"/>
                <a:gd name="connsiteX532" fmla="*/ 3529 w 10385"/>
                <a:gd name="connsiteY532" fmla="*/ 7380 h 10000"/>
                <a:gd name="connsiteX533" fmla="*/ 3561 w 10385"/>
                <a:gd name="connsiteY533" fmla="*/ 7576 h 10000"/>
                <a:gd name="connsiteX534" fmla="*/ 3604 w 10385"/>
                <a:gd name="connsiteY534" fmla="*/ 7765 h 10000"/>
                <a:gd name="connsiteX535" fmla="*/ 3668 w 10385"/>
                <a:gd name="connsiteY535" fmla="*/ 7968 h 10000"/>
                <a:gd name="connsiteX536" fmla="*/ 3733 w 10385"/>
                <a:gd name="connsiteY536" fmla="*/ 8157 h 10000"/>
                <a:gd name="connsiteX537" fmla="*/ 3807 w 10385"/>
                <a:gd name="connsiteY537" fmla="*/ 8339 h 10000"/>
                <a:gd name="connsiteX538" fmla="*/ 4096 w 10385"/>
                <a:gd name="connsiteY538" fmla="*/ 8852 h 10000"/>
                <a:gd name="connsiteX539" fmla="*/ 3679 w 10385"/>
                <a:gd name="connsiteY539" fmla="*/ 8832 h 10000"/>
                <a:gd name="connsiteX540" fmla="*/ 3241 w 10385"/>
                <a:gd name="connsiteY540" fmla="*/ 8832 h 10000"/>
                <a:gd name="connsiteX541" fmla="*/ 3027 w 10385"/>
                <a:gd name="connsiteY541" fmla="*/ 8832 h 10000"/>
                <a:gd name="connsiteX542" fmla="*/ 2813 w 10385"/>
                <a:gd name="connsiteY542" fmla="*/ 8845 h 10000"/>
                <a:gd name="connsiteX543" fmla="*/ 2599 w 10385"/>
                <a:gd name="connsiteY543" fmla="*/ 8859 h 10000"/>
                <a:gd name="connsiteX544" fmla="*/ 2374 w 10385"/>
                <a:gd name="connsiteY544" fmla="*/ 8879 h 10000"/>
                <a:gd name="connsiteX545" fmla="*/ 2171 w 10385"/>
                <a:gd name="connsiteY545" fmla="*/ 8906 h 10000"/>
                <a:gd name="connsiteX546" fmla="*/ 1957 w 10385"/>
                <a:gd name="connsiteY546" fmla="*/ 8933 h 10000"/>
                <a:gd name="connsiteX547" fmla="*/ 1754 w 10385"/>
                <a:gd name="connsiteY547" fmla="*/ 8967 h 10000"/>
                <a:gd name="connsiteX548" fmla="*/ 1551 w 10385"/>
                <a:gd name="connsiteY548" fmla="*/ 9014 h 10000"/>
                <a:gd name="connsiteX549" fmla="*/ 1369 w 10385"/>
                <a:gd name="connsiteY549" fmla="*/ 9068 h 10000"/>
                <a:gd name="connsiteX550" fmla="*/ 1176 w 10385"/>
                <a:gd name="connsiteY550" fmla="*/ 9136 h 10000"/>
                <a:gd name="connsiteX551" fmla="*/ 995 w 10385"/>
                <a:gd name="connsiteY551" fmla="*/ 9196 h 10000"/>
                <a:gd name="connsiteX552" fmla="*/ 824 w 10385"/>
                <a:gd name="connsiteY552" fmla="*/ 9278 h 10000"/>
                <a:gd name="connsiteX553" fmla="*/ 791 w 10385"/>
                <a:gd name="connsiteY553" fmla="*/ 9305 h 10000"/>
                <a:gd name="connsiteX554" fmla="*/ 770 w 10385"/>
                <a:gd name="connsiteY554" fmla="*/ 9332 h 10000"/>
                <a:gd name="connsiteX555" fmla="*/ 749 w 10385"/>
                <a:gd name="connsiteY555" fmla="*/ 9359 h 10000"/>
                <a:gd name="connsiteX556" fmla="*/ 727 w 10385"/>
                <a:gd name="connsiteY556" fmla="*/ 9392 h 10000"/>
                <a:gd name="connsiteX557" fmla="*/ 717 w 10385"/>
                <a:gd name="connsiteY557" fmla="*/ 9419 h 10000"/>
                <a:gd name="connsiteX558" fmla="*/ 706 w 10385"/>
                <a:gd name="connsiteY558" fmla="*/ 9446 h 10000"/>
                <a:gd name="connsiteX559" fmla="*/ 706 w 10385"/>
                <a:gd name="connsiteY559" fmla="*/ 9473 h 10000"/>
                <a:gd name="connsiteX560" fmla="*/ 706 w 10385"/>
                <a:gd name="connsiteY560" fmla="*/ 9500 h 10000"/>
                <a:gd name="connsiteX561" fmla="*/ 877 w 10385"/>
                <a:gd name="connsiteY561" fmla="*/ 9534 h 10000"/>
                <a:gd name="connsiteX562" fmla="*/ 1048 w 10385"/>
                <a:gd name="connsiteY562" fmla="*/ 9554 h 10000"/>
                <a:gd name="connsiteX563" fmla="*/ 1219 w 10385"/>
                <a:gd name="connsiteY563" fmla="*/ 9581 h 10000"/>
                <a:gd name="connsiteX564" fmla="*/ 1401 w 10385"/>
                <a:gd name="connsiteY564" fmla="*/ 9588 h 10000"/>
                <a:gd name="connsiteX565" fmla="*/ 1754 w 10385"/>
                <a:gd name="connsiteY565" fmla="*/ 9602 h 10000"/>
                <a:gd name="connsiteX566" fmla="*/ 2118 w 10385"/>
                <a:gd name="connsiteY566" fmla="*/ 9588 h 10000"/>
                <a:gd name="connsiteX567" fmla="*/ 2481 w 10385"/>
                <a:gd name="connsiteY567" fmla="*/ 9575 h 10000"/>
                <a:gd name="connsiteX568" fmla="*/ 2845 w 10385"/>
                <a:gd name="connsiteY568" fmla="*/ 9561 h 10000"/>
                <a:gd name="connsiteX569" fmla="*/ 3198 w 10385"/>
                <a:gd name="connsiteY569" fmla="*/ 9554 h 10000"/>
                <a:gd name="connsiteX570" fmla="*/ 3561 w 10385"/>
                <a:gd name="connsiteY570" fmla="*/ 9561 h 10000"/>
                <a:gd name="connsiteX571" fmla="*/ 3561 w 10385"/>
                <a:gd name="connsiteY571" fmla="*/ 9581 h 10000"/>
                <a:gd name="connsiteX572" fmla="*/ 3572 w 10385"/>
                <a:gd name="connsiteY572" fmla="*/ 9602 h 10000"/>
                <a:gd name="connsiteX573" fmla="*/ 3572 w 10385"/>
                <a:gd name="connsiteY573" fmla="*/ 9615 h 10000"/>
                <a:gd name="connsiteX574" fmla="*/ 3572 w 10385"/>
                <a:gd name="connsiteY574" fmla="*/ 9635 h 10000"/>
                <a:gd name="connsiteX575" fmla="*/ 3594 w 10385"/>
                <a:gd name="connsiteY575" fmla="*/ 9662 h 10000"/>
                <a:gd name="connsiteX576" fmla="*/ 3604 w 10385"/>
                <a:gd name="connsiteY576" fmla="*/ 9683 h 10000"/>
                <a:gd name="connsiteX577" fmla="*/ 3604 w 10385"/>
                <a:gd name="connsiteY577" fmla="*/ 9696 h 10000"/>
                <a:gd name="connsiteX578" fmla="*/ 3626 w 10385"/>
                <a:gd name="connsiteY578" fmla="*/ 9716 h 10000"/>
                <a:gd name="connsiteX579" fmla="*/ 3647 w 10385"/>
                <a:gd name="connsiteY579" fmla="*/ 9743 h 10000"/>
                <a:gd name="connsiteX580" fmla="*/ 3679 w 10385"/>
                <a:gd name="connsiteY580" fmla="*/ 9764 h 10000"/>
                <a:gd name="connsiteX581" fmla="*/ 3711 w 10385"/>
                <a:gd name="connsiteY581" fmla="*/ 9784 h 10000"/>
                <a:gd name="connsiteX582" fmla="*/ 3733 w 10385"/>
                <a:gd name="connsiteY582" fmla="*/ 9797 h 10000"/>
                <a:gd name="connsiteX583" fmla="*/ 3775 w 10385"/>
                <a:gd name="connsiteY583" fmla="*/ 9818 h 10000"/>
                <a:gd name="connsiteX584" fmla="*/ 3807 w 10385"/>
                <a:gd name="connsiteY584" fmla="*/ 9838 h 10000"/>
                <a:gd name="connsiteX585" fmla="*/ 3850 w 10385"/>
                <a:gd name="connsiteY585" fmla="*/ 9845 h 10000"/>
                <a:gd name="connsiteX586" fmla="*/ 3882 w 10385"/>
                <a:gd name="connsiteY586" fmla="*/ 9865 h 10000"/>
                <a:gd name="connsiteX587" fmla="*/ 3914 w 10385"/>
                <a:gd name="connsiteY587" fmla="*/ 9865 h 10000"/>
                <a:gd name="connsiteX588" fmla="*/ 3925 w 10385"/>
                <a:gd name="connsiteY588" fmla="*/ 9872 h 10000"/>
                <a:gd name="connsiteX589" fmla="*/ 3936 w 10385"/>
                <a:gd name="connsiteY589" fmla="*/ 9872 h 10000"/>
                <a:gd name="connsiteX590" fmla="*/ 3957 w 10385"/>
                <a:gd name="connsiteY590" fmla="*/ 9872 h 10000"/>
                <a:gd name="connsiteX591" fmla="*/ 3968 w 10385"/>
                <a:gd name="connsiteY591" fmla="*/ 9872 h 10000"/>
                <a:gd name="connsiteX592" fmla="*/ 3979 w 10385"/>
                <a:gd name="connsiteY592" fmla="*/ 9872 h 10000"/>
                <a:gd name="connsiteX593" fmla="*/ 4000 w 10385"/>
                <a:gd name="connsiteY593" fmla="*/ 9872 h 10000"/>
                <a:gd name="connsiteX594" fmla="*/ 4011 w 10385"/>
                <a:gd name="connsiteY594" fmla="*/ 9872 h 10000"/>
                <a:gd name="connsiteX595" fmla="*/ 4043 w 10385"/>
                <a:gd name="connsiteY595" fmla="*/ 9892 h 10000"/>
                <a:gd name="connsiteX596" fmla="*/ 4064 w 10385"/>
                <a:gd name="connsiteY596" fmla="*/ 9899 h 10000"/>
                <a:gd name="connsiteX597" fmla="*/ 4096 w 10385"/>
                <a:gd name="connsiteY597" fmla="*/ 9905 h 10000"/>
                <a:gd name="connsiteX598" fmla="*/ 4128 w 10385"/>
                <a:gd name="connsiteY598" fmla="*/ 9905 h 10000"/>
                <a:gd name="connsiteX599" fmla="*/ 4171 w 10385"/>
                <a:gd name="connsiteY599" fmla="*/ 9905 h 10000"/>
                <a:gd name="connsiteX600" fmla="*/ 4203 w 10385"/>
                <a:gd name="connsiteY600" fmla="*/ 9919 h 10000"/>
                <a:gd name="connsiteX601" fmla="*/ 4246 w 10385"/>
                <a:gd name="connsiteY601" fmla="*/ 9926 h 10000"/>
                <a:gd name="connsiteX602" fmla="*/ 4257 w 10385"/>
                <a:gd name="connsiteY602" fmla="*/ 9946 h 10000"/>
                <a:gd name="connsiteX603" fmla="*/ 4332 w 10385"/>
                <a:gd name="connsiteY603" fmla="*/ 9953 h 10000"/>
                <a:gd name="connsiteX604" fmla="*/ 4385 w 10385"/>
                <a:gd name="connsiteY604" fmla="*/ 9966 h 10000"/>
                <a:gd name="connsiteX605" fmla="*/ 4460 w 10385"/>
                <a:gd name="connsiteY605" fmla="*/ 9973 h 10000"/>
                <a:gd name="connsiteX606" fmla="*/ 4513 w 10385"/>
                <a:gd name="connsiteY606" fmla="*/ 9973 h 10000"/>
                <a:gd name="connsiteX607" fmla="*/ 4588 w 10385"/>
                <a:gd name="connsiteY607" fmla="*/ 9980 h 10000"/>
                <a:gd name="connsiteX608" fmla="*/ 4663 w 10385"/>
                <a:gd name="connsiteY608" fmla="*/ 9993 h 10000"/>
                <a:gd name="connsiteX609" fmla="*/ 4717 w 10385"/>
                <a:gd name="connsiteY609" fmla="*/ 9993 h 10000"/>
                <a:gd name="connsiteX610" fmla="*/ 4791 w 10385"/>
                <a:gd name="connsiteY610" fmla="*/ 10000 h 10000"/>
                <a:gd name="connsiteX0" fmla="*/ 4395 w 9989"/>
                <a:gd name="connsiteY0" fmla="*/ 10000 h 10000"/>
                <a:gd name="connsiteX1" fmla="*/ 4470 w 9989"/>
                <a:gd name="connsiteY1" fmla="*/ 10000 h 10000"/>
                <a:gd name="connsiteX2" fmla="*/ 4556 w 9989"/>
                <a:gd name="connsiteY2" fmla="*/ 10000 h 10000"/>
                <a:gd name="connsiteX3" fmla="*/ 4641 w 9989"/>
                <a:gd name="connsiteY3" fmla="*/ 9993 h 10000"/>
                <a:gd name="connsiteX4" fmla="*/ 4727 w 9989"/>
                <a:gd name="connsiteY4" fmla="*/ 9993 h 10000"/>
                <a:gd name="connsiteX5" fmla="*/ 4802 w 9989"/>
                <a:gd name="connsiteY5" fmla="*/ 9993 h 10000"/>
                <a:gd name="connsiteX6" fmla="*/ 4887 w 9989"/>
                <a:gd name="connsiteY6" fmla="*/ 9980 h 10000"/>
                <a:gd name="connsiteX7" fmla="*/ 4973 w 9989"/>
                <a:gd name="connsiteY7" fmla="*/ 9980 h 10000"/>
                <a:gd name="connsiteX8" fmla="*/ 5059 w 9989"/>
                <a:gd name="connsiteY8" fmla="*/ 9980 h 10000"/>
                <a:gd name="connsiteX9" fmla="*/ 5112 w 9989"/>
                <a:gd name="connsiteY9" fmla="*/ 9973 h 10000"/>
                <a:gd name="connsiteX10" fmla="*/ 5165 w 9989"/>
                <a:gd name="connsiteY10" fmla="*/ 9966 h 10000"/>
                <a:gd name="connsiteX11" fmla="*/ 5208 w 9989"/>
                <a:gd name="connsiteY11" fmla="*/ 9953 h 10000"/>
                <a:gd name="connsiteX12" fmla="*/ 5262 w 9989"/>
                <a:gd name="connsiteY12" fmla="*/ 9953 h 10000"/>
                <a:gd name="connsiteX13" fmla="*/ 5305 w 9989"/>
                <a:gd name="connsiteY13" fmla="*/ 9946 h 10000"/>
                <a:gd name="connsiteX14" fmla="*/ 5347 w 9989"/>
                <a:gd name="connsiteY14" fmla="*/ 9946 h 10000"/>
                <a:gd name="connsiteX15" fmla="*/ 5390 w 9989"/>
                <a:gd name="connsiteY15" fmla="*/ 9946 h 10000"/>
                <a:gd name="connsiteX16" fmla="*/ 5454 w 9989"/>
                <a:gd name="connsiteY16" fmla="*/ 9939 h 10000"/>
                <a:gd name="connsiteX17" fmla="*/ 5476 w 9989"/>
                <a:gd name="connsiteY17" fmla="*/ 9926 h 10000"/>
                <a:gd name="connsiteX18" fmla="*/ 5508 w 9989"/>
                <a:gd name="connsiteY18" fmla="*/ 9926 h 10000"/>
                <a:gd name="connsiteX19" fmla="*/ 5540 w 9989"/>
                <a:gd name="connsiteY19" fmla="*/ 9919 h 10000"/>
                <a:gd name="connsiteX20" fmla="*/ 5561 w 9989"/>
                <a:gd name="connsiteY20" fmla="*/ 9919 h 10000"/>
                <a:gd name="connsiteX21" fmla="*/ 5593 w 9989"/>
                <a:gd name="connsiteY21" fmla="*/ 9919 h 10000"/>
                <a:gd name="connsiteX22" fmla="*/ 5625 w 9989"/>
                <a:gd name="connsiteY22" fmla="*/ 9919 h 10000"/>
                <a:gd name="connsiteX23" fmla="*/ 5647 w 9989"/>
                <a:gd name="connsiteY23" fmla="*/ 9919 h 10000"/>
                <a:gd name="connsiteX24" fmla="*/ 5679 w 9989"/>
                <a:gd name="connsiteY24" fmla="*/ 9905 h 10000"/>
                <a:gd name="connsiteX25" fmla="*/ 5754 w 9989"/>
                <a:gd name="connsiteY25" fmla="*/ 9892 h 10000"/>
                <a:gd name="connsiteX26" fmla="*/ 5839 w 9989"/>
                <a:gd name="connsiteY26" fmla="*/ 9878 h 10000"/>
                <a:gd name="connsiteX27" fmla="*/ 5914 w 9989"/>
                <a:gd name="connsiteY27" fmla="*/ 9851 h 10000"/>
                <a:gd name="connsiteX28" fmla="*/ 5978 w 9989"/>
                <a:gd name="connsiteY28" fmla="*/ 9838 h 10000"/>
                <a:gd name="connsiteX29" fmla="*/ 6053 w 9989"/>
                <a:gd name="connsiteY29" fmla="*/ 9811 h 10000"/>
                <a:gd name="connsiteX30" fmla="*/ 6128 w 9989"/>
                <a:gd name="connsiteY30" fmla="*/ 9784 h 10000"/>
                <a:gd name="connsiteX31" fmla="*/ 6182 w 9989"/>
                <a:gd name="connsiteY31" fmla="*/ 9743 h 10000"/>
                <a:gd name="connsiteX32" fmla="*/ 6246 w 9989"/>
                <a:gd name="connsiteY32" fmla="*/ 9716 h 10000"/>
                <a:gd name="connsiteX33" fmla="*/ 6256 w 9989"/>
                <a:gd name="connsiteY33" fmla="*/ 9669 h 10000"/>
                <a:gd name="connsiteX34" fmla="*/ 6256 w 9989"/>
                <a:gd name="connsiteY34" fmla="*/ 9629 h 10000"/>
                <a:gd name="connsiteX35" fmla="*/ 6246 w 9989"/>
                <a:gd name="connsiteY35" fmla="*/ 9581 h 10000"/>
                <a:gd name="connsiteX36" fmla="*/ 6214 w 9989"/>
                <a:gd name="connsiteY36" fmla="*/ 9534 h 10000"/>
                <a:gd name="connsiteX37" fmla="*/ 6182 w 9989"/>
                <a:gd name="connsiteY37" fmla="*/ 9500 h 10000"/>
                <a:gd name="connsiteX38" fmla="*/ 6139 w 9989"/>
                <a:gd name="connsiteY38" fmla="*/ 9460 h 10000"/>
                <a:gd name="connsiteX39" fmla="*/ 6085 w 9989"/>
                <a:gd name="connsiteY39" fmla="*/ 9426 h 10000"/>
                <a:gd name="connsiteX40" fmla="*/ 6032 w 9989"/>
                <a:gd name="connsiteY40" fmla="*/ 9399 h 10000"/>
                <a:gd name="connsiteX41" fmla="*/ 5968 w 9989"/>
                <a:gd name="connsiteY41" fmla="*/ 9392 h 10000"/>
                <a:gd name="connsiteX42" fmla="*/ 5914 w 9989"/>
                <a:gd name="connsiteY42" fmla="*/ 9372 h 10000"/>
                <a:gd name="connsiteX43" fmla="*/ 5850 w 9989"/>
                <a:gd name="connsiteY43" fmla="*/ 9352 h 10000"/>
                <a:gd name="connsiteX44" fmla="*/ 5786 w 9989"/>
                <a:gd name="connsiteY44" fmla="*/ 9332 h 10000"/>
                <a:gd name="connsiteX45" fmla="*/ 5722 w 9989"/>
                <a:gd name="connsiteY45" fmla="*/ 9325 h 10000"/>
                <a:gd name="connsiteX46" fmla="*/ 5647 w 9989"/>
                <a:gd name="connsiteY46" fmla="*/ 9305 h 10000"/>
                <a:gd name="connsiteX47" fmla="*/ 5593 w 9989"/>
                <a:gd name="connsiteY47" fmla="*/ 9291 h 10000"/>
                <a:gd name="connsiteX48" fmla="*/ 5518 w 9989"/>
                <a:gd name="connsiteY48" fmla="*/ 9278 h 10000"/>
                <a:gd name="connsiteX49" fmla="*/ 5497 w 9989"/>
                <a:gd name="connsiteY49" fmla="*/ 9271 h 10000"/>
                <a:gd name="connsiteX50" fmla="*/ 5465 w 9989"/>
                <a:gd name="connsiteY50" fmla="*/ 9271 h 10000"/>
                <a:gd name="connsiteX51" fmla="*/ 5433 w 9989"/>
                <a:gd name="connsiteY51" fmla="*/ 9271 h 10000"/>
                <a:gd name="connsiteX52" fmla="*/ 5422 w 9989"/>
                <a:gd name="connsiteY52" fmla="*/ 9264 h 10000"/>
                <a:gd name="connsiteX53" fmla="*/ 5390 w 9989"/>
                <a:gd name="connsiteY53" fmla="*/ 9264 h 10000"/>
                <a:gd name="connsiteX54" fmla="*/ 5358 w 9989"/>
                <a:gd name="connsiteY54" fmla="*/ 9264 h 10000"/>
                <a:gd name="connsiteX55" fmla="*/ 5347 w 9989"/>
                <a:gd name="connsiteY55" fmla="*/ 9251 h 10000"/>
                <a:gd name="connsiteX56" fmla="*/ 5315 w 9989"/>
                <a:gd name="connsiteY56" fmla="*/ 9244 h 10000"/>
                <a:gd name="connsiteX57" fmla="*/ 5315 w 9989"/>
                <a:gd name="connsiteY57" fmla="*/ 9223 h 10000"/>
                <a:gd name="connsiteX58" fmla="*/ 5337 w 9989"/>
                <a:gd name="connsiteY58" fmla="*/ 9196 h 10000"/>
                <a:gd name="connsiteX59" fmla="*/ 5337 w 9989"/>
                <a:gd name="connsiteY59" fmla="*/ 9176 h 10000"/>
                <a:gd name="connsiteX60" fmla="*/ 5347 w 9989"/>
                <a:gd name="connsiteY60" fmla="*/ 9163 h 10000"/>
                <a:gd name="connsiteX61" fmla="*/ 5347 w 9989"/>
                <a:gd name="connsiteY61" fmla="*/ 9142 h 10000"/>
                <a:gd name="connsiteX62" fmla="*/ 5358 w 9989"/>
                <a:gd name="connsiteY62" fmla="*/ 9122 h 10000"/>
                <a:gd name="connsiteX63" fmla="*/ 5379 w 9989"/>
                <a:gd name="connsiteY63" fmla="*/ 9095 h 10000"/>
                <a:gd name="connsiteX64" fmla="*/ 5379 w 9989"/>
                <a:gd name="connsiteY64" fmla="*/ 9082 h 10000"/>
                <a:gd name="connsiteX65" fmla="*/ 5433 w 9989"/>
                <a:gd name="connsiteY65" fmla="*/ 8953 h 10000"/>
                <a:gd name="connsiteX66" fmla="*/ 5497 w 9989"/>
                <a:gd name="connsiteY66" fmla="*/ 8832 h 10000"/>
                <a:gd name="connsiteX67" fmla="*/ 5540 w 9989"/>
                <a:gd name="connsiteY67" fmla="*/ 8724 h 10000"/>
                <a:gd name="connsiteX68" fmla="*/ 5583 w 9989"/>
                <a:gd name="connsiteY68" fmla="*/ 8602 h 10000"/>
                <a:gd name="connsiteX69" fmla="*/ 5625 w 9989"/>
                <a:gd name="connsiteY69" fmla="*/ 8494 h 10000"/>
                <a:gd name="connsiteX70" fmla="*/ 5647 w 9989"/>
                <a:gd name="connsiteY70" fmla="*/ 8379 h 10000"/>
                <a:gd name="connsiteX71" fmla="*/ 5668 w 9989"/>
                <a:gd name="connsiteY71" fmla="*/ 8258 h 10000"/>
                <a:gd name="connsiteX72" fmla="*/ 5679 w 9989"/>
                <a:gd name="connsiteY72" fmla="*/ 8143 h 10000"/>
                <a:gd name="connsiteX73" fmla="*/ 5690 w 9989"/>
                <a:gd name="connsiteY73" fmla="*/ 8028 h 10000"/>
                <a:gd name="connsiteX74" fmla="*/ 5722 w 9989"/>
                <a:gd name="connsiteY74" fmla="*/ 7927 h 10000"/>
                <a:gd name="connsiteX75" fmla="*/ 5722 w 9989"/>
                <a:gd name="connsiteY75" fmla="*/ 7833 h 10000"/>
                <a:gd name="connsiteX76" fmla="*/ 5743 w 9989"/>
                <a:gd name="connsiteY76" fmla="*/ 7731 h 10000"/>
                <a:gd name="connsiteX77" fmla="*/ 5743 w 9989"/>
                <a:gd name="connsiteY77" fmla="*/ 7630 h 10000"/>
                <a:gd name="connsiteX78" fmla="*/ 5754 w 9989"/>
                <a:gd name="connsiteY78" fmla="*/ 7529 h 10000"/>
                <a:gd name="connsiteX79" fmla="*/ 5754 w 9989"/>
                <a:gd name="connsiteY79" fmla="*/ 7441 h 10000"/>
                <a:gd name="connsiteX80" fmla="*/ 5764 w 9989"/>
                <a:gd name="connsiteY80" fmla="*/ 7340 h 10000"/>
                <a:gd name="connsiteX81" fmla="*/ 5754 w 9989"/>
                <a:gd name="connsiteY81" fmla="*/ 7191 h 10000"/>
                <a:gd name="connsiteX82" fmla="*/ 5743 w 9989"/>
                <a:gd name="connsiteY82" fmla="*/ 7043 h 10000"/>
                <a:gd name="connsiteX83" fmla="*/ 5722 w 9989"/>
                <a:gd name="connsiteY83" fmla="*/ 6901 h 10000"/>
                <a:gd name="connsiteX84" fmla="*/ 5711 w 9989"/>
                <a:gd name="connsiteY84" fmla="*/ 6752 h 10000"/>
                <a:gd name="connsiteX85" fmla="*/ 5690 w 9989"/>
                <a:gd name="connsiteY85" fmla="*/ 6610 h 10000"/>
                <a:gd name="connsiteX86" fmla="*/ 5711 w 9989"/>
                <a:gd name="connsiteY86" fmla="*/ 6469 h 10000"/>
                <a:gd name="connsiteX87" fmla="*/ 5743 w 9989"/>
                <a:gd name="connsiteY87" fmla="*/ 6327 h 10000"/>
                <a:gd name="connsiteX88" fmla="*/ 5807 w 9989"/>
                <a:gd name="connsiteY88" fmla="*/ 6172 h 10000"/>
                <a:gd name="connsiteX89" fmla="*/ 5839 w 9989"/>
                <a:gd name="connsiteY89" fmla="*/ 6090 h 10000"/>
                <a:gd name="connsiteX90" fmla="*/ 5914 w 9989"/>
                <a:gd name="connsiteY90" fmla="*/ 6009 h 10000"/>
                <a:gd name="connsiteX91" fmla="*/ 5978 w 9989"/>
                <a:gd name="connsiteY91" fmla="*/ 5935 h 10000"/>
                <a:gd name="connsiteX92" fmla="*/ 6075 w 9989"/>
                <a:gd name="connsiteY92" fmla="*/ 5861 h 10000"/>
                <a:gd name="connsiteX93" fmla="*/ 6171 w 9989"/>
                <a:gd name="connsiteY93" fmla="*/ 5800 h 10000"/>
                <a:gd name="connsiteX94" fmla="*/ 6278 w 9989"/>
                <a:gd name="connsiteY94" fmla="*/ 5726 h 10000"/>
                <a:gd name="connsiteX95" fmla="*/ 6363 w 9989"/>
                <a:gd name="connsiteY95" fmla="*/ 5652 h 10000"/>
                <a:gd name="connsiteX96" fmla="*/ 6460 w 9989"/>
                <a:gd name="connsiteY96" fmla="*/ 5584 h 10000"/>
                <a:gd name="connsiteX97" fmla="*/ 6513 w 9989"/>
                <a:gd name="connsiteY97" fmla="*/ 5517 h 10000"/>
                <a:gd name="connsiteX98" fmla="*/ 6567 w 9989"/>
                <a:gd name="connsiteY98" fmla="*/ 5429 h 10000"/>
                <a:gd name="connsiteX99" fmla="*/ 6588 w 9989"/>
                <a:gd name="connsiteY99" fmla="*/ 5361 h 10000"/>
                <a:gd name="connsiteX100" fmla="*/ 6609 w 9989"/>
                <a:gd name="connsiteY100" fmla="*/ 5287 h 10000"/>
                <a:gd name="connsiteX101" fmla="*/ 6609 w 9989"/>
                <a:gd name="connsiteY101" fmla="*/ 5206 h 10000"/>
                <a:gd name="connsiteX102" fmla="*/ 6588 w 9989"/>
                <a:gd name="connsiteY102" fmla="*/ 5125 h 10000"/>
                <a:gd name="connsiteX103" fmla="*/ 6567 w 9989"/>
                <a:gd name="connsiteY103" fmla="*/ 5037 h 10000"/>
                <a:gd name="connsiteX104" fmla="*/ 6513 w 9989"/>
                <a:gd name="connsiteY104" fmla="*/ 4956 h 10000"/>
                <a:gd name="connsiteX105" fmla="*/ 6492 w 9989"/>
                <a:gd name="connsiteY105" fmla="*/ 4922 h 10000"/>
                <a:gd name="connsiteX106" fmla="*/ 6460 w 9989"/>
                <a:gd name="connsiteY106" fmla="*/ 4882 h 10000"/>
                <a:gd name="connsiteX107" fmla="*/ 6449 w 9989"/>
                <a:gd name="connsiteY107" fmla="*/ 4848 h 10000"/>
                <a:gd name="connsiteX108" fmla="*/ 6449 w 9989"/>
                <a:gd name="connsiteY108" fmla="*/ 4801 h 10000"/>
                <a:gd name="connsiteX109" fmla="*/ 6460 w 9989"/>
                <a:gd name="connsiteY109" fmla="*/ 4767 h 10000"/>
                <a:gd name="connsiteX110" fmla="*/ 6460 w 9989"/>
                <a:gd name="connsiteY110" fmla="*/ 4733 h 10000"/>
                <a:gd name="connsiteX111" fmla="*/ 6470 w 9989"/>
                <a:gd name="connsiteY111" fmla="*/ 4686 h 10000"/>
                <a:gd name="connsiteX112" fmla="*/ 6470 w 9989"/>
                <a:gd name="connsiteY112" fmla="*/ 4646 h 10000"/>
                <a:gd name="connsiteX113" fmla="*/ 6534 w 9989"/>
                <a:gd name="connsiteY113" fmla="*/ 4619 h 10000"/>
                <a:gd name="connsiteX114" fmla="*/ 6588 w 9989"/>
                <a:gd name="connsiteY114" fmla="*/ 4605 h 10000"/>
                <a:gd name="connsiteX115" fmla="*/ 6652 w 9989"/>
                <a:gd name="connsiteY115" fmla="*/ 4564 h 10000"/>
                <a:gd name="connsiteX116" fmla="*/ 6706 w 9989"/>
                <a:gd name="connsiteY116" fmla="*/ 4537 h 10000"/>
                <a:gd name="connsiteX117" fmla="*/ 6759 w 9989"/>
                <a:gd name="connsiteY117" fmla="*/ 4510 h 10000"/>
                <a:gd name="connsiteX118" fmla="*/ 6823 w 9989"/>
                <a:gd name="connsiteY118" fmla="*/ 4477 h 10000"/>
                <a:gd name="connsiteX119" fmla="*/ 6877 w 9989"/>
                <a:gd name="connsiteY119" fmla="*/ 4450 h 10000"/>
                <a:gd name="connsiteX120" fmla="*/ 6941 w 9989"/>
                <a:gd name="connsiteY120" fmla="*/ 4423 h 10000"/>
                <a:gd name="connsiteX121" fmla="*/ 6962 w 9989"/>
                <a:gd name="connsiteY121" fmla="*/ 4396 h 10000"/>
                <a:gd name="connsiteX122" fmla="*/ 6994 w 9989"/>
                <a:gd name="connsiteY122" fmla="*/ 4369 h 10000"/>
                <a:gd name="connsiteX123" fmla="*/ 7026 w 9989"/>
                <a:gd name="connsiteY123" fmla="*/ 4348 h 10000"/>
                <a:gd name="connsiteX124" fmla="*/ 7048 w 9989"/>
                <a:gd name="connsiteY124" fmla="*/ 4328 h 10000"/>
                <a:gd name="connsiteX125" fmla="*/ 7080 w 9989"/>
                <a:gd name="connsiteY125" fmla="*/ 4308 h 10000"/>
                <a:gd name="connsiteX126" fmla="*/ 7112 w 9989"/>
                <a:gd name="connsiteY126" fmla="*/ 4294 h 10000"/>
                <a:gd name="connsiteX127" fmla="*/ 7155 w 9989"/>
                <a:gd name="connsiteY127" fmla="*/ 4274 h 10000"/>
                <a:gd name="connsiteX128" fmla="*/ 7198 w 9989"/>
                <a:gd name="connsiteY128" fmla="*/ 4254 h 10000"/>
                <a:gd name="connsiteX129" fmla="*/ 7369 w 9989"/>
                <a:gd name="connsiteY129" fmla="*/ 4173 h 10000"/>
                <a:gd name="connsiteX130" fmla="*/ 7540 w 9989"/>
                <a:gd name="connsiteY130" fmla="*/ 4099 h 10000"/>
                <a:gd name="connsiteX131" fmla="*/ 7722 w 9989"/>
                <a:gd name="connsiteY131" fmla="*/ 4031 h 10000"/>
                <a:gd name="connsiteX132" fmla="*/ 7893 w 9989"/>
                <a:gd name="connsiteY132" fmla="*/ 3943 h 10000"/>
                <a:gd name="connsiteX133" fmla="*/ 7968 w 9989"/>
                <a:gd name="connsiteY133" fmla="*/ 3903 h 10000"/>
                <a:gd name="connsiteX134" fmla="*/ 8032 w 9989"/>
                <a:gd name="connsiteY134" fmla="*/ 3856 h 10000"/>
                <a:gd name="connsiteX135" fmla="*/ 8096 w 9989"/>
                <a:gd name="connsiteY135" fmla="*/ 3801 h 10000"/>
                <a:gd name="connsiteX136" fmla="*/ 8139 w 9989"/>
                <a:gd name="connsiteY136" fmla="*/ 3747 h 10000"/>
                <a:gd name="connsiteX137" fmla="*/ 8182 w 9989"/>
                <a:gd name="connsiteY137" fmla="*/ 3693 h 10000"/>
                <a:gd name="connsiteX138" fmla="*/ 8192 w 9989"/>
                <a:gd name="connsiteY138" fmla="*/ 3626 h 10000"/>
                <a:gd name="connsiteX139" fmla="*/ 8203 w 9989"/>
                <a:gd name="connsiteY139" fmla="*/ 3565 h 10000"/>
                <a:gd name="connsiteX140" fmla="*/ 8203 w 9989"/>
                <a:gd name="connsiteY140" fmla="*/ 3491 h 10000"/>
                <a:gd name="connsiteX141" fmla="*/ 8192 w 9989"/>
                <a:gd name="connsiteY141" fmla="*/ 3484 h 10000"/>
                <a:gd name="connsiteX142" fmla="*/ 8192 w 9989"/>
                <a:gd name="connsiteY142" fmla="*/ 3484 h 10000"/>
                <a:gd name="connsiteX143" fmla="*/ 8182 w 9989"/>
                <a:gd name="connsiteY143" fmla="*/ 3471 h 10000"/>
                <a:gd name="connsiteX144" fmla="*/ 8182 w 9989"/>
                <a:gd name="connsiteY144" fmla="*/ 3464 h 10000"/>
                <a:gd name="connsiteX145" fmla="*/ 8182 w 9989"/>
                <a:gd name="connsiteY145" fmla="*/ 3450 h 10000"/>
                <a:gd name="connsiteX146" fmla="*/ 8182 w 9989"/>
                <a:gd name="connsiteY146" fmla="*/ 3444 h 10000"/>
                <a:gd name="connsiteX147" fmla="*/ 8182 w 9989"/>
                <a:gd name="connsiteY147" fmla="*/ 3437 h 10000"/>
                <a:gd name="connsiteX148" fmla="*/ 8192 w 9989"/>
                <a:gd name="connsiteY148" fmla="*/ 3423 h 10000"/>
                <a:gd name="connsiteX149" fmla="*/ 8278 w 9989"/>
                <a:gd name="connsiteY149" fmla="*/ 3437 h 10000"/>
                <a:gd name="connsiteX150" fmla="*/ 8363 w 9989"/>
                <a:gd name="connsiteY150" fmla="*/ 3444 h 10000"/>
                <a:gd name="connsiteX151" fmla="*/ 8470 w 9989"/>
                <a:gd name="connsiteY151" fmla="*/ 3444 h 10000"/>
                <a:gd name="connsiteX152" fmla="*/ 8556 w 9989"/>
                <a:gd name="connsiteY152" fmla="*/ 3437 h 10000"/>
                <a:gd name="connsiteX153" fmla="*/ 8641 w 9989"/>
                <a:gd name="connsiteY153" fmla="*/ 3423 h 10000"/>
                <a:gd name="connsiteX154" fmla="*/ 8727 w 9989"/>
                <a:gd name="connsiteY154" fmla="*/ 3417 h 10000"/>
                <a:gd name="connsiteX155" fmla="*/ 8813 w 9989"/>
                <a:gd name="connsiteY155" fmla="*/ 3410 h 10000"/>
                <a:gd name="connsiteX156" fmla="*/ 8898 w 9989"/>
                <a:gd name="connsiteY156" fmla="*/ 3390 h 10000"/>
                <a:gd name="connsiteX157" fmla="*/ 8941 w 9989"/>
                <a:gd name="connsiteY157" fmla="*/ 3369 h 10000"/>
                <a:gd name="connsiteX158" fmla="*/ 8984 w 9989"/>
                <a:gd name="connsiteY158" fmla="*/ 3363 h 10000"/>
                <a:gd name="connsiteX159" fmla="*/ 9016 w 9989"/>
                <a:gd name="connsiteY159" fmla="*/ 3342 h 10000"/>
                <a:gd name="connsiteX160" fmla="*/ 9059 w 9989"/>
                <a:gd name="connsiteY160" fmla="*/ 3336 h 10000"/>
                <a:gd name="connsiteX161" fmla="*/ 9091 w 9989"/>
                <a:gd name="connsiteY161" fmla="*/ 3315 h 10000"/>
                <a:gd name="connsiteX162" fmla="*/ 9123 w 9989"/>
                <a:gd name="connsiteY162" fmla="*/ 3309 h 10000"/>
                <a:gd name="connsiteX163" fmla="*/ 9144 w 9989"/>
                <a:gd name="connsiteY163" fmla="*/ 3302 h 10000"/>
                <a:gd name="connsiteX164" fmla="*/ 9176 w 9989"/>
                <a:gd name="connsiteY164" fmla="*/ 3282 h 10000"/>
                <a:gd name="connsiteX165" fmla="*/ 9230 w 9989"/>
                <a:gd name="connsiteY165" fmla="*/ 3241 h 10000"/>
                <a:gd name="connsiteX166" fmla="*/ 9294 w 9989"/>
                <a:gd name="connsiteY166" fmla="*/ 3207 h 10000"/>
                <a:gd name="connsiteX167" fmla="*/ 9337 w 9989"/>
                <a:gd name="connsiteY167" fmla="*/ 3160 h 10000"/>
                <a:gd name="connsiteX168" fmla="*/ 9369 w 9989"/>
                <a:gd name="connsiteY168" fmla="*/ 3120 h 10000"/>
                <a:gd name="connsiteX169" fmla="*/ 9390 w 9989"/>
                <a:gd name="connsiteY169" fmla="*/ 3059 h 10000"/>
                <a:gd name="connsiteX170" fmla="*/ 9390 w 9989"/>
                <a:gd name="connsiteY170" fmla="*/ 3018 h 10000"/>
                <a:gd name="connsiteX171" fmla="*/ 9390 w 9989"/>
                <a:gd name="connsiteY171" fmla="*/ 2964 h 10000"/>
                <a:gd name="connsiteX172" fmla="*/ 9390 w 9989"/>
                <a:gd name="connsiteY172" fmla="*/ 2903 h 10000"/>
                <a:gd name="connsiteX173" fmla="*/ 9379 w 9989"/>
                <a:gd name="connsiteY173" fmla="*/ 2876 h 10000"/>
                <a:gd name="connsiteX174" fmla="*/ 9347 w 9989"/>
                <a:gd name="connsiteY174" fmla="*/ 2849 h 10000"/>
                <a:gd name="connsiteX175" fmla="*/ 9337 w 9989"/>
                <a:gd name="connsiteY175" fmla="*/ 2836 h 10000"/>
                <a:gd name="connsiteX176" fmla="*/ 9305 w 9989"/>
                <a:gd name="connsiteY176" fmla="*/ 2809 h 10000"/>
                <a:gd name="connsiteX177" fmla="*/ 9294 w 9989"/>
                <a:gd name="connsiteY177" fmla="*/ 2789 h 10000"/>
                <a:gd name="connsiteX178" fmla="*/ 9262 w 9989"/>
                <a:gd name="connsiteY178" fmla="*/ 2762 h 10000"/>
                <a:gd name="connsiteX179" fmla="*/ 9230 w 9989"/>
                <a:gd name="connsiteY179" fmla="*/ 2741 h 10000"/>
                <a:gd name="connsiteX180" fmla="*/ 9208 w 9989"/>
                <a:gd name="connsiteY180" fmla="*/ 2714 h 10000"/>
                <a:gd name="connsiteX181" fmla="*/ 9230 w 9989"/>
                <a:gd name="connsiteY181" fmla="*/ 2687 h 10000"/>
                <a:gd name="connsiteX182" fmla="*/ 9251 w 9989"/>
                <a:gd name="connsiteY182" fmla="*/ 2654 h 10000"/>
                <a:gd name="connsiteX183" fmla="*/ 9262 w 9989"/>
                <a:gd name="connsiteY183" fmla="*/ 2627 h 10000"/>
                <a:gd name="connsiteX184" fmla="*/ 9262 w 9989"/>
                <a:gd name="connsiteY184" fmla="*/ 2586 h 10000"/>
                <a:gd name="connsiteX185" fmla="*/ 9272 w 9989"/>
                <a:gd name="connsiteY185" fmla="*/ 2559 h 10000"/>
                <a:gd name="connsiteX186" fmla="*/ 9294 w 9989"/>
                <a:gd name="connsiteY186" fmla="*/ 2525 h 10000"/>
                <a:gd name="connsiteX187" fmla="*/ 9315 w 9989"/>
                <a:gd name="connsiteY187" fmla="*/ 2498 h 10000"/>
                <a:gd name="connsiteX188" fmla="*/ 9347 w 9989"/>
                <a:gd name="connsiteY188" fmla="*/ 2471 h 10000"/>
                <a:gd name="connsiteX189" fmla="*/ 9411 w 9989"/>
                <a:gd name="connsiteY189" fmla="*/ 2397 h 10000"/>
                <a:gd name="connsiteX190" fmla="*/ 9465 w 9989"/>
                <a:gd name="connsiteY190" fmla="*/ 2330 h 10000"/>
                <a:gd name="connsiteX191" fmla="*/ 9540 w 9989"/>
                <a:gd name="connsiteY191" fmla="*/ 2275 h 10000"/>
                <a:gd name="connsiteX192" fmla="*/ 9625 w 9989"/>
                <a:gd name="connsiteY192" fmla="*/ 2215 h 10000"/>
                <a:gd name="connsiteX193" fmla="*/ 9700 w 9989"/>
                <a:gd name="connsiteY193" fmla="*/ 2161 h 10000"/>
                <a:gd name="connsiteX194" fmla="*/ 9786 w 9989"/>
                <a:gd name="connsiteY194" fmla="*/ 2093 h 10000"/>
                <a:gd name="connsiteX195" fmla="*/ 9850 w 9989"/>
                <a:gd name="connsiteY195" fmla="*/ 2039 h 10000"/>
                <a:gd name="connsiteX196" fmla="*/ 9925 w 9989"/>
                <a:gd name="connsiteY196" fmla="*/ 1985 h 10000"/>
                <a:gd name="connsiteX197" fmla="*/ 9957 w 9989"/>
                <a:gd name="connsiteY197" fmla="*/ 1951 h 10000"/>
                <a:gd name="connsiteX198" fmla="*/ 9989 w 9989"/>
                <a:gd name="connsiteY198" fmla="*/ 1904 h 10000"/>
                <a:gd name="connsiteX199" fmla="*/ 9989 w 9989"/>
                <a:gd name="connsiteY199" fmla="*/ 1870 h 10000"/>
                <a:gd name="connsiteX200" fmla="*/ 9989 w 9989"/>
                <a:gd name="connsiteY200" fmla="*/ 1823 h 10000"/>
                <a:gd name="connsiteX201" fmla="*/ 9968 w 9989"/>
                <a:gd name="connsiteY201" fmla="*/ 1783 h 10000"/>
                <a:gd name="connsiteX202" fmla="*/ 9946 w 9989"/>
                <a:gd name="connsiteY202" fmla="*/ 1749 h 10000"/>
                <a:gd name="connsiteX203" fmla="*/ 9914 w 9989"/>
                <a:gd name="connsiteY203" fmla="*/ 1715 h 10000"/>
                <a:gd name="connsiteX204" fmla="*/ 9882 w 9989"/>
                <a:gd name="connsiteY204" fmla="*/ 1675 h 10000"/>
                <a:gd name="connsiteX205" fmla="*/ 9829 w 9989"/>
                <a:gd name="connsiteY205" fmla="*/ 1654 h 10000"/>
                <a:gd name="connsiteX206" fmla="*/ 9786 w 9989"/>
                <a:gd name="connsiteY206" fmla="*/ 1641 h 10000"/>
                <a:gd name="connsiteX207" fmla="*/ 9722 w 9989"/>
                <a:gd name="connsiteY207" fmla="*/ 1627 h 10000"/>
                <a:gd name="connsiteX208" fmla="*/ 9668 w 9989"/>
                <a:gd name="connsiteY208" fmla="*/ 1614 h 10000"/>
                <a:gd name="connsiteX209" fmla="*/ 9604 w 9989"/>
                <a:gd name="connsiteY209" fmla="*/ 1600 h 10000"/>
                <a:gd name="connsiteX210" fmla="*/ 9561 w 9989"/>
                <a:gd name="connsiteY210" fmla="*/ 1573 h 10000"/>
                <a:gd name="connsiteX211" fmla="*/ 9518 w 9989"/>
                <a:gd name="connsiteY211" fmla="*/ 1560 h 10000"/>
                <a:gd name="connsiteX212" fmla="*/ 9476 w 9989"/>
                <a:gd name="connsiteY212" fmla="*/ 1519 h 10000"/>
                <a:gd name="connsiteX213" fmla="*/ 9379 w 9989"/>
                <a:gd name="connsiteY213" fmla="*/ 1404 h 10000"/>
                <a:gd name="connsiteX214" fmla="*/ 9262 w 9989"/>
                <a:gd name="connsiteY214" fmla="*/ 1283 h 10000"/>
                <a:gd name="connsiteX215" fmla="*/ 9133 w 9989"/>
                <a:gd name="connsiteY215" fmla="*/ 1175 h 10000"/>
                <a:gd name="connsiteX216" fmla="*/ 9005 w 9989"/>
                <a:gd name="connsiteY216" fmla="*/ 1053 h 10000"/>
                <a:gd name="connsiteX217" fmla="*/ 8855 w 9989"/>
                <a:gd name="connsiteY217" fmla="*/ 945 h 10000"/>
                <a:gd name="connsiteX218" fmla="*/ 8738 w 9989"/>
                <a:gd name="connsiteY218" fmla="*/ 831 h 10000"/>
                <a:gd name="connsiteX219" fmla="*/ 8695 w 9989"/>
                <a:gd name="connsiteY219" fmla="*/ 763 h 10000"/>
                <a:gd name="connsiteX220" fmla="*/ 8641 w 9989"/>
                <a:gd name="connsiteY220" fmla="*/ 702 h 10000"/>
                <a:gd name="connsiteX221" fmla="*/ 8609 w 9989"/>
                <a:gd name="connsiteY221" fmla="*/ 635 h 10000"/>
                <a:gd name="connsiteX222" fmla="*/ 8588 w 9989"/>
                <a:gd name="connsiteY222" fmla="*/ 560 h 10000"/>
                <a:gd name="connsiteX223" fmla="*/ 8524 w 9989"/>
                <a:gd name="connsiteY223" fmla="*/ 473 h 10000"/>
                <a:gd name="connsiteX224" fmla="*/ 8470 w 9989"/>
                <a:gd name="connsiteY224" fmla="*/ 392 h 10000"/>
                <a:gd name="connsiteX225" fmla="*/ 8395 w 9989"/>
                <a:gd name="connsiteY225" fmla="*/ 297 h 10000"/>
                <a:gd name="connsiteX226" fmla="*/ 8310 w 9989"/>
                <a:gd name="connsiteY226" fmla="*/ 216 h 10000"/>
                <a:gd name="connsiteX227" fmla="*/ 8203 w 9989"/>
                <a:gd name="connsiteY227" fmla="*/ 155 h 10000"/>
                <a:gd name="connsiteX228" fmla="*/ 8107 w 9989"/>
                <a:gd name="connsiteY228" fmla="*/ 88 h 10000"/>
                <a:gd name="connsiteX229" fmla="*/ 7989 w 9989"/>
                <a:gd name="connsiteY229" fmla="*/ 34 h 10000"/>
                <a:gd name="connsiteX230" fmla="*/ 7861 w 9989"/>
                <a:gd name="connsiteY230" fmla="*/ 0 h 10000"/>
                <a:gd name="connsiteX231" fmla="*/ 7743 w 9989"/>
                <a:gd name="connsiteY231" fmla="*/ 0 h 10000"/>
                <a:gd name="connsiteX232" fmla="*/ 7647 w 9989"/>
                <a:gd name="connsiteY232" fmla="*/ 7 h 10000"/>
                <a:gd name="connsiteX233" fmla="*/ 7561 w 9989"/>
                <a:gd name="connsiteY233" fmla="*/ 14 h 10000"/>
                <a:gd name="connsiteX234" fmla="*/ 7454 w 9989"/>
                <a:gd name="connsiteY234" fmla="*/ 41 h 10000"/>
                <a:gd name="connsiteX235" fmla="*/ 7283 w 9989"/>
                <a:gd name="connsiteY235" fmla="*/ 101 h 10000"/>
                <a:gd name="connsiteX236" fmla="*/ 7123 w 9989"/>
                <a:gd name="connsiteY236" fmla="*/ 162 h 10000"/>
                <a:gd name="connsiteX237" fmla="*/ 6984 w 9989"/>
                <a:gd name="connsiteY237" fmla="*/ 243 h 10000"/>
                <a:gd name="connsiteX238" fmla="*/ 6823 w 9989"/>
                <a:gd name="connsiteY238" fmla="*/ 324 h 10000"/>
                <a:gd name="connsiteX239" fmla="*/ 6673 w 9989"/>
                <a:gd name="connsiteY239" fmla="*/ 398 h 10000"/>
                <a:gd name="connsiteX240" fmla="*/ 6513 w 9989"/>
                <a:gd name="connsiteY240" fmla="*/ 466 h 10000"/>
                <a:gd name="connsiteX241" fmla="*/ 6428 w 9989"/>
                <a:gd name="connsiteY241" fmla="*/ 500 h 10000"/>
                <a:gd name="connsiteX242" fmla="*/ 6331 w 9989"/>
                <a:gd name="connsiteY242" fmla="*/ 527 h 10000"/>
                <a:gd name="connsiteX243" fmla="*/ 6224 w 9989"/>
                <a:gd name="connsiteY243" fmla="*/ 533 h 10000"/>
                <a:gd name="connsiteX244" fmla="*/ 6128 w 9989"/>
                <a:gd name="connsiteY244" fmla="*/ 533 h 10000"/>
                <a:gd name="connsiteX245" fmla="*/ 6032 w 9989"/>
                <a:gd name="connsiteY245" fmla="*/ 547 h 10000"/>
                <a:gd name="connsiteX246" fmla="*/ 5914 w 9989"/>
                <a:gd name="connsiteY246" fmla="*/ 560 h 10000"/>
                <a:gd name="connsiteX247" fmla="*/ 5807 w 9989"/>
                <a:gd name="connsiteY247" fmla="*/ 581 h 10000"/>
                <a:gd name="connsiteX248" fmla="*/ 5722 w 9989"/>
                <a:gd name="connsiteY248" fmla="*/ 621 h 10000"/>
                <a:gd name="connsiteX249" fmla="*/ 5679 w 9989"/>
                <a:gd name="connsiteY249" fmla="*/ 635 h 10000"/>
                <a:gd name="connsiteX250" fmla="*/ 5647 w 9989"/>
                <a:gd name="connsiteY250" fmla="*/ 655 h 10000"/>
                <a:gd name="connsiteX251" fmla="*/ 5636 w 9989"/>
                <a:gd name="connsiteY251" fmla="*/ 675 h 10000"/>
                <a:gd name="connsiteX252" fmla="*/ 5604 w 9989"/>
                <a:gd name="connsiteY252" fmla="*/ 702 h 10000"/>
                <a:gd name="connsiteX253" fmla="*/ 5593 w 9989"/>
                <a:gd name="connsiteY253" fmla="*/ 716 h 10000"/>
                <a:gd name="connsiteX254" fmla="*/ 5593 w 9989"/>
                <a:gd name="connsiteY254" fmla="*/ 743 h 10000"/>
                <a:gd name="connsiteX255" fmla="*/ 5593 w 9989"/>
                <a:gd name="connsiteY255" fmla="*/ 770 h 10000"/>
                <a:gd name="connsiteX256" fmla="*/ 5593 w 9989"/>
                <a:gd name="connsiteY256" fmla="*/ 804 h 10000"/>
                <a:gd name="connsiteX257" fmla="*/ 5625 w 9989"/>
                <a:gd name="connsiteY257" fmla="*/ 864 h 10000"/>
                <a:gd name="connsiteX258" fmla="*/ 5647 w 9989"/>
                <a:gd name="connsiteY258" fmla="*/ 925 h 10000"/>
                <a:gd name="connsiteX259" fmla="*/ 5690 w 9989"/>
                <a:gd name="connsiteY259" fmla="*/ 986 h 10000"/>
                <a:gd name="connsiteX260" fmla="*/ 5743 w 9989"/>
                <a:gd name="connsiteY260" fmla="*/ 1040 h 10000"/>
                <a:gd name="connsiteX261" fmla="*/ 5786 w 9989"/>
                <a:gd name="connsiteY261" fmla="*/ 1094 h 10000"/>
                <a:gd name="connsiteX262" fmla="*/ 5839 w 9989"/>
                <a:gd name="connsiteY262" fmla="*/ 1148 h 10000"/>
                <a:gd name="connsiteX263" fmla="*/ 5893 w 9989"/>
                <a:gd name="connsiteY263" fmla="*/ 1202 h 10000"/>
                <a:gd name="connsiteX264" fmla="*/ 5936 w 9989"/>
                <a:gd name="connsiteY264" fmla="*/ 1249 h 10000"/>
                <a:gd name="connsiteX265" fmla="*/ 5786 w 9989"/>
                <a:gd name="connsiteY265" fmla="*/ 1519 h 10000"/>
                <a:gd name="connsiteX266" fmla="*/ 5764 w 9989"/>
                <a:gd name="connsiteY266" fmla="*/ 1573 h 10000"/>
                <a:gd name="connsiteX267" fmla="*/ 5754 w 9989"/>
                <a:gd name="connsiteY267" fmla="*/ 1641 h 10000"/>
                <a:gd name="connsiteX268" fmla="*/ 5764 w 9989"/>
                <a:gd name="connsiteY268" fmla="*/ 1695 h 10000"/>
                <a:gd name="connsiteX269" fmla="*/ 5764 w 9989"/>
                <a:gd name="connsiteY269" fmla="*/ 1749 h 10000"/>
                <a:gd name="connsiteX270" fmla="*/ 5786 w 9989"/>
                <a:gd name="connsiteY270" fmla="*/ 1803 h 10000"/>
                <a:gd name="connsiteX271" fmla="*/ 5786 w 9989"/>
                <a:gd name="connsiteY271" fmla="*/ 1857 h 10000"/>
                <a:gd name="connsiteX272" fmla="*/ 5796 w 9989"/>
                <a:gd name="connsiteY272" fmla="*/ 1911 h 10000"/>
                <a:gd name="connsiteX273" fmla="*/ 5796 w 9989"/>
                <a:gd name="connsiteY273" fmla="*/ 1965 h 10000"/>
                <a:gd name="connsiteX274" fmla="*/ 5807 w 9989"/>
                <a:gd name="connsiteY274" fmla="*/ 2039 h 10000"/>
                <a:gd name="connsiteX275" fmla="*/ 5807 w 9989"/>
                <a:gd name="connsiteY275" fmla="*/ 2107 h 10000"/>
                <a:gd name="connsiteX276" fmla="*/ 5807 w 9989"/>
                <a:gd name="connsiteY276" fmla="*/ 2167 h 10000"/>
                <a:gd name="connsiteX277" fmla="*/ 5807 w 9989"/>
                <a:gd name="connsiteY277" fmla="*/ 2235 h 10000"/>
                <a:gd name="connsiteX278" fmla="*/ 5807 w 9989"/>
                <a:gd name="connsiteY278" fmla="*/ 2296 h 10000"/>
                <a:gd name="connsiteX279" fmla="*/ 5807 w 9989"/>
                <a:gd name="connsiteY279" fmla="*/ 2350 h 10000"/>
                <a:gd name="connsiteX280" fmla="*/ 5796 w 9989"/>
                <a:gd name="connsiteY280" fmla="*/ 2417 h 10000"/>
                <a:gd name="connsiteX281" fmla="*/ 5764 w 9989"/>
                <a:gd name="connsiteY281" fmla="*/ 2478 h 10000"/>
                <a:gd name="connsiteX282" fmla="*/ 5764 w 9989"/>
                <a:gd name="connsiteY282" fmla="*/ 2505 h 10000"/>
                <a:gd name="connsiteX283" fmla="*/ 5754 w 9989"/>
                <a:gd name="connsiteY283" fmla="*/ 2539 h 10000"/>
                <a:gd name="connsiteX284" fmla="*/ 5754 w 9989"/>
                <a:gd name="connsiteY284" fmla="*/ 2579 h 10000"/>
                <a:gd name="connsiteX285" fmla="*/ 5743 w 9989"/>
                <a:gd name="connsiteY285" fmla="*/ 2606 h 10000"/>
                <a:gd name="connsiteX286" fmla="*/ 5743 w 9989"/>
                <a:gd name="connsiteY286" fmla="*/ 2640 h 10000"/>
                <a:gd name="connsiteX287" fmla="*/ 5743 w 9989"/>
                <a:gd name="connsiteY287" fmla="*/ 2667 h 10000"/>
                <a:gd name="connsiteX288" fmla="*/ 5743 w 9989"/>
                <a:gd name="connsiteY288" fmla="*/ 2708 h 10000"/>
                <a:gd name="connsiteX289" fmla="*/ 5754 w 9989"/>
                <a:gd name="connsiteY289" fmla="*/ 2735 h 10000"/>
                <a:gd name="connsiteX290" fmla="*/ 5583 w 9989"/>
                <a:gd name="connsiteY290" fmla="*/ 2714 h 10000"/>
                <a:gd name="connsiteX291" fmla="*/ 5390 w 9989"/>
                <a:gd name="connsiteY291" fmla="*/ 2687 h 10000"/>
                <a:gd name="connsiteX292" fmla="*/ 5208 w 9989"/>
                <a:gd name="connsiteY292" fmla="*/ 2667 h 10000"/>
                <a:gd name="connsiteX293" fmla="*/ 5026 w 9989"/>
                <a:gd name="connsiteY293" fmla="*/ 2654 h 10000"/>
                <a:gd name="connsiteX294" fmla="*/ 4845 w 9989"/>
                <a:gd name="connsiteY294" fmla="*/ 2654 h 10000"/>
                <a:gd name="connsiteX295" fmla="*/ 4673 w 9989"/>
                <a:gd name="connsiteY295" fmla="*/ 2660 h 10000"/>
                <a:gd name="connsiteX296" fmla="*/ 4577 w 9989"/>
                <a:gd name="connsiteY296" fmla="*/ 2681 h 10000"/>
                <a:gd name="connsiteX297" fmla="*/ 4492 w 9989"/>
                <a:gd name="connsiteY297" fmla="*/ 2694 h 10000"/>
                <a:gd name="connsiteX298" fmla="*/ 4406 w 9989"/>
                <a:gd name="connsiteY298" fmla="*/ 2721 h 10000"/>
                <a:gd name="connsiteX299" fmla="*/ 4342 w 9989"/>
                <a:gd name="connsiteY299" fmla="*/ 2748 h 10000"/>
                <a:gd name="connsiteX300" fmla="*/ 4288 w 9989"/>
                <a:gd name="connsiteY300" fmla="*/ 2789 h 10000"/>
                <a:gd name="connsiteX301" fmla="*/ 4278 w 9989"/>
                <a:gd name="connsiteY301" fmla="*/ 2822 h 10000"/>
                <a:gd name="connsiteX302" fmla="*/ 4267 w 9989"/>
                <a:gd name="connsiteY302" fmla="*/ 2863 h 10000"/>
                <a:gd name="connsiteX303" fmla="*/ 4278 w 9989"/>
                <a:gd name="connsiteY303" fmla="*/ 2897 h 10000"/>
                <a:gd name="connsiteX304" fmla="*/ 4288 w 9989"/>
                <a:gd name="connsiteY304" fmla="*/ 2937 h 10000"/>
                <a:gd name="connsiteX305" fmla="*/ 4310 w 9989"/>
                <a:gd name="connsiteY305" fmla="*/ 2971 h 10000"/>
                <a:gd name="connsiteX306" fmla="*/ 4342 w 9989"/>
                <a:gd name="connsiteY306" fmla="*/ 3005 h 10000"/>
                <a:gd name="connsiteX307" fmla="*/ 4363 w 9989"/>
                <a:gd name="connsiteY307" fmla="*/ 3045 h 10000"/>
                <a:gd name="connsiteX308" fmla="*/ 4406 w 9989"/>
                <a:gd name="connsiteY308" fmla="*/ 3072 h 10000"/>
                <a:gd name="connsiteX309" fmla="*/ 4470 w 9989"/>
                <a:gd name="connsiteY309" fmla="*/ 3106 h 10000"/>
                <a:gd name="connsiteX310" fmla="*/ 4524 w 9989"/>
                <a:gd name="connsiteY310" fmla="*/ 3133 h 10000"/>
                <a:gd name="connsiteX311" fmla="*/ 4577 w 9989"/>
                <a:gd name="connsiteY311" fmla="*/ 3153 h 10000"/>
                <a:gd name="connsiteX312" fmla="*/ 4652 w 9989"/>
                <a:gd name="connsiteY312" fmla="*/ 3174 h 10000"/>
                <a:gd name="connsiteX313" fmla="*/ 4727 w 9989"/>
                <a:gd name="connsiteY313" fmla="*/ 3180 h 10000"/>
                <a:gd name="connsiteX314" fmla="*/ 4780 w 9989"/>
                <a:gd name="connsiteY314" fmla="*/ 3187 h 10000"/>
                <a:gd name="connsiteX315" fmla="*/ 4855 w 9989"/>
                <a:gd name="connsiteY315" fmla="*/ 3201 h 10000"/>
                <a:gd name="connsiteX316" fmla="*/ 4855 w 9989"/>
                <a:gd name="connsiteY316" fmla="*/ 3234 h 10000"/>
                <a:gd name="connsiteX317" fmla="*/ 4855 w 9989"/>
                <a:gd name="connsiteY317" fmla="*/ 3268 h 10000"/>
                <a:gd name="connsiteX318" fmla="*/ 4855 w 9989"/>
                <a:gd name="connsiteY318" fmla="*/ 3309 h 10000"/>
                <a:gd name="connsiteX319" fmla="*/ 4855 w 9989"/>
                <a:gd name="connsiteY319" fmla="*/ 3342 h 10000"/>
                <a:gd name="connsiteX320" fmla="*/ 4877 w 9989"/>
                <a:gd name="connsiteY320" fmla="*/ 3383 h 10000"/>
                <a:gd name="connsiteX321" fmla="*/ 4877 w 9989"/>
                <a:gd name="connsiteY321" fmla="*/ 3417 h 10000"/>
                <a:gd name="connsiteX322" fmla="*/ 4887 w 9989"/>
                <a:gd name="connsiteY322" fmla="*/ 3450 h 10000"/>
                <a:gd name="connsiteX323" fmla="*/ 4919 w 9989"/>
                <a:gd name="connsiteY323" fmla="*/ 3491 h 10000"/>
                <a:gd name="connsiteX324" fmla="*/ 4941 w 9989"/>
                <a:gd name="connsiteY324" fmla="*/ 3552 h 10000"/>
                <a:gd name="connsiteX325" fmla="*/ 4984 w 9989"/>
                <a:gd name="connsiteY325" fmla="*/ 3619 h 10000"/>
                <a:gd name="connsiteX326" fmla="*/ 5026 w 9989"/>
                <a:gd name="connsiteY326" fmla="*/ 3673 h 10000"/>
                <a:gd name="connsiteX327" fmla="*/ 5069 w 9989"/>
                <a:gd name="connsiteY327" fmla="*/ 3734 h 10000"/>
                <a:gd name="connsiteX328" fmla="*/ 5112 w 9989"/>
                <a:gd name="connsiteY328" fmla="*/ 3788 h 10000"/>
                <a:gd name="connsiteX329" fmla="*/ 5133 w 9989"/>
                <a:gd name="connsiteY329" fmla="*/ 3856 h 10000"/>
                <a:gd name="connsiteX330" fmla="*/ 5144 w 9989"/>
                <a:gd name="connsiteY330" fmla="*/ 3916 h 10000"/>
                <a:gd name="connsiteX331" fmla="*/ 5112 w 9989"/>
                <a:gd name="connsiteY331" fmla="*/ 3991 h 10000"/>
                <a:gd name="connsiteX332" fmla="*/ 5101 w 9989"/>
                <a:gd name="connsiteY332" fmla="*/ 4038 h 10000"/>
                <a:gd name="connsiteX333" fmla="*/ 5091 w 9989"/>
                <a:gd name="connsiteY333" fmla="*/ 4085 h 10000"/>
                <a:gd name="connsiteX334" fmla="*/ 5069 w 9989"/>
                <a:gd name="connsiteY334" fmla="*/ 4139 h 10000"/>
                <a:gd name="connsiteX335" fmla="*/ 5069 w 9989"/>
                <a:gd name="connsiteY335" fmla="*/ 4180 h 10000"/>
                <a:gd name="connsiteX336" fmla="*/ 5059 w 9989"/>
                <a:gd name="connsiteY336" fmla="*/ 4227 h 10000"/>
                <a:gd name="connsiteX337" fmla="*/ 5048 w 9989"/>
                <a:gd name="connsiteY337" fmla="*/ 4274 h 10000"/>
                <a:gd name="connsiteX338" fmla="*/ 5048 w 9989"/>
                <a:gd name="connsiteY338" fmla="*/ 4321 h 10000"/>
                <a:gd name="connsiteX339" fmla="*/ 5026 w 9989"/>
                <a:gd name="connsiteY339" fmla="*/ 4369 h 10000"/>
                <a:gd name="connsiteX340" fmla="*/ 4738 w 9989"/>
                <a:gd name="connsiteY340" fmla="*/ 4402 h 10000"/>
                <a:gd name="connsiteX341" fmla="*/ 4813 w 9989"/>
                <a:gd name="connsiteY341" fmla="*/ 4619 h 10000"/>
                <a:gd name="connsiteX342" fmla="*/ 4780 w 9989"/>
                <a:gd name="connsiteY342" fmla="*/ 4632 h 10000"/>
                <a:gd name="connsiteX343" fmla="*/ 4738 w 9989"/>
                <a:gd name="connsiteY343" fmla="*/ 4639 h 10000"/>
                <a:gd name="connsiteX344" fmla="*/ 4716 w 9989"/>
                <a:gd name="connsiteY344" fmla="*/ 4646 h 10000"/>
                <a:gd name="connsiteX345" fmla="*/ 4673 w 9989"/>
                <a:gd name="connsiteY345" fmla="*/ 4646 h 10000"/>
                <a:gd name="connsiteX346" fmla="*/ 4631 w 9989"/>
                <a:gd name="connsiteY346" fmla="*/ 4659 h 10000"/>
                <a:gd name="connsiteX347" fmla="*/ 4577 w 9989"/>
                <a:gd name="connsiteY347" fmla="*/ 4666 h 10000"/>
                <a:gd name="connsiteX348" fmla="*/ 4556 w 9989"/>
                <a:gd name="connsiteY348" fmla="*/ 4686 h 10000"/>
                <a:gd name="connsiteX349" fmla="*/ 4513 w 9989"/>
                <a:gd name="connsiteY349" fmla="*/ 4693 h 10000"/>
                <a:gd name="connsiteX350" fmla="*/ 4470 w 9989"/>
                <a:gd name="connsiteY350" fmla="*/ 4700 h 10000"/>
                <a:gd name="connsiteX351" fmla="*/ 4428 w 9989"/>
                <a:gd name="connsiteY351" fmla="*/ 4700 h 10000"/>
                <a:gd name="connsiteX352" fmla="*/ 4385 w 9989"/>
                <a:gd name="connsiteY352" fmla="*/ 4693 h 10000"/>
                <a:gd name="connsiteX353" fmla="*/ 4342 w 9989"/>
                <a:gd name="connsiteY353" fmla="*/ 4686 h 10000"/>
                <a:gd name="connsiteX354" fmla="*/ 4288 w 9989"/>
                <a:gd name="connsiteY354" fmla="*/ 4673 h 10000"/>
                <a:gd name="connsiteX355" fmla="*/ 4246 w 9989"/>
                <a:gd name="connsiteY355" fmla="*/ 4673 h 10000"/>
                <a:gd name="connsiteX356" fmla="*/ 4203 w 9989"/>
                <a:gd name="connsiteY356" fmla="*/ 4673 h 10000"/>
                <a:gd name="connsiteX357" fmla="*/ 4160 w 9989"/>
                <a:gd name="connsiteY357" fmla="*/ 4693 h 10000"/>
                <a:gd name="connsiteX358" fmla="*/ 4149 w 9989"/>
                <a:gd name="connsiteY358" fmla="*/ 4700 h 10000"/>
                <a:gd name="connsiteX359" fmla="*/ 4139 w 9989"/>
                <a:gd name="connsiteY359" fmla="*/ 4720 h 10000"/>
                <a:gd name="connsiteX360" fmla="*/ 4117 w 9989"/>
                <a:gd name="connsiteY360" fmla="*/ 4733 h 10000"/>
                <a:gd name="connsiteX361" fmla="*/ 4107 w 9989"/>
                <a:gd name="connsiteY361" fmla="*/ 4747 h 10000"/>
                <a:gd name="connsiteX362" fmla="*/ 4096 w 9989"/>
                <a:gd name="connsiteY362" fmla="*/ 4767 h 10000"/>
                <a:gd name="connsiteX363" fmla="*/ 4075 w 9989"/>
                <a:gd name="connsiteY363" fmla="*/ 4787 h 10000"/>
                <a:gd name="connsiteX364" fmla="*/ 4075 w 9989"/>
                <a:gd name="connsiteY364" fmla="*/ 4801 h 10000"/>
                <a:gd name="connsiteX365" fmla="*/ 4064 w 9989"/>
                <a:gd name="connsiteY365" fmla="*/ 4821 h 10000"/>
                <a:gd name="connsiteX366" fmla="*/ 4032 w 9989"/>
                <a:gd name="connsiteY366" fmla="*/ 4814 h 10000"/>
                <a:gd name="connsiteX367" fmla="*/ 4000 w 9989"/>
                <a:gd name="connsiteY367" fmla="*/ 4801 h 10000"/>
                <a:gd name="connsiteX368" fmla="*/ 3978 w 9989"/>
                <a:gd name="connsiteY368" fmla="*/ 4787 h 10000"/>
                <a:gd name="connsiteX369" fmla="*/ 3946 w 9989"/>
                <a:gd name="connsiteY369" fmla="*/ 4774 h 10000"/>
                <a:gd name="connsiteX370" fmla="*/ 3914 w 9989"/>
                <a:gd name="connsiteY370" fmla="*/ 4767 h 10000"/>
                <a:gd name="connsiteX371" fmla="*/ 3893 w 9989"/>
                <a:gd name="connsiteY371" fmla="*/ 4760 h 10000"/>
                <a:gd name="connsiteX372" fmla="*/ 3850 w 9989"/>
                <a:gd name="connsiteY372" fmla="*/ 4760 h 10000"/>
                <a:gd name="connsiteX373" fmla="*/ 3818 w 9989"/>
                <a:gd name="connsiteY373" fmla="*/ 4774 h 10000"/>
                <a:gd name="connsiteX374" fmla="*/ 3775 w 9989"/>
                <a:gd name="connsiteY374" fmla="*/ 4794 h 10000"/>
                <a:gd name="connsiteX375" fmla="*/ 3764 w 9989"/>
                <a:gd name="connsiteY375" fmla="*/ 4821 h 10000"/>
                <a:gd name="connsiteX376" fmla="*/ 3743 w 9989"/>
                <a:gd name="connsiteY376" fmla="*/ 4848 h 10000"/>
                <a:gd name="connsiteX377" fmla="*/ 3732 w 9989"/>
                <a:gd name="connsiteY377" fmla="*/ 4875 h 10000"/>
                <a:gd name="connsiteX378" fmla="*/ 3732 w 9989"/>
                <a:gd name="connsiteY378" fmla="*/ 4902 h 10000"/>
                <a:gd name="connsiteX379" fmla="*/ 3711 w 9989"/>
                <a:gd name="connsiteY379" fmla="*/ 4929 h 10000"/>
                <a:gd name="connsiteX380" fmla="*/ 3711 w 9989"/>
                <a:gd name="connsiteY380" fmla="*/ 4956 h 10000"/>
                <a:gd name="connsiteX381" fmla="*/ 3700 w 9989"/>
                <a:gd name="connsiteY381" fmla="*/ 4983 h 10000"/>
                <a:gd name="connsiteX382" fmla="*/ 3690 w 9989"/>
                <a:gd name="connsiteY382" fmla="*/ 5037 h 10000"/>
                <a:gd name="connsiteX383" fmla="*/ 3668 w 9989"/>
                <a:gd name="connsiteY383" fmla="*/ 5098 h 10000"/>
                <a:gd name="connsiteX384" fmla="*/ 3625 w 9989"/>
                <a:gd name="connsiteY384" fmla="*/ 5138 h 10000"/>
                <a:gd name="connsiteX385" fmla="*/ 3572 w 9989"/>
                <a:gd name="connsiteY385" fmla="*/ 5186 h 10000"/>
                <a:gd name="connsiteX386" fmla="*/ 3518 w 9989"/>
                <a:gd name="connsiteY386" fmla="*/ 5233 h 10000"/>
                <a:gd name="connsiteX387" fmla="*/ 3454 w 9989"/>
                <a:gd name="connsiteY387" fmla="*/ 5267 h 10000"/>
                <a:gd name="connsiteX388" fmla="*/ 3401 w 9989"/>
                <a:gd name="connsiteY388" fmla="*/ 5314 h 10000"/>
                <a:gd name="connsiteX389" fmla="*/ 3337 w 9989"/>
                <a:gd name="connsiteY389" fmla="*/ 5361 h 10000"/>
                <a:gd name="connsiteX390" fmla="*/ 3337 w 9989"/>
                <a:gd name="connsiteY390" fmla="*/ 5361 h 10000"/>
                <a:gd name="connsiteX391" fmla="*/ 3326 w 9989"/>
                <a:gd name="connsiteY391" fmla="*/ 5361 h 10000"/>
                <a:gd name="connsiteX392" fmla="*/ 3315 w 9989"/>
                <a:gd name="connsiteY392" fmla="*/ 5361 h 10000"/>
                <a:gd name="connsiteX393" fmla="*/ 3315 w 9989"/>
                <a:gd name="connsiteY393" fmla="*/ 5361 h 10000"/>
                <a:gd name="connsiteX394" fmla="*/ 3294 w 9989"/>
                <a:gd name="connsiteY394" fmla="*/ 5361 h 10000"/>
                <a:gd name="connsiteX395" fmla="*/ 3283 w 9989"/>
                <a:gd name="connsiteY395" fmla="*/ 5361 h 10000"/>
                <a:gd name="connsiteX396" fmla="*/ 3283 w 9989"/>
                <a:gd name="connsiteY396" fmla="*/ 5348 h 10000"/>
                <a:gd name="connsiteX397" fmla="*/ 3272 w 9989"/>
                <a:gd name="connsiteY397" fmla="*/ 5341 h 10000"/>
                <a:gd name="connsiteX398" fmla="*/ 3272 w 9989"/>
                <a:gd name="connsiteY398" fmla="*/ 5260 h 10000"/>
                <a:gd name="connsiteX399" fmla="*/ 3272 w 9989"/>
                <a:gd name="connsiteY399" fmla="*/ 5165 h 10000"/>
                <a:gd name="connsiteX400" fmla="*/ 3251 w 9989"/>
                <a:gd name="connsiteY400" fmla="*/ 5084 h 10000"/>
                <a:gd name="connsiteX401" fmla="*/ 3251 w 9989"/>
                <a:gd name="connsiteY401" fmla="*/ 4997 h 10000"/>
                <a:gd name="connsiteX402" fmla="*/ 3240 w 9989"/>
                <a:gd name="connsiteY402" fmla="*/ 4916 h 10000"/>
                <a:gd name="connsiteX403" fmla="*/ 3240 w 9989"/>
                <a:gd name="connsiteY403" fmla="*/ 4828 h 10000"/>
                <a:gd name="connsiteX404" fmla="*/ 3251 w 9989"/>
                <a:gd name="connsiteY404" fmla="*/ 4747 h 10000"/>
                <a:gd name="connsiteX405" fmla="*/ 3272 w 9989"/>
                <a:gd name="connsiteY405" fmla="*/ 4666 h 10000"/>
                <a:gd name="connsiteX406" fmla="*/ 3272 w 9989"/>
                <a:gd name="connsiteY406" fmla="*/ 4619 h 10000"/>
                <a:gd name="connsiteX407" fmla="*/ 3272 w 9989"/>
                <a:gd name="connsiteY407" fmla="*/ 4564 h 10000"/>
                <a:gd name="connsiteX408" fmla="*/ 3283 w 9989"/>
                <a:gd name="connsiteY408" fmla="*/ 4517 h 10000"/>
                <a:gd name="connsiteX409" fmla="*/ 3315 w 9989"/>
                <a:gd name="connsiteY409" fmla="*/ 4477 h 10000"/>
                <a:gd name="connsiteX410" fmla="*/ 3326 w 9989"/>
                <a:gd name="connsiteY410" fmla="*/ 4429 h 10000"/>
                <a:gd name="connsiteX411" fmla="*/ 3326 w 9989"/>
                <a:gd name="connsiteY411" fmla="*/ 4382 h 10000"/>
                <a:gd name="connsiteX412" fmla="*/ 3326 w 9989"/>
                <a:gd name="connsiteY412" fmla="*/ 4348 h 10000"/>
                <a:gd name="connsiteX413" fmla="*/ 3283 w 9989"/>
                <a:gd name="connsiteY413" fmla="*/ 4308 h 10000"/>
                <a:gd name="connsiteX414" fmla="*/ 3176 w 9989"/>
                <a:gd name="connsiteY414" fmla="*/ 4301 h 10000"/>
                <a:gd name="connsiteX415" fmla="*/ 3091 w 9989"/>
                <a:gd name="connsiteY415" fmla="*/ 4294 h 10000"/>
                <a:gd name="connsiteX416" fmla="*/ 2994 w 9989"/>
                <a:gd name="connsiteY416" fmla="*/ 4294 h 10000"/>
                <a:gd name="connsiteX417" fmla="*/ 2887 w 9989"/>
                <a:gd name="connsiteY417" fmla="*/ 4294 h 10000"/>
                <a:gd name="connsiteX418" fmla="*/ 2802 w 9989"/>
                <a:gd name="connsiteY418" fmla="*/ 4281 h 10000"/>
                <a:gd name="connsiteX419" fmla="*/ 2706 w 9989"/>
                <a:gd name="connsiteY419" fmla="*/ 4274 h 10000"/>
                <a:gd name="connsiteX420" fmla="*/ 2620 w 9989"/>
                <a:gd name="connsiteY420" fmla="*/ 4267 h 10000"/>
                <a:gd name="connsiteX421" fmla="*/ 2534 w 9989"/>
                <a:gd name="connsiteY421" fmla="*/ 4247 h 10000"/>
                <a:gd name="connsiteX422" fmla="*/ 2545 w 9989"/>
                <a:gd name="connsiteY422" fmla="*/ 4227 h 10000"/>
                <a:gd name="connsiteX423" fmla="*/ 2577 w 9989"/>
                <a:gd name="connsiteY423" fmla="*/ 4213 h 10000"/>
                <a:gd name="connsiteX424" fmla="*/ 2588 w 9989"/>
                <a:gd name="connsiteY424" fmla="*/ 4193 h 10000"/>
                <a:gd name="connsiteX425" fmla="*/ 2620 w 9989"/>
                <a:gd name="connsiteY425" fmla="*/ 4173 h 10000"/>
                <a:gd name="connsiteX426" fmla="*/ 2631 w 9989"/>
                <a:gd name="connsiteY426" fmla="*/ 4153 h 10000"/>
                <a:gd name="connsiteX427" fmla="*/ 2631 w 9989"/>
                <a:gd name="connsiteY427" fmla="*/ 4126 h 10000"/>
                <a:gd name="connsiteX428" fmla="*/ 2652 w 9989"/>
                <a:gd name="connsiteY428" fmla="*/ 4112 h 10000"/>
                <a:gd name="connsiteX429" fmla="*/ 2652 w 9989"/>
                <a:gd name="connsiteY429" fmla="*/ 4085 h 10000"/>
                <a:gd name="connsiteX430" fmla="*/ 2599 w 9989"/>
                <a:gd name="connsiteY430" fmla="*/ 4065 h 10000"/>
                <a:gd name="connsiteX431" fmla="*/ 2577 w 9989"/>
                <a:gd name="connsiteY431" fmla="*/ 4038 h 10000"/>
                <a:gd name="connsiteX432" fmla="*/ 2545 w 9989"/>
                <a:gd name="connsiteY432" fmla="*/ 4018 h 10000"/>
                <a:gd name="connsiteX433" fmla="*/ 2513 w 9989"/>
                <a:gd name="connsiteY433" fmla="*/ 3991 h 10000"/>
                <a:gd name="connsiteX434" fmla="*/ 2502 w 9989"/>
                <a:gd name="connsiteY434" fmla="*/ 3964 h 10000"/>
                <a:gd name="connsiteX435" fmla="*/ 2470 w 9989"/>
                <a:gd name="connsiteY435" fmla="*/ 3943 h 10000"/>
                <a:gd name="connsiteX436" fmla="*/ 2470 w 9989"/>
                <a:gd name="connsiteY436" fmla="*/ 3910 h 10000"/>
                <a:gd name="connsiteX437" fmla="*/ 2470 w 9989"/>
                <a:gd name="connsiteY437" fmla="*/ 3883 h 10000"/>
                <a:gd name="connsiteX438" fmla="*/ 2460 w 9989"/>
                <a:gd name="connsiteY438" fmla="*/ 3856 h 10000"/>
                <a:gd name="connsiteX439" fmla="*/ 2449 w 9989"/>
                <a:gd name="connsiteY439" fmla="*/ 3849 h 10000"/>
                <a:gd name="connsiteX440" fmla="*/ 2417 w 9989"/>
                <a:gd name="connsiteY440" fmla="*/ 3828 h 10000"/>
                <a:gd name="connsiteX441" fmla="*/ 2385 w 9989"/>
                <a:gd name="connsiteY441" fmla="*/ 3828 h 10000"/>
                <a:gd name="connsiteX442" fmla="*/ 2363 w 9989"/>
                <a:gd name="connsiteY442" fmla="*/ 3815 h 10000"/>
                <a:gd name="connsiteX443" fmla="*/ 2331 w 9989"/>
                <a:gd name="connsiteY443" fmla="*/ 3815 h 10000"/>
                <a:gd name="connsiteX444" fmla="*/ 2299 w 9989"/>
                <a:gd name="connsiteY444" fmla="*/ 3815 h 10000"/>
                <a:gd name="connsiteX445" fmla="*/ 2267 w 9989"/>
                <a:gd name="connsiteY445" fmla="*/ 3815 h 10000"/>
                <a:gd name="connsiteX446" fmla="*/ 2256 w 9989"/>
                <a:gd name="connsiteY446" fmla="*/ 3815 h 10000"/>
                <a:gd name="connsiteX447" fmla="*/ 2246 w 9989"/>
                <a:gd name="connsiteY447" fmla="*/ 3815 h 10000"/>
                <a:gd name="connsiteX448" fmla="*/ 2224 w 9989"/>
                <a:gd name="connsiteY448" fmla="*/ 3815 h 10000"/>
                <a:gd name="connsiteX449" fmla="*/ 2214 w 9989"/>
                <a:gd name="connsiteY449" fmla="*/ 3815 h 10000"/>
                <a:gd name="connsiteX450" fmla="*/ 2203 w 9989"/>
                <a:gd name="connsiteY450" fmla="*/ 3815 h 10000"/>
                <a:gd name="connsiteX451" fmla="*/ 2182 w 9989"/>
                <a:gd name="connsiteY451" fmla="*/ 3815 h 10000"/>
                <a:gd name="connsiteX452" fmla="*/ 2171 w 9989"/>
                <a:gd name="connsiteY452" fmla="*/ 3808 h 10000"/>
                <a:gd name="connsiteX453" fmla="*/ 2171 w 9989"/>
                <a:gd name="connsiteY453" fmla="*/ 3808 h 10000"/>
                <a:gd name="connsiteX454" fmla="*/ 2160 w 9989"/>
                <a:gd name="connsiteY454" fmla="*/ 3761 h 10000"/>
                <a:gd name="connsiteX455" fmla="*/ 2128 w 9989"/>
                <a:gd name="connsiteY455" fmla="*/ 3727 h 10000"/>
                <a:gd name="connsiteX456" fmla="*/ 2096 w 9989"/>
                <a:gd name="connsiteY456" fmla="*/ 3700 h 10000"/>
                <a:gd name="connsiteX457" fmla="*/ 2053 w 9989"/>
                <a:gd name="connsiteY457" fmla="*/ 3666 h 10000"/>
                <a:gd name="connsiteX458" fmla="*/ 2010 w 9989"/>
                <a:gd name="connsiteY458" fmla="*/ 3646 h 10000"/>
                <a:gd name="connsiteX459" fmla="*/ 1957 w 9989"/>
                <a:gd name="connsiteY459" fmla="*/ 3619 h 10000"/>
                <a:gd name="connsiteX460" fmla="*/ 1893 w 9989"/>
                <a:gd name="connsiteY460" fmla="*/ 3606 h 10000"/>
                <a:gd name="connsiteX461" fmla="*/ 1829 w 9989"/>
                <a:gd name="connsiteY461" fmla="*/ 3592 h 10000"/>
                <a:gd name="connsiteX462" fmla="*/ 1796 w 9989"/>
                <a:gd name="connsiteY462" fmla="*/ 3592 h 10000"/>
                <a:gd name="connsiteX463" fmla="*/ 1754 w 9989"/>
                <a:gd name="connsiteY463" fmla="*/ 3592 h 10000"/>
                <a:gd name="connsiteX464" fmla="*/ 1722 w 9989"/>
                <a:gd name="connsiteY464" fmla="*/ 3592 h 10000"/>
                <a:gd name="connsiteX465" fmla="*/ 1690 w 9989"/>
                <a:gd name="connsiteY465" fmla="*/ 3592 h 10000"/>
                <a:gd name="connsiteX466" fmla="*/ 1668 w 9989"/>
                <a:gd name="connsiteY466" fmla="*/ 3599 h 10000"/>
                <a:gd name="connsiteX467" fmla="*/ 1636 w 9989"/>
                <a:gd name="connsiteY467" fmla="*/ 3606 h 10000"/>
                <a:gd name="connsiteX468" fmla="*/ 1604 w 9989"/>
                <a:gd name="connsiteY468" fmla="*/ 3619 h 10000"/>
                <a:gd name="connsiteX469" fmla="*/ 1593 w 9989"/>
                <a:gd name="connsiteY469" fmla="*/ 3626 h 10000"/>
                <a:gd name="connsiteX470" fmla="*/ 1583 w 9989"/>
                <a:gd name="connsiteY470" fmla="*/ 3646 h 10000"/>
                <a:gd name="connsiteX471" fmla="*/ 1550 w 9989"/>
                <a:gd name="connsiteY471" fmla="*/ 3666 h 10000"/>
                <a:gd name="connsiteX472" fmla="*/ 1540 w 9989"/>
                <a:gd name="connsiteY472" fmla="*/ 3673 h 10000"/>
                <a:gd name="connsiteX473" fmla="*/ 1518 w 9989"/>
                <a:gd name="connsiteY473" fmla="*/ 3693 h 10000"/>
                <a:gd name="connsiteX474" fmla="*/ 1508 w 9989"/>
                <a:gd name="connsiteY474" fmla="*/ 3700 h 10000"/>
                <a:gd name="connsiteX475" fmla="*/ 1508 w 9989"/>
                <a:gd name="connsiteY475" fmla="*/ 3720 h 10000"/>
                <a:gd name="connsiteX476" fmla="*/ 1486 w 9989"/>
                <a:gd name="connsiteY476" fmla="*/ 3734 h 10000"/>
                <a:gd name="connsiteX477" fmla="*/ 1486 w 9989"/>
                <a:gd name="connsiteY477" fmla="*/ 3754 h 10000"/>
                <a:gd name="connsiteX478" fmla="*/ 1465 w 9989"/>
                <a:gd name="connsiteY478" fmla="*/ 3747 h 10000"/>
                <a:gd name="connsiteX479" fmla="*/ 1422 w 9989"/>
                <a:gd name="connsiteY479" fmla="*/ 3747 h 10000"/>
                <a:gd name="connsiteX480" fmla="*/ 1379 w 9989"/>
                <a:gd name="connsiteY480" fmla="*/ 3734 h 10000"/>
                <a:gd name="connsiteX481" fmla="*/ 1347 w 9989"/>
                <a:gd name="connsiteY481" fmla="*/ 3734 h 10000"/>
                <a:gd name="connsiteX482" fmla="*/ 1305 w 9989"/>
                <a:gd name="connsiteY482" fmla="*/ 3734 h 10000"/>
                <a:gd name="connsiteX483" fmla="*/ 1262 w 9989"/>
                <a:gd name="connsiteY483" fmla="*/ 3734 h 10000"/>
                <a:gd name="connsiteX484" fmla="*/ 1219 w 9989"/>
                <a:gd name="connsiteY484" fmla="*/ 3754 h 10000"/>
                <a:gd name="connsiteX485" fmla="*/ 1176 w 9989"/>
                <a:gd name="connsiteY485" fmla="*/ 3761 h 10000"/>
                <a:gd name="connsiteX486" fmla="*/ 1176 w 9989"/>
                <a:gd name="connsiteY486" fmla="*/ 3781 h 10000"/>
                <a:gd name="connsiteX487" fmla="*/ 1155 w 9989"/>
                <a:gd name="connsiteY487" fmla="*/ 3788 h 10000"/>
                <a:gd name="connsiteX488" fmla="*/ 1155 w 9989"/>
                <a:gd name="connsiteY488" fmla="*/ 3808 h 10000"/>
                <a:gd name="connsiteX489" fmla="*/ 1155 w 9989"/>
                <a:gd name="connsiteY489" fmla="*/ 3815 h 10000"/>
                <a:gd name="connsiteX490" fmla="*/ 1176 w 9989"/>
                <a:gd name="connsiteY490" fmla="*/ 3835 h 10000"/>
                <a:gd name="connsiteX491" fmla="*/ 1176 w 9989"/>
                <a:gd name="connsiteY491" fmla="*/ 3856 h 10000"/>
                <a:gd name="connsiteX492" fmla="*/ 1176 w 9989"/>
                <a:gd name="connsiteY492" fmla="*/ 3862 h 10000"/>
                <a:gd name="connsiteX493" fmla="*/ 1155 w 9989"/>
                <a:gd name="connsiteY493" fmla="*/ 3883 h 10000"/>
                <a:gd name="connsiteX494" fmla="*/ 1112 w 9989"/>
                <a:gd name="connsiteY494" fmla="*/ 3889 h 10000"/>
                <a:gd name="connsiteX495" fmla="*/ 1059 w 9989"/>
                <a:gd name="connsiteY495" fmla="*/ 3903 h 10000"/>
                <a:gd name="connsiteX496" fmla="*/ 1016 w 9989"/>
                <a:gd name="connsiteY496" fmla="*/ 3916 h 10000"/>
                <a:gd name="connsiteX497" fmla="*/ 962 w 9989"/>
                <a:gd name="connsiteY497" fmla="*/ 3937 h 10000"/>
                <a:gd name="connsiteX498" fmla="*/ 909 w 9989"/>
                <a:gd name="connsiteY498" fmla="*/ 3957 h 10000"/>
                <a:gd name="connsiteX499" fmla="*/ 887 w 9989"/>
                <a:gd name="connsiteY499" fmla="*/ 3984 h 10000"/>
                <a:gd name="connsiteX500" fmla="*/ 855 w 9989"/>
                <a:gd name="connsiteY500" fmla="*/ 4018 h 10000"/>
                <a:gd name="connsiteX501" fmla="*/ 823 w 9989"/>
                <a:gd name="connsiteY501" fmla="*/ 4065 h 10000"/>
                <a:gd name="connsiteX502" fmla="*/ 845 w 9989"/>
                <a:gd name="connsiteY502" fmla="*/ 4092 h 10000"/>
                <a:gd name="connsiteX503" fmla="*/ 845 w 9989"/>
                <a:gd name="connsiteY503" fmla="*/ 4119 h 10000"/>
                <a:gd name="connsiteX504" fmla="*/ 855 w 9989"/>
                <a:gd name="connsiteY504" fmla="*/ 4146 h 10000"/>
                <a:gd name="connsiteX505" fmla="*/ 866 w 9989"/>
                <a:gd name="connsiteY505" fmla="*/ 4166 h 10000"/>
                <a:gd name="connsiteX506" fmla="*/ 887 w 9989"/>
                <a:gd name="connsiteY506" fmla="*/ 4180 h 10000"/>
                <a:gd name="connsiteX507" fmla="*/ 909 w 9989"/>
                <a:gd name="connsiteY507" fmla="*/ 4213 h 10000"/>
                <a:gd name="connsiteX508" fmla="*/ 941 w 9989"/>
                <a:gd name="connsiteY508" fmla="*/ 4220 h 10000"/>
                <a:gd name="connsiteX509" fmla="*/ 984 w 9989"/>
                <a:gd name="connsiteY509" fmla="*/ 4240 h 10000"/>
                <a:gd name="connsiteX510" fmla="*/ 42 w 9989"/>
                <a:gd name="connsiteY510" fmla="*/ 4281 h 10000"/>
                <a:gd name="connsiteX511" fmla="*/ 0 w 9989"/>
                <a:gd name="connsiteY511" fmla="*/ 4301 h 10000"/>
                <a:gd name="connsiteX512" fmla="*/ 2310 w 9989"/>
                <a:gd name="connsiteY512" fmla="*/ 6435 h 10000"/>
                <a:gd name="connsiteX513" fmla="*/ 2406 w 9989"/>
                <a:gd name="connsiteY513" fmla="*/ 6482 h 10000"/>
                <a:gd name="connsiteX514" fmla="*/ 2502 w 9989"/>
                <a:gd name="connsiteY514" fmla="*/ 6516 h 10000"/>
                <a:gd name="connsiteX515" fmla="*/ 2620 w 9989"/>
                <a:gd name="connsiteY515" fmla="*/ 6543 h 10000"/>
                <a:gd name="connsiteX516" fmla="*/ 2716 w 9989"/>
                <a:gd name="connsiteY516" fmla="*/ 6556 h 10000"/>
                <a:gd name="connsiteX517" fmla="*/ 2834 w 9989"/>
                <a:gd name="connsiteY517" fmla="*/ 6563 h 10000"/>
                <a:gd name="connsiteX518" fmla="*/ 2962 w 9989"/>
                <a:gd name="connsiteY518" fmla="*/ 6570 h 10000"/>
                <a:gd name="connsiteX519" fmla="*/ 3080 w 9989"/>
                <a:gd name="connsiteY519" fmla="*/ 6570 h 10000"/>
                <a:gd name="connsiteX520" fmla="*/ 3198 w 9989"/>
                <a:gd name="connsiteY520" fmla="*/ 6563 h 10000"/>
                <a:gd name="connsiteX521" fmla="*/ 3198 w 9989"/>
                <a:gd name="connsiteY521" fmla="*/ 6590 h 10000"/>
                <a:gd name="connsiteX522" fmla="*/ 3176 w 9989"/>
                <a:gd name="connsiteY522" fmla="*/ 6624 h 10000"/>
                <a:gd name="connsiteX523" fmla="*/ 3176 w 9989"/>
                <a:gd name="connsiteY523" fmla="*/ 6651 h 10000"/>
                <a:gd name="connsiteX524" fmla="*/ 3176 w 9989"/>
                <a:gd name="connsiteY524" fmla="*/ 6678 h 10000"/>
                <a:gd name="connsiteX525" fmla="*/ 3165 w 9989"/>
                <a:gd name="connsiteY525" fmla="*/ 6712 h 10000"/>
                <a:gd name="connsiteX526" fmla="*/ 3165 w 9989"/>
                <a:gd name="connsiteY526" fmla="*/ 6739 h 10000"/>
                <a:gd name="connsiteX527" fmla="*/ 3155 w 9989"/>
                <a:gd name="connsiteY527" fmla="*/ 6766 h 10000"/>
                <a:gd name="connsiteX528" fmla="*/ 3155 w 9989"/>
                <a:gd name="connsiteY528" fmla="*/ 6793 h 10000"/>
                <a:gd name="connsiteX529" fmla="*/ 3123 w 9989"/>
                <a:gd name="connsiteY529" fmla="*/ 6989 h 10000"/>
                <a:gd name="connsiteX530" fmla="*/ 3123 w 9989"/>
                <a:gd name="connsiteY530" fmla="*/ 7184 h 10000"/>
                <a:gd name="connsiteX531" fmla="*/ 3133 w 9989"/>
                <a:gd name="connsiteY531" fmla="*/ 7380 h 10000"/>
                <a:gd name="connsiteX532" fmla="*/ 3165 w 9989"/>
                <a:gd name="connsiteY532" fmla="*/ 7576 h 10000"/>
                <a:gd name="connsiteX533" fmla="*/ 3208 w 9989"/>
                <a:gd name="connsiteY533" fmla="*/ 7765 h 10000"/>
                <a:gd name="connsiteX534" fmla="*/ 3272 w 9989"/>
                <a:gd name="connsiteY534" fmla="*/ 7968 h 10000"/>
                <a:gd name="connsiteX535" fmla="*/ 3337 w 9989"/>
                <a:gd name="connsiteY535" fmla="*/ 8157 h 10000"/>
                <a:gd name="connsiteX536" fmla="*/ 3411 w 9989"/>
                <a:gd name="connsiteY536" fmla="*/ 8339 h 10000"/>
                <a:gd name="connsiteX537" fmla="*/ 3700 w 9989"/>
                <a:gd name="connsiteY537" fmla="*/ 8852 h 10000"/>
                <a:gd name="connsiteX538" fmla="*/ 3283 w 9989"/>
                <a:gd name="connsiteY538" fmla="*/ 8832 h 10000"/>
                <a:gd name="connsiteX539" fmla="*/ 2845 w 9989"/>
                <a:gd name="connsiteY539" fmla="*/ 8832 h 10000"/>
                <a:gd name="connsiteX540" fmla="*/ 2631 w 9989"/>
                <a:gd name="connsiteY540" fmla="*/ 8832 h 10000"/>
                <a:gd name="connsiteX541" fmla="*/ 2417 w 9989"/>
                <a:gd name="connsiteY541" fmla="*/ 8845 h 10000"/>
                <a:gd name="connsiteX542" fmla="*/ 2203 w 9989"/>
                <a:gd name="connsiteY542" fmla="*/ 8859 h 10000"/>
                <a:gd name="connsiteX543" fmla="*/ 1978 w 9989"/>
                <a:gd name="connsiteY543" fmla="*/ 8879 h 10000"/>
                <a:gd name="connsiteX544" fmla="*/ 1775 w 9989"/>
                <a:gd name="connsiteY544" fmla="*/ 8906 h 10000"/>
                <a:gd name="connsiteX545" fmla="*/ 1561 w 9989"/>
                <a:gd name="connsiteY545" fmla="*/ 8933 h 10000"/>
                <a:gd name="connsiteX546" fmla="*/ 1358 w 9989"/>
                <a:gd name="connsiteY546" fmla="*/ 8967 h 10000"/>
                <a:gd name="connsiteX547" fmla="*/ 1155 w 9989"/>
                <a:gd name="connsiteY547" fmla="*/ 9014 h 10000"/>
                <a:gd name="connsiteX548" fmla="*/ 973 w 9989"/>
                <a:gd name="connsiteY548" fmla="*/ 9068 h 10000"/>
                <a:gd name="connsiteX549" fmla="*/ 780 w 9989"/>
                <a:gd name="connsiteY549" fmla="*/ 9136 h 10000"/>
                <a:gd name="connsiteX550" fmla="*/ 599 w 9989"/>
                <a:gd name="connsiteY550" fmla="*/ 9196 h 10000"/>
                <a:gd name="connsiteX551" fmla="*/ 428 w 9989"/>
                <a:gd name="connsiteY551" fmla="*/ 9278 h 10000"/>
                <a:gd name="connsiteX552" fmla="*/ 395 w 9989"/>
                <a:gd name="connsiteY552" fmla="*/ 9305 h 10000"/>
                <a:gd name="connsiteX553" fmla="*/ 374 w 9989"/>
                <a:gd name="connsiteY553" fmla="*/ 9332 h 10000"/>
                <a:gd name="connsiteX554" fmla="*/ 353 w 9989"/>
                <a:gd name="connsiteY554" fmla="*/ 9359 h 10000"/>
                <a:gd name="connsiteX555" fmla="*/ 331 w 9989"/>
                <a:gd name="connsiteY555" fmla="*/ 9392 h 10000"/>
                <a:gd name="connsiteX556" fmla="*/ 321 w 9989"/>
                <a:gd name="connsiteY556" fmla="*/ 9419 h 10000"/>
                <a:gd name="connsiteX557" fmla="*/ 310 w 9989"/>
                <a:gd name="connsiteY557" fmla="*/ 9446 h 10000"/>
                <a:gd name="connsiteX558" fmla="*/ 310 w 9989"/>
                <a:gd name="connsiteY558" fmla="*/ 9473 h 10000"/>
                <a:gd name="connsiteX559" fmla="*/ 310 w 9989"/>
                <a:gd name="connsiteY559" fmla="*/ 9500 h 10000"/>
                <a:gd name="connsiteX560" fmla="*/ 481 w 9989"/>
                <a:gd name="connsiteY560" fmla="*/ 9534 h 10000"/>
                <a:gd name="connsiteX561" fmla="*/ 652 w 9989"/>
                <a:gd name="connsiteY561" fmla="*/ 9554 h 10000"/>
                <a:gd name="connsiteX562" fmla="*/ 823 w 9989"/>
                <a:gd name="connsiteY562" fmla="*/ 9581 h 10000"/>
                <a:gd name="connsiteX563" fmla="*/ 1005 w 9989"/>
                <a:gd name="connsiteY563" fmla="*/ 9588 h 10000"/>
                <a:gd name="connsiteX564" fmla="*/ 1358 w 9989"/>
                <a:gd name="connsiteY564" fmla="*/ 9602 h 10000"/>
                <a:gd name="connsiteX565" fmla="*/ 1722 w 9989"/>
                <a:gd name="connsiteY565" fmla="*/ 9588 h 10000"/>
                <a:gd name="connsiteX566" fmla="*/ 2085 w 9989"/>
                <a:gd name="connsiteY566" fmla="*/ 9575 h 10000"/>
                <a:gd name="connsiteX567" fmla="*/ 2449 w 9989"/>
                <a:gd name="connsiteY567" fmla="*/ 9561 h 10000"/>
                <a:gd name="connsiteX568" fmla="*/ 2802 w 9989"/>
                <a:gd name="connsiteY568" fmla="*/ 9554 h 10000"/>
                <a:gd name="connsiteX569" fmla="*/ 3165 w 9989"/>
                <a:gd name="connsiteY569" fmla="*/ 9561 h 10000"/>
                <a:gd name="connsiteX570" fmla="*/ 3165 w 9989"/>
                <a:gd name="connsiteY570" fmla="*/ 9581 h 10000"/>
                <a:gd name="connsiteX571" fmla="*/ 3176 w 9989"/>
                <a:gd name="connsiteY571" fmla="*/ 9602 h 10000"/>
                <a:gd name="connsiteX572" fmla="*/ 3176 w 9989"/>
                <a:gd name="connsiteY572" fmla="*/ 9615 h 10000"/>
                <a:gd name="connsiteX573" fmla="*/ 3176 w 9989"/>
                <a:gd name="connsiteY573" fmla="*/ 9635 h 10000"/>
                <a:gd name="connsiteX574" fmla="*/ 3198 w 9989"/>
                <a:gd name="connsiteY574" fmla="*/ 9662 h 10000"/>
                <a:gd name="connsiteX575" fmla="*/ 3208 w 9989"/>
                <a:gd name="connsiteY575" fmla="*/ 9683 h 10000"/>
                <a:gd name="connsiteX576" fmla="*/ 3208 w 9989"/>
                <a:gd name="connsiteY576" fmla="*/ 9696 h 10000"/>
                <a:gd name="connsiteX577" fmla="*/ 3230 w 9989"/>
                <a:gd name="connsiteY577" fmla="*/ 9716 h 10000"/>
                <a:gd name="connsiteX578" fmla="*/ 3251 w 9989"/>
                <a:gd name="connsiteY578" fmla="*/ 9743 h 10000"/>
                <a:gd name="connsiteX579" fmla="*/ 3283 w 9989"/>
                <a:gd name="connsiteY579" fmla="*/ 9764 h 10000"/>
                <a:gd name="connsiteX580" fmla="*/ 3315 w 9989"/>
                <a:gd name="connsiteY580" fmla="*/ 9784 h 10000"/>
                <a:gd name="connsiteX581" fmla="*/ 3337 w 9989"/>
                <a:gd name="connsiteY581" fmla="*/ 9797 h 10000"/>
                <a:gd name="connsiteX582" fmla="*/ 3379 w 9989"/>
                <a:gd name="connsiteY582" fmla="*/ 9818 h 10000"/>
                <a:gd name="connsiteX583" fmla="*/ 3411 w 9989"/>
                <a:gd name="connsiteY583" fmla="*/ 9838 h 10000"/>
                <a:gd name="connsiteX584" fmla="*/ 3454 w 9989"/>
                <a:gd name="connsiteY584" fmla="*/ 9845 h 10000"/>
                <a:gd name="connsiteX585" fmla="*/ 3486 w 9989"/>
                <a:gd name="connsiteY585" fmla="*/ 9865 h 10000"/>
                <a:gd name="connsiteX586" fmla="*/ 3518 w 9989"/>
                <a:gd name="connsiteY586" fmla="*/ 9865 h 10000"/>
                <a:gd name="connsiteX587" fmla="*/ 3529 w 9989"/>
                <a:gd name="connsiteY587" fmla="*/ 9872 h 10000"/>
                <a:gd name="connsiteX588" fmla="*/ 3540 w 9989"/>
                <a:gd name="connsiteY588" fmla="*/ 9872 h 10000"/>
                <a:gd name="connsiteX589" fmla="*/ 3561 w 9989"/>
                <a:gd name="connsiteY589" fmla="*/ 9872 h 10000"/>
                <a:gd name="connsiteX590" fmla="*/ 3572 w 9989"/>
                <a:gd name="connsiteY590" fmla="*/ 9872 h 10000"/>
                <a:gd name="connsiteX591" fmla="*/ 3583 w 9989"/>
                <a:gd name="connsiteY591" fmla="*/ 9872 h 10000"/>
                <a:gd name="connsiteX592" fmla="*/ 3604 w 9989"/>
                <a:gd name="connsiteY592" fmla="*/ 9872 h 10000"/>
                <a:gd name="connsiteX593" fmla="*/ 3615 w 9989"/>
                <a:gd name="connsiteY593" fmla="*/ 9872 h 10000"/>
                <a:gd name="connsiteX594" fmla="*/ 3647 w 9989"/>
                <a:gd name="connsiteY594" fmla="*/ 9892 h 10000"/>
                <a:gd name="connsiteX595" fmla="*/ 3668 w 9989"/>
                <a:gd name="connsiteY595" fmla="*/ 9899 h 10000"/>
                <a:gd name="connsiteX596" fmla="*/ 3700 w 9989"/>
                <a:gd name="connsiteY596" fmla="*/ 9905 h 10000"/>
                <a:gd name="connsiteX597" fmla="*/ 3732 w 9989"/>
                <a:gd name="connsiteY597" fmla="*/ 9905 h 10000"/>
                <a:gd name="connsiteX598" fmla="*/ 3775 w 9989"/>
                <a:gd name="connsiteY598" fmla="*/ 9905 h 10000"/>
                <a:gd name="connsiteX599" fmla="*/ 3807 w 9989"/>
                <a:gd name="connsiteY599" fmla="*/ 9919 h 10000"/>
                <a:gd name="connsiteX600" fmla="*/ 3850 w 9989"/>
                <a:gd name="connsiteY600" fmla="*/ 9926 h 10000"/>
                <a:gd name="connsiteX601" fmla="*/ 3861 w 9989"/>
                <a:gd name="connsiteY601" fmla="*/ 9946 h 10000"/>
                <a:gd name="connsiteX602" fmla="*/ 3936 w 9989"/>
                <a:gd name="connsiteY602" fmla="*/ 9953 h 10000"/>
                <a:gd name="connsiteX603" fmla="*/ 3989 w 9989"/>
                <a:gd name="connsiteY603" fmla="*/ 9966 h 10000"/>
                <a:gd name="connsiteX604" fmla="*/ 4064 w 9989"/>
                <a:gd name="connsiteY604" fmla="*/ 9973 h 10000"/>
                <a:gd name="connsiteX605" fmla="*/ 4117 w 9989"/>
                <a:gd name="connsiteY605" fmla="*/ 9973 h 10000"/>
                <a:gd name="connsiteX606" fmla="*/ 4192 w 9989"/>
                <a:gd name="connsiteY606" fmla="*/ 9980 h 10000"/>
                <a:gd name="connsiteX607" fmla="*/ 4267 w 9989"/>
                <a:gd name="connsiteY607" fmla="*/ 9993 h 10000"/>
                <a:gd name="connsiteX608" fmla="*/ 4321 w 9989"/>
                <a:gd name="connsiteY608" fmla="*/ 9993 h 10000"/>
                <a:gd name="connsiteX609" fmla="*/ 4395 w 9989"/>
                <a:gd name="connsiteY609" fmla="*/ 10000 h 10000"/>
                <a:gd name="connsiteX0" fmla="*/ 4358 w 9958"/>
                <a:gd name="connsiteY0" fmla="*/ 10000 h 10000"/>
                <a:gd name="connsiteX1" fmla="*/ 4433 w 9958"/>
                <a:gd name="connsiteY1" fmla="*/ 10000 h 10000"/>
                <a:gd name="connsiteX2" fmla="*/ 4519 w 9958"/>
                <a:gd name="connsiteY2" fmla="*/ 10000 h 10000"/>
                <a:gd name="connsiteX3" fmla="*/ 4604 w 9958"/>
                <a:gd name="connsiteY3" fmla="*/ 9993 h 10000"/>
                <a:gd name="connsiteX4" fmla="*/ 4690 w 9958"/>
                <a:gd name="connsiteY4" fmla="*/ 9993 h 10000"/>
                <a:gd name="connsiteX5" fmla="*/ 4765 w 9958"/>
                <a:gd name="connsiteY5" fmla="*/ 9993 h 10000"/>
                <a:gd name="connsiteX6" fmla="*/ 4850 w 9958"/>
                <a:gd name="connsiteY6" fmla="*/ 9980 h 10000"/>
                <a:gd name="connsiteX7" fmla="*/ 4936 w 9958"/>
                <a:gd name="connsiteY7" fmla="*/ 9980 h 10000"/>
                <a:gd name="connsiteX8" fmla="*/ 5023 w 9958"/>
                <a:gd name="connsiteY8" fmla="*/ 9980 h 10000"/>
                <a:gd name="connsiteX9" fmla="*/ 5076 w 9958"/>
                <a:gd name="connsiteY9" fmla="*/ 9973 h 10000"/>
                <a:gd name="connsiteX10" fmla="*/ 5129 w 9958"/>
                <a:gd name="connsiteY10" fmla="*/ 9966 h 10000"/>
                <a:gd name="connsiteX11" fmla="*/ 5172 w 9958"/>
                <a:gd name="connsiteY11" fmla="*/ 9953 h 10000"/>
                <a:gd name="connsiteX12" fmla="*/ 5226 w 9958"/>
                <a:gd name="connsiteY12" fmla="*/ 9953 h 10000"/>
                <a:gd name="connsiteX13" fmla="*/ 5269 w 9958"/>
                <a:gd name="connsiteY13" fmla="*/ 9946 h 10000"/>
                <a:gd name="connsiteX14" fmla="*/ 5311 w 9958"/>
                <a:gd name="connsiteY14" fmla="*/ 9946 h 10000"/>
                <a:gd name="connsiteX15" fmla="*/ 5354 w 9958"/>
                <a:gd name="connsiteY15" fmla="*/ 9946 h 10000"/>
                <a:gd name="connsiteX16" fmla="*/ 5418 w 9958"/>
                <a:gd name="connsiteY16" fmla="*/ 9939 h 10000"/>
                <a:gd name="connsiteX17" fmla="*/ 5440 w 9958"/>
                <a:gd name="connsiteY17" fmla="*/ 9926 h 10000"/>
                <a:gd name="connsiteX18" fmla="*/ 5472 w 9958"/>
                <a:gd name="connsiteY18" fmla="*/ 9926 h 10000"/>
                <a:gd name="connsiteX19" fmla="*/ 5504 w 9958"/>
                <a:gd name="connsiteY19" fmla="*/ 9919 h 10000"/>
                <a:gd name="connsiteX20" fmla="*/ 5525 w 9958"/>
                <a:gd name="connsiteY20" fmla="*/ 9919 h 10000"/>
                <a:gd name="connsiteX21" fmla="*/ 5557 w 9958"/>
                <a:gd name="connsiteY21" fmla="*/ 9919 h 10000"/>
                <a:gd name="connsiteX22" fmla="*/ 5589 w 9958"/>
                <a:gd name="connsiteY22" fmla="*/ 9919 h 10000"/>
                <a:gd name="connsiteX23" fmla="*/ 5611 w 9958"/>
                <a:gd name="connsiteY23" fmla="*/ 9919 h 10000"/>
                <a:gd name="connsiteX24" fmla="*/ 5643 w 9958"/>
                <a:gd name="connsiteY24" fmla="*/ 9905 h 10000"/>
                <a:gd name="connsiteX25" fmla="*/ 5718 w 9958"/>
                <a:gd name="connsiteY25" fmla="*/ 9892 h 10000"/>
                <a:gd name="connsiteX26" fmla="*/ 5803 w 9958"/>
                <a:gd name="connsiteY26" fmla="*/ 9878 h 10000"/>
                <a:gd name="connsiteX27" fmla="*/ 5879 w 9958"/>
                <a:gd name="connsiteY27" fmla="*/ 9851 h 10000"/>
                <a:gd name="connsiteX28" fmla="*/ 5943 w 9958"/>
                <a:gd name="connsiteY28" fmla="*/ 9838 h 10000"/>
                <a:gd name="connsiteX29" fmla="*/ 6018 w 9958"/>
                <a:gd name="connsiteY29" fmla="*/ 9811 h 10000"/>
                <a:gd name="connsiteX30" fmla="*/ 6093 w 9958"/>
                <a:gd name="connsiteY30" fmla="*/ 9784 h 10000"/>
                <a:gd name="connsiteX31" fmla="*/ 6147 w 9958"/>
                <a:gd name="connsiteY31" fmla="*/ 9743 h 10000"/>
                <a:gd name="connsiteX32" fmla="*/ 6211 w 9958"/>
                <a:gd name="connsiteY32" fmla="*/ 9716 h 10000"/>
                <a:gd name="connsiteX33" fmla="*/ 6221 w 9958"/>
                <a:gd name="connsiteY33" fmla="*/ 9669 h 10000"/>
                <a:gd name="connsiteX34" fmla="*/ 6221 w 9958"/>
                <a:gd name="connsiteY34" fmla="*/ 9629 h 10000"/>
                <a:gd name="connsiteX35" fmla="*/ 6211 w 9958"/>
                <a:gd name="connsiteY35" fmla="*/ 9581 h 10000"/>
                <a:gd name="connsiteX36" fmla="*/ 6179 w 9958"/>
                <a:gd name="connsiteY36" fmla="*/ 9534 h 10000"/>
                <a:gd name="connsiteX37" fmla="*/ 6147 w 9958"/>
                <a:gd name="connsiteY37" fmla="*/ 9500 h 10000"/>
                <a:gd name="connsiteX38" fmla="*/ 6104 w 9958"/>
                <a:gd name="connsiteY38" fmla="*/ 9460 h 10000"/>
                <a:gd name="connsiteX39" fmla="*/ 6050 w 9958"/>
                <a:gd name="connsiteY39" fmla="*/ 9426 h 10000"/>
                <a:gd name="connsiteX40" fmla="*/ 5997 w 9958"/>
                <a:gd name="connsiteY40" fmla="*/ 9399 h 10000"/>
                <a:gd name="connsiteX41" fmla="*/ 5933 w 9958"/>
                <a:gd name="connsiteY41" fmla="*/ 9392 h 10000"/>
                <a:gd name="connsiteX42" fmla="*/ 5879 w 9958"/>
                <a:gd name="connsiteY42" fmla="*/ 9372 h 10000"/>
                <a:gd name="connsiteX43" fmla="*/ 5814 w 9958"/>
                <a:gd name="connsiteY43" fmla="*/ 9352 h 10000"/>
                <a:gd name="connsiteX44" fmla="*/ 5750 w 9958"/>
                <a:gd name="connsiteY44" fmla="*/ 9332 h 10000"/>
                <a:gd name="connsiteX45" fmla="*/ 5686 w 9958"/>
                <a:gd name="connsiteY45" fmla="*/ 9325 h 10000"/>
                <a:gd name="connsiteX46" fmla="*/ 5611 w 9958"/>
                <a:gd name="connsiteY46" fmla="*/ 9305 h 10000"/>
                <a:gd name="connsiteX47" fmla="*/ 5557 w 9958"/>
                <a:gd name="connsiteY47" fmla="*/ 9291 h 10000"/>
                <a:gd name="connsiteX48" fmla="*/ 5482 w 9958"/>
                <a:gd name="connsiteY48" fmla="*/ 9278 h 10000"/>
                <a:gd name="connsiteX49" fmla="*/ 5461 w 9958"/>
                <a:gd name="connsiteY49" fmla="*/ 9271 h 10000"/>
                <a:gd name="connsiteX50" fmla="*/ 5429 w 9958"/>
                <a:gd name="connsiteY50" fmla="*/ 9271 h 10000"/>
                <a:gd name="connsiteX51" fmla="*/ 5397 w 9958"/>
                <a:gd name="connsiteY51" fmla="*/ 9271 h 10000"/>
                <a:gd name="connsiteX52" fmla="*/ 5386 w 9958"/>
                <a:gd name="connsiteY52" fmla="*/ 9264 h 10000"/>
                <a:gd name="connsiteX53" fmla="*/ 5354 w 9958"/>
                <a:gd name="connsiteY53" fmla="*/ 9264 h 10000"/>
                <a:gd name="connsiteX54" fmla="*/ 5322 w 9958"/>
                <a:gd name="connsiteY54" fmla="*/ 9264 h 10000"/>
                <a:gd name="connsiteX55" fmla="*/ 5311 w 9958"/>
                <a:gd name="connsiteY55" fmla="*/ 9251 h 10000"/>
                <a:gd name="connsiteX56" fmla="*/ 5279 w 9958"/>
                <a:gd name="connsiteY56" fmla="*/ 9244 h 10000"/>
                <a:gd name="connsiteX57" fmla="*/ 5279 w 9958"/>
                <a:gd name="connsiteY57" fmla="*/ 9223 h 10000"/>
                <a:gd name="connsiteX58" fmla="*/ 5301 w 9958"/>
                <a:gd name="connsiteY58" fmla="*/ 9196 h 10000"/>
                <a:gd name="connsiteX59" fmla="*/ 5301 w 9958"/>
                <a:gd name="connsiteY59" fmla="*/ 9176 h 10000"/>
                <a:gd name="connsiteX60" fmla="*/ 5311 w 9958"/>
                <a:gd name="connsiteY60" fmla="*/ 9163 h 10000"/>
                <a:gd name="connsiteX61" fmla="*/ 5311 w 9958"/>
                <a:gd name="connsiteY61" fmla="*/ 9142 h 10000"/>
                <a:gd name="connsiteX62" fmla="*/ 5322 w 9958"/>
                <a:gd name="connsiteY62" fmla="*/ 9122 h 10000"/>
                <a:gd name="connsiteX63" fmla="*/ 5343 w 9958"/>
                <a:gd name="connsiteY63" fmla="*/ 9095 h 10000"/>
                <a:gd name="connsiteX64" fmla="*/ 5343 w 9958"/>
                <a:gd name="connsiteY64" fmla="*/ 9082 h 10000"/>
                <a:gd name="connsiteX65" fmla="*/ 5397 w 9958"/>
                <a:gd name="connsiteY65" fmla="*/ 8953 h 10000"/>
                <a:gd name="connsiteX66" fmla="*/ 5461 w 9958"/>
                <a:gd name="connsiteY66" fmla="*/ 8832 h 10000"/>
                <a:gd name="connsiteX67" fmla="*/ 5504 w 9958"/>
                <a:gd name="connsiteY67" fmla="*/ 8724 h 10000"/>
                <a:gd name="connsiteX68" fmla="*/ 5547 w 9958"/>
                <a:gd name="connsiteY68" fmla="*/ 8602 h 10000"/>
                <a:gd name="connsiteX69" fmla="*/ 5589 w 9958"/>
                <a:gd name="connsiteY69" fmla="*/ 8494 h 10000"/>
                <a:gd name="connsiteX70" fmla="*/ 5611 w 9958"/>
                <a:gd name="connsiteY70" fmla="*/ 8379 h 10000"/>
                <a:gd name="connsiteX71" fmla="*/ 5632 w 9958"/>
                <a:gd name="connsiteY71" fmla="*/ 8258 h 10000"/>
                <a:gd name="connsiteX72" fmla="*/ 5643 w 9958"/>
                <a:gd name="connsiteY72" fmla="*/ 8143 h 10000"/>
                <a:gd name="connsiteX73" fmla="*/ 5654 w 9958"/>
                <a:gd name="connsiteY73" fmla="*/ 8028 h 10000"/>
                <a:gd name="connsiteX74" fmla="*/ 5686 w 9958"/>
                <a:gd name="connsiteY74" fmla="*/ 7927 h 10000"/>
                <a:gd name="connsiteX75" fmla="*/ 5686 w 9958"/>
                <a:gd name="connsiteY75" fmla="*/ 7833 h 10000"/>
                <a:gd name="connsiteX76" fmla="*/ 5707 w 9958"/>
                <a:gd name="connsiteY76" fmla="*/ 7731 h 10000"/>
                <a:gd name="connsiteX77" fmla="*/ 5707 w 9958"/>
                <a:gd name="connsiteY77" fmla="*/ 7630 h 10000"/>
                <a:gd name="connsiteX78" fmla="*/ 5718 w 9958"/>
                <a:gd name="connsiteY78" fmla="*/ 7529 h 10000"/>
                <a:gd name="connsiteX79" fmla="*/ 5718 w 9958"/>
                <a:gd name="connsiteY79" fmla="*/ 7441 h 10000"/>
                <a:gd name="connsiteX80" fmla="*/ 5728 w 9958"/>
                <a:gd name="connsiteY80" fmla="*/ 7340 h 10000"/>
                <a:gd name="connsiteX81" fmla="*/ 5718 w 9958"/>
                <a:gd name="connsiteY81" fmla="*/ 7191 h 10000"/>
                <a:gd name="connsiteX82" fmla="*/ 5707 w 9958"/>
                <a:gd name="connsiteY82" fmla="*/ 7043 h 10000"/>
                <a:gd name="connsiteX83" fmla="*/ 5686 w 9958"/>
                <a:gd name="connsiteY83" fmla="*/ 6901 h 10000"/>
                <a:gd name="connsiteX84" fmla="*/ 5675 w 9958"/>
                <a:gd name="connsiteY84" fmla="*/ 6752 h 10000"/>
                <a:gd name="connsiteX85" fmla="*/ 5654 w 9958"/>
                <a:gd name="connsiteY85" fmla="*/ 6610 h 10000"/>
                <a:gd name="connsiteX86" fmla="*/ 5675 w 9958"/>
                <a:gd name="connsiteY86" fmla="*/ 6469 h 10000"/>
                <a:gd name="connsiteX87" fmla="*/ 5707 w 9958"/>
                <a:gd name="connsiteY87" fmla="*/ 6327 h 10000"/>
                <a:gd name="connsiteX88" fmla="*/ 5771 w 9958"/>
                <a:gd name="connsiteY88" fmla="*/ 6172 h 10000"/>
                <a:gd name="connsiteX89" fmla="*/ 5803 w 9958"/>
                <a:gd name="connsiteY89" fmla="*/ 6090 h 10000"/>
                <a:gd name="connsiteX90" fmla="*/ 5879 w 9958"/>
                <a:gd name="connsiteY90" fmla="*/ 6009 h 10000"/>
                <a:gd name="connsiteX91" fmla="*/ 5943 w 9958"/>
                <a:gd name="connsiteY91" fmla="*/ 5935 h 10000"/>
                <a:gd name="connsiteX92" fmla="*/ 6040 w 9958"/>
                <a:gd name="connsiteY92" fmla="*/ 5861 h 10000"/>
                <a:gd name="connsiteX93" fmla="*/ 6136 w 9958"/>
                <a:gd name="connsiteY93" fmla="*/ 5800 h 10000"/>
                <a:gd name="connsiteX94" fmla="*/ 6243 w 9958"/>
                <a:gd name="connsiteY94" fmla="*/ 5726 h 10000"/>
                <a:gd name="connsiteX95" fmla="*/ 6328 w 9958"/>
                <a:gd name="connsiteY95" fmla="*/ 5652 h 10000"/>
                <a:gd name="connsiteX96" fmla="*/ 6425 w 9958"/>
                <a:gd name="connsiteY96" fmla="*/ 5584 h 10000"/>
                <a:gd name="connsiteX97" fmla="*/ 6478 w 9958"/>
                <a:gd name="connsiteY97" fmla="*/ 5517 h 10000"/>
                <a:gd name="connsiteX98" fmla="*/ 6532 w 9958"/>
                <a:gd name="connsiteY98" fmla="*/ 5429 h 10000"/>
                <a:gd name="connsiteX99" fmla="*/ 6553 w 9958"/>
                <a:gd name="connsiteY99" fmla="*/ 5361 h 10000"/>
                <a:gd name="connsiteX100" fmla="*/ 6574 w 9958"/>
                <a:gd name="connsiteY100" fmla="*/ 5287 h 10000"/>
                <a:gd name="connsiteX101" fmla="*/ 6574 w 9958"/>
                <a:gd name="connsiteY101" fmla="*/ 5206 h 10000"/>
                <a:gd name="connsiteX102" fmla="*/ 6553 w 9958"/>
                <a:gd name="connsiteY102" fmla="*/ 5125 h 10000"/>
                <a:gd name="connsiteX103" fmla="*/ 6532 w 9958"/>
                <a:gd name="connsiteY103" fmla="*/ 5037 h 10000"/>
                <a:gd name="connsiteX104" fmla="*/ 6478 w 9958"/>
                <a:gd name="connsiteY104" fmla="*/ 4956 h 10000"/>
                <a:gd name="connsiteX105" fmla="*/ 6457 w 9958"/>
                <a:gd name="connsiteY105" fmla="*/ 4922 h 10000"/>
                <a:gd name="connsiteX106" fmla="*/ 6425 w 9958"/>
                <a:gd name="connsiteY106" fmla="*/ 4882 h 10000"/>
                <a:gd name="connsiteX107" fmla="*/ 6414 w 9958"/>
                <a:gd name="connsiteY107" fmla="*/ 4848 h 10000"/>
                <a:gd name="connsiteX108" fmla="*/ 6414 w 9958"/>
                <a:gd name="connsiteY108" fmla="*/ 4801 h 10000"/>
                <a:gd name="connsiteX109" fmla="*/ 6425 w 9958"/>
                <a:gd name="connsiteY109" fmla="*/ 4767 h 10000"/>
                <a:gd name="connsiteX110" fmla="*/ 6425 w 9958"/>
                <a:gd name="connsiteY110" fmla="*/ 4733 h 10000"/>
                <a:gd name="connsiteX111" fmla="*/ 6435 w 9958"/>
                <a:gd name="connsiteY111" fmla="*/ 4686 h 10000"/>
                <a:gd name="connsiteX112" fmla="*/ 6435 w 9958"/>
                <a:gd name="connsiteY112" fmla="*/ 4646 h 10000"/>
                <a:gd name="connsiteX113" fmla="*/ 6499 w 9958"/>
                <a:gd name="connsiteY113" fmla="*/ 4619 h 10000"/>
                <a:gd name="connsiteX114" fmla="*/ 6553 w 9958"/>
                <a:gd name="connsiteY114" fmla="*/ 4605 h 10000"/>
                <a:gd name="connsiteX115" fmla="*/ 6617 w 9958"/>
                <a:gd name="connsiteY115" fmla="*/ 4564 h 10000"/>
                <a:gd name="connsiteX116" fmla="*/ 6671 w 9958"/>
                <a:gd name="connsiteY116" fmla="*/ 4537 h 10000"/>
                <a:gd name="connsiteX117" fmla="*/ 6724 w 9958"/>
                <a:gd name="connsiteY117" fmla="*/ 4510 h 10000"/>
                <a:gd name="connsiteX118" fmla="*/ 6789 w 9958"/>
                <a:gd name="connsiteY118" fmla="*/ 4477 h 10000"/>
                <a:gd name="connsiteX119" fmla="*/ 6843 w 9958"/>
                <a:gd name="connsiteY119" fmla="*/ 4450 h 10000"/>
                <a:gd name="connsiteX120" fmla="*/ 6907 w 9958"/>
                <a:gd name="connsiteY120" fmla="*/ 4423 h 10000"/>
                <a:gd name="connsiteX121" fmla="*/ 6928 w 9958"/>
                <a:gd name="connsiteY121" fmla="*/ 4396 h 10000"/>
                <a:gd name="connsiteX122" fmla="*/ 6960 w 9958"/>
                <a:gd name="connsiteY122" fmla="*/ 4369 h 10000"/>
                <a:gd name="connsiteX123" fmla="*/ 6992 w 9958"/>
                <a:gd name="connsiteY123" fmla="*/ 4348 h 10000"/>
                <a:gd name="connsiteX124" fmla="*/ 7014 w 9958"/>
                <a:gd name="connsiteY124" fmla="*/ 4328 h 10000"/>
                <a:gd name="connsiteX125" fmla="*/ 7046 w 9958"/>
                <a:gd name="connsiteY125" fmla="*/ 4308 h 10000"/>
                <a:gd name="connsiteX126" fmla="*/ 7078 w 9958"/>
                <a:gd name="connsiteY126" fmla="*/ 4294 h 10000"/>
                <a:gd name="connsiteX127" fmla="*/ 7121 w 9958"/>
                <a:gd name="connsiteY127" fmla="*/ 4274 h 10000"/>
                <a:gd name="connsiteX128" fmla="*/ 7164 w 9958"/>
                <a:gd name="connsiteY128" fmla="*/ 4254 h 10000"/>
                <a:gd name="connsiteX129" fmla="*/ 7335 w 9958"/>
                <a:gd name="connsiteY129" fmla="*/ 4173 h 10000"/>
                <a:gd name="connsiteX130" fmla="*/ 7506 w 9958"/>
                <a:gd name="connsiteY130" fmla="*/ 4099 h 10000"/>
                <a:gd name="connsiteX131" fmla="*/ 7689 w 9958"/>
                <a:gd name="connsiteY131" fmla="*/ 4031 h 10000"/>
                <a:gd name="connsiteX132" fmla="*/ 7860 w 9958"/>
                <a:gd name="connsiteY132" fmla="*/ 3943 h 10000"/>
                <a:gd name="connsiteX133" fmla="*/ 7935 w 9958"/>
                <a:gd name="connsiteY133" fmla="*/ 3903 h 10000"/>
                <a:gd name="connsiteX134" fmla="*/ 7999 w 9958"/>
                <a:gd name="connsiteY134" fmla="*/ 3856 h 10000"/>
                <a:gd name="connsiteX135" fmla="*/ 8063 w 9958"/>
                <a:gd name="connsiteY135" fmla="*/ 3801 h 10000"/>
                <a:gd name="connsiteX136" fmla="*/ 8106 w 9958"/>
                <a:gd name="connsiteY136" fmla="*/ 3747 h 10000"/>
                <a:gd name="connsiteX137" fmla="*/ 8149 w 9958"/>
                <a:gd name="connsiteY137" fmla="*/ 3693 h 10000"/>
                <a:gd name="connsiteX138" fmla="*/ 8159 w 9958"/>
                <a:gd name="connsiteY138" fmla="*/ 3626 h 10000"/>
                <a:gd name="connsiteX139" fmla="*/ 8170 w 9958"/>
                <a:gd name="connsiteY139" fmla="*/ 3565 h 10000"/>
                <a:gd name="connsiteX140" fmla="*/ 8170 w 9958"/>
                <a:gd name="connsiteY140" fmla="*/ 3491 h 10000"/>
                <a:gd name="connsiteX141" fmla="*/ 8159 w 9958"/>
                <a:gd name="connsiteY141" fmla="*/ 3484 h 10000"/>
                <a:gd name="connsiteX142" fmla="*/ 8159 w 9958"/>
                <a:gd name="connsiteY142" fmla="*/ 3484 h 10000"/>
                <a:gd name="connsiteX143" fmla="*/ 8149 w 9958"/>
                <a:gd name="connsiteY143" fmla="*/ 3471 h 10000"/>
                <a:gd name="connsiteX144" fmla="*/ 8149 w 9958"/>
                <a:gd name="connsiteY144" fmla="*/ 3464 h 10000"/>
                <a:gd name="connsiteX145" fmla="*/ 8149 w 9958"/>
                <a:gd name="connsiteY145" fmla="*/ 3450 h 10000"/>
                <a:gd name="connsiteX146" fmla="*/ 8149 w 9958"/>
                <a:gd name="connsiteY146" fmla="*/ 3444 h 10000"/>
                <a:gd name="connsiteX147" fmla="*/ 8149 w 9958"/>
                <a:gd name="connsiteY147" fmla="*/ 3437 h 10000"/>
                <a:gd name="connsiteX148" fmla="*/ 8159 w 9958"/>
                <a:gd name="connsiteY148" fmla="*/ 3423 h 10000"/>
                <a:gd name="connsiteX149" fmla="*/ 8245 w 9958"/>
                <a:gd name="connsiteY149" fmla="*/ 3437 h 10000"/>
                <a:gd name="connsiteX150" fmla="*/ 8330 w 9958"/>
                <a:gd name="connsiteY150" fmla="*/ 3444 h 10000"/>
                <a:gd name="connsiteX151" fmla="*/ 8437 w 9958"/>
                <a:gd name="connsiteY151" fmla="*/ 3444 h 10000"/>
                <a:gd name="connsiteX152" fmla="*/ 8523 w 9958"/>
                <a:gd name="connsiteY152" fmla="*/ 3437 h 10000"/>
                <a:gd name="connsiteX153" fmla="*/ 8609 w 9958"/>
                <a:gd name="connsiteY153" fmla="*/ 3423 h 10000"/>
                <a:gd name="connsiteX154" fmla="*/ 8695 w 9958"/>
                <a:gd name="connsiteY154" fmla="*/ 3417 h 10000"/>
                <a:gd name="connsiteX155" fmla="*/ 8781 w 9958"/>
                <a:gd name="connsiteY155" fmla="*/ 3410 h 10000"/>
                <a:gd name="connsiteX156" fmla="*/ 8866 w 9958"/>
                <a:gd name="connsiteY156" fmla="*/ 3390 h 10000"/>
                <a:gd name="connsiteX157" fmla="*/ 8909 w 9958"/>
                <a:gd name="connsiteY157" fmla="*/ 3369 h 10000"/>
                <a:gd name="connsiteX158" fmla="*/ 8952 w 9958"/>
                <a:gd name="connsiteY158" fmla="*/ 3363 h 10000"/>
                <a:gd name="connsiteX159" fmla="*/ 8984 w 9958"/>
                <a:gd name="connsiteY159" fmla="*/ 3342 h 10000"/>
                <a:gd name="connsiteX160" fmla="*/ 9027 w 9958"/>
                <a:gd name="connsiteY160" fmla="*/ 3336 h 10000"/>
                <a:gd name="connsiteX161" fmla="*/ 9059 w 9958"/>
                <a:gd name="connsiteY161" fmla="*/ 3315 h 10000"/>
                <a:gd name="connsiteX162" fmla="*/ 9091 w 9958"/>
                <a:gd name="connsiteY162" fmla="*/ 3309 h 10000"/>
                <a:gd name="connsiteX163" fmla="*/ 9112 w 9958"/>
                <a:gd name="connsiteY163" fmla="*/ 3302 h 10000"/>
                <a:gd name="connsiteX164" fmla="*/ 9144 w 9958"/>
                <a:gd name="connsiteY164" fmla="*/ 3282 h 10000"/>
                <a:gd name="connsiteX165" fmla="*/ 9198 w 9958"/>
                <a:gd name="connsiteY165" fmla="*/ 3241 h 10000"/>
                <a:gd name="connsiteX166" fmla="*/ 9262 w 9958"/>
                <a:gd name="connsiteY166" fmla="*/ 3207 h 10000"/>
                <a:gd name="connsiteX167" fmla="*/ 9305 w 9958"/>
                <a:gd name="connsiteY167" fmla="*/ 3160 h 10000"/>
                <a:gd name="connsiteX168" fmla="*/ 9337 w 9958"/>
                <a:gd name="connsiteY168" fmla="*/ 3120 h 10000"/>
                <a:gd name="connsiteX169" fmla="*/ 9358 w 9958"/>
                <a:gd name="connsiteY169" fmla="*/ 3059 h 10000"/>
                <a:gd name="connsiteX170" fmla="*/ 9358 w 9958"/>
                <a:gd name="connsiteY170" fmla="*/ 3018 h 10000"/>
                <a:gd name="connsiteX171" fmla="*/ 9358 w 9958"/>
                <a:gd name="connsiteY171" fmla="*/ 2964 h 10000"/>
                <a:gd name="connsiteX172" fmla="*/ 9358 w 9958"/>
                <a:gd name="connsiteY172" fmla="*/ 2903 h 10000"/>
                <a:gd name="connsiteX173" fmla="*/ 9347 w 9958"/>
                <a:gd name="connsiteY173" fmla="*/ 2876 h 10000"/>
                <a:gd name="connsiteX174" fmla="*/ 9315 w 9958"/>
                <a:gd name="connsiteY174" fmla="*/ 2849 h 10000"/>
                <a:gd name="connsiteX175" fmla="*/ 9305 w 9958"/>
                <a:gd name="connsiteY175" fmla="*/ 2836 h 10000"/>
                <a:gd name="connsiteX176" fmla="*/ 9273 w 9958"/>
                <a:gd name="connsiteY176" fmla="*/ 2809 h 10000"/>
                <a:gd name="connsiteX177" fmla="*/ 9262 w 9958"/>
                <a:gd name="connsiteY177" fmla="*/ 2789 h 10000"/>
                <a:gd name="connsiteX178" fmla="*/ 9230 w 9958"/>
                <a:gd name="connsiteY178" fmla="*/ 2762 h 10000"/>
                <a:gd name="connsiteX179" fmla="*/ 9198 w 9958"/>
                <a:gd name="connsiteY179" fmla="*/ 2741 h 10000"/>
                <a:gd name="connsiteX180" fmla="*/ 9176 w 9958"/>
                <a:gd name="connsiteY180" fmla="*/ 2714 h 10000"/>
                <a:gd name="connsiteX181" fmla="*/ 9198 w 9958"/>
                <a:gd name="connsiteY181" fmla="*/ 2687 h 10000"/>
                <a:gd name="connsiteX182" fmla="*/ 9219 w 9958"/>
                <a:gd name="connsiteY182" fmla="*/ 2654 h 10000"/>
                <a:gd name="connsiteX183" fmla="*/ 9230 w 9958"/>
                <a:gd name="connsiteY183" fmla="*/ 2627 h 10000"/>
                <a:gd name="connsiteX184" fmla="*/ 9230 w 9958"/>
                <a:gd name="connsiteY184" fmla="*/ 2586 h 10000"/>
                <a:gd name="connsiteX185" fmla="*/ 9240 w 9958"/>
                <a:gd name="connsiteY185" fmla="*/ 2559 h 10000"/>
                <a:gd name="connsiteX186" fmla="*/ 9262 w 9958"/>
                <a:gd name="connsiteY186" fmla="*/ 2525 h 10000"/>
                <a:gd name="connsiteX187" fmla="*/ 9283 w 9958"/>
                <a:gd name="connsiteY187" fmla="*/ 2498 h 10000"/>
                <a:gd name="connsiteX188" fmla="*/ 9315 w 9958"/>
                <a:gd name="connsiteY188" fmla="*/ 2471 h 10000"/>
                <a:gd name="connsiteX189" fmla="*/ 9379 w 9958"/>
                <a:gd name="connsiteY189" fmla="*/ 2397 h 10000"/>
                <a:gd name="connsiteX190" fmla="*/ 9433 w 9958"/>
                <a:gd name="connsiteY190" fmla="*/ 2330 h 10000"/>
                <a:gd name="connsiteX191" fmla="*/ 9509 w 9958"/>
                <a:gd name="connsiteY191" fmla="*/ 2275 h 10000"/>
                <a:gd name="connsiteX192" fmla="*/ 9594 w 9958"/>
                <a:gd name="connsiteY192" fmla="*/ 2215 h 10000"/>
                <a:gd name="connsiteX193" fmla="*/ 9669 w 9958"/>
                <a:gd name="connsiteY193" fmla="*/ 2161 h 10000"/>
                <a:gd name="connsiteX194" fmla="*/ 9755 w 9958"/>
                <a:gd name="connsiteY194" fmla="*/ 2093 h 10000"/>
                <a:gd name="connsiteX195" fmla="*/ 9819 w 9958"/>
                <a:gd name="connsiteY195" fmla="*/ 2039 h 10000"/>
                <a:gd name="connsiteX196" fmla="*/ 9894 w 9958"/>
                <a:gd name="connsiteY196" fmla="*/ 1985 h 10000"/>
                <a:gd name="connsiteX197" fmla="*/ 9926 w 9958"/>
                <a:gd name="connsiteY197" fmla="*/ 1951 h 10000"/>
                <a:gd name="connsiteX198" fmla="*/ 9958 w 9958"/>
                <a:gd name="connsiteY198" fmla="*/ 1904 h 10000"/>
                <a:gd name="connsiteX199" fmla="*/ 9958 w 9958"/>
                <a:gd name="connsiteY199" fmla="*/ 1870 h 10000"/>
                <a:gd name="connsiteX200" fmla="*/ 9958 w 9958"/>
                <a:gd name="connsiteY200" fmla="*/ 1823 h 10000"/>
                <a:gd name="connsiteX201" fmla="*/ 9937 w 9958"/>
                <a:gd name="connsiteY201" fmla="*/ 1783 h 10000"/>
                <a:gd name="connsiteX202" fmla="*/ 9915 w 9958"/>
                <a:gd name="connsiteY202" fmla="*/ 1749 h 10000"/>
                <a:gd name="connsiteX203" fmla="*/ 9883 w 9958"/>
                <a:gd name="connsiteY203" fmla="*/ 1715 h 10000"/>
                <a:gd name="connsiteX204" fmla="*/ 9851 w 9958"/>
                <a:gd name="connsiteY204" fmla="*/ 1675 h 10000"/>
                <a:gd name="connsiteX205" fmla="*/ 9798 w 9958"/>
                <a:gd name="connsiteY205" fmla="*/ 1654 h 10000"/>
                <a:gd name="connsiteX206" fmla="*/ 9755 w 9958"/>
                <a:gd name="connsiteY206" fmla="*/ 1641 h 10000"/>
                <a:gd name="connsiteX207" fmla="*/ 9691 w 9958"/>
                <a:gd name="connsiteY207" fmla="*/ 1627 h 10000"/>
                <a:gd name="connsiteX208" fmla="*/ 9637 w 9958"/>
                <a:gd name="connsiteY208" fmla="*/ 1614 h 10000"/>
                <a:gd name="connsiteX209" fmla="*/ 9573 w 9958"/>
                <a:gd name="connsiteY209" fmla="*/ 1600 h 10000"/>
                <a:gd name="connsiteX210" fmla="*/ 9530 w 9958"/>
                <a:gd name="connsiteY210" fmla="*/ 1573 h 10000"/>
                <a:gd name="connsiteX211" fmla="*/ 9486 w 9958"/>
                <a:gd name="connsiteY211" fmla="*/ 1560 h 10000"/>
                <a:gd name="connsiteX212" fmla="*/ 9444 w 9958"/>
                <a:gd name="connsiteY212" fmla="*/ 1519 h 10000"/>
                <a:gd name="connsiteX213" fmla="*/ 9347 w 9958"/>
                <a:gd name="connsiteY213" fmla="*/ 1404 h 10000"/>
                <a:gd name="connsiteX214" fmla="*/ 9230 w 9958"/>
                <a:gd name="connsiteY214" fmla="*/ 1283 h 10000"/>
                <a:gd name="connsiteX215" fmla="*/ 9101 w 9958"/>
                <a:gd name="connsiteY215" fmla="*/ 1175 h 10000"/>
                <a:gd name="connsiteX216" fmla="*/ 8973 w 9958"/>
                <a:gd name="connsiteY216" fmla="*/ 1053 h 10000"/>
                <a:gd name="connsiteX217" fmla="*/ 8823 w 9958"/>
                <a:gd name="connsiteY217" fmla="*/ 945 h 10000"/>
                <a:gd name="connsiteX218" fmla="*/ 8706 w 9958"/>
                <a:gd name="connsiteY218" fmla="*/ 831 h 10000"/>
                <a:gd name="connsiteX219" fmla="*/ 8663 w 9958"/>
                <a:gd name="connsiteY219" fmla="*/ 763 h 10000"/>
                <a:gd name="connsiteX220" fmla="*/ 8609 w 9958"/>
                <a:gd name="connsiteY220" fmla="*/ 702 h 10000"/>
                <a:gd name="connsiteX221" fmla="*/ 8576 w 9958"/>
                <a:gd name="connsiteY221" fmla="*/ 635 h 10000"/>
                <a:gd name="connsiteX222" fmla="*/ 8555 w 9958"/>
                <a:gd name="connsiteY222" fmla="*/ 560 h 10000"/>
                <a:gd name="connsiteX223" fmla="*/ 8491 w 9958"/>
                <a:gd name="connsiteY223" fmla="*/ 473 h 10000"/>
                <a:gd name="connsiteX224" fmla="*/ 8437 w 9958"/>
                <a:gd name="connsiteY224" fmla="*/ 392 h 10000"/>
                <a:gd name="connsiteX225" fmla="*/ 8362 w 9958"/>
                <a:gd name="connsiteY225" fmla="*/ 297 h 10000"/>
                <a:gd name="connsiteX226" fmla="*/ 8277 w 9958"/>
                <a:gd name="connsiteY226" fmla="*/ 216 h 10000"/>
                <a:gd name="connsiteX227" fmla="*/ 8170 w 9958"/>
                <a:gd name="connsiteY227" fmla="*/ 155 h 10000"/>
                <a:gd name="connsiteX228" fmla="*/ 8074 w 9958"/>
                <a:gd name="connsiteY228" fmla="*/ 88 h 10000"/>
                <a:gd name="connsiteX229" fmla="*/ 7956 w 9958"/>
                <a:gd name="connsiteY229" fmla="*/ 34 h 10000"/>
                <a:gd name="connsiteX230" fmla="*/ 7828 w 9958"/>
                <a:gd name="connsiteY230" fmla="*/ 0 h 10000"/>
                <a:gd name="connsiteX231" fmla="*/ 7710 w 9958"/>
                <a:gd name="connsiteY231" fmla="*/ 0 h 10000"/>
                <a:gd name="connsiteX232" fmla="*/ 7613 w 9958"/>
                <a:gd name="connsiteY232" fmla="*/ 7 h 10000"/>
                <a:gd name="connsiteX233" fmla="*/ 7527 w 9958"/>
                <a:gd name="connsiteY233" fmla="*/ 14 h 10000"/>
                <a:gd name="connsiteX234" fmla="*/ 7420 w 9958"/>
                <a:gd name="connsiteY234" fmla="*/ 41 h 10000"/>
                <a:gd name="connsiteX235" fmla="*/ 7249 w 9958"/>
                <a:gd name="connsiteY235" fmla="*/ 101 h 10000"/>
                <a:gd name="connsiteX236" fmla="*/ 7089 w 9958"/>
                <a:gd name="connsiteY236" fmla="*/ 162 h 10000"/>
                <a:gd name="connsiteX237" fmla="*/ 6950 w 9958"/>
                <a:gd name="connsiteY237" fmla="*/ 243 h 10000"/>
                <a:gd name="connsiteX238" fmla="*/ 6789 w 9958"/>
                <a:gd name="connsiteY238" fmla="*/ 324 h 10000"/>
                <a:gd name="connsiteX239" fmla="*/ 6638 w 9958"/>
                <a:gd name="connsiteY239" fmla="*/ 398 h 10000"/>
                <a:gd name="connsiteX240" fmla="*/ 6478 w 9958"/>
                <a:gd name="connsiteY240" fmla="*/ 466 h 10000"/>
                <a:gd name="connsiteX241" fmla="*/ 6393 w 9958"/>
                <a:gd name="connsiteY241" fmla="*/ 500 h 10000"/>
                <a:gd name="connsiteX242" fmla="*/ 6296 w 9958"/>
                <a:gd name="connsiteY242" fmla="*/ 527 h 10000"/>
                <a:gd name="connsiteX243" fmla="*/ 6189 w 9958"/>
                <a:gd name="connsiteY243" fmla="*/ 533 h 10000"/>
                <a:gd name="connsiteX244" fmla="*/ 6093 w 9958"/>
                <a:gd name="connsiteY244" fmla="*/ 533 h 10000"/>
                <a:gd name="connsiteX245" fmla="*/ 5997 w 9958"/>
                <a:gd name="connsiteY245" fmla="*/ 547 h 10000"/>
                <a:gd name="connsiteX246" fmla="*/ 5879 w 9958"/>
                <a:gd name="connsiteY246" fmla="*/ 560 h 10000"/>
                <a:gd name="connsiteX247" fmla="*/ 5771 w 9958"/>
                <a:gd name="connsiteY247" fmla="*/ 581 h 10000"/>
                <a:gd name="connsiteX248" fmla="*/ 5686 w 9958"/>
                <a:gd name="connsiteY248" fmla="*/ 621 h 10000"/>
                <a:gd name="connsiteX249" fmla="*/ 5643 w 9958"/>
                <a:gd name="connsiteY249" fmla="*/ 635 h 10000"/>
                <a:gd name="connsiteX250" fmla="*/ 5611 w 9958"/>
                <a:gd name="connsiteY250" fmla="*/ 655 h 10000"/>
                <a:gd name="connsiteX251" fmla="*/ 5600 w 9958"/>
                <a:gd name="connsiteY251" fmla="*/ 675 h 10000"/>
                <a:gd name="connsiteX252" fmla="*/ 5568 w 9958"/>
                <a:gd name="connsiteY252" fmla="*/ 702 h 10000"/>
                <a:gd name="connsiteX253" fmla="*/ 5557 w 9958"/>
                <a:gd name="connsiteY253" fmla="*/ 716 h 10000"/>
                <a:gd name="connsiteX254" fmla="*/ 5557 w 9958"/>
                <a:gd name="connsiteY254" fmla="*/ 743 h 10000"/>
                <a:gd name="connsiteX255" fmla="*/ 5557 w 9958"/>
                <a:gd name="connsiteY255" fmla="*/ 770 h 10000"/>
                <a:gd name="connsiteX256" fmla="*/ 5557 w 9958"/>
                <a:gd name="connsiteY256" fmla="*/ 804 h 10000"/>
                <a:gd name="connsiteX257" fmla="*/ 5589 w 9958"/>
                <a:gd name="connsiteY257" fmla="*/ 864 h 10000"/>
                <a:gd name="connsiteX258" fmla="*/ 5611 w 9958"/>
                <a:gd name="connsiteY258" fmla="*/ 925 h 10000"/>
                <a:gd name="connsiteX259" fmla="*/ 5654 w 9958"/>
                <a:gd name="connsiteY259" fmla="*/ 986 h 10000"/>
                <a:gd name="connsiteX260" fmla="*/ 5707 w 9958"/>
                <a:gd name="connsiteY260" fmla="*/ 1040 h 10000"/>
                <a:gd name="connsiteX261" fmla="*/ 5750 w 9958"/>
                <a:gd name="connsiteY261" fmla="*/ 1094 h 10000"/>
                <a:gd name="connsiteX262" fmla="*/ 5803 w 9958"/>
                <a:gd name="connsiteY262" fmla="*/ 1148 h 10000"/>
                <a:gd name="connsiteX263" fmla="*/ 5857 w 9958"/>
                <a:gd name="connsiteY263" fmla="*/ 1202 h 10000"/>
                <a:gd name="connsiteX264" fmla="*/ 5901 w 9958"/>
                <a:gd name="connsiteY264" fmla="*/ 1249 h 10000"/>
                <a:gd name="connsiteX265" fmla="*/ 5750 w 9958"/>
                <a:gd name="connsiteY265" fmla="*/ 1519 h 10000"/>
                <a:gd name="connsiteX266" fmla="*/ 5728 w 9958"/>
                <a:gd name="connsiteY266" fmla="*/ 1573 h 10000"/>
                <a:gd name="connsiteX267" fmla="*/ 5718 w 9958"/>
                <a:gd name="connsiteY267" fmla="*/ 1641 h 10000"/>
                <a:gd name="connsiteX268" fmla="*/ 5728 w 9958"/>
                <a:gd name="connsiteY268" fmla="*/ 1695 h 10000"/>
                <a:gd name="connsiteX269" fmla="*/ 5728 w 9958"/>
                <a:gd name="connsiteY269" fmla="*/ 1749 h 10000"/>
                <a:gd name="connsiteX270" fmla="*/ 5750 w 9958"/>
                <a:gd name="connsiteY270" fmla="*/ 1803 h 10000"/>
                <a:gd name="connsiteX271" fmla="*/ 5750 w 9958"/>
                <a:gd name="connsiteY271" fmla="*/ 1857 h 10000"/>
                <a:gd name="connsiteX272" fmla="*/ 5760 w 9958"/>
                <a:gd name="connsiteY272" fmla="*/ 1911 h 10000"/>
                <a:gd name="connsiteX273" fmla="*/ 5760 w 9958"/>
                <a:gd name="connsiteY273" fmla="*/ 1965 h 10000"/>
                <a:gd name="connsiteX274" fmla="*/ 5771 w 9958"/>
                <a:gd name="connsiteY274" fmla="*/ 2039 h 10000"/>
                <a:gd name="connsiteX275" fmla="*/ 5771 w 9958"/>
                <a:gd name="connsiteY275" fmla="*/ 2107 h 10000"/>
                <a:gd name="connsiteX276" fmla="*/ 5771 w 9958"/>
                <a:gd name="connsiteY276" fmla="*/ 2167 h 10000"/>
                <a:gd name="connsiteX277" fmla="*/ 5771 w 9958"/>
                <a:gd name="connsiteY277" fmla="*/ 2235 h 10000"/>
                <a:gd name="connsiteX278" fmla="*/ 5771 w 9958"/>
                <a:gd name="connsiteY278" fmla="*/ 2296 h 10000"/>
                <a:gd name="connsiteX279" fmla="*/ 5771 w 9958"/>
                <a:gd name="connsiteY279" fmla="*/ 2350 h 10000"/>
                <a:gd name="connsiteX280" fmla="*/ 5760 w 9958"/>
                <a:gd name="connsiteY280" fmla="*/ 2417 h 10000"/>
                <a:gd name="connsiteX281" fmla="*/ 5728 w 9958"/>
                <a:gd name="connsiteY281" fmla="*/ 2478 h 10000"/>
                <a:gd name="connsiteX282" fmla="*/ 5728 w 9958"/>
                <a:gd name="connsiteY282" fmla="*/ 2505 h 10000"/>
                <a:gd name="connsiteX283" fmla="*/ 5718 w 9958"/>
                <a:gd name="connsiteY283" fmla="*/ 2539 h 10000"/>
                <a:gd name="connsiteX284" fmla="*/ 5718 w 9958"/>
                <a:gd name="connsiteY284" fmla="*/ 2579 h 10000"/>
                <a:gd name="connsiteX285" fmla="*/ 5707 w 9958"/>
                <a:gd name="connsiteY285" fmla="*/ 2606 h 10000"/>
                <a:gd name="connsiteX286" fmla="*/ 5707 w 9958"/>
                <a:gd name="connsiteY286" fmla="*/ 2640 h 10000"/>
                <a:gd name="connsiteX287" fmla="*/ 5707 w 9958"/>
                <a:gd name="connsiteY287" fmla="*/ 2667 h 10000"/>
                <a:gd name="connsiteX288" fmla="*/ 5707 w 9958"/>
                <a:gd name="connsiteY288" fmla="*/ 2708 h 10000"/>
                <a:gd name="connsiteX289" fmla="*/ 5718 w 9958"/>
                <a:gd name="connsiteY289" fmla="*/ 2735 h 10000"/>
                <a:gd name="connsiteX290" fmla="*/ 5547 w 9958"/>
                <a:gd name="connsiteY290" fmla="*/ 2714 h 10000"/>
                <a:gd name="connsiteX291" fmla="*/ 5354 w 9958"/>
                <a:gd name="connsiteY291" fmla="*/ 2687 h 10000"/>
                <a:gd name="connsiteX292" fmla="*/ 5172 w 9958"/>
                <a:gd name="connsiteY292" fmla="*/ 2667 h 10000"/>
                <a:gd name="connsiteX293" fmla="*/ 4990 w 9958"/>
                <a:gd name="connsiteY293" fmla="*/ 2654 h 10000"/>
                <a:gd name="connsiteX294" fmla="*/ 4808 w 9958"/>
                <a:gd name="connsiteY294" fmla="*/ 2654 h 10000"/>
                <a:gd name="connsiteX295" fmla="*/ 4636 w 9958"/>
                <a:gd name="connsiteY295" fmla="*/ 2660 h 10000"/>
                <a:gd name="connsiteX296" fmla="*/ 4540 w 9958"/>
                <a:gd name="connsiteY296" fmla="*/ 2681 h 10000"/>
                <a:gd name="connsiteX297" fmla="*/ 4455 w 9958"/>
                <a:gd name="connsiteY297" fmla="*/ 2694 h 10000"/>
                <a:gd name="connsiteX298" fmla="*/ 4369 w 9958"/>
                <a:gd name="connsiteY298" fmla="*/ 2721 h 10000"/>
                <a:gd name="connsiteX299" fmla="*/ 4305 w 9958"/>
                <a:gd name="connsiteY299" fmla="*/ 2748 h 10000"/>
                <a:gd name="connsiteX300" fmla="*/ 4251 w 9958"/>
                <a:gd name="connsiteY300" fmla="*/ 2789 h 10000"/>
                <a:gd name="connsiteX301" fmla="*/ 4241 w 9958"/>
                <a:gd name="connsiteY301" fmla="*/ 2822 h 10000"/>
                <a:gd name="connsiteX302" fmla="*/ 4230 w 9958"/>
                <a:gd name="connsiteY302" fmla="*/ 2863 h 10000"/>
                <a:gd name="connsiteX303" fmla="*/ 4241 w 9958"/>
                <a:gd name="connsiteY303" fmla="*/ 2897 h 10000"/>
                <a:gd name="connsiteX304" fmla="*/ 4251 w 9958"/>
                <a:gd name="connsiteY304" fmla="*/ 2937 h 10000"/>
                <a:gd name="connsiteX305" fmla="*/ 4273 w 9958"/>
                <a:gd name="connsiteY305" fmla="*/ 2971 h 10000"/>
                <a:gd name="connsiteX306" fmla="*/ 4305 w 9958"/>
                <a:gd name="connsiteY306" fmla="*/ 3005 h 10000"/>
                <a:gd name="connsiteX307" fmla="*/ 4326 w 9958"/>
                <a:gd name="connsiteY307" fmla="*/ 3045 h 10000"/>
                <a:gd name="connsiteX308" fmla="*/ 4369 w 9958"/>
                <a:gd name="connsiteY308" fmla="*/ 3072 h 10000"/>
                <a:gd name="connsiteX309" fmla="*/ 4433 w 9958"/>
                <a:gd name="connsiteY309" fmla="*/ 3106 h 10000"/>
                <a:gd name="connsiteX310" fmla="*/ 4487 w 9958"/>
                <a:gd name="connsiteY310" fmla="*/ 3133 h 10000"/>
                <a:gd name="connsiteX311" fmla="*/ 4540 w 9958"/>
                <a:gd name="connsiteY311" fmla="*/ 3153 h 10000"/>
                <a:gd name="connsiteX312" fmla="*/ 4615 w 9958"/>
                <a:gd name="connsiteY312" fmla="*/ 3174 h 10000"/>
                <a:gd name="connsiteX313" fmla="*/ 4690 w 9958"/>
                <a:gd name="connsiteY313" fmla="*/ 3180 h 10000"/>
                <a:gd name="connsiteX314" fmla="*/ 4743 w 9958"/>
                <a:gd name="connsiteY314" fmla="*/ 3187 h 10000"/>
                <a:gd name="connsiteX315" fmla="*/ 4818 w 9958"/>
                <a:gd name="connsiteY315" fmla="*/ 3201 h 10000"/>
                <a:gd name="connsiteX316" fmla="*/ 4818 w 9958"/>
                <a:gd name="connsiteY316" fmla="*/ 3234 h 10000"/>
                <a:gd name="connsiteX317" fmla="*/ 4818 w 9958"/>
                <a:gd name="connsiteY317" fmla="*/ 3268 h 10000"/>
                <a:gd name="connsiteX318" fmla="*/ 4818 w 9958"/>
                <a:gd name="connsiteY318" fmla="*/ 3309 h 10000"/>
                <a:gd name="connsiteX319" fmla="*/ 4818 w 9958"/>
                <a:gd name="connsiteY319" fmla="*/ 3342 h 10000"/>
                <a:gd name="connsiteX320" fmla="*/ 4840 w 9958"/>
                <a:gd name="connsiteY320" fmla="*/ 3383 h 10000"/>
                <a:gd name="connsiteX321" fmla="*/ 4840 w 9958"/>
                <a:gd name="connsiteY321" fmla="*/ 3417 h 10000"/>
                <a:gd name="connsiteX322" fmla="*/ 4850 w 9958"/>
                <a:gd name="connsiteY322" fmla="*/ 3450 h 10000"/>
                <a:gd name="connsiteX323" fmla="*/ 4882 w 9958"/>
                <a:gd name="connsiteY323" fmla="*/ 3491 h 10000"/>
                <a:gd name="connsiteX324" fmla="*/ 4904 w 9958"/>
                <a:gd name="connsiteY324" fmla="*/ 3552 h 10000"/>
                <a:gd name="connsiteX325" fmla="*/ 4947 w 9958"/>
                <a:gd name="connsiteY325" fmla="*/ 3619 h 10000"/>
                <a:gd name="connsiteX326" fmla="*/ 4990 w 9958"/>
                <a:gd name="connsiteY326" fmla="*/ 3673 h 10000"/>
                <a:gd name="connsiteX327" fmla="*/ 5033 w 9958"/>
                <a:gd name="connsiteY327" fmla="*/ 3734 h 10000"/>
                <a:gd name="connsiteX328" fmla="*/ 5076 w 9958"/>
                <a:gd name="connsiteY328" fmla="*/ 3788 h 10000"/>
                <a:gd name="connsiteX329" fmla="*/ 5097 w 9958"/>
                <a:gd name="connsiteY329" fmla="*/ 3856 h 10000"/>
                <a:gd name="connsiteX330" fmla="*/ 5108 w 9958"/>
                <a:gd name="connsiteY330" fmla="*/ 3916 h 10000"/>
                <a:gd name="connsiteX331" fmla="*/ 5076 w 9958"/>
                <a:gd name="connsiteY331" fmla="*/ 3991 h 10000"/>
                <a:gd name="connsiteX332" fmla="*/ 5065 w 9958"/>
                <a:gd name="connsiteY332" fmla="*/ 4038 h 10000"/>
                <a:gd name="connsiteX333" fmla="*/ 5055 w 9958"/>
                <a:gd name="connsiteY333" fmla="*/ 4085 h 10000"/>
                <a:gd name="connsiteX334" fmla="*/ 5033 w 9958"/>
                <a:gd name="connsiteY334" fmla="*/ 4139 h 10000"/>
                <a:gd name="connsiteX335" fmla="*/ 5033 w 9958"/>
                <a:gd name="connsiteY335" fmla="*/ 4180 h 10000"/>
                <a:gd name="connsiteX336" fmla="*/ 5023 w 9958"/>
                <a:gd name="connsiteY336" fmla="*/ 4227 h 10000"/>
                <a:gd name="connsiteX337" fmla="*/ 5012 w 9958"/>
                <a:gd name="connsiteY337" fmla="*/ 4274 h 10000"/>
                <a:gd name="connsiteX338" fmla="*/ 5012 w 9958"/>
                <a:gd name="connsiteY338" fmla="*/ 4321 h 10000"/>
                <a:gd name="connsiteX339" fmla="*/ 4990 w 9958"/>
                <a:gd name="connsiteY339" fmla="*/ 4369 h 10000"/>
                <a:gd name="connsiteX340" fmla="*/ 4701 w 9958"/>
                <a:gd name="connsiteY340" fmla="*/ 4402 h 10000"/>
                <a:gd name="connsiteX341" fmla="*/ 4776 w 9958"/>
                <a:gd name="connsiteY341" fmla="*/ 4619 h 10000"/>
                <a:gd name="connsiteX342" fmla="*/ 4743 w 9958"/>
                <a:gd name="connsiteY342" fmla="*/ 4632 h 10000"/>
                <a:gd name="connsiteX343" fmla="*/ 4701 w 9958"/>
                <a:gd name="connsiteY343" fmla="*/ 4639 h 10000"/>
                <a:gd name="connsiteX344" fmla="*/ 4679 w 9958"/>
                <a:gd name="connsiteY344" fmla="*/ 4646 h 10000"/>
                <a:gd name="connsiteX345" fmla="*/ 4636 w 9958"/>
                <a:gd name="connsiteY345" fmla="*/ 4646 h 10000"/>
                <a:gd name="connsiteX346" fmla="*/ 4594 w 9958"/>
                <a:gd name="connsiteY346" fmla="*/ 4659 h 10000"/>
                <a:gd name="connsiteX347" fmla="*/ 4540 w 9958"/>
                <a:gd name="connsiteY347" fmla="*/ 4666 h 10000"/>
                <a:gd name="connsiteX348" fmla="*/ 4519 w 9958"/>
                <a:gd name="connsiteY348" fmla="*/ 4686 h 10000"/>
                <a:gd name="connsiteX349" fmla="*/ 4476 w 9958"/>
                <a:gd name="connsiteY349" fmla="*/ 4693 h 10000"/>
                <a:gd name="connsiteX350" fmla="*/ 4433 w 9958"/>
                <a:gd name="connsiteY350" fmla="*/ 4700 h 10000"/>
                <a:gd name="connsiteX351" fmla="*/ 4391 w 9958"/>
                <a:gd name="connsiteY351" fmla="*/ 4700 h 10000"/>
                <a:gd name="connsiteX352" fmla="*/ 4348 w 9958"/>
                <a:gd name="connsiteY352" fmla="*/ 4693 h 10000"/>
                <a:gd name="connsiteX353" fmla="*/ 4305 w 9958"/>
                <a:gd name="connsiteY353" fmla="*/ 4686 h 10000"/>
                <a:gd name="connsiteX354" fmla="*/ 4251 w 9958"/>
                <a:gd name="connsiteY354" fmla="*/ 4673 h 10000"/>
                <a:gd name="connsiteX355" fmla="*/ 4209 w 9958"/>
                <a:gd name="connsiteY355" fmla="*/ 4673 h 10000"/>
                <a:gd name="connsiteX356" fmla="*/ 4166 w 9958"/>
                <a:gd name="connsiteY356" fmla="*/ 4673 h 10000"/>
                <a:gd name="connsiteX357" fmla="*/ 4123 w 9958"/>
                <a:gd name="connsiteY357" fmla="*/ 4693 h 10000"/>
                <a:gd name="connsiteX358" fmla="*/ 4112 w 9958"/>
                <a:gd name="connsiteY358" fmla="*/ 4700 h 10000"/>
                <a:gd name="connsiteX359" fmla="*/ 4102 w 9958"/>
                <a:gd name="connsiteY359" fmla="*/ 4720 h 10000"/>
                <a:gd name="connsiteX360" fmla="*/ 4080 w 9958"/>
                <a:gd name="connsiteY360" fmla="*/ 4733 h 10000"/>
                <a:gd name="connsiteX361" fmla="*/ 4070 w 9958"/>
                <a:gd name="connsiteY361" fmla="*/ 4747 h 10000"/>
                <a:gd name="connsiteX362" fmla="*/ 4059 w 9958"/>
                <a:gd name="connsiteY362" fmla="*/ 4767 h 10000"/>
                <a:gd name="connsiteX363" fmla="*/ 4037 w 9958"/>
                <a:gd name="connsiteY363" fmla="*/ 4787 h 10000"/>
                <a:gd name="connsiteX364" fmla="*/ 4037 w 9958"/>
                <a:gd name="connsiteY364" fmla="*/ 4801 h 10000"/>
                <a:gd name="connsiteX365" fmla="*/ 4026 w 9958"/>
                <a:gd name="connsiteY365" fmla="*/ 4821 h 10000"/>
                <a:gd name="connsiteX366" fmla="*/ 3994 w 9958"/>
                <a:gd name="connsiteY366" fmla="*/ 4814 h 10000"/>
                <a:gd name="connsiteX367" fmla="*/ 3962 w 9958"/>
                <a:gd name="connsiteY367" fmla="*/ 4801 h 10000"/>
                <a:gd name="connsiteX368" fmla="*/ 3940 w 9958"/>
                <a:gd name="connsiteY368" fmla="*/ 4787 h 10000"/>
                <a:gd name="connsiteX369" fmla="*/ 3908 w 9958"/>
                <a:gd name="connsiteY369" fmla="*/ 4774 h 10000"/>
                <a:gd name="connsiteX370" fmla="*/ 3876 w 9958"/>
                <a:gd name="connsiteY370" fmla="*/ 4767 h 10000"/>
                <a:gd name="connsiteX371" fmla="*/ 3855 w 9958"/>
                <a:gd name="connsiteY371" fmla="*/ 4760 h 10000"/>
                <a:gd name="connsiteX372" fmla="*/ 3812 w 9958"/>
                <a:gd name="connsiteY372" fmla="*/ 4760 h 10000"/>
                <a:gd name="connsiteX373" fmla="*/ 3780 w 9958"/>
                <a:gd name="connsiteY373" fmla="*/ 4774 h 10000"/>
                <a:gd name="connsiteX374" fmla="*/ 3737 w 9958"/>
                <a:gd name="connsiteY374" fmla="*/ 4794 h 10000"/>
                <a:gd name="connsiteX375" fmla="*/ 3726 w 9958"/>
                <a:gd name="connsiteY375" fmla="*/ 4821 h 10000"/>
                <a:gd name="connsiteX376" fmla="*/ 3705 w 9958"/>
                <a:gd name="connsiteY376" fmla="*/ 4848 h 10000"/>
                <a:gd name="connsiteX377" fmla="*/ 3694 w 9958"/>
                <a:gd name="connsiteY377" fmla="*/ 4875 h 10000"/>
                <a:gd name="connsiteX378" fmla="*/ 3694 w 9958"/>
                <a:gd name="connsiteY378" fmla="*/ 4902 h 10000"/>
                <a:gd name="connsiteX379" fmla="*/ 3673 w 9958"/>
                <a:gd name="connsiteY379" fmla="*/ 4929 h 10000"/>
                <a:gd name="connsiteX380" fmla="*/ 3673 w 9958"/>
                <a:gd name="connsiteY380" fmla="*/ 4956 h 10000"/>
                <a:gd name="connsiteX381" fmla="*/ 3662 w 9958"/>
                <a:gd name="connsiteY381" fmla="*/ 4983 h 10000"/>
                <a:gd name="connsiteX382" fmla="*/ 3652 w 9958"/>
                <a:gd name="connsiteY382" fmla="*/ 5037 h 10000"/>
                <a:gd name="connsiteX383" fmla="*/ 3630 w 9958"/>
                <a:gd name="connsiteY383" fmla="*/ 5098 h 10000"/>
                <a:gd name="connsiteX384" fmla="*/ 3587 w 9958"/>
                <a:gd name="connsiteY384" fmla="*/ 5138 h 10000"/>
                <a:gd name="connsiteX385" fmla="*/ 3534 w 9958"/>
                <a:gd name="connsiteY385" fmla="*/ 5186 h 10000"/>
                <a:gd name="connsiteX386" fmla="*/ 3480 w 9958"/>
                <a:gd name="connsiteY386" fmla="*/ 5233 h 10000"/>
                <a:gd name="connsiteX387" fmla="*/ 3416 w 9958"/>
                <a:gd name="connsiteY387" fmla="*/ 5267 h 10000"/>
                <a:gd name="connsiteX388" fmla="*/ 3363 w 9958"/>
                <a:gd name="connsiteY388" fmla="*/ 5314 h 10000"/>
                <a:gd name="connsiteX389" fmla="*/ 3299 w 9958"/>
                <a:gd name="connsiteY389" fmla="*/ 5361 h 10000"/>
                <a:gd name="connsiteX390" fmla="*/ 3299 w 9958"/>
                <a:gd name="connsiteY390" fmla="*/ 5361 h 10000"/>
                <a:gd name="connsiteX391" fmla="*/ 3288 w 9958"/>
                <a:gd name="connsiteY391" fmla="*/ 5361 h 10000"/>
                <a:gd name="connsiteX392" fmla="*/ 3277 w 9958"/>
                <a:gd name="connsiteY392" fmla="*/ 5361 h 10000"/>
                <a:gd name="connsiteX393" fmla="*/ 3277 w 9958"/>
                <a:gd name="connsiteY393" fmla="*/ 5361 h 10000"/>
                <a:gd name="connsiteX394" fmla="*/ 3256 w 9958"/>
                <a:gd name="connsiteY394" fmla="*/ 5361 h 10000"/>
                <a:gd name="connsiteX395" fmla="*/ 3245 w 9958"/>
                <a:gd name="connsiteY395" fmla="*/ 5361 h 10000"/>
                <a:gd name="connsiteX396" fmla="*/ 3245 w 9958"/>
                <a:gd name="connsiteY396" fmla="*/ 5348 h 10000"/>
                <a:gd name="connsiteX397" fmla="*/ 3234 w 9958"/>
                <a:gd name="connsiteY397" fmla="*/ 5341 h 10000"/>
                <a:gd name="connsiteX398" fmla="*/ 3234 w 9958"/>
                <a:gd name="connsiteY398" fmla="*/ 5260 h 10000"/>
                <a:gd name="connsiteX399" fmla="*/ 3234 w 9958"/>
                <a:gd name="connsiteY399" fmla="*/ 5165 h 10000"/>
                <a:gd name="connsiteX400" fmla="*/ 3213 w 9958"/>
                <a:gd name="connsiteY400" fmla="*/ 5084 h 10000"/>
                <a:gd name="connsiteX401" fmla="*/ 3213 w 9958"/>
                <a:gd name="connsiteY401" fmla="*/ 4997 h 10000"/>
                <a:gd name="connsiteX402" fmla="*/ 3202 w 9958"/>
                <a:gd name="connsiteY402" fmla="*/ 4916 h 10000"/>
                <a:gd name="connsiteX403" fmla="*/ 3202 w 9958"/>
                <a:gd name="connsiteY403" fmla="*/ 4828 h 10000"/>
                <a:gd name="connsiteX404" fmla="*/ 3213 w 9958"/>
                <a:gd name="connsiteY404" fmla="*/ 4747 h 10000"/>
                <a:gd name="connsiteX405" fmla="*/ 3234 w 9958"/>
                <a:gd name="connsiteY405" fmla="*/ 4666 h 10000"/>
                <a:gd name="connsiteX406" fmla="*/ 3234 w 9958"/>
                <a:gd name="connsiteY406" fmla="*/ 4619 h 10000"/>
                <a:gd name="connsiteX407" fmla="*/ 3234 w 9958"/>
                <a:gd name="connsiteY407" fmla="*/ 4564 h 10000"/>
                <a:gd name="connsiteX408" fmla="*/ 3245 w 9958"/>
                <a:gd name="connsiteY408" fmla="*/ 4517 h 10000"/>
                <a:gd name="connsiteX409" fmla="*/ 3277 w 9958"/>
                <a:gd name="connsiteY409" fmla="*/ 4477 h 10000"/>
                <a:gd name="connsiteX410" fmla="*/ 3288 w 9958"/>
                <a:gd name="connsiteY410" fmla="*/ 4429 h 10000"/>
                <a:gd name="connsiteX411" fmla="*/ 3288 w 9958"/>
                <a:gd name="connsiteY411" fmla="*/ 4382 h 10000"/>
                <a:gd name="connsiteX412" fmla="*/ 3288 w 9958"/>
                <a:gd name="connsiteY412" fmla="*/ 4348 h 10000"/>
                <a:gd name="connsiteX413" fmla="*/ 3245 w 9958"/>
                <a:gd name="connsiteY413" fmla="*/ 4308 h 10000"/>
                <a:gd name="connsiteX414" fmla="*/ 3137 w 9958"/>
                <a:gd name="connsiteY414" fmla="*/ 4301 h 10000"/>
                <a:gd name="connsiteX415" fmla="*/ 3052 w 9958"/>
                <a:gd name="connsiteY415" fmla="*/ 4294 h 10000"/>
                <a:gd name="connsiteX416" fmla="*/ 2955 w 9958"/>
                <a:gd name="connsiteY416" fmla="*/ 4294 h 10000"/>
                <a:gd name="connsiteX417" fmla="*/ 2848 w 9958"/>
                <a:gd name="connsiteY417" fmla="*/ 4294 h 10000"/>
                <a:gd name="connsiteX418" fmla="*/ 2763 w 9958"/>
                <a:gd name="connsiteY418" fmla="*/ 4281 h 10000"/>
                <a:gd name="connsiteX419" fmla="*/ 2667 w 9958"/>
                <a:gd name="connsiteY419" fmla="*/ 4274 h 10000"/>
                <a:gd name="connsiteX420" fmla="*/ 2581 w 9958"/>
                <a:gd name="connsiteY420" fmla="*/ 4267 h 10000"/>
                <a:gd name="connsiteX421" fmla="*/ 2495 w 9958"/>
                <a:gd name="connsiteY421" fmla="*/ 4247 h 10000"/>
                <a:gd name="connsiteX422" fmla="*/ 2506 w 9958"/>
                <a:gd name="connsiteY422" fmla="*/ 4227 h 10000"/>
                <a:gd name="connsiteX423" fmla="*/ 2538 w 9958"/>
                <a:gd name="connsiteY423" fmla="*/ 4213 h 10000"/>
                <a:gd name="connsiteX424" fmla="*/ 2549 w 9958"/>
                <a:gd name="connsiteY424" fmla="*/ 4193 h 10000"/>
                <a:gd name="connsiteX425" fmla="*/ 2581 w 9958"/>
                <a:gd name="connsiteY425" fmla="*/ 4173 h 10000"/>
                <a:gd name="connsiteX426" fmla="*/ 2592 w 9958"/>
                <a:gd name="connsiteY426" fmla="*/ 4153 h 10000"/>
                <a:gd name="connsiteX427" fmla="*/ 2592 w 9958"/>
                <a:gd name="connsiteY427" fmla="*/ 4126 h 10000"/>
                <a:gd name="connsiteX428" fmla="*/ 2613 w 9958"/>
                <a:gd name="connsiteY428" fmla="*/ 4112 h 10000"/>
                <a:gd name="connsiteX429" fmla="*/ 2613 w 9958"/>
                <a:gd name="connsiteY429" fmla="*/ 4085 h 10000"/>
                <a:gd name="connsiteX430" fmla="*/ 2560 w 9958"/>
                <a:gd name="connsiteY430" fmla="*/ 4065 h 10000"/>
                <a:gd name="connsiteX431" fmla="*/ 2538 w 9958"/>
                <a:gd name="connsiteY431" fmla="*/ 4038 h 10000"/>
                <a:gd name="connsiteX432" fmla="*/ 2506 w 9958"/>
                <a:gd name="connsiteY432" fmla="*/ 4018 h 10000"/>
                <a:gd name="connsiteX433" fmla="*/ 2474 w 9958"/>
                <a:gd name="connsiteY433" fmla="*/ 3991 h 10000"/>
                <a:gd name="connsiteX434" fmla="*/ 2463 w 9958"/>
                <a:gd name="connsiteY434" fmla="*/ 3964 h 10000"/>
                <a:gd name="connsiteX435" fmla="*/ 2431 w 9958"/>
                <a:gd name="connsiteY435" fmla="*/ 3943 h 10000"/>
                <a:gd name="connsiteX436" fmla="*/ 2431 w 9958"/>
                <a:gd name="connsiteY436" fmla="*/ 3910 h 10000"/>
                <a:gd name="connsiteX437" fmla="*/ 2431 w 9958"/>
                <a:gd name="connsiteY437" fmla="*/ 3883 h 10000"/>
                <a:gd name="connsiteX438" fmla="*/ 2421 w 9958"/>
                <a:gd name="connsiteY438" fmla="*/ 3856 h 10000"/>
                <a:gd name="connsiteX439" fmla="*/ 2410 w 9958"/>
                <a:gd name="connsiteY439" fmla="*/ 3849 h 10000"/>
                <a:gd name="connsiteX440" fmla="*/ 2378 w 9958"/>
                <a:gd name="connsiteY440" fmla="*/ 3828 h 10000"/>
                <a:gd name="connsiteX441" fmla="*/ 2346 w 9958"/>
                <a:gd name="connsiteY441" fmla="*/ 3828 h 10000"/>
                <a:gd name="connsiteX442" fmla="*/ 2324 w 9958"/>
                <a:gd name="connsiteY442" fmla="*/ 3815 h 10000"/>
                <a:gd name="connsiteX443" fmla="*/ 2292 w 9958"/>
                <a:gd name="connsiteY443" fmla="*/ 3815 h 10000"/>
                <a:gd name="connsiteX444" fmla="*/ 2260 w 9958"/>
                <a:gd name="connsiteY444" fmla="*/ 3815 h 10000"/>
                <a:gd name="connsiteX445" fmla="*/ 2227 w 9958"/>
                <a:gd name="connsiteY445" fmla="*/ 3815 h 10000"/>
                <a:gd name="connsiteX446" fmla="*/ 2216 w 9958"/>
                <a:gd name="connsiteY446" fmla="*/ 3815 h 10000"/>
                <a:gd name="connsiteX447" fmla="*/ 2206 w 9958"/>
                <a:gd name="connsiteY447" fmla="*/ 3815 h 10000"/>
                <a:gd name="connsiteX448" fmla="*/ 2184 w 9958"/>
                <a:gd name="connsiteY448" fmla="*/ 3815 h 10000"/>
                <a:gd name="connsiteX449" fmla="*/ 2174 w 9958"/>
                <a:gd name="connsiteY449" fmla="*/ 3815 h 10000"/>
                <a:gd name="connsiteX450" fmla="*/ 2163 w 9958"/>
                <a:gd name="connsiteY450" fmla="*/ 3815 h 10000"/>
                <a:gd name="connsiteX451" fmla="*/ 2142 w 9958"/>
                <a:gd name="connsiteY451" fmla="*/ 3815 h 10000"/>
                <a:gd name="connsiteX452" fmla="*/ 2131 w 9958"/>
                <a:gd name="connsiteY452" fmla="*/ 3808 h 10000"/>
                <a:gd name="connsiteX453" fmla="*/ 2131 w 9958"/>
                <a:gd name="connsiteY453" fmla="*/ 3808 h 10000"/>
                <a:gd name="connsiteX454" fmla="*/ 2120 w 9958"/>
                <a:gd name="connsiteY454" fmla="*/ 3761 h 10000"/>
                <a:gd name="connsiteX455" fmla="*/ 2088 w 9958"/>
                <a:gd name="connsiteY455" fmla="*/ 3727 h 10000"/>
                <a:gd name="connsiteX456" fmla="*/ 2056 w 9958"/>
                <a:gd name="connsiteY456" fmla="*/ 3700 h 10000"/>
                <a:gd name="connsiteX457" fmla="*/ 2013 w 9958"/>
                <a:gd name="connsiteY457" fmla="*/ 3666 h 10000"/>
                <a:gd name="connsiteX458" fmla="*/ 1970 w 9958"/>
                <a:gd name="connsiteY458" fmla="*/ 3646 h 10000"/>
                <a:gd name="connsiteX459" fmla="*/ 1917 w 9958"/>
                <a:gd name="connsiteY459" fmla="*/ 3619 h 10000"/>
                <a:gd name="connsiteX460" fmla="*/ 1853 w 9958"/>
                <a:gd name="connsiteY460" fmla="*/ 3606 h 10000"/>
                <a:gd name="connsiteX461" fmla="*/ 1789 w 9958"/>
                <a:gd name="connsiteY461" fmla="*/ 3592 h 10000"/>
                <a:gd name="connsiteX462" fmla="*/ 1756 w 9958"/>
                <a:gd name="connsiteY462" fmla="*/ 3592 h 10000"/>
                <a:gd name="connsiteX463" fmla="*/ 1714 w 9958"/>
                <a:gd name="connsiteY463" fmla="*/ 3592 h 10000"/>
                <a:gd name="connsiteX464" fmla="*/ 1682 w 9958"/>
                <a:gd name="connsiteY464" fmla="*/ 3592 h 10000"/>
                <a:gd name="connsiteX465" fmla="*/ 1650 w 9958"/>
                <a:gd name="connsiteY465" fmla="*/ 3592 h 10000"/>
                <a:gd name="connsiteX466" fmla="*/ 1628 w 9958"/>
                <a:gd name="connsiteY466" fmla="*/ 3599 h 10000"/>
                <a:gd name="connsiteX467" fmla="*/ 1596 w 9958"/>
                <a:gd name="connsiteY467" fmla="*/ 3606 h 10000"/>
                <a:gd name="connsiteX468" fmla="*/ 1564 w 9958"/>
                <a:gd name="connsiteY468" fmla="*/ 3619 h 10000"/>
                <a:gd name="connsiteX469" fmla="*/ 1553 w 9958"/>
                <a:gd name="connsiteY469" fmla="*/ 3626 h 10000"/>
                <a:gd name="connsiteX470" fmla="*/ 1543 w 9958"/>
                <a:gd name="connsiteY470" fmla="*/ 3646 h 10000"/>
                <a:gd name="connsiteX471" fmla="*/ 1510 w 9958"/>
                <a:gd name="connsiteY471" fmla="*/ 3666 h 10000"/>
                <a:gd name="connsiteX472" fmla="*/ 1500 w 9958"/>
                <a:gd name="connsiteY472" fmla="*/ 3673 h 10000"/>
                <a:gd name="connsiteX473" fmla="*/ 1478 w 9958"/>
                <a:gd name="connsiteY473" fmla="*/ 3693 h 10000"/>
                <a:gd name="connsiteX474" fmla="*/ 1468 w 9958"/>
                <a:gd name="connsiteY474" fmla="*/ 3700 h 10000"/>
                <a:gd name="connsiteX475" fmla="*/ 1468 w 9958"/>
                <a:gd name="connsiteY475" fmla="*/ 3720 h 10000"/>
                <a:gd name="connsiteX476" fmla="*/ 1446 w 9958"/>
                <a:gd name="connsiteY476" fmla="*/ 3734 h 10000"/>
                <a:gd name="connsiteX477" fmla="*/ 1446 w 9958"/>
                <a:gd name="connsiteY477" fmla="*/ 3754 h 10000"/>
                <a:gd name="connsiteX478" fmla="*/ 1425 w 9958"/>
                <a:gd name="connsiteY478" fmla="*/ 3747 h 10000"/>
                <a:gd name="connsiteX479" fmla="*/ 1382 w 9958"/>
                <a:gd name="connsiteY479" fmla="*/ 3747 h 10000"/>
                <a:gd name="connsiteX480" fmla="*/ 1339 w 9958"/>
                <a:gd name="connsiteY480" fmla="*/ 3734 h 10000"/>
                <a:gd name="connsiteX481" fmla="*/ 1306 w 9958"/>
                <a:gd name="connsiteY481" fmla="*/ 3734 h 10000"/>
                <a:gd name="connsiteX482" fmla="*/ 1264 w 9958"/>
                <a:gd name="connsiteY482" fmla="*/ 3734 h 10000"/>
                <a:gd name="connsiteX483" fmla="*/ 1221 w 9958"/>
                <a:gd name="connsiteY483" fmla="*/ 3734 h 10000"/>
                <a:gd name="connsiteX484" fmla="*/ 1178 w 9958"/>
                <a:gd name="connsiteY484" fmla="*/ 3754 h 10000"/>
                <a:gd name="connsiteX485" fmla="*/ 1135 w 9958"/>
                <a:gd name="connsiteY485" fmla="*/ 3761 h 10000"/>
                <a:gd name="connsiteX486" fmla="*/ 1135 w 9958"/>
                <a:gd name="connsiteY486" fmla="*/ 3781 h 10000"/>
                <a:gd name="connsiteX487" fmla="*/ 1114 w 9958"/>
                <a:gd name="connsiteY487" fmla="*/ 3788 h 10000"/>
                <a:gd name="connsiteX488" fmla="*/ 1114 w 9958"/>
                <a:gd name="connsiteY488" fmla="*/ 3808 h 10000"/>
                <a:gd name="connsiteX489" fmla="*/ 1114 w 9958"/>
                <a:gd name="connsiteY489" fmla="*/ 3815 h 10000"/>
                <a:gd name="connsiteX490" fmla="*/ 1135 w 9958"/>
                <a:gd name="connsiteY490" fmla="*/ 3835 h 10000"/>
                <a:gd name="connsiteX491" fmla="*/ 1135 w 9958"/>
                <a:gd name="connsiteY491" fmla="*/ 3856 h 10000"/>
                <a:gd name="connsiteX492" fmla="*/ 1135 w 9958"/>
                <a:gd name="connsiteY492" fmla="*/ 3862 h 10000"/>
                <a:gd name="connsiteX493" fmla="*/ 1114 w 9958"/>
                <a:gd name="connsiteY493" fmla="*/ 3883 h 10000"/>
                <a:gd name="connsiteX494" fmla="*/ 1071 w 9958"/>
                <a:gd name="connsiteY494" fmla="*/ 3889 h 10000"/>
                <a:gd name="connsiteX495" fmla="*/ 1018 w 9958"/>
                <a:gd name="connsiteY495" fmla="*/ 3903 h 10000"/>
                <a:gd name="connsiteX496" fmla="*/ 975 w 9958"/>
                <a:gd name="connsiteY496" fmla="*/ 3916 h 10000"/>
                <a:gd name="connsiteX497" fmla="*/ 921 w 9958"/>
                <a:gd name="connsiteY497" fmla="*/ 3937 h 10000"/>
                <a:gd name="connsiteX498" fmla="*/ 868 w 9958"/>
                <a:gd name="connsiteY498" fmla="*/ 3957 h 10000"/>
                <a:gd name="connsiteX499" fmla="*/ 846 w 9958"/>
                <a:gd name="connsiteY499" fmla="*/ 3984 h 10000"/>
                <a:gd name="connsiteX500" fmla="*/ 814 w 9958"/>
                <a:gd name="connsiteY500" fmla="*/ 4018 h 10000"/>
                <a:gd name="connsiteX501" fmla="*/ 782 w 9958"/>
                <a:gd name="connsiteY501" fmla="*/ 4065 h 10000"/>
                <a:gd name="connsiteX502" fmla="*/ 804 w 9958"/>
                <a:gd name="connsiteY502" fmla="*/ 4092 h 10000"/>
                <a:gd name="connsiteX503" fmla="*/ 804 w 9958"/>
                <a:gd name="connsiteY503" fmla="*/ 4119 h 10000"/>
                <a:gd name="connsiteX504" fmla="*/ 814 w 9958"/>
                <a:gd name="connsiteY504" fmla="*/ 4146 h 10000"/>
                <a:gd name="connsiteX505" fmla="*/ 825 w 9958"/>
                <a:gd name="connsiteY505" fmla="*/ 4166 h 10000"/>
                <a:gd name="connsiteX506" fmla="*/ 846 w 9958"/>
                <a:gd name="connsiteY506" fmla="*/ 4180 h 10000"/>
                <a:gd name="connsiteX507" fmla="*/ 868 w 9958"/>
                <a:gd name="connsiteY507" fmla="*/ 4213 h 10000"/>
                <a:gd name="connsiteX508" fmla="*/ 900 w 9958"/>
                <a:gd name="connsiteY508" fmla="*/ 4220 h 10000"/>
                <a:gd name="connsiteX509" fmla="*/ 943 w 9958"/>
                <a:gd name="connsiteY509" fmla="*/ 4240 h 10000"/>
                <a:gd name="connsiteX510" fmla="*/ 0 w 9958"/>
                <a:gd name="connsiteY510" fmla="*/ 4281 h 10000"/>
                <a:gd name="connsiteX511" fmla="*/ 2271 w 9958"/>
                <a:gd name="connsiteY511" fmla="*/ 6435 h 10000"/>
                <a:gd name="connsiteX512" fmla="*/ 2367 w 9958"/>
                <a:gd name="connsiteY512" fmla="*/ 6482 h 10000"/>
                <a:gd name="connsiteX513" fmla="*/ 2463 w 9958"/>
                <a:gd name="connsiteY513" fmla="*/ 6516 h 10000"/>
                <a:gd name="connsiteX514" fmla="*/ 2581 w 9958"/>
                <a:gd name="connsiteY514" fmla="*/ 6543 h 10000"/>
                <a:gd name="connsiteX515" fmla="*/ 2677 w 9958"/>
                <a:gd name="connsiteY515" fmla="*/ 6556 h 10000"/>
                <a:gd name="connsiteX516" fmla="*/ 2795 w 9958"/>
                <a:gd name="connsiteY516" fmla="*/ 6563 h 10000"/>
                <a:gd name="connsiteX517" fmla="*/ 2923 w 9958"/>
                <a:gd name="connsiteY517" fmla="*/ 6570 h 10000"/>
                <a:gd name="connsiteX518" fmla="*/ 3041 w 9958"/>
                <a:gd name="connsiteY518" fmla="*/ 6570 h 10000"/>
                <a:gd name="connsiteX519" fmla="*/ 3160 w 9958"/>
                <a:gd name="connsiteY519" fmla="*/ 6563 h 10000"/>
                <a:gd name="connsiteX520" fmla="*/ 3160 w 9958"/>
                <a:gd name="connsiteY520" fmla="*/ 6590 h 10000"/>
                <a:gd name="connsiteX521" fmla="*/ 3137 w 9958"/>
                <a:gd name="connsiteY521" fmla="*/ 6624 h 10000"/>
                <a:gd name="connsiteX522" fmla="*/ 3137 w 9958"/>
                <a:gd name="connsiteY522" fmla="*/ 6651 h 10000"/>
                <a:gd name="connsiteX523" fmla="*/ 3137 w 9958"/>
                <a:gd name="connsiteY523" fmla="*/ 6678 h 10000"/>
                <a:gd name="connsiteX524" fmla="*/ 3126 w 9958"/>
                <a:gd name="connsiteY524" fmla="*/ 6712 h 10000"/>
                <a:gd name="connsiteX525" fmla="*/ 3126 w 9958"/>
                <a:gd name="connsiteY525" fmla="*/ 6739 h 10000"/>
                <a:gd name="connsiteX526" fmla="*/ 3116 w 9958"/>
                <a:gd name="connsiteY526" fmla="*/ 6766 h 10000"/>
                <a:gd name="connsiteX527" fmla="*/ 3116 w 9958"/>
                <a:gd name="connsiteY527" fmla="*/ 6793 h 10000"/>
                <a:gd name="connsiteX528" fmla="*/ 3084 w 9958"/>
                <a:gd name="connsiteY528" fmla="*/ 6989 h 10000"/>
                <a:gd name="connsiteX529" fmla="*/ 3084 w 9958"/>
                <a:gd name="connsiteY529" fmla="*/ 7184 h 10000"/>
                <a:gd name="connsiteX530" fmla="*/ 3094 w 9958"/>
                <a:gd name="connsiteY530" fmla="*/ 7380 h 10000"/>
                <a:gd name="connsiteX531" fmla="*/ 3126 w 9958"/>
                <a:gd name="connsiteY531" fmla="*/ 7576 h 10000"/>
                <a:gd name="connsiteX532" fmla="*/ 3170 w 9958"/>
                <a:gd name="connsiteY532" fmla="*/ 7765 h 10000"/>
                <a:gd name="connsiteX533" fmla="*/ 3234 w 9958"/>
                <a:gd name="connsiteY533" fmla="*/ 7968 h 10000"/>
                <a:gd name="connsiteX534" fmla="*/ 3299 w 9958"/>
                <a:gd name="connsiteY534" fmla="*/ 8157 h 10000"/>
                <a:gd name="connsiteX535" fmla="*/ 3373 w 9958"/>
                <a:gd name="connsiteY535" fmla="*/ 8339 h 10000"/>
                <a:gd name="connsiteX536" fmla="*/ 3662 w 9958"/>
                <a:gd name="connsiteY536" fmla="*/ 8852 h 10000"/>
                <a:gd name="connsiteX537" fmla="*/ 3245 w 9958"/>
                <a:gd name="connsiteY537" fmla="*/ 8832 h 10000"/>
                <a:gd name="connsiteX538" fmla="*/ 2806 w 9958"/>
                <a:gd name="connsiteY538" fmla="*/ 8832 h 10000"/>
                <a:gd name="connsiteX539" fmla="*/ 2592 w 9958"/>
                <a:gd name="connsiteY539" fmla="*/ 8832 h 10000"/>
                <a:gd name="connsiteX540" fmla="*/ 2378 w 9958"/>
                <a:gd name="connsiteY540" fmla="*/ 8845 h 10000"/>
                <a:gd name="connsiteX541" fmla="*/ 2163 w 9958"/>
                <a:gd name="connsiteY541" fmla="*/ 8859 h 10000"/>
                <a:gd name="connsiteX542" fmla="*/ 1938 w 9958"/>
                <a:gd name="connsiteY542" fmla="*/ 8879 h 10000"/>
                <a:gd name="connsiteX543" fmla="*/ 1735 w 9958"/>
                <a:gd name="connsiteY543" fmla="*/ 8906 h 10000"/>
                <a:gd name="connsiteX544" fmla="*/ 1521 w 9958"/>
                <a:gd name="connsiteY544" fmla="*/ 8933 h 10000"/>
                <a:gd name="connsiteX545" fmla="*/ 1317 w 9958"/>
                <a:gd name="connsiteY545" fmla="*/ 8967 h 10000"/>
                <a:gd name="connsiteX546" fmla="*/ 1114 w 9958"/>
                <a:gd name="connsiteY546" fmla="*/ 9014 h 10000"/>
                <a:gd name="connsiteX547" fmla="*/ 932 w 9958"/>
                <a:gd name="connsiteY547" fmla="*/ 9068 h 10000"/>
                <a:gd name="connsiteX548" fmla="*/ 739 w 9958"/>
                <a:gd name="connsiteY548" fmla="*/ 9136 h 10000"/>
                <a:gd name="connsiteX549" fmla="*/ 558 w 9958"/>
                <a:gd name="connsiteY549" fmla="*/ 9196 h 10000"/>
                <a:gd name="connsiteX550" fmla="*/ 386 w 9958"/>
                <a:gd name="connsiteY550" fmla="*/ 9278 h 10000"/>
                <a:gd name="connsiteX551" fmla="*/ 353 w 9958"/>
                <a:gd name="connsiteY551" fmla="*/ 9305 h 10000"/>
                <a:gd name="connsiteX552" fmla="*/ 332 w 9958"/>
                <a:gd name="connsiteY552" fmla="*/ 9332 h 10000"/>
                <a:gd name="connsiteX553" fmla="*/ 311 w 9958"/>
                <a:gd name="connsiteY553" fmla="*/ 9359 h 10000"/>
                <a:gd name="connsiteX554" fmla="*/ 289 w 9958"/>
                <a:gd name="connsiteY554" fmla="*/ 9392 h 10000"/>
                <a:gd name="connsiteX555" fmla="*/ 279 w 9958"/>
                <a:gd name="connsiteY555" fmla="*/ 9419 h 10000"/>
                <a:gd name="connsiteX556" fmla="*/ 268 w 9958"/>
                <a:gd name="connsiteY556" fmla="*/ 9446 h 10000"/>
                <a:gd name="connsiteX557" fmla="*/ 268 w 9958"/>
                <a:gd name="connsiteY557" fmla="*/ 9473 h 10000"/>
                <a:gd name="connsiteX558" fmla="*/ 268 w 9958"/>
                <a:gd name="connsiteY558" fmla="*/ 9500 h 10000"/>
                <a:gd name="connsiteX559" fmla="*/ 440 w 9958"/>
                <a:gd name="connsiteY559" fmla="*/ 9534 h 10000"/>
                <a:gd name="connsiteX560" fmla="*/ 611 w 9958"/>
                <a:gd name="connsiteY560" fmla="*/ 9554 h 10000"/>
                <a:gd name="connsiteX561" fmla="*/ 782 w 9958"/>
                <a:gd name="connsiteY561" fmla="*/ 9581 h 10000"/>
                <a:gd name="connsiteX562" fmla="*/ 964 w 9958"/>
                <a:gd name="connsiteY562" fmla="*/ 9588 h 10000"/>
                <a:gd name="connsiteX563" fmla="*/ 1317 w 9958"/>
                <a:gd name="connsiteY563" fmla="*/ 9602 h 10000"/>
                <a:gd name="connsiteX564" fmla="*/ 1682 w 9958"/>
                <a:gd name="connsiteY564" fmla="*/ 9588 h 10000"/>
                <a:gd name="connsiteX565" fmla="*/ 2045 w 9958"/>
                <a:gd name="connsiteY565" fmla="*/ 9575 h 10000"/>
                <a:gd name="connsiteX566" fmla="*/ 2410 w 9958"/>
                <a:gd name="connsiteY566" fmla="*/ 9561 h 10000"/>
                <a:gd name="connsiteX567" fmla="*/ 2763 w 9958"/>
                <a:gd name="connsiteY567" fmla="*/ 9554 h 10000"/>
                <a:gd name="connsiteX568" fmla="*/ 3126 w 9958"/>
                <a:gd name="connsiteY568" fmla="*/ 9561 h 10000"/>
                <a:gd name="connsiteX569" fmla="*/ 3126 w 9958"/>
                <a:gd name="connsiteY569" fmla="*/ 9581 h 10000"/>
                <a:gd name="connsiteX570" fmla="*/ 3137 w 9958"/>
                <a:gd name="connsiteY570" fmla="*/ 9602 h 10000"/>
                <a:gd name="connsiteX571" fmla="*/ 3137 w 9958"/>
                <a:gd name="connsiteY571" fmla="*/ 9615 h 10000"/>
                <a:gd name="connsiteX572" fmla="*/ 3137 w 9958"/>
                <a:gd name="connsiteY572" fmla="*/ 9635 h 10000"/>
                <a:gd name="connsiteX573" fmla="*/ 3160 w 9958"/>
                <a:gd name="connsiteY573" fmla="*/ 9662 h 10000"/>
                <a:gd name="connsiteX574" fmla="*/ 3170 w 9958"/>
                <a:gd name="connsiteY574" fmla="*/ 9683 h 10000"/>
                <a:gd name="connsiteX575" fmla="*/ 3170 w 9958"/>
                <a:gd name="connsiteY575" fmla="*/ 9696 h 10000"/>
                <a:gd name="connsiteX576" fmla="*/ 3192 w 9958"/>
                <a:gd name="connsiteY576" fmla="*/ 9716 h 10000"/>
                <a:gd name="connsiteX577" fmla="*/ 3213 w 9958"/>
                <a:gd name="connsiteY577" fmla="*/ 9743 h 10000"/>
                <a:gd name="connsiteX578" fmla="*/ 3245 w 9958"/>
                <a:gd name="connsiteY578" fmla="*/ 9764 h 10000"/>
                <a:gd name="connsiteX579" fmla="*/ 3277 w 9958"/>
                <a:gd name="connsiteY579" fmla="*/ 9784 h 10000"/>
                <a:gd name="connsiteX580" fmla="*/ 3299 w 9958"/>
                <a:gd name="connsiteY580" fmla="*/ 9797 h 10000"/>
                <a:gd name="connsiteX581" fmla="*/ 3341 w 9958"/>
                <a:gd name="connsiteY581" fmla="*/ 9818 h 10000"/>
                <a:gd name="connsiteX582" fmla="*/ 3373 w 9958"/>
                <a:gd name="connsiteY582" fmla="*/ 9838 h 10000"/>
                <a:gd name="connsiteX583" fmla="*/ 3416 w 9958"/>
                <a:gd name="connsiteY583" fmla="*/ 9845 h 10000"/>
                <a:gd name="connsiteX584" fmla="*/ 3448 w 9958"/>
                <a:gd name="connsiteY584" fmla="*/ 9865 h 10000"/>
                <a:gd name="connsiteX585" fmla="*/ 3480 w 9958"/>
                <a:gd name="connsiteY585" fmla="*/ 9865 h 10000"/>
                <a:gd name="connsiteX586" fmla="*/ 3491 w 9958"/>
                <a:gd name="connsiteY586" fmla="*/ 9872 h 10000"/>
                <a:gd name="connsiteX587" fmla="*/ 3502 w 9958"/>
                <a:gd name="connsiteY587" fmla="*/ 9872 h 10000"/>
                <a:gd name="connsiteX588" fmla="*/ 3523 w 9958"/>
                <a:gd name="connsiteY588" fmla="*/ 9872 h 10000"/>
                <a:gd name="connsiteX589" fmla="*/ 3534 w 9958"/>
                <a:gd name="connsiteY589" fmla="*/ 9872 h 10000"/>
                <a:gd name="connsiteX590" fmla="*/ 3545 w 9958"/>
                <a:gd name="connsiteY590" fmla="*/ 9872 h 10000"/>
                <a:gd name="connsiteX591" fmla="*/ 3566 w 9958"/>
                <a:gd name="connsiteY591" fmla="*/ 9872 h 10000"/>
                <a:gd name="connsiteX592" fmla="*/ 3577 w 9958"/>
                <a:gd name="connsiteY592" fmla="*/ 9872 h 10000"/>
                <a:gd name="connsiteX593" fmla="*/ 3609 w 9958"/>
                <a:gd name="connsiteY593" fmla="*/ 9892 h 10000"/>
                <a:gd name="connsiteX594" fmla="*/ 3630 w 9958"/>
                <a:gd name="connsiteY594" fmla="*/ 9899 h 10000"/>
                <a:gd name="connsiteX595" fmla="*/ 3662 w 9958"/>
                <a:gd name="connsiteY595" fmla="*/ 9905 h 10000"/>
                <a:gd name="connsiteX596" fmla="*/ 3694 w 9958"/>
                <a:gd name="connsiteY596" fmla="*/ 9905 h 10000"/>
                <a:gd name="connsiteX597" fmla="*/ 3737 w 9958"/>
                <a:gd name="connsiteY597" fmla="*/ 9905 h 10000"/>
                <a:gd name="connsiteX598" fmla="*/ 3769 w 9958"/>
                <a:gd name="connsiteY598" fmla="*/ 9919 h 10000"/>
                <a:gd name="connsiteX599" fmla="*/ 3812 w 9958"/>
                <a:gd name="connsiteY599" fmla="*/ 9926 h 10000"/>
                <a:gd name="connsiteX600" fmla="*/ 3823 w 9958"/>
                <a:gd name="connsiteY600" fmla="*/ 9946 h 10000"/>
                <a:gd name="connsiteX601" fmla="*/ 3898 w 9958"/>
                <a:gd name="connsiteY601" fmla="*/ 9953 h 10000"/>
                <a:gd name="connsiteX602" fmla="*/ 3951 w 9958"/>
                <a:gd name="connsiteY602" fmla="*/ 9966 h 10000"/>
                <a:gd name="connsiteX603" fmla="*/ 4026 w 9958"/>
                <a:gd name="connsiteY603" fmla="*/ 9973 h 10000"/>
                <a:gd name="connsiteX604" fmla="*/ 4080 w 9958"/>
                <a:gd name="connsiteY604" fmla="*/ 9973 h 10000"/>
                <a:gd name="connsiteX605" fmla="*/ 4155 w 9958"/>
                <a:gd name="connsiteY605" fmla="*/ 9980 h 10000"/>
                <a:gd name="connsiteX606" fmla="*/ 4230 w 9958"/>
                <a:gd name="connsiteY606" fmla="*/ 9993 h 10000"/>
                <a:gd name="connsiteX607" fmla="*/ 4284 w 9958"/>
                <a:gd name="connsiteY607" fmla="*/ 9993 h 10000"/>
                <a:gd name="connsiteX608" fmla="*/ 4358 w 9958"/>
                <a:gd name="connsiteY608" fmla="*/ 10000 h 10000"/>
                <a:gd name="connsiteX0" fmla="*/ 4107 w 9731"/>
                <a:gd name="connsiteY0" fmla="*/ 10000 h 10000"/>
                <a:gd name="connsiteX1" fmla="*/ 4183 w 9731"/>
                <a:gd name="connsiteY1" fmla="*/ 10000 h 10000"/>
                <a:gd name="connsiteX2" fmla="*/ 4269 w 9731"/>
                <a:gd name="connsiteY2" fmla="*/ 10000 h 10000"/>
                <a:gd name="connsiteX3" fmla="*/ 4354 w 9731"/>
                <a:gd name="connsiteY3" fmla="*/ 9993 h 10000"/>
                <a:gd name="connsiteX4" fmla="*/ 4441 w 9731"/>
                <a:gd name="connsiteY4" fmla="*/ 9993 h 10000"/>
                <a:gd name="connsiteX5" fmla="*/ 4516 w 9731"/>
                <a:gd name="connsiteY5" fmla="*/ 9993 h 10000"/>
                <a:gd name="connsiteX6" fmla="*/ 4601 w 9731"/>
                <a:gd name="connsiteY6" fmla="*/ 9980 h 10000"/>
                <a:gd name="connsiteX7" fmla="*/ 4688 w 9731"/>
                <a:gd name="connsiteY7" fmla="*/ 9980 h 10000"/>
                <a:gd name="connsiteX8" fmla="*/ 4775 w 9731"/>
                <a:gd name="connsiteY8" fmla="*/ 9980 h 10000"/>
                <a:gd name="connsiteX9" fmla="*/ 4828 w 9731"/>
                <a:gd name="connsiteY9" fmla="*/ 9973 h 10000"/>
                <a:gd name="connsiteX10" fmla="*/ 4882 w 9731"/>
                <a:gd name="connsiteY10" fmla="*/ 9966 h 10000"/>
                <a:gd name="connsiteX11" fmla="*/ 4925 w 9731"/>
                <a:gd name="connsiteY11" fmla="*/ 9953 h 10000"/>
                <a:gd name="connsiteX12" fmla="*/ 4979 w 9731"/>
                <a:gd name="connsiteY12" fmla="*/ 9953 h 10000"/>
                <a:gd name="connsiteX13" fmla="*/ 5022 w 9731"/>
                <a:gd name="connsiteY13" fmla="*/ 9946 h 10000"/>
                <a:gd name="connsiteX14" fmla="*/ 5064 w 9731"/>
                <a:gd name="connsiteY14" fmla="*/ 9946 h 10000"/>
                <a:gd name="connsiteX15" fmla="*/ 5108 w 9731"/>
                <a:gd name="connsiteY15" fmla="*/ 9946 h 10000"/>
                <a:gd name="connsiteX16" fmla="*/ 5172 w 9731"/>
                <a:gd name="connsiteY16" fmla="*/ 9939 h 10000"/>
                <a:gd name="connsiteX17" fmla="*/ 5194 w 9731"/>
                <a:gd name="connsiteY17" fmla="*/ 9926 h 10000"/>
                <a:gd name="connsiteX18" fmla="*/ 5226 w 9731"/>
                <a:gd name="connsiteY18" fmla="*/ 9926 h 10000"/>
                <a:gd name="connsiteX19" fmla="*/ 5258 w 9731"/>
                <a:gd name="connsiteY19" fmla="*/ 9919 h 10000"/>
                <a:gd name="connsiteX20" fmla="*/ 5279 w 9731"/>
                <a:gd name="connsiteY20" fmla="*/ 9919 h 10000"/>
                <a:gd name="connsiteX21" fmla="*/ 5311 w 9731"/>
                <a:gd name="connsiteY21" fmla="*/ 9919 h 10000"/>
                <a:gd name="connsiteX22" fmla="*/ 5344 w 9731"/>
                <a:gd name="connsiteY22" fmla="*/ 9919 h 10000"/>
                <a:gd name="connsiteX23" fmla="*/ 5366 w 9731"/>
                <a:gd name="connsiteY23" fmla="*/ 9919 h 10000"/>
                <a:gd name="connsiteX24" fmla="*/ 5398 w 9731"/>
                <a:gd name="connsiteY24" fmla="*/ 9905 h 10000"/>
                <a:gd name="connsiteX25" fmla="*/ 5473 w 9731"/>
                <a:gd name="connsiteY25" fmla="*/ 9892 h 10000"/>
                <a:gd name="connsiteX26" fmla="*/ 5558 w 9731"/>
                <a:gd name="connsiteY26" fmla="*/ 9878 h 10000"/>
                <a:gd name="connsiteX27" fmla="*/ 5635 w 9731"/>
                <a:gd name="connsiteY27" fmla="*/ 9851 h 10000"/>
                <a:gd name="connsiteX28" fmla="*/ 5699 w 9731"/>
                <a:gd name="connsiteY28" fmla="*/ 9838 h 10000"/>
                <a:gd name="connsiteX29" fmla="*/ 5774 w 9731"/>
                <a:gd name="connsiteY29" fmla="*/ 9811 h 10000"/>
                <a:gd name="connsiteX30" fmla="*/ 5850 w 9731"/>
                <a:gd name="connsiteY30" fmla="*/ 9784 h 10000"/>
                <a:gd name="connsiteX31" fmla="*/ 5904 w 9731"/>
                <a:gd name="connsiteY31" fmla="*/ 9743 h 10000"/>
                <a:gd name="connsiteX32" fmla="*/ 5968 w 9731"/>
                <a:gd name="connsiteY32" fmla="*/ 9716 h 10000"/>
                <a:gd name="connsiteX33" fmla="*/ 5978 w 9731"/>
                <a:gd name="connsiteY33" fmla="*/ 9669 h 10000"/>
                <a:gd name="connsiteX34" fmla="*/ 5978 w 9731"/>
                <a:gd name="connsiteY34" fmla="*/ 9629 h 10000"/>
                <a:gd name="connsiteX35" fmla="*/ 5968 w 9731"/>
                <a:gd name="connsiteY35" fmla="*/ 9581 h 10000"/>
                <a:gd name="connsiteX36" fmla="*/ 5936 w 9731"/>
                <a:gd name="connsiteY36" fmla="*/ 9534 h 10000"/>
                <a:gd name="connsiteX37" fmla="*/ 5904 w 9731"/>
                <a:gd name="connsiteY37" fmla="*/ 9500 h 10000"/>
                <a:gd name="connsiteX38" fmla="*/ 5861 w 9731"/>
                <a:gd name="connsiteY38" fmla="*/ 9460 h 10000"/>
                <a:gd name="connsiteX39" fmla="*/ 5807 w 9731"/>
                <a:gd name="connsiteY39" fmla="*/ 9426 h 10000"/>
                <a:gd name="connsiteX40" fmla="*/ 5753 w 9731"/>
                <a:gd name="connsiteY40" fmla="*/ 9399 h 10000"/>
                <a:gd name="connsiteX41" fmla="*/ 5689 w 9731"/>
                <a:gd name="connsiteY41" fmla="*/ 9392 h 10000"/>
                <a:gd name="connsiteX42" fmla="*/ 5635 w 9731"/>
                <a:gd name="connsiteY42" fmla="*/ 9372 h 10000"/>
                <a:gd name="connsiteX43" fmla="*/ 5570 w 9731"/>
                <a:gd name="connsiteY43" fmla="*/ 9352 h 10000"/>
                <a:gd name="connsiteX44" fmla="*/ 5505 w 9731"/>
                <a:gd name="connsiteY44" fmla="*/ 9332 h 10000"/>
                <a:gd name="connsiteX45" fmla="*/ 5441 w 9731"/>
                <a:gd name="connsiteY45" fmla="*/ 9325 h 10000"/>
                <a:gd name="connsiteX46" fmla="*/ 5366 w 9731"/>
                <a:gd name="connsiteY46" fmla="*/ 9305 h 10000"/>
                <a:gd name="connsiteX47" fmla="*/ 5311 w 9731"/>
                <a:gd name="connsiteY47" fmla="*/ 9291 h 10000"/>
                <a:gd name="connsiteX48" fmla="*/ 5236 w 9731"/>
                <a:gd name="connsiteY48" fmla="*/ 9278 h 10000"/>
                <a:gd name="connsiteX49" fmla="*/ 5215 w 9731"/>
                <a:gd name="connsiteY49" fmla="*/ 9271 h 10000"/>
                <a:gd name="connsiteX50" fmla="*/ 5183 w 9731"/>
                <a:gd name="connsiteY50" fmla="*/ 9271 h 10000"/>
                <a:gd name="connsiteX51" fmla="*/ 5151 w 9731"/>
                <a:gd name="connsiteY51" fmla="*/ 9271 h 10000"/>
                <a:gd name="connsiteX52" fmla="*/ 5140 w 9731"/>
                <a:gd name="connsiteY52" fmla="*/ 9264 h 10000"/>
                <a:gd name="connsiteX53" fmla="*/ 5108 w 9731"/>
                <a:gd name="connsiteY53" fmla="*/ 9264 h 10000"/>
                <a:gd name="connsiteX54" fmla="*/ 5075 w 9731"/>
                <a:gd name="connsiteY54" fmla="*/ 9264 h 10000"/>
                <a:gd name="connsiteX55" fmla="*/ 5064 w 9731"/>
                <a:gd name="connsiteY55" fmla="*/ 9251 h 10000"/>
                <a:gd name="connsiteX56" fmla="*/ 5032 w 9731"/>
                <a:gd name="connsiteY56" fmla="*/ 9244 h 10000"/>
                <a:gd name="connsiteX57" fmla="*/ 5032 w 9731"/>
                <a:gd name="connsiteY57" fmla="*/ 9223 h 10000"/>
                <a:gd name="connsiteX58" fmla="*/ 5054 w 9731"/>
                <a:gd name="connsiteY58" fmla="*/ 9196 h 10000"/>
                <a:gd name="connsiteX59" fmla="*/ 5054 w 9731"/>
                <a:gd name="connsiteY59" fmla="*/ 9176 h 10000"/>
                <a:gd name="connsiteX60" fmla="*/ 5064 w 9731"/>
                <a:gd name="connsiteY60" fmla="*/ 9163 h 10000"/>
                <a:gd name="connsiteX61" fmla="*/ 5064 w 9731"/>
                <a:gd name="connsiteY61" fmla="*/ 9142 h 10000"/>
                <a:gd name="connsiteX62" fmla="*/ 5075 w 9731"/>
                <a:gd name="connsiteY62" fmla="*/ 9122 h 10000"/>
                <a:gd name="connsiteX63" fmla="*/ 5097 w 9731"/>
                <a:gd name="connsiteY63" fmla="*/ 9095 h 10000"/>
                <a:gd name="connsiteX64" fmla="*/ 5097 w 9731"/>
                <a:gd name="connsiteY64" fmla="*/ 9082 h 10000"/>
                <a:gd name="connsiteX65" fmla="*/ 5151 w 9731"/>
                <a:gd name="connsiteY65" fmla="*/ 8953 h 10000"/>
                <a:gd name="connsiteX66" fmla="*/ 5215 w 9731"/>
                <a:gd name="connsiteY66" fmla="*/ 8832 h 10000"/>
                <a:gd name="connsiteX67" fmla="*/ 5258 w 9731"/>
                <a:gd name="connsiteY67" fmla="*/ 8724 h 10000"/>
                <a:gd name="connsiteX68" fmla="*/ 5301 w 9731"/>
                <a:gd name="connsiteY68" fmla="*/ 8602 h 10000"/>
                <a:gd name="connsiteX69" fmla="*/ 5344 w 9731"/>
                <a:gd name="connsiteY69" fmla="*/ 8494 h 10000"/>
                <a:gd name="connsiteX70" fmla="*/ 5366 w 9731"/>
                <a:gd name="connsiteY70" fmla="*/ 8379 h 10000"/>
                <a:gd name="connsiteX71" fmla="*/ 5387 w 9731"/>
                <a:gd name="connsiteY71" fmla="*/ 8258 h 10000"/>
                <a:gd name="connsiteX72" fmla="*/ 5398 w 9731"/>
                <a:gd name="connsiteY72" fmla="*/ 8143 h 10000"/>
                <a:gd name="connsiteX73" fmla="*/ 5409 w 9731"/>
                <a:gd name="connsiteY73" fmla="*/ 8028 h 10000"/>
                <a:gd name="connsiteX74" fmla="*/ 5441 w 9731"/>
                <a:gd name="connsiteY74" fmla="*/ 7927 h 10000"/>
                <a:gd name="connsiteX75" fmla="*/ 5441 w 9731"/>
                <a:gd name="connsiteY75" fmla="*/ 7833 h 10000"/>
                <a:gd name="connsiteX76" fmla="*/ 5462 w 9731"/>
                <a:gd name="connsiteY76" fmla="*/ 7731 h 10000"/>
                <a:gd name="connsiteX77" fmla="*/ 5462 w 9731"/>
                <a:gd name="connsiteY77" fmla="*/ 7630 h 10000"/>
                <a:gd name="connsiteX78" fmla="*/ 5473 w 9731"/>
                <a:gd name="connsiteY78" fmla="*/ 7529 h 10000"/>
                <a:gd name="connsiteX79" fmla="*/ 5473 w 9731"/>
                <a:gd name="connsiteY79" fmla="*/ 7441 h 10000"/>
                <a:gd name="connsiteX80" fmla="*/ 5483 w 9731"/>
                <a:gd name="connsiteY80" fmla="*/ 7340 h 10000"/>
                <a:gd name="connsiteX81" fmla="*/ 5473 w 9731"/>
                <a:gd name="connsiteY81" fmla="*/ 7191 h 10000"/>
                <a:gd name="connsiteX82" fmla="*/ 5462 w 9731"/>
                <a:gd name="connsiteY82" fmla="*/ 7043 h 10000"/>
                <a:gd name="connsiteX83" fmla="*/ 5441 w 9731"/>
                <a:gd name="connsiteY83" fmla="*/ 6901 h 10000"/>
                <a:gd name="connsiteX84" fmla="*/ 5430 w 9731"/>
                <a:gd name="connsiteY84" fmla="*/ 6752 h 10000"/>
                <a:gd name="connsiteX85" fmla="*/ 5409 w 9731"/>
                <a:gd name="connsiteY85" fmla="*/ 6610 h 10000"/>
                <a:gd name="connsiteX86" fmla="*/ 5430 w 9731"/>
                <a:gd name="connsiteY86" fmla="*/ 6469 h 10000"/>
                <a:gd name="connsiteX87" fmla="*/ 5462 w 9731"/>
                <a:gd name="connsiteY87" fmla="*/ 6327 h 10000"/>
                <a:gd name="connsiteX88" fmla="*/ 5526 w 9731"/>
                <a:gd name="connsiteY88" fmla="*/ 6172 h 10000"/>
                <a:gd name="connsiteX89" fmla="*/ 5558 w 9731"/>
                <a:gd name="connsiteY89" fmla="*/ 6090 h 10000"/>
                <a:gd name="connsiteX90" fmla="*/ 5635 w 9731"/>
                <a:gd name="connsiteY90" fmla="*/ 6009 h 10000"/>
                <a:gd name="connsiteX91" fmla="*/ 5699 w 9731"/>
                <a:gd name="connsiteY91" fmla="*/ 5935 h 10000"/>
                <a:gd name="connsiteX92" fmla="*/ 5796 w 9731"/>
                <a:gd name="connsiteY92" fmla="*/ 5861 h 10000"/>
                <a:gd name="connsiteX93" fmla="*/ 5893 w 9731"/>
                <a:gd name="connsiteY93" fmla="*/ 5800 h 10000"/>
                <a:gd name="connsiteX94" fmla="*/ 6000 w 9731"/>
                <a:gd name="connsiteY94" fmla="*/ 5726 h 10000"/>
                <a:gd name="connsiteX95" fmla="*/ 6086 w 9731"/>
                <a:gd name="connsiteY95" fmla="*/ 5652 h 10000"/>
                <a:gd name="connsiteX96" fmla="*/ 6183 w 9731"/>
                <a:gd name="connsiteY96" fmla="*/ 5584 h 10000"/>
                <a:gd name="connsiteX97" fmla="*/ 6236 w 9731"/>
                <a:gd name="connsiteY97" fmla="*/ 5517 h 10000"/>
                <a:gd name="connsiteX98" fmla="*/ 6291 w 9731"/>
                <a:gd name="connsiteY98" fmla="*/ 5429 h 10000"/>
                <a:gd name="connsiteX99" fmla="*/ 6312 w 9731"/>
                <a:gd name="connsiteY99" fmla="*/ 5361 h 10000"/>
                <a:gd name="connsiteX100" fmla="*/ 6333 w 9731"/>
                <a:gd name="connsiteY100" fmla="*/ 5287 h 10000"/>
                <a:gd name="connsiteX101" fmla="*/ 6333 w 9731"/>
                <a:gd name="connsiteY101" fmla="*/ 5206 h 10000"/>
                <a:gd name="connsiteX102" fmla="*/ 6312 w 9731"/>
                <a:gd name="connsiteY102" fmla="*/ 5125 h 10000"/>
                <a:gd name="connsiteX103" fmla="*/ 6291 w 9731"/>
                <a:gd name="connsiteY103" fmla="*/ 5037 h 10000"/>
                <a:gd name="connsiteX104" fmla="*/ 6236 w 9731"/>
                <a:gd name="connsiteY104" fmla="*/ 4956 h 10000"/>
                <a:gd name="connsiteX105" fmla="*/ 6215 w 9731"/>
                <a:gd name="connsiteY105" fmla="*/ 4922 h 10000"/>
                <a:gd name="connsiteX106" fmla="*/ 6183 w 9731"/>
                <a:gd name="connsiteY106" fmla="*/ 4882 h 10000"/>
                <a:gd name="connsiteX107" fmla="*/ 6172 w 9731"/>
                <a:gd name="connsiteY107" fmla="*/ 4848 h 10000"/>
                <a:gd name="connsiteX108" fmla="*/ 6172 w 9731"/>
                <a:gd name="connsiteY108" fmla="*/ 4801 h 10000"/>
                <a:gd name="connsiteX109" fmla="*/ 6183 w 9731"/>
                <a:gd name="connsiteY109" fmla="*/ 4767 h 10000"/>
                <a:gd name="connsiteX110" fmla="*/ 6183 w 9731"/>
                <a:gd name="connsiteY110" fmla="*/ 4733 h 10000"/>
                <a:gd name="connsiteX111" fmla="*/ 6193 w 9731"/>
                <a:gd name="connsiteY111" fmla="*/ 4686 h 10000"/>
                <a:gd name="connsiteX112" fmla="*/ 6193 w 9731"/>
                <a:gd name="connsiteY112" fmla="*/ 4646 h 10000"/>
                <a:gd name="connsiteX113" fmla="*/ 6257 w 9731"/>
                <a:gd name="connsiteY113" fmla="*/ 4619 h 10000"/>
                <a:gd name="connsiteX114" fmla="*/ 6312 w 9731"/>
                <a:gd name="connsiteY114" fmla="*/ 4605 h 10000"/>
                <a:gd name="connsiteX115" fmla="*/ 6376 w 9731"/>
                <a:gd name="connsiteY115" fmla="*/ 4564 h 10000"/>
                <a:gd name="connsiteX116" fmla="*/ 6430 w 9731"/>
                <a:gd name="connsiteY116" fmla="*/ 4537 h 10000"/>
                <a:gd name="connsiteX117" fmla="*/ 6483 w 9731"/>
                <a:gd name="connsiteY117" fmla="*/ 4510 h 10000"/>
                <a:gd name="connsiteX118" fmla="*/ 6549 w 9731"/>
                <a:gd name="connsiteY118" fmla="*/ 4477 h 10000"/>
                <a:gd name="connsiteX119" fmla="*/ 6603 w 9731"/>
                <a:gd name="connsiteY119" fmla="*/ 4450 h 10000"/>
                <a:gd name="connsiteX120" fmla="*/ 6667 w 9731"/>
                <a:gd name="connsiteY120" fmla="*/ 4423 h 10000"/>
                <a:gd name="connsiteX121" fmla="*/ 6688 w 9731"/>
                <a:gd name="connsiteY121" fmla="*/ 4396 h 10000"/>
                <a:gd name="connsiteX122" fmla="*/ 6720 w 9731"/>
                <a:gd name="connsiteY122" fmla="*/ 4369 h 10000"/>
                <a:gd name="connsiteX123" fmla="*/ 6752 w 9731"/>
                <a:gd name="connsiteY123" fmla="*/ 4348 h 10000"/>
                <a:gd name="connsiteX124" fmla="*/ 6775 w 9731"/>
                <a:gd name="connsiteY124" fmla="*/ 4328 h 10000"/>
                <a:gd name="connsiteX125" fmla="*/ 6807 w 9731"/>
                <a:gd name="connsiteY125" fmla="*/ 4308 h 10000"/>
                <a:gd name="connsiteX126" fmla="*/ 6839 w 9731"/>
                <a:gd name="connsiteY126" fmla="*/ 4294 h 10000"/>
                <a:gd name="connsiteX127" fmla="*/ 6882 w 9731"/>
                <a:gd name="connsiteY127" fmla="*/ 4274 h 10000"/>
                <a:gd name="connsiteX128" fmla="*/ 6925 w 9731"/>
                <a:gd name="connsiteY128" fmla="*/ 4254 h 10000"/>
                <a:gd name="connsiteX129" fmla="*/ 7097 w 9731"/>
                <a:gd name="connsiteY129" fmla="*/ 4173 h 10000"/>
                <a:gd name="connsiteX130" fmla="*/ 7269 w 9731"/>
                <a:gd name="connsiteY130" fmla="*/ 4099 h 10000"/>
                <a:gd name="connsiteX131" fmla="*/ 7452 w 9731"/>
                <a:gd name="connsiteY131" fmla="*/ 4031 h 10000"/>
                <a:gd name="connsiteX132" fmla="*/ 7624 w 9731"/>
                <a:gd name="connsiteY132" fmla="*/ 3943 h 10000"/>
                <a:gd name="connsiteX133" fmla="*/ 7699 w 9731"/>
                <a:gd name="connsiteY133" fmla="*/ 3903 h 10000"/>
                <a:gd name="connsiteX134" fmla="*/ 7764 w 9731"/>
                <a:gd name="connsiteY134" fmla="*/ 3856 h 10000"/>
                <a:gd name="connsiteX135" fmla="*/ 7828 w 9731"/>
                <a:gd name="connsiteY135" fmla="*/ 3801 h 10000"/>
                <a:gd name="connsiteX136" fmla="*/ 7871 w 9731"/>
                <a:gd name="connsiteY136" fmla="*/ 3747 h 10000"/>
                <a:gd name="connsiteX137" fmla="*/ 7914 w 9731"/>
                <a:gd name="connsiteY137" fmla="*/ 3693 h 10000"/>
                <a:gd name="connsiteX138" fmla="*/ 7924 w 9731"/>
                <a:gd name="connsiteY138" fmla="*/ 3626 h 10000"/>
                <a:gd name="connsiteX139" fmla="*/ 7935 w 9731"/>
                <a:gd name="connsiteY139" fmla="*/ 3565 h 10000"/>
                <a:gd name="connsiteX140" fmla="*/ 7935 w 9731"/>
                <a:gd name="connsiteY140" fmla="*/ 3491 h 10000"/>
                <a:gd name="connsiteX141" fmla="*/ 7924 w 9731"/>
                <a:gd name="connsiteY141" fmla="*/ 3484 h 10000"/>
                <a:gd name="connsiteX142" fmla="*/ 7924 w 9731"/>
                <a:gd name="connsiteY142" fmla="*/ 3484 h 10000"/>
                <a:gd name="connsiteX143" fmla="*/ 7914 w 9731"/>
                <a:gd name="connsiteY143" fmla="*/ 3471 h 10000"/>
                <a:gd name="connsiteX144" fmla="*/ 7914 w 9731"/>
                <a:gd name="connsiteY144" fmla="*/ 3464 h 10000"/>
                <a:gd name="connsiteX145" fmla="*/ 7914 w 9731"/>
                <a:gd name="connsiteY145" fmla="*/ 3450 h 10000"/>
                <a:gd name="connsiteX146" fmla="*/ 7914 w 9731"/>
                <a:gd name="connsiteY146" fmla="*/ 3444 h 10000"/>
                <a:gd name="connsiteX147" fmla="*/ 7914 w 9731"/>
                <a:gd name="connsiteY147" fmla="*/ 3437 h 10000"/>
                <a:gd name="connsiteX148" fmla="*/ 7924 w 9731"/>
                <a:gd name="connsiteY148" fmla="*/ 3423 h 10000"/>
                <a:gd name="connsiteX149" fmla="*/ 8011 w 9731"/>
                <a:gd name="connsiteY149" fmla="*/ 3437 h 10000"/>
                <a:gd name="connsiteX150" fmla="*/ 8096 w 9731"/>
                <a:gd name="connsiteY150" fmla="*/ 3444 h 10000"/>
                <a:gd name="connsiteX151" fmla="*/ 8204 w 9731"/>
                <a:gd name="connsiteY151" fmla="*/ 3444 h 10000"/>
                <a:gd name="connsiteX152" fmla="*/ 8290 w 9731"/>
                <a:gd name="connsiteY152" fmla="*/ 3437 h 10000"/>
                <a:gd name="connsiteX153" fmla="*/ 8376 w 9731"/>
                <a:gd name="connsiteY153" fmla="*/ 3423 h 10000"/>
                <a:gd name="connsiteX154" fmla="*/ 8463 w 9731"/>
                <a:gd name="connsiteY154" fmla="*/ 3417 h 10000"/>
                <a:gd name="connsiteX155" fmla="*/ 8549 w 9731"/>
                <a:gd name="connsiteY155" fmla="*/ 3410 h 10000"/>
                <a:gd name="connsiteX156" fmla="*/ 8634 w 9731"/>
                <a:gd name="connsiteY156" fmla="*/ 3390 h 10000"/>
                <a:gd name="connsiteX157" fmla="*/ 8678 w 9731"/>
                <a:gd name="connsiteY157" fmla="*/ 3369 h 10000"/>
                <a:gd name="connsiteX158" fmla="*/ 8721 w 9731"/>
                <a:gd name="connsiteY158" fmla="*/ 3363 h 10000"/>
                <a:gd name="connsiteX159" fmla="*/ 8753 w 9731"/>
                <a:gd name="connsiteY159" fmla="*/ 3342 h 10000"/>
                <a:gd name="connsiteX160" fmla="*/ 8796 w 9731"/>
                <a:gd name="connsiteY160" fmla="*/ 3336 h 10000"/>
                <a:gd name="connsiteX161" fmla="*/ 8828 w 9731"/>
                <a:gd name="connsiteY161" fmla="*/ 3315 h 10000"/>
                <a:gd name="connsiteX162" fmla="*/ 8860 w 9731"/>
                <a:gd name="connsiteY162" fmla="*/ 3309 h 10000"/>
                <a:gd name="connsiteX163" fmla="*/ 8881 w 9731"/>
                <a:gd name="connsiteY163" fmla="*/ 3302 h 10000"/>
                <a:gd name="connsiteX164" fmla="*/ 8914 w 9731"/>
                <a:gd name="connsiteY164" fmla="*/ 3282 h 10000"/>
                <a:gd name="connsiteX165" fmla="*/ 8968 w 9731"/>
                <a:gd name="connsiteY165" fmla="*/ 3241 h 10000"/>
                <a:gd name="connsiteX166" fmla="*/ 9032 w 9731"/>
                <a:gd name="connsiteY166" fmla="*/ 3207 h 10000"/>
                <a:gd name="connsiteX167" fmla="*/ 9075 w 9731"/>
                <a:gd name="connsiteY167" fmla="*/ 3160 h 10000"/>
                <a:gd name="connsiteX168" fmla="*/ 9107 w 9731"/>
                <a:gd name="connsiteY168" fmla="*/ 3120 h 10000"/>
                <a:gd name="connsiteX169" fmla="*/ 9128 w 9731"/>
                <a:gd name="connsiteY169" fmla="*/ 3059 h 10000"/>
                <a:gd name="connsiteX170" fmla="*/ 9128 w 9731"/>
                <a:gd name="connsiteY170" fmla="*/ 3018 h 10000"/>
                <a:gd name="connsiteX171" fmla="*/ 9128 w 9731"/>
                <a:gd name="connsiteY171" fmla="*/ 2964 h 10000"/>
                <a:gd name="connsiteX172" fmla="*/ 9128 w 9731"/>
                <a:gd name="connsiteY172" fmla="*/ 2903 h 10000"/>
                <a:gd name="connsiteX173" fmla="*/ 9117 w 9731"/>
                <a:gd name="connsiteY173" fmla="*/ 2876 h 10000"/>
                <a:gd name="connsiteX174" fmla="*/ 9085 w 9731"/>
                <a:gd name="connsiteY174" fmla="*/ 2849 h 10000"/>
                <a:gd name="connsiteX175" fmla="*/ 9075 w 9731"/>
                <a:gd name="connsiteY175" fmla="*/ 2836 h 10000"/>
                <a:gd name="connsiteX176" fmla="*/ 9043 w 9731"/>
                <a:gd name="connsiteY176" fmla="*/ 2809 h 10000"/>
                <a:gd name="connsiteX177" fmla="*/ 9032 w 9731"/>
                <a:gd name="connsiteY177" fmla="*/ 2789 h 10000"/>
                <a:gd name="connsiteX178" fmla="*/ 9000 w 9731"/>
                <a:gd name="connsiteY178" fmla="*/ 2762 h 10000"/>
                <a:gd name="connsiteX179" fmla="*/ 8968 w 9731"/>
                <a:gd name="connsiteY179" fmla="*/ 2741 h 10000"/>
                <a:gd name="connsiteX180" fmla="*/ 8946 w 9731"/>
                <a:gd name="connsiteY180" fmla="*/ 2714 h 10000"/>
                <a:gd name="connsiteX181" fmla="*/ 8968 w 9731"/>
                <a:gd name="connsiteY181" fmla="*/ 2687 h 10000"/>
                <a:gd name="connsiteX182" fmla="*/ 8989 w 9731"/>
                <a:gd name="connsiteY182" fmla="*/ 2654 h 10000"/>
                <a:gd name="connsiteX183" fmla="*/ 9000 w 9731"/>
                <a:gd name="connsiteY183" fmla="*/ 2627 h 10000"/>
                <a:gd name="connsiteX184" fmla="*/ 9000 w 9731"/>
                <a:gd name="connsiteY184" fmla="*/ 2586 h 10000"/>
                <a:gd name="connsiteX185" fmla="*/ 9010 w 9731"/>
                <a:gd name="connsiteY185" fmla="*/ 2559 h 10000"/>
                <a:gd name="connsiteX186" fmla="*/ 9032 w 9731"/>
                <a:gd name="connsiteY186" fmla="*/ 2525 h 10000"/>
                <a:gd name="connsiteX187" fmla="*/ 9053 w 9731"/>
                <a:gd name="connsiteY187" fmla="*/ 2498 h 10000"/>
                <a:gd name="connsiteX188" fmla="*/ 9085 w 9731"/>
                <a:gd name="connsiteY188" fmla="*/ 2471 h 10000"/>
                <a:gd name="connsiteX189" fmla="*/ 9150 w 9731"/>
                <a:gd name="connsiteY189" fmla="*/ 2397 h 10000"/>
                <a:gd name="connsiteX190" fmla="*/ 9204 w 9731"/>
                <a:gd name="connsiteY190" fmla="*/ 2330 h 10000"/>
                <a:gd name="connsiteX191" fmla="*/ 9280 w 9731"/>
                <a:gd name="connsiteY191" fmla="*/ 2275 h 10000"/>
                <a:gd name="connsiteX192" fmla="*/ 9365 w 9731"/>
                <a:gd name="connsiteY192" fmla="*/ 2215 h 10000"/>
                <a:gd name="connsiteX193" fmla="*/ 9441 w 9731"/>
                <a:gd name="connsiteY193" fmla="*/ 2161 h 10000"/>
                <a:gd name="connsiteX194" fmla="*/ 9527 w 9731"/>
                <a:gd name="connsiteY194" fmla="*/ 2093 h 10000"/>
                <a:gd name="connsiteX195" fmla="*/ 9591 w 9731"/>
                <a:gd name="connsiteY195" fmla="*/ 2039 h 10000"/>
                <a:gd name="connsiteX196" fmla="*/ 9667 w 9731"/>
                <a:gd name="connsiteY196" fmla="*/ 1985 h 10000"/>
                <a:gd name="connsiteX197" fmla="*/ 9699 w 9731"/>
                <a:gd name="connsiteY197" fmla="*/ 1951 h 10000"/>
                <a:gd name="connsiteX198" fmla="*/ 9731 w 9731"/>
                <a:gd name="connsiteY198" fmla="*/ 1904 h 10000"/>
                <a:gd name="connsiteX199" fmla="*/ 9731 w 9731"/>
                <a:gd name="connsiteY199" fmla="*/ 1870 h 10000"/>
                <a:gd name="connsiteX200" fmla="*/ 9731 w 9731"/>
                <a:gd name="connsiteY200" fmla="*/ 1823 h 10000"/>
                <a:gd name="connsiteX201" fmla="*/ 9710 w 9731"/>
                <a:gd name="connsiteY201" fmla="*/ 1783 h 10000"/>
                <a:gd name="connsiteX202" fmla="*/ 9688 w 9731"/>
                <a:gd name="connsiteY202" fmla="*/ 1749 h 10000"/>
                <a:gd name="connsiteX203" fmla="*/ 9656 w 9731"/>
                <a:gd name="connsiteY203" fmla="*/ 1715 h 10000"/>
                <a:gd name="connsiteX204" fmla="*/ 9624 w 9731"/>
                <a:gd name="connsiteY204" fmla="*/ 1675 h 10000"/>
                <a:gd name="connsiteX205" fmla="*/ 9570 w 9731"/>
                <a:gd name="connsiteY205" fmla="*/ 1654 h 10000"/>
                <a:gd name="connsiteX206" fmla="*/ 9527 w 9731"/>
                <a:gd name="connsiteY206" fmla="*/ 1641 h 10000"/>
                <a:gd name="connsiteX207" fmla="*/ 9463 w 9731"/>
                <a:gd name="connsiteY207" fmla="*/ 1627 h 10000"/>
                <a:gd name="connsiteX208" fmla="*/ 9409 w 9731"/>
                <a:gd name="connsiteY208" fmla="*/ 1614 h 10000"/>
                <a:gd name="connsiteX209" fmla="*/ 9344 w 9731"/>
                <a:gd name="connsiteY209" fmla="*/ 1600 h 10000"/>
                <a:gd name="connsiteX210" fmla="*/ 9301 w 9731"/>
                <a:gd name="connsiteY210" fmla="*/ 1573 h 10000"/>
                <a:gd name="connsiteX211" fmla="*/ 9257 w 9731"/>
                <a:gd name="connsiteY211" fmla="*/ 1560 h 10000"/>
                <a:gd name="connsiteX212" fmla="*/ 9215 w 9731"/>
                <a:gd name="connsiteY212" fmla="*/ 1519 h 10000"/>
                <a:gd name="connsiteX213" fmla="*/ 9117 w 9731"/>
                <a:gd name="connsiteY213" fmla="*/ 1404 h 10000"/>
                <a:gd name="connsiteX214" fmla="*/ 9000 w 9731"/>
                <a:gd name="connsiteY214" fmla="*/ 1283 h 10000"/>
                <a:gd name="connsiteX215" fmla="*/ 8870 w 9731"/>
                <a:gd name="connsiteY215" fmla="*/ 1175 h 10000"/>
                <a:gd name="connsiteX216" fmla="*/ 8742 w 9731"/>
                <a:gd name="connsiteY216" fmla="*/ 1053 h 10000"/>
                <a:gd name="connsiteX217" fmla="*/ 8591 w 9731"/>
                <a:gd name="connsiteY217" fmla="*/ 945 h 10000"/>
                <a:gd name="connsiteX218" fmla="*/ 8474 w 9731"/>
                <a:gd name="connsiteY218" fmla="*/ 831 h 10000"/>
                <a:gd name="connsiteX219" fmla="*/ 8431 w 9731"/>
                <a:gd name="connsiteY219" fmla="*/ 763 h 10000"/>
                <a:gd name="connsiteX220" fmla="*/ 8376 w 9731"/>
                <a:gd name="connsiteY220" fmla="*/ 702 h 10000"/>
                <a:gd name="connsiteX221" fmla="*/ 8343 w 9731"/>
                <a:gd name="connsiteY221" fmla="*/ 635 h 10000"/>
                <a:gd name="connsiteX222" fmla="*/ 8322 w 9731"/>
                <a:gd name="connsiteY222" fmla="*/ 560 h 10000"/>
                <a:gd name="connsiteX223" fmla="*/ 8258 w 9731"/>
                <a:gd name="connsiteY223" fmla="*/ 473 h 10000"/>
                <a:gd name="connsiteX224" fmla="*/ 8204 w 9731"/>
                <a:gd name="connsiteY224" fmla="*/ 392 h 10000"/>
                <a:gd name="connsiteX225" fmla="*/ 8128 w 9731"/>
                <a:gd name="connsiteY225" fmla="*/ 297 h 10000"/>
                <a:gd name="connsiteX226" fmla="*/ 8043 w 9731"/>
                <a:gd name="connsiteY226" fmla="*/ 216 h 10000"/>
                <a:gd name="connsiteX227" fmla="*/ 7935 w 9731"/>
                <a:gd name="connsiteY227" fmla="*/ 155 h 10000"/>
                <a:gd name="connsiteX228" fmla="*/ 7839 w 9731"/>
                <a:gd name="connsiteY228" fmla="*/ 88 h 10000"/>
                <a:gd name="connsiteX229" fmla="*/ 7721 w 9731"/>
                <a:gd name="connsiteY229" fmla="*/ 34 h 10000"/>
                <a:gd name="connsiteX230" fmla="*/ 7592 w 9731"/>
                <a:gd name="connsiteY230" fmla="*/ 0 h 10000"/>
                <a:gd name="connsiteX231" fmla="*/ 7474 w 9731"/>
                <a:gd name="connsiteY231" fmla="*/ 0 h 10000"/>
                <a:gd name="connsiteX232" fmla="*/ 7376 w 9731"/>
                <a:gd name="connsiteY232" fmla="*/ 7 h 10000"/>
                <a:gd name="connsiteX233" fmla="*/ 7290 w 9731"/>
                <a:gd name="connsiteY233" fmla="*/ 14 h 10000"/>
                <a:gd name="connsiteX234" fmla="*/ 7182 w 9731"/>
                <a:gd name="connsiteY234" fmla="*/ 41 h 10000"/>
                <a:gd name="connsiteX235" fmla="*/ 7011 w 9731"/>
                <a:gd name="connsiteY235" fmla="*/ 101 h 10000"/>
                <a:gd name="connsiteX236" fmla="*/ 6850 w 9731"/>
                <a:gd name="connsiteY236" fmla="*/ 162 h 10000"/>
                <a:gd name="connsiteX237" fmla="*/ 6710 w 9731"/>
                <a:gd name="connsiteY237" fmla="*/ 243 h 10000"/>
                <a:gd name="connsiteX238" fmla="*/ 6549 w 9731"/>
                <a:gd name="connsiteY238" fmla="*/ 324 h 10000"/>
                <a:gd name="connsiteX239" fmla="*/ 6397 w 9731"/>
                <a:gd name="connsiteY239" fmla="*/ 398 h 10000"/>
                <a:gd name="connsiteX240" fmla="*/ 6236 w 9731"/>
                <a:gd name="connsiteY240" fmla="*/ 466 h 10000"/>
                <a:gd name="connsiteX241" fmla="*/ 6151 w 9731"/>
                <a:gd name="connsiteY241" fmla="*/ 500 h 10000"/>
                <a:gd name="connsiteX242" fmla="*/ 6054 w 9731"/>
                <a:gd name="connsiteY242" fmla="*/ 527 h 10000"/>
                <a:gd name="connsiteX243" fmla="*/ 5946 w 9731"/>
                <a:gd name="connsiteY243" fmla="*/ 533 h 10000"/>
                <a:gd name="connsiteX244" fmla="*/ 5850 w 9731"/>
                <a:gd name="connsiteY244" fmla="*/ 533 h 10000"/>
                <a:gd name="connsiteX245" fmla="*/ 5753 w 9731"/>
                <a:gd name="connsiteY245" fmla="*/ 547 h 10000"/>
                <a:gd name="connsiteX246" fmla="*/ 5635 w 9731"/>
                <a:gd name="connsiteY246" fmla="*/ 560 h 10000"/>
                <a:gd name="connsiteX247" fmla="*/ 5526 w 9731"/>
                <a:gd name="connsiteY247" fmla="*/ 581 h 10000"/>
                <a:gd name="connsiteX248" fmla="*/ 5441 w 9731"/>
                <a:gd name="connsiteY248" fmla="*/ 621 h 10000"/>
                <a:gd name="connsiteX249" fmla="*/ 5398 w 9731"/>
                <a:gd name="connsiteY249" fmla="*/ 635 h 10000"/>
                <a:gd name="connsiteX250" fmla="*/ 5366 w 9731"/>
                <a:gd name="connsiteY250" fmla="*/ 655 h 10000"/>
                <a:gd name="connsiteX251" fmla="*/ 5355 w 9731"/>
                <a:gd name="connsiteY251" fmla="*/ 675 h 10000"/>
                <a:gd name="connsiteX252" fmla="*/ 5322 w 9731"/>
                <a:gd name="connsiteY252" fmla="*/ 702 h 10000"/>
                <a:gd name="connsiteX253" fmla="*/ 5311 w 9731"/>
                <a:gd name="connsiteY253" fmla="*/ 716 h 10000"/>
                <a:gd name="connsiteX254" fmla="*/ 5311 w 9731"/>
                <a:gd name="connsiteY254" fmla="*/ 743 h 10000"/>
                <a:gd name="connsiteX255" fmla="*/ 5311 w 9731"/>
                <a:gd name="connsiteY255" fmla="*/ 770 h 10000"/>
                <a:gd name="connsiteX256" fmla="*/ 5311 w 9731"/>
                <a:gd name="connsiteY256" fmla="*/ 804 h 10000"/>
                <a:gd name="connsiteX257" fmla="*/ 5344 w 9731"/>
                <a:gd name="connsiteY257" fmla="*/ 864 h 10000"/>
                <a:gd name="connsiteX258" fmla="*/ 5366 w 9731"/>
                <a:gd name="connsiteY258" fmla="*/ 925 h 10000"/>
                <a:gd name="connsiteX259" fmla="*/ 5409 w 9731"/>
                <a:gd name="connsiteY259" fmla="*/ 986 h 10000"/>
                <a:gd name="connsiteX260" fmla="*/ 5462 w 9731"/>
                <a:gd name="connsiteY260" fmla="*/ 1040 h 10000"/>
                <a:gd name="connsiteX261" fmla="*/ 5505 w 9731"/>
                <a:gd name="connsiteY261" fmla="*/ 1094 h 10000"/>
                <a:gd name="connsiteX262" fmla="*/ 5558 w 9731"/>
                <a:gd name="connsiteY262" fmla="*/ 1148 h 10000"/>
                <a:gd name="connsiteX263" fmla="*/ 5613 w 9731"/>
                <a:gd name="connsiteY263" fmla="*/ 1202 h 10000"/>
                <a:gd name="connsiteX264" fmla="*/ 5657 w 9731"/>
                <a:gd name="connsiteY264" fmla="*/ 1249 h 10000"/>
                <a:gd name="connsiteX265" fmla="*/ 5505 w 9731"/>
                <a:gd name="connsiteY265" fmla="*/ 1519 h 10000"/>
                <a:gd name="connsiteX266" fmla="*/ 5483 w 9731"/>
                <a:gd name="connsiteY266" fmla="*/ 1573 h 10000"/>
                <a:gd name="connsiteX267" fmla="*/ 5473 w 9731"/>
                <a:gd name="connsiteY267" fmla="*/ 1641 h 10000"/>
                <a:gd name="connsiteX268" fmla="*/ 5483 w 9731"/>
                <a:gd name="connsiteY268" fmla="*/ 1695 h 10000"/>
                <a:gd name="connsiteX269" fmla="*/ 5483 w 9731"/>
                <a:gd name="connsiteY269" fmla="*/ 1749 h 10000"/>
                <a:gd name="connsiteX270" fmla="*/ 5505 w 9731"/>
                <a:gd name="connsiteY270" fmla="*/ 1803 h 10000"/>
                <a:gd name="connsiteX271" fmla="*/ 5505 w 9731"/>
                <a:gd name="connsiteY271" fmla="*/ 1857 h 10000"/>
                <a:gd name="connsiteX272" fmla="*/ 5515 w 9731"/>
                <a:gd name="connsiteY272" fmla="*/ 1911 h 10000"/>
                <a:gd name="connsiteX273" fmla="*/ 5515 w 9731"/>
                <a:gd name="connsiteY273" fmla="*/ 1965 h 10000"/>
                <a:gd name="connsiteX274" fmla="*/ 5526 w 9731"/>
                <a:gd name="connsiteY274" fmla="*/ 2039 h 10000"/>
                <a:gd name="connsiteX275" fmla="*/ 5526 w 9731"/>
                <a:gd name="connsiteY275" fmla="*/ 2107 h 10000"/>
                <a:gd name="connsiteX276" fmla="*/ 5526 w 9731"/>
                <a:gd name="connsiteY276" fmla="*/ 2167 h 10000"/>
                <a:gd name="connsiteX277" fmla="*/ 5526 w 9731"/>
                <a:gd name="connsiteY277" fmla="*/ 2235 h 10000"/>
                <a:gd name="connsiteX278" fmla="*/ 5526 w 9731"/>
                <a:gd name="connsiteY278" fmla="*/ 2296 h 10000"/>
                <a:gd name="connsiteX279" fmla="*/ 5526 w 9731"/>
                <a:gd name="connsiteY279" fmla="*/ 2350 h 10000"/>
                <a:gd name="connsiteX280" fmla="*/ 5515 w 9731"/>
                <a:gd name="connsiteY280" fmla="*/ 2417 h 10000"/>
                <a:gd name="connsiteX281" fmla="*/ 5483 w 9731"/>
                <a:gd name="connsiteY281" fmla="*/ 2478 h 10000"/>
                <a:gd name="connsiteX282" fmla="*/ 5483 w 9731"/>
                <a:gd name="connsiteY282" fmla="*/ 2505 h 10000"/>
                <a:gd name="connsiteX283" fmla="*/ 5473 w 9731"/>
                <a:gd name="connsiteY283" fmla="*/ 2539 h 10000"/>
                <a:gd name="connsiteX284" fmla="*/ 5473 w 9731"/>
                <a:gd name="connsiteY284" fmla="*/ 2579 h 10000"/>
                <a:gd name="connsiteX285" fmla="*/ 5462 w 9731"/>
                <a:gd name="connsiteY285" fmla="*/ 2606 h 10000"/>
                <a:gd name="connsiteX286" fmla="*/ 5462 w 9731"/>
                <a:gd name="connsiteY286" fmla="*/ 2640 h 10000"/>
                <a:gd name="connsiteX287" fmla="*/ 5462 w 9731"/>
                <a:gd name="connsiteY287" fmla="*/ 2667 h 10000"/>
                <a:gd name="connsiteX288" fmla="*/ 5462 w 9731"/>
                <a:gd name="connsiteY288" fmla="*/ 2708 h 10000"/>
                <a:gd name="connsiteX289" fmla="*/ 5473 w 9731"/>
                <a:gd name="connsiteY289" fmla="*/ 2735 h 10000"/>
                <a:gd name="connsiteX290" fmla="*/ 5301 w 9731"/>
                <a:gd name="connsiteY290" fmla="*/ 2714 h 10000"/>
                <a:gd name="connsiteX291" fmla="*/ 5108 w 9731"/>
                <a:gd name="connsiteY291" fmla="*/ 2687 h 10000"/>
                <a:gd name="connsiteX292" fmla="*/ 4925 w 9731"/>
                <a:gd name="connsiteY292" fmla="*/ 2667 h 10000"/>
                <a:gd name="connsiteX293" fmla="*/ 4742 w 9731"/>
                <a:gd name="connsiteY293" fmla="*/ 2654 h 10000"/>
                <a:gd name="connsiteX294" fmla="*/ 4559 w 9731"/>
                <a:gd name="connsiteY294" fmla="*/ 2654 h 10000"/>
                <a:gd name="connsiteX295" fmla="*/ 4387 w 9731"/>
                <a:gd name="connsiteY295" fmla="*/ 2660 h 10000"/>
                <a:gd name="connsiteX296" fmla="*/ 4290 w 9731"/>
                <a:gd name="connsiteY296" fmla="*/ 2681 h 10000"/>
                <a:gd name="connsiteX297" fmla="*/ 4205 w 9731"/>
                <a:gd name="connsiteY297" fmla="*/ 2694 h 10000"/>
                <a:gd name="connsiteX298" fmla="*/ 4118 w 9731"/>
                <a:gd name="connsiteY298" fmla="*/ 2721 h 10000"/>
                <a:gd name="connsiteX299" fmla="*/ 4054 w 9731"/>
                <a:gd name="connsiteY299" fmla="*/ 2748 h 10000"/>
                <a:gd name="connsiteX300" fmla="*/ 4000 w 9731"/>
                <a:gd name="connsiteY300" fmla="*/ 2789 h 10000"/>
                <a:gd name="connsiteX301" fmla="*/ 3990 w 9731"/>
                <a:gd name="connsiteY301" fmla="*/ 2822 h 10000"/>
                <a:gd name="connsiteX302" fmla="*/ 3979 w 9731"/>
                <a:gd name="connsiteY302" fmla="*/ 2863 h 10000"/>
                <a:gd name="connsiteX303" fmla="*/ 3990 w 9731"/>
                <a:gd name="connsiteY303" fmla="*/ 2897 h 10000"/>
                <a:gd name="connsiteX304" fmla="*/ 4000 w 9731"/>
                <a:gd name="connsiteY304" fmla="*/ 2937 h 10000"/>
                <a:gd name="connsiteX305" fmla="*/ 4022 w 9731"/>
                <a:gd name="connsiteY305" fmla="*/ 2971 h 10000"/>
                <a:gd name="connsiteX306" fmla="*/ 4054 w 9731"/>
                <a:gd name="connsiteY306" fmla="*/ 3005 h 10000"/>
                <a:gd name="connsiteX307" fmla="*/ 4075 w 9731"/>
                <a:gd name="connsiteY307" fmla="*/ 3045 h 10000"/>
                <a:gd name="connsiteX308" fmla="*/ 4118 w 9731"/>
                <a:gd name="connsiteY308" fmla="*/ 3072 h 10000"/>
                <a:gd name="connsiteX309" fmla="*/ 4183 w 9731"/>
                <a:gd name="connsiteY309" fmla="*/ 3106 h 10000"/>
                <a:gd name="connsiteX310" fmla="*/ 4237 w 9731"/>
                <a:gd name="connsiteY310" fmla="*/ 3133 h 10000"/>
                <a:gd name="connsiteX311" fmla="*/ 4290 w 9731"/>
                <a:gd name="connsiteY311" fmla="*/ 3153 h 10000"/>
                <a:gd name="connsiteX312" fmla="*/ 4365 w 9731"/>
                <a:gd name="connsiteY312" fmla="*/ 3174 h 10000"/>
                <a:gd name="connsiteX313" fmla="*/ 4441 w 9731"/>
                <a:gd name="connsiteY313" fmla="*/ 3180 h 10000"/>
                <a:gd name="connsiteX314" fmla="*/ 4494 w 9731"/>
                <a:gd name="connsiteY314" fmla="*/ 3187 h 10000"/>
                <a:gd name="connsiteX315" fmla="*/ 4569 w 9731"/>
                <a:gd name="connsiteY315" fmla="*/ 3201 h 10000"/>
                <a:gd name="connsiteX316" fmla="*/ 4569 w 9731"/>
                <a:gd name="connsiteY316" fmla="*/ 3234 h 10000"/>
                <a:gd name="connsiteX317" fmla="*/ 4569 w 9731"/>
                <a:gd name="connsiteY317" fmla="*/ 3268 h 10000"/>
                <a:gd name="connsiteX318" fmla="*/ 4569 w 9731"/>
                <a:gd name="connsiteY318" fmla="*/ 3309 h 10000"/>
                <a:gd name="connsiteX319" fmla="*/ 4569 w 9731"/>
                <a:gd name="connsiteY319" fmla="*/ 3342 h 10000"/>
                <a:gd name="connsiteX320" fmla="*/ 4591 w 9731"/>
                <a:gd name="connsiteY320" fmla="*/ 3383 h 10000"/>
                <a:gd name="connsiteX321" fmla="*/ 4591 w 9731"/>
                <a:gd name="connsiteY321" fmla="*/ 3417 h 10000"/>
                <a:gd name="connsiteX322" fmla="*/ 4601 w 9731"/>
                <a:gd name="connsiteY322" fmla="*/ 3450 h 10000"/>
                <a:gd name="connsiteX323" fmla="*/ 4634 w 9731"/>
                <a:gd name="connsiteY323" fmla="*/ 3491 h 10000"/>
                <a:gd name="connsiteX324" fmla="*/ 4656 w 9731"/>
                <a:gd name="connsiteY324" fmla="*/ 3552 h 10000"/>
                <a:gd name="connsiteX325" fmla="*/ 4699 w 9731"/>
                <a:gd name="connsiteY325" fmla="*/ 3619 h 10000"/>
                <a:gd name="connsiteX326" fmla="*/ 4742 w 9731"/>
                <a:gd name="connsiteY326" fmla="*/ 3673 h 10000"/>
                <a:gd name="connsiteX327" fmla="*/ 4785 w 9731"/>
                <a:gd name="connsiteY327" fmla="*/ 3734 h 10000"/>
                <a:gd name="connsiteX328" fmla="*/ 4828 w 9731"/>
                <a:gd name="connsiteY328" fmla="*/ 3788 h 10000"/>
                <a:gd name="connsiteX329" fmla="*/ 4849 w 9731"/>
                <a:gd name="connsiteY329" fmla="*/ 3856 h 10000"/>
                <a:gd name="connsiteX330" fmla="*/ 4861 w 9731"/>
                <a:gd name="connsiteY330" fmla="*/ 3916 h 10000"/>
                <a:gd name="connsiteX331" fmla="*/ 4828 w 9731"/>
                <a:gd name="connsiteY331" fmla="*/ 3991 h 10000"/>
                <a:gd name="connsiteX332" fmla="*/ 4817 w 9731"/>
                <a:gd name="connsiteY332" fmla="*/ 4038 h 10000"/>
                <a:gd name="connsiteX333" fmla="*/ 4807 w 9731"/>
                <a:gd name="connsiteY333" fmla="*/ 4085 h 10000"/>
                <a:gd name="connsiteX334" fmla="*/ 4785 w 9731"/>
                <a:gd name="connsiteY334" fmla="*/ 4139 h 10000"/>
                <a:gd name="connsiteX335" fmla="*/ 4785 w 9731"/>
                <a:gd name="connsiteY335" fmla="*/ 4180 h 10000"/>
                <a:gd name="connsiteX336" fmla="*/ 4775 w 9731"/>
                <a:gd name="connsiteY336" fmla="*/ 4227 h 10000"/>
                <a:gd name="connsiteX337" fmla="*/ 4764 w 9731"/>
                <a:gd name="connsiteY337" fmla="*/ 4274 h 10000"/>
                <a:gd name="connsiteX338" fmla="*/ 4764 w 9731"/>
                <a:gd name="connsiteY338" fmla="*/ 4321 h 10000"/>
                <a:gd name="connsiteX339" fmla="*/ 4742 w 9731"/>
                <a:gd name="connsiteY339" fmla="*/ 4369 h 10000"/>
                <a:gd name="connsiteX340" fmla="*/ 4452 w 9731"/>
                <a:gd name="connsiteY340" fmla="*/ 4402 h 10000"/>
                <a:gd name="connsiteX341" fmla="*/ 4527 w 9731"/>
                <a:gd name="connsiteY341" fmla="*/ 4619 h 10000"/>
                <a:gd name="connsiteX342" fmla="*/ 4494 w 9731"/>
                <a:gd name="connsiteY342" fmla="*/ 4632 h 10000"/>
                <a:gd name="connsiteX343" fmla="*/ 4452 w 9731"/>
                <a:gd name="connsiteY343" fmla="*/ 4639 h 10000"/>
                <a:gd name="connsiteX344" fmla="*/ 4430 w 9731"/>
                <a:gd name="connsiteY344" fmla="*/ 4646 h 10000"/>
                <a:gd name="connsiteX345" fmla="*/ 4387 w 9731"/>
                <a:gd name="connsiteY345" fmla="*/ 4646 h 10000"/>
                <a:gd name="connsiteX346" fmla="*/ 4344 w 9731"/>
                <a:gd name="connsiteY346" fmla="*/ 4659 h 10000"/>
                <a:gd name="connsiteX347" fmla="*/ 4290 w 9731"/>
                <a:gd name="connsiteY347" fmla="*/ 4666 h 10000"/>
                <a:gd name="connsiteX348" fmla="*/ 4269 w 9731"/>
                <a:gd name="connsiteY348" fmla="*/ 4686 h 10000"/>
                <a:gd name="connsiteX349" fmla="*/ 4226 w 9731"/>
                <a:gd name="connsiteY349" fmla="*/ 4693 h 10000"/>
                <a:gd name="connsiteX350" fmla="*/ 4183 w 9731"/>
                <a:gd name="connsiteY350" fmla="*/ 4700 h 10000"/>
                <a:gd name="connsiteX351" fmla="*/ 4141 w 9731"/>
                <a:gd name="connsiteY351" fmla="*/ 4700 h 10000"/>
                <a:gd name="connsiteX352" fmla="*/ 4097 w 9731"/>
                <a:gd name="connsiteY352" fmla="*/ 4693 h 10000"/>
                <a:gd name="connsiteX353" fmla="*/ 4054 w 9731"/>
                <a:gd name="connsiteY353" fmla="*/ 4686 h 10000"/>
                <a:gd name="connsiteX354" fmla="*/ 4000 w 9731"/>
                <a:gd name="connsiteY354" fmla="*/ 4673 h 10000"/>
                <a:gd name="connsiteX355" fmla="*/ 3958 w 9731"/>
                <a:gd name="connsiteY355" fmla="*/ 4673 h 10000"/>
                <a:gd name="connsiteX356" fmla="*/ 3915 w 9731"/>
                <a:gd name="connsiteY356" fmla="*/ 4673 h 10000"/>
                <a:gd name="connsiteX357" fmla="*/ 3871 w 9731"/>
                <a:gd name="connsiteY357" fmla="*/ 4693 h 10000"/>
                <a:gd name="connsiteX358" fmla="*/ 3860 w 9731"/>
                <a:gd name="connsiteY358" fmla="*/ 4700 h 10000"/>
                <a:gd name="connsiteX359" fmla="*/ 3850 w 9731"/>
                <a:gd name="connsiteY359" fmla="*/ 4720 h 10000"/>
                <a:gd name="connsiteX360" fmla="*/ 3828 w 9731"/>
                <a:gd name="connsiteY360" fmla="*/ 4733 h 10000"/>
                <a:gd name="connsiteX361" fmla="*/ 3818 w 9731"/>
                <a:gd name="connsiteY361" fmla="*/ 4747 h 10000"/>
                <a:gd name="connsiteX362" fmla="*/ 3807 w 9731"/>
                <a:gd name="connsiteY362" fmla="*/ 4767 h 10000"/>
                <a:gd name="connsiteX363" fmla="*/ 3785 w 9731"/>
                <a:gd name="connsiteY363" fmla="*/ 4787 h 10000"/>
                <a:gd name="connsiteX364" fmla="*/ 3785 w 9731"/>
                <a:gd name="connsiteY364" fmla="*/ 4801 h 10000"/>
                <a:gd name="connsiteX365" fmla="*/ 3774 w 9731"/>
                <a:gd name="connsiteY365" fmla="*/ 4821 h 10000"/>
                <a:gd name="connsiteX366" fmla="*/ 3742 w 9731"/>
                <a:gd name="connsiteY366" fmla="*/ 4814 h 10000"/>
                <a:gd name="connsiteX367" fmla="*/ 3710 w 9731"/>
                <a:gd name="connsiteY367" fmla="*/ 4801 h 10000"/>
                <a:gd name="connsiteX368" fmla="*/ 3688 w 9731"/>
                <a:gd name="connsiteY368" fmla="*/ 4787 h 10000"/>
                <a:gd name="connsiteX369" fmla="*/ 3655 w 9731"/>
                <a:gd name="connsiteY369" fmla="*/ 4774 h 10000"/>
                <a:gd name="connsiteX370" fmla="*/ 3623 w 9731"/>
                <a:gd name="connsiteY370" fmla="*/ 4767 h 10000"/>
                <a:gd name="connsiteX371" fmla="*/ 3602 w 9731"/>
                <a:gd name="connsiteY371" fmla="*/ 4760 h 10000"/>
                <a:gd name="connsiteX372" fmla="*/ 3559 w 9731"/>
                <a:gd name="connsiteY372" fmla="*/ 4760 h 10000"/>
                <a:gd name="connsiteX373" fmla="*/ 3527 w 9731"/>
                <a:gd name="connsiteY373" fmla="*/ 4774 h 10000"/>
                <a:gd name="connsiteX374" fmla="*/ 3484 w 9731"/>
                <a:gd name="connsiteY374" fmla="*/ 4794 h 10000"/>
                <a:gd name="connsiteX375" fmla="*/ 3473 w 9731"/>
                <a:gd name="connsiteY375" fmla="*/ 4821 h 10000"/>
                <a:gd name="connsiteX376" fmla="*/ 3452 w 9731"/>
                <a:gd name="connsiteY376" fmla="*/ 4848 h 10000"/>
                <a:gd name="connsiteX377" fmla="*/ 3441 w 9731"/>
                <a:gd name="connsiteY377" fmla="*/ 4875 h 10000"/>
                <a:gd name="connsiteX378" fmla="*/ 3441 w 9731"/>
                <a:gd name="connsiteY378" fmla="*/ 4902 h 10000"/>
                <a:gd name="connsiteX379" fmla="*/ 3419 w 9731"/>
                <a:gd name="connsiteY379" fmla="*/ 4929 h 10000"/>
                <a:gd name="connsiteX380" fmla="*/ 3419 w 9731"/>
                <a:gd name="connsiteY380" fmla="*/ 4956 h 10000"/>
                <a:gd name="connsiteX381" fmla="*/ 3408 w 9731"/>
                <a:gd name="connsiteY381" fmla="*/ 4983 h 10000"/>
                <a:gd name="connsiteX382" fmla="*/ 3398 w 9731"/>
                <a:gd name="connsiteY382" fmla="*/ 5037 h 10000"/>
                <a:gd name="connsiteX383" fmla="*/ 3376 w 9731"/>
                <a:gd name="connsiteY383" fmla="*/ 5098 h 10000"/>
                <a:gd name="connsiteX384" fmla="*/ 3333 w 9731"/>
                <a:gd name="connsiteY384" fmla="*/ 5138 h 10000"/>
                <a:gd name="connsiteX385" fmla="*/ 3280 w 9731"/>
                <a:gd name="connsiteY385" fmla="*/ 5186 h 10000"/>
                <a:gd name="connsiteX386" fmla="*/ 3226 w 9731"/>
                <a:gd name="connsiteY386" fmla="*/ 5233 h 10000"/>
                <a:gd name="connsiteX387" fmla="*/ 3161 w 9731"/>
                <a:gd name="connsiteY387" fmla="*/ 5267 h 10000"/>
                <a:gd name="connsiteX388" fmla="*/ 3108 w 9731"/>
                <a:gd name="connsiteY388" fmla="*/ 5314 h 10000"/>
                <a:gd name="connsiteX389" fmla="*/ 3044 w 9731"/>
                <a:gd name="connsiteY389" fmla="*/ 5361 h 10000"/>
                <a:gd name="connsiteX390" fmla="*/ 3044 w 9731"/>
                <a:gd name="connsiteY390" fmla="*/ 5361 h 10000"/>
                <a:gd name="connsiteX391" fmla="*/ 3033 w 9731"/>
                <a:gd name="connsiteY391" fmla="*/ 5361 h 10000"/>
                <a:gd name="connsiteX392" fmla="*/ 3022 w 9731"/>
                <a:gd name="connsiteY392" fmla="*/ 5361 h 10000"/>
                <a:gd name="connsiteX393" fmla="*/ 3022 w 9731"/>
                <a:gd name="connsiteY393" fmla="*/ 5361 h 10000"/>
                <a:gd name="connsiteX394" fmla="*/ 3001 w 9731"/>
                <a:gd name="connsiteY394" fmla="*/ 5361 h 10000"/>
                <a:gd name="connsiteX395" fmla="*/ 2990 w 9731"/>
                <a:gd name="connsiteY395" fmla="*/ 5361 h 10000"/>
                <a:gd name="connsiteX396" fmla="*/ 2990 w 9731"/>
                <a:gd name="connsiteY396" fmla="*/ 5348 h 10000"/>
                <a:gd name="connsiteX397" fmla="*/ 2979 w 9731"/>
                <a:gd name="connsiteY397" fmla="*/ 5341 h 10000"/>
                <a:gd name="connsiteX398" fmla="*/ 2979 w 9731"/>
                <a:gd name="connsiteY398" fmla="*/ 5260 h 10000"/>
                <a:gd name="connsiteX399" fmla="*/ 2979 w 9731"/>
                <a:gd name="connsiteY399" fmla="*/ 5165 h 10000"/>
                <a:gd name="connsiteX400" fmla="*/ 2958 w 9731"/>
                <a:gd name="connsiteY400" fmla="*/ 5084 h 10000"/>
                <a:gd name="connsiteX401" fmla="*/ 2958 w 9731"/>
                <a:gd name="connsiteY401" fmla="*/ 4997 h 10000"/>
                <a:gd name="connsiteX402" fmla="*/ 2947 w 9731"/>
                <a:gd name="connsiteY402" fmla="*/ 4916 h 10000"/>
                <a:gd name="connsiteX403" fmla="*/ 2947 w 9731"/>
                <a:gd name="connsiteY403" fmla="*/ 4828 h 10000"/>
                <a:gd name="connsiteX404" fmla="*/ 2958 w 9731"/>
                <a:gd name="connsiteY404" fmla="*/ 4747 h 10000"/>
                <a:gd name="connsiteX405" fmla="*/ 2979 w 9731"/>
                <a:gd name="connsiteY405" fmla="*/ 4666 h 10000"/>
                <a:gd name="connsiteX406" fmla="*/ 2979 w 9731"/>
                <a:gd name="connsiteY406" fmla="*/ 4619 h 10000"/>
                <a:gd name="connsiteX407" fmla="*/ 2979 w 9731"/>
                <a:gd name="connsiteY407" fmla="*/ 4564 h 10000"/>
                <a:gd name="connsiteX408" fmla="*/ 2990 w 9731"/>
                <a:gd name="connsiteY408" fmla="*/ 4517 h 10000"/>
                <a:gd name="connsiteX409" fmla="*/ 3022 w 9731"/>
                <a:gd name="connsiteY409" fmla="*/ 4477 h 10000"/>
                <a:gd name="connsiteX410" fmla="*/ 3033 w 9731"/>
                <a:gd name="connsiteY410" fmla="*/ 4429 h 10000"/>
                <a:gd name="connsiteX411" fmla="*/ 3033 w 9731"/>
                <a:gd name="connsiteY411" fmla="*/ 4382 h 10000"/>
                <a:gd name="connsiteX412" fmla="*/ 3033 w 9731"/>
                <a:gd name="connsiteY412" fmla="*/ 4348 h 10000"/>
                <a:gd name="connsiteX413" fmla="*/ 2990 w 9731"/>
                <a:gd name="connsiteY413" fmla="*/ 4308 h 10000"/>
                <a:gd name="connsiteX414" fmla="*/ 2881 w 9731"/>
                <a:gd name="connsiteY414" fmla="*/ 4301 h 10000"/>
                <a:gd name="connsiteX415" fmla="*/ 2796 w 9731"/>
                <a:gd name="connsiteY415" fmla="*/ 4294 h 10000"/>
                <a:gd name="connsiteX416" fmla="*/ 2698 w 9731"/>
                <a:gd name="connsiteY416" fmla="*/ 4294 h 10000"/>
                <a:gd name="connsiteX417" fmla="*/ 2591 w 9731"/>
                <a:gd name="connsiteY417" fmla="*/ 4294 h 10000"/>
                <a:gd name="connsiteX418" fmla="*/ 2506 w 9731"/>
                <a:gd name="connsiteY418" fmla="*/ 4281 h 10000"/>
                <a:gd name="connsiteX419" fmla="*/ 2409 w 9731"/>
                <a:gd name="connsiteY419" fmla="*/ 4274 h 10000"/>
                <a:gd name="connsiteX420" fmla="*/ 2323 w 9731"/>
                <a:gd name="connsiteY420" fmla="*/ 4267 h 10000"/>
                <a:gd name="connsiteX421" fmla="*/ 2237 w 9731"/>
                <a:gd name="connsiteY421" fmla="*/ 4247 h 10000"/>
                <a:gd name="connsiteX422" fmla="*/ 2248 w 9731"/>
                <a:gd name="connsiteY422" fmla="*/ 4227 h 10000"/>
                <a:gd name="connsiteX423" fmla="*/ 2280 w 9731"/>
                <a:gd name="connsiteY423" fmla="*/ 4213 h 10000"/>
                <a:gd name="connsiteX424" fmla="*/ 2291 w 9731"/>
                <a:gd name="connsiteY424" fmla="*/ 4193 h 10000"/>
                <a:gd name="connsiteX425" fmla="*/ 2323 w 9731"/>
                <a:gd name="connsiteY425" fmla="*/ 4173 h 10000"/>
                <a:gd name="connsiteX426" fmla="*/ 2334 w 9731"/>
                <a:gd name="connsiteY426" fmla="*/ 4153 h 10000"/>
                <a:gd name="connsiteX427" fmla="*/ 2334 w 9731"/>
                <a:gd name="connsiteY427" fmla="*/ 4126 h 10000"/>
                <a:gd name="connsiteX428" fmla="*/ 2355 w 9731"/>
                <a:gd name="connsiteY428" fmla="*/ 4112 h 10000"/>
                <a:gd name="connsiteX429" fmla="*/ 2355 w 9731"/>
                <a:gd name="connsiteY429" fmla="*/ 4085 h 10000"/>
                <a:gd name="connsiteX430" fmla="*/ 2302 w 9731"/>
                <a:gd name="connsiteY430" fmla="*/ 4065 h 10000"/>
                <a:gd name="connsiteX431" fmla="*/ 2280 w 9731"/>
                <a:gd name="connsiteY431" fmla="*/ 4038 h 10000"/>
                <a:gd name="connsiteX432" fmla="*/ 2248 w 9731"/>
                <a:gd name="connsiteY432" fmla="*/ 4018 h 10000"/>
                <a:gd name="connsiteX433" fmla="*/ 2215 w 9731"/>
                <a:gd name="connsiteY433" fmla="*/ 3991 h 10000"/>
                <a:gd name="connsiteX434" fmla="*/ 2204 w 9731"/>
                <a:gd name="connsiteY434" fmla="*/ 3964 h 10000"/>
                <a:gd name="connsiteX435" fmla="*/ 2172 w 9731"/>
                <a:gd name="connsiteY435" fmla="*/ 3943 h 10000"/>
                <a:gd name="connsiteX436" fmla="*/ 2172 w 9731"/>
                <a:gd name="connsiteY436" fmla="*/ 3910 h 10000"/>
                <a:gd name="connsiteX437" fmla="*/ 2172 w 9731"/>
                <a:gd name="connsiteY437" fmla="*/ 3883 h 10000"/>
                <a:gd name="connsiteX438" fmla="*/ 2162 w 9731"/>
                <a:gd name="connsiteY438" fmla="*/ 3856 h 10000"/>
                <a:gd name="connsiteX439" fmla="*/ 2151 w 9731"/>
                <a:gd name="connsiteY439" fmla="*/ 3849 h 10000"/>
                <a:gd name="connsiteX440" fmla="*/ 2119 w 9731"/>
                <a:gd name="connsiteY440" fmla="*/ 3828 h 10000"/>
                <a:gd name="connsiteX441" fmla="*/ 2087 w 9731"/>
                <a:gd name="connsiteY441" fmla="*/ 3828 h 10000"/>
                <a:gd name="connsiteX442" fmla="*/ 2065 w 9731"/>
                <a:gd name="connsiteY442" fmla="*/ 3815 h 10000"/>
                <a:gd name="connsiteX443" fmla="*/ 2033 w 9731"/>
                <a:gd name="connsiteY443" fmla="*/ 3815 h 10000"/>
                <a:gd name="connsiteX444" fmla="*/ 2001 w 9731"/>
                <a:gd name="connsiteY444" fmla="*/ 3815 h 10000"/>
                <a:gd name="connsiteX445" fmla="*/ 1967 w 9731"/>
                <a:gd name="connsiteY445" fmla="*/ 3815 h 10000"/>
                <a:gd name="connsiteX446" fmla="*/ 1956 w 9731"/>
                <a:gd name="connsiteY446" fmla="*/ 3815 h 10000"/>
                <a:gd name="connsiteX447" fmla="*/ 1946 w 9731"/>
                <a:gd name="connsiteY447" fmla="*/ 3815 h 10000"/>
                <a:gd name="connsiteX448" fmla="*/ 1924 w 9731"/>
                <a:gd name="connsiteY448" fmla="*/ 3815 h 10000"/>
                <a:gd name="connsiteX449" fmla="*/ 1914 w 9731"/>
                <a:gd name="connsiteY449" fmla="*/ 3815 h 10000"/>
                <a:gd name="connsiteX450" fmla="*/ 1903 w 9731"/>
                <a:gd name="connsiteY450" fmla="*/ 3815 h 10000"/>
                <a:gd name="connsiteX451" fmla="*/ 1882 w 9731"/>
                <a:gd name="connsiteY451" fmla="*/ 3815 h 10000"/>
                <a:gd name="connsiteX452" fmla="*/ 1871 w 9731"/>
                <a:gd name="connsiteY452" fmla="*/ 3808 h 10000"/>
                <a:gd name="connsiteX453" fmla="*/ 1871 w 9731"/>
                <a:gd name="connsiteY453" fmla="*/ 3808 h 10000"/>
                <a:gd name="connsiteX454" fmla="*/ 1860 w 9731"/>
                <a:gd name="connsiteY454" fmla="*/ 3761 h 10000"/>
                <a:gd name="connsiteX455" fmla="*/ 1828 w 9731"/>
                <a:gd name="connsiteY455" fmla="*/ 3727 h 10000"/>
                <a:gd name="connsiteX456" fmla="*/ 1796 w 9731"/>
                <a:gd name="connsiteY456" fmla="*/ 3700 h 10000"/>
                <a:gd name="connsiteX457" fmla="*/ 1752 w 9731"/>
                <a:gd name="connsiteY457" fmla="*/ 3666 h 10000"/>
                <a:gd name="connsiteX458" fmla="*/ 1709 w 9731"/>
                <a:gd name="connsiteY458" fmla="*/ 3646 h 10000"/>
                <a:gd name="connsiteX459" fmla="*/ 1656 w 9731"/>
                <a:gd name="connsiteY459" fmla="*/ 3619 h 10000"/>
                <a:gd name="connsiteX460" fmla="*/ 1592 w 9731"/>
                <a:gd name="connsiteY460" fmla="*/ 3606 h 10000"/>
                <a:gd name="connsiteX461" fmla="*/ 1528 w 9731"/>
                <a:gd name="connsiteY461" fmla="*/ 3592 h 10000"/>
                <a:gd name="connsiteX462" fmla="*/ 1494 w 9731"/>
                <a:gd name="connsiteY462" fmla="*/ 3592 h 10000"/>
                <a:gd name="connsiteX463" fmla="*/ 1452 w 9731"/>
                <a:gd name="connsiteY463" fmla="*/ 3592 h 10000"/>
                <a:gd name="connsiteX464" fmla="*/ 1420 w 9731"/>
                <a:gd name="connsiteY464" fmla="*/ 3592 h 10000"/>
                <a:gd name="connsiteX465" fmla="*/ 1388 w 9731"/>
                <a:gd name="connsiteY465" fmla="*/ 3592 h 10000"/>
                <a:gd name="connsiteX466" fmla="*/ 1366 w 9731"/>
                <a:gd name="connsiteY466" fmla="*/ 3599 h 10000"/>
                <a:gd name="connsiteX467" fmla="*/ 1334 w 9731"/>
                <a:gd name="connsiteY467" fmla="*/ 3606 h 10000"/>
                <a:gd name="connsiteX468" fmla="*/ 1302 w 9731"/>
                <a:gd name="connsiteY468" fmla="*/ 3619 h 10000"/>
                <a:gd name="connsiteX469" fmla="*/ 1291 w 9731"/>
                <a:gd name="connsiteY469" fmla="*/ 3626 h 10000"/>
                <a:gd name="connsiteX470" fmla="*/ 1281 w 9731"/>
                <a:gd name="connsiteY470" fmla="*/ 3646 h 10000"/>
                <a:gd name="connsiteX471" fmla="*/ 1247 w 9731"/>
                <a:gd name="connsiteY471" fmla="*/ 3666 h 10000"/>
                <a:gd name="connsiteX472" fmla="*/ 1237 w 9731"/>
                <a:gd name="connsiteY472" fmla="*/ 3673 h 10000"/>
                <a:gd name="connsiteX473" fmla="*/ 1215 w 9731"/>
                <a:gd name="connsiteY473" fmla="*/ 3693 h 10000"/>
                <a:gd name="connsiteX474" fmla="*/ 1205 w 9731"/>
                <a:gd name="connsiteY474" fmla="*/ 3700 h 10000"/>
                <a:gd name="connsiteX475" fmla="*/ 1205 w 9731"/>
                <a:gd name="connsiteY475" fmla="*/ 3720 h 10000"/>
                <a:gd name="connsiteX476" fmla="*/ 1183 w 9731"/>
                <a:gd name="connsiteY476" fmla="*/ 3734 h 10000"/>
                <a:gd name="connsiteX477" fmla="*/ 1183 w 9731"/>
                <a:gd name="connsiteY477" fmla="*/ 3754 h 10000"/>
                <a:gd name="connsiteX478" fmla="*/ 1162 w 9731"/>
                <a:gd name="connsiteY478" fmla="*/ 3747 h 10000"/>
                <a:gd name="connsiteX479" fmla="*/ 1119 w 9731"/>
                <a:gd name="connsiteY479" fmla="*/ 3747 h 10000"/>
                <a:gd name="connsiteX480" fmla="*/ 1076 w 9731"/>
                <a:gd name="connsiteY480" fmla="*/ 3734 h 10000"/>
                <a:gd name="connsiteX481" fmla="*/ 1043 w 9731"/>
                <a:gd name="connsiteY481" fmla="*/ 3734 h 10000"/>
                <a:gd name="connsiteX482" fmla="*/ 1000 w 9731"/>
                <a:gd name="connsiteY482" fmla="*/ 3734 h 10000"/>
                <a:gd name="connsiteX483" fmla="*/ 957 w 9731"/>
                <a:gd name="connsiteY483" fmla="*/ 3734 h 10000"/>
                <a:gd name="connsiteX484" fmla="*/ 914 w 9731"/>
                <a:gd name="connsiteY484" fmla="*/ 3754 h 10000"/>
                <a:gd name="connsiteX485" fmla="*/ 871 w 9731"/>
                <a:gd name="connsiteY485" fmla="*/ 3761 h 10000"/>
                <a:gd name="connsiteX486" fmla="*/ 871 w 9731"/>
                <a:gd name="connsiteY486" fmla="*/ 3781 h 10000"/>
                <a:gd name="connsiteX487" fmla="*/ 850 w 9731"/>
                <a:gd name="connsiteY487" fmla="*/ 3788 h 10000"/>
                <a:gd name="connsiteX488" fmla="*/ 850 w 9731"/>
                <a:gd name="connsiteY488" fmla="*/ 3808 h 10000"/>
                <a:gd name="connsiteX489" fmla="*/ 850 w 9731"/>
                <a:gd name="connsiteY489" fmla="*/ 3815 h 10000"/>
                <a:gd name="connsiteX490" fmla="*/ 871 w 9731"/>
                <a:gd name="connsiteY490" fmla="*/ 3835 h 10000"/>
                <a:gd name="connsiteX491" fmla="*/ 871 w 9731"/>
                <a:gd name="connsiteY491" fmla="*/ 3856 h 10000"/>
                <a:gd name="connsiteX492" fmla="*/ 871 w 9731"/>
                <a:gd name="connsiteY492" fmla="*/ 3862 h 10000"/>
                <a:gd name="connsiteX493" fmla="*/ 850 w 9731"/>
                <a:gd name="connsiteY493" fmla="*/ 3883 h 10000"/>
                <a:gd name="connsiteX494" fmla="*/ 807 w 9731"/>
                <a:gd name="connsiteY494" fmla="*/ 3889 h 10000"/>
                <a:gd name="connsiteX495" fmla="*/ 753 w 9731"/>
                <a:gd name="connsiteY495" fmla="*/ 3903 h 10000"/>
                <a:gd name="connsiteX496" fmla="*/ 710 w 9731"/>
                <a:gd name="connsiteY496" fmla="*/ 3916 h 10000"/>
                <a:gd name="connsiteX497" fmla="*/ 656 w 9731"/>
                <a:gd name="connsiteY497" fmla="*/ 3937 h 10000"/>
                <a:gd name="connsiteX498" fmla="*/ 603 w 9731"/>
                <a:gd name="connsiteY498" fmla="*/ 3957 h 10000"/>
                <a:gd name="connsiteX499" fmla="*/ 581 w 9731"/>
                <a:gd name="connsiteY499" fmla="*/ 3984 h 10000"/>
                <a:gd name="connsiteX500" fmla="*/ 548 w 9731"/>
                <a:gd name="connsiteY500" fmla="*/ 4018 h 10000"/>
                <a:gd name="connsiteX501" fmla="*/ 516 w 9731"/>
                <a:gd name="connsiteY501" fmla="*/ 4065 h 10000"/>
                <a:gd name="connsiteX502" fmla="*/ 538 w 9731"/>
                <a:gd name="connsiteY502" fmla="*/ 4092 h 10000"/>
                <a:gd name="connsiteX503" fmla="*/ 538 w 9731"/>
                <a:gd name="connsiteY503" fmla="*/ 4119 h 10000"/>
                <a:gd name="connsiteX504" fmla="*/ 548 w 9731"/>
                <a:gd name="connsiteY504" fmla="*/ 4146 h 10000"/>
                <a:gd name="connsiteX505" fmla="*/ 559 w 9731"/>
                <a:gd name="connsiteY505" fmla="*/ 4166 h 10000"/>
                <a:gd name="connsiteX506" fmla="*/ 581 w 9731"/>
                <a:gd name="connsiteY506" fmla="*/ 4180 h 10000"/>
                <a:gd name="connsiteX507" fmla="*/ 603 w 9731"/>
                <a:gd name="connsiteY507" fmla="*/ 4213 h 10000"/>
                <a:gd name="connsiteX508" fmla="*/ 635 w 9731"/>
                <a:gd name="connsiteY508" fmla="*/ 4220 h 10000"/>
                <a:gd name="connsiteX509" fmla="*/ 678 w 9731"/>
                <a:gd name="connsiteY509" fmla="*/ 4240 h 10000"/>
                <a:gd name="connsiteX510" fmla="*/ 2012 w 9731"/>
                <a:gd name="connsiteY510" fmla="*/ 6435 h 10000"/>
                <a:gd name="connsiteX511" fmla="*/ 2108 w 9731"/>
                <a:gd name="connsiteY511" fmla="*/ 6482 h 10000"/>
                <a:gd name="connsiteX512" fmla="*/ 2204 w 9731"/>
                <a:gd name="connsiteY512" fmla="*/ 6516 h 10000"/>
                <a:gd name="connsiteX513" fmla="*/ 2323 w 9731"/>
                <a:gd name="connsiteY513" fmla="*/ 6543 h 10000"/>
                <a:gd name="connsiteX514" fmla="*/ 2419 w 9731"/>
                <a:gd name="connsiteY514" fmla="*/ 6556 h 10000"/>
                <a:gd name="connsiteX515" fmla="*/ 2538 w 9731"/>
                <a:gd name="connsiteY515" fmla="*/ 6563 h 10000"/>
                <a:gd name="connsiteX516" fmla="*/ 2666 w 9731"/>
                <a:gd name="connsiteY516" fmla="*/ 6570 h 10000"/>
                <a:gd name="connsiteX517" fmla="*/ 2785 w 9731"/>
                <a:gd name="connsiteY517" fmla="*/ 6570 h 10000"/>
                <a:gd name="connsiteX518" fmla="*/ 2904 w 9731"/>
                <a:gd name="connsiteY518" fmla="*/ 6563 h 10000"/>
                <a:gd name="connsiteX519" fmla="*/ 2904 w 9731"/>
                <a:gd name="connsiteY519" fmla="*/ 6590 h 10000"/>
                <a:gd name="connsiteX520" fmla="*/ 2881 w 9731"/>
                <a:gd name="connsiteY520" fmla="*/ 6624 h 10000"/>
                <a:gd name="connsiteX521" fmla="*/ 2881 w 9731"/>
                <a:gd name="connsiteY521" fmla="*/ 6651 h 10000"/>
                <a:gd name="connsiteX522" fmla="*/ 2881 w 9731"/>
                <a:gd name="connsiteY522" fmla="*/ 6678 h 10000"/>
                <a:gd name="connsiteX523" fmla="*/ 2870 w 9731"/>
                <a:gd name="connsiteY523" fmla="*/ 6712 h 10000"/>
                <a:gd name="connsiteX524" fmla="*/ 2870 w 9731"/>
                <a:gd name="connsiteY524" fmla="*/ 6739 h 10000"/>
                <a:gd name="connsiteX525" fmla="*/ 2860 w 9731"/>
                <a:gd name="connsiteY525" fmla="*/ 6766 h 10000"/>
                <a:gd name="connsiteX526" fmla="*/ 2860 w 9731"/>
                <a:gd name="connsiteY526" fmla="*/ 6793 h 10000"/>
                <a:gd name="connsiteX527" fmla="*/ 2828 w 9731"/>
                <a:gd name="connsiteY527" fmla="*/ 6989 h 10000"/>
                <a:gd name="connsiteX528" fmla="*/ 2828 w 9731"/>
                <a:gd name="connsiteY528" fmla="*/ 7184 h 10000"/>
                <a:gd name="connsiteX529" fmla="*/ 2838 w 9731"/>
                <a:gd name="connsiteY529" fmla="*/ 7380 h 10000"/>
                <a:gd name="connsiteX530" fmla="*/ 2870 w 9731"/>
                <a:gd name="connsiteY530" fmla="*/ 7576 h 10000"/>
                <a:gd name="connsiteX531" fmla="*/ 2914 w 9731"/>
                <a:gd name="connsiteY531" fmla="*/ 7765 h 10000"/>
                <a:gd name="connsiteX532" fmla="*/ 2979 w 9731"/>
                <a:gd name="connsiteY532" fmla="*/ 7968 h 10000"/>
                <a:gd name="connsiteX533" fmla="*/ 3044 w 9731"/>
                <a:gd name="connsiteY533" fmla="*/ 8157 h 10000"/>
                <a:gd name="connsiteX534" fmla="*/ 3118 w 9731"/>
                <a:gd name="connsiteY534" fmla="*/ 8339 h 10000"/>
                <a:gd name="connsiteX535" fmla="*/ 3408 w 9731"/>
                <a:gd name="connsiteY535" fmla="*/ 8852 h 10000"/>
                <a:gd name="connsiteX536" fmla="*/ 2990 w 9731"/>
                <a:gd name="connsiteY536" fmla="*/ 8832 h 10000"/>
                <a:gd name="connsiteX537" fmla="*/ 2549 w 9731"/>
                <a:gd name="connsiteY537" fmla="*/ 8832 h 10000"/>
                <a:gd name="connsiteX538" fmla="*/ 2334 w 9731"/>
                <a:gd name="connsiteY538" fmla="*/ 8832 h 10000"/>
                <a:gd name="connsiteX539" fmla="*/ 2119 w 9731"/>
                <a:gd name="connsiteY539" fmla="*/ 8845 h 10000"/>
                <a:gd name="connsiteX540" fmla="*/ 1903 w 9731"/>
                <a:gd name="connsiteY540" fmla="*/ 8859 h 10000"/>
                <a:gd name="connsiteX541" fmla="*/ 1677 w 9731"/>
                <a:gd name="connsiteY541" fmla="*/ 8879 h 10000"/>
                <a:gd name="connsiteX542" fmla="*/ 1473 w 9731"/>
                <a:gd name="connsiteY542" fmla="*/ 8906 h 10000"/>
                <a:gd name="connsiteX543" fmla="*/ 1258 w 9731"/>
                <a:gd name="connsiteY543" fmla="*/ 8933 h 10000"/>
                <a:gd name="connsiteX544" fmla="*/ 1054 w 9731"/>
                <a:gd name="connsiteY544" fmla="*/ 8967 h 10000"/>
                <a:gd name="connsiteX545" fmla="*/ 850 w 9731"/>
                <a:gd name="connsiteY545" fmla="*/ 9014 h 10000"/>
                <a:gd name="connsiteX546" fmla="*/ 667 w 9731"/>
                <a:gd name="connsiteY546" fmla="*/ 9068 h 10000"/>
                <a:gd name="connsiteX547" fmla="*/ 473 w 9731"/>
                <a:gd name="connsiteY547" fmla="*/ 9136 h 10000"/>
                <a:gd name="connsiteX548" fmla="*/ 291 w 9731"/>
                <a:gd name="connsiteY548" fmla="*/ 9196 h 10000"/>
                <a:gd name="connsiteX549" fmla="*/ 119 w 9731"/>
                <a:gd name="connsiteY549" fmla="*/ 9278 h 10000"/>
                <a:gd name="connsiteX550" fmla="*/ 85 w 9731"/>
                <a:gd name="connsiteY550" fmla="*/ 9305 h 10000"/>
                <a:gd name="connsiteX551" fmla="*/ 64 w 9731"/>
                <a:gd name="connsiteY551" fmla="*/ 9332 h 10000"/>
                <a:gd name="connsiteX552" fmla="*/ 43 w 9731"/>
                <a:gd name="connsiteY552" fmla="*/ 9359 h 10000"/>
                <a:gd name="connsiteX553" fmla="*/ 21 w 9731"/>
                <a:gd name="connsiteY553" fmla="*/ 9392 h 10000"/>
                <a:gd name="connsiteX554" fmla="*/ 11 w 9731"/>
                <a:gd name="connsiteY554" fmla="*/ 9419 h 10000"/>
                <a:gd name="connsiteX555" fmla="*/ 0 w 9731"/>
                <a:gd name="connsiteY555" fmla="*/ 9446 h 10000"/>
                <a:gd name="connsiteX556" fmla="*/ 0 w 9731"/>
                <a:gd name="connsiteY556" fmla="*/ 9473 h 10000"/>
                <a:gd name="connsiteX557" fmla="*/ 0 w 9731"/>
                <a:gd name="connsiteY557" fmla="*/ 9500 h 10000"/>
                <a:gd name="connsiteX558" fmla="*/ 173 w 9731"/>
                <a:gd name="connsiteY558" fmla="*/ 9534 h 10000"/>
                <a:gd name="connsiteX559" fmla="*/ 345 w 9731"/>
                <a:gd name="connsiteY559" fmla="*/ 9554 h 10000"/>
                <a:gd name="connsiteX560" fmla="*/ 516 w 9731"/>
                <a:gd name="connsiteY560" fmla="*/ 9581 h 10000"/>
                <a:gd name="connsiteX561" fmla="*/ 699 w 9731"/>
                <a:gd name="connsiteY561" fmla="*/ 9588 h 10000"/>
                <a:gd name="connsiteX562" fmla="*/ 1054 w 9731"/>
                <a:gd name="connsiteY562" fmla="*/ 9602 h 10000"/>
                <a:gd name="connsiteX563" fmla="*/ 1420 w 9731"/>
                <a:gd name="connsiteY563" fmla="*/ 9588 h 10000"/>
                <a:gd name="connsiteX564" fmla="*/ 1785 w 9731"/>
                <a:gd name="connsiteY564" fmla="*/ 9575 h 10000"/>
                <a:gd name="connsiteX565" fmla="*/ 2151 w 9731"/>
                <a:gd name="connsiteY565" fmla="*/ 9561 h 10000"/>
                <a:gd name="connsiteX566" fmla="*/ 2506 w 9731"/>
                <a:gd name="connsiteY566" fmla="*/ 9554 h 10000"/>
                <a:gd name="connsiteX567" fmla="*/ 2870 w 9731"/>
                <a:gd name="connsiteY567" fmla="*/ 9561 h 10000"/>
                <a:gd name="connsiteX568" fmla="*/ 2870 w 9731"/>
                <a:gd name="connsiteY568" fmla="*/ 9581 h 10000"/>
                <a:gd name="connsiteX569" fmla="*/ 2881 w 9731"/>
                <a:gd name="connsiteY569" fmla="*/ 9602 h 10000"/>
                <a:gd name="connsiteX570" fmla="*/ 2881 w 9731"/>
                <a:gd name="connsiteY570" fmla="*/ 9615 h 10000"/>
                <a:gd name="connsiteX571" fmla="*/ 2881 w 9731"/>
                <a:gd name="connsiteY571" fmla="*/ 9635 h 10000"/>
                <a:gd name="connsiteX572" fmla="*/ 2904 w 9731"/>
                <a:gd name="connsiteY572" fmla="*/ 9662 h 10000"/>
                <a:gd name="connsiteX573" fmla="*/ 2914 w 9731"/>
                <a:gd name="connsiteY573" fmla="*/ 9683 h 10000"/>
                <a:gd name="connsiteX574" fmla="*/ 2914 w 9731"/>
                <a:gd name="connsiteY574" fmla="*/ 9696 h 10000"/>
                <a:gd name="connsiteX575" fmla="*/ 2936 w 9731"/>
                <a:gd name="connsiteY575" fmla="*/ 9716 h 10000"/>
                <a:gd name="connsiteX576" fmla="*/ 2958 w 9731"/>
                <a:gd name="connsiteY576" fmla="*/ 9743 h 10000"/>
                <a:gd name="connsiteX577" fmla="*/ 2990 w 9731"/>
                <a:gd name="connsiteY577" fmla="*/ 9764 h 10000"/>
                <a:gd name="connsiteX578" fmla="*/ 3022 w 9731"/>
                <a:gd name="connsiteY578" fmla="*/ 9784 h 10000"/>
                <a:gd name="connsiteX579" fmla="*/ 3044 w 9731"/>
                <a:gd name="connsiteY579" fmla="*/ 9797 h 10000"/>
                <a:gd name="connsiteX580" fmla="*/ 3086 w 9731"/>
                <a:gd name="connsiteY580" fmla="*/ 9818 h 10000"/>
                <a:gd name="connsiteX581" fmla="*/ 3118 w 9731"/>
                <a:gd name="connsiteY581" fmla="*/ 9838 h 10000"/>
                <a:gd name="connsiteX582" fmla="*/ 3161 w 9731"/>
                <a:gd name="connsiteY582" fmla="*/ 9845 h 10000"/>
                <a:gd name="connsiteX583" fmla="*/ 3194 w 9731"/>
                <a:gd name="connsiteY583" fmla="*/ 9865 h 10000"/>
                <a:gd name="connsiteX584" fmla="*/ 3226 w 9731"/>
                <a:gd name="connsiteY584" fmla="*/ 9865 h 10000"/>
                <a:gd name="connsiteX585" fmla="*/ 3237 w 9731"/>
                <a:gd name="connsiteY585" fmla="*/ 9872 h 10000"/>
                <a:gd name="connsiteX586" fmla="*/ 3248 w 9731"/>
                <a:gd name="connsiteY586" fmla="*/ 9872 h 10000"/>
                <a:gd name="connsiteX587" fmla="*/ 3269 w 9731"/>
                <a:gd name="connsiteY587" fmla="*/ 9872 h 10000"/>
                <a:gd name="connsiteX588" fmla="*/ 3280 w 9731"/>
                <a:gd name="connsiteY588" fmla="*/ 9872 h 10000"/>
                <a:gd name="connsiteX589" fmla="*/ 3291 w 9731"/>
                <a:gd name="connsiteY589" fmla="*/ 9872 h 10000"/>
                <a:gd name="connsiteX590" fmla="*/ 3312 w 9731"/>
                <a:gd name="connsiteY590" fmla="*/ 9872 h 10000"/>
                <a:gd name="connsiteX591" fmla="*/ 3323 w 9731"/>
                <a:gd name="connsiteY591" fmla="*/ 9872 h 10000"/>
                <a:gd name="connsiteX592" fmla="*/ 3355 w 9731"/>
                <a:gd name="connsiteY592" fmla="*/ 9892 h 10000"/>
                <a:gd name="connsiteX593" fmla="*/ 3376 w 9731"/>
                <a:gd name="connsiteY593" fmla="*/ 9899 h 10000"/>
                <a:gd name="connsiteX594" fmla="*/ 3408 w 9731"/>
                <a:gd name="connsiteY594" fmla="*/ 9905 h 10000"/>
                <a:gd name="connsiteX595" fmla="*/ 3441 w 9731"/>
                <a:gd name="connsiteY595" fmla="*/ 9905 h 10000"/>
                <a:gd name="connsiteX596" fmla="*/ 3484 w 9731"/>
                <a:gd name="connsiteY596" fmla="*/ 9905 h 10000"/>
                <a:gd name="connsiteX597" fmla="*/ 3516 w 9731"/>
                <a:gd name="connsiteY597" fmla="*/ 9919 h 10000"/>
                <a:gd name="connsiteX598" fmla="*/ 3559 w 9731"/>
                <a:gd name="connsiteY598" fmla="*/ 9926 h 10000"/>
                <a:gd name="connsiteX599" fmla="*/ 3570 w 9731"/>
                <a:gd name="connsiteY599" fmla="*/ 9946 h 10000"/>
                <a:gd name="connsiteX600" fmla="*/ 3645 w 9731"/>
                <a:gd name="connsiteY600" fmla="*/ 9953 h 10000"/>
                <a:gd name="connsiteX601" fmla="*/ 3699 w 9731"/>
                <a:gd name="connsiteY601" fmla="*/ 9966 h 10000"/>
                <a:gd name="connsiteX602" fmla="*/ 3774 w 9731"/>
                <a:gd name="connsiteY602" fmla="*/ 9973 h 10000"/>
                <a:gd name="connsiteX603" fmla="*/ 3828 w 9731"/>
                <a:gd name="connsiteY603" fmla="*/ 9973 h 10000"/>
                <a:gd name="connsiteX604" fmla="*/ 3904 w 9731"/>
                <a:gd name="connsiteY604" fmla="*/ 9980 h 10000"/>
                <a:gd name="connsiteX605" fmla="*/ 3979 w 9731"/>
                <a:gd name="connsiteY605" fmla="*/ 9993 h 10000"/>
                <a:gd name="connsiteX606" fmla="*/ 4033 w 9731"/>
                <a:gd name="connsiteY606" fmla="*/ 9993 h 10000"/>
                <a:gd name="connsiteX607" fmla="*/ 4107 w 9731"/>
                <a:gd name="connsiteY60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620 w 10000"/>
                <a:gd name="connsiteY507" fmla="*/ 4213 h 10000"/>
                <a:gd name="connsiteX508" fmla="*/ 653 w 10000"/>
                <a:gd name="connsiteY508" fmla="*/ 4220 h 10000"/>
                <a:gd name="connsiteX509" fmla="*/ 2068 w 10000"/>
                <a:gd name="connsiteY509" fmla="*/ 6435 h 10000"/>
                <a:gd name="connsiteX510" fmla="*/ 2166 w 10000"/>
                <a:gd name="connsiteY510" fmla="*/ 6482 h 10000"/>
                <a:gd name="connsiteX511" fmla="*/ 2265 w 10000"/>
                <a:gd name="connsiteY511" fmla="*/ 6516 h 10000"/>
                <a:gd name="connsiteX512" fmla="*/ 2387 w 10000"/>
                <a:gd name="connsiteY512" fmla="*/ 6543 h 10000"/>
                <a:gd name="connsiteX513" fmla="*/ 2486 w 10000"/>
                <a:gd name="connsiteY513" fmla="*/ 6556 h 10000"/>
                <a:gd name="connsiteX514" fmla="*/ 2608 w 10000"/>
                <a:gd name="connsiteY514" fmla="*/ 6563 h 10000"/>
                <a:gd name="connsiteX515" fmla="*/ 2740 w 10000"/>
                <a:gd name="connsiteY515" fmla="*/ 6570 h 10000"/>
                <a:gd name="connsiteX516" fmla="*/ 2862 w 10000"/>
                <a:gd name="connsiteY516" fmla="*/ 6570 h 10000"/>
                <a:gd name="connsiteX517" fmla="*/ 2984 w 10000"/>
                <a:gd name="connsiteY517" fmla="*/ 6563 h 10000"/>
                <a:gd name="connsiteX518" fmla="*/ 2984 w 10000"/>
                <a:gd name="connsiteY518" fmla="*/ 6590 h 10000"/>
                <a:gd name="connsiteX519" fmla="*/ 2961 w 10000"/>
                <a:gd name="connsiteY519" fmla="*/ 6624 h 10000"/>
                <a:gd name="connsiteX520" fmla="*/ 2961 w 10000"/>
                <a:gd name="connsiteY520" fmla="*/ 6651 h 10000"/>
                <a:gd name="connsiteX521" fmla="*/ 2961 w 10000"/>
                <a:gd name="connsiteY521" fmla="*/ 6678 h 10000"/>
                <a:gd name="connsiteX522" fmla="*/ 2949 w 10000"/>
                <a:gd name="connsiteY522" fmla="*/ 6712 h 10000"/>
                <a:gd name="connsiteX523" fmla="*/ 2949 w 10000"/>
                <a:gd name="connsiteY523" fmla="*/ 6739 h 10000"/>
                <a:gd name="connsiteX524" fmla="*/ 2939 w 10000"/>
                <a:gd name="connsiteY524" fmla="*/ 6766 h 10000"/>
                <a:gd name="connsiteX525" fmla="*/ 2939 w 10000"/>
                <a:gd name="connsiteY525" fmla="*/ 6793 h 10000"/>
                <a:gd name="connsiteX526" fmla="*/ 2906 w 10000"/>
                <a:gd name="connsiteY526" fmla="*/ 6989 h 10000"/>
                <a:gd name="connsiteX527" fmla="*/ 2906 w 10000"/>
                <a:gd name="connsiteY527" fmla="*/ 7184 h 10000"/>
                <a:gd name="connsiteX528" fmla="*/ 2916 w 10000"/>
                <a:gd name="connsiteY528" fmla="*/ 7380 h 10000"/>
                <a:gd name="connsiteX529" fmla="*/ 2949 w 10000"/>
                <a:gd name="connsiteY529" fmla="*/ 7576 h 10000"/>
                <a:gd name="connsiteX530" fmla="*/ 2995 w 10000"/>
                <a:gd name="connsiteY530" fmla="*/ 7765 h 10000"/>
                <a:gd name="connsiteX531" fmla="*/ 3061 w 10000"/>
                <a:gd name="connsiteY531" fmla="*/ 7968 h 10000"/>
                <a:gd name="connsiteX532" fmla="*/ 3128 w 10000"/>
                <a:gd name="connsiteY532" fmla="*/ 8157 h 10000"/>
                <a:gd name="connsiteX533" fmla="*/ 3204 w 10000"/>
                <a:gd name="connsiteY533" fmla="*/ 8339 h 10000"/>
                <a:gd name="connsiteX534" fmla="*/ 3502 w 10000"/>
                <a:gd name="connsiteY534" fmla="*/ 8852 h 10000"/>
                <a:gd name="connsiteX535" fmla="*/ 3073 w 10000"/>
                <a:gd name="connsiteY535" fmla="*/ 8832 h 10000"/>
                <a:gd name="connsiteX536" fmla="*/ 2619 w 10000"/>
                <a:gd name="connsiteY536" fmla="*/ 8832 h 10000"/>
                <a:gd name="connsiteX537" fmla="*/ 2399 w 10000"/>
                <a:gd name="connsiteY537" fmla="*/ 8832 h 10000"/>
                <a:gd name="connsiteX538" fmla="*/ 2178 w 10000"/>
                <a:gd name="connsiteY538" fmla="*/ 8845 h 10000"/>
                <a:gd name="connsiteX539" fmla="*/ 1956 w 10000"/>
                <a:gd name="connsiteY539" fmla="*/ 8859 h 10000"/>
                <a:gd name="connsiteX540" fmla="*/ 1723 w 10000"/>
                <a:gd name="connsiteY540" fmla="*/ 8879 h 10000"/>
                <a:gd name="connsiteX541" fmla="*/ 1514 w 10000"/>
                <a:gd name="connsiteY541" fmla="*/ 8906 h 10000"/>
                <a:gd name="connsiteX542" fmla="*/ 1293 w 10000"/>
                <a:gd name="connsiteY542" fmla="*/ 8933 h 10000"/>
                <a:gd name="connsiteX543" fmla="*/ 1083 w 10000"/>
                <a:gd name="connsiteY543" fmla="*/ 8967 h 10000"/>
                <a:gd name="connsiteX544" fmla="*/ 873 w 10000"/>
                <a:gd name="connsiteY544" fmla="*/ 9014 h 10000"/>
                <a:gd name="connsiteX545" fmla="*/ 685 w 10000"/>
                <a:gd name="connsiteY545" fmla="*/ 9068 h 10000"/>
                <a:gd name="connsiteX546" fmla="*/ 486 w 10000"/>
                <a:gd name="connsiteY546" fmla="*/ 9136 h 10000"/>
                <a:gd name="connsiteX547" fmla="*/ 299 w 10000"/>
                <a:gd name="connsiteY547" fmla="*/ 9196 h 10000"/>
                <a:gd name="connsiteX548" fmla="*/ 122 w 10000"/>
                <a:gd name="connsiteY548" fmla="*/ 9278 h 10000"/>
                <a:gd name="connsiteX549" fmla="*/ 87 w 10000"/>
                <a:gd name="connsiteY549" fmla="*/ 9305 h 10000"/>
                <a:gd name="connsiteX550" fmla="*/ 66 w 10000"/>
                <a:gd name="connsiteY550" fmla="*/ 9332 h 10000"/>
                <a:gd name="connsiteX551" fmla="*/ 44 w 10000"/>
                <a:gd name="connsiteY551" fmla="*/ 9359 h 10000"/>
                <a:gd name="connsiteX552" fmla="*/ 22 w 10000"/>
                <a:gd name="connsiteY552" fmla="*/ 9392 h 10000"/>
                <a:gd name="connsiteX553" fmla="*/ 11 w 10000"/>
                <a:gd name="connsiteY553" fmla="*/ 9419 h 10000"/>
                <a:gd name="connsiteX554" fmla="*/ 0 w 10000"/>
                <a:gd name="connsiteY554" fmla="*/ 9446 h 10000"/>
                <a:gd name="connsiteX555" fmla="*/ 0 w 10000"/>
                <a:gd name="connsiteY555" fmla="*/ 9473 h 10000"/>
                <a:gd name="connsiteX556" fmla="*/ 0 w 10000"/>
                <a:gd name="connsiteY556" fmla="*/ 9500 h 10000"/>
                <a:gd name="connsiteX557" fmla="*/ 178 w 10000"/>
                <a:gd name="connsiteY557" fmla="*/ 9534 h 10000"/>
                <a:gd name="connsiteX558" fmla="*/ 355 w 10000"/>
                <a:gd name="connsiteY558" fmla="*/ 9554 h 10000"/>
                <a:gd name="connsiteX559" fmla="*/ 530 w 10000"/>
                <a:gd name="connsiteY559" fmla="*/ 9581 h 10000"/>
                <a:gd name="connsiteX560" fmla="*/ 718 w 10000"/>
                <a:gd name="connsiteY560" fmla="*/ 9588 h 10000"/>
                <a:gd name="connsiteX561" fmla="*/ 1083 w 10000"/>
                <a:gd name="connsiteY561" fmla="*/ 9602 h 10000"/>
                <a:gd name="connsiteX562" fmla="*/ 1459 w 10000"/>
                <a:gd name="connsiteY562" fmla="*/ 9588 h 10000"/>
                <a:gd name="connsiteX563" fmla="*/ 1834 w 10000"/>
                <a:gd name="connsiteY563" fmla="*/ 9575 h 10000"/>
                <a:gd name="connsiteX564" fmla="*/ 2210 w 10000"/>
                <a:gd name="connsiteY564" fmla="*/ 9561 h 10000"/>
                <a:gd name="connsiteX565" fmla="*/ 2575 w 10000"/>
                <a:gd name="connsiteY565" fmla="*/ 9554 h 10000"/>
                <a:gd name="connsiteX566" fmla="*/ 2949 w 10000"/>
                <a:gd name="connsiteY566" fmla="*/ 9561 h 10000"/>
                <a:gd name="connsiteX567" fmla="*/ 2949 w 10000"/>
                <a:gd name="connsiteY567" fmla="*/ 9581 h 10000"/>
                <a:gd name="connsiteX568" fmla="*/ 2961 w 10000"/>
                <a:gd name="connsiteY568" fmla="*/ 9602 h 10000"/>
                <a:gd name="connsiteX569" fmla="*/ 2961 w 10000"/>
                <a:gd name="connsiteY569" fmla="*/ 9615 h 10000"/>
                <a:gd name="connsiteX570" fmla="*/ 2961 w 10000"/>
                <a:gd name="connsiteY570" fmla="*/ 9635 h 10000"/>
                <a:gd name="connsiteX571" fmla="*/ 2984 w 10000"/>
                <a:gd name="connsiteY571" fmla="*/ 9662 h 10000"/>
                <a:gd name="connsiteX572" fmla="*/ 2995 w 10000"/>
                <a:gd name="connsiteY572" fmla="*/ 9683 h 10000"/>
                <a:gd name="connsiteX573" fmla="*/ 2995 w 10000"/>
                <a:gd name="connsiteY573" fmla="*/ 9696 h 10000"/>
                <a:gd name="connsiteX574" fmla="*/ 3017 w 10000"/>
                <a:gd name="connsiteY574" fmla="*/ 9716 h 10000"/>
                <a:gd name="connsiteX575" fmla="*/ 3040 w 10000"/>
                <a:gd name="connsiteY575" fmla="*/ 9743 h 10000"/>
                <a:gd name="connsiteX576" fmla="*/ 3073 w 10000"/>
                <a:gd name="connsiteY576" fmla="*/ 9764 h 10000"/>
                <a:gd name="connsiteX577" fmla="*/ 3106 w 10000"/>
                <a:gd name="connsiteY577" fmla="*/ 9784 h 10000"/>
                <a:gd name="connsiteX578" fmla="*/ 3128 w 10000"/>
                <a:gd name="connsiteY578" fmla="*/ 9797 h 10000"/>
                <a:gd name="connsiteX579" fmla="*/ 3171 w 10000"/>
                <a:gd name="connsiteY579" fmla="*/ 9818 h 10000"/>
                <a:gd name="connsiteX580" fmla="*/ 3204 w 10000"/>
                <a:gd name="connsiteY580" fmla="*/ 9838 h 10000"/>
                <a:gd name="connsiteX581" fmla="*/ 3248 w 10000"/>
                <a:gd name="connsiteY581" fmla="*/ 9845 h 10000"/>
                <a:gd name="connsiteX582" fmla="*/ 3282 w 10000"/>
                <a:gd name="connsiteY582" fmla="*/ 9865 h 10000"/>
                <a:gd name="connsiteX583" fmla="*/ 3315 w 10000"/>
                <a:gd name="connsiteY583" fmla="*/ 9865 h 10000"/>
                <a:gd name="connsiteX584" fmla="*/ 3326 w 10000"/>
                <a:gd name="connsiteY584" fmla="*/ 9872 h 10000"/>
                <a:gd name="connsiteX585" fmla="*/ 3338 w 10000"/>
                <a:gd name="connsiteY585" fmla="*/ 9872 h 10000"/>
                <a:gd name="connsiteX586" fmla="*/ 3359 w 10000"/>
                <a:gd name="connsiteY586" fmla="*/ 9872 h 10000"/>
                <a:gd name="connsiteX587" fmla="*/ 3371 w 10000"/>
                <a:gd name="connsiteY587" fmla="*/ 9872 h 10000"/>
                <a:gd name="connsiteX588" fmla="*/ 3382 w 10000"/>
                <a:gd name="connsiteY588" fmla="*/ 9872 h 10000"/>
                <a:gd name="connsiteX589" fmla="*/ 3404 w 10000"/>
                <a:gd name="connsiteY589" fmla="*/ 9872 h 10000"/>
                <a:gd name="connsiteX590" fmla="*/ 3415 w 10000"/>
                <a:gd name="connsiteY590" fmla="*/ 9872 h 10000"/>
                <a:gd name="connsiteX591" fmla="*/ 3448 w 10000"/>
                <a:gd name="connsiteY591" fmla="*/ 9892 h 10000"/>
                <a:gd name="connsiteX592" fmla="*/ 3469 w 10000"/>
                <a:gd name="connsiteY592" fmla="*/ 9899 h 10000"/>
                <a:gd name="connsiteX593" fmla="*/ 3502 w 10000"/>
                <a:gd name="connsiteY593" fmla="*/ 9905 h 10000"/>
                <a:gd name="connsiteX594" fmla="*/ 3536 w 10000"/>
                <a:gd name="connsiteY594" fmla="*/ 9905 h 10000"/>
                <a:gd name="connsiteX595" fmla="*/ 3580 w 10000"/>
                <a:gd name="connsiteY595" fmla="*/ 9905 h 10000"/>
                <a:gd name="connsiteX596" fmla="*/ 3613 w 10000"/>
                <a:gd name="connsiteY596" fmla="*/ 9919 h 10000"/>
                <a:gd name="connsiteX597" fmla="*/ 3657 w 10000"/>
                <a:gd name="connsiteY597" fmla="*/ 9926 h 10000"/>
                <a:gd name="connsiteX598" fmla="*/ 3669 w 10000"/>
                <a:gd name="connsiteY598" fmla="*/ 9946 h 10000"/>
                <a:gd name="connsiteX599" fmla="*/ 3746 w 10000"/>
                <a:gd name="connsiteY599" fmla="*/ 9953 h 10000"/>
                <a:gd name="connsiteX600" fmla="*/ 3801 w 10000"/>
                <a:gd name="connsiteY600" fmla="*/ 9966 h 10000"/>
                <a:gd name="connsiteX601" fmla="*/ 3878 w 10000"/>
                <a:gd name="connsiteY601" fmla="*/ 9973 h 10000"/>
                <a:gd name="connsiteX602" fmla="*/ 3934 w 10000"/>
                <a:gd name="connsiteY602" fmla="*/ 9973 h 10000"/>
                <a:gd name="connsiteX603" fmla="*/ 4012 w 10000"/>
                <a:gd name="connsiteY603" fmla="*/ 9980 h 10000"/>
                <a:gd name="connsiteX604" fmla="*/ 4089 w 10000"/>
                <a:gd name="connsiteY604" fmla="*/ 9993 h 10000"/>
                <a:gd name="connsiteX605" fmla="*/ 4144 w 10000"/>
                <a:gd name="connsiteY605" fmla="*/ 9993 h 10000"/>
                <a:gd name="connsiteX606" fmla="*/ 4221 w 10000"/>
                <a:gd name="connsiteY60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620 w 10000"/>
                <a:gd name="connsiteY507" fmla="*/ 4213 h 10000"/>
                <a:gd name="connsiteX508" fmla="*/ 2068 w 10000"/>
                <a:gd name="connsiteY508" fmla="*/ 6435 h 10000"/>
                <a:gd name="connsiteX509" fmla="*/ 2166 w 10000"/>
                <a:gd name="connsiteY509" fmla="*/ 6482 h 10000"/>
                <a:gd name="connsiteX510" fmla="*/ 2265 w 10000"/>
                <a:gd name="connsiteY510" fmla="*/ 6516 h 10000"/>
                <a:gd name="connsiteX511" fmla="*/ 2387 w 10000"/>
                <a:gd name="connsiteY511" fmla="*/ 6543 h 10000"/>
                <a:gd name="connsiteX512" fmla="*/ 2486 w 10000"/>
                <a:gd name="connsiteY512" fmla="*/ 6556 h 10000"/>
                <a:gd name="connsiteX513" fmla="*/ 2608 w 10000"/>
                <a:gd name="connsiteY513" fmla="*/ 6563 h 10000"/>
                <a:gd name="connsiteX514" fmla="*/ 2740 w 10000"/>
                <a:gd name="connsiteY514" fmla="*/ 6570 h 10000"/>
                <a:gd name="connsiteX515" fmla="*/ 2862 w 10000"/>
                <a:gd name="connsiteY515" fmla="*/ 6570 h 10000"/>
                <a:gd name="connsiteX516" fmla="*/ 2984 w 10000"/>
                <a:gd name="connsiteY516" fmla="*/ 6563 h 10000"/>
                <a:gd name="connsiteX517" fmla="*/ 2984 w 10000"/>
                <a:gd name="connsiteY517" fmla="*/ 6590 h 10000"/>
                <a:gd name="connsiteX518" fmla="*/ 2961 w 10000"/>
                <a:gd name="connsiteY518" fmla="*/ 6624 h 10000"/>
                <a:gd name="connsiteX519" fmla="*/ 2961 w 10000"/>
                <a:gd name="connsiteY519" fmla="*/ 6651 h 10000"/>
                <a:gd name="connsiteX520" fmla="*/ 2961 w 10000"/>
                <a:gd name="connsiteY520" fmla="*/ 6678 h 10000"/>
                <a:gd name="connsiteX521" fmla="*/ 2949 w 10000"/>
                <a:gd name="connsiteY521" fmla="*/ 6712 h 10000"/>
                <a:gd name="connsiteX522" fmla="*/ 2949 w 10000"/>
                <a:gd name="connsiteY522" fmla="*/ 6739 h 10000"/>
                <a:gd name="connsiteX523" fmla="*/ 2939 w 10000"/>
                <a:gd name="connsiteY523" fmla="*/ 6766 h 10000"/>
                <a:gd name="connsiteX524" fmla="*/ 2939 w 10000"/>
                <a:gd name="connsiteY524" fmla="*/ 6793 h 10000"/>
                <a:gd name="connsiteX525" fmla="*/ 2906 w 10000"/>
                <a:gd name="connsiteY525" fmla="*/ 6989 h 10000"/>
                <a:gd name="connsiteX526" fmla="*/ 2906 w 10000"/>
                <a:gd name="connsiteY526" fmla="*/ 7184 h 10000"/>
                <a:gd name="connsiteX527" fmla="*/ 2916 w 10000"/>
                <a:gd name="connsiteY527" fmla="*/ 7380 h 10000"/>
                <a:gd name="connsiteX528" fmla="*/ 2949 w 10000"/>
                <a:gd name="connsiteY528" fmla="*/ 7576 h 10000"/>
                <a:gd name="connsiteX529" fmla="*/ 2995 w 10000"/>
                <a:gd name="connsiteY529" fmla="*/ 7765 h 10000"/>
                <a:gd name="connsiteX530" fmla="*/ 3061 w 10000"/>
                <a:gd name="connsiteY530" fmla="*/ 7968 h 10000"/>
                <a:gd name="connsiteX531" fmla="*/ 3128 w 10000"/>
                <a:gd name="connsiteY531" fmla="*/ 8157 h 10000"/>
                <a:gd name="connsiteX532" fmla="*/ 3204 w 10000"/>
                <a:gd name="connsiteY532" fmla="*/ 8339 h 10000"/>
                <a:gd name="connsiteX533" fmla="*/ 3502 w 10000"/>
                <a:gd name="connsiteY533" fmla="*/ 8852 h 10000"/>
                <a:gd name="connsiteX534" fmla="*/ 3073 w 10000"/>
                <a:gd name="connsiteY534" fmla="*/ 8832 h 10000"/>
                <a:gd name="connsiteX535" fmla="*/ 2619 w 10000"/>
                <a:gd name="connsiteY535" fmla="*/ 8832 h 10000"/>
                <a:gd name="connsiteX536" fmla="*/ 2399 w 10000"/>
                <a:gd name="connsiteY536" fmla="*/ 8832 h 10000"/>
                <a:gd name="connsiteX537" fmla="*/ 2178 w 10000"/>
                <a:gd name="connsiteY537" fmla="*/ 8845 h 10000"/>
                <a:gd name="connsiteX538" fmla="*/ 1956 w 10000"/>
                <a:gd name="connsiteY538" fmla="*/ 8859 h 10000"/>
                <a:gd name="connsiteX539" fmla="*/ 1723 w 10000"/>
                <a:gd name="connsiteY539" fmla="*/ 8879 h 10000"/>
                <a:gd name="connsiteX540" fmla="*/ 1514 w 10000"/>
                <a:gd name="connsiteY540" fmla="*/ 8906 h 10000"/>
                <a:gd name="connsiteX541" fmla="*/ 1293 w 10000"/>
                <a:gd name="connsiteY541" fmla="*/ 8933 h 10000"/>
                <a:gd name="connsiteX542" fmla="*/ 1083 w 10000"/>
                <a:gd name="connsiteY542" fmla="*/ 8967 h 10000"/>
                <a:gd name="connsiteX543" fmla="*/ 873 w 10000"/>
                <a:gd name="connsiteY543" fmla="*/ 9014 h 10000"/>
                <a:gd name="connsiteX544" fmla="*/ 685 w 10000"/>
                <a:gd name="connsiteY544" fmla="*/ 9068 h 10000"/>
                <a:gd name="connsiteX545" fmla="*/ 486 w 10000"/>
                <a:gd name="connsiteY545" fmla="*/ 9136 h 10000"/>
                <a:gd name="connsiteX546" fmla="*/ 299 w 10000"/>
                <a:gd name="connsiteY546" fmla="*/ 9196 h 10000"/>
                <a:gd name="connsiteX547" fmla="*/ 122 w 10000"/>
                <a:gd name="connsiteY547" fmla="*/ 9278 h 10000"/>
                <a:gd name="connsiteX548" fmla="*/ 87 w 10000"/>
                <a:gd name="connsiteY548" fmla="*/ 9305 h 10000"/>
                <a:gd name="connsiteX549" fmla="*/ 66 w 10000"/>
                <a:gd name="connsiteY549" fmla="*/ 9332 h 10000"/>
                <a:gd name="connsiteX550" fmla="*/ 44 w 10000"/>
                <a:gd name="connsiteY550" fmla="*/ 9359 h 10000"/>
                <a:gd name="connsiteX551" fmla="*/ 22 w 10000"/>
                <a:gd name="connsiteY551" fmla="*/ 9392 h 10000"/>
                <a:gd name="connsiteX552" fmla="*/ 11 w 10000"/>
                <a:gd name="connsiteY552" fmla="*/ 9419 h 10000"/>
                <a:gd name="connsiteX553" fmla="*/ 0 w 10000"/>
                <a:gd name="connsiteY553" fmla="*/ 9446 h 10000"/>
                <a:gd name="connsiteX554" fmla="*/ 0 w 10000"/>
                <a:gd name="connsiteY554" fmla="*/ 9473 h 10000"/>
                <a:gd name="connsiteX555" fmla="*/ 0 w 10000"/>
                <a:gd name="connsiteY555" fmla="*/ 9500 h 10000"/>
                <a:gd name="connsiteX556" fmla="*/ 178 w 10000"/>
                <a:gd name="connsiteY556" fmla="*/ 9534 h 10000"/>
                <a:gd name="connsiteX557" fmla="*/ 355 w 10000"/>
                <a:gd name="connsiteY557" fmla="*/ 9554 h 10000"/>
                <a:gd name="connsiteX558" fmla="*/ 530 w 10000"/>
                <a:gd name="connsiteY558" fmla="*/ 9581 h 10000"/>
                <a:gd name="connsiteX559" fmla="*/ 718 w 10000"/>
                <a:gd name="connsiteY559" fmla="*/ 9588 h 10000"/>
                <a:gd name="connsiteX560" fmla="*/ 1083 w 10000"/>
                <a:gd name="connsiteY560" fmla="*/ 9602 h 10000"/>
                <a:gd name="connsiteX561" fmla="*/ 1459 w 10000"/>
                <a:gd name="connsiteY561" fmla="*/ 9588 h 10000"/>
                <a:gd name="connsiteX562" fmla="*/ 1834 w 10000"/>
                <a:gd name="connsiteY562" fmla="*/ 9575 h 10000"/>
                <a:gd name="connsiteX563" fmla="*/ 2210 w 10000"/>
                <a:gd name="connsiteY563" fmla="*/ 9561 h 10000"/>
                <a:gd name="connsiteX564" fmla="*/ 2575 w 10000"/>
                <a:gd name="connsiteY564" fmla="*/ 9554 h 10000"/>
                <a:gd name="connsiteX565" fmla="*/ 2949 w 10000"/>
                <a:gd name="connsiteY565" fmla="*/ 9561 h 10000"/>
                <a:gd name="connsiteX566" fmla="*/ 2949 w 10000"/>
                <a:gd name="connsiteY566" fmla="*/ 9581 h 10000"/>
                <a:gd name="connsiteX567" fmla="*/ 2961 w 10000"/>
                <a:gd name="connsiteY567" fmla="*/ 9602 h 10000"/>
                <a:gd name="connsiteX568" fmla="*/ 2961 w 10000"/>
                <a:gd name="connsiteY568" fmla="*/ 9615 h 10000"/>
                <a:gd name="connsiteX569" fmla="*/ 2961 w 10000"/>
                <a:gd name="connsiteY569" fmla="*/ 9635 h 10000"/>
                <a:gd name="connsiteX570" fmla="*/ 2984 w 10000"/>
                <a:gd name="connsiteY570" fmla="*/ 9662 h 10000"/>
                <a:gd name="connsiteX571" fmla="*/ 2995 w 10000"/>
                <a:gd name="connsiteY571" fmla="*/ 9683 h 10000"/>
                <a:gd name="connsiteX572" fmla="*/ 2995 w 10000"/>
                <a:gd name="connsiteY572" fmla="*/ 9696 h 10000"/>
                <a:gd name="connsiteX573" fmla="*/ 3017 w 10000"/>
                <a:gd name="connsiteY573" fmla="*/ 9716 h 10000"/>
                <a:gd name="connsiteX574" fmla="*/ 3040 w 10000"/>
                <a:gd name="connsiteY574" fmla="*/ 9743 h 10000"/>
                <a:gd name="connsiteX575" fmla="*/ 3073 w 10000"/>
                <a:gd name="connsiteY575" fmla="*/ 9764 h 10000"/>
                <a:gd name="connsiteX576" fmla="*/ 3106 w 10000"/>
                <a:gd name="connsiteY576" fmla="*/ 9784 h 10000"/>
                <a:gd name="connsiteX577" fmla="*/ 3128 w 10000"/>
                <a:gd name="connsiteY577" fmla="*/ 9797 h 10000"/>
                <a:gd name="connsiteX578" fmla="*/ 3171 w 10000"/>
                <a:gd name="connsiteY578" fmla="*/ 9818 h 10000"/>
                <a:gd name="connsiteX579" fmla="*/ 3204 w 10000"/>
                <a:gd name="connsiteY579" fmla="*/ 9838 h 10000"/>
                <a:gd name="connsiteX580" fmla="*/ 3248 w 10000"/>
                <a:gd name="connsiteY580" fmla="*/ 9845 h 10000"/>
                <a:gd name="connsiteX581" fmla="*/ 3282 w 10000"/>
                <a:gd name="connsiteY581" fmla="*/ 9865 h 10000"/>
                <a:gd name="connsiteX582" fmla="*/ 3315 w 10000"/>
                <a:gd name="connsiteY582" fmla="*/ 9865 h 10000"/>
                <a:gd name="connsiteX583" fmla="*/ 3326 w 10000"/>
                <a:gd name="connsiteY583" fmla="*/ 9872 h 10000"/>
                <a:gd name="connsiteX584" fmla="*/ 3338 w 10000"/>
                <a:gd name="connsiteY584" fmla="*/ 9872 h 10000"/>
                <a:gd name="connsiteX585" fmla="*/ 3359 w 10000"/>
                <a:gd name="connsiteY585" fmla="*/ 9872 h 10000"/>
                <a:gd name="connsiteX586" fmla="*/ 3371 w 10000"/>
                <a:gd name="connsiteY586" fmla="*/ 9872 h 10000"/>
                <a:gd name="connsiteX587" fmla="*/ 3382 w 10000"/>
                <a:gd name="connsiteY587" fmla="*/ 9872 h 10000"/>
                <a:gd name="connsiteX588" fmla="*/ 3404 w 10000"/>
                <a:gd name="connsiteY588" fmla="*/ 9872 h 10000"/>
                <a:gd name="connsiteX589" fmla="*/ 3415 w 10000"/>
                <a:gd name="connsiteY589" fmla="*/ 9872 h 10000"/>
                <a:gd name="connsiteX590" fmla="*/ 3448 w 10000"/>
                <a:gd name="connsiteY590" fmla="*/ 9892 h 10000"/>
                <a:gd name="connsiteX591" fmla="*/ 3469 w 10000"/>
                <a:gd name="connsiteY591" fmla="*/ 9899 h 10000"/>
                <a:gd name="connsiteX592" fmla="*/ 3502 w 10000"/>
                <a:gd name="connsiteY592" fmla="*/ 9905 h 10000"/>
                <a:gd name="connsiteX593" fmla="*/ 3536 w 10000"/>
                <a:gd name="connsiteY593" fmla="*/ 9905 h 10000"/>
                <a:gd name="connsiteX594" fmla="*/ 3580 w 10000"/>
                <a:gd name="connsiteY594" fmla="*/ 9905 h 10000"/>
                <a:gd name="connsiteX595" fmla="*/ 3613 w 10000"/>
                <a:gd name="connsiteY595" fmla="*/ 9919 h 10000"/>
                <a:gd name="connsiteX596" fmla="*/ 3657 w 10000"/>
                <a:gd name="connsiteY596" fmla="*/ 9926 h 10000"/>
                <a:gd name="connsiteX597" fmla="*/ 3669 w 10000"/>
                <a:gd name="connsiteY597" fmla="*/ 9946 h 10000"/>
                <a:gd name="connsiteX598" fmla="*/ 3746 w 10000"/>
                <a:gd name="connsiteY598" fmla="*/ 9953 h 10000"/>
                <a:gd name="connsiteX599" fmla="*/ 3801 w 10000"/>
                <a:gd name="connsiteY599" fmla="*/ 9966 h 10000"/>
                <a:gd name="connsiteX600" fmla="*/ 3878 w 10000"/>
                <a:gd name="connsiteY600" fmla="*/ 9973 h 10000"/>
                <a:gd name="connsiteX601" fmla="*/ 3934 w 10000"/>
                <a:gd name="connsiteY601" fmla="*/ 9973 h 10000"/>
                <a:gd name="connsiteX602" fmla="*/ 4012 w 10000"/>
                <a:gd name="connsiteY602" fmla="*/ 9980 h 10000"/>
                <a:gd name="connsiteX603" fmla="*/ 4089 w 10000"/>
                <a:gd name="connsiteY603" fmla="*/ 9993 h 10000"/>
                <a:gd name="connsiteX604" fmla="*/ 4144 w 10000"/>
                <a:gd name="connsiteY604" fmla="*/ 9993 h 10000"/>
                <a:gd name="connsiteX605" fmla="*/ 4221 w 10000"/>
                <a:gd name="connsiteY60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2068 w 10000"/>
                <a:gd name="connsiteY507" fmla="*/ 6435 h 10000"/>
                <a:gd name="connsiteX508" fmla="*/ 2166 w 10000"/>
                <a:gd name="connsiteY508" fmla="*/ 6482 h 10000"/>
                <a:gd name="connsiteX509" fmla="*/ 2265 w 10000"/>
                <a:gd name="connsiteY509" fmla="*/ 6516 h 10000"/>
                <a:gd name="connsiteX510" fmla="*/ 2387 w 10000"/>
                <a:gd name="connsiteY510" fmla="*/ 6543 h 10000"/>
                <a:gd name="connsiteX511" fmla="*/ 2486 w 10000"/>
                <a:gd name="connsiteY511" fmla="*/ 6556 h 10000"/>
                <a:gd name="connsiteX512" fmla="*/ 2608 w 10000"/>
                <a:gd name="connsiteY512" fmla="*/ 6563 h 10000"/>
                <a:gd name="connsiteX513" fmla="*/ 2740 w 10000"/>
                <a:gd name="connsiteY513" fmla="*/ 6570 h 10000"/>
                <a:gd name="connsiteX514" fmla="*/ 2862 w 10000"/>
                <a:gd name="connsiteY514" fmla="*/ 6570 h 10000"/>
                <a:gd name="connsiteX515" fmla="*/ 2984 w 10000"/>
                <a:gd name="connsiteY515" fmla="*/ 6563 h 10000"/>
                <a:gd name="connsiteX516" fmla="*/ 2984 w 10000"/>
                <a:gd name="connsiteY516" fmla="*/ 6590 h 10000"/>
                <a:gd name="connsiteX517" fmla="*/ 2961 w 10000"/>
                <a:gd name="connsiteY517" fmla="*/ 6624 h 10000"/>
                <a:gd name="connsiteX518" fmla="*/ 2961 w 10000"/>
                <a:gd name="connsiteY518" fmla="*/ 6651 h 10000"/>
                <a:gd name="connsiteX519" fmla="*/ 2961 w 10000"/>
                <a:gd name="connsiteY519" fmla="*/ 6678 h 10000"/>
                <a:gd name="connsiteX520" fmla="*/ 2949 w 10000"/>
                <a:gd name="connsiteY520" fmla="*/ 6712 h 10000"/>
                <a:gd name="connsiteX521" fmla="*/ 2949 w 10000"/>
                <a:gd name="connsiteY521" fmla="*/ 6739 h 10000"/>
                <a:gd name="connsiteX522" fmla="*/ 2939 w 10000"/>
                <a:gd name="connsiteY522" fmla="*/ 6766 h 10000"/>
                <a:gd name="connsiteX523" fmla="*/ 2939 w 10000"/>
                <a:gd name="connsiteY523" fmla="*/ 6793 h 10000"/>
                <a:gd name="connsiteX524" fmla="*/ 2906 w 10000"/>
                <a:gd name="connsiteY524" fmla="*/ 6989 h 10000"/>
                <a:gd name="connsiteX525" fmla="*/ 2906 w 10000"/>
                <a:gd name="connsiteY525" fmla="*/ 7184 h 10000"/>
                <a:gd name="connsiteX526" fmla="*/ 2916 w 10000"/>
                <a:gd name="connsiteY526" fmla="*/ 7380 h 10000"/>
                <a:gd name="connsiteX527" fmla="*/ 2949 w 10000"/>
                <a:gd name="connsiteY527" fmla="*/ 7576 h 10000"/>
                <a:gd name="connsiteX528" fmla="*/ 2995 w 10000"/>
                <a:gd name="connsiteY528" fmla="*/ 7765 h 10000"/>
                <a:gd name="connsiteX529" fmla="*/ 3061 w 10000"/>
                <a:gd name="connsiteY529" fmla="*/ 7968 h 10000"/>
                <a:gd name="connsiteX530" fmla="*/ 3128 w 10000"/>
                <a:gd name="connsiteY530" fmla="*/ 8157 h 10000"/>
                <a:gd name="connsiteX531" fmla="*/ 3204 w 10000"/>
                <a:gd name="connsiteY531" fmla="*/ 8339 h 10000"/>
                <a:gd name="connsiteX532" fmla="*/ 3502 w 10000"/>
                <a:gd name="connsiteY532" fmla="*/ 8852 h 10000"/>
                <a:gd name="connsiteX533" fmla="*/ 3073 w 10000"/>
                <a:gd name="connsiteY533" fmla="*/ 8832 h 10000"/>
                <a:gd name="connsiteX534" fmla="*/ 2619 w 10000"/>
                <a:gd name="connsiteY534" fmla="*/ 8832 h 10000"/>
                <a:gd name="connsiteX535" fmla="*/ 2399 w 10000"/>
                <a:gd name="connsiteY535" fmla="*/ 8832 h 10000"/>
                <a:gd name="connsiteX536" fmla="*/ 2178 w 10000"/>
                <a:gd name="connsiteY536" fmla="*/ 8845 h 10000"/>
                <a:gd name="connsiteX537" fmla="*/ 1956 w 10000"/>
                <a:gd name="connsiteY537" fmla="*/ 8859 h 10000"/>
                <a:gd name="connsiteX538" fmla="*/ 1723 w 10000"/>
                <a:gd name="connsiteY538" fmla="*/ 8879 h 10000"/>
                <a:gd name="connsiteX539" fmla="*/ 1514 w 10000"/>
                <a:gd name="connsiteY539" fmla="*/ 8906 h 10000"/>
                <a:gd name="connsiteX540" fmla="*/ 1293 w 10000"/>
                <a:gd name="connsiteY540" fmla="*/ 8933 h 10000"/>
                <a:gd name="connsiteX541" fmla="*/ 1083 w 10000"/>
                <a:gd name="connsiteY541" fmla="*/ 8967 h 10000"/>
                <a:gd name="connsiteX542" fmla="*/ 873 w 10000"/>
                <a:gd name="connsiteY542" fmla="*/ 9014 h 10000"/>
                <a:gd name="connsiteX543" fmla="*/ 685 w 10000"/>
                <a:gd name="connsiteY543" fmla="*/ 9068 h 10000"/>
                <a:gd name="connsiteX544" fmla="*/ 486 w 10000"/>
                <a:gd name="connsiteY544" fmla="*/ 9136 h 10000"/>
                <a:gd name="connsiteX545" fmla="*/ 299 w 10000"/>
                <a:gd name="connsiteY545" fmla="*/ 9196 h 10000"/>
                <a:gd name="connsiteX546" fmla="*/ 122 w 10000"/>
                <a:gd name="connsiteY546" fmla="*/ 9278 h 10000"/>
                <a:gd name="connsiteX547" fmla="*/ 87 w 10000"/>
                <a:gd name="connsiteY547" fmla="*/ 9305 h 10000"/>
                <a:gd name="connsiteX548" fmla="*/ 66 w 10000"/>
                <a:gd name="connsiteY548" fmla="*/ 9332 h 10000"/>
                <a:gd name="connsiteX549" fmla="*/ 44 w 10000"/>
                <a:gd name="connsiteY549" fmla="*/ 9359 h 10000"/>
                <a:gd name="connsiteX550" fmla="*/ 22 w 10000"/>
                <a:gd name="connsiteY550" fmla="*/ 9392 h 10000"/>
                <a:gd name="connsiteX551" fmla="*/ 11 w 10000"/>
                <a:gd name="connsiteY551" fmla="*/ 9419 h 10000"/>
                <a:gd name="connsiteX552" fmla="*/ 0 w 10000"/>
                <a:gd name="connsiteY552" fmla="*/ 9446 h 10000"/>
                <a:gd name="connsiteX553" fmla="*/ 0 w 10000"/>
                <a:gd name="connsiteY553" fmla="*/ 9473 h 10000"/>
                <a:gd name="connsiteX554" fmla="*/ 0 w 10000"/>
                <a:gd name="connsiteY554" fmla="*/ 9500 h 10000"/>
                <a:gd name="connsiteX555" fmla="*/ 178 w 10000"/>
                <a:gd name="connsiteY555" fmla="*/ 9534 h 10000"/>
                <a:gd name="connsiteX556" fmla="*/ 355 w 10000"/>
                <a:gd name="connsiteY556" fmla="*/ 9554 h 10000"/>
                <a:gd name="connsiteX557" fmla="*/ 530 w 10000"/>
                <a:gd name="connsiteY557" fmla="*/ 9581 h 10000"/>
                <a:gd name="connsiteX558" fmla="*/ 718 w 10000"/>
                <a:gd name="connsiteY558" fmla="*/ 9588 h 10000"/>
                <a:gd name="connsiteX559" fmla="*/ 1083 w 10000"/>
                <a:gd name="connsiteY559" fmla="*/ 9602 h 10000"/>
                <a:gd name="connsiteX560" fmla="*/ 1459 w 10000"/>
                <a:gd name="connsiteY560" fmla="*/ 9588 h 10000"/>
                <a:gd name="connsiteX561" fmla="*/ 1834 w 10000"/>
                <a:gd name="connsiteY561" fmla="*/ 9575 h 10000"/>
                <a:gd name="connsiteX562" fmla="*/ 2210 w 10000"/>
                <a:gd name="connsiteY562" fmla="*/ 9561 h 10000"/>
                <a:gd name="connsiteX563" fmla="*/ 2575 w 10000"/>
                <a:gd name="connsiteY563" fmla="*/ 9554 h 10000"/>
                <a:gd name="connsiteX564" fmla="*/ 2949 w 10000"/>
                <a:gd name="connsiteY564" fmla="*/ 9561 h 10000"/>
                <a:gd name="connsiteX565" fmla="*/ 2949 w 10000"/>
                <a:gd name="connsiteY565" fmla="*/ 9581 h 10000"/>
                <a:gd name="connsiteX566" fmla="*/ 2961 w 10000"/>
                <a:gd name="connsiteY566" fmla="*/ 9602 h 10000"/>
                <a:gd name="connsiteX567" fmla="*/ 2961 w 10000"/>
                <a:gd name="connsiteY567" fmla="*/ 9615 h 10000"/>
                <a:gd name="connsiteX568" fmla="*/ 2961 w 10000"/>
                <a:gd name="connsiteY568" fmla="*/ 9635 h 10000"/>
                <a:gd name="connsiteX569" fmla="*/ 2984 w 10000"/>
                <a:gd name="connsiteY569" fmla="*/ 9662 h 10000"/>
                <a:gd name="connsiteX570" fmla="*/ 2995 w 10000"/>
                <a:gd name="connsiteY570" fmla="*/ 9683 h 10000"/>
                <a:gd name="connsiteX571" fmla="*/ 2995 w 10000"/>
                <a:gd name="connsiteY571" fmla="*/ 9696 h 10000"/>
                <a:gd name="connsiteX572" fmla="*/ 3017 w 10000"/>
                <a:gd name="connsiteY572" fmla="*/ 9716 h 10000"/>
                <a:gd name="connsiteX573" fmla="*/ 3040 w 10000"/>
                <a:gd name="connsiteY573" fmla="*/ 9743 h 10000"/>
                <a:gd name="connsiteX574" fmla="*/ 3073 w 10000"/>
                <a:gd name="connsiteY574" fmla="*/ 9764 h 10000"/>
                <a:gd name="connsiteX575" fmla="*/ 3106 w 10000"/>
                <a:gd name="connsiteY575" fmla="*/ 9784 h 10000"/>
                <a:gd name="connsiteX576" fmla="*/ 3128 w 10000"/>
                <a:gd name="connsiteY576" fmla="*/ 9797 h 10000"/>
                <a:gd name="connsiteX577" fmla="*/ 3171 w 10000"/>
                <a:gd name="connsiteY577" fmla="*/ 9818 h 10000"/>
                <a:gd name="connsiteX578" fmla="*/ 3204 w 10000"/>
                <a:gd name="connsiteY578" fmla="*/ 9838 h 10000"/>
                <a:gd name="connsiteX579" fmla="*/ 3248 w 10000"/>
                <a:gd name="connsiteY579" fmla="*/ 9845 h 10000"/>
                <a:gd name="connsiteX580" fmla="*/ 3282 w 10000"/>
                <a:gd name="connsiteY580" fmla="*/ 9865 h 10000"/>
                <a:gd name="connsiteX581" fmla="*/ 3315 w 10000"/>
                <a:gd name="connsiteY581" fmla="*/ 9865 h 10000"/>
                <a:gd name="connsiteX582" fmla="*/ 3326 w 10000"/>
                <a:gd name="connsiteY582" fmla="*/ 9872 h 10000"/>
                <a:gd name="connsiteX583" fmla="*/ 3338 w 10000"/>
                <a:gd name="connsiteY583" fmla="*/ 9872 h 10000"/>
                <a:gd name="connsiteX584" fmla="*/ 3359 w 10000"/>
                <a:gd name="connsiteY584" fmla="*/ 9872 h 10000"/>
                <a:gd name="connsiteX585" fmla="*/ 3371 w 10000"/>
                <a:gd name="connsiteY585" fmla="*/ 9872 h 10000"/>
                <a:gd name="connsiteX586" fmla="*/ 3382 w 10000"/>
                <a:gd name="connsiteY586" fmla="*/ 9872 h 10000"/>
                <a:gd name="connsiteX587" fmla="*/ 3404 w 10000"/>
                <a:gd name="connsiteY587" fmla="*/ 9872 h 10000"/>
                <a:gd name="connsiteX588" fmla="*/ 3415 w 10000"/>
                <a:gd name="connsiteY588" fmla="*/ 9872 h 10000"/>
                <a:gd name="connsiteX589" fmla="*/ 3448 w 10000"/>
                <a:gd name="connsiteY589" fmla="*/ 9892 h 10000"/>
                <a:gd name="connsiteX590" fmla="*/ 3469 w 10000"/>
                <a:gd name="connsiteY590" fmla="*/ 9899 h 10000"/>
                <a:gd name="connsiteX591" fmla="*/ 3502 w 10000"/>
                <a:gd name="connsiteY591" fmla="*/ 9905 h 10000"/>
                <a:gd name="connsiteX592" fmla="*/ 3536 w 10000"/>
                <a:gd name="connsiteY592" fmla="*/ 9905 h 10000"/>
                <a:gd name="connsiteX593" fmla="*/ 3580 w 10000"/>
                <a:gd name="connsiteY593" fmla="*/ 9905 h 10000"/>
                <a:gd name="connsiteX594" fmla="*/ 3613 w 10000"/>
                <a:gd name="connsiteY594" fmla="*/ 9919 h 10000"/>
                <a:gd name="connsiteX595" fmla="*/ 3657 w 10000"/>
                <a:gd name="connsiteY595" fmla="*/ 9926 h 10000"/>
                <a:gd name="connsiteX596" fmla="*/ 3669 w 10000"/>
                <a:gd name="connsiteY596" fmla="*/ 9946 h 10000"/>
                <a:gd name="connsiteX597" fmla="*/ 3746 w 10000"/>
                <a:gd name="connsiteY597" fmla="*/ 9953 h 10000"/>
                <a:gd name="connsiteX598" fmla="*/ 3801 w 10000"/>
                <a:gd name="connsiteY598" fmla="*/ 9966 h 10000"/>
                <a:gd name="connsiteX599" fmla="*/ 3878 w 10000"/>
                <a:gd name="connsiteY599" fmla="*/ 9973 h 10000"/>
                <a:gd name="connsiteX600" fmla="*/ 3934 w 10000"/>
                <a:gd name="connsiteY600" fmla="*/ 9973 h 10000"/>
                <a:gd name="connsiteX601" fmla="*/ 4012 w 10000"/>
                <a:gd name="connsiteY601" fmla="*/ 9980 h 10000"/>
                <a:gd name="connsiteX602" fmla="*/ 4089 w 10000"/>
                <a:gd name="connsiteY602" fmla="*/ 9993 h 10000"/>
                <a:gd name="connsiteX603" fmla="*/ 4144 w 10000"/>
                <a:gd name="connsiteY603" fmla="*/ 9993 h 10000"/>
                <a:gd name="connsiteX604" fmla="*/ 4221 w 10000"/>
                <a:gd name="connsiteY60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068 w 10000"/>
                <a:gd name="connsiteY506" fmla="*/ 6435 h 10000"/>
                <a:gd name="connsiteX507" fmla="*/ 2166 w 10000"/>
                <a:gd name="connsiteY507" fmla="*/ 6482 h 10000"/>
                <a:gd name="connsiteX508" fmla="*/ 2265 w 10000"/>
                <a:gd name="connsiteY508" fmla="*/ 6516 h 10000"/>
                <a:gd name="connsiteX509" fmla="*/ 2387 w 10000"/>
                <a:gd name="connsiteY509" fmla="*/ 6543 h 10000"/>
                <a:gd name="connsiteX510" fmla="*/ 2486 w 10000"/>
                <a:gd name="connsiteY510" fmla="*/ 6556 h 10000"/>
                <a:gd name="connsiteX511" fmla="*/ 2608 w 10000"/>
                <a:gd name="connsiteY511" fmla="*/ 6563 h 10000"/>
                <a:gd name="connsiteX512" fmla="*/ 2740 w 10000"/>
                <a:gd name="connsiteY512" fmla="*/ 6570 h 10000"/>
                <a:gd name="connsiteX513" fmla="*/ 2862 w 10000"/>
                <a:gd name="connsiteY513" fmla="*/ 6570 h 10000"/>
                <a:gd name="connsiteX514" fmla="*/ 2984 w 10000"/>
                <a:gd name="connsiteY514" fmla="*/ 6563 h 10000"/>
                <a:gd name="connsiteX515" fmla="*/ 2984 w 10000"/>
                <a:gd name="connsiteY515" fmla="*/ 6590 h 10000"/>
                <a:gd name="connsiteX516" fmla="*/ 2961 w 10000"/>
                <a:gd name="connsiteY516" fmla="*/ 6624 h 10000"/>
                <a:gd name="connsiteX517" fmla="*/ 2961 w 10000"/>
                <a:gd name="connsiteY517" fmla="*/ 6651 h 10000"/>
                <a:gd name="connsiteX518" fmla="*/ 2961 w 10000"/>
                <a:gd name="connsiteY518" fmla="*/ 6678 h 10000"/>
                <a:gd name="connsiteX519" fmla="*/ 2949 w 10000"/>
                <a:gd name="connsiteY519" fmla="*/ 6712 h 10000"/>
                <a:gd name="connsiteX520" fmla="*/ 2949 w 10000"/>
                <a:gd name="connsiteY520" fmla="*/ 6739 h 10000"/>
                <a:gd name="connsiteX521" fmla="*/ 2939 w 10000"/>
                <a:gd name="connsiteY521" fmla="*/ 6766 h 10000"/>
                <a:gd name="connsiteX522" fmla="*/ 2939 w 10000"/>
                <a:gd name="connsiteY522" fmla="*/ 6793 h 10000"/>
                <a:gd name="connsiteX523" fmla="*/ 2906 w 10000"/>
                <a:gd name="connsiteY523" fmla="*/ 6989 h 10000"/>
                <a:gd name="connsiteX524" fmla="*/ 2906 w 10000"/>
                <a:gd name="connsiteY524" fmla="*/ 7184 h 10000"/>
                <a:gd name="connsiteX525" fmla="*/ 2916 w 10000"/>
                <a:gd name="connsiteY525" fmla="*/ 7380 h 10000"/>
                <a:gd name="connsiteX526" fmla="*/ 2949 w 10000"/>
                <a:gd name="connsiteY526" fmla="*/ 7576 h 10000"/>
                <a:gd name="connsiteX527" fmla="*/ 2995 w 10000"/>
                <a:gd name="connsiteY527" fmla="*/ 7765 h 10000"/>
                <a:gd name="connsiteX528" fmla="*/ 3061 w 10000"/>
                <a:gd name="connsiteY528" fmla="*/ 7968 h 10000"/>
                <a:gd name="connsiteX529" fmla="*/ 3128 w 10000"/>
                <a:gd name="connsiteY529" fmla="*/ 8157 h 10000"/>
                <a:gd name="connsiteX530" fmla="*/ 3204 w 10000"/>
                <a:gd name="connsiteY530" fmla="*/ 8339 h 10000"/>
                <a:gd name="connsiteX531" fmla="*/ 3502 w 10000"/>
                <a:gd name="connsiteY531" fmla="*/ 8852 h 10000"/>
                <a:gd name="connsiteX532" fmla="*/ 3073 w 10000"/>
                <a:gd name="connsiteY532" fmla="*/ 8832 h 10000"/>
                <a:gd name="connsiteX533" fmla="*/ 2619 w 10000"/>
                <a:gd name="connsiteY533" fmla="*/ 8832 h 10000"/>
                <a:gd name="connsiteX534" fmla="*/ 2399 w 10000"/>
                <a:gd name="connsiteY534" fmla="*/ 8832 h 10000"/>
                <a:gd name="connsiteX535" fmla="*/ 2178 w 10000"/>
                <a:gd name="connsiteY535" fmla="*/ 8845 h 10000"/>
                <a:gd name="connsiteX536" fmla="*/ 1956 w 10000"/>
                <a:gd name="connsiteY536" fmla="*/ 8859 h 10000"/>
                <a:gd name="connsiteX537" fmla="*/ 1723 w 10000"/>
                <a:gd name="connsiteY537" fmla="*/ 8879 h 10000"/>
                <a:gd name="connsiteX538" fmla="*/ 1514 w 10000"/>
                <a:gd name="connsiteY538" fmla="*/ 8906 h 10000"/>
                <a:gd name="connsiteX539" fmla="*/ 1293 w 10000"/>
                <a:gd name="connsiteY539" fmla="*/ 8933 h 10000"/>
                <a:gd name="connsiteX540" fmla="*/ 1083 w 10000"/>
                <a:gd name="connsiteY540" fmla="*/ 8967 h 10000"/>
                <a:gd name="connsiteX541" fmla="*/ 873 w 10000"/>
                <a:gd name="connsiteY541" fmla="*/ 9014 h 10000"/>
                <a:gd name="connsiteX542" fmla="*/ 685 w 10000"/>
                <a:gd name="connsiteY542" fmla="*/ 9068 h 10000"/>
                <a:gd name="connsiteX543" fmla="*/ 486 w 10000"/>
                <a:gd name="connsiteY543" fmla="*/ 9136 h 10000"/>
                <a:gd name="connsiteX544" fmla="*/ 299 w 10000"/>
                <a:gd name="connsiteY544" fmla="*/ 9196 h 10000"/>
                <a:gd name="connsiteX545" fmla="*/ 122 w 10000"/>
                <a:gd name="connsiteY545" fmla="*/ 9278 h 10000"/>
                <a:gd name="connsiteX546" fmla="*/ 87 w 10000"/>
                <a:gd name="connsiteY546" fmla="*/ 9305 h 10000"/>
                <a:gd name="connsiteX547" fmla="*/ 66 w 10000"/>
                <a:gd name="connsiteY547" fmla="*/ 9332 h 10000"/>
                <a:gd name="connsiteX548" fmla="*/ 44 w 10000"/>
                <a:gd name="connsiteY548" fmla="*/ 9359 h 10000"/>
                <a:gd name="connsiteX549" fmla="*/ 22 w 10000"/>
                <a:gd name="connsiteY549" fmla="*/ 9392 h 10000"/>
                <a:gd name="connsiteX550" fmla="*/ 11 w 10000"/>
                <a:gd name="connsiteY550" fmla="*/ 9419 h 10000"/>
                <a:gd name="connsiteX551" fmla="*/ 0 w 10000"/>
                <a:gd name="connsiteY551" fmla="*/ 9446 h 10000"/>
                <a:gd name="connsiteX552" fmla="*/ 0 w 10000"/>
                <a:gd name="connsiteY552" fmla="*/ 9473 h 10000"/>
                <a:gd name="connsiteX553" fmla="*/ 0 w 10000"/>
                <a:gd name="connsiteY553" fmla="*/ 9500 h 10000"/>
                <a:gd name="connsiteX554" fmla="*/ 178 w 10000"/>
                <a:gd name="connsiteY554" fmla="*/ 9534 h 10000"/>
                <a:gd name="connsiteX555" fmla="*/ 355 w 10000"/>
                <a:gd name="connsiteY555" fmla="*/ 9554 h 10000"/>
                <a:gd name="connsiteX556" fmla="*/ 530 w 10000"/>
                <a:gd name="connsiteY556" fmla="*/ 9581 h 10000"/>
                <a:gd name="connsiteX557" fmla="*/ 718 w 10000"/>
                <a:gd name="connsiteY557" fmla="*/ 9588 h 10000"/>
                <a:gd name="connsiteX558" fmla="*/ 1083 w 10000"/>
                <a:gd name="connsiteY558" fmla="*/ 9602 h 10000"/>
                <a:gd name="connsiteX559" fmla="*/ 1459 w 10000"/>
                <a:gd name="connsiteY559" fmla="*/ 9588 h 10000"/>
                <a:gd name="connsiteX560" fmla="*/ 1834 w 10000"/>
                <a:gd name="connsiteY560" fmla="*/ 9575 h 10000"/>
                <a:gd name="connsiteX561" fmla="*/ 2210 w 10000"/>
                <a:gd name="connsiteY561" fmla="*/ 9561 h 10000"/>
                <a:gd name="connsiteX562" fmla="*/ 2575 w 10000"/>
                <a:gd name="connsiteY562" fmla="*/ 9554 h 10000"/>
                <a:gd name="connsiteX563" fmla="*/ 2949 w 10000"/>
                <a:gd name="connsiteY563" fmla="*/ 9561 h 10000"/>
                <a:gd name="connsiteX564" fmla="*/ 2949 w 10000"/>
                <a:gd name="connsiteY564" fmla="*/ 9581 h 10000"/>
                <a:gd name="connsiteX565" fmla="*/ 2961 w 10000"/>
                <a:gd name="connsiteY565" fmla="*/ 9602 h 10000"/>
                <a:gd name="connsiteX566" fmla="*/ 2961 w 10000"/>
                <a:gd name="connsiteY566" fmla="*/ 9615 h 10000"/>
                <a:gd name="connsiteX567" fmla="*/ 2961 w 10000"/>
                <a:gd name="connsiteY567" fmla="*/ 9635 h 10000"/>
                <a:gd name="connsiteX568" fmla="*/ 2984 w 10000"/>
                <a:gd name="connsiteY568" fmla="*/ 9662 h 10000"/>
                <a:gd name="connsiteX569" fmla="*/ 2995 w 10000"/>
                <a:gd name="connsiteY569" fmla="*/ 9683 h 10000"/>
                <a:gd name="connsiteX570" fmla="*/ 2995 w 10000"/>
                <a:gd name="connsiteY570" fmla="*/ 9696 h 10000"/>
                <a:gd name="connsiteX571" fmla="*/ 3017 w 10000"/>
                <a:gd name="connsiteY571" fmla="*/ 9716 h 10000"/>
                <a:gd name="connsiteX572" fmla="*/ 3040 w 10000"/>
                <a:gd name="connsiteY572" fmla="*/ 9743 h 10000"/>
                <a:gd name="connsiteX573" fmla="*/ 3073 w 10000"/>
                <a:gd name="connsiteY573" fmla="*/ 9764 h 10000"/>
                <a:gd name="connsiteX574" fmla="*/ 3106 w 10000"/>
                <a:gd name="connsiteY574" fmla="*/ 9784 h 10000"/>
                <a:gd name="connsiteX575" fmla="*/ 3128 w 10000"/>
                <a:gd name="connsiteY575" fmla="*/ 9797 h 10000"/>
                <a:gd name="connsiteX576" fmla="*/ 3171 w 10000"/>
                <a:gd name="connsiteY576" fmla="*/ 9818 h 10000"/>
                <a:gd name="connsiteX577" fmla="*/ 3204 w 10000"/>
                <a:gd name="connsiteY577" fmla="*/ 9838 h 10000"/>
                <a:gd name="connsiteX578" fmla="*/ 3248 w 10000"/>
                <a:gd name="connsiteY578" fmla="*/ 9845 h 10000"/>
                <a:gd name="connsiteX579" fmla="*/ 3282 w 10000"/>
                <a:gd name="connsiteY579" fmla="*/ 9865 h 10000"/>
                <a:gd name="connsiteX580" fmla="*/ 3315 w 10000"/>
                <a:gd name="connsiteY580" fmla="*/ 9865 h 10000"/>
                <a:gd name="connsiteX581" fmla="*/ 3326 w 10000"/>
                <a:gd name="connsiteY581" fmla="*/ 9872 h 10000"/>
                <a:gd name="connsiteX582" fmla="*/ 3338 w 10000"/>
                <a:gd name="connsiteY582" fmla="*/ 9872 h 10000"/>
                <a:gd name="connsiteX583" fmla="*/ 3359 w 10000"/>
                <a:gd name="connsiteY583" fmla="*/ 9872 h 10000"/>
                <a:gd name="connsiteX584" fmla="*/ 3371 w 10000"/>
                <a:gd name="connsiteY584" fmla="*/ 9872 h 10000"/>
                <a:gd name="connsiteX585" fmla="*/ 3382 w 10000"/>
                <a:gd name="connsiteY585" fmla="*/ 9872 h 10000"/>
                <a:gd name="connsiteX586" fmla="*/ 3404 w 10000"/>
                <a:gd name="connsiteY586" fmla="*/ 9872 h 10000"/>
                <a:gd name="connsiteX587" fmla="*/ 3415 w 10000"/>
                <a:gd name="connsiteY587" fmla="*/ 9872 h 10000"/>
                <a:gd name="connsiteX588" fmla="*/ 3448 w 10000"/>
                <a:gd name="connsiteY588" fmla="*/ 9892 h 10000"/>
                <a:gd name="connsiteX589" fmla="*/ 3469 w 10000"/>
                <a:gd name="connsiteY589" fmla="*/ 9899 h 10000"/>
                <a:gd name="connsiteX590" fmla="*/ 3502 w 10000"/>
                <a:gd name="connsiteY590" fmla="*/ 9905 h 10000"/>
                <a:gd name="connsiteX591" fmla="*/ 3536 w 10000"/>
                <a:gd name="connsiteY591" fmla="*/ 9905 h 10000"/>
                <a:gd name="connsiteX592" fmla="*/ 3580 w 10000"/>
                <a:gd name="connsiteY592" fmla="*/ 9905 h 10000"/>
                <a:gd name="connsiteX593" fmla="*/ 3613 w 10000"/>
                <a:gd name="connsiteY593" fmla="*/ 9919 h 10000"/>
                <a:gd name="connsiteX594" fmla="*/ 3657 w 10000"/>
                <a:gd name="connsiteY594" fmla="*/ 9926 h 10000"/>
                <a:gd name="connsiteX595" fmla="*/ 3669 w 10000"/>
                <a:gd name="connsiteY595" fmla="*/ 9946 h 10000"/>
                <a:gd name="connsiteX596" fmla="*/ 3746 w 10000"/>
                <a:gd name="connsiteY596" fmla="*/ 9953 h 10000"/>
                <a:gd name="connsiteX597" fmla="*/ 3801 w 10000"/>
                <a:gd name="connsiteY597" fmla="*/ 9966 h 10000"/>
                <a:gd name="connsiteX598" fmla="*/ 3878 w 10000"/>
                <a:gd name="connsiteY598" fmla="*/ 9973 h 10000"/>
                <a:gd name="connsiteX599" fmla="*/ 3934 w 10000"/>
                <a:gd name="connsiteY599" fmla="*/ 9973 h 10000"/>
                <a:gd name="connsiteX600" fmla="*/ 4012 w 10000"/>
                <a:gd name="connsiteY600" fmla="*/ 9980 h 10000"/>
                <a:gd name="connsiteX601" fmla="*/ 4089 w 10000"/>
                <a:gd name="connsiteY601" fmla="*/ 9993 h 10000"/>
                <a:gd name="connsiteX602" fmla="*/ 4144 w 10000"/>
                <a:gd name="connsiteY602" fmla="*/ 9993 h 10000"/>
                <a:gd name="connsiteX603" fmla="*/ 4221 w 10000"/>
                <a:gd name="connsiteY60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166 w 10000"/>
                <a:gd name="connsiteY506" fmla="*/ 6482 h 10000"/>
                <a:gd name="connsiteX507" fmla="*/ 2265 w 10000"/>
                <a:gd name="connsiteY507" fmla="*/ 6516 h 10000"/>
                <a:gd name="connsiteX508" fmla="*/ 2387 w 10000"/>
                <a:gd name="connsiteY508" fmla="*/ 6543 h 10000"/>
                <a:gd name="connsiteX509" fmla="*/ 2486 w 10000"/>
                <a:gd name="connsiteY509" fmla="*/ 6556 h 10000"/>
                <a:gd name="connsiteX510" fmla="*/ 2608 w 10000"/>
                <a:gd name="connsiteY510" fmla="*/ 6563 h 10000"/>
                <a:gd name="connsiteX511" fmla="*/ 2740 w 10000"/>
                <a:gd name="connsiteY511" fmla="*/ 6570 h 10000"/>
                <a:gd name="connsiteX512" fmla="*/ 2862 w 10000"/>
                <a:gd name="connsiteY512" fmla="*/ 6570 h 10000"/>
                <a:gd name="connsiteX513" fmla="*/ 2984 w 10000"/>
                <a:gd name="connsiteY513" fmla="*/ 6563 h 10000"/>
                <a:gd name="connsiteX514" fmla="*/ 2984 w 10000"/>
                <a:gd name="connsiteY514" fmla="*/ 6590 h 10000"/>
                <a:gd name="connsiteX515" fmla="*/ 2961 w 10000"/>
                <a:gd name="connsiteY515" fmla="*/ 6624 h 10000"/>
                <a:gd name="connsiteX516" fmla="*/ 2961 w 10000"/>
                <a:gd name="connsiteY516" fmla="*/ 6651 h 10000"/>
                <a:gd name="connsiteX517" fmla="*/ 2961 w 10000"/>
                <a:gd name="connsiteY517" fmla="*/ 6678 h 10000"/>
                <a:gd name="connsiteX518" fmla="*/ 2949 w 10000"/>
                <a:gd name="connsiteY518" fmla="*/ 6712 h 10000"/>
                <a:gd name="connsiteX519" fmla="*/ 2949 w 10000"/>
                <a:gd name="connsiteY519" fmla="*/ 6739 h 10000"/>
                <a:gd name="connsiteX520" fmla="*/ 2939 w 10000"/>
                <a:gd name="connsiteY520" fmla="*/ 6766 h 10000"/>
                <a:gd name="connsiteX521" fmla="*/ 2939 w 10000"/>
                <a:gd name="connsiteY521" fmla="*/ 6793 h 10000"/>
                <a:gd name="connsiteX522" fmla="*/ 2906 w 10000"/>
                <a:gd name="connsiteY522" fmla="*/ 6989 h 10000"/>
                <a:gd name="connsiteX523" fmla="*/ 2906 w 10000"/>
                <a:gd name="connsiteY523" fmla="*/ 7184 h 10000"/>
                <a:gd name="connsiteX524" fmla="*/ 2916 w 10000"/>
                <a:gd name="connsiteY524" fmla="*/ 7380 h 10000"/>
                <a:gd name="connsiteX525" fmla="*/ 2949 w 10000"/>
                <a:gd name="connsiteY525" fmla="*/ 7576 h 10000"/>
                <a:gd name="connsiteX526" fmla="*/ 2995 w 10000"/>
                <a:gd name="connsiteY526" fmla="*/ 7765 h 10000"/>
                <a:gd name="connsiteX527" fmla="*/ 3061 w 10000"/>
                <a:gd name="connsiteY527" fmla="*/ 7968 h 10000"/>
                <a:gd name="connsiteX528" fmla="*/ 3128 w 10000"/>
                <a:gd name="connsiteY528" fmla="*/ 8157 h 10000"/>
                <a:gd name="connsiteX529" fmla="*/ 3204 w 10000"/>
                <a:gd name="connsiteY529" fmla="*/ 8339 h 10000"/>
                <a:gd name="connsiteX530" fmla="*/ 3502 w 10000"/>
                <a:gd name="connsiteY530" fmla="*/ 8852 h 10000"/>
                <a:gd name="connsiteX531" fmla="*/ 3073 w 10000"/>
                <a:gd name="connsiteY531" fmla="*/ 8832 h 10000"/>
                <a:gd name="connsiteX532" fmla="*/ 2619 w 10000"/>
                <a:gd name="connsiteY532" fmla="*/ 8832 h 10000"/>
                <a:gd name="connsiteX533" fmla="*/ 2399 w 10000"/>
                <a:gd name="connsiteY533" fmla="*/ 8832 h 10000"/>
                <a:gd name="connsiteX534" fmla="*/ 2178 w 10000"/>
                <a:gd name="connsiteY534" fmla="*/ 8845 h 10000"/>
                <a:gd name="connsiteX535" fmla="*/ 1956 w 10000"/>
                <a:gd name="connsiteY535" fmla="*/ 8859 h 10000"/>
                <a:gd name="connsiteX536" fmla="*/ 1723 w 10000"/>
                <a:gd name="connsiteY536" fmla="*/ 8879 h 10000"/>
                <a:gd name="connsiteX537" fmla="*/ 1514 w 10000"/>
                <a:gd name="connsiteY537" fmla="*/ 8906 h 10000"/>
                <a:gd name="connsiteX538" fmla="*/ 1293 w 10000"/>
                <a:gd name="connsiteY538" fmla="*/ 8933 h 10000"/>
                <a:gd name="connsiteX539" fmla="*/ 1083 w 10000"/>
                <a:gd name="connsiteY539" fmla="*/ 8967 h 10000"/>
                <a:gd name="connsiteX540" fmla="*/ 873 w 10000"/>
                <a:gd name="connsiteY540" fmla="*/ 9014 h 10000"/>
                <a:gd name="connsiteX541" fmla="*/ 685 w 10000"/>
                <a:gd name="connsiteY541" fmla="*/ 9068 h 10000"/>
                <a:gd name="connsiteX542" fmla="*/ 486 w 10000"/>
                <a:gd name="connsiteY542" fmla="*/ 9136 h 10000"/>
                <a:gd name="connsiteX543" fmla="*/ 299 w 10000"/>
                <a:gd name="connsiteY543" fmla="*/ 9196 h 10000"/>
                <a:gd name="connsiteX544" fmla="*/ 122 w 10000"/>
                <a:gd name="connsiteY544" fmla="*/ 9278 h 10000"/>
                <a:gd name="connsiteX545" fmla="*/ 87 w 10000"/>
                <a:gd name="connsiteY545" fmla="*/ 9305 h 10000"/>
                <a:gd name="connsiteX546" fmla="*/ 66 w 10000"/>
                <a:gd name="connsiteY546" fmla="*/ 9332 h 10000"/>
                <a:gd name="connsiteX547" fmla="*/ 44 w 10000"/>
                <a:gd name="connsiteY547" fmla="*/ 9359 h 10000"/>
                <a:gd name="connsiteX548" fmla="*/ 22 w 10000"/>
                <a:gd name="connsiteY548" fmla="*/ 9392 h 10000"/>
                <a:gd name="connsiteX549" fmla="*/ 11 w 10000"/>
                <a:gd name="connsiteY549" fmla="*/ 9419 h 10000"/>
                <a:gd name="connsiteX550" fmla="*/ 0 w 10000"/>
                <a:gd name="connsiteY550" fmla="*/ 9446 h 10000"/>
                <a:gd name="connsiteX551" fmla="*/ 0 w 10000"/>
                <a:gd name="connsiteY551" fmla="*/ 9473 h 10000"/>
                <a:gd name="connsiteX552" fmla="*/ 0 w 10000"/>
                <a:gd name="connsiteY552" fmla="*/ 9500 h 10000"/>
                <a:gd name="connsiteX553" fmla="*/ 178 w 10000"/>
                <a:gd name="connsiteY553" fmla="*/ 9534 h 10000"/>
                <a:gd name="connsiteX554" fmla="*/ 355 w 10000"/>
                <a:gd name="connsiteY554" fmla="*/ 9554 h 10000"/>
                <a:gd name="connsiteX555" fmla="*/ 530 w 10000"/>
                <a:gd name="connsiteY555" fmla="*/ 9581 h 10000"/>
                <a:gd name="connsiteX556" fmla="*/ 718 w 10000"/>
                <a:gd name="connsiteY556" fmla="*/ 9588 h 10000"/>
                <a:gd name="connsiteX557" fmla="*/ 1083 w 10000"/>
                <a:gd name="connsiteY557" fmla="*/ 9602 h 10000"/>
                <a:gd name="connsiteX558" fmla="*/ 1459 w 10000"/>
                <a:gd name="connsiteY558" fmla="*/ 9588 h 10000"/>
                <a:gd name="connsiteX559" fmla="*/ 1834 w 10000"/>
                <a:gd name="connsiteY559" fmla="*/ 9575 h 10000"/>
                <a:gd name="connsiteX560" fmla="*/ 2210 w 10000"/>
                <a:gd name="connsiteY560" fmla="*/ 9561 h 10000"/>
                <a:gd name="connsiteX561" fmla="*/ 2575 w 10000"/>
                <a:gd name="connsiteY561" fmla="*/ 9554 h 10000"/>
                <a:gd name="connsiteX562" fmla="*/ 2949 w 10000"/>
                <a:gd name="connsiteY562" fmla="*/ 9561 h 10000"/>
                <a:gd name="connsiteX563" fmla="*/ 2949 w 10000"/>
                <a:gd name="connsiteY563" fmla="*/ 9581 h 10000"/>
                <a:gd name="connsiteX564" fmla="*/ 2961 w 10000"/>
                <a:gd name="connsiteY564" fmla="*/ 9602 h 10000"/>
                <a:gd name="connsiteX565" fmla="*/ 2961 w 10000"/>
                <a:gd name="connsiteY565" fmla="*/ 9615 h 10000"/>
                <a:gd name="connsiteX566" fmla="*/ 2961 w 10000"/>
                <a:gd name="connsiteY566" fmla="*/ 9635 h 10000"/>
                <a:gd name="connsiteX567" fmla="*/ 2984 w 10000"/>
                <a:gd name="connsiteY567" fmla="*/ 9662 h 10000"/>
                <a:gd name="connsiteX568" fmla="*/ 2995 w 10000"/>
                <a:gd name="connsiteY568" fmla="*/ 9683 h 10000"/>
                <a:gd name="connsiteX569" fmla="*/ 2995 w 10000"/>
                <a:gd name="connsiteY569" fmla="*/ 9696 h 10000"/>
                <a:gd name="connsiteX570" fmla="*/ 3017 w 10000"/>
                <a:gd name="connsiteY570" fmla="*/ 9716 h 10000"/>
                <a:gd name="connsiteX571" fmla="*/ 3040 w 10000"/>
                <a:gd name="connsiteY571" fmla="*/ 9743 h 10000"/>
                <a:gd name="connsiteX572" fmla="*/ 3073 w 10000"/>
                <a:gd name="connsiteY572" fmla="*/ 9764 h 10000"/>
                <a:gd name="connsiteX573" fmla="*/ 3106 w 10000"/>
                <a:gd name="connsiteY573" fmla="*/ 9784 h 10000"/>
                <a:gd name="connsiteX574" fmla="*/ 3128 w 10000"/>
                <a:gd name="connsiteY574" fmla="*/ 9797 h 10000"/>
                <a:gd name="connsiteX575" fmla="*/ 3171 w 10000"/>
                <a:gd name="connsiteY575" fmla="*/ 9818 h 10000"/>
                <a:gd name="connsiteX576" fmla="*/ 3204 w 10000"/>
                <a:gd name="connsiteY576" fmla="*/ 9838 h 10000"/>
                <a:gd name="connsiteX577" fmla="*/ 3248 w 10000"/>
                <a:gd name="connsiteY577" fmla="*/ 9845 h 10000"/>
                <a:gd name="connsiteX578" fmla="*/ 3282 w 10000"/>
                <a:gd name="connsiteY578" fmla="*/ 9865 h 10000"/>
                <a:gd name="connsiteX579" fmla="*/ 3315 w 10000"/>
                <a:gd name="connsiteY579" fmla="*/ 9865 h 10000"/>
                <a:gd name="connsiteX580" fmla="*/ 3326 w 10000"/>
                <a:gd name="connsiteY580" fmla="*/ 9872 h 10000"/>
                <a:gd name="connsiteX581" fmla="*/ 3338 w 10000"/>
                <a:gd name="connsiteY581" fmla="*/ 9872 h 10000"/>
                <a:gd name="connsiteX582" fmla="*/ 3359 w 10000"/>
                <a:gd name="connsiteY582" fmla="*/ 9872 h 10000"/>
                <a:gd name="connsiteX583" fmla="*/ 3371 w 10000"/>
                <a:gd name="connsiteY583" fmla="*/ 9872 h 10000"/>
                <a:gd name="connsiteX584" fmla="*/ 3382 w 10000"/>
                <a:gd name="connsiteY584" fmla="*/ 9872 h 10000"/>
                <a:gd name="connsiteX585" fmla="*/ 3404 w 10000"/>
                <a:gd name="connsiteY585" fmla="*/ 9872 h 10000"/>
                <a:gd name="connsiteX586" fmla="*/ 3415 w 10000"/>
                <a:gd name="connsiteY586" fmla="*/ 9872 h 10000"/>
                <a:gd name="connsiteX587" fmla="*/ 3448 w 10000"/>
                <a:gd name="connsiteY587" fmla="*/ 9892 h 10000"/>
                <a:gd name="connsiteX588" fmla="*/ 3469 w 10000"/>
                <a:gd name="connsiteY588" fmla="*/ 9899 h 10000"/>
                <a:gd name="connsiteX589" fmla="*/ 3502 w 10000"/>
                <a:gd name="connsiteY589" fmla="*/ 9905 h 10000"/>
                <a:gd name="connsiteX590" fmla="*/ 3536 w 10000"/>
                <a:gd name="connsiteY590" fmla="*/ 9905 h 10000"/>
                <a:gd name="connsiteX591" fmla="*/ 3580 w 10000"/>
                <a:gd name="connsiteY591" fmla="*/ 9905 h 10000"/>
                <a:gd name="connsiteX592" fmla="*/ 3613 w 10000"/>
                <a:gd name="connsiteY592" fmla="*/ 9919 h 10000"/>
                <a:gd name="connsiteX593" fmla="*/ 3657 w 10000"/>
                <a:gd name="connsiteY593" fmla="*/ 9926 h 10000"/>
                <a:gd name="connsiteX594" fmla="*/ 3669 w 10000"/>
                <a:gd name="connsiteY594" fmla="*/ 9946 h 10000"/>
                <a:gd name="connsiteX595" fmla="*/ 3746 w 10000"/>
                <a:gd name="connsiteY595" fmla="*/ 9953 h 10000"/>
                <a:gd name="connsiteX596" fmla="*/ 3801 w 10000"/>
                <a:gd name="connsiteY596" fmla="*/ 9966 h 10000"/>
                <a:gd name="connsiteX597" fmla="*/ 3878 w 10000"/>
                <a:gd name="connsiteY597" fmla="*/ 9973 h 10000"/>
                <a:gd name="connsiteX598" fmla="*/ 3934 w 10000"/>
                <a:gd name="connsiteY598" fmla="*/ 9973 h 10000"/>
                <a:gd name="connsiteX599" fmla="*/ 4012 w 10000"/>
                <a:gd name="connsiteY599" fmla="*/ 9980 h 10000"/>
                <a:gd name="connsiteX600" fmla="*/ 4089 w 10000"/>
                <a:gd name="connsiteY600" fmla="*/ 9993 h 10000"/>
                <a:gd name="connsiteX601" fmla="*/ 4144 w 10000"/>
                <a:gd name="connsiteY601" fmla="*/ 9993 h 10000"/>
                <a:gd name="connsiteX602" fmla="*/ 4221 w 10000"/>
                <a:gd name="connsiteY60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265 w 10000"/>
                <a:gd name="connsiteY506" fmla="*/ 6516 h 10000"/>
                <a:gd name="connsiteX507" fmla="*/ 2387 w 10000"/>
                <a:gd name="connsiteY507" fmla="*/ 6543 h 10000"/>
                <a:gd name="connsiteX508" fmla="*/ 2486 w 10000"/>
                <a:gd name="connsiteY508" fmla="*/ 6556 h 10000"/>
                <a:gd name="connsiteX509" fmla="*/ 2608 w 10000"/>
                <a:gd name="connsiteY509" fmla="*/ 6563 h 10000"/>
                <a:gd name="connsiteX510" fmla="*/ 2740 w 10000"/>
                <a:gd name="connsiteY510" fmla="*/ 6570 h 10000"/>
                <a:gd name="connsiteX511" fmla="*/ 2862 w 10000"/>
                <a:gd name="connsiteY511" fmla="*/ 6570 h 10000"/>
                <a:gd name="connsiteX512" fmla="*/ 2984 w 10000"/>
                <a:gd name="connsiteY512" fmla="*/ 6563 h 10000"/>
                <a:gd name="connsiteX513" fmla="*/ 2984 w 10000"/>
                <a:gd name="connsiteY513" fmla="*/ 6590 h 10000"/>
                <a:gd name="connsiteX514" fmla="*/ 2961 w 10000"/>
                <a:gd name="connsiteY514" fmla="*/ 6624 h 10000"/>
                <a:gd name="connsiteX515" fmla="*/ 2961 w 10000"/>
                <a:gd name="connsiteY515" fmla="*/ 6651 h 10000"/>
                <a:gd name="connsiteX516" fmla="*/ 2961 w 10000"/>
                <a:gd name="connsiteY516" fmla="*/ 6678 h 10000"/>
                <a:gd name="connsiteX517" fmla="*/ 2949 w 10000"/>
                <a:gd name="connsiteY517" fmla="*/ 6712 h 10000"/>
                <a:gd name="connsiteX518" fmla="*/ 2949 w 10000"/>
                <a:gd name="connsiteY518" fmla="*/ 6739 h 10000"/>
                <a:gd name="connsiteX519" fmla="*/ 2939 w 10000"/>
                <a:gd name="connsiteY519" fmla="*/ 6766 h 10000"/>
                <a:gd name="connsiteX520" fmla="*/ 2939 w 10000"/>
                <a:gd name="connsiteY520" fmla="*/ 6793 h 10000"/>
                <a:gd name="connsiteX521" fmla="*/ 2906 w 10000"/>
                <a:gd name="connsiteY521" fmla="*/ 6989 h 10000"/>
                <a:gd name="connsiteX522" fmla="*/ 2906 w 10000"/>
                <a:gd name="connsiteY522" fmla="*/ 7184 h 10000"/>
                <a:gd name="connsiteX523" fmla="*/ 2916 w 10000"/>
                <a:gd name="connsiteY523" fmla="*/ 7380 h 10000"/>
                <a:gd name="connsiteX524" fmla="*/ 2949 w 10000"/>
                <a:gd name="connsiteY524" fmla="*/ 7576 h 10000"/>
                <a:gd name="connsiteX525" fmla="*/ 2995 w 10000"/>
                <a:gd name="connsiteY525" fmla="*/ 7765 h 10000"/>
                <a:gd name="connsiteX526" fmla="*/ 3061 w 10000"/>
                <a:gd name="connsiteY526" fmla="*/ 7968 h 10000"/>
                <a:gd name="connsiteX527" fmla="*/ 3128 w 10000"/>
                <a:gd name="connsiteY527" fmla="*/ 8157 h 10000"/>
                <a:gd name="connsiteX528" fmla="*/ 3204 w 10000"/>
                <a:gd name="connsiteY528" fmla="*/ 8339 h 10000"/>
                <a:gd name="connsiteX529" fmla="*/ 3502 w 10000"/>
                <a:gd name="connsiteY529" fmla="*/ 8852 h 10000"/>
                <a:gd name="connsiteX530" fmla="*/ 3073 w 10000"/>
                <a:gd name="connsiteY530" fmla="*/ 8832 h 10000"/>
                <a:gd name="connsiteX531" fmla="*/ 2619 w 10000"/>
                <a:gd name="connsiteY531" fmla="*/ 8832 h 10000"/>
                <a:gd name="connsiteX532" fmla="*/ 2399 w 10000"/>
                <a:gd name="connsiteY532" fmla="*/ 8832 h 10000"/>
                <a:gd name="connsiteX533" fmla="*/ 2178 w 10000"/>
                <a:gd name="connsiteY533" fmla="*/ 8845 h 10000"/>
                <a:gd name="connsiteX534" fmla="*/ 1956 w 10000"/>
                <a:gd name="connsiteY534" fmla="*/ 8859 h 10000"/>
                <a:gd name="connsiteX535" fmla="*/ 1723 w 10000"/>
                <a:gd name="connsiteY535" fmla="*/ 8879 h 10000"/>
                <a:gd name="connsiteX536" fmla="*/ 1514 w 10000"/>
                <a:gd name="connsiteY536" fmla="*/ 8906 h 10000"/>
                <a:gd name="connsiteX537" fmla="*/ 1293 w 10000"/>
                <a:gd name="connsiteY537" fmla="*/ 8933 h 10000"/>
                <a:gd name="connsiteX538" fmla="*/ 1083 w 10000"/>
                <a:gd name="connsiteY538" fmla="*/ 8967 h 10000"/>
                <a:gd name="connsiteX539" fmla="*/ 873 w 10000"/>
                <a:gd name="connsiteY539" fmla="*/ 9014 h 10000"/>
                <a:gd name="connsiteX540" fmla="*/ 685 w 10000"/>
                <a:gd name="connsiteY540" fmla="*/ 9068 h 10000"/>
                <a:gd name="connsiteX541" fmla="*/ 486 w 10000"/>
                <a:gd name="connsiteY541" fmla="*/ 9136 h 10000"/>
                <a:gd name="connsiteX542" fmla="*/ 299 w 10000"/>
                <a:gd name="connsiteY542" fmla="*/ 9196 h 10000"/>
                <a:gd name="connsiteX543" fmla="*/ 122 w 10000"/>
                <a:gd name="connsiteY543" fmla="*/ 9278 h 10000"/>
                <a:gd name="connsiteX544" fmla="*/ 87 w 10000"/>
                <a:gd name="connsiteY544" fmla="*/ 9305 h 10000"/>
                <a:gd name="connsiteX545" fmla="*/ 66 w 10000"/>
                <a:gd name="connsiteY545" fmla="*/ 9332 h 10000"/>
                <a:gd name="connsiteX546" fmla="*/ 44 w 10000"/>
                <a:gd name="connsiteY546" fmla="*/ 9359 h 10000"/>
                <a:gd name="connsiteX547" fmla="*/ 22 w 10000"/>
                <a:gd name="connsiteY547" fmla="*/ 9392 h 10000"/>
                <a:gd name="connsiteX548" fmla="*/ 11 w 10000"/>
                <a:gd name="connsiteY548" fmla="*/ 9419 h 10000"/>
                <a:gd name="connsiteX549" fmla="*/ 0 w 10000"/>
                <a:gd name="connsiteY549" fmla="*/ 9446 h 10000"/>
                <a:gd name="connsiteX550" fmla="*/ 0 w 10000"/>
                <a:gd name="connsiteY550" fmla="*/ 9473 h 10000"/>
                <a:gd name="connsiteX551" fmla="*/ 0 w 10000"/>
                <a:gd name="connsiteY551" fmla="*/ 9500 h 10000"/>
                <a:gd name="connsiteX552" fmla="*/ 178 w 10000"/>
                <a:gd name="connsiteY552" fmla="*/ 9534 h 10000"/>
                <a:gd name="connsiteX553" fmla="*/ 355 w 10000"/>
                <a:gd name="connsiteY553" fmla="*/ 9554 h 10000"/>
                <a:gd name="connsiteX554" fmla="*/ 530 w 10000"/>
                <a:gd name="connsiteY554" fmla="*/ 9581 h 10000"/>
                <a:gd name="connsiteX555" fmla="*/ 718 w 10000"/>
                <a:gd name="connsiteY555" fmla="*/ 9588 h 10000"/>
                <a:gd name="connsiteX556" fmla="*/ 1083 w 10000"/>
                <a:gd name="connsiteY556" fmla="*/ 9602 h 10000"/>
                <a:gd name="connsiteX557" fmla="*/ 1459 w 10000"/>
                <a:gd name="connsiteY557" fmla="*/ 9588 h 10000"/>
                <a:gd name="connsiteX558" fmla="*/ 1834 w 10000"/>
                <a:gd name="connsiteY558" fmla="*/ 9575 h 10000"/>
                <a:gd name="connsiteX559" fmla="*/ 2210 w 10000"/>
                <a:gd name="connsiteY559" fmla="*/ 9561 h 10000"/>
                <a:gd name="connsiteX560" fmla="*/ 2575 w 10000"/>
                <a:gd name="connsiteY560" fmla="*/ 9554 h 10000"/>
                <a:gd name="connsiteX561" fmla="*/ 2949 w 10000"/>
                <a:gd name="connsiteY561" fmla="*/ 9561 h 10000"/>
                <a:gd name="connsiteX562" fmla="*/ 2949 w 10000"/>
                <a:gd name="connsiteY562" fmla="*/ 9581 h 10000"/>
                <a:gd name="connsiteX563" fmla="*/ 2961 w 10000"/>
                <a:gd name="connsiteY563" fmla="*/ 9602 h 10000"/>
                <a:gd name="connsiteX564" fmla="*/ 2961 w 10000"/>
                <a:gd name="connsiteY564" fmla="*/ 9615 h 10000"/>
                <a:gd name="connsiteX565" fmla="*/ 2961 w 10000"/>
                <a:gd name="connsiteY565" fmla="*/ 9635 h 10000"/>
                <a:gd name="connsiteX566" fmla="*/ 2984 w 10000"/>
                <a:gd name="connsiteY566" fmla="*/ 9662 h 10000"/>
                <a:gd name="connsiteX567" fmla="*/ 2995 w 10000"/>
                <a:gd name="connsiteY567" fmla="*/ 9683 h 10000"/>
                <a:gd name="connsiteX568" fmla="*/ 2995 w 10000"/>
                <a:gd name="connsiteY568" fmla="*/ 9696 h 10000"/>
                <a:gd name="connsiteX569" fmla="*/ 3017 w 10000"/>
                <a:gd name="connsiteY569" fmla="*/ 9716 h 10000"/>
                <a:gd name="connsiteX570" fmla="*/ 3040 w 10000"/>
                <a:gd name="connsiteY570" fmla="*/ 9743 h 10000"/>
                <a:gd name="connsiteX571" fmla="*/ 3073 w 10000"/>
                <a:gd name="connsiteY571" fmla="*/ 9764 h 10000"/>
                <a:gd name="connsiteX572" fmla="*/ 3106 w 10000"/>
                <a:gd name="connsiteY572" fmla="*/ 9784 h 10000"/>
                <a:gd name="connsiteX573" fmla="*/ 3128 w 10000"/>
                <a:gd name="connsiteY573" fmla="*/ 9797 h 10000"/>
                <a:gd name="connsiteX574" fmla="*/ 3171 w 10000"/>
                <a:gd name="connsiteY574" fmla="*/ 9818 h 10000"/>
                <a:gd name="connsiteX575" fmla="*/ 3204 w 10000"/>
                <a:gd name="connsiteY575" fmla="*/ 9838 h 10000"/>
                <a:gd name="connsiteX576" fmla="*/ 3248 w 10000"/>
                <a:gd name="connsiteY576" fmla="*/ 9845 h 10000"/>
                <a:gd name="connsiteX577" fmla="*/ 3282 w 10000"/>
                <a:gd name="connsiteY577" fmla="*/ 9865 h 10000"/>
                <a:gd name="connsiteX578" fmla="*/ 3315 w 10000"/>
                <a:gd name="connsiteY578" fmla="*/ 9865 h 10000"/>
                <a:gd name="connsiteX579" fmla="*/ 3326 w 10000"/>
                <a:gd name="connsiteY579" fmla="*/ 9872 h 10000"/>
                <a:gd name="connsiteX580" fmla="*/ 3338 w 10000"/>
                <a:gd name="connsiteY580" fmla="*/ 9872 h 10000"/>
                <a:gd name="connsiteX581" fmla="*/ 3359 w 10000"/>
                <a:gd name="connsiteY581" fmla="*/ 9872 h 10000"/>
                <a:gd name="connsiteX582" fmla="*/ 3371 w 10000"/>
                <a:gd name="connsiteY582" fmla="*/ 9872 h 10000"/>
                <a:gd name="connsiteX583" fmla="*/ 3382 w 10000"/>
                <a:gd name="connsiteY583" fmla="*/ 9872 h 10000"/>
                <a:gd name="connsiteX584" fmla="*/ 3404 w 10000"/>
                <a:gd name="connsiteY584" fmla="*/ 9872 h 10000"/>
                <a:gd name="connsiteX585" fmla="*/ 3415 w 10000"/>
                <a:gd name="connsiteY585" fmla="*/ 9872 h 10000"/>
                <a:gd name="connsiteX586" fmla="*/ 3448 w 10000"/>
                <a:gd name="connsiteY586" fmla="*/ 9892 h 10000"/>
                <a:gd name="connsiteX587" fmla="*/ 3469 w 10000"/>
                <a:gd name="connsiteY587" fmla="*/ 9899 h 10000"/>
                <a:gd name="connsiteX588" fmla="*/ 3502 w 10000"/>
                <a:gd name="connsiteY588" fmla="*/ 9905 h 10000"/>
                <a:gd name="connsiteX589" fmla="*/ 3536 w 10000"/>
                <a:gd name="connsiteY589" fmla="*/ 9905 h 10000"/>
                <a:gd name="connsiteX590" fmla="*/ 3580 w 10000"/>
                <a:gd name="connsiteY590" fmla="*/ 9905 h 10000"/>
                <a:gd name="connsiteX591" fmla="*/ 3613 w 10000"/>
                <a:gd name="connsiteY591" fmla="*/ 9919 h 10000"/>
                <a:gd name="connsiteX592" fmla="*/ 3657 w 10000"/>
                <a:gd name="connsiteY592" fmla="*/ 9926 h 10000"/>
                <a:gd name="connsiteX593" fmla="*/ 3669 w 10000"/>
                <a:gd name="connsiteY593" fmla="*/ 9946 h 10000"/>
                <a:gd name="connsiteX594" fmla="*/ 3746 w 10000"/>
                <a:gd name="connsiteY594" fmla="*/ 9953 h 10000"/>
                <a:gd name="connsiteX595" fmla="*/ 3801 w 10000"/>
                <a:gd name="connsiteY595" fmla="*/ 9966 h 10000"/>
                <a:gd name="connsiteX596" fmla="*/ 3878 w 10000"/>
                <a:gd name="connsiteY596" fmla="*/ 9973 h 10000"/>
                <a:gd name="connsiteX597" fmla="*/ 3934 w 10000"/>
                <a:gd name="connsiteY597" fmla="*/ 9973 h 10000"/>
                <a:gd name="connsiteX598" fmla="*/ 4012 w 10000"/>
                <a:gd name="connsiteY598" fmla="*/ 9980 h 10000"/>
                <a:gd name="connsiteX599" fmla="*/ 4089 w 10000"/>
                <a:gd name="connsiteY599" fmla="*/ 9993 h 10000"/>
                <a:gd name="connsiteX600" fmla="*/ 4144 w 10000"/>
                <a:gd name="connsiteY600" fmla="*/ 9993 h 10000"/>
                <a:gd name="connsiteX601" fmla="*/ 4221 w 10000"/>
                <a:gd name="connsiteY60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387 w 10000"/>
                <a:gd name="connsiteY506" fmla="*/ 6543 h 10000"/>
                <a:gd name="connsiteX507" fmla="*/ 2486 w 10000"/>
                <a:gd name="connsiteY507" fmla="*/ 6556 h 10000"/>
                <a:gd name="connsiteX508" fmla="*/ 2608 w 10000"/>
                <a:gd name="connsiteY508" fmla="*/ 6563 h 10000"/>
                <a:gd name="connsiteX509" fmla="*/ 2740 w 10000"/>
                <a:gd name="connsiteY509" fmla="*/ 6570 h 10000"/>
                <a:gd name="connsiteX510" fmla="*/ 2862 w 10000"/>
                <a:gd name="connsiteY510" fmla="*/ 6570 h 10000"/>
                <a:gd name="connsiteX511" fmla="*/ 2984 w 10000"/>
                <a:gd name="connsiteY511" fmla="*/ 6563 h 10000"/>
                <a:gd name="connsiteX512" fmla="*/ 2984 w 10000"/>
                <a:gd name="connsiteY512" fmla="*/ 6590 h 10000"/>
                <a:gd name="connsiteX513" fmla="*/ 2961 w 10000"/>
                <a:gd name="connsiteY513" fmla="*/ 6624 h 10000"/>
                <a:gd name="connsiteX514" fmla="*/ 2961 w 10000"/>
                <a:gd name="connsiteY514" fmla="*/ 6651 h 10000"/>
                <a:gd name="connsiteX515" fmla="*/ 2961 w 10000"/>
                <a:gd name="connsiteY515" fmla="*/ 6678 h 10000"/>
                <a:gd name="connsiteX516" fmla="*/ 2949 w 10000"/>
                <a:gd name="connsiteY516" fmla="*/ 6712 h 10000"/>
                <a:gd name="connsiteX517" fmla="*/ 2949 w 10000"/>
                <a:gd name="connsiteY517" fmla="*/ 6739 h 10000"/>
                <a:gd name="connsiteX518" fmla="*/ 2939 w 10000"/>
                <a:gd name="connsiteY518" fmla="*/ 6766 h 10000"/>
                <a:gd name="connsiteX519" fmla="*/ 2939 w 10000"/>
                <a:gd name="connsiteY519" fmla="*/ 6793 h 10000"/>
                <a:gd name="connsiteX520" fmla="*/ 2906 w 10000"/>
                <a:gd name="connsiteY520" fmla="*/ 6989 h 10000"/>
                <a:gd name="connsiteX521" fmla="*/ 2906 w 10000"/>
                <a:gd name="connsiteY521" fmla="*/ 7184 h 10000"/>
                <a:gd name="connsiteX522" fmla="*/ 2916 w 10000"/>
                <a:gd name="connsiteY522" fmla="*/ 7380 h 10000"/>
                <a:gd name="connsiteX523" fmla="*/ 2949 w 10000"/>
                <a:gd name="connsiteY523" fmla="*/ 7576 h 10000"/>
                <a:gd name="connsiteX524" fmla="*/ 2995 w 10000"/>
                <a:gd name="connsiteY524" fmla="*/ 7765 h 10000"/>
                <a:gd name="connsiteX525" fmla="*/ 3061 w 10000"/>
                <a:gd name="connsiteY525" fmla="*/ 7968 h 10000"/>
                <a:gd name="connsiteX526" fmla="*/ 3128 w 10000"/>
                <a:gd name="connsiteY526" fmla="*/ 8157 h 10000"/>
                <a:gd name="connsiteX527" fmla="*/ 3204 w 10000"/>
                <a:gd name="connsiteY527" fmla="*/ 8339 h 10000"/>
                <a:gd name="connsiteX528" fmla="*/ 3502 w 10000"/>
                <a:gd name="connsiteY528" fmla="*/ 8852 h 10000"/>
                <a:gd name="connsiteX529" fmla="*/ 3073 w 10000"/>
                <a:gd name="connsiteY529" fmla="*/ 8832 h 10000"/>
                <a:gd name="connsiteX530" fmla="*/ 2619 w 10000"/>
                <a:gd name="connsiteY530" fmla="*/ 8832 h 10000"/>
                <a:gd name="connsiteX531" fmla="*/ 2399 w 10000"/>
                <a:gd name="connsiteY531" fmla="*/ 8832 h 10000"/>
                <a:gd name="connsiteX532" fmla="*/ 2178 w 10000"/>
                <a:gd name="connsiteY532" fmla="*/ 8845 h 10000"/>
                <a:gd name="connsiteX533" fmla="*/ 1956 w 10000"/>
                <a:gd name="connsiteY533" fmla="*/ 8859 h 10000"/>
                <a:gd name="connsiteX534" fmla="*/ 1723 w 10000"/>
                <a:gd name="connsiteY534" fmla="*/ 8879 h 10000"/>
                <a:gd name="connsiteX535" fmla="*/ 1514 w 10000"/>
                <a:gd name="connsiteY535" fmla="*/ 8906 h 10000"/>
                <a:gd name="connsiteX536" fmla="*/ 1293 w 10000"/>
                <a:gd name="connsiteY536" fmla="*/ 8933 h 10000"/>
                <a:gd name="connsiteX537" fmla="*/ 1083 w 10000"/>
                <a:gd name="connsiteY537" fmla="*/ 8967 h 10000"/>
                <a:gd name="connsiteX538" fmla="*/ 873 w 10000"/>
                <a:gd name="connsiteY538" fmla="*/ 9014 h 10000"/>
                <a:gd name="connsiteX539" fmla="*/ 685 w 10000"/>
                <a:gd name="connsiteY539" fmla="*/ 9068 h 10000"/>
                <a:gd name="connsiteX540" fmla="*/ 486 w 10000"/>
                <a:gd name="connsiteY540" fmla="*/ 9136 h 10000"/>
                <a:gd name="connsiteX541" fmla="*/ 299 w 10000"/>
                <a:gd name="connsiteY541" fmla="*/ 9196 h 10000"/>
                <a:gd name="connsiteX542" fmla="*/ 122 w 10000"/>
                <a:gd name="connsiteY542" fmla="*/ 9278 h 10000"/>
                <a:gd name="connsiteX543" fmla="*/ 87 w 10000"/>
                <a:gd name="connsiteY543" fmla="*/ 9305 h 10000"/>
                <a:gd name="connsiteX544" fmla="*/ 66 w 10000"/>
                <a:gd name="connsiteY544" fmla="*/ 9332 h 10000"/>
                <a:gd name="connsiteX545" fmla="*/ 44 w 10000"/>
                <a:gd name="connsiteY545" fmla="*/ 9359 h 10000"/>
                <a:gd name="connsiteX546" fmla="*/ 22 w 10000"/>
                <a:gd name="connsiteY546" fmla="*/ 9392 h 10000"/>
                <a:gd name="connsiteX547" fmla="*/ 11 w 10000"/>
                <a:gd name="connsiteY547" fmla="*/ 9419 h 10000"/>
                <a:gd name="connsiteX548" fmla="*/ 0 w 10000"/>
                <a:gd name="connsiteY548" fmla="*/ 9446 h 10000"/>
                <a:gd name="connsiteX549" fmla="*/ 0 w 10000"/>
                <a:gd name="connsiteY549" fmla="*/ 9473 h 10000"/>
                <a:gd name="connsiteX550" fmla="*/ 0 w 10000"/>
                <a:gd name="connsiteY550" fmla="*/ 9500 h 10000"/>
                <a:gd name="connsiteX551" fmla="*/ 178 w 10000"/>
                <a:gd name="connsiteY551" fmla="*/ 9534 h 10000"/>
                <a:gd name="connsiteX552" fmla="*/ 355 w 10000"/>
                <a:gd name="connsiteY552" fmla="*/ 9554 h 10000"/>
                <a:gd name="connsiteX553" fmla="*/ 530 w 10000"/>
                <a:gd name="connsiteY553" fmla="*/ 9581 h 10000"/>
                <a:gd name="connsiteX554" fmla="*/ 718 w 10000"/>
                <a:gd name="connsiteY554" fmla="*/ 9588 h 10000"/>
                <a:gd name="connsiteX555" fmla="*/ 1083 w 10000"/>
                <a:gd name="connsiteY555" fmla="*/ 9602 h 10000"/>
                <a:gd name="connsiteX556" fmla="*/ 1459 w 10000"/>
                <a:gd name="connsiteY556" fmla="*/ 9588 h 10000"/>
                <a:gd name="connsiteX557" fmla="*/ 1834 w 10000"/>
                <a:gd name="connsiteY557" fmla="*/ 9575 h 10000"/>
                <a:gd name="connsiteX558" fmla="*/ 2210 w 10000"/>
                <a:gd name="connsiteY558" fmla="*/ 9561 h 10000"/>
                <a:gd name="connsiteX559" fmla="*/ 2575 w 10000"/>
                <a:gd name="connsiteY559" fmla="*/ 9554 h 10000"/>
                <a:gd name="connsiteX560" fmla="*/ 2949 w 10000"/>
                <a:gd name="connsiteY560" fmla="*/ 9561 h 10000"/>
                <a:gd name="connsiteX561" fmla="*/ 2949 w 10000"/>
                <a:gd name="connsiteY561" fmla="*/ 9581 h 10000"/>
                <a:gd name="connsiteX562" fmla="*/ 2961 w 10000"/>
                <a:gd name="connsiteY562" fmla="*/ 9602 h 10000"/>
                <a:gd name="connsiteX563" fmla="*/ 2961 w 10000"/>
                <a:gd name="connsiteY563" fmla="*/ 9615 h 10000"/>
                <a:gd name="connsiteX564" fmla="*/ 2961 w 10000"/>
                <a:gd name="connsiteY564" fmla="*/ 9635 h 10000"/>
                <a:gd name="connsiteX565" fmla="*/ 2984 w 10000"/>
                <a:gd name="connsiteY565" fmla="*/ 9662 h 10000"/>
                <a:gd name="connsiteX566" fmla="*/ 2995 w 10000"/>
                <a:gd name="connsiteY566" fmla="*/ 9683 h 10000"/>
                <a:gd name="connsiteX567" fmla="*/ 2995 w 10000"/>
                <a:gd name="connsiteY567" fmla="*/ 9696 h 10000"/>
                <a:gd name="connsiteX568" fmla="*/ 3017 w 10000"/>
                <a:gd name="connsiteY568" fmla="*/ 9716 h 10000"/>
                <a:gd name="connsiteX569" fmla="*/ 3040 w 10000"/>
                <a:gd name="connsiteY569" fmla="*/ 9743 h 10000"/>
                <a:gd name="connsiteX570" fmla="*/ 3073 w 10000"/>
                <a:gd name="connsiteY570" fmla="*/ 9764 h 10000"/>
                <a:gd name="connsiteX571" fmla="*/ 3106 w 10000"/>
                <a:gd name="connsiteY571" fmla="*/ 9784 h 10000"/>
                <a:gd name="connsiteX572" fmla="*/ 3128 w 10000"/>
                <a:gd name="connsiteY572" fmla="*/ 9797 h 10000"/>
                <a:gd name="connsiteX573" fmla="*/ 3171 w 10000"/>
                <a:gd name="connsiteY573" fmla="*/ 9818 h 10000"/>
                <a:gd name="connsiteX574" fmla="*/ 3204 w 10000"/>
                <a:gd name="connsiteY574" fmla="*/ 9838 h 10000"/>
                <a:gd name="connsiteX575" fmla="*/ 3248 w 10000"/>
                <a:gd name="connsiteY575" fmla="*/ 9845 h 10000"/>
                <a:gd name="connsiteX576" fmla="*/ 3282 w 10000"/>
                <a:gd name="connsiteY576" fmla="*/ 9865 h 10000"/>
                <a:gd name="connsiteX577" fmla="*/ 3315 w 10000"/>
                <a:gd name="connsiteY577" fmla="*/ 9865 h 10000"/>
                <a:gd name="connsiteX578" fmla="*/ 3326 w 10000"/>
                <a:gd name="connsiteY578" fmla="*/ 9872 h 10000"/>
                <a:gd name="connsiteX579" fmla="*/ 3338 w 10000"/>
                <a:gd name="connsiteY579" fmla="*/ 9872 h 10000"/>
                <a:gd name="connsiteX580" fmla="*/ 3359 w 10000"/>
                <a:gd name="connsiteY580" fmla="*/ 9872 h 10000"/>
                <a:gd name="connsiteX581" fmla="*/ 3371 w 10000"/>
                <a:gd name="connsiteY581" fmla="*/ 9872 h 10000"/>
                <a:gd name="connsiteX582" fmla="*/ 3382 w 10000"/>
                <a:gd name="connsiteY582" fmla="*/ 9872 h 10000"/>
                <a:gd name="connsiteX583" fmla="*/ 3404 w 10000"/>
                <a:gd name="connsiteY583" fmla="*/ 9872 h 10000"/>
                <a:gd name="connsiteX584" fmla="*/ 3415 w 10000"/>
                <a:gd name="connsiteY584" fmla="*/ 9872 h 10000"/>
                <a:gd name="connsiteX585" fmla="*/ 3448 w 10000"/>
                <a:gd name="connsiteY585" fmla="*/ 9892 h 10000"/>
                <a:gd name="connsiteX586" fmla="*/ 3469 w 10000"/>
                <a:gd name="connsiteY586" fmla="*/ 9899 h 10000"/>
                <a:gd name="connsiteX587" fmla="*/ 3502 w 10000"/>
                <a:gd name="connsiteY587" fmla="*/ 9905 h 10000"/>
                <a:gd name="connsiteX588" fmla="*/ 3536 w 10000"/>
                <a:gd name="connsiteY588" fmla="*/ 9905 h 10000"/>
                <a:gd name="connsiteX589" fmla="*/ 3580 w 10000"/>
                <a:gd name="connsiteY589" fmla="*/ 9905 h 10000"/>
                <a:gd name="connsiteX590" fmla="*/ 3613 w 10000"/>
                <a:gd name="connsiteY590" fmla="*/ 9919 h 10000"/>
                <a:gd name="connsiteX591" fmla="*/ 3657 w 10000"/>
                <a:gd name="connsiteY591" fmla="*/ 9926 h 10000"/>
                <a:gd name="connsiteX592" fmla="*/ 3669 w 10000"/>
                <a:gd name="connsiteY592" fmla="*/ 9946 h 10000"/>
                <a:gd name="connsiteX593" fmla="*/ 3746 w 10000"/>
                <a:gd name="connsiteY593" fmla="*/ 9953 h 10000"/>
                <a:gd name="connsiteX594" fmla="*/ 3801 w 10000"/>
                <a:gd name="connsiteY594" fmla="*/ 9966 h 10000"/>
                <a:gd name="connsiteX595" fmla="*/ 3878 w 10000"/>
                <a:gd name="connsiteY595" fmla="*/ 9973 h 10000"/>
                <a:gd name="connsiteX596" fmla="*/ 3934 w 10000"/>
                <a:gd name="connsiteY596" fmla="*/ 9973 h 10000"/>
                <a:gd name="connsiteX597" fmla="*/ 4012 w 10000"/>
                <a:gd name="connsiteY597" fmla="*/ 9980 h 10000"/>
                <a:gd name="connsiteX598" fmla="*/ 4089 w 10000"/>
                <a:gd name="connsiteY598" fmla="*/ 9993 h 10000"/>
                <a:gd name="connsiteX599" fmla="*/ 4144 w 10000"/>
                <a:gd name="connsiteY599" fmla="*/ 9993 h 10000"/>
                <a:gd name="connsiteX600" fmla="*/ 4221 w 10000"/>
                <a:gd name="connsiteY60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486 w 10000"/>
                <a:gd name="connsiteY506" fmla="*/ 6556 h 10000"/>
                <a:gd name="connsiteX507" fmla="*/ 2608 w 10000"/>
                <a:gd name="connsiteY507" fmla="*/ 6563 h 10000"/>
                <a:gd name="connsiteX508" fmla="*/ 2740 w 10000"/>
                <a:gd name="connsiteY508" fmla="*/ 6570 h 10000"/>
                <a:gd name="connsiteX509" fmla="*/ 2862 w 10000"/>
                <a:gd name="connsiteY509" fmla="*/ 6570 h 10000"/>
                <a:gd name="connsiteX510" fmla="*/ 2984 w 10000"/>
                <a:gd name="connsiteY510" fmla="*/ 6563 h 10000"/>
                <a:gd name="connsiteX511" fmla="*/ 2984 w 10000"/>
                <a:gd name="connsiteY511" fmla="*/ 6590 h 10000"/>
                <a:gd name="connsiteX512" fmla="*/ 2961 w 10000"/>
                <a:gd name="connsiteY512" fmla="*/ 6624 h 10000"/>
                <a:gd name="connsiteX513" fmla="*/ 2961 w 10000"/>
                <a:gd name="connsiteY513" fmla="*/ 6651 h 10000"/>
                <a:gd name="connsiteX514" fmla="*/ 2961 w 10000"/>
                <a:gd name="connsiteY514" fmla="*/ 6678 h 10000"/>
                <a:gd name="connsiteX515" fmla="*/ 2949 w 10000"/>
                <a:gd name="connsiteY515" fmla="*/ 6712 h 10000"/>
                <a:gd name="connsiteX516" fmla="*/ 2949 w 10000"/>
                <a:gd name="connsiteY516" fmla="*/ 6739 h 10000"/>
                <a:gd name="connsiteX517" fmla="*/ 2939 w 10000"/>
                <a:gd name="connsiteY517" fmla="*/ 6766 h 10000"/>
                <a:gd name="connsiteX518" fmla="*/ 2939 w 10000"/>
                <a:gd name="connsiteY518" fmla="*/ 6793 h 10000"/>
                <a:gd name="connsiteX519" fmla="*/ 2906 w 10000"/>
                <a:gd name="connsiteY519" fmla="*/ 6989 h 10000"/>
                <a:gd name="connsiteX520" fmla="*/ 2906 w 10000"/>
                <a:gd name="connsiteY520" fmla="*/ 7184 h 10000"/>
                <a:gd name="connsiteX521" fmla="*/ 2916 w 10000"/>
                <a:gd name="connsiteY521" fmla="*/ 7380 h 10000"/>
                <a:gd name="connsiteX522" fmla="*/ 2949 w 10000"/>
                <a:gd name="connsiteY522" fmla="*/ 7576 h 10000"/>
                <a:gd name="connsiteX523" fmla="*/ 2995 w 10000"/>
                <a:gd name="connsiteY523" fmla="*/ 7765 h 10000"/>
                <a:gd name="connsiteX524" fmla="*/ 3061 w 10000"/>
                <a:gd name="connsiteY524" fmla="*/ 7968 h 10000"/>
                <a:gd name="connsiteX525" fmla="*/ 3128 w 10000"/>
                <a:gd name="connsiteY525" fmla="*/ 8157 h 10000"/>
                <a:gd name="connsiteX526" fmla="*/ 3204 w 10000"/>
                <a:gd name="connsiteY526" fmla="*/ 8339 h 10000"/>
                <a:gd name="connsiteX527" fmla="*/ 3502 w 10000"/>
                <a:gd name="connsiteY527" fmla="*/ 8852 h 10000"/>
                <a:gd name="connsiteX528" fmla="*/ 3073 w 10000"/>
                <a:gd name="connsiteY528" fmla="*/ 8832 h 10000"/>
                <a:gd name="connsiteX529" fmla="*/ 2619 w 10000"/>
                <a:gd name="connsiteY529" fmla="*/ 8832 h 10000"/>
                <a:gd name="connsiteX530" fmla="*/ 2399 w 10000"/>
                <a:gd name="connsiteY530" fmla="*/ 8832 h 10000"/>
                <a:gd name="connsiteX531" fmla="*/ 2178 w 10000"/>
                <a:gd name="connsiteY531" fmla="*/ 8845 h 10000"/>
                <a:gd name="connsiteX532" fmla="*/ 1956 w 10000"/>
                <a:gd name="connsiteY532" fmla="*/ 8859 h 10000"/>
                <a:gd name="connsiteX533" fmla="*/ 1723 w 10000"/>
                <a:gd name="connsiteY533" fmla="*/ 8879 h 10000"/>
                <a:gd name="connsiteX534" fmla="*/ 1514 w 10000"/>
                <a:gd name="connsiteY534" fmla="*/ 8906 h 10000"/>
                <a:gd name="connsiteX535" fmla="*/ 1293 w 10000"/>
                <a:gd name="connsiteY535" fmla="*/ 8933 h 10000"/>
                <a:gd name="connsiteX536" fmla="*/ 1083 w 10000"/>
                <a:gd name="connsiteY536" fmla="*/ 8967 h 10000"/>
                <a:gd name="connsiteX537" fmla="*/ 873 w 10000"/>
                <a:gd name="connsiteY537" fmla="*/ 9014 h 10000"/>
                <a:gd name="connsiteX538" fmla="*/ 685 w 10000"/>
                <a:gd name="connsiteY538" fmla="*/ 9068 h 10000"/>
                <a:gd name="connsiteX539" fmla="*/ 486 w 10000"/>
                <a:gd name="connsiteY539" fmla="*/ 9136 h 10000"/>
                <a:gd name="connsiteX540" fmla="*/ 299 w 10000"/>
                <a:gd name="connsiteY540" fmla="*/ 9196 h 10000"/>
                <a:gd name="connsiteX541" fmla="*/ 122 w 10000"/>
                <a:gd name="connsiteY541" fmla="*/ 9278 h 10000"/>
                <a:gd name="connsiteX542" fmla="*/ 87 w 10000"/>
                <a:gd name="connsiteY542" fmla="*/ 9305 h 10000"/>
                <a:gd name="connsiteX543" fmla="*/ 66 w 10000"/>
                <a:gd name="connsiteY543" fmla="*/ 9332 h 10000"/>
                <a:gd name="connsiteX544" fmla="*/ 44 w 10000"/>
                <a:gd name="connsiteY544" fmla="*/ 9359 h 10000"/>
                <a:gd name="connsiteX545" fmla="*/ 22 w 10000"/>
                <a:gd name="connsiteY545" fmla="*/ 9392 h 10000"/>
                <a:gd name="connsiteX546" fmla="*/ 11 w 10000"/>
                <a:gd name="connsiteY546" fmla="*/ 9419 h 10000"/>
                <a:gd name="connsiteX547" fmla="*/ 0 w 10000"/>
                <a:gd name="connsiteY547" fmla="*/ 9446 h 10000"/>
                <a:gd name="connsiteX548" fmla="*/ 0 w 10000"/>
                <a:gd name="connsiteY548" fmla="*/ 9473 h 10000"/>
                <a:gd name="connsiteX549" fmla="*/ 0 w 10000"/>
                <a:gd name="connsiteY549" fmla="*/ 9500 h 10000"/>
                <a:gd name="connsiteX550" fmla="*/ 178 w 10000"/>
                <a:gd name="connsiteY550" fmla="*/ 9534 h 10000"/>
                <a:gd name="connsiteX551" fmla="*/ 355 w 10000"/>
                <a:gd name="connsiteY551" fmla="*/ 9554 h 10000"/>
                <a:gd name="connsiteX552" fmla="*/ 530 w 10000"/>
                <a:gd name="connsiteY552" fmla="*/ 9581 h 10000"/>
                <a:gd name="connsiteX553" fmla="*/ 718 w 10000"/>
                <a:gd name="connsiteY553" fmla="*/ 9588 h 10000"/>
                <a:gd name="connsiteX554" fmla="*/ 1083 w 10000"/>
                <a:gd name="connsiteY554" fmla="*/ 9602 h 10000"/>
                <a:gd name="connsiteX555" fmla="*/ 1459 w 10000"/>
                <a:gd name="connsiteY555" fmla="*/ 9588 h 10000"/>
                <a:gd name="connsiteX556" fmla="*/ 1834 w 10000"/>
                <a:gd name="connsiteY556" fmla="*/ 9575 h 10000"/>
                <a:gd name="connsiteX557" fmla="*/ 2210 w 10000"/>
                <a:gd name="connsiteY557" fmla="*/ 9561 h 10000"/>
                <a:gd name="connsiteX558" fmla="*/ 2575 w 10000"/>
                <a:gd name="connsiteY558" fmla="*/ 9554 h 10000"/>
                <a:gd name="connsiteX559" fmla="*/ 2949 w 10000"/>
                <a:gd name="connsiteY559" fmla="*/ 9561 h 10000"/>
                <a:gd name="connsiteX560" fmla="*/ 2949 w 10000"/>
                <a:gd name="connsiteY560" fmla="*/ 9581 h 10000"/>
                <a:gd name="connsiteX561" fmla="*/ 2961 w 10000"/>
                <a:gd name="connsiteY561" fmla="*/ 9602 h 10000"/>
                <a:gd name="connsiteX562" fmla="*/ 2961 w 10000"/>
                <a:gd name="connsiteY562" fmla="*/ 9615 h 10000"/>
                <a:gd name="connsiteX563" fmla="*/ 2961 w 10000"/>
                <a:gd name="connsiteY563" fmla="*/ 9635 h 10000"/>
                <a:gd name="connsiteX564" fmla="*/ 2984 w 10000"/>
                <a:gd name="connsiteY564" fmla="*/ 9662 h 10000"/>
                <a:gd name="connsiteX565" fmla="*/ 2995 w 10000"/>
                <a:gd name="connsiteY565" fmla="*/ 9683 h 10000"/>
                <a:gd name="connsiteX566" fmla="*/ 2995 w 10000"/>
                <a:gd name="connsiteY566" fmla="*/ 9696 h 10000"/>
                <a:gd name="connsiteX567" fmla="*/ 3017 w 10000"/>
                <a:gd name="connsiteY567" fmla="*/ 9716 h 10000"/>
                <a:gd name="connsiteX568" fmla="*/ 3040 w 10000"/>
                <a:gd name="connsiteY568" fmla="*/ 9743 h 10000"/>
                <a:gd name="connsiteX569" fmla="*/ 3073 w 10000"/>
                <a:gd name="connsiteY569" fmla="*/ 9764 h 10000"/>
                <a:gd name="connsiteX570" fmla="*/ 3106 w 10000"/>
                <a:gd name="connsiteY570" fmla="*/ 9784 h 10000"/>
                <a:gd name="connsiteX571" fmla="*/ 3128 w 10000"/>
                <a:gd name="connsiteY571" fmla="*/ 9797 h 10000"/>
                <a:gd name="connsiteX572" fmla="*/ 3171 w 10000"/>
                <a:gd name="connsiteY572" fmla="*/ 9818 h 10000"/>
                <a:gd name="connsiteX573" fmla="*/ 3204 w 10000"/>
                <a:gd name="connsiteY573" fmla="*/ 9838 h 10000"/>
                <a:gd name="connsiteX574" fmla="*/ 3248 w 10000"/>
                <a:gd name="connsiteY574" fmla="*/ 9845 h 10000"/>
                <a:gd name="connsiteX575" fmla="*/ 3282 w 10000"/>
                <a:gd name="connsiteY575" fmla="*/ 9865 h 10000"/>
                <a:gd name="connsiteX576" fmla="*/ 3315 w 10000"/>
                <a:gd name="connsiteY576" fmla="*/ 9865 h 10000"/>
                <a:gd name="connsiteX577" fmla="*/ 3326 w 10000"/>
                <a:gd name="connsiteY577" fmla="*/ 9872 h 10000"/>
                <a:gd name="connsiteX578" fmla="*/ 3338 w 10000"/>
                <a:gd name="connsiteY578" fmla="*/ 9872 h 10000"/>
                <a:gd name="connsiteX579" fmla="*/ 3359 w 10000"/>
                <a:gd name="connsiteY579" fmla="*/ 9872 h 10000"/>
                <a:gd name="connsiteX580" fmla="*/ 3371 w 10000"/>
                <a:gd name="connsiteY580" fmla="*/ 9872 h 10000"/>
                <a:gd name="connsiteX581" fmla="*/ 3382 w 10000"/>
                <a:gd name="connsiteY581" fmla="*/ 9872 h 10000"/>
                <a:gd name="connsiteX582" fmla="*/ 3404 w 10000"/>
                <a:gd name="connsiteY582" fmla="*/ 9872 h 10000"/>
                <a:gd name="connsiteX583" fmla="*/ 3415 w 10000"/>
                <a:gd name="connsiteY583" fmla="*/ 9872 h 10000"/>
                <a:gd name="connsiteX584" fmla="*/ 3448 w 10000"/>
                <a:gd name="connsiteY584" fmla="*/ 9892 h 10000"/>
                <a:gd name="connsiteX585" fmla="*/ 3469 w 10000"/>
                <a:gd name="connsiteY585" fmla="*/ 9899 h 10000"/>
                <a:gd name="connsiteX586" fmla="*/ 3502 w 10000"/>
                <a:gd name="connsiteY586" fmla="*/ 9905 h 10000"/>
                <a:gd name="connsiteX587" fmla="*/ 3536 w 10000"/>
                <a:gd name="connsiteY587" fmla="*/ 9905 h 10000"/>
                <a:gd name="connsiteX588" fmla="*/ 3580 w 10000"/>
                <a:gd name="connsiteY588" fmla="*/ 9905 h 10000"/>
                <a:gd name="connsiteX589" fmla="*/ 3613 w 10000"/>
                <a:gd name="connsiteY589" fmla="*/ 9919 h 10000"/>
                <a:gd name="connsiteX590" fmla="*/ 3657 w 10000"/>
                <a:gd name="connsiteY590" fmla="*/ 9926 h 10000"/>
                <a:gd name="connsiteX591" fmla="*/ 3669 w 10000"/>
                <a:gd name="connsiteY591" fmla="*/ 9946 h 10000"/>
                <a:gd name="connsiteX592" fmla="*/ 3746 w 10000"/>
                <a:gd name="connsiteY592" fmla="*/ 9953 h 10000"/>
                <a:gd name="connsiteX593" fmla="*/ 3801 w 10000"/>
                <a:gd name="connsiteY593" fmla="*/ 9966 h 10000"/>
                <a:gd name="connsiteX594" fmla="*/ 3878 w 10000"/>
                <a:gd name="connsiteY594" fmla="*/ 9973 h 10000"/>
                <a:gd name="connsiteX595" fmla="*/ 3934 w 10000"/>
                <a:gd name="connsiteY595" fmla="*/ 9973 h 10000"/>
                <a:gd name="connsiteX596" fmla="*/ 4012 w 10000"/>
                <a:gd name="connsiteY596" fmla="*/ 9980 h 10000"/>
                <a:gd name="connsiteX597" fmla="*/ 4089 w 10000"/>
                <a:gd name="connsiteY597" fmla="*/ 9993 h 10000"/>
                <a:gd name="connsiteX598" fmla="*/ 4144 w 10000"/>
                <a:gd name="connsiteY598" fmla="*/ 9993 h 10000"/>
                <a:gd name="connsiteX599" fmla="*/ 4221 w 10000"/>
                <a:gd name="connsiteY59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316 w 10000"/>
                <a:gd name="connsiteY469" fmla="*/ 3646 h 10000"/>
                <a:gd name="connsiteX470" fmla="*/ 1281 w 10000"/>
                <a:gd name="connsiteY470" fmla="*/ 3666 h 10000"/>
                <a:gd name="connsiteX471" fmla="*/ 1271 w 10000"/>
                <a:gd name="connsiteY471" fmla="*/ 3673 h 10000"/>
                <a:gd name="connsiteX472" fmla="*/ 1249 w 10000"/>
                <a:gd name="connsiteY472" fmla="*/ 3693 h 10000"/>
                <a:gd name="connsiteX473" fmla="*/ 1238 w 10000"/>
                <a:gd name="connsiteY473" fmla="*/ 3700 h 10000"/>
                <a:gd name="connsiteX474" fmla="*/ 1238 w 10000"/>
                <a:gd name="connsiteY474" fmla="*/ 3720 h 10000"/>
                <a:gd name="connsiteX475" fmla="*/ 1216 w 10000"/>
                <a:gd name="connsiteY475" fmla="*/ 3734 h 10000"/>
                <a:gd name="connsiteX476" fmla="*/ 1216 w 10000"/>
                <a:gd name="connsiteY476" fmla="*/ 3754 h 10000"/>
                <a:gd name="connsiteX477" fmla="*/ 1194 w 10000"/>
                <a:gd name="connsiteY477" fmla="*/ 3747 h 10000"/>
                <a:gd name="connsiteX478" fmla="*/ 1150 w 10000"/>
                <a:gd name="connsiteY478" fmla="*/ 3747 h 10000"/>
                <a:gd name="connsiteX479" fmla="*/ 1106 w 10000"/>
                <a:gd name="connsiteY479" fmla="*/ 3734 h 10000"/>
                <a:gd name="connsiteX480" fmla="*/ 1072 w 10000"/>
                <a:gd name="connsiteY480" fmla="*/ 3734 h 10000"/>
                <a:gd name="connsiteX481" fmla="*/ 1028 w 10000"/>
                <a:gd name="connsiteY481" fmla="*/ 3734 h 10000"/>
                <a:gd name="connsiteX482" fmla="*/ 983 w 10000"/>
                <a:gd name="connsiteY482" fmla="*/ 3734 h 10000"/>
                <a:gd name="connsiteX483" fmla="*/ 939 w 10000"/>
                <a:gd name="connsiteY483" fmla="*/ 3754 h 10000"/>
                <a:gd name="connsiteX484" fmla="*/ 895 w 10000"/>
                <a:gd name="connsiteY484" fmla="*/ 3761 h 10000"/>
                <a:gd name="connsiteX485" fmla="*/ 895 w 10000"/>
                <a:gd name="connsiteY485" fmla="*/ 3781 h 10000"/>
                <a:gd name="connsiteX486" fmla="*/ 873 w 10000"/>
                <a:gd name="connsiteY486" fmla="*/ 3788 h 10000"/>
                <a:gd name="connsiteX487" fmla="*/ 873 w 10000"/>
                <a:gd name="connsiteY487" fmla="*/ 3808 h 10000"/>
                <a:gd name="connsiteX488" fmla="*/ 873 w 10000"/>
                <a:gd name="connsiteY488" fmla="*/ 3815 h 10000"/>
                <a:gd name="connsiteX489" fmla="*/ 895 w 10000"/>
                <a:gd name="connsiteY489" fmla="*/ 3835 h 10000"/>
                <a:gd name="connsiteX490" fmla="*/ 895 w 10000"/>
                <a:gd name="connsiteY490" fmla="*/ 3856 h 10000"/>
                <a:gd name="connsiteX491" fmla="*/ 895 w 10000"/>
                <a:gd name="connsiteY491" fmla="*/ 3862 h 10000"/>
                <a:gd name="connsiteX492" fmla="*/ 873 w 10000"/>
                <a:gd name="connsiteY492" fmla="*/ 3883 h 10000"/>
                <a:gd name="connsiteX493" fmla="*/ 829 w 10000"/>
                <a:gd name="connsiteY493" fmla="*/ 3889 h 10000"/>
                <a:gd name="connsiteX494" fmla="*/ 774 w 10000"/>
                <a:gd name="connsiteY494" fmla="*/ 3903 h 10000"/>
                <a:gd name="connsiteX495" fmla="*/ 730 w 10000"/>
                <a:gd name="connsiteY495" fmla="*/ 3916 h 10000"/>
                <a:gd name="connsiteX496" fmla="*/ 674 w 10000"/>
                <a:gd name="connsiteY496" fmla="*/ 3937 h 10000"/>
                <a:gd name="connsiteX497" fmla="*/ 620 w 10000"/>
                <a:gd name="connsiteY497" fmla="*/ 3957 h 10000"/>
                <a:gd name="connsiteX498" fmla="*/ 597 w 10000"/>
                <a:gd name="connsiteY498" fmla="*/ 3984 h 10000"/>
                <a:gd name="connsiteX499" fmla="*/ 563 w 10000"/>
                <a:gd name="connsiteY499" fmla="*/ 4018 h 10000"/>
                <a:gd name="connsiteX500" fmla="*/ 530 w 10000"/>
                <a:gd name="connsiteY500" fmla="*/ 4065 h 10000"/>
                <a:gd name="connsiteX501" fmla="*/ 553 w 10000"/>
                <a:gd name="connsiteY501" fmla="*/ 4092 h 10000"/>
                <a:gd name="connsiteX502" fmla="*/ 553 w 10000"/>
                <a:gd name="connsiteY502" fmla="*/ 4119 h 10000"/>
                <a:gd name="connsiteX503" fmla="*/ 563 w 10000"/>
                <a:gd name="connsiteY503" fmla="*/ 4146 h 10000"/>
                <a:gd name="connsiteX504" fmla="*/ 574 w 10000"/>
                <a:gd name="connsiteY504" fmla="*/ 4166 h 10000"/>
                <a:gd name="connsiteX505" fmla="*/ 2486 w 10000"/>
                <a:gd name="connsiteY505" fmla="*/ 6556 h 10000"/>
                <a:gd name="connsiteX506" fmla="*/ 2608 w 10000"/>
                <a:gd name="connsiteY506" fmla="*/ 6563 h 10000"/>
                <a:gd name="connsiteX507" fmla="*/ 2740 w 10000"/>
                <a:gd name="connsiteY507" fmla="*/ 6570 h 10000"/>
                <a:gd name="connsiteX508" fmla="*/ 2862 w 10000"/>
                <a:gd name="connsiteY508" fmla="*/ 6570 h 10000"/>
                <a:gd name="connsiteX509" fmla="*/ 2984 w 10000"/>
                <a:gd name="connsiteY509" fmla="*/ 6563 h 10000"/>
                <a:gd name="connsiteX510" fmla="*/ 2984 w 10000"/>
                <a:gd name="connsiteY510" fmla="*/ 6590 h 10000"/>
                <a:gd name="connsiteX511" fmla="*/ 2961 w 10000"/>
                <a:gd name="connsiteY511" fmla="*/ 6624 h 10000"/>
                <a:gd name="connsiteX512" fmla="*/ 2961 w 10000"/>
                <a:gd name="connsiteY512" fmla="*/ 6651 h 10000"/>
                <a:gd name="connsiteX513" fmla="*/ 2961 w 10000"/>
                <a:gd name="connsiteY513" fmla="*/ 6678 h 10000"/>
                <a:gd name="connsiteX514" fmla="*/ 2949 w 10000"/>
                <a:gd name="connsiteY514" fmla="*/ 6712 h 10000"/>
                <a:gd name="connsiteX515" fmla="*/ 2949 w 10000"/>
                <a:gd name="connsiteY515" fmla="*/ 6739 h 10000"/>
                <a:gd name="connsiteX516" fmla="*/ 2939 w 10000"/>
                <a:gd name="connsiteY516" fmla="*/ 6766 h 10000"/>
                <a:gd name="connsiteX517" fmla="*/ 2939 w 10000"/>
                <a:gd name="connsiteY517" fmla="*/ 6793 h 10000"/>
                <a:gd name="connsiteX518" fmla="*/ 2906 w 10000"/>
                <a:gd name="connsiteY518" fmla="*/ 6989 h 10000"/>
                <a:gd name="connsiteX519" fmla="*/ 2906 w 10000"/>
                <a:gd name="connsiteY519" fmla="*/ 7184 h 10000"/>
                <a:gd name="connsiteX520" fmla="*/ 2916 w 10000"/>
                <a:gd name="connsiteY520" fmla="*/ 7380 h 10000"/>
                <a:gd name="connsiteX521" fmla="*/ 2949 w 10000"/>
                <a:gd name="connsiteY521" fmla="*/ 7576 h 10000"/>
                <a:gd name="connsiteX522" fmla="*/ 2995 w 10000"/>
                <a:gd name="connsiteY522" fmla="*/ 7765 h 10000"/>
                <a:gd name="connsiteX523" fmla="*/ 3061 w 10000"/>
                <a:gd name="connsiteY523" fmla="*/ 7968 h 10000"/>
                <a:gd name="connsiteX524" fmla="*/ 3128 w 10000"/>
                <a:gd name="connsiteY524" fmla="*/ 8157 h 10000"/>
                <a:gd name="connsiteX525" fmla="*/ 3204 w 10000"/>
                <a:gd name="connsiteY525" fmla="*/ 8339 h 10000"/>
                <a:gd name="connsiteX526" fmla="*/ 3502 w 10000"/>
                <a:gd name="connsiteY526" fmla="*/ 8852 h 10000"/>
                <a:gd name="connsiteX527" fmla="*/ 3073 w 10000"/>
                <a:gd name="connsiteY527" fmla="*/ 8832 h 10000"/>
                <a:gd name="connsiteX528" fmla="*/ 2619 w 10000"/>
                <a:gd name="connsiteY528" fmla="*/ 8832 h 10000"/>
                <a:gd name="connsiteX529" fmla="*/ 2399 w 10000"/>
                <a:gd name="connsiteY529" fmla="*/ 8832 h 10000"/>
                <a:gd name="connsiteX530" fmla="*/ 2178 w 10000"/>
                <a:gd name="connsiteY530" fmla="*/ 8845 h 10000"/>
                <a:gd name="connsiteX531" fmla="*/ 1956 w 10000"/>
                <a:gd name="connsiteY531" fmla="*/ 8859 h 10000"/>
                <a:gd name="connsiteX532" fmla="*/ 1723 w 10000"/>
                <a:gd name="connsiteY532" fmla="*/ 8879 h 10000"/>
                <a:gd name="connsiteX533" fmla="*/ 1514 w 10000"/>
                <a:gd name="connsiteY533" fmla="*/ 8906 h 10000"/>
                <a:gd name="connsiteX534" fmla="*/ 1293 w 10000"/>
                <a:gd name="connsiteY534" fmla="*/ 8933 h 10000"/>
                <a:gd name="connsiteX535" fmla="*/ 1083 w 10000"/>
                <a:gd name="connsiteY535" fmla="*/ 8967 h 10000"/>
                <a:gd name="connsiteX536" fmla="*/ 873 w 10000"/>
                <a:gd name="connsiteY536" fmla="*/ 9014 h 10000"/>
                <a:gd name="connsiteX537" fmla="*/ 685 w 10000"/>
                <a:gd name="connsiteY537" fmla="*/ 9068 h 10000"/>
                <a:gd name="connsiteX538" fmla="*/ 486 w 10000"/>
                <a:gd name="connsiteY538" fmla="*/ 9136 h 10000"/>
                <a:gd name="connsiteX539" fmla="*/ 299 w 10000"/>
                <a:gd name="connsiteY539" fmla="*/ 9196 h 10000"/>
                <a:gd name="connsiteX540" fmla="*/ 122 w 10000"/>
                <a:gd name="connsiteY540" fmla="*/ 9278 h 10000"/>
                <a:gd name="connsiteX541" fmla="*/ 87 w 10000"/>
                <a:gd name="connsiteY541" fmla="*/ 9305 h 10000"/>
                <a:gd name="connsiteX542" fmla="*/ 66 w 10000"/>
                <a:gd name="connsiteY542" fmla="*/ 9332 h 10000"/>
                <a:gd name="connsiteX543" fmla="*/ 44 w 10000"/>
                <a:gd name="connsiteY543" fmla="*/ 9359 h 10000"/>
                <a:gd name="connsiteX544" fmla="*/ 22 w 10000"/>
                <a:gd name="connsiteY544" fmla="*/ 9392 h 10000"/>
                <a:gd name="connsiteX545" fmla="*/ 11 w 10000"/>
                <a:gd name="connsiteY545" fmla="*/ 9419 h 10000"/>
                <a:gd name="connsiteX546" fmla="*/ 0 w 10000"/>
                <a:gd name="connsiteY546" fmla="*/ 9446 h 10000"/>
                <a:gd name="connsiteX547" fmla="*/ 0 w 10000"/>
                <a:gd name="connsiteY547" fmla="*/ 9473 h 10000"/>
                <a:gd name="connsiteX548" fmla="*/ 0 w 10000"/>
                <a:gd name="connsiteY548" fmla="*/ 9500 h 10000"/>
                <a:gd name="connsiteX549" fmla="*/ 178 w 10000"/>
                <a:gd name="connsiteY549" fmla="*/ 9534 h 10000"/>
                <a:gd name="connsiteX550" fmla="*/ 355 w 10000"/>
                <a:gd name="connsiteY550" fmla="*/ 9554 h 10000"/>
                <a:gd name="connsiteX551" fmla="*/ 530 w 10000"/>
                <a:gd name="connsiteY551" fmla="*/ 9581 h 10000"/>
                <a:gd name="connsiteX552" fmla="*/ 718 w 10000"/>
                <a:gd name="connsiteY552" fmla="*/ 9588 h 10000"/>
                <a:gd name="connsiteX553" fmla="*/ 1083 w 10000"/>
                <a:gd name="connsiteY553" fmla="*/ 9602 h 10000"/>
                <a:gd name="connsiteX554" fmla="*/ 1459 w 10000"/>
                <a:gd name="connsiteY554" fmla="*/ 9588 h 10000"/>
                <a:gd name="connsiteX555" fmla="*/ 1834 w 10000"/>
                <a:gd name="connsiteY555" fmla="*/ 9575 h 10000"/>
                <a:gd name="connsiteX556" fmla="*/ 2210 w 10000"/>
                <a:gd name="connsiteY556" fmla="*/ 9561 h 10000"/>
                <a:gd name="connsiteX557" fmla="*/ 2575 w 10000"/>
                <a:gd name="connsiteY557" fmla="*/ 9554 h 10000"/>
                <a:gd name="connsiteX558" fmla="*/ 2949 w 10000"/>
                <a:gd name="connsiteY558" fmla="*/ 9561 h 10000"/>
                <a:gd name="connsiteX559" fmla="*/ 2949 w 10000"/>
                <a:gd name="connsiteY559" fmla="*/ 9581 h 10000"/>
                <a:gd name="connsiteX560" fmla="*/ 2961 w 10000"/>
                <a:gd name="connsiteY560" fmla="*/ 9602 h 10000"/>
                <a:gd name="connsiteX561" fmla="*/ 2961 w 10000"/>
                <a:gd name="connsiteY561" fmla="*/ 9615 h 10000"/>
                <a:gd name="connsiteX562" fmla="*/ 2961 w 10000"/>
                <a:gd name="connsiteY562" fmla="*/ 9635 h 10000"/>
                <a:gd name="connsiteX563" fmla="*/ 2984 w 10000"/>
                <a:gd name="connsiteY563" fmla="*/ 9662 h 10000"/>
                <a:gd name="connsiteX564" fmla="*/ 2995 w 10000"/>
                <a:gd name="connsiteY564" fmla="*/ 9683 h 10000"/>
                <a:gd name="connsiteX565" fmla="*/ 2995 w 10000"/>
                <a:gd name="connsiteY565" fmla="*/ 9696 h 10000"/>
                <a:gd name="connsiteX566" fmla="*/ 3017 w 10000"/>
                <a:gd name="connsiteY566" fmla="*/ 9716 h 10000"/>
                <a:gd name="connsiteX567" fmla="*/ 3040 w 10000"/>
                <a:gd name="connsiteY567" fmla="*/ 9743 h 10000"/>
                <a:gd name="connsiteX568" fmla="*/ 3073 w 10000"/>
                <a:gd name="connsiteY568" fmla="*/ 9764 h 10000"/>
                <a:gd name="connsiteX569" fmla="*/ 3106 w 10000"/>
                <a:gd name="connsiteY569" fmla="*/ 9784 h 10000"/>
                <a:gd name="connsiteX570" fmla="*/ 3128 w 10000"/>
                <a:gd name="connsiteY570" fmla="*/ 9797 h 10000"/>
                <a:gd name="connsiteX571" fmla="*/ 3171 w 10000"/>
                <a:gd name="connsiteY571" fmla="*/ 9818 h 10000"/>
                <a:gd name="connsiteX572" fmla="*/ 3204 w 10000"/>
                <a:gd name="connsiteY572" fmla="*/ 9838 h 10000"/>
                <a:gd name="connsiteX573" fmla="*/ 3248 w 10000"/>
                <a:gd name="connsiteY573" fmla="*/ 9845 h 10000"/>
                <a:gd name="connsiteX574" fmla="*/ 3282 w 10000"/>
                <a:gd name="connsiteY574" fmla="*/ 9865 h 10000"/>
                <a:gd name="connsiteX575" fmla="*/ 3315 w 10000"/>
                <a:gd name="connsiteY575" fmla="*/ 9865 h 10000"/>
                <a:gd name="connsiteX576" fmla="*/ 3326 w 10000"/>
                <a:gd name="connsiteY576" fmla="*/ 9872 h 10000"/>
                <a:gd name="connsiteX577" fmla="*/ 3338 w 10000"/>
                <a:gd name="connsiteY577" fmla="*/ 9872 h 10000"/>
                <a:gd name="connsiteX578" fmla="*/ 3359 w 10000"/>
                <a:gd name="connsiteY578" fmla="*/ 9872 h 10000"/>
                <a:gd name="connsiteX579" fmla="*/ 3371 w 10000"/>
                <a:gd name="connsiteY579" fmla="*/ 9872 h 10000"/>
                <a:gd name="connsiteX580" fmla="*/ 3382 w 10000"/>
                <a:gd name="connsiteY580" fmla="*/ 9872 h 10000"/>
                <a:gd name="connsiteX581" fmla="*/ 3404 w 10000"/>
                <a:gd name="connsiteY581" fmla="*/ 9872 h 10000"/>
                <a:gd name="connsiteX582" fmla="*/ 3415 w 10000"/>
                <a:gd name="connsiteY582" fmla="*/ 9872 h 10000"/>
                <a:gd name="connsiteX583" fmla="*/ 3448 w 10000"/>
                <a:gd name="connsiteY583" fmla="*/ 9892 h 10000"/>
                <a:gd name="connsiteX584" fmla="*/ 3469 w 10000"/>
                <a:gd name="connsiteY584" fmla="*/ 9899 h 10000"/>
                <a:gd name="connsiteX585" fmla="*/ 3502 w 10000"/>
                <a:gd name="connsiteY585" fmla="*/ 9905 h 10000"/>
                <a:gd name="connsiteX586" fmla="*/ 3536 w 10000"/>
                <a:gd name="connsiteY586" fmla="*/ 9905 h 10000"/>
                <a:gd name="connsiteX587" fmla="*/ 3580 w 10000"/>
                <a:gd name="connsiteY587" fmla="*/ 9905 h 10000"/>
                <a:gd name="connsiteX588" fmla="*/ 3613 w 10000"/>
                <a:gd name="connsiteY588" fmla="*/ 9919 h 10000"/>
                <a:gd name="connsiteX589" fmla="*/ 3657 w 10000"/>
                <a:gd name="connsiteY589" fmla="*/ 9926 h 10000"/>
                <a:gd name="connsiteX590" fmla="*/ 3669 w 10000"/>
                <a:gd name="connsiteY590" fmla="*/ 9946 h 10000"/>
                <a:gd name="connsiteX591" fmla="*/ 3746 w 10000"/>
                <a:gd name="connsiteY591" fmla="*/ 9953 h 10000"/>
                <a:gd name="connsiteX592" fmla="*/ 3801 w 10000"/>
                <a:gd name="connsiteY592" fmla="*/ 9966 h 10000"/>
                <a:gd name="connsiteX593" fmla="*/ 3878 w 10000"/>
                <a:gd name="connsiteY593" fmla="*/ 9973 h 10000"/>
                <a:gd name="connsiteX594" fmla="*/ 3934 w 10000"/>
                <a:gd name="connsiteY594" fmla="*/ 9973 h 10000"/>
                <a:gd name="connsiteX595" fmla="*/ 4012 w 10000"/>
                <a:gd name="connsiteY595" fmla="*/ 9980 h 10000"/>
                <a:gd name="connsiteX596" fmla="*/ 4089 w 10000"/>
                <a:gd name="connsiteY596" fmla="*/ 9993 h 10000"/>
                <a:gd name="connsiteX597" fmla="*/ 4144 w 10000"/>
                <a:gd name="connsiteY597" fmla="*/ 9993 h 10000"/>
                <a:gd name="connsiteX598" fmla="*/ 4221 w 10000"/>
                <a:gd name="connsiteY59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38 w 10000"/>
                <a:gd name="connsiteY472" fmla="*/ 3700 h 10000"/>
                <a:gd name="connsiteX473" fmla="*/ 1238 w 10000"/>
                <a:gd name="connsiteY473" fmla="*/ 3720 h 10000"/>
                <a:gd name="connsiteX474" fmla="*/ 1216 w 10000"/>
                <a:gd name="connsiteY474" fmla="*/ 3734 h 10000"/>
                <a:gd name="connsiteX475" fmla="*/ 1216 w 10000"/>
                <a:gd name="connsiteY475" fmla="*/ 3754 h 10000"/>
                <a:gd name="connsiteX476" fmla="*/ 1194 w 10000"/>
                <a:gd name="connsiteY476" fmla="*/ 3747 h 10000"/>
                <a:gd name="connsiteX477" fmla="*/ 1150 w 10000"/>
                <a:gd name="connsiteY477" fmla="*/ 3747 h 10000"/>
                <a:gd name="connsiteX478" fmla="*/ 1106 w 10000"/>
                <a:gd name="connsiteY478" fmla="*/ 3734 h 10000"/>
                <a:gd name="connsiteX479" fmla="*/ 1072 w 10000"/>
                <a:gd name="connsiteY479" fmla="*/ 3734 h 10000"/>
                <a:gd name="connsiteX480" fmla="*/ 1028 w 10000"/>
                <a:gd name="connsiteY480" fmla="*/ 3734 h 10000"/>
                <a:gd name="connsiteX481" fmla="*/ 983 w 10000"/>
                <a:gd name="connsiteY481" fmla="*/ 3734 h 10000"/>
                <a:gd name="connsiteX482" fmla="*/ 939 w 10000"/>
                <a:gd name="connsiteY482" fmla="*/ 3754 h 10000"/>
                <a:gd name="connsiteX483" fmla="*/ 895 w 10000"/>
                <a:gd name="connsiteY483" fmla="*/ 3761 h 10000"/>
                <a:gd name="connsiteX484" fmla="*/ 895 w 10000"/>
                <a:gd name="connsiteY484" fmla="*/ 3781 h 10000"/>
                <a:gd name="connsiteX485" fmla="*/ 873 w 10000"/>
                <a:gd name="connsiteY485" fmla="*/ 3788 h 10000"/>
                <a:gd name="connsiteX486" fmla="*/ 873 w 10000"/>
                <a:gd name="connsiteY486" fmla="*/ 3808 h 10000"/>
                <a:gd name="connsiteX487" fmla="*/ 873 w 10000"/>
                <a:gd name="connsiteY487" fmla="*/ 3815 h 10000"/>
                <a:gd name="connsiteX488" fmla="*/ 895 w 10000"/>
                <a:gd name="connsiteY488" fmla="*/ 3835 h 10000"/>
                <a:gd name="connsiteX489" fmla="*/ 895 w 10000"/>
                <a:gd name="connsiteY489" fmla="*/ 3856 h 10000"/>
                <a:gd name="connsiteX490" fmla="*/ 895 w 10000"/>
                <a:gd name="connsiteY490" fmla="*/ 3862 h 10000"/>
                <a:gd name="connsiteX491" fmla="*/ 873 w 10000"/>
                <a:gd name="connsiteY491" fmla="*/ 3883 h 10000"/>
                <a:gd name="connsiteX492" fmla="*/ 829 w 10000"/>
                <a:gd name="connsiteY492" fmla="*/ 3889 h 10000"/>
                <a:gd name="connsiteX493" fmla="*/ 774 w 10000"/>
                <a:gd name="connsiteY493" fmla="*/ 3903 h 10000"/>
                <a:gd name="connsiteX494" fmla="*/ 730 w 10000"/>
                <a:gd name="connsiteY494" fmla="*/ 3916 h 10000"/>
                <a:gd name="connsiteX495" fmla="*/ 674 w 10000"/>
                <a:gd name="connsiteY495" fmla="*/ 3937 h 10000"/>
                <a:gd name="connsiteX496" fmla="*/ 620 w 10000"/>
                <a:gd name="connsiteY496" fmla="*/ 3957 h 10000"/>
                <a:gd name="connsiteX497" fmla="*/ 597 w 10000"/>
                <a:gd name="connsiteY497" fmla="*/ 3984 h 10000"/>
                <a:gd name="connsiteX498" fmla="*/ 563 w 10000"/>
                <a:gd name="connsiteY498" fmla="*/ 4018 h 10000"/>
                <a:gd name="connsiteX499" fmla="*/ 530 w 10000"/>
                <a:gd name="connsiteY499" fmla="*/ 4065 h 10000"/>
                <a:gd name="connsiteX500" fmla="*/ 553 w 10000"/>
                <a:gd name="connsiteY500" fmla="*/ 4092 h 10000"/>
                <a:gd name="connsiteX501" fmla="*/ 553 w 10000"/>
                <a:gd name="connsiteY501" fmla="*/ 4119 h 10000"/>
                <a:gd name="connsiteX502" fmla="*/ 563 w 10000"/>
                <a:gd name="connsiteY502" fmla="*/ 4146 h 10000"/>
                <a:gd name="connsiteX503" fmla="*/ 574 w 10000"/>
                <a:gd name="connsiteY503" fmla="*/ 4166 h 10000"/>
                <a:gd name="connsiteX504" fmla="*/ 2486 w 10000"/>
                <a:gd name="connsiteY504" fmla="*/ 6556 h 10000"/>
                <a:gd name="connsiteX505" fmla="*/ 2608 w 10000"/>
                <a:gd name="connsiteY505" fmla="*/ 6563 h 10000"/>
                <a:gd name="connsiteX506" fmla="*/ 2740 w 10000"/>
                <a:gd name="connsiteY506" fmla="*/ 6570 h 10000"/>
                <a:gd name="connsiteX507" fmla="*/ 2862 w 10000"/>
                <a:gd name="connsiteY507" fmla="*/ 6570 h 10000"/>
                <a:gd name="connsiteX508" fmla="*/ 2984 w 10000"/>
                <a:gd name="connsiteY508" fmla="*/ 6563 h 10000"/>
                <a:gd name="connsiteX509" fmla="*/ 2984 w 10000"/>
                <a:gd name="connsiteY509" fmla="*/ 6590 h 10000"/>
                <a:gd name="connsiteX510" fmla="*/ 2961 w 10000"/>
                <a:gd name="connsiteY510" fmla="*/ 6624 h 10000"/>
                <a:gd name="connsiteX511" fmla="*/ 2961 w 10000"/>
                <a:gd name="connsiteY511" fmla="*/ 6651 h 10000"/>
                <a:gd name="connsiteX512" fmla="*/ 2961 w 10000"/>
                <a:gd name="connsiteY512" fmla="*/ 6678 h 10000"/>
                <a:gd name="connsiteX513" fmla="*/ 2949 w 10000"/>
                <a:gd name="connsiteY513" fmla="*/ 6712 h 10000"/>
                <a:gd name="connsiteX514" fmla="*/ 2949 w 10000"/>
                <a:gd name="connsiteY514" fmla="*/ 6739 h 10000"/>
                <a:gd name="connsiteX515" fmla="*/ 2939 w 10000"/>
                <a:gd name="connsiteY515" fmla="*/ 6766 h 10000"/>
                <a:gd name="connsiteX516" fmla="*/ 2939 w 10000"/>
                <a:gd name="connsiteY516" fmla="*/ 6793 h 10000"/>
                <a:gd name="connsiteX517" fmla="*/ 2906 w 10000"/>
                <a:gd name="connsiteY517" fmla="*/ 6989 h 10000"/>
                <a:gd name="connsiteX518" fmla="*/ 2906 w 10000"/>
                <a:gd name="connsiteY518" fmla="*/ 7184 h 10000"/>
                <a:gd name="connsiteX519" fmla="*/ 2916 w 10000"/>
                <a:gd name="connsiteY519" fmla="*/ 7380 h 10000"/>
                <a:gd name="connsiteX520" fmla="*/ 2949 w 10000"/>
                <a:gd name="connsiteY520" fmla="*/ 7576 h 10000"/>
                <a:gd name="connsiteX521" fmla="*/ 2995 w 10000"/>
                <a:gd name="connsiteY521" fmla="*/ 7765 h 10000"/>
                <a:gd name="connsiteX522" fmla="*/ 3061 w 10000"/>
                <a:gd name="connsiteY522" fmla="*/ 7968 h 10000"/>
                <a:gd name="connsiteX523" fmla="*/ 3128 w 10000"/>
                <a:gd name="connsiteY523" fmla="*/ 8157 h 10000"/>
                <a:gd name="connsiteX524" fmla="*/ 3204 w 10000"/>
                <a:gd name="connsiteY524" fmla="*/ 8339 h 10000"/>
                <a:gd name="connsiteX525" fmla="*/ 3502 w 10000"/>
                <a:gd name="connsiteY525" fmla="*/ 8852 h 10000"/>
                <a:gd name="connsiteX526" fmla="*/ 3073 w 10000"/>
                <a:gd name="connsiteY526" fmla="*/ 8832 h 10000"/>
                <a:gd name="connsiteX527" fmla="*/ 2619 w 10000"/>
                <a:gd name="connsiteY527" fmla="*/ 8832 h 10000"/>
                <a:gd name="connsiteX528" fmla="*/ 2399 w 10000"/>
                <a:gd name="connsiteY528" fmla="*/ 8832 h 10000"/>
                <a:gd name="connsiteX529" fmla="*/ 2178 w 10000"/>
                <a:gd name="connsiteY529" fmla="*/ 8845 h 10000"/>
                <a:gd name="connsiteX530" fmla="*/ 1956 w 10000"/>
                <a:gd name="connsiteY530" fmla="*/ 8859 h 10000"/>
                <a:gd name="connsiteX531" fmla="*/ 1723 w 10000"/>
                <a:gd name="connsiteY531" fmla="*/ 8879 h 10000"/>
                <a:gd name="connsiteX532" fmla="*/ 1514 w 10000"/>
                <a:gd name="connsiteY532" fmla="*/ 8906 h 10000"/>
                <a:gd name="connsiteX533" fmla="*/ 1293 w 10000"/>
                <a:gd name="connsiteY533" fmla="*/ 8933 h 10000"/>
                <a:gd name="connsiteX534" fmla="*/ 1083 w 10000"/>
                <a:gd name="connsiteY534" fmla="*/ 8967 h 10000"/>
                <a:gd name="connsiteX535" fmla="*/ 873 w 10000"/>
                <a:gd name="connsiteY535" fmla="*/ 9014 h 10000"/>
                <a:gd name="connsiteX536" fmla="*/ 685 w 10000"/>
                <a:gd name="connsiteY536" fmla="*/ 9068 h 10000"/>
                <a:gd name="connsiteX537" fmla="*/ 486 w 10000"/>
                <a:gd name="connsiteY537" fmla="*/ 9136 h 10000"/>
                <a:gd name="connsiteX538" fmla="*/ 299 w 10000"/>
                <a:gd name="connsiteY538" fmla="*/ 9196 h 10000"/>
                <a:gd name="connsiteX539" fmla="*/ 122 w 10000"/>
                <a:gd name="connsiteY539" fmla="*/ 9278 h 10000"/>
                <a:gd name="connsiteX540" fmla="*/ 87 w 10000"/>
                <a:gd name="connsiteY540" fmla="*/ 9305 h 10000"/>
                <a:gd name="connsiteX541" fmla="*/ 66 w 10000"/>
                <a:gd name="connsiteY541" fmla="*/ 9332 h 10000"/>
                <a:gd name="connsiteX542" fmla="*/ 44 w 10000"/>
                <a:gd name="connsiteY542" fmla="*/ 9359 h 10000"/>
                <a:gd name="connsiteX543" fmla="*/ 22 w 10000"/>
                <a:gd name="connsiteY543" fmla="*/ 9392 h 10000"/>
                <a:gd name="connsiteX544" fmla="*/ 11 w 10000"/>
                <a:gd name="connsiteY544" fmla="*/ 9419 h 10000"/>
                <a:gd name="connsiteX545" fmla="*/ 0 w 10000"/>
                <a:gd name="connsiteY545" fmla="*/ 9446 h 10000"/>
                <a:gd name="connsiteX546" fmla="*/ 0 w 10000"/>
                <a:gd name="connsiteY546" fmla="*/ 9473 h 10000"/>
                <a:gd name="connsiteX547" fmla="*/ 0 w 10000"/>
                <a:gd name="connsiteY547" fmla="*/ 9500 h 10000"/>
                <a:gd name="connsiteX548" fmla="*/ 178 w 10000"/>
                <a:gd name="connsiteY548" fmla="*/ 9534 h 10000"/>
                <a:gd name="connsiteX549" fmla="*/ 355 w 10000"/>
                <a:gd name="connsiteY549" fmla="*/ 9554 h 10000"/>
                <a:gd name="connsiteX550" fmla="*/ 530 w 10000"/>
                <a:gd name="connsiteY550" fmla="*/ 9581 h 10000"/>
                <a:gd name="connsiteX551" fmla="*/ 718 w 10000"/>
                <a:gd name="connsiteY551" fmla="*/ 9588 h 10000"/>
                <a:gd name="connsiteX552" fmla="*/ 1083 w 10000"/>
                <a:gd name="connsiteY552" fmla="*/ 9602 h 10000"/>
                <a:gd name="connsiteX553" fmla="*/ 1459 w 10000"/>
                <a:gd name="connsiteY553" fmla="*/ 9588 h 10000"/>
                <a:gd name="connsiteX554" fmla="*/ 1834 w 10000"/>
                <a:gd name="connsiteY554" fmla="*/ 9575 h 10000"/>
                <a:gd name="connsiteX555" fmla="*/ 2210 w 10000"/>
                <a:gd name="connsiteY555" fmla="*/ 9561 h 10000"/>
                <a:gd name="connsiteX556" fmla="*/ 2575 w 10000"/>
                <a:gd name="connsiteY556" fmla="*/ 9554 h 10000"/>
                <a:gd name="connsiteX557" fmla="*/ 2949 w 10000"/>
                <a:gd name="connsiteY557" fmla="*/ 9561 h 10000"/>
                <a:gd name="connsiteX558" fmla="*/ 2949 w 10000"/>
                <a:gd name="connsiteY558" fmla="*/ 9581 h 10000"/>
                <a:gd name="connsiteX559" fmla="*/ 2961 w 10000"/>
                <a:gd name="connsiteY559" fmla="*/ 9602 h 10000"/>
                <a:gd name="connsiteX560" fmla="*/ 2961 w 10000"/>
                <a:gd name="connsiteY560" fmla="*/ 9615 h 10000"/>
                <a:gd name="connsiteX561" fmla="*/ 2961 w 10000"/>
                <a:gd name="connsiteY561" fmla="*/ 9635 h 10000"/>
                <a:gd name="connsiteX562" fmla="*/ 2984 w 10000"/>
                <a:gd name="connsiteY562" fmla="*/ 9662 h 10000"/>
                <a:gd name="connsiteX563" fmla="*/ 2995 w 10000"/>
                <a:gd name="connsiteY563" fmla="*/ 9683 h 10000"/>
                <a:gd name="connsiteX564" fmla="*/ 2995 w 10000"/>
                <a:gd name="connsiteY564" fmla="*/ 9696 h 10000"/>
                <a:gd name="connsiteX565" fmla="*/ 3017 w 10000"/>
                <a:gd name="connsiteY565" fmla="*/ 9716 h 10000"/>
                <a:gd name="connsiteX566" fmla="*/ 3040 w 10000"/>
                <a:gd name="connsiteY566" fmla="*/ 9743 h 10000"/>
                <a:gd name="connsiteX567" fmla="*/ 3073 w 10000"/>
                <a:gd name="connsiteY567" fmla="*/ 9764 h 10000"/>
                <a:gd name="connsiteX568" fmla="*/ 3106 w 10000"/>
                <a:gd name="connsiteY568" fmla="*/ 9784 h 10000"/>
                <a:gd name="connsiteX569" fmla="*/ 3128 w 10000"/>
                <a:gd name="connsiteY569" fmla="*/ 9797 h 10000"/>
                <a:gd name="connsiteX570" fmla="*/ 3171 w 10000"/>
                <a:gd name="connsiteY570" fmla="*/ 9818 h 10000"/>
                <a:gd name="connsiteX571" fmla="*/ 3204 w 10000"/>
                <a:gd name="connsiteY571" fmla="*/ 9838 h 10000"/>
                <a:gd name="connsiteX572" fmla="*/ 3248 w 10000"/>
                <a:gd name="connsiteY572" fmla="*/ 9845 h 10000"/>
                <a:gd name="connsiteX573" fmla="*/ 3282 w 10000"/>
                <a:gd name="connsiteY573" fmla="*/ 9865 h 10000"/>
                <a:gd name="connsiteX574" fmla="*/ 3315 w 10000"/>
                <a:gd name="connsiteY574" fmla="*/ 9865 h 10000"/>
                <a:gd name="connsiteX575" fmla="*/ 3326 w 10000"/>
                <a:gd name="connsiteY575" fmla="*/ 9872 h 10000"/>
                <a:gd name="connsiteX576" fmla="*/ 3338 w 10000"/>
                <a:gd name="connsiteY576" fmla="*/ 9872 h 10000"/>
                <a:gd name="connsiteX577" fmla="*/ 3359 w 10000"/>
                <a:gd name="connsiteY577" fmla="*/ 9872 h 10000"/>
                <a:gd name="connsiteX578" fmla="*/ 3371 w 10000"/>
                <a:gd name="connsiteY578" fmla="*/ 9872 h 10000"/>
                <a:gd name="connsiteX579" fmla="*/ 3382 w 10000"/>
                <a:gd name="connsiteY579" fmla="*/ 9872 h 10000"/>
                <a:gd name="connsiteX580" fmla="*/ 3404 w 10000"/>
                <a:gd name="connsiteY580" fmla="*/ 9872 h 10000"/>
                <a:gd name="connsiteX581" fmla="*/ 3415 w 10000"/>
                <a:gd name="connsiteY581" fmla="*/ 9872 h 10000"/>
                <a:gd name="connsiteX582" fmla="*/ 3448 w 10000"/>
                <a:gd name="connsiteY582" fmla="*/ 9892 h 10000"/>
                <a:gd name="connsiteX583" fmla="*/ 3469 w 10000"/>
                <a:gd name="connsiteY583" fmla="*/ 9899 h 10000"/>
                <a:gd name="connsiteX584" fmla="*/ 3502 w 10000"/>
                <a:gd name="connsiteY584" fmla="*/ 9905 h 10000"/>
                <a:gd name="connsiteX585" fmla="*/ 3536 w 10000"/>
                <a:gd name="connsiteY585" fmla="*/ 9905 h 10000"/>
                <a:gd name="connsiteX586" fmla="*/ 3580 w 10000"/>
                <a:gd name="connsiteY586" fmla="*/ 9905 h 10000"/>
                <a:gd name="connsiteX587" fmla="*/ 3613 w 10000"/>
                <a:gd name="connsiteY587" fmla="*/ 9919 h 10000"/>
                <a:gd name="connsiteX588" fmla="*/ 3657 w 10000"/>
                <a:gd name="connsiteY588" fmla="*/ 9926 h 10000"/>
                <a:gd name="connsiteX589" fmla="*/ 3669 w 10000"/>
                <a:gd name="connsiteY589" fmla="*/ 9946 h 10000"/>
                <a:gd name="connsiteX590" fmla="*/ 3746 w 10000"/>
                <a:gd name="connsiteY590" fmla="*/ 9953 h 10000"/>
                <a:gd name="connsiteX591" fmla="*/ 3801 w 10000"/>
                <a:gd name="connsiteY591" fmla="*/ 9966 h 10000"/>
                <a:gd name="connsiteX592" fmla="*/ 3878 w 10000"/>
                <a:gd name="connsiteY592" fmla="*/ 9973 h 10000"/>
                <a:gd name="connsiteX593" fmla="*/ 3934 w 10000"/>
                <a:gd name="connsiteY593" fmla="*/ 9973 h 10000"/>
                <a:gd name="connsiteX594" fmla="*/ 4012 w 10000"/>
                <a:gd name="connsiteY594" fmla="*/ 9980 h 10000"/>
                <a:gd name="connsiteX595" fmla="*/ 4089 w 10000"/>
                <a:gd name="connsiteY595" fmla="*/ 9993 h 10000"/>
                <a:gd name="connsiteX596" fmla="*/ 4144 w 10000"/>
                <a:gd name="connsiteY596" fmla="*/ 9993 h 10000"/>
                <a:gd name="connsiteX597" fmla="*/ 4221 w 10000"/>
                <a:gd name="connsiteY59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38 w 10000"/>
                <a:gd name="connsiteY472" fmla="*/ 3700 h 10000"/>
                <a:gd name="connsiteX473" fmla="*/ 1216 w 10000"/>
                <a:gd name="connsiteY473" fmla="*/ 3734 h 10000"/>
                <a:gd name="connsiteX474" fmla="*/ 1216 w 10000"/>
                <a:gd name="connsiteY474" fmla="*/ 3754 h 10000"/>
                <a:gd name="connsiteX475" fmla="*/ 1194 w 10000"/>
                <a:gd name="connsiteY475" fmla="*/ 3747 h 10000"/>
                <a:gd name="connsiteX476" fmla="*/ 1150 w 10000"/>
                <a:gd name="connsiteY476" fmla="*/ 3747 h 10000"/>
                <a:gd name="connsiteX477" fmla="*/ 1106 w 10000"/>
                <a:gd name="connsiteY477" fmla="*/ 3734 h 10000"/>
                <a:gd name="connsiteX478" fmla="*/ 1072 w 10000"/>
                <a:gd name="connsiteY478" fmla="*/ 3734 h 10000"/>
                <a:gd name="connsiteX479" fmla="*/ 1028 w 10000"/>
                <a:gd name="connsiteY479" fmla="*/ 3734 h 10000"/>
                <a:gd name="connsiteX480" fmla="*/ 983 w 10000"/>
                <a:gd name="connsiteY480" fmla="*/ 3734 h 10000"/>
                <a:gd name="connsiteX481" fmla="*/ 939 w 10000"/>
                <a:gd name="connsiteY481" fmla="*/ 3754 h 10000"/>
                <a:gd name="connsiteX482" fmla="*/ 895 w 10000"/>
                <a:gd name="connsiteY482" fmla="*/ 3761 h 10000"/>
                <a:gd name="connsiteX483" fmla="*/ 895 w 10000"/>
                <a:gd name="connsiteY483" fmla="*/ 3781 h 10000"/>
                <a:gd name="connsiteX484" fmla="*/ 873 w 10000"/>
                <a:gd name="connsiteY484" fmla="*/ 3788 h 10000"/>
                <a:gd name="connsiteX485" fmla="*/ 873 w 10000"/>
                <a:gd name="connsiteY485" fmla="*/ 3808 h 10000"/>
                <a:gd name="connsiteX486" fmla="*/ 873 w 10000"/>
                <a:gd name="connsiteY486" fmla="*/ 3815 h 10000"/>
                <a:gd name="connsiteX487" fmla="*/ 895 w 10000"/>
                <a:gd name="connsiteY487" fmla="*/ 3835 h 10000"/>
                <a:gd name="connsiteX488" fmla="*/ 895 w 10000"/>
                <a:gd name="connsiteY488" fmla="*/ 3856 h 10000"/>
                <a:gd name="connsiteX489" fmla="*/ 895 w 10000"/>
                <a:gd name="connsiteY489" fmla="*/ 3862 h 10000"/>
                <a:gd name="connsiteX490" fmla="*/ 873 w 10000"/>
                <a:gd name="connsiteY490" fmla="*/ 3883 h 10000"/>
                <a:gd name="connsiteX491" fmla="*/ 829 w 10000"/>
                <a:gd name="connsiteY491" fmla="*/ 3889 h 10000"/>
                <a:gd name="connsiteX492" fmla="*/ 774 w 10000"/>
                <a:gd name="connsiteY492" fmla="*/ 3903 h 10000"/>
                <a:gd name="connsiteX493" fmla="*/ 730 w 10000"/>
                <a:gd name="connsiteY493" fmla="*/ 3916 h 10000"/>
                <a:gd name="connsiteX494" fmla="*/ 674 w 10000"/>
                <a:gd name="connsiteY494" fmla="*/ 3937 h 10000"/>
                <a:gd name="connsiteX495" fmla="*/ 620 w 10000"/>
                <a:gd name="connsiteY495" fmla="*/ 3957 h 10000"/>
                <a:gd name="connsiteX496" fmla="*/ 597 w 10000"/>
                <a:gd name="connsiteY496" fmla="*/ 3984 h 10000"/>
                <a:gd name="connsiteX497" fmla="*/ 563 w 10000"/>
                <a:gd name="connsiteY497" fmla="*/ 4018 h 10000"/>
                <a:gd name="connsiteX498" fmla="*/ 530 w 10000"/>
                <a:gd name="connsiteY498" fmla="*/ 4065 h 10000"/>
                <a:gd name="connsiteX499" fmla="*/ 553 w 10000"/>
                <a:gd name="connsiteY499" fmla="*/ 4092 h 10000"/>
                <a:gd name="connsiteX500" fmla="*/ 553 w 10000"/>
                <a:gd name="connsiteY500" fmla="*/ 4119 h 10000"/>
                <a:gd name="connsiteX501" fmla="*/ 563 w 10000"/>
                <a:gd name="connsiteY501" fmla="*/ 4146 h 10000"/>
                <a:gd name="connsiteX502" fmla="*/ 574 w 10000"/>
                <a:gd name="connsiteY502" fmla="*/ 4166 h 10000"/>
                <a:gd name="connsiteX503" fmla="*/ 2486 w 10000"/>
                <a:gd name="connsiteY503" fmla="*/ 6556 h 10000"/>
                <a:gd name="connsiteX504" fmla="*/ 2608 w 10000"/>
                <a:gd name="connsiteY504" fmla="*/ 6563 h 10000"/>
                <a:gd name="connsiteX505" fmla="*/ 2740 w 10000"/>
                <a:gd name="connsiteY505" fmla="*/ 6570 h 10000"/>
                <a:gd name="connsiteX506" fmla="*/ 2862 w 10000"/>
                <a:gd name="connsiteY506" fmla="*/ 6570 h 10000"/>
                <a:gd name="connsiteX507" fmla="*/ 2984 w 10000"/>
                <a:gd name="connsiteY507" fmla="*/ 6563 h 10000"/>
                <a:gd name="connsiteX508" fmla="*/ 2984 w 10000"/>
                <a:gd name="connsiteY508" fmla="*/ 6590 h 10000"/>
                <a:gd name="connsiteX509" fmla="*/ 2961 w 10000"/>
                <a:gd name="connsiteY509" fmla="*/ 6624 h 10000"/>
                <a:gd name="connsiteX510" fmla="*/ 2961 w 10000"/>
                <a:gd name="connsiteY510" fmla="*/ 6651 h 10000"/>
                <a:gd name="connsiteX511" fmla="*/ 2961 w 10000"/>
                <a:gd name="connsiteY511" fmla="*/ 6678 h 10000"/>
                <a:gd name="connsiteX512" fmla="*/ 2949 w 10000"/>
                <a:gd name="connsiteY512" fmla="*/ 6712 h 10000"/>
                <a:gd name="connsiteX513" fmla="*/ 2949 w 10000"/>
                <a:gd name="connsiteY513" fmla="*/ 6739 h 10000"/>
                <a:gd name="connsiteX514" fmla="*/ 2939 w 10000"/>
                <a:gd name="connsiteY514" fmla="*/ 6766 h 10000"/>
                <a:gd name="connsiteX515" fmla="*/ 2939 w 10000"/>
                <a:gd name="connsiteY515" fmla="*/ 6793 h 10000"/>
                <a:gd name="connsiteX516" fmla="*/ 2906 w 10000"/>
                <a:gd name="connsiteY516" fmla="*/ 6989 h 10000"/>
                <a:gd name="connsiteX517" fmla="*/ 2906 w 10000"/>
                <a:gd name="connsiteY517" fmla="*/ 7184 h 10000"/>
                <a:gd name="connsiteX518" fmla="*/ 2916 w 10000"/>
                <a:gd name="connsiteY518" fmla="*/ 7380 h 10000"/>
                <a:gd name="connsiteX519" fmla="*/ 2949 w 10000"/>
                <a:gd name="connsiteY519" fmla="*/ 7576 h 10000"/>
                <a:gd name="connsiteX520" fmla="*/ 2995 w 10000"/>
                <a:gd name="connsiteY520" fmla="*/ 7765 h 10000"/>
                <a:gd name="connsiteX521" fmla="*/ 3061 w 10000"/>
                <a:gd name="connsiteY521" fmla="*/ 7968 h 10000"/>
                <a:gd name="connsiteX522" fmla="*/ 3128 w 10000"/>
                <a:gd name="connsiteY522" fmla="*/ 8157 h 10000"/>
                <a:gd name="connsiteX523" fmla="*/ 3204 w 10000"/>
                <a:gd name="connsiteY523" fmla="*/ 8339 h 10000"/>
                <a:gd name="connsiteX524" fmla="*/ 3502 w 10000"/>
                <a:gd name="connsiteY524" fmla="*/ 8852 h 10000"/>
                <a:gd name="connsiteX525" fmla="*/ 3073 w 10000"/>
                <a:gd name="connsiteY525" fmla="*/ 8832 h 10000"/>
                <a:gd name="connsiteX526" fmla="*/ 2619 w 10000"/>
                <a:gd name="connsiteY526" fmla="*/ 8832 h 10000"/>
                <a:gd name="connsiteX527" fmla="*/ 2399 w 10000"/>
                <a:gd name="connsiteY527" fmla="*/ 8832 h 10000"/>
                <a:gd name="connsiteX528" fmla="*/ 2178 w 10000"/>
                <a:gd name="connsiteY528" fmla="*/ 8845 h 10000"/>
                <a:gd name="connsiteX529" fmla="*/ 1956 w 10000"/>
                <a:gd name="connsiteY529" fmla="*/ 8859 h 10000"/>
                <a:gd name="connsiteX530" fmla="*/ 1723 w 10000"/>
                <a:gd name="connsiteY530" fmla="*/ 8879 h 10000"/>
                <a:gd name="connsiteX531" fmla="*/ 1514 w 10000"/>
                <a:gd name="connsiteY531" fmla="*/ 8906 h 10000"/>
                <a:gd name="connsiteX532" fmla="*/ 1293 w 10000"/>
                <a:gd name="connsiteY532" fmla="*/ 8933 h 10000"/>
                <a:gd name="connsiteX533" fmla="*/ 1083 w 10000"/>
                <a:gd name="connsiteY533" fmla="*/ 8967 h 10000"/>
                <a:gd name="connsiteX534" fmla="*/ 873 w 10000"/>
                <a:gd name="connsiteY534" fmla="*/ 9014 h 10000"/>
                <a:gd name="connsiteX535" fmla="*/ 685 w 10000"/>
                <a:gd name="connsiteY535" fmla="*/ 9068 h 10000"/>
                <a:gd name="connsiteX536" fmla="*/ 486 w 10000"/>
                <a:gd name="connsiteY536" fmla="*/ 9136 h 10000"/>
                <a:gd name="connsiteX537" fmla="*/ 299 w 10000"/>
                <a:gd name="connsiteY537" fmla="*/ 9196 h 10000"/>
                <a:gd name="connsiteX538" fmla="*/ 122 w 10000"/>
                <a:gd name="connsiteY538" fmla="*/ 9278 h 10000"/>
                <a:gd name="connsiteX539" fmla="*/ 87 w 10000"/>
                <a:gd name="connsiteY539" fmla="*/ 9305 h 10000"/>
                <a:gd name="connsiteX540" fmla="*/ 66 w 10000"/>
                <a:gd name="connsiteY540" fmla="*/ 9332 h 10000"/>
                <a:gd name="connsiteX541" fmla="*/ 44 w 10000"/>
                <a:gd name="connsiteY541" fmla="*/ 9359 h 10000"/>
                <a:gd name="connsiteX542" fmla="*/ 22 w 10000"/>
                <a:gd name="connsiteY542" fmla="*/ 9392 h 10000"/>
                <a:gd name="connsiteX543" fmla="*/ 11 w 10000"/>
                <a:gd name="connsiteY543" fmla="*/ 9419 h 10000"/>
                <a:gd name="connsiteX544" fmla="*/ 0 w 10000"/>
                <a:gd name="connsiteY544" fmla="*/ 9446 h 10000"/>
                <a:gd name="connsiteX545" fmla="*/ 0 w 10000"/>
                <a:gd name="connsiteY545" fmla="*/ 9473 h 10000"/>
                <a:gd name="connsiteX546" fmla="*/ 0 w 10000"/>
                <a:gd name="connsiteY546" fmla="*/ 9500 h 10000"/>
                <a:gd name="connsiteX547" fmla="*/ 178 w 10000"/>
                <a:gd name="connsiteY547" fmla="*/ 9534 h 10000"/>
                <a:gd name="connsiteX548" fmla="*/ 355 w 10000"/>
                <a:gd name="connsiteY548" fmla="*/ 9554 h 10000"/>
                <a:gd name="connsiteX549" fmla="*/ 530 w 10000"/>
                <a:gd name="connsiteY549" fmla="*/ 9581 h 10000"/>
                <a:gd name="connsiteX550" fmla="*/ 718 w 10000"/>
                <a:gd name="connsiteY550" fmla="*/ 9588 h 10000"/>
                <a:gd name="connsiteX551" fmla="*/ 1083 w 10000"/>
                <a:gd name="connsiteY551" fmla="*/ 9602 h 10000"/>
                <a:gd name="connsiteX552" fmla="*/ 1459 w 10000"/>
                <a:gd name="connsiteY552" fmla="*/ 9588 h 10000"/>
                <a:gd name="connsiteX553" fmla="*/ 1834 w 10000"/>
                <a:gd name="connsiteY553" fmla="*/ 9575 h 10000"/>
                <a:gd name="connsiteX554" fmla="*/ 2210 w 10000"/>
                <a:gd name="connsiteY554" fmla="*/ 9561 h 10000"/>
                <a:gd name="connsiteX555" fmla="*/ 2575 w 10000"/>
                <a:gd name="connsiteY555" fmla="*/ 9554 h 10000"/>
                <a:gd name="connsiteX556" fmla="*/ 2949 w 10000"/>
                <a:gd name="connsiteY556" fmla="*/ 9561 h 10000"/>
                <a:gd name="connsiteX557" fmla="*/ 2949 w 10000"/>
                <a:gd name="connsiteY557" fmla="*/ 9581 h 10000"/>
                <a:gd name="connsiteX558" fmla="*/ 2961 w 10000"/>
                <a:gd name="connsiteY558" fmla="*/ 9602 h 10000"/>
                <a:gd name="connsiteX559" fmla="*/ 2961 w 10000"/>
                <a:gd name="connsiteY559" fmla="*/ 9615 h 10000"/>
                <a:gd name="connsiteX560" fmla="*/ 2961 w 10000"/>
                <a:gd name="connsiteY560" fmla="*/ 9635 h 10000"/>
                <a:gd name="connsiteX561" fmla="*/ 2984 w 10000"/>
                <a:gd name="connsiteY561" fmla="*/ 9662 h 10000"/>
                <a:gd name="connsiteX562" fmla="*/ 2995 w 10000"/>
                <a:gd name="connsiteY562" fmla="*/ 9683 h 10000"/>
                <a:gd name="connsiteX563" fmla="*/ 2995 w 10000"/>
                <a:gd name="connsiteY563" fmla="*/ 9696 h 10000"/>
                <a:gd name="connsiteX564" fmla="*/ 3017 w 10000"/>
                <a:gd name="connsiteY564" fmla="*/ 9716 h 10000"/>
                <a:gd name="connsiteX565" fmla="*/ 3040 w 10000"/>
                <a:gd name="connsiteY565" fmla="*/ 9743 h 10000"/>
                <a:gd name="connsiteX566" fmla="*/ 3073 w 10000"/>
                <a:gd name="connsiteY566" fmla="*/ 9764 h 10000"/>
                <a:gd name="connsiteX567" fmla="*/ 3106 w 10000"/>
                <a:gd name="connsiteY567" fmla="*/ 9784 h 10000"/>
                <a:gd name="connsiteX568" fmla="*/ 3128 w 10000"/>
                <a:gd name="connsiteY568" fmla="*/ 9797 h 10000"/>
                <a:gd name="connsiteX569" fmla="*/ 3171 w 10000"/>
                <a:gd name="connsiteY569" fmla="*/ 9818 h 10000"/>
                <a:gd name="connsiteX570" fmla="*/ 3204 w 10000"/>
                <a:gd name="connsiteY570" fmla="*/ 9838 h 10000"/>
                <a:gd name="connsiteX571" fmla="*/ 3248 w 10000"/>
                <a:gd name="connsiteY571" fmla="*/ 9845 h 10000"/>
                <a:gd name="connsiteX572" fmla="*/ 3282 w 10000"/>
                <a:gd name="connsiteY572" fmla="*/ 9865 h 10000"/>
                <a:gd name="connsiteX573" fmla="*/ 3315 w 10000"/>
                <a:gd name="connsiteY573" fmla="*/ 9865 h 10000"/>
                <a:gd name="connsiteX574" fmla="*/ 3326 w 10000"/>
                <a:gd name="connsiteY574" fmla="*/ 9872 h 10000"/>
                <a:gd name="connsiteX575" fmla="*/ 3338 w 10000"/>
                <a:gd name="connsiteY575" fmla="*/ 9872 h 10000"/>
                <a:gd name="connsiteX576" fmla="*/ 3359 w 10000"/>
                <a:gd name="connsiteY576" fmla="*/ 9872 h 10000"/>
                <a:gd name="connsiteX577" fmla="*/ 3371 w 10000"/>
                <a:gd name="connsiteY577" fmla="*/ 9872 h 10000"/>
                <a:gd name="connsiteX578" fmla="*/ 3382 w 10000"/>
                <a:gd name="connsiteY578" fmla="*/ 9872 h 10000"/>
                <a:gd name="connsiteX579" fmla="*/ 3404 w 10000"/>
                <a:gd name="connsiteY579" fmla="*/ 9872 h 10000"/>
                <a:gd name="connsiteX580" fmla="*/ 3415 w 10000"/>
                <a:gd name="connsiteY580" fmla="*/ 9872 h 10000"/>
                <a:gd name="connsiteX581" fmla="*/ 3448 w 10000"/>
                <a:gd name="connsiteY581" fmla="*/ 9892 h 10000"/>
                <a:gd name="connsiteX582" fmla="*/ 3469 w 10000"/>
                <a:gd name="connsiteY582" fmla="*/ 9899 h 10000"/>
                <a:gd name="connsiteX583" fmla="*/ 3502 w 10000"/>
                <a:gd name="connsiteY583" fmla="*/ 9905 h 10000"/>
                <a:gd name="connsiteX584" fmla="*/ 3536 w 10000"/>
                <a:gd name="connsiteY584" fmla="*/ 9905 h 10000"/>
                <a:gd name="connsiteX585" fmla="*/ 3580 w 10000"/>
                <a:gd name="connsiteY585" fmla="*/ 9905 h 10000"/>
                <a:gd name="connsiteX586" fmla="*/ 3613 w 10000"/>
                <a:gd name="connsiteY586" fmla="*/ 9919 h 10000"/>
                <a:gd name="connsiteX587" fmla="*/ 3657 w 10000"/>
                <a:gd name="connsiteY587" fmla="*/ 9926 h 10000"/>
                <a:gd name="connsiteX588" fmla="*/ 3669 w 10000"/>
                <a:gd name="connsiteY588" fmla="*/ 9946 h 10000"/>
                <a:gd name="connsiteX589" fmla="*/ 3746 w 10000"/>
                <a:gd name="connsiteY589" fmla="*/ 9953 h 10000"/>
                <a:gd name="connsiteX590" fmla="*/ 3801 w 10000"/>
                <a:gd name="connsiteY590" fmla="*/ 9966 h 10000"/>
                <a:gd name="connsiteX591" fmla="*/ 3878 w 10000"/>
                <a:gd name="connsiteY591" fmla="*/ 9973 h 10000"/>
                <a:gd name="connsiteX592" fmla="*/ 3934 w 10000"/>
                <a:gd name="connsiteY592" fmla="*/ 9973 h 10000"/>
                <a:gd name="connsiteX593" fmla="*/ 4012 w 10000"/>
                <a:gd name="connsiteY593" fmla="*/ 9980 h 10000"/>
                <a:gd name="connsiteX594" fmla="*/ 4089 w 10000"/>
                <a:gd name="connsiteY594" fmla="*/ 9993 h 10000"/>
                <a:gd name="connsiteX595" fmla="*/ 4144 w 10000"/>
                <a:gd name="connsiteY595" fmla="*/ 9993 h 10000"/>
                <a:gd name="connsiteX596" fmla="*/ 4221 w 10000"/>
                <a:gd name="connsiteY59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16 w 10000"/>
                <a:gd name="connsiteY472" fmla="*/ 3734 h 10000"/>
                <a:gd name="connsiteX473" fmla="*/ 1216 w 10000"/>
                <a:gd name="connsiteY473" fmla="*/ 3754 h 10000"/>
                <a:gd name="connsiteX474" fmla="*/ 1194 w 10000"/>
                <a:gd name="connsiteY474" fmla="*/ 3747 h 10000"/>
                <a:gd name="connsiteX475" fmla="*/ 1150 w 10000"/>
                <a:gd name="connsiteY475" fmla="*/ 3747 h 10000"/>
                <a:gd name="connsiteX476" fmla="*/ 1106 w 10000"/>
                <a:gd name="connsiteY476" fmla="*/ 3734 h 10000"/>
                <a:gd name="connsiteX477" fmla="*/ 1072 w 10000"/>
                <a:gd name="connsiteY477" fmla="*/ 3734 h 10000"/>
                <a:gd name="connsiteX478" fmla="*/ 1028 w 10000"/>
                <a:gd name="connsiteY478" fmla="*/ 3734 h 10000"/>
                <a:gd name="connsiteX479" fmla="*/ 983 w 10000"/>
                <a:gd name="connsiteY479" fmla="*/ 3734 h 10000"/>
                <a:gd name="connsiteX480" fmla="*/ 939 w 10000"/>
                <a:gd name="connsiteY480" fmla="*/ 3754 h 10000"/>
                <a:gd name="connsiteX481" fmla="*/ 895 w 10000"/>
                <a:gd name="connsiteY481" fmla="*/ 3761 h 10000"/>
                <a:gd name="connsiteX482" fmla="*/ 895 w 10000"/>
                <a:gd name="connsiteY482" fmla="*/ 3781 h 10000"/>
                <a:gd name="connsiteX483" fmla="*/ 873 w 10000"/>
                <a:gd name="connsiteY483" fmla="*/ 3788 h 10000"/>
                <a:gd name="connsiteX484" fmla="*/ 873 w 10000"/>
                <a:gd name="connsiteY484" fmla="*/ 3808 h 10000"/>
                <a:gd name="connsiteX485" fmla="*/ 873 w 10000"/>
                <a:gd name="connsiteY485" fmla="*/ 3815 h 10000"/>
                <a:gd name="connsiteX486" fmla="*/ 895 w 10000"/>
                <a:gd name="connsiteY486" fmla="*/ 3835 h 10000"/>
                <a:gd name="connsiteX487" fmla="*/ 895 w 10000"/>
                <a:gd name="connsiteY487" fmla="*/ 3856 h 10000"/>
                <a:gd name="connsiteX488" fmla="*/ 895 w 10000"/>
                <a:gd name="connsiteY488" fmla="*/ 3862 h 10000"/>
                <a:gd name="connsiteX489" fmla="*/ 873 w 10000"/>
                <a:gd name="connsiteY489" fmla="*/ 3883 h 10000"/>
                <a:gd name="connsiteX490" fmla="*/ 829 w 10000"/>
                <a:gd name="connsiteY490" fmla="*/ 3889 h 10000"/>
                <a:gd name="connsiteX491" fmla="*/ 774 w 10000"/>
                <a:gd name="connsiteY491" fmla="*/ 3903 h 10000"/>
                <a:gd name="connsiteX492" fmla="*/ 730 w 10000"/>
                <a:gd name="connsiteY492" fmla="*/ 3916 h 10000"/>
                <a:gd name="connsiteX493" fmla="*/ 674 w 10000"/>
                <a:gd name="connsiteY493" fmla="*/ 3937 h 10000"/>
                <a:gd name="connsiteX494" fmla="*/ 620 w 10000"/>
                <a:gd name="connsiteY494" fmla="*/ 3957 h 10000"/>
                <a:gd name="connsiteX495" fmla="*/ 597 w 10000"/>
                <a:gd name="connsiteY495" fmla="*/ 3984 h 10000"/>
                <a:gd name="connsiteX496" fmla="*/ 563 w 10000"/>
                <a:gd name="connsiteY496" fmla="*/ 4018 h 10000"/>
                <a:gd name="connsiteX497" fmla="*/ 530 w 10000"/>
                <a:gd name="connsiteY497" fmla="*/ 4065 h 10000"/>
                <a:gd name="connsiteX498" fmla="*/ 553 w 10000"/>
                <a:gd name="connsiteY498" fmla="*/ 4092 h 10000"/>
                <a:gd name="connsiteX499" fmla="*/ 553 w 10000"/>
                <a:gd name="connsiteY499" fmla="*/ 4119 h 10000"/>
                <a:gd name="connsiteX500" fmla="*/ 563 w 10000"/>
                <a:gd name="connsiteY500" fmla="*/ 4146 h 10000"/>
                <a:gd name="connsiteX501" fmla="*/ 574 w 10000"/>
                <a:gd name="connsiteY501" fmla="*/ 4166 h 10000"/>
                <a:gd name="connsiteX502" fmla="*/ 2486 w 10000"/>
                <a:gd name="connsiteY502" fmla="*/ 6556 h 10000"/>
                <a:gd name="connsiteX503" fmla="*/ 2608 w 10000"/>
                <a:gd name="connsiteY503" fmla="*/ 6563 h 10000"/>
                <a:gd name="connsiteX504" fmla="*/ 2740 w 10000"/>
                <a:gd name="connsiteY504" fmla="*/ 6570 h 10000"/>
                <a:gd name="connsiteX505" fmla="*/ 2862 w 10000"/>
                <a:gd name="connsiteY505" fmla="*/ 6570 h 10000"/>
                <a:gd name="connsiteX506" fmla="*/ 2984 w 10000"/>
                <a:gd name="connsiteY506" fmla="*/ 6563 h 10000"/>
                <a:gd name="connsiteX507" fmla="*/ 2984 w 10000"/>
                <a:gd name="connsiteY507" fmla="*/ 6590 h 10000"/>
                <a:gd name="connsiteX508" fmla="*/ 2961 w 10000"/>
                <a:gd name="connsiteY508" fmla="*/ 6624 h 10000"/>
                <a:gd name="connsiteX509" fmla="*/ 2961 w 10000"/>
                <a:gd name="connsiteY509" fmla="*/ 6651 h 10000"/>
                <a:gd name="connsiteX510" fmla="*/ 2961 w 10000"/>
                <a:gd name="connsiteY510" fmla="*/ 6678 h 10000"/>
                <a:gd name="connsiteX511" fmla="*/ 2949 w 10000"/>
                <a:gd name="connsiteY511" fmla="*/ 6712 h 10000"/>
                <a:gd name="connsiteX512" fmla="*/ 2949 w 10000"/>
                <a:gd name="connsiteY512" fmla="*/ 6739 h 10000"/>
                <a:gd name="connsiteX513" fmla="*/ 2939 w 10000"/>
                <a:gd name="connsiteY513" fmla="*/ 6766 h 10000"/>
                <a:gd name="connsiteX514" fmla="*/ 2939 w 10000"/>
                <a:gd name="connsiteY514" fmla="*/ 6793 h 10000"/>
                <a:gd name="connsiteX515" fmla="*/ 2906 w 10000"/>
                <a:gd name="connsiteY515" fmla="*/ 6989 h 10000"/>
                <a:gd name="connsiteX516" fmla="*/ 2906 w 10000"/>
                <a:gd name="connsiteY516" fmla="*/ 7184 h 10000"/>
                <a:gd name="connsiteX517" fmla="*/ 2916 w 10000"/>
                <a:gd name="connsiteY517" fmla="*/ 7380 h 10000"/>
                <a:gd name="connsiteX518" fmla="*/ 2949 w 10000"/>
                <a:gd name="connsiteY518" fmla="*/ 7576 h 10000"/>
                <a:gd name="connsiteX519" fmla="*/ 2995 w 10000"/>
                <a:gd name="connsiteY519" fmla="*/ 7765 h 10000"/>
                <a:gd name="connsiteX520" fmla="*/ 3061 w 10000"/>
                <a:gd name="connsiteY520" fmla="*/ 7968 h 10000"/>
                <a:gd name="connsiteX521" fmla="*/ 3128 w 10000"/>
                <a:gd name="connsiteY521" fmla="*/ 8157 h 10000"/>
                <a:gd name="connsiteX522" fmla="*/ 3204 w 10000"/>
                <a:gd name="connsiteY522" fmla="*/ 8339 h 10000"/>
                <a:gd name="connsiteX523" fmla="*/ 3502 w 10000"/>
                <a:gd name="connsiteY523" fmla="*/ 8852 h 10000"/>
                <a:gd name="connsiteX524" fmla="*/ 3073 w 10000"/>
                <a:gd name="connsiteY524" fmla="*/ 8832 h 10000"/>
                <a:gd name="connsiteX525" fmla="*/ 2619 w 10000"/>
                <a:gd name="connsiteY525" fmla="*/ 8832 h 10000"/>
                <a:gd name="connsiteX526" fmla="*/ 2399 w 10000"/>
                <a:gd name="connsiteY526" fmla="*/ 8832 h 10000"/>
                <a:gd name="connsiteX527" fmla="*/ 2178 w 10000"/>
                <a:gd name="connsiteY527" fmla="*/ 8845 h 10000"/>
                <a:gd name="connsiteX528" fmla="*/ 1956 w 10000"/>
                <a:gd name="connsiteY528" fmla="*/ 8859 h 10000"/>
                <a:gd name="connsiteX529" fmla="*/ 1723 w 10000"/>
                <a:gd name="connsiteY529" fmla="*/ 8879 h 10000"/>
                <a:gd name="connsiteX530" fmla="*/ 1514 w 10000"/>
                <a:gd name="connsiteY530" fmla="*/ 8906 h 10000"/>
                <a:gd name="connsiteX531" fmla="*/ 1293 w 10000"/>
                <a:gd name="connsiteY531" fmla="*/ 8933 h 10000"/>
                <a:gd name="connsiteX532" fmla="*/ 1083 w 10000"/>
                <a:gd name="connsiteY532" fmla="*/ 8967 h 10000"/>
                <a:gd name="connsiteX533" fmla="*/ 873 w 10000"/>
                <a:gd name="connsiteY533" fmla="*/ 9014 h 10000"/>
                <a:gd name="connsiteX534" fmla="*/ 685 w 10000"/>
                <a:gd name="connsiteY534" fmla="*/ 9068 h 10000"/>
                <a:gd name="connsiteX535" fmla="*/ 486 w 10000"/>
                <a:gd name="connsiteY535" fmla="*/ 9136 h 10000"/>
                <a:gd name="connsiteX536" fmla="*/ 299 w 10000"/>
                <a:gd name="connsiteY536" fmla="*/ 9196 h 10000"/>
                <a:gd name="connsiteX537" fmla="*/ 122 w 10000"/>
                <a:gd name="connsiteY537" fmla="*/ 9278 h 10000"/>
                <a:gd name="connsiteX538" fmla="*/ 87 w 10000"/>
                <a:gd name="connsiteY538" fmla="*/ 9305 h 10000"/>
                <a:gd name="connsiteX539" fmla="*/ 66 w 10000"/>
                <a:gd name="connsiteY539" fmla="*/ 9332 h 10000"/>
                <a:gd name="connsiteX540" fmla="*/ 44 w 10000"/>
                <a:gd name="connsiteY540" fmla="*/ 9359 h 10000"/>
                <a:gd name="connsiteX541" fmla="*/ 22 w 10000"/>
                <a:gd name="connsiteY541" fmla="*/ 9392 h 10000"/>
                <a:gd name="connsiteX542" fmla="*/ 11 w 10000"/>
                <a:gd name="connsiteY542" fmla="*/ 9419 h 10000"/>
                <a:gd name="connsiteX543" fmla="*/ 0 w 10000"/>
                <a:gd name="connsiteY543" fmla="*/ 9446 h 10000"/>
                <a:gd name="connsiteX544" fmla="*/ 0 w 10000"/>
                <a:gd name="connsiteY544" fmla="*/ 9473 h 10000"/>
                <a:gd name="connsiteX545" fmla="*/ 0 w 10000"/>
                <a:gd name="connsiteY545" fmla="*/ 9500 h 10000"/>
                <a:gd name="connsiteX546" fmla="*/ 178 w 10000"/>
                <a:gd name="connsiteY546" fmla="*/ 9534 h 10000"/>
                <a:gd name="connsiteX547" fmla="*/ 355 w 10000"/>
                <a:gd name="connsiteY547" fmla="*/ 9554 h 10000"/>
                <a:gd name="connsiteX548" fmla="*/ 530 w 10000"/>
                <a:gd name="connsiteY548" fmla="*/ 9581 h 10000"/>
                <a:gd name="connsiteX549" fmla="*/ 718 w 10000"/>
                <a:gd name="connsiteY549" fmla="*/ 9588 h 10000"/>
                <a:gd name="connsiteX550" fmla="*/ 1083 w 10000"/>
                <a:gd name="connsiteY550" fmla="*/ 9602 h 10000"/>
                <a:gd name="connsiteX551" fmla="*/ 1459 w 10000"/>
                <a:gd name="connsiteY551" fmla="*/ 9588 h 10000"/>
                <a:gd name="connsiteX552" fmla="*/ 1834 w 10000"/>
                <a:gd name="connsiteY552" fmla="*/ 9575 h 10000"/>
                <a:gd name="connsiteX553" fmla="*/ 2210 w 10000"/>
                <a:gd name="connsiteY553" fmla="*/ 9561 h 10000"/>
                <a:gd name="connsiteX554" fmla="*/ 2575 w 10000"/>
                <a:gd name="connsiteY554" fmla="*/ 9554 h 10000"/>
                <a:gd name="connsiteX555" fmla="*/ 2949 w 10000"/>
                <a:gd name="connsiteY555" fmla="*/ 9561 h 10000"/>
                <a:gd name="connsiteX556" fmla="*/ 2949 w 10000"/>
                <a:gd name="connsiteY556" fmla="*/ 9581 h 10000"/>
                <a:gd name="connsiteX557" fmla="*/ 2961 w 10000"/>
                <a:gd name="connsiteY557" fmla="*/ 9602 h 10000"/>
                <a:gd name="connsiteX558" fmla="*/ 2961 w 10000"/>
                <a:gd name="connsiteY558" fmla="*/ 9615 h 10000"/>
                <a:gd name="connsiteX559" fmla="*/ 2961 w 10000"/>
                <a:gd name="connsiteY559" fmla="*/ 9635 h 10000"/>
                <a:gd name="connsiteX560" fmla="*/ 2984 w 10000"/>
                <a:gd name="connsiteY560" fmla="*/ 9662 h 10000"/>
                <a:gd name="connsiteX561" fmla="*/ 2995 w 10000"/>
                <a:gd name="connsiteY561" fmla="*/ 9683 h 10000"/>
                <a:gd name="connsiteX562" fmla="*/ 2995 w 10000"/>
                <a:gd name="connsiteY562" fmla="*/ 9696 h 10000"/>
                <a:gd name="connsiteX563" fmla="*/ 3017 w 10000"/>
                <a:gd name="connsiteY563" fmla="*/ 9716 h 10000"/>
                <a:gd name="connsiteX564" fmla="*/ 3040 w 10000"/>
                <a:gd name="connsiteY564" fmla="*/ 9743 h 10000"/>
                <a:gd name="connsiteX565" fmla="*/ 3073 w 10000"/>
                <a:gd name="connsiteY565" fmla="*/ 9764 h 10000"/>
                <a:gd name="connsiteX566" fmla="*/ 3106 w 10000"/>
                <a:gd name="connsiteY566" fmla="*/ 9784 h 10000"/>
                <a:gd name="connsiteX567" fmla="*/ 3128 w 10000"/>
                <a:gd name="connsiteY567" fmla="*/ 9797 h 10000"/>
                <a:gd name="connsiteX568" fmla="*/ 3171 w 10000"/>
                <a:gd name="connsiteY568" fmla="*/ 9818 h 10000"/>
                <a:gd name="connsiteX569" fmla="*/ 3204 w 10000"/>
                <a:gd name="connsiteY569" fmla="*/ 9838 h 10000"/>
                <a:gd name="connsiteX570" fmla="*/ 3248 w 10000"/>
                <a:gd name="connsiteY570" fmla="*/ 9845 h 10000"/>
                <a:gd name="connsiteX571" fmla="*/ 3282 w 10000"/>
                <a:gd name="connsiteY571" fmla="*/ 9865 h 10000"/>
                <a:gd name="connsiteX572" fmla="*/ 3315 w 10000"/>
                <a:gd name="connsiteY572" fmla="*/ 9865 h 10000"/>
                <a:gd name="connsiteX573" fmla="*/ 3326 w 10000"/>
                <a:gd name="connsiteY573" fmla="*/ 9872 h 10000"/>
                <a:gd name="connsiteX574" fmla="*/ 3338 w 10000"/>
                <a:gd name="connsiteY574" fmla="*/ 9872 h 10000"/>
                <a:gd name="connsiteX575" fmla="*/ 3359 w 10000"/>
                <a:gd name="connsiteY575" fmla="*/ 9872 h 10000"/>
                <a:gd name="connsiteX576" fmla="*/ 3371 w 10000"/>
                <a:gd name="connsiteY576" fmla="*/ 9872 h 10000"/>
                <a:gd name="connsiteX577" fmla="*/ 3382 w 10000"/>
                <a:gd name="connsiteY577" fmla="*/ 9872 h 10000"/>
                <a:gd name="connsiteX578" fmla="*/ 3404 w 10000"/>
                <a:gd name="connsiteY578" fmla="*/ 9872 h 10000"/>
                <a:gd name="connsiteX579" fmla="*/ 3415 w 10000"/>
                <a:gd name="connsiteY579" fmla="*/ 9872 h 10000"/>
                <a:gd name="connsiteX580" fmla="*/ 3448 w 10000"/>
                <a:gd name="connsiteY580" fmla="*/ 9892 h 10000"/>
                <a:gd name="connsiteX581" fmla="*/ 3469 w 10000"/>
                <a:gd name="connsiteY581" fmla="*/ 9899 h 10000"/>
                <a:gd name="connsiteX582" fmla="*/ 3502 w 10000"/>
                <a:gd name="connsiteY582" fmla="*/ 9905 h 10000"/>
                <a:gd name="connsiteX583" fmla="*/ 3536 w 10000"/>
                <a:gd name="connsiteY583" fmla="*/ 9905 h 10000"/>
                <a:gd name="connsiteX584" fmla="*/ 3580 w 10000"/>
                <a:gd name="connsiteY584" fmla="*/ 9905 h 10000"/>
                <a:gd name="connsiteX585" fmla="*/ 3613 w 10000"/>
                <a:gd name="connsiteY585" fmla="*/ 9919 h 10000"/>
                <a:gd name="connsiteX586" fmla="*/ 3657 w 10000"/>
                <a:gd name="connsiteY586" fmla="*/ 9926 h 10000"/>
                <a:gd name="connsiteX587" fmla="*/ 3669 w 10000"/>
                <a:gd name="connsiteY587" fmla="*/ 9946 h 10000"/>
                <a:gd name="connsiteX588" fmla="*/ 3746 w 10000"/>
                <a:gd name="connsiteY588" fmla="*/ 9953 h 10000"/>
                <a:gd name="connsiteX589" fmla="*/ 3801 w 10000"/>
                <a:gd name="connsiteY589" fmla="*/ 9966 h 10000"/>
                <a:gd name="connsiteX590" fmla="*/ 3878 w 10000"/>
                <a:gd name="connsiteY590" fmla="*/ 9973 h 10000"/>
                <a:gd name="connsiteX591" fmla="*/ 3934 w 10000"/>
                <a:gd name="connsiteY591" fmla="*/ 9973 h 10000"/>
                <a:gd name="connsiteX592" fmla="*/ 4012 w 10000"/>
                <a:gd name="connsiteY592" fmla="*/ 9980 h 10000"/>
                <a:gd name="connsiteX593" fmla="*/ 4089 w 10000"/>
                <a:gd name="connsiteY593" fmla="*/ 9993 h 10000"/>
                <a:gd name="connsiteX594" fmla="*/ 4144 w 10000"/>
                <a:gd name="connsiteY594" fmla="*/ 9993 h 10000"/>
                <a:gd name="connsiteX595" fmla="*/ 4221 w 10000"/>
                <a:gd name="connsiteY59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16 w 10000"/>
                <a:gd name="connsiteY471" fmla="*/ 3734 h 10000"/>
                <a:gd name="connsiteX472" fmla="*/ 1216 w 10000"/>
                <a:gd name="connsiteY472" fmla="*/ 3754 h 10000"/>
                <a:gd name="connsiteX473" fmla="*/ 1194 w 10000"/>
                <a:gd name="connsiteY473" fmla="*/ 3747 h 10000"/>
                <a:gd name="connsiteX474" fmla="*/ 1150 w 10000"/>
                <a:gd name="connsiteY474" fmla="*/ 3747 h 10000"/>
                <a:gd name="connsiteX475" fmla="*/ 1106 w 10000"/>
                <a:gd name="connsiteY475" fmla="*/ 3734 h 10000"/>
                <a:gd name="connsiteX476" fmla="*/ 1072 w 10000"/>
                <a:gd name="connsiteY476" fmla="*/ 3734 h 10000"/>
                <a:gd name="connsiteX477" fmla="*/ 1028 w 10000"/>
                <a:gd name="connsiteY477" fmla="*/ 3734 h 10000"/>
                <a:gd name="connsiteX478" fmla="*/ 983 w 10000"/>
                <a:gd name="connsiteY478" fmla="*/ 3734 h 10000"/>
                <a:gd name="connsiteX479" fmla="*/ 939 w 10000"/>
                <a:gd name="connsiteY479" fmla="*/ 3754 h 10000"/>
                <a:gd name="connsiteX480" fmla="*/ 895 w 10000"/>
                <a:gd name="connsiteY480" fmla="*/ 3761 h 10000"/>
                <a:gd name="connsiteX481" fmla="*/ 895 w 10000"/>
                <a:gd name="connsiteY481" fmla="*/ 3781 h 10000"/>
                <a:gd name="connsiteX482" fmla="*/ 873 w 10000"/>
                <a:gd name="connsiteY482" fmla="*/ 3788 h 10000"/>
                <a:gd name="connsiteX483" fmla="*/ 873 w 10000"/>
                <a:gd name="connsiteY483" fmla="*/ 3808 h 10000"/>
                <a:gd name="connsiteX484" fmla="*/ 873 w 10000"/>
                <a:gd name="connsiteY484" fmla="*/ 3815 h 10000"/>
                <a:gd name="connsiteX485" fmla="*/ 895 w 10000"/>
                <a:gd name="connsiteY485" fmla="*/ 3835 h 10000"/>
                <a:gd name="connsiteX486" fmla="*/ 895 w 10000"/>
                <a:gd name="connsiteY486" fmla="*/ 3856 h 10000"/>
                <a:gd name="connsiteX487" fmla="*/ 895 w 10000"/>
                <a:gd name="connsiteY487" fmla="*/ 3862 h 10000"/>
                <a:gd name="connsiteX488" fmla="*/ 873 w 10000"/>
                <a:gd name="connsiteY488" fmla="*/ 3883 h 10000"/>
                <a:gd name="connsiteX489" fmla="*/ 829 w 10000"/>
                <a:gd name="connsiteY489" fmla="*/ 3889 h 10000"/>
                <a:gd name="connsiteX490" fmla="*/ 774 w 10000"/>
                <a:gd name="connsiteY490" fmla="*/ 3903 h 10000"/>
                <a:gd name="connsiteX491" fmla="*/ 730 w 10000"/>
                <a:gd name="connsiteY491" fmla="*/ 3916 h 10000"/>
                <a:gd name="connsiteX492" fmla="*/ 674 w 10000"/>
                <a:gd name="connsiteY492" fmla="*/ 3937 h 10000"/>
                <a:gd name="connsiteX493" fmla="*/ 620 w 10000"/>
                <a:gd name="connsiteY493" fmla="*/ 3957 h 10000"/>
                <a:gd name="connsiteX494" fmla="*/ 597 w 10000"/>
                <a:gd name="connsiteY494" fmla="*/ 3984 h 10000"/>
                <a:gd name="connsiteX495" fmla="*/ 563 w 10000"/>
                <a:gd name="connsiteY495" fmla="*/ 4018 h 10000"/>
                <a:gd name="connsiteX496" fmla="*/ 530 w 10000"/>
                <a:gd name="connsiteY496" fmla="*/ 4065 h 10000"/>
                <a:gd name="connsiteX497" fmla="*/ 553 w 10000"/>
                <a:gd name="connsiteY497" fmla="*/ 4092 h 10000"/>
                <a:gd name="connsiteX498" fmla="*/ 553 w 10000"/>
                <a:gd name="connsiteY498" fmla="*/ 4119 h 10000"/>
                <a:gd name="connsiteX499" fmla="*/ 563 w 10000"/>
                <a:gd name="connsiteY499" fmla="*/ 4146 h 10000"/>
                <a:gd name="connsiteX500" fmla="*/ 574 w 10000"/>
                <a:gd name="connsiteY500" fmla="*/ 4166 h 10000"/>
                <a:gd name="connsiteX501" fmla="*/ 2486 w 10000"/>
                <a:gd name="connsiteY501" fmla="*/ 6556 h 10000"/>
                <a:gd name="connsiteX502" fmla="*/ 2608 w 10000"/>
                <a:gd name="connsiteY502" fmla="*/ 6563 h 10000"/>
                <a:gd name="connsiteX503" fmla="*/ 2740 w 10000"/>
                <a:gd name="connsiteY503" fmla="*/ 6570 h 10000"/>
                <a:gd name="connsiteX504" fmla="*/ 2862 w 10000"/>
                <a:gd name="connsiteY504" fmla="*/ 6570 h 10000"/>
                <a:gd name="connsiteX505" fmla="*/ 2984 w 10000"/>
                <a:gd name="connsiteY505" fmla="*/ 6563 h 10000"/>
                <a:gd name="connsiteX506" fmla="*/ 2984 w 10000"/>
                <a:gd name="connsiteY506" fmla="*/ 6590 h 10000"/>
                <a:gd name="connsiteX507" fmla="*/ 2961 w 10000"/>
                <a:gd name="connsiteY507" fmla="*/ 6624 h 10000"/>
                <a:gd name="connsiteX508" fmla="*/ 2961 w 10000"/>
                <a:gd name="connsiteY508" fmla="*/ 6651 h 10000"/>
                <a:gd name="connsiteX509" fmla="*/ 2961 w 10000"/>
                <a:gd name="connsiteY509" fmla="*/ 6678 h 10000"/>
                <a:gd name="connsiteX510" fmla="*/ 2949 w 10000"/>
                <a:gd name="connsiteY510" fmla="*/ 6712 h 10000"/>
                <a:gd name="connsiteX511" fmla="*/ 2949 w 10000"/>
                <a:gd name="connsiteY511" fmla="*/ 6739 h 10000"/>
                <a:gd name="connsiteX512" fmla="*/ 2939 w 10000"/>
                <a:gd name="connsiteY512" fmla="*/ 6766 h 10000"/>
                <a:gd name="connsiteX513" fmla="*/ 2939 w 10000"/>
                <a:gd name="connsiteY513" fmla="*/ 6793 h 10000"/>
                <a:gd name="connsiteX514" fmla="*/ 2906 w 10000"/>
                <a:gd name="connsiteY514" fmla="*/ 6989 h 10000"/>
                <a:gd name="connsiteX515" fmla="*/ 2906 w 10000"/>
                <a:gd name="connsiteY515" fmla="*/ 7184 h 10000"/>
                <a:gd name="connsiteX516" fmla="*/ 2916 w 10000"/>
                <a:gd name="connsiteY516" fmla="*/ 7380 h 10000"/>
                <a:gd name="connsiteX517" fmla="*/ 2949 w 10000"/>
                <a:gd name="connsiteY517" fmla="*/ 7576 h 10000"/>
                <a:gd name="connsiteX518" fmla="*/ 2995 w 10000"/>
                <a:gd name="connsiteY518" fmla="*/ 7765 h 10000"/>
                <a:gd name="connsiteX519" fmla="*/ 3061 w 10000"/>
                <a:gd name="connsiteY519" fmla="*/ 7968 h 10000"/>
                <a:gd name="connsiteX520" fmla="*/ 3128 w 10000"/>
                <a:gd name="connsiteY520" fmla="*/ 8157 h 10000"/>
                <a:gd name="connsiteX521" fmla="*/ 3204 w 10000"/>
                <a:gd name="connsiteY521" fmla="*/ 8339 h 10000"/>
                <a:gd name="connsiteX522" fmla="*/ 3502 w 10000"/>
                <a:gd name="connsiteY522" fmla="*/ 8852 h 10000"/>
                <a:gd name="connsiteX523" fmla="*/ 3073 w 10000"/>
                <a:gd name="connsiteY523" fmla="*/ 8832 h 10000"/>
                <a:gd name="connsiteX524" fmla="*/ 2619 w 10000"/>
                <a:gd name="connsiteY524" fmla="*/ 8832 h 10000"/>
                <a:gd name="connsiteX525" fmla="*/ 2399 w 10000"/>
                <a:gd name="connsiteY525" fmla="*/ 8832 h 10000"/>
                <a:gd name="connsiteX526" fmla="*/ 2178 w 10000"/>
                <a:gd name="connsiteY526" fmla="*/ 8845 h 10000"/>
                <a:gd name="connsiteX527" fmla="*/ 1956 w 10000"/>
                <a:gd name="connsiteY527" fmla="*/ 8859 h 10000"/>
                <a:gd name="connsiteX528" fmla="*/ 1723 w 10000"/>
                <a:gd name="connsiteY528" fmla="*/ 8879 h 10000"/>
                <a:gd name="connsiteX529" fmla="*/ 1514 w 10000"/>
                <a:gd name="connsiteY529" fmla="*/ 8906 h 10000"/>
                <a:gd name="connsiteX530" fmla="*/ 1293 w 10000"/>
                <a:gd name="connsiteY530" fmla="*/ 8933 h 10000"/>
                <a:gd name="connsiteX531" fmla="*/ 1083 w 10000"/>
                <a:gd name="connsiteY531" fmla="*/ 8967 h 10000"/>
                <a:gd name="connsiteX532" fmla="*/ 873 w 10000"/>
                <a:gd name="connsiteY532" fmla="*/ 9014 h 10000"/>
                <a:gd name="connsiteX533" fmla="*/ 685 w 10000"/>
                <a:gd name="connsiteY533" fmla="*/ 9068 h 10000"/>
                <a:gd name="connsiteX534" fmla="*/ 486 w 10000"/>
                <a:gd name="connsiteY534" fmla="*/ 9136 h 10000"/>
                <a:gd name="connsiteX535" fmla="*/ 299 w 10000"/>
                <a:gd name="connsiteY535" fmla="*/ 9196 h 10000"/>
                <a:gd name="connsiteX536" fmla="*/ 122 w 10000"/>
                <a:gd name="connsiteY536" fmla="*/ 9278 h 10000"/>
                <a:gd name="connsiteX537" fmla="*/ 87 w 10000"/>
                <a:gd name="connsiteY537" fmla="*/ 9305 h 10000"/>
                <a:gd name="connsiteX538" fmla="*/ 66 w 10000"/>
                <a:gd name="connsiteY538" fmla="*/ 9332 h 10000"/>
                <a:gd name="connsiteX539" fmla="*/ 44 w 10000"/>
                <a:gd name="connsiteY539" fmla="*/ 9359 h 10000"/>
                <a:gd name="connsiteX540" fmla="*/ 22 w 10000"/>
                <a:gd name="connsiteY540" fmla="*/ 9392 h 10000"/>
                <a:gd name="connsiteX541" fmla="*/ 11 w 10000"/>
                <a:gd name="connsiteY541" fmla="*/ 9419 h 10000"/>
                <a:gd name="connsiteX542" fmla="*/ 0 w 10000"/>
                <a:gd name="connsiteY542" fmla="*/ 9446 h 10000"/>
                <a:gd name="connsiteX543" fmla="*/ 0 w 10000"/>
                <a:gd name="connsiteY543" fmla="*/ 9473 h 10000"/>
                <a:gd name="connsiteX544" fmla="*/ 0 w 10000"/>
                <a:gd name="connsiteY544" fmla="*/ 9500 h 10000"/>
                <a:gd name="connsiteX545" fmla="*/ 178 w 10000"/>
                <a:gd name="connsiteY545" fmla="*/ 9534 h 10000"/>
                <a:gd name="connsiteX546" fmla="*/ 355 w 10000"/>
                <a:gd name="connsiteY546" fmla="*/ 9554 h 10000"/>
                <a:gd name="connsiteX547" fmla="*/ 530 w 10000"/>
                <a:gd name="connsiteY547" fmla="*/ 9581 h 10000"/>
                <a:gd name="connsiteX548" fmla="*/ 718 w 10000"/>
                <a:gd name="connsiteY548" fmla="*/ 9588 h 10000"/>
                <a:gd name="connsiteX549" fmla="*/ 1083 w 10000"/>
                <a:gd name="connsiteY549" fmla="*/ 9602 h 10000"/>
                <a:gd name="connsiteX550" fmla="*/ 1459 w 10000"/>
                <a:gd name="connsiteY550" fmla="*/ 9588 h 10000"/>
                <a:gd name="connsiteX551" fmla="*/ 1834 w 10000"/>
                <a:gd name="connsiteY551" fmla="*/ 9575 h 10000"/>
                <a:gd name="connsiteX552" fmla="*/ 2210 w 10000"/>
                <a:gd name="connsiteY552" fmla="*/ 9561 h 10000"/>
                <a:gd name="connsiteX553" fmla="*/ 2575 w 10000"/>
                <a:gd name="connsiteY553" fmla="*/ 9554 h 10000"/>
                <a:gd name="connsiteX554" fmla="*/ 2949 w 10000"/>
                <a:gd name="connsiteY554" fmla="*/ 9561 h 10000"/>
                <a:gd name="connsiteX555" fmla="*/ 2949 w 10000"/>
                <a:gd name="connsiteY555" fmla="*/ 9581 h 10000"/>
                <a:gd name="connsiteX556" fmla="*/ 2961 w 10000"/>
                <a:gd name="connsiteY556" fmla="*/ 9602 h 10000"/>
                <a:gd name="connsiteX557" fmla="*/ 2961 w 10000"/>
                <a:gd name="connsiteY557" fmla="*/ 9615 h 10000"/>
                <a:gd name="connsiteX558" fmla="*/ 2961 w 10000"/>
                <a:gd name="connsiteY558" fmla="*/ 9635 h 10000"/>
                <a:gd name="connsiteX559" fmla="*/ 2984 w 10000"/>
                <a:gd name="connsiteY559" fmla="*/ 9662 h 10000"/>
                <a:gd name="connsiteX560" fmla="*/ 2995 w 10000"/>
                <a:gd name="connsiteY560" fmla="*/ 9683 h 10000"/>
                <a:gd name="connsiteX561" fmla="*/ 2995 w 10000"/>
                <a:gd name="connsiteY561" fmla="*/ 9696 h 10000"/>
                <a:gd name="connsiteX562" fmla="*/ 3017 w 10000"/>
                <a:gd name="connsiteY562" fmla="*/ 9716 h 10000"/>
                <a:gd name="connsiteX563" fmla="*/ 3040 w 10000"/>
                <a:gd name="connsiteY563" fmla="*/ 9743 h 10000"/>
                <a:gd name="connsiteX564" fmla="*/ 3073 w 10000"/>
                <a:gd name="connsiteY564" fmla="*/ 9764 h 10000"/>
                <a:gd name="connsiteX565" fmla="*/ 3106 w 10000"/>
                <a:gd name="connsiteY565" fmla="*/ 9784 h 10000"/>
                <a:gd name="connsiteX566" fmla="*/ 3128 w 10000"/>
                <a:gd name="connsiteY566" fmla="*/ 9797 h 10000"/>
                <a:gd name="connsiteX567" fmla="*/ 3171 w 10000"/>
                <a:gd name="connsiteY567" fmla="*/ 9818 h 10000"/>
                <a:gd name="connsiteX568" fmla="*/ 3204 w 10000"/>
                <a:gd name="connsiteY568" fmla="*/ 9838 h 10000"/>
                <a:gd name="connsiteX569" fmla="*/ 3248 w 10000"/>
                <a:gd name="connsiteY569" fmla="*/ 9845 h 10000"/>
                <a:gd name="connsiteX570" fmla="*/ 3282 w 10000"/>
                <a:gd name="connsiteY570" fmla="*/ 9865 h 10000"/>
                <a:gd name="connsiteX571" fmla="*/ 3315 w 10000"/>
                <a:gd name="connsiteY571" fmla="*/ 9865 h 10000"/>
                <a:gd name="connsiteX572" fmla="*/ 3326 w 10000"/>
                <a:gd name="connsiteY572" fmla="*/ 9872 h 10000"/>
                <a:gd name="connsiteX573" fmla="*/ 3338 w 10000"/>
                <a:gd name="connsiteY573" fmla="*/ 9872 h 10000"/>
                <a:gd name="connsiteX574" fmla="*/ 3359 w 10000"/>
                <a:gd name="connsiteY574" fmla="*/ 9872 h 10000"/>
                <a:gd name="connsiteX575" fmla="*/ 3371 w 10000"/>
                <a:gd name="connsiteY575" fmla="*/ 9872 h 10000"/>
                <a:gd name="connsiteX576" fmla="*/ 3382 w 10000"/>
                <a:gd name="connsiteY576" fmla="*/ 9872 h 10000"/>
                <a:gd name="connsiteX577" fmla="*/ 3404 w 10000"/>
                <a:gd name="connsiteY577" fmla="*/ 9872 h 10000"/>
                <a:gd name="connsiteX578" fmla="*/ 3415 w 10000"/>
                <a:gd name="connsiteY578" fmla="*/ 9872 h 10000"/>
                <a:gd name="connsiteX579" fmla="*/ 3448 w 10000"/>
                <a:gd name="connsiteY579" fmla="*/ 9892 h 10000"/>
                <a:gd name="connsiteX580" fmla="*/ 3469 w 10000"/>
                <a:gd name="connsiteY580" fmla="*/ 9899 h 10000"/>
                <a:gd name="connsiteX581" fmla="*/ 3502 w 10000"/>
                <a:gd name="connsiteY581" fmla="*/ 9905 h 10000"/>
                <a:gd name="connsiteX582" fmla="*/ 3536 w 10000"/>
                <a:gd name="connsiteY582" fmla="*/ 9905 h 10000"/>
                <a:gd name="connsiteX583" fmla="*/ 3580 w 10000"/>
                <a:gd name="connsiteY583" fmla="*/ 9905 h 10000"/>
                <a:gd name="connsiteX584" fmla="*/ 3613 w 10000"/>
                <a:gd name="connsiteY584" fmla="*/ 9919 h 10000"/>
                <a:gd name="connsiteX585" fmla="*/ 3657 w 10000"/>
                <a:gd name="connsiteY585" fmla="*/ 9926 h 10000"/>
                <a:gd name="connsiteX586" fmla="*/ 3669 w 10000"/>
                <a:gd name="connsiteY586" fmla="*/ 9946 h 10000"/>
                <a:gd name="connsiteX587" fmla="*/ 3746 w 10000"/>
                <a:gd name="connsiteY587" fmla="*/ 9953 h 10000"/>
                <a:gd name="connsiteX588" fmla="*/ 3801 w 10000"/>
                <a:gd name="connsiteY588" fmla="*/ 9966 h 10000"/>
                <a:gd name="connsiteX589" fmla="*/ 3878 w 10000"/>
                <a:gd name="connsiteY589" fmla="*/ 9973 h 10000"/>
                <a:gd name="connsiteX590" fmla="*/ 3934 w 10000"/>
                <a:gd name="connsiteY590" fmla="*/ 9973 h 10000"/>
                <a:gd name="connsiteX591" fmla="*/ 4012 w 10000"/>
                <a:gd name="connsiteY591" fmla="*/ 9980 h 10000"/>
                <a:gd name="connsiteX592" fmla="*/ 4089 w 10000"/>
                <a:gd name="connsiteY592" fmla="*/ 9993 h 10000"/>
                <a:gd name="connsiteX593" fmla="*/ 4144 w 10000"/>
                <a:gd name="connsiteY593" fmla="*/ 9993 h 10000"/>
                <a:gd name="connsiteX594" fmla="*/ 4221 w 10000"/>
                <a:gd name="connsiteY59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16 w 10000"/>
                <a:gd name="connsiteY470" fmla="*/ 3734 h 10000"/>
                <a:gd name="connsiteX471" fmla="*/ 1216 w 10000"/>
                <a:gd name="connsiteY471" fmla="*/ 3754 h 10000"/>
                <a:gd name="connsiteX472" fmla="*/ 1194 w 10000"/>
                <a:gd name="connsiteY472" fmla="*/ 3747 h 10000"/>
                <a:gd name="connsiteX473" fmla="*/ 1150 w 10000"/>
                <a:gd name="connsiteY473" fmla="*/ 3747 h 10000"/>
                <a:gd name="connsiteX474" fmla="*/ 1106 w 10000"/>
                <a:gd name="connsiteY474" fmla="*/ 3734 h 10000"/>
                <a:gd name="connsiteX475" fmla="*/ 1072 w 10000"/>
                <a:gd name="connsiteY475" fmla="*/ 3734 h 10000"/>
                <a:gd name="connsiteX476" fmla="*/ 1028 w 10000"/>
                <a:gd name="connsiteY476" fmla="*/ 3734 h 10000"/>
                <a:gd name="connsiteX477" fmla="*/ 983 w 10000"/>
                <a:gd name="connsiteY477" fmla="*/ 3734 h 10000"/>
                <a:gd name="connsiteX478" fmla="*/ 939 w 10000"/>
                <a:gd name="connsiteY478" fmla="*/ 3754 h 10000"/>
                <a:gd name="connsiteX479" fmla="*/ 895 w 10000"/>
                <a:gd name="connsiteY479" fmla="*/ 3761 h 10000"/>
                <a:gd name="connsiteX480" fmla="*/ 895 w 10000"/>
                <a:gd name="connsiteY480" fmla="*/ 3781 h 10000"/>
                <a:gd name="connsiteX481" fmla="*/ 873 w 10000"/>
                <a:gd name="connsiteY481" fmla="*/ 3788 h 10000"/>
                <a:gd name="connsiteX482" fmla="*/ 873 w 10000"/>
                <a:gd name="connsiteY482" fmla="*/ 3808 h 10000"/>
                <a:gd name="connsiteX483" fmla="*/ 873 w 10000"/>
                <a:gd name="connsiteY483" fmla="*/ 3815 h 10000"/>
                <a:gd name="connsiteX484" fmla="*/ 895 w 10000"/>
                <a:gd name="connsiteY484" fmla="*/ 3835 h 10000"/>
                <a:gd name="connsiteX485" fmla="*/ 895 w 10000"/>
                <a:gd name="connsiteY485" fmla="*/ 3856 h 10000"/>
                <a:gd name="connsiteX486" fmla="*/ 895 w 10000"/>
                <a:gd name="connsiteY486" fmla="*/ 3862 h 10000"/>
                <a:gd name="connsiteX487" fmla="*/ 873 w 10000"/>
                <a:gd name="connsiteY487" fmla="*/ 3883 h 10000"/>
                <a:gd name="connsiteX488" fmla="*/ 829 w 10000"/>
                <a:gd name="connsiteY488" fmla="*/ 3889 h 10000"/>
                <a:gd name="connsiteX489" fmla="*/ 774 w 10000"/>
                <a:gd name="connsiteY489" fmla="*/ 3903 h 10000"/>
                <a:gd name="connsiteX490" fmla="*/ 730 w 10000"/>
                <a:gd name="connsiteY490" fmla="*/ 3916 h 10000"/>
                <a:gd name="connsiteX491" fmla="*/ 674 w 10000"/>
                <a:gd name="connsiteY491" fmla="*/ 3937 h 10000"/>
                <a:gd name="connsiteX492" fmla="*/ 620 w 10000"/>
                <a:gd name="connsiteY492" fmla="*/ 3957 h 10000"/>
                <a:gd name="connsiteX493" fmla="*/ 597 w 10000"/>
                <a:gd name="connsiteY493" fmla="*/ 3984 h 10000"/>
                <a:gd name="connsiteX494" fmla="*/ 563 w 10000"/>
                <a:gd name="connsiteY494" fmla="*/ 4018 h 10000"/>
                <a:gd name="connsiteX495" fmla="*/ 530 w 10000"/>
                <a:gd name="connsiteY495" fmla="*/ 4065 h 10000"/>
                <a:gd name="connsiteX496" fmla="*/ 553 w 10000"/>
                <a:gd name="connsiteY496" fmla="*/ 4092 h 10000"/>
                <a:gd name="connsiteX497" fmla="*/ 553 w 10000"/>
                <a:gd name="connsiteY497" fmla="*/ 4119 h 10000"/>
                <a:gd name="connsiteX498" fmla="*/ 563 w 10000"/>
                <a:gd name="connsiteY498" fmla="*/ 4146 h 10000"/>
                <a:gd name="connsiteX499" fmla="*/ 574 w 10000"/>
                <a:gd name="connsiteY499" fmla="*/ 4166 h 10000"/>
                <a:gd name="connsiteX500" fmla="*/ 2486 w 10000"/>
                <a:gd name="connsiteY500" fmla="*/ 6556 h 10000"/>
                <a:gd name="connsiteX501" fmla="*/ 2608 w 10000"/>
                <a:gd name="connsiteY501" fmla="*/ 6563 h 10000"/>
                <a:gd name="connsiteX502" fmla="*/ 2740 w 10000"/>
                <a:gd name="connsiteY502" fmla="*/ 6570 h 10000"/>
                <a:gd name="connsiteX503" fmla="*/ 2862 w 10000"/>
                <a:gd name="connsiteY503" fmla="*/ 6570 h 10000"/>
                <a:gd name="connsiteX504" fmla="*/ 2984 w 10000"/>
                <a:gd name="connsiteY504" fmla="*/ 6563 h 10000"/>
                <a:gd name="connsiteX505" fmla="*/ 2984 w 10000"/>
                <a:gd name="connsiteY505" fmla="*/ 6590 h 10000"/>
                <a:gd name="connsiteX506" fmla="*/ 2961 w 10000"/>
                <a:gd name="connsiteY506" fmla="*/ 6624 h 10000"/>
                <a:gd name="connsiteX507" fmla="*/ 2961 w 10000"/>
                <a:gd name="connsiteY507" fmla="*/ 6651 h 10000"/>
                <a:gd name="connsiteX508" fmla="*/ 2961 w 10000"/>
                <a:gd name="connsiteY508" fmla="*/ 6678 h 10000"/>
                <a:gd name="connsiteX509" fmla="*/ 2949 w 10000"/>
                <a:gd name="connsiteY509" fmla="*/ 6712 h 10000"/>
                <a:gd name="connsiteX510" fmla="*/ 2949 w 10000"/>
                <a:gd name="connsiteY510" fmla="*/ 6739 h 10000"/>
                <a:gd name="connsiteX511" fmla="*/ 2939 w 10000"/>
                <a:gd name="connsiteY511" fmla="*/ 6766 h 10000"/>
                <a:gd name="connsiteX512" fmla="*/ 2939 w 10000"/>
                <a:gd name="connsiteY512" fmla="*/ 6793 h 10000"/>
                <a:gd name="connsiteX513" fmla="*/ 2906 w 10000"/>
                <a:gd name="connsiteY513" fmla="*/ 6989 h 10000"/>
                <a:gd name="connsiteX514" fmla="*/ 2906 w 10000"/>
                <a:gd name="connsiteY514" fmla="*/ 7184 h 10000"/>
                <a:gd name="connsiteX515" fmla="*/ 2916 w 10000"/>
                <a:gd name="connsiteY515" fmla="*/ 7380 h 10000"/>
                <a:gd name="connsiteX516" fmla="*/ 2949 w 10000"/>
                <a:gd name="connsiteY516" fmla="*/ 7576 h 10000"/>
                <a:gd name="connsiteX517" fmla="*/ 2995 w 10000"/>
                <a:gd name="connsiteY517" fmla="*/ 7765 h 10000"/>
                <a:gd name="connsiteX518" fmla="*/ 3061 w 10000"/>
                <a:gd name="connsiteY518" fmla="*/ 7968 h 10000"/>
                <a:gd name="connsiteX519" fmla="*/ 3128 w 10000"/>
                <a:gd name="connsiteY519" fmla="*/ 8157 h 10000"/>
                <a:gd name="connsiteX520" fmla="*/ 3204 w 10000"/>
                <a:gd name="connsiteY520" fmla="*/ 8339 h 10000"/>
                <a:gd name="connsiteX521" fmla="*/ 3502 w 10000"/>
                <a:gd name="connsiteY521" fmla="*/ 8852 h 10000"/>
                <a:gd name="connsiteX522" fmla="*/ 3073 w 10000"/>
                <a:gd name="connsiteY522" fmla="*/ 8832 h 10000"/>
                <a:gd name="connsiteX523" fmla="*/ 2619 w 10000"/>
                <a:gd name="connsiteY523" fmla="*/ 8832 h 10000"/>
                <a:gd name="connsiteX524" fmla="*/ 2399 w 10000"/>
                <a:gd name="connsiteY524" fmla="*/ 8832 h 10000"/>
                <a:gd name="connsiteX525" fmla="*/ 2178 w 10000"/>
                <a:gd name="connsiteY525" fmla="*/ 8845 h 10000"/>
                <a:gd name="connsiteX526" fmla="*/ 1956 w 10000"/>
                <a:gd name="connsiteY526" fmla="*/ 8859 h 10000"/>
                <a:gd name="connsiteX527" fmla="*/ 1723 w 10000"/>
                <a:gd name="connsiteY527" fmla="*/ 8879 h 10000"/>
                <a:gd name="connsiteX528" fmla="*/ 1514 w 10000"/>
                <a:gd name="connsiteY528" fmla="*/ 8906 h 10000"/>
                <a:gd name="connsiteX529" fmla="*/ 1293 w 10000"/>
                <a:gd name="connsiteY529" fmla="*/ 8933 h 10000"/>
                <a:gd name="connsiteX530" fmla="*/ 1083 w 10000"/>
                <a:gd name="connsiteY530" fmla="*/ 8967 h 10000"/>
                <a:gd name="connsiteX531" fmla="*/ 873 w 10000"/>
                <a:gd name="connsiteY531" fmla="*/ 9014 h 10000"/>
                <a:gd name="connsiteX532" fmla="*/ 685 w 10000"/>
                <a:gd name="connsiteY532" fmla="*/ 9068 h 10000"/>
                <a:gd name="connsiteX533" fmla="*/ 486 w 10000"/>
                <a:gd name="connsiteY533" fmla="*/ 9136 h 10000"/>
                <a:gd name="connsiteX534" fmla="*/ 299 w 10000"/>
                <a:gd name="connsiteY534" fmla="*/ 9196 h 10000"/>
                <a:gd name="connsiteX535" fmla="*/ 122 w 10000"/>
                <a:gd name="connsiteY535" fmla="*/ 9278 h 10000"/>
                <a:gd name="connsiteX536" fmla="*/ 87 w 10000"/>
                <a:gd name="connsiteY536" fmla="*/ 9305 h 10000"/>
                <a:gd name="connsiteX537" fmla="*/ 66 w 10000"/>
                <a:gd name="connsiteY537" fmla="*/ 9332 h 10000"/>
                <a:gd name="connsiteX538" fmla="*/ 44 w 10000"/>
                <a:gd name="connsiteY538" fmla="*/ 9359 h 10000"/>
                <a:gd name="connsiteX539" fmla="*/ 22 w 10000"/>
                <a:gd name="connsiteY539" fmla="*/ 9392 h 10000"/>
                <a:gd name="connsiteX540" fmla="*/ 11 w 10000"/>
                <a:gd name="connsiteY540" fmla="*/ 9419 h 10000"/>
                <a:gd name="connsiteX541" fmla="*/ 0 w 10000"/>
                <a:gd name="connsiteY541" fmla="*/ 9446 h 10000"/>
                <a:gd name="connsiteX542" fmla="*/ 0 w 10000"/>
                <a:gd name="connsiteY542" fmla="*/ 9473 h 10000"/>
                <a:gd name="connsiteX543" fmla="*/ 0 w 10000"/>
                <a:gd name="connsiteY543" fmla="*/ 9500 h 10000"/>
                <a:gd name="connsiteX544" fmla="*/ 178 w 10000"/>
                <a:gd name="connsiteY544" fmla="*/ 9534 h 10000"/>
                <a:gd name="connsiteX545" fmla="*/ 355 w 10000"/>
                <a:gd name="connsiteY545" fmla="*/ 9554 h 10000"/>
                <a:gd name="connsiteX546" fmla="*/ 530 w 10000"/>
                <a:gd name="connsiteY546" fmla="*/ 9581 h 10000"/>
                <a:gd name="connsiteX547" fmla="*/ 718 w 10000"/>
                <a:gd name="connsiteY547" fmla="*/ 9588 h 10000"/>
                <a:gd name="connsiteX548" fmla="*/ 1083 w 10000"/>
                <a:gd name="connsiteY548" fmla="*/ 9602 h 10000"/>
                <a:gd name="connsiteX549" fmla="*/ 1459 w 10000"/>
                <a:gd name="connsiteY549" fmla="*/ 9588 h 10000"/>
                <a:gd name="connsiteX550" fmla="*/ 1834 w 10000"/>
                <a:gd name="connsiteY550" fmla="*/ 9575 h 10000"/>
                <a:gd name="connsiteX551" fmla="*/ 2210 w 10000"/>
                <a:gd name="connsiteY551" fmla="*/ 9561 h 10000"/>
                <a:gd name="connsiteX552" fmla="*/ 2575 w 10000"/>
                <a:gd name="connsiteY552" fmla="*/ 9554 h 10000"/>
                <a:gd name="connsiteX553" fmla="*/ 2949 w 10000"/>
                <a:gd name="connsiteY553" fmla="*/ 9561 h 10000"/>
                <a:gd name="connsiteX554" fmla="*/ 2949 w 10000"/>
                <a:gd name="connsiteY554" fmla="*/ 9581 h 10000"/>
                <a:gd name="connsiteX555" fmla="*/ 2961 w 10000"/>
                <a:gd name="connsiteY555" fmla="*/ 9602 h 10000"/>
                <a:gd name="connsiteX556" fmla="*/ 2961 w 10000"/>
                <a:gd name="connsiteY556" fmla="*/ 9615 h 10000"/>
                <a:gd name="connsiteX557" fmla="*/ 2961 w 10000"/>
                <a:gd name="connsiteY557" fmla="*/ 9635 h 10000"/>
                <a:gd name="connsiteX558" fmla="*/ 2984 w 10000"/>
                <a:gd name="connsiteY558" fmla="*/ 9662 h 10000"/>
                <a:gd name="connsiteX559" fmla="*/ 2995 w 10000"/>
                <a:gd name="connsiteY559" fmla="*/ 9683 h 10000"/>
                <a:gd name="connsiteX560" fmla="*/ 2995 w 10000"/>
                <a:gd name="connsiteY560" fmla="*/ 9696 h 10000"/>
                <a:gd name="connsiteX561" fmla="*/ 3017 w 10000"/>
                <a:gd name="connsiteY561" fmla="*/ 9716 h 10000"/>
                <a:gd name="connsiteX562" fmla="*/ 3040 w 10000"/>
                <a:gd name="connsiteY562" fmla="*/ 9743 h 10000"/>
                <a:gd name="connsiteX563" fmla="*/ 3073 w 10000"/>
                <a:gd name="connsiteY563" fmla="*/ 9764 h 10000"/>
                <a:gd name="connsiteX564" fmla="*/ 3106 w 10000"/>
                <a:gd name="connsiteY564" fmla="*/ 9784 h 10000"/>
                <a:gd name="connsiteX565" fmla="*/ 3128 w 10000"/>
                <a:gd name="connsiteY565" fmla="*/ 9797 h 10000"/>
                <a:gd name="connsiteX566" fmla="*/ 3171 w 10000"/>
                <a:gd name="connsiteY566" fmla="*/ 9818 h 10000"/>
                <a:gd name="connsiteX567" fmla="*/ 3204 w 10000"/>
                <a:gd name="connsiteY567" fmla="*/ 9838 h 10000"/>
                <a:gd name="connsiteX568" fmla="*/ 3248 w 10000"/>
                <a:gd name="connsiteY568" fmla="*/ 9845 h 10000"/>
                <a:gd name="connsiteX569" fmla="*/ 3282 w 10000"/>
                <a:gd name="connsiteY569" fmla="*/ 9865 h 10000"/>
                <a:gd name="connsiteX570" fmla="*/ 3315 w 10000"/>
                <a:gd name="connsiteY570" fmla="*/ 9865 h 10000"/>
                <a:gd name="connsiteX571" fmla="*/ 3326 w 10000"/>
                <a:gd name="connsiteY571" fmla="*/ 9872 h 10000"/>
                <a:gd name="connsiteX572" fmla="*/ 3338 w 10000"/>
                <a:gd name="connsiteY572" fmla="*/ 9872 h 10000"/>
                <a:gd name="connsiteX573" fmla="*/ 3359 w 10000"/>
                <a:gd name="connsiteY573" fmla="*/ 9872 h 10000"/>
                <a:gd name="connsiteX574" fmla="*/ 3371 w 10000"/>
                <a:gd name="connsiteY574" fmla="*/ 9872 h 10000"/>
                <a:gd name="connsiteX575" fmla="*/ 3382 w 10000"/>
                <a:gd name="connsiteY575" fmla="*/ 9872 h 10000"/>
                <a:gd name="connsiteX576" fmla="*/ 3404 w 10000"/>
                <a:gd name="connsiteY576" fmla="*/ 9872 h 10000"/>
                <a:gd name="connsiteX577" fmla="*/ 3415 w 10000"/>
                <a:gd name="connsiteY577" fmla="*/ 9872 h 10000"/>
                <a:gd name="connsiteX578" fmla="*/ 3448 w 10000"/>
                <a:gd name="connsiteY578" fmla="*/ 9892 h 10000"/>
                <a:gd name="connsiteX579" fmla="*/ 3469 w 10000"/>
                <a:gd name="connsiteY579" fmla="*/ 9899 h 10000"/>
                <a:gd name="connsiteX580" fmla="*/ 3502 w 10000"/>
                <a:gd name="connsiteY580" fmla="*/ 9905 h 10000"/>
                <a:gd name="connsiteX581" fmla="*/ 3536 w 10000"/>
                <a:gd name="connsiteY581" fmla="*/ 9905 h 10000"/>
                <a:gd name="connsiteX582" fmla="*/ 3580 w 10000"/>
                <a:gd name="connsiteY582" fmla="*/ 9905 h 10000"/>
                <a:gd name="connsiteX583" fmla="*/ 3613 w 10000"/>
                <a:gd name="connsiteY583" fmla="*/ 9919 h 10000"/>
                <a:gd name="connsiteX584" fmla="*/ 3657 w 10000"/>
                <a:gd name="connsiteY584" fmla="*/ 9926 h 10000"/>
                <a:gd name="connsiteX585" fmla="*/ 3669 w 10000"/>
                <a:gd name="connsiteY585" fmla="*/ 9946 h 10000"/>
                <a:gd name="connsiteX586" fmla="*/ 3746 w 10000"/>
                <a:gd name="connsiteY586" fmla="*/ 9953 h 10000"/>
                <a:gd name="connsiteX587" fmla="*/ 3801 w 10000"/>
                <a:gd name="connsiteY587" fmla="*/ 9966 h 10000"/>
                <a:gd name="connsiteX588" fmla="*/ 3878 w 10000"/>
                <a:gd name="connsiteY588" fmla="*/ 9973 h 10000"/>
                <a:gd name="connsiteX589" fmla="*/ 3934 w 10000"/>
                <a:gd name="connsiteY589" fmla="*/ 9973 h 10000"/>
                <a:gd name="connsiteX590" fmla="*/ 4012 w 10000"/>
                <a:gd name="connsiteY590" fmla="*/ 9980 h 10000"/>
                <a:gd name="connsiteX591" fmla="*/ 4089 w 10000"/>
                <a:gd name="connsiteY591" fmla="*/ 9993 h 10000"/>
                <a:gd name="connsiteX592" fmla="*/ 4144 w 10000"/>
                <a:gd name="connsiteY592" fmla="*/ 9993 h 10000"/>
                <a:gd name="connsiteX593" fmla="*/ 4221 w 10000"/>
                <a:gd name="connsiteY59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16 w 10000"/>
                <a:gd name="connsiteY469" fmla="*/ 3734 h 10000"/>
                <a:gd name="connsiteX470" fmla="*/ 1216 w 10000"/>
                <a:gd name="connsiteY470" fmla="*/ 3754 h 10000"/>
                <a:gd name="connsiteX471" fmla="*/ 1194 w 10000"/>
                <a:gd name="connsiteY471" fmla="*/ 3747 h 10000"/>
                <a:gd name="connsiteX472" fmla="*/ 1150 w 10000"/>
                <a:gd name="connsiteY472" fmla="*/ 3747 h 10000"/>
                <a:gd name="connsiteX473" fmla="*/ 1106 w 10000"/>
                <a:gd name="connsiteY473" fmla="*/ 3734 h 10000"/>
                <a:gd name="connsiteX474" fmla="*/ 1072 w 10000"/>
                <a:gd name="connsiteY474" fmla="*/ 3734 h 10000"/>
                <a:gd name="connsiteX475" fmla="*/ 1028 w 10000"/>
                <a:gd name="connsiteY475" fmla="*/ 3734 h 10000"/>
                <a:gd name="connsiteX476" fmla="*/ 983 w 10000"/>
                <a:gd name="connsiteY476" fmla="*/ 3734 h 10000"/>
                <a:gd name="connsiteX477" fmla="*/ 939 w 10000"/>
                <a:gd name="connsiteY477" fmla="*/ 3754 h 10000"/>
                <a:gd name="connsiteX478" fmla="*/ 895 w 10000"/>
                <a:gd name="connsiteY478" fmla="*/ 3761 h 10000"/>
                <a:gd name="connsiteX479" fmla="*/ 895 w 10000"/>
                <a:gd name="connsiteY479" fmla="*/ 3781 h 10000"/>
                <a:gd name="connsiteX480" fmla="*/ 873 w 10000"/>
                <a:gd name="connsiteY480" fmla="*/ 3788 h 10000"/>
                <a:gd name="connsiteX481" fmla="*/ 873 w 10000"/>
                <a:gd name="connsiteY481" fmla="*/ 3808 h 10000"/>
                <a:gd name="connsiteX482" fmla="*/ 873 w 10000"/>
                <a:gd name="connsiteY482" fmla="*/ 3815 h 10000"/>
                <a:gd name="connsiteX483" fmla="*/ 895 w 10000"/>
                <a:gd name="connsiteY483" fmla="*/ 3835 h 10000"/>
                <a:gd name="connsiteX484" fmla="*/ 895 w 10000"/>
                <a:gd name="connsiteY484" fmla="*/ 3856 h 10000"/>
                <a:gd name="connsiteX485" fmla="*/ 895 w 10000"/>
                <a:gd name="connsiteY485" fmla="*/ 3862 h 10000"/>
                <a:gd name="connsiteX486" fmla="*/ 873 w 10000"/>
                <a:gd name="connsiteY486" fmla="*/ 3883 h 10000"/>
                <a:gd name="connsiteX487" fmla="*/ 829 w 10000"/>
                <a:gd name="connsiteY487" fmla="*/ 3889 h 10000"/>
                <a:gd name="connsiteX488" fmla="*/ 774 w 10000"/>
                <a:gd name="connsiteY488" fmla="*/ 3903 h 10000"/>
                <a:gd name="connsiteX489" fmla="*/ 730 w 10000"/>
                <a:gd name="connsiteY489" fmla="*/ 3916 h 10000"/>
                <a:gd name="connsiteX490" fmla="*/ 674 w 10000"/>
                <a:gd name="connsiteY490" fmla="*/ 3937 h 10000"/>
                <a:gd name="connsiteX491" fmla="*/ 620 w 10000"/>
                <a:gd name="connsiteY491" fmla="*/ 3957 h 10000"/>
                <a:gd name="connsiteX492" fmla="*/ 597 w 10000"/>
                <a:gd name="connsiteY492" fmla="*/ 3984 h 10000"/>
                <a:gd name="connsiteX493" fmla="*/ 563 w 10000"/>
                <a:gd name="connsiteY493" fmla="*/ 4018 h 10000"/>
                <a:gd name="connsiteX494" fmla="*/ 530 w 10000"/>
                <a:gd name="connsiteY494" fmla="*/ 4065 h 10000"/>
                <a:gd name="connsiteX495" fmla="*/ 553 w 10000"/>
                <a:gd name="connsiteY495" fmla="*/ 4092 h 10000"/>
                <a:gd name="connsiteX496" fmla="*/ 553 w 10000"/>
                <a:gd name="connsiteY496" fmla="*/ 4119 h 10000"/>
                <a:gd name="connsiteX497" fmla="*/ 563 w 10000"/>
                <a:gd name="connsiteY497" fmla="*/ 4146 h 10000"/>
                <a:gd name="connsiteX498" fmla="*/ 574 w 10000"/>
                <a:gd name="connsiteY498" fmla="*/ 4166 h 10000"/>
                <a:gd name="connsiteX499" fmla="*/ 2486 w 10000"/>
                <a:gd name="connsiteY499" fmla="*/ 6556 h 10000"/>
                <a:gd name="connsiteX500" fmla="*/ 2608 w 10000"/>
                <a:gd name="connsiteY500" fmla="*/ 6563 h 10000"/>
                <a:gd name="connsiteX501" fmla="*/ 2740 w 10000"/>
                <a:gd name="connsiteY501" fmla="*/ 6570 h 10000"/>
                <a:gd name="connsiteX502" fmla="*/ 2862 w 10000"/>
                <a:gd name="connsiteY502" fmla="*/ 6570 h 10000"/>
                <a:gd name="connsiteX503" fmla="*/ 2984 w 10000"/>
                <a:gd name="connsiteY503" fmla="*/ 6563 h 10000"/>
                <a:gd name="connsiteX504" fmla="*/ 2984 w 10000"/>
                <a:gd name="connsiteY504" fmla="*/ 6590 h 10000"/>
                <a:gd name="connsiteX505" fmla="*/ 2961 w 10000"/>
                <a:gd name="connsiteY505" fmla="*/ 6624 h 10000"/>
                <a:gd name="connsiteX506" fmla="*/ 2961 w 10000"/>
                <a:gd name="connsiteY506" fmla="*/ 6651 h 10000"/>
                <a:gd name="connsiteX507" fmla="*/ 2961 w 10000"/>
                <a:gd name="connsiteY507" fmla="*/ 6678 h 10000"/>
                <a:gd name="connsiteX508" fmla="*/ 2949 w 10000"/>
                <a:gd name="connsiteY508" fmla="*/ 6712 h 10000"/>
                <a:gd name="connsiteX509" fmla="*/ 2949 w 10000"/>
                <a:gd name="connsiteY509" fmla="*/ 6739 h 10000"/>
                <a:gd name="connsiteX510" fmla="*/ 2939 w 10000"/>
                <a:gd name="connsiteY510" fmla="*/ 6766 h 10000"/>
                <a:gd name="connsiteX511" fmla="*/ 2939 w 10000"/>
                <a:gd name="connsiteY511" fmla="*/ 6793 h 10000"/>
                <a:gd name="connsiteX512" fmla="*/ 2906 w 10000"/>
                <a:gd name="connsiteY512" fmla="*/ 6989 h 10000"/>
                <a:gd name="connsiteX513" fmla="*/ 2906 w 10000"/>
                <a:gd name="connsiteY513" fmla="*/ 7184 h 10000"/>
                <a:gd name="connsiteX514" fmla="*/ 2916 w 10000"/>
                <a:gd name="connsiteY514" fmla="*/ 7380 h 10000"/>
                <a:gd name="connsiteX515" fmla="*/ 2949 w 10000"/>
                <a:gd name="connsiteY515" fmla="*/ 7576 h 10000"/>
                <a:gd name="connsiteX516" fmla="*/ 2995 w 10000"/>
                <a:gd name="connsiteY516" fmla="*/ 7765 h 10000"/>
                <a:gd name="connsiteX517" fmla="*/ 3061 w 10000"/>
                <a:gd name="connsiteY517" fmla="*/ 7968 h 10000"/>
                <a:gd name="connsiteX518" fmla="*/ 3128 w 10000"/>
                <a:gd name="connsiteY518" fmla="*/ 8157 h 10000"/>
                <a:gd name="connsiteX519" fmla="*/ 3204 w 10000"/>
                <a:gd name="connsiteY519" fmla="*/ 8339 h 10000"/>
                <a:gd name="connsiteX520" fmla="*/ 3502 w 10000"/>
                <a:gd name="connsiteY520" fmla="*/ 8852 h 10000"/>
                <a:gd name="connsiteX521" fmla="*/ 3073 w 10000"/>
                <a:gd name="connsiteY521" fmla="*/ 8832 h 10000"/>
                <a:gd name="connsiteX522" fmla="*/ 2619 w 10000"/>
                <a:gd name="connsiteY522" fmla="*/ 8832 h 10000"/>
                <a:gd name="connsiteX523" fmla="*/ 2399 w 10000"/>
                <a:gd name="connsiteY523" fmla="*/ 8832 h 10000"/>
                <a:gd name="connsiteX524" fmla="*/ 2178 w 10000"/>
                <a:gd name="connsiteY524" fmla="*/ 8845 h 10000"/>
                <a:gd name="connsiteX525" fmla="*/ 1956 w 10000"/>
                <a:gd name="connsiteY525" fmla="*/ 8859 h 10000"/>
                <a:gd name="connsiteX526" fmla="*/ 1723 w 10000"/>
                <a:gd name="connsiteY526" fmla="*/ 8879 h 10000"/>
                <a:gd name="connsiteX527" fmla="*/ 1514 w 10000"/>
                <a:gd name="connsiteY527" fmla="*/ 8906 h 10000"/>
                <a:gd name="connsiteX528" fmla="*/ 1293 w 10000"/>
                <a:gd name="connsiteY528" fmla="*/ 8933 h 10000"/>
                <a:gd name="connsiteX529" fmla="*/ 1083 w 10000"/>
                <a:gd name="connsiteY529" fmla="*/ 8967 h 10000"/>
                <a:gd name="connsiteX530" fmla="*/ 873 w 10000"/>
                <a:gd name="connsiteY530" fmla="*/ 9014 h 10000"/>
                <a:gd name="connsiteX531" fmla="*/ 685 w 10000"/>
                <a:gd name="connsiteY531" fmla="*/ 9068 h 10000"/>
                <a:gd name="connsiteX532" fmla="*/ 486 w 10000"/>
                <a:gd name="connsiteY532" fmla="*/ 9136 h 10000"/>
                <a:gd name="connsiteX533" fmla="*/ 299 w 10000"/>
                <a:gd name="connsiteY533" fmla="*/ 9196 h 10000"/>
                <a:gd name="connsiteX534" fmla="*/ 122 w 10000"/>
                <a:gd name="connsiteY534" fmla="*/ 9278 h 10000"/>
                <a:gd name="connsiteX535" fmla="*/ 87 w 10000"/>
                <a:gd name="connsiteY535" fmla="*/ 9305 h 10000"/>
                <a:gd name="connsiteX536" fmla="*/ 66 w 10000"/>
                <a:gd name="connsiteY536" fmla="*/ 9332 h 10000"/>
                <a:gd name="connsiteX537" fmla="*/ 44 w 10000"/>
                <a:gd name="connsiteY537" fmla="*/ 9359 h 10000"/>
                <a:gd name="connsiteX538" fmla="*/ 22 w 10000"/>
                <a:gd name="connsiteY538" fmla="*/ 9392 h 10000"/>
                <a:gd name="connsiteX539" fmla="*/ 11 w 10000"/>
                <a:gd name="connsiteY539" fmla="*/ 9419 h 10000"/>
                <a:gd name="connsiteX540" fmla="*/ 0 w 10000"/>
                <a:gd name="connsiteY540" fmla="*/ 9446 h 10000"/>
                <a:gd name="connsiteX541" fmla="*/ 0 w 10000"/>
                <a:gd name="connsiteY541" fmla="*/ 9473 h 10000"/>
                <a:gd name="connsiteX542" fmla="*/ 0 w 10000"/>
                <a:gd name="connsiteY542" fmla="*/ 9500 h 10000"/>
                <a:gd name="connsiteX543" fmla="*/ 178 w 10000"/>
                <a:gd name="connsiteY543" fmla="*/ 9534 h 10000"/>
                <a:gd name="connsiteX544" fmla="*/ 355 w 10000"/>
                <a:gd name="connsiteY544" fmla="*/ 9554 h 10000"/>
                <a:gd name="connsiteX545" fmla="*/ 530 w 10000"/>
                <a:gd name="connsiteY545" fmla="*/ 9581 h 10000"/>
                <a:gd name="connsiteX546" fmla="*/ 718 w 10000"/>
                <a:gd name="connsiteY546" fmla="*/ 9588 h 10000"/>
                <a:gd name="connsiteX547" fmla="*/ 1083 w 10000"/>
                <a:gd name="connsiteY547" fmla="*/ 9602 h 10000"/>
                <a:gd name="connsiteX548" fmla="*/ 1459 w 10000"/>
                <a:gd name="connsiteY548" fmla="*/ 9588 h 10000"/>
                <a:gd name="connsiteX549" fmla="*/ 1834 w 10000"/>
                <a:gd name="connsiteY549" fmla="*/ 9575 h 10000"/>
                <a:gd name="connsiteX550" fmla="*/ 2210 w 10000"/>
                <a:gd name="connsiteY550" fmla="*/ 9561 h 10000"/>
                <a:gd name="connsiteX551" fmla="*/ 2575 w 10000"/>
                <a:gd name="connsiteY551" fmla="*/ 9554 h 10000"/>
                <a:gd name="connsiteX552" fmla="*/ 2949 w 10000"/>
                <a:gd name="connsiteY552" fmla="*/ 9561 h 10000"/>
                <a:gd name="connsiteX553" fmla="*/ 2949 w 10000"/>
                <a:gd name="connsiteY553" fmla="*/ 9581 h 10000"/>
                <a:gd name="connsiteX554" fmla="*/ 2961 w 10000"/>
                <a:gd name="connsiteY554" fmla="*/ 9602 h 10000"/>
                <a:gd name="connsiteX555" fmla="*/ 2961 w 10000"/>
                <a:gd name="connsiteY555" fmla="*/ 9615 h 10000"/>
                <a:gd name="connsiteX556" fmla="*/ 2961 w 10000"/>
                <a:gd name="connsiteY556" fmla="*/ 9635 h 10000"/>
                <a:gd name="connsiteX557" fmla="*/ 2984 w 10000"/>
                <a:gd name="connsiteY557" fmla="*/ 9662 h 10000"/>
                <a:gd name="connsiteX558" fmla="*/ 2995 w 10000"/>
                <a:gd name="connsiteY558" fmla="*/ 9683 h 10000"/>
                <a:gd name="connsiteX559" fmla="*/ 2995 w 10000"/>
                <a:gd name="connsiteY559" fmla="*/ 9696 h 10000"/>
                <a:gd name="connsiteX560" fmla="*/ 3017 w 10000"/>
                <a:gd name="connsiteY560" fmla="*/ 9716 h 10000"/>
                <a:gd name="connsiteX561" fmla="*/ 3040 w 10000"/>
                <a:gd name="connsiteY561" fmla="*/ 9743 h 10000"/>
                <a:gd name="connsiteX562" fmla="*/ 3073 w 10000"/>
                <a:gd name="connsiteY562" fmla="*/ 9764 h 10000"/>
                <a:gd name="connsiteX563" fmla="*/ 3106 w 10000"/>
                <a:gd name="connsiteY563" fmla="*/ 9784 h 10000"/>
                <a:gd name="connsiteX564" fmla="*/ 3128 w 10000"/>
                <a:gd name="connsiteY564" fmla="*/ 9797 h 10000"/>
                <a:gd name="connsiteX565" fmla="*/ 3171 w 10000"/>
                <a:gd name="connsiteY565" fmla="*/ 9818 h 10000"/>
                <a:gd name="connsiteX566" fmla="*/ 3204 w 10000"/>
                <a:gd name="connsiteY566" fmla="*/ 9838 h 10000"/>
                <a:gd name="connsiteX567" fmla="*/ 3248 w 10000"/>
                <a:gd name="connsiteY567" fmla="*/ 9845 h 10000"/>
                <a:gd name="connsiteX568" fmla="*/ 3282 w 10000"/>
                <a:gd name="connsiteY568" fmla="*/ 9865 h 10000"/>
                <a:gd name="connsiteX569" fmla="*/ 3315 w 10000"/>
                <a:gd name="connsiteY569" fmla="*/ 9865 h 10000"/>
                <a:gd name="connsiteX570" fmla="*/ 3326 w 10000"/>
                <a:gd name="connsiteY570" fmla="*/ 9872 h 10000"/>
                <a:gd name="connsiteX571" fmla="*/ 3338 w 10000"/>
                <a:gd name="connsiteY571" fmla="*/ 9872 h 10000"/>
                <a:gd name="connsiteX572" fmla="*/ 3359 w 10000"/>
                <a:gd name="connsiteY572" fmla="*/ 9872 h 10000"/>
                <a:gd name="connsiteX573" fmla="*/ 3371 w 10000"/>
                <a:gd name="connsiteY573" fmla="*/ 9872 h 10000"/>
                <a:gd name="connsiteX574" fmla="*/ 3382 w 10000"/>
                <a:gd name="connsiteY574" fmla="*/ 9872 h 10000"/>
                <a:gd name="connsiteX575" fmla="*/ 3404 w 10000"/>
                <a:gd name="connsiteY575" fmla="*/ 9872 h 10000"/>
                <a:gd name="connsiteX576" fmla="*/ 3415 w 10000"/>
                <a:gd name="connsiteY576" fmla="*/ 9872 h 10000"/>
                <a:gd name="connsiteX577" fmla="*/ 3448 w 10000"/>
                <a:gd name="connsiteY577" fmla="*/ 9892 h 10000"/>
                <a:gd name="connsiteX578" fmla="*/ 3469 w 10000"/>
                <a:gd name="connsiteY578" fmla="*/ 9899 h 10000"/>
                <a:gd name="connsiteX579" fmla="*/ 3502 w 10000"/>
                <a:gd name="connsiteY579" fmla="*/ 9905 h 10000"/>
                <a:gd name="connsiteX580" fmla="*/ 3536 w 10000"/>
                <a:gd name="connsiteY580" fmla="*/ 9905 h 10000"/>
                <a:gd name="connsiteX581" fmla="*/ 3580 w 10000"/>
                <a:gd name="connsiteY581" fmla="*/ 9905 h 10000"/>
                <a:gd name="connsiteX582" fmla="*/ 3613 w 10000"/>
                <a:gd name="connsiteY582" fmla="*/ 9919 h 10000"/>
                <a:gd name="connsiteX583" fmla="*/ 3657 w 10000"/>
                <a:gd name="connsiteY583" fmla="*/ 9926 h 10000"/>
                <a:gd name="connsiteX584" fmla="*/ 3669 w 10000"/>
                <a:gd name="connsiteY584" fmla="*/ 9946 h 10000"/>
                <a:gd name="connsiteX585" fmla="*/ 3746 w 10000"/>
                <a:gd name="connsiteY585" fmla="*/ 9953 h 10000"/>
                <a:gd name="connsiteX586" fmla="*/ 3801 w 10000"/>
                <a:gd name="connsiteY586" fmla="*/ 9966 h 10000"/>
                <a:gd name="connsiteX587" fmla="*/ 3878 w 10000"/>
                <a:gd name="connsiteY587" fmla="*/ 9973 h 10000"/>
                <a:gd name="connsiteX588" fmla="*/ 3934 w 10000"/>
                <a:gd name="connsiteY588" fmla="*/ 9973 h 10000"/>
                <a:gd name="connsiteX589" fmla="*/ 4012 w 10000"/>
                <a:gd name="connsiteY589" fmla="*/ 9980 h 10000"/>
                <a:gd name="connsiteX590" fmla="*/ 4089 w 10000"/>
                <a:gd name="connsiteY590" fmla="*/ 9993 h 10000"/>
                <a:gd name="connsiteX591" fmla="*/ 4144 w 10000"/>
                <a:gd name="connsiteY591" fmla="*/ 9993 h 10000"/>
                <a:gd name="connsiteX592" fmla="*/ 4221 w 10000"/>
                <a:gd name="connsiteY59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04 w 10000"/>
                <a:gd name="connsiteY464" fmla="*/ 3599 h 10000"/>
                <a:gd name="connsiteX465" fmla="*/ 1371 w 10000"/>
                <a:gd name="connsiteY465" fmla="*/ 3606 h 10000"/>
                <a:gd name="connsiteX466" fmla="*/ 1338 w 10000"/>
                <a:gd name="connsiteY466" fmla="*/ 3619 h 10000"/>
                <a:gd name="connsiteX467" fmla="*/ 1327 w 10000"/>
                <a:gd name="connsiteY467" fmla="*/ 3626 h 10000"/>
                <a:gd name="connsiteX468" fmla="*/ 1216 w 10000"/>
                <a:gd name="connsiteY468" fmla="*/ 3734 h 10000"/>
                <a:gd name="connsiteX469" fmla="*/ 1216 w 10000"/>
                <a:gd name="connsiteY469" fmla="*/ 3754 h 10000"/>
                <a:gd name="connsiteX470" fmla="*/ 1194 w 10000"/>
                <a:gd name="connsiteY470" fmla="*/ 3747 h 10000"/>
                <a:gd name="connsiteX471" fmla="*/ 1150 w 10000"/>
                <a:gd name="connsiteY471" fmla="*/ 3747 h 10000"/>
                <a:gd name="connsiteX472" fmla="*/ 1106 w 10000"/>
                <a:gd name="connsiteY472" fmla="*/ 3734 h 10000"/>
                <a:gd name="connsiteX473" fmla="*/ 1072 w 10000"/>
                <a:gd name="connsiteY473" fmla="*/ 3734 h 10000"/>
                <a:gd name="connsiteX474" fmla="*/ 1028 w 10000"/>
                <a:gd name="connsiteY474" fmla="*/ 3734 h 10000"/>
                <a:gd name="connsiteX475" fmla="*/ 983 w 10000"/>
                <a:gd name="connsiteY475" fmla="*/ 3734 h 10000"/>
                <a:gd name="connsiteX476" fmla="*/ 939 w 10000"/>
                <a:gd name="connsiteY476" fmla="*/ 3754 h 10000"/>
                <a:gd name="connsiteX477" fmla="*/ 895 w 10000"/>
                <a:gd name="connsiteY477" fmla="*/ 3761 h 10000"/>
                <a:gd name="connsiteX478" fmla="*/ 895 w 10000"/>
                <a:gd name="connsiteY478" fmla="*/ 3781 h 10000"/>
                <a:gd name="connsiteX479" fmla="*/ 873 w 10000"/>
                <a:gd name="connsiteY479" fmla="*/ 3788 h 10000"/>
                <a:gd name="connsiteX480" fmla="*/ 873 w 10000"/>
                <a:gd name="connsiteY480" fmla="*/ 3808 h 10000"/>
                <a:gd name="connsiteX481" fmla="*/ 873 w 10000"/>
                <a:gd name="connsiteY481" fmla="*/ 3815 h 10000"/>
                <a:gd name="connsiteX482" fmla="*/ 895 w 10000"/>
                <a:gd name="connsiteY482" fmla="*/ 3835 h 10000"/>
                <a:gd name="connsiteX483" fmla="*/ 895 w 10000"/>
                <a:gd name="connsiteY483" fmla="*/ 3856 h 10000"/>
                <a:gd name="connsiteX484" fmla="*/ 895 w 10000"/>
                <a:gd name="connsiteY484" fmla="*/ 3862 h 10000"/>
                <a:gd name="connsiteX485" fmla="*/ 873 w 10000"/>
                <a:gd name="connsiteY485" fmla="*/ 3883 h 10000"/>
                <a:gd name="connsiteX486" fmla="*/ 829 w 10000"/>
                <a:gd name="connsiteY486" fmla="*/ 3889 h 10000"/>
                <a:gd name="connsiteX487" fmla="*/ 774 w 10000"/>
                <a:gd name="connsiteY487" fmla="*/ 3903 h 10000"/>
                <a:gd name="connsiteX488" fmla="*/ 730 w 10000"/>
                <a:gd name="connsiteY488" fmla="*/ 3916 h 10000"/>
                <a:gd name="connsiteX489" fmla="*/ 674 w 10000"/>
                <a:gd name="connsiteY489" fmla="*/ 3937 h 10000"/>
                <a:gd name="connsiteX490" fmla="*/ 620 w 10000"/>
                <a:gd name="connsiteY490" fmla="*/ 3957 h 10000"/>
                <a:gd name="connsiteX491" fmla="*/ 597 w 10000"/>
                <a:gd name="connsiteY491" fmla="*/ 3984 h 10000"/>
                <a:gd name="connsiteX492" fmla="*/ 563 w 10000"/>
                <a:gd name="connsiteY492" fmla="*/ 4018 h 10000"/>
                <a:gd name="connsiteX493" fmla="*/ 530 w 10000"/>
                <a:gd name="connsiteY493" fmla="*/ 4065 h 10000"/>
                <a:gd name="connsiteX494" fmla="*/ 553 w 10000"/>
                <a:gd name="connsiteY494" fmla="*/ 4092 h 10000"/>
                <a:gd name="connsiteX495" fmla="*/ 553 w 10000"/>
                <a:gd name="connsiteY495" fmla="*/ 4119 h 10000"/>
                <a:gd name="connsiteX496" fmla="*/ 563 w 10000"/>
                <a:gd name="connsiteY496" fmla="*/ 4146 h 10000"/>
                <a:gd name="connsiteX497" fmla="*/ 574 w 10000"/>
                <a:gd name="connsiteY497" fmla="*/ 4166 h 10000"/>
                <a:gd name="connsiteX498" fmla="*/ 2486 w 10000"/>
                <a:gd name="connsiteY498" fmla="*/ 6556 h 10000"/>
                <a:gd name="connsiteX499" fmla="*/ 2608 w 10000"/>
                <a:gd name="connsiteY499" fmla="*/ 6563 h 10000"/>
                <a:gd name="connsiteX500" fmla="*/ 2740 w 10000"/>
                <a:gd name="connsiteY500" fmla="*/ 6570 h 10000"/>
                <a:gd name="connsiteX501" fmla="*/ 2862 w 10000"/>
                <a:gd name="connsiteY501" fmla="*/ 6570 h 10000"/>
                <a:gd name="connsiteX502" fmla="*/ 2984 w 10000"/>
                <a:gd name="connsiteY502" fmla="*/ 6563 h 10000"/>
                <a:gd name="connsiteX503" fmla="*/ 2984 w 10000"/>
                <a:gd name="connsiteY503" fmla="*/ 6590 h 10000"/>
                <a:gd name="connsiteX504" fmla="*/ 2961 w 10000"/>
                <a:gd name="connsiteY504" fmla="*/ 6624 h 10000"/>
                <a:gd name="connsiteX505" fmla="*/ 2961 w 10000"/>
                <a:gd name="connsiteY505" fmla="*/ 6651 h 10000"/>
                <a:gd name="connsiteX506" fmla="*/ 2961 w 10000"/>
                <a:gd name="connsiteY506" fmla="*/ 6678 h 10000"/>
                <a:gd name="connsiteX507" fmla="*/ 2949 w 10000"/>
                <a:gd name="connsiteY507" fmla="*/ 6712 h 10000"/>
                <a:gd name="connsiteX508" fmla="*/ 2949 w 10000"/>
                <a:gd name="connsiteY508" fmla="*/ 6739 h 10000"/>
                <a:gd name="connsiteX509" fmla="*/ 2939 w 10000"/>
                <a:gd name="connsiteY509" fmla="*/ 6766 h 10000"/>
                <a:gd name="connsiteX510" fmla="*/ 2939 w 10000"/>
                <a:gd name="connsiteY510" fmla="*/ 6793 h 10000"/>
                <a:gd name="connsiteX511" fmla="*/ 2906 w 10000"/>
                <a:gd name="connsiteY511" fmla="*/ 6989 h 10000"/>
                <a:gd name="connsiteX512" fmla="*/ 2906 w 10000"/>
                <a:gd name="connsiteY512" fmla="*/ 7184 h 10000"/>
                <a:gd name="connsiteX513" fmla="*/ 2916 w 10000"/>
                <a:gd name="connsiteY513" fmla="*/ 7380 h 10000"/>
                <a:gd name="connsiteX514" fmla="*/ 2949 w 10000"/>
                <a:gd name="connsiteY514" fmla="*/ 7576 h 10000"/>
                <a:gd name="connsiteX515" fmla="*/ 2995 w 10000"/>
                <a:gd name="connsiteY515" fmla="*/ 7765 h 10000"/>
                <a:gd name="connsiteX516" fmla="*/ 3061 w 10000"/>
                <a:gd name="connsiteY516" fmla="*/ 7968 h 10000"/>
                <a:gd name="connsiteX517" fmla="*/ 3128 w 10000"/>
                <a:gd name="connsiteY517" fmla="*/ 8157 h 10000"/>
                <a:gd name="connsiteX518" fmla="*/ 3204 w 10000"/>
                <a:gd name="connsiteY518" fmla="*/ 8339 h 10000"/>
                <a:gd name="connsiteX519" fmla="*/ 3502 w 10000"/>
                <a:gd name="connsiteY519" fmla="*/ 8852 h 10000"/>
                <a:gd name="connsiteX520" fmla="*/ 3073 w 10000"/>
                <a:gd name="connsiteY520" fmla="*/ 8832 h 10000"/>
                <a:gd name="connsiteX521" fmla="*/ 2619 w 10000"/>
                <a:gd name="connsiteY521" fmla="*/ 8832 h 10000"/>
                <a:gd name="connsiteX522" fmla="*/ 2399 w 10000"/>
                <a:gd name="connsiteY522" fmla="*/ 8832 h 10000"/>
                <a:gd name="connsiteX523" fmla="*/ 2178 w 10000"/>
                <a:gd name="connsiteY523" fmla="*/ 8845 h 10000"/>
                <a:gd name="connsiteX524" fmla="*/ 1956 w 10000"/>
                <a:gd name="connsiteY524" fmla="*/ 8859 h 10000"/>
                <a:gd name="connsiteX525" fmla="*/ 1723 w 10000"/>
                <a:gd name="connsiteY525" fmla="*/ 8879 h 10000"/>
                <a:gd name="connsiteX526" fmla="*/ 1514 w 10000"/>
                <a:gd name="connsiteY526" fmla="*/ 8906 h 10000"/>
                <a:gd name="connsiteX527" fmla="*/ 1293 w 10000"/>
                <a:gd name="connsiteY527" fmla="*/ 8933 h 10000"/>
                <a:gd name="connsiteX528" fmla="*/ 1083 w 10000"/>
                <a:gd name="connsiteY528" fmla="*/ 8967 h 10000"/>
                <a:gd name="connsiteX529" fmla="*/ 873 w 10000"/>
                <a:gd name="connsiteY529" fmla="*/ 9014 h 10000"/>
                <a:gd name="connsiteX530" fmla="*/ 685 w 10000"/>
                <a:gd name="connsiteY530" fmla="*/ 9068 h 10000"/>
                <a:gd name="connsiteX531" fmla="*/ 486 w 10000"/>
                <a:gd name="connsiteY531" fmla="*/ 9136 h 10000"/>
                <a:gd name="connsiteX532" fmla="*/ 299 w 10000"/>
                <a:gd name="connsiteY532" fmla="*/ 9196 h 10000"/>
                <a:gd name="connsiteX533" fmla="*/ 122 w 10000"/>
                <a:gd name="connsiteY533" fmla="*/ 9278 h 10000"/>
                <a:gd name="connsiteX534" fmla="*/ 87 w 10000"/>
                <a:gd name="connsiteY534" fmla="*/ 9305 h 10000"/>
                <a:gd name="connsiteX535" fmla="*/ 66 w 10000"/>
                <a:gd name="connsiteY535" fmla="*/ 9332 h 10000"/>
                <a:gd name="connsiteX536" fmla="*/ 44 w 10000"/>
                <a:gd name="connsiteY536" fmla="*/ 9359 h 10000"/>
                <a:gd name="connsiteX537" fmla="*/ 22 w 10000"/>
                <a:gd name="connsiteY537" fmla="*/ 9392 h 10000"/>
                <a:gd name="connsiteX538" fmla="*/ 11 w 10000"/>
                <a:gd name="connsiteY538" fmla="*/ 9419 h 10000"/>
                <a:gd name="connsiteX539" fmla="*/ 0 w 10000"/>
                <a:gd name="connsiteY539" fmla="*/ 9446 h 10000"/>
                <a:gd name="connsiteX540" fmla="*/ 0 w 10000"/>
                <a:gd name="connsiteY540" fmla="*/ 9473 h 10000"/>
                <a:gd name="connsiteX541" fmla="*/ 0 w 10000"/>
                <a:gd name="connsiteY541" fmla="*/ 9500 h 10000"/>
                <a:gd name="connsiteX542" fmla="*/ 178 w 10000"/>
                <a:gd name="connsiteY542" fmla="*/ 9534 h 10000"/>
                <a:gd name="connsiteX543" fmla="*/ 355 w 10000"/>
                <a:gd name="connsiteY543" fmla="*/ 9554 h 10000"/>
                <a:gd name="connsiteX544" fmla="*/ 530 w 10000"/>
                <a:gd name="connsiteY544" fmla="*/ 9581 h 10000"/>
                <a:gd name="connsiteX545" fmla="*/ 718 w 10000"/>
                <a:gd name="connsiteY545" fmla="*/ 9588 h 10000"/>
                <a:gd name="connsiteX546" fmla="*/ 1083 w 10000"/>
                <a:gd name="connsiteY546" fmla="*/ 9602 h 10000"/>
                <a:gd name="connsiteX547" fmla="*/ 1459 w 10000"/>
                <a:gd name="connsiteY547" fmla="*/ 9588 h 10000"/>
                <a:gd name="connsiteX548" fmla="*/ 1834 w 10000"/>
                <a:gd name="connsiteY548" fmla="*/ 9575 h 10000"/>
                <a:gd name="connsiteX549" fmla="*/ 2210 w 10000"/>
                <a:gd name="connsiteY549" fmla="*/ 9561 h 10000"/>
                <a:gd name="connsiteX550" fmla="*/ 2575 w 10000"/>
                <a:gd name="connsiteY550" fmla="*/ 9554 h 10000"/>
                <a:gd name="connsiteX551" fmla="*/ 2949 w 10000"/>
                <a:gd name="connsiteY551" fmla="*/ 9561 h 10000"/>
                <a:gd name="connsiteX552" fmla="*/ 2949 w 10000"/>
                <a:gd name="connsiteY552" fmla="*/ 9581 h 10000"/>
                <a:gd name="connsiteX553" fmla="*/ 2961 w 10000"/>
                <a:gd name="connsiteY553" fmla="*/ 9602 h 10000"/>
                <a:gd name="connsiteX554" fmla="*/ 2961 w 10000"/>
                <a:gd name="connsiteY554" fmla="*/ 9615 h 10000"/>
                <a:gd name="connsiteX555" fmla="*/ 2961 w 10000"/>
                <a:gd name="connsiteY555" fmla="*/ 9635 h 10000"/>
                <a:gd name="connsiteX556" fmla="*/ 2984 w 10000"/>
                <a:gd name="connsiteY556" fmla="*/ 9662 h 10000"/>
                <a:gd name="connsiteX557" fmla="*/ 2995 w 10000"/>
                <a:gd name="connsiteY557" fmla="*/ 9683 h 10000"/>
                <a:gd name="connsiteX558" fmla="*/ 2995 w 10000"/>
                <a:gd name="connsiteY558" fmla="*/ 9696 h 10000"/>
                <a:gd name="connsiteX559" fmla="*/ 3017 w 10000"/>
                <a:gd name="connsiteY559" fmla="*/ 9716 h 10000"/>
                <a:gd name="connsiteX560" fmla="*/ 3040 w 10000"/>
                <a:gd name="connsiteY560" fmla="*/ 9743 h 10000"/>
                <a:gd name="connsiteX561" fmla="*/ 3073 w 10000"/>
                <a:gd name="connsiteY561" fmla="*/ 9764 h 10000"/>
                <a:gd name="connsiteX562" fmla="*/ 3106 w 10000"/>
                <a:gd name="connsiteY562" fmla="*/ 9784 h 10000"/>
                <a:gd name="connsiteX563" fmla="*/ 3128 w 10000"/>
                <a:gd name="connsiteY563" fmla="*/ 9797 h 10000"/>
                <a:gd name="connsiteX564" fmla="*/ 3171 w 10000"/>
                <a:gd name="connsiteY564" fmla="*/ 9818 h 10000"/>
                <a:gd name="connsiteX565" fmla="*/ 3204 w 10000"/>
                <a:gd name="connsiteY565" fmla="*/ 9838 h 10000"/>
                <a:gd name="connsiteX566" fmla="*/ 3248 w 10000"/>
                <a:gd name="connsiteY566" fmla="*/ 9845 h 10000"/>
                <a:gd name="connsiteX567" fmla="*/ 3282 w 10000"/>
                <a:gd name="connsiteY567" fmla="*/ 9865 h 10000"/>
                <a:gd name="connsiteX568" fmla="*/ 3315 w 10000"/>
                <a:gd name="connsiteY568" fmla="*/ 9865 h 10000"/>
                <a:gd name="connsiteX569" fmla="*/ 3326 w 10000"/>
                <a:gd name="connsiteY569" fmla="*/ 9872 h 10000"/>
                <a:gd name="connsiteX570" fmla="*/ 3338 w 10000"/>
                <a:gd name="connsiteY570" fmla="*/ 9872 h 10000"/>
                <a:gd name="connsiteX571" fmla="*/ 3359 w 10000"/>
                <a:gd name="connsiteY571" fmla="*/ 9872 h 10000"/>
                <a:gd name="connsiteX572" fmla="*/ 3371 w 10000"/>
                <a:gd name="connsiteY572" fmla="*/ 9872 h 10000"/>
                <a:gd name="connsiteX573" fmla="*/ 3382 w 10000"/>
                <a:gd name="connsiteY573" fmla="*/ 9872 h 10000"/>
                <a:gd name="connsiteX574" fmla="*/ 3404 w 10000"/>
                <a:gd name="connsiteY574" fmla="*/ 9872 h 10000"/>
                <a:gd name="connsiteX575" fmla="*/ 3415 w 10000"/>
                <a:gd name="connsiteY575" fmla="*/ 9872 h 10000"/>
                <a:gd name="connsiteX576" fmla="*/ 3448 w 10000"/>
                <a:gd name="connsiteY576" fmla="*/ 9892 h 10000"/>
                <a:gd name="connsiteX577" fmla="*/ 3469 w 10000"/>
                <a:gd name="connsiteY577" fmla="*/ 9899 h 10000"/>
                <a:gd name="connsiteX578" fmla="*/ 3502 w 10000"/>
                <a:gd name="connsiteY578" fmla="*/ 9905 h 10000"/>
                <a:gd name="connsiteX579" fmla="*/ 3536 w 10000"/>
                <a:gd name="connsiteY579" fmla="*/ 9905 h 10000"/>
                <a:gd name="connsiteX580" fmla="*/ 3580 w 10000"/>
                <a:gd name="connsiteY580" fmla="*/ 9905 h 10000"/>
                <a:gd name="connsiteX581" fmla="*/ 3613 w 10000"/>
                <a:gd name="connsiteY581" fmla="*/ 9919 h 10000"/>
                <a:gd name="connsiteX582" fmla="*/ 3657 w 10000"/>
                <a:gd name="connsiteY582" fmla="*/ 9926 h 10000"/>
                <a:gd name="connsiteX583" fmla="*/ 3669 w 10000"/>
                <a:gd name="connsiteY583" fmla="*/ 9946 h 10000"/>
                <a:gd name="connsiteX584" fmla="*/ 3746 w 10000"/>
                <a:gd name="connsiteY584" fmla="*/ 9953 h 10000"/>
                <a:gd name="connsiteX585" fmla="*/ 3801 w 10000"/>
                <a:gd name="connsiteY585" fmla="*/ 9966 h 10000"/>
                <a:gd name="connsiteX586" fmla="*/ 3878 w 10000"/>
                <a:gd name="connsiteY586" fmla="*/ 9973 h 10000"/>
                <a:gd name="connsiteX587" fmla="*/ 3934 w 10000"/>
                <a:gd name="connsiteY587" fmla="*/ 9973 h 10000"/>
                <a:gd name="connsiteX588" fmla="*/ 4012 w 10000"/>
                <a:gd name="connsiteY588" fmla="*/ 9980 h 10000"/>
                <a:gd name="connsiteX589" fmla="*/ 4089 w 10000"/>
                <a:gd name="connsiteY589" fmla="*/ 9993 h 10000"/>
                <a:gd name="connsiteX590" fmla="*/ 4144 w 10000"/>
                <a:gd name="connsiteY590" fmla="*/ 9993 h 10000"/>
                <a:gd name="connsiteX591" fmla="*/ 4221 w 10000"/>
                <a:gd name="connsiteY59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04 w 10000"/>
                <a:gd name="connsiteY463" fmla="*/ 3599 h 10000"/>
                <a:gd name="connsiteX464" fmla="*/ 1371 w 10000"/>
                <a:gd name="connsiteY464" fmla="*/ 3606 h 10000"/>
                <a:gd name="connsiteX465" fmla="*/ 1338 w 10000"/>
                <a:gd name="connsiteY465" fmla="*/ 3619 h 10000"/>
                <a:gd name="connsiteX466" fmla="*/ 1327 w 10000"/>
                <a:gd name="connsiteY466" fmla="*/ 3626 h 10000"/>
                <a:gd name="connsiteX467" fmla="*/ 1216 w 10000"/>
                <a:gd name="connsiteY467" fmla="*/ 3734 h 10000"/>
                <a:gd name="connsiteX468" fmla="*/ 1216 w 10000"/>
                <a:gd name="connsiteY468" fmla="*/ 3754 h 10000"/>
                <a:gd name="connsiteX469" fmla="*/ 1194 w 10000"/>
                <a:gd name="connsiteY469" fmla="*/ 3747 h 10000"/>
                <a:gd name="connsiteX470" fmla="*/ 1150 w 10000"/>
                <a:gd name="connsiteY470" fmla="*/ 3747 h 10000"/>
                <a:gd name="connsiteX471" fmla="*/ 1106 w 10000"/>
                <a:gd name="connsiteY471" fmla="*/ 3734 h 10000"/>
                <a:gd name="connsiteX472" fmla="*/ 1072 w 10000"/>
                <a:gd name="connsiteY472" fmla="*/ 3734 h 10000"/>
                <a:gd name="connsiteX473" fmla="*/ 1028 w 10000"/>
                <a:gd name="connsiteY473" fmla="*/ 3734 h 10000"/>
                <a:gd name="connsiteX474" fmla="*/ 983 w 10000"/>
                <a:gd name="connsiteY474" fmla="*/ 3734 h 10000"/>
                <a:gd name="connsiteX475" fmla="*/ 939 w 10000"/>
                <a:gd name="connsiteY475" fmla="*/ 3754 h 10000"/>
                <a:gd name="connsiteX476" fmla="*/ 895 w 10000"/>
                <a:gd name="connsiteY476" fmla="*/ 3761 h 10000"/>
                <a:gd name="connsiteX477" fmla="*/ 895 w 10000"/>
                <a:gd name="connsiteY477" fmla="*/ 3781 h 10000"/>
                <a:gd name="connsiteX478" fmla="*/ 873 w 10000"/>
                <a:gd name="connsiteY478" fmla="*/ 3788 h 10000"/>
                <a:gd name="connsiteX479" fmla="*/ 873 w 10000"/>
                <a:gd name="connsiteY479" fmla="*/ 3808 h 10000"/>
                <a:gd name="connsiteX480" fmla="*/ 873 w 10000"/>
                <a:gd name="connsiteY480" fmla="*/ 3815 h 10000"/>
                <a:gd name="connsiteX481" fmla="*/ 895 w 10000"/>
                <a:gd name="connsiteY481" fmla="*/ 3835 h 10000"/>
                <a:gd name="connsiteX482" fmla="*/ 895 w 10000"/>
                <a:gd name="connsiteY482" fmla="*/ 3856 h 10000"/>
                <a:gd name="connsiteX483" fmla="*/ 895 w 10000"/>
                <a:gd name="connsiteY483" fmla="*/ 3862 h 10000"/>
                <a:gd name="connsiteX484" fmla="*/ 873 w 10000"/>
                <a:gd name="connsiteY484" fmla="*/ 3883 h 10000"/>
                <a:gd name="connsiteX485" fmla="*/ 829 w 10000"/>
                <a:gd name="connsiteY485" fmla="*/ 3889 h 10000"/>
                <a:gd name="connsiteX486" fmla="*/ 774 w 10000"/>
                <a:gd name="connsiteY486" fmla="*/ 3903 h 10000"/>
                <a:gd name="connsiteX487" fmla="*/ 730 w 10000"/>
                <a:gd name="connsiteY487" fmla="*/ 3916 h 10000"/>
                <a:gd name="connsiteX488" fmla="*/ 674 w 10000"/>
                <a:gd name="connsiteY488" fmla="*/ 3937 h 10000"/>
                <a:gd name="connsiteX489" fmla="*/ 620 w 10000"/>
                <a:gd name="connsiteY489" fmla="*/ 3957 h 10000"/>
                <a:gd name="connsiteX490" fmla="*/ 597 w 10000"/>
                <a:gd name="connsiteY490" fmla="*/ 3984 h 10000"/>
                <a:gd name="connsiteX491" fmla="*/ 563 w 10000"/>
                <a:gd name="connsiteY491" fmla="*/ 4018 h 10000"/>
                <a:gd name="connsiteX492" fmla="*/ 530 w 10000"/>
                <a:gd name="connsiteY492" fmla="*/ 4065 h 10000"/>
                <a:gd name="connsiteX493" fmla="*/ 553 w 10000"/>
                <a:gd name="connsiteY493" fmla="*/ 4092 h 10000"/>
                <a:gd name="connsiteX494" fmla="*/ 553 w 10000"/>
                <a:gd name="connsiteY494" fmla="*/ 4119 h 10000"/>
                <a:gd name="connsiteX495" fmla="*/ 563 w 10000"/>
                <a:gd name="connsiteY495" fmla="*/ 4146 h 10000"/>
                <a:gd name="connsiteX496" fmla="*/ 574 w 10000"/>
                <a:gd name="connsiteY496" fmla="*/ 4166 h 10000"/>
                <a:gd name="connsiteX497" fmla="*/ 2486 w 10000"/>
                <a:gd name="connsiteY497" fmla="*/ 6556 h 10000"/>
                <a:gd name="connsiteX498" fmla="*/ 2608 w 10000"/>
                <a:gd name="connsiteY498" fmla="*/ 6563 h 10000"/>
                <a:gd name="connsiteX499" fmla="*/ 2740 w 10000"/>
                <a:gd name="connsiteY499" fmla="*/ 6570 h 10000"/>
                <a:gd name="connsiteX500" fmla="*/ 2862 w 10000"/>
                <a:gd name="connsiteY500" fmla="*/ 6570 h 10000"/>
                <a:gd name="connsiteX501" fmla="*/ 2984 w 10000"/>
                <a:gd name="connsiteY501" fmla="*/ 6563 h 10000"/>
                <a:gd name="connsiteX502" fmla="*/ 2984 w 10000"/>
                <a:gd name="connsiteY502" fmla="*/ 6590 h 10000"/>
                <a:gd name="connsiteX503" fmla="*/ 2961 w 10000"/>
                <a:gd name="connsiteY503" fmla="*/ 6624 h 10000"/>
                <a:gd name="connsiteX504" fmla="*/ 2961 w 10000"/>
                <a:gd name="connsiteY504" fmla="*/ 6651 h 10000"/>
                <a:gd name="connsiteX505" fmla="*/ 2961 w 10000"/>
                <a:gd name="connsiteY505" fmla="*/ 6678 h 10000"/>
                <a:gd name="connsiteX506" fmla="*/ 2949 w 10000"/>
                <a:gd name="connsiteY506" fmla="*/ 6712 h 10000"/>
                <a:gd name="connsiteX507" fmla="*/ 2949 w 10000"/>
                <a:gd name="connsiteY507" fmla="*/ 6739 h 10000"/>
                <a:gd name="connsiteX508" fmla="*/ 2939 w 10000"/>
                <a:gd name="connsiteY508" fmla="*/ 6766 h 10000"/>
                <a:gd name="connsiteX509" fmla="*/ 2939 w 10000"/>
                <a:gd name="connsiteY509" fmla="*/ 6793 h 10000"/>
                <a:gd name="connsiteX510" fmla="*/ 2906 w 10000"/>
                <a:gd name="connsiteY510" fmla="*/ 6989 h 10000"/>
                <a:gd name="connsiteX511" fmla="*/ 2906 w 10000"/>
                <a:gd name="connsiteY511" fmla="*/ 7184 h 10000"/>
                <a:gd name="connsiteX512" fmla="*/ 2916 w 10000"/>
                <a:gd name="connsiteY512" fmla="*/ 7380 h 10000"/>
                <a:gd name="connsiteX513" fmla="*/ 2949 w 10000"/>
                <a:gd name="connsiteY513" fmla="*/ 7576 h 10000"/>
                <a:gd name="connsiteX514" fmla="*/ 2995 w 10000"/>
                <a:gd name="connsiteY514" fmla="*/ 7765 h 10000"/>
                <a:gd name="connsiteX515" fmla="*/ 3061 w 10000"/>
                <a:gd name="connsiteY515" fmla="*/ 7968 h 10000"/>
                <a:gd name="connsiteX516" fmla="*/ 3128 w 10000"/>
                <a:gd name="connsiteY516" fmla="*/ 8157 h 10000"/>
                <a:gd name="connsiteX517" fmla="*/ 3204 w 10000"/>
                <a:gd name="connsiteY517" fmla="*/ 8339 h 10000"/>
                <a:gd name="connsiteX518" fmla="*/ 3502 w 10000"/>
                <a:gd name="connsiteY518" fmla="*/ 8852 h 10000"/>
                <a:gd name="connsiteX519" fmla="*/ 3073 w 10000"/>
                <a:gd name="connsiteY519" fmla="*/ 8832 h 10000"/>
                <a:gd name="connsiteX520" fmla="*/ 2619 w 10000"/>
                <a:gd name="connsiteY520" fmla="*/ 8832 h 10000"/>
                <a:gd name="connsiteX521" fmla="*/ 2399 w 10000"/>
                <a:gd name="connsiteY521" fmla="*/ 8832 h 10000"/>
                <a:gd name="connsiteX522" fmla="*/ 2178 w 10000"/>
                <a:gd name="connsiteY522" fmla="*/ 8845 h 10000"/>
                <a:gd name="connsiteX523" fmla="*/ 1956 w 10000"/>
                <a:gd name="connsiteY523" fmla="*/ 8859 h 10000"/>
                <a:gd name="connsiteX524" fmla="*/ 1723 w 10000"/>
                <a:gd name="connsiteY524" fmla="*/ 8879 h 10000"/>
                <a:gd name="connsiteX525" fmla="*/ 1514 w 10000"/>
                <a:gd name="connsiteY525" fmla="*/ 8906 h 10000"/>
                <a:gd name="connsiteX526" fmla="*/ 1293 w 10000"/>
                <a:gd name="connsiteY526" fmla="*/ 8933 h 10000"/>
                <a:gd name="connsiteX527" fmla="*/ 1083 w 10000"/>
                <a:gd name="connsiteY527" fmla="*/ 8967 h 10000"/>
                <a:gd name="connsiteX528" fmla="*/ 873 w 10000"/>
                <a:gd name="connsiteY528" fmla="*/ 9014 h 10000"/>
                <a:gd name="connsiteX529" fmla="*/ 685 w 10000"/>
                <a:gd name="connsiteY529" fmla="*/ 9068 h 10000"/>
                <a:gd name="connsiteX530" fmla="*/ 486 w 10000"/>
                <a:gd name="connsiteY530" fmla="*/ 9136 h 10000"/>
                <a:gd name="connsiteX531" fmla="*/ 299 w 10000"/>
                <a:gd name="connsiteY531" fmla="*/ 9196 h 10000"/>
                <a:gd name="connsiteX532" fmla="*/ 122 w 10000"/>
                <a:gd name="connsiteY532" fmla="*/ 9278 h 10000"/>
                <a:gd name="connsiteX533" fmla="*/ 87 w 10000"/>
                <a:gd name="connsiteY533" fmla="*/ 9305 h 10000"/>
                <a:gd name="connsiteX534" fmla="*/ 66 w 10000"/>
                <a:gd name="connsiteY534" fmla="*/ 9332 h 10000"/>
                <a:gd name="connsiteX535" fmla="*/ 44 w 10000"/>
                <a:gd name="connsiteY535" fmla="*/ 9359 h 10000"/>
                <a:gd name="connsiteX536" fmla="*/ 22 w 10000"/>
                <a:gd name="connsiteY536" fmla="*/ 9392 h 10000"/>
                <a:gd name="connsiteX537" fmla="*/ 11 w 10000"/>
                <a:gd name="connsiteY537" fmla="*/ 9419 h 10000"/>
                <a:gd name="connsiteX538" fmla="*/ 0 w 10000"/>
                <a:gd name="connsiteY538" fmla="*/ 9446 h 10000"/>
                <a:gd name="connsiteX539" fmla="*/ 0 w 10000"/>
                <a:gd name="connsiteY539" fmla="*/ 9473 h 10000"/>
                <a:gd name="connsiteX540" fmla="*/ 0 w 10000"/>
                <a:gd name="connsiteY540" fmla="*/ 9500 h 10000"/>
                <a:gd name="connsiteX541" fmla="*/ 178 w 10000"/>
                <a:gd name="connsiteY541" fmla="*/ 9534 h 10000"/>
                <a:gd name="connsiteX542" fmla="*/ 355 w 10000"/>
                <a:gd name="connsiteY542" fmla="*/ 9554 h 10000"/>
                <a:gd name="connsiteX543" fmla="*/ 530 w 10000"/>
                <a:gd name="connsiteY543" fmla="*/ 9581 h 10000"/>
                <a:gd name="connsiteX544" fmla="*/ 718 w 10000"/>
                <a:gd name="connsiteY544" fmla="*/ 9588 h 10000"/>
                <a:gd name="connsiteX545" fmla="*/ 1083 w 10000"/>
                <a:gd name="connsiteY545" fmla="*/ 9602 h 10000"/>
                <a:gd name="connsiteX546" fmla="*/ 1459 w 10000"/>
                <a:gd name="connsiteY546" fmla="*/ 9588 h 10000"/>
                <a:gd name="connsiteX547" fmla="*/ 1834 w 10000"/>
                <a:gd name="connsiteY547" fmla="*/ 9575 h 10000"/>
                <a:gd name="connsiteX548" fmla="*/ 2210 w 10000"/>
                <a:gd name="connsiteY548" fmla="*/ 9561 h 10000"/>
                <a:gd name="connsiteX549" fmla="*/ 2575 w 10000"/>
                <a:gd name="connsiteY549" fmla="*/ 9554 h 10000"/>
                <a:gd name="connsiteX550" fmla="*/ 2949 w 10000"/>
                <a:gd name="connsiteY550" fmla="*/ 9561 h 10000"/>
                <a:gd name="connsiteX551" fmla="*/ 2949 w 10000"/>
                <a:gd name="connsiteY551" fmla="*/ 9581 h 10000"/>
                <a:gd name="connsiteX552" fmla="*/ 2961 w 10000"/>
                <a:gd name="connsiteY552" fmla="*/ 9602 h 10000"/>
                <a:gd name="connsiteX553" fmla="*/ 2961 w 10000"/>
                <a:gd name="connsiteY553" fmla="*/ 9615 h 10000"/>
                <a:gd name="connsiteX554" fmla="*/ 2961 w 10000"/>
                <a:gd name="connsiteY554" fmla="*/ 9635 h 10000"/>
                <a:gd name="connsiteX555" fmla="*/ 2984 w 10000"/>
                <a:gd name="connsiteY555" fmla="*/ 9662 h 10000"/>
                <a:gd name="connsiteX556" fmla="*/ 2995 w 10000"/>
                <a:gd name="connsiteY556" fmla="*/ 9683 h 10000"/>
                <a:gd name="connsiteX557" fmla="*/ 2995 w 10000"/>
                <a:gd name="connsiteY557" fmla="*/ 9696 h 10000"/>
                <a:gd name="connsiteX558" fmla="*/ 3017 w 10000"/>
                <a:gd name="connsiteY558" fmla="*/ 9716 h 10000"/>
                <a:gd name="connsiteX559" fmla="*/ 3040 w 10000"/>
                <a:gd name="connsiteY559" fmla="*/ 9743 h 10000"/>
                <a:gd name="connsiteX560" fmla="*/ 3073 w 10000"/>
                <a:gd name="connsiteY560" fmla="*/ 9764 h 10000"/>
                <a:gd name="connsiteX561" fmla="*/ 3106 w 10000"/>
                <a:gd name="connsiteY561" fmla="*/ 9784 h 10000"/>
                <a:gd name="connsiteX562" fmla="*/ 3128 w 10000"/>
                <a:gd name="connsiteY562" fmla="*/ 9797 h 10000"/>
                <a:gd name="connsiteX563" fmla="*/ 3171 w 10000"/>
                <a:gd name="connsiteY563" fmla="*/ 9818 h 10000"/>
                <a:gd name="connsiteX564" fmla="*/ 3204 w 10000"/>
                <a:gd name="connsiteY564" fmla="*/ 9838 h 10000"/>
                <a:gd name="connsiteX565" fmla="*/ 3248 w 10000"/>
                <a:gd name="connsiteY565" fmla="*/ 9845 h 10000"/>
                <a:gd name="connsiteX566" fmla="*/ 3282 w 10000"/>
                <a:gd name="connsiteY566" fmla="*/ 9865 h 10000"/>
                <a:gd name="connsiteX567" fmla="*/ 3315 w 10000"/>
                <a:gd name="connsiteY567" fmla="*/ 9865 h 10000"/>
                <a:gd name="connsiteX568" fmla="*/ 3326 w 10000"/>
                <a:gd name="connsiteY568" fmla="*/ 9872 h 10000"/>
                <a:gd name="connsiteX569" fmla="*/ 3338 w 10000"/>
                <a:gd name="connsiteY569" fmla="*/ 9872 h 10000"/>
                <a:gd name="connsiteX570" fmla="*/ 3359 w 10000"/>
                <a:gd name="connsiteY570" fmla="*/ 9872 h 10000"/>
                <a:gd name="connsiteX571" fmla="*/ 3371 w 10000"/>
                <a:gd name="connsiteY571" fmla="*/ 9872 h 10000"/>
                <a:gd name="connsiteX572" fmla="*/ 3382 w 10000"/>
                <a:gd name="connsiteY572" fmla="*/ 9872 h 10000"/>
                <a:gd name="connsiteX573" fmla="*/ 3404 w 10000"/>
                <a:gd name="connsiteY573" fmla="*/ 9872 h 10000"/>
                <a:gd name="connsiteX574" fmla="*/ 3415 w 10000"/>
                <a:gd name="connsiteY574" fmla="*/ 9872 h 10000"/>
                <a:gd name="connsiteX575" fmla="*/ 3448 w 10000"/>
                <a:gd name="connsiteY575" fmla="*/ 9892 h 10000"/>
                <a:gd name="connsiteX576" fmla="*/ 3469 w 10000"/>
                <a:gd name="connsiteY576" fmla="*/ 9899 h 10000"/>
                <a:gd name="connsiteX577" fmla="*/ 3502 w 10000"/>
                <a:gd name="connsiteY577" fmla="*/ 9905 h 10000"/>
                <a:gd name="connsiteX578" fmla="*/ 3536 w 10000"/>
                <a:gd name="connsiteY578" fmla="*/ 9905 h 10000"/>
                <a:gd name="connsiteX579" fmla="*/ 3580 w 10000"/>
                <a:gd name="connsiteY579" fmla="*/ 9905 h 10000"/>
                <a:gd name="connsiteX580" fmla="*/ 3613 w 10000"/>
                <a:gd name="connsiteY580" fmla="*/ 9919 h 10000"/>
                <a:gd name="connsiteX581" fmla="*/ 3657 w 10000"/>
                <a:gd name="connsiteY581" fmla="*/ 9926 h 10000"/>
                <a:gd name="connsiteX582" fmla="*/ 3669 w 10000"/>
                <a:gd name="connsiteY582" fmla="*/ 9946 h 10000"/>
                <a:gd name="connsiteX583" fmla="*/ 3746 w 10000"/>
                <a:gd name="connsiteY583" fmla="*/ 9953 h 10000"/>
                <a:gd name="connsiteX584" fmla="*/ 3801 w 10000"/>
                <a:gd name="connsiteY584" fmla="*/ 9966 h 10000"/>
                <a:gd name="connsiteX585" fmla="*/ 3878 w 10000"/>
                <a:gd name="connsiteY585" fmla="*/ 9973 h 10000"/>
                <a:gd name="connsiteX586" fmla="*/ 3934 w 10000"/>
                <a:gd name="connsiteY586" fmla="*/ 9973 h 10000"/>
                <a:gd name="connsiteX587" fmla="*/ 4012 w 10000"/>
                <a:gd name="connsiteY587" fmla="*/ 9980 h 10000"/>
                <a:gd name="connsiteX588" fmla="*/ 4089 w 10000"/>
                <a:gd name="connsiteY588" fmla="*/ 9993 h 10000"/>
                <a:gd name="connsiteX589" fmla="*/ 4144 w 10000"/>
                <a:gd name="connsiteY589" fmla="*/ 9993 h 10000"/>
                <a:gd name="connsiteX590" fmla="*/ 4221 w 10000"/>
                <a:gd name="connsiteY59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04 w 10000"/>
                <a:gd name="connsiteY462" fmla="*/ 3599 h 10000"/>
                <a:gd name="connsiteX463" fmla="*/ 1371 w 10000"/>
                <a:gd name="connsiteY463" fmla="*/ 3606 h 10000"/>
                <a:gd name="connsiteX464" fmla="*/ 1338 w 10000"/>
                <a:gd name="connsiteY464" fmla="*/ 3619 h 10000"/>
                <a:gd name="connsiteX465" fmla="*/ 1327 w 10000"/>
                <a:gd name="connsiteY465" fmla="*/ 3626 h 10000"/>
                <a:gd name="connsiteX466" fmla="*/ 1216 w 10000"/>
                <a:gd name="connsiteY466" fmla="*/ 3734 h 10000"/>
                <a:gd name="connsiteX467" fmla="*/ 1216 w 10000"/>
                <a:gd name="connsiteY467" fmla="*/ 3754 h 10000"/>
                <a:gd name="connsiteX468" fmla="*/ 1194 w 10000"/>
                <a:gd name="connsiteY468" fmla="*/ 3747 h 10000"/>
                <a:gd name="connsiteX469" fmla="*/ 1150 w 10000"/>
                <a:gd name="connsiteY469" fmla="*/ 3747 h 10000"/>
                <a:gd name="connsiteX470" fmla="*/ 1106 w 10000"/>
                <a:gd name="connsiteY470" fmla="*/ 3734 h 10000"/>
                <a:gd name="connsiteX471" fmla="*/ 1072 w 10000"/>
                <a:gd name="connsiteY471" fmla="*/ 3734 h 10000"/>
                <a:gd name="connsiteX472" fmla="*/ 1028 w 10000"/>
                <a:gd name="connsiteY472" fmla="*/ 3734 h 10000"/>
                <a:gd name="connsiteX473" fmla="*/ 983 w 10000"/>
                <a:gd name="connsiteY473" fmla="*/ 3734 h 10000"/>
                <a:gd name="connsiteX474" fmla="*/ 939 w 10000"/>
                <a:gd name="connsiteY474" fmla="*/ 3754 h 10000"/>
                <a:gd name="connsiteX475" fmla="*/ 895 w 10000"/>
                <a:gd name="connsiteY475" fmla="*/ 3761 h 10000"/>
                <a:gd name="connsiteX476" fmla="*/ 895 w 10000"/>
                <a:gd name="connsiteY476" fmla="*/ 3781 h 10000"/>
                <a:gd name="connsiteX477" fmla="*/ 873 w 10000"/>
                <a:gd name="connsiteY477" fmla="*/ 3788 h 10000"/>
                <a:gd name="connsiteX478" fmla="*/ 873 w 10000"/>
                <a:gd name="connsiteY478" fmla="*/ 3808 h 10000"/>
                <a:gd name="connsiteX479" fmla="*/ 873 w 10000"/>
                <a:gd name="connsiteY479" fmla="*/ 3815 h 10000"/>
                <a:gd name="connsiteX480" fmla="*/ 895 w 10000"/>
                <a:gd name="connsiteY480" fmla="*/ 3835 h 10000"/>
                <a:gd name="connsiteX481" fmla="*/ 895 w 10000"/>
                <a:gd name="connsiteY481" fmla="*/ 3856 h 10000"/>
                <a:gd name="connsiteX482" fmla="*/ 895 w 10000"/>
                <a:gd name="connsiteY482" fmla="*/ 3862 h 10000"/>
                <a:gd name="connsiteX483" fmla="*/ 873 w 10000"/>
                <a:gd name="connsiteY483" fmla="*/ 3883 h 10000"/>
                <a:gd name="connsiteX484" fmla="*/ 829 w 10000"/>
                <a:gd name="connsiteY484" fmla="*/ 3889 h 10000"/>
                <a:gd name="connsiteX485" fmla="*/ 774 w 10000"/>
                <a:gd name="connsiteY485" fmla="*/ 3903 h 10000"/>
                <a:gd name="connsiteX486" fmla="*/ 730 w 10000"/>
                <a:gd name="connsiteY486" fmla="*/ 3916 h 10000"/>
                <a:gd name="connsiteX487" fmla="*/ 674 w 10000"/>
                <a:gd name="connsiteY487" fmla="*/ 3937 h 10000"/>
                <a:gd name="connsiteX488" fmla="*/ 620 w 10000"/>
                <a:gd name="connsiteY488" fmla="*/ 3957 h 10000"/>
                <a:gd name="connsiteX489" fmla="*/ 597 w 10000"/>
                <a:gd name="connsiteY489" fmla="*/ 3984 h 10000"/>
                <a:gd name="connsiteX490" fmla="*/ 563 w 10000"/>
                <a:gd name="connsiteY490" fmla="*/ 4018 h 10000"/>
                <a:gd name="connsiteX491" fmla="*/ 530 w 10000"/>
                <a:gd name="connsiteY491" fmla="*/ 4065 h 10000"/>
                <a:gd name="connsiteX492" fmla="*/ 553 w 10000"/>
                <a:gd name="connsiteY492" fmla="*/ 4092 h 10000"/>
                <a:gd name="connsiteX493" fmla="*/ 553 w 10000"/>
                <a:gd name="connsiteY493" fmla="*/ 4119 h 10000"/>
                <a:gd name="connsiteX494" fmla="*/ 563 w 10000"/>
                <a:gd name="connsiteY494" fmla="*/ 4146 h 10000"/>
                <a:gd name="connsiteX495" fmla="*/ 574 w 10000"/>
                <a:gd name="connsiteY495" fmla="*/ 4166 h 10000"/>
                <a:gd name="connsiteX496" fmla="*/ 2486 w 10000"/>
                <a:gd name="connsiteY496" fmla="*/ 6556 h 10000"/>
                <a:gd name="connsiteX497" fmla="*/ 2608 w 10000"/>
                <a:gd name="connsiteY497" fmla="*/ 6563 h 10000"/>
                <a:gd name="connsiteX498" fmla="*/ 2740 w 10000"/>
                <a:gd name="connsiteY498" fmla="*/ 6570 h 10000"/>
                <a:gd name="connsiteX499" fmla="*/ 2862 w 10000"/>
                <a:gd name="connsiteY499" fmla="*/ 6570 h 10000"/>
                <a:gd name="connsiteX500" fmla="*/ 2984 w 10000"/>
                <a:gd name="connsiteY500" fmla="*/ 6563 h 10000"/>
                <a:gd name="connsiteX501" fmla="*/ 2984 w 10000"/>
                <a:gd name="connsiteY501" fmla="*/ 6590 h 10000"/>
                <a:gd name="connsiteX502" fmla="*/ 2961 w 10000"/>
                <a:gd name="connsiteY502" fmla="*/ 6624 h 10000"/>
                <a:gd name="connsiteX503" fmla="*/ 2961 w 10000"/>
                <a:gd name="connsiteY503" fmla="*/ 6651 h 10000"/>
                <a:gd name="connsiteX504" fmla="*/ 2961 w 10000"/>
                <a:gd name="connsiteY504" fmla="*/ 6678 h 10000"/>
                <a:gd name="connsiteX505" fmla="*/ 2949 w 10000"/>
                <a:gd name="connsiteY505" fmla="*/ 6712 h 10000"/>
                <a:gd name="connsiteX506" fmla="*/ 2949 w 10000"/>
                <a:gd name="connsiteY506" fmla="*/ 6739 h 10000"/>
                <a:gd name="connsiteX507" fmla="*/ 2939 w 10000"/>
                <a:gd name="connsiteY507" fmla="*/ 6766 h 10000"/>
                <a:gd name="connsiteX508" fmla="*/ 2939 w 10000"/>
                <a:gd name="connsiteY508" fmla="*/ 6793 h 10000"/>
                <a:gd name="connsiteX509" fmla="*/ 2906 w 10000"/>
                <a:gd name="connsiteY509" fmla="*/ 6989 h 10000"/>
                <a:gd name="connsiteX510" fmla="*/ 2906 w 10000"/>
                <a:gd name="connsiteY510" fmla="*/ 7184 h 10000"/>
                <a:gd name="connsiteX511" fmla="*/ 2916 w 10000"/>
                <a:gd name="connsiteY511" fmla="*/ 7380 h 10000"/>
                <a:gd name="connsiteX512" fmla="*/ 2949 w 10000"/>
                <a:gd name="connsiteY512" fmla="*/ 7576 h 10000"/>
                <a:gd name="connsiteX513" fmla="*/ 2995 w 10000"/>
                <a:gd name="connsiteY513" fmla="*/ 7765 h 10000"/>
                <a:gd name="connsiteX514" fmla="*/ 3061 w 10000"/>
                <a:gd name="connsiteY514" fmla="*/ 7968 h 10000"/>
                <a:gd name="connsiteX515" fmla="*/ 3128 w 10000"/>
                <a:gd name="connsiteY515" fmla="*/ 8157 h 10000"/>
                <a:gd name="connsiteX516" fmla="*/ 3204 w 10000"/>
                <a:gd name="connsiteY516" fmla="*/ 8339 h 10000"/>
                <a:gd name="connsiteX517" fmla="*/ 3502 w 10000"/>
                <a:gd name="connsiteY517" fmla="*/ 8852 h 10000"/>
                <a:gd name="connsiteX518" fmla="*/ 3073 w 10000"/>
                <a:gd name="connsiteY518" fmla="*/ 8832 h 10000"/>
                <a:gd name="connsiteX519" fmla="*/ 2619 w 10000"/>
                <a:gd name="connsiteY519" fmla="*/ 8832 h 10000"/>
                <a:gd name="connsiteX520" fmla="*/ 2399 w 10000"/>
                <a:gd name="connsiteY520" fmla="*/ 8832 h 10000"/>
                <a:gd name="connsiteX521" fmla="*/ 2178 w 10000"/>
                <a:gd name="connsiteY521" fmla="*/ 8845 h 10000"/>
                <a:gd name="connsiteX522" fmla="*/ 1956 w 10000"/>
                <a:gd name="connsiteY522" fmla="*/ 8859 h 10000"/>
                <a:gd name="connsiteX523" fmla="*/ 1723 w 10000"/>
                <a:gd name="connsiteY523" fmla="*/ 8879 h 10000"/>
                <a:gd name="connsiteX524" fmla="*/ 1514 w 10000"/>
                <a:gd name="connsiteY524" fmla="*/ 8906 h 10000"/>
                <a:gd name="connsiteX525" fmla="*/ 1293 w 10000"/>
                <a:gd name="connsiteY525" fmla="*/ 8933 h 10000"/>
                <a:gd name="connsiteX526" fmla="*/ 1083 w 10000"/>
                <a:gd name="connsiteY526" fmla="*/ 8967 h 10000"/>
                <a:gd name="connsiteX527" fmla="*/ 873 w 10000"/>
                <a:gd name="connsiteY527" fmla="*/ 9014 h 10000"/>
                <a:gd name="connsiteX528" fmla="*/ 685 w 10000"/>
                <a:gd name="connsiteY528" fmla="*/ 9068 h 10000"/>
                <a:gd name="connsiteX529" fmla="*/ 486 w 10000"/>
                <a:gd name="connsiteY529" fmla="*/ 9136 h 10000"/>
                <a:gd name="connsiteX530" fmla="*/ 299 w 10000"/>
                <a:gd name="connsiteY530" fmla="*/ 9196 h 10000"/>
                <a:gd name="connsiteX531" fmla="*/ 122 w 10000"/>
                <a:gd name="connsiteY531" fmla="*/ 9278 h 10000"/>
                <a:gd name="connsiteX532" fmla="*/ 87 w 10000"/>
                <a:gd name="connsiteY532" fmla="*/ 9305 h 10000"/>
                <a:gd name="connsiteX533" fmla="*/ 66 w 10000"/>
                <a:gd name="connsiteY533" fmla="*/ 9332 h 10000"/>
                <a:gd name="connsiteX534" fmla="*/ 44 w 10000"/>
                <a:gd name="connsiteY534" fmla="*/ 9359 h 10000"/>
                <a:gd name="connsiteX535" fmla="*/ 22 w 10000"/>
                <a:gd name="connsiteY535" fmla="*/ 9392 h 10000"/>
                <a:gd name="connsiteX536" fmla="*/ 11 w 10000"/>
                <a:gd name="connsiteY536" fmla="*/ 9419 h 10000"/>
                <a:gd name="connsiteX537" fmla="*/ 0 w 10000"/>
                <a:gd name="connsiteY537" fmla="*/ 9446 h 10000"/>
                <a:gd name="connsiteX538" fmla="*/ 0 w 10000"/>
                <a:gd name="connsiteY538" fmla="*/ 9473 h 10000"/>
                <a:gd name="connsiteX539" fmla="*/ 0 w 10000"/>
                <a:gd name="connsiteY539" fmla="*/ 9500 h 10000"/>
                <a:gd name="connsiteX540" fmla="*/ 178 w 10000"/>
                <a:gd name="connsiteY540" fmla="*/ 9534 h 10000"/>
                <a:gd name="connsiteX541" fmla="*/ 355 w 10000"/>
                <a:gd name="connsiteY541" fmla="*/ 9554 h 10000"/>
                <a:gd name="connsiteX542" fmla="*/ 530 w 10000"/>
                <a:gd name="connsiteY542" fmla="*/ 9581 h 10000"/>
                <a:gd name="connsiteX543" fmla="*/ 718 w 10000"/>
                <a:gd name="connsiteY543" fmla="*/ 9588 h 10000"/>
                <a:gd name="connsiteX544" fmla="*/ 1083 w 10000"/>
                <a:gd name="connsiteY544" fmla="*/ 9602 h 10000"/>
                <a:gd name="connsiteX545" fmla="*/ 1459 w 10000"/>
                <a:gd name="connsiteY545" fmla="*/ 9588 h 10000"/>
                <a:gd name="connsiteX546" fmla="*/ 1834 w 10000"/>
                <a:gd name="connsiteY546" fmla="*/ 9575 h 10000"/>
                <a:gd name="connsiteX547" fmla="*/ 2210 w 10000"/>
                <a:gd name="connsiteY547" fmla="*/ 9561 h 10000"/>
                <a:gd name="connsiteX548" fmla="*/ 2575 w 10000"/>
                <a:gd name="connsiteY548" fmla="*/ 9554 h 10000"/>
                <a:gd name="connsiteX549" fmla="*/ 2949 w 10000"/>
                <a:gd name="connsiteY549" fmla="*/ 9561 h 10000"/>
                <a:gd name="connsiteX550" fmla="*/ 2949 w 10000"/>
                <a:gd name="connsiteY550" fmla="*/ 9581 h 10000"/>
                <a:gd name="connsiteX551" fmla="*/ 2961 w 10000"/>
                <a:gd name="connsiteY551" fmla="*/ 9602 h 10000"/>
                <a:gd name="connsiteX552" fmla="*/ 2961 w 10000"/>
                <a:gd name="connsiteY552" fmla="*/ 9615 h 10000"/>
                <a:gd name="connsiteX553" fmla="*/ 2961 w 10000"/>
                <a:gd name="connsiteY553" fmla="*/ 9635 h 10000"/>
                <a:gd name="connsiteX554" fmla="*/ 2984 w 10000"/>
                <a:gd name="connsiteY554" fmla="*/ 9662 h 10000"/>
                <a:gd name="connsiteX555" fmla="*/ 2995 w 10000"/>
                <a:gd name="connsiteY555" fmla="*/ 9683 h 10000"/>
                <a:gd name="connsiteX556" fmla="*/ 2995 w 10000"/>
                <a:gd name="connsiteY556" fmla="*/ 9696 h 10000"/>
                <a:gd name="connsiteX557" fmla="*/ 3017 w 10000"/>
                <a:gd name="connsiteY557" fmla="*/ 9716 h 10000"/>
                <a:gd name="connsiteX558" fmla="*/ 3040 w 10000"/>
                <a:gd name="connsiteY558" fmla="*/ 9743 h 10000"/>
                <a:gd name="connsiteX559" fmla="*/ 3073 w 10000"/>
                <a:gd name="connsiteY559" fmla="*/ 9764 h 10000"/>
                <a:gd name="connsiteX560" fmla="*/ 3106 w 10000"/>
                <a:gd name="connsiteY560" fmla="*/ 9784 h 10000"/>
                <a:gd name="connsiteX561" fmla="*/ 3128 w 10000"/>
                <a:gd name="connsiteY561" fmla="*/ 9797 h 10000"/>
                <a:gd name="connsiteX562" fmla="*/ 3171 w 10000"/>
                <a:gd name="connsiteY562" fmla="*/ 9818 h 10000"/>
                <a:gd name="connsiteX563" fmla="*/ 3204 w 10000"/>
                <a:gd name="connsiteY563" fmla="*/ 9838 h 10000"/>
                <a:gd name="connsiteX564" fmla="*/ 3248 w 10000"/>
                <a:gd name="connsiteY564" fmla="*/ 9845 h 10000"/>
                <a:gd name="connsiteX565" fmla="*/ 3282 w 10000"/>
                <a:gd name="connsiteY565" fmla="*/ 9865 h 10000"/>
                <a:gd name="connsiteX566" fmla="*/ 3315 w 10000"/>
                <a:gd name="connsiteY566" fmla="*/ 9865 h 10000"/>
                <a:gd name="connsiteX567" fmla="*/ 3326 w 10000"/>
                <a:gd name="connsiteY567" fmla="*/ 9872 h 10000"/>
                <a:gd name="connsiteX568" fmla="*/ 3338 w 10000"/>
                <a:gd name="connsiteY568" fmla="*/ 9872 h 10000"/>
                <a:gd name="connsiteX569" fmla="*/ 3359 w 10000"/>
                <a:gd name="connsiteY569" fmla="*/ 9872 h 10000"/>
                <a:gd name="connsiteX570" fmla="*/ 3371 w 10000"/>
                <a:gd name="connsiteY570" fmla="*/ 9872 h 10000"/>
                <a:gd name="connsiteX571" fmla="*/ 3382 w 10000"/>
                <a:gd name="connsiteY571" fmla="*/ 9872 h 10000"/>
                <a:gd name="connsiteX572" fmla="*/ 3404 w 10000"/>
                <a:gd name="connsiteY572" fmla="*/ 9872 h 10000"/>
                <a:gd name="connsiteX573" fmla="*/ 3415 w 10000"/>
                <a:gd name="connsiteY573" fmla="*/ 9872 h 10000"/>
                <a:gd name="connsiteX574" fmla="*/ 3448 w 10000"/>
                <a:gd name="connsiteY574" fmla="*/ 9892 h 10000"/>
                <a:gd name="connsiteX575" fmla="*/ 3469 w 10000"/>
                <a:gd name="connsiteY575" fmla="*/ 9899 h 10000"/>
                <a:gd name="connsiteX576" fmla="*/ 3502 w 10000"/>
                <a:gd name="connsiteY576" fmla="*/ 9905 h 10000"/>
                <a:gd name="connsiteX577" fmla="*/ 3536 w 10000"/>
                <a:gd name="connsiteY577" fmla="*/ 9905 h 10000"/>
                <a:gd name="connsiteX578" fmla="*/ 3580 w 10000"/>
                <a:gd name="connsiteY578" fmla="*/ 9905 h 10000"/>
                <a:gd name="connsiteX579" fmla="*/ 3613 w 10000"/>
                <a:gd name="connsiteY579" fmla="*/ 9919 h 10000"/>
                <a:gd name="connsiteX580" fmla="*/ 3657 w 10000"/>
                <a:gd name="connsiteY580" fmla="*/ 9926 h 10000"/>
                <a:gd name="connsiteX581" fmla="*/ 3669 w 10000"/>
                <a:gd name="connsiteY581" fmla="*/ 9946 h 10000"/>
                <a:gd name="connsiteX582" fmla="*/ 3746 w 10000"/>
                <a:gd name="connsiteY582" fmla="*/ 9953 h 10000"/>
                <a:gd name="connsiteX583" fmla="*/ 3801 w 10000"/>
                <a:gd name="connsiteY583" fmla="*/ 9966 h 10000"/>
                <a:gd name="connsiteX584" fmla="*/ 3878 w 10000"/>
                <a:gd name="connsiteY584" fmla="*/ 9973 h 10000"/>
                <a:gd name="connsiteX585" fmla="*/ 3934 w 10000"/>
                <a:gd name="connsiteY585" fmla="*/ 9973 h 10000"/>
                <a:gd name="connsiteX586" fmla="*/ 4012 w 10000"/>
                <a:gd name="connsiteY586" fmla="*/ 9980 h 10000"/>
                <a:gd name="connsiteX587" fmla="*/ 4089 w 10000"/>
                <a:gd name="connsiteY587" fmla="*/ 9993 h 10000"/>
                <a:gd name="connsiteX588" fmla="*/ 4144 w 10000"/>
                <a:gd name="connsiteY588" fmla="*/ 9993 h 10000"/>
                <a:gd name="connsiteX589" fmla="*/ 4221 w 10000"/>
                <a:gd name="connsiteY58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338 w 10000"/>
                <a:gd name="connsiteY463" fmla="*/ 3619 h 10000"/>
                <a:gd name="connsiteX464" fmla="*/ 1327 w 10000"/>
                <a:gd name="connsiteY464" fmla="*/ 3626 h 10000"/>
                <a:gd name="connsiteX465" fmla="*/ 1216 w 10000"/>
                <a:gd name="connsiteY465" fmla="*/ 3734 h 10000"/>
                <a:gd name="connsiteX466" fmla="*/ 1216 w 10000"/>
                <a:gd name="connsiteY466" fmla="*/ 3754 h 10000"/>
                <a:gd name="connsiteX467" fmla="*/ 1194 w 10000"/>
                <a:gd name="connsiteY467" fmla="*/ 3747 h 10000"/>
                <a:gd name="connsiteX468" fmla="*/ 1150 w 10000"/>
                <a:gd name="connsiteY468" fmla="*/ 3747 h 10000"/>
                <a:gd name="connsiteX469" fmla="*/ 1106 w 10000"/>
                <a:gd name="connsiteY469" fmla="*/ 3734 h 10000"/>
                <a:gd name="connsiteX470" fmla="*/ 1072 w 10000"/>
                <a:gd name="connsiteY470" fmla="*/ 3734 h 10000"/>
                <a:gd name="connsiteX471" fmla="*/ 1028 w 10000"/>
                <a:gd name="connsiteY471" fmla="*/ 3734 h 10000"/>
                <a:gd name="connsiteX472" fmla="*/ 983 w 10000"/>
                <a:gd name="connsiteY472" fmla="*/ 3734 h 10000"/>
                <a:gd name="connsiteX473" fmla="*/ 939 w 10000"/>
                <a:gd name="connsiteY473" fmla="*/ 3754 h 10000"/>
                <a:gd name="connsiteX474" fmla="*/ 895 w 10000"/>
                <a:gd name="connsiteY474" fmla="*/ 3761 h 10000"/>
                <a:gd name="connsiteX475" fmla="*/ 895 w 10000"/>
                <a:gd name="connsiteY475" fmla="*/ 3781 h 10000"/>
                <a:gd name="connsiteX476" fmla="*/ 873 w 10000"/>
                <a:gd name="connsiteY476" fmla="*/ 3788 h 10000"/>
                <a:gd name="connsiteX477" fmla="*/ 873 w 10000"/>
                <a:gd name="connsiteY477" fmla="*/ 3808 h 10000"/>
                <a:gd name="connsiteX478" fmla="*/ 873 w 10000"/>
                <a:gd name="connsiteY478" fmla="*/ 3815 h 10000"/>
                <a:gd name="connsiteX479" fmla="*/ 895 w 10000"/>
                <a:gd name="connsiteY479" fmla="*/ 3835 h 10000"/>
                <a:gd name="connsiteX480" fmla="*/ 895 w 10000"/>
                <a:gd name="connsiteY480" fmla="*/ 3856 h 10000"/>
                <a:gd name="connsiteX481" fmla="*/ 895 w 10000"/>
                <a:gd name="connsiteY481" fmla="*/ 3862 h 10000"/>
                <a:gd name="connsiteX482" fmla="*/ 873 w 10000"/>
                <a:gd name="connsiteY482" fmla="*/ 3883 h 10000"/>
                <a:gd name="connsiteX483" fmla="*/ 829 w 10000"/>
                <a:gd name="connsiteY483" fmla="*/ 3889 h 10000"/>
                <a:gd name="connsiteX484" fmla="*/ 774 w 10000"/>
                <a:gd name="connsiteY484" fmla="*/ 3903 h 10000"/>
                <a:gd name="connsiteX485" fmla="*/ 730 w 10000"/>
                <a:gd name="connsiteY485" fmla="*/ 3916 h 10000"/>
                <a:gd name="connsiteX486" fmla="*/ 674 w 10000"/>
                <a:gd name="connsiteY486" fmla="*/ 3937 h 10000"/>
                <a:gd name="connsiteX487" fmla="*/ 620 w 10000"/>
                <a:gd name="connsiteY487" fmla="*/ 3957 h 10000"/>
                <a:gd name="connsiteX488" fmla="*/ 597 w 10000"/>
                <a:gd name="connsiteY488" fmla="*/ 3984 h 10000"/>
                <a:gd name="connsiteX489" fmla="*/ 563 w 10000"/>
                <a:gd name="connsiteY489" fmla="*/ 4018 h 10000"/>
                <a:gd name="connsiteX490" fmla="*/ 530 w 10000"/>
                <a:gd name="connsiteY490" fmla="*/ 4065 h 10000"/>
                <a:gd name="connsiteX491" fmla="*/ 553 w 10000"/>
                <a:gd name="connsiteY491" fmla="*/ 4092 h 10000"/>
                <a:gd name="connsiteX492" fmla="*/ 553 w 10000"/>
                <a:gd name="connsiteY492" fmla="*/ 4119 h 10000"/>
                <a:gd name="connsiteX493" fmla="*/ 563 w 10000"/>
                <a:gd name="connsiteY493" fmla="*/ 4146 h 10000"/>
                <a:gd name="connsiteX494" fmla="*/ 574 w 10000"/>
                <a:gd name="connsiteY494" fmla="*/ 4166 h 10000"/>
                <a:gd name="connsiteX495" fmla="*/ 2486 w 10000"/>
                <a:gd name="connsiteY495" fmla="*/ 6556 h 10000"/>
                <a:gd name="connsiteX496" fmla="*/ 2608 w 10000"/>
                <a:gd name="connsiteY496" fmla="*/ 6563 h 10000"/>
                <a:gd name="connsiteX497" fmla="*/ 2740 w 10000"/>
                <a:gd name="connsiteY497" fmla="*/ 6570 h 10000"/>
                <a:gd name="connsiteX498" fmla="*/ 2862 w 10000"/>
                <a:gd name="connsiteY498" fmla="*/ 6570 h 10000"/>
                <a:gd name="connsiteX499" fmla="*/ 2984 w 10000"/>
                <a:gd name="connsiteY499" fmla="*/ 6563 h 10000"/>
                <a:gd name="connsiteX500" fmla="*/ 2984 w 10000"/>
                <a:gd name="connsiteY500" fmla="*/ 6590 h 10000"/>
                <a:gd name="connsiteX501" fmla="*/ 2961 w 10000"/>
                <a:gd name="connsiteY501" fmla="*/ 6624 h 10000"/>
                <a:gd name="connsiteX502" fmla="*/ 2961 w 10000"/>
                <a:gd name="connsiteY502" fmla="*/ 6651 h 10000"/>
                <a:gd name="connsiteX503" fmla="*/ 2961 w 10000"/>
                <a:gd name="connsiteY503" fmla="*/ 6678 h 10000"/>
                <a:gd name="connsiteX504" fmla="*/ 2949 w 10000"/>
                <a:gd name="connsiteY504" fmla="*/ 6712 h 10000"/>
                <a:gd name="connsiteX505" fmla="*/ 2949 w 10000"/>
                <a:gd name="connsiteY505" fmla="*/ 6739 h 10000"/>
                <a:gd name="connsiteX506" fmla="*/ 2939 w 10000"/>
                <a:gd name="connsiteY506" fmla="*/ 6766 h 10000"/>
                <a:gd name="connsiteX507" fmla="*/ 2939 w 10000"/>
                <a:gd name="connsiteY507" fmla="*/ 6793 h 10000"/>
                <a:gd name="connsiteX508" fmla="*/ 2906 w 10000"/>
                <a:gd name="connsiteY508" fmla="*/ 6989 h 10000"/>
                <a:gd name="connsiteX509" fmla="*/ 2906 w 10000"/>
                <a:gd name="connsiteY509" fmla="*/ 7184 h 10000"/>
                <a:gd name="connsiteX510" fmla="*/ 2916 w 10000"/>
                <a:gd name="connsiteY510" fmla="*/ 7380 h 10000"/>
                <a:gd name="connsiteX511" fmla="*/ 2949 w 10000"/>
                <a:gd name="connsiteY511" fmla="*/ 7576 h 10000"/>
                <a:gd name="connsiteX512" fmla="*/ 2995 w 10000"/>
                <a:gd name="connsiteY512" fmla="*/ 7765 h 10000"/>
                <a:gd name="connsiteX513" fmla="*/ 3061 w 10000"/>
                <a:gd name="connsiteY513" fmla="*/ 7968 h 10000"/>
                <a:gd name="connsiteX514" fmla="*/ 3128 w 10000"/>
                <a:gd name="connsiteY514" fmla="*/ 8157 h 10000"/>
                <a:gd name="connsiteX515" fmla="*/ 3204 w 10000"/>
                <a:gd name="connsiteY515" fmla="*/ 8339 h 10000"/>
                <a:gd name="connsiteX516" fmla="*/ 3502 w 10000"/>
                <a:gd name="connsiteY516" fmla="*/ 8852 h 10000"/>
                <a:gd name="connsiteX517" fmla="*/ 3073 w 10000"/>
                <a:gd name="connsiteY517" fmla="*/ 8832 h 10000"/>
                <a:gd name="connsiteX518" fmla="*/ 2619 w 10000"/>
                <a:gd name="connsiteY518" fmla="*/ 8832 h 10000"/>
                <a:gd name="connsiteX519" fmla="*/ 2399 w 10000"/>
                <a:gd name="connsiteY519" fmla="*/ 8832 h 10000"/>
                <a:gd name="connsiteX520" fmla="*/ 2178 w 10000"/>
                <a:gd name="connsiteY520" fmla="*/ 8845 h 10000"/>
                <a:gd name="connsiteX521" fmla="*/ 1956 w 10000"/>
                <a:gd name="connsiteY521" fmla="*/ 8859 h 10000"/>
                <a:gd name="connsiteX522" fmla="*/ 1723 w 10000"/>
                <a:gd name="connsiteY522" fmla="*/ 8879 h 10000"/>
                <a:gd name="connsiteX523" fmla="*/ 1514 w 10000"/>
                <a:gd name="connsiteY523" fmla="*/ 8906 h 10000"/>
                <a:gd name="connsiteX524" fmla="*/ 1293 w 10000"/>
                <a:gd name="connsiteY524" fmla="*/ 8933 h 10000"/>
                <a:gd name="connsiteX525" fmla="*/ 1083 w 10000"/>
                <a:gd name="connsiteY525" fmla="*/ 8967 h 10000"/>
                <a:gd name="connsiteX526" fmla="*/ 873 w 10000"/>
                <a:gd name="connsiteY526" fmla="*/ 9014 h 10000"/>
                <a:gd name="connsiteX527" fmla="*/ 685 w 10000"/>
                <a:gd name="connsiteY527" fmla="*/ 9068 h 10000"/>
                <a:gd name="connsiteX528" fmla="*/ 486 w 10000"/>
                <a:gd name="connsiteY528" fmla="*/ 9136 h 10000"/>
                <a:gd name="connsiteX529" fmla="*/ 299 w 10000"/>
                <a:gd name="connsiteY529" fmla="*/ 9196 h 10000"/>
                <a:gd name="connsiteX530" fmla="*/ 122 w 10000"/>
                <a:gd name="connsiteY530" fmla="*/ 9278 h 10000"/>
                <a:gd name="connsiteX531" fmla="*/ 87 w 10000"/>
                <a:gd name="connsiteY531" fmla="*/ 9305 h 10000"/>
                <a:gd name="connsiteX532" fmla="*/ 66 w 10000"/>
                <a:gd name="connsiteY532" fmla="*/ 9332 h 10000"/>
                <a:gd name="connsiteX533" fmla="*/ 44 w 10000"/>
                <a:gd name="connsiteY533" fmla="*/ 9359 h 10000"/>
                <a:gd name="connsiteX534" fmla="*/ 22 w 10000"/>
                <a:gd name="connsiteY534" fmla="*/ 9392 h 10000"/>
                <a:gd name="connsiteX535" fmla="*/ 11 w 10000"/>
                <a:gd name="connsiteY535" fmla="*/ 9419 h 10000"/>
                <a:gd name="connsiteX536" fmla="*/ 0 w 10000"/>
                <a:gd name="connsiteY536" fmla="*/ 9446 h 10000"/>
                <a:gd name="connsiteX537" fmla="*/ 0 w 10000"/>
                <a:gd name="connsiteY537" fmla="*/ 9473 h 10000"/>
                <a:gd name="connsiteX538" fmla="*/ 0 w 10000"/>
                <a:gd name="connsiteY538" fmla="*/ 9500 h 10000"/>
                <a:gd name="connsiteX539" fmla="*/ 178 w 10000"/>
                <a:gd name="connsiteY539" fmla="*/ 9534 h 10000"/>
                <a:gd name="connsiteX540" fmla="*/ 355 w 10000"/>
                <a:gd name="connsiteY540" fmla="*/ 9554 h 10000"/>
                <a:gd name="connsiteX541" fmla="*/ 530 w 10000"/>
                <a:gd name="connsiteY541" fmla="*/ 9581 h 10000"/>
                <a:gd name="connsiteX542" fmla="*/ 718 w 10000"/>
                <a:gd name="connsiteY542" fmla="*/ 9588 h 10000"/>
                <a:gd name="connsiteX543" fmla="*/ 1083 w 10000"/>
                <a:gd name="connsiteY543" fmla="*/ 9602 h 10000"/>
                <a:gd name="connsiteX544" fmla="*/ 1459 w 10000"/>
                <a:gd name="connsiteY544" fmla="*/ 9588 h 10000"/>
                <a:gd name="connsiteX545" fmla="*/ 1834 w 10000"/>
                <a:gd name="connsiteY545" fmla="*/ 9575 h 10000"/>
                <a:gd name="connsiteX546" fmla="*/ 2210 w 10000"/>
                <a:gd name="connsiteY546" fmla="*/ 9561 h 10000"/>
                <a:gd name="connsiteX547" fmla="*/ 2575 w 10000"/>
                <a:gd name="connsiteY547" fmla="*/ 9554 h 10000"/>
                <a:gd name="connsiteX548" fmla="*/ 2949 w 10000"/>
                <a:gd name="connsiteY548" fmla="*/ 9561 h 10000"/>
                <a:gd name="connsiteX549" fmla="*/ 2949 w 10000"/>
                <a:gd name="connsiteY549" fmla="*/ 9581 h 10000"/>
                <a:gd name="connsiteX550" fmla="*/ 2961 w 10000"/>
                <a:gd name="connsiteY550" fmla="*/ 9602 h 10000"/>
                <a:gd name="connsiteX551" fmla="*/ 2961 w 10000"/>
                <a:gd name="connsiteY551" fmla="*/ 9615 h 10000"/>
                <a:gd name="connsiteX552" fmla="*/ 2961 w 10000"/>
                <a:gd name="connsiteY552" fmla="*/ 9635 h 10000"/>
                <a:gd name="connsiteX553" fmla="*/ 2984 w 10000"/>
                <a:gd name="connsiteY553" fmla="*/ 9662 h 10000"/>
                <a:gd name="connsiteX554" fmla="*/ 2995 w 10000"/>
                <a:gd name="connsiteY554" fmla="*/ 9683 h 10000"/>
                <a:gd name="connsiteX555" fmla="*/ 2995 w 10000"/>
                <a:gd name="connsiteY555" fmla="*/ 9696 h 10000"/>
                <a:gd name="connsiteX556" fmla="*/ 3017 w 10000"/>
                <a:gd name="connsiteY556" fmla="*/ 9716 h 10000"/>
                <a:gd name="connsiteX557" fmla="*/ 3040 w 10000"/>
                <a:gd name="connsiteY557" fmla="*/ 9743 h 10000"/>
                <a:gd name="connsiteX558" fmla="*/ 3073 w 10000"/>
                <a:gd name="connsiteY558" fmla="*/ 9764 h 10000"/>
                <a:gd name="connsiteX559" fmla="*/ 3106 w 10000"/>
                <a:gd name="connsiteY559" fmla="*/ 9784 h 10000"/>
                <a:gd name="connsiteX560" fmla="*/ 3128 w 10000"/>
                <a:gd name="connsiteY560" fmla="*/ 9797 h 10000"/>
                <a:gd name="connsiteX561" fmla="*/ 3171 w 10000"/>
                <a:gd name="connsiteY561" fmla="*/ 9818 h 10000"/>
                <a:gd name="connsiteX562" fmla="*/ 3204 w 10000"/>
                <a:gd name="connsiteY562" fmla="*/ 9838 h 10000"/>
                <a:gd name="connsiteX563" fmla="*/ 3248 w 10000"/>
                <a:gd name="connsiteY563" fmla="*/ 9845 h 10000"/>
                <a:gd name="connsiteX564" fmla="*/ 3282 w 10000"/>
                <a:gd name="connsiteY564" fmla="*/ 9865 h 10000"/>
                <a:gd name="connsiteX565" fmla="*/ 3315 w 10000"/>
                <a:gd name="connsiteY565" fmla="*/ 9865 h 10000"/>
                <a:gd name="connsiteX566" fmla="*/ 3326 w 10000"/>
                <a:gd name="connsiteY566" fmla="*/ 9872 h 10000"/>
                <a:gd name="connsiteX567" fmla="*/ 3338 w 10000"/>
                <a:gd name="connsiteY567" fmla="*/ 9872 h 10000"/>
                <a:gd name="connsiteX568" fmla="*/ 3359 w 10000"/>
                <a:gd name="connsiteY568" fmla="*/ 9872 h 10000"/>
                <a:gd name="connsiteX569" fmla="*/ 3371 w 10000"/>
                <a:gd name="connsiteY569" fmla="*/ 9872 h 10000"/>
                <a:gd name="connsiteX570" fmla="*/ 3382 w 10000"/>
                <a:gd name="connsiteY570" fmla="*/ 9872 h 10000"/>
                <a:gd name="connsiteX571" fmla="*/ 3404 w 10000"/>
                <a:gd name="connsiteY571" fmla="*/ 9872 h 10000"/>
                <a:gd name="connsiteX572" fmla="*/ 3415 w 10000"/>
                <a:gd name="connsiteY572" fmla="*/ 9872 h 10000"/>
                <a:gd name="connsiteX573" fmla="*/ 3448 w 10000"/>
                <a:gd name="connsiteY573" fmla="*/ 9892 h 10000"/>
                <a:gd name="connsiteX574" fmla="*/ 3469 w 10000"/>
                <a:gd name="connsiteY574" fmla="*/ 9899 h 10000"/>
                <a:gd name="connsiteX575" fmla="*/ 3502 w 10000"/>
                <a:gd name="connsiteY575" fmla="*/ 9905 h 10000"/>
                <a:gd name="connsiteX576" fmla="*/ 3536 w 10000"/>
                <a:gd name="connsiteY576" fmla="*/ 9905 h 10000"/>
                <a:gd name="connsiteX577" fmla="*/ 3580 w 10000"/>
                <a:gd name="connsiteY577" fmla="*/ 9905 h 10000"/>
                <a:gd name="connsiteX578" fmla="*/ 3613 w 10000"/>
                <a:gd name="connsiteY578" fmla="*/ 9919 h 10000"/>
                <a:gd name="connsiteX579" fmla="*/ 3657 w 10000"/>
                <a:gd name="connsiteY579" fmla="*/ 9926 h 10000"/>
                <a:gd name="connsiteX580" fmla="*/ 3669 w 10000"/>
                <a:gd name="connsiteY580" fmla="*/ 9946 h 10000"/>
                <a:gd name="connsiteX581" fmla="*/ 3746 w 10000"/>
                <a:gd name="connsiteY581" fmla="*/ 9953 h 10000"/>
                <a:gd name="connsiteX582" fmla="*/ 3801 w 10000"/>
                <a:gd name="connsiteY582" fmla="*/ 9966 h 10000"/>
                <a:gd name="connsiteX583" fmla="*/ 3878 w 10000"/>
                <a:gd name="connsiteY583" fmla="*/ 9973 h 10000"/>
                <a:gd name="connsiteX584" fmla="*/ 3934 w 10000"/>
                <a:gd name="connsiteY584" fmla="*/ 9973 h 10000"/>
                <a:gd name="connsiteX585" fmla="*/ 4012 w 10000"/>
                <a:gd name="connsiteY585" fmla="*/ 9980 h 10000"/>
                <a:gd name="connsiteX586" fmla="*/ 4089 w 10000"/>
                <a:gd name="connsiteY586" fmla="*/ 9993 h 10000"/>
                <a:gd name="connsiteX587" fmla="*/ 4144 w 10000"/>
                <a:gd name="connsiteY587" fmla="*/ 9993 h 10000"/>
                <a:gd name="connsiteX588" fmla="*/ 4221 w 10000"/>
                <a:gd name="connsiteY58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338 w 10000"/>
                <a:gd name="connsiteY463" fmla="*/ 3619 h 10000"/>
                <a:gd name="connsiteX464" fmla="*/ 1216 w 10000"/>
                <a:gd name="connsiteY464" fmla="*/ 3734 h 10000"/>
                <a:gd name="connsiteX465" fmla="*/ 1216 w 10000"/>
                <a:gd name="connsiteY465" fmla="*/ 3754 h 10000"/>
                <a:gd name="connsiteX466" fmla="*/ 1194 w 10000"/>
                <a:gd name="connsiteY466" fmla="*/ 3747 h 10000"/>
                <a:gd name="connsiteX467" fmla="*/ 1150 w 10000"/>
                <a:gd name="connsiteY467" fmla="*/ 3747 h 10000"/>
                <a:gd name="connsiteX468" fmla="*/ 1106 w 10000"/>
                <a:gd name="connsiteY468" fmla="*/ 3734 h 10000"/>
                <a:gd name="connsiteX469" fmla="*/ 1072 w 10000"/>
                <a:gd name="connsiteY469" fmla="*/ 3734 h 10000"/>
                <a:gd name="connsiteX470" fmla="*/ 1028 w 10000"/>
                <a:gd name="connsiteY470" fmla="*/ 3734 h 10000"/>
                <a:gd name="connsiteX471" fmla="*/ 983 w 10000"/>
                <a:gd name="connsiteY471" fmla="*/ 3734 h 10000"/>
                <a:gd name="connsiteX472" fmla="*/ 939 w 10000"/>
                <a:gd name="connsiteY472" fmla="*/ 3754 h 10000"/>
                <a:gd name="connsiteX473" fmla="*/ 895 w 10000"/>
                <a:gd name="connsiteY473" fmla="*/ 3761 h 10000"/>
                <a:gd name="connsiteX474" fmla="*/ 895 w 10000"/>
                <a:gd name="connsiteY474" fmla="*/ 3781 h 10000"/>
                <a:gd name="connsiteX475" fmla="*/ 873 w 10000"/>
                <a:gd name="connsiteY475" fmla="*/ 3788 h 10000"/>
                <a:gd name="connsiteX476" fmla="*/ 873 w 10000"/>
                <a:gd name="connsiteY476" fmla="*/ 3808 h 10000"/>
                <a:gd name="connsiteX477" fmla="*/ 873 w 10000"/>
                <a:gd name="connsiteY477" fmla="*/ 3815 h 10000"/>
                <a:gd name="connsiteX478" fmla="*/ 895 w 10000"/>
                <a:gd name="connsiteY478" fmla="*/ 3835 h 10000"/>
                <a:gd name="connsiteX479" fmla="*/ 895 w 10000"/>
                <a:gd name="connsiteY479" fmla="*/ 3856 h 10000"/>
                <a:gd name="connsiteX480" fmla="*/ 895 w 10000"/>
                <a:gd name="connsiteY480" fmla="*/ 3862 h 10000"/>
                <a:gd name="connsiteX481" fmla="*/ 873 w 10000"/>
                <a:gd name="connsiteY481" fmla="*/ 3883 h 10000"/>
                <a:gd name="connsiteX482" fmla="*/ 829 w 10000"/>
                <a:gd name="connsiteY482" fmla="*/ 3889 h 10000"/>
                <a:gd name="connsiteX483" fmla="*/ 774 w 10000"/>
                <a:gd name="connsiteY483" fmla="*/ 3903 h 10000"/>
                <a:gd name="connsiteX484" fmla="*/ 730 w 10000"/>
                <a:gd name="connsiteY484" fmla="*/ 3916 h 10000"/>
                <a:gd name="connsiteX485" fmla="*/ 674 w 10000"/>
                <a:gd name="connsiteY485" fmla="*/ 3937 h 10000"/>
                <a:gd name="connsiteX486" fmla="*/ 620 w 10000"/>
                <a:gd name="connsiteY486" fmla="*/ 3957 h 10000"/>
                <a:gd name="connsiteX487" fmla="*/ 597 w 10000"/>
                <a:gd name="connsiteY487" fmla="*/ 3984 h 10000"/>
                <a:gd name="connsiteX488" fmla="*/ 563 w 10000"/>
                <a:gd name="connsiteY488" fmla="*/ 4018 h 10000"/>
                <a:gd name="connsiteX489" fmla="*/ 530 w 10000"/>
                <a:gd name="connsiteY489" fmla="*/ 4065 h 10000"/>
                <a:gd name="connsiteX490" fmla="*/ 553 w 10000"/>
                <a:gd name="connsiteY490" fmla="*/ 4092 h 10000"/>
                <a:gd name="connsiteX491" fmla="*/ 553 w 10000"/>
                <a:gd name="connsiteY491" fmla="*/ 4119 h 10000"/>
                <a:gd name="connsiteX492" fmla="*/ 563 w 10000"/>
                <a:gd name="connsiteY492" fmla="*/ 4146 h 10000"/>
                <a:gd name="connsiteX493" fmla="*/ 574 w 10000"/>
                <a:gd name="connsiteY493" fmla="*/ 4166 h 10000"/>
                <a:gd name="connsiteX494" fmla="*/ 2486 w 10000"/>
                <a:gd name="connsiteY494" fmla="*/ 6556 h 10000"/>
                <a:gd name="connsiteX495" fmla="*/ 2608 w 10000"/>
                <a:gd name="connsiteY495" fmla="*/ 6563 h 10000"/>
                <a:gd name="connsiteX496" fmla="*/ 2740 w 10000"/>
                <a:gd name="connsiteY496" fmla="*/ 6570 h 10000"/>
                <a:gd name="connsiteX497" fmla="*/ 2862 w 10000"/>
                <a:gd name="connsiteY497" fmla="*/ 6570 h 10000"/>
                <a:gd name="connsiteX498" fmla="*/ 2984 w 10000"/>
                <a:gd name="connsiteY498" fmla="*/ 6563 h 10000"/>
                <a:gd name="connsiteX499" fmla="*/ 2984 w 10000"/>
                <a:gd name="connsiteY499" fmla="*/ 6590 h 10000"/>
                <a:gd name="connsiteX500" fmla="*/ 2961 w 10000"/>
                <a:gd name="connsiteY500" fmla="*/ 6624 h 10000"/>
                <a:gd name="connsiteX501" fmla="*/ 2961 w 10000"/>
                <a:gd name="connsiteY501" fmla="*/ 6651 h 10000"/>
                <a:gd name="connsiteX502" fmla="*/ 2961 w 10000"/>
                <a:gd name="connsiteY502" fmla="*/ 6678 h 10000"/>
                <a:gd name="connsiteX503" fmla="*/ 2949 w 10000"/>
                <a:gd name="connsiteY503" fmla="*/ 6712 h 10000"/>
                <a:gd name="connsiteX504" fmla="*/ 2949 w 10000"/>
                <a:gd name="connsiteY504" fmla="*/ 6739 h 10000"/>
                <a:gd name="connsiteX505" fmla="*/ 2939 w 10000"/>
                <a:gd name="connsiteY505" fmla="*/ 6766 h 10000"/>
                <a:gd name="connsiteX506" fmla="*/ 2939 w 10000"/>
                <a:gd name="connsiteY506" fmla="*/ 6793 h 10000"/>
                <a:gd name="connsiteX507" fmla="*/ 2906 w 10000"/>
                <a:gd name="connsiteY507" fmla="*/ 6989 h 10000"/>
                <a:gd name="connsiteX508" fmla="*/ 2906 w 10000"/>
                <a:gd name="connsiteY508" fmla="*/ 7184 h 10000"/>
                <a:gd name="connsiteX509" fmla="*/ 2916 w 10000"/>
                <a:gd name="connsiteY509" fmla="*/ 7380 h 10000"/>
                <a:gd name="connsiteX510" fmla="*/ 2949 w 10000"/>
                <a:gd name="connsiteY510" fmla="*/ 7576 h 10000"/>
                <a:gd name="connsiteX511" fmla="*/ 2995 w 10000"/>
                <a:gd name="connsiteY511" fmla="*/ 7765 h 10000"/>
                <a:gd name="connsiteX512" fmla="*/ 3061 w 10000"/>
                <a:gd name="connsiteY512" fmla="*/ 7968 h 10000"/>
                <a:gd name="connsiteX513" fmla="*/ 3128 w 10000"/>
                <a:gd name="connsiteY513" fmla="*/ 8157 h 10000"/>
                <a:gd name="connsiteX514" fmla="*/ 3204 w 10000"/>
                <a:gd name="connsiteY514" fmla="*/ 8339 h 10000"/>
                <a:gd name="connsiteX515" fmla="*/ 3502 w 10000"/>
                <a:gd name="connsiteY515" fmla="*/ 8852 h 10000"/>
                <a:gd name="connsiteX516" fmla="*/ 3073 w 10000"/>
                <a:gd name="connsiteY516" fmla="*/ 8832 h 10000"/>
                <a:gd name="connsiteX517" fmla="*/ 2619 w 10000"/>
                <a:gd name="connsiteY517" fmla="*/ 8832 h 10000"/>
                <a:gd name="connsiteX518" fmla="*/ 2399 w 10000"/>
                <a:gd name="connsiteY518" fmla="*/ 8832 h 10000"/>
                <a:gd name="connsiteX519" fmla="*/ 2178 w 10000"/>
                <a:gd name="connsiteY519" fmla="*/ 8845 h 10000"/>
                <a:gd name="connsiteX520" fmla="*/ 1956 w 10000"/>
                <a:gd name="connsiteY520" fmla="*/ 8859 h 10000"/>
                <a:gd name="connsiteX521" fmla="*/ 1723 w 10000"/>
                <a:gd name="connsiteY521" fmla="*/ 8879 h 10000"/>
                <a:gd name="connsiteX522" fmla="*/ 1514 w 10000"/>
                <a:gd name="connsiteY522" fmla="*/ 8906 h 10000"/>
                <a:gd name="connsiteX523" fmla="*/ 1293 w 10000"/>
                <a:gd name="connsiteY523" fmla="*/ 8933 h 10000"/>
                <a:gd name="connsiteX524" fmla="*/ 1083 w 10000"/>
                <a:gd name="connsiteY524" fmla="*/ 8967 h 10000"/>
                <a:gd name="connsiteX525" fmla="*/ 873 w 10000"/>
                <a:gd name="connsiteY525" fmla="*/ 9014 h 10000"/>
                <a:gd name="connsiteX526" fmla="*/ 685 w 10000"/>
                <a:gd name="connsiteY526" fmla="*/ 9068 h 10000"/>
                <a:gd name="connsiteX527" fmla="*/ 486 w 10000"/>
                <a:gd name="connsiteY527" fmla="*/ 9136 h 10000"/>
                <a:gd name="connsiteX528" fmla="*/ 299 w 10000"/>
                <a:gd name="connsiteY528" fmla="*/ 9196 h 10000"/>
                <a:gd name="connsiteX529" fmla="*/ 122 w 10000"/>
                <a:gd name="connsiteY529" fmla="*/ 9278 h 10000"/>
                <a:gd name="connsiteX530" fmla="*/ 87 w 10000"/>
                <a:gd name="connsiteY530" fmla="*/ 9305 h 10000"/>
                <a:gd name="connsiteX531" fmla="*/ 66 w 10000"/>
                <a:gd name="connsiteY531" fmla="*/ 9332 h 10000"/>
                <a:gd name="connsiteX532" fmla="*/ 44 w 10000"/>
                <a:gd name="connsiteY532" fmla="*/ 9359 h 10000"/>
                <a:gd name="connsiteX533" fmla="*/ 22 w 10000"/>
                <a:gd name="connsiteY533" fmla="*/ 9392 h 10000"/>
                <a:gd name="connsiteX534" fmla="*/ 11 w 10000"/>
                <a:gd name="connsiteY534" fmla="*/ 9419 h 10000"/>
                <a:gd name="connsiteX535" fmla="*/ 0 w 10000"/>
                <a:gd name="connsiteY535" fmla="*/ 9446 h 10000"/>
                <a:gd name="connsiteX536" fmla="*/ 0 w 10000"/>
                <a:gd name="connsiteY536" fmla="*/ 9473 h 10000"/>
                <a:gd name="connsiteX537" fmla="*/ 0 w 10000"/>
                <a:gd name="connsiteY537" fmla="*/ 9500 h 10000"/>
                <a:gd name="connsiteX538" fmla="*/ 178 w 10000"/>
                <a:gd name="connsiteY538" fmla="*/ 9534 h 10000"/>
                <a:gd name="connsiteX539" fmla="*/ 355 w 10000"/>
                <a:gd name="connsiteY539" fmla="*/ 9554 h 10000"/>
                <a:gd name="connsiteX540" fmla="*/ 530 w 10000"/>
                <a:gd name="connsiteY540" fmla="*/ 9581 h 10000"/>
                <a:gd name="connsiteX541" fmla="*/ 718 w 10000"/>
                <a:gd name="connsiteY541" fmla="*/ 9588 h 10000"/>
                <a:gd name="connsiteX542" fmla="*/ 1083 w 10000"/>
                <a:gd name="connsiteY542" fmla="*/ 9602 h 10000"/>
                <a:gd name="connsiteX543" fmla="*/ 1459 w 10000"/>
                <a:gd name="connsiteY543" fmla="*/ 9588 h 10000"/>
                <a:gd name="connsiteX544" fmla="*/ 1834 w 10000"/>
                <a:gd name="connsiteY544" fmla="*/ 9575 h 10000"/>
                <a:gd name="connsiteX545" fmla="*/ 2210 w 10000"/>
                <a:gd name="connsiteY545" fmla="*/ 9561 h 10000"/>
                <a:gd name="connsiteX546" fmla="*/ 2575 w 10000"/>
                <a:gd name="connsiteY546" fmla="*/ 9554 h 10000"/>
                <a:gd name="connsiteX547" fmla="*/ 2949 w 10000"/>
                <a:gd name="connsiteY547" fmla="*/ 9561 h 10000"/>
                <a:gd name="connsiteX548" fmla="*/ 2949 w 10000"/>
                <a:gd name="connsiteY548" fmla="*/ 9581 h 10000"/>
                <a:gd name="connsiteX549" fmla="*/ 2961 w 10000"/>
                <a:gd name="connsiteY549" fmla="*/ 9602 h 10000"/>
                <a:gd name="connsiteX550" fmla="*/ 2961 w 10000"/>
                <a:gd name="connsiteY550" fmla="*/ 9615 h 10000"/>
                <a:gd name="connsiteX551" fmla="*/ 2961 w 10000"/>
                <a:gd name="connsiteY551" fmla="*/ 9635 h 10000"/>
                <a:gd name="connsiteX552" fmla="*/ 2984 w 10000"/>
                <a:gd name="connsiteY552" fmla="*/ 9662 h 10000"/>
                <a:gd name="connsiteX553" fmla="*/ 2995 w 10000"/>
                <a:gd name="connsiteY553" fmla="*/ 9683 h 10000"/>
                <a:gd name="connsiteX554" fmla="*/ 2995 w 10000"/>
                <a:gd name="connsiteY554" fmla="*/ 9696 h 10000"/>
                <a:gd name="connsiteX555" fmla="*/ 3017 w 10000"/>
                <a:gd name="connsiteY555" fmla="*/ 9716 h 10000"/>
                <a:gd name="connsiteX556" fmla="*/ 3040 w 10000"/>
                <a:gd name="connsiteY556" fmla="*/ 9743 h 10000"/>
                <a:gd name="connsiteX557" fmla="*/ 3073 w 10000"/>
                <a:gd name="connsiteY557" fmla="*/ 9764 h 10000"/>
                <a:gd name="connsiteX558" fmla="*/ 3106 w 10000"/>
                <a:gd name="connsiteY558" fmla="*/ 9784 h 10000"/>
                <a:gd name="connsiteX559" fmla="*/ 3128 w 10000"/>
                <a:gd name="connsiteY559" fmla="*/ 9797 h 10000"/>
                <a:gd name="connsiteX560" fmla="*/ 3171 w 10000"/>
                <a:gd name="connsiteY560" fmla="*/ 9818 h 10000"/>
                <a:gd name="connsiteX561" fmla="*/ 3204 w 10000"/>
                <a:gd name="connsiteY561" fmla="*/ 9838 h 10000"/>
                <a:gd name="connsiteX562" fmla="*/ 3248 w 10000"/>
                <a:gd name="connsiteY562" fmla="*/ 9845 h 10000"/>
                <a:gd name="connsiteX563" fmla="*/ 3282 w 10000"/>
                <a:gd name="connsiteY563" fmla="*/ 9865 h 10000"/>
                <a:gd name="connsiteX564" fmla="*/ 3315 w 10000"/>
                <a:gd name="connsiteY564" fmla="*/ 9865 h 10000"/>
                <a:gd name="connsiteX565" fmla="*/ 3326 w 10000"/>
                <a:gd name="connsiteY565" fmla="*/ 9872 h 10000"/>
                <a:gd name="connsiteX566" fmla="*/ 3338 w 10000"/>
                <a:gd name="connsiteY566" fmla="*/ 9872 h 10000"/>
                <a:gd name="connsiteX567" fmla="*/ 3359 w 10000"/>
                <a:gd name="connsiteY567" fmla="*/ 9872 h 10000"/>
                <a:gd name="connsiteX568" fmla="*/ 3371 w 10000"/>
                <a:gd name="connsiteY568" fmla="*/ 9872 h 10000"/>
                <a:gd name="connsiteX569" fmla="*/ 3382 w 10000"/>
                <a:gd name="connsiteY569" fmla="*/ 9872 h 10000"/>
                <a:gd name="connsiteX570" fmla="*/ 3404 w 10000"/>
                <a:gd name="connsiteY570" fmla="*/ 9872 h 10000"/>
                <a:gd name="connsiteX571" fmla="*/ 3415 w 10000"/>
                <a:gd name="connsiteY571" fmla="*/ 9872 h 10000"/>
                <a:gd name="connsiteX572" fmla="*/ 3448 w 10000"/>
                <a:gd name="connsiteY572" fmla="*/ 9892 h 10000"/>
                <a:gd name="connsiteX573" fmla="*/ 3469 w 10000"/>
                <a:gd name="connsiteY573" fmla="*/ 9899 h 10000"/>
                <a:gd name="connsiteX574" fmla="*/ 3502 w 10000"/>
                <a:gd name="connsiteY574" fmla="*/ 9905 h 10000"/>
                <a:gd name="connsiteX575" fmla="*/ 3536 w 10000"/>
                <a:gd name="connsiteY575" fmla="*/ 9905 h 10000"/>
                <a:gd name="connsiteX576" fmla="*/ 3580 w 10000"/>
                <a:gd name="connsiteY576" fmla="*/ 9905 h 10000"/>
                <a:gd name="connsiteX577" fmla="*/ 3613 w 10000"/>
                <a:gd name="connsiteY577" fmla="*/ 9919 h 10000"/>
                <a:gd name="connsiteX578" fmla="*/ 3657 w 10000"/>
                <a:gd name="connsiteY578" fmla="*/ 9926 h 10000"/>
                <a:gd name="connsiteX579" fmla="*/ 3669 w 10000"/>
                <a:gd name="connsiteY579" fmla="*/ 9946 h 10000"/>
                <a:gd name="connsiteX580" fmla="*/ 3746 w 10000"/>
                <a:gd name="connsiteY580" fmla="*/ 9953 h 10000"/>
                <a:gd name="connsiteX581" fmla="*/ 3801 w 10000"/>
                <a:gd name="connsiteY581" fmla="*/ 9966 h 10000"/>
                <a:gd name="connsiteX582" fmla="*/ 3878 w 10000"/>
                <a:gd name="connsiteY582" fmla="*/ 9973 h 10000"/>
                <a:gd name="connsiteX583" fmla="*/ 3934 w 10000"/>
                <a:gd name="connsiteY583" fmla="*/ 9973 h 10000"/>
                <a:gd name="connsiteX584" fmla="*/ 4012 w 10000"/>
                <a:gd name="connsiteY584" fmla="*/ 9980 h 10000"/>
                <a:gd name="connsiteX585" fmla="*/ 4089 w 10000"/>
                <a:gd name="connsiteY585" fmla="*/ 9993 h 10000"/>
                <a:gd name="connsiteX586" fmla="*/ 4144 w 10000"/>
                <a:gd name="connsiteY586" fmla="*/ 9993 h 10000"/>
                <a:gd name="connsiteX587" fmla="*/ 4221 w 10000"/>
                <a:gd name="connsiteY58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216 w 10000"/>
                <a:gd name="connsiteY463" fmla="*/ 3734 h 10000"/>
                <a:gd name="connsiteX464" fmla="*/ 1216 w 10000"/>
                <a:gd name="connsiteY464" fmla="*/ 3754 h 10000"/>
                <a:gd name="connsiteX465" fmla="*/ 1194 w 10000"/>
                <a:gd name="connsiteY465" fmla="*/ 3747 h 10000"/>
                <a:gd name="connsiteX466" fmla="*/ 1150 w 10000"/>
                <a:gd name="connsiteY466" fmla="*/ 3747 h 10000"/>
                <a:gd name="connsiteX467" fmla="*/ 1106 w 10000"/>
                <a:gd name="connsiteY467" fmla="*/ 3734 h 10000"/>
                <a:gd name="connsiteX468" fmla="*/ 1072 w 10000"/>
                <a:gd name="connsiteY468" fmla="*/ 3734 h 10000"/>
                <a:gd name="connsiteX469" fmla="*/ 1028 w 10000"/>
                <a:gd name="connsiteY469" fmla="*/ 3734 h 10000"/>
                <a:gd name="connsiteX470" fmla="*/ 983 w 10000"/>
                <a:gd name="connsiteY470" fmla="*/ 3734 h 10000"/>
                <a:gd name="connsiteX471" fmla="*/ 939 w 10000"/>
                <a:gd name="connsiteY471" fmla="*/ 3754 h 10000"/>
                <a:gd name="connsiteX472" fmla="*/ 895 w 10000"/>
                <a:gd name="connsiteY472" fmla="*/ 3761 h 10000"/>
                <a:gd name="connsiteX473" fmla="*/ 895 w 10000"/>
                <a:gd name="connsiteY473" fmla="*/ 3781 h 10000"/>
                <a:gd name="connsiteX474" fmla="*/ 873 w 10000"/>
                <a:gd name="connsiteY474" fmla="*/ 3788 h 10000"/>
                <a:gd name="connsiteX475" fmla="*/ 873 w 10000"/>
                <a:gd name="connsiteY475" fmla="*/ 3808 h 10000"/>
                <a:gd name="connsiteX476" fmla="*/ 873 w 10000"/>
                <a:gd name="connsiteY476" fmla="*/ 3815 h 10000"/>
                <a:gd name="connsiteX477" fmla="*/ 895 w 10000"/>
                <a:gd name="connsiteY477" fmla="*/ 3835 h 10000"/>
                <a:gd name="connsiteX478" fmla="*/ 895 w 10000"/>
                <a:gd name="connsiteY478" fmla="*/ 3856 h 10000"/>
                <a:gd name="connsiteX479" fmla="*/ 895 w 10000"/>
                <a:gd name="connsiteY479" fmla="*/ 3862 h 10000"/>
                <a:gd name="connsiteX480" fmla="*/ 873 w 10000"/>
                <a:gd name="connsiteY480" fmla="*/ 3883 h 10000"/>
                <a:gd name="connsiteX481" fmla="*/ 829 w 10000"/>
                <a:gd name="connsiteY481" fmla="*/ 3889 h 10000"/>
                <a:gd name="connsiteX482" fmla="*/ 774 w 10000"/>
                <a:gd name="connsiteY482" fmla="*/ 3903 h 10000"/>
                <a:gd name="connsiteX483" fmla="*/ 730 w 10000"/>
                <a:gd name="connsiteY483" fmla="*/ 3916 h 10000"/>
                <a:gd name="connsiteX484" fmla="*/ 674 w 10000"/>
                <a:gd name="connsiteY484" fmla="*/ 3937 h 10000"/>
                <a:gd name="connsiteX485" fmla="*/ 620 w 10000"/>
                <a:gd name="connsiteY485" fmla="*/ 3957 h 10000"/>
                <a:gd name="connsiteX486" fmla="*/ 597 w 10000"/>
                <a:gd name="connsiteY486" fmla="*/ 3984 h 10000"/>
                <a:gd name="connsiteX487" fmla="*/ 563 w 10000"/>
                <a:gd name="connsiteY487" fmla="*/ 4018 h 10000"/>
                <a:gd name="connsiteX488" fmla="*/ 530 w 10000"/>
                <a:gd name="connsiteY488" fmla="*/ 4065 h 10000"/>
                <a:gd name="connsiteX489" fmla="*/ 553 w 10000"/>
                <a:gd name="connsiteY489" fmla="*/ 4092 h 10000"/>
                <a:gd name="connsiteX490" fmla="*/ 553 w 10000"/>
                <a:gd name="connsiteY490" fmla="*/ 4119 h 10000"/>
                <a:gd name="connsiteX491" fmla="*/ 563 w 10000"/>
                <a:gd name="connsiteY491" fmla="*/ 4146 h 10000"/>
                <a:gd name="connsiteX492" fmla="*/ 574 w 10000"/>
                <a:gd name="connsiteY492" fmla="*/ 4166 h 10000"/>
                <a:gd name="connsiteX493" fmla="*/ 2486 w 10000"/>
                <a:gd name="connsiteY493" fmla="*/ 6556 h 10000"/>
                <a:gd name="connsiteX494" fmla="*/ 2608 w 10000"/>
                <a:gd name="connsiteY494" fmla="*/ 6563 h 10000"/>
                <a:gd name="connsiteX495" fmla="*/ 2740 w 10000"/>
                <a:gd name="connsiteY495" fmla="*/ 6570 h 10000"/>
                <a:gd name="connsiteX496" fmla="*/ 2862 w 10000"/>
                <a:gd name="connsiteY496" fmla="*/ 6570 h 10000"/>
                <a:gd name="connsiteX497" fmla="*/ 2984 w 10000"/>
                <a:gd name="connsiteY497" fmla="*/ 6563 h 10000"/>
                <a:gd name="connsiteX498" fmla="*/ 2984 w 10000"/>
                <a:gd name="connsiteY498" fmla="*/ 6590 h 10000"/>
                <a:gd name="connsiteX499" fmla="*/ 2961 w 10000"/>
                <a:gd name="connsiteY499" fmla="*/ 6624 h 10000"/>
                <a:gd name="connsiteX500" fmla="*/ 2961 w 10000"/>
                <a:gd name="connsiteY500" fmla="*/ 6651 h 10000"/>
                <a:gd name="connsiteX501" fmla="*/ 2961 w 10000"/>
                <a:gd name="connsiteY501" fmla="*/ 6678 h 10000"/>
                <a:gd name="connsiteX502" fmla="*/ 2949 w 10000"/>
                <a:gd name="connsiteY502" fmla="*/ 6712 h 10000"/>
                <a:gd name="connsiteX503" fmla="*/ 2949 w 10000"/>
                <a:gd name="connsiteY503" fmla="*/ 6739 h 10000"/>
                <a:gd name="connsiteX504" fmla="*/ 2939 w 10000"/>
                <a:gd name="connsiteY504" fmla="*/ 6766 h 10000"/>
                <a:gd name="connsiteX505" fmla="*/ 2939 w 10000"/>
                <a:gd name="connsiteY505" fmla="*/ 6793 h 10000"/>
                <a:gd name="connsiteX506" fmla="*/ 2906 w 10000"/>
                <a:gd name="connsiteY506" fmla="*/ 6989 h 10000"/>
                <a:gd name="connsiteX507" fmla="*/ 2906 w 10000"/>
                <a:gd name="connsiteY507" fmla="*/ 7184 h 10000"/>
                <a:gd name="connsiteX508" fmla="*/ 2916 w 10000"/>
                <a:gd name="connsiteY508" fmla="*/ 7380 h 10000"/>
                <a:gd name="connsiteX509" fmla="*/ 2949 w 10000"/>
                <a:gd name="connsiteY509" fmla="*/ 7576 h 10000"/>
                <a:gd name="connsiteX510" fmla="*/ 2995 w 10000"/>
                <a:gd name="connsiteY510" fmla="*/ 7765 h 10000"/>
                <a:gd name="connsiteX511" fmla="*/ 3061 w 10000"/>
                <a:gd name="connsiteY511" fmla="*/ 7968 h 10000"/>
                <a:gd name="connsiteX512" fmla="*/ 3128 w 10000"/>
                <a:gd name="connsiteY512" fmla="*/ 8157 h 10000"/>
                <a:gd name="connsiteX513" fmla="*/ 3204 w 10000"/>
                <a:gd name="connsiteY513" fmla="*/ 8339 h 10000"/>
                <a:gd name="connsiteX514" fmla="*/ 3502 w 10000"/>
                <a:gd name="connsiteY514" fmla="*/ 8852 h 10000"/>
                <a:gd name="connsiteX515" fmla="*/ 3073 w 10000"/>
                <a:gd name="connsiteY515" fmla="*/ 8832 h 10000"/>
                <a:gd name="connsiteX516" fmla="*/ 2619 w 10000"/>
                <a:gd name="connsiteY516" fmla="*/ 8832 h 10000"/>
                <a:gd name="connsiteX517" fmla="*/ 2399 w 10000"/>
                <a:gd name="connsiteY517" fmla="*/ 8832 h 10000"/>
                <a:gd name="connsiteX518" fmla="*/ 2178 w 10000"/>
                <a:gd name="connsiteY518" fmla="*/ 8845 h 10000"/>
                <a:gd name="connsiteX519" fmla="*/ 1956 w 10000"/>
                <a:gd name="connsiteY519" fmla="*/ 8859 h 10000"/>
                <a:gd name="connsiteX520" fmla="*/ 1723 w 10000"/>
                <a:gd name="connsiteY520" fmla="*/ 8879 h 10000"/>
                <a:gd name="connsiteX521" fmla="*/ 1514 w 10000"/>
                <a:gd name="connsiteY521" fmla="*/ 8906 h 10000"/>
                <a:gd name="connsiteX522" fmla="*/ 1293 w 10000"/>
                <a:gd name="connsiteY522" fmla="*/ 8933 h 10000"/>
                <a:gd name="connsiteX523" fmla="*/ 1083 w 10000"/>
                <a:gd name="connsiteY523" fmla="*/ 8967 h 10000"/>
                <a:gd name="connsiteX524" fmla="*/ 873 w 10000"/>
                <a:gd name="connsiteY524" fmla="*/ 9014 h 10000"/>
                <a:gd name="connsiteX525" fmla="*/ 685 w 10000"/>
                <a:gd name="connsiteY525" fmla="*/ 9068 h 10000"/>
                <a:gd name="connsiteX526" fmla="*/ 486 w 10000"/>
                <a:gd name="connsiteY526" fmla="*/ 9136 h 10000"/>
                <a:gd name="connsiteX527" fmla="*/ 299 w 10000"/>
                <a:gd name="connsiteY527" fmla="*/ 9196 h 10000"/>
                <a:gd name="connsiteX528" fmla="*/ 122 w 10000"/>
                <a:gd name="connsiteY528" fmla="*/ 9278 h 10000"/>
                <a:gd name="connsiteX529" fmla="*/ 87 w 10000"/>
                <a:gd name="connsiteY529" fmla="*/ 9305 h 10000"/>
                <a:gd name="connsiteX530" fmla="*/ 66 w 10000"/>
                <a:gd name="connsiteY530" fmla="*/ 9332 h 10000"/>
                <a:gd name="connsiteX531" fmla="*/ 44 w 10000"/>
                <a:gd name="connsiteY531" fmla="*/ 9359 h 10000"/>
                <a:gd name="connsiteX532" fmla="*/ 22 w 10000"/>
                <a:gd name="connsiteY532" fmla="*/ 9392 h 10000"/>
                <a:gd name="connsiteX533" fmla="*/ 11 w 10000"/>
                <a:gd name="connsiteY533" fmla="*/ 9419 h 10000"/>
                <a:gd name="connsiteX534" fmla="*/ 0 w 10000"/>
                <a:gd name="connsiteY534" fmla="*/ 9446 h 10000"/>
                <a:gd name="connsiteX535" fmla="*/ 0 w 10000"/>
                <a:gd name="connsiteY535" fmla="*/ 9473 h 10000"/>
                <a:gd name="connsiteX536" fmla="*/ 0 w 10000"/>
                <a:gd name="connsiteY536" fmla="*/ 9500 h 10000"/>
                <a:gd name="connsiteX537" fmla="*/ 178 w 10000"/>
                <a:gd name="connsiteY537" fmla="*/ 9534 h 10000"/>
                <a:gd name="connsiteX538" fmla="*/ 355 w 10000"/>
                <a:gd name="connsiteY538" fmla="*/ 9554 h 10000"/>
                <a:gd name="connsiteX539" fmla="*/ 530 w 10000"/>
                <a:gd name="connsiteY539" fmla="*/ 9581 h 10000"/>
                <a:gd name="connsiteX540" fmla="*/ 718 w 10000"/>
                <a:gd name="connsiteY540" fmla="*/ 9588 h 10000"/>
                <a:gd name="connsiteX541" fmla="*/ 1083 w 10000"/>
                <a:gd name="connsiteY541" fmla="*/ 9602 h 10000"/>
                <a:gd name="connsiteX542" fmla="*/ 1459 w 10000"/>
                <a:gd name="connsiteY542" fmla="*/ 9588 h 10000"/>
                <a:gd name="connsiteX543" fmla="*/ 1834 w 10000"/>
                <a:gd name="connsiteY543" fmla="*/ 9575 h 10000"/>
                <a:gd name="connsiteX544" fmla="*/ 2210 w 10000"/>
                <a:gd name="connsiteY544" fmla="*/ 9561 h 10000"/>
                <a:gd name="connsiteX545" fmla="*/ 2575 w 10000"/>
                <a:gd name="connsiteY545" fmla="*/ 9554 h 10000"/>
                <a:gd name="connsiteX546" fmla="*/ 2949 w 10000"/>
                <a:gd name="connsiteY546" fmla="*/ 9561 h 10000"/>
                <a:gd name="connsiteX547" fmla="*/ 2949 w 10000"/>
                <a:gd name="connsiteY547" fmla="*/ 9581 h 10000"/>
                <a:gd name="connsiteX548" fmla="*/ 2961 w 10000"/>
                <a:gd name="connsiteY548" fmla="*/ 9602 h 10000"/>
                <a:gd name="connsiteX549" fmla="*/ 2961 w 10000"/>
                <a:gd name="connsiteY549" fmla="*/ 9615 h 10000"/>
                <a:gd name="connsiteX550" fmla="*/ 2961 w 10000"/>
                <a:gd name="connsiteY550" fmla="*/ 9635 h 10000"/>
                <a:gd name="connsiteX551" fmla="*/ 2984 w 10000"/>
                <a:gd name="connsiteY551" fmla="*/ 9662 h 10000"/>
                <a:gd name="connsiteX552" fmla="*/ 2995 w 10000"/>
                <a:gd name="connsiteY552" fmla="*/ 9683 h 10000"/>
                <a:gd name="connsiteX553" fmla="*/ 2995 w 10000"/>
                <a:gd name="connsiteY553" fmla="*/ 9696 h 10000"/>
                <a:gd name="connsiteX554" fmla="*/ 3017 w 10000"/>
                <a:gd name="connsiteY554" fmla="*/ 9716 h 10000"/>
                <a:gd name="connsiteX555" fmla="*/ 3040 w 10000"/>
                <a:gd name="connsiteY555" fmla="*/ 9743 h 10000"/>
                <a:gd name="connsiteX556" fmla="*/ 3073 w 10000"/>
                <a:gd name="connsiteY556" fmla="*/ 9764 h 10000"/>
                <a:gd name="connsiteX557" fmla="*/ 3106 w 10000"/>
                <a:gd name="connsiteY557" fmla="*/ 9784 h 10000"/>
                <a:gd name="connsiteX558" fmla="*/ 3128 w 10000"/>
                <a:gd name="connsiteY558" fmla="*/ 9797 h 10000"/>
                <a:gd name="connsiteX559" fmla="*/ 3171 w 10000"/>
                <a:gd name="connsiteY559" fmla="*/ 9818 h 10000"/>
                <a:gd name="connsiteX560" fmla="*/ 3204 w 10000"/>
                <a:gd name="connsiteY560" fmla="*/ 9838 h 10000"/>
                <a:gd name="connsiteX561" fmla="*/ 3248 w 10000"/>
                <a:gd name="connsiteY561" fmla="*/ 9845 h 10000"/>
                <a:gd name="connsiteX562" fmla="*/ 3282 w 10000"/>
                <a:gd name="connsiteY562" fmla="*/ 9865 h 10000"/>
                <a:gd name="connsiteX563" fmla="*/ 3315 w 10000"/>
                <a:gd name="connsiteY563" fmla="*/ 9865 h 10000"/>
                <a:gd name="connsiteX564" fmla="*/ 3326 w 10000"/>
                <a:gd name="connsiteY564" fmla="*/ 9872 h 10000"/>
                <a:gd name="connsiteX565" fmla="*/ 3338 w 10000"/>
                <a:gd name="connsiteY565" fmla="*/ 9872 h 10000"/>
                <a:gd name="connsiteX566" fmla="*/ 3359 w 10000"/>
                <a:gd name="connsiteY566" fmla="*/ 9872 h 10000"/>
                <a:gd name="connsiteX567" fmla="*/ 3371 w 10000"/>
                <a:gd name="connsiteY567" fmla="*/ 9872 h 10000"/>
                <a:gd name="connsiteX568" fmla="*/ 3382 w 10000"/>
                <a:gd name="connsiteY568" fmla="*/ 9872 h 10000"/>
                <a:gd name="connsiteX569" fmla="*/ 3404 w 10000"/>
                <a:gd name="connsiteY569" fmla="*/ 9872 h 10000"/>
                <a:gd name="connsiteX570" fmla="*/ 3415 w 10000"/>
                <a:gd name="connsiteY570" fmla="*/ 9872 h 10000"/>
                <a:gd name="connsiteX571" fmla="*/ 3448 w 10000"/>
                <a:gd name="connsiteY571" fmla="*/ 9892 h 10000"/>
                <a:gd name="connsiteX572" fmla="*/ 3469 w 10000"/>
                <a:gd name="connsiteY572" fmla="*/ 9899 h 10000"/>
                <a:gd name="connsiteX573" fmla="*/ 3502 w 10000"/>
                <a:gd name="connsiteY573" fmla="*/ 9905 h 10000"/>
                <a:gd name="connsiteX574" fmla="*/ 3536 w 10000"/>
                <a:gd name="connsiteY574" fmla="*/ 9905 h 10000"/>
                <a:gd name="connsiteX575" fmla="*/ 3580 w 10000"/>
                <a:gd name="connsiteY575" fmla="*/ 9905 h 10000"/>
                <a:gd name="connsiteX576" fmla="*/ 3613 w 10000"/>
                <a:gd name="connsiteY576" fmla="*/ 9919 h 10000"/>
                <a:gd name="connsiteX577" fmla="*/ 3657 w 10000"/>
                <a:gd name="connsiteY577" fmla="*/ 9926 h 10000"/>
                <a:gd name="connsiteX578" fmla="*/ 3669 w 10000"/>
                <a:gd name="connsiteY578" fmla="*/ 9946 h 10000"/>
                <a:gd name="connsiteX579" fmla="*/ 3746 w 10000"/>
                <a:gd name="connsiteY579" fmla="*/ 9953 h 10000"/>
                <a:gd name="connsiteX580" fmla="*/ 3801 w 10000"/>
                <a:gd name="connsiteY580" fmla="*/ 9966 h 10000"/>
                <a:gd name="connsiteX581" fmla="*/ 3878 w 10000"/>
                <a:gd name="connsiteY581" fmla="*/ 9973 h 10000"/>
                <a:gd name="connsiteX582" fmla="*/ 3934 w 10000"/>
                <a:gd name="connsiteY582" fmla="*/ 9973 h 10000"/>
                <a:gd name="connsiteX583" fmla="*/ 4012 w 10000"/>
                <a:gd name="connsiteY583" fmla="*/ 9980 h 10000"/>
                <a:gd name="connsiteX584" fmla="*/ 4089 w 10000"/>
                <a:gd name="connsiteY584" fmla="*/ 9993 h 10000"/>
                <a:gd name="connsiteX585" fmla="*/ 4144 w 10000"/>
                <a:gd name="connsiteY585" fmla="*/ 9993 h 10000"/>
                <a:gd name="connsiteX586" fmla="*/ 4221 w 10000"/>
                <a:gd name="connsiteY58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216 w 10000"/>
                <a:gd name="connsiteY462" fmla="*/ 3734 h 10000"/>
                <a:gd name="connsiteX463" fmla="*/ 1216 w 10000"/>
                <a:gd name="connsiteY463" fmla="*/ 3754 h 10000"/>
                <a:gd name="connsiteX464" fmla="*/ 1194 w 10000"/>
                <a:gd name="connsiteY464" fmla="*/ 3747 h 10000"/>
                <a:gd name="connsiteX465" fmla="*/ 1150 w 10000"/>
                <a:gd name="connsiteY465" fmla="*/ 3747 h 10000"/>
                <a:gd name="connsiteX466" fmla="*/ 1106 w 10000"/>
                <a:gd name="connsiteY466" fmla="*/ 3734 h 10000"/>
                <a:gd name="connsiteX467" fmla="*/ 1072 w 10000"/>
                <a:gd name="connsiteY467" fmla="*/ 3734 h 10000"/>
                <a:gd name="connsiteX468" fmla="*/ 1028 w 10000"/>
                <a:gd name="connsiteY468" fmla="*/ 3734 h 10000"/>
                <a:gd name="connsiteX469" fmla="*/ 983 w 10000"/>
                <a:gd name="connsiteY469" fmla="*/ 3734 h 10000"/>
                <a:gd name="connsiteX470" fmla="*/ 939 w 10000"/>
                <a:gd name="connsiteY470" fmla="*/ 3754 h 10000"/>
                <a:gd name="connsiteX471" fmla="*/ 895 w 10000"/>
                <a:gd name="connsiteY471" fmla="*/ 3761 h 10000"/>
                <a:gd name="connsiteX472" fmla="*/ 895 w 10000"/>
                <a:gd name="connsiteY472" fmla="*/ 3781 h 10000"/>
                <a:gd name="connsiteX473" fmla="*/ 873 w 10000"/>
                <a:gd name="connsiteY473" fmla="*/ 3788 h 10000"/>
                <a:gd name="connsiteX474" fmla="*/ 873 w 10000"/>
                <a:gd name="connsiteY474" fmla="*/ 3808 h 10000"/>
                <a:gd name="connsiteX475" fmla="*/ 873 w 10000"/>
                <a:gd name="connsiteY475" fmla="*/ 3815 h 10000"/>
                <a:gd name="connsiteX476" fmla="*/ 895 w 10000"/>
                <a:gd name="connsiteY476" fmla="*/ 3835 h 10000"/>
                <a:gd name="connsiteX477" fmla="*/ 895 w 10000"/>
                <a:gd name="connsiteY477" fmla="*/ 3856 h 10000"/>
                <a:gd name="connsiteX478" fmla="*/ 895 w 10000"/>
                <a:gd name="connsiteY478" fmla="*/ 3862 h 10000"/>
                <a:gd name="connsiteX479" fmla="*/ 873 w 10000"/>
                <a:gd name="connsiteY479" fmla="*/ 3883 h 10000"/>
                <a:gd name="connsiteX480" fmla="*/ 829 w 10000"/>
                <a:gd name="connsiteY480" fmla="*/ 3889 h 10000"/>
                <a:gd name="connsiteX481" fmla="*/ 774 w 10000"/>
                <a:gd name="connsiteY481" fmla="*/ 3903 h 10000"/>
                <a:gd name="connsiteX482" fmla="*/ 730 w 10000"/>
                <a:gd name="connsiteY482" fmla="*/ 3916 h 10000"/>
                <a:gd name="connsiteX483" fmla="*/ 674 w 10000"/>
                <a:gd name="connsiteY483" fmla="*/ 3937 h 10000"/>
                <a:gd name="connsiteX484" fmla="*/ 620 w 10000"/>
                <a:gd name="connsiteY484" fmla="*/ 3957 h 10000"/>
                <a:gd name="connsiteX485" fmla="*/ 597 w 10000"/>
                <a:gd name="connsiteY485" fmla="*/ 3984 h 10000"/>
                <a:gd name="connsiteX486" fmla="*/ 563 w 10000"/>
                <a:gd name="connsiteY486" fmla="*/ 4018 h 10000"/>
                <a:gd name="connsiteX487" fmla="*/ 530 w 10000"/>
                <a:gd name="connsiteY487" fmla="*/ 4065 h 10000"/>
                <a:gd name="connsiteX488" fmla="*/ 553 w 10000"/>
                <a:gd name="connsiteY488" fmla="*/ 4092 h 10000"/>
                <a:gd name="connsiteX489" fmla="*/ 553 w 10000"/>
                <a:gd name="connsiteY489" fmla="*/ 4119 h 10000"/>
                <a:gd name="connsiteX490" fmla="*/ 563 w 10000"/>
                <a:gd name="connsiteY490" fmla="*/ 4146 h 10000"/>
                <a:gd name="connsiteX491" fmla="*/ 574 w 10000"/>
                <a:gd name="connsiteY491" fmla="*/ 4166 h 10000"/>
                <a:gd name="connsiteX492" fmla="*/ 2486 w 10000"/>
                <a:gd name="connsiteY492" fmla="*/ 6556 h 10000"/>
                <a:gd name="connsiteX493" fmla="*/ 2608 w 10000"/>
                <a:gd name="connsiteY493" fmla="*/ 6563 h 10000"/>
                <a:gd name="connsiteX494" fmla="*/ 2740 w 10000"/>
                <a:gd name="connsiteY494" fmla="*/ 6570 h 10000"/>
                <a:gd name="connsiteX495" fmla="*/ 2862 w 10000"/>
                <a:gd name="connsiteY495" fmla="*/ 6570 h 10000"/>
                <a:gd name="connsiteX496" fmla="*/ 2984 w 10000"/>
                <a:gd name="connsiteY496" fmla="*/ 6563 h 10000"/>
                <a:gd name="connsiteX497" fmla="*/ 2984 w 10000"/>
                <a:gd name="connsiteY497" fmla="*/ 6590 h 10000"/>
                <a:gd name="connsiteX498" fmla="*/ 2961 w 10000"/>
                <a:gd name="connsiteY498" fmla="*/ 6624 h 10000"/>
                <a:gd name="connsiteX499" fmla="*/ 2961 w 10000"/>
                <a:gd name="connsiteY499" fmla="*/ 6651 h 10000"/>
                <a:gd name="connsiteX500" fmla="*/ 2961 w 10000"/>
                <a:gd name="connsiteY500" fmla="*/ 6678 h 10000"/>
                <a:gd name="connsiteX501" fmla="*/ 2949 w 10000"/>
                <a:gd name="connsiteY501" fmla="*/ 6712 h 10000"/>
                <a:gd name="connsiteX502" fmla="*/ 2949 w 10000"/>
                <a:gd name="connsiteY502" fmla="*/ 6739 h 10000"/>
                <a:gd name="connsiteX503" fmla="*/ 2939 w 10000"/>
                <a:gd name="connsiteY503" fmla="*/ 6766 h 10000"/>
                <a:gd name="connsiteX504" fmla="*/ 2939 w 10000"/>
                <a:gd name="connsiteY504" fmla="*/ 6793 h 10000"/>
                <a:gd name="connsiteX505" fmla="*/ 2906 w 10000"/>
                <a:gd name="connsiteY505" fmla="*/ 6989 h 10000"/>
                <a:gd name="connsiteX506" fmla="*/ 2906 w 10000"/>
                <a:gd name="connsiteY506" fmla="*/ 7184 h 10000"/>
                <a:gd name="connsiteX507" fmla="*/ 2916 w 10000"/>
                <a:gd name="connsiteY507" fmla="*/ 7380 h 10000"/>
                <a:gd name="connsiteX508" fmla="*/ 2949 w 10000"/>
                <a:gd name="connsiteY508" fmla="*/ 7576 h 10000"/>
                <a:gd name="connsiteX509" fmla="*/ 2995 w 10000"/>
                <a:gd name="connsiteY509" fmla="*/ 7765 h 10000"/>
                <a:gd name="connsiteX510" fmla="*/ 3061 w 10000"/>
                <a:gd name="connsiteY510" fmla="*/ 7968 h 10000"/>
                <a:gd name="connsiteX511" fmla="*/ 3128 w 10000"/>
                <a:gd name="connsiteY511" fmla="*/ 8157 h 10000"/>
                <a:gd name="connsiteX512" fmla="*/ 3204 w 10000"/>
                <a:gd name="connsiteY512" fmla="*/ 8339 h 10000"/>
                <a:gd name="connsiteX513" fmla="*/ 3502 w 10000"/>
                <a:gd name="connsiteY513" fmla="*/ 8852 h 10000"/>
                <a:gd name="connsiteX514" fmla="*/ 3073 w 10000"/>
                <a:gd name="connsiteY514" fmla="*/ 8832 h 10000"/>
                <a:gd name="connsiteX515" fmla="*/ 2619 w 10000"/>
                <a:gd name="connsiteY515" fmla="*/ 8832 h 10000"/>
                <a:gd name="connsiteX516" fmla="*/ 2399 w 10000"/>
                <a:gd name="connsiteY516" fmla="*/ 8832 h 10000"/>
                <a:gd name="connsiteX517" fmla="*/ 2178 w 10000"/>
                <a:gd name="connsiteY517" fmla="*/ 8845 h 10000"/>
                <a:gd name="connsiteX518" fmla="*/ 1956 w 10000"/>
                <a:gd name="connsiteY518" fmla="*/ 8859 h 10000"/>
                <a:gd name="connsiteX519" fmla="*/ 1723 w 10000"/>
                <a:gd name="connsiteY519" fmla="*/ 8879 h 10000"/>
                <a:gd name="connsiteX520" fmla="*/ 1514 w 10000"/>
                <a:gd name="connsiteY520" fmla="*/ 8906 h 10000"/>
                <a:gd name="connsiteX521" fmla="*/ 1293 w 10000"/>
                <a:gd name="connsiteY521" fmla="*/ 8933 h 10000"/>
                <a:gd name="connsiteX522" fmla="*/ 1083 w 10000"/>
                <a:gd name="connsiteY522" fmla="*/ 8967 h 10000"/>
                <a:gd name="connsiteX523" fmla="*/ 873 w 10000"/>
                <a:gd name="connsiteY523" fmla="*/ 9014 h 10000"/>
                <a:gd name="connsiteX524" fmla="*/ 685 w 10000"/>
                <a:gd name="connsiteY524" fmla="*/ 9068 h 10000"/>
                <a:gd name="connsiteX525" fmla="*/ 486 w 10000"/>
                <a:gd name="connsiteY525" fmla="*/ 9136 h 10000"/>
                <a:gd name="connsiteX526" fmla="*/ 299 w 10000"/>
                <a:gd name="connsiteY526" fmla="*/ 9196 h 10000"/>
                <a:gd name="connsiteX527" fmla="*/ 122 w 10000"/>
                <a:gd name="connsiteY527" fmla="*/ 9278 h 10000"/>
                <a:gd name="connsiteX528" fmla="*/ 87 w 10000"/>
                <a:gd name="connsiteY528" fmla="*/ 9305 h 10000"/>
                <a:gd name="connsiteX529" fmla="*/ 66 w 10000"/>
                <a:gd name="connsiteY529" fmla="*/ 9332 h 10000"/>
                <a:gd name="connsiteX530" fmla="*/ 44 w 10000"/>
                <a:gd name="connsiteY530" fmla="*/ 9359 h 10000"/>
                <a:gd name="connsiteX531" fmla="*/ 22 w 10000"/>
                <a:gd name="connsiteY531" fmla="*/ 9392 h 10000"/>
                <a:gd name="connsiteX532" fmla="*/ 11 w 10000"/>
                <a:gd name="connsiteY532" fmla="*/ 9419 h 10000"/>
                <a:gd name="connsiteX533" fmla="*/ 0 w 10000"/>
                <a:gd name="connsiteY533" fmla="*/ 9446 h 10000"/>
                <a:gd name="connsiteX534" fmla="*/ 0 w 10000"/>
                <a:gd name="connsiteY534" fmla="*/ 9473 h 10000"/>
                <a:gd name="connsiteX535" fmla="*/ 0 w 10000"/>
                <a:gd name="connsiteY535" fmla="*/ 9500 h 10000"/>
                <a:gd name="connsiteX536" fmla="*/ 178 w 10000"/>
                <a:gd name="connsiteY536" fmla="*/ 9534 h 10000"/>
                <a:gd name="connsiteX537" fmla="*/ 355 w 10000"/>
                <a:gd name="connsiteY537" fmla="*/ 9554 h 10000"/>
                <a:gd name="connsiteX538" fmla="*/ 530 w 10000"/>
                <a:gd name="connsiteY538" fmla="*/ 9581 h 10000"/>
                <a:gd name="connsiteX539" fmla="*/ 718 w 10000"/>
                <a:gd name="connsiteY539" fmla="*/ 9588 h 10000"/>
                <a:gd name="connsiteX540" fmla="*/ 1083 w 10000"/>
                <a:gd name="connsiteY540" fmla="*/ 9602 h 10000"/>
                <a:gd name="connsiteX541" fmla="*/ 1459 w 10000"/>
                <a:gd name="connsiteY541" fmla="*/ 9588 h 10000"/>
                <a:gd name="connsiteX542" fmla="*/ 1834 w 10000"/>
                <a:gd name="connsiteY542" fmla="*/ 9575 h 10000"/>
                <a:gd name="connsiteX543" fmla="*/ 2210 w 10000"/>
                <a:gd name="connsiteY543" fmla="*/ 9561 h 10000"/>
                <a:gd name="connsiteX544" fmla="*/ 2575 w 10000"/>
                <a:gd name="connsiteY544" fmla="*/ 9554 h 10000"/>
                <a:gd name="connsiteX545" fmla="*/ 2949 w 10000"/>
                <a:gd name="connsiteY545" fmla="*/ 9561 h 10000"/>
                <a:gd name="connsiteX546" fmla="*/ 2949 w 10000"/>
                <a:gd name="connsiteY546" fmla="*/ 9581 h 10000"/>
                <a:gd name="connsiteX547" fmla="*/ 2961 w 10000"/>
                <a:gd name="connsiteY547" fmla="*/ 9602 h 10000"/>
                <a:gd name="connsiteX548" fmla="*/ 2961 w 10000"/>
                <a:gd name="connsiteY548" fmla="*/ 9615 h 10000"/>
                <a:gd name="connsiteX549" fmla="*/ 2961 w 10000"/>
                <a:gd name="connsiteY549" fmla="*/ 9635 h 10000"/>
                <a:gd name="connsiteX550" fmla="*/ 2984 w 10000"/>
                <a:gd name="connsiteY550" fmla="*/ 9662 h 10000"/>
                <a:gd name="connsiteX551" fmla="*/ 2995 w 10000"/>
                <a:gd name="connsiteY551" fmla="*/ 9683 h 10000"/>
                <a:gd name="connsiteX552" fmla="*/ 2995 w 10000"/>
                <a:gd name="connsiteY552" fmla="*/ 9696 h 10000"/>
                <a:gd name="connsiteX553" fmla="*/ 3017 w 10000"/>
                <a:gd name="connsiteY553" fmla="*/ 9716 h 10000"/>
                <a:gd name="connsiteX554" fmla="*/ 3040 w 10000"/>
                <a:gd name="connsiteY554" fmla="*/ 9743 h 10000"/>
                <a:gd name="connsiteX555" fmla="*/ 3073 w 10000"/>
                <a:gd name="connsiteY555" fmla="*/ 9764 h 10000"/>
                <a:gd name="connsiteX556" fmla="*/ 3106 w 10000"/>
                <a:gd name="connsiteY556" fmla="*/ 9784 h 10000"/>
                <a:gd name="connsiteX557" fmla="*/ 3128 w 10000"/>
                <a:gd name="connsiteY557" fmla="*/ 9797 h 10000"/>
                <a:gd name="connsiteX558" fmla="*/ 3171 w 10000"/>
                <a:gd name="connsiteY558" fmla="*/ 9818 h 10000"/>
                <a:gd name="connsiteX559" fmla="*/ 3204 w 10000"/>
                <a:gd name="connsiteY559" fmla="*/ 9838 h 10000"/>
                <a:gd name="connsiteX560" fmla="*/ 3248 w 10000"/>
                <a:gd name="connsiteY560" fmla="*/ 9845 h 10000"/>
                <a:gd name="connsiteX561" fmla="*/ 3282 w 10000"/>
                <a:gd name="connsiteY561" fmla="*/ 9865 h 10000"/>
                <a:gd name="connsiteX562" fmla="*/ 3315 w 10000"/>
                <a:gd name="connsiteY562" fmla="*/ 9865 h 10000"/>
                <a:gd name="connsiteX563" fmla="*/ 3326 w 10000"/>
                <a:gd name="connsiteY563" fmla="*/ 9872 h 10000"/>
                <a:gd name="connsiteX564" fmla="*/ 3338 w 10000"/>
                <a:gd name="connsiteY564" fmla="*/ 9872 h 10000"/>
                <a:gd name="connsiteX565" fmla="*/ 3359 w 10000"/>
                <a:gd name="connsiteY565" fmla="*/ 9872 h 10000"/>
                <a:gd name="connsiteX566" fmla="*/ 3371 w 10000"/>
                <a:gd name="connsiteY566" fmla="*/ 9872 h 10000"/>
                <a:gd name="connsiteX567" fmla="*/ 3382 w 10000"/>
                <a:gd name="connsiteY567" fmla="*/ 9872 h 10000"/>
                <a:gd name="connsiteX568" fmla="*/ 3404 w 10000"/>
                <a:gd name="connsiteY568" fmla="*/ 9872 h 10000"/>
                <a:gd name="connsiteX569" fmla="*/ 3415 w 10000"/>
                <a:gd name="connsiteY569" fmla="*/ 9872 h 10000"/>
                <a:gd name="connsiteX570" fmla="*/ 3448 w 10000"/>
                <a:gd name="connsiteY570" fmla="*/ 9892 h 10000"/>
                <a:gd name="connsiteX571" fmla="*/ 3469 w 10000"/>
                <a:gd name="connsiteY571" fmla="*/ 9899 h 10000"/>
                <a:gd name="connsiteX572" fmla="*/ 3502 w 10000"/>
                <a:gd name="connsiteY572" fmla="*/ 9905 h 10000"/>
                <a:gd name="connsiteX573" fmla="*/ 3536 w 10000"/>
                <a:gd name="connsiteY573" fmla="*/ 9905 h 10000"/>
                <a:gd name="connsiteX574" fmla="*/ 3580 w 10000"/>
                <a:gd name="connsiteY574" fmla="*/ 9905 h 10000"/>
                <a:gd name="connsiteX575" fmla="*/ 3613 w 10000"/>
                <a:gd name="connsiteY575" fmla="*/ 9919 h 10000"/>
                <a:gd name="connsiteX576" fmla="*/ 3657 w 10000"/>
                <a:gd name="connsiteY576" fmla="*/ 9926 h 10000"/>
                <a:gd name="connsiteX577" fmla="*/ 3669 w 10000"/>
                <a:gd name="connsiteY577" fmla="*/ 9946 h 10000"/>
                <a:gd name="connsiteX578" fmla="*/ 3746 w 10000"/>
                <a:gd name="connsiteY578" fmla="*/ 9953 h 10000"/>
                <a:gd name="connsiteX579" fmla="*/ 3801 w 10000"/>
                <a:gd name="connsiteY579" fmla="*/ 9966 h 10000"/>
                <a:gd name="connsiteX580" fmla="*/ 3878 w 10000"/>
                <a:gd name="connsiteY580" fmla="*/ 9973 h 10000"/>
                <a:gd name="connsiteX581" fmla="*/ 3934 w 10000"/>
                <a:gd name="connsiteY581" fmla="*/ 9973 h 10000"/>
                <a:gd name="connsiteX582" fmla="*/ 4012 w 10000"/>
                <a:gd name="connsiteY582" fmla="*/ 9980 h 10000"/>
                <a:gd name="connsiteX583" fmla="*/ 4089 w 10000"/>
                <a:gd name="connsiteY583" fmla="*/ 9993 h 10000"/>
                <a:gd name="connsiteX584" fmla="*/ 4144 w 10000"/>
                <a:gd name="connsiteY584" fmla="*/ 9993 h 10000"/>
                <a:gd name="connsiteX585" fmla="*/ 4221 w 10000"/>
                <a:gd name="connsiteY58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216 w 10000"/>
                <a:gd name="connsiteY461" fmla="*/ 3734 h 10000"/>
                <a:gd name="connsiteX462" fmla="*/ 1216 w 10000"/>
                <a:gd name="connsiteY462" fmla="*/ 3754 h 10000"/>
                <a:gd name="connsiteX463" fmla="*/ 1194 w 10000"/>
                <a:gd name="connsiteY463" fmla="*/ 3747 h 10000"/>
                <a:gd name="connsiteX464" fmla="*/ 1150 w 10000"/>
                <a:gd name="connsiteY464" fmla="*/ 3747 h 10000"/>
                <a:gd name="connsiteX465" fmla="*/ 1106 w 10000"/>
                <a:gd name="connsiteY465" fmla="*/ 3734 h 10000"/>
                <a:gd name="connsiteX466" fmla="*/ 1072 w 10000"/>
                <a:gd name="connsiteY466" fmla="*/ 3734 h 10000"/>
                <a:gd name="connsiteX467" fmla="*/ 1028 w 10000"/>
                <a:gd name="connsiteY467" fmla="*/ 3734 h 10000"/>
                <a:gd name="connsiteX468" fmla="*/ 983 w 10000"/>
                <a:gd name="connsiteY468" fmla="*/ 3734 h 10000"/>
                <a:gd name="connsiteX469" fmla="*/ 939 w 10000"/>
                <a:gd name="connsiteY469" fmla="*/ 3754 h 10000"/>
                <a:gd name="connsiteX470" fmla="*/ 895 w 10000"/>
                <a:gd name="connsiteY470" fmla="*/ 3761 h 10000"/>
                <a:gd name="connsiteX471" fmla="*/ 895 w 10000"/>
                <a:gd name="connsiteY471" fmla="*/ 3781 h 10000"/>
                <a:gd name="connsiteX472" fmla="*/ 873 w 10000"/>
                <a:gd name="connsiteY472" fmla="*/ 3788 h 10000"/>
                <a:gd name="connsiteX473" fmla="*/ 873 w 10000"/>
                <a:gd name="connsiteY473" fmla="*/ 3808 h 10000"/>
                <a:gd name="connsiteX474" fmla="*/ 873 w 10000"/>
                <a:gd name="connsiteY474" fmla="*/ 3815 h 10000"/>
                <a:gd name="connsiteX475" fmla="*/ 895 w 10000"/>
                <a:gd name="connsiteY475" fmla="*/ 3835 h 10000"/>
                <a:gd name="connsiteX476" fmla="*/ 895 w 10000"/>
                <a:gd name="connsiteY476" fmla="*/ 3856 h 10000"/>
                <a:gd name="connsiteX477" fmla="*/ 895 w 10000"/>
                <a:gd name="connsiteY477" fmla="*/ 3862 h 10000"/>
                <a:gd name="connsiteX478" fmla="*/ 873 w 10000"/>
                <a:gd name="connsiteY478" fmla="*/ 3883 h 10000"/>
                <a:gd name="connsiteX479" fmla="*/ 829 w 10000"/>
                <a:gd name="connsiteY479" fmla="*/ 3889 h 10000"/>
                <a:gd name="connsiteX480" fmla="*/ 774 w 10000"/>
                <a:gd name="connsiteY480" fmla="*/ 3903 h 10000"/>
                <a:gd name="connsiteX481" fmla="*/ 730 w 10000"/>
                <a:gd name="connsiteY481" fmla="*/ 3916 h 10000"/>
                <a:gd name="connsiteX482" fmla="*/ 674 w 10000"/>
                <a:gd name="connsiteY482" fmla="*/ 3937 h 10000"/>
                <a:gd name="connsiteX483" fmla="*/ 620 w 10000"/>
                <a:gd name="connsiteY483" fmla="*/ 3957 h 10000"/>
                <a:gd name="connsiteX484" fmla="*/ 597 w 10000"/>
                <a:gd name="connsiteY484" fmla="*/ 3984 h 10000"/>
                <a:gd name="connsiteX485" fmla="*/ 563 w 10000"/>
                <a:gd name="connsiteY485" fmla="*/ 4018 h 10000"/>
                <a:gd name="connsiteX486" fmla="*/ 530 w 10000"/>
                <a:gd name="connsiteY486" fmla="*/ 4065 h 10000"/>
                <a:gd name="connsiteX487" fmla="*/ 553 w 10000"/>
                <a:gd name="connsiteY487" fmla="*/ 4092 h 10000"/>
                <a:gd name="connsiteX488" fmla="*/ 553 w 10000"/>
                <a:gd name="connsiteY488" fmla="*/ 4119 h 10000"/>
                <a:gd name="connsiteX489" fmla="*/ 563 w 10000"/>
                <a:gd name="connsiteY489" fmla="*/ 4146 h 10000"/>
                <a:gd name="connsiteX490" fmla="*/ 574 w 10000"/>
                <a:gd name="connsiteY490" fmla="*/ 4166 h 10000"/>
                <a:gd name="connsiteX491" fmla="*/ 2486 w 10000"/>
                <a:gd name="connsiteY491" fmla="*/ 6556 h 10000"/>
                <a:gd name="connsiteX492" fmla="*/ 2608 w 10000"/>
                <a:gd name="connsiteY492" fmla="*/ 6563 h 10000"/>
                <a:gd name="connsiteX493" fmla="*/ 2740 w 10000"/>
                <a:gd name="connsiteY493" fmla="*/ 6570 h 10000"/>
                <a:gd name="connsiteX494" fmla="*/ 2862 w 10000"/>
                <a:gd name="connsiteY494" fmla="*/ 6570 h 10000"/>
                <a:gd name="connsiteX495" fmla="*/ 2984 w 10000"/>
                <a:gd name="connsiteY495" fmla="*/ 6563 h 10000"/>
                <a:gd name="connsiteX496" fmla="*/ 2984 w 10000"/>
                <a:gd name="connsiteY496" fmla="*/ 6590 h 10000"/>
                <a:gd name="connsiteX497" fmla="*/ 2961 w 10000"/>
                <a:gd name="connsiteY497" fmla="*/ 6624 h 10000"/>
                <a:gd name="connsiteX498" fmla="*/ 2961 w 10000"/>
                <a:gd name="connsiteY498" fmla="*/ 6651 h 10000"/>
                <a:gd name="connsiteX499" fmla="*/ 2961 w 10000"/>
                <a:gd name="connsiteY499" fmla="*/ 6678 h 10000"/>
                <a:gd name="connsiteX500" fmla="*/ 2949 w 10000"/>
                <a:gd name="connsiteY500" fmla="*/ 6712 h 10000"/>
                <a:gd name="connsiteX501" fmla="*/ 2949 w 10000"/>
                <a:gd name="connsiteY501" fmla="*/ 6739 h 10000"/>
                <a:gd name="connsiteX502" fmla="*/ 2939 w 10000"/>
                <a:gd name="connsiteY502" fmla="*/ 6766 h 10000"/>
                <a:gd name="connsiteX503" fmla="*/ 2939 w 10000"/>
                <a:gd name="connsiteY503" fmla="*/ 6793 h 10000"/>
                <a:gd name="connsiteX504" fmla="*/ 2906 w 10000"/>
                <a:gd name="connsiteY504" fmla="*/ 6989 h 10000"/>
                <a:gd name="connsiteX505" fmla="*/ 2906 w 10000"/>
                <a:gd name="connsiteY505" fmla="*/ 7184 h 10000"/>
                <a:gd name="connsiteX506" fmla="*/ 2916 w 10000"/>
                <a:gd name="connsiteY506" fmla="*/ 7380 h 10000"/>
                <a:gd name="connsiteX507" fmla="*/ 2949 w 10000"/>
                <a:gd name="connsiteY507" fmla="*/ 7576 h 10000"/>
                <a:gd name="connsiteX508" fmla="*/ 2995 w 10000"/>
                <a:gd name="connsiteY508" fmla="*/ 7765 h 10000"/>
                <a:gd name="connsiteX509" fmla="*/ 3061 w 10000"/>
                <a:gd name="connsiteY509" fmla="*/ 7968 h 10000"/>
                <a:gd name="connsiteX510" fmla="*/ 3128 w 10000"/>
                <a:gd name="connsiteY510" fmla="*/ 8157 h 10000"/>
                <a:gd name="connsiteX511" fmla="*/ 3204 w 10000"/>
                <a:gd name="connsiteY511" fmla="*/ 8339 h 10000"/>
                <a:gd name="connsiteX512" fmla="*/ 3502 w 10000"/>
                <a:gd name="connsiteY512" fmla="*/ 8852 h 10000"/>
                <a:gd name="connsiteX513" fmla="*/ 3073 w 10000"/>
                <a:gd name="connsiteY513" fmla="*/ 8832 h 10000"/>
                <a:gd name="connsiteX514" fmla="*/ 2619 w 10000"/>
                <a:gd name="connsiteY514" fmla="*/ 8832 h 10000"/>
                <a:gd name="connsiteX515" fmla="*/ 2399 w 10000"/>
                <a:gd name="connsiteY515" fmla="*/ 8832 h 10000"/>
                <a:gd name="connsiteX516" fmla="*/ 2178 w 10000"/>
                <a:gd name="connsiteY516" fmla="*/ 8845 h 10000"/>
                <a:gd name="connsiteX517" fmla="*/ 1956 w 10000"/>
                <a:gd name="connsiteY517" fmla="*/ 8859 h 10000"/>
                <a:gd name="connsiteX518" fmla="*/ 1723 w 10000"/>
                <a:gd name="connsiteY518" fmla="*/ 8879 h 10000"/>
                <a:gd name="connsiteX519" fmla="*/ 1514 w 10000"/>
                <a:gd name="connsiteY519" fmla="*/ 8906 h 10000"/>
                <a:gd name="connsiteX520" fmla="*/ 1293 w 10000"/>
                <a:gd name="connsiteY520" fmla="*/ 8933 h 10000"/>
                <a:gd name="connsiteX521" fmla="*/ 1083 w 10000"/>
                <a:gd name="connsiteY521" fmla="*/ 8967 h 10000"/>
                <a:gd name="connsiteX522" fmla="*/ 873 w 10000"/>
                <a:gd name="connsiteY522" fmla="*/ 9014 h 10000"/>
                <a:gd name="connsiteX523" fmla="*/ 685 w 10000"/>
                <a:gd name="connsiteY523" fmla="*/ 9068 h 10000"/>
                <a:gd name="connsiteX524" fmla="*/ 486 w 10000"/>
                <a:gd name="connsiteY524" fmla="*/ 9136 h 10000"/>
                <a:gd name="connsiteX525" fmla="*/ 299 w 10000"/>
                <a:gd name="connsiteY525" fmla="*/ 9196 h 10000"/>
                <a:gd name="connsiteX526" fmla="*/ 122 w 10000"/>
                <a:gd name="connsiteY526" fmla="*/ 9278 h 10000"/>
                <a:gd name="connsiteX527" fmla="*/ 87 w 10000"/>
                <a:gd name="connsiteY527" fmla="*/ 9305 h 10000"/>
                <a:gd name="connsiteX528" fmla="*/ 66 w 10000"/>
                <a:gd name="connsiteY528" fmla="*/ 9332 h 10000"/>
                <a:gd name="connsiteX529" fmla="*/ 44 w 10000"/>
                <a:gd name="connsiteY529" fmla="*/ 9359 h 10000"/>
                <a:gd name="connsiteX530" fmla="*/ 22 w 10000"/>
                <a:gd name="connsiteY530" fmla="*/ 9392 h 10000"/>
                <a:gd name="connsiteX531" fmla="*/ 11 w 10000"/>
                <a:gd name="connsiteY531" fmla="*/ 9419 h 10000"/>
                <a:gd name="connsiteX532" fmla="*/ 0 w 10000"/>
                <a:gd name="connsiteY532" fmla="*/ 9446 h 10000"/>
                <a:gd name="connsiteX533" fmla="*/ 0 w 10000"/>
                <a:gd name="connsiteY533" fmla="*/ 9473 h 10000"/>
                <a:gd name="connsiteX534" fmla="*/ 0 w 10000"/>
                <a:gd name="connsiteY534" fmla="*/ 9500 h 10000"/>
                <a:gd name="connsiteX535" fmla="*/ 178 w 10000"/>
                <a:gd name="connsiteY535" fmla="*/ 9534 h 10000"/>
                <a:gd name="connsiteX536" fmla="*/ 355 w 10000"/>
                <a:gd name="connsiteY536" fmla="*/ 9554 h 10000"/>
                <a:gd name="connsiteX537" fmla="*/ 530 w 10000"/>
                <a:gd name="connsiteY537" fmla="*/ 9581 h 10000"/>
                <a:gd name="connsiteX538" fmla="*/ 718 w 10000"/>
                <a:gd name="connsiteY538" fmla="*/ 9588 h 10000"/>
                <a:gd name="connsiteX539" fmla="*/ 1083 w 10000"/>
                <a:gd name="connsiteY539" fmla="*/ 9602 h 10000"/>
                <a:gd name="connsiteX540" fmla="*/ 1459 w 10000"/>
                <a:gd name="connsiteY540" fmla="*/ 9588 h 10000"/>
                <a:gd name="connsiteX541" fmla="*/ 1834 w 10000"/>
                <a:gd name="connsiteY541" fmla="*/ 9575 h 10000"/>
                <a:gd name="connsiteX542" fmla="*/ 2210 w 10000"/>
                <a:gd name="connsiteY542" fmla="*/ 9561 h 10000"/>
                <a:gd name="connsiteX543" fmla="*/ 2575 w 10000"/>
                <a:gd name="connsiteY543" fmla="*/ 9554 h 10000"/>
                <a:gd name="connsiteX544" fmla="*/ 2949 w 10000"/>
                <a:gd name="connsiteY544" fmla="*/ 9561 h 10000"/>
                <a:gd name="connsiteX545" fmla="*/ 2949 w 10000"/>
                <a:gd name="connsiteY545" fmla="*/ 9581 h 10000"/>
                <a:gd name="connsiteX546" fmla="*/ 2961 w 10000"/>
                <a:gd name="connsiteY546" fmla="*/ 9602 h 10000"/>
                <a:gd name="connsiteX547" fmla="*/ 2961 w 10000"/>
                <a:gd name="connsiteY547" fmla="*/ 9615 h 10000"/>
                <a:gd name="connsiteX548" fmla="*/ 2961 w 10000"/>
                <a:gd name="connsiteY548" fmla="*/ 9635 h 10000"/>
                <a:gd name="connsiteX549" fmla="*/ 2984 w 10000"/>
                <a:gd name="connsiteY549" fmla="*/ 9662 h 10000"/>
                <a:gd name="connsiteX550" fmla="*/ 2995 w 10000"/>
                <a:gd name="connsiteY550" fmla="*/ 9683 h 10000"/>
                <a:gd name="connsiteX551" fmla="*/ 2995 w 10000"/>
                <a:gd name="connsiteY551" fmla="*/ 9696 h 10000"/>
                <a:gd name="connsiteX552" fmla="*/ 3017 w 10000"/>
                <a:gd name="connsiteY552" fmla="*/ 9716 h 10000"/>
                <a:gd name="connsiteX553" fmla="*/ 3040 w 10000"/>
                <a:gd name="connsiteY553" fmla="*/ 9743 h 10000"/>
                <a:gd name="connsiteX554" fmla="*/ 3073 w 10000"/>
                <a:gd name="connsiteY554" fmla="*/ 9764 h 10000"/>
                <a:gd name="connsiteX555" fmla="*/ 3106 w 10000"/>
                <a:gd name="connsiteY555" fmla="*/ 9784 h 10000"/>
                <a:gd name="connsiteX556" fmla="*/ 3128 w 10000"/>
                <a:gd name="connsiteY556" fmla="*/ 9797 h 10000"/>
                <a:gd name="connsiteX557" fmla="*/ 3171 w 10000"/>
                <a:gd name="connsiteY557" fmla="*/ 9818 h 10000"/>
                <a:gd name="connsiteX558" fmla="*/ 3204 w 10000"/>
                <a:gd name="connsiteY558" fmla="*/ 9838 h 10000"/>
                <a:gd name="connsiteX559" fmla="*/ 3248 w 10000"/>
                <a:gd name="connsiteY559" fmla="*/ 9845 h 10000"/>
                <a:gd name="connsiteX560" fmla="*/ 3282 w 10000"/>
                <a:gd name="connsiteY560" fmla="*/ 9865 h 10000"/>
                <a:gd name="connsiteX561" fmla="*/ 3315 w 10000"/>
                <a:gd name="connsiteY561" fmla="*/ 9865 h 10000"/>
                <a:gd name="connsiteX562" fmla="*/ 3326 w 10000"/>
                <a:gd name="connsiteY562" fmla="*/ 9872 h 10000"/>
                <a:gd name="connsiteX563" fmla="*/ 3338 w 10000"/>
                <a:gd name="connsiteY563" fmla="*/ 9872 h 10000"/>
                <a:gd name="connsiteX564" fmla="*/ 3359 w 10000"/>
                <a:gd name="connsiteY564" fmla="*/ 9872 h 10000"/>
                <a:gd name="connsiteX565" fmla="*/ 3371 w 10000"/>
                <a:gd name="connsiteY565" fmla="*/ 9872 h 10000"/>
                <a:gd name="connsiteX566" fmla="*/ 3382 w 10000"/>
                <a:gd name="connsiteY566" fmla="*/ 9872 h 10000"/>
                <a:gd name="connsiteX567" fmla="*/ 3404 w 10000"/>
                <a:gd name="connsiteY567" fmla="*/ 9872 h 10000"/>
                <a:gd name="connsiteX568" fmla="*/ 3415 w 10000"/>
                <a:gd name="connsiteY568" fmla="*/ 9872 h 10000"/>
                <a:gd name="connsiteX569" fmla="*/ 3448 w 10000"/>
                <a:gd name="connsiteY569" fmla="*/ 9892 h 10000"/>
                <a:gd name="connsiteX570" fmla="*/ 3469 w 10000"/>
                <a:gd name="connsiteY570" fmla="*/ 9899 h 10000"/>
                <a:gd name="connsiteX571" fmla="*/ 3502 w 10000"/>
                <a:gd name="connsiteY571" fmla="*/ 9905 h 10000"/>
                <a:gd name="connsiteX572" fmla="*/ 3536 w 10000"/>
                <a:gd name="connsiteY572" fmla="*/ 9905 h 10000"/>
                <a:gd name="connsiteX573" fmla="*/ 3580 w 10000"/>
                <a:gd name="connsiteY573" fmla="*/ 9905 h 10000"/>
                <a:gd name="connsiteX574" fmla="*/ 3613 w 10000"/>
                <a:gd name="connsiteY574" fmla="*/ 9919 h 10000"/>
                <a:gd name="connsiteX575" fmla="*/ 3657 w 10000"/>
                <a:gd name="connsiteY575" fmla="*/ 9926 h 10000"/>
                <a:gd name="connsiteX576" fmla="*/ 3669 w 10000"/>
                <a:gd name="connsiteY576" fmla="*/ 9946 h 10000"/>
                <a:gd name="connsiteX577" fmla="*/ 3746 w 10000"/>
                <a:gd name="connsiteY577" fmla="*/ 9953 h 10000"/>
                <a:gd name="connsiteX578" fmla="*/ 3801 w 10000"/>
                <a:gd name="connsiteY578" fmla="*/ 9966 h 10000"/>
                <a:gd name="connsiteX579" fmla="*/ 3878 w 10000"/>
                <a:gd name="connsiteY579" fmla="*/ 9973 h 10000"/>
                <a:gd name="connsiteX580" fmla="*/ 3934 w 10000"/>
                <a:gd name="connsiteY580" fmla="*/ 9973 h 10000"/>
                <a:gd name="connsiteX581" fmla="*/ 4012 w 10000"/>
                <a:gd name="connsiteY581" fmla="*/ 9980 h 10000"/>
                <a:gd name="connsiteX582" fmla="*/ 4089 w 10000"/>
                <a:gd name="connsiteY582" fmla="*/ 9993 h 10000"/>
                <a:gd name="connsiteX583" fmla="*/ 4144 w 10000"/>
                <a:gd name="connsiteY583" fmla="*/ 9993 h 10000"/>
                <a:gd name="connsiteX584" fmla="*/ 4221 w 10000"/>
                <a:gd name="connsiteY58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636 w 10000"/>
                <a:gd name="connsiteY459" fmla="*/ 3606 h 10000"/>
                <a:gd name="connsiteX460" fmla="*/ 1216 w 10000"/>
                <a:gd name="connsiteY460" fmla="*/ 3734 h 10000"/>
                <a:gd name="connsiteX461" fmla="*/ 1216 w 10000"/>
                <a:gd name="connsiteY461" fmla="*/ 3754 h 10000"/>
                <a:gd name="connsiteX462" fmla="*/ 1194 w 10000"/>
                <a:gd name="connsiteY462" fmla="*/ 3747 h 10000"/>
                <a:gd name="connsiteX463" fmla="*/ 1150 w 10000"/>
                <a:gd name="connsiteY463" fmla="*/ 3747 h 10000"/>
                <a:gd name="connsiteX464" fmla="*/ 1106 w 10000"/>
                <a:gd name="connsiteY464" fmla="*/ 3734 h 10000"/>
                <a:gd name="connsiteX465" fmla="*/ 1072 w 10000"/>
                <a:gd name="connsiteY465" fmla="*/ 3734 h 10000"/>
                <a:gd name="connsiteX466" fmla="*/ 1028 w 10000"/>
                <a:gd name="connsiteY466" fmla="*/ 3734 h 10000"/>
                <a:gd name="connsiteX467" fmla="*/ 983 w 10000"/>
                <a:gd name="connsiteY467" fmla="*/ 3734 h 10000"/>
                <a:gd name="connsiteX468" fmla="*/ 939 w 10000"/>
                <a:gd name="connsiteY468" fmla="*/ 3754 h 10000"/>
                <a:gd name="connsiteX469" fmla="*/ 895 w 10000"/>
                <a:gd name="connsiteY469" fmla="*/ 3761 h 10000"/>
                <a:gd name="connsiteX470" fmla="*/ 895 w 10000"/>
                <a:gd name="connsiteY470" fmla="*/ 3781 h 10000"/>
                <a:gd name="connsiteX471" fmla="*/ 873 w 10000"/>
                <a:gd name="connsiteY471" fmla="*/ 3788 h 10000"/>
                <a:gd name="connsiteX472" fmla="*/ 873 w 10000"/>
                <a:gd name="connsiteY472" fmla="*/ 3808 h 10000"/>
                <a:gd name="connsiteX473" fmla="*/ 873 w 10000"/>
                <a:gd name="connsiteY473" fmla="*/ 3815 h 10000"/>
                <a:gd name="connsiteX474" fmla="*/ 895 w 10000"/>
                <a:gd name="connsiteY474" fmla="*/ 3835 h 10000"/>
                <a:gd name="connsiteX475" fmla="*/ 895 w 10000"/>
                <a:gd name="connsiteY475" fmla="*/ 3856 h 10000"/>
                <a:gd name="connsiteX476" fmla="*/ 895 w 10000"/>
                <a:gd name="connsiteY476" fmla="*/ 3862 h 10000"/>
                <a:gd name="connsiteX477" fmla="*/ 873 w 10000"/>
                <a:gd name="connsiteY477" fmla="*/ 3883 h 10000"/>
                <a:gd name="connsiteX478" fmla="*/ 829 w 10000"/>
                <a:gd name="connsiteY478" fmla="*/ 3889 h 10000"/>
                <a:gd name="connsiteX479" fmla="*/ 774 w 10000"/>
                <a:gd name="connsiteY479" fmla="*/ 3903 h 10000"/>
                <a:gd name="connsiteX480" fmla="*/ 730 w 10000"/>
                <a:gd name="connsiteY480" fmla="*/ 3916 h 10000"/>
                <a:gd name="connsiteX481" fmla="*/ 674 w 10000"/>
                <a:gd name="connsiteY481" fmla="*/ 3937 h 10000"/>
                <a:gd name="connsiteX482" fmla="*/ 620 w 10000"/>
                <a:gd name="connsiteY482" fmla="*/ 3957 h 10000"/>
                <a:gd name="connsiteX483" fmla="*/ 597 w 10000"/>
                <a:gd name="connsiteY483" fmla="*/ 3984 h 10000"/>
                <a:gd name="connsiteX484" fmla="*/ 563 w 10000"/>
                <a:gd name="connsiteY484" fmla="*/ 4018 h 10000"/>
                <a:gd name="connsiteX485" fmla="*/ 530 w 10000"/>
                <a:gd name="connsiteY485" fmla="*/ 4065 h 10000"/>
                <a:gd name="connsiteX486" fmla="*/ 553 w 10000"/>
                <a:gd name="connsiteY486" fmla="*/ 4092 h 10000"/>
                <a:gd name="connsiteX487" fmla="*/ 553 w 10000"/>
                <a:gd name="connsiteY487" fmla="*/ 4119 h 10000"/>
                <a:gd name="connsiteX488" fmla="*/ 563 w 10000"/>
                <a:gd name="connsiteY488" fmla="*/ 4146 h 10000"/>
                <a:gd name="connsiteX489" fmla="*/ 574 w 10000"/>
                <a:gd name="connsiteY489" fmla="*/ 4166 h 10000"/>
                <a:gd name="connsiteX490" fmla="*/ 2486 w 10000"/>
                <a:gd name="connsiteY490" fmla="*/ 6556 h 10000"/>
                <a:gd name="connsiteX491" fmla="*/ 2608 w 10000"/>
                <a:gd name="connsiteY491" fmla="*/ 6563 h 10000"/>
                <a:gd name="connsiteX492" fmla="*/ 2740 w 10000"/>
                <a:gd name="connsiteY492" fmla="*/ 6570 h 10000"/>
                <a:gd name="connsiteX493" fmla="*/ 2862 w 10000"/>
                <a:gd name="connsiteY493" fmla="*/ 6570 h 10000"/>
                <a:gd name="connsiteX494" fmla="*/ 2984 w 10000"/>
                <a:gd name="connsiteY494" fmla="*/ 6563 h 10000"/>
                <a:gd name="connsiteX495" fmla="*/ 2984 w 10000"/>
                <a:gd name="connsiteY495" fmla="*/ 6590 h 10000"/>
                <a:gd name="connsiteX496" fmla="*/ 2961 w 10000"/>
                <a:gd name="connsiteY496" fmla="*/ 6624 h 10000"/>
                <a:gd name="connsiteX497" fmla="*/ 2961 w 10000"/>
                <a:gd name="connsiteY497" fmla="*/ 6651 h 10000"/>
                <a:gd name="connsiteX498" fmla="*/ 2961 w 10000"/>
                <a:gd name="connsiteY498" fmla="*/ 6678 h 10000"/>
                <a:gd name="connsiteX499" fmla="*/ 2949 w 10000"/>
                <a:gd name="connsiteY499" fmla="*/ 6712 h 10000"/>
                <a:gd name="connsiteX500" fmla="*/ 2949 w 10000"/>
                <a:gd name="connsiteY500" fmla="*/ 6739 h 10000"/>
                <a:gd name="connsiteX501" fmla="*/ 2939 w 10000"/>
                <a:gd name="connsiteY501" fmla="*/ 6766 h 10000"/>
                <a:gd name="connsiteX502" fmla="*/ 2939 w 10000"/>
                <a:gd name="connsiteY502" fmla="*/ 6793 h 10000"/>
                <a:gd name="connsiteX503" fmla="*/ 2906 w 10000"/>
                <a:gd name="connsiteY503" fmla="*/ 6989 h 10000"/>
                <a:gd name="connsiteX504" fmla="*/ 2906 w 10000"/>
                <a:gd name="connsiteY504" fmla="*/ 7184 h 10000"/>
                <a:gd name="connsiteX505" fmla="*/ 2916 w 10000"/>
                <a:gd name="connsiteY505" fmla="*/ 7380 h 10000"/>
                <a:gd name="connsiteX506" fmla="*/ 2949 w 10000"/>
                <a:gd name="connsiteY506" fmla="*/ 7576 h 10000"/>
                <a:gd name="connsiteX507" fmla="*/ 2995 w 10000"/>
                <a:gd name="connsiteY507" fmla="*/ 7765 h 10000"/>
                <a:gd name="connsiteX508" fmla="*/ 3061 w 10000"/>
                <a:gd name="connsiteY508" fmla="*/ 7968 h 10000"/>
                <a:gd name="connsiteX509" fmla="*/ 3128 w 10000"/>
                <a:gd name="connsiteY509" fmla="*/ 8157 h 10000"/>
                <a:gd name="connsiteX510" fmla="*/ 3204 w 10000"/>
                <a:gd name="connsiteY510" fmla="*/ 8339 h 10000"/>
                <a:gd name="connsiteX511" fmla="*/ 3502 w 10000"/>
                <a:gd name="connsiteY511" fmla="*/ 8852 h 10000"/>
                <a:gd name="connsiteX512" fmla="*/ 3073 w 10000"/>
                <a:gd name="connsiteY512" fmla="*/ 8832 h 10000"/>
                <a:gd name="connsiteX513" fmla="*/ 2619 w 10000"/>
                <a:gd name="connsiteY513" fmla="*/ 8832 h 10000"/>
                <a:gd name="connsiteX514" fmla="*/ 2399 w 10000"/>
                <a:gd name="connsiteY514" fmla="*/ 8832 h 10000"/>
                <a:gd name="connsiteX515" fmla="*/ 2178 w 10000"/>
                <a:gd name="connsiteY515" fmla="*/ 8845 h 10000"/>
                <a:gd name="connsiteX516" fmla="*/ 1956 w 10000"/>
                <a:gd name="connsiteY516" fmla="*/ 8859 h 10000"/>
                <a:gd name="connsiteX517" fmla="*/ 1723 w 10000"/>
                <a:gd name="connsiteY517" fmla="*/ 8879 h 10000"/>
                <a:gd name="connsiteX518" fmla="*/ 1514 w 10000"/>
                <a:gd name="connsiteY518" fmla="*/ 8906 h 10000"/>
                <a:gd name="connsiteX519" fmla="*/ 1293 w 10000"/>
                <a:gd name="connsiteY519" fmla="*/ 8933 h 10000"/>
                <a:gd name="connsiteX520" fmla="*/ 1083 w 10000"/>
                <a:gd name="connsiteY520" fmla="*/ 8967 h 10000"/>
                <a:gd name="connsiteX521" fmla="*/ 873 w 10000"/>
                <a:gd name="connsiteY521" fmla="*/ 9014 h 10000"/>
                <a:gd name="connsiteX522" fmla="*/ 685 w 10000"/>
                <a:gd name="connsiteY522" fmla="*/ 9068 h 10000"/>
                <a:gd name="connsiteX523" fmla="*/ 486 w 10000"/>
                <a:gd name="connsiteY523" fmla="*/ 9136 h 10000"/>
                <a:gd name="connsiteX524" fmla="*/ 299 w 10000"/>
                <a:gd name="connsiteY524" fmla="*/ 9196 h 10000"/>
                <a:gd name="connsiteX525" fmla="*/ 122 w 10000"/>
                <a:gd name="connsiteY525" fmla="*/ 9278 h 10000"/>
                <a:gd name="connsiteX526" fmla="*/ 87 w 10000"/>
                <a:gd name="connsiteY526" fmla="*/ 9305 h 10000"/>
                <a:gd name="connsiteX527" fmla="*/ 66 w 10000"/>
                <a:gd name="connsiteY527" fmla="*/ 9332 h 10000"/>
                <a:gd name="connsiteX528" fmla="*/ 44 w 10000"/>
                <a:gd name="connsiteY528" fmla="*/ 9359 h 10000"/>
                <a:gd name="connsiteX529" fmla="*/ 22 w 10000"/>
                <a:gd name="connsiteY529" fmla="*/ 9392 h 10000"/>
                <a:gd name="connsiteX530" fmla="*/ 11 w 10000"/>
                <a:gd name="connsiteY530" fmla="*/ 9419 h 10000"/>
                <a:gd name="connsiteX531" fmla="*/ 0 w 10000"/>
                <a:gd name="connsiteY531" fmla="*/ 9446 h 10000"/>
                <a:gd name="connsiteX532" fmla="*/ 0 w 10000"/>
                <a:gd name="connsiteY532" fmla="*/ 9473 h 10000"/>
                <a:gd name="connsiteX533" fmla="*/ 0 w 10000"/>
                <a:gd name="connsiteY533" fmla="*/ 9500 h 10000"/>
                <a:gd name="connsiteX534" fmla="*/ 178 w 10000"/>
                <a:gd name="connsiteY534" fmla="*/ 9534 h 10000"/>
                <a:gd name="connsiteX535" fmla="*/ 355 w 10000"/>
                <a:gd name="connsiteY535" fmla="*/ 9554 h 10000"/>
                <a:gd name="connsiteX536" fmla="*/ 530 w 10000"/>
                <a:gd name="connsiteY536" fmla="*/ 9581 h 10000"/>
                <a:gd name="connsiteX537" fmla="*/ 718 w 10000"/>
                <a:gd name="connsiteY537" fmla="*/ 9588 h 10000"/>
                <a:gd name="connsiteX538" fmla="*/ 1083 w 10000"/>
                <a:gd name="connsiteY538" fmla="*/ 9602 h 10000"/>
                <a:gd name="connsiteX539" fmla="*/ 1459 w 10000"/>
                <a:gd name="connsiteY539" fmla="*/ 9588 h 10000"/>
                <a:gd name="connsiteX540" fmla="*/ 1834 w 10000"/>
                <a:gd name="connsiteY540" fmla="*/ 9575 h 10000"/>
                <a:gd name="connsiteX541" fmla="*/ 2210 w 10000"/>
                <a:gd name="connsiteY541" fmla="*/ 9561 h 10000"/>
                <a:gd name="connsiteX542" fmla="*/ 2575 w 10000"/>
                <a:gd name="connsiteY542" fmla="*/ 9554 h 10000"/>
                <a:gd name="connsiteX543" fmla="*/ 2949 w 10000"/>
                <a:gd name="connsiteY543" fmla="*/ 9561 h 10000"/>
                <a:gd name="connsiteX544" fmla="*/ 2949 w 10000"/>
                <a:gd name="connsiteY544" fmla="*/ 9581 h 10000"/>
                <a:gd name="connsiteX545" fmla="*/ 2961 w 10000"/>
                <a:gd name="connsiteY545" fmla="*/ 9602 h 10000"/>
                <a:gd name="connsiteX546" fmla="*/ 2961 w 10000"/>
                <a:gd name="connsiteY546" fmla="*/ 9615 h 10000"/>
                <a:gd name="connsiteX547" fmla="*/ 2961 w 10000"/>
                <a:gd name="connsiteY547" fmla="*/ 9635 h 10000"/>
                <a:gd name="connsiteX548" fmla="*/ 2984 w 10000"/>
                <a:gd name="connsiteY548" fmla="*/ 9662 h 10000"/>
                <a:gd name="connsiteX549" fmla="*/ 2995 w 10000"/>
                <a:gd name="connsiteY549" fmla="*/ 9683 h 10000"/>
                <a:gd name="connsiteX550" fmla="*/ 2995 w 10000"/>
                <a:gd name="connsiteY550" fmla="*/ 9696 h 10000"/>
                <a:gd name="connsiteX551" fmla="*/ 3017 w 10000"/>
                <a:gd name="connsiteY551" fmla="*/ 9716 h 10000"/>
                <a:gd name="connsiteX552" fmla="*/ 3040 w 10000"/>
                <a:gd name="connsiteY552" fmla="*/ 9743 h 10000"/>
                <a:gd name="connsiteX553" fmla="*/ 3073 w 10000"/>
                <a:gd name="connsiteY553" fmla="*/ 9764 h 10000"/>
                <a:gd name="connsiteX554" fmla="*/ 3106 w 10000"/>
                <a:gd name="connsiteY554" fmla="*/ 9784 h 10000"/>
                <a:gd name="connsiteX555" fmla="*/ 3128 w 10000"/>
                <a:gd name="connsiteY555" fmla="*/ 9797 h 10000"/>
                <a:gd name="connsiteX556" fmla="*/ 3171 w 10000"/>
                <a:gd name="connsiteY556" fmla="*/ 9818 h 10000"/>
                <a:gd name="connsiteX557" fmla="*/ 3204 w 10000"/>
                <a:gd name="connsiteY557" fmla="*/ 9838 h 10000"/>
                <a:gd name="connsiteX558" fmla="*/ 3248 w 10000"/>
                <a:gd name="connsiteY558" fmla="*/ 9845 h 10000"/>
                <a:gd name="connsiteX559" fmla="*/ 3282 w 10000"/>
                <a:gd name="connsiteY559" fmla="*/ 9865 h 10000"/>
                <a:gd name="connsiteX560" fmla="*/ 3315 w 10000"/>
                <a:gd name="connsiteY560" fmla="*/ 9865 h 10000"/>
                <a:gd name="connsiteX561" fmla="*/ 3326 w 10000"/>
                <a:gd name="connsiteY561" fmla="*/ 9872 h 10000"/>
                <a:gd name="connsiteX562" fmla="*/ 3338 w 10000"/>
                <a:gd name="connsiteY562" fmla="*/ 9872 h 10000"/>
                <a:gd name="connsiteX563" fmla="*/ 3359 w 10000"/>
                <a:gd name="connsiteY563" fmla="*/ 9872 h 10000"/>
                <a:gd name="connsiteX564" fmla="*/ 3371 w 10000"/>
                <a:gd name="connsiteY564" fmla="*/ 9872 h 10000"/>
                <a:gd name="connsiteX565" fmla="*/ 3382 w 10000"/>
                <a:gd name="connsiteY565" fmla="*/ 9872 h 10000"/>
                <a:gd name="connsiteX566" fmla="*/ 3404 w 10000"/>
                <a:gd name="connsiteY566" fmla="*/ 9872 h 10000"/>
                <a:gd name="connsiteX567" fmla="*/ 3415 w 10000"/>
                <a:gd name="connsiteY567" fmla="*/ 9872 h 10000"/>
                <a:gd name="connsiteX568" fmla="*/ 3448 w 10000"/>
                <a:gd name="connsiteY568" fmla="*/ 9892 h 10000"/>
                <a:gd name="connsiteX569" fmla="*/ 3469 w 10000"/>
                <a:gd name="connsiteY569" fmla="*/ 9899 h 10000"/>
                <a:gd name="connsiteX570" fmla="*/ 3502 w 10000"/>
                <a:gd name="connsiteY570" fmla="*/ 9905 h 10000"/>
                <a:gd name="connsiteX571" fmla="*/ 3536 w 10000"/>
                <a:gd name="connsiteY571" fmla="*/ 9905 h 10000"/>
                <a:gd name="connsiteX572" fmla="*/ 3580 w 10000"/>
                <a:gd name="connsiteY572" fmla="*/ 9905 h 10000"/>
                <a:gd name="connsiteX573" fmla="*/ 3613 w 10000"/>
                <a:gd name="connsiteY573" fmla="*/ 9919 h 10000"/>
                <a:gd name="connsiteX574" fmla="*/ 3657 w 10000"/>
                <a:gd name="connsiteY574" fmla="*/ 9926 h 10000"/>
                <a:gd name="connsiteX575" fmla="*/ 3669 w 10000"/>
                <a:gd name="connsiteY575" fmla="*/ 9946 h 10000"/>
                <a:gd name="connsiteX576" fmla="*/ 3746 w 10000"/>
                <a:gd name="connsiteY576" fmla="*/ 9953 h 10000"/>
                <a:gd name="connsiteX577" fmla="*/ 3801 w 10000"/>
                <a:gd name="connsiteY577" fmla="*/ 9966 h 10000"/>
                <a:gd name="connsiteX578" fmla="*/ 3878 w 10000"/>
                <a:gd name="connsiteY578" fmla="*/ 9973 h 10000"/>
                <a:gd name="connsiteX579" fmla="*/ 3934 w 10000"/>
                <a:gd name="connsiteY579" fmla="*/ 9973 h 10000"/>
                <a:gd name="connsiteX580" fmla="*/ 4012 w 10000"/>
                <a:gd name="connsiteY580" fmla="*/ 9980 h 10000"/>
                <a:gd name="connsiteX581" fmla="*/ 4089 w 10000"/>
                <a:gd name="connsiteY581" fmla="*/ 9993 h 10000"/>
                <a:gd name="connsiteX582" fmla="*/ 4144 w 10000"/>
                <a:gd name="connsiteY582" fmla="*/ 9993 h 10000"/>
                <a:gd name="connsiteX583" fmla="*/ 4221 w 10000"/>
                <a:gd name="connsiteY58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636 w 10000"/>
                <a:gd name="connsiteY458" fmla="*/ 3606 h 10000"/>
                <a:gd name="connsiteX459" fmla="*/ 1216 w 10000"/>
                <a:gd name="connsiteY459" fmla="*/ 3734 h 10000"/>
                <a:gd name="connsiteX460" fmla="*/ 1216 w 10000"/>
                <a:gd name="connsiteY460" fmla="*/ 3754 h 10000"/>
                <a:gd name="connsiteX461" fmla="*/ 1194 w 10000"/>
                <a:gd name="connsiteY461" fmla="*/ 3747 h 10000"/>
                <a:gd name="connsiteX462" fmla="*/ 1150 w 10000"/>
                <a:gd name="connsiteY462" fmla="*/ 3747 h 10000"/>
                <a:gd name="connsiteX463" fmla="*/ 1106 w 10000"/>
                <a:gd name="connsiteY463" fmla="*/ 3734 h 10000"/>
                <a:gd name="connsiteX464" fmla="*/ 1072 w 10000"/>
                <a:gd name="connsiteY464" fmla="*/ 3734 h 10000"/>
                <a:gd name="connsiteX465" fmla="*/ 1028 w 10000"/>
                <a:gd name="connsiteY465" fmla="*/ 3734 h 10000"/>
                <a:gd name="connsiteX466" fmla="*/ 983 w 10000"/>
                <a:gd name="connsiteY466" fmla="*/ 3734 h 10000"/>
                <a:gd name="connsiteX467" fmla="*/ 939 w 10000"/>
                <a:gd name="connsiteY467" fmla="*/ 3754 h 10000"/>
                <a:gd name="connsiteX468" fmla="*/ 895 w 10000"/>
                <a:gd name="connsiteY468" fmla="*/ 3761 h 10000"/>
                <a:gd name="connsiteX469" fmla="*/ 895 w 10000"/>
                <a:gd name="connsiteY469" fmla="*/ 3781 h 10000"/>
                <a:gd name="connsiteX470" fmla="*/ 873 w 10000"/>
                <a:gd name="connsiteY470" fmla="*/ 3788 h 10000"/>
                <a:gd name="connsiteX471" fmla="*/ 873 w 10000"/>
                <a:gd name="connsiteY471" fmla="*/ 3808 h 10000"/>
                <a:gd name="connsiteX472" fmla="*/ 873 w 10000"/>
                <a:gd name="connsiteY472" fmla="*/ 3815 h 10000"/>
                <a:gd name="connsiteX473" fmla="*/ 895 w 10000"/>
                <a:gd name="connsiteY473" fmla="*/ 3835 h 10000"/>
                <a:gd name="connsiteX474" fmla="*/ 895 w 10000"/>
                <a:gd name="connsiteY474" fmla="*/ 3856 h 10000"/>
                <a:gd name="connsiteX475" fmla="*/ 895 w 10000"/>
                <a:gd name="connsiteY475" fmla="*/ 3862 h 10000"/>
                <a:gd name="connsiteX476" fmla="*/ 873 w 10000"/>
                <a:gd name="connsiteY476" fmla="*/ 3883 h 10000"/>
                <a:gd name="connsiteX477" fmla="*/ 829 w 10000"/>
                <a:gd name="connsiteY477" fmla="*/ 3889 h 10000"/>
                <a:gd name="connsiteX478" fmla="*/ 774 w 10000"/>
                <a:gd name="connsiteY478" fmla="*/ 3903 h 10000"/>
                <a:gd name="connsiteX479" fmla="*/ 730 w 10000"/>
                <a:gd name="connsiteY479" fmla="*/ 3916 h 10000"/>
                <a:gd name="connsiteX480" fmla="*/ 674 w 10000"/>
                <a:gd name="connsiteY480" fmla="*/ 3937 h 10000"/>
                <a:gd name="connsiteX481" fmla="*/ 620 w 10000"/>
                <a:gd name="connsiteY481" fmla="*/ 3957 h 10000"/>
                <a:gd name="connsiteX482" fmla="*/ 597 w 10000"/>
                <a:gd name="connsiteY482" fmla="*/ 3984 h 10000"/>
                <a:gd name="connsiteX483" fmla="*/ 563 w 10000"/>
                <a:gd name="connsiteY483" fmla="*/ 4018 h 10000"/>
                <a:gd name="connsiteX484" fmla="*/ 530 w 10000"/>
                <a:gd name="connsiteY484" fmla="*/ 4065 h 10000"/>
                <a:gd name="connsiteX485" fmla="*/ 553 w 10000"/>
                <a:gd name="connsiteY485" fmla="*/ 4092 h 10000"/>
                <a:gd name="connsiteX486" fmla="*/ 553 w 10000"/>
                <a:gd name="connsiteY486" fmla="*/ 4119 h 10000"/>
                <a:gd name="connsiteX487" fmla="*/ 563 w 10000"/>
                <a:gd name="connsiteY487" fmla="*/ 4146 h 10000"/>
                <a:gd name="connsiteX488" fmla="*/ 574 w 10000"/>
                <a:gd name="connsiteY488" fmla="*/ 4166 h 10000"/>
                <a:gd name="connsiteX489" fmla="*/ 2486 w 10000"/>
                <a:gd name="connsiteY489" fmla="*/ 6556 h 10000"/>
                <a:gd name="connsiteX490" fmla="*/ 2608 w 10000"/>
                <a:gd name="connsiteY490" fmla="*/ 6563 h 10000"/>
                <a:gd name="connsiteX491" fmla="*/ 2740 w 10000"/>
                <a:gd name="connsiteY491" fmla="*/ 6570 h 10000"/>
                <a:gd name="connsiteX492" fmla="*/ 2862 w 10000"/>
                <a:gd name="connsiteY492" fmla="*/ 6570 h 10000"/>
                <a:gd name="connsiteX493" fmla="*/ 2984 w 10000"/>
                <a:gd name="connsiteY493" fmla="*/ 6563 h 10000"/>
                <a:gd name="connsiteX494" fmla="*/ 2984 w 10000"/>
                <a:gd name="connsiteY494" fmla="*/ 6590 h 10000"/>
                <a:gd name="connsiteX495" fmla="*/ 2961 w 10000"/>
                <a:gd name="connsiteY495" fmla="*/ 6624 h 10000"/>
                <a:gd name="connsiteX496" fmla="*/ 2961 w 10000"/>
                <a:gd name="connsiteY496" fmla="*/ 6651 h 10000"/>
                <a:gd name="connsiteX497" fmla="*/ 2961 w 10000"/>
                <a:gd name="connsiteY497" fmla="*/ 6678 h 10000"/>
                <a:gd name="connsiteX498" fmla="*/ 2949 w 10000"/>
                <a:gd name="connsiteY498" fmla="*/ 6712 h 10000"/>
                <a:gd name="connsiteX499" fmla="*/ 2949 w 10000"/>
                <a:gd name="connsiteY499" fmla="*/ 6739 h 10000"/>
                <a:gd name="connsiteX500" fmla="*/ 2939 w 10000"/>
                <a:gd name="connsiteY500" fmla="*/ 6766 h 10000"/>
                <a:gd name="connsiteX501" fmla="*/ 2939 w 10000"/>
                <a:gd name="connsiteY501" fmla="*/ 6793 h 10000"/>
                <a:gd name="connsiteX502" fmla="*/ 2906 w 10000"/>
                <a:gd name="connsiteY502" fmla="*/ 6989 h 10000"/>
                <a:gd name="connsiteX503" fmla="*/ 2906 w 10000"/>
                <a:gd name="connsiteY503" fmla="*/ 7184 h 10000"/>
                <a:gd name="connsiteX504" fmla="*/ 2916 w 10000"/>
                <a:gd name="connsiteY504" fmla="*/ 7380 h 10000"/>
                <a:gd name="connsiteX505" fmla="*/ 2949 w 10000"/>
                <a:gd name="connsiteY505" fmla="*/ 7576 h 10000"/>
                <a:gd name="connsiteX506" fmla="*/ 2995 w 10000"/>
                <a:gd name="connsiteY506" fmla="*/ 7765 h 10000"/>
                <a:gd name="connsiteX507" fmla="*/ 3061 w 10000"/>
                <a:gd name="connsiteY507" fmla="*/ 7968 h 10000"/>
                <a:gd name="connsiteX508" fmla="*/ 3128 w 10000"/>
                <a:gd name="connsiteY508" fmla="*/ 8157 h 10000"/>
                <a:gd name="connsiteX509" fmla="*/ 3204 w 10000"/>
                <a:gd name="connsiteY509" fmla="*/ 8339 h 10000"/>
                <a:gd name="connsiteX510" fmla="*/ 3502 w 10000"/>
                <a:gd name="connsiteY510" fmla="*/ 8852 h 10000"/>
                <a:gd name="connsiteX511" fmla="*/ 3073 w 10000"/>
                <a:gd name="connsiteY511" fmla="*/ 8832 h 10000"/>
                <a:gd name="connsiteX512" fmla="*/ 2619 w 10000"/>
                <a:gd name="connsiteY512" fmla="*/ 8832 h 10000"/>
                <a:gd name="connsiteX513" fmla="*/ 2399 w 10000"/>
                <a:gd name="connsiteY513" fmla="*/ 8832 h 10000"/>
                <a:gd name="connsiteX514" fmla="*/ 2178 w 10000"/>
                <a:gd name="connsiteY514" fmla="*/ 8845 h 10000"/>
                <a:gd name="connsiteX515" fmla="*/ 1956 w 10000"/>
                <a:gd name="connsiteY515" fmla="*/ 8859 h 10000"/>
                <a:gd name="connsiteX516" fmla="*/ 1723 w 10000"/>
                <a:gd name="connsiteY516" fmla="*/ 8879 h 10000"/>
                <a:gd name="connsiteX517" fmla="*/ 1514 w 10000"/>
                <a:gd name="connsiteY517" fmla="*/ 8906 h 10000"/>
                <a:gd name="connsiteX518" fmla="*/ 1293 w 10000"/>
                <a:gd name="connsiteY518" fmla="*/ 8933 h 10000"/>
                <a:gd name="connsiteX519" fmla="*/ 1083 w 10000"/>
                <a:gd name="connsiteY519" fmla="*/ 8967 h 10000"/>
                <a:gd name="connsiteX520" fmla="*/ 873 w 10000"/>
                <a:gd name="connsiteY520" fmla="*/ 9014 h 10000"/>
                <a:gd name="connsiteX521" fmla="*/ 685 w 10000"/>
                <a:gd name="connsiteY521" fmla="*/ 9068 h 10000"/>
                <a:gd name="connsiteX522" fmla="*/ 486 w 10000"/>
                <a:gd name="connsiteY522" fmla="*/ 9136 h 10000"/>
                <a:gd name="connsiteX523" fmla="*/ 299 w 10000"/>
                <a:gd name="connsiteY523" fmla="*/ 9196 h 10000"/>
                <a:gd name="connsiteX524" fmla="*/ 122 w 10000"/>
                <a:gd name="connsiteY524" fmla="*/ 9278 h 10000"/>
                <a:gd name="connsiteX525" fmla="*/ 87 w 10000"/>
                <a:gd name="connsiteY525" fmla="*/ 9305 h 10000"/>
                <a:gd name="connsiteX526" fmla="*/ 66 w 10000"/>
                <a:gd name="connsiteY526" fmla="*/ 9332 h 10000"/>
                <a:gd name="connsiteX527" fmla="*/ 44 w 10000"/>
                <a:gd name="connsiteY527" fmla="*/ 9359 h 10000"/>
                <a:gd name="connsiteX528" fmla="*/ 22 w 10000"/>
                <a:gd name="connsiteY528" fmla="*/ 9392 h 10000"/>
                <a:gd name="connsiteX529" fmla="*/ 11 w 10000"/>
                <a:gd name="connsiteY529" fmla="*/ 9419 h 10000"/>
                <a:gd name="connsiteX530" fmla="*/ 0 w 10000"/>
                <a:gd name="connsiteY530" fmla="*/ 9446 h 10000"/>
                <a:gd name="connsiteX531" fmla="*/ 0 w 10000"/>
                <a:gd name="connsiteY531" fmla="*/ 9473 h 10000"/>
                <a:gd name="connsiteX532" fmla="*/ 0 w 10000"/>
                <a:gd name="connsiteY532" fmla="*/ 9500 h 10000"/>
                <a:gd name="connsiteX533" fmla="*/ 178 w 10000"/>
                <a:gd name="connsiteY533" fmla="*/ 9534 h 10000"/>
                <a:gd name="connsiteX534" fmla="*/ 355 w 10000"/>
                <a:gd name="connsiteY534" fmla="*/ 9554 h 10000"/>
                <a:gd name="connsiteX535" fmla="*/ 530 w 10000"/>
                <a:gd name="connsiteY535" fmla="*/ 9581 h 10000"/>
                <a:gd name="connsiteX536" fmla="*/ 718 w 10000"/>
                <a:gd name="connsiteY536" fmla="*/ 9588 h 10000"/>
                <a:gd name="connsiteX537" fmla="*/ 1083 w 10000"/>
                <a:gd name="connsiteY537" fmla="*/ 9602 h 10000"/>
                <a:gd name="connsiteX538" fmla="*/ 1459 w 10000"/>
                <a:gd name="connsiteY538" fmla="*/ 9588 h 10000"/>
                <a:gd name="connsiteX539" fmla="*/ 1834 w 10000"/>
                <a:gd name="connsiteY539" fmla="*/ 9575 h 10000"/>
                <a:gd name="connsiteX540" fmla="*/ 2210 w 10000"/>
                <a:gd name="connsiteY540" fmla="*/ 9561 h 10000"/>
                <a:gd name="connsiteX541" fmla="*/ 2575 w 10000"/>
                <a:gd name="connsiteY541" fmla="*/ 9554 h 10000"/>
                <a:gd name="connsiteX542" fmla="*/ 2949 w 10000"/>
                <a:gd name="connsiteY542" fmla="*/ 9561 h 10000"/>
                <a:gd name="connsiteX543" fmla="*/ 2949 w 10000"/>
                <a:gd name="connsiteY543" fmla="*/ 9581 h 10000"/>
                <a:gd name="connsiteX544" fmla="*/ 2961 w 10000"/>
                <a:gd name="connsiteY544" fmla="*/ 9602 h 10000"/>
                <a:gd name="connsiteX545" fmla="*/ 2961 w 10000"/>
                <a:gd name="connsiteY545" fmla="*/ 9615 h 10000"/>
                <a:gd name="connsiteX546" fmla="*/ 2961 w 10000"/>
                <a:gd name="connsiteY546" fmla="*/ 9635 h 10000"/>
                <a:gd name="connsiteX547" fmla="*/ 2984 w 10000"/>
                <a:gd name="connsiteY547" fmla="*/ 9662 h 10000"/>
                <a:gd name="connsiteX548" fmla="*/ 2995 w 10000"/>
                <a:gd name="connsiteY548" fmla="*/ 9683 h 10000"/>
                <a:gd name="connsiteX549" fmla="*/ 2995 w 10000"/>
                <a:gd name="connsiteY549" fmla="*/ 9696 h 10000"/>
                <a:gd name="connsiteX550" fmla="*/ 3017 w 10000"/>
                <a:gd name="connsiteY550" fmla="*/ 9716 h 10000"/>
                <a:gd name="connsiteX551" fmla="*/ 3040 w 10000"/>
                <a:gd name="connsiteY551" fmla="*/ 9743 h 10000"/>
                <a:gd name="connsiteX552" fmla="*/ 3073 w 10000"/>
                <a:gd name="connsiteY552" fmla="*/ 9764 h 10000"/>
                <a:gd name="connsiteX553" fmla="*/ 3106 w 10000"/>
                <a:gd name="connsiteY553" fmla="*/ 9784 h 10000"/>
                <a:gd name="connsiteX554" fmla="*/ 3128 w 10000"/>
                <a:gd name="connsiteY554" fmla="*/ 9797 h 10000"/>
                <a:gd name="connsiteX555" fmla="*/ 3171 w 10000"/>
                <a:gd name="connsiteY555" fmla="*/ 9818 h 10000"/>
                <a:gd name="connsiteX556" fmla="*/ 3204 w 10000"/>
                <a:gd name="connsiteY556" fmla="*/ 9838 h 10000"/>
                <a:gd name="connsiteX557" fmla="*/ 3248 w 10000"/>
                <a:gd name="connsiteY557" fmla="*/ 9845 h 10000"/>
                <a:gd name="connsiteX558" fmla="*/ 3282 w 10000"/>
                <a:gd name="connsiteY558" fmla="*/ 9865 h 10000"/>
                <a:gd name="connsiteX559" fmla="*/ 3315 w 10000"/>
                <a:gd name="connsiteY559" fmla="*/ 9865 h 10000"/>
                <a:gd name="connsiteX560" fmla="*/ 3326 w 10000"/>
                <a:gd name="connsiteY560" fmla="*/ 9872 h 10000"/>
                <a:gd name="connsiteX561" fmla="*/ 3338 w 10000"/>
                <a:gd name="connsiteY561" fmla="*/ 9872 h 10000"/>
                <a:gd name="connsiteX562" fmla="*/ 3359 w 10000"/>
                <a:gd name="connsiteY562" fmla="*/ 9872 h 10000"/>
                <a:gd name="connsiteX563" fmla="*/ 3371 w 10000"/>
                <a:gd name="connsiteY563" fmla="*/ 9872 h 10000"/>
                <a:gd name="connsiteX564" fmla="*/ 3382 w 10000"/>
                <a:gd name="connsiteY564" fmla="*/ 9872 h 10000"/>
                <a:gd name="connsiteX565" fmla="*/ 3404 w 10000"/>
                <a:gd name="connsiteY565" fmla="*/ 9872 h 10000"/>
                <a:gd name="connsiteX566" fmla="*/ 3415 w 10000"/>
                <a:gd name="connsiteY566" fmla="*/ 9872 h 10000"/>
                <a:gd name="connsiteX567" fmla="*/ 3448 w 10000"/>
                <a:gd name="connsiteY567" fmla="*/ 9892 h 10000"/>
                <a:gd name="connsiteX568" fmla="*/ 3469 w 10000"/>
                <a:gd name="connsiteY568" fmla="*/ 9899 h 10000"/>
                <a:gd name="connsiteX569" fmla="*/ 3502 w 10000"/>
                <a:gd name="connsiteY569" fmla="*/ 9905 h 10000"/>
                <a:gd name="connsiteX570" fmla="*/ 3536 w 10000"/>
                <a:gd name="connsiteY570" fmla="*/ 9905 h 10000"/>
                <a:gd name="connsiteX571" fmla="*/ 3580 w 10000"/>
                <a:gd name="connsiteY571" fmla="*/ 9905 h 10000"/>
                <a:gd name="connsiteX572" fmla="*/ 3613 w 10000"/>
                <a:gd name="connsiteY572" fmla="*/ 9919 h 10000"/>
                <a:gd name="connsiteX573" fmla="*/ 3657 w 10000"/>
                <a:gd name="connsiteY573" fmla="*/ 9926 h 10000"/>
                <a:gd name="connsiteX574" fmla="*/ 3669 w 10000"/>
                <a:gd name="connsiteY574" fmla="*/ 9946 h 10000"/>
                <a:gd name="connsiteX575" fmla="*/ 3746 w 10000"/>
                <a:gd name="connsiteY575" fmla="*/ 9953 h 10000"/>
                <a:gd name="connsiteX576" fmla="*/ 3801 w 10000"/>
                <a:gd name="connsiteY576" fmla="*/ 9966 h 10000"/>
                <a:gd name="connsiteX577" fmla="*/ 3878 w 10000"/>
                <a:gd name="connsiteY577" fmla="*/ 9973 h 10000"/>
                <a:gd name="connsiteX578" fmla="*/ 3934 w 10000"/>
                <a:gd name="connsiteY578" fmla="*/ 9973 h 10000"/>
                <a:gd name="connsiteX579" fmla="*/ 4012 w 10000"/>
                <a:gd name="connsiteY579" fmla="*/ 9980 h 10000"/>
                <a:gd name="connsiteX580" fmla="*/ 4089 w 10000"/>
                <a:gd name="connsiteY580" fmla="*/ 9993 h 10000"/>
                <a:gd name="connsiteX581" fmla="*/ 4144 w 10000"/>
                <a:gd name="connsiteY581" fmla="*/ 9993 h 10000"/>
                <a:gd name="connsiteX582" fmla="*/ 4221 w 10000"/>
                <a:gd name="connsiteY58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636 w 10000"/>
                <a:gd name="connsiteY457" fmla="*/ 3606 h 10000"/>
                <a:gd name="connsiteX458" fmla="*/ 1216 w 10000"/>
                <a:gd name="connsiteY458" fmla="*/ 3734 h 10000"/>
                <a:gd name="connsiteX459" fmla="*/ 1216 w 10000"/>
                <a:gd name="connsiteY459" fmla="*/ 3754 h 10000"/>
                <a:gd name="connsiteX460" fmla="*/ 1194 w 10000"/>
                <a:gd name="connsiteY460" fmla="*/ 3747 h 10000"/>
                <a:gd name="connsiteX461" fmla="*/ 1150 w 10000"/>
                <a:gd name="connsiteY461" fmla="*/ 3747 h 10000"/>
                <a:gd name="connsiteX462" fmla="*/ 1106 w 10000"/>
                <a:gd name="connsiteY462" fmla="*/ 3734 h 10000"/>
                <a:gd name="connsiteX463" fmla="*/ 1072 w 10000"/>
                <a:gd name="connsiteY463" fmla="*/ 3734 h 10000"/>
                <a:gd name="connsiteX464" fmla="*/ 1028 w 10000"/>
                <a:gd name="connsiteY464" fmla="*/ 3734 h 10000"/>
                <a:gd name="connsiteX465" fmla="*/ 983 w 10000"/>
                <a:gd name="connsiteY465" fmla="*/ 3734 h 10000"/>
                <a:gd name="connsiteX466" fmla="*/ 939 w 10000"/>
                <a:gd name="connsiteY466" fmla="*/ 3754 h 10000"/>
                <a:gd name="connsiteX467" fmla="*/ 895 w 10000"/>
                <a:gd name="connsiteY467" fmla="*/ 3761 h 10000"/>
                <a:gd name="connsiteX468" fmla="*/ 895 w 10000"/>
                <a:gd name="connsiteY468" fmla="*/ 3781 h 10000"/>
                <a:gd name="connsiteX469" fmla="*/ 873 w 10000"/>
                <a:gd name="connsiteY469" fmla="*/ 3788 h 10000"/>
                <a:gd name="connsiteX470" fmla="*/ 873 w 10000"/>
                <a:gd name="connsiteY470" fmla="*/ 3808 h 10000"/>
                <a:gd name="connsiteX471" fmla="*/ 873 w 10000"/>
                <a:gd name="connsiteY471" fmla="*/ 3815 h 10000"/>
                <a:gd name="connsiteX472" fmla="*/ 895 w 10000"/>
                <a:gd name="connsiteY472" fmla="*/ 3835 h 10000"/>
                <a:gd name="connsiteX473" fmla="*/ 895 w 10000"/>
                <a:gd name="connsiteY473" fmla="*/ 3856 h 10000"/>
                <a:gd name="connsiteX474" fmla="*/ 895 w 10000"/>
                <a:gd name="connsiteY474" fmla="*/ 3862 h 10000"/>
                <a:gd name="connsiteX475" fmla="*/ 873 w 10000"/>
                <a:gd name="connsiteY475" fmla="*/ 3883 h 10000"/>
                <a:gd name="connsiteX476" fmla="*/ 829 w 10000"/>
                <a:gd name="connsiteY476" fmla="*/ 3889 h 10000"/>
                <a:gd name="connsiteX477" fmla="*/ 774 w 10000"/>
                <a:gd name="connsiteY477" fmla="*/ 3903 h 10000"/>
                <a:gd name="connsiteX478" fmla="*/ 730 w 10000"/>
                <a:gd name="connsiteY478" fmla="*/ 3916 h 10000"/>
                <a:gd name="connsiteX479" fmla="*/ 674 w 10000"/>
                <a:gd name="connsiteY479" fmla="*/ 3937 h 10000"/>
                <a:gd name="connsiteX480" fmla="*/ 620 w 10000"/>
                <a:gd name="connsiteY480" fmla="*/ 3957 h 10000"/>
                <a:gd name="connsiteX481" fmla="*/ 597 w 10000"/>
                <a:gd name="connsiteY481" fmla="*/ 3984 h 10000"/>
                <a:gd name="connsiteX482" fmla="*/ 563 w 10000"/>
                <a:gd name="connsiteY482" fmla="*/ 4018 h 10000"/>
                <a:gd name="connsiteX483" fmla="*/ 530 w 10000"/>
                <a:gd name="connsiteY483" fmla="*/ 4065 h 10000"/>
                <a:gd name="connsiteX484" fmla="*/ 553 w 10000"/>
                <a:gd name="connsiteY484" fmla="*/ 4092 h 10000"/>
                <a:gd name="connsiteX485" fmla="*/ 553 w 10000"/>
                <a:gd name="connsiteY485" fmla="*/ 4119 h 10000"/>
                <a:gd name="connsiteX486" fmla="*/ 563 w 10000"/>
                <a:gd name="connsiteY486" fmla="*/ 4146 h 10000"/>
                <a:gd name="connsiteX487" fmla="*/ 574 w 10000"/>
                <a:gd name="connsiteY487" fmla="*/ 4166 h 10000"/>
                <a:gd name="connsiteX488" fmla="*/ 2486 w 10000"/>
                <a:gd name="connsiteY488" fmla="*/ 6556 h 10000"/>
                <a:gd name="connsiteX489" fmla="*/ 2608 w 10000"/>
                <a:gd name="connsiteY489" fmla="*/ 6563 h 10000"/>
                <a:gd name="connsiteX490" fmla="*/ 2740 w 10000"/>
                <a:gd name="connsiteY490" fmla="*/ 6570 h 10000"/>
                <a:gd name="connsiteX491" fmla="*/ 2862 w 10000"/>
                <a:gd name="connsiteY491" fmla="*/ 6570 h 10000"/>
                <a:gd name="connsiteX492" fmla="*/ 2984 w 10000"/>
                <a:gd name="connsiteY492" fmla="*/ 6563 h 10000"/>
                <a:gd name="connsiteX493" fmla="*/ 2984 w 10000"/>
                <a:gd name="connsiteY493" fmla="*/ 6590 h 10000"/>
                <a:gd name="connsiteX494" fmla="*/ 2961 w 10000"/>
                <a:gd name="connsiteY494" fmla="*/ 6624 h 10000"/>
                <a:gd name="connsiteX495" fmla="*/ 2961 w 10000"/>
                <a:gd name="connsiteY495" fmla="*/ 6651 h 10000"/>
                <a:gd name="connsiteX496" fmla="*/ 2961 w 10000"/>
                <a:gd name="connsiteY496" fmla="*/ 6678 h 10000"/>
                <a:gd name="connsiteX497" fmla="*/ 2949 w 10000"/>
                <a:gd name="connsiteY497" fmla="*/ 6712 h 10000"/>
                <a:gd name="connsiteX498" fmla="*/ 2949 w 10000"/>
                <a:gd name="connsiteY498" fmla="*/ 6739 h 10000"/>
                <a:gd name="connsiteX499" fmla="*/ 2939 w 10000"/>
                <a:gd name="connsiteY499" fmla="*/ 6766 h 10000"/>
                <a:gd name="connsiteX500" fmla="*/ 2939 w 10000"/>
                <a:gd name="connsiteY500" fmla="*/ 6793 h 10000"/>
                <a:gd name="connsiteX501" fmla="*/ 2906 w 10000"/>
                <a:gd name="connsiteY501" fmla="*/ 6989 h 10000"/>
                <a:gd name="connsiteX502" fmla="*/ 2906 w 10000"/>
                <a:gd name="connsiteY502" fmla="*/ 7184 h 10000"/>
                <a:gd name="connsiteX503" fmla="*/ 2916 w 10000"/>
                <a:gd name="connsiteY503" fmla="*/ 7380 h 10000"/>
                <a:gd name="connsiteX504" fmla="*/ 2949 w 10000"/>
                <a:gd name="connsiteY504" fmla="*/ 7576 h 10000"/>
                <a:gd name="connsiteX505" fmla="*/ 2995 w 10000"/>
                <a:gd name="connsiteY505" fmla="*/ 7765 h 10000"/>
                <a:gd name="connsiteX506" fmla="*/ 3061 w 10000"/>
                <a:gd name="connsiteY506" fmla="*/ 7968 h 10000"/>
                <a:gd name="connsiteX507" fmla="*/ 3128 w 10000"/>
                <a:gd name="connsiteY507" fmla="*/ 8157 h 10000"/>
                <a:gd name="connsiteX508" fmla="*/ 3204 w 10000"/>
                <a:gd name="connsiteY508" fmla="*/ 8339 h 10000"/>
                <a:gd name="connsiteX509" fmla="*/ 3502 w 10000"/>
                <a:gd name="connsiteY509" fmla="*/ 8852 h 10000"/>
                <a:gd name="connsiteX510" fmla="*/ 3073 w 10000"/>
                <a:gd name="connsiteY510" fmla="*/ 8832 h 10000"/>
                <a:gd name="connsiteX511" fmla="*/ 2619 w 10000"/>
                <a:gd name="connsiteY511" fmla="*/ 8832 h 10000"/>
                <a:gd name="connsiteX512" fmla="*/ 2399 w 10000"/>
                <a:gd name="connsiteY512" fmla="*/ 8832 h 10000"/>
                <a:gd name="connsiteX513" fmla="*/ 2178 w 10000"/>
                <a:gd name="connsiteY513" fmla="*/ 8845 h 10000"/>
                <a:gd name="connsiteX514" fmla="*/ 1956 w 10000"/>
                <a:gd name="connsiteY514" fmla="*/ 8859 h 10000"/>
                <a:gd name="connsiteX515" fmla="*/ 1723 w 10000"/>
                <a:gd name="connsiteY515" fmla="*/ 8879 h 10000"/>
                <a:gd name="connsiteX516" fmla="*/ 1514 w 10000"/>
                <a:gd name="connsiteY516" fmla="*/ 8906 h 10000"/>
                <a:gd name="connsiteX517" fmla="*/ 1293 w 10000"/>
                <a:gd name="connsiteY517" fmla="*/ 8933 h 10000"/>
                <a:gd name="connsiteX518" fmla="*/ 1083 w 10000"/>
                <a:gd name="connsiteY518" fmla="*/ 8967 h 10000"/>
                <a:gd name="connsiteX519" fmla="*/ 873 w 10000"/>
                <a:gd name="connsiteY519" fmla="*/ 9014 h 10000"/>
                <a:gd name="connsiteX520" fmla="*/ 685 w 10000"/>
                <a:gd name="connsiteY520" fmla="*/ 9068 h 10000"/>
                <a:gd name="connsiteX521" fmla="*/ 486 w 10000"/>
                <a:gd name="connsiteY521" fmla="*/ 9136 h 10000"/>
                <a:gd name="connsiteX522" fmla="*/ 299 w 10000"/>
                <a:gd name="connsiteY522" fmla="*/ 9196 h 10000"/>
                <a:gd name="connsiteX523" fmla="*/ 122 w 10000"/>
                <a:gd name="connsiteY523" fmla="*/ 9278 h 10000"/>
                <a:gd name="connsiteX524" fmla="*/ 87 w 10000"/>
                <a:gd name="connsiteY524" fmla="*/ 9305 h 10000"/>
                <a:gd name="connsiteX525" fmla="*/ 66 w 10000"/>
                <a:gd name="connsiteY525" fmla="*/ 9332 h 10000"/>
                <a:gd name="connsiteX526" fmla="*/ 44 w 10000"/>
                <a:gd name="connsiteY526" fmla="*/ 9359 h 10000"/>
                <a:gd name="connsiteX527" fmla="*/ 22 w 10000"/>
                <a:gd name="connsiteY527" fmla="*/ 9392 h 10000"/>
                <a:gd name="connsiteX528" fmla="*/ 11 w 10000"/>
                <a:gd name="connsiteY528" fmla="*/ 9419 h 10000"/>
                <a:gd name="connsiteX529" fmla="*/ 0 w 10000"/>
                <a:gd name="connsiteY529" fmla="*/ 9446 h 10000"/>
                <a:gd name="connsiteX530" fmla="*/ 0 w 10000"/>
                <a:gd name="connsiteY530" fmla="*/ 9473 h 10000"/>
                <a:gd name="connsiteX531" fmla="*/ 0 w 10000"/>
                <a:gd name="connsiteY531" fmla="*/ 9500 h 10000"/>
                <a:gd name="connsiteX532" fmla="*/ 178 w 10000"/>
                <a:gd name="connsiteY532" fmla="*/ 9534 h 10000"/>
                <a:gd name="connsiteX533" fmla="*/ 355 w 10000"/>
                <a:gd name="connsiteY533" fmla="*/ 9554 h 10000"/>
                <a:gd name="connsiteX534" fmla="*/ 530 w 10000"/>
                <a:gd name="connsiteY534" fmla="*/ 9581 h 10000"/>
                <a:gd name="connsiteX535" fmla="*/ 718 w 10000"/>
                <a:gd name="connsiteY535" fmla="*/ 9588 h 10000"/>
                <a:gd name="connsiteX536" fmla="*/ 1083 w 10000"/>
                <a:gd name="connsiteY536" fmla="*/ 9602 h 10000"/>
                <a:gd name="connsiteX537" fmla="*/ 1459 w 10000"/>
                <a:gd name="connsiteY537" fmla="*/ 9588 h 10000"/>
                <a:gd name="connsiteX538" fmla="*/ 1834 w 10000"/>
                <a:gd name="connsiteY538" fmla="*/ 9575 h 10000"/>
                <a:gd name="connsiteX539" fmla="*/ 2210 w 10000"/>
                <a:gd name="connsiteY539" fmla="*/ 9561 h 10000"/>
                <a:gd name="connsiteX540" fmla="*/ 2575 w 10000"/>
                <a:gd name="connsiteY540" fmla="*/ 9554 h 10000"/>
                <a:gd name="connsiteX541" fmla="*/ 2949 w 10000"/>
                <a:gd name="connsiteY541" fmla="*/ 9561 h 10000"/>
                <a:gd name="connsiteX542" fmla="*/ 2949 w 10000"/>
                <a:gd name="connsiteY542" fmla="*/ 9581 h 10000"/>
                <a:gd name="connsiteX543" fmla="*/ 2961 w 10000"/>
                <a:gd name="connsiteY543" fmla="*/ 9602 h 10000"/>
                <a:gd name="connsiteX544" fmla="*/ 2961 w 10000"/>
                <a:gd name="connsiteY544" fmla="*/ 9615 h 10000"/>
                <a:gd name="connsiteX545" fmla="*/ 2961 w 10000"/>
                <a:gd name="connsiteY545" fmla="*/ 9635 h 10000"/>
                <a:gd name="connsiteX546" fmla="*/ 2984 w 10000"/>
                <a:gd name="connsiteY546" fmla="*/ 9662 h 10000"/>
                <a:gd name="connsiteX547" fmla="*/ 2995 w 10000"/>
                <a:gd name="connsiteY547" fmla="*/ 9683 h 10000"/>
                <a:gd name="connsiteX548" fmla="*/ 2995 w 10000"/>
                <a:gd name="connsiteY548" fmla="*/ 9696 h 10000"/>
                <a:gd name="connsiteX549" fmla="*/ 3017 w 10000"/>
                <a:gd name="connsiteY549" fmla="*/ 9716 h 10000"/>
                <a:gd name="connsiteX550" fmla="*/ 3040 w 10000"/>
                <a:gd name="connsiteY550" fmla="*/ 9743 h 10000"/>
                <a:gd name="connsiteX551" fmla="*/ 3073 w 10000"/>
                <a:gd name="connsiteY551" fmla="*/ 9764 h 10000"/>
                <a:gd name="connsiteX552" fmla="*/ 3106 w 10000"/>
                <a:gd name="connsiteY552" fmla="*/ 9784 h 10000"/>
                <a:gd name="connsiteX553" fmla="*/ 3128 w 10000"/>
                <a:gd name="connsiteY553" fmla="*/ 9797 h 10000"/>
                <a:gd name="connsiteX554" fmla="*/ 3171 w 10000"/>
                <a:gd name="connsiteY554" fmla="*/ 9818 h 10000"/>
                <a:gd name="connsiteX555" fmla="*/ 3204 w 10000"/>
                <a:gd name="connsiteY555" fmla="*/ 9838 h 10000"/>
                <a:gd name="connsiteX556" fmla="*/ 3248 w 10000"/>
                <a:gd name="connsiteY556" fmla="*/ 9845 h 10000"/>
                <a:gd name="connsiteX557" fmla="*/ 3282 w 10000"/>
                <a:gd name="connsiteY557" fmla="*/ 9865 h 10000"/>
                <a:gd name="connsiteX558" fmla="*/ 3315 w 10000"/>
                <a:gd name="connsiteY558" fmla="*/ 9865 h 10000"/>
                <a:gd name="connsiteX559" fmla="*/ 3326 w 10000"/>
                <a:gd name="connsiteY559" fmla="*/ 9872 h 10000"/>
                <a:gd name="connsiteX560" fmla="*/ 3338 w 10000"/>
                <a:gd name="connsiteY560" fmla="*/ 9872 h 10000"/>
                <a:gd name="connsiteX561" fmla="*/ 3359 w 10000"/>
                <a:gd name="connsiteY561" fmla="*/ 9872 h 10000"/>
                <a:gd name="connsiteX562" fmla="*/ 3371 w 10000"/>
                <a:gd name="connsiteY562" fmla="*/ 9872 h 10000"/>
                <a:gd name="connsiteX563" fmla="*/ 3382 w 10000"/>
                <a:gd name="connsiteY563" fmla="*/ 9872 h 10000"/>
                <a:gd name="connsiteX564" fmla="*/ 3404 w 10000"/>
                <a:gd name="connsiteY564" fmla="*/ 9872 h 10000"/>
                <a:gd name="connsiteX565" fmla="*/ 3415 w 10000"/>
                <a:gd name="connsiteY565" fmla="*/ 9872 h 10000"/>
                <a:gd name="connsiteX566" fmla="*/ 3448 w 10000"/>
                <a:gd name="connsiteY566" fmla="*/ 9892 h 10000"/>
                <a:gd name="connsiteX567" fmla="*/ 3469 w 10000"/>
                <a:gd name="connsiteY567" fmla="*/ 9899 h 10000"/>
                <a:gd name="connsiteX568" fmla="*/ 3502 w 10000"/>
                <a:gd name="connsiteY568" fmla="*/ 9905 h 10000"/>
                <a:gd name="connsiteX569" fmla="*/ 3536 w 10000"/>
                <a:gd name="connsiteY569" fmla="*/ 9905 h 10000"/>
                <a:gd name="connsiteX570" fmla="*/ 3580 w 10000"/>
                <a:gd name="connsiteY570" fmla="*/ 9905 h 10000"/>
                <a:gd name="connsiteX571" fmla="*/ 3613 w 10000"/>
                <a:gd name="connsiteY571" fmla="*/ 9919 h 10000"/>
                <a:gd name="connsiteX572" fmla="*/ 3657 w 10000"/>
                <a:gd name="connsiteY572" fmla="*/ 9926 h 10000"/>
                <a:gd name="connsiteX573" fmla="*/ 3669 w 10000"/>
                <a:gd name="connsiteY573" fmla="*/ 9946 h 10000"/>
                <a:gd name="connsiteX574" fmla="*/ 3746 w 10000"/>
                <a:gd name="connsiteY574" fmla="*/ 9953 h 10000"/>
                <a:gd name="connsiteX575" fmla="*/ 3801 w 10000"/>
                <a:gd name="connsiteY575" fmla="*/ 9966 h 10000"/>
                <a:gd name="connsiteX576" fmla="*/ 3878 w 10000"/>
                <a:gd name="connsiteY576" fmla="*/ 9973 h 10000"/>
                <a:gd name="connsiteX577" fmla="*/ 3934 w 10000"/>
                <a:gd name="connsiteY577" fmla="*/ 9973 h 10000"/>
                <a:gd name="connsiteX578" fmla="*/ 4012 w 10000"/>
                <a:gd name="connsiteY578" fmla="*/ 9980 h 10000"/>
                <a:gd name="connsiteX579" fmla="*/ 4089 w 10000"/>
                <a:gd name="connsiteY579" fmla="*/ 9993 h 10000"/>
                <a:gd name="connsiteX580" fmla="*/ 4144 w 10000"/>
                <a:gd name="connsiteY580" fmla="*/ 9993 h 10000"/>
                <a:gd name="connsiteX581" fmla="*/ 4221 w 10000"/>
                <a:gd name="connsiteY58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216 w 10000"/>
                <a:gd name="connsiteY457" fmla="*/ 3734 h 10000"/>
                <a:gd name="connsiteX458" fmla="*/ 1216 w 10000"/>
                <a:gd name="connsiteY458" fmla="*/ 3754 h 10000"/>
                <a:gd name="connsiteX459" fmla="*/ 1194 w 10000"/>
                <a:gd name="connsiteY459" fmla="*/ 3747 h 10000"/>
                <a:gd name="connsiteX460" fmla="*/ 1150 w 10000"/>
                <a:gd name="connsiteY460" fmla="*/ 3747 h 10000"/>
                <a:gd name="connsiteX461" fmla="*/ 1106 w 10000"/>
                <a:gd name="connsiteY461" fmla="*/ 3734 h 10000"/>
                <a:gd name="connsiteX462" fmla="*/ 1072 w 10000"/>
                <a:gd name="connsiteY462" fmla="*/ 3734 h 10000"/>
                <a:gd name="connsiteX463" fmla="*/ 1028 w 10000"/>
                <a:gd name="connsiteY463" fmla="*/ 3734 h 10000"/>
                <a:gd name="connsiteX464" fmla="*/ 983 w 10000"/>
                <a:gd name="connsiteY464" fmla="*/ 3734 h 10000"/>
                <a:gd name="connsiteX465" fmla="*/ 939 w 10000"/>
                <a:gd name="connsiteY465" fmla="*/ 3754 h 10000"/>
                <a:gd name="connsiteX466" fmla="*/ 895 w 10000"/>
                <a:gd name="connsiteY466" fmla="*/ 3761 h 10000"/>
                <a:gd name="connsiteX467" fmla="*/ 895 w 10000"/>
                <a:gd name="connsiteY467" fmla="*/ 3781 h 10000"/>
                <a:gd name="connsiteX468" fmla="*/ 873 w 10000"/>
                <a:gd name="connsiteY468" fmla="*/ 3788 h 10000"/>
                <a:gd name="connsiteX469" fmla="*/ 873 w 10000"/>
                <a:gd name="connsiteY469" fmla="*/ 3808 h 10000"/>
                <a:gd name="connsiteX470" fmla="*/ 873 w 10000"/>
                <a:gd name="connsiteY470" fmla="*/ 3815 h 10000"/>
                <a:gd name="connsiteX471" fmla="*/ 895 w 10000"/>
                <a:gd name="connsiteY471" fmla="*/ 3835 h 10000"/>
                <a:gd name="connsiteX472" fmla="*/ 895 w 10000"/>
                <a:gd name="connsiteY472" fmla="*/ 3856 h 10000"/>
                <a:gd name="connsiteX473" fmla="*/ 895 w 10000"/>
                <a:gd name="connsiteY473" fmla="*/ 3862 h 10000"/>
                <a:gd name="connsiteX474" fmla="*/ 873 w 10000"/>
                <a:gd name="connsiteY474" fmla="*/ 3883 h 10000"/>
                <a:gd name="connsiteX475" fmla="*/ 829 w 10000"/>
                <a:gd name="connsiteY475" fmla="*/ 3889 h 10000"/>
                <a:gd name="connsiteX476" fmla="*/ 774 w 10000"/>
                <a:gd name="connsiteY476" fmla="*/ 3903 h 10000"/>
                <a:gd name="connsiteX477" fmla="*/ 730 w 10000"/>
                <a:gd name="connsiteY477" fmla="*/ 3916 h 10000"/>
                <a:gd name="connsiteX478" fmla="*/ 674 w 10000"/>
                <a:gd name="connsiteY478" fmla="*/ 3937 h 10000"/>
                <a:gd name="connsiteX479" fmla="*/ 620 w 10000"/>
                <a:gd name="connsiteY479" fmla="*/ 3957 h 10000"/>
                <a:gd name="connsiteX480" fmla="*/ 597 w 10000"/>
                <a:gd name="connsiteY480" fmla="*/ 3984 h 10000"/>
                <a:gd name="connsiteX481" fmla="*/ 563 w 10000"/>
                <a:gd name="connsiteY481" fmla="*/ 4018 h 10000"/>
                <a:gd name="connsiteX482" fmla="*/ 530 w 10000"/>
                <a:gd name="connsiteY482" fmla="*/ 4065 h 10000"/>
                <a:gd name="connsiteX483" fmla="*/ 553 w 10000"/>
                <a:gd name="connsiteY483" fmla="*/ 4092 h 10000"/>
                <a:gd name="connsiteX484" fmla="*/ 553 w 10000"/>
                <a:gd name="connsiteY484" fmla="*/ 4119 h 10000"/>
                <a:gd name="connsiteX485" fmla="*/ 563 w 10000"/>
                <a:gd name="connsiteY485" fmla="*/ 4146 h 10000"/>
                <a:gd name="connsiteX486" fmla="*/ 574 w 10000"/>
                <a:gd name="connsiteY486" fmla="*/ 4166 h 10000"/>
                <a:gd name="connsiteX487" fmla="*/ 2486 w 10000"/>
                <a:gd name="connsiteY487" fmla="*/ 6556 h 10000"/>
                <a:gd name="connsiteX488" fmla="*/ 2608 w 10000"/>
                <a:gd name="connsiteY488" fmla="*/ 6563 h 10000"/>
                <a:gd name="connsiteX489" fmla="*/ 2740 w 10000"/>
                <a:gd name="connsiteY489" fmla="*/ 6570 h 10000"/>
                <a:gd name="connsiteX490" fmla="*/ 2862 w 10000"/>
                <a:gd name="connsiteY490" fmla="*/ 6570 h 10000"/>
                <a:gd name="connsiteX491" fmla="*/ 2984 w 10000"/>
                <a:gd name="connsiteY491" fmla="*/ 6563 h 10000"/>
                <a:gd name="connsiteX492" fmla="*/ 2984 w 10000"/>
                <a:gd name="connsiteY492" fmla="*/ 6590 h 10000"/>
                <a:gd name="connsiteX493" fmla="*/ 2961 w 10000"/>
                <a:gd name="connsiteY493" fmla="*/ 6624 h 10000"/>
                <a:gd name="connsiteX494" fmla="*/ 2961 w 10000"/>
                <a:gd name="connsiteY494" fmla="*/ 6651 h 10000"/>
                <a:gd name="connsiteX495" fmla="*/ 2961 w 10000"/>
                <a:gd name="connsiteY495" fmla="*/ 6678 h 10000"/>
                <a:gd name="connsiteX496" fmla="*/ 2949 w 10000"/>
                <a:gd name="connsiteY496" fmla="*/ 6712 h 10000"/>
                <a:gd name="connsiteX497" fmla="*/ 2949 w 10000"/>
                <a:gd name="connsiteY497" fmla="*/ 6739 h 10000"/>
                <a:gd name="connsiteX498" fmla="*/ 2939 w 10000"/>
                <a:gd name="connsiteY498" fmla="*/ 6766 h 10000"/>
                <a:gd name="connsiteX499" fmla="*/ 2939 w 10000"/>
                <a:gd name="connsiteY499" fmla="*/ 6793 h 10000"/>
                <a:gd name="connsiteX500" fmla="*/ 2906 w 10000"/>
                <a:gd name="connsiteY500" fmla="*/ 6989 h 10000"/>
                <a:gd name="connsiteX501" fmla="*/ 2906 w 10000"/>
                <a:gd name="connsiteY501" fmla="*/ 7184 h 10000"/>
                <a:gd name="connsiteX502" fmla="*/ 2916 w 10000"/>
                <a:gd name="connsiteY502" fmla="*/ 7380 h 10000"/>
                <a:gd name="connsiteX503" fmla="*/ 2949 w 10000"/>
                <a:gd name="connsiteY503" fmla="*/ 7576 h 10000"/>
                <a:gd name="connsiteX504" fmla="*/ 2995 w 10000"/>
                <a:gd name="connsiteY504" fmla="*/ 7765 h 10000"/>
                <a:gd name="connsiteX505" fmla="*/ 3061 w 10000"/>
                <a:gd name="connsiteY505" fmla="*/ 7968 h 10000"/>
                <a:gd name="connsiteX506" fmla="*/ 3128 w 10000"/>
                <a:gd name="connsiteY506" fmla="*/ 8157 h 10000"/>
                <a:gd name="connsiteX507" fmla="*/ 3204 w 10000"/>
                <a:gd name="connsiteY507" fmla="*/ 8339 h 10000"/>
                <a:gd name="connsiteX508" fmla="*/ 3502 w 10000"/>
                <a:gd name="connsiteY508" fmla="*/ 8852 h 10000"/>
                <a:gd name="connsiteX509" fmla="*/ 3073 w 10000"/>
                <a:gd name="connsiteY509" fmla="*/ 8832 h 10000"/>
                <a:gd name="connsiteX510" fmla="*/ 2619 w 10000"/>
                <a:gd name="connsiteY510" fmla="*/ 8832 h 10000"/>
                <a:gd name="connsiteX511" fmla="*/ 2399 w 10000"/>
                <a:gd name="connsiteY511" fmla="*/ 8832 h 10000"/>
                <a:gd name="connsiteX512" fmla="*/ 2178 w 10000"/>
                <a:gd name="connsiteY512" fmla="*/ 8845 h 10000"/>
                <a:gd name="connsiteX513" fmla="*/ 1956 w 10000"/>
                <a:gd name="connsiteY513" fmla="*/ 8859 h 10000"/>
                <a:gd name="connsiteX514" fmla="*/ 1723 w 10000"/>
                <a:gd name="connsiteY514" fmla="*/ 8879 h 10000"/>
                <a:gd name="connsiteX515" fmla="*/ 1514 w 10000"/>
                <a:gd name="connsiteY515" fmla="*/ 8906 h 10000"/>
                <a:gd name="connsiteX516" fmla="*/ 1293 w 10000"/>
                <a:gd name="connsiteY516" fmla="*/ 8933 h 10000"/>
                <a:gd name="connsiteX517" fmla="*/ 1083 w 10000"/>
                <a:gd name="connsiteY517" fmla="*/ 8967 h 10000"/>
                <a:gd name="connsiteX518" fmla="*/ 873 w 10000"/>
                <a:gd name="connsiteY518" fmla="*/ 9014 h 10000"/>
                <a:gd name="connsiteX519" fmla="*/ 685 w 10000"/>
                <a:gd name="connsiteY519" fmla="*/ 9068 h 10000"/>
                <a:gd name="connsiteX520" fmla="*/ 486 w 10000"/>
                <a:gd name="connsiteY520" fmla="*/ 9136 h 10000"/>
                <a:gd name="connsiteX521" fmla="*/ 299 w 10000"/>
                <a:gd name="connsiteY521" fmla="*/ 9196 h 10000"/>
                <a:gd name="connsiteX522" fmla="*/ 122 w 10000"/>
                <a:gd name="connsiteY522" fmla="*/ 9278 h 10000"/>
                <a:gd name="connsiteX523" fmla="*/ 87 w 10000"/>
                <a:gd name="connsiteY523" fmla="*/ 9305 h 10000"/>
                <a:gd name="connsiteX524" fmla="*/ 66 w 10000"/>
                <a:gd name="connsiteY524" fmla="*/ 9332 h 10000"/>
                <a:gd name="connsiteX525" fmla="*/ 44 w 10000"/>
                <a:gd name="connsiteY525" fmla="*/ 9359 h 10000"/>
                <a:gd name="connsiteX526" fmla="*/ 22 w 10000"/>
                <a:gd name="connsiteY526" fmla="*/ 9392 h 10000"/>
                <a:gd name="connsiteX527" fmla="*/ 11 w 10000"/>
                <a:gd name="connsiteY527" fmla="*/ 9419 h 10000"/>
                <a:gd name="connsiteX528" fmla="*/ 0 w 10000"/>
                <a:gd name="connsiteY528" fmla="*/ 9446 h 10000"/>
                <a:gd name="connsiteX529" fmla="*/ 0 w 10000"/>
                <a:gd name="connsiteY529" fmla="*/ 9473 h 10000"/>
                <a:gd name="connsiteX530" fmla="*/ 0 w 10000"/>
                <a:gd name="connsiteY530" fmla="*/ 9500 h 10000"/>
                <a:gd name="connsiteX531" fmla="*/ 178 w 10000"/>
                <a:gd name="connsiteY531" fmla="*/ 9534 h 10000"/>
                <a:gd name="connsiteX532" fmla="*/ 355 w 10000"/>
                <a:gd name="connsiteY532" fmla="*/ 9554 h 10000"/>
                <a:gd name="connsiteX533" fmla="*/ 530 w 10000"/>
                <a:gd name="connsiteY533" fmla="*/ 9581 h 10000"/>
                <a:gd name="connsiteX534" fmla="*/ 718 w 10000"/>
                <a:gd name="connsiteY534" fmla="*/ 9588 h 10000"/>
                <a:gd name="connsiteX535" fmla="*/ 1083 w 10000"/>
                <a:gd name="connsiteY535" fmla="*/ 9602 h 10000"/>
                <a:gd name="connsiteX536" fmla="*/ 1459 w 10000"/>
                <a:gd name="connsiteY536" fmla="*/ 9588 h 10000"/>
                <a:gd name="connsiteX537" fmla="*/ 1834 w 10000"/>
                <a:gd name="connsiteY537" fmla="*/ 9575 h 10000"/>
                <a:gd name="connsiteX538" fmla="*/ 2210 w 10000"/>
                <a:gd name="connsiteY538" fmla="*/ 9561 h 10000"/>
                <a:gd name="connsiteX539" fmla="*/ 2575 w 10000"/>
                <a:gd name="connsiteY539" fmla="*/ 9554 h 10000"/>
                <a:gd name="connsiteX540" fmla="*/ 2949 w 10000"/>
                <a:gd name="connsiteY540" fmla="*/ 9561 h 10000"/>
                <a:gd name="connsiteX541" fmla="*/ 2949 w 10000"/>
                <a:gd name="connsiteY541" fmla="*/ 9581 h 10000"/>
                <a:gd name="connsiteX542" fmla="*/ 2961 w 10000"/>
                <a:gd name="connsiteY542" fmla="*/ 9602 h 10000"/>
                <a:gd name="connsiteX543" fmla="*/ 2961 w 10000"/>
                <a:gd name="connsiteY543" fmla="*/ 9615 h 10000"/>
                <a:gd name="connsiteX544" fmla="*/ 2961 w 10000"/>
                <a:gd name="connsiteY544" fmla="*/ 9635 h 10000"/>
                <a:gd name="connsiteX545" fmla="*/ 2984 w 10000"/>
                <a:gd name="connsiteY545" fmla="*/ 9662 h 10000"/>
                <a:gd name="connsiteX546" fmla="*/ 2995 w 10000"/>
                <a:gd name="connsiteY546" fmla="*/ 9683 h 10000"/>
                <a:gd name="connsiteX547" fmla="*/ 2995 w 10000"/>
                <a:gd name="connsiteY547" fmla="*/ 9696 h 10000"/>
                <a:gd name="connsiteX548" fmla="*/ 3017 w 10000"/>
                <a:gd name="connsiteY548" fmla="*/ 9716 h 10000"/>
                <a:gd name="connsiteX549" fmla="*/ 3040 w 10000"/>
                <a:gd name="connsiteY549" fmla="*/ 9743 h 10000"/>
                <a:gd name="connsiteX550" fmla="*/ 3073 w 10000"/>
                <a:gd name="connsiteY550" fmla="*/ 9764 h 10000"/>
                <a:gd name="connsiteX551" fmla="*/ 3106 w 10000"/>
                <a:gd name="connsiteY551" fmla="*/ 9784 h 10000"/>
                <a:gd name="connsiteX552" fmla="*/ 3128 w 10000"/>
                <a:gd name="connsiteY552" fmla="*/ 9797 h 10000"/>
                <a:gd name="connsiteX553" fmla="*/ 3171 w 10000"/>
                <a:gd name="connsiteY553" fmla="*/ 9818 h 10000"/>
                <a:gd name="connsiteX554" fmla="*/ 3204 w 10000"/>
                <a:gd name="connsiteY554" fmla="*/ 9838 h 10000"/>
                <a:gd name="connsiteX555" fmla="*/ 3248 w 10000"/>
                <a:gd name="connsiteY555" fmla="*/ 9845 h 10000"/>
                <a:gd name="connsiteX556" fmla="*/ 3282 w 10000"/>
                <a:gd name="connsiteY556" fmla="*/ 9865 h 10000"/>
                <a:gd name="connsiteX557" fmla="*/ 3315 w 10000"/>
                <a:gd name="connsiteY557" fmla="*/ 9865 h 10000"/>
                <a:gd name="connsiteX558" fmla="*/ 3326 w 10000"/>
                <a:gd name="connsiteY558" fmla="*/ 9872 h 10000"/>
                <a:gd name="connsiteX559" fmla="*/ 3338 w 10000"/>
                <a:gd name="connsiteY559" fmla="*/ 9872 h 10000"/>
                <a:gd name="connsiteX560" fmla="*/ 3359 w 10000"/>
                <a:gd name="connsiteY560" fmla="*/ 9872 h 10000"/>
                <a:gd name="connsiteX561" fmla="*/ 3371 w 10000"/>
                <a:gd name="connsiteY561" fmla="*/ 9872 h 10000"/>
                <a:gd name="connsiteX562" fmla="*/ 3382 w 10000"/>
                <a:gd name="connsiteY562" fmla="*/ 9872 h 10000"/>
                <a:gd name="connsiteX563" fmla="*/ 3404 w 10000"/>
                <a:gd name="connsiteY563" fmla="*/ 9872 h 10000"/>
                <a:gd name="connsiteX564" fmla="*/ 3415 w 10000"/>
                <a:gd name="connsiteY564" fmla="*/ 9872 h 10000"/>
                <a:gd name="connsiteX565" fmla="*/ 3448 w 10000"/>
                <a:gd name="connsiteY565" fmla="*/ 9892 h 10000"/>
                <a:gd name="connsiteX566" fmla="*/ 3469 w 10000"/>
                <a:gd name="connsiteY566" fmla="*/ 9899 h 10000"/>
                <a:gd name="connsiteX567" fmla="*/ 3502 w 10000"/>
                <a:gd name="connsiteY567" fmla="*/ 9905 h 10000"/>
                <a:gd name="connsiteX568" fmla="*/ 3536 w 10000"/>
                <a:gd name="connsiteY568" fmla="*/ 9905 h 10000"/>
                <a:gd name="connsiteX569" fmla="*/ 3580 w 10000"/>
                <a:gd name="connsiteY569" fmla="*/ 9905 h 10000"/>
                <a:gd name="connsiteX570" fmla="*/ 3613 w 10000"/>
                <a:gd name="connsiteY570" fmla="*/ 9919 h 10000"/>
                <a:gd name="connsiteX571" fmla="*/ 3657 w 10000"/>
                <a:gd name="connsiteY571" fmla="*/ 9926 h 10000"/>
                <a:gd name="connsiteX572" fmla="*/ 3669 w 10000"/>
                <a:gd name="connsiteY572" fmla="*/ 9946 h 10000"/>
                <a:gd name="connsiteX573" fmla="*/ 3746 w 10000"/>
                <a:gd name="connsiteY573" fmla="*/ 9953 h 10000"/>
                <a:gd name="connsiteX574" fmla="*/ 3801 w 10000"/>
                <a:gd name="connsiteY574" fmla="*/ 9966 h 10000"/>
                <a:gd name="connsiteX575" fmla="*/ 3878 w 10000"/>
                <a:gd name="connsiteY575" fmla="*/ 9973 h 10000"/>
                <a:gd name="connsiteX576" fmla="*/ 3934 w 10000"/>
                <a:gd name="connsiteY576" fmla="*/ 9973 h 10000"/>
                <a:gd name="connsiteX577" fmla="*/ 4012 w 10000"/>
                <a:gd name="connsiteY577" fmla="*/ 9980 h 10000"/>
                <a:gd name="connsiteX578" fmla="*/ 4089 w 10000"/>
                <a:gd name="connsiteY578" fmla="*/ 9993 h 10000"/>
                <a:gd name="connsiteX579" fmla="*/ 4144 w 10000"/>
                <a:gd name="connsiteY579" fmla="*/ 9993 h 10000"/>
                <a:gd name="connsiteX580" fmla="*/ 4221 w 10000"/>
                <a:gd name="connsiteY58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879 w 10000"/>
                <a:gd name="connsiteY454" fmla="*/ 3727 h 10000"/>
                <a:gd name="connsiteX455" fmla="*/ 1846 w 10000"/>
                <a:gd name="connsiteY455" fmla="*/ 3700 h 10000"/>
                <a:gd name="connsiteX456" fmla="*/ 1216 w 10000"/>
                <a:gd name="connsiteY456" fmla="*/ 3734 h 10000"/>
                <a:gd name="connsiteX457" fmla="*/ 1216 w 10000"/>
                <a:gd name="connsiteY457" fmla="*/ 3754 h 10000"/>
                <a:gd name="connsiteX458" fmla="*/ 1194 w 10000"/>
                <a:gd name="connsiteY458" fmla="*/ 3747 h 10000"/>
                <a:gd name="connsiteX459" fmla="*/ 1150 w 10000"/>
                <a:gd name="connsiteY459" fmla="*/ 3747 h 10000"/>
                <a:gd name="connsiteX460" fmla="*/ 1106 w 10000"/>
                <a:gd name="connsiteY460" fmla="*/ 3734 h 10000"/>
                <a:gd name="connsiteX461" fmla="*/ 1072 w 10000"/>
                <a:gd name="connsiteY461" fmla="*/ 3734 h 10000"/>
                <a:gd name="connsiteX462" fmla="*/ 1028 w 10000"/>
                <a:gd name="connsiteY462" fmla="*/ 3734 h 10000"/>
                <a:gd name="connsiteX463" fmla="*/ 983 w 10000"/>
                <a:gd name="connsiteY463" fmla="*/ 3734 h 10000"/>
                <a:gd name="connsiteX464" fmla="*/ 939 w 10000"/>
                <a:gd name="connsiteY464" fmla="*/ 3754 h 10000"/>
                <a:gd name="connsiteX465" fmla="*/ 895 w 10000"/>
                <a:gd name="connsiteY465" fmla="*/ 3761 h 10000"/>
                <a:gd name="connsiteX466" fmla="*/ 895 w 10000"/>
                <a:gd name="connsiteY466" fmla="*/ 3781 h 10000"/>
                <a:gd name="connsiteX467" fmla="*/ 873 w 10000"/>
                <a:gd name="connsiteY467" fmla="*/ 3788 h 10000"/>
                <a:gd name="connsiteX468" fmla="*/ 873 w 10000"/>
                <a:gd name="connsiteY468" fmla="*/ 3808 h 10000"/>
                <a:gd name="connsiteX469" fmla="*/ 873 w 10000"/>
                <a:gd name="connsiteY469" fmla="*/ 3815 h 10000"/>
                <a:gd name="connsiteX470" fmla="*/ 895 w 10000"/>
                <a:gd name="connsiteY470" fmla="*/ 3835 h 10000"/>
                <a:gd name="connsiteX471" fmla="*/ 895 w 10000"/>
                <a:gd name="connsiteY471" fmla="*/ 3856 h 10000"/>
                <a:gd name="connsiteX472" fmla="*/ 895 w 10000"/>
                <a:gd name="connsiteY472" fmla="*/ 3862 h 10000"/>
                <a:gd name="connsiteX473" fmla="*/ 873 w 10000"/>
                <a:gd name="connsiteY473" fmla="*/ 3883 h 10000"/>
                <a:gd name="connsiteX474" fmla="*/ 829 w 10000"/>
                <a:gd name="connsiteY474" fmla="*/ 3889 h 10000"/>
                <a:gd name="connsiteX475" fmla="*/ 774 w 10000"/>
                <a:gd name="connsiteY475" fmla="*/ 3903 h 10000"/>
                <a:gd name="connsiteX476" fmla="*/ 730 w 10000"/>
                <a:gd name="connsiteY476" fmla="*/ 3916 h 10000"/>
                <a:gd name="connsiteX477" fmla="*/ 674 w 10000"/>
                <a:gd name="connsiteY477" fmla="*/ 3937 h 10000"/>
                <a:gd name="connsiteX478" fmla="*/ 620 w 10000"/>
                <a:gd name="connsiteY478" fmla="*/ 3957 h 10000"/>
                <a:gd name="connsiteX479" fmla="*/ 597 w 10000"/>
                <a:gd name="connsiteY479" fmla="*/ 3984 h 10000"/>
                <a:gd name="connsiteX480" fmla="*/ 563 w 10000"/>
                <a:gd name="connsiteY480" fmla="*/ 4018 h 10000"/>
                <a:gd name="connsiteX481" fmla="*/ 530 w 10000"/>
                <a:gd name="connsiteY481" fmla="*/ 4065 h 10000"/>
                <a:gd name="connsiteX482" fmla="*/ 553 w 10000"/>
                <a:gd name="connsiteY482" fmla="*/ 4092 h 10000"/>
                <a:gd name="connsiteX483" fmla="*/ 553 w 10000"/>
                <a:gd name="connsiteY483" fmla="*/ 4119 h 10000"/>
                <a:gd name="connsiteX484" fmla="*/ 563 w 10000"/>
                <a:gd name="connsiteY484" fmla="*/ 4146 h 10000"/>
                <a:gd name="connsiteX485" fmla="*/ 574 w 10000"/>
                <a:gd name="connsiteY485" fmla="*/ 4166 h 10000"/>
                <a:gd name="connsiteX486" fmla="*/ 2486 w 10000"/>
                <a:gd name="connsiteY486" fmla="*/ 6556 h 10000"/>
                <a:gd name="connsiteX487" fmla="*/ 2608 w 10000"/>
                <a:gd name="connsiteY487" fmla="*/ 6563 h 10000"/>
                <a:gd name="connsiteX488" fmla="*/ 2740 w 10000"/>
                <a:gd name="connsiteY488" fmla="*/ 6570 h 10000"/>
                <a:gd name="connsiteX489" fmla="*/ 2862 w 10000"/>
                <a:gd name="connsiteY489" fmla="*/ 6570 h 10000"/>
                <a:gd name="connsiteX490" fmla="*/ 2984 w 10000"/>
                <a:gd name="connsiteY490" fmla="*/ 6563 h 10000"/>
                <a:gd name="connsiteX491" fmla="*/ 2984 w 10000"/>
                <a:gd name="connsiteY491" fmla="*/ 6590 h 10000"/>
                <a:gd name="connsiteX492" fmla="*/ 2961 w 10000"/>
                <a:gd name="connsiteY492" fmla="*/ 6624 h 10000"/>
                <a:gd name="connsiteX493" fmla="*/ 2961 w 10000"/>
                <a:gd name="connsiteY493" fmla="*/ 6651 h 10000"/>
                <a:gd name="connsiteX494" fmla="*/ 2961 w 10000"/>
                <a:gd name="connsiteY494" fmla="*/ 6678 h 10000"/>
                <a:gd name="connsiteX495" fmla="*/ 2949 w 10000"/>
                <a:gd name="connsiteY495" fmla="*/ 6712 h 10000"/>
                <a:gd name="connsiteX496" fmla="*/ 2949 w 10000"/>
                <a:gd name="connsiteY496" fmla="*/ 6739 h 10000"/>
                <a:gd name="connsiteX497" fmla="*/ 2939 w 10000"/>
                <a:gd name="connsiteY497" fmla="*/ 6766 h 10000"/>
                <a:gd name="connsiteX498" fmla="*/ 2939 w 10000"/>
                <a:gd name="connsiteY498" fmla="*/ 6793 h 10000"/>
                <a:gd name="connsiteX499" fmla="*/ 2906 w 10000"/>
                <a:gd name="connsiteY499" fmla="*/ 6989 h 10000"/>
                <a:gd name="connsiteX500" fmla="*/ 2906 w 10000"/>
                <a:gd name="connsiteY500" fmla="*/ 7184 h 10000"/>
                <a:gd name="connsiteX501" fmla="*/ 2916 w 10000"/>
                <a:gd name="connsiteY501" fmla="*/ 7380 h 10000"/>
                <a:gd name="connsiteX502" fmla="*/ 2949 w 10000"/>
                <a:gd name="connsiteY502" fmla="*/ 7576 h 10000"/>
                <a:gd name="connsiteX503" fmla="*/ 2995 w 10000"/>
                <a:gd name="connsiteY503" fmla="*/ 7765 h 10000"/>
                <a:gd name="connsiteX504" fmla="*/ 3061 w 10000"/>
                <a:gd name="connsiteY504" fmla="*/ 7968 h 10000"/>
                <a:gd name="connsiteX505" fmla="*/ 3128 w 10000"/>
                <a:gd name="connsiteY505" fmla="*/ 8157 h 10000"/>
                <a:gd name="connsiteX506" fmla="*/ 3204 w 10000"/>
                <a:gd name="connsiteY506" fmla="*/ 8339 h 10000"/>
                <a:gd name="connsiteX507" fmla="*/ 3502 w 10000"/>
                <a:gd name="connsiteY507" fmla="*/ 8852 h 10000"/>
                <a:gd name="connsiteX508" fmla="*/ 3073 w 10000"/>
                <a:gd name="connsiteY508" fmla="*/ 8832 h 10000"/>
                <a:gd name="connsiteX509" fmla="*/ 2619 w 10000"/>
                <a:gd name="connsiteY509" fmla="*/ 8832 h 10000"/>
                <a:gd name="connsiteX510" fmla="*/ 2399 w 10000"/>
                <a:gd name="connsiteY510" fmla="*/ 8832 h 10000"/>
                <a:gd name="connsiteX511" fmla="*/ 2178 w 10000"/>
                <a:gd name="connsiteY511" fmla="*/ 8845 h 10000"/>
                <a:gd name="connsiteX512" fmla="*/ 1956 w 10000"/>
                <a:gd name="connsiteY512" fmla="*/ 8859 h 10000"/>
                <a:gd name="connsiteX513" fmla="*/ 1723 w 10000"/>
                <a:gd name="connsiteY513" fmla="*/ 8879 h 10000"/>
                <a:gd name="connsiteX514" fmla="*/ 1514 w 10000"/>
                <a:gd name="connsiteY514" fmla="*/ 8906 h 10000"/>
                <a:gd name="connsiteX515" fmla="*/ 1293 w 10000"/>
                <a:gd name="connsiteY515" fmla="*/ 8933 h 10000"/>
                <a:gd name="connsiteX516" fmla="*/ 1083 w 10000"/>
                <a:gd name="connsiteY516" fmla="*/ 8967 h 10000"/>
                <a:gd name="connsiteX517" fmla="*/ 873 w 10000"/>
                <a:gd name="connsiteY517" fmla="*/ 9014 h 10000"/>
                <a:gd name="connsiteX518" fmla="*/ 685 w 10000"/>
                <a:gd name="connsiteY518" fmla="*/ 9068 h 10000"/>
                <a:gd name="connsiteX519" fmla="*/ 486 w 10000"/>
                <a:gd name="connsiteY519" fmla="*/ 9136 h 10000"/>
                <a:gd name="connsiteX520" fmla="*/ 299 w 10000"/>
                <a:gd name="connsiteY520" fmla="*/ 9196 h 10000"/>
                <a:gd name="connsiteX521" fmla="*/ 122 w 10000"/>
                <a:gd name="connsiteY521" fmla="*/ 9278 h 10000"/>
                <a:gd name="connsiteX522" fmla="*/ 87 w 10000"/>
                <a:gd name="connsiteY522" fmla="*/ 9305 h 10000"/>
                <a:gd name="connsiteX523" fmla="*/ 66 w 10000"/>
                <a:gd name="connsiteY523" fmla="*/ 9332 h 10000"/>
                <a:gd name="connsiteX524" fmla="*/ 44 w 10000"/>
                <a:gd name="connsiteY524" fmla="*/ 9359 h 10000"/>
                <a:gd name="connsiteX525" fmla="*/ 22 w 10000"/>
                <a:gd name="connsiteY525" fmla="*/ 9392 h 10000"/>
                <a:gd name="connsiteX526" fmla="*/ 11 w 10000"/>
                <a:gd name="connsiteY526" fmla="*/ 9419 h 10000"/>
                <a:gd name="connsiteX527" fmla="*/ 0 w 10000"/>
                <a:gd name="connsiteY527" fmla="*/ 9446 h 10000"/>
                <a:gd name="connsiteX528" fmla="*/ 0 w 10000"/>
                <a:gd name="connsiteY528" fmla="*/ 9473 h 10000"/>
                <a:gd name="connsiteX529" fmla="*/ 0 w 10000"/>
                <a:gd name="connsiteY529" fmla="*/ 9500 h 10000"/>
                <a:gd name="connsiteX530" fmla="*/ 178 w 10000"/>
                <a:gd name="connsiteY530" fmla="*/ 9534 h 10000"/>
                <a:gd name="connsiteX531" fmla="*/ 355 w 10000"/>
                <a:gd name="connsiteY531" fmla="*/ 9554 h 10000"/>
                <a:gd name="connsiteX532" fmla="*/ 530 w 10000"/>
                <a:gd name="connsiteY532" fmla="*/ 9581 h 10000"/>
                <a:gd name="connsiteX533" fmla="*/ 718 w 10000"/>
                <a:gd name="connsiteY533" fmla="*/ 9588 h 10000"/>
                <a:gd name="connsiteX534" fmla="*/ 1083 w 10000"/>
                <a:gd name="connsiteY534" fmla="*/ 9602 h 10000"/>
                <a:gd name="connsiteX535" fmla="*/ 1459 w 10000"/>
                <a:gd name="connsiteY535" fmla="*/ 9588 h 10000"/>
                <a:gd name="connsiteX536" fmla="*/ 1834 w 10000"/>
                <a:gd name="connsiteY536" fmla="*/ 9575 h 10000"/>
                <a:gd name="connsiteX537" fmla="*/ 2210 w 10000"/>
                <a:gd name="connsiteY537" fmla="*/ 9561 h 10000"/>
                <a:gd name="connsiteX538" fmla="*/ 2575 w 10000"/>
                <a:gd name="connsiteY538" fmla="*/ 9554 h 10000"/>
                <a:gd name="connsiteX539" fmla="*/ 2949 w 10000"/>
                <a:gd name="connsiteY539" fmla="*/ 9561 h 10000"/>
                <a:gd name="connsiteX540" fmla="*/ 2949 w 10000"/>
                <a:gd name="connsiteY540" fmla="*/ 9581 h 10000"/>
                <a:gd name="connsiteX541" fmla="*/ 2961 w 10000"/>
                <a:gd name="connsiteY541" fmla="*/ 9602 h 10000"/>
                <a:gd name="connsiteX542" fmla="*/ 2961 w 10000"/>
                <a:gd name="connsiteY542" fmla="*/ 9615 h 10000"/>
                <a:gd name="connsiteX543" fmla="*/ 2961 w 10000"/>
                <a:gd name="connsiteY543" fmla="*/ 9635 h 10000"/>
                <a:gd name="connsiteX544" fmla="*/ 2984 w 10000"/>
                <a:gd name="connsiteY544" fmla="*/ 9662 h 10000"/>
                <a:gd name="connsiteX545" fmla="*/ 2995 w 10000"/>
                <a:gd name="connsiteY545" fmla="*/ 9683 h 10000"/>
                <a:gd name="connsiteX546" fmla="*/ 2995 w 10000"/>
                <a:gd name="connsiteY546" fmla="*/ 9696 h 10000"/>
                <a:gd name="connsiteX547" fmla="*/ 3017 w 10000"/>
                <a:gd name="connsiteY547" fmla="*/ 9716 h 10000"/>
                <a:gd name="connsiteX548" fmla="*/ 3040 w 10000"/>
                <a:gd name="connsiteY548" fmla="*/ 9743 h 10000"/>
                <a:gd name="connsiteX549" fmla="*/ 3073 w 10000"/>
                <a:gd name="connsiteY549" fmla="*/ 9764 h 10000"/>
                <a:gd name="connsiteX550" fmla="*/ 3106 w 10000"/>
                <a:gd name="connsiteY550" fmla="*/ 9784 h 10000"/>
                <a:gd name="connsiteX551" fmla="*/ 3128 w 10000"/>
                <a:gd name="connsiteY551" fmla="*/ 9797 h 10000"/>
                <a:gd name="connsiteX552" fmla="*/ 3171 w 10000"/>
                <a:gd name="connsiteY552" fmla="*/ 9818 h 10000"/>
                <a:gd name="connsiteX553" fmla="*/ 3204 w 10000"/>
                <a:gd name="connsiteY553" fmla="*/ 9838 h 10000"/>
                <a:gd name="connsiteX554" fmla="*/ 3248 w 10000"/>
                <a:gd name="connsiteY554" fmla="*/ 9845 h 10000"/>
                <a:gd name="connsiteX555" fmla="*/ 3282 w 10000"/>
                <a:gd name="connsiteY555" fmla="*/ 9865 h 10000"/>
                <a:gd name="connsiteX556" fmla="*/ 3315 w 10000"/>
                <a:gd name="connsiteY556" fmla="*/ 9865 h 10000"/>
                <a:gd name="connsiteX557" fmla="*/ 3326 w 10000"/>
                <a:gd name="connsiteY557" fmla="*/ 9872 h 10000"/>
                <a:gd name="connsiteX558" fmla="*/ 3338 w 10000"/>
                <a:gd name="connsiteY558" fmla="*/ 9872 h 10000"/>
                <a:gd name="connsiteX559" fmla="*/ 3359 w 10000"/>
                <a:gd name="connsiteY559" fmla="*/ 9872 h 10000"/>
                <a:gd name="connsiteX560" fmla="*/ 3371 w 10000"/>
                <a:gd name="connsiteY560" fmla="*/ 9872 h 10000"/>
                <a:gd name="connsiteX561" fmla="*/ 3382 w 10000"/>
                <a:gd name="connsiteY561" fmla="*/ 9872 h 10000"/>
                <a:gd name="connsiteX562" fmla="*/ 3404 w 10000"/>
                <a:gd name="connsiteY562" fmla="*/ 9872 h 10000"/>
                <a:gd name="connsiteX563" fmla="*/ 3415 w 10000"/>
                <a:gd name="connsiteY563" fmla="*/ 9872 h 10000"/>
                <a:gd name="connsiteX564" fmla="*/ 3448 w 10000"/>
                <a:gd name="connsiteY564" fmla="*/ 9892 h 10000"/>
                <a:gd name="connsiteX565" fmla="*/ 3469 w 10000"/>
                <a:gd name="connsiteY565" fmla="*/ 9899 h 10000"/>
                <a:gd name="connsiteX566" fmla="*/ 3502 w 10000"/>
                <a:gd name="connsiteY566" fmla="*/ 9905 h 10000"/>
                <a:gd name="connsiteX567" fmla="*/ 3536 w 10000"/>
                <a:gd name="connsiteY567" fmla="*/ 9905 h 10000"/>
                <a:gd name="connsiteX568" fmla="*/ 3580 w 10000"/>
                <a:gd name="connsiteY568" fmla="*/ 9905 h 10000"/>
                <a:gd name="connsiteX569" fmla="*/ 3613 w 10000"/>
                <a:gd name="connsiteY569" fmla="*/ 9919 h 10000"/>
                <a:gd name="connsiteX570" fmla="*/ 3657 w 10000"/>
                <a:gd name="connsiteY570" fmla="*/ 9926 h 10000"/>
                <a:gd name="connsiteX571" fmla="*/ 3669 w 10000"/>
                <a:gd name="connsiteY571" fmla="*/ 9946 h 10000"/>
                <a:gd name="connsiteX572" fmla="*/ 3746 w 10000"/>
                <a:gd name="connsiteY572" fmla="*/ 9953 h 10000"/>
                <a:gd name="connsiteX573" fmla="*/ 3801 w 10000"/>
                <a:gd name="connsiteY573" fmla="*/ 9966 h 10000"/>
                <a:gd name="connsiteX574" fmla="*/ 3878 w 10000"/>
                <a:gd name="connsiteY574" fmla="*/ 9973 h 10000"/>
                <a:gd name="connsiteX575" fmla="*/ 3934 w 10000"/>
                <a:gd name="connsiteY575" fmla="*/ 9973 h 10000"/>
                <a:gd name="connsiteX576" fmla="*/ 4012 w 10000"/>
                <a:gd name="connsiteY576" fmla="*/ 9980 h 10000"/>
                <a:gd name="connsiteX577" fmla="*/ 4089 w 10000"/>
                <a:gd name="connsiteY577" fmla="*/ 9993 h 10000"/>
                <a:gd name="connsiteX578" fmla="*/ 4144 w 10000"/>
                <a:gd name="connsiteY578" fmla="*/ 9993 h 10000"/>
                <a:gd name="connsiteX579" fmla="*/ 4221 w 10000"/>
                <a:gd name="connsiteY57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879 w 10000"/>
                <a:gd name="connsiteY453" fmla="*/ 3727 h 10000"/>
                <a:gd name="connsiteX454" fmla="*/ 1846 w 10000"/>
                <a:gd name="connsiteY454" fmla="*/ 3700 h 10000"/>
                <a:gd name="connsiteX455" fmla="*/ 1216 w 10000"/>
                <a:gd name="connsiteY455" fmla="*/ 3734 h 10000"/>
                <a:gd name="connsiteX456" fmla="*/ 1216 w 10000"/>
                <a:gd name="connsiteY456" fmla="*/ 3754 h 10000"/>
                <a:gd name="connsiteX457" fmla="*/ 1194 w 10000"/>
                <a:gd name="connsiteY457" fmla="*/ 3747 h 10000"/>
                <a:gd name="connsiteX458" fmla="*/ 1150 w 10000"/>
                <a:gd name="connsiteY458" fmla="*/ 3747 h 10000"/>
                <a:gd name="connsiteX459" fmla="*/ 1106 w 10000"/>
                <a:gd name="connsiteY459" fmla="*/ 3734 h 10000"/>
                <a:gd name="connsiteX460" fmla="*/ 1072 w 10000"/>
                <a:gd name="connsiteY460" fmla="*/ 3734 h 10000"/>
                <a:gd name="connsiteX461" fmla="*/ 1028 w 10000"/>
                <a:gd name="connsiteY461" fmla="*/ 3734 h 10000"/>
                <a:gd name="connsiteX462" fmla="*/ 983 w 10000"/>
                <a:gd name="connsiteY462" fmla="*/ 3734 h 10000"/>
                <a:gd name="connsiteX463" fmla="*/ 939 w 10000"/>
                <a:gd name="connsiteY463" fmla="*/ 3754 h 10000"/>
                <a:gd name="connsiteX464" fmla="*/ 895 w 10000"/>
                <a:gd name="connsiteY464" fmla="*/ 3761 h 10000"/>
                <a:gd name="connsiteX465" fmla="*/ 895 w 10000"/>
                <a:gd name="connsiteY465" fmla="*/ 3781 h 10000"/>
                <a:gd name="connsiteX466" fmla="*/ 873 w 10000"/>
                <a:gd name="connsiteY466" fmla="*/ 3788 h 10000"/>
                <a:gd name="connsiteX467" fmla="*/ 873 w 10000"/>
                <a:gd name="connsiteY467" fmla="*/ 3808 h 10000"/>
                <a:gd name="connsiteX468" fmla="*/ 873 w 10000"/>
                <a:gd name="connsiteY468" fmla="*/ 3815 h 10000"/>
                <a:gd name="connsiteX469" fmla="*/ 895 w 10000"/>
                <a:gd name="connsiteY469" fmla="*/ 3835 h 10000"/>
                <a:gd name="connsiteX470" fmla="*/ 895 w 10000"/>
                <a:gd name="connsiteY470" fmla="*/ 3856 h 10000"/>
                <a:gd name="connsiteX471" fmla="*/ 895 w 10000"/>
                <a:gd name="connsiteY471" fmla="*/ 3862 h 10000"/>
                <a:gd name="connsiteX472" fmla="*/ 873 w 10000"/>
                <a:gd name="connsiteY472" fmla="*/ 3883 h 10000"/>
                <a:gd name="connsiteX473" fmla="*/ 829 w 10000"/>
                <a:gd name="connsiteY473" fmla="*/ 3889 h 10000"/>
                <a:gd name="connsiteX474" fmla="*/ 774 w 10000"/>
                <a:gd name="connsiteY474" fmla="*/ 3903 h 10000"/>
                <a:gd name="connsiteX475" fmla="*/ 730 w 10000"/>
                <a:gd name="connsiteY475" fmla="*/ 3916 h 10000"/>
                <a:gd name="connsiteX476" fmla="*/ 674 w 10000"/>
                <a:gd name="connsiteY476" fmla="*/ 3937 h 10000"/>
                <a:gd name="connsiteX477" fmla="*/ 620 w 10000"/>
                <a:gd name="connsiteY477" fmla="*/ 3957 h 10000"/>
                <a:gd name="connsiteX478" fmla="*/ 597 w 10000"/>
                <a:gd name="connsiteY478" fmla="*/ 3984 h 10000"/>
                <a:gd name="connsiteX479" fmla="*/ 563 w 10000"/>
                <a:gd name="connsiteY479" fmla="*/ 4018 h 10000"/>
                <a:gd name="connsiteX480" fmla="*/ 530 w 10000"/>
                <a:gd name="connsiteY480" fmla="*/ 4065 h 10000"/>
                <a:gd name="connsiteX481" fmla="*/ 553 w 10000"/>
                <a:gd name="connsiteY481" fmla="*/ 4092 h 10000"/>
                <a:gd name="connsiteX482" fmla="*/ 553 w 10000"/>
                <a:gd name="connsiteY482" fmla="*/ 4119 h 10000"/>
                <a:gd name="connsiteX483" fmla="*/ 563 w 10000"/>
                <a:gd name="connsiteY483" fmla="*/ 4146 h 10000"/>
                <a:gd name="connsiteX484" fmla="*/ 574 w 10000"/>
                <a:gd name="connsiteY484" fmla="*/ 4166 h 10000"/>
                <a:gd name="connsiteX485" fmla="*/ 2486 w 10000"/>
                <a:gd name="connsiteY485" fmla="*/ 6556 h 10000"/>
                <a:gd name="connsiteX486" fmla="*/ 2608 w 10000"/>
                <a:gd name="connsiteY486" fmla="*/ 6563 h 10000"/>
                <a:gd name="connsiteX487" fmla="*/ 2740 w 10000"/>
                <a:gd name="connsiteY487" fmla="*/ 6570 h 10000"/>
                <a:gd name="connsiteX488" fmla="*/ 2862 w 10000"/>
                <a:gd name="connsiteY488" fmla="*/ 6570 h 10000"/>
                <a:gd name="connsiteX489" fmla="*/ 2984 w 10000"/>
                <a:gd name="connsiteY489" fmla="*/ 6563 h 10000"/>
                <a:gd name="connsiteX490" fmla="*/ 2984 w 10000"/>
                <a:gd name="connsiteY490" fmla="*/ 6590 h 10000"/>
                <a:gd name="connsiteX491" fmla="*/ 2961 w 10000"/>
                <a:gd name="connsiteY491" fmla="*/ 6624 h 10000"/>
                <a:gd name="connsiteX492" fmla="*/ 2961 w 10000"/>
                <a:gd name="connsiteY492" fmla="*/ 6651 h 10000"/>
                <a:gd name="connsiteX493" fmla="*/ 2961 w 10000"/>
                <a:gd name="connsiteY493" fmla="*/ 6678 h 10000"/>
                <a:gd name="connsiteX494" fmla="*/ 2949 w 10000"/>
                <a:gd name="connsiteY494" fmla="*/ 6712 h 10000"/>
                <a:gd name="connsiteX495" fmla="*/ 2949 w 10000"/>
                <a:gd name="connsiteY495" fmla="*/ 6739 h 10000"/>
                <a:gd name="connsiteX496" fmla="*/ 2939 w 10000"/>
                <a:gd name="connsiteY496" fmla="*/ 6766 h 10000"/>
                <a:gd name="connsiteX497" fmla="*/ 2939 w 10000"/>
                <a:gd name="connsiteY497" fmla="*/ 6793 h 10000"/>
                <a:gd name="connsiteX498" fmla="*/ 2906 w 10000"/>
                <a:gd name="connsiteY498" fmla="*/ 6989 h 10000"/>
                <a:gd name="connsiteX499" fmla="*/ 2906 w 10000"/>
                <a:gd name="connsiteY499" fmla="*/ 7184 h 10000"/>
                <a:gd name="connsiteX500" fmla="*/ 2916 w 10000"/>
                <a:gd name="connsiteY500" fmla="*/ 7380 h 10000"/>
                <a:gd name="connsiteX501" fmla="*/ 2949 w 10000"/>
                <a:gd name="connsiteY501" fmla="*/ 7576 h 10000"/>
                <a:gd name="connsiteX502" fmla="*/ 2995 w 10000"/>
                <a:gd name="connsiteY502" fmla="*/ 7765 h 10000"/>
                <a:gd name="connsiteX503" fmla="*/ 3061 w 10000"/>
                <a:gd name="connsiteY503" fmla="*/ 7968 h 10000"/>
                <a:gd name="connsiteX504" fmla="*/ 3128 w 10000"/>
                <a:gd name="connsiteY504" fmla="*/ 8157 h 10000"/>
                <a:gd name="connsiteX505" fmla="*/ 3204 w 10000"/>
                <a:gd name="connsiteY505" fmla="*/ 8339 h 10000"/>
                <a:gd name="connsiteX506" fmla="*/ 3502 w 10000"/>
                <a:gd name="connsiteY506" fmla="*/ 8852 h 10000"/>
                <a:gd name="connsiteX507" fmla="*/ 3073 w 10000"/>
                <a:gd name="connsiteY507" fmla="*/ 8832 h 10000"/>
                <a:gd name="connsiteX508" fmla="*/ 2619 w 10000"/>
                <a:gd name="connsiteY508" fmla="*/ 8832 h 10000"/>
                <a:gd name="connsiteX509" fmla="*/ 2399 w 10000"/>
                <a:gd name="connsiteY509" fmla="*/ 8832 h 10000"/>
                <a:gd name="connsiteX510" fmla="*/ 2178 w 10000"/>
                <a:gd name="connsiteY510" fmla="*/ 8845 h 10000"/>
                <a:gd name="connsiteX511" fmla="*/ 1956 w 10000"/>
                <a:gd name="connsiteY511" fmla="*/ 8859 h 10000"/>
                <a:gd name="connsiteX512" fmla="*/ 1723 w 10000"/>
                <a:gd name="connsiteY512" fmla="*/ 8879 h 10000"/>
                <a:gd name="connsiteX513" fmla="*/ 1514 w 10000"/>
                <a:gd name="connsiteY513" fmla="*/ 8906 h 10000"/>
                <a:gd name="connsiteX514" fmla="*/ 1293 w 10000"/>
                <a:gd name="connsiteY514" fmla="*/ 8933 h 10000"/>
                <a:gd name="connsiteX515" fmla="*/ 1083 w 10000"/>
                <a:gd name="connsiteY515" fmla="*/ 8967 h 10000"/>
                <a:gd name="connsiteX516" fmla="*/ 873 w 10000"/>
                <a:gd name="connsiteY516" fmla="*/ 9014 h 10000"/>
                <a:gd name="connsiteX517" fmla="*/ 685 w 10000"/>
                <a:gd name="connsiteY517" fmla="*/ 9068 h 10000"/>
                <a:gd name="connsiteX518" fmla="*/ 486 w 10000"/>
                <a:gd name="connsiteY518" fmla="*/ 9136 h 10000"/>
                <a:gd name="connsiteX519" fmla="*/ 299 w 10000"/>
                <a:gd name="connsiteY519" fmla="*/ 9196 h 10000"/>
                <a:gd name="connsiteX520" fmla="*/ 122 w 10000"/>
                <a:gd name="connsiteY520" fmla="*/ 9278 h 10000"/>
                <a:gd name="connsiteX521" fmla="*/ 87 w 10000"/>
                <a:gd name="connsiteY521" fmla="*/ 9305 h 10000"/>
                <a:gd name="connsiteX522" fmla="*/ 66 w 10000"/>
                <a:gd name="connsiteY522" fmla="*/ 9332 h 10000"/>
                <a:gd name="connsiteX523" fmla="*/ 44 w 10000"/>
                <a:gd name="connsiteY523" fmla="*/ 9359 h 10000"/>
                <a:gd name="connsiteX524" fmla="*/ 22 w 10000"/>
                <a:gd name="connsiteY524" fmla="*/ 9392 h 10000"/>
                <a:gd name="connsiteX525" fmla="*/ 11 w 10000"/>
                <a:gd name="connsiteY525" fmla="*/ 9419 h 10000"/>
                <a:gd name="connsiteX526" fmla="*/ 0 w 10000"/>
                <a:gd name="connsiteY526" fmla="*/ 9446 h 10000"/>
                <a:gd name="connsiteX527" fmla="*/ 0 w 10000"/>
                <a:gd name="connsiteY527" fmla="*/ 9473 h 10000"/>
                <a:gd name="connsiteX528" fmla="*/ 0 w 10000"/>
                <a:gd name="connsiteY528" fmla="*/ 9500 h 10000"/>
                <a:gd name="connsiteX529" fmla="*/ 178 w 10000"/>
                <a:gd name="connsiteY529" fmla="*/ 9534 h 10000"/>
                <a:gd name="connsiteX530" fmla="*/ 355 w 10000"/>
                <a:gd name="connsiteY530" fmla="*/ 9554 h 10000"/>
                <a:gd name="connsiteX531" fmla="*/ 530 w 10000"/>
                <a:gd name="connsiteY531" fmla="*/ 9581 h 10000"/>
                <a:gd name="connsiteX532" fmla="*/ 718 w 10000"/>
                <a:gd name="connsiteY532" fmla="*/ 9588 h 10000"/>
                <a:gd name="connsiteX533" fmla="*/ 1083 w 10000"/>
                <a:gd name="connsiteY533" fmla="*/ 9602 h 10000"/>
                <a:gd name="connsiteX534" fmla="*/ 1459 w 10000"/>
                <a:gd name="connsiteY534" fmla="*/ 9588 h 10000"/>
                <a:gd name="connsiteX535" fmla="*/ 1834 w 10000"/>
                <a:gd name="connsiteY535" fmla="*/ 9575 h 10000"/>
                <a:gd name="connsiteX536" fmla="*/ 2210 w 10000"/>
                <a:gd name="connsiteY536" fmla="*/ 9561 h 10000"/>
                <a:gd name="connsiteX537" fmla="*/ 2575 w 10000"/>
                <a:gd name="connsiteY537" fmla="*/ 9554 h 10000"/>
                <a:gd name="connsiteX538" fmla="*/ 2949 w 10000"/>
                <a:gd name="connsiteY538" fmla="*/ 9561 h 10000"/>
                <a:gd name="connsiteX539" fmla="*/ 2949 w 10000"/>
                <a:gd name="connsiteY539" fmla="*/ 9581 h 10000"/>
                <a:gd name="connsiteX540" fmla="*/ 2961 w 10000"/>
                <a:gd name="connsiteY540" fmla="*/ 9602 h 10000"/>
                <a:gd name="connsiteX541" fmla="*/ 2961 w 10000"/>
                <a:gd name="connsiteY541" fmla="*/ 9615 h 10000"/>
                <a:gd name="connsiteX542" fmla="*/ 2961 w 10000"/>
                <a:gd name="connsiteY542" fmla="*/ 9635 h 10000"/>
                <a:gd name="connsiteX543" fmla="*/ 2984 w 10000"/>
                <a:gd name="connsiteY543" fmla="*/ 9662 h 10000"/>
                <a:gd name="connsiteX544" fmla="*/ 2995 w 10000"/>
                <a:gd name="connsiteY544" fmla="*/ 9683 h 10000"/>
                <a:gd name="connsiteX545" fmla="*/ 2995 w 10000"/>
                <a:gd name="connsiteY545" fmla="*/ 9696 h 10000"/>
                <a:gd name="connsiteX546" fmla="*/ 3017 w 10000"/>
                <a:gd name="connsiteY546" fmla="*/ 9716 h 10000"/>
                <a:gd name="connsiteX547" fmla="*/ 3040 w 10000"/>
                <a:gd name="connsiteY547" fmla="*/ 9743 h 10000"/>
                <a:gd name="connsiteX548" fmla="*/ 3073 w 10000"/>
                <a:gd name="connsiteY548" fmla="*/ 9764 h 10000"/>
                <a:gd name="connsiteX549" fmla="*/ 3106 w 10000"/>
                <a:gd name="connsiteY549" fmla="*/ 9784 h 10000"/>
                <a:gd name="connsiteX550" fmla="*/ 3128 w 10000"/>
                <a:gd name="connsiteY550" fmla="*/ 9797 h 10000"/>
                <a:gd name="connsiteX551" fmla="*/ 3171 w 10000"/>
                <a:gd name="connsiteY551" fmla="*/ 9818 h 10000"/>
                <a:gd name="connsiteX552" fmla="*/ 3204 w 10000"/>
                <a:gd name="connsiteY552" fmla="*/ 9838 h 10000"/>
                <a:gd name="connsiteX553" fmla="*/ 3248 w 10000"/>
                <a:gd name="connsiteY553" fmla="*/ 9845 h 10000"/>
                <a:gd name="connsiteX554" fmla="*/ 3282 w 10000"/>
                <a:gd name="connsiteY554" fmla="*/ 9865 h 10000"/>
                <a:gd name="connsiteX555" fmla="*/ 3315 w 10000"/>
                <a:gd name="connsiteY555" fmla="*/ 9865 h 10000"/>
                <a:gd name="connsiteX556" fmla="*/ 3326 w 10000"/>
                <a:gd name="connsiteY556" fmla="*/ 9872 h 10000"/>
                <a:gd name="connsiteX557" fmla="*/ 3338 w 10000"/>
                <a:gd name="connsiteY557" fmla="*/ 9872 h 10000"/>
                <a:gd name="connsiteX558" fmla="*/ 3359 w 10000"/>
                <a:gd name="connsiteY558" fmla="*/ 9872 h 10000"/>
                <a:gd name="connsiteX559" fmla="*/ 3371 w 10000"/>
                <a:gd name="connsiteY559" fmla="*/ 9872 h 10000"/>
                <a:gd name="connsiteX560" fmla="*/ 3382 w 10000"/>
                <a:gd name="connsiteY560" fmla="*/ 9872 h 10000"/>
                <a:gd name="connsiteX561" fmla="*/ 3404 w 10000"/>
                <a:gd name="connsiteY561" fmla="*/ 9872 h 10000"/>
                <a:gd name="connsiteX562" fmla="*/ 3415 w 10000"/>
                <a:gd name="connsiteY562" fmla="*/ 9872 h 10000"/>
                <a:gd name="connsiteX563" fmla="*/ 3448 w 10000"/>
                <a:gd name="connsiteY563" fmla="*/ 9892 h 10000"/>
                <a:gd name="connsiteX564" fmla="*/ 3469 w 10000"/>
                <a:gd name="connsiteY564" fmla="*/ 9899 h 10000"/>
                <a:gd name="connsiteX565" fmla="*/ 3502 w 10000"/>
                <a:gd name="connsiteY565" fmla="*/ 9905 h 10000"/>
                <a:gd name="connsiteX566" fmla="*/ 3536 w 10000"/>
                <a:gd name="connsiteY566" fmla="*/ 9905 h 10000"/>
                <a:gd name="connsiteX567" fmla="*/ 3580 w 10000"/>
                <a:gd name="connsiteY567" fmla="*/ 9905 h 10000"/>
                <a:gd name="connsiteX568" fmla="*/ 3613 w 10000"/>
                <a:gd name="connsiteY568" fmla="*/ 9919 h 10000"/>
                <a:gd name="connsiteX569" fmla="*/ 3657 w 10000"/>
                <a:gd name="connsiteY569" fmla="*/ 9926 h 10000"/>
                <a:gd name="connsiteX570" fmla="*/ 3669 w 10000"/>
                <a:gd name="connsiteY570" fmla="*/ 9946 h 10000"/>
                <a:gd name="connsiteX571" fmla="*/ 3746 w 10000"/>
                <a:gd name="connsiteY571" fmla="*/ 9953 h 10000"/>
                <a:gd name="connsiteX572" fmla="*/ 3801 w 10000"/>
                <a:gd name="connsiteY572" fmla="*/ 9966 h 10000"/>
                <a:gd name="connsiteX573" fmla="*/ 3878 w 10000"/>
                <a:gd name="connsiteY573" fmla="*/ 9973 h 10000"/>
                <a:gd name="connsiteX574" fmla="*/ 3934 w 10000"/>
                <a:gd name="connsiteY574" fmla="*/ 9973 h 10000"/>
                <a:gd name="connsiteX575" fmla="*/ 4012 w 10000"/>
                <a:gd name="connsiteY575" fmla="*/ 9980 h 10000"/>
                <a:gd name="connsiteX576" fmla="*/ 4089 w 10000"/>
                <a:gd name="connsiteY576" fmla="*/ 9993 h 10000"/>
                <a:gd name="connsiteX577" fmla="*/ 4144 w 10000"/>
                <a:gd name="connsiteY577" fmla="*/ 9993 h 10000"/>
                <a:gd name="connsiteX578" fmla="*/ 4221 w 10000"/>
                <a:gd name="connsiteY57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879 w 10000"/>
                <a:gd name="connsiteY453" fmla="*/ 3727 h 10000"/>
                <a:gd name="connsiteX454" fmla="*/ 1216 w 10000"/>
                <a:gd name="connsiteY454" fmla="*/ 3734 h 10000"/>
                <a:gd name="connsiteX455" fmla="*/ 1216 w 10000"/>
                <a:gd name="connsiteY455" fmla="*/ 3754 h 10000"/>
                <a:gd name="connsiteX456" fmla="*/ 1194 w 10000"/>
                <a:gd name="connsiteY456" fmla="*/ 3747 h 10000"/>
                <a:gd name="connsiteX457" fmla="*/ 1150 w 10000"/>
                <a:gd name="connsiteY457" fmla="*/ 3747 h 10000"/>
                <a:gd name="connsiteX458" fmla="*/ 1106 w 10000"/>
                <a:gd name="connsiteY458" fmla="*/ 3734 h 10000"/>
                <a:gd name="connsiteX459" fmla="*/ 1072 w 10000"/>
                <a:gd name="connsiteY459" fmla="*/ 3734 h 10000"/>
                <a:gd name="connsiteX460" fmla="*/ 1028 w 10000"/>
                <a:gd name="connsiteY460" fmla="*/ 3734 h 10000"/>
                <a:gd name="connsiteX461" fmla="*/ 983 w 10000"/>
                <a:gd name="connsiteY461" fmla="*/ 3734 h 10000"/>
                <a:gd name="connsiteX462" fmla="*/ 939 w 10000"/>
                <a:gd name="connsiteY462" fmla="*/ 3754 h 10000"/>
                <a:gd name="connsiteX463" fmla="*/ 895 w 10000"/>
                <a:gd name="connsiteY463" fmla="*/ 3761 h 10000"/>
                <a:gd name="connsiteX464" fmla="*/ 895 w 10000"/>
                <a:gd name="connsiteY464" fmla="*/ 3781 h 10000"/>
                <a:gd name="connsiteX465" fmla="*/ 873 w 10000"/>
                <a:gd name="connsiteY465" fmla="*/ 3788 h 10000"/>
                <a:gd name="connsiteX466" fmla="*/ 873 w 10000"/>
                <a:gd name="connsiteY466" fmla="*/ 3808 h 10000"/>
                <a:gd name="connsiteX467" fmla="*/ 873 w 10000"/>
                <a:gd name="connsiteY467" fmla="*/ 3815 h 10000"/>
                <a:gd name="connsiteX468" fmla="*/ 895 w 10000"/>
                <a:gd name="connsiteY468" fmla="*/ 3835 h 10000"/>
                <a:gd name="connsiteX469" fmla="*/ 895 w 10000"/>
                <a:gd name="connsiteY469" fmla="*/ 3856 h 10000"/>
                <a:gd name="connsiteX470" fmla="*/ 895 w 10000"/>
                <a:gd name="connsiteY470" fmla="*/ 3862 h 10000"/>
                <a:gd name="connsiteX471" fmla="*/ 873 w 10000"/>
                <a:gd name="connsiteY471" fmla="*/ 3883 h 10000"/>
                <a:gd name="connsiteX472" fmla="*/ 829 w 10000"/>
                <a:gd name="connsiteY472" fmla="*/ 3889 h 10000"/>
                <a:gd name="connsiteX473" fmla="*/ 774 w 10000"/>
                <a:gd name="connsiteY473" fmla="*/ 3903 h 10000"/>
                <a:gd name="connsiteX474" fmla="*/ 730 w 10000"/>
                <a:gd name="connsiteY474" fmla="*/ 3916 h 10000"/>
                <a:gd name="connsiteX475" fmla="*/ 674 w 10000"/>
                <a:gd name="connsiteY475" fmla="*/ 3937 h 10000"/>
                <a:gd name="connsiteX476" fmla="*/ 620 w 10000"/>
                <a:gd name="connsiteY476" fmla="*/ 3957 h 10000"/>
                <a:gd name="connsiteX477" fmla="*/ 597 w 10000"/>
                <a:gd name="connsiteY477" fmla="*/ 3984 h 10000"/>
                <a:gd name="connsiteX478" fmla="*/ 563 w 10000"/>
                <a:gd name="connsiteY478" fmla="*/ 4018 h 10000"/>
                <a:gd name="connsiteX479" fmla="*/ 530 w 10000"/>
                <a:gd name="connsiteY479" fmla="*/ 4065 h 10000"/>
                <a:gd name="connsiteX480" fmla="*/ 553 w 10000"/>
                <a:gd name="connsiteY480" fmla="*/ 4092 h 10000"/>
                <a:gd name="connsiteX481" fmla="*/ 553 w 10000"/>
                <a:gd name="connsiteY481" fmla="*/ 4119 h 10000"/>
                <a:gd name="connsiteX482" fmla="*/ 563 w 10000"/>
                <a:gd name="connsiteY482" fmla="*/ 4146 h 10000"/>
                <a:gd name="connsiteX483" fmla="*/ 574 w 10000"/>
                <a:gd name="connsiteY483" fmla="*/ 4166 h 10000"/>
                <a:gd name="connsiteX484" fmla="*/ 2486 w 10000"/>
                <a:gd name="connsiteY484" fmla="*/ 6556 h 10000"/>
                <a:gd name="connsiteX485" fmla="*/ 2608 w 10000"/>
                <a:gd name="connsiteY485" fmla="*/ 6563 h 10000"/>
                <a:gd name="connsiteX486" fmla="*/ 2740 w 10000"/>
                <a:gd name="connsiteY486" fmla="*/ 6570 h 10000"/>
                <a:gd name="connsiteX487" fmla="*/ 2862 w 10000"/>
                <a:gd name="connsiteY487" fmla="*/ 6570 h 10000"/>
                <a:gd name="connsiteX488" fmla="*/ 2984 w 10000"/>
                <a:gd name="connsiteY488" fmla="*/ 6563 h 10000"/>
                <a:gd name="connsiteX489" fmla="*/ 2984 w 10000"/>
                <a:gd name="connsiteY489" fmla="*/ 6590 h 10000"/>
                <a:gd name="connsiteX490" fmla="*/ 2961 w 10000"/>
                <a:gd name="connsiteY490" fmla="*/ 6624 h 10000"/>
                <a:gd name="connsiteX491" fmla="*/ 2961 w 10000"/>
                <a:gd name="connsiteY491" fmla="*/ 6651 h 10000"/>
                <a:gd name="connsiteX492" fmla="*/ 2961 w 10000"/>
                <a:gd name="connsiteY492" fmla="*/ 6678 h 10000"/>
                <a:gd name="connsiteX493" fmla="*/ 2949 w 10000"/>
                <a:gd name="connsiteY493" fmla="*/ 6712 h 10000"/>
                <a:gd name="connsiteX494" fmla="*/ 2949 w 10000"/>
                <a:gd name="connsiteY494" fmla="*/ 6739 h 10000"/>
                <a:gd name="connsiteX495" fmla="*/ 2939 w 10000"/>
                <a:gd name="connsiteY495" fmla="*/ 6766 h 10000"/>
                <a:gd name="connsiteX496" fmla="*/ 2939 w 10000"/>
                <a:gd name="connsiteY496" fmla="*/ 6793 h 10000"/>
                <a:gd name="connsiteX497" fmla="*/ 2906 w 10000"/>
                <a:gd name="connsiteY497" fmla="*/ 6989 h 10000"/>
                <a:gd name="connsiteX498" fmla="*/ 2906 w 10000"/>
                <a:gd name="connsiteY498" fmla="*/ 7184 h 10000"/>
                <a:gd name="connsiteX499" fmla="*/ 2916 w 10000"/>
                <a:gd name="connsiteY499" fmla="*/ 7380 h 10000"/>
                <a:gd name="connsiteX500" fmla="*/ 2949 w 10000"/>
                <a:gd name="connsiteY500" fmla="*/ 7576 h 10000"/>
                <a:gd name="connsiteX501" fmla="*/ 2995 w 10000"/>
                <a:gd name="connsiteY501" fmla="*/ 7765 h 10000"/>
                <a:gd name="connsiteX502" fmla="*/ 3061 w 10000"/>
                <a:gd name="connsiteY502" fmla="*/ 7968 h 10000"/>
                <a:gd name="connsiteX503" fmla="*/ 3128 w 10000"/>
                <a:gd name="connsiteY503" fmla="*/ 8157 h 10000"/>
                <a:gd name="connsiteX504" fmla="*/ 3204 w 10000"/>
                <a:gd name="connsiteY504" fmla="*/ 8339 h 10000"/>
                <a:gd name="connsiteX505" fmla="*/ 3502 w 10000"/>
                <a:gd name="connsiteY505" fmla="*/ 8852 h 10000"/>
                <a:gd name="connsiteX506" fmla="*/ 3073 w 10000"/>
                <a:gd name="connsiteY506" fmla="*/ 8832 h 10000"/>
                <a:gd name="connsiteX507" fmla="*/ 2619 w 10000"/>
                <a:gd name="connsiteY507" fmla="*/ 8832 h 10000"/>
                <a:gd name="connsiteX508" fmla="*/ 2399 w 10000"/>
                <a:gd name="connsiteY508" fmla="*/ 8832 h 10000"/>
                <a:gd name="connsiteX509" fmla="*/ 2178 w 10000"/>
                <a:gd name="connsiteY509" fmla="*/ 8845 h 10000"/>
                <a:gd name="connsiteX510" fmla="*/ 1956 w 10000"/>
                <a:gd name="connsiteY510" fmla="*/ 8859 h 10000"/>
                <a:gd name="connsiteX511" fmla="*/ 1723 w 10000"/>
                <a:gd name="connsiteY511" fmla="*/ 8879 h 10000"/>
                <a:gd name="connsiteX512" fmla="*/ 1514 w 10000"/>
                <a:gd name="connsiteY512" fmla="*/ 8906 h 10000"/>
                <a:gd name="connsiteX513" fmla="*/ 1293 w 10000"/>
                <a:gd name="connsiteY513" fmla="*/ 8933 h 10000"/>
                <a:gd name="connsiteX514" fmla="*/ 1083 w 10000"/>
                <a:gd name="connsiteY514" fmla="*/ 8967 h 10000"/>
                <a:gd name="connsiteX515" fmla="*/ 873 w 10000"/>
                <a:gd name="connsiteY515" fmla="*/ 9014 h 10000"/>
                <a:gd name="connsiteX516" fmla="*/ 685 w 10000"/>
                <a:gd name="connsiteY516" fmla="*/ 9068 h 10000"/>
                <a:gd name="connsiteX517" fmla="*/ 486 w 10000"/>
                <a:gd name="connsiteY517" fmla="*/ 9136 h 10000"/>
                <a:gd name="connsiteX518" fmla="*/ 299 w 10000"/>
                <a:gd name="connsiteY518" fmla="*/ 9196 h 10000"/>
                <a:gd name="connsiteX519" fmla="*/ 122 w 10000"/>
                <a:gd name="connsiteY519" fmla="*/ 9278 h 10000"/>
                <a:gd name="connsiteX520" fmla="*/ 87 w 10000"/>
                <a:gd name="connsiteY520" fmla="*/ 9305 h 10000"/>
                <a:gd name="connsiteX521" fmla="*/ 66 w 10000"/>
                <a:gd name="connsiteY521" fmla="*/ 9332 h 10000"/>
                <a:gd name="connsiteX522" fmla="*/ 44 w 10000"/>
                <a:gd name="connsiteY522" fmla="*/ 9359 h 10000"/>
                <a:gd name="connsiteX523" fmla="*/ 22 w 10000"/>
                <a:gd name="connsiteY523" fmla="*/ 9392 h 10000"/>
                <a:gd name="connsiteX524" fmla="*/ 11 w 10000"/>
                <a:gd name="connsiteY524" fmla="*/ 9419 h 10000"/>
                <a:gd name="connsiteX525" fmla="*/ 0 w 10000"/>
                <a:gd name="connsiteY525" fmla="*/ 9446 h 10000"/>
                <a:gd name="connsiteX526" fmla="*/ 0 w 10000"/>
                <a:gd name="connsiteY526" fmla="*/ 9473 h 10000"/>
                <a:gd name="connsiteX527" fmla="*/ 0 w 10000"/>
                <a:gd name="connsiteY527" fmla="*/ 9500 h 10000"/>
                <a:gd name="connsiteX528" fmla="*/ 178 w 10000"/>
                <a:gd name="connsiteY528" fmla="*/ 9534 h 10000"/>
                <a:gd name="connsiteX529" fmla="*/ 355 w 10000"/>
                <a:gd name="connsiteY529" fmla="*/ 9554 h 10000"/>
                <a:gd name="connsiteX530" fmla="*/ 530 w 10000"/>
                <a:gd name="connsiteY530" fmla="*/ 9581 h 10000"/>
                <a:gd name="connsiteX531" fmla="*/ 718 w 10000"/>
                <a:gd name="connsiteY531" fmla="*/ 9588 h 10000"/>
                <a:gd name="connsiteX532" fmla="*/ 1083 w 10000"/>
                <a:gd name="connsiteY532" fmla="*/ 9602 h 10000"/>
                <a:gd name="connsiteX533" fmla="*/ 1459 w 10000"/>
                <a:gd name="connsiteY533" fmla="*/ 9588 h 10000"/>
                <a:gd name="connsiteX534" fmla="*/ 1834 w 10000"/>
                <a:gd name="connsiteY534" fmla="*/ 9575 h 10000"/>
                <a:gd name="connsiteX535" fmla="*/ 2210 w 10000"/>
                <a:gd name="connsiteY535" fmla="*/ 9561 h 10000"/>
                <a:gd name="connsiteX536" fmla="*/ 2575 w 10000"/>
                <a:gd name="connsiteY536" fmla="*/ 9554 h 10000"/>
                <a:gd name="connsiteX537" fmla="*/ 2949 w 10000"/>
                <a:gd name="connsiteY537" fmla="*/ 9561 h 10000"/>
                <a:gd name="connsiteX538" fmla="*/ 2949 w 10000"/>
                <a:gd name="connsiteY538" fmla="*/ 9581 h 10000"/>
                <a:gd name="connsiteX539" fmla="*/ 2961 w 10000"/>
                <a:gd name="connsiteY539" fmla="*/ 9602 h 10000"/>
                <a:gd name="connsiteX540" fmla="*/ 2961 w 10000"/>
                <a:gd name="connsiteY540" fmla="*/ 9615 h 10000"/>
                <a:gd name="connsiteX541" fmla="*/ 2961 w 10000"/>
                <a:gd name="connsiteY541" fmla="*/ 9635 h 10000"/>
                <a:gd name="connsiteX542" fmla="*/ 2984 w 10000"/>
                <a:gd name="connsiteY542" fmla="*/ 9662 h 10000"/>
                <a:gd name="connsiteX543" fmla="*/ 2995 w 10000"/>
                <a:gd name="connsiteY543" fmla="*/ 9683 h 10000"/>
                <a:gd name="connsiteX544" fmla="*/ 2995 w 10000"/>
                <a:gd name="connsiteY544" fmla="*/ 9696 h 10000"/>
                <a:gd name="connsiteX545" fmla="*/ 3017 w 10000"/>
                <a:gd name="connsiteY545" fmla="*/ 9716 h 10000"/>
                <a:gd name="connsiteX546" fmla="*/ 3040 w 10000"/>
                <a:gd name="connsiteY546" fmla="*/ 9743 h 10000"/>
                <a:gd name="connsiteX547" fmla="*/ 3073 w 10000"/>
                <a:gd name="connsiteY547" fmla="*/ 9764 h 10000"/>
                <a:gd name="connsiteX548" fmla="*/ 3106 w 10000"/>
                <a:gd name="connsiteY548" fmla="*/ 9784 h 10000"/>
                <a:gd name="connsiteX549" fmla="*/ 3128 w 10000"/>
                <a:gd name="connsiteY549" fmla="*/ 9797 h 10000"/>
                <a:gd name="connsiteX550" fmla="*/ 3171 w 10000"/>
                <a:gd name="connsiteY550" fmla="*/ 9818 h 10000"/>
                <a:gd name="connsiteX551" fmla="*/ 3204 w 10000"/>
                <a:gd name="connsiteY551" fmla="*/ 9838 h 10000"/>
                <a:gd name="connsiteX552" fmla="*/ 3248 w 10000"/>
                <a:gd name="connsiteY552" fmla="*/ 9845 h 10000"/>
                <a:gd name="connsiteX553" fmla="*/ 3282 w 10000"/>
                <a:gd name="connsiteY553" fmla="*/ 9865 h 10000"/>
                <a:gd name="connsiteX554" fmla="*/ 3315 w 10000"/>
                <a:gd name="connsiteY554" fmla="*/ 9865 h 10000"/>
                <a:gd name="connsiteX555" fmla="*/ 3326 w 10000"/>
                <a:gd name="connsiteY555" fmla="*/ 9872 h 10000"/>
                <a:gd name="connsiteX556" fmla="*/ 3338 w 10000"/>
                <a:gd name="connsiteY556" fmla="*/ 9872 h 10000"/>
                <a:gd name="connsiteX557" fmla="*/ 3359 w 10000"/>
                <a:gd name="connsiteY557" fmla="*/ 9872 h 10000"/>
                <a:gd name="connsiteX558" fmla="*/ 3371 w 10000"/>
                <a:gd name="connsiteY558" fmla="*/ 9872 h 10000"/>
                <a:gd name="connsiteX559" fmla="*/ 3382 w 10000"/>
                <a:gd name="connsiteY559" fmla="*/ 9872 h 10000"/>
                <a:gd name="connsiteX560" fmla="*/ 3404 w 10000"/>
                <a:gd name="connsiteY560" fmla="*/ 9872 h 10000"/>
                <a:gd name="connsiteX561" fmla="*/ 3415 w 10000"/>
                <a:gd name="connsiteY561" fmla="*/ 9872 h 10000"/>
                <a:gd name="connsiteX562" fmla="*/ 3448 w 10000"/>
                <a:gd name="connsiteY562" fmla="*/ 9892 h 10000"/>
                <a:gd name="connsiteX563" fmla="*/ 3469 w 10000"/>
                <a:gd name="connsiteY563" fmla="*/ 9899 h 10000"/>
                <a:gd name="connsiteX564" fmla="*/ 3502 w 10000"/>
                <a:gd name="connsiteY564" fmla="*/ 9905 h 10000"/>
                <a:gd name="connsiteX565" fmla="*/ 3536 w 10000"/>
                <a:gd name="connsiteY565" fmla="*/ 9905 h 10000"/>
                <a:gd name="connsiteX566" fmla="*/ 3580 w 10000"/>
                <a:gd name="connsiteY566" fmla="*/ 9905 h 10000"/>
                <a:gd name="connsiteX567" fmla="*/ 3613 w 10000"/>
                <a:gd name="connsiteY567" fmla="*/ 9919 h 10000"/>
                <a:gd name="connsiteX568" fmla="*/ 3657 w 10000"/>
                <a:gd name="connsiteY568" fmla="*/ 9926 h 10000"/>
                <a:gd name="connsiteX569" fmla="*/ 3669 w 10000"/>
                <a:gd name="connsiteY569" fmla="*/ 9946 h 10000"/>
                <a:gd name="connsiteX570" fmla="*/ 3746 w 10000"/>
                <a:gd name="connsiteY570" fmla="*/ 9953 h 10000"/>
                <a:gd name="connsiteX571" fmla="*/ 3801 w 10000"/>
                <a:gd name="connsiteY571" fmla="*/ 9966 h 10000"/>
                <a:gd name="connsiteX572" fmla="*/ 3878 w 10000"/>
                <a:gd name="connsiteY572" fmla="*/ 9973 h 10000"/>
                <a:gd name="connsiteX573" fmla="*/ 3934 w 10000"/>
                <a:gd name="connsiteY573" fmla="*/ 9973 h 10000"/>
                <a:gd name="connsiteX574" fmla="*/ 4012 w 10000"/>
                <a:gd name="connsiteY574" fmla="*/ 9980 h 10000"/>
                <a:gd name="connsiteX575" fmla="*/ 4089 w 10000"/>
                <a:gd name="connsiteY575" fmla="*/ 9993 h 10000"/>
                <a:gd name="connsiteX576" fmla="*/ 4144 w 10000"/>
                <a:gd name="connsiteY576" fmla="*/ 9993 h 10000"/>
                <a:gd name="connsiteX577" fmla="*/ 4221 w 10000"/>
                <a:gd name="connsiteY57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216 w 10000"/>
                <a:gd name="connsiteY453" fmla="*/ 3734 h 10000"/>
                <a:gd name="connsiteX454" fmla="*/ 1216 w 10000"/>
                <a:gd name="connsiteY454" fmla="*/ 3754 h 10000"/>
                <a:gd name="connsiteX455" fmla="*/ 1194 w 10000"/>
                <a:gd name="connsiteY455" fmla="*/ 3747 h 10000"/>
                <a:gd name="connsiteX456" fmla="*/ 1150 w 10000"/>
                <a:gd name="connsiteY456" fmla="*/ 3747 h 10000"/>
                <a:gd name="connsiteX457" fmla="*/ 1106 w 10000"/>
                <a:gd name="connsiteY457" fmla="*/ 3734 h 10000"/>
                <a:gd name="connsiteX458" fmla="*/ 1072 w 10000"/>
                <a:gd name="connsiteY458" fmla="*/ 3734 h 10000"/>
                <a:gd name="connsiteX459" fmla="*/ 1028 w 10000"/>
                <a:gd name="connsiteY459" fmla="*/ 3734 h 10000"/>
                <a:gd name="connsiteX460" fmla="*/ 983 w 10000"/>
                <a:gd name="connsiteY460" fmla="*/ 3734 h 10000"/>
                <a:gd name="connsiteX461" fmla="*/ 939 w 10000"/>
                <a:gd name="connsiteY461" fmla="*/ 3754 h 10000"/>
                <a:gd name="connsiteX462" fmla="*/ 895 w 10000"/>
                <a:gd name="connsiteY462" fmla="*/ 3761 h 10000"/>
                <a:gd name="connsiteX463" fmla="*/ 895 w 10000"/>
                <a:gd name="connsiteY463" fmla="*/ 3781 h 10000"/>
                <a:gd name="connsiteX464" fmla="*/ 873 w 10000"/>
                <a:gd name="connsiteY464" fmla="*/ 3788 h 10000"/>
                <a:gd name="connsiteX465" fmla="*/ 873 w 10000"/>
                <a:gd name="connsiteY465" fmla="*/ 3808 h 10000"/>
                <a:gd name="connsiteX466" fmla="*/ 873 w 10000"/>
                <a:gd name="connsiteY466" fmla="*/ 3815 h 10000"/>
                <a:gd name="connsiteX467" fmla="*/ 895 w 10000"/>
                <a:gd name="connsiteY467" fmla="*/ 3835 h 10000"/>
                <a:gd name="connsiteX468" fmla="*/ 895 w 10000"/>
                <a:gd name="connsiteY468" fmla="*/ 3856 h 10000"/>
                <a:gd name="connsiteX469" fmla="*/ 895 w 10000"/>
                <a:gd name="connsiteY469" fmla="*/ 3862 h 10000"/>
                <a:gd name="connsiteX470" fmla="*/ 873 w 10000"/>
                <a:gd name="connsiteY470" fmla="*/ 3883 h 10000"/>
                <a:gd name="connsiteX471" fmla="*/ 829 w 10000"/>
                <a:gd name="connsiteY471" fmla="*/ 3889 h 10000"/>
                <a:gd name="connsiteX472" fmla="*/ 774 w 10000"/>
                <a:gd name="connsiteY472" fmla="*/ 3903 h 10000"/>
                <a:gd name="connsiteX473" fmla="*/ 730 w 10000"/>
                <a:gd name="connsiteY473" fmla="*/ 3916 h 10000"/>
                <a:gd name="connsiteX474" fmla="*/ 674 w 10000"/>
                <a:gd name="connsiteY474" fmla="*/ 3937 h 10000"/>
                <a:gd name="connsiteX475" fmla="*/ 620 w 10000"/>
                <a:gd name="connsiteY475" fmla="*/ 3957 h 10000"/>
                <a:gd name="connsiteX476" fmla="*/ 597 w 10000"/>
                <a:gd name="connsiteY476" fmla="*/ 3984 h 10000"/>
                <a:gd name="connsiteX477" fmla="*/ 563 w 10000"/>
                <a:gd name="connsiteY477" fmla="*/ 4018 h 10000"/>
                <a:gd name="connsiteX478" fmla="*/ 530 w 10000"/>
                <a:gd name="connsiteY478" fmla="*/ 4065 h 10000"/>
                <a:gd name="connsiteX479" fmla="*/ 553 w 10000"/>
                <a:gd name="connsiteY479" fmla="*/ 4092 h 10000"/>
                <a:gd name="connsiteX480" fmla="*/ 553 w 10000"/>
                <a:gd name="connsiteY480" fmla="*/ 4119 h 10000"/>
                <a:gd name="connsiteX481" fmla="*/ 563 w 10000"/>
                <a:gd name="connsiteY481" fmla="*/ 4146 h 10000"/>
                <a:gd name="connsiteX482" fmla="*/ 574 w 10000"/>
                <a:gd name="connsiteY482" fmla="*/ 4166 h 10000"/>
                <a:gd name="connsiteX483" fmla="*/ 2486 w 10000"/>
                <a:gd name="connsiteY483" fmla="*/ 6556 h 10000"/>
                <a:gd name="connsiteX484" fmla="*/ 2608 w 10000"/>
                <a:gd name="connsiteY484" fmla="*/ 6563 h 10000"/>
                <a:gd name="connsiteX485" fmla="*/ 2740 w 10000"/>
                <a:gd name="connsiteY485" fmla="*/ 6570 h 10000"/>
                <a:gd name="connsiteX486" fmla="*/ 2862 w 10000"/>
                <a:gd name="connsiteY486" fmla="*/ 6570 h 10000"/>
                <a:gd name="connsiteX487" fmla="*/ 2984 w 10000"/>
                <a:gd name="connsiteY487" fmla="*/ 6563 h 10000"/>
                <a:gd name="connsiteX488" fmla="*/ 2984 w 10000"/>
                <a:gd name="connsiteY488" fmla="*/ 6590 h 10000"/>
                <a:gd name="connsiteX489" fmla="*/ 2961 w 10000"/>
                <a:gd name="connsiteY489" fmla="*/ 6624 h 10000"/>
                <a:gd name="connsiteX490" fmla="*/ 2961 w 10000"/>
                <a:gd name="connsiteY490" fmla="*/ 6651 h 10000"/>
                <a:gd name="connsiteX491" fmla="*/ 2961 w 10000"/>
                <a:gd name="connsiteY491" fmla="*/ 6678 h 10000"/>
                <a:gd name="connsiteX492" fmla="*/ 2949 w 10000"/>
                <a:gd name="connsiteY492" fmla="*/ 6712 h 10000"/>
                <a:gd name="connsiteX493" fmla="*/ 2949 w 10000"/>
                <a:gd name="connsiteY493" fmla="*/ 6739 h 10000"/>
                <a:gd name="connsiteX494" fmla="*/ 2939 w 10000"/>
                <a:gd name="connsiteY494" fmla="*/ 6766 h 10000"/>
                <a:gd name="connsiteX495" fmla="*/ 2939 w 10000"/>
                <a:gd name="connsiteY495" fmla="*/ 6793 h 10000"/>
                <a:gd name="connsiteX496" fmla="*/ 2906 w 10000"/>
                <a:gd name="connsiteY496" fmla="*/ 6989 h 10000"/>
                <a:gd name="connsiteX497" fmla="*/ 2906 w 10000"/>
                <a:gd name="connsiteY497" fmla="*/ 7184 h 10000"/>
                <a:gd name="connsiteX498" fmla="*/ 2916 w 10000"/>
                <a:gd name="connsiteY498" fmla="*/ 7380 h 10000"/>
                <a:gd name="connsiteX499" fmla="*/ 2949 w 10000"/>
                <a:gd name="connsiteY499" fmla="*/ 7576 h 10000"/>
                <a:gd name="connsiteX500" fmla="*/ 2995 w 10000"/>
                <a:gd name="connsiteY500" fmla="*/ 7765 h 10000"/>
                <a:gd name="connsiteX501" fmla="*/ 3061 w 10000"/>
                <a:gd name="connsiteY501" fmla="*/ 7968 h 10000"/>
                <a:gd name="connsiteX502" fmla="*/ 3128 w 10000"/>
                <a:gd name="connsiteY502" fmla="*/ 8157 h 10000"/>
                <a:gd name="connsiteX503" fmla="*/ 3204 w 10000"/>
                <a:gd name="connsiteY503" fmla="*/ 8339 h 10000"/>
                <a:gd name="connsiteX504" fmla="*/ 3502 w 10000"/>
                <a:gd name="connsiteY504" fmla="*/ 8852 h 10000"/>
                <a:gd name="connsiteX505" fmla="*/ 3073 w 10000"/>
                <a:gd name="connsiteY505" fmla="*/ 8832 h 10000"/>
                <a:gd name="connsiteX506" fmla="*/ 2619 w 10000"/>
                <a:gd name="connsiteY506" fmla="*/ 8832 h 10000"/>
                <a:gd name="connsiteX507" fmla="*/ 2399 w 10000"/>
                <a:gd name="connsiteY507" fmla="*/ 8832 h 10000"/>
                <a:gd name="connsiteX508" fmla="*/ 2178 w 10000"/>
                <a:gd name="connsiteY508" fmla="*/ 8845 h 10000"/>
                <a:gd name="connsiteX509" fmla="*/ 1956 w 10000"/>
                <a:gd name="connsiteY509" fmla="*/ 8859 h 10000"/>
                <a:gd name="connsiteX510" fmla="*/ 1723 w 10000"/>
                <a:gd name="connsiteY510" fmla="*/ 8879 h 10000"/>
                <a:gd name="connsiteX511" fmla="*/ 1514 w 10000"/>
                <a:gd name="connsiteY511" fmla="*/ 8906 h 10000"/>
                <a:gd name="connsiteX512" fmla="*/ 1293 w 10000"/>
                <a:gd name="connsiteY512" fmla="*/ 8933 h 10000"/>
                <a:gd name="connsiteX513" fmla="*/ 1083 w 10000"/>
                <a:gd name="connsiteY513" fmla="*/ 8967 h 10000"/>
                <a:gd name="connsiteX514" fmla="*/ 873 w 10000"/>
                <a:gd name="connsiteY514" fmla="*/ 9014 h 10000"/>
                <a:gd name="connsiteX515" fmla="*/ 685 w 10000"/>
                <a:gd name="connsiteY515" fmla="*/ 9068 h 10000"/>
                <a:gd name="connsiteX516" fmla="*/ 486 w 10000"/>
                <a:gd name="connsiteY516" fmla="*/ 9136 h 10000"/>
                <a:gd name="connsiteX517" fmla="*/ 299 w 10000"/>
                <a:gd name="connsiteY517" fmla="*/ 9196 h 10000"/>
                <a:gd name="connsiteX518" fmla="*/ 122 w 10000"/>
                <a:gd name="connsiteY518" fmla="*/ 9278 h 10000"/>
                <a:gd name="connsiteX519" fmla="*/ 87 w 10000"/>
                <a:gd name="connsiteY519" fmla="*/ 9305 h 10000"/>
                <a:gd name="connsiteX520" fmla="*/ 66 w 10000"/>
                <a:gd name="connsiteY520" fmla="*/ 9332 h 10000"/>
                <a:gd name="connsiteX521" fmla="*/ 44 w 10000"/>
                <a:gd name="connsiteY521" fmla="*/ 9359 h 10000"/>
                <a:gd name="connsiteX522" fmla="*/ 22 w 10000"/>
                <a:gd name="connsiteY522" fmla="*/ 9392 h 10000"/>
                <a:gd name="connsiteX523" fmla="*/ 11 w 10000"/>
                <a:gd name="connsiteY523" fmla="*/ 9419 h 10000"/>
                <a:gd name="connsiteX524" fmla="*/ 0 w 10000"/>
                <a:gd name="connsiteY524" fmla="*/ 9446 h 10000"/>
                <a:gd name="connsiteX525" fmla="*/ 0 w 10000"/>
                <a:gd name="connsiteY525" fmla="*/ 9473 h 10000"/>
                <a:gd name="connsiteX526" fmla="*/ 0 w 10000"/>
                <a:gd name="connsiteY526" fmla="*/ 9500 h 10000"/>
                <a:gd name="connsiteX527" fmla="*/ 178 w 10000"/>
                <a:gd name="connsiteY527" fmla="*/ 9534 h 10000"/>
                <a:gd name="connsiteX528" fmla="*/ 355 w 10000"/>
                <a:gd name="connsiteY528" fmla="*/ 9554 h 10000"/>
                <a:gd name="connsiteX529" fmla="*/ 530 w 10000"/>
                <a:gd name="connsiteY529" fmla="*/ 9581 h 10000"/>
                <a:gd name="connsiteX530" fmla="*/ 718 w 10000"/>
                <a:gd name="connsiteY530" fmla="*/ 9588 h 10000"/>
                <a:gd name="connsiteX531" fmla="*/ 1083 w 10000"/>
                <a:gd name="connsiteY531" fmla="*/ 9602 h 10000"/>
                <a:gd name="connsiteX532" fmla="*/ 1459 w 10000"/>
                <a:gd name="connsiteY532" fmla="*/ 9588 h 10000"/>
                <a:gd name="connsiteX533" fmla="*/ 1834 w 10000"/>
                <a:gd name="connsiteY533" fmla="*/ 9575 h 10000"/>
                <a:gd name="connsiteX534" fmla="*/ 2210 w 10000"/>
                <a:gd name="connsiteY534" fmla="*/ 9561 h 10000"/>
                <a:gd name="connsiteX535" fmla="*/ 2575 w 10000"/>
                <a:gd name="connsiteY535" fmla="*/ 9554 h 10000"/>
                <a:gd name="connsiteX536" fmla="*/ 2949 w 10000"/>
                <a:gd name="connsiteY536" fmla="*/ 9561 h 10000"/>
                <a:gd name="connsiteX537" fmla="*/ 2949 w 10000"/>
                <a:gd name="connsiteY537" fmla="*/ 9581 h 10000"/>
                <a:gd name="connsiteX538" fmla="*/ 2961 w 10000"/>
                <a:gd name="connsiteY538" fmla="*/ 9602 h 10000"/>
                <a:gd name="connsiteX539" fmla="*/ 2961 w 10000"/>
                <a:gd name="connsiteY539" fmla="*/ 9615 h 10000"/>
                <a:gd name="connsiteX540" fmla="*/ 2961 w 10000"/>
                <a:gd name="connsiteY540" fmla="*/ 9635 h 10000"/>
                <a:gd name="connsiteX541" fmla="*/ 2984 w 10000"/>
                <a:gd name="connsiteY541" fmla="*/ 9662 h 10000"/>
                <a:gd name="connsiteX542" fmla="*/ 2995 w 10000"/>
                <a:gd name="connsiteY542" fmla="*/ 9683 h 10000"/>
                <a:gd name="connsiteX543" fmla="*/ 2995 w 10000"/>
                <a:gd name="connsiteY543" fmla="*/ 9696 h 10000"/>
                <a:gd name="connsiteX544" fmla="*/ 3017 w 10000"/>
                <a:gd name="connsiteY544" fmla="*/ 9716 h 10000"/>
                <a:gd name="connsiteX545" fmla="*/ 3040 w 10000"/>
                <a:gd name="connsiteY545" fmla="*/ 9743 h 10000"/>
                <a:gd name="connsiteX546" fmla="*/ 3073 w 10000"/>
                <a:gd name="connsiteY546" fmla="*/ 9764 h 10000"/>
                <a:gd name="connsiteX547" fmla="*/ 3106 w 10000"/>
                <a:gd name="connsiteY547" fmla="*/ 9784 h 10000"/>
                <a:gd name="connsiteX548" fmla="*/ 3128 w 10000"/>
                <a:gd name="connsiteY548" fmla="*/ 9797 h 10000"/>
                <a:gd name="connsiteX549" fmla="*/ 3171 w 10000"/>
                <a:gd name="connsiteY549" fmla="*/ 9818 h 10000"/>
                <a:gd name="connsiteX550" fmla="*/ 3204 w 10000"/>
                <a:gd name="connsiteY550" fmla="*/ 9838 h 10000"/>
                <a:gd name="connsiteX551" fmla="*/ 3248 w 10000"/>
                <a:gd name="connsiteY551" fmla="*/ 9845 h 10000"/>
                <a:gd name="connsiteX552" fmla="*/ 3282 w 10000"/>
                <a:gd name="connsiteY552" fmla="*/ 9865 h 10000"/>
                <a:gd name="connsiteX553" fmla="*/ 3315 w 10000"/>
                <a:gd name="connsiteY553" fmla="*/ 9865 h 10000"/>
                <a:gd name="connsiteX554" fmla="*/ 3326 w 10000"/>
                <a:gd name="connsiteY554" fmla="*/ 9872 h 10000"/>
                <a:gd name="connsiteX555" fmla="*/ 3338 w 10000"/>
                <a:gd name="connsiteY555" fmla="*/ 9872 h 10000"/>
                <a:gd name="connsiteX556" fmla="*/ 3359 w 10000"/>
                <a:gd name="connsiteY556" fmla="*/ 9872 h 10000"/>
                <a:gd name="connsiteX557" fmla="*/ 3371 w 10000"/>
                <a:gd name="connsiteY557" fmla="*/ 9872 h 10000"/>
                <a:gd name="connsiteX558" fmla="*/ 3382 w 10000"/>
                <a:gd name="connsiteY558" fmla="*/ 9872 h 10000"/>
                <a:gd name="connsiteX559" fmla="*/ 3404 w 10000"/>
                <a:gd name="connsiteY559" fmla="*/ 9872 h 10000"/>
                <a:gd name="connsiteX560" fmla="*/ 3415 w 10000"/>
                <a:gd name="connsiteY560" fmla="*/ 9872 h 10000"/>
                <a:gd name="connsiteX561" fmla="*/ 3448 w 10000"/>
                <a:gd name="connsiteY561" fmla="*/ 9892 h 10000"/>
                <a:gd name="connsiteX562" fmla="*/ 3469 w 10000"/>
                <a:gd name="connsiteY562" fmla="*/ 9899 h 10000"/>
                <a:gd name="connsiteX563" fmla="*/ 3502 w 10000"/>
                <a:gd name="connsiteY563" fmla="*/ 9905 h 10000"/>
                <a:gd name="connsiteX564" fmla="*/ 3536 w 10000"/>
                <a:gd name="connsiteY564" fmla="*/ 9905 h 10000"/>
                <a:gd name="connsiteX565" fmla="*/ 3580 w 10000"/>
                <a:gd name="connsiteY565" fmla="*/ 9905 h 10000"/>
                <a:gd name="connsiteX566" fmla="*/ 3613 w 10000"/>
                <a:gd name="connsiteY566" fmla="*/ 9919 h 10000"/>
                <a:gd name="connsiteX567" fmla="*/ 3657 w 10000"/>
                <a:gd name="connsiteY567" fmla="*/ 9926 h 10000"/>
                <a:gd name="connsiteX568" fmla="*/ 3669 w 10000"/>
                <a:gd name="connsiteY568" fmla="*/ 9946 h 10000"/>
                <a:gd name="connsiteX569" fmla="*/ 3746 w 10000"/>
                <a:gd name="connsiteY569" fmla="*/ 9953 h 10000"/>
                <a:gd name="connsiteX570" fmla="*/ 3801 w 10000"/>
                <a:gd name="connsiteY570" fmla="*/ 9966 h 10000"/>
                <a:gd name="connsiteX571" fmla="*/ 3878 w 10000"/>
                <a:gd name="connsiteY571" fmla="*/ 9973 h 10000"/>
                <a:gd name="connsiteX572" fmla="*/ 3934 w 10000"/>
                <a:gd name="connsiteY572" fmla="*/ 9973 h 10000"/>
                <a:gd name="connsiteX573" fmla="*/ 4012 w 10000"/>
                <a:gd name="connsiteY573" fmla="*/ 9980 h 10000"/>
                <a:gd name="connsiteX574" fmla="*/ 4089 w 10000"/>
                <a:gd name="connsiteY574" fmla="*/ 9993 h 10000"/>
                <a:gd name="connsiteX575" fmla="*/ 4144 w 10000"/>
                <a:gd name="connsiteY575" fmla="*/ 9993 h 10000"/>
                <a:gd name="connsiteX576" fmla="*/ 4221 w 10000"/>
                <a:gd name="connsiteY57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216 w 10000"/>
                <a:gd name="connsiteY452" fmla="*/ 3734 h 10000"/>
                <a:gd name="connsiteX453" fmla="*/ 1216 w 10000"/>
                <a:gd name="connsiteY453" fmla="*/ 3754 h 10000"/>
                <a:gd name="connsiteX454" fmla="*/ 1194 w 10000"/>
                <a:gd name="connsiteY454" fmla="*/ 3747 h 10000"/>
                <a:gd name="connsiteX455" fmla="*/ 1150 w 10000"/>
                <a:gd name="connsiteY455" fmla="*/ 3747 h 10000"/>
                <a:gd name="connsiteX456" fmla="*/ 1106 w 10000"/>
                <a:gd name="connsiteY456" fmla="*/ 3734 h 10000"/>
                <a:gd name="connsiteX457" fmla="*/ 1072 w 10000"/>
                <a:gd name="connsiteY457" fmla="*/ 3734 h 10000"/>
                <a:gd name="connsiteX458" fmla="*/ 1028 w 10000"/>
                <a:gd name="connsiteY458" fmla="*/ 3734 h 10000"/>
                <a:gd name="connsiteX459" fmla="*/ 983 w 10000"/>
                <a:gd name="connsiteY459" fmla="*/ 3734 h 10000"/>
                <a:gd name="connsiteX460" fmla="*/ 939 w 10000"/>
                <a:gd name="connsiteY460" fmla="*/ 3754 h 10000"/>
                <a:gd name="connsiteX461" fmla="*/ 895 w 10000"/>
                <a:gd name="connsiteY461" fmla="*/ 3761 h 10000"/>
                <a:gd name="connsiteX462" fmla="*/ 895 w 10000"/>
                <a:gd name="connsiteY462" fmla="*/ 3781 h 10000"/>
                <a:gd name="connsiteX463" fmla="*/ 873 w 10000"/>
                <a:gd name="connsiteY463" fmla="*/ 3788 h 10000"/>
                <a:gd name="connsiteX464" fmla="*/ 873 w 10000"/>
                <a:gd name="connsiteY464" fmla="*/ 3808 h 10000"/>
                <a:gd name="connsiteX465" fmla="*/ 873 w 10000"/>
                <a:gd name="connsiteY465" fmla="*/ 3815 h 10000"/>
                <a:gd name="connsiteX466" fmla="*/ 895 w 10000"/>
                <a:gd name="connsiteY466" fmla="*/ 3835 h 10000"/>
                <a:gd name="connsiteX467" fmla="*/ 895 w 10000"/>
                <a:gd name="connsiteY467" fmla="*/ 3856 h 10000"/>
                <a:gd name="connsiteX468" fmla="*/ 895 w 10000"/>
                <a:gd name="connsiteY468" fmla="*/ 3862 h 10000"/>
                <a:gd name="connsiteX469" fmla="*/ 873 w 10000"/>
                <a:gd name="connsiteY469" fmla="*/ 3883 h 10000"/>
                <a:gd name="connsiteX470" fmla="*/ 829 w 10000"/>
                <a:gd name="connsiteY470" fmla="*/ 3889 h 10000"/>
                <a:gd name="connsiteX471" fmla="*/ 774 w 10000"/>
                <a:gd name="connsiteY471" fmla="*/ 3903 h 10000"/>
                <a:gd name="connsiteX472" fmla="*/ 730 w 10000"/>
                <a:gd name="connsiteY472" fmla="*/ 3916 h 10000"/>
                <a:gd name="connsiteX473" fmla="*/ 674 w 10000"/>
                <a:gd name="connsiteY473" fmla="*/ 3937 h 10000"/>
                <a:gd name="connsiteX474" fmla="*/ 620 w 10000"/>
                <a:gd name="connsiteY474" fmla="*/ 3957 h 10000"/>
                <a:gd name="connsiteX475" fmla="*/ 597 w 10000"/>
                <a:gd name="connsiteY475" fmla="*/ 3984 h 10000"/>
                <a:gd name="connsiteX476" fmla="*/ 563 w 10000"/>
                <a:gd name="connsiteY476" fmla="*/ 4018 h 10000"/>
                <a:gd name="connsiteX477" fmla="*/ 530 w 10000"/>
                <a:gd name="connsiteY477" fmla="*/ 4065 h 10000"/>
                <a:gd name="connsiteX478" fmla="*/ 553 w 10000"/>
                <a:gd name="connsiteY478" fmla="*/ 4092 h 10000"/>
                <a:gd name="connsiteX479" fmla="*/ 553 w 10000"/>
                <a:gd name="connsiteY479" fmla="*/ 4119 h 10000"/>
                <a:gd name="connsiteX480" fmla="*/ 563 w 10000"/>
                <a:gd name="connsiteY480" fmla="*/ 4146 h 10000"/>
                <a:gd name="connsiteX481" fmla="*/ 574 w 10000"/>
                <a:gd name="connsiteY481" fmla="*/ 4166 h 10000"/>
                <a:gd name="connsiteX482" fmla="*/ 2486 w 10000"/>
                <a:gd name="connsiteY482" fmla="*/ 6556 h 10000"/>
                <a:gd name="connsiteX483" fmla="*/ 2608 w 10000"/>
                <a:gd name="connsiteY483" fmla="*/ 6563 h 10000"/>
                <a:gd name="connsiteX484" fmla="*/ 2740 w 10000"/>
                <a:gd name="connsiteY484" fmla="*/ 6570 h 10000"/>
                <a:gd name="connsiteX485" fmla="*/ 2862 w 10000"/>
                <a:gd name="connsiteY485" fmla="*/ 6570 h 10000"/>
                <a:gd name="connsiteX486" fmla="*/ 2984 w 10000"/>
                <a:gd name="connsiteY486" fmla="*/ 6563 h 10000"/>
                <a:gd name="connsiteX487" fmla="*/ 2984 w 10000"/>
                <a:gd name="connsiteY487" fmla="*/ 6590 h 10000"/>
                <a:gd name="connsiteX488" fmla="*/ 2961 w 10000"/>
                <a:gd name="connsiteY488" fmla="*/ 6624 h 10000"/>
                <a:gd name="connsiteX489" fmla="*/ 2961 w 10000"/>
                <a:gd name="connsiteY489" fmla="*/ 6651 h 10000"/>
                <a:gd name="connsiteX490" fmla="*/ 2961 w 10000"/>
                <a:gd name="connsiteY490" fmla="*/ 6678 h 10000"/>
                <a:gd name="connsiteX491" fmla="*/ 2949 w 10000"/>
                <a:gd name="connsiteY491" fmla="*/ 6712 h 10000"/>
                <a:gd name="connsiteX492" fmla="*/ 2949 w 10000"/>
                <a:gd name="connsiteY492" fmla="*/ 6739 h 10000"/>
                <a:gd name="connsiteX493" fmla="*/ 2939 w 10000"/>
                <a:gd name="connsiteY493" fmla="*/ 6766 h 10000"/>
                <a:gd name="connsiteX494" fmla="*/ 2939 w 10000"/>
                <a:gd name="connsiteY494" fmla="*/ 6793 h 10000"/>
                <a:gd name="connsiteX495" fmla="*/ 2906 w 10000"/>
                <a:gd name="connsiteY495" fmla="*/ 6989 h 10000"/>
                <a:gd name="connsiteX496" fmla="*/ 2906 w 10000"/>
                <a:gd name="connsiteY496" fmla="*/ 7184 h 10000"/>
                <a:gd name="connsiteX497" fmla="*/ 2916 w 10000"/>
                <a:gd name="connsiteY497" fmla="*/ 7380 h 10000"/>
                <a:gd name="connsiteX498" fmla="*/ 2949 w 10000"/>
                <a:gd name="connsiteY498" fmla="*/ 7576 h 10000"/>
                <a:gd name="connsiteX499" fmla="*/ 2995 w 10000"/>
                <a:gd name="connsiteY499" fmla="*/ 7765 h 10000"/>
                <a:gd name="connsiteX500" fmla="*/ 3061 w 10000"/>
                <a:gd name="connsiteY500" fmla="*/ 7968 h 10000"/>
                <a:gd name="connsiteX501" fmla="*/ 3128 w 10000"/>
                <a:gd name="connsiteY501" fmla="*/ 8157 h 10000"/>
                <a:gd name="connsiteX502" fmla="*/ 3204 w 10000"/>
                <a:gd name="connsiteY502" fmla="*/ 8339 h 10000"/>
                <a:gd name="connsiteX503" fmla="*/ 3502 w 10000"/>
                <a:gd name="connsiteY503" fmla="*/ 8852 h 10000"/>
                <a:gd name="connsiteX504" fmla="*/ 3073 w 10000"/>
                <a:gd name="connsiteY504" fmla="*/ 8832 h 10000"/>
                <a:gd name="connsiteX505" fmla="*/ 2619 w 10000"/>
                <a:gd name="connsiteY505" fmla="*/ 8832 h 10000"/>
                <a:gd name="connsiteX506" fmla="*/ 2399 w 10000"/>
                <a:gd name="connsiteY506" fmla="*/ 8832 h 10000"/>
                <a:gd name="connsiteX507" fmla="*/ 2178 w 10000"/>
                <a:gd name="connsiteY507" fmla="*/ 8845 h 10000"/>
                <a:gd name="connsiteX508" fmla="*/ 1956 w 10000"/>
                <a:gd name="connsiteY508" fmla="*/ 8859 h 10000"/>
                <a:gd name="connsiteX509" fmla="*/ 1723 w 10000"/>
                <a:gd name="connsiteY509" fmla="*/ 8879 h 10000"/>
                <a:gd name="connsiteX510" fmla="*/ 1514 w 10000"/>
                <a:gd name="connsiteY510" fmla="*/ 8906 h 10000"/>
                <a:gd name="connsiteX511" fmla="*/ 1293 w 10000"/>
                <a:gd name="connsiteY511" fmla="*/ 8933 h 10000"/>
                <a:gd name="connsiteX512" fmla="*/ 1083 w 10000"/>
                <a:gd name="connsiteY512" fmla="*/ 8967 h 10000"/>
                <a:gd name="connsiteX513" fmla="*/ 873 w 10000"/>
                <a:gd name="connsiteY513" fmla="*/ 9014 h 10000"/>
                <a:gd name="connsiteX514" fmla="*/ 685 w 10000"/>
                <a:gd name="connsiteY514" fmla="*/ 9068 h 10000"/>
                <a:gd name="connsiteX515" fmla="*/ 486 w 10000"/>
                <a:gd name="connsiteY515" fmla="*/ 9136 h 10000"/>
                <a:gd name="connsiteX516" fmla="*/ 299 w 10000"/>
                <a:gd name="connsiteY516" fmla="*/ 9196 h 10000"/>
                <a:gd name="connsiteX517" fmla="*/ 122 w 10000"/>
                <a:gd name="connsiteY517" fmla="*/ 9278 h 10000"/>
                <a:gd name="connsiteX518" fmla="*/ 87 w 10000"/>
                <a:gd name="connsiteY518" fmla="*/ 9305 h 10000"/>
                <a:gd name="connsiteX519" fmla="*/ 66 w 10000"/>
                <a:gd name="connsiteY519" fmla="*/ 9332 h 10000"/>
                <a:gd name="connsiteX520" fmla="*/ 44 w 10000"/>
                <a:gd name="connsiteY520" fmla="*/ 9359 h 10000"/>
                <a:gd name="connsiteX521" fmla="*/ 22 w 10000"/>
                <a:gd name="connsiteY521" fmla="*/ 9392 h 10000"/>
                <a:gd name="connsiteX522" fmla="*/ 11 w 10000"/>
                <a:gd name="connsiteY522" fmla="*/ 9419 h 10000"/>
                <a:gd name="connsiteX523" fmla="*/ 0 w 10000"/>
                <a:gd name="connsiteY523" fmla="*/ 9446 h 10000"/>
                <a:gd name="connsiteX524" fmla="*/ 0 w 10000"/>
                <a:gd name="connsiteY524" fmla="*/ 9473 h 10000"/>
                <a:gd name="connsiteX525" fmla="*/ 0 w 10000"/>
                <a:gd name="connsiteY525" fmla="*/ 9500 h 10000"/>
                <a:gd name="connsiteX526" fmla="*/ 178 w 10000"/>
                <a:gd name="connsiteY526" fmla="*/ 9534 h 10000"/>
                <a:gd name="connsiteX527" fmla="*/ 355 w 10000"/>
                <a:gd name="connsiteY527" fmla="*/ 9554 h 10000"/>
                <a:gd name="connsiteX528" fmla="*/ 530 w 10000"/>
                <a:gd name="connsiteY528" fmla="*/ 9581 h 10000"/>
                <a:gd name="connsiteX529" fmla="*/ 718 w 10000"/>
                <a:gd name="connsiteY529" fmla="*/ 9588 h 10000"/>
                <a:gd name="connsiteX530" fmla="*/ 1083 w 10000"/>
                <a:gd name="connsiteY530" fmla="*/ 9602 h 10000"/>
                <a:gd name="connsiteX531" fmla="*/ 1459 w 10000"/>
                <a:gd name="connsiteY531" fmla="*/ 9588 h 10000"/>
                <a:gd name="connsiteX532" fmla="*/ 1834 w 10000"/>
                <a:gd name="connsiteY532" fmla="*/ 9575 h 10000"/>
                <a:gd name="connsiteX533" fmla="*/ 2210 w 10000"/>
                <a:gd name="connsiteY533" fmla="*/ 9561 h 10000"/>
                <a:gd name="connsiteX534" fmla="*/ 2575 w 10000"/>
                <a:gd name="connsiteY534" fmla="*/ 9554 h 10000"/>
                <a:gd name="connsiteX535" fmla="*/ 2949 w 10000"/>
                <a:gd name="connsiteY535" fmla="*/ 9561 h 10000"/>
                <a:gd name="connsiteX536" fmla="*/ 2949 w 10000"/>
                <a:gd name="connsiteY536" fmla="*/ 9581 h 10000"/>
                <a:gd name="connsiteX537" fmla="*/ 2961 w 10000"/>
                <a:gd name="connsiteY537" fmla="*/ 9602 h 10000"/>
                <a:gd name="connsiteX538" fmla="*/ 2961 w 10000"/>
                <a:gd name="connsiteY538" fmla="*/ 9615 h 10000"/>
                <a:gd name="connsiteX539" fmla="*/ 2961 w 10000"/>
                <a:gd name="connsiteY539" fmla="*/ 9635 h 10000"/>
                <a:gd name="connsiteX540" fmla="*/ 2984 w 10000"/>
                <a:gd name="connsiteY540" fmla="*/ 9662 h 10000"/>
                <a:gd name="connsiteX541" fmla="*/ 2995 w 10000"/>
                <a:gd name="connsiteY541" fmla="*/ 9683 h 10000"/>
                <a:gd name="connsiteX542" fmla="*/ 2995 w 10000"/>
                <a:gd name="connsiteY542" fmla="*/ 9696 h 10000"/>
                <a:gd name="connsiteX543" fmla="*/ 3017 w 10000"/>
                <a:gd name="connsiteY543" fmla="*/ 9716 h 10000"/>
                <a:gd name="connsiteX544" fmla="*/ 3040 w 10000"/>
                <a:gd name="connsiteY544" fmla="*/ 9743 h 10000"/>
                <a:gd name="connsiteX545" fmla="*/ 3073 w 10000"/>
                <a:gd name="connsiteY545" fmla="*/ 9764 h 10000"/>
                <a:gd name="connsiteX546" fmla="*/ 3106 w 10000"/>
                <a:gd name="connsiteY546" fmla="*/ 9784 h 10000"/>
                <a:gd name="connsiteX547" fmla="*/ 3128 w 10000"/>
                <a:gd name="connsiteY547" fmla="*/ 9797 h 10000"/>
                <a:gd name="connsiteX548" fmla="*/ 3171 w 10000"/>
                <a:gd name="connsiteY548" fmla="*/ 9818 h 10000"/>
                <a:gd name="connsiteX549" fmla="*/ 3204 w 10000"/>
                <a:gd name="connsiteY549" fmla="*/ 9838 h 10000"/>
                <a:gd name="connsiteX550" fmla="*/ 3248 w 10000"/>
                <a:gd name="connsiteY550" fmla="*/ 9845 h 10000"/>
                <a:gd name="connsiteX551" fmla="*/ 3282 w 10000"/>
                <a:gd name="connsiteY551" fmla="*/ 9865 h 10000"/>
                <a:gd name="connsiteX552" fmla="*/ 3315 w 10000"/>
                <a:gd name="connsiteY552" fmla="*/ 9865 h 10000"/>
                <a:gd name="connsiteX553" fmla="*/ 3326 w 10000"/>
                <a:gd name="connsiteY553" fmla="*/ 9872 h 10000"/>
                <a:gd name="connsiteX554" fmla="*/ 3338 w 10000"/>
                <a:gd name="connsiteY554" fmla="*/ 9872 h 10000"/>
                <a:gd name="connsiteX555" fmla="*/ 3359 w 10000"/>
                <a:gd name="connsiteY555" fmla="*/ 9872 h 10000"/>
                <a:gd name="connsiteX556" fmla="*/ 3371 w 10000"/>
                <a:gd name="connsiteY556" fmla="*/ 9872 h 10000"/>
                <a:gd name="connsiteX557" fmla="*/ 3382 w 10000"/>
                <a:gd name="connsiteY557" fmla="*/ 9872 h 10000"/>
                <a:gd name="connsiteX558" fmla="*/ 3404 w 10000"/>
                <a:gd name="connsiteY558" fmla="*/ 9872 h 10000"/>
                <a:gd name="connsiteX559" fmla="*/ 3415 w 10000"/>
                <a:gd name="connsiteY559" fmla="*/ 9872 h 10000"/>
                <a:gd name="connsiteX560" fmla="*/ 3448 w 10000"/>
                <a:gd name="connsiteY560" fmla="*/ 9892 h 10000"/>
                <a:gd name="connsiteX561" fmla="*/ 3469 w 10000"/>
                <a:gd name="connsiteY561" fmla="*/ 9899 h 10000"/>
                <a:gd name="connsiteX562" fmla="*/ 3502 w 10000"/>
                <a:gd name="connsiteY562" fmla="*/ 9905 h 10000"/>
                <a:gd name="connsiteX563" fmla="*/ 3536 w 10000"/>
                <a:gd name="connsiteY563" fmla="*/ 9905 h 10000"/>
                <a:gd name="connsiteX564" fmla="*/ 3580 w 10000"/>
                <a:gd name="connsiteY564" fmla="*/ 9905 h 10000"/>
                <a:gd name="connsiteX565" fmla="*/ 3613 w 10000"/>
                <a:gd name="connsiteY565" fmla="*/ 9919 h 10000"/>
                <a:gd name="connsiteX566" fmla="*/ 3657 w 10000"/>
                <a:gd name="connsiteY566" fmla="*/ 9926 h 10000"/>
                <a:gd name="connsiteX567" fmla="*/ 3669 w 10000"/>
                <a:gd name="connsiteY567" fmla="*/ 9946 h 10000"/>
                <a:gd name="connsiteX568" fmla="*/ 3746 w 10000"/>
                <a:gd name="connsiteY568" fmla="*/ 9953 h 10000"/>
                <a:gd name="connsiteX569" fmla="*/ 3801 w 10000"/>
                <a:gd name="connsiteY569" fmla="*/ 9966 h 10000"/>
                <a:gd name="connsiteX570" fmla="*/ 3878 w 10000"/>
                <a:gd name="connsiteY570" fmla="*/ 9973 h 10000"/>
                <a:gd name="connsiteX571" fmla="*/ 3934 w 10000"/>
                <a:gd name="connsiteY571" fmla="*/ 9973 h 10000"/>
                <a:gd name="connsiteX572" fmla="*/ 4012 w 10000"/>
                <a:gd name="connsiteY572" fmla="*/ 9980 h 10000"/>
                <a:gd name="connsiteX573" fmla="*/ 4089 w 10000"/>
                <a:gd name="connsiteY573" fmla="*/ 9993 h 10000"/>
                <a:gd name="connsiteX574" fmla="*/ 4144 w 10000"/>
                <a:gd name="connsiteY574" fmla="*/ 9993 h 10000"/>
                <a:gd name="connsiteX575" fmla="*/ 4221 w 10000"/>
                <a:gd name="connsiteY57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73 w 10000"/>
                <a:gd name="connsiteY463" fmla="*/ 3808 h 10000"/>
                <a:gd name="connsiteX464" fmla="*/ 873 w 10000"/>
                <a:gd name="connsiteY464" fmla="*/ 3815 h 10000"/>
                <a:gd name="connsiteX465" fmla="*/ 895 w 10000"/>
                <a:gd name="connsiteY465" fmla="*/ 3835 h 10000"/>
                <a:gd name="connsiteX466" fmla="*/ 895 w 10000"/>
                <a:gd name="connsiteY466" fmla="*/ 3856 h 10000"/>
                <a:gd name="connsiteX467" fmla="*/ 895 w 10000"/>
                <a:gd name="connsiteY467" fmla="*/ 3862 h 10000"/>
                <a:gd name="connsiteX468" fmla="*/ 873 w 10000"/>
                <a:gd name="connsiteY468" fmla="*/ 3883 h 10000"/>
                <a:gd name="connsiteX469" fmla="*/ 829 w 10000"/>
                <a:gd name="connsiteY469" fmla="*/ 3889 h 10000"/>
                <a:gd name="connsiteX470" fmla="*/ 774 w 10000"/>
                <a:gd name="connsiteY470" fmla="*/ 3903 h 10000"/>
                <a:gd name="connsiteX471" fmla="*/ 730 w 10000"/>
                <a:gd name="connsiteY471" fmla="*/ 3916 h 10000"/>
                <a:gd name="connsiteX472" fmla="*/ 674 w 10000"/>
                <a:gd name="connsiteY472" fmla="*/ 3937 h 10000"/>
                <a:gd name="connsiteX473" fmla="*/ 620 w 10000"/>
                <a:gd name="connsiteY473" fmla="*/ 3957 h 10000"/>
                <a:gd name="connsiteX474" fmla="*/ 597 w 10000"/>
                <a:gd name="connsiteY474" fmla="*/ 3984 h 10000"/>
                <a:gd name="connsiteX475" fmla="*/ 563 w 10000"/>
                <a:gd name="connsiteY475" fmla="*/ 4018 h 10000"/>
                <a:gd name="connsiteX476" fmla="*/ 530 w 10000"/>
                <a:gd name="connsiteY476" fmla="*/ 4065 h 10000"/>
                <a:gd name="connsiteX477" fmla="*/ 553 w 10000"/>
                <a:gd name="connsiteY477" fmla="*/ 4092 h 10000"/>
                <a:gd name="connsiteX478" fmla="*/ 553 w 10000"/>
                <a:gd name="connsiteY478" fmla="*/ 4119 h 10000"/>
                <a:gd name="connsiteX479" fmla="*/ 563 w 10000"/>
                <a:gd name="connsiteY479" fmla="*/ 4146 h 10000"/>
                <a:gd name="connsiteX480" fmla="*/ 574 w 10000"/>
                <a:gd name="connsiteY480" fmla="*/ 4166 h 10000"/>
                <a:gd name="connsiteX481" fmla="*/ 2486 w 10000"/>
                <a:gd name="connsiteY481" fmla="*/ 6556 h 10000"/>
                <a:gd name="connsiteX482" fmla="*/ 2608 w 10000"/>
                <a:gd name="connsiteY482" fmla="*/ 6563 h 10000"/>
                <a:gd name="connsiteX483" fmla="*/ 2740 w 10000"/>
                <a:gd name="connsiteY483" fmla="*/ 6570 h 10000"/>
                <a:gd name="connsiteX484" fmla="*/ 2862 w 10000"/>
                <a:gd name="connsiteY484" fmla="*/ 6570 h 10000"/>
                <a:gd name="connsiteX485" fmla="*/ 2984 w 10000"/>
                <a:gd name="connsiteY485" fmla="*/ 6563 h 10000"/>
                <a:gd name="connsiteX486" fmla="*/ 2984 w 10000"/>
                <a:gd name="connsiteY486" fmla="*/ 6590 h 10000"/>
                <a:gd name="connsiteX487" fmla="*/ 2961 w 10000"/>
                <a:gd name="connsiteY487" fmla="*/ 6624 h 10000"/>
                <a:gd name="connsiteX488" fmla="*/ 2961 w 10000"/>
                <a:gd name="connsiteY488" fmla="*/ 6651 h 10000"/>
                <a:gd name="connsiteX489" fmla="*/ 2961 w 10000"/>
                <a:gd name="connsiteY489" fmla="*/ 6678 h 10000"/>
                <a:gd name="connsiteX490" fmla="*/ 2949 w 10000"/>
                <a:gd name="connsiteY490" fmla="*/ 6712 h 10000"/>
                <a:gd name="connsiteX491" fmla="*/ 2949 w 10000"/>
                <a:gd name="connsiteY491" fmla="*/ 6739 h 10000"/>
                <a:gd name="connsiteX492" fmla="*/ 2939 w 10000"/>
                <a:gd name="connsiteY492" fmla="*/ 6766 h 10000"/>
                <a:gd name="connsiteX493" fmla="*/ 2939 w 10000"/>
                <a:gd name="connsiteY493" fmla="*/ 6793 h 10000"/>
                <a:gd name="connsiteX494" fmla="*/ 2906 w 10000"/>
                <a:gd name="connsiteY494" fmla="*/ 6989 h 10000"/>
                <a:gd name="connsiteX495" fmla="*/ 2906 w 10000"/>
                <a:gd name="connsiteY495" fmla="*/ 7184 h 10000"/>
                <a:gd name="connsiteX496" fmla="*/ 2916 w 10000"/>
                <a:gd name="connsiteY496" fmla="*/ 7380 h 10000"/>
                <a:gd name="connsiteX497" fmla="*/ 2949 w 10000"/>
                <a:gd name="connsiteY497" fmla="*/ 7576 h 10000"/>
                <a:gd name="connsiteX498" fmla="*/ 2995 w 10000"/>
                <a:gd name="connsiteY498" fmla="*/ 7765 h 10000"/>
                <a:gd name="connsiteX499" fmla="*/ 3061 w 10000"/>
                <a:gd name="connsiteY499" fmla="*/ 7968 h 10000"/>
                <a:gd name="connsiteX500" fmla="*/ 3128 w 10000"/>
                <a:gd name="connsiteY500" fmla="*/ 8157 h 10000"/>
                <a:gd name="connsiteX501" fmla="*/ 3204 w 10000"/>
                <a:gd name="connsiteY501" fmla="*/ 8339 h 10000"/>
                <a:gd name="connsiteX502" fmla="*/ 3502 w 10000"/>
                <a:gd name="connsiteY502" fmla="*/ 8852 h 10000"/>
                <a:gd name="connsiteX503" fmla="*/ 3073 w 10000"/>
                <a:gd name="connsiteY503" fmla="*/ 8832 h 10000"/>
                <a:gd name="connsiteX504" fmla="*/ 2619 w 10000"/>
                <a:gd name="connsiteY504" fmla="*/ 8832 h 10000"/>
                <a:gd name="connsiteX505" fmla="*/ 2399 w 10000"/>
                <a:gd name="connsiteY505" fmla="*/ 8832 h 10000"/>
                <a:gd name="connsiteX506" fmla="*/ 2178 w 10000"/>
                <a:gd name="connsiteY506" fmla="*/ 8845 h 10000"/>
                <a:gd name="connsiteX507" fmla="*/ 1956 w 10000"/>
                <a:gd name="connsiteY507" fmla="*/ 8859 h 10000"/>
                <a:gd name="connsiteX508" fmla="*/ 1723 w 10000"/>
                <a:gd name="connsiteY508" fmla="*/ 8879 h 10000"/>
                <a:gd name="connsiteX509" fmla="*/ 1514 w 10000"/>
                <a:gd name="connsiteY509" fmla="*/ 8906 h 10000"/>
                <a:gd name="connsiteX510" fmla="*/ 1293 w 10000"/>
                <a:gd name="connsiteY510" fmla="*/ 8933 h 10000"/>
                <a:gd name="connsiteX511" fmla="*/ 1083 w 10000"/>
                <a:gd name="connsiteY511" fmla="*/ 8967 h 10000"/>
                <a:gd name="connsiteX512" fmla="*/ 873 w 10000"/>
                <a:gd name="connsiteY512" fmla="*/ 9014 h 10000"/>
                <a:gd name="connsiteX513" fmla="*/ 685 w 10000"/>
                <a:gd name="connsiteY513" fmla="*/ 9068 h 10000"/>
                <a:gd name="connsiteX514" fmla="*/ 486 w 10000"/>
                <a:gd name="connsiteY514" fmla="*/ 9136 h 10000"/>
                <a:gd name="connsiteX515" fmla="*/ 299 w 10000"/>
                <a:gd name="connsiteY515" fmla="*/ 9196 h 10000"/>
                <a:gd name="connsiteX516" fmla="*/ 122 w 10000"/>
                <a:gd name="connsiteY516" fmla="*/ 9278 h 10000"/>
                <a:gd name="connsiteX517" fmla="*/ 87 w 10000"/>
                <a:gd name="connsiteY517" fmla="*/ 9305 h 10000"/>
                <a:gd name="connsiteX518" fmla="*/ 66 w 10000"/>
                <a:gd name="connsiteY518" fmla="*/ 9332 h 10000"/>
                <a:gd name="connsiteX519" fmla="*/ 44 w 10000"/>
                <a:gd name="connsiteY519" fmla="*/ 9359 h 10000"/>
                <a:gd name="connsiteX520" fmla="*/ 22 w 10000"/>
                <a:gd name="connsiteY520" fmla="*/ 9392 h 10000"/>
                <a:gd name="connsiteX521" fmla="*/ 11 w 10000"/>
                <a:gd name="connsiteY521" fmla="*/ 9419 h 10000"/>
                <a:gd name="connsiteX522" fmla="*/ 0 w 10000"/>
                <a:gd name="connsiteY522" fmla="*/ 9446 h 10000"/>
                <a:gd name="connsiteX523" fmla="*/ 0 w 10000"/>
                <a:gd name="connsiteY523" fmla="*/ 9473 h 10000"/>
                <a:gd name="connsiteX524" fmla="*/ 0 w 10000"/>
                <a:gd name="connsiteY524" fmla="*/ 9500 h 10000"/>
                <a:gd name="connsiteX525" fmla="*/ 178 w 10000"/>
                <a:gd name="connsiteY525" fmla="*/ 9534 h 10000"/>
                <a:gd name="connsiteX526" fmla="*/ 355 w 10000"/>
                <a:gd name="connsiteY526" fmla="*/ 9554 h 10000"/>
                <a:gd name="connsiteX527" fmla="*/ 530 w 10000"/>
                <a:gd name="connsiteY527" fmla="*/ 9581 h 10000"/>
                <a:gd name="connsiteX528" fmla="*/ 718 w 10000"/>
                <a:gd name="connsiteY528" fmla="*/ 9588 h 10000"/>
                <a:gd name="connsiteX529" fmla="*/ 1083 w 10000"/>
                <a:gd name="connsiteY529" fmla="*/ 9602 h 10000"/>
                <a:gd name="connsiteX530" fmla="*/ 1459 w 10000"/>
                <a:gd name="connsiteY530" fmla="*/ 9588 h 10000"/>
                <a:gd name="connsiteX531" fmla="*/ 1834 w 10000"/>
                <a:gd name="connsiteY531" fmla="*/ 9575 h 10000"/>
                <a:gd name="connsiteX532" fmla="*/ 2210 w 10000"/>
                <a:gd name="connsiteY532" fmla="*/ 9561 h 10000"/>
                <a:gd name="connsiteX533" fmla="*/ 2575 w 10000"/>
                <a:gd name="connsiteY533" fmla="*/ 9554 h 10000"/>
                <a:gd name="connsiteX534" fmla="*/ 2949 w 10000"/>
                <a:gd name="connsiteY534" fmla="*/ 9561 h 10000"/>
                <a:gd name="connsiteX535" fmla="*/ 2949 w 10000"/>
                <a:gd name="connsiteY535" fmla="*/ 9581 h 10000"/>
                <a:gd name="connsiteX536" fmla="*/ 2961 w 10000"/>
                <a:gd name="connsiteY536" fmla="*/ 9602 h 10000"/>
                <a:gd name="connsiteX537" fmla="*/ 2961 w 10000"/>
                <a:gd name="connsiteY537" fmla="*/ 9615 h 10000"/>
                <a:gd name="connsiteX538" fmla="*/ 2961 w 10000"/>
                <a:gd name="connsiteY538" fmla="*/ 9635 h 10000"/>
                <a:gd name="connsiteX539" fmla="*/ 2984 w 10000"/>
                <a:gd name="connsiteY539" fmla="*/ 9662 h 10000"/>
                <a:gd name="connsiteX540" fmla="*/ 2995 w 10000"/>
                <a:gd name="connsiteY540" fmla="*/ 9683 h 10000"/>
                <a:gd name="connsiteX541" fmla="*/ 2995 w 10000"/>
                <a:gd name="connsiteY541" fmla="*/ 9696 h 10000"/>
                <a:gd name="connsiteX542" fmla="*/ 3017 w 10000"/>
                <a:gd name="connsiteY542" fmla="*/ 9716 h 10000"/>
                <a:gd name="connsiteX543" fmla="*/ 3040 w 10000"/>
                <a:gd name="connsiteY543" fmla="*/ 9743 h 10000"/>
                <a:gd name="connsiteX544" fmla="*/ 3073 w 10000"/>
                <a:gd name="connsiteY544" fmla="*/ 9764 h 10000"/>
                <a:gd name="connsiteX545" fmla="*/ 3106 w 10000"/>
                <a:gd name="connsiteY545" fmla="*/ 9784 h 10000"/>
                <a:gd name="connsiteX546" fmla="*/ 3128 w 10000"/>
                <a:gd name="connsiteY546" fmla="*/ 9797 h 10000"/>
                <a:gd name="connsiteX547" fmla="*/ 3171 w 10000"/>
                <a:gd name="connsiteY547" fmla="*/ 9818 h 10000"/>
                <a:gd name="connsiteX548" fmla="*/ 3204 w 10000"/>
                <a:gd name="connsiteY548" fmla="*/ 9838 h 10000"/>
                <a:gd name="connsiteX549" fmla="*/ 3248 w 10000"/>
                <a:gd name="connsiteY549" fmla="*/ 9845 h 10000"/>
                <a:gd name="connsiteX550" fmla="*/ 3282 w 10000"/>
                <a:gd name="connsiteY550" fmla="*/ 9865 h 10000"/>
                <a:gd name="connsiteX551" fmla="*/ 3315 w 10000"/>
                <a:gd name="connsiteY551" fmla="*/ 9865 h 10000"/>
                <a:gd name="connsiteX552" fmla="*/ 3326 w 10000"/>
                <a:gd name="connsiteY552" fmla="*/ 9872 h 10000"/>
                <a:gd name="connsiteX553" fmla="*/ 3338 w 10000"/>
                <a:gd name="connsiteY553" fmla="*/ 9872 h 10000"/>
                <a:gd name="connsiteX554" fmla="*/ 3359 w 10000"/>
                <a:gd name="connsiteY554" fmla="*/ 9872 h 10000"/>
                <a:gd name="connsiteX555" fmla="*/ 3371 w 10000"/>
                <a:gd name="connsiteY555" fmla="*/ 9872 h 10000"/>
                <a:gd name="connsiteX556" fmla="*/ 3382 w 10000"/>
                <a:gd name="connsiteY556" fmla="*/ 9872 h 10000"/>
                <a:gd name="connsiteX557" fmla="*/ 3404 w 10000"/>
                <a:gd name="connsiteY557" fmla="*/ 9872 h 10000"/>
                <a:gd name="connsiteX558" fmla="*/ 3415 w 10000"/>
                <a:gd name="connsiteY558" fmla="*/ 9872 h 10000"/>
                <a:gd name="connsiteX559" fmla="*/ 3448 w 10000"/>
                <a:gd name="connsiteY559" fmla="*/ 9892 h 10000"/>
                <a:gd name="connsiteX560" fmla="*/ 3469 w 10000"/>
                <a:gd name="connsiteY560" fmla="*/ 9899 h 10000"/>
                <a:gd name="connsiteX561" fmla="*/ 3502 w 10000"/>
                <a:gd name="connsiteY561" fmla="*/ 9905 h 10000"/>
                <a:gd name="connsiteX562" fmla="*/ 3536 w 10000"/>
                <a:gd name="connsiteY562" fmla="*/ 9905 h 10000"/>
                <a:gd name="connsiteX563" fmla="*/ 3580 w 10000"/>
                <a:gd name="connsiteY563" fmla="*/ 9905 h 10000"/>
                <a:gd name="connsiteX564" fmla="*/ 3613 w 10000"/>
                <a:gd name="connsiteY564" fmla="*/ 9919 h 10000"/>
                <a:gd name="connsiteX565" fmla="*/ 3657 w 10000"/>
                <a:gd name="connsiteY565" fmla="*/ 9926 h 10000"/>
                <a:gd name="connsiteX566" fmla="*/ 3669 w 10000"/>
                <a:gd name="connsiteY566" fmla="*/ 9946 h 10000"/>
                <a:gd name="connsiteX567" fmla="*/ 3746 w 10000"/>
                <a:gd name="connsiteY567" fmla="*/ 9953 h 10000"/>
                <a:gd name="connsiteX568" fmla="*/ 3801 w 10000"/>
                <a:gd name="connsiteY568" fmla="*/ 9966 h 10000"/>
                <a:gd name="connsiteX569" fmla="*/ 3878 w 10000"/>
                <a:gd name="connsiteY569" fmla="*/ 9973 h 10000"/>
                <a:gd name="connsiteX570" fmla="*/ 3934 w 10000"/>
                <a:gd name="connsiteY570" fmla="*/ 9973 h 10000"/>
                <a:gd name="connsiteX571" fmla="*/ 4012 w 10000"/>
                <a:gd name="connsiteY571" fmla="*/ 9980 h 10000"/>
                <a:gd name="connsiteX572" fmla="*/ 4089 w 10000"/>
                <a:gd name="connsiteY572" fmla="*/ 9993 h 10000"/>
                <a:gd name="connsiteX573" fmla="*/ 4144 w 10000"/>
                <a:gd name="connsiteY573" fmla="*/ 9993 h 10000"/>
                <a:gd name="connsiteX574" fmla="*/ 4221 w 10000"/>
                <a:gd name="connsiteY57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73 w 10000"/>
                <a:gd name="connsiteY463" fmla="*/ 3808 h 10000"/>
                <a:gd name="connsiteX464" fmla="*/ 895 w 10000"/>
                <a:gd name="connsiteY464" fmla="*/ 3835 h 10000"/>
                <a:gd name="connsiteX465" fmla="*/ 895 w 10000"/>
                <a:gd name="connsiteY465" fmla="*/ 3856 h 10000"/>
                <a:gd name="connsiteX466" fmla="*/ 895 w 10000"/>
                <a:gd name="connsiteY466" fmla="*/ 3862 h 10000"/>
                <a:gd name="connsiteX467" fmla="*/ 873 w 10000"/>
                <a:gd name="connsiteY467" fmla="*/ 3883 h 10000"/>
                <a:gd name="connsiteX468" fmla="*/ 829 w 10000"/>
                <a:gd name="connsiteY468" fmla="*/ 3889 h 10000"/>
                <a:gd name="connsiteX469" fmla="*/ 774 w 10000"/>
                <a:gd name="connsiteY469" fmla="*/ 3903 h 10000"/>
                <a:gd name="connsiteX470" fmla="*/ 730 w 10000"/>
                <a:gd name="connsiteY470" fmla="*/ 3916 h 10000"/>
                <a:gd name="connsiteX471" fmla="*/ 674 w 10000"/>
                <a:gd name="connsiteY471" fmla="*/ 3937 h 10000"/>
                <a:gd name="connsiteX472" fmla="*/ 620 w 10000"/>
                <a:gd name="connsiteY472" fmla="*/ 3957 h 10000"/>
                <a:gd name="connsiteX473" fmla="*/ 597 w 10000"/>
                <a:gd name="connsiteY473" fmla="*/ 3984 h 10000"/>
                <a:gd name="connsiteX474" fmla="*/ 563 w 10000"/>
                <a:gd name="connsiteY474" fmla="*/ 4018 h 10000"/>
                <a:gd name="connsiteX475" fmla="*/ 530 w 10000"/>
                <a:gd name="connsiteY475" fmla="*/ 4065 h 10000"/>
                <a:gd name="connsiteX476" fmla="*/ 553 w 10000"/>
                <a:gd name="connsiteY476" fmla="*/ 4092 h 10000"/>
                <a:gd name="connsiteX477" fmla="*/ 553 w 10000"/>
                <a:gd name="connsiteY477" fmla="*/ 4119 h 10000"/>
                <a:gd name="connsiteX478" fmla="*/ 563 w 10000"/>
                <a:gd name="connsiteY478" fmla="*/ 4146 h 10000"/>
                <a:gd name="connsiteX479" fmla="*/ 574 w 10000"/>
                <a:gd name="connsiteY479" fmla="*/ 4166 h 10000"/>
                <a:gd name="connsiteX480" fmla="*/ 2486 w 10000"/>
                <a:gd name="connsiteY480" fmla="*/ 6556 h 10000"/>
                <a:gd name="connsiteX481" fmla="*/ 2608 w 10000"/>
                <a:gd name="connsiteY481" fmla="*/ 6563 h 10000"/>
                <a:gd name="connsiteX482" fmla="*/ 2740 w 10000"/>
                <a:gd name="connsiteY482" fmla="*/ 6570 h 10000"/>
                <a:gd name="connsiteX483" fmla="*/ 2862 w 10000"/>
                <a:gd name="connsiteY483" fmla="*/ 6570 h 10000"/>
                <a:gd name="connsiteX484" fmla="*/ 2984 w 10000"/>
                <a:gd name="connsiteY484" fmla="*/ 6563 h 10000"/>
                <a:gd name="connsiteX485" fmla="*/ 2984 w 10000"/>
                <a:gd name="connsiteY485" fmla="*/ 6590 h 10000"/>
                <a:gd name="connsiteX486" fmla="*/ 2961 w 10000"/>
                <a:gd name="connsiteY486" fmla="*/ 6624 h 10000"/>
                <a:gd name="connsiteX487" fmla="*/ 2961 w 10000"/>
                <a:gd name="connsiteY487" fmla="*/ 6651 h 10000"/>
                <a:gd name="connsiteX488" fmla="*/ 2961 w 10000"/>
                <a:gd name="connsiteY488" fmla="*/ 6678 h 10000"/>
                <a:gd name="connsiteX489" fmla="*/ 2949 w 10000"/>
                <a:gd name="connsiteY489" fmla="*/ 6712 h 10000"/>
                <a:gd name="connsiteX490" fmla="*/ 2949 w 10000"/>
                <a:gd name="connsiteY490" fmla="*/ 6739 h 10000"/>
                <a:gd name="connsiteX491" fmla="*/ 2939 w 10000"/>
                <a:gd name="connsiteY491" fmla="*/ 6766 h 10000"/>
                <a:gd name="connsiteX492" fmla="*/ 2939 w 10000"/>
                <a:gd name="connsiteY492" fmla="*/ 6793 h 10000"/>
                <a:gd name="connsiteX493" fmla="*/ 2906 w 10000"/>
                <a:gd name="connsiteY493" fmla="*/ 6989 h 10000"/>
                <a:gd name="connsiteX494" fmla="*/ 2906 w 10000"/>
                <a:gd name="connsiteY494" fmla="*/ 7184 h 10000"/>
                <a:gd name="connsiteX495" fmla="*/ 2916 w 10000"/>
                <a:gd name="connsiteY495" fmla="*/ 7380 h 10000"/>
                <a:gd name="connsiteX496" fmla="*/ 2949 w 10000"/>
                <a:gd name="connsiteY496" fmla="*/ 7576 h 10000"/>
                <a:gd name="connsiteX497" fmla="*/ 2995 w 10000"/>
                <a:gd name="connsiteY497" fmla="*/ 7765 h 10000"/>
                <a:gd name="connsiteX498" fmla="*/ 3061 w 10000"/>
                <a:gd name="connsiteY498" fmla="*/ 7968 h 10000"/>
                <a:gd name="connsiteX499" fmla="*/ 3128 w 10000"/>
                <a:gd name="connsiteY499" fmla="*/ 8157 h 10000"/>
                <a:gd name="connsiteX500" fmla="*/ 3204 w 10000"/>
                <a:gd name="connsiteY500" fmla="*/ 8339 h 10000"/>
                <a:gd name="connsiteX501" fmla="*/ 3502 w 10000"/>
                <a:gd name="connsiteY501" fmla="*/ 8852 h 10000"/>
                <a:gd name="connsiteX502" fmla="*/ 3073 w 10000"/>
                <a:gd name="connsiteY502" fmla="*/ 8832 h 10000"/>
                <a:gd name="connsiteX503" fmla="*/ 2619 w 10000"/>
                <a:gd name="connsiteY503" fmla="*/ 8832 h 10000"/>
                <a:gd name="connsiteX504" fmla="*/ 2399 w 10000"/>
                <a:gd name="connsiteY504" fmla="*/ 8832 h 10000"/>
                <a:gd name="connsiteX505" fmla="*/ 2178 w 10000"/>
                <a:gd name="connsiteY505" fmla="*/ 8845 h 10000"/>
                <a:gd name="connsiteX506" fmla="*/ 1956 w 10000"/>
                <a:gd name="connsiteY506" fmla="*/ 8859 h 10000"/>
                <a:gd name="connsiteX507" fmla="*/ 1723 w 10000"/>
                <a:gd name="connsiteY507" fmla="*/ 8879 h 10000"/>
                <a:gd name="connsiteX508" fmla="*/ 1514 w 10000"/>
                <a:gd name="connsiteY508" fmla="*/ 8906 h 10000"/>
                <a:gd name="connsiteX509" fmla="*/ 1293 w 10000"/>
                <a:gd name="connsiteY509" fmla="*/ 8933 h 10000"/>
                <a:gd name="connsiteX510" fmla="*/ 1083 w 10000"/>
                <a:gd name="connsiteY510" fmla="*/ 8967 h 10000"/>
                <a:gd name="connsiteX511" fmla="*/ 873 w 10000"/>
                <a:gd name="connsiteY511" fmla="*/ 9014 h 10000"/>
                <a:gd name="connsiteX512" fmla="*/ 685 w 10000"/>
                <a:gd name="connsiteY512" fmla="*/ 9068 h 10000"/>
                <a:gd name="connsiteX513" fmla="*/ 486 w 10000"/>
                <a:gd name="connsiteY513" fmla="*/ 9136 h 10000"/>
                <a:gd name="connsiteX514" fmla="*/ 299 w 10000"/>
                <a:gd name="connsiteY514" fmla="*/ 9196 h 10000"/>
                <a:gd name="connsiteX515" fmla="*/ 122 w 10000"/>
                <a:gd name="connsiteY515" fmla="*/ 9278 h 10000"/>
                <a:gd name="connsiteX516" fmla="*/ 87 w 10000"/>
                <a:gd name="connsiteY516" fmla="*/ 9305 h 10000"/>
                <a:gd name="connsiteX517" fmla="*/ 66 w 10000"/>
                <a:gd name="connsiteY517" fmla="*/ 9332 h 10000"/>
                <a:gd name="connsiteX518" fmla="*/ 44 w 10000"/>
                <a:gd name="connsiteY518" fmla="*/ 9359 h 10000"/>
                <a:gd name="connsiteX519" fmla="*/ 22 w 10000"/>
                <a:gd name="connsiteY519" fmla="*/ 9392 h 10000"/>
                <a:gd name="connsiteX520" fmla="*/ 11 w 10000"/>
                <a:gd name="connsiteY520" fmla="*/ 9419 h 10000"/>
                <a:gd name="connsiteX521" fmla="*/ 0 w 10000"/>
                <a:gd name="connsiteY521" fmla="*/ 9446 h 10000"/>
                <a:gd name="connsiteX522" fmla="*/ 0 w 10000"/>
                <a:gd name="connsiteY522" fmla="*/ 9473 h 10000"/>
                <a:gd name="connsiteX523" fmla="*/ 0 w 10000"/>
                <a:gd name="connsiteY523" fmla="*/ 9500 h 10000"/>
                <a:gd name="connsiteX524" fmla="*/ 178 w 10000"/>
                <a:gd name="connsiteY524" fmla="*/ 9534 h 10000"/>
                <a:gd name="connsiteX525" fmla="*/ 355 w 10000"/>
                <a:gd name="connsiteY525" fmla="*/ 9554 h 10000"/>
                <a:gd name="connsiteX526" fmla="*/ 530 w 10000"/>
                <a:gd name="connsiteY526" fmla="*/ 9581 h 10000"/>
                <a:gd name="connsiteX527" fmla="*/ 718 w 10000"/>
                <a:gd name="connsiteY527" fmla="*/ 9588 h 10000"/>
                <a:gd name="connsiteX528" fmla="*/ 1083 w 10000"/>
                <a:gd name="connsiteY528" fmla="*/ 9602 h 10000"/>
                <a:gd name="connsiteX529" fmla="*/ 1459 w 10000"/>
                <a:gd name="connsiteY529" fmla="*/ 9588 h 10000"/>
                <a:gd name="connsiteX530" fmla="*/ 1834 w 10000"/>
                <a:gd name="connsiteY530" fmla="*/ 9575 h 10000"/>
                <a:gd name="connsiteX531" fmla="*/ 2210 w 10000"/>
                <a:gd name="connsiteY531" fmla="*/ 9561 h 10000"/>
                <a:gd name="connsiteX532" fmla="*/ 2575 w 10000"/>
                <a:gd name="connsiteY532" fmla="*/ 9554 h 10000"/>
                <a:gd name="connsiteX533" fmla="*/ 2949 w 10000"/>
                <a:gd name="connsiteY533" fmla="*/ 9561 h 10000"/>
                <a:gd name="connsiteX534" fmla="*/ 2949 w 10000"/>
                <a:gd name="connsiteY534" fmla="*/ 9581 h 10000"/>
                <a:gd name="connsiteX535" fmla="*/ 2961 w 10000"/>
                <a:gd name="connsiteY535" fmla="*/ 9602 h 10000"/>
                <a:gd name="connsiteX536" fmla="*/ 2961 w 10000"/>
                <a:gd name="connsiteY536" fmla="*/ 9615 h 10000"/>
                <a:gd name="connsiteX537" fmla="*/ 2961 w 10000"/>
                <a:gd name="connsiteY537" fmla="*/ 9635 h 10000"/>
                <a:gd name="connsiteX538" fmla="*/ 2984 w 10000"/>
                <a:gd name="connsiteY538" fmla="*/ 9662 h 10000"/>
                <a:gd name="connsiteX539" fmla="*/ 2995 w 10000"/>
                <a:gd name="connsiteY539" fmla="*/ 9683 h 10000"/>
                <a:gd name="connsiteX540" fmla="*/ 2995 w 10000"/>
                <a:gd name="connsiteY540" fmla="*/ 9696 h 10000"/>
                <a:gd name="connsiteX541" fmla="*/ 3017 w 10000"/>
                <a:gd name="connsiteY541" fmla="*/ 9716 h 10000"/>
                <a:gd name="connsiteX542" fmla="*/ 3040 w 10000"/>
                <a:gd name="connsiteY542" fmla="*/ 9743 h 10000"/>
                <a:gd name="connsiteX543" fmla="*/ 3073 w 10000"/>
                <a:gd name="connsiteY543" fmla="*/ 9764 h 10000"/>
                <a:gd name="connsiteX544" fmla="*/ 3106 w 10000"/>
                <a:gd name="connsiteY544" fmla="*/ 9784 h 10000"/>
                <a:gd name="connsiteX545" fmla="*/ 3128 w 10000"/>
                <a:gd name="connsiteY545" fmla="*/ 9797 h 10000"/>
                <a:gd name="connsiteX546" fmla="*/ 3171 w 10000"/>
                <a:gd name="connsiteY546" fmla="*/ 9818 h 10000"/>
                <a:gd name="connsiteX547" fmla="*/ 3204 w 10000"/>
                <a:gd name="connsiteY547" fmla="*/ 9838 h 10000"/>
                <a:gd name="connsiteX548" fmla="*/ 3248 w 10000"/>
                <a:gd name="connsiteY548" fmla="*/ 9845 h 10000"/>
                <a:gd name="connsiteX549" fmla="*/ 3282 w 10000"/>
                <a:gd name="connsiteY549" fmla="*/ 9865 h 10000"/>
                <a:gd name="connsiteX550" fmla="*/ 3315 w 10000"/>
                <a:gd name="connsiteY550" fmla="*/ 9865 h 10000"/>
                <a:gd name="connsiteX551" fmla="*/ 3326 w 10000"/>
                <a:gd name="connsiteY551" fmla="*/ 9872 h 10000"/>
                <a:gd name="connsiteX552" fmla="*/ 3338 w 10000"/>
                <a:gd name="connsiteY552" fmla="*/ 9872 h 10000"/>
                <a:gd name="connsiteX553" fmla="*/ 3359 w 10000"/>
                <a:gd name="connsiteY553" fmla="*/ 9872 h 10000"/>
                <a:gd name="connsiteX554" fmla="*/ 3371 w 10000"/>
                <a:gd name="connsiteY554" fmla="*/ 9872 h 10000"/>
                <a:gd name="connsiteX555" fmla="*/ 3382 w 10000"/>
                <a:gd name="connsiteY555" fmla="*/ 9872 h 10000"/>
                <a:gd name="connsiteX556" fmla="*/ 3404 w 10000"/>
                <a:gd name="connsiteY556" fmla="*/ 9872 h 10000"/>
                <a:gd name="connsiteX557" fmla="*/ 3415 w 10000"/>
                <a:gd name="connsiteY557" fmla="*/ 9872 h 10000"/>
                <a:gd name="connsiteX558" fmla="*/ 3448 w 10000"/>
                <a:gd name="connsiteY558" fmla="*/ 9892 h 10000"/>
                <a:gd name="connsiteX559" fmla="*/ 3469 w 10000"/>
                <a:gd name="connsiteY559" fmla="*/ 9899 h 10000"/>
                <a:gd name="connsiteX560" fmla="*/ 3502 w 10000"/>
                <a:gd name="connsiteY560" fmla="*/ 9905 h 10000"/>
                <a:gd name="connsiteX561" fmla="*/ 3536 w 10000"/>
                <a:gd name="connsiteY561" fmla="*/ 9905 h 10000"/>
                <a:gd name="connsiteX562" fmla="*/ 3580 w 10000"/>
                <a:gd name="connsiteY562" fmla="*/ 9905 h 10000"/>
                <a:gd name="connsiteX563" fmla="*/ 3613 w 10000"/>
                <a:gd name="connsiteY563" fmla="*/ 9919 h 10000"/>
                <a:gd name="connsiteX564" fmla="*/ 3657 w 10000"/>
                <a:gd name="connsiteY564" fmla="*/ 9926 h 10000"/>
                <a:gd name="connsiteX565" fmla="*/ 3669 w 10000"/>
                <a:gd name="connsiteY565" fmla="*/ 9946 h 10000"/>
                <a:gd name="connsiteX566" fmla="*/ 3746 w 10000"/>
                <a:gd name="connsiteY566" fmla="*/ 9953 h 10000"/>
                <a:gd name="connsiteX567" fmla="*/ 3801 w 10000"/>
                <a:gd name="connsiteY567" fmla="*/ 9966 h 10000"/>
                <a:gd name="connsiteX568" fmla="*/ 3878 w 10000"/>
                <a:gd name="connsiteY568" fmla="*/ 9973 h 10000"/>
                <a:gd name="connsiteX569" fmla="*/ 3934 w 10000"/>
                <a:gd name="connsiteY569" fmla="*/ 9973 h 10000"/>
                <a:gd name="connsiteX570" fmla="*/ 4012 w 10000"/>
                <a:gd name="connsiteY570" fmla="*/ 9980 h 10000"/>
                <a:gd name="connsiteX571" fmla="*/ 4089 w 10000"/>
                <a:gd name="connsiteY571" fmla="*/ 9993 h 10000"/>
                <a:gd name="connsiteX572" fmla="*/ 4144 w 10000"/>
                <a:gd name="connsiteY572" fmla="*/ 9993 h 10000"/>
                <a:gd name="connsiteX573" fmla="*/ 4221 w 10000"/>
                <a:gd name="connsiteY57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95 w 10000"/>
                <a:gd name="connsiteY463" fmla="*/ 3835 h 10000"/>
                <a:gd name="connsiteX464" fmla="*/ 895 w 10000"/>
                <a:gd name="connsiteY464" fmla="*/ 3856 h 10000"/>
                <a:gd name="connsiteX465" fmla="*/ 895 w 10000"/>
                <a:gd name="connsiteY465" fmla="*/ 3862 h 10000"/>
                <a:gd name="connsiteX466" fmla="*/ 873 w 10000"/>
                <a:gd name="connsiteY466" fmla="*/ 3883 h 10000"/>
                <a:gd name="connsiteX467" fmla="*/ 829 w 10000"/>
                <a:gd name="connsiteY467" fmla="*/ 3889 h 10000"/>
                <a:gd name="connsiteX468" fmla="*/ 774 w 10000"/>
                <a:gd name="connsiteY468" fmla="*/ 3903 h 10000"/>
                <a:gd name="connsiteX469" fmla="*/ 730 w 10000"/>
                <a:gd name="connsiteY469" fmla="*/ 3916 h 10000"/>
                <a:gd name="connsiteX470" fmla="*/ 674 w 10000"/>
                <a:gd name="connsiteY470" fmla="*/ 3937 h 10000"/>
                <a:gd name="connsiteX471" fmla="*/ 620 w 10000"/>
                <a:gd name="connsiteY471" fmla="*/ 3957 h 10000"/>
                <a:gd name="connsiteX472" fmla="*/ 597 w 10000"/>
                <a:gd name="connsiteY472" fmla="*/ 3984 h 10000"/>
                <a:gd name="connsiteX473" fmla="*/ 563 w 10000"/>
                <a:gd name="connsiteY473" fmla="*/ 4018 h 10000"/>
                <a:gd name="connsiteX474" fmla="*/ 530 w 10000"/>
                <a:gd name="connsiteY474" fmla="*/ 4065 h 10000"/>
                <a:gd name="connsiteX475" fmla="*/ 553 w 10000"/>
                <a:gd name="connsiteY475" fmla="*/ 4092 h 10000"/>
                <a:gd name="connsiteX476" fmla="*/ 553 w 10000"/>
                <a:gd name="connsiteY476" fmla="*/ 4119 h 10000"/>
                <a:gd name="connsiteX477" fmla="*/ 563 w 10000"/>
                <a:gd name="connsiteY477" fmla="*/ 4146 h 10000"/>
                <a:gd name="connsiteX478" fmla="*/ 574 w 10000"/>
                <a:gd name="connsiteY478" fmla="*/ 4166 h 10000"/>
                <a:gd name="connsiteX479" fmla="*/ 2486 w 10000"/>
                <a:gd name="connsiteY479" fmla="*/ 6556 h 10000"/>
                <a:gd name="connsiteX480" fmla="*/ 2608 w 10000"/>
                <a:gd name="connsiteY480" fmla="*/ 6563 h 10000"/>
                <a:gd name="connsiteX481" fmla="*/ 2740 w 10000"/>
                <a:gd name="connsiteY481" fmla="*/ 6570 h 10000"/>
                <a:gd name="connsiteX482" fmla="*/ 2862 w 10000"/>
                <a:gd name="connsiteY482" fmla="*/ 6570 h 10000"/>
                <a:gd name="connsiteX483" fmla="*/ 2984 w 10000"/>
                <a:gd name="connsiteY483" fmla="*/ 6563 h 10000"/>
                <a:gd name="connsiteX484" fmla="*/ 2984 w 10000"/>
                <a:gd name="connsiteY484" fmla="*/ 6590 h 10000"/>
                <a:gd name="connsiteX485" fmla="*/ 2961 w 10000"/>
                <a:gd name="connsiteY485" fmla="*/ 6624 h 10000"/>
                <a:gd name="connsiteX486" fmla="*/ 2961 w 10000"/>
                <a:gd name="connsiteY486" fmla="*/ 6651 h 10000"/>
                <a:gd name="connsiteX487" fmla="*/ 2961 w 10000"/>
                <a:gd name="connsiteY487" fmla="*/ 6678 h 10000"/>
                <a:gd name="connsiteX488" fmla="*/ 2949 w 10000"/>
                <a:gd name="connsiteY488" fmla="*/ 6712 h 10000"/>
                <a:gd name="connsiteX489" fmla="*/ 2949 w 10000"/>
                <a:gd name="connsiteY489" fmla="*/ 6739 h 10000"/>
                <a:gd name="connsiteX490" fmla="*/ 2939 w 10000"/>
                <a:gd name="connsiteY490" fmla="*/ 6766 h 10000"/>
                <a:gd name="connsiteX491" fmla="*/ 2939 w 10000"/>
                <a:gd name="connsiteY491" fmla="*/ 6793 h 10000"/>
                <a:gd name="connsiteX492" fmla="*/ 2906 w 10000"/>
                <a:gd name="connsiteY492" fmla="*/ 6989 h 10000"/>
                <a:gd name="connsiteX493" fmla="*/ 2906 w 10000"/>
                <a:gd name="connsiteY493" fmla="*/ 7184 h 10000"/>
                <a:gd name="connsiteX494" fmla="*/ 2916 w 10000"/>
                <a:gd name="connsiteY494" fmla="*/ 7380 h 10000"/>
                <a:gd name="connsiteX495" fmla="*/ 2949 w 10000"/>
                <a:gd name="connsiteY495" fmla="*/ 7576 h 10000"/>
                <a:gd name="connsiteX496" fmla="*/ 2995 w 10000"/>
                <a:gd name="connsiteY496" fmla="*/ 7765 h 10000"/>
                <a:gd name="connsiteX497" fmla="*/ 3061 w 10000"/>
                <a:gd name="connsiteY497" fmla="*/ 7968 h 10000"/>
                <a:gd name="connsiteX498" fmla="*/ 3128 w 10000"/>
                <a:gd name="connsiteY498" fmla="*/ 8157 h 10000"/>
                <a:gd name="connsiteX499" fmla="*/ 3204 w 10000"/>
                <a:gd name="connsiteY499" fmla="*/ 8339 h 10000"/>
                <a:gd name="connsiteX500" fmla="*/ 3502 w 10000"/>
                <a:gd name="connsiteY500" fmla="*/ 8852 h 10000"/>
                <a:gd name="connsiteX501" fmla="*/ 3073 w 10000"/>
                <a:gd name="connsiteY501" fmla="*/ 8832 h 10000"/>
                <a:gd name="connsiteX502" fmla="*/ 2619 w 10000"/>
                <a:gd name="connsiteY502" fmla="*/ 8832 h 10000"/>
                <a:gd name="connsiteX503" fmla="*/ 2399 w 10000"/>
                <a:gd name="connsiteY503" fmla="*/ 8832 h 10000"/>
                <a:gd name="connsiteX504" fmla="*/ 2178 w 10000"/>
                <a:gd name="connsiteY504" fmla="*/ 8845 h 10000"/>
                <a:gd name="connsiteX505" fmla="*/ 1956 w 10000"/>
                <a:gd name="connsiteY505" fmla="*/ 8859 h 10000"/>
                <a:gd name="connsiteX506" fmla="*/ 1723 w 10000"/>
                <a:gd name="connsiteY506" fmla="*/ 8879 h 10000"/>
                <a:gd name="connsiteX507" fmla="*/ 1514 w 10000"/>
                <a:gd name="connsiteY507" fmla="*/ 8906 h 10000"/>
                <a:gd name="connsiteX508" fmla="*/ 1293 w 10000"/>
                <a:gd name="connsiteY508" fmla="*/ 8933 h 10000"/>
                <a:gd name="connsiteX509" fmla="*/ 1083 w 10000"/>
                <a:gd name="connsiteY509" fmla="*/ 8967 h 10000"/>
                <a:gd name="connsiteX510" fmla="*/ 873 w 10000"/>
                <a:gd name="connsiteY510" fmla="*/ 9014 h 10000"/>
                <a:gd name="connsiteX511" fmla="*/ 685 w 10000"/>
                <a:gd name="connsiteY511" fmla="*/ 9068 h 10000"/>
                <a:gd name="connsiteX512" fmla="*/ 486 w 10000"/>
                <a:gd name="connsiteY512" fmla="*/ 9136 h 10000"/>
                <a:gd name="connsiteX513" fmla="*/ 299 w 10000"/>
                <a:gd name="connsiteY513" fmla="*/ 9196 h 10000"/>
                <a:gd name="connsiteX514" fmla="*/ 122 w 10000"/>
                <a:gd name="connsiteY514" fmla="*/ 9278 h 10000"/>
                <a:gd name="connsiteX515" fmla="*/ 87 w 10000"/>
                <a:gd name="connsiteY515" fmla="*/ 9305 h 10000"/>
                <a:gd name="connsiteX516" fmla="*/ 66 w 10000"/>
                <a:gd name="connsiteY516" fmla="*/ 9332 h 10000"/>
                <a:gd name="connsiteX517" fmla="*/ 44 w 10000"/>
                <a:gd name="connsiteY517" fmla="*/ 9359 h 10000"/>
                <a:gd name="connsiteX518" fmla="*/ 22 w 10000"/>
                <a:gd name="connsiteY518" fmla="*/ 9392 h 10000"/>
                <a:gd name="connsiteX519" fmla="*/ 11 w 10000"/>
                <a:gd name="connsiteY519" fmla="*/ 9419 h 10000"/>
                <a:gd name="connsiteX520" fmla="*/ 0 w 10000"/>
                <a:gd name="connsiteY520" fmla="*/ 9446 h 10000"/>
                <a:gd name="connsiteX521" fmla="*/ 0 w 10000"/>
                <a:gd name="connsiteY521" fmla="*/ 9473 h 10000"/>
                <a:gd name="connsiteX522" fmla="*/ 0 w 10000"/>
                <a:gd name="connsiteY522" fmla="*/ 9500 h 10000"/>
                <a:gd name="connsiteX523" fmla="*/ 178 w 10000"/>
                <a:gd name="connsiteY523" fmla="*/ 9534 h 10000"/>
                <a:gd name="connsiteX524" fmla="*/ 355 w 10000"/>
                <a:gd name="connsiteY524" fmla="*/ 9554 h 10000"/>
                <a:gd name="connsiteX525" fmla="*/ 530 w 10000"/>
                <a:gd name="connsiteY525" fmla="*/ 9581 h 10000"/>
                <a:gd name="connsiteX526" fmla="*/ 718 w 10000"/>
                <a:gd name="connsiteY526" fmla="*/ 9588 h 10000"/>
                <a:gd name="connsiteX527" fmla="*/ 1083 w 10000"/>
                <a:gd name="connsiteY527" fmla="*/ 9602 h 10000"/>
                <a:gd name="connsiteX528" fmla="*/ 1459 w 10000"/>
                <a:gd name="connsiteY528" fmla="*/ 9588 h 10000"/>
                <a:gd name="connsiteX529" fmla="*/ 1834 w 10000"/>
                <a:gd name="connsiteY529" fmla="*/ 9575 h 10000"/>
                <a:gd name="connsiteX530" fmla="*/ 2210 w 10000"/>
                <a:gd name="connsiteY530" fmla="*/ 9561 h 10000"/>
                <a:gd name="connsiteX531" fmla="*/ 2575 w 10000"/>
                <a:gd name="connsiteY531" fmla="*/ 9554 h 10000"/>
                <a:gd name="connsiteX532" fmla="*/ 2949 w 10000"/>
                <a:gd name="connsiteY532" fmla="*/ 9561 h 10000"/>
                <a:gd name="connsiteX533" fmla="*/ 2949 w 10000"/>
                <a:gd name="connsiteY533" fmla="*/ 9581 h 10000"/>
                <a:gd name="connsiteX534" fmla="*/ 2961 w 10000"/>
                <a:gd name="connsiteY534" fmla="*/ 9602 h 10000"/>
                <a:gd name="connsiteX535" fmla="*/ 2961 w 10000"/>
                <a:gd name="connsiteY535" fmla="*/ 9615 h 10000"/>
                <a:gd name="connsiteX536" fmla="*/ 2961 w 10000"/>
                <a:gd name="connsiteY536" fmla="*/ 9635 h 10000"/>
                <a:gd name="connsiteX537" fmla="*/ 2984 w 10000"/>
                <a:gd name="connsiteY537" fmla="*/ 9662 h 10000"/>
                <a:gd name="connsiteX538" fmla="*/ 2995 w 10000"/>
                <a:gd name="connsiteY538" fmla="*/ 9683 h 10000"/>
                <a:gd name="connsiteX539" fmla="*/ 2995 w 10000"/>
                <a:gd name="connsiteY539" fmla="*/ 9696 h 10000"/>
                <a:gd name="connsiteX540" fmla="*/ 3017 w 10000"/>
                <a:gd name="connsiteY540" fmla="*/ 9716 h 10000"/>
                <a:gd name="connsiteX541" fmla="*/ 3040 w 10000"/>
                <a:gd name="connsiteY541" fmla="*/ 9743 h 10000"/>
                <a:gd name="connsiteX542" fmla="*/ 3073 w 10000"/>
                <a:gd name="connsiteY542" fmla="*/ 9764 h 10000"/>
                <a:gd name="connsiteX543" fmla="*/ 3106 w 10000"/>
                <a:gd name="connsiteY543" fmla="*/ 9784 h 10000"/>
                <a:gd name="connsiteX544" fmla="*/ 3128 w 10000"/>
                <a:gd name="connsiteY544" fmla="*/ 9797 h 10000"/>
                <a:gd name="connsiteX545" fmla="*/ 3171 w 10000"/>
                <a:gd name="connsiteY545" fmla="*/ 9818 h 10000"/>
                <a:gd name="connsiteX546" fmla="*/ 3204 w 10000"/>
                <a:gd name="connsiteY546" fmla="*/ 9838 h 10000"/>
                <a:gd name="connsiteX547" fmla="*/ 3248 w 10000"/>
                <a:gd name="connsiteY547" fmla="*/ 9845 h 10000"/>
                <a:gd name="connsiteX548" fmla="*/ 3282 w 10000"/>
                <a:gd name="connsiteY548" fmla="*/ 9865 h 10000"/>
                <a:gd name="connsiteX549" fmla="*/ 3315 w 10000"/>
                <a:gd name="connsiteY549" fmla="*/ 9865 h 10000"/>
                <a:gd name="connsiteX550" fmla="*/ 3326 w 10000"/>
                <a:gd name="connsiteY550" fmla="*/ 9872 h 10000"/>
                <a:gd name="connsiteX551" fmla="*/ 3338 w 10000"/>
                <a:gd name="connsiteY551" fmla="*/ 9872 h 10000"/>
                <a:gd name="connsiteX552" fmla="*/ 3359 w 10000"/>
                <a:gd name="connsiteY552" fmla="*/ 9872 h 10000"/>
                <a:gd name="connsiteX553" fmla="*/ 3371 w 10000"/>
                <a:gd name="connsiteY553" fmla="*/ 9872 h 10000"/>
                <a:gd name="connsiteX554" fmla="*/ 3382 w 10000"/>
                <a:gd name="connsiteY554" fmla="*/ 9872 h 10000"/>
                <a:gd name="connsiteX555" fmla="*/ 3404 w 10000"/>
                <a:gd name="connsiteY555" fmla="*/ 9872 h 10000"/>
                <a:gd name="connsiteX556" fmla="*/ 3415 w 10000"/>
                <a:gd name="connsiteY556" fmla="*/ 9872 h 10000"/>
                <a:gd name="connsiteX557" fmla="*/ 3448 w 10000"/>
                <a:gd name="connsiteY557" fmla="*/ 9892 h 10000"/>
                <a:gd name="connsiteX558" fmla="*/ 3469 w 10000"/>
                <a:gd name="connsiteY558" fmla="*/ 9899 h 10000"/>
                <a:gd name="connsiteX559" fmla="*/ 3502 w 10000"/>
                <a:gd name="connsiteY559" fmla="*/ 9905 h 10000"/>
                <a:gd name="connsiteX560" fmla="*/ 3536 w 10000"/>
                <a:gd name="connsiteY560" fmla="*/ 9905 h 10000"/>
                <a:gd name="connsiteX561" fmla="*/ 3580 w 10000"/>
                <a:gd name="connsiteY561" fmla="*/ 9905 h 10000"/>
                <a:gd name="connsiteX562" fmla="*/ 3613 w 10000"/>
                <a:gd name="connsiteY562" fmla="*/ 9919 h 10000"/>
                <a:gd name="connsiteX563" fmla="*/ 3657 w 10000"/>
                <a:gd name="connsiteY563" fmla="*/ 9926 h 10000"/>
                <a:gd name="connsiteX564" fmla="*/ 3669 w 10000"/>
                <a:gd name="connsiteY564" fmla="*/ 9946 h 10000"/>
                <a:gd name="connsiteX565" fmla="*/ 3746 w 10000"/>
                <a:gd name="connsiteY565" fmla="*/ 9953 h 10000"/>
                <a:gd name="connsiteX566" fmla="*/ 3801 w 10000"/>
                <a:gd name="connsiteY566" fmla="*/ 9966 h 10000"/>
                <a:gd name="connsiteX567" fmla="*/ 3878 w 10000"/>
                <a:gd name="connsiteY567" fmla="*/ 9973 h 10000"/>
                <a:gd name="connsiteX568" fmla="*/ 3934 w 10000"/>
                <a:gd name="connsiteY568" fmla="*/ 9973 h 10000"/>
                <a:gd name="connsiteX569" fmla="*/ 4012 w 10000"/>
                <a:gd name="connsiteY569" fmla="*/ 9980 h 10000"/>
                <a:gd name="connsiteX570" fmla="*/ 4089 w 10000"/>
                <a:gd name="connsiteY570" fmla="*/ 9993 h 10000"/>
                <a:gd name="connsiteX571" fmla="*/ 4144 w 10000"/>
                <a:gd name="connsiteY571" fmla="*/ 9993 h 10000"/>
                <a:gd name="connsiteX572" fmla="*/ 4221 w 10000"/>
                <a:gd name="connsiteY57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95 w 10000"/>
                <a:gd name="connsiteY463" fmla="*/ 3856 h 10000"/>
                <a:gd name="connsiteX464" fmla="*/ 895 w 10000"/>
                <a:gd name="connsiteY464" fmla="*/ 3862 h 10000"/>
                <a:gd name="connsiteX465" fmla="*/ 873 w 10000"/>
                <a:gd name="connsiteY465" fmla="*/ 3883 h 10000"/>
                <a:gd name="connsiteX466" fmla="*/ 829 w 10000"/>
                <a:gd name="connsiteY466" fmla="*/ 3889 h 10000"/>
                <a:gd name="connsiteX467" fmla="*/ 774 w 10000"/>
                <a:gd name="connsiteY467" fmla="*/ 3903 h 10000"/>
                <a:gd name="connsiteX468" fmla="*/ 730 w 10000"/>
                <a:gd name="connsiteY468" fmla="*/ 3916 h 10000"/>
                <a:gd name="connsiteX469" fmla="*/ 674 w 10000"/>
                <a:gd name="connsiteY469" fmla="*/ 3937 h 10000"/>
                <a:gd name="connsiteX470" fmla="*/ 620 w 10000"/>
                <a:gd name="connsiteY470" fmla="*/ 3957 h 10000"/>
                <a:gd name="connsiteX471" fmla="*/ 597 w 10000"/>
                <a:gd name="connsiteY471" fmla="*/ 3984 h 10000"/>
                <a:gd name="connsiteX472" fmla="*/ 563 w 10000"/>
                <a:gd name="connsiteY472" fmla="*/ 4018 h 10000"/>
                <a:gd name="connsiteX473" fmla="*/ 530 w 10000"/>
                <a:gd name="connsiteY473" fmla="*/ 4065 h 10000"/>
                <a:gd name="connsiteX474" fmla="*/ 553 w 10000"/>
                <a:gd name="connsiteY474" fmla="*/ 4092 h 10000"/>
                <a:gd name="connsiteX475" fmla="*/ 553 w 10000"/>
                <a:gd name="connsiteY475" fmla="*/ 4119 h 10000"/>
                <a:gd name="connsiteX476" fmla="*/ 563 w 10000"/>
                <a:gd name="connsiteY476" fmla="*/ 4146 h 10000"/>
                <a:gd name="connsiteX477" fmla="*/ 574 w 10000"/>
                <a:gd name="connsiteY477" fmla="*/ 4166 h 10000"/>
                <a:gd name="connsiteX478" fmla="*/ 2486 w 10000"/>
                <a:gd name="connsiteY478" fmla="*/ 6556 h 10000"/>
                <a:gd name="connsiteX479" fmla="*/ 2608 w 10000"/>
                <a:gd name="connsiteY479" fmla="*/ 6563 h 10000"/>
                <a:gd name="connsiteX480" fmla="*/ 2740 w 10000"/>
                <a:gd name="connsiteY480" fmla="*/ 6570 h 10000"/>
                <a:gd name="connsiteX481" fmla="*/ 2862 w 10000"/>
                <a:gd name="connsiteY481" fmla="*/ 6570 h 10000"/>
                <a:gd name="connsiteX482" fmla="*/ 2984 w 10000"/>
                <a:gd name="connsiteY482" fmla="*/ 6563 h 10000"/>
                <a:gd name="connsiteX483" fmla="*/ 2984 w 10000"/>
                <a:gd name="connsiteY483" fmla="*/ 6590 h 10000"/>
                <a:gd name="connsiteX484" fmla="*/ 2961 w 10000"/>
                <a:gd name="connsiteY484" fmla="*/ 6624 h 10000"/>
                <a:gd name="connsiteX485" fmla="*/ 2961 w 10000"/>
                <a:gd name="connsiteY485" fmla="*/ 6651 h 10000"/>
                <a:gd name="connsiteX486" fmla="*/ 2961 w 10000"/>
                <a:gd name="connsiteY486" fmla="*/ 6678 h 10000"/>
                <a:gd name="connsiteX487" fmla="*/ 2949 w 10000"/>
                <a:gd name="connsiteY487" fmla="*/ 6712 h 10000"/>
                <a:gd name="connsiteX488" fmla="*/ 2949 w 10000"/>
                <a:gd name="connsiteY488" fmla="*/ 6739 h 10000"/>
                <a:gd name="connsiteX489" fmla="*/ 2939 w 10000"/>
                <a:gd name="connsiteY489" fmla="*/ 6766 h 10000"/>
                <a:gd name="connsiteX490" fmla="*/ 2939 w 10000"/>
                <a:gd name="connsiteY490" fmla="*/ 6793 h 10000"/>
                <a:gd name="connsiteX491" fmla="*/ 2906 w 10000"/>
                <a:gd name="connsiteY491" fmla="*/ 6989 h 10000"/>
                <a:gd name="connsiteX492" fmla="*/ 2906 w 10000"/>
                <a:gd name="connsiteY492" fmla="*/ 7184 h 10000"/>
                <a:gd name="connsiteX493" fmla="*/ 2916 w 10000"/>
                <a:gd name="connsiteY493" fmla="*/ 7380 h 10000"/>
                <a:gd name="connsiteX494" fmla="*/ 2949 w 10000"/>
                <a:gd name="connsiteY494" fmla="*/ 7576 h 10000"/>
                <a:gd name="connsiteX495" fmla="*/ 2995 w 10000"/>
                <a:gd name="connsiteY495" fmla="*/ 7765 h 10000"/>
                <a:gd name="connsiteX496" fmla="*/ 3061 w 10000"/>
                <a:gd name="connsiteY496" fmla="*/ 7968 h 10000"/>
                <a:gd name="connsiteX497" fmla="*/ 3128 w 10000"/>
                <a:gd name="connsiteY497" fmla="*/ 8157 h 10000"/>
                <a:gd name="connsiteX498" fmla="*/ 3204 w 10000"/>
                <a:gd name="connsiteY498" fmla="*/ 8339 h 10000"/>
                <a:gd name="connsiteX499" fmla="*/ 3502 w 10000"/>
                <a:gd name="connsiteY499" fmla="*/ 8852 h 10000"/>
                <a:gd name="connsiteX500" fmla="*/ 3073 w 10000"/>
                <a:gd name="connsiteY500" fmla="*/ 8832 h 10000"/>
                <a:gd name="connsiteX501" fmla="*/ 2619 w 10000"/>
                <a:gd name="connsiteY501" fmla="*/ 8832 h 10000"/>
                <a:gd name="connsiteX502" fmla="*/ 2399 w 10000"/>
                <a:gd name="connsiteY502" fmla="*/ 8832 h 10000"/>
                <a:gd name="connsiteX503" fmla="*/ 2178 w 10000"/>
                <a:gd name="connsiteY503" fmla="*/ 8845 h 10000"/>
                <a:gd name="connsiteX504" fmla="*/ 1956 w 10000"/>
                <a:gd name="connsiteY504" fmla="*/ 8859 h 10000"/>
                <a:gd name="connsiteX505" fmla="*/ 1723 w 10000"/>
                <a:gd name="connsiteY505" fmla="*/ 8879 h 10000"/>
                <a:gd name="connsiteX506" fmla="*/ 1514 w 10000"/>
                <a:gd name="connsiteY506" fmla="*/ 8906 h 10000"/>
                <a:gd name="connsiteX507" fmla="*/ 1293 w 10000"/>
                <a:gd name="connsiteY507" fmla="*/ 8933 h 10000"/>
                <a:gd name="connsiteX508" fmla="*/ 1083 w 10000"/>
                <a:gd name="connsiteY508" fmla="*/ 8967 h 10000"/>
                <a:gd name="connsiteX509" fmla="*/ 873 w 10000"/>
                <a:gd name="connsiteY509" fmla="*/ 9014 h 10000"/>
                <a:gd name="connsiteX510" fmla="*/ 685 w 10000"/>
                <a:gd name="connsiteY510" fmla="*/ 9068 h 10000"/>
                <a:gd name="connsiteX511" fmla="*/ 486 w 10000"/>
                <a:gd name="connsiteY511" fmla="*/ 9136 h 10000"/>
                <a:gd name="connsiteX512" fmla="*/ 299 w 10000"/>
                <a:gd name="connsiteY512" fmla="*/ 9196 h 10000"/>
                <a:gd name="connsiteX513" fmla="*/ 122 w 10000"/>
                <a:gd name="connsiteY513" fmla="*/ 9278 h 10000"/>
                <a:gd name="connsiteX514" fmla="*/ 87 w 10000"/>
                <a:gd name="connsiteY514" fmla="*/ 9305 h 10000"/>
                <a:gd name="connsiteX515" fmla="*/ 66 w 10000"/>
                <a:gd name="connsiteY515" fmla="*/ 9332 h 10000"/>
                <a:gd name="connsiteX516" fmla="*/ 44 w 10000"/>
                <a:gd name="connsiteY516" fmla="*/ 9359 h 10000"/>
                <a:gd name="connsiteX517" fmla="*/ 22 w 10000"/>
                <a:gd name="connsiteY517" fmla="*/ 9392 h 10000"/>
                <a:gd name="connsiteX518" fmla="*/ 11 w 10000"/>
                <a:gd name="connsiteY518" fmla="*/ 9419 h 10000"/>
                <a:gd name="connsiteX519" fmla="*/ 0 w 10000"/>
                <a:gd name="connsiteY519" fmla="*/ 9446 h 10000"/>
                <a:gd name="connsiteX520" fmla="*/ 0 w 10000"/>
                <a:gd name="connsiteY520" fmla="*/ 9473 h 10000"/>
                <a:gd name="connsiteX521" fmla="*/ 0 w 10000"/>
                <a:gd name="connsiteY521" fmla="*/ 9500 h 10000"/>
                <a:gd name="connsiteX522" fmla="*/ 178 w 10000"/>
                <a:gd name="connsiteY522" fmla="*/ 9534 h 10000"/>
                <a:gd name="connsiteX523" fmla="*/ 355 w 10000"/>
                <a:gd name="connsiteY523" fmla="*/ 9554 h 10000"/>
                <a:gd name="connsiteX524" fmla="*/ 530 w 10000"/>
                <a:gd name="connsiteY524" fmla="*/ 9581 h 10000"/>
                <a:gd name="connsiteX525" fmla="*/ 718 w 10000"/>
                <a:gd name="connsiteY525" fmla="*/ 9588 h 10000"/>
                <a:gd name="connsiteX526" fmla="*/ 1083 w 10000"/>
                <a:gd name="connsiteY526" fmla="*/ 9602 h 10000"/>
                <a:gd name="connsiteX527" fmla="*/ 1459 w 10000"/>
                <a:gd name="connsiteY527" fmla="*/ 9588 h 10000"/>
                <a:gd name="connsiteX528" fmla="*/ 1834 w 10000"/>
                <a:gd name="connsiteY528" fmla="*/ 9575 h 10000"/>
                <a:gd name="connsiteX529" fmla="*/ 2210 w 10000"/>
                <a:gd name="connsiteY529" fmla="*/ 9561 h 10000"/>
                <a:gd name="connsiteX530" fmla="*/ 2575 w 10000"/>
                <a:gd name="connsiteY530" fmla="*/ 9554 h 10000"/>
                <a:gd name="connsiteX531" fmla="*/ 2949 w 10000"/>
                <a:gd name="connsiteY531" fmla="*/ 9561 h 10000"/>
                <a:gd name="connsiteX532" fmla="*/ 2949 w 10000"/>
                <a:gd name="connsiteY532" fmla="*/ 9581 h 10000"/>
                <a:gd name="connsiteX533" fmla="*/ 2961 w 10000"/>
                <a:gd name="connsiteY533" fmla="*/ 9602 h 10000"/>
                <a:gd name="connsiteX534" fmla="*/ 2961 w 10000"/>
                <a:gd name="connsiteY534" fmla="*/ 9615 h 10000"/>
                <a:gd name="connsiteX535" fmla="*/ 2961 w 10000"/>
                <a:gd name="connsiteY535" fmla="*/ 9635 h 10000"/>
                <a:gd name="connsiteX536" fmla="*/ 2984 w 10000"/>
                <a:gd name="connsiteY536" fmla="*/ 9662 h 10000"/>
                <a:gd name="connsiteX537" fmla="*/ 2995 w 10000"/>
                <a:gd name="connsiteY537" fmla="*/ 9683 h 10000"/>
                <a:gd name="connsiteX538" fmla="*/ 2995 w 10000"/>
                <a:gd name="connsiteY538" fmla="*/ 9696 h 10000"/>
                <a:gd name="connsiteX539" fmla="*/ 3017 w 10000"/>
                <a:gd name="connsiteY539" fmla="*/ 9716 h 10000"/>
                <a:gd name="connsiteX540" fmla="*/ 3040 w 10000"/>
                <a:gd name="connsiteY540" fmla="*/ 9743 h 10000"/>
                <a:gd name="connsiteX541" fmla="*/ 3073 w 10000"/>
                <a:gd name="connsiteY541" fmla="*/ 9764 h 10000"/>
                <a:gd name="connsiteX542" fmla="*/ 3106 w 10000"/>
                <a:gd name="connsiteY542" fmla="*/ 9784 h 10000"/>
                <a:gd name="connsiteX543" fmla="*/ 3128 w 10000"/>
                <a:gd name="connsiteY543" fmla="*/ 9797 h 10000"/>
                <a:gd name="connsiteX544" fmla="*/ 3171 w 10000"/>
                <a:gd name="connsiteY544" fmla="*/ 9818 h 10000"/>
                <a:gd name="connsiteX545" fmla="*/ 3204 w 10000"/>
                <a:gd name="connsiteY545" fmla="*/ 9838 h 10000"/>
                <a:gd name="connsiteX546" fmla="*/ 3248 w 10000"/>
                <a:gd name="connsiteY546" fmla="*/ 9845 h 10000"/>
                <a:gd name="connsiteX547" fmla="*/ 3282 w 10000"/>
                <a:gd name="connsiteY547" fmla="*/ 9865 h 10000"/>
                <a:gd name="connsiteX548" fmla="*/ 3315 w 10000"/>
                <a:gd name="connsiteY548" fmla="*/ 9865 h 10000"/>
                <a:gd name="connsiteX549" fmla="*/ 3326 w 10000"/>
                <a:gd name="connsiteY549" fmla="*/ 9872 h 10000"/>
                <a:gd name="connsiteX550" fmla="*/ 3338 w 10000"/>
                <a:gd name="connsiteY550" fmla="*/ 9872 h 10000"/>
                <a:gd name="connsiteX551" fmla="*/ 3359 w 10000"/>
                <a:gd name="connsiteY551" fmla="*/ 9872 h 10000"/>
                <a:gd name="connsiteX552" fmla="*/ 3371 w 10000"/>
                <a:gd name="connsiteY552" fmla="*/ 9872 h 10000"/>
                <a:gd name="connsiteX553" fmla="*/ 3382 w 10000"/>
                <a:gd name="connsiteY553" fmla="*/ 9872 h 10000"/>
                <a:gd name="connsiteX554" fmla="*/ 3404 w 10000"/>
                <a:gd name="connsiteY554" fmla="*/ 9872 h 10000"/>
                <a:gd name="connsiteX555" fmla="*/ 3415 w 10000"/>
                <a:gd name="connsiteY555" fmla="*/ 9872 h 10000"/>
                <a:gd name="connsiteX556" fmla="*/ 3448 w 10000"/>
                <a:gd name="connsiteY556" fmla="*/ 9892 h 10000"/>
                <a:gd name="connsiteX557" fmla="*/ 3469 w 10000"/>
                <a:gd name="connsiteY557" fmla="*/ 9899 h 10000"/>
                <a:gd name="connsiteX558" fmla="*/ 3502 w 10000"/>
                <a:gd name="connsiteY558" fmla="*/ 9905 h 10000"/>
                <a:gd name="connsiteX559" fmla="*/ 3536 w 10000"/>
                <a:gd name="connsiteY559" fmla="*/ 9905 h 10000"/>
                <a:gd name="connsiteX560" fmla="*/ 3580 w 10000"/>
                <a:gd name="connsiteY560" fmla="*/ 9905 h 10000"/>
                <a:gd name="connsiteX561" fmla="*/ 3613 w 10000"/>
                <a:gd name="connsiteY561" fmla="*/ 9919 h 10000"/>
                <a:gd name="connsiteX562" fmla="*/ 3657 w 10000"/>
                <a:gd name="connsiteY562" fmla="*/ 9926 h 10000"/>
                <a:gd name="connsiteX563" fmla="*/ 3669 w 10000"/>
                <a:gd name="connsiteY563" fmla="*/ 9946 h 10000"/>
                <a:gd name="connsiteX564" fmla="*/ 3746 w 10000"/>
                <a:gd name="connsiteY564" fmla="*/ 9953 h 10000"/>
                <a:gd name="connsiteX565" fmla="*/ 3801 w 10000"/>
                <a:gd name="connsiteY565" fmla="*/ 9966 h 10000"/>
                <a:gd name="connsiteX566" fmla="*/ 3878 w 10000"/>
                <a:gd name="connsiteY566" fmla="*/ 9973 h 10000"/>
                <a:gd name="connsiteX567" fmla="*/ 3934 w 10000"/>
                <a:gd name="connsiteY567" fmla="*/ 9973 h 10000"/>
                <a:gd name="connsiteX568" fmla="*/ 4012 w 10000"/>
                <a:gd name="connsiteY568" fmla="*/ 9980 h 10000"/>
                <a:gd name="connsiteX569" fmla="*/ 4089 w 10000"/>
                <a:gd name="connsiteY569" fmla="*/ 9993 h 10000"/>
                <a:gd name="connsiteX570" fmla="*/ 4144 w 10000"/>
                <a:gd name="connsiteY570" fmla="*/ 9993 h 10000"/>
                <a:gd name="connsiteX571" fmla="*/ 4221 w 10000"/>
                <a:gd name="connsiteY57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939 w 10000"/>
                <a:gd name="connsiteY458" fmla="*/ 3754 h 10000"/>
                <a:gd name="connsiteX459" fmla="*/ 895 w 10000"/>
                <a:gd name="connsiteY459" fmla="*/ 3761 h 10000"/>
                <a:gd name="connsiteX460" fmla="*/ 895 w 10000"/>
                <a:gd name="connsiteY460" fmla="*/ 3781 h 10000"/>
                <a:gd name="connsiteX461" fmla="*/ 873 w 10000"/>
                <a:gd name="connsiteY461" fmla="*/ 3788 h 10000"/>
                <a:gd name="connsiteX462" fmla="*/ 895 w 10000"/>
                <a:gd name="connsiteY462" fmla="*/ 3856 h 10000"/>
                <a:gd name="connsiteX463" fmla="*/ 895 w 10000"/>
                <a:gd name="connsiteY463" fmla="*/ 3862 h 10000"/>
                <a:gd name="connsiteX464" fmla="*/ 873 w 10000"/>
                <a:gd name="connsiteY464" fmla="*/ 3883 h 10000"/>
                <a:gd name="connsiteX465" fmla="*/ 829 w 10000"/>
                <a:gd name="connsiteY465" fmla="*/ 3889 h 10000"/>
                <a:gd name="connsiteX466" fmla="*/ 774 w 10000"/>
                <a:gd name="connsiteY466" fmla="*/ 3903 h 10000"/>
                <a:gd name="connsiteX467" fmla="*/ 730 w 10000"/>
                <a:gd name="connsiteY467" fmla="*/ 3916 h 10000"/>
                <a:gd name="connsiteX468" fmla="*/ 674 w 10000"/>
                <a:gd name="connsiteY468" fmla="*/ 3937 h 10000"/>
                <a:gd name="connsiteX469" fmla="*/ 620 w 10000"/>
                <a:gd name="connsiteY469" fmla="*/ 3957 h 10000"/>
                <a:gd name="connsiteX470" fmla="*/ 597 w 10000"/>
                <a:gd name="connsiteY470" fmla="*/ 3984 h 10000"/>
                <a:gd name="connsiteX471" fmla="*/ 563 w 10000"/>
                <a:gd name="connsiteY471" fmla="*/ 4018 h 10000"/>
                <a:gd name="connsiteX472" fmla="*/ 530 w 10000"/>
                <a:gd name="connsiteY472" fmla="*/ 4065 h 10000"/>
                <a:gd name="connsiteX473" fmla="*/ 553 w 10000"/>
                <a:gd name="connsiteY473" fmla="*/ 4092 h 10000"/>
                <a:gd name="connsiteX474" fmla="*/ 553 w 10000"/>
                <a:gd name="connsiteY474" fmla="*/ 4119 h 10000"/>
                <a:gd name="connsiteX475" fmla="*/ 563 w 10000"/>
                <a:gd name="connsiteY475" fmla="*/ 4146 h 10000"/>
                <a:gd name="connsiteX476" fmla="*/ 574 w 10000"/>
                <a:gd name="connsiteY476" fmla="*/ 4166 h 10000"/>
                <a:gd name="connsiteX477" fmla="*/ 2486 w 10000"/>
                <a:gd name="connsiteY477" fmla="*/ 6556 h 10000"/>
                <a:gd name="connsiteX478" fmla="*/ 2608 w 10000"/>
                <a:gd name="connsiteY478" fmla="*/ 6563 h 10000"/>
                <a:gd name="connsiteX479" fmla="*/ 2740 w 10000"/>
                <a:gd name="connsiteY479" fmla="*/ 6570 h 10000"/>
                <a:gd name="connsiteX480" fmla="*/ 2862 w 10000"/>
                <a:gd name="connsiteY480" fmla="*/ 6570 h 10000"/>
                <a:gd name="connsiteX481" fmla="*/ 2984 w 10000"/>
                <a:gd name="connsiteY481" fmla="*/ 6563 h 10000"/>
                <a:gd name="connsiteX482" fmla="*/ 2984 w 10000"/>
                <a:gd name="connsiteY482" fmla="*/ 6590 h 10000"/>
                <a:gd name="connsiteX483" fmla="*/ 2961 w 10000"/>
                <a:gd name="connsiteY483" fmla="*/ 6624 h 10000"/>
                <a:gd name="connsiteX484" fmla="*/ 2961 w 10000"/>
                <a:gd name="connsiteY484" fmla="*/ 6651 h 10000"/>
                <a:gd name="connsiteX485" fmla="*/ 2961 w 10000"/>
                <a:gd name="connsiteY485" fmla="*/ 6678 h 10000"/>
                <a:gd name="connsiteX486" fmla="*/ 2949 w 10000"/>
                <a:gd name="connsiteY486" fmla="*/ 6712 h 10000"/>
                <a:gd name="connsiteX487" fmla="*/ 2949 w 10000"/>
                <a:gd name="connsiteY487" fmla="*/ 6739 h 10000"/>
                <a:gd name="connsiteX488" fmla="*/ 2939 w 10000"/>
                <a:gd name="connsiteY488" fmla="*/ 6766 h 10000"/>
                <a:gd name="connsiteX489" fmla="*/ 2939 w 10000"/>
                <a:gd name="connsiteY489" fmla="*/ 6793 h 10000"/>
                <a:gd name="connsiteX490" fmla="*/ 2906 w 10000"/>
                <a:gd name="connsiteY490" fmla="*/ 6989 h 10000"/>
                <a:gd name="connsiteX491" fmla="*/ 2906 w 10000"/>
                <a:gd name="connsiteY491" fmla="*/ 7184 h 10000"/>
                <a:gd name="connsiteX492" fmla="*/ 2916 w 10000"/>
                <a:gd name="connsiteY492" fmla="*/ 7380 h 10000"/>
                <a:gd name="connsiteX493" fmla="*/ 2949 w 10000"/>
                <a:gd name="connsiteY493" fmla="*/ 7576 h 10000"/>
                <a:gd name="connsiteX494" fmla="*/ 2995 w 10000"/>
                <a:gd name="connsiteY494" fmla="*/ 7765 h 10000"/>
                <a:gd name="connsiteX495" fmla="*/ 3061 w 10000"/>
                <a:gd name="connsiteY495" fmla="*/ 7968 h 10000"/>
                <a:gd name="connsiteX496" fmla="*/ 3128 w 10000"/>
                <a:gd name="connsiteY496" fmla="*/ 8157 h 10000"/>
                <a:gd name="connsiteX497" fmla="*/ 3204 w 10000"/>
                <a:gd name="connsiteY497" fmla="*/ 8339 h 10000"/>
                <a:gd name="connsiteX498" fmla="*/ 3502 w 10000"/>
                <a:gd name="connsiteY498" fmla="*/ 8852 h 10000"/>
                <a:gd name="connsiteX499" fmla="*/ 3073 w 10000"/>
                <a:gd name="connsiteY499" fmla="*/ 8832 h 10000"/>
                <a:gd name="connsiteX500" fmla="*/ 2619 w 10000"/>
                <a:gd name="connsiteY500" fmla="*/ 8832 h 10000"/>
                <a:gd name="connsiteX501" fmla="*/ 2399 w 10000"/>
                <a:gd name="connsiteY501" fmla="*/ 8832 h 10000"/>
                <a:gd name="connsiteX502" fmla="*/ 2178 w 10000"/>
                <a:gd name="connsiteY502" fmla="*/ 8845 h 10000"/>
                <a:gd name="connsiteX503" fmla="*/ 1956 w 10000"/>
                <a:gd name="connsiteY503" fmla="*/ 8859 h 10000"/>
                <a:gd name="connsiteX504" fmla="*/ 1723 w 10000"/>
                <a:gd name="connsiteY504" fmla="*/ 8879 h 10000"/>
                <a:gd name="connsiteX505" fmla="*/ 1514 w 10000"/>
                <a:gd name="connsiteY505" fmla="*/ 8906 h 10000"/>
                <a:gd name="connsiteX506" fmla="*/ 1293 w 10000"/>
                <a:gd name="connsiteY506" fmla="*/ 8933 h 10000"/>
                <a:gd name="connsiteX507" fmla="*/ 1083 w 10000"/>
                <a:gd name="connsiteY507" fmla="*/ 8967 h 10000"/>
                <a:gd name="connsiteX508" fmla="*/ 873 w 10000"/>
                <a:gd name="connsiteY508" fmla="*/ 9014 h 10000"/>
                <a:gd name="connsiteX509" fmla="*/ 685 w 10000"/>
                <a:gd name="connsiteY509" fmla="*/ 9068 h 10000"/>
                <a:gd name="connsiteX510" fmla="*/ 486 w 10000"/>
                <a:gd name="connsiteY510" fmla="*/ 9136 h 10000"/>
                <a:gd name="connsiteX511" fmla="*/ 299 w 10000"/>
                <a:gd name="connsiteY511" fmla="*/ 9196 h 10000"/>
                <a:gd name="connsiteX512" fmla="*/ 122 w 10000"/>
                <a:gd name="connsiteY512" fmla="*/ 9278 h 10000"/>
                <a:gd name="connsiteX513" fmla="*/ 87 w 10000"/>
                <a:gd name="connsiteY513" fmla="*/ 9305 h 10000"/>
                <a:gd name="connsiteX514" fmla="*/ 66 w 10000"/>
                <a:gd name="connsiteY514" fmla="*/ 9332 h 10000"/>
                <a:gd name="connsiteX515" fmla="*/ 44 w 10000"/>
                <a:gd name="connsiteY515" fmla="*/ 9359 h 10000"/>
                <a:gd name="connsiteX516" fmla="*/ 22 w 10000"/>
                <a:gd name="connsiteY516" fmla="*/ 9392 h 10000"/>
                <a:gd name="connsiteX517" fmla="*/ 11 w 10000"/>
                <a:gd name="connsiteY517" fmla="*/ 9419 h 10000"/>
                <a:gd name="connsiteX518" fmla="*/ 0 w 10000"/>
                <a:gd name="connsiteY518" fmla="*/ 9446 h 10000"/>
                <a:gd name="connsiteX519" fmla="*/ 0 w 10000"/>
                <a:gd name="connsiteY519" fmla="*/ 9473 h 10000"/>
                <a:gd name="connsiteX520" fmla="*/ 0 w 10000"/>
                <a:gd name="connsiteY520" fmla="*/ 9500 h 10000"/>
                <a:gd name="connsiteX521" fmla="*/ 178 w 10000"/>
                <a:gd name="connsiteY521" fmla="*/ 9534 h 10000"/>
                <a:gd name="connsiteX522" fmla="*/ 355 w 10000"/>
                <a:gd name="connsiteY522" fmla="*/ 9554 h 10000"/>
                <a:gd name="connsiteX523" fmla="*/ 530 w 10000"/>
                <a:gd name="connsiteY523" fmla="*/ 9581 h 10000"/>
                <a:gd name="connsiteX524" fmla="*/ 718 w 10000"/>
                <a:gd name="connsiteY524" fmla="*/ 9588 h 10000"/>
                <a:gd name="connsiteX525" fmla="*/ 1083 w 10000"/>
                <a:gd name="connsiteY525" fmla="*/ 9602 h 10000"/>
                <a:gd name="connsiteX526" fmla="*/ 1459 w 10000"/>
                <a:gd name="connsiteY526" fmla="*/ 9588 h 10000"/>
                <a:gd name="connsiteX527" fmla="*/ 1834 w 10000"/>
                <a:gd name="connsiteY527" fmla="*/ 9575 h 10000"/>
                <a:gd name="connsiteX528" fmla="*/ 2210 w 10000"/>
                <a:gd name="connsiteY528" fmla="*/ 9561 h 10000"/>
                <a:gd name="connsiteX529" fmla="*/ 2575 w 10000"/>
                <a:gd name="connsiteY529" fmla="*/ 9554 h 10000"/>
                <a:gd name="connsiteX530" fmla="*/ 2949 w 10000"/>
                <a:gd name="connsiteY530" fmla="*/ 9561 h 10000"/>
                <a:gd name="connsiteX531" fmla="*/ 2949 w 10000"/>
                <a:gd name="connsiteY531" fmla="*/ 9581 h 10000"/>
                <a:gd name="connsiteX532" fmla="*/ 2961 w 10000"/>
                <a:gd name="connsiteY532" fmla="*/ 9602 h 10000"/>
                <a:gd name="connsiteX533" fmla="*/ 2961 w 10000"/>
                <a:gd name="connsiteY533" fmla="*/ 9615 h 10000"/>
                <a:gd name="connsiteX534" fmla="*/ 2961 w 10000"/>
                <a:gd name="connsiteY534" fmla="*/ 9635 h 10000"/>
                <a:gd name="connsiteX535" fmla="*/ 2984 w 10000"/>
                <a:gd name="connsiteY535" fmla="*/ 9662 h 10000"/>
                <a:gd name="connsiteX536" fmla="*/ 2995 w 10000"/>
                <a:gd name="connsiteY536" fmla="*/ 9683 h 10000"/>
                <a:gd name="connsiteX537" fmla="*/ 2995 w 10000"/>
                <a:gd name="connsiteY537" fmla="*/ 9696 h 10000"/>
                <a:gd name="connsiteX538" fmla="*/ 3017 w 10000"/>
                <a:gd name="connsiteY538" fmla="*/ 9716 h 10000"/>
                <a:gd name="connsiteX539" fmla="*/ 3040 w 10000"/>
                <a:gd name="connsiteY539" fmla="*/ 9743 h 10000"/>
                <a:gd name="connsiteX540" fmla="*/ 3073 w 10000"/>
                <a:gd name="connsiteY540" fmla="*/ 9764 h 10000"/>
                <a:gd name="connsiteX541" fmla="*/ 3106 w 10000"/>
                <a:gd name="connsiteY541" fmla="*/ 9784 h 10000"/>
                <a:gd name="connsiteX542" fmla="*/ 3128 w 10000"/>
                <a:gd name="connsiteY542" fmla="*/ 9797 h 10000"/>
                <a:gd name="connsiteX543" fmla="*/ 3171 w 10000"/>
                <a:gd name="connsiteY543" fmla="*/ 9818 h 10000"/>
                <a:gd name="connsiteX544" fmla="*/ 3204 w 10000"/>
                <a:gd name="connsiteY544" fmla="*/ 9838 h 10000"/>
                <a:gd name="connsiteX545" fmla="*/ 3248 w 10000"/>
                <a:gd name="connsiteY545" fmla="*/ 9845 h 10000"/>
                <a:gd name="connsiteX546" fmla="*/ 3282 w 10000"/>
                <a:gd name="connsiteY546" fmla="*/ 9865 h 10000"/>
                <a:gd name="connsiteX547" fmla="*/ 3315 w 10000"/>
                <a:gd name="connsiteY547" fmla="*/ 9865 h 10000"/>
                <a:gd name="connsiteX548" fmla="*/ 3326 w 10000"/>
                <a:gd name="connsiteY548" fmla="*/ 9872 h 10000"/>
                <a:gd name="connsiteX549" fmla="*/ 3338 w 10000"/>
                <a:gd name="connsiteY549" fmla="*/ 9872 h 10000"/>
                <a:gd name="connsiteX550" fmla="*/ 3359 w 10000"/>
                <a:gd name="connsiteY550" fmla="*/ 9872 h 10000"/>
                <a:gd name="connsiteX551" fmla="*/ 3371 w 10000"/>
                <a:gd name="connsiteY551" fmla="*/ 9872 h 10000"/>
                <a:gd name="connsiteX552" fmla="*/ 3382 w 10000"/>
                <a:gd name="connsiteY552" fmla="*/ 9872 h 10000"/>
                <a:gd name="connsiteX553" fmla="*/ 3404 w 10000"/>
                <a:gd name="connsiteY553" fmla="*/ 9872 h 10000"/>
                <a:gd name="connsiteX554" fmla="*/ 3415 w 10000"/>
                <a:gd name="connsiteY554" fmla="*/ 9872 h 10000"/>
                <a:gd name="connsiteX555" fmla="*/ 3448 w 10000"/>
                <a:gd name="connsiteY555" fmla="*/ 9892 h 10000"/>
                <a:gd name="connsiteX556" fmla="*/ 3469 w 10000"/>
                <a:gd name="connsiteY556" fmla="*/ 9899 h 10000"/>
                <a:gd name="connsiteX557" fmla="*/ 3502 w 10000"/>
                <a:gd name="connsiteY557" fmla="*/ 9905 h 10000"/>
                <a:gd name="connsiteX558" fmla="*/ 3536 w 10000"/>
                <a:gd name="connsiteY558" fmla="*/ 9905 h 10000"/>
                <a:gd name="connsiteX559" fmla="*/ 3580 w 10000"/>
                <a:gd name="connsiteY559" fmla="*/ 9905 h 10000"/>
                <a:gd name="connsiteX560" fmla="*/ 3613 w 10000"/>
                <a:gd name="connsiteY560" fmla="*/ 9919 h 10000"/>
                <a:gd name="connsiteX561" fmla="*/ 3657 w 10000"/>
                <a:gd name="connsiteY561" fmla="*/ 9926 h 10000"/>
                <a:gd name="connsiteX562" fmla="*/ 3669 w 10000"/>
                <a:gd name="connsiteY562" fmla="*/ 9946 h 10000"/>
                <a:gd name="connsiteX563" fmla="*/ 3746 w 10000"/>
                <a:gd name="connsiteY563" fmla="*/ 9953 h 10000"/>
                <a:gd name="connsiteX564" fmla="*/ 3801 w 10000"/>
                <a:gd name="connsiteY564" fmla="*/ 9966 h 10000"/>
                <a:gd name="connsiteX565" fmla="*/ 3878 w 10000"/>
                <a:gd name="connsiteY565" fmla="*/ 9973 h 10000"/>
                <a:gd name="connsiteX566" fmla="*/ 3934 w 10000"/>
                <a:gd name="connsiteY566" fmla="*/ 9973 h 10000"/>
                <a:gd name="connsiteX567" fmla="*/ 4012 w 10000"/>
                <a:gd name="connsiteY567" fmla="*/ 9980 h 10000"/>
                <a:gd name="connsiteX568" fmla="*/ 4089 w 10000"/>
                <a:gd name="connsiteY568" fmla="*/ 9993 h 10000"/>
                <a:gd name="connsiteX569" fmla="*/ 4144 w 10000"/>
                <a:gd name="connsiteY569" fmla="*/ 9993 h 10000"/>
                <a:gd name="connsiteX570" fmla="*/ 4221 w 10000"/>
                <a:gd name="connsiteY57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939 w 10000"/>
                <a:gd name="connsiteY458" fmla="*/ 3754 h 10000"/>
                <a:gd name="connsiteX459" fmla="*/ 895 w 10000"/>
                <a:gd name="connsiteY459" fmla="*/ 3761 h 10000"/>
                <a:gd name="connsiteX460" fmla="*/ 895 w 10000"/>
                <a:gd name="connsiteY460" fmla="*/ 3781 h 10000"/>
                <a:gd name="connsiteX461" fmla="*/ 873 w 10000"/>
                <a:gd name="connsiteY461" fmla="*/ 3788 h 10000"/>
                <a:gd name="connsiteX462" fmla="*/ 895 w 10000"/>
                <a:gd name="connsiteY462" fmla="*/ 3862 h 10000"/>
                <a:gd name="connsiteX463" fmla="*/ 873 w 10000"/>
                <a:gd name="connsiteY463" fmla="*/ 3883 h 10000"/>
                <a:gd name="connsiteX464" fmla="*/ 829 w 10000"/>
                <a:gd name="connsiteY464" fmla="*/ 3889 h 10000"/>
                <a:gd name="connsiteX465" fmla="*/ 774 w 10000"/>
                <a:gd name="connsiteY465" fmla="*/ 3903 h 10000"/>
                <a:gd name="connsiteX466" fmla="*/ 730 w 10000"/>
                <a:gd name="connsiteY466" fmla="*/ 3916 h 10000"/>
                <a:gd name="connsiteX467" fmla="*/ 674 w 10000"/>
                <a:gd name="connsiteY467" fmla="*/ 3937 h 10000"/>
                <a:gd name="connsiteX468" fmla="*/ 620 w 10000"/>
                <a:gd name="connsiteY468" fmla="*/ 3957 h 10000"/>
                <a:gd name="connsiteX469" fmla="*/ 597 w 10000"/>
                <a:gd name="connsiteY469" fmla="*/ 3984 h 10000"/>
                <a:gd name="connsiteX470" fmla="*/ 563 w 10000"/>
                <a:gd name="connsiteY470" fmla="*/ 4018 h 10000"/>
                <a:gd name="connsiteX471" fmla="*/ 530 w 10000"/>
                <a:gd name="connsiteY471" fmla="*/ 4065 h 10000"/>
                <a:gd name="connsiteX472" fmla="*/ 553 w 10000"/>
                <a:gd name="connsiteY472" fmla="*/ 4092 h 10000"/>
                <a:gd name="connsiteX473" fmla="*/ 553 w 10000"/>
                <a:gd name="connsiteY473" fmla="*/ 4119 h 10000"/>
                <a:gd name="connsiteX474" fmla="*/ 563 w 10000"/>
                <a:gd name="connsiteY474" fmla="*/ 4146 h 10000"/>
                <a:gd name="connsiteX475" fmla="*/ 574 w 10000"/>
                <a:gd name="connsiteY475" fmla="*/ 4166 h 10000"/>
                <a:gd name="connsiteX476" fmla="*/ 2486 w 10000"/>
                <a:gd name="connsiteY476" fmla="*/ 6556 h 10000"/>
                <a:gd name="connsiteX477" fmla="*/ 2608 w 10000"/>
                <a:gd name="connsiteY477" fmla="*/ 6563 h 10000"/>
                <a:gd name="connsiteX478" fmla="*/ 2740 w 10000"/>
                <a:gd name="connsiteY478" fmla="*/ 6570 h 10000"/>
                <a:gd name="connsiteX479" fmla="*/ 2862 w 10000"/>
                <a:gd name="connsiteY479" fmla="*/ 6570 h 10000"/>
                <a:gd name="connsiteX480" fmla="*/ 2984 w 10000"/>
                <a:gd name="connsiteY480" fmla="*/ 6563 h 10000"/>
                <a:gd name="connsiteX481" fmla="*/ 2984 w 10000"/>
                <a:gd name="connsiteY481" fmla="*/ 6590 h 10000"/>
                <a:gd name="connsiteX482" fmla="*/ 2961 w 10000"/>
                <a:gd name="connsiteY482" fmla="*/ 6624 h 10000"/>
                <a:gd name="connsiteX483" fmla="*/ 2961 w 10000"/>
                <a:gd name="connsiteY483" fmla="*/ 6651 h 10000"/>
                <a:gd name="connsiteX484" fmla="*/ 2961 w 10000"/>
                <a:gd name="connsiteY484" fmla="*/ 6678 h 10000"/>
                <a:gd name="connsiteX485" fmla="*/ 2949 w 10000"/>
                <a:gd name="connsiteY485" fmla="*/ 6712 h 10000"/>
                <a:gd name="connsiteX486" fmla="*/ 2949 w 10000"/>
                <a:gd name="connsiteY486" fmla="*/ 6739 h 10000"/>
                <a:gd name="connsiteX487" fmla="*/ 2939 w 10000"/>
                <a:gd name="connsiteY487" fmla="*/ 6766 h 10000"/>
                <a:gd name="connsiteX488" fmla="*/ 2939 w 10000"/>
                <a:gd name="connsiteY488" fmla="*/ 6793 h 10000"/>
                <a:gd name="connsiteX489" fmla="*/ 2906 w 10000"/>
                <a:gd name="connsiteY489" fmla="*/ 6989 h 10000"/>
                <a:gd name="connsiteX490" fmla="*/ 2906 w 10000"/>
                <a:gd name="connsiteY490" fmla="*/ 7184 h 10000"/>
                <a:gd name="connsiteX491" fmla="*/ 2916 w 10000"/>
                <a:gd name="connsiteY491" fmla="*/ 7380 h 10000"/>
                <a:gd name="connsiteX492" fmla="*/ 2949 w 10000"/>
                <a:gd name="connsiteY492" fmla="*/ 7576 h 10000"/>
                <a:gd name="connsiteX493" fmla="*/ 2995 w 10000"/>
                <a:gd name="connsiteY493" fmla="*/ 7765 h 10000"/>
                <a:gd name="connsiteX494" fmla="*/ 3061 w 10000"/>
                <a:gd name="connsiteY494" fmla="*/ 7968 h 10000"/>
                <a:gd name="connsiteX495" fmla="*/ 3128 w 10000"/>
                <a:gd name="connsiteY495" fmla="*/ 8157 h 10000"/>
                <a:gd name="connsiteX496" fmla="*/ 3204 w 10000"/>
                <a:gd name="connsiteY496" fmla="*/ 8339 h 10000"/>
                <a:gd name="connsiteX497" fmla="*/ 3502 w 10000"/>
                <a:gd name="connsiteY497" fmla="*/ 8852 h 10000"/>
                <a:gd name="connsiteX498" fmla="*/ 3073 w 10000"/>
                <a:gd name="connsiteY498" fmla="*/ 8832 h 10000"/>
                <a:gd name="connsiteX499" fmla="*/ 2619 w 10000"/>
                <a:gd name="connsiteY499" fmla="*/ 8832 h 10000"/>
                <a:gd name="connsiteX500" fmla="*/ 2399 w 10000"/>
                <a:gd name="connsiteY500" fmla="*/ 8832 h 10000"/>
                <a:gd name="connsiteX501" fmla="*/ 2178 w 10000"/>
                <a:gd name="connsiteY501" fmla="*/ 8845 h 10000"/>
                <a:gd name="connsiteX502" fmla="*/ 1956 w 10000"/>
                <a:gd name="connsiteY502" fmla="*/ 8859 h 10000"/>
                <a:gd name="connsiteX503" fmla="*/ 1723 w 10000"/>
                <a:gd name="connsiteY503" fmla="*/ 8879 h 10000"/>
                <a:gd name="connsiteX504" fmla="*/ 1514 w 10000"/>
                <a:gd name="connsiteY504" fmla="*/ 8906 h 10000"/>
                <a:gd name="connsiteX505" fmla="*/ 1293 w 10000"/>
                <a:gd name="connsiteY505" fmla="*/ 8933 h 10000"/>
                <a:gd name="connsiteX506" fmla="*/ 1083 w 10000"/>
                <a:gd name="connsiteY506" fmla="*/ 8967 h 10000"/>
                <a:gd name="connsiteX507" fmla="*/ 873 w 10000"/>
                <a:gd name="connsiteY507" fmla="*/ 9014 h 10000"/>
                <a:gd name="connsiteX508" fmla="*/ 685 w 10000"/>
                <a:gd name="connsiteY508" fmla="*/ 9068 h 10000"/>
                <a:gd name="connsiteX509" fmla="*/ 486 w 10000"/>
                <a:gd name="connsiteY509" fmla="*/ 9136 h 10000"/>
                <a:gd name="connsiteX510" fmla="*/ 299 w 10000"/>
                <a:gd name="connsiteY510" fmla="*/ 9196 h 10000"/>
                <a:gd name="connsiteX511" fmla="*/ 122 w 10000"/>
                <a:gd name="connsiteY511" fmla="*/ 9278 h 10000"/>
                <a:gd name="connsiteX512" fmla="*/ 87 w 10000"/>
                <a:gd name="connsiteY512" fmla="*/ 9305 h 10000"/>
                <a:gd name="connsiteX513" fmla="*/ 66 w 10000"/>
                <a:gd name="connsiteY513" fmla="*/ 9332 h 10000"/>
                <a:gd name="connsiteX514" fmla="*/ 44 w 10000"/>
                <a:gd name="connsiteY514" fmla="*/ 9359 h 10000"/>
                <a:gd name="connsiteX515" fmla="*/ 22 w 10000"/>
                <a:gd name="connsiteY515" fmla="*/ 9392 h 10000"/>
                <a:gd name="connsiteX516" fmla="*/ 11 w 10000"/>
                <a:gd name="connsiteY516" fmla="*/ 9419 h 10000"/>
                <a:gd name="connsiteX517" fmla="*/ 0 w 10000"/>
                <a:gd name="connsiteY517" fmla="*/ 9446 h 10000"/>
                <a:gd name="connsiteX518" fmla="*/ 0 w 10000"/>
                <a:gd name="connsiteY518" fmla="*/ 9473 h 10000"/>
                <a:gd name="connsiteX519" fmla="*/ 0 w 10000"/>
                <a:gd name="connsiteY519" fmla="*/ 9500 h 10000"/>
                <a:gd name="connsiteX520" fmla="*/ 178 w 10000"/>
                <a:gd name="connsiteY520" fmla="*/ 9534 h 10000"/>
                <a:gd name="connsiteX521" fmla="*/ 355 w 10000"/>
                <a:gd name="connsiteY521" fmla="*/ 9554 h 10000"/>
                <a:gd name="connsiteX522" fmla="*/ 530 w 10000"/>
                <a:gd name="connsiteY522" fmla="*/ 9581 h 10000"/>
                <a:gd name="connsiteX523" fmla="*/ 718 w 10000"/>
                <a:gd name="connsiteY523" fmla="*/ 9588 h 10000"/>
                <a:gd name="connsiteX524" fmla="*/ 1083 w 10000"/>
                <a:gd name="connsiteY524" fmla="*/ 9602 h 10000"/>
                <a:gd name="connsiteX525" fmla="*/ 1459 w 10000"/>
                <a:gd name="connsiteY525" fmla="*/ 9588 h 10000"/>
                <a:gd name="connsiteX526" fmla="*/ 1834 w 10000"/>
                <a:gd name="connsiteY526" fmla="*/ 9575 h 10000"/>
                <a:gd name="connsiteX527" fmla="*/ 2210 w 10000"/>
                <a:gd name="connsiteY527" fmla="*/ 9561 h 10000"/>
                <a:gd name="connsiteX528" fmla="*/ 2575 w 10000"/>
                <a:gd name="connsiteY528" fmla="*/ 9554 h 10000"/>
                <a:gd name="connsiteX529" fmla="*/ 2949 w 10000"/>
                <a:gd name="connsiteY529" fmla="*/ 9561 h 10000"/>
                <a:gd name="connsiteX530" fmla="*/ 2949 w 10000"/>
                <a:gd name="connsiteY530" fmla="*/ 9581 h 10000"/>
                <a:gd name="connsiteX531" fmla="*/ 2961 w 10000"/>
                <a:gd name="connsiteY531" fmla="*/ 9602 h 10000"/>
                <a:gd name="connsiteX532" fmla="*/ 2961 w 10000"/>
                <a:gd name="connsiteY532" fmla="*/ 9615 h 10000"/>
                <a:gd name="connsiteX533" fmla="*/ 2961 w 10000"/>
                <a:gd name="connsiteY533" fmla="*/ 9635 h 10000"/>
                <a:gd name="connsiteX534" fmla="*/ 2984 w 10000"/>
                <a:gd name="connsiteY534" fmla="*/ 9662 h 10000"/>
                <a:gd name="connsiteX535" fmla="*/ 2995 w 10000"/>
                <a:gd name="connsiteY535" fmla="*/ 9683 h 10000"/>
                <a:gd name="connsiteX536" fmla="*/ 2995 w 10000"/>
                <a:gd name="connsiteY536" fmla="*/ 9696 h 10000"/>
                <a:gd name="connsiteX537" fmla="*/ 3017 w 10000"/>
                <a:gd name="connsiteY537" fmla="*/ 9716 h 10000"/>
                <a:gd name="connsiteX538" fmla="*/ 3040 w 10000"/>
                <a:gd name="connsiteY538" fmla="*/ 9743 h 10000"/>
                <a:gd name="connsiteX539" fmla="*/ 3073 w 10000"/>
                <a:gd name="connsiteY539" fmla="*/ 9764 h 10000"/>
                <a:gd name="connsiteX540" fmla="*/ 3106 w 10000"/>
                <a:gd name="connsiteY540" fmla="*/ 9784 h 10000"/>
                <a:gd name="connsiteX541" fmla="*/ 3128 w 10000"/>
                <a:gd name="connsiteY541" fmla="*/ 9797 h 10000"/>
                <a:gd name="connsiteX542" fmla="*/ 3171 w 10000"/>
                <a:gd name="connsiteY542" fmla="*/ 9818 h 10000"/>
                <a:gd name="connsiteX543" fmla="*/ 3204 w 10000"/>
                <a:gd name="connsiteY543" fmla="*/ 9838 h 10000"/>
                <a:gd name="connsiteX544" fmla="*/ 3248 w 10000"/>
                <a:gd name="connsiteY544" fmla="*/ 9845 h 10000"/>
                <a:gd name="connsiteX545" fmla="*/ 3282 w 10000"/>
                <a:gd name="connsiteY545" fmla="*/ 9865 h 10000"/>
                <a:gd name="connsiteX546" fmla="*/ 3315 w 10000"/>
                <a:gd name="connsiteY546" fmla="*/ 9865 h 10000"/>
                <a:gd name="connsiteX547" fmla="*/ 3326 w 10000"/>
                <a:gd name="connsiteY547" fmla="*/ 9872 h 10000"/>
                <a:gd name="connsiteX548" fmla="*/ 3338 w 10000"/>
                <a:gd name="connsiteY548" fmla="*/ 9872 h 10000"/>
                <a:gd name="connsiteX549" fmla="*/ 3359 w 10000"/>
                <a:gd name="connsiteY549" fmla="*/ 9872 h 10000"/>
                <a:gd name="connsiteX550" fmla="*/ 3371 w 10000"/>
                <a:gd name="connsiteY550" fmla="*/ 9872 h 10000"/>
                <a:gd name="connsiteX551" fmla="*/ 3382 w 10000"/>
                <a:gd name="connsiteY551" fmla="*/ 9872 h 10000"/>
                <a:gd name="connsiteX552" fmla="*/ 3404 w 10000"/>
                <a:gd name="connsiteY552" fmla="*/ 9872 h 10000"/>
                <a:gd name="connsiteX553" fmla="*/ 3415 w 10000"/>
                <a:gd name="connsiteY553" fmla="*/ 9872 h 10000"/>
                <a:gd name="connsiteX554" fmla="*/ 3448 w 10000"/>
                <a:gd name="connsiteY554" fmla="*/ 9892 h 10000"/>
                <a:gd name="connsiteX555" fmla="*/ 3469 w 10000"/>
                <a:gd name="connsiteY555" fmla="*/ 9899 h 10000"/>
                <a:gd name="connsiteX556" fmla="*/ 3502 w 10000"/>
                <a:gd name="connsiteY556" fmla="*/ 9905 h 10000"/>
                <a:gd name="connsiteX557" fmla="*/ 3536 w 10000"/>
                <a:gd name="connsiteY557" fmla="*/ 9905 h 10000"/>
                <a:gd name="connsiteX558" fmla="*/ 3580 w 10000"/>
                <a:gd name="connsiteY558" fmla="*/ 9905 h 10000"/>
                <a:gd name="connsiteX559" fmla="*/ 3613 w 10000"/>
                <a:gd name="connsiteY559" fmla="*/ 9919 h 10000"/>
                <a:gd name="connsiteX560" fmla="*/ 3657 w 10000"/>
                <a:gd name="connsiteY560" fmla="*/ 9926 h 10000"/>
                <a:gd name="connsiteX561" fmla="*/ 3669 w 10000"/>
                <a:gd name="connsiteY561" fmla="*/ 9946 h 10000"/>
                <a:gd name="connsiteX562" fmla="*/ 3746 w 10000"/>
                <a:gd name="connsiteY562" fmla="*/ 9953 h 10000"/>
                <a:gd name="connsiteX563" fmla="*/ 3801 w 10000"/>
                <a:gd name="connsiteY563" fmla="*/ 9966 h 10000"/>
                <a:gd name="connsiteX564" fmla="*/ 3878 w 10000"/>
                <a:gd name="connsiteY564" fmla="*/ 9973 h 10000"/>
                <a:gd name="connsiteX565" fmla="*/ 3934 w 10000"/>
                <a:gd name="connsiteY565" fmla="*/ 9973 h 10000"/>
                <a:gd name="connsiteX566" fmla="*/ 4012 w 10000"/>
                <a:gd name="connsiteY566" fmla="*/ 9980 h 10000"/>
                <a:gd name="connsiteX567" fmla="*/ 4089 w 10000"/>
                <a:gd name="connsiteY567" fmla="*/ 9993 h 10000"/>
                <a:gd name="connsiteX568" fmla="*/ 4144 w 10000"/>
                <a:gd name="connsiteY568" fmla="*/ 9993 h 10000"/>
                <a:gd name="connsiteX569" fmla="*/ 4221 w 10000"/>
                <a:gd name="connsiteY56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895 w 10000"/>
                <a:gd name="connsiteY458" fmla="*/ 3761 h 10000"/>
                <a:gd name="connsiteX459" fmla="*/ 895 w 10000"/>
                <a:gd name="connsiteY459" fmla="*/ 3781 h 10000"/>
                <a:gd name="connsiteX460" fmla="*/ 873 w 10000"/>
                <a:gd name="connsiteY460" fmla="*/ 3788 h 10000"/>
                <a:gd name="connsiteX461" fmla="*/ 895 w 10000"/>
                <a:gd name="connsiteY461" fmla="*/ 3862 h 10000"/>
                <a:gd name="connsiteX462" fmla="*/ 873 w 10000"/>
                <a:gd name="connsiteY462" fmla="*/ 3883 h 10000"/>
                <a:gd name="connsiteX463" fmla="*/ 829 w 10000"/>
                <a:gd name="connsiteY463" fmla="*/ 3889 h 10000"/>
                <a:gd name="connsiteX464" fmla="*/ 774 w 10000"/>
                <a:gd name="connsiteY464" fmla="*/ 3903 h 10000"/>
                <a:gd name="connsiteX465" fmla="*/ 730 w 10000"/>
                <a:gd name="connsiteY465" fmla="*/ 3916 h 10000"/>
                <a:gd name="connsiteX466" fmla="*/ 674 w 10000"/>
                <a:gd name="connsiteY466" fmla="*/ 3937 h 10000"/>
                <a:gd name="connsiteX467" fmla="*/ 620 w 10000"/>
                <a:gd name="connsiteY467" fmla="*/ 3957 h 10000"/>
                <a:gd name="connsiteX468" fmla="*/ 597 w 10000"/>
                <a:gd name="connsiteY468" fmla="*/ 3984 h 10000"/>
                <a:gd name="connsiteX469" fmla="*/ 563 w 10000"/>
                <a:gd name="connsiteY469" fmla="*/ 4018 h 10000"/>
                <a:gd name="connsiteX470" fmla="*/ 530 w 10000"/>
                <a:gd name="connsiteY470" fmla="*/ 4065 h 10000"/>
                <a:gd name="connsiteX471" fmla="*/ 553 w 10000"/>
                <a:gd name="connsiteY471" fmla="*/ 4092 h 10000"/>
                <a:gd name="connsiteX472" fmla="*/ 553 w 10000"/>
                <a:gd name="connsiteY472" fmla="*/ 4119 h 10000"/>
                <a:gd name="connsiteX473" fmla="*/ 563 w 10000"/>
                <a:gd name="connsiteY473" fmla="*/ 4146 h 10000"/>
                <a:gd name="connsiteX474" fmla="*/ 574 w 10000"/>
                <a:gd name="connsiteY474" fmla="*/ 4166 h 10000"/>
                <a:gd name="connsiteX475" fmla="*/ 2486 w 10000"/>
                <a:gd name="connsiteY475" fmla="*/ 6556 h 10000"/>
                <a:gd name="connsiteX476" fmla="*/ 2608 w 10000"/>
                <a:gd name="connsiteY476" fmla="*/ 6563 h 10000"/>
                <a:gd name="connsiteX477" fmla="*/ 2740 w 10000"/>
                <a:gd name="connsiteY477" fmla="*/ 6570 h 10000"/>
                <a:gd name="connsiteX478" fmla="*/ 2862 w 10000"/>
                <a:gd name="connsiteY478" fmla="*/ 6570 h 10000"/>
                <a:gd name="connsiteX479" fmla="*/ 2984 w 10000"/>
                <a:gd name="connsiteY479" fmla="*/ 6563 h 10000"/>
                <a:gd name="connsiteX480" fmla="*/ 2984 w 10000"/>
                <a:gd name="connsiteY480" fmla="*/ 6590 h 10000"/>
                <a:gd name="connsiteX481" fmla="*/ 2961 w 10000"/>
                <a:gd name="connsiteY481" fmla="*/ 6624 h 10000"/>
                <a:gd name="connsiteX482" fmla="*/ 2961 w 10000"/>
                <a:gd name="connsiteY482" fmla="*/ 6651 h 10000"/>
                <a:gd name="connsiteX483" fmla="*/ 2961 w 10000"/>
                <a:gd name="connsiteY483" fmla="*/ 6678 h 10000"/>
                <a:gd name="connsiteX484" fmla="*/ 2949 w 10000"/>
                <a:gd name="connsiteY484" fmla="*/ 6712 h 10000"/>
                <a:gd name="connsiteX485" fmla="*/ 2949 w 10000"/>
                <a:gd name="connsiteY485" fmla="*/ 6739 h 10000"/>
                <a:gd name="connsiteX486" fmla="*/ 2939 w 10000"/>
                <a:gd name="connsiteY486" fmla="*/ 6766 h 10000"/>
                <a:gd name="connsiteX487" fmla="*/ 2939 w 10000"/>
                <a:gd name="connsiteY487" fmla="*/ 6793 h 10000"/>
                <a:gd name="connsiteX488" fmla="*/ 2906 w 10000"/>
                <a:gd name="connsiteY488" fmla="*/ 6989 h 10000"/>
                <a:gd name="connsiteX489" fmla="*/ 2906 w 10000"/>
                <a:gd name="connsiteY489" fmla="*/ 7184 h 10000"/>
                <a:gd name="connsiteX490" fmla="*/ 2916 w 10000"/>
                <a:gd name="connsiteY490" fmla="*/ 7380 h 10000"/>
                <a:gd name="connsiteX491" fmla="*/ 2949 w 10000"/>
                <a:gd name="connsiteY491" fmla="*/ 7576 h 10000"/>
                <a:gd name="connsiteX492" fmla="*/ 2995 w 10000"/>
                <a:gd name="connsiteY492" fmla="*/ 7765 h 10000"/>
                <a:gd name="connsiteX493" fmla="*/ 3061 w 10000"/>
                <a:gd name="connsiteY493" fmla="*/ 7968 h 10000"/>
                <a:gd name="connsiteX494" fmla="*/ 3128 w 10000"/>
                <a:gd name="connsiteY494" fmla="*/ 8157 h 10000"/>
                <a:gd name="connsiteX495" fmla="*/ 3204 w 10000"/>
                <a:gd name="connsiteY495" fmla="*/ 8339 h 10000"/>
                <a:gd name="connsiteX496" fmla="*/ 3502 w 10000"/>
                <a:gd name="connsiteY496" fmla="*/ 8852 h 10000"/>
                <a:gd name="connsiteX497" fmla="*/ 3073 w 10000"/>
                <a:gd name="connsiteY497" fmla="*/ 8832 h 10000"/>
                <a:gd name="connsiteX498" fmla="*/ 2619 w 10000"/>
                <a:gd name="connsiteY498" fmla="*/ 8832 h 10000"/>
                <a:gd name="connsiteX499" fmla="*/ 2399 w 10000"/>
                <a:gd name="connsiteY499" fmla="*/ 8832 h 10000"/>
                <a:gd name="connsiteX500" fmla="*/ 2178 w 10000"/>
                <a:gd name="connsiteY500" fmla="*/ 8845 h 10000"/>
                <a:gd name="connsiteX501" fmla="*/ 1956 w 10000"/>
                <a:gd name="connsiteY501" fmla="*/ 8859 h 10000"/>
                <a:gd name="connsiteX502" fmla="*/ 1723 w 10000"/>
                <a:gd name="connsiteY502" fmla="*/ 8879 h 10000"/>
                <a:gd name="connsiteX503" fmla="*/ 1514 w 10000"/>
                <a:gd name="connsiteY503" fmla="*/ 8906 h 10000"/>
                <a:gd name="connsiteX504" fmla="*/ 1293 w 10000"/>
                <a:gd name="connsiteY504" fmla="*/ 8933 h 10000"/>
                <a:gd name="connsiteX505" fmla="*/ 1083 w 10000"/>
                <a:gd name="connsiteY505" fmla="*/ 8967 h 10000"/>
                <a:gd name="connsiteX506" fmla="*/ 873 w 10000"/>
                <a:gd name="connsiteY506" fmla="*/ 9014 h 10000"/>
                <a:gd name="connsiteX507" fmla="*/ 685 w 10000"/>
                <a:gd name="connsiteY507" fmla="*/ 9068 h 10000"/>
                <a:gd name="connsiteX508" fmla="*/ 486 w 10000"/>
                <a:gd name="connsiteY508" fmla="*/ 9136 h 10000"/>
                <a:gd name="connsiteX509" fmla="*/ 299 w 10000"/>
                <a:gd name="connsiteY509" fmla="*/ 9196 h 10000"/>
                <a:gd name="connsiteX510" fmla="*/ 122 w 10000"/>
                <a:gd name="connsiteY510" fmla="*/ 9278 h 10000"/>
                <a:gd name="connsiteX511" fmla="*/ 87 w 10000"/>
                <a:gd name="connsiteY511" fmla="*/ 9305 h 10000"/>
                <a:gd name="connsiteX512" fmla="*/ 66 w 10000"/>
                <a:gd name="connsiteY512" fmla="*/ 9332 h 10000"/>
                <a:gd name="connsiteX513" fmla="*/ 44 w 10000"/>
                <a:gd name="connsiteY513" fmla="*/ 9359 h 10000"/>
                <a:gd name="connsiteX514" fmla="*/ 22 w 10000"/>
                <a:gd name="connsiteY514" fmla="*/ 9392 h 10000"/>
                <a:gd name="connsiteX515" fmla="*/ 11 w 10000"/>
                <a:gd name="connsiteY515" fmla="*/ 9419 h 10000"/>
                <a:gd name="connsiteX516" fmla="*/ 0 w 10000"/>
                <a:gd name="connsiteY516" fmla="*/ 9446 h 10000"/>
                <a:gd name="connsiteX517" fmla="*/ 0 w 10000"/>
                <a:gd name="connsiteY517" fmla="*/ 9473 h 10000"/>
                <a:gd name="connsiteX518" fmla="*/ 0 w 10000"/>
                <a:gd name="connsiteY518" fmla="*/ 9500 h 10000"/>
                <a:gd name="connsiteX519" fmla="*/ 178 w 10000"/>
                <a:gd name="connsiteY519" fmla="*/ 9534 h 10000"/>
                <a:gd name="connsiteX520" fmla="*/ 355 w 10000"/>
                <a:gd name="connsiteY520" fmla="*/ 9554 h 10000"/>
                <a:gd name="connsiteX521" fmla="*/ 530 w 10000"/>
                <a:gd name="connsiteY521" fmla="*/ 9581 h 10000"/>
                <a:gd name="connsiteX522" fmla="*/ 718 w 10000"/>
                <a:gd name="connsiteY522" fmla="*/ 9588 h 10000"/>
                <a:gd name="connsiteX523" fmla="*/ 1083 w 10000"/>
                <a:gd name="connsiteY523" fmla="*/ 9602 h 10000"/>
                <a:gd name="connsiteX524" fmla="*/ 1459 w 10000"/>
                <a:gd name="connsiteY524" fmla="*/ 9588 h 10000"/>
                <a:gd name="connsiteX525" fmla="*/ 1834 w 10000"/>
                <a:gd name="connsiteY525" fmla="*/ 9575 h 10000"/>
                <a:gd name="connsiteX526" fmla="*/ 2210 w 10000"/>
                <a:gd name="connsiteY526" fmla="*/ 9561 h 10000"/>
                <a:gd name="connsiteX527" fmla="*/ 2575 w 10000"/>
                <a:gd name="connsiteY527" fmla="*/ 9554 h 10000"/>
                <a:gd name="connsiteX528" fmla="*/ 2949 w 10000"/>
                <a:gd name="connsiteY528" fmla="*/ 9561 h 10000"/>
                <a:gd name="connsiteX529" fmla="*/ 2949 w 10000"/>
                <a:gd name="connsiteY529" fmla="*/ 9581 h 10000"/>
                <a:gd name="connsiteX530" fmla="*/ 2961 w 10000"/>
                <a:gd name="connsiteY530" fmla="*/ 9602 h 10000"/>
                <a:gd name="connsiteX531" fmla="*/ 2961 w 10000"/>
                <a:gd name="connsiteY531" fmla="*/ 9615 h 10000"/>
                <a:gd name="connsiteX532" fmla="*/ 2961 w 10000"/>
                <a:gd name="connsiteY532" fmla="*/ 9635 h 10000"/>
                <a:gd name="connsiteX533" fmla="*/ 2984 w 10000"/>
                <a:gd name="connsiteY533" fmla="*/ 9662 h 10000"/>
                <a:gd name="connsiteX534" fmla="*/ 2995 w 10000"/>
                <a:gd name="connsiteY534" fmla="*/ 9683 h 10000"/>
                <a:gd name="connsiteX535" fmla="*/ 2995 w 10000"/>
                <a:gd name="connsiteY535" fmla="*/ 9696 h 10000"/>
                <a:gd name="connsiteX536" fmla="*/ 3017 w 10000"/>
                <a:gd name="connsiteY536" fmla="*/ 9716 h 10000"/>
                <a:gd name="connsiteX537" fmla="*/ 3040 w 10000"/>
                <a:gd name="connsiteY537" fmla="*/ 9743 h 10000"/>
                <a:gd name="connsiteX538" fmla="*/ 3073 w 10000"/>
                <a:gd name="connsiteY538" fmla="*/ 9764 h 10000"/>
                <a:gd name="connsiteX539" fmla="*/ 3106 w 10000"/>
                <a:gd name="connsiteY539" fmla="*/ 9784 h 10000"/>
                <a:gd name="connsiteX540" fmla="*/ 3128 w 10000"/>
                <a:gd name="connsiteY540" fmla="*/ 9797 h 10000"/>
                <a:gd name="connsiteX541" fmla="*/ 3171 w 10000"/>
                <a:gd name="connsiteY541" fmla="*/ 9818 h 10000"/>
                <a:gd name="connsiteX542" fmla="*/ 3204 w 10000"/>
                <a:gd name="connsiteY542" fmla="*/ 9838 h 10000"/>
                <a:gd name="connsiteX543" fmla="*/ 3248 w 10000"/>
                <a:gd name="connsiteY543" fmla="*/ 9845 h 10000"/>
                <a:gd name="connsiteX544" fmla="*/ 3282 w 10000"/>
                <a:gd name="connsiteY544" fmla="*/ 9865 h 10000"/>
                <a:gd name="connsiteX545" fmla="*/ 3315 w 10000"/>
                <a:gd name="connsiteY545" fmla="*/ 9865 h 10000"/>
                <a:gd name="connsiteX546" fmla="*/ 3326 w 10000"/>
                <a:gd name="connsiteY546" fmla="*/ 9872 h 10000"/>
                <a:gd name="connsiteX547" fmla="*/ 3338 w 10000"/>
                <a:gd name="connsiteY547" fmla="*/ 9872 h 10000"/>
                <a:gd name="connsiteX548" fmla="*/ 3359 w 10000"/>
                <a:gd name="connsiteY548" fmla="*/ 9872 h 10000"/>
                <a:gd name="connsiteX549" fmla="*/ 3371 w 10000"/>
                <a:gd name="connsiteY549" fmla="*/ 9872 h 10000"/>
                <a:gd name="connsiteX550" fmla="*/ 3382 w 10000"/>
                <a:gd name="connsiteY550" fmla="*/ 9872 h 10000"/>
                <a:gd name="connsiteX551" fmla="*/ 3404 w 10000"/>
                <a:gd name="connsiteY551" fmla="*/ 9872 h 10000"/>
                <a:gd name="connsiteX552" fmla="*/ 3415 w 10000"/>
                <a:gd name="connsiteY552" fmla="*/ 9872 h 10000"/>
                <a:gd name="connsiteX553" fmla="*/ 3448 w 10000"/>
                <a:gd name="connsiteY553" fmla="*/ 9892 h 10000"/>
                <a:gd name="connsiteX554" fmla="*/ 3469 w 10000"/>
                <a:gd name="connsiteY554" fmla="*/ 9899 h 10000"/>
                <a:gd name="connsiteX555" fmla="*/ 3502 w 10000"/>
                <a:gd name="connsiteY555" fmla="*/ 9905 h 10000"/>
                <a:gd name="connsiteX556" fmla="*/ 3536 w 10000"/>
                <a:gd name="connsiteY556" fmla="*/ 9905 h 10000"/>
                <a:gd name="connsiteX557" fmla="*/ 3580 w 10000"/>
                <a:gd name="connsiteY557" fmla="*/ 9905 h 10000"/>
                <a:gd name="connsiteX558" fmla="*/ 3613 w 10000"/>
                <a:gd name="connsiteY558" fmla="*/ 9919 h 10000"/>
                <a:gd name="connsiteX559" fmla="*/ 3657 w 10000"/>
                <a:gd name="connsiteY559" fmla="*/ 9926 h 10000"/>
                <a:gd name="connsiteX560" fmla="*/ 3669 w 10000"/>
                <a:gd name="connsiteY560" fmla="*/ 9946 h 10000"/>
                <a:gd name="connsiteX561" fmla="*/ 3746 w 10000"/>
                <a:gd name="connsiteY561" fmla="*/ 9953 h 10000"/>
                <a:gd name="connsiteX562" fmla="*/ 3801 w 10000"/>
                <a:gd name="connsiteY562" fmla="*/ 9966 h 10000"/>
                <a:gd name="connsiteX563" fmla="*/ 3878 w 10000"/>
                <a:gd name="connsiteY563" fmla="*/ 9973 h 10000"/>
                <a:gd name="connsiteX564" fmla="*/ 3934 w 10000"/>
                <a:gd name="connsiteY564" fmla="*/ 9973 h 10000"/>
                <a:gd name="connsiteX565" fmla="*/ 4012 w 10000"/>
                <a:gd name="connsiteY565" fmla="*/ 9980 h 10000"/>
                <a:gd name="connsiteX566" fmla="*/ 4089 w 10000"/>
                <a:gd name="connsiteY566" fmla="*/ 9993 h 10000"/>
                <a:gd name="connsiteX567" fmla="*/ 4144 w 10000"/>
                <a:gd name="connsiteY567" fmla="*/ 9993 h 10000"/>
                <a:gd name="connsiteX568" fmla="*/ 4221 w 10000"/>
                <a:gd name="connsiteY56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895 w 10000"/>
                <a:gd name="connsiteY457" fmla="*/ 3761 h 10000"/>
                <a:gd name="connsiteX458" fmla="*/ 895 w 10000"/>
                <a:gd name="connsiteY458" fmla="*/ 3781 h 10000"/>
                <a:gd name="connsiteX459" fmla="*/ 873 w 10000"/>
                <a:gd name="connsiteY459" fmla="*/ 3788 h 10000"/>
                <a:gd name="connsiteX460" fmla="*/ 895 w 10000"/>
                <a:gd name="connsiteY460" fmla="*/ 3862 h 10000"/>
                <a:gd name="connsiteX461" fmla="*/ 873 w 10000"/>
                <a:gd name="connsiteY461" fmla="*/ 3883 h 10000"/>
                <a:gd name="connsiteX462" fmla="*/ 829 w 10000"/>
                <a:gd name="connsiteY462" fmla="*/ 3889 h 10000"/>
                <a:gd name="connsiteX463" fmla="*/ 774 w 10000"/>
                <a:gd name="connsiteY463" fmla="*/ 3903 h 10000"/>
                <a:gd name="connsiteX464" fmla="*/ 730 w 10000"/>
                <a:gd name="connsiteY464" fmla="*/ 3916 h 10000"/>
                <a:gd name="connsiteX465" fmla="*/ 674 w 10000"/>
                <a:gd name="connsiteY465" fmla="*/ 3937 h 10000"/>
                <a:gd name="connsiteX466" fmla="*/ 620 w 10000"/>
                <a:gd name="connsiteY466" fmla="*/ 3957 h 10000"/>
                <a:gd name="connsiteX467" fmla="*/ 597 w 10000"/>
                <a:gd name="connsiteY467" fmla="*/ 3984 h 10000"/>
                <a:gd name="connsiteX468" fmla="*/ 563 w 10000"/>
                <a:gd name="connsiteY468" fmla="*/ 4018 h 10000"/>
                <a:gd name="connsiteX469" fmla="*/ 530 w 10000"/>
                <a:gd name="connsiteY469" fmla="*/ 4065 h 10000"/>
                <a:gd name="connsiteX470" fmla="*/ 553 w 10000"/>
                <a:gd name="connsiteY470" fmla="*/ 4092 h 10000"/>
                <a:gd name="connsiteX471" fmla="*/ 553 w 10000"/>
                <a:gd name="connsiteY471" fmla="*/ 4119 h 10000"/>
                <a:gd name="connsiteX472" fmla="*/ 563 w 10000"/>
                <a:gd name="connsiteY472" fmla="*/ 4146 h 10000"/>
                <a:gd name="connsiteX473" fmla="*/ 574 w 10000"/>
                <a:gd name="connsiteY473" fmla="*/ 4166 h 10000"/>
                <a:gd name="connsiteX474" fmla="*/ 2486 w 10000"/>
                <a:gd name="connsiteY474" fmla="*/ 6556 h 10000"/>
                <a:gd name="connsiteX475" fmla="*/ 2608 w 10000"/>
                <a:gd name="connsiteY475" fmla="*/ 6563 h 10000"/>
                <a:gd name="connsiteX476" fmla="*/ 2740 w 10000"/>
                <a:gd name="connsiteY476" fmla="*/ 6570 h 10000"/>
                <a:gd name="connsiteX477" fmla="*/ 2862 w 10000"/>
                <a:gd name="connsiteY477" fmla="*/ 6570 h 10000"/>
                <a:gd name="connsiteX478" fmla="*/ 2984 w 10000"/>
                <a:gd name="connsiteY478" fmla="*/ 6563 h 10000"/>
                <a:gd name="connsiteX479" fmla="*/ 2984 w 10000"/>
                <a:gd name="connsiteY479" fmla="*/ 6590 h 10000"/>
                <a:gd name="connsiteX480" fmla="*/ 2961 w 10000"/>
                <a:gd name="connsiteY480" fmla="*/ 6624 h 10000"/>
                <a:gd name="connsiteX481" fmla="*/ 2961 w 10000"/>
                <a:gd name="connsiteY481" fmla="*/ 6651 h 10000"/>
                <a:gd name="connsiteX482" fmla="*/ 2961 w 10000"/>
                <a:gd name="connsiteY482" fmla="*/ 6678 h 10000"/>
                <a:gd name="connsiteX483" fmla="*/ 2949 w 10000"/>
                <a:gd name="connsiteY483" fmla="*/ 6712 h 10000"/>
                <a:gd name="connsiteX484" fmla="*/ 2949 w 10000"/>
                <a:gd name="connsiteY484" fmla="*/ 6739 h 10000"/>
                <a:gd name="connsiteX485" fmla="*/ 2939 w 10000"/>
                <a:gd name="connsiteY485" fmla="*/ 6766 h 10000"/>
                <a:gd name="connsiteX486" fmla="*/ 2939 w 10000"/>
                <a:gd name="connsiteY486" fmla="*/ 6793 h 10000"/>
                <a:gd name="connsiteX487" fmla="*/ 2906 w 10000"/>
                <a:gd name="connsiteY487" fmla="*/ 6989 h 10000"/>
                <a:gd name="connsiteX488" fmla="*/ 2906 w 10000"/>
                <a:gd name="connsiteY488" fmla="*/ 7184 h 10000"/>
                <a:gd name="connsiteX489" fmla="*/ 2916 w 10000"/>
                <a:gd name="connsiteY489" fmla="*/ 7380 h 10000"/>
                <a:gd name="connsiteX490" fmla="*/ 2949 w 10000"/>
                <a:gd name="connsiteY490" fmla="*/ 7576 h 10000"/>
                <a:gd name="connsiteX491" fmla="*/ 2995 w 10000"/>
                <a:gd name="connsiteY491" fmla="*/ 7765 h 10000"/>
                <a:gd name="connsiteX492" fmla="*/ 3061 w 10000"/>
                <a:gd name="connsiteY492" fmla="*/ 7968 h 10000"/>
                <a:gd name="connsiteX493" fmla="*/ 3128 w 10000"/>
                <a:gd name="connsiteY493" fmla="*/ 8157 h 10000"/>
                <a:gd name="connsiteX494" fmla="*/ 3204 w 10000"/>
                <a:gd name="connsiteY494" fmla="*/ 8339 h 10000"/>
                <a:gd name="connsiteX495" fmla="*/ 3502 w 10000"/>
                <a:gd name="connsiteY495" fmla="*/ 8852 h 10000"/>
                <a:gd name="connsiteX496" fmla="*/ 3073 w 10000"/>
                <a:gd name="connsiteY496" fmla="*/ 8832 h 10000"/>
                <a:gd name="connsiteX497" fmla="*/ 2619 w 10000"/>
                <a:gd name="connsiteY497" fmla="*/ 8832 h 10000"/>
                <a:gd name="connsiteX498" fmla="*/ 2399 w 10000"/>
                <a:gd name="connsiteY498" fmla="*/ 8832 h 10000"/>
                <a:gd name="connsiteX499" fmla="*/ 2178 w 10000"/>
                <a:gd name="connsiteY499" fmla="*/ 8845 h 10000"/>
                <a:gd name="connsiteX500" fmla="*/ 1956 w 10000"/>
                <a:gd name="connsiteY500" fmla="*/ 8859 h 10000"/>
                <a:gd name="connsiteX501" fmla="*/ 1723 w 10000"/>
                <a:gd name="connsiteY501" fmla="*/ 8879 h 10000"/>
                <a:gd name="connsiteX502" fmla="*/ 1514 w 10000"/>
                <a:gd name="connsiteY502" fmla="*/ 8906 h 10000"/>
                <a:gd name="connsiteX503" fmla="*/ 1293 w 10000"/>
                <a:gd name="connsiteY503" fmla="*/ 8933 h 10000"/>
                <a:gd name="connsiteX504" fmla="*/ 1083 w 10000"/>
                <a:gd name="connsiteY504" fmla="*/ 8967 h 10000"/>
                <a:gd name="connsiteX505" fmla="*/ 873 w 10000"/>
                <a:gd name="connsiteY505" fmla="*/ 9014 h 10000"/>
                <a:gd name="connsiteX506" fmla="*/ 685 w 10000"/>
                <a:gd name="connsiteY506" fmla="*/ 9068 h 10000"/>
                <a:gd name="connsiteX507" fmla="*/ 486 w 10000"/>
                <a:gd name="connsiteY507" fmla="*/ 9136 h 10000"/>
                <a:gd name="connsiteX508" fmla="*/ 299 w 10000"/>
                <a:gd name="connsiteY508" fmla="*/ 9196 h 10000"/>
                <a:gd name="connsiteX509" fmla="*/ 122 w 10000"/>
                <a:gd name="connsiteY509" fmla="*/ 9278 h 10000"/>
                <a:gd name="connsiteX510" fmla="*/ 87 w 10000"/>
                <a:gd name="connsiteY510" fmla="*/ 9305 h 10000"/>
                <a:gd name="connsiteX511" fmla="*/ 66 w 10000"/>
                <a:gd name="connsiteY511" fmla="*/ 9332 h 10000"/>
                <a:gd name="connsiteX512" fmla="*/ 44 w 10000"/>
                <a:gd name="connsiteY512" fmla="*/ 9359 h 10000"/>
                <a:gd name="connsiteX513" fmla="*/ 22 w 10000"/>
                <a:gd name="connsiteY513" fmla="*/ 9392 h 10000"/>
                <a:gd name="connsiteX514" fmla="*/ 11 w 10000"/>
                <a:gd name="connsiteY514" fmla="*/ 9419 h 10000"/>
                <a:gd name="connsiteX515" fmla="*/ 0 w 10000"/>
                <a:gd name="connsiteY515" fmla="*/ 9446 h 10000"/>
                <a:gd name="connsiteX516" fmla="*/ 0 w 10000"/>
                <a:gd name="connsiteY516" fmla="*/ 9473 h 10000"/>
                <a:gd name="connsiteX517" fmla="*/ 0 w 10000"/>
                <a:gd name="connsiteY517" fmla="*/ 9500 h 10000"/>
                <a:gd name="connsiteX518" fmla="*/ 178 w 10000"/>
                <a:gd name="connsiteY518" fmla="*/ 9534 h 10000"/>
                <a:gd name="connsiteX519" fmla="*/ 355 w 10000"/>
                <a:gd name="connsiteY519" fmla="*/ 9554 h 10000"/>
                <a:gd name="connsiteX520" fmla="*/ 530 w 10000"/>
                <a:gd name="connsiteY520" fmla="*/ 9581 h 10000"/>
                <a:gd name="connsiteX521" fmla="*/ 718 w 10000"/>
                <a:gd name="connsiteY521" fmla="*/ 9588 h 10000"/>
                <a:gd name="connsiteX522" fmla="*/ 1083 w 10000"/>
                <a:gd name="connsiteY522" fmla="*/ 9602 h 10000"/>
                <a:gd name="connsiteX523" fmla="*/ 1459 w 10000"/>
                <a:gd name="connsiteY523" fmla="*/ 9588 h 10000"/>
                <a:gd name="connsiteX524" fmla="*/ 1834 w 10000"/>
                <a:gd name="connsiteY524" fmla="*/ 9575 h 10000"/>
                <a:gd name="connsiteX525" fmla="*/ 2210 w 10000"/>
                <a:gd name="connsiteY525" fmla="*/ 9561 h 10000"/>
                <a:gd name="connsiteX526" fmla="*/ 2575 w 10000"/>
                <a:gd name="connsiteY526" fmla="*/ 9554 h 10000"/>
                <a:gd name="connsiteX527" fmla="*/ 2949 w 10000"/>
                <a:gd name="connsiteY527" fmla="*/ 9561 h 10000"/>
                <a:gd name="connsiteX528" fmla="*/ 2949 w 10000"/>
                <a:gd name="connsiteY528" fmla="*/ 9581 h 10000"/>
                <a:gd name="connsiteX529" fmla="*/ 2961 w 10000"/>
                <a:gd name="connsiteY529" fmla="*/ 9602 h 10000"/>
                <a:gd name="connsiteX530" fmla="*/ 2961 w 10000"/>
                <a:gd name="connsiteY530" fmla="*/ 9615 h 10000"/>
                <a:gd name="connsiteX531" fmla="*/ 2961 w 10000"/>
                <a:gd name="connsiteY531" fmla="*/ 9635 h 10000"/>
                <a:gd name="connsiteX532" fmla="*/ 2984 w 10000"/>
                <a:gd name="connsiteY532" fmla="*/ 9662 h 10000"/>
                <a:gd name="connsiteX533" fmla="*/ 2995 w 10000"/>
                <a:gd name="connsiteY533" fmla="*/ 9683 h 10000"/>
                <a:gd name="connsiteX534" fmla="*/ 2995 w 10000"/>
                <a:gd name="connsiteY534" fmla="*/ 9696 h 10000"/>
                <a:gd name="connsiteX535" fmla="*/ 3017 w 10000"/>
                <a:gd name="connsiteY535" fmla="*/ 9716 h 10000"/>
                <a:gd name="connsiteX536" fmla="*/ 3040 w 10000"/>
                <a:gd name="connsiteY536" fmla="*/ 9743 h 10000"/>
                <a:gd name="connsiteX537" fmla="*/ 3073 w 10000"/>
                <a:gd name="connsiteY537" fmla="*/ 9764 h 10000"/>
                <a:gd name="connsiteX538" fmla="*/ 3106 w 10000"/>
                <a:gd name="connsiteY538" fmla="*/ 9784 h 10000"/>
                <a:gd name="connsiteX539" fmla="*/ 3128 w 10000"/>
                <a:gd name="connsiteY539" fmla="*/ 9797 h 10000"/>
                <a:gd name="connsiteX540" fmla="*/ 3171 w 10000"/>
                <a:gd name="connsiteY540" fmla="*/ 9818 h 10000"/>
                <a:gd name="connsiteX541" fmla="*/ 3204 w 10000"/>
                <a:gd name="connsiteY541" fmla="*/ 9838 h 10000"/>
                <a:gd name="connsiteX542" fmla="*/ 3248 w 10000"/>
                <a:gd name="connsiteY542" fmla="*/ 9845 h 10000"/>
                <a:gd name="connsiteX543" fmla="*/ 3282 w 10000"/>
                <a:gd name="connsiteY543" fmla="*/ 9865 h 10000"/>
                <a:gd name="connsiteX544" fmla="*/ 3315 w 10000"/>
                <a:gd name="connsiteY544" fmla="*/ 9865 h 10000"/>
                <a:gd name="connsiteX545" fmla="*/ 3326 w 10000"/>
                <a:gd name="connsiteY545" fmla="*/ 9872 h 10000"/>
                <a:gd name="connsiteX546" fmla="*/ 3338 w 10000"/>
                <a:gd name="connsiteY546" fmla="*/ 9872 h 10000"/>
                <a:gd name="connsiteX547" fmla="*/ 3359 w 10000"/>
                <a:gd name="connsiteY547" fmla="*/ 9872 h 10000"/>
                <a:gd name="connsiteX548" fmla="*/ 3371 w 10000"/>
                <a:gd name="connsiteY548" fmla="*/ 9872 h 10000"/>
                <a:gd name="connsiteX549" fmla="*/ 3382 w 10000"/>
                <a:gd name="connsiteY549" fmla="*/ 9872 h 10000"/>
                <a:gd name="connsiteX550" fmla="*/ 3404 w 10000"/>
                <a:gd name="connsiteY550" fmla="*/ 9872 h 10000"/>
                <a:gd name="connsiteX551" fmla="*/ 3415 w 10000"/>
                <a:gd name="connsiteY551" fmla="*/ 9872 h 10000"/>
                <a:gd name="connsiteX552" fmla="*/ 3448 w 10000"/>
                <a:gd name="connsiteY552" fmla="*/ 9892 h 10000"/>
                <a:gd name="connsiteX553" fmla="*/ 3469 w 10000"/>
                <a:gd name="connsiteY553" fmla="*/ 9899 h 10000"/>
                <a:gd name="connsiteX554" fmla="*/ 3502 w 10000"/>
                <a:gd name="connsiteY554" fmla="*/ 9905 h 10000"/>
                <a:gd name="connsiteX555" fmla="*/ 3536 w 10000"/>
                <a:gd name="connsiteY555" fmla="*/ 9905 h 10000"/>
                <a:gd name="connsiteX556" fmla="*/ 3580 w 10000"/>
                <a:gd name="connsiteY556" fmla="*/ 9905 h 10000"/>
                <a:gd name="connsiteX557" fmla="*/ 3613 w 10000"/>
                <a:gd name="connsiteY557" fmla="*/ 9919 h 10000"/>
                <a:gd name="connsiteX558" fmla="*/ 3657 w 10000"/>
                <a:gd name="connsiteY558" fmla="*/ 9926 h 10000"/>
                <a:gd name="connsiteX559" fmla="*/ 3669 w 10000"/>
                <a:gd name="connsiteY559" fmla="*/ 9946 h 10000"/>
                <a:gd name="connsiteX560" fmla="*/ 3746 w 10000"/>
                <a:gd name="connsiteY560" fmla="*/ 9953 h 10000"/>
                <a:gd name="connsiteX561" fmla="*/ 3801 w 10000"/>
                <a:gd name="connsiteY561" fmla="*/ 9966 h 10000"/>
                <a:gd name="connsiteX562" fmla="*/ 3878 w 10000"/>
                <a:gd name="connsiteY562" fmla="*/ 9973 h 10000"/>
                <a:gd name="connsiteX563" fmla="*/ 3934 w 10000"/>
                <a:gd name="connsiteY563" fmla="*/ 9973 h 10000"/>
                <a:gd name="connsiteX564" fmla="*/ 4012 w 10000"/>
                <a:gd name="connsiteY564" fmla="*/ 9980 h 10000"/>
                <a:gd name="connsiteX565" fmla="*/ 4089 w 10000"/>
                <a:gd name="connsiteY565" fmla="*/ 9993 h 10000"/>
                <a:gd name="connsiteX566" fmla="*/ 4144 w 10000"/>
                <a:gd name="connsiteY566" fmla="*/ 9993 h 10000"/>
                <a:gd name="connsiteX567" fmla="*/ 4221 w 10000"/>
                <a:gd name="connsiteY56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895 w 10000"/>
                <a:gd name="connsiteY456" fmla="*/ 3761 h 10000"/>
                <a:gd name="connsiteX457" fmla="*/ 895 w 10000"/>
                <a:gd name="connsiteY457" fmla="*/ 3781 h 10000"/>
                <a:gd name="connsiteX458" fmla="*/ 873 w 10000"/>
                <a:gd name="connsiteY458" fmla="*/ 3788 h 10000"/>
                <a:gd name="connsiteX459" fmla="*/ 895 w 10000"/>
                <a:gd name="connsiteY459" fmla="*/ 3862 h 10000"/>
                <a:gd name="connsiteX460" fmla="*/ 873 w 10000"/>
                <a:gd name="connsiteY460" fmla="*/ 3883 h 10000"/>
                <a:gd name="connsiteX461" fmla="*/ 829 w 10000"/>
                <a:gd name="connsiteY461" fmla="*/ 3889 h 10000"/>
                <a:gd name="connsiteX462" fmla="*/ 774 w 10000"/>
                <a:gd name="connsiteY462" fmla="*/ 3903 h 10000"/>
                <a:gd name="connsiteX463" fmla="*/ 730 w 10000"/>
                <a:gd name="connsiteY463" fmla="*/ 3916 h 10000"/>
                <a:gd name="connsiteX464" fmla="*/ 674 w 10000"/>
                <a:gd name="connsiteY464" fmla="*/ 3937 h 10000"/>
                <a:gd name="connsiteX465" fmla="*/ 620 w 10000"/>
                <a:gd name="connsiteY465" fmla="*/ 3957 h 10000"/>
                <a:gd name="connsiteX466" fmla="*/ 597 w 10000"/>
                <a:gd name="connsiteY466" fmla="*/ 3984 h 10000"/>
                <a:gd name="connsiteX467" fmla="*/ 563 w 10000"/>
                <a:gd name="connsiteY467" fmla="*/ 4018 h 10000"/>
                <a:gd name="connsiteX468" fmla="*/ 530 w 10000"/>
                <a:gd name="connsiteY468" fmla="*/ 4065 h 10000"/>
                <a:gd name="connsiteX469" fmla="*/ 553 w 10000"/>
                <a:gd name="connsiteY469" fmla="*/ 4092 h 10000"/>
                <a:gd name="connsiteX470" fmla="*/ 553 w 10000"/>
                <a:gd name="connsiteY470" fmla="*/ 4119 h 10000"/>
                <a:gd name="connsiteX471" fmla="*/ 563 w 10000"/>
                <a:gd name="connsiteY471" fmla="*/ 4146 h 10000"/>
                <a:gd name="connsiteX472" fmla="*/ 574 w 10000"/>
                <a:gd name="connsiteY472" fmla="*/ 4166 h 10000"/>
                <a:gd name="connsiteX473" fmla="*/ 2486 w 10000"/>
                <a:gd name="connsiteY473" fmla="*/ 6556 h 10000"/>
                <a:gd name="connsiteX474" fmla="*/ 2608 w 10000"/>
                <a:gd name="connsiteY474" fmla="*/ 6563 h 10000"/>
                <a:gd name="connsiteX475" fmla="*/ 2740 w 10000"/>
                <a:gd name="connsiteY475" fmla="*/ 6570 h 10000"/>
                <a:gd name="connsiteX476" fmla="*/ 2862 w 10000"/>
                <a:gd name="connsiteY476" fmla="*/ 6570 h 10000"/>
                <a:gd name="connsiteX477" fmla="*/ 2984 w 10000"/>
                <a:gd name="connsiteY477" fmla="*/ 6563 h 10000"/>
                <a:gd name="connsiteX478" fmla="*/ 2984 w 10000"/>
                <a:gd name="connsiteY478" fmla="*/ 6590 h 10000"/>
                <a:gd name="connsiteX479" fmla="*/ 2961 w 10000"/>
                <a:gd name="connsiteY479" fmla="*/ 6624 h 10000"/>
                <a:gd name="connsiteX480" fmla="*/ 2961 w 10000"/>
                <a:gd name="connsiteY480" fmla="*/ 6651 h 10000"/>
                <a:gd name="connsiteX481" fmla="*/ 2961 w 10000"/>
                <a:gd name="connsiteY481" fmla="*/ 6678 h 10000"/>
                <a:gd name="connsiteX482" fmla="*/ 2949 w 10000"/>
                <a:gd name="connsiteY482" fmla="*/ 6712 h 10000"/>
                <a:gd name="connsiteX483" fmla="*/ 2949 w 10000"/>
                <a:gd name="connsiteY483" fmla="*/ 6739 h 10000"/>
                <a:gd name="connsiteX484" fmla="*/ 2939 w 10000"/>
                <a:gd name="connsiteY484" fmla="*/ 6766 h 10000"/>
                <a:gd name="connsiteX485" fmla="*/ 2939 w 10000"/>
                <a:gd name="connsiteY485" fmla="*/ 6793 h 10000"/>
                <a:gd name="connsiteX486" fmla="*/ 2906 w 10000"/>
                <a:gd name="connsiteY486" fmla="*/ 6989 h 10000"/>
                <a:gd name="connsiteX487" fmla="*/ 2906 w 10000"/>
                <a:gd name="connsiteY487" fmla="*/ 7184 h 10000"/>
                <a:gd name="connsiteX488" fmla="*/ 2916 w 10000"/>
                <a:gd name="connsiteY488" fmla="*/ 7380 h 10000"/>
                <a:gd name="connsiteX489" fmla="*/ 2949 w 10000"/>
                <a:gd name="connsiteY489" fmla="*/ 7576 h 10000"/>
                <a:gd name="connsiteX490" fmla="*/ 2995 w 10000"/>
                <a:gd name="connsiteY490" fmla="*/ 7765 h 10000"/>
                <a:gd name="connsiteX491" fmla="*/ 3061 w 10000"/>
                <a:gd name="connsiteY491" fmla="*/ 7968 h 10000"/>
                <a:gd name="connsiteX492" fmla="*/ 3128 w 10000"/>
                <a:gd name="connsiteY492" fmla="*/ 8157 h 10000"/>
                <a:gd name="connsiteX493" fmla="*/ 3204 w 10000"/>
                <a:gd name="connsiteY493" fmla="*/ 8339 h 10000"/>
                <a:gd name="connsiteX494" fmla="*/ 3502 w 10000"/>
                <a:gd name="connsiteY494" fmla="*/ 8852 h 10000"/>
                <a:gd name="connsiteX495" fmla="*/ 3073 w 10000"/>
                <a:gd name="connsiteY495" fmla="*/ 8832 h 10000"/>
                <a:gd name="connsiteX496" fmla="*/ 2619 w 10000"/>
                <a:gd name="connsiteY496" fmla="*/ 8832 h 10000"/>
                <a:gd name="connsiteX497" fmla="*/ 2399 w 10000"/>
                <a:gd name="connsiteY497" fmla="*/ 8832 h 10000"/>
                <a:gd name="connsiteX498" fmla="*/ 2178 w 10000"/>
                <a:gd name="connsiteY498" fmla="*/ 8845 h 10000"/>
                <a:gd name="connsiteX499" fmla="*/ 1956 w 10000"/>
                <a:gd name="connsiteY499" fmla="*/ 8859 h 10000"/>
                <a:gd name="connsiteX500" fmla="*/ 1723 w 10000"/>
                <a:gd name="connsiteY500" fmla="*/ 8879 h 10000"/>
                <a:gd name="connsiteX501" fmla="*/ 1514 w 10000"/>
                <a:gd name="connsiteY501" fmla="*/ 8906 h 10000"/>
                <a:gd name="connsiteX502" fmla="*/ 1293 w 10000"/>
                <a:gd name="connsiteY502" fmla="*/ 8933 h 10000"/>
                <a:gd name="connsiteX503" fmla="*/ 1083 w 10000"/>
                <a:gd name="connsiteY503" fmla="*/ 8967 h 10000"/>
                <a:gd name="connsiteX504" fmla="*/ 873 w 10000"/>
                <a:gd name="connsiteY504" fmla="*/ 9014 h 10000"/>
                <a:gd name="connsiteX505" fmla="*/ 685 w 10000"/>
                <a:gd name="connsiteY505" fmla="*/ 9068 h 10000"/>
                <a:gd name="connsiteX506" fmla="*/ 486 w 10000"/>
                <a:gd name="connsiteY506" fmla="*/ 9136 h 10000"/>
                <a:gd name="connsiteX507" fmla="*/ 299 w 10000"/>
                <a:gd name="connsiteY507" fmla="*/ 9196 h 10000"/>
                <a:gd name="connsiteX508" fmla="*/ 122 w 10000"/>
                <a:gd name="connsiteY508" fmla="*/ 9278 h 10000"/>
                <a:gd name="connsiteX509" fmla="*/ 87 w 10000"/>
                <a:gd name="connsiteY509" fmla="*/ 9305 h 10000"/>
                <a:gd name="connsiteX510" fmla="*/ 66 w 10000"/>
                <a:gd name="connsiteY510" fmla="*/ 9332 h 10000"/>
                <a:gd name="connsiteX511" fmla="*/ 44 w 10000"/>
                <a:gd name="connsiteY511" fmla="*/ 9359 h 10000"/>
                <a:gd name="connsiteX512" fmla="*/ 22 w 10000"/>
                <a:gd name="connsiteY512" fmla="*/ 9392 h 10000"/>
                <a:gd name="connsiteX513" fmla="*/ 11 w 10000"/>
                <a:gd name="connsiteY513" fmla="*/ 9419 h 10000"/>
                <a:gd name="connsiteX514" fmla="*/ 0 w 10000"/>
                <a:gd name="connsiteY514" fmla="*/ 9446 h 10000"/>
                <a:gd name="connsiteX515" fmla="*/ 0 w 10000"/>
                <a:gd name="connsiteY515" fmla="*/ 9473 h 10000"/>
                <a:gd name="connsiteX516" fmla="*/ 0 w 10000"/>
                <a:gd name="connsiteY516" fmla="*/ 9500 h 10000"/>
                <a:gd name="connsiteX517" fmla="*/ 178 w 10000"/>
                <a:gd name="connsiteY517" fmla="*/ 9534 h 10000"/>
                <a:gd name="connsiteX518" fmla="*/ 355 w 10000"/>
                <a:gd name="connsiteY518" fmla="*/ 9554 h 10000"/>
                <a:gd name="connsiteX519" fmla="*/ 530 w 10000"/>
                <a:gd name="connsiteY519" fmla="*/ 9581 h 10000"/>
                <a:gd name="connsiteX520" fmla="*/ 718 w 10000"/>
                <a:gd name="connsiteY520" fmla="*/ 9588 h 10000"/>
                <a:gd name="connsiteX521" fmla="*/ 1083 w 10000"/>
                <a:gd name="connsiteY521" fmla="*/ 9602 h 10000"/>
                <a:gd name="connsiteX522" fmla="*/ 1459 w 10000"/>
                <a:gd name="connsiteY522" fmla="*/ 9588 h 10000"/>
                <a:gd name="connsiteX523" fmla="*/ 1834 w 10000"/>
                <a:gd name="connsiteY523" fmla="*/ 9575 h 10000"/>
                <a:gd name="connsiteX524" fmla="*/ 2210 w 10000"/>
                <a:gd name="connsiteY524" fmla="*/ 9561 h 10000"/>
                <a:gd name="connsiteX525" fmla="*/ 2575 w 10000"/>
                <a:gd name="connsiteY525" fmla="*/ 9554 h 10000"/>
                <a:gd name="connsiteX526" fmla="*/ 2949 w 10000"/>
                <a:gd name="connsiteY526" fmla="*/ 9561 h 10000"/>
                <a:gd name="connsiteX527" fmla="*/ 2949 w 10000"/>
                <a:gd name="connsiteY527" fmla="*/ 9581 h 10000"/>
                <a:gd name="connsiteX528" fmla="*/ 2961 w 10000"/>
                <a:gd name="connsiteY528" fmla="*/ 9602 h 10000"/>
                <a:gd name="connsiteX529" fmla="*/ 2961 w 10000"/>
                <a:gd name="connsiteY529" fmla="*/ 9615 h 10000"/>
                <a:gd name="connsiteX530" fmla="*/ 2961 w 10000"/>
                <a:gd name="connsiteY530" fmla="*/ 9635 h 10000"/>
                <a:gd name="connsiteX531" fmla="*/ 2984 w 10000"/>
                <a:gd name="connsiteY531" fmla="*/ 9662 h 10000"/>
                <a:gd name="connsiteX532" fmla="*/ 2995 w 10000"/>
                <a:gd name="connsiteY532" fmla="*/ 9683 h 10000"/>
                <a:gd name="connsiteX533" fmla="*/ 2995 w 10000"/>
                <a:gd name="connsiteY533" fmla="*/ 9696 h 10000"/>
                <a:gd name="connsiteX534" fmla="*/ 3017 w 10000"/>
                <a:gd name="connsiteY534" fmla="*/ 9716 h 10000"/>
                <a:gd name="connsiteX535" fmla="*/ 3040 w 10000"/>
                <a:gd name="connsiteY535" fmla="*/ 9743 h 10000"/>
                <a:gd name="connsiteX536" fmla="*/ 3073 w 10000"/>
                <a:gd name="connsiteY536" fmla="*/ 9764 h 10000"/>
                <a:gd name="connsiteX537" fmla="*/ 3106 w 10000"/>
                <a:gd name="connsiteY537" fmla="*/ 9784 h 10000"/>
                <a:gd name="connsiteX538" fmla="*/ 3128 w 10000"/>
                <a:gd name="connsiteY538" fmla="*/ 9797 h 10000"/>
                <a:gd name="connsiteX539" fmla="*/ 3171 w 10000"/>
                <a:gd name="connsiteY539" fmla="*/ 9818 h 10000"/>
                <a:gd name="connsiteX540" fmla="*/ 3204 w 10000"/>
                <a:gd name="connsiteY540" fmla="*/ 9838 h 10000"/>
                <a:gd name="connsiteX541" fmla="*/ 3248 w 10000"/>
                <a:gd name="connsiteY541" fmla="*/ 9845 h 10000"/>
                <a:gd name="connsiteX542" fmla="*/ 3282 w 10000"/>
                <a:gd name="connsiteY542" fmla="*/ 9865 h 10000"/>
                <a:gd name="connsiteX543" fmla="*/ 3315 w 10000"/>
                <a:gd name="connsiteY543" fmla="*/ 9865 h 10000"/>
                <a:gd name="connsiteX544" fmla="*/ 3326 w 10000"/>
                <a:gd name="connsiteY544" fmla="*/ 9872 h 10000"/>
                <a:gd name="connsiteX545" fmla="*/ 3338 w 10000"/>
                <a:gd name="connsiteY545" fmla="*/ 9872 h 10000"/>
                <a:gd name="connsiteX546" fmla="*/ 3359 w 10000"/>
                <a:gd name="connsiteY546" fmla="*/ 9872 h 10000"/>
                <a:gd name="connsiteX547" fmla="*/ 3371 w 10000"/>
                <a:gd name="connsiteY547" fmla="*/ 9872 h 10000"/>
                <a:gd name="connsiteX548" fmla="*/ 3382 w 10000"/>
                <a:gd name="connsiteY548" fmla="*/ 9872 h 10000"/>
                <a:gd name="connsiteX549" fmla="*/ 3404 w 10000"/>
                <a:gd name="connsiteY549" fmla="*/ 9872 h 10000"/>
                <a:gd name="connsiteX550" fmla="*/ 3415 w 10000"/>
                <a:gd name="connsiteY550" fmla="*/ 9872 h 10000"/>
                <a:gd name="connsiteX551" fmla="*/ 3448 w 10000"/>
                <a:gd name="connsiteY551" fmla="*/ 9892 h 10000"/>
                <a:gd name="connsiteX552" fmla="*/ 3469 w 10000"/>
                <a:gd name="connsiteY552" fmla="*/ 9899 h 10000"/>
                <a:gd name="connsiteX553" fmla="*/ 3502 w 10000"/>
                <a:gd name="connsiteY553" fmla="*/ 9905 h 10000"/>
                <a:gd name="connsiteX554" fmla="*/ 3536 w 10000"/>
                <a:gd name="connsiteY554" fmla="*/ 9905 h 10000"/>
                <a:gd name="connsiteX555" fmla="*/ 3580 w 10000"/>
                <a:gd name="connsiteY555" fmla="*/ 9905 h 10000"/>
                <a:gd name="connsiteX556" fmla="*/ 3613 w 10000"/>
                <a:gd name="connsiteY556" fmla="*/ 9919 h 10000"/>
                <a:gd name="connsiteX557" fmla="*/ 3657 w 10000"/>
                <a:gd name="connsiteY557" fmla="*/ 9926 h 10000"/>
                <a:gd name="connsiteX558" fmla="*/ 3669 w 10000"/>
                <a:gd name="connsiteY558" fmla="*/ 9946 h 10000"/>
                <a:gd name="connsiteX559" fmla="*/ 3746 w 10000"/>
                <a:gd name="connsiteY559" fmla="*/ 9953 h 10000"/>
                <a:gd name="connsiteX560" fmla="*/ 3801 w 10000"/>
                <a:gd name="connsiteY560" fmla="*/ 9966 h 10000"/>
                <a:gd name="connsiteX561" fmla="*/ 3878 w 10000"/>
                <a:gd name="connsiteY561" fmla="*/ 9973 h 10000"/>
                <a:gd name="connsiteX562" fmla="*/ 3934 w 10000"/>
                <a:gd name="connsiteY562" fmla="*/ 9973 h 10000"/>
                <a:gd name="connsiteX563" fmla="*/ 4012 w 10000"/>
                <a:gd name="connsiteY563" fmla="*/ 9980 h 10000"/>
                <a:gd name="connsiteX564" fmla="*/ 4089 w 10000"/>
                <a:gd name="connsiteY564" fmla="*/ 9993 h 10000"/>
                <a:gd name="connsiteX565" fmla="*/ 4144 w 10000"/>
                <a:gd name="connsiteY565" fmla="*/ 9993 h 10000"/>
                <a:gd name="connsiteX566" fmla="*/ 4221 w 10000"/>
                <a:gd name="connsiteY56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895 w 10000"/>
                <a:gd name="connsiteY455" fmla="*/ 3761 h 10000"/>
                <a:gd name="connsiteX456" fmla="*/ 895 w 10000"/>
                <a:gd name="connsiteY456" fmla="*/ 3781 h 10000"/>
                <a:gd name="connsiteX457" fmla="*/ 873 w 10000"/>
                <a:gd name="connsiteY457" fmla="*/ 3788 h 10000"/>
                <a:gd name="connsiteX458" fmla="*/ 895 w 10000"/>
                <a:gd name="connsiteY458" fmla="*/ 3862 h 10000"/>
                <a:gd name="connsiteX459" fmla="*/ 873 w 10000"/>
                <a:gd name="connsiteY459" fmla="*/ 3883 h 10000"/>
                <a:gd name="connsiteX460" fmla="*/ 829 w 10000"/>
                <a:gd name="connsiteY460" fmla="*/ 3889 h 10000"/>
                <a:gd name="connsiteX461" fmla="*/ 774 w 10000"/>
                <a:gd name="connsiteY461" fmla="*/ 3903 h 10000"/>
                <a:gd name="connsiteX462" fmla="*/ 730 w 10000"/>
                <a:gd name="connsiteY462" fmla="*/ 3916 h 10000"/>
                <a:gd name="connsiteX463" fmla="*/ 674 w 10000"/>
                <a:gd name="connsiteY463" fmla="*/ 3937 h 10000"/>
                <a:gd name="connsiteX464" fmla="*/ 620 w 10000"/>
                <a:gd name="connsiteY464" fmla="*/ 3957 h 10000"/>
                <a:gd name="connsiteX465" fmla="*/ 597 w 10000"/>
                <a:gd name="connsiteY465" fmla="*/ 3984 h 10000"/>
                <a:gd name="connsiteX466" fmla="*/ 563 w 10000"/>
                <a:gd name="connsiteY466" fmla="*/ 4018 h 10000"/>
                <a:gd name="connsiteX467" fmla="*/ 530 w 10000"/>
                <a:gd name="connsiteY467" fmla="*/ 4065 h 10000"/>
                <a:gd name="connsiteX468" fmla="*/ 553 w 10000"/>
                <a:gd name="connsiteY468" fmla="*/ 4092 h 10000"/>
                <a:gd name="connsiteX469" fmla="*/ 553 w 10000"/>
                <a:gd name="connsiteY469" fmla="*/ 4119 h 10000"/>
                <a:gd name="connsiteX470" fmla="*/ 563 w 10000"/>
                <a:gd name="connsiteY470" fmla="*/ 4146 h 10000"/>
                <a:gd name="connsiteX471" fmla="*/ 574 w 10000"/>
                <a:gd name="connsiteY471" fmla="*/ 4166 h 10000"/>
                <a:gd name="connsiteX472" fmla="*/ 2486 w 10000"/>
                <a:gd name="connsiteY472" fmla="*/ 6556 h 10000"/>
                <a:gd name="connsiteX473" fmla="*/ 2608 w 10000"/>
                <a:gd name="connsiteY473" fmla="*/ 6563 h 10000"/>
                <a:gd name="connsiteX474" fmla="*/ 2740 w 10000"/>
                <a:gd name="connsiteY474" fmla="*/ 6570 h 10000"/>
                <a:gd name="connsiteX475" fmla="*/ 2862 w 10000"/>
                <a:gd name="connsiteY475" fmla="*/ 6570 h 10000"/>
                <a:gd name="connsiteX476" fmla="*/ 2984 w 10000"/>
                <a:gd name="connsiteY476" fmla="*/ 6563 h 10000"/>
                <a:gd name="connsiteX477" fmla="*/ 2984 w 10000"/>
                <a:gd name="connsiteY477" fmla="*/ 6590 h 10000"/>
                <a:gd name="connsiteX478" fmla="*/ 2961 w 10000"/>
                <a:gd name="connsiteY478" fmla="*/ 6624 h 10000"/>
                <a:gd name="connsiteX479" fmla="*/ 2961 w 10000"/>
                <a:gd name="connsiteY479" fmla="*/ 6651 h 10000"/>
                <a:gd name="connsiteX480" fmla="*/ 2961 w 10000"/>
                <a:gd name="connsiteY480" fmla="*/ 6678 h 10000"/>
                <a:gd name="connsiteX481" fmla="*/ 2949 w 10000"/>
                <a:gd name="connsiteY481" fmla="*/ 6712 h 10000"/>
                <a:gd name="connsiteX482" fmla="*/ 2949 w 10000"/>
                <a:gd name="connsiteY482" fmla="*/ 6739 h 10000"/>
                <a:gd name="connsiteX483" fmla="*/ 2939 w 10000"/>
                <a:gd name="connsiteY483" fmla="*/ 6766 h 10000"/>
                <a:gd name="connsiteX484" fmla="*/ 2939 w 10000"/>
                <a:gd name="connsiteY484" fmla="*/ 6793 h 10000"/>
                <a:gd name="connsiteX485" fmla="*/ 2906 w 10000"/>
                <a:gd name="connsiteY485" fmla="*/ 6989 h 10000"/>
                <a:gd name="connsiteX486" fmla="*/ 2906 w 10000"/>
                <a:gd name="connsiteY486" fmla="*/ 7184 h 10000"/>
                <a:gd name="connsiteX487" fmla="*/ 2916 w 10000"/>
                <a:gd name="connsiteY487" fmla="*/ 7380 h 10000"/>
                <a:gd name="connsiteX488" fmla="*/ 2949 w 10000"/>
                <a:gd name="connsiteY488" fmla="*/ 7576 h 10000"/>
                <a:gd name="connsiteX489" fmla="*/ 2995 w 10000"/>
                <a:gd name="connsiteY489" fmla="*/ 7765 h 10000"/>
                <a:gd name="connsiteX490" fmla="*/ 3061 w 10000"/>
                <a:gd name="connsiteY490" fmla="*/ 7968 h 10000"/>
                <a:gd name="connsiteX491" fmla="*/ 3128 w 10000"/>
                <a:gd name="connsiteY491" fmla="*/ 8157 h 10000"/>
                <a:gd name="connsiteX492" fmla="*/ 3204 w 10000"/>
                <a:gd name="connsiteY492" fmla="*/ 8339 h 10000"/>
                <a:gd name="connsiteX493" fmla="*/ 3502 w 10000"/>
                <a:gd name="connsiteY493" fmla="*/ 8852 h 10000"/>
                <a:gd name="connsiteX494" fmla="*/ 3073 w 10000"/>
                <a:gd name="connsiteY494" fmla="*/ 8832 h 10000"/>
                <a:gd name="connsiteX495" fmla="*/ 2619 w 10000"/>
                <a:gd name="connsiteY495" fmla="*/ 8832 h 10000"/>
                <a:gd name="connsiteX496" fmla="*/ 2399 w 10000"/>
                <a:gd name="connsiteY496" fmla="*/ 8832 h 10000"/>
                <a:gd name="connsiteX497" fmla="*/ 2178 w 10000"/>
                <a:gd name="connsiteY497" fmla="*/ 8845 h 10000"/>
                <a:gd name="connsiteX498" fmla="*/ 1956 w 10000"/>
                <a:gd name="connsiteY498" fmla="*/ 8859 h 10000"/>
                <a:gd name="connsiteX499" fmla="*/ 1723 w 10000"/>
                <a:gd name="connsiteY499" fmla="*/ 8879 h 10000"/>
                <a:gd name="connsiteX500" fmla="*/ 1514 w 10000"/>
                <a:gd name="connsiteY500" fmla="*/ 8906 h 10000"/>
                <a:gd name="connsiteX501" fmla="*/ 1293 w 10000"/>
                <a:gd name="connsiteY501" fmla="*/ 8933 h 10000"/>
                <a:gd name="connsiteX502" fmla="*/ 1083 w 10000"/>
                <a:gd name="connsiteY502" fmla="*/ 8967 h 10000"/>
                <a:gd name="connsiteX503" fmla="*/ 873 w 10000"/>
                <a:gd name="connsiteY503" fmla="*/ 9014 h 10000"/>
                <a:gd name="connsiteX504" fmla="*/ 685 w 10000"/>
                <a:gd name="connsiteY504" fmla="*/ 9068 h 10000"/>
                <a:gd name="connsiteX505" fmla="*/ 486 w 10000"/>
                <a:gd name="connsiteY505" fmla="*/ 9136 h 10000"/>
                <a:gd name="connsiteX506" fmla="*/ 299 w 10000"/>
                <a:gd name="connsiteY506" fmla="*/ 9196 h 10000"/>
                <a:gd name="connsiteX507" fmla="*/ 122 w 10000"/>
                <a:gd name="connsiteY507" fmla="*/ 9278 h 10000"/>
                <a:gd name="connsiteX508" fmla="*/ 87 w 10000"/>
                <a:gd name="connsiteY508" fmla="*/ 9305 h 10000"/>
                <a:gd name="connsiteX509" fmla="*/ 66 w 10000"/>
                <a:gd name="connsiteY509" fmla="*/ 9332 h 10000"/>
                <a:gd name="connsiteX510" fmla="*/ 44 w 10000"/>
                <a:gd name="connsiteY510" fmla="*/ 9359 h 10000"/>
                <a:gd name="connsiteX511" fmla="*/ 22 w 10000"/>
                <a:gd name="connsiteY511" fmla="*/ 9392 h 10000"/>
                <a:gd name="connsiteX512" fmla="*/ 11 w 10000"/>
                <a:gd name="connsiteY512" fmla="*/ 9419 h 10000"/>
                <a:gd name="connsiteX513" fmla="*/ 0 w 10000"/>
                <a:gd name="connsiteY513" fmla="*/ 9446 h 10000"/>
                <a:gd name="connsiteX514" fmla="*/ 0 w 10000"/>
                <a:gd name="connsiteY514" fmla="*/ 9473 h 10000"/>
                <a:gd name="connsiteX515" fmla="*/ 0 w 10000"/>
                <a:gd name="connsiteY515" fmla="*/ 9500 h 10000"/>
                <a:gd name="connsiteX516" fmla="*/ 178 w 10000"/>
                <a:gd name="connsiteY516" fmla="*/ 9534 h 10000"/>
                <a:gd name="connsiteX517" fmla="*/ 355 w 10000"/>
                <a:gd name="connsiteY517" fmla="*/ 9554 h 10000"/>
                <a:gd name="connsiteX518" fmla="*/ 530 w 10000"/>
                <a:gd name="connsiteY518" fmla="*/ 9581 h 10000"/>
                <a:gd name="connsiteX519" fmla="*/ 718 w 10000"/>
                <a:gd name="connsiteY519" fmla="*/ 9588 h 10000"/>
                <a:gd name="connsiteX520" fmla="*/ 1083 w 10000"/>
                <a:gd name="connsiteY520" fmla="*/ 9602 h 10000"/>
                <a:gd name="connsiteX521" fmla="*/ 1459 w 10000"/>
                <a:gd name="connsiteY521" fmla="*/ 9588 h 10000"/>
                <a:gd name="connsiteX522" fmla="*/ 1834 w 10000"/>
                <a:gd name="connsiteY522" fmla="*/ 9575 h 10000"/>
                <a:gd name="connsiteX523" fmla="*/ 2210 w 10000"/>
                <a:gd name="connsiteY523" fmla="*/ 9561 h 10000"/>
                <a:gd name="connsiteX524" fmla="*/ 2575 w 10000"/>
                <a:gd name="connsiteY524" fmla="*/ 9554 h 10000"/>
                <a:gd name="connsiteX525" fmla="*/ 2949 w 10000"/>
                <a:gd name="connsiteY525" fmla="*/ 9561 h 10000"/>
                <a:gd name="connsiteX526" fmla="*/ 2949 w 10000"/>
                <a:gd name="connsiteY526" fmla="*/ 9581 h 10000"/>
                <a:gd name="connsiteX527" fmla="*/ 2961 w 10000"/>
                <a:gd name="connsiteY527" fmla="*/ 9602 h 10000"/>
                <a:gd name="connsiteX528" fmla="*/ 2961 w 10000"/>
                <a:gd name="connsiteY528" fmla="*/ 9615 h 10000"/>
                <a:gd name="connsiteX529" fmla="*/ 2961 w 10000"/>
                <a:gd name="connsiteY529" fmla="*/ 9635 h 10000"/>
                <a:gd name="connsiteX530" fmla="*/ 2984 w 10000"/>
                <a:gd name="connsiteY530" fmla="*/ 9662 h 10000"/>
                <a:gd name="connsiteX531" fmla="*/ 2995 w 10000"/>
                <a:gd name="connsiteY531" fmla="*/ 9683 h 10000"/>
                <a:gd name="connsiteX532" fmla="*/ 2995 w 10000"/>
                <a:gd name="connsiteY532" fmla="*/ 9696 h 10000"/>
                <a:gd name="connsiteX533" fmla="*/ 3017 w 10000"/>
                <a:gd name="connsiteY533" fmla="*/ 9716 h 10000"/>
                <a:gd name="connsiteX534" fmla="*/ 3040 w 10000"/>
                <a:gd name="connsiteY534" fmla="*/ 9743 h 10000"/>
                <a:gd name="connsiteX535" fmla="*/ 3073 w 10000"/>
                <a:gd name="connsiteY535" fmla="*/ 9764 h 10000"/>
                <a:gd name="connsiteX536" fmla="*/ 3106 w 10000"/>
                <a:gd name="connsiteY536" fmla="*/ 9784 h 10000"/>
                <a:gd name="connsiteX537" fmla="*/ 3128 w 10000"/>
                <a:gd name="connsiteY537" fmla="*/ 9797 h 10000"/>
                <a:gd name="connsiteX538" fmla="*/ 3171 w 10000"/>
                <a:gd name="connsiteY538" fmla="*/ 9818 h 10000"/>
                <a:gd name="connsiteX539" fmla="*/ 3204 w 10000"/>
                <a:gd name="connsiteY539" fmla="*/ 9838 h 10000"/>
                <a:gd name="connsiteX540" fmla="*/ 3248 w 10000"/>
                <a:gd name="connsiteY540" fmla="*/ 9845 h 10000"/>
                <a:gd name="connsiteX541" fmla="*/ 3282 w 10000"/>
                <a:gd name="connsiteY541" fmla="*/ 9865 h 10000"/>
                <a:gd name="connsiteX542" fmla="*/ 3315 w 10000"/>
                <a:gd name="connsiteY542" fmla="*/ 9865 h 10000"/>
                <a:gd name="connsiteX543" fmla="*/ 3326 w 10000"/>
                <a:gd name="connsiteY543" fmla="*/ 9872 h 10000"/>
                <a:gd name="connsiteX544" fmla="*/ 3338 w 10000"/>
                <a:gd name="connsiteY544" fmla="*/ 9872 h 10000"/>
                <a:gd name="connsiteX545" fmla="*/ 3359 w 10000"/>
                <a:gd name="connsiteY545" fmla="*/ 9872 h 10000"/>
                <a:gd name="connsiteX546" fmla="*/ 3371 w 10000"/>
                <a:gd name="connsiteY546" fmla="*/ 9872 h 10000"/>
                <a:gd name="connsiteX547" fmla="*/ 3382 w 10000"/>
                <a:gd name="connsiteY547" fmla="*/ 9872 h 10000"/>
                <a:gd name="connsiteX548" fmla="*/ 3404 w 10000"/>
                <a:gd name="connsiteY548" fmla="*/ 9872 h 10000"/>
                <a:gd name="connsiteX549" fmla="*/ 3415 w 10000"/>
                <a:gd name="connsiteY549" fmla="*/ 9872 h 10000"/>
                <a:gd name="connsiteX550" fmla="*/ 3448 w 10000"/>
                <a:gd name="connsiteY550" fmla="*/ 9892 h 10000"/>
                <a:gd name="connsiteX551" fmla="*/ 3469 w 10000"/>
                <a:gd name="connsiteY551" fmla="*/ 9899 h 10000"/>
                <a:gd name="connsiteX552" fmla="*/ 3502 w 10000"/>
                <a:gd name="connsiteY552" fmla="*/ 9905 h 10000"/>
                <a:gd name="connsiteX553" fmla="*/ 3536 w 10000"/>
                <a:gd name="connsiteY553" fmla="*/ 9905 h 10000"/>
                <a:gd name="connsiteX554" fmla="*/ 3580 w 10000"/>
                <a:gd name="connsiteY554" fmla="*/ 9905 h 10000"/>
                <a:gd name="connsiteX555" fmla="*/ 3613 w 10000"/>
                <a:gd name="connsiteY555" fmla="*/ 9919 h 10000"/>
                <a:gd name="connsiteX556" fmla="*/ 3657 w 10000"/>
                <a:gd name="connsiteY556" fmla="*/ 9926 h 10000"/>
                <a:gd name="connsiteX557" fmla="*/ 3669 w 10000"/>
                <a:gd name="connsiteY557" fmla="*/ 9946 h 10000"/>
                <a:gd name="connsiteX558" fmla="*/ 3746 w 10000"/>
                <a:gd name="connsiteY558" fmla="*/ 9953 h 10000"/>
                <a:gd name="connsiteX559" fmla="*/ 3801 w 10000"/>
                <a:gd name="connsiteY559" fmla="*/ 9966 h 10000"/>
                <a:gd name="connsiteX560" fmla="*/ 3878 w 10000"/>
                <a:gd name="connsiteY560" fmla="*/ 9973 h 10000"/>
                <a:gd name="connsiteX561" fmla="*/ 3934 w 10000"/>
                <a:gd name="connsiteY561" fmla="*/ 9973 h 10000"/>
                <a:gd name="connsiteX562" fmla="*/ 4012 w 10000"/>
                <a:gd name="connsiteY562" fmla="*/ 9980 h 10000"/>
                <a:gd name="connsiteX563" fmla="*/ 4089 w 10000"/>
                <a:gd name="connsiteY563" fmla="*/ 9993 h 10000"/>
                <a:gd name="connsiteX564" fmla="*/ 4144 w 10000"/>
                <a:gd name="connsiteY564" fmla="*/ 9993 h 10000"/>
                <a:gd name="connsiteX565" fmla="*/ 4221 w 10000"/>
                <a:gd name="connsiteY56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895 w 10000"/>
                <a:gd name="connsiteY454" fmla="*/ 3761 h 10000"/>
                <a:gd name="connsiteX455" fmla="*/ 895 w 10000"/>
                <a:gd name="connsiteY455" fmla="*/ 3781 h 10000"/>
                <a:gd name="connsiteX456" fmla="*/ 873 w 10000"/>
                <a:gd name="connsiteY456" fmla="*/ 3788 h 10000"/>
                <a:gd name="connsiteX457" fmla="*/ 895 w 10000"/>
                <a:gd name="connsiteY457" fmla="*/ 3862 h 10000"/>
                <a:gd name="connsiteX458" fmla="*/ 873 w 10000"/>
                <a:gd name="connsiteY458" fmla="*/ 3883 h 10000"/>
                <a:gd name="connsiteX459" fmla="*/ 829 w 10000"/>
                <a:gd name="connsiteY459" fmla="*/ 3889 h 10000"/>
                <a:gd name="connsiteX460" fmla="*/ 774 w 10000"/>
                <a:gd name="connsiteY460" fmla="*/ 3903 h 10000"/>
                <a:gd name="connsiteX461" fmla="*/ 730 w 10000"/>
                <a:gd name="connsiteY461" fmla="*/ 3916 h 10000"/>
                <a:gd name="connsiteX462" fmla="*/ 674 w 10000"/>
                <a:gd name="connsiteY462" fmla="*/ 3937 h 10000"/>
                <a:gd name="connsiteX463" fmla="*/ 620 w 10000"/>
                <a:gd name="connsiteY463" fmla="*/ 3957 h 10000"/>
                <a:gd name="connsiteX464" fmla="*/ 597 w 10000"/>
                <a:gd name="connsiteY464" fmla="*/ 3984 h 10000"/>
                <a:gd name="connsiteX465" fmla="*/ 563 w 10000"/>
                <a:gd name="connsiteY465" fmla="*/ 4018 h 10000"/>
                <a:gd name="connsiteX466" fmla="*/ 530 w 10000"/>
                <a:gd name="connsiteY466" fmla="*/ 4065 h 10000"/>
                <a:gd name="connsiteX467" fmla="*/ 553 w 10000"/>
                <a:gd name="connsiteY467" fmla="*/ 4092 h 10000"/>
                <a:gd name="connsiteX468" fmla="*/ 553 w 10000"/>
                <a:gd name="connsiteY468" fmla="*/ 4119 h 10000"/>
                <a:gd name="connsiteX469" fmla="*/ 563 w 10000"/>
                <a:gd name="connsiteY469" fmla="*/ 4146 h 10000"/>
                <a:gd name="connsiteX470" fmla="*/ 574 w 10000"/>
                <a:gd name="connsiteY470" fmla="*/ 4166 h 10000"/>
                <a:gd name="connsiteX471" fmla="*/ 2486 w 10000"/>
                <a:gd name="connsiteY471" fmla="*/ 6556 h 10000"/>
                <a:gd name="connsiteX472" fmla="*/ 2608 w 10000"/>
                <a:gd name="connsiteY472" fmla="*/ 6563 h 10000"/>
                <a:gd name="connsiteX473" fmla="*/ 2740 w 10000"/>
                <a:gd name="connsiteY473" fmla="*/ 6570 h 10000"/>
                <a:gd name="connsiteX474" fmla="*/ 2862 w 10000"/>
                <a:gd name="connsiteY474" fmla="*/ 6570 h 10000"/>
                <a:gd name="connsiteX475" fmla="*/ 2984 w 10000"/>
                <a:gd name="connsiteY475" fmla="*/ 6563 h 10000"/>
                <a:gd name="connsiteX476" fmla="*/ 2984 w 10000"/>
                <a:gd name="connsiteY476" fmla="*/ 6590 h 10000"/>
                <a:gd name="connsiteX477" fmla="*/ 2961 w 10000"/>
                <a:gd name="connsiteY477" fmla="*/ 6624 h 10000"/>
                <a:gd name="connsiteX478" fmla="*/ 2961 w 10000"/>
                <a:gd name="connsiteY478" fmla="*/ 6651 h 10000"/>
                <a:gd name="connsiteX479" fmla="*/ 2961 w 10000"/>
                <a:gd name="connsiteY479" fmla="*/ 6678 h 10000"/>
                <a:gd name="connsiteX480" fmla="*/ 2949 w 10000"/>
                <a:gd name="connsiteY480" fmla="*/ 6712 h 10000"/>
                <a:gd name="connsiteX481" fmla="*/ 2949 w 10000"/>
                <a:gd name="connsiteY481" fmla="*/ 6739 h 10000"/>
                <a:gd name="connsiteX482" fmla="*/ 2939 w 10000"/>
                <a:gd name="connsiteY482" fmla="*/ 6766 h 10000"/>
                <a:gd name="connsiteX483" fmla="*/ 2939 w 10000"/>
                <a:gd name="connsiteY483" fmla="*/ 6793 h 10000"/>
                <a:gd name="connsiteX484" fmla="*/ 2906 w 10000"/>
                <a:gd name="connsiteY484" fmla="*/ 6989 h 10000"/>
                <a:gd name="connsiteX485" fmla="*/ 2906 w 10000"/>
                <a:gd name="connsiteY485" fmla="*/ 7184 h 10000"/>
                <a:gd name="connsiteX486" fmla="*/ 2916 w 10000"/>
                <a:gd name="connsiteY486" fmla="*/ 7380 h 10000"/>
                <a:gd name="connsiteX487" fmla="*/ 2949 w 10000"/>
                <a:gd name="connsiteY487" fmla="*/ 7576 h 10000"/>
                <a:gd name="connsiteX488" fmla="*/ 2995 w 10000"/>
                <a:gd name="connsiteY488" fmla="*/ 7765 h 10000"/>
                <a:gd name="connsiteX489" fmla="*/ 3061 w 10000"/>
                <a:gd name="connsiteY489" fmla="*/ 7968 h 10000"/>
                <a:gd name="connsiteX490" fmla="*/ 3128 w 10000"/>
                <a:gd name="connsiteY490" fmla="*/ 8157 h 10000"/>
                <a:gd name="connsiteX491" fmla="*/ 3204 w 10000"/>
                <a:gd name="connsiteY491" fmla="*/ 8339 h 10000"/>
                <a:gd name="connsiteX492" fmla="*/ 3502 w 10000"/>
                <a:gd name="connsiteY492" fmla="*/ 8852 h 10000"/>
                <a:gd name="connsiteX493" fmla="*/ 3073 w 10000"/>
                <a:gd name="connsiteY493" fmla="*/ 8832 h 10000"/>
                <a:gd name="connsiteX494" fmla="*/ 2619 w 10000"/>
                <a:gd name="connsiteY494" fmla="*/ 8832 h 10000"/>
                <a:gd name="connsiteX495" fmla="*/ 2399 w 10000"/>
                <a:gd name="connsiteY495" fmla="*/ 8832 h 10000"/>
                <a:gd name="connsiteX496" fmla="*/ 2178 w 10000"/>
                <a:gd name="connsiteY496" fmla="*/ 8845 h 10000"/>
                <a:gd name="connsiteX497" fmla="*/ 1956 w 10000"/>
                <a:gd name="connsiteY497" fmla="*/ 8859 h 10000"/>
                <a:gd name="connsiteX498" fmla="*/ 1723 w 10000"/>
                <a:gd name="connsiteY498" fmla="*/ 8879 h 10000"/>
                <a:gd name="connsiteX499" fmla="*/ 1514 w 10000"/>
                <a:gd name="connsiteY499" fmla="*/ 8906 h 10000"/>
                <a:gd name="connsiteX500" fmla="*/ 1293 w 10000"/>
                <a:gd name="connsiteY500" fmla="*/ 8933 h 10000"/>
                <a:gd name="connsiteX501" fmla="*/ 1083 w 10000"/>
                <a:gd name="connsiteY501" fmla="*/ 8967 h 10000"/>
                <a:gd name="connsiteX502" fmla="*/ 873 w 10000"/>
                <a:gd name="connsiteY502" fmla="*/ 9014 h 10000"/>
                <a:gd name="connsiteX503" fmla="*/ 685 w 10000"/>
                <a:gd name="connsiteY503" fmla="*/ 9068 h 10000"/>
                <a:gd name="connsiteX504" fmla="*/ 486 w 10000"/>
                <a:gd name="connsiteY504" fmla="*/ 9136 h 10000"/>
                <a:gd name="connsiteX505" fmla="*/ 299 w 10000"/>
                <a:gd name="connsiteY505" fmla="*/ 9196 h 10000"/>
                <a:gd name="connsiteX506" fmla="*/ 122 w 10000"/>
                <a:gd name="connsiteY506" fmla="*/ 9278 h 10000"/>
                <a:gd name="connsiteX507" fmla="*/ 87 w 10000"/>
                <a:gd name="connsiteY507" fmla="*/ 9305 h 10000"/>
                <a:gd name="connsiteX508" fmla="*/ 66 w 10000"/>
                <a:gd name="connsiteY508" fmla="*/ 9332 h 10000"/>
                <a:gd name="connsiteX509" fmla="*/ 44 w 10000"/>
                <a:gd name="connsiteY509" fmla="*/ 9359 h 10000"/>
                <a:gd name="connsiteX510" fmla="*/ 22 w 10000"/>
                <a:gd name="connsiteY510" fmla="*/ 9392 h 10000"/>
                <a:gd name="connsiteX511" fmla="*/ 11 w 10000"/>
                <a:gd name="connsiteY511" fmla="*/ 9419 h 10000"/>
                <a:gd name="connsiteX512" fmla="*/ 0 w 10000"/>
                <a:gd name="connsiteY512" fmla="*/ 9446 h 10000"/>
                <a:gd name="connsiteX513" fmla="*/ 0 w 10000"/>
                <a:gd name="connsiteY513" fmla="*/ 9473 h 10000"/>
                <a:gd name="connsiteX514" fmla="*/ 0 w 10000"/>
                <a:gd name="connsiteY514" fmla="*/ 9500 h 10000"/>
                <a:gd name="connsiteX515" fmla="*/ 178 w 10000"/>
                <a:gd name="connsiteY515" fmla="*/ 9534 h 10000"/>
                <a:gd name="connsiteX516" fmla="*/ 355 w 10000"/>
                <a:gd name="connsiteY516" fmla="*/ 9554 h 10000"/>
                <a:gd name="connsiteX517" fmla="*/ 530 w 10000"/>
                <a:gd name="connsiteY517" fmla="*/ 9581 h 10000"/>
                <a:gd name="connsiteX518" fmla="*/ 718 w 10000"/>
                <a:gd name="connsiteY518" fmla="*/ 9588 h 10000"/>
                <a:gd name="connsiteX519" fmla="*/ 1083 w 10000"/>
                <a:gd name="connsiteY519" fmla="*/ 9602 h 10000"/>
                <a:gd name="connsiteX520" fmla="*/ 1459 w 10000"/>
                <a:gd name="connsiteY520" fmla="*/ 9588 h 10000"/>
                <a:gd name="connsiteX521" fmla="*/ 1834 w 10000"/>
                <a:gd name="connsiteY521" fmla="*/ 9575 h 10000"/>
                <a:gd name="connsiteX522" fmla="*/ 2210 w 10000"/>
                <a:gd name="connsiteY522" fmla="*/ 9561 h 10000"/>
                <a:gd name="connsiteX523" fmla="*/ 2575 w 10000"/>
                <a:gd name="connsiteY523" fmla="*/ 9554 h 10000"/>
                <a:gd name="connsiteX524" fmla="*/ 2949 w 10000"/>
                <a:gd name="connsiteY524" fmla="*/ 9561 h 10000"/>
                <a:gd name="connsiteX525" fmla="*/ 2949 w 10000"/>
                <a:gd name="connsiteY525" fmla="*/ 9581 h 10000"/>
                <a:gd name="connsiteX526" fmla="*/ 2961 w 10000"/>
                <a:gd name="connsiteY526" fmla="*/ 9602 h 10000"/>
                <a:gd name="connsiteX527" fmla="*/ 2961 w 10000"/>
                <a:gd name="connsiteY527" fmla="*/ 9615 h 10000"/>
                <a:gd name="connsiteX528" fmla="*/ 2961 w 10000"/>
                <a:gd name="connsiteY528" fmla="*/ 9635 h 10000"/>
                <a:gd name="connsiteX529" fmla="*/ 2984 w 10000"/>
                <a:gd name="connsiteY529" fmla="*/ 9662 h 10000"/>
                <a:gd name="connsiteX530" fmla="*/ 2995 w 10000"/>
                <a:gd name="connsiteY530" fmla="*/ 9683 h 10000"/>
                <a:gd name="connsiteX531" fmla="*/ 2995 w 10000"/>
                <a:gd name="connsiteY531" fmla="*/ 9696 h 10000"/>
                <a:gd name="connsiteX532" fmla="*/ 3017 w 10000"/>
                <a:gd name="connsiteY532" fmla="*/ 9716 h 10000"/>
                <a:gd name="connsiteX533" fmla="*/ 3040 w 10000"/>
                <a:gd name="connsiteY533" fmla="*/ 9743 h 10000"/>
                <a:gd name="connsiteX534" fmla="*/ 3073 w 10000"/>
                <a:gd name="connsiteY534" fmla="*/ 9764 h 10000"/>
                <a:gd name="connsiteX535" fmla="*/ 3106 w 10000"/>
                <a:gd name="connsiteY535" fmla="*/ 9784 h 10000"/>
                <a:gd name="connsiteX536" fmla="*/ 3128 w 10000"/>
                <a:gd name="connsiteY536" fmla="*/ 9797 h 10000"/>
                <a:gd name="connsiteX537" fmla="*/ 3171 w 10000"/>
                <a:gd name="connsiteY537" fmla="*/ 9818 h 10000"/>
                <a:gd name="connsiteX538" fmla="*/ 3204 w 10000"/>
                <a:gd name="connsiteY538" fmla="*/ 9838 h 10000"/>
                <a:gd name="connsiteX539" fmla="*/ 3248 w 10000"/>
                <a:gd name="connsiteY539" fmla="*/ 9845 h 10000"/>
                <a:gd name="connsiteX540" fmla="*/ 3282 w 10000"/>
                <a:gd name="connsiteY540" fmla="*/ 9865 h 10000"/>
                <a:gd name="connsiteX541" fmla="*/ 3315 w 10000"/>
                <a:gd name="connsiteY541" fmla="*/ 9865 h 10000"/>
                <a:gd name="connsiteX542" fmla="*/ 3326 w 10000"/>
                <a:gd name="connsiteY542" fmla="*/ 9872 h 10000"/>
                <a:gd name="connsiteX543" fmla="*/ 3338 w 10000"/>
                <a:gd name="connsiteY543" fmla="*/ 9872 h 10000"/>
                <a:gd name="connsiteX544" fmla="*/ 3359 w 10000"/>
                <a:gd name="connsiteY544" fmla="*/ 9872 h 10000"/>
                <a:gd name="connsiteX545" fmla="*/ 3371 w 10000"/>
                <a:gd name="connsiteY545" fmla="*/ 9872 h 10000"/>
                <a:gd name="connsiteX546" fmla="*/ 3382 w 10000"/>
                <a:gd name="connsiteY546" fmla="*/ 9872 h 10000"/>
                <a:gd name="connsiteX547" fmla="*/ 3404 w 10000"/>
                <a:gd name="connsiteY547" fmla="*/ 9872 h 10000"/>
                <a:gd name="connsiteX548" fmla="*/ 3415 w 10000"/>
                <a:gd name="connsiteY548" fmla="*/ 9872 h 10000"/>
                <a:gd name="connsiteX549" fmla="*/ 3448 w 10000"/>
                <a:gd name="connsiteY549" fmla="*/ 9892 h 10000"/>
                <a:gd name="connsiteX550" fmla="*/ 3469 w 10000"/>
                <a:gd name="connsiteY550" fmla="*/ 9899 h 10000"/>
                <a:gd name="connsiteX551" fmla="*/ 3502 w 10000"/>
                <a:gd name="connsiteY551" fmla="*/ 9905 h 10000"/>
                <a:gd name="connsiteX552" fmla="*/ 3536 w 10000"/>
                <a:gd name="connsiteY552" fmla="*/ 9905 h 10000"/>
                <a:gd name="connsiteX553" fmla="*/ 3580 w 10000"/>
                <a:gd name="connsiteY553" fmla="*/ 9905 h 10000"/>
                <a:gd name="connsiteX554" fmla="*/ 3613 w 10000"/>
                <a:gd name="connsiteY554" fmla="*/ 9919 h 10000"/>
                <a:gd name="connsiteX555" fmla="*/ 3657 w 10000"/>
                <a:gd name="connsiteY555" fmla="*/ 9926 h 10000"/>
                <a:gd name="connsiteX556" fmla="*/ 3669 w 10000"/>
                <a:gd name="connsiteY556" fmla="*/ 9946 h 10000"/>
                <a:gd name="connsiteX557" fmla="*/ 3746 w 10000"/>
                <a:gd name="connsiteY557" fmla="*/ 9953 h 10000"/>
                <a:gd name="connsiteX558" fmla="*/ 3801 w 10000"/>
                <a:gd name="connsiteY558" fmla="*/ 9966 h 10000"/>
                <a:gd name="connsiteX559" fmla="*/ 3878 w 10000"/>
                <a:gd name="connsiteY559" fmla="*/ 9973 h 10000"/>
                <a:gd name="connsiteX560" fmla="*/ 3934 w 10000"/>
                <a:gd name="connsiteY560" fmla="*/ 9973 h 10000"/>
                <a:gd name="connsiteX561" fmla="*/ 4012 w 10000"/>
                <a:gd name="connsiteY561" fmla="*/ 9980 h 10000"/>
                <a:gd name="connsiteX562" fmla="*/ 4089 w 10000"/>
                <a:gd name="connsiteY562" fmla="*/ 9993 h 10000"/>
                <a:gd name="connsiteX563" fmla="*/ 4144 w 10000"/>
                <a:gd name="connsiteY563" fmla="*/ 9993 h 10000"/>
                <a:gd name="connsiteX564" fmla="*/ 4221 w 10000"/>
                <a:gd name="connsiteY56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895 w 10000"/>
                <a:gd name="connsiteY453" fmla="*/ 3761 h 10000"/>
                <a:gd name="connsiteX454" fmla="*/ 895 w 10000"/>
                <a:gd name="connsiteY454" fmla="*/ 3781 h 10000"/>
                <a:gd name="connsiteX455" fmla="*/ 873 w 10000"/>
                <a:gd name="connsiteY455" fmla="*/ 3788 h 10000"/>
                <a:gd name="connsiteX456" fmla="*/ 895 w 10000"/>
                <a:gd name="connsiteY456" fmla="*/ 3862 h 10000"/>
                <a:gd name="connsiteX457" fmla="*/ 873 w 10000"/>
                <a:gd name="connsiteY457" fmla="*/ 3883 h 10000"/>
                <a:gd name="connsiteX458" fmla="*/ 829 w 10000"/>
                <a:gd name="connsiteY458" fmla="*/ 3889 h 10000"/>
                <a:gd name="connsiteX459" fmla="*/ 774 w 10000"/>
                <a:gd name="connsiteY459" fmla="*/ 3903 h 10000"/>
                <a:gd name="connsiteX460" fmla="*/ 730 w 10000"/>
                <a:gd name="connsiteY460" fmla="*/ 3916 h 10000"/>
                <a:gd name="connsiteX461" fmla="*/ 674 w 10000"/>
                <a:gd name="connsiteY461" fmla="*/ 3937 h 10000"/>
                <a:gd name="connsiteX462" fmla="*/ 620 w 10000"/>
                <a:gd name="connsiteY462" fmla="*/ 3957 h 10000"/>
                <a:gd name="connsiteX463" fmla="*/ 597 w 10000"/>
                <a:gd name="connsiteY463" fmla="*/ 3984 h 10000"/>
                <a:gd name="connsiteX464" fmla="*/ 563 w 10000"/>
                <a:gd name="connsiteY464" fmla="*/ 4018 h 10000"/>
                <a:gd name="connsiteX465" fmla="*/ 530 w 10000"/>
                <a:gd name="connsiteY465" fmla="*/ 4065 h 10000"/>
                <a:gd name="connsiteX466" fmla="*/ 553 w 10000"/>
                <a:gd name="connsiteY466" fmla="*/ 4092 h 10000"/>
                <a:gd name="connsiteX467" fmla="*/ 553 w 10000"/>
                <a:gd name="connsiteY467" fmla="*/ 4119 h 10000"/>
                <a:gd name="connsiteX468" fmla="*/ 563 w 10000"/>
                <a:gd name="connsiteY468" fmla="*/ 4146 h 10000"/>
                <a:gd name="connsiteX469" fmla="*/ 574 w 10000"/>
                <a:gd name="connsiteY469" fmla="*/ 4166 h 10000"/>
                <a:gd name="connsiteX470" fmla="*/ 2486 w 10000"/>
                <a:gd name="connsiteY470" fmla="*/ 6556 h 10000"/>
                <a:gd name="connsiteX471" fmla="*/ 2608 w 10000"/>
                <a:gd name="connsiteY471" fmla="*/ 6563 h 10000"/>
                <a:gd name="connsiteX472" fmla="*/ 2740 w 10000"/>
                <a:gd name="connsiteY472" fmla="*/ 6570 h 10000"/>
                <a:gd name="connsiteX473" fmla="*/ 2862 w 10000"/>
                <a:gd name="connsiteY473" fmla="*/ 6570 h 10000"/>
                <a:gd name="connsiteX474" fmla="*/ 2984 w 10000"/>
                <a:gd name="connsiteY474" fmla="*/ 6563 h 10000"/>
                <a:gd name="connsiteX475" fmla="*/ 2984 w 10000"/>
                <a:gd name="connsiteY475" fmla="*/ 6590 h 10000"/>
                <a:gd name="connsiteX476" fmla="*/ 2961 w 10000"/>
                <a:gd name="connsiteY476" fmla="*/ 6624 h 10000"/>
                <a:gd name="connsiteX477" fmla="*/ 2961 w 10000"/>
                <a:gd name="connsiteY477" fmla="*/ 6651 h 10000"/>
                <a:gd name="connsiteX478" fmla="*/ 2961 w 10000"/>
                <a:gd name="connsiteY478" fmla="*/ 6678 h 10000"/>
                <a:gd name="connsiteX479" fmla="*/ 2949 w 10000"/>
                <a:gd name="connsiteY479" fmla="*/ 6712 h 10000"/>
                <a:gd name="connsiteX480" fmla="*/ 2949 w 10000"/>
                <a:gd name="connsiteY480" fmla="*/ 6739 h 10000"/>
                <a:gd name="connsiteX481" fmla="*/ 2939 w 10000"/>
                <a:gd name="connsiteY481" fmla="*/ 6766 h 10000"/>
                <a:gd name="connsiteX482" fmla="*/ 2939 w 10000"/>
                <a:gd name="connsiteY482" fmla="*/ 6793 h 10000"/>
                <a:gd name="connsiteX483" fmla="*/ 2906 w 10000"/>
                <a:gd name="connsiteY483" fmla="*/ 6989 h 10000"/>
                <a:gd name="connsiteX484" fmla="*/ 2906 w 10000"/>
                <a:gd name="connsiteY484" fmla="*/ 7184 h 10000"/>
                <a:gd name="connsiteX485" fmla="*/ 2916 w 10000"/>
                <a:gd name="connsiteY485" fmla="*/ 7380 h 10000"/>
                <a:gd name="connsiteX486" fmla="*/ 2949 w 10000"/>
                <a:gd name="connsiteY486" fmla="*/ 7576 h 10000"/>
                <a:gd name="connsiteX487" fmla="*/ 2995 w 10000"/>
                <a:gd name="connsiteY487" fmla="*/ 7765 h 10000"/>
                <a:gd name="connsiteX488" fmla="*/ 3061 w 10000"/>
                <a:gd name="connsiteY488" fmla="*/ 7968 h 10000"/>
                <a:gd name="connsiteX489" fmla="*/ 3128 w 10000"/>
                <a:gd name="connsiteY489" fmla="*/ 8157 h 10000"/>
                <a:gd name="connsiteX490" fmla="*/ 3204 w 10000"/>
                <a:gd name="connsiteY490" fmla="*/ 8339 h 10000"/>
                <a:gd name="connsiteX491" fmla="*/ 3502 w 10000"/>
                <a:gd name="connsiteY491" fmla="*/ 8852 h 10000"/>
                <a:gd name="connsiteX492" fmla="*/ 3073 w 10000"/>
                <a:gd name="connsiteY492" fmla="*/ 8832 h 10000"/>
                <a:gd name="connsiteX493" fmla="*/ 2619 w 10000"/>
                <a:gd name="connsiteY493" fmla="*/ 8832 h 10000"/>
                <a:gd name="connsiteX494" fmla="*/ 2399 w 10000"/>
                <a:gd name="connsiteY494" fmla="*/ 8832 h 10000"/>
                <a:gd name="connsiteX495" fmla="*/ 2178 w 10000"/>
                <a:gd name="connsiteY495" fmla="*/ 8845 h 10000"/>
                <a:gd name="connsiteX496" fmla="*/ 1956 w 10000"/>
                <a:gd name="connsiteY496" fmla="*/ 8859 h 10000"/>
                <a:gd name="connsiteX497" fmla="*/ 1723 w 10000"/>
                <a:gd name="connsiteY497" fmla="*/ 8879 h 10000"/>
                <a:gd name="connsiteX498" fmla="*/ 1514 w 10000"/>
                <a:gd name="connsiteY498" fmla="*/ 8906 h 10000"/>
                <a:gd name="connsiteX499" fmla="*/ 1293 w 10000"/>
                <a:gd name="connsiteY499" fmla="*/ 8933 h 10000"/>
                <a:gd name="connsiteX500" fmla="*/ 1083 w 10000"/>
                <a:gd name="connsiteY500" fmla="*/ 8967 h 10000"/>
                <a:gd name="connsiteX501" fmla="*/ 873 w 10000"/>
                <a:gd name="connsiteY501" fmla="*/ 9014 h 10000"/>
                <a:gd name="connsiteX502" fmla="*/ 685 w 10000"/>
                <a:gd name="connsiteY502" fmla="*/ 9068 h 10000"/>
                <a:gd name="connsiteX503" fmla="*/ 486 w 10000"/>
                <a:gd name="connsiteY503" fmla="*/ 9136 h 10000"/>
                <a:gd name="connsiteX504" fmla="*/ 299 w 10000"/>
                <a:gd name="connsiteY504" fmla="*/ 9196 h 10000"/>
                <a:gd name="connsiteX505" fmla="*/ 122 w 10000"/>
                <a:gd name="connsiteY505" fmla="*/ 9278 h 10000"/>
                <a:gd name="connsiteX506" fmla="*/ 87 w 10000"/>
                <a:gd name="connsiteY506" fmla="*/ 9305 h 10000"/>
                <a:gd name="connsiteX507" fmla="*/ 66 w 10000"/>
                <a:gd name="connsiteY507" fmla="*/ 9332 h 10000"/>
                <a:gd name="connsiteX508" fmla="*/ 44 w 10000"/>
                <a:gd name="connsiteY508" fmla="*/ 9359 h 10000"/>
                <a:gd name="connsiteX509" fmla="*/ 22 w 10000"/>
                <a:gd name="connsiteY509" fmla="*/ 9392 h 10000"/>
                <a:gd name="connsiteX510" fmla="*/ 11 w 10000"/>
                <a:gd name="connsiteY510" fmla="*/ 9419 h 10000"/>
                <a:gd name="connsiteX511" fmla="*/ 0 w 10000"/>
                <a:gd name="connsiteY511" fmla="*/ 9446 h 10000"/>
                <a:gd name="connsiteX512" fmla="*/ 0 w 10000"/>
                <a:gd name="connsiteY512" fmla="*/ 9473 h 10000"/>
                <a:gd name="connsiteX513" fmla="*/ 0 w 10000"/>
                <a:gd name="connsiteY513" fmla="*/ 9500 h 10000"/>
                <a:gd name="connsiteX514" fmla="*/ 178 w 10000"/>
                <a:gd name="connsiteY514" fmla="*/ 9534 h 10000"/>
                <a:gd name="connsiteX515" fmla="*/ 355 w 10000"/>
                <a:gd name="connsiteY515" fmla="*/ 9554 h 10000"/>
                <a:gd name="connsiteX516" fmla="*/ 530 w 10000"/>
                <a:gd name="connsiteY516" fmla="*/ 9581 h 10000"/>
                <a:gd name="connsiteX517" fmla="*/ 718 w 10000"/>
                <a:gd name="connsiteY517" fmla="*/ 9588 h 10000"/>
                <a:gd name="connsiteX518" fmla="*/ 1083 w 10000"/>
                <a:gd name="connsiteY518" fmla="*/ 9602 h 10000"/>
                <a:gd name="connsiteX519" fmla="*/ 1459 w 10000"/>
                <a:gd name="connsiteY519" fmla="*/ 9588 h 10000"/>
                <a:gd name="connsiteX520" fmla="*/ 1834 w 10000"/>
                <a:gd name="connsiteY520" fmla="*/ 9575 h 10000"/>
                <a:gd name="connsiteX521" fmla="*/ 2210 w 10000"/>
                <a:gd name="connsiteY521" fmla="*/ 9561 h 10000"/>
                <a:gd name="connsiteX522" fmla="*/ 2575 w 10000"/>
                <a:gd name="connsiteY522" fmla="*/ 9554 h 10000"/>
                <a:gd name="connsiteX523" fmla="*/ 2949 w 10000"/>
                <a:gd name="connsiteY523" fmla="*/ 9561 h 10000"/>
                <a:gd name="connsiteX524" fmla="*/ 2949 w 10000"/>
                <a:gd name="connsiteY524" fmla="*/ 9581 h 10000"/>
                <a:gd name="connsiteX525" fmla="*/ 2961 w 10000"/>
                <a:gd name="connsiteY525" fmla="*/ 9602 h 10000"/>
                <a:gd name="connsiteX526" fmla="*/ 2961 w 10000"/>
                <a:gd name="connsiteY526" fmla="*/ 9615 h 10000"/>
                <a:gd name="connsiteX527" fmla="*/ 2961 w 10000"/>
                <a:gd name="connsiteY527" fmla="*/ 9635 h 10000"/>
                <a:gd name="connsiteX528" fmla="*/ 2984 w 10000"/>
                <a:gd name="connsiteY528" fmla="*/ 9662 h 10000"/>
                <a:gd name="connsiteX529" fmla="*/ 2995 w 10000"/>
                <a:gd name="connsiteY529" fmla="*/ 9683 h 10000"/>
                <a:gd name="connsiteX530" fmla="*/ 2995 w 10000"/>
                <a:gd name="connsiteY530" fmla="*/ 9696 h 10000"/>
                <a:gd name="connsiteX531" fmla="*/ 3017 w 10000"/>
                <a:gd name="connsiteY531" fmla="*/ 9716 h 10000"/>
                <a:gd name="connsiteX532" fmla="*/ 3040 w 10000"/>
                <a:gd name="connsiteY532" fmla="*/ 9743 h 10000"/>
                <a:gd name="connsiteX533" fmla="*/ 3073 w 10000"/>
                <a:gd name="connsiteY533" fmla="*/ 9764 h 10000"/>
                <a:gd name="connsiteX534" fmla="*/ 3106 w 10000"/>
                <a:gd name="connsiteY534" fmla="*/ 9784 h 10000"/>
                <a:gd name="connsiteX535" fmla="*/ 3128 w 10000"/>
                <a:gd name="connsiteY535" fmla="*/ 9797 h 10000"/>
                <a:gd name="connsiteX536" fmla="*/ 3171 w 10000"/>
                <a:gd name="connsiteY536" fmla="*/ 9818 h 10000"/>
                <a:gd name="connsiteX537" fmla="*/ 3204 w 10000"/>
                <a:gd name="connsiteY537" fmla="*/ 9838 h 10000"/>
                <a:gd name="connsiteX538" fmla="*/ 3248 w 10000"/>
                <a:gd name="connsiteY538" fmla="*/ 9845 h 10000"/>
                <a:gd name="connsiteX539" fmla="*/ 3282 w 10000"/>
                <a:gd name="connsiteY539" fmla="*/ 9865 h 10000"/>
                <a:gd name="connsiteX540" fmla="*/ 3315 w 10000"/>
                <a:gd name="connsiteY540" fmla="*/ 9865 h 10000"/>
                <a:gd name="connsiteX541" fmla="*/ 3326 w 10000"/>
                <a:gd name="connsiteY541" fmla="*/ 9872 h 10000"/>
                <a:gd name="connsiteX542" fmla="*/ 3338 w 10000"/>
                <a:gd name="connsiteY542" fmla="*/ 9872 h 10000"/>
                <a:gd name="connsiteX543" fmla="*/ 3359 w 10000"/>
                <a:gd name="connsiteY543" fmla="*/ 9872 h 10000"/>
                <a:gd name="connsiteX544" fmla="*/ 3371 w 10000"/>
                <a:gd name="connsiteY544" fmla="*/ 9872 h 10000"/>
                <a:gd name="connsiteX545" fmla="*/ 3382 w 10000"/>
                <a:gd name="connsiteY545" fmla="*/ 9872 h 10000"/>
                <a:gd name="connsiteX546" fmla="*/ 3404 w 10000"/>
                <a:gd name="connsiteY546" fmla="*/ 9872 h 10000"/>
                <a:gd name="connsiteX547" fmla="*/ 3415 w 10000"/>
                <a:gd name="connsiteY547" fmla="*/ 9872 h 10000"/>
                <a:gd name="connsiteX548" fmla="*/ 3448 w 10000"/>
                <a:gd name="connsiteY548" fmla="*/ 9892 h 10000"/>
                <a:gd name="connsiteX549" fmla="*/ 3469 w 10000"/>
                <a:gd name="connsiteY549" fmla="*/ 9899 h 10000"/>
                <a:gd name="connsiteX550" fmla="*/ 3502 w 10000"/>
                <a:gd name="connsiteY550" fmla="*/ 9905 h 10000"/>
                <a:gd name="connsiteX551" fmla="*/ 3536 w 10000"/>
                <a:gd name="connsiteY551" fmla="*/ 9905 h 10000"/>
                <a:gd name="connsiteX552" fmla="*/ 3580 w 10000"/>
                <a:gd name="connsiteY552" fmla="*/ 9905 h 10000"/>
                <a:gd name="connsiteX553" fmla="*/ 3613 w 10000"/>
                <a:gd name="connsiteY553" fmla="*/ 9919 h 10000"/>
                <a:gd name="connsiteX554" fmla="*/ 3657 w 10000"/>
                <a:gd name="connsiteY554" fmla="*/ 9926 h 10000"/>
                <a:gd name="connsiteX555" fmla="*/ 3669 w 10000"/>
                <a:gd name="connsiteY555" fmla="*/ 9946 h 10000"/>
                <a:gd name="connsiteX556" fmla="*/ 3746 w 10000"/>
                <a:gd name="connsiteY556" fmla="*/ 9953 h 10000"/>
                <a:gd name="connsiteX557" fmla="*/ 3801 w 10000"/>
                <a:gd name="connsiteY557" fmla="*/ 9966 h 10000"/>
                <a:gd name="connsiteX558" fmla="*/ 3878 w 10000"/>
                <a:gd name="connsiteY558" fmla="*/ 9973 h 10000"/>
                <a:gd name="connsiteX559" fmla="*/ 3934 w 10000"/>
                <a:gd name="connsiteY559" fmla="*/ 9973 h 10000"/>
                <a:gd name="connsiteX560" fmla="*/ 4012 w 10000"/>
                <a:gd name="connsiteY560" fmla="*/ 9980 h 10000"/>
                <a:gd name="connsiteX561" fmla="*/ 4089 w 10000"/>
                <a:gd name="connsiteY561" fmla="*/ 9993 h 10000"/>
                <a:gd name="connsiteX562" fmla="*/ 4144 w 10000"/>
                <a:gd name="connsiteY562" fmla="*/ 9993 h 10000"/>
                <a:gd name="connsiteX563" fmla="*/ 4221 w 10000"/>
                <a:gd name="connsiteY56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895 w 10000"/>
                <a:gd name="connsiteY452" fmla="*/ 3761 h 10000"/>
                <a:gd name="connsiteX453" fmla="*/ 895 w 10000"/>
                <a:gd name="connsiteY453" fmla="*/ 3781 h 10000"/>
                <a:gd name="connsiteX454" fmla="*/ 873 w 10000"/>
                <a:gd name="connsiteY454" fmla="*/ 3788 h 10000"/>
                <a:gd name="connsiteX455" fmla="*/ 895 w 10000"/>
                <a:gd name="connsiteY455" fmla="*/ 3862 h 10000"/>
                <a:gd name="connsiteX456" fmla="*/ 873 w 10000"/>
                <a:gd name="connsiteY456" fmla="*/ 3883 h 10000"/>
                <a:gd name="connsiteX457" fmla="*/ 829 w 10000"/>
                <a:gd name="connsiteY457" fmla="*/ 3889 h 10000"/>
                <a:gd name="connsiteX458" fmla="*/ 774 w 10000"/>
                <a:gd name="connsiteY458" fmla="*/ 3903 h 10000"/>
                <a:gd name="connsiteX459" fmla="*/ 730 w 10000"/>
                <a:gd name="connsiteY459" fmla="*/ 3916 h 10000"/>
                <a:gd name="connsiteX460" fmla="*/ 674 w 10000"/>
                <a:gd name="connsiteY460" fmla="*/ 3937 h 10000"/>
                <a:gd name="connsiteX461" fmla="*/ 620 w 10000"/>
                <a:gd name="connsiteY461" fmla="*/ 3957 h 10000"/>
                <a:gd name="connsiteX462" fmla="*/ 597 w 10000"/>
                <a:gd name="connsiteY462" fmla="*/ 3984 h 10000"/>
                <a:gd name="connsiteX463" fmla="*/ 563 w 10000"/>
                <a:gd name="connsiteY463" fmla="*/ 4018 h 10000"/>
                <a:gd name="connsiteX464" fmla="*/ 530 w 10000"/>
                <a:gd name="connsiteY464" fmla="*/ 4065 h 10000"/>
                <a:gd name="connsiteX465" fmla="*/ 553 w 10000"/>
                <a:gd name="connsiteY465" fmla="*/ 4092 h 10000"/>
                <a:gd name="connsiteX466" fmla="*/ 553 w 10000"/>
                <a:gd name="connsiteY466" fmla="*/ 4119 h 10000"/>
                <a:gd name="connsiteX467" fmla="*/ 563 w 10000"/>
                <a:gd name="connsiteY467" fmla="*/ 4146 h 10000"/>
                <a:gd name="connsiteX468" fmla="*/ 574 w 10000"/>
                <a:gd name="connsiteY468" fmla="*/ 4166 h 10000"/>
                <a:gd name="connsiteX469" fmla="*/ 2486 w 10000"/>
                <a:gd name="connsiteY469" fmla="*/ 6556 h 10000"/>
                <a:gd name="connsiteX470" fmla="*/ 2608 w 10000"/>
                <a:gd name="connsiteY470" fmla="*/ 6563 h 10000"/>
                <a:gd name="connsiteX471" fmla="*/ 2740 w 10000"/>
                <a:gd name="connsiteY471" fmla="*/ 6570 h 10000"/>
                <a:gd name="connsiteX472" fmla="*/ 2862 w 10000"/>
                <a:gd name="connsiteY472" fmla="*/ 6570 h 10000"/>
                <a:gd name="connsiteX473" fmla="*/ 2984 w 10000"/>
                <a:gd name="connsiteY473" fmla="*/ 6563 h 10000"/>
                <a:gd name="connsiteX474" fmla="*/ 2984 w 10000"/>
                <a:gd name="connsiteY474" fmla="*/ 6590 h 10000"/>
                <a:gd name="connsiteX475" fmla="*/ 2961 w 10000"/>
                <a:gd name="connsiteY475" fmla="*/ 6624 h 10000"/>
                <a:gd name="connsiteX476" fmla="*/ 2961 w 10000"/>
                <a:gd name="connsiteY476" fmla="*/ 6651 h 10000"/>
                <a:gd name="connsiteX477" fmla="*/ 2961 w 10000"/>
                <a:gd name="connsiteY477" fmla="*/ 6678 h 10000"/>
                <a:gd name="connsiteX478" fmla="*/ 2949 w 10000"/>
                <a:gd name="connsiteY478" fmla="*/ 6712 h 10000"/>
                <a:gd name="connsiteX479" fmla="*/ 2949 w 10000"/>
                <a:gd name="connsiteY479" fmla="*/ 6739 h 10000"/>
                <a:gd name="connsiteX480" fmla="*/ 2939 w 10000"/>
                <a:gd name="connsiteY480" fmla="*/ 6766 h 10000"/>
                <a:gd name="connsiteX481" fmla="*/ 2939 w 10000"/>
                <a:gd name="connsiteY481" fmla="*/ 6793 h 10000"/>
                <a:gd name="connsiteX482" fmla="*/ 2906 w 10000"/>
                <a:gd name="connsiteY482" fmla="*/ 6989 h 10000"/>
                <a:gd name="connsiteX483" fmla="*/ 2906 w 10000"/>
                <a:gd name="connsiteY483" fmla="*/ 7184 h 10000"/>
                <a:gd name="connsiteX484" fmla="*/ 2916 w 10000"/>
                <a:gd name="connsiteY484" fmla="*/ 7380 h 10000"/>
                <a:gd name="connsiteX485" fmla="*/ 2949 w 10000"/>
                <a:gd name="connsiteY485" fmla="*/ 7576 h 10000"/>
                <a:gd name="connsiteX486" fmla="*/ 2995 w 10000"/>
                <a:gd name="connsiteY486" fmla="*/ 7765 h 10000"/>
                <a:gd name="connsiteX487" fmla="*/ 3061 w 10000"/>
                <a:gd name="connsiteY487" fmla="*/ 7968 h 10000"/>
                <a:gd name="connsiteX488" fmla="*/ 3128 w 10000"/>
                <a:gd name="connsiteY488" fmla="*/ 8157 h 10000"/>
                <a:gd name="connsiteX489" fmla="*/ 3204 w 10000"/>
                <a:gd name="connsiteY489" fmla="*/ 8339 h 10000"/>
                <a:gd name="connsiteX490" fmla="*/ 3502 w 10000"/>
                <a:gd name="connsiteY490" fmla="*/ 8852 h 10000"/>
                <a:gd name="connsiteX491" fmla="*/ 3073 w 10000"/>
                <a:gd name="connsiteY491" fmla="*/ 8832 h 10000"/>
                <a:gd name="connsiteX492" fmla="*/ 2619 w 10000"/>
                <a:gd name="connsiteY492" fmla="*/ 8832 h 10000"/>
                <a:gd name="connsiteX493" fmla="*/ 2399 w 10000"/>
                <a:gd name="connsiteY493" fmla="*/ 8832 h 10000"/>
                <a:gd name="connsiteX494" fmla="*/ 2178 w 10000"/>
                <a:gd name="connsiteY494" fmla="*/ 8845 h 10000"/>
                <a:gd name="connsiteX495" fmla="*/ 1956 w 10000"/>
                <a:gd name="connsiteY495" fmla="*/ 8859 h 10000"/>
                <a:gd name="connsiteX496" fmla="*/ 1723 w 10000"/>
                <a:gd name="connsiteY496" fmla="*/ 8879 h 10000"/>
                <a:gd name="connsiteX497" fmla="*/ 1514 w 10000"/>
                <a:gd name="connsiteY497" fmla="*/ 8906 h 10000"/>
                <a:gd name="connsiteX498" fmla="*/ 1293 w 10000"/>
                <a:gd name="connsiteY498" fmla="*/ 8933 h 10000"/>
                <a:gd name="connsiteX499" fmla="*/ 1083 w 10000"/>
                <a:gd name="connsiteY499" fmla="*/ 8967 h 10000"/>
                <a:gd name="connsiteX500" fmla="*/ 873 w 10000"/>
                <a:gd name="connsiteY500" fmla="*/ 9014 h 10000"/>
                <a:gd name="connsiteX501" fmla="*/ 685 w 10000"/>
                <a:gd name="connsiteY501" fmla="*/ 9068 h 10000"/>
                <a:gd name="connsiteX502" fmla="*/ 486 w 10000"/>
                <a:gd name="connsiteY502" fmla="*/ 9136 h 10000"/>
                <a:gd name="connsiteX503" fmla="*/ 299 w 10000"/>
                <a:gd name="connsiteY503" fmla="*/ 9196 h 10000"/>
                <a:gd name="connsiteX504" fmla="*/ 122 w 10000"/>
                <a:gd name="connsiteY504" fmla="*/ 9278 h 10000"/>
                <a:gd name="connsiteX505" fmla="*/ 87 w 10000"/>
                <a:gd name="connsiteY505" fmla="*/ 9305 h 10000"/>
                <a:gd name="connsiteX506" fmla="*/ 66 w 10000"/>
                <a:gd name="connsiteY506" fmla="*/ 9332 h 10000"/>
                <a:gd name="connsiteX507" fmla="*/ 44 w 10000"/>
                <a:gd name="connsiteY507" fmla="*/ 9359 h 10000"/>
                <a:gd name="connsiteX508" fmla="*/ 22 w 10000"/>
                <a:gd name="connsiteY508" fmla="*/ 9392 h 10000"/>
                <a:gd name="connsiteX509" fmla="*/ 11 w 10000"/>
                <a:gd name="connsiteY509" fmla="*/ 9419 h 10000"/>
                <a:gd name="connsiteX510" fmla="*/ 0 w 10000"/>
                <a:gd name="connsiteY510" fmla="*/ 9446 h 10000"/>
                <a:gd name="connsiteX511" fmla="*/ 0 w 10000"/>
                <a:gd name="connsiteY511" fmla="*/ 9473 h 10000"/>
                <a:gd name="connsiteX512" fmla="*/ 0 w 10000"/>
                <a:gd name="connsiteY512" fmla="*/ 9500 h 10000"/>
                <a:gd name="connsiteX513" fmla="*/ 178 w 10000"/>
                <a:gd name="connsiteY513" fmla="*/ 9534 h 10000"/>
                <a:gd name="connsiteX514" fmla="*/ 355 w 10000"/>
                <a:gd name="connsiteY514" fmla="*/ 9554 h 10000"/>
                <a:gd name="connsiteX515" fmla="*/ 530 w 10000"/>
                <a:gd name="connsiteY515" fmla="*/ 9581 h 10000"/>
                <a:gd name="connsiteX516" fmla="*/ 718 w 10000"/>
                <a:gd name="connsiteY516" fmla="*/ 9588 h 10000"/>
                <a:gd name="connsiteX517" fmla="*/ 1083 w 10000"/>
                <a:gd name="connsiteY517" fmla="*/ 9602 h 10000"/>
                <a:gd name="connsiteX518" fmla="*/ 1459 w 10000"/>
                <a:gd name="connsiteY518" fmla="*/ 9588 h 10000"/>
                <a:gd name="connsiteX519" fmla="*/ 1834 w 10000"/>
                <a:gd name="connsiteY519" fmla="*/ 9575 h 10000"/>
                <a:gd name="connsiteX520" fmla="*/ 2210 w 10000"/>
                <a:gd name="connsiteY520" fmla="*/ 9561 h 10000"/>
                <a:gd name="connsiteX521" fmla="*/ 2575 w 10000"/>
                <a:gd name="connsiteY521" fmla="*/ 9554 h 10000"/>
                <a:gd name="connsiteX522" fmla="*/ 2949 w 10000"/>
                <a:gd name="connsiteY522" fmla="*/ 9561 h 10000"/>
                <a:gd name="connsiteX523" fmla="*/ 2949 w 10000"/>
                <a:gd name="connsiteY523" fmla="*/ 9581 h 10000"/>
                <a:gd name="connsiteX524" fmla="*/ 2961 w 10000"/>
                <a:gd name="connsiteY524" fmla="*/ 9602 h 10000"/>
                <a:gd name="connsiteX525" fmla="*/ 2961 w 10000"/>
                <a:gd name="connsiteY525" fmla="*/ 9615 h 10000"/>
                <a:gd name="connsiteX526" fmla="*/ 2961 w 10000"/>
                <a:gd name="connsiteY526" fmla="*/ 9635 h 10000"/>
                <a:gd name="connsiteX527" fmla="*/ 2984 w 10000"/>
                <a:gd name="connsiteY527" fmla="*/ 9662 h 10000"/>
                <a:gd name="connsiteX528" fmla="*/ 2995 w 10000"/>
                <a:gd name="connsiteY528" fmla="*/ 9683 h 10000"/>
                <a:gd name="connsiteX529" fmla="*/ 2995 w 10000"/>
                <a:gd name="connsiteY529" fmla="*/ 9696 h 10000"/>
                <a:gd name="connsiteX530" fmla="*/ 3017 w 10000"/>
                <a:gd name="connsiteY530" fmla="*/ 9716 h 10000"/>
                <a:gd name="connsiteX531" fmla="*/ 3040 w 10000"/>
                <a:gd name="connsiteY531" fmla="*/ 9743 h 10000"/>
                <a:gd name="connsiteX532" fmla="*/ 3073 w 10000"/>
                <a:gd name="connsiteY532" fmla="*/ 9764 h 10000"/>
                <a:gd name="connsiteX533" fmla="*/ 3106 w 10000"/>
                <a:gd name="connsiteY533" fmla="*/ 9784 h 10000"/>
                <a:gd name="connsiteX534" fmla="*/ 3128 w 10000"/>
                <a:gd name="connsiteY534" fmla="*/ 9797 h 10000"/>
                <a:gd name="connsiteX535" fmla="*/ 3171 w 10000"/>
                <a:gd name="connsiteY535" fmla="*/ 9818 h 10000"/>
                <a:gd name="connsiteX536" fmla="*/ 3204 w 10000"/>
                <a:gd name="connsiteY536" fmla="*/ 9838 h 10000"/>
                <a:gd name="connsiteX537" fmla="*/ 3248 w 10000"/>
                <a:gd name="connsiteY537" fmla="*/ 9845 h 10000"/>
                <a:gd name="connsiteX538" fmla="*/ 3282 w 10000"/>
                <a:gd name="connsiteY538" fmla="*/ 9865 h 10000"/>
                <a:gd name="connsiteX539" fmla="*/ 3315 w 10000"/>
                <a:gd name="connsiteY539" fmla="*/ 9865 h 10000"/>
                <a:gd name="connsiteX540" fmla="*/ 3326 w 10000"/>
                <a:gd name="connsiteY540" fmla="*/ 9872 h 10000"/>
                <a:gd name="connsiteX541" fmla="*/ 3338 w 10000"/>
                <a:gd name="connsiteY541" fmla="*/ 9872 h 10000"/>
                <a:gd name="connsiteX542" fmla="*/ 3359 w 10000"/>
                <a:gd name="connsiteY542" fmla="*/ 9872 h 10000"/>
                <a:gd name="connsiteX543" fmla="*/ 3371 w 10000"/>
                <a:gd name="connsiteY543" fmla="*/ 9872 h 10000"/>
                <a:gd name="connsiteX544" fmla="*/ 3382 w 10000"/>
                <a:gd name="connsiteY544" fmla="*/ 9872 h 10000"/>
                <a:gd name="connsiteX545" fmla="*/ 3404 w 10000"/>
                <a:gd name="connsiteY545" fmla="*/ 9872 h 10000"/>
                <a:gd name="connsiteX546" fmla="*/ 3415 w 10000"/>
                <a:gd name="connsiteY546" fmla="*/ 9872 h 10000"/>
                <a:gd name="connsiteX547" fmla="*/ 3448 w 10000"/>
                <a:gd name="connsiteY547" fmla="*/ 9892 h 10000"/>
                <a:gd name="connsiteX548" fmla="*/ 3469 w 10000"/>
                <a:gd name="connsiteY548" fmla="*/ 9899 h 10000"/>
                <a:gd name="connsiteX549" fmla="*/ 3502 w 10000"/>
                <a:gd name="connsiteY549" fmla="*/ 9905 h 10000"/>
                <a:gd name="connsiteX550" fmla="*/ 3536 w 10000"/>
                <a:gd name="connsiteY550" fmla="*/ 9905 h 10000"/>
                <a:gd name="connsiteX551" fmla="*/ 3580 w 10000"/>
                <a:gd name="connsiteY551" fmla="*/ 9905 h 10000"/>
                <a:gd name="connsiteX552" fmla="*/ 3613 w 10000"/>
                <a:gd name="connsiteY552" fmla="*/ 9919 h 10000"/>
                <a:gd name="connsiteX553" fmla="*/ 3657 w 10000"/>
                <a:gd name="connsiteY553" fmla="*/ 9926 h 10000"/>
                <a:gd name="connsiteX554" fmla="*/ 3669 w 10000"/>
                <a:gd name="connsiteY554" fmla="*/ 9946 h 10000"/>
                <a:gd name="connsiteX555" fmla="*/ 3746 w 10000"/>
                <a:gd name="connsiteY555" fmla="*/ 9953 h 10000"/>
                <a:gd name="connsiteX556" fmla="*/ 3801 w 10000"/>
                <a:gd name="connsiteY556" fmla="*/ 9966 h 10000"/>
                <a:gd name="connsiteX557" fmla="*/ 3878 w 10000"/>
                <a:gd name="connsiteY557" fmla="*/ 9973 h 10000"/>
                <a:gd name="connsiteX558" fmla="*/ 3934 w 10000"/>
                <a:gd name="connsiteY558" fmla="*/ 9973 h 10000"/>
                <a:gd name="connsiteX559" fmla="*/ 4012 w 10000"/>
                <a:gd name="connsiteY559" fmla="*/ 9980 h 10000"/>
                <a:gd name="connsiteX560" fmla="*/ 4089 w 10000"/>
                <a:gd name="connsiteY560" fmla="*/ 9993 h 10000"/>
                <a:gd name="connsiteX561" fmla="*/ 4144 w 10000"/>
                <a:gd name="connsiteY561" fmla="*/ 9993 h 10000"/>
                <a:gd name="connsiteX562" fmla="*/ 4221 w 10000"/>
                <a:gd name="connsiteY56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73 w 10000"/>
                <a:gd name="connsiteY453" fmla="*/ 3788 h 10000"/>
                <a:gd name="connsiteX454" fmla="*/ 895 w 10000"/>
                <a:gd name="connsiteY454" fmla="*/ 3862 h 10000"/>
                <a:gd name="connsiteX455" fmla="*/ 873 w 10000"/>
                <a:gd name="connsiteY455" fmla="*/ 3883 h 10000"/>
                <a:gd name="connsiteX456" fmla="*/ 829 w 10000"/>
                <a:gd name="connsiteY456" fmla="*/ 3889 h 10000"/>
                <a:gd name="connsiteX457" fmla="*/ 774 w 10000"/>
                <a:gd name="connsiteY457" fmla="*/ 3903 h 10000"/>
                <a:gd name="connsiteX458" fmla="*/ 730 w 10000"/>
                <a:gd name="connsiteY458" fmla="*/ 3916 h 10000"/>
                <a:gd name="connsiteX459" fmla="*/ 674 w 10000"/>
                <a:gd name="connsiteY459" fmla="*/ 3937 h 10000"/>
                <a:gd name="connsiteX460" fmla="*/ 620 w 10000"/>
                <a:gd name="connsiteY460" fmla="*/ 3957 h 10000"/>
                <a:gd name="connsiteX461" fmla="*/ 597 w 10000"/>
                <a:gd name="connsiteY461" fmla="*/ 3984 h 10000"/>
                <a:gd name="connsiteX462" fmla="*/ 563 w 10000"/>
                <a:gd name="connsiteY462" fmla="*/ 4018 h 10000"/>
                <a:gd name="connsiteX463" fmla="*/ 530 w 10000"/>
                <a:gd name="connsiteY463" fmla="*/ 4065 h 10000"/>
                <a:gd name="connsiteX464" fmla="*/ 553 w 10000"/>
                <a:gd name="connsiteY464" fmla="*/ 4092 h 10000"/>
                <a:gd name="connsiteX465" fmla="*/ 553 w 10000"/>
                <a:gd name="connsiteY465" fmla="*/ 4119 h 10000"/>
                <a:gd name="connsiteX466" fmla="*/ 563 w 10000"/>
                <a:gd name="connsiteY466" fmla="*/ 4146 h 10000"/>
                <a:gd name="connsiteX467" fmla="*/ 574 w 10000"/>
                <a:gd name="connsiteY467" fmla="*/ 4166 h 10000"/>
                <a:gd name="connsiteX468" fmla="*/ 2486 w 10000"/>
                <a:gd name="connsiteY468" fmla="*/ 6556 h 10000"/>
                <a:gd name="connsiteX469" fmla="*/ 2608 w 10000"/>
                <a:gd name="connsiteY469" fmla="*/ 6563 h 10000"/>
                <a:gd name="connsiteX470" fmla="*/ 2740 w 10000"/>
                <a:gd name="connsiteY470" fmla="*/ 6570 h 10000"/>
                <a:gd name="connsiteX471" fmla="*/ 2862 w 10000"/>
                <a:gd name="connsiteY471" fmla="*/ 6570 h 10000"/>
                <a:gd name="connsiteX472" fmla="*/ 2984 w 10000"/>
                <a:gd name="connsiteY472" fmla="*/ 6563 h 10000"/>
                <a:gd name="connsiteX473" fmla="*/ 2984 w 10000"/>
                <a:gd name="connsiteY473" fmla="*/ 6590 h 10000"/>
                <a:gd name="connsiteX474" fmla="*/ 2961 w 10000"/>
                <a:gd name="connsiteY474" fmla="*/ 6624 h 10000"/>
                <a:gd name="connsiteX475" fmla="*/ 2961 w 10000"/>
                <a:gd name="connsiteY475" fmla="*/ 6651 h 10000"/>
                <a:gd name="connsiteX476" fmla="*/ 2961 w 10000"/>
                <a:gd name="connsiteY476" fmla="*/ 6678 h 10000"/>
                <a:gd name="connsiteX477" fmla="*/ 2949 w 10000"/>
                <a:gd name="connsiteY477" fmla="*/ 6712 h 10000"/>
                <a:gd name="connsiteX478" fmla="*/ 2949 w 10000"/>
                <a:gd name="connsiteY478" fmla="*/ 6739 h 10000"/>
                <a:gd name="connsiteX479" fmla="*/ 2939 w 10000"/>
                <a:gd name="connsiteY479" fmla="*/ 6766 h 10000"/>
                <a:gd name="connsiteX480" fmla="*/ 2939 w 10000"/>
                <a:gd name="connsiteY480" fmla="*/ 6793 h 10000"/>
                <a:gd name="connsiteX481" fmla="*/ 2906 w 10000"/>
                <a:gd name="connsiteY481" fmla="*/ 6989 h 10000"/>
                <a:gd name="connsiteX482" fmla="*/ 2906 w 10000"/>
                <a:gd name="connsiteY482" fmla="*/ 7184 h 10000"/>
                <a:gd name="connsiteX483" fmla="*/ 2916 w 10000"/>
                <a:gd name="connsiteY483" fmla="*/ 7380 h 10000"/>
                <a:gd name="connsiteX484" fmla="*/ 2949 w 10000"/>
                <a:gd name="connsiteY484" fmla="*/ 7576 h 10000"/>
                <a:gd name="connsiteX485" fmla="*/ 2995 w 10000"/>
                <a:gd name="connsiteY485" fmla="*/ 7765 h 10000"/>
                <a:gd name="connsiteX486" fmla="*/ 3061 w 10000"/>
                <a:gd name="connsiteY486" fmla="*/ 7968 h 10000"/>
                <a:gd name="connsiteX487" fmla="*/ 3128 w 10000"/>
                <a:gd name="connsiteY487" fmla="*/ 8157 h 10000"/>
                <a:gd name="connsiteX488" fmla="*/ 3204 w 10000"/>
                <a:gd name="connsiteY488" fmla="*/ 8339 h 10000"/>
                <a:gd name="connsiteX489" fmla="*/ 3502 w 10000"/>
                <a:gd name="connsiteY489" fmla="*/ 8852 h 10000"/>
                <a:gd name="connsiteX490" fmla="*/ 3073 w 10000"/>
                <a:gd name="connsiteY490" fmla="*/ 8832 h 10000"/>
                <a:gd name="connsiteX491" fmla="*/ 2619 w 10000"/>
                <a:gd name="connsiteY491" fmla="*/ 8832 h 10000"/>
                <a:gd name="connsiteX492" fmla="*/ 2399 w 10000"/>
                <a:gd name="connsiteY492" fmla="*/ 8832 h 10000"/>
                <a:gd name="connsiteX493" fmla="*/ 2178 w 10000"/>
                <a:gd name="connsiteY493" fmla="*/ 8845 h 10000"/>
                <a:gd name="connsiteX494" fmla="*/ 1956 w 10000"/>
                <a:gd name="connsiteY494" fmla="*/ 8859 h 10000"/>
                <a:gd name="connsiteX495" fmla="*/ 1723 w 10000"/>
                <a:gd name="connsiteY495" fmla="*/ 8879 h 10000"/>
                <a:gd name="connsiteX496" fmla="*/ 1514 w 10000"/>
                <a:gd name="connsiteY496" fmla="*/ 8906 h 10000"/>
                <a:gd name="connsiteX497" fmla="*/ 1293 w 10000"/>
                <a:gd name="connsiteY497" fmla="*/ 8933 h 10000"/>
                <a:gd name="connsiteX498" fmla="*/ 1083 w 10000"/>
                <a:gd name="connsiteY498" fmla="*/ 8967 h 10000"/>
                <a:gd name="connsiteX499" fmla="*/ 873 w 10000"/>
                <a:gd name="connsiteY499" fmla="*/ 9014 h 10000"/>
                <a:gd name="connsiteX500" fmla="*/ 685 w 10000"/>
                <a:gd name="connsiteY500" fmla="*/ 9068 h 10000"/>
                <a:gd name="connsiteX501" fmla="*/ 486 w 10000"/>
                <a:gd name="connsiteY501" fmla="*/ 9136 h 10000"/>
                <a:gd name="connsiteX502" fmla="*/ 299 w 10000"/>
                <a:gd name="connsiteY502" fmla="*/ 9196 h 10000"/>
                <a:gd name="connsiteX503" fmla="*/ 122 w 10000"/>
                <a:gd name="connsiteY503" fmla="*/ 9278 h 10000"/>
                <a:gd name="connsiteX504" fmla="*/ 87 w 10000"/>
                <a:gd name="connsiteY504" fmla="*/ 9305 h 10000"/>
                <a:gd name="connsiteX505" fmla="*/ 66 w 10000"/>
                <a:gd name="connsiteY505" fmla="*/ 9332 h 10000"/>
                <a:gd name="connsiteX506" fmla="*/ 44 w 10000"/>
                <a:gd name="connsiteY506" fmla="*/ 9359 h 10000"/>
                <a:gd name="connsiteX507" fmla="*/ 22 w 10000"/>
                <a:gd name="connsiteY507" fmla="*/ 9392 h 10000"/>
                <a:gd name="connsiteX508" fmla="*/ 11 w 10000"/>
                <a:gd name="connsiteY508" fmla="*/ 9419 h 10000"/>
                <a:gd name="connsiteX509" fmla="*/ 0 w 10000"/>
                <a:gd name="connsiteY509" fmla="*/ 9446 h 10000"/>
                <a:gd name="connsiteX510" fmla="*/ 0 w 10000"/>
                <a:gd name="connsiteY510" fmla="*/ 9473 h 10000"/>
                <a:gd name="connsiteX511" fmla="*/ 0 w 10000"/>
                <a:gd name="connsiteY511" fmla="*/ 9500 h 10000"/>
                <a:gd name="connsiteX512" fmla="*/ 178 w 10000"/>
                <a:gd name="connsiteY512" fmla="*/ 9534 h 10000"/>
                <a:gd name="connsiteX513" fmla="*/ 355 w 10000"/>
                <a:gd name="connsiteY513" fmla="*/ 9554 h 10000"/>
                <a:gd name="connsiteX514" fmla="*/ 530 w 10000"/>
                <a:gd name="connsiteY514" fmla="*/ 9581 h 10000"/>
                <a:gd name="connsiteX515" fmla="*/ 718 w 10000"/>
                <a:gd name="connsiteY515" fmla="*/ 9588 h 10000"/>
                <a:gd name="connsiteX516" fmla="*/ 1083 w 10000"/>
                <a:gd name="connsiteY516" fmla="*/ 9602 h 10000"/>
                <a:gd name="connsiteX517" fmla="*/ 1459 w 10000"/>
                <a:gd name="connsiteY517" fmla="*/ 9588 h 10000"/>
                <a:gd name="connsiteX518" fmla="*/ 1834 w 10000"/>
                <a:gd name="connsiteY518" fmla="*/ 9575 h 10000"/>
                <a:gd name="connsiteX519" fmla="*/ 2210 w 10000"/>
                <a:gd name="connsiteY519" fmla="*/ 9561 h 10000"/>
                <a:gd name="connsiteX520" fmla="*/ 2575 w 10000"/>
                <a:gd name="connsiteY520" fmla="*/ 9554 h 10000"/>
                <a:gd name="connsiteX521" fmla="*/ 2949 w 10000"/>
                <a:gd name="connsiteY521" fmla="*/ 9561 h 10000"/>
                <a:gd name="connsiteX522" fmla="*/ 2949 w 10000"/>
                <a:gd name="connsiteY522" fmla="*/ 9581 h 10000"/>
                <a:gd name="connsiteX523" fmla="*/ 2961 w 10000"/>
                <a:gd name="connsiteY523" fmla="*/ 9602 h 10000"/>
                <a:gd name="connsiteX524" fmla="*/ 2961 w 10000"/>
                <a:gd name="connsiteY524" fmla="*/ 9615 h 10000"/>
                <a:gd name="connsiteX525" fmla="*/ 2961 w 10000"/>
                <a:gd name="connsiteY525" fmla="*/ 9635 h 10000"/>
                <a:gd name="connsiteX526" fmla="*/ 2984 w 10000"/>
                <a:gd name="connsiteY526" fmla="*/ 9662 h 10000"/>
                <a:gd name="connsiteX527" fmla="*/ 2995 w 10000"/>
                <a:gd name="connsiteY527" fmla="*/ 9683 h 10000"/>
                <a:gd name="connsiteX528" fmla="*/ 2995 w 10000"/>
                <a:gd name="connsiteY528" fmla="*/ 9696 h 10000"/>
                <a:gd name="connsiteX529" fmla="*/ 3017 w 10000"/>
                <a:gd name="connsiteY529" fmla="*/ 9716 h 10000"/>
                <a:gd name="connsiteX530" fmla="*/ 3040 w 10000"/>
                <a:gd name="connsiteY530" fmla="*/ 9743 h 10000"/>
                <a:gd name="connsiteX531" fmla="*/ 3073 w 10000"/>
                <a:gd name="connsiteY531" fmla="*/ 9764 h 10000"/>
                <a:gd name="connsiteX532" fmla="*/ 3106 w 10000"/>
                <a:gd name="connsiteY532" fmla="*/ 9784 h 10000"/>
                <a:gd name="connsiteX533" fmla="*/ 3128 w 10000"/>
                <a:gd name="connsiteY533" fmla="*/ 9797 h 10000"/>
                <a:gd name="connsiteX534" fmla="*/ 3171 w 10000"/>
                <a:gd name="connsiteY534" fmla="*/ 9818 h 10000"/>
                <a:gd name="connsiteX535" fmla="*/ 3204 w 10000"/>
                <a:gd name="connsiteY535" fmla="*/ 9838 h 10000"/>
                <a:gd name="connsiteX536" fmla="*/ 3248 w 10000"/>
                <a:gd name="connsiteY536" fmla="*/ 9845 h 10000"/>
                <a:gd name="connsiteX537" fmla="*/ 3282 w 10000"/>
                <a:gd name="connsiteY537" fmla="*/ 9865 h 10000"/>
                <a:gd name="connsiteX538" fmla="*/ 3315 w 10000"/>
                <a:gd name="connsiteY538" fmla="*/ 9865 h 10000"/>
                <a:gd name="connsiteX539" fmla="*/ 3326 w 10000"/>
                <a:gd name="connsiteY539" fmla="*/ 9872 h 10000"/>
                <a:gd name="connsiteX540" fmla="*/ 3338 w 10000"/>
                <a:gd name="connsiteY540" fmla="*/ 9872 h 10000"/>
                <a:gd name="connsiteX541" fmla="*/ 3359 w 10000"/>
                <a:gd name="connsiteY541" fmla="*/ 9872 h 10000"/>
                <a:gd name="connsiteX542" fmla="*/ 3371 w 10000"/>
                <a:gd name="connsiteY542" fmla="*/ 9872 h 10000"/>
                <a:gd name="connsiteX543" fmla="*/ 3382 w 10000"/>
                <a:gd name="connsiteY543" fmla="*/ 9872 h 10000"/>
                <a:gd name="connsiteX544" fmla="*/ 3404 w 10000"/>
                <a:gd name="connsiteY544" fmla="*/ 9872 h 10000"/>
                <a:gd name="connsiteX545" fmla="*/ 3415 w 10000"/>
                <a:gd name="connsiteY545" fmla="*/ 9872 h 10000"/>
                <a:gd name="connsiteX546" fmla="*/ 3448 w 10000"/>
                <a:gd name="connsiteY546" fmla="*/ 9892 h 10000"/>
                <a:gd name="connsiteX547" fmla="*/ 3469 w 10000"/>
                <a:gd name="connsiteY547" fmla="*/ 9899 h 10000"/>
                <a:gd name="connsiteX548" fmla="*/ 3502 w 10000"/>
                <a:gd name="connsiteY548" fmla="*/ 9905 h 10000"/>
                <a:gd name="connsiteX549" fmla="*/ 3536 w 10000"/>
                <a:gd name="connsiteY549" fmla="*/ 9905 h 10000"/>
                <a:gd name="connsiteX550" fmla="*/ 3580 w 10000"/>
                <a:gd name="connsiteY550" fmla="*/ 9905 h 10000"/>
                <a:gd name="connsiteX551" fmla="*/ 3613 w 10000"/>
                <a:gd name="connsiteY551" fmla="*/ 9919 h 10000"/>
                <a:gd name="connsiteX552" fmla="*/ 3657 w 10000"/>
                <a:gd name="connsiteY552" fmla="*/ 9926 h 10000"/>
                <a:gd name="connsiteX553" fmla="*/ 3669 w 10000"/>
                <a:gd name="connsiteY553" fmla="*/ 9946 h 10000"/>
                <a:gd name="connsiteX554" fmla="*/ 3746 w 10000"/>
                <a:gd name="connsiteY554" fmla="*/ 9953 h 10000"/>
                <a:gd name="connsiteX555" fmla="*/ 3801 w 10000"/>
                <a:gd name="connsiteY555" fmla="*/ 9966 h 10000"/>
                <a:gd name="connsiteX556" fmla="*/ 3878 w 10000"/>
                <a:gd name="connsiteY556" fmla="*/ 9973 h 10000"/>
                <a:gd name="connsiteX557" fmla="*/ 3934 w 10000"/>
                <a:gd name="connsiteY557" fmla="*/ 9973 h 10000"/>
                <a:gd name="connsiteX558" fmla="*/ 4012 w 10000"/>
                <a:gd name="connsiteY558" fmla="*/ 9980 h 10000"/>
                <a:gd name="connsiteX559" fmla="*/ 4089 w 10000"/>
                <a:gd name="connsiteY559" fmla="*/ 9993 h 10000"/>
                <a:gd name="connsiteX560" fmla="*/ 4144 w 10000"/>
                <a:gd name="connsiteY560" fmla="*/ 9993 h 10000"/>
                <a:gd name="connsiteX561" fmla="*/ 4221 w 10000"/>
                <a:gd name="connsiteY56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873 w 10000"/>
                <a:gd name="connsiteY454" fmla="*/ 3883 h 10000"/>
                <a:gd name="connsiteX455" fmla="*/ 829 w 10000"/>
                <a:gd name="connsiteY455" fmla="*/ 3889 h 10000"/>
                <a:gd name="connsiteX456" fmla="*/ 774 w 10000"/>
                <a:gd name="connsiteY456" fmla="*/ 3903 h 10000"/>
                <a:gd name="connsiteX457" fmla="*/ 730 w 10000"/>
                <a:gd name="connsiteY457" fmla="*/ 3916 h 10000"/>
                <a:gd name="connsiteX458" fmla="*/ 674 w 10000"/>
                <a:gd name="connsiteY458" fmla="*/ 3937 h 10000"/>
                <a:gd name="connsiteX459" fmla="*/ 620 w 10000"/>
                <a:gd name="connsiteY459" fmla="*/ 3957 h 10000"/>
                <a:gd name="connsiteX460" fmla="*/ 597 w 10000"/>
                <a:gd name="connsiteY460" fmla="*/ 3984 h 10000"/>
                <a:gd name="connsiteX461" fmla="*/ 563 w 10000"/>
                <a:gd name="connsiteY461" fmla="*/ 4018 h 10000"/>
                <a:gd name="connsiteX462" fmla="*/ 530 w 10000"/>
                <a:gd name="connsiteY462" fmla="*/ 4065 h 10000"/>
                <a:gd name="connsiteX463" fmla="*/ 553 w 10000"/>
                <a:gd name="connsiteY463" fmla="*/ 4092 h 10000"/>
                <a:gd name="connsiteX464" fmla="*/ 553 w 10000"/>
                <a:gd name="connsiteY464" fmla="*/ 4119 h 10000"/>
                <a:gd name="connsiteX465" fmla="*/ 563 w 10000"/>
                <a:gd name="connsiteY465" fmla="*/ 4146 h 10000"/>
                <a:gd name="connsiteX466" fmla="*/ 574 w 10000"/>
                <a:gd name="connsiteY466" fmla="*/ 4166 h 10000"/>
                <a:gd name="connsiteX467" fmla="*/ 2486 w 10000"/>
                <a:gd name="connsiteY467" fmla="*/ 6556 h 10000"/>
                <a:gd name="connsiteX468" fmla="*/ 2608 w 10000"/>
                <a:gd name="connsiteY468" fmla="*/ 6563 h 10000"/>
                <a:gd name="connsiteX469" fmla="*/ 2740 w 10000"/>
                <a:gd name="connsiteY469" fmla="*/ 6570 h 10000"/>
                <a:gd name="connsiteX470" fmla="*/ 2862 w 10000"/>
                <a:gd name="connsiteY470" fmla="*/ 6570 h 10000"/>
                <a:gd name="connsiteX471" fmla="*/ 2984 w 10000"/>
                <a:gd name="connsiteY471" fmla="*/ 6563 h 10000"/>
                <a:gd name="connsiteX472" fmla="*/ 2984 w 10000"/>
                <a:gd name="connsiteY472" fmla="*/ 6590 h 10000"/>
                <a:gd name="connsiteX473" fmla="*/ 2961 w 10000"/>
                <a:gd name="connsiteY473" fmla="*/ 6624 h 10000"/>
                <a:gd name="connsiteX474" fmla="*/ 2961 w 10000"/>
                <a:gd name="connsiteY474" fmla="*/ 6651 h 10000"/>
                <a:gd name="connsiteX475" fmla="*/ 2961 w 10000"/>
                <a:gd name="connsiteY475" fmla="*/ 6678 h 10000"/>
                <a:gd name="connsiteX476" fmla="*/ 2949 w 10000"/>
                <a:gd name="connsiteY476" fmla="*/ 6712 h 10000"/>
                <a:gd name="connsiteX477" fmla="*/ 2949 w 10000"/>
                <a:gd name="connsiteY477" fmla="*/ 6739 h 10000"/>
                <a:gd name="connsiteX478" fmla="*/ 2939 w 10000"/>
                <a:gd name="connsiteY478" fmla="*/ 6766 h 10000"/>
                <a:gd name="connsiteX479" fmla="*/ 2939 w 10000"/>
                <a:gd name="connsiteY479" fmla="*/ 6793 h 10000"/>
                <a:gd name="connsiteX480" fmla="*/ 2906 w 10000"/>
                <a:gd name="connsiteY480" fmla="*/ 6989 h 10000"/>
                <a:gd name="connsiteX481" fmla="*/ 2906 w 10000"/>
                <a:gd name="connsiteY481" fmla="*/ 7184 h 10000"/>
                <a:gd name="connsiteX482" fmla="*/ 2916 w 10000"/>
                <a:gd name="connsiteY482" fmla="*/ 7380 h 10000"/>
                <a:gd name="connsiteX483" fmla="*/ 2949 w 10000"/>
                <a:gd name="connsiteY483" fmla="*/ 7576 h 10000"/>
                <a:gd name="connsiteX484" fmla="*/ 2995 w 10000"/>
                <a:gd name="connsiteY484" fmla="*/ 7765 h 10000"/>
                <a:gd name="connsiteX485" fmla="*/ 3061 w 10000"/>
                <a:gd name="connsiteY485" fmla="*/ 7968 h 10000"/>
                <a:gd name="connsiteX486" fmla="*/ 3128 w 10000"/>
                <a:gd name="connsiteY486" fmla="*/ 8157 h 10000"/>
                <a:gd name="connsiteX487" fmla="*/ 3204 w 10000"/>
                <a:gd name="connsiteY487" fmla="*/ 8339 h 10000"/>
                <a:gd name="connsiteX488" fmla="*/ 3502 w 10000"/>
                <a:gd name="connsiteY488" fmla="*/ 8852 h 10000"/>
                <a:gd name="connsiteX489" fmla="*/ 3073 w 10000"/>
                <a:gd name="connsiteY489" fmla="*/ 8832 h 10000"/>
                <a:gd name="connsiteX490" fmla="*/ 2619 w 10000"/>
                <a:gd name="connsiteY490" fmla="*/ 8832 h 10000"/>
                <a:gd name="connsiteX491" fmla="*/ 2399 w 10000"/>
                <a:gd name="connsiteY491" fmla="*/ 8832 h 10000"/>
                <a:gd name="connsiteX492" fmla="*/ 2178 w 10000"/>
                <a:gd name="connsiteY492" fmla="*/ 8845 h 10000"/>
                <a:gd name="connsiteX493" fmla="*/ 1956 w 10000"/>
                <a:gd name="connsiteY493" fmla="*/ 8859 h 10000"/>
                <a:gd name="connsiteX494" fmla="*/ 1723 w 10000"/>
                <a:gd name="connsiteY494" fmla="*/ 8879 h 10000"/>
                <a:gd name="connsiteX495" fmla="*/ 1514 w 10000"/>
                <a:gd name="connsiteY495" fmla="*/ 8906 h 10000"/>
                <a:gd name="connsiteX496" fmla="*/ 1293 w 10000"/>
                <a:gd name="connsiteY496" fmla="*/ 8933 h 10000"/>
                <a:gd name="connsiteX497" fmla="*/ 1083 w 10000"/>
                <a:gd name="connsiteY497" fmla="*/ 8967 h 10000"/>
                <a:gd name="connsiteX498" fmla="*/ 873 w 10000"/>
                <a:gd name="connsiteY498" fmla="*/ 9014 h 10000"/>
                <a:gd name="connsiteX499" fmla="*/ 685 w 10000"/>
                <a:gd name="connsiteY499" fmla="*/ 9068 h 10000"/>
                <a:gd name="connsiteX500" fmla="*/ 486 w 10000"/>
                <a:gd name="connsiteY500" fmla="*/ 9136 h 10000"/>
                <a:gd name="connsiteX501" fmla="*/ 299 w 10000"/>
                <a:gd name="connsiteY501" fmla="*/ 9196 h 10000"/>
                <a:gd name="connsiteX502" fmla="*/ 122 w 10000"/>
                <a:gd name="connsiteY502" fmla="*/ 9278 h 10000"/>
                <a:gd name="connsiteX503" fmla="*/ 87 w 10000"/>
                <a:gd name="connsiteY503" fmla="*/ 9305 h 10000"/>
                <a:gd name="connsiteX504" fmla="*/ 66 w 10000"/>
                <a:gd name="connsiteY504" fmla="*/ 9332 h 10000"/>
                <a:gd name="connsiteX505" fmla="*/ 44 w 10000"/>
                <a:gd name="connsiteY505" fmla="*/ 9359 h 10000"/>
                <a:gd name="connsiteX506" fmla="*/ 22 w 10000"/>
                <a:gd name="connsiteY506" fmla="*/ 9392 h 10000"/>
                <a:gd name="connsiteX507" fmla="*/ 11 w 10000"/>
                <a:gd name="connsiteY507" fmla="*/ 9419 h 10000"/>
                <a:gd name="connsiteX508" fmla="*/ 0 w 10000"/>
                <a:gd name="connsiteY508" fmla="*/ 9446 h 10000"/>
                <a:gd name="connsiteX509" fmla="*/ 0 w 10000"/>
                <a:gd name="connsiteY509" fmla="*/ 9473 h 10000"/>
                <a:gd name="connsiteX510" fmla="*/ 0 w 10000"/>
                <a:gd name="connsiteY510" fmla="*/ 9500 h 10000"/>
                <a:gd name="connsiteX511" fmla="*/ 178 w 10000"/>
                <a:gd name="connsiteY511" fmla="*/ 9534 h 10000"/>
                <a:gd name="connsiteX512" fmla="*/ 355 w 10000"/>
                <a:gd name="connsiteY512" fmla="*/ 9554 h 10000"/>
                <a:gd name="connsiteX513" fmla="*/ 530 w 10000"/>
                <a:gd name="connsiteY513" fmla="*/ 9581 h 10000"/>
                <a:gd name="connsiteX514" fmla="*/ 718 w 10000"/>
                <a:gd name="connsiteY514" fmla="*/ 9588 h 10000"/>
                <a:gd name="connsiteX515" fmla="*/ 1083 w 10000"/>
                <a:gd name="connsiteY515" fmla="*/ 9602 h 10000"/>
                <a:gd name="connsiteX516" fmla="*/ 1459 w 10000"/>
                <a:gd name="connsiteY516" fmla="*/ 9588 h 10000"/>
                <a:gd name="connsiteX517" fmla="*/ 1834 w 10000"/>
                <a:gd name="connsiteY517" fmla="*/ 9575 h 10000"/>
                <a:gd name="connsiteX518" fmla="*/ 2210 w 10000"/>
                <a:gd name="connsiteY518" fmla="*/ 9561 h 10000"/>
                <a:gd name="connsiteX519" fmla="*/ 2575 w 10000"/>
                <a:gd name="connsiteY519" fmla="*/ 9554 h 10000"/>
                <a:gd name="connsiteX520" fmla="*/ 2949 w 10000"/>
                <a:gd name="connsiteY520" fmla="*/ 9561 h 10000"/>
                <a:gd name="connsiteX521" fmla="*/ 2949 w 10000"/>
                <a:gd name="connsiteY521" fmla="*/ 9581 h 10000"/>
                <a:gd name="connsiteX522" fmla="*/ 2961 w 10000"/>
                <a:gd name="connsiteY522" fmla="*/ 9602 h 10000"/>
                <a:gd name="connsiteX523" fmla="*/ 2961 w 10000"/>
                <a:gd name="connsiteY523" fmla="*/ 9615 h 10000"/>
                <a:gd name="connsiteX524" fmla="*/ 2961 w 10000"/>
                <a:gd name="connsiteY524" fmla="*/ 9635 h 10000"/>
                <a:gd name="connsiteX525" fmla="*/ 2984 w 10000"/>
                <a:gd name="connsiteY525" fmla="*/ 9662 h 10000"/>
                <a:gd name="connsiteX526" fmla="*/ 2995 w 10000"/>
                <a:gd name="connsiteY526" fmla="*/ 9683 h 10000"/>
                <a:gd name="connsiteX527" fmla="*/ 2995 w 10000"/>
                <a:gd name="connsiteY527" fmla="*/ 9696 h 10000"/>
                <a:gd name="connsiteX528" fmla="*/ 3017 w 10000"/>
                <a:gd name="connsiteY528" fmla="*/ 9716 h 10000"/>
                <a:gd name="connsiteX529" fmla="*/ 3040 w 10000"/>
                <a:gd name="connsiteY529" fmla="*/ 9743 h 10000"/>
                <a:gd name="connsiteX530" fmla="*/ 3073 w 10000"/>
                <a:gd name="connsiteY530" fmla="*/ 9764 h 10000"/>
                <a:gd name="connsiteX531" fmla="*/ 3106 w 10000"/>
                <a:gd name="connsiteY531" fmla="*/ 9784 h 10000"/>
                <a:gd name="connsiteX532" fmla="*/ 3128 w 10000"/>
                <a:gd name="connsiteY532" fmla="*/ 9797 h 10000"/>
                <a:gd name="connsiteX533" fmla="*/ 3171 w 10000"/>
                <a:gd name="connsiteY533" fmla="*/ 9818 h 10000"/>
                <a:gd name="connsiteX534" fmla="*/ 3204 w 10000"/>
                <a:gd name="connsiteY534" fmla="*/ 9838 h 10000"/>
                <a:gd name="connsiteX535" fmla="*/ 3248 w 10000"/>
                <a:gd name="connsiteY535" fmla="*/ 9845 h 10000"/>
                <a:gd name="connsiteX536" fmla="*/ 3282 w 10000"/>
                <a:gd name="connsiteY536" fmla="*/ 9865 h 10000"/>
                <a:gd name="connsiteX537" fmla="*/ 3315 w 10000"/>
                <a:gd name="connsiteY537" fmla="*/ 9865 h 10000"/>
                <a:gd name="connsiteX538" fmla="*/ 3326 w 10000"/>
                <a:gd name="connsiteY538" fmla="*/ 9872 h 10000"/>
                <a:gd name="connsiteX539" fmla="*/ 3338 w 10000"/>
                <a:gd name="connsiteY539" fmla="*/ 9872 h 10000"/>
                <a:gd name="connsiteX540" fmla="*/ 3359 w 10000"/>
                <a:gd name="connsiteY540" fmla="*/ 9872 h 10000"/>
                <a:gd name="connsiteX541" fmla="*/ 3371 w 10000"/>
                <a:gd name="connsiteY541" fmla="*/ 9872 h 10000"/>
                <a:gd name="connsiteX542" fmla="*/ 3382 w 10000"/>
                <a:gd name="connsiteY542" fmla="*/ 9872 h 10000"/>
                <a:gd name="connsiteX543" fmla="*/ 3404 w 10000"/>
                <a:gd name="connsiteY543" fmla="*/ 9872 h 10000"/>
                <a:gd name="connsiteX544" fmla="*/ 3415 w 10000"/>
                <a:gd name="connsiteY544" fmla="*/ 9872 h 10000"/>
                <a:gd name="connsiteX545" fmla="*/ 3448 w 10000"/>
                <a:gd name="connsiteY545" fmla="*/ 9892 h 10000"/>
                <a:gd name="connsiteX546" fmla="*/ 3469 w 10000"/>
                <a:gd name="connsiteY546" fmla="*/ 9899 h 10000"/>
                <a:gd name="connsiteX547" fmla="*/ 3502 w 10000"/>
                <a:gd name="connsiteY547" fmla="*/ 9905 h 10000"/>
                <a:gd name="connsiteX548" fmla="*/ 3536 w 10000"/>
                <a:gd name="connsiteY548" fmla="*/ 9905 h 10000"/>
                <a:gd name="connsiteX549" fmla="*/ 3580 w 10000"/>
                <a:gd name="connsiteY549" fmla="*/ 9905 h 10000"/>
                <a:gd name="connsiteX550" fmla="*/ 3613 w 10000"/>
                <a:gd name="connsiteY550" fmla="*/ 9919 h 10000"/>
                <a:gd name="connsiteX551" fmla="*/ 3657 w 10000"/>
                <a:gd name="connsiteY551" fmla="*/ 9926 h 10000"/>
                <a:gd name="connsiteX552" fmla="*/ 3669 w 10000"/>
                <a:gd name="connsiteY552" fmla="*/ 9946 h 10000"/>
                <a:gd name="connsiteX553" fmla="*/ 3746 w 10000"/>
                <a:gd name="connsiteY553" fmla="*/ 9953 h 10000"/>
                <a:gd name="connsiteX554" fmla="*/ 3801 w 10000"/>
                <a:gd name="connsiteY554" fmla="*/ 9966 h 10000"/>
                <a:gd name="connsiteX555" fmla="*/ 3878 w 10000"/>
                <a:gd name="connsiteY555" fmla="*/ 9973 h 10000"/>
                <a:gd name="connsiteX556" fmla="*/ 3934 w 10000"/>
                <a:gd name="connsiteY556" fmla="*/ 9973 h 10000"/>
                <a:gd name="connsiteX557" fmla="*/ 4012 w 10000"/>
                <a:gd name="connsiteY557" fmla="*/ 9980 h 10000"/>
                <a:gd name="connsiteX558" fmla="*/ 4089 w 10000"/>
                <a:gd name="connsiteY558" fmla="*/ 9993 h 10000"/>
                <a:gd name="connsiteX559" fmla="*/ 4144 w 10000"/>
                <a:gd name="connsiteY559" fmla="*/ 9993 h 10000"/>
                <a:gd name="connsiteX560" fmla="*/ 4221 w 10000"/>
                <a:gd name="connsiteY56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873 w 10000"/>
                <a:gd name="connsiteY454" fmla="*/ 3883 h 10000"/>
                <a:gd name="connsiteX455" fmla="*/ 774 w 10000"/>
                <a:gd name="connsiteY455" fmla="*/ 3903 h 10000"/>
                <a:gd name="connsiteX456" fmla="*/ 730 w 10000"/>
                <a:gd name="connsiteY456" fmla="*/ 3916 h 10000"/>
                <a:gd name="connsiteX457" fmla="*/ 674 w 10000"/>
                <a:gd name="connsiteY457" fmla="*/ 3937 h 10000"/>
                <a:gd name="connsiteX458" fmla="*/ 620 w 10000"/>
                <a:gd name="connsiteY458" fmla="*/ 3957 h 10000"/>
                <a:gd name="connsiteX459" fmla="*/ 597 w 10000"/>
                <a:gd name="connsiteY459" fmla="*/ 3984 h 10000"/>
                <a:gd name="connsiteX460" fmla="*/ 563 w 10000"/>
                <a:gd name="connsiteY460" fmla="*/ 4018 h 10000"/>
                <a:gd name="connsiteX461" fmla="*/ 530 w 10000"/>
                <a:gd name="connsiteY461" fmla="*/ 4065 h 10000"/>
                <a:gd name="connsiteX462" fmla="*/ 553 w 10000"/>
                <a:gd name="connsiteY462" fmla="*/ 4092 h 10000"/>
                <a:gd name="connsiteX463" fmla="*/ 553 w 10000"/>
                <a:gd name="connsiteY463" fmla="*/ 4119 h 10000"/>
                <a:gd name="connsiteX464" fmla="*/ 563 w 10000"/>
                <a:gd name="connsiteY464" fmla="*/ 4146 h 10000"/>
                <a:gd name="connsiteX465" fmla="*/ 574 w 10000"/>
                <a:gd name="connsiteY465" fmla="*/ 4166 h 10000"/>
                <a:gd name="connsiteX466" fmla="*/ 2486 w 10000"/>
                <a:gd name="connsiteY466" fmla="*/ 6556 h 10000"/>
                <a:gd name="connsiteX467" fmla="*/ 2608 w 10000"/>
                <a:gd name="connsiteY467" fmla="*/ 6563 h 10000"/>
                <a:gd name="connsiteX468" fmla="*/ 2740 w 10000"/>
                <a:gd name="connsiteY468" fmla="*/ 6570 h 10000"/>
                <a:gd name="connsiteX469" fmla="*/ 2862 w 10000"/>
                <a:gd name="connsiteY469" fmla="*/ 6570 h 10000"/>
                <a:gd name="connsiteX470" fmla="*/ 2984 w 10000"/>
                <a:gd name="connsiteY470" fmla="*/ 6563 h 10000"/>
                <a:gd name="connsiteX471" fmla="*/ 2984 w 10000"/>
                <a:gd name="connsiteY471" fmla="*/ 6590 h 10000"/>
                <a:gd name="connsiteX472" fmla="*/ 2961 w 10000"/>
                <a:gd name="connsiteY472" fmla="*/ 6624 h 10000"/>
                <a:gd name="connsiteX473" fmla="*/ 2961 w 10000"/>
                <a:gd name="connsiteY473" fmla="*/ 6651 h 10000"/>
                <a:gd name="connsiteX474" fmla="*/ 2961 w 10000"/>
                <a:gd name="connsiteY474" fmla="*/ 6678 h 10000"/>
                <a:gd name="connsiteX475" fmla="*/ 2949 w 10000"/>
                <a:gd name="connsiteY475" fmla="*/ 6712 h 10000"/>
                <a:gd name="connsiteX476" fmla="*/ 2949 w 10000"/>
                <a:gd name="connsiteY476" fmla="*/ 6739 h 10000"/>
                <a:gd name="connsiteX477" fmla="*/ 2939 w 10000"/>
                <a:gd name="connsiteY477" fmla="*/ 6766 h 10000"/>
                <a:gd name="connsiteX478" fmla="*/ 2939 w 10000"/>
                <a:gd name="connsiteY478" fmla="*/ 6793 h 10000"/>
                <a:gd name="connsiteX479" fmla="*/ 2906 w 10000"/>
                <a:gd name="connsiteY479" fmla="*/ 6989 h 10000"/>
                <a:gd name="connsiteX480" fmla="*/ 2906 w 10000"/>
                <a:gd name="connsiteY480" fmla="*/ 7184 h 10000"/>
                <a:gd name="connsiteX481" fmla="*/ 2916 w 10000"/>
                <a:gd name="connsiteY481" fmla="*/ 7380 h 10000"/>
                <a:gd name="connsiteX482" fmla="*/ 2949 w 10000"/>
                <a:gd name="connsiteY482" fmla="*/ 7576 h 10000"/>
                <a:gd name="connsiteX483" fmla="*/ 2995 w 10000"/>
                <a:gd name="connsiteY483" fmla="*/ 7765 h 10000"/>
                <a:gd name="connsiteX484" fmla="*/ 3061 w 10000"/>
                <a:gd name="connsiteY484" fmla="*/ 7968 h 10000"/>
                <a:gd name="connsiteX485" fmla="*/ 3128 w 10000"/>
                <a:gd name="connsiteY485" fmla="*/ 8157 h 10000"/>
                <a:gd name="connsiteX486" fmla="*/ 3204 w 10000"/>
                <a:gd name="connsiteY486" fmla="*/ 8339 h 10000"/>
                <a:gd name="connsiteX487" fmla="*/ 3502 w 10000"/>
                <a:gd name="connsiteY487" fmla="*/ 8852 h 10000"/>
                <a:gd name="connsiteX488" fmla="*/ 3073 w 10000"/>
                <a:gd name="connsiteY488" fmla="*/ 8832 h 10000"/>
                <a:gd name="connsiteX489" fmla="*/ 2619 w 10000"/>
                <a:gd name="connsiteY489" fmla="*/ 8832 h 10000"/>
                <a:gd name="connsiteX490" fmla="*/ 2399 w 10000"/>
                <a:gd name="connsiteY490" fmla="*/ 8832 h 10000"/>
                <a:gd name="connsiteX491" fmla="*/ 2178 w 10000"/>
                <a:gd name="connsiteY491" fmla="*/ 8845 h 10000"/>
                <a:gd name="connsiteX492" fmla="*/ 1956 w 10000"/>
                <a:gd name="connsiteY492" fmla="*/ 8859 h 10000"/>
                <a:gd name="connsiteX493" fmla="*/ 1723 w 10000"/>
                <a:gd name="connsiteY493" fmla="*/ 8879 h 10000"/>
                <a:gd name="connsiteX494" fmla="*/ 1514 w 10000"/>
                <a:gd name="connsiteY494" fmla="*/ 8906 h 10000"/>
                <a:gd name="connsiteX495" fmla="*/ 1293 w 10000"/>
                <a:gd name="connsiteY495" fmla="*/ 8933 h 10000"/>
                <a:gd name="connsiteX496" fmla="*/ 1083 w 10000"/>
                <a:gd name="connsiteY496" fmla="*/ 8967 h 10000"/>
                <a:gd name="connsiteX497" fmla="*/ 873 w 10000"/>
                <a:gd name="connsiteY497" fmla="*/ 9014 h 10000"/>
                <a:gd name="connsiteX498" fmla="*/ 685 w 10000"/>
                <a:gd name="connsiteY498" fmla="*/ 9068 h 10000"/>
                <a:gd name="connsiteX499" fmla="*/ 486 w 10000"/>
                <a:gd name="connsiteY499" fmla="*/ 9136 h 10000"/>
                <a:gd name="connsiteX500" fmla="*/ 299 w 10000"/>
                <a:gd name="connsiteY500" fmla="*/ 9196 h 10000"/>
                <a:gd name="connsiteX501" fmla="*/ 122 w 10000"/>
                <a:gd name="connsiteY501" fmla="*/ 9278 h 10000"/>
                <a:gd name="connsiteX502" fmla="*/ 87 w 10000"/>
                <a:gd name="connsiteY502" fmla="*/ 9305 h 10000"/>
                <a:gd name="connsiteX503" fmla="*/ 66 w 10000"/>
                <a:gd name="connsiteY503" fmla="*/ 9332 h 10000"/>
                <a:gd name="connsiteX504" fmla="*/ 44 w 10000"/>
                <a:gd name="connsiteY504" fmla="*/ 9359 h 10000"/>
                <a:gd name="connsiteX505" fmla="*/ 22 w 10000"/>
                <a:gd name="connsiteY505" fmla="*/ 9392 h 10000"/>
                <a:gd name="connsiteX506" fmla="*/ 11 w 10000"/>
                <a:gd name="connsiteY506" fmla="*/ 9419 h 10000"/>
                <a:gd name="connsiteX507" fmla="*/ 0 w 10000"/>
                <a:gd name="connsiteY507" fmla="*/ 9446 h 10000"/>
                <a:gd name="connsiteX508" fmla="*/ 0 w 10000"/>
                <a:gd name="connsiteY508" fmla="*/ 9473 h 10000"/>
                <a:gd name="connsiteX509" fmla="*/ 0 w 10000"/>
                <a:gd name="connsiteY509" fmla="*/ 9500 h 10000"/>
                <a:gd name="connsiteX510" fmla="*/ 178 w 10000"/>
                <a:gd name="connsiteY510" fmla="*/ 9534 h 10000"/>
                <a:gd name="connsiteX511" fmla="*/ 355 w 10000"/>
                <a:gd name="connsiteY511" fmla="*/ 9554 h 10000"/>
                <a:gd name="connsiteX512" fmla="*/ 530 w 10000"/>
                <a:gd name="connsiteY512" fmla="*/ 9581 h 10000"/>
                <a:gd name="connsiteX513" fmla="*/ 718 w 10000"/>
                <a:gd name="connsiteY513" fmla="*/ 9588 h 10000"/>
                <a:gd name="connsiteX514" fmla="*/ 1083 w 10000"/>
                <a:gd name="connsiteY514" fmla="*/ 9602 h 10000"/>
                <a:gd name="connsiteX515" fmla="*/ 1459 w 10000"/>
                <a:gd name="connsiteY515" fmla="*/ 9588 h 10000"/>
                <a:gd name="connsiteX516" fmla="*/ 1834 w 10000"/>
                <a:gd name="connsiteY516" fmla="*/ 9575 h 10000"/>
                <a:gd name="connsiteX517" fmla="*/ 2210 w 10000"/>
                <a:gd name="connsiteY517" fmla="*/ 9561 h 10000"/>
                <a:gd name="connsiteX518" fmla="*/ 2575 w 10000"/>
                <a:gd name="connsiteY518" fmla="*/ 9554 h 10000"/>
                <a:gd name="connsiteX519" fmla="*/ 2949 w 10000"/>
                <a:gd name="connsiteY519" fmla="*/ 9561 h 10000"/>
                <a:gd name="connsiteX520" fmla="*/ 2949 w 10000"/>
                <a:gd name="connsiteY520" fmla="*/ 9581 h 10000"/>
                <a:gd name="connsiteX521" fmla="*/ 2961 w 10000"/>
                <a:gd name="connsiteY521" fmla="*/ 9602 h 10000"/>
                <a:gd name="connsiteX522" fmla="*/ 2961 w 10000"/>
                <a:gd name="connsiteY522" fmla="*/ 9615 h 10000"/>
                <a:gd name="connsiteX523" fmla="*/ 2961 w 10000"/>
                <a:gd name="connsiteY523" fmla="*/ 9635 h 10000"/>
                <a:gd name="connsiteX524" fmla="*/ 2984 w 10000"/>
                <a:gd name="connsiteY524" fmla="*/ 9662 h 10000"/>
                <a:gd name="connsiteX525" fmla="*/ 2995 w 10000"/>
                <a:gd name="connsiteY525" fmla="*/ 9683 h 10000"/>
                <a:gd name="connsiteX526" fmla="*/ 2995 w 10000"/>
                <a:gd name="connsiteY526" fmla="*/ 9696 h 10000"/>
                <a:gd name="connsiteX527" fmla="*/ 3017 w 10000"/>
                <a:gd name="connsiteY527" fmla="*/ 9716 h 10000"/>
                <a:gd name="connsiteX528" fmla="*/ 3040 w 10000"/>
                <a:gd name="connsiteY528" fmla="*/ 9743 h 10000"/>
                <a:gd name="connsiteX529" fmla="*/ 3073 w 10000"/>
                <a:gd name="connsiteY529" fmla="*/ 9764 h 10000"/>
                <a:gd name="connsiteX530" fmla="*/ 3106 w 10000"/>
                <a:gd name="connsiteY530" fmla="*/ 9784 h 10000"/>
                <a:gd name="connsiteX531" fmla="*/ 3128 w 10000"/>
                <a:gd name="connsiteY531" fmla="*/ 9797 h 10000"/>
                <a:gd name="connsiteX532" fmla="*/ 3171 w 10000"/>
                <a:gd name="connsiteY532" fmla="*/ 9818 h 10000"/>
                <a:gd name="connsiteX533" fmla="*/ 3204 w 10000"/>
                <a:gd name="connsiteY533" fmla="*/ 9838 h 10000"/>
                <a:gd name="connsiteX534" fmla="*/ 3248 w 10000"/>
                <a:gd name="connsiteY534" fmla="*/ 9845 h 10000"/>
                <a:gd name="connsiteX535" fmla="*/ 3282 w 10000"/>
                <a:gd name="connsiteY535" fmla="*/ 9865 h 10000"/>
                <a:gd name="connsiteX536" fmla="*/ 3315 w 10000"/>
                <a:gd name="connsiteY536" fmla="*/ 9865 h 10000"/>
                <a:gd name="connsiteX537" fmla="*/ 3326 w 10000"/>
                <a:gd name="connsiteY537" fmla="*/ 9872 h 10000"/>
                <a:gd name="connsiteX538" fmla="*/ 3338 w 10000"/>
                <a:gd name="connsiteY538" fmla="*/ 9872 h 10000"/>
                <a:gd name="connsiteX539" fmla="*/ 3359 w 10000"/>
                <a:gd name="connsiteY539" fmla="*/ 9872 h 10000"/>
                <a:gd name="connsiteX540" fmla="*/ 3371 w 10000"/>
                <a:gd name="connsiteY540" fmla="*/ 9872 h 10000"/>
                <a:gd name="connsiteX541" fmla="*/ 3382 w 10000"/>
                <a:gd name="connsiteY541" fmla="*/ 9872 h 10000"/>
                <a:gd name="connsiteX542" fmla="*/ 3404 w 10000"/>
                <a:gd name="connsiteY542" fmla="*/ 9872 h 10000"/>
                <a:gd name="connsiteX543" fmla="*/ 3415 w 10000"/>
                <a:gd name="connsiteY543" fmla="*/ 9872 h 10000"/>
                <a:gd name="connsiteX544" fmla="*/ 3448 w 10000"/>
                <a:gd name="connsiteY544" fmla="*/ 9892 h 10000"/>
                <a:gd name="connsiteX545" fmla="*/ 3469 w 10000"/>
                <a:gd name="connsiteY545" fmla="*/ 9899 h 10000"/>
                <a:gd name="connsiteX546" fmla="*/ 3502 w 10000"/>
                <a:gd name="connsiteY546" fmla="*/ 9905 h 10000"/>
                <a:gd name="connsiteX547" fmla="*/ 3536 w 10000"/>
                <a:gd name="connsiteY547" fmla="*/ 9905 h 10000"/>
                <a:gd name="connsiteX548" fmla="*/ 3580 w 10000"/>
                <a:gd name="connsiteY548" fmla="*/ 9905 h 10000"/>
                <a:gd name="connsiteX549" fmla="*/ 3613 w 10000"/>
                <a:gd name="connsiteY549" fmla="*/ 9919 h 10000"/>
                <a:gd name="connsiteX550" fmla="*/ 3657 w 10000"/>
                <a:gd name="connsiteY550" fmla="*/ 9926 h 10000"/>
                <a:gd name="connsiteX551" fmla="*/ 3669 w 10000"/>
                <a:gd name="connsiteY551" fmla="*/ 9946 h 10000"/>
                <a:gd name="connsiteX552" fmla="*/ 3746 w 10000"/>
                <a:gd name="connsiteY552" fmla="*/ 9953 h 10000"/>
                <a:gd name="connsiteX553" fmla="*/ 3801 w 10000"/>
                <a:gd name="connsiteY553" fmla="*/ 9966 h 10000"/>
                <a:gd name="connsiteX554" fmla="*/ 3878 w 10000"/>
                <a:gd name="connsiteY554" fmla="*/ 9973 h 10000"/>
                <a:gd name="connsiteX555" fmla="*/ 3934 w 10000"/>
                <a:gd name="connsiteY555" fmla="*/ 9973 h 10000"/>
                <a:gd name="connsiteX556" fmla="*/ 4012 w 10000"/>
                <a:gd name="connsiteY556" fmla="*/ 9980 h 10000"/>
                <a:gd name="connsiteX557" fmla="*/ 4089 w 10000"/>
                <a:gd name="connsiteY557" fmla="*/ 9993 h 10000"/>
                <a:gd name="connsiteX558" fmla="*/ 4144 w 10000"/>
                <a:gd name="connsiteY558" fmla="*/ 9993 h 10000"/>
                <a:gd name="connsiteX559" fmla="*/ 4221 w 10000"/>
                <a:gd name="connsiteY55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774 w 10000"/>
                <a:gd name="connsiteY454" fmla="*/ 3903 h 10000"/>
                <a:gd name="connsiteX455" fmla="*/ 730 w 10000"/>
                <a:gd name="connsiteY455" fmla="*/ 3916 h 10000"/>
                <a:gd name="connsiteX456" fmla="*/ 674 w 10000"/>
                <a:gd name="connsiteY456" fmla="*/ 3937 h 10000"/>
                <a:gd name="connsiteX457" fmla="*/ 620 w 10000"/>
                <a:gd name="connsiteY457" fmla="*/ 3957 h 10000"/>
                <a:gd name="connsiteX458" fmla="*/ 597 w 10000"/>
                <a:gd name="connsiteY458" fmla="*/ 3984 h 10000"/>
                <a:gd name="connsiteX459" fmla="*/ 563 w 10000"/>
                <a:gd name="connsiteY459" fmla="*/ 4018 h 10000"/>
                <a:gd name="connsiteX460" fmla="*/ 530 w 10000"/>
                <a:gd name="connsiteY460" fmla="*/ 4065 h 10000"/>
                <a:gd name="connsiteX461" fmla="*/ 553 w 10000"/>
                <a:gd name="connsiteY461" fmla="*/ 4092 h 10000"/>
                <a:gd name="connsiteX462" fmla="*/ 553 w 10000"/>
                <a:gd name="connsiteY462" fmla="*/ 4119 h 10000"/>
                <a:gd name="connsiteX463" fmla="*/ 563 w 10000"/>
                <a:gd name="connsiteY463" fmla="*/ 4146 h 10000"/>
                <a:gd name="connsiteX464" fmla="*/ 574 w 10000"/>
                <a:gd name="connsiteY464" fmla="*/ 4166 h 10000"/>
                <a:gd name="connsiteX465" fmla="*/ 2486 w 10000"/>
                <a:gd name="connsiteY465" fmla="*/ 6556 h 10000"/>
                <a:gd name="connsiteX466" fmla="*/ 2608 w 10000"/>
                <a:gd name="connsiteY466" fmla="*/ 6563 h 10000"/>
                <a:gd name="connsiteX467" fmla="*/ 2740 w 10000"/>
                <a:gd name="connsiteY467" fmla="*/ 6570 h 10000"/>
                <a:gd name="connsiteX468" fmla="*/ 2862 w 10000"/>
                <a:gd name="connsiteY468" fmla="*/ 6570 h 10000"/>
                <a:gd name="connsiteX469" fmla="*/ 2984 w 10000"/>
                <a:gd name="connsiteY469" fmla="*/ 6563 h 10000"/>
                <a:gd name="connsiteX470" fmla="*/ 2984 w 10000"/>
                <a:gd name="connsiteY470" fmla="*/ 6590 h 10000"/>
                <a:gd name="connsiteX471" fmla="*/ 2961 w 10000"/>
                <a:gd name="connsiteY471" fmla="*/ 6624 h 10000"/>
                <a:gd name="connsiteX472" fmla="*/ 2961 w 10000"/>
                <a:gd name="connsiteY472" fmla="*/ 6651 h 10000"/>
                <a:gd name="connsiteX473" fmla="*/ 2961 w 10000"/>
                <a:gd name="connsiteY473" fmla="*/ 6678 h 10000"/>
                <a:gd name="connsiteX474" fmla="*/ 2949 w 10000"/>
                <a:gd name="connsiteY474" fmla="*/ 6712 h 10000"/>
                <a:gd name="connsiteX475" fmla="*/ 2949 w 10000"/>
                <a:gd name="connsiteY475" fmla="*/ 6739 h 10000"/>
                <a:gd name="connsiteX476" fmla="*/ 2939 w 10000"/>
                <a:gd name="connsiteY476" fmla="*/ 6766 h 10000"/>
                <a:gd name="connsiteX477" fmla="*/ 2939 w 10000"/>
                <a:gd name="connsiteY477" fmla="*/ 6793 h 10000"/>
                <a:gd name="connsiteX478" fmla="*/ 2906 w 10000"/>
                <a:gd name="connsiteY478" fmla="*/ 6989 h 10000"/>
                <a:gd name="connsiteX479" fmla="*/ 2906 w 10000"/>
                <a:gd name="connsiteY479" fmla="*/ 7184 h 10000"/>
                <a:gd name="connsiteX480" fmla="*/ 2916 w 10000"/>
                <a:gd name="connsiteY480" fmla="*/ 7380 h 10000"/>
                <a:gd name="connsiteX481" fmla="*/ 2949 w 10000"/>
                <a:gd name="connsiteY481" fmla="*/ 7576 h 10000"/>
                <a:gd name="connsiteX482" fmla="*/ 2995 w 10000"/>
                <a:gd name="connsiteY482" fmla="*/ 7765 h 10000"/>
                <a:gd name="connsiteX483" fmla="*/ 3061 w 10000"/>
                <a:gd name="connsiteY483" fmla="*/ 7968 h 10000"/>
                <a:gd name="connsiteX484" fmla="*/ 3128 w 10000"/>
                <a:gd name="connsiteY484" fmla="*/ 8157 h 10000"/>
                <a:gd name="connsiteX485" fmla="*/ 3204 w 10000"/>
                <a:gd name="connsiteY485" fmla="*/ 8339 h 10000"/>
                <a:gd name="connsiteX486" fmla="*/ 3502 w 10000"/>
                <a:gd name="connsiteY486" fmla="*/ 8852 h 10000"/>
                <a:gd name="connsiteX487" fmla="*/ 3073 w 10000"/>
                <a:gd name="connsiteY487" fmla="*/ 8832 h 10000"/>
                <a:gd name="connsiteX488" fmla="*/ 2619 w 10000"/>
                <a:gd name="connsiteY488" fmla="*/ 8832 h 10000"/>
                <a:gd name="connsiteX489" fmla="*/ 2399 w 10000"/>
                <a:gd name="connsiteY489" fmla="*/ 8832 h 10000"/>
                <a:gd name="connsiteX490" fmla="*/ 2178 w 10000"/>
                <a:gd name="connsiteY490" fmla="*/ 8845 h 10000"/>
                <a:gd name="connsiteX491" fmla="*/ 1956 w 10000"/>
                <a:gd name="connsiteY491" fmla="*/ 8859 h 10000"/>
                <a:gd name="connsiteX492" fmla="*/ 1723 w 10000"/>
                <a:gd name="connsiteY492" fmla="*/ 8879 h 10000"/>
                <a:gd name="connsiteX493" fmla="*/ 1514 w 10000"/>
                <a:gd name="connsiteY493" fmla="*/ 8906 h 10000"/>
                <a:gd name="connsiteX494" fmla="*/ 1293 w 10000"/>
                <a:gd name="connsiteY494" fmla="*/ 8933 h 10000"/>
                <a:gd name="connsiteX495" fmla="*/ 1083 w 10000"/>
                <a:gd name="connsiteY495" fmla="*/ 8967 h 10000"/>
                <a:gd name="connsiteX496" fmla="*/ 873 w 10000"/>
                <a:gd name="connsiteY496" fmla="*/ 9014 h 10000"/>
                <a:gd name="connsiteX497" fmla="*/ 685 w 10000"/>
                <a:gd name="connsiteY497" fmla="*/ 9068 h 10000"/>
                <a:gd name="connsiteX498" fmla="*/ 486 w 10000"/>
                <a:gd name="connsiteY498" fmla="*/ 9136 h 10000"/>
                <a:gd name="connsiteX499" fmla="*/ 299 w 10000"/>
                <a:gd name="connsiteY499" fmla="*/ 9196 h 10000"/>
                <a:gd name="connsiteX500" fmla="*/ 122 w 10000"/>
                <a:gd name="connsiteY500" fmla="*/ 9278 h 10000"/>
                <a:gd name="connsiteX501" fmla="*/ 87 w 10000"/>
                <a:gd name="connsiteY501" fmla="*/ 9305 h 10000"/>
                <a:gd name="connsiteX502" fmla="*/ 66 w 10000"/>
                <a:gd name="connsiteY502" fmla="*/ 9332 h 10000"/>
                <a:gd name="connsiteX503" fmla="*/ 44 w 10000"/>
                <a:gd name="connsiteY503" fmla="*/ 9359 h 10000"/>
                <a:gd name="connsiteX504" fmla="*/ 22 w 10000"/>
                <a:gd name="connsiteY504" fmla="*/ 9392 h 10000"/>
                <a:gd name="connsiteX505" fmla="*/ 11 w 10000"/>
                <a:gd name="connsiteY505" fmla="*/ 9419 h 10000"/>
                <a:gd name="connsiteX506" fmla="*/ 0 w 10000"/>
                <a:gd name="connsiteY506" fmla="*/ 9446 h 10000"/>
                <a:gd name="connsiteX507" fmla="*/ 0 w 10000"/>
                <a:gd name="connsiteY507" fmla="*/ 9473 h 10000"/>
                <a:gd name="connsiteX508" fmla="*/ 0 w 10000"/>
                <a:gd name="connsiteY508" fmla="*/ 9500 h 10000"/>
                <a:gd name="connsiteX509" fmla="*/ 178 w 10000"/>
                <a:gd name="connsiteY509" fmla="*/ 9534 h 10000"/>
                <a:gd name="connsiteX510" fmla="*/ 355 w 10000"/>
                <a:gd name="connsiteY510" fmla="*/ 9554 h 10000"/>
                <a:gd name="connsiteX511" fmla="*/ 530 w 10000"/>
                <a:gd name="connsiteY511" fmla="*/ 9581 h 10000"/>
                <a:gd name="connsiteX512" fmla="*/ 718 w 10000"/>
                <a:gd name="connsiteY512" fmla="*/ 9588 h 10000"/>
                <a:gd name="connsiteX513" fmla="*/ 1083 w 10000"/>
                <a:gd name="connsiteY513" fmla="*/ 9602 h 10000"/>
                <a:gd name="connsiteX514" fmla="*/ 1459 w 10000"/>
                <a:gd name="connsiteY514" fmla="*/ 9588 h 10000"/>
                <a:gd name="connsiteX515" fmla="*/ 1834 w 10000"/>
                <a:gd name="connsiteY515" fmla="*/ 9575 h 10000"/>
                <a:gd name="connsiteX516" fmla="*/ 2210 w 10000"/>
                <a:gd name="connsiteY516" fmla="*/ 9561 h 10000"/>
                <a:gd name="connsiteX517" fmla="*/ 2575 w 10000"/>
                <a:gd name="connsiteY517" fmla="*/ 9554 h 10000"/>
                <a:gd name="connsiteX518" fmla="*/ 2949 w 10000"/>
                <a:gd name="connsiteY518" fmla="*/ 9561 h 10000"/>
                <a:gd name="connsiteX519" fmla="*/ 2949 w 10000"/>
                <a:gd name="connsiteY519" fmla="*/ 9581 h 10000"/>
                <a:gd name="connsiteX520" fmla="*/ 2961 w 10000"/>
                <a:gd name="connsiteY520" fmla="*/ 9602 h 10000"/>
                <a:gd name="connsiteX521" fmla="*/ 2961 w 10000"/>
                <a:gd name="connsiteY521" fmla="*/ 9615 h 10000"/>
                <a:gd name="connsiteX522" fmla="*/ 2961 w 10000"/>
                <a:gd name="connsiteY522" fmla="*/ 9635 h 10000"/>
                <a:gd name="connsiteX523" fmla="*/ 2984 w 10000"/>
                <a:gd name="connsiteY523" fmla="*/ 9662 h 10000"/>
                <a:gd name="connsiteX524" fmla="*/ 2995 w 10000"/>
                <a:gd name="connsiteY524" fmla="*/ 9683 h 10000"/>
                <a:gd name="connsiteX525" fmla="*/ 2995 w 10000"/>
                <a:gd name="connsiteY525" fmla="*/ 9696 h 10000"/>
                <a:gd name="connsiteX526" fmla="*/ 3017 w 10000"/>
                <a:gd name="connsiteY526" fmla="*/ 9716 h 10000"/>
                <a:gd name="connsiteX527" fmla="*/ 3040 w 10000"/>
                <a:gd name="connsiteY527" fmla="*/ 9743 h 10000"/>
                <a:gd name="connsiteX528" fmla="*/ 3073 w 10000"/>
                <a:gd name="connsiteY528" fmla="*/ 9764 h 10000"/>
                <a:gd name="connsiteX529" fmla="*/ 3106 w 10000"/>
                <a:gd name="connsiteY529" fmla="*/ 9784 h 10000"/>
                <a:gd name="connsiteX530" fmla="*/ 3128 w 10000"/>
                <a:gd name="connsiteY530" fmla="*/ 9797 h 10000"/>
                <a:gd name="connsiteX531" fmla="*/ 3171 w 10000"/>
                <a:gd name="connsiteY531" fmla="*/ 9818 h 10000"/>
                <a:gd name="connsiteX532" fmla="*/ 3204 w 10000"/>
                <a:gd name="connsiteY532" fmla="*/ 9838 h 10000"/>
                <a:gd name="connsiteX533" fmla="*/ 3248 w 10000"/>
                <a:gd name="connsiteY533" fmla="*/ 9845 h 10000"/>
                <a:gd name="connsiteX534" fmla="*/ 3282 w 10000"/>
                <a:gd name="connsiteY534" fmla="*/ 9865 h 10000"/>
                <a:gd name="connsiteX535" fmla="*/ 3315 w 10000"/>
                <a:gd name="connsiteY535" fmla="*/ 9865 h 10000"/>
                <a:gd name="connsiteX536" fmla="*/ 3326 w 10000"/>
                <a:gd name="connsiteY536" fmla="*/ 9872 h 10000"/>
                <a:gd name="connsiteX537" fmla="*/ 3338 w 10000"/>
                <a:gd name="connsiteY537" fmla="*/ 9872 h 10000"/>
                <a:gd name="connsiteX538" fmla="*/ 3359 w 10000"/>
                <a:gd name="connsiteY538" fmla="*/ 9872 h 10000"/>
                <a:gd name="connsiteX539" fmla="*/ 3371 w 10000"/>
                <a:gd name="connsiteY539" fmla="*/ 9872 h 10000"/>
                <a:gd name="connsiteX540" fmla="*/ 3382 w 10000"/>
                <a:gd name="connsiteY540" fmla="*/ 9872 h 10000"/>
                <a:gd name="connsiteX541" fmla="*/ 3404 w 10000"/>
                <a:gd name="connsiteY541" fmla="*/ 9872 h 10000"/>
                <a:gd name="connsiteX542" fmla="*/ 3415 w 10000"/>
                <a:gd name="connsiteY542" fmla="*/ 9872 h 10000"/>
                <a:gd name="connsiteX543" fmla="*/ 3448 w 10000"/>
                <a:gd name="connsiteY543" fmla="*/ 9892 h 10000"/>
                <a:gd name="connsiteX544" fmla="*/ 3469 w 10000"/>
                <a:gd name="connsiteY544" fmla="*/ 9899 h 10000"/>
                <a:gd name="connsiteX545" fmla="*/ 3502 w 10000"/>
                <a:gd name="connsiteY545" fmla="*/ 9905 h 10000"/>
                <a:gd name="connsiteX546" fmla="*/ 3536 w 10000"/>
                <a:gd name="connsiteY546" fmla="*/ 9905 h 10000"/>
                <a:gd name="connsiteX547" fmla="*/ 3580 w 10000"/>
                <a:gd name="connsiteY547" fmla="*/ 9905 h 10000"/>
                <a:gd name="connsiteX548" fmla="*/ 3613 w 10000"/>
                <a:gd name="connsiteY548" fmla="*/ 9919 h 10000"/>
                <a:gd name="connsiteX549" fmla="*/ 3657 w 10000"/>
                <a:gd name="connsiteY549" fmla="*/ 9926 h 10000"/>
                <a:gd name="connsiteX550" fmla="*/ 3669 w 10000"/>
                <a:gd name="connsiteY550" fmla="*/ 9946 h 10000"/>
                <a:gd name="connsiteX551" fmla="*/ 3746 w 10000"/>
                <a:gd name="connsiteY551" fmla="*/ 9953 h 10000"/>
                <a:gd name="connsiteX552" fmla="*/ 3801 w 10000"/>
                <a:gd name="connsiteY552" fmla="*/ 9966 h 10000"/>
                <a:gd name="connsiteX553" fmla="*/ 3878 w 10000"/>
                <a:gd name="connsiteY553" fmla="*/ 9973 h 10000"/>
                <a:gd name="connsiteX554" fmla="*/ 3934 w 10000"/>
                <a:gd name="connsiteY554" fmla="*/ 9973 h 10000"/>
                <a:gd name="connsiteX555" fmla="*/ 4012 w 10000"/>
                <a:gd name="connsiteY555" fmla="*/ 9980 h 10000"/>
                <a:gd name="connsiteX556" fmla="*/ 4089 w 10000"/>
                <a:gd name="connsiteY556" fmla="*/ 9993 h 10000"/>
                <a:gd name="connsiteX557" fmla="*/ 4144 w 10000"/>
                <a:gd name="connsiteY557" fmla="*/ 9993 h 10000"/>
                <a:gd name="connsiteX558" fmla="*/ 4221 w 10000"/>
                <a:gd name="connsiteY55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862 h 10000"/>
                <a:gd name="connsiteX453" fmla="*/ 774 w 10000"/>
                <a:gd name="connsiteY453" fmla="*/ 3903 h 10000"/>
                <a:gd name="connsiteX454" fmla="*/ 730 w 10000"/>
                <a:gd name="connsiteY454" fmla="*/ 3916 h 10000"/>
                <a:gd name="connsiteX455" fmla="*/ 674 w 10000"/>
                <a:gd name="connsiteY455" fmla="*/ 3937 h 10000"/>
                <a:gd name="connsiteX456" fmla="*/ 620 w 10000"/>
                <a:gd name="connsiteY456" fmla="*/ 3957 h 10000"/>
                <a:gd name="connsiteX457" fmla="*/ 597 w 10000"/>
                <a:gd name="connsiteY457" fmla="*/ 3984 h 10000"/>
                <a:gd name="connsiteX458" fmla="*/ 563 w 10000"/>
                <a:gd name="connsiteY458" fmla="*/ 4018 h 10000"/>
                <a:gd name="connsiteX459" fmla="*/ 530 w 10000"/>
                <a:gd name="connsiteY459" fmla="*/ 4065 h 10000"/>
                <a:gd name="connsiteX460" fmla="*/ 553 w 10000"/>
                <a:gd name="connsiteY460" fmla="*/ 4092 h 10000"/>
                <a:gd name="connsiteX461" fmla="*/ 553 w 10000"/>
                <a:gd name="connsiteY461" fmla="*/ 4119 h 10000"/>
                <a:gd name="connsiteX462" fmla="*/ 563 w 10000"/>
                <a:gd name="connsiteY462" fmla="*/ 4146 h 10000"/>
                <a:gd name="connsiteX463" fmla="*/ 574 w 10000"/>
                <a:gd name="connsiteY463" fmla="*/ 4166 h 10000"/>
                <a:gd name="connsiteX464" fmla="*/ 2486 w 10000"/>
                <a:gd name="connsiteY464" fmla="*/ 6556 h 10000"/>
                <a:gd name="connsiteX465" fmla="*/ 2608 w 10000"/>
                <a:gd name="connsiteY465" fmla="*/ 6563 h 10000"/>
                <a:gd name="connsiteX466" fmla="*/ 2740 w 10000"/>
                <a:gd name="connsiteY466" fmla="*/ 6570 h 10000"/>
                <a:gd name="connsiteX467" fmla="*/ 2862 w 10000"/>
                <a:gd name="connsiteY467" fmla="*/ 6570 h 10000"/>
                <a:gd name="connsiteX468" fmla="*/ 2984 w 10000"/>
                <a:gd name="connsiteY468" fmla="*/ 6563 h 10000"/>
                <a:gd name="connsiteX469" fmla="*/ 2984 w 10000"/>
                <a:gd name="connsiteY469" fmla="*/ 6590 h 10000"/>
                <a:gd name="connsiteX470" fmla="*/ 2961 w 10000"/>
                <a:gd name="connsiteY470" fmla="*/ 6624 h 10000"/>
                <a:gd name="connsiteX471" fmla="*/ 2961 w 10000"/>
                <a:gd name="connsiteY471" fmla="*/ 6651 h 10000"/>
                <a:gd name="connsiteX472" fmla="*/ 2961 w 10000"/>
                <a:gd name="connsiteY472" fmla="*/ 6678 h 10000"/>
                <a:gd name="connsiteX473" fmla="*/ 2949 w 10000"/>
                <a:gd name="connsiteY473" fmla="*/ 6712 h 10000"/>
                <a:gd name="connsiteX474" fmla="*/ 2949 w 10000"/>
                <a:gd name="connsiteY474" fmla="*/ 6739 h 10000"/>
                <a:gd name="connsiteX475" fmla="*/ 2939 w 10000"/>
                <a:gd name="connsiteY475" fmla="*/ 6766 h 10000"/>
                <a:gd name="connsiteX476" fmla="*/ 2939 w 10000"/>
                <a:gd name="connsiteY476" fmla="*/ 6793 h 10000"/>
                <a:gd name="connsiteX477" fmla="*/ 2906 w 10000"/>
                <a:gd name="connsiteY477" fmla="*/ 6989 h 10000"/>
                <a:gd name="connsiteX478" fmla="*/ 2906 w 10000"/>
                <a:gd name="connsiteY478" fmla="*/ 7184 h 10000"/>
                <a:gd name="connsiteX479" fmla="*/ 2916 w 10000"/>
                <a:gd name="connsiteY479" fmla="*/ 7380 h 10000"/>
                <a:gd name="connsiteX480" fmla="*/ 2949 w 10000"/>
                <a:gd name="connsiteY480" fmla="*/ 7576 h 10000"/>
                <a:gd name="connsiteX481" fmla="*/ 2995 w 10000"/>
                <a:gd name="connsiteY481" fmla="*/ 7765 h 10000"/>
                <a:gd name="connsiteX482" fmla="*/ 3061 w 10000"/>
                <a:gd name="connsiteY482" fmla="*/ 7968 h 10000"/>
                <a:gd name="connsiteX483" fmla="*/ 3128 w 10000"/>
                <a:gd name="connsiteY483" fmla="*/ 8157 h 10000"/>
                <a:gd name="connsiteX484" fmla="*/ 3204 w 10000"/>
                <a:gd name="connsiteY484" fmla="*/ 8339 h 10000"/>
                <a:gd name="connsiteX485" fmla="*/ 3502 w 10000"/>
                <a:gd name="connsiteY485" fmla="*/ 8852 h 10000"/>
                <a:gd name="connsiteX486" fmla="*/ 3073 w 10000"/>
                <a:gd name="connsiteY486" fmla="*/ 8832 h 10000"/>
                <a:gd name="connsiteX487" fmla="*/ 2619 w 10000"/>
                <a:gd name="connsiteY487" fmla="*/ 8832 h 10000"/>
                <a:gd name="connsiteX488" fmla="*/ 2399 w 10000"/>
                <a:gd name="connsiteY488" fmla="*/ 8832 h 10000"/>
                <a:gd name="connsiteX489" fmla="*/ 2178 w 10000"/>
                <a:gd name="connsiteY489" fmla="*/ 8845 h 10000"/>
                <a:gd name="connsiteX490" fmla="*/ 1956 w 10000"/>
                <a:gd name="connsiteY490" fmla="*/ 8859 h 10000"/>
                <a:gd name="connsiteX491" fmla="*/ 1723 w 10000"/>
                <a:gd name="connsiteY491" fmla="*/ 8879 h 10000"/>
                <a:gd name="connsiteX492" fmla="*/ 1514 w 10000"/>
                <a:gd name="connsiteY492" fmla="*/ 8906 h 10000"/>
                <a:gd name="connsiteX493" fmla="*/ 1293 w 10000"/>
                <a:gd name="connsiteY493" fmla="*/ 8933 h 10000"/>
                <a:gd name="connsiteX494" fmla="*/ 1083 w 10000"/>
                <a:gd name="connsiteY494" fmla="*/ 8967 h 10000"/>
                <a:gd name="connsiteX495" fmla="*/ 873 w 10000"/>
                <a:gd name="connsiteY495" fmla="*/ 9014 h 10000"/>
                <a:gd name="connsiteX496" fmla="*/ 685 w 10000"/>
                <a:gd name="connsiteY496" fmla="*/ 9068 h 10000"/>
                <a:gd name="connsiteX497" fmla="*/ 486 w 10000"/>
                <a:gd name="connsiteY497" fmla="*/ 9136 h 10000"/>
                <a:gd name="connsiteX498" fmla="*/ 299 w 10000"/>
                <a:gd name="connsiteY498" fmla="*/ 9196 h 10000"/>
                <a:gd name="connsiteX499" fmla="*/ 122 w 10000"/>
                <a:gd name="connsiteY499" fmla="*/ 9278 h 10000"/>
                <a:gd name="connsiteX500" fmla="*/ 87 w 10000"/>
                <a:gd name="connsiteY500" fmla="*/ 9305 h 10000"/>
                <a:gd name="connsiteX501" fmla="*/ 66 w 10000"/>
                <a:gd name="connsiteY501" fmla="*/ 9332 h 10000"/>
                <a:gd name="connsiteX502" fmla="*/ 44 w 10000"/>
                <a:gd name="connsiteY502" fmla="*/ 9359 h 10000"/>
                <a:gd name="connsiteX503" fmla="*/ 22 w 10000"/>
                <a:gd name="connsiteY503" fmla="*/ 9392 h 10000"/>
                <a:gd name="connsiteX504" fmla="*/ 11 w 10000"/>
                <a:gd name="connsiteY504" fmla="*/ 9419 h 10000"/>
                <a:gd name="connsiteX505" fmla="*/ 0 w 10000"/>
                <a:gd name="connsiteY505" fmla="*/ 9446 h 10000"/>
                <a:gd name="connsiteX506" fmla="*/ 0 w 10000"/>
                <a:gd name="connsiteY506" fmla="*/ 9473 h 10000"/>
                <a:gd name="connsiteX507" fmla="*/ 0 w 10000"/>
                <a:gd name="connsiteY507" fmla="*/ 9500 h 10000"/>
                <a:gd name="connsiteX508" fmla="*/ 178 w 10000"/>
                <a:gd name="connsiteY508" fmla="*/ 9534 h 10000"/>
                <a:gd name="connsiteX509" fmla="*/ 355 w 10000"/>
                <a:gd name="connsiteY509" fmla="*/ 9554 h 10000"/>
                <a:gd name="connsiteX510" fmla="*/ 530 w 10000"/>
                <a:gd name="connsiteY510" fmla="*/ 9581 h 10000"/>
                <a:gd name="connsiteX511" fmla="*/ 718 w 10000"/>
                <a:gd name="connsiteY511" fmla="*/ 9588 h 10000"/>
                <a:gd name="connsiteX512" fmla="*/ 1083 w 10000"/>
                <a:gd name="connsiteY512" fmla="*/ 9602 h 10000"/>
                <a:gd name="connsiteX513" fmla="*/ 1459 w 10000"/>
                <a:gd name="connsiteY513" fmla="*/ 9588 h 10000"/>
                <a:gd name="connsiteX514" fmla="*/ 1834 w 10000"/>
                <a:gd name="connsiteY514" fmla="*/ 9575 h 10000"/>
                <a:gd name="connsiteX515" fmla="*/ 2210 w 10000"/>
                <a:gd name="connsiteY515" fmla="*/ 9561 h 10000"/>
                <a:gd name="connsiteX516" fmla="*/ 2575 w 10000"/>
                <a:gd name="connsiteY516" fmla="*/ 9554 h 10000"/>
                <a:gd name="connsiteX517" fmla="*/ 2949 w 10000"/>
                <a:gd name="connsiteY517" fmla="*/ 9561 h 10000"/>
                <a:gd name="connsiteX518" fmla="*/ 2949 w 10000"/>
                <a:gd name="connsiteY518" fmla="*/ 9581 h 10000"/>
                <a:gd name="connsiteX519" fmla="*/ 2961 w 10000"/>
                <a:gd name="connsiteY519" fmla="*/ 9602 h 10000"/>
                <a:gd name="connsiteX520" fmla="*/ 2961 w 10000"/>
                <a:gd name="connsiteY520" fmla="*/ 9615 h 10000"/>
                <a:gd name="connsiteX521" fmla="*/ 2961 w 10000"/>
                <a:gd name="connsiteY521" fmla="*/ 9635 h 10000"/>
                <a:gd name="connsiteX522" fmla="*/ 2984 w 10000"/>
                <a:gd name="connsiteY522" fmla="*/ 9662 h 10000"/>
                <a:gd name="connsiteX523" fmla="*/ 2995 w 10000"/>
                <a:gd name="connsiteY523" fmla="*/ 9683 h 10000"/>
                <a:gd name="connsiteX524" fmla="*/ 2995 w 10000"/>
                <a:gd name="connsiteY524" fmla="*/ 9696 h 10000"/>
                <a:gd name="connsiteX525" fmla="*/ 3017 w 10000"/>
                <a:gd name="connsiteY525" fmla="*/ 9716 h 10000"/>
                <a:gd name="connsiteX526" fmla="*/ 3040 w 10000"/>
                <a:gd name="connsiteY526" fmla="*/ 9743 h 10000"/>
                <a:gd name="connsiteX527" fmla="*/ 3073 w 10000"/>
                <a:gd name="connsiteY527" fmla="*/ 9764 h 10000"/>
                <a:gd name="connsiteX528" fmla="*/ 3106 w 10000"/>
                <a:gd name="connsiteY528" fmla="*/ 9784 h 10000"/>
                <a:gd name="connsiteX529" fmla="*/ 3128 w 10000"/>
                <a:gd name="connsiteY529" fmla="*/ 9797 h 10000"/>
                <a:gd name="connsiteX530" fmla="*/ 3171 w 10000"/>
                <a:gd name="connsiteY530" fmla="*/ 9818 h 10000"/>
                <a:gd name="connsiteX531" fmla="*/ 3204 w 10000"/>
                <a:gd name="connsiteY531" fmla="*/ 9838 h 10000"/>
                <a:gd name="connsiteX532" fmla="*/ 3248 w 10000"/>
                <a:gd name="connsiteY532" fmla="*/ 9845 h 10000"/>
                <a:gd name="connsiteX533" fmla="*/ 3282 w 10000"/>
                <a:gd name="connsiteY533" fmla="*/ 9865 h 10000"/>
                <a:gd name="connsiteX534" fmla="*/ 3315 w 10000"/>
                <a:gd name="connsiteY534" fmla="*/ 9865 h 10000"/>
                <a:gd name="connsiteX535" fmla="*/ 3326 w 10000"/>
                <a:gd name="connsiteY535" fmla="*/ 9872 h 10000"/>
                <a:gd name="connsiteX536" fmla="*/ 3338 w 10000"/>
                <a:gd name="connsiteY536" fmla="*/ 9872 h 10000"/>
                <a:gd name="connsiteX537" fmla="*/ 3359 w 10000"/>
                <a:gd name="connsiteY537" fmla="*/ 9872 h 10000"/>
                <a:gd name="connsiteX538" fmla="*/ 3371 w 10000"/>
                <a:gd name="connsiteY538" fmla="*/ 9872 h 10000"/>
                <a:gd name="connsiteX539" fmla="*/ 3382 w 10000"/>
                <a:gd name="connsiteY539" fmla="*/ 9872 h 10000"/>
                <a:gd name="connsiteX540" fmla="*/ 3404 w 10000"/>
                <a:gd name="connsiteY540" fmla="*/ 9872 h 10000"/>
                <a:gd name="connsiteX541" fmla="*/ 3415 w 10000"/>
                <a:gd name="connsiteY541" fmla="*/ 9872 h 10000"/>
                <a:gd name="connsiteX542" fmla="*/ 3448 w 10000"/>
                <a:gd name="connsiteY542" fmla="*/ 9892 h 10000"/>
                <a:gd name="connsiteX543" fmla="*/ 3469 w 10000"/>
                <a:gd name="connsiteY543" fmla="*/ 9899 h 10000"/>
                <a:gd name="connsiteX544" fmla="*/ 3502 w 10000"/>
                <a:gd name="connsiteY544" fmla="*/ 9905 h 10000"/>
                <a:gd name="connsiteX545" fmla="*/ 3536 w 10000"/>
                <a:gd name="connsiteY545" fmla="*/ 9905 h 10000"/>
                <a:gd name="connsiteX546" fmla="*/ 3580 w 10000"/>
                <a:gd name="connsiteY546" fmla="*/ 9905 h 10000"/>
                <a:gd name="connsiteX547" fmla="*/ 3613 w 10000"/>
                <a:gd name="connsiteY547" fmla="*/ 9919 h 10000"/>
                <a:gd name="connsiteX548" fmla="*/ 3657 w 10000"/>
                <a:gd name="connsiteY548" fmla="*/ 9926 h 10000"/>
                <a:gd name="connsiteX549" fmla="*/ 3669 w 10000"/>
                <a:gd name="connsiteY549" fmla="*/ 9946 h 10000"/>
                <a:gd name="connsiteX550" fmla="*/ 3746 w 10000"/>
                <a:gd name="connsiteY550" fmla="*/ 9953 h 10000"/>
                <a:gd name="connsiteX551" fmla="*/ 3801 w 10000"/>
                <a:gd name="connsiteY551" fmla="*/ 9966 h 10000"/>
                <a:gd name="connsiteX552" fmla="*/ 3878 w 10000"/>
                <a:gd name="connsiteY552" fmla="*/ 9973 h 10000"/>
                <a:gd name="connsiteX553" fmla="*/ 3934 w 10000"/>
                <a:gd name="connsiteY553" fmla="*/ 9973 h 10000"/>
                <a:gd name="connsiteX554" fmla="*/ 4012 w 10000"/>
                <a:gd name="connsiteY554" fmla="*/ 9980 h 10000"/>
                <a:gd name="connsiteX555" fmla="*/ 4089 w 10000"/>
                <a:gd name="connsiteY555" fmla="*/ 9993 h 10000"/>
                <a:gd name="connsiteX556" fmla="*/ 4144 w 10000"/>
                <a:gd name="connsiteY556" fmla="*/ 9993 h 10000"/>
                <a:gd name="connsiteX557" fmla="*/ 4221 w 10000"/>
                <a:gd name="connsiteY55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862 h 10000"/>
                <a:gd name="connsiteX453" fmla="*/ 730 w 10000"/>
                <a:gd name="connsiteY453" fmla="*/ 3916 h 10000"/>
                <a:gd name="connsiteX454" fmla="*/ 674 w 10000"/>
                <a:gd name="connsiteY454" fmla="*/ 3937 h 10000"/>
                <a:gd name="connsiteX455" fmla="*/ 620 w 10000"/>
                <a:gd name="connsiteY455" fmla="*/ 3957 h 10000"/>
                <a:gd name="connsiteX456" fmla="*/ 597 w 10000"/>
                <a:gd name="connsiteY456" fmla="*/ 3984 h 10000"/>
                <a:gd name="connsiteX457" fmla="*/ 563 w 10000"/>
                <a:gd name="connsiteY457" fmla="*/ 4018 h 10000"/>
                <a:gd name="connsiteX458" fmla="*/ 530 w 10000"/>
                <a:gd name="connsiteY458" fmla="*/ 4065 h 10000"/>
                <a:gd name="connsiteX459" fmla="*/ 553 w 10000"/>
                <a:gd name="connsiteY459" fmla="*/ 4092 h 10000"/>
                <a:gd name="connsiteX460" fmla="*/ 553 w 10000"/>
                <a:gd name="connsiteY460" fmla="*/ 4119 h 10000"/>
                <a:gd name="connsiteX461" fmla="*/ 563 w 10000"/>
                <a:gd name="connsiteY461" fmla="*/ 4146 h 10000"/>
                <a:gd name="connsiteX462" fmla="*/ 574 w 10000"/>
                <a:gd name="connsiteY462" fmla="*/ 4166 h 10000"/>
                <a:gd name="connsiteX463" fmla="*/ 2486 w 10000"/>
                <a:gd name="connsiteY463" fmla="*/ 6556 h 10000"/>
                <a:gd name="connsiteX464" fmla="*/ 2608 w 10000"/>
                <a:gd name="connsiteY464" fmla="*/ 6563 h 10000"/>
                <a:gd name="connsiteX465" fmla="*/ 2740 w 10000"/>
                <a:gd name="connsiteY465" fmla="*/ 6570 h 10000"/>
                <a:gd name="connsiteX466" fmla="*/ 2862 w 10000"/>
                <a:gd name="connsiteY466" fmla="*/ 6570 h 10000"/>
                <a:gd name="connsiteX467" fmla="*/ 2984 w 10000"/>
                <a:gd name="connsiteY467" fmla="*/ 6563 h 10000"/>
                <a:gd name="connsiteX468" fmla="*/ 2984 w 10000"/>
                <a:gd name="connsiteY468" fmla="*/ 6590 h 10000"/>
                <a:gd name="connsiteX469" fmla="*/ 2961 w 10000"/>
                <a:gd name="connsiteY469" fmla="*/ 6624 h 10000"/>
                <a:gd name="connsiteX470" fmla="*/ 2961 w 10000"/>
                <a:gd name="connsiteY470" fmla="*/ 6651 h 10000"/>
                <a:gd name="connsiteX471" fmla="*/ 2961 w 10000"/>
                <a:gd name="connsiteY471" fmla="*/ 6678 h 10000"/>
                <a:gd name="connsiteX472" fmla="*/ 2949 w 10000"/>
                <a:gd name="connsiteY472" fmla="*/ 6712 h 10000"/>
                <a:gd name="connsiteX473" fmla="*/ 2949 w 10000"/>
                <a:gd name="connsiteY473" fmla="*/ 6739 h 10000"/>
                <a:gd name="connsiteX474" fmla="*/ 2939 w 10000"/>
                <a:gd name="connsiteY474" fmla="*/ 6766 h 10000"/>
                <a:gd name="connsiteX475" fmla="*/ 2939 w 10000"/>
                <a:gd name="connsiteY475" fmla="*/ 6793 h 10000"/>
                <a:gd name="connsiteX476" fmla="*/ 2906 w 10000"/>
                <a:gd name="connsiteY476" fmla="*/ 6989 h 10000"/>
                <a:gd name="connsiteX477" fmla="*/ 2906 w 10000"/>
                <a:gd name="connsiteY477" fmla="*/ 7184 h 10000"/>
                <a:gd name="connsiteX478" fmla="*/ 2916 w 10000"/>
                <a:gd name="connsiteY478" fmla="*/ 7380 h 10000"/>
                <a:gd name="connsiteX479" fmla="*/ 2949 w 10000"/>
                <a:gd name="connsiteY479" fmla="*/ 7576 h 10000"/>
                <a:gd name="connsiteX480" fmla="*/ 2995 w 10000"/>
                <a:gd name="connsiteY480" fmla="*/ 7765 h 10000"/>
                <a:gd name="connsiteX481" fmla="*/ 3061 w 10000"/>
                <a:gd name="connsiteY481" fmla="*/ 7968 h 10000"/>
                <a:gd name="connsiteX482" fmla="*/ 3128 w 10000"/>
                <a:gd name="connsiteY482" fmla="*/ 8157 h 10000"/>
                <a:gd name="connsiteX483" fmla="*/ 3204 w 10000"/>
                <a:gd name="connsiteY483" fmla="*/ 8339 h 10000"/>
                <a:gd name="connsiteX484" fmla="*/ 3502 w 10000"/>
                <a:gd name="connsiteY484" fmla="*/ 8852 h 10000"/>
                <a:gd name="connsiteX485" fmla="*/ 3073 w 10000"/>
                <a:gd name="connsiteY485" fmla="*/ 8832 h 10000"/>
                <a:gd name="connsiteX486" fmla="*/ 2619 w 10000"/>
                <a:gd name="connsiteY486" fmla="*/ 8832 h 10000"/>
                <a:gd name="connsiteX487" fmla="*/ 2399 w 10000"/>
                <a:gd name="connsiteY487" fmla="*/ 8832 h 10000"/>
                <a:gd name="connsiteX488" fmla="*/ 2178 w 10000"/>
                <a:gd name="connsiteY488" fmla="*/ 8845 h 10000"/>
                <a:gd name="connsiteX489" fmla="*/ 1956 w 10000"/>
                <a:gd name="connsiteY489" fmla="*/ 8859 h 10000"/>
                <a:gd name="connsiteX490" fmla="*/ 1723 w 10000"/>
                <a:gd name="connsiteY490" fmla="*/ 8879 h 10000"/>
                <a:gd name="connsiteX491" fmla="*/ 1514 w 10000"/>
                <a:gd name="connsiteY491" fmla="*/ 8906 h 10000"/>
                <a:gd name="connsiteX492" fmla="*/ 1293 w 10000"/>
                <a:gd name="connsiteY492" fmla="*/ 8933 h 10000"/>
                <a:gd name="connsiteX493" fmla="*/ 1083 w 10000"/>
                <a:gd name="connsiteY493" fmla="*/ 8967 h 10000"/>
                <a:gd name="connsiteX494" fmla="*/ 873 w 10000"/>
                <a:gd name="connsiteY494" fmla="*/ 9014 h 10000"/>
                <a:gd name="connsiteX495" fmla="*/ 685 w 10000"/>
                <a:gd name="connsiteY495" fmla="*/ 9068 h 10000"/>
                <a:gd name="connsiteX496" fmla="*/ 486 w 10000"/>
                <a:gd name="connsiteY496" fmla="*/ 9136 h 10000"/>
                <a:gd name="connsiteX497" fmla="*/ 299 w 10000"/>
                <a:gd name="connsiteY497" fmla="*/ 9196 h 10000"/>
                <a:gd name="connsiteX498" fmla="*/ 122 w 10000"/>
                <a:gd name="connsiteY498" fmla="*/ 9278 h 10000"/>
                <a:gd name="connsiteX499" fmla="*/ 87 w 10000"/>
                <a:gd name="connsiteY499" fmla="*/ 9305 h 10000"/>
                <a:gd name="connsiteX500" fmla="*/ 66 w 10000"/>
                <a:gd name="connsiteY500" fmla="*/ 9332 h 10000"/>
                <a:gd name="connsiteX501" fmla="*/ 44 w 10000"/>
                <a:gd name="connsiteY501" fmla="*/ 9359 h 10000"/>
                <a:gd name="connsiteX502" fmla="*/ 22 w 10000"/>
                <a:gd name="connsiteY502" fmla="*/ 9392 h 10000"/>
                <a:gd name="connsiteX503" fmla="*/ 11 w 10000"/>
                <a:gd name="connsiteY503" fmla="*/ 9419 h 10000"/>
                <a:gd name="connsiteX504" fmla="*/ 0 w 10000"/>
                <a:gd name="connsiteY504" fmla="*/ 9446 h 10000"/>
                <a:gd name="connsiteX505" fmla="*/ 0 w 10000"/>
                <a:gd name="connsiteY505" fmla="*/ 9473 h 10000"/>
                <a:gd name="connsiteX506" fmla="*/ 0 w 10000"/>
                <a:gd name="connsiteY506" fmla="*/ 9500 h 10000"/>
                <a:gd name="connsiteX507" fmla="*/ 178 w 10000"/>
                <a:gd name="connsiteY507" fmla="*/ 9534 h 10000"/>
                <a:gd name="connsiteX508" fmla="*/ 355 w 10000"/>
                <a:gd name="connsiteY508" fmla="*/ 9554 h 10000"/>
                <a:gd name="connsiteX509" fmla="*/ 530 w 10000"/>
                <a:gd name="connsiteY509" fmla="*/ 9581 h 10000"/>
                <a:gd name="connsiteX510" fmla="*/ 718 w 10000"/>
                <a:gd name="connsiteY510" fmla="*/ 9588 h 10000"/>
                <a:gd name="connsiteX511" fmla="*/ 1083 w 10000"/>
                <a:gd name="connsiteY511" fmla="*/ 9602 h 10000"/>
                <a:gd name="connsiteX512" fmla="*/ 1459 w 10000"/>
                <a:gd name="connsiteY512" fmla="*/ 9588 h 10000"/>
                <a:gd name="connsiteX513" fmla="*/ 1834 w 10000"/>
                <a:gd name="connsiteY513" fmla="*/ 9575 h 10000"/>
                <a:gd name="connsiteX514" fmla="*/ 2210 w 10000"/>
                <a:gd name="connsiteY514" fmla="*/ 9561 h 10000"/>
                <a:gd name="connsiteX515" fmla="*/ 2575 w 10000"/>
                <a:gd name="connsiteY515" fmla="*/ 9554 h 10000"/>
                <a:gd name="connsiteX516" fmla="*/ 2949 w 10000"/>
                <a:gd name="connsiteY516" fmla="*/ 9561 h 10000"/>
                <a:gd name="connsiteX517" fmla="*/ 2949 w 10000"/>
                <a:gd name="connsiteY517" fmla="*/ 9581 h 10000"/>
                <a:gd name="connsiteX518" fmla="*/ 2961 w 10000"/>
                <a:gd name="connsiteY518" fmla="*/ 9602 h 10000"/>
                <a:gd name="connsiteX519" fmla="*/ 2961 w 10000"/>
                <a:gd name="connsiteY519" fmla="*/ 9615 h 10000"/>
                <a:gd name="connsiteX520" fmla="*/ 2961 w 10000"/>
                <a:gd name="connsiteY520" fmla="*/ 9635 h 10000"/>
                <a:gd name="connsiteX521" fmla="*/ 2984 w 10000"/>
                <a:gd name="connsiteY521" fmla="*/ 9662 h 10000"/>
                <a:gd name="connsiteX522" fmla="*/ 2995 w 10000"/>
                <a:gd name="connsiteY522" fmla="*/ 9683 h 10000"/>
                <a:gd name="connsiteX523" fmla="*/ 2995 w 10000"/>
                <a:gd name="connsiteY523" fmla="*/ 9696 h 10000"/>
                <a:gd name="connsiteX524" fmla="*/ 3017 w 10000"/>
                <a:gd name="connsiteY524" fmla="*/ 9716 h 10000"/>
                <a:gd name="connsiteX525" fmla="*/ 3040 w 10000"/>
                <a:gd name="connsiteY525" fmla="*/ 9743 h 10000"/>
                <a:gd name="connsiteX526" fmla="*/ 3073 w 10000"/>
                <a:gd name="connsiteY526" fmla="*/ 9764 h 10000"/>
                <a:gd name="connsiteX527" fmla="*/ 3106 w 10000"/>
                <a:gd name="connsiteY527" fmla="*/ 9784 h 10000"/>
                <a:gd name="connsiteX528" fmla="*/ 3128 w 10000"/>
                <a:gd name="connsiteY528" fmla="*/ 9797 h 10000"/>
                <a:gd name="connsiteX529" fmla="*/ 3171 w 10000"/>
                <a:gd name="connsiteY529" fmla="*/ 9818 h 10000"/>
                <a:gd name="connsiteX530" fmla="*/ 3204 w 10000"/>
                <a:gd name="connsiteY530" fmla="*/ 9838 h 10000"/>
                <a:gd name="connsiteX531" fmla="*/ 3248 w 10000"/>
                <a:gd name="connsiteY531" fmla="*/ 9845 h 10000"/>
                <a:gd name="connsiteX532" fmla="*/ 3282 w 10000"/>
                <a:gd name="connsiteY532" fmla="*/ 9865 h 10000"/>
                <a:gd name="connsiteX533" fmla="*/ 3315 w 10000"/>
                <a:gd name="connsiteY533" fmla="*/ 9865 h 10000"/>
                <a:gd name="connsiteX534" fmla="*/ 3326 w 10000"/>
                <a:gd name="connsiteY534" fmla="*/ 9872 h 10000"/>
                <a:gd name="connsiteX535" fmla="*/ 3338 w 10000"/>
                <a:gd name="connsiteY535" fmla="*/ 9872 h 10000"/>
                <a:gd name="connsiteX536" fmla="*/ 3359 w 10000"/>
                <a:gd name="connsiteY536" fmla="*/ 9872 h 10000"/>
                <a:gd name="connsiteX537" fmla="*/ 3371 w 10000"/>
                <a:gd name="connsiteY537" fmla="*/ 9872 h 10000"/>
                <a:gd name="connsiteX538" fmla="*/ 3382 w 10000"/>
                <a:gd name="connsiteY538" fmla="*/ 9872 h 10000"/>
                <a:gd name="connsiteX539" fmla="*/ 3404 w 10000"/>
                <a:gd name="connsiteY539" fmla="*/ 9872 h 10000"/>
                <a:gd name="connsiteX540" fmla="*/ 3415 w 10000"/>
                <a:gd name="connsiteY540" fmla="*/ 9872 h 10000"/>
                <a:gd name="connsiteX541" fmla="*/ 3448 w 10000"/>
                <a:gd name="connsiteY541" fmla="*/ 9892 h 10000"/>
                <a:gd name="connsiteX542" fmla="*/ 3469 w 10000"/>
                <a:gd name="connsiteY542" fmla="*/ 9899 h 10000"/>
                <a:gd name="connsiteX543" fmla="*/ 3502 w 10000"/>
                <a:gd name="connsiteY543" fmla="*/ 9905 h 10000"/>
                <a:gd name="connsiteX544" fmla="*/ 3536 w 10000"/>
                <a:gd name="connsiteY544" fmla="*/ 9905 h 10000"/>
                <a:gd name="connsiteX545" fmla="*/ 3580 w 10000"/>
                <a:gd name="connsiteY545" fmla="*/ 9905 h 10000"/>
                <a:gd name="connsiteX546" fmla="*/ 3613 w 10000"/>
                <a:gd name="connsiteY546" fmla="*/ 9919 h 10000"/>
                <a:gd name="connsiteX547" fmla="*/ 3657 w 10000"/>
                <a:gd name="connsiteY547" fmla="*/ 9926 h 10000"/>
                <a:gd name="connsiteX548" fmla="*/ 3669 w 10000"/>
                <a:gd name="connsiteY548" fmla="*/ 9946 h 10000"/>
                <a:gd name="connsiteX549" fmla="*/ 3746 w 10000"/>
                <a:gd name="connsiteY549" fmla="*/ 9953 h 10000"/>
                <a:gd name="connsiteX550" fmla="*/ 3801 w 10000"/>
                <a:gd name="connsiteY550" fmla="*/ 9966 h 10000"/>
                <a:gd name="connsiteX551" fmla="*/ 3878 w 10000"/>
                <a:gd name="connsiteY551" fmla="*/ 9973 h 10000"/>
                <a:gd name="connsiteX552" fmla="*/ 3934 w 10000"/>
                <a:gd name="connsiteY552" fmla="*/ 9973 h 10000"/>
                <a:gd name="connsiteX553" fmla="*/ 4012 w 10000"/>
                <a:gd name="connsiteY553" fmla="*/ 9980 h 10000"/>
                <a:gd name="connsiteX554" fmla="*/ 4089 w 10000"/>
                <a:gd name="connsiteY554" fmla="*/ 9993 h 10000"/>
                <a:gd name="connsiteX555" fmla="*/ 4144 w 10000"/>
                <a:gd name="connsiteY555" fmla="*/ 9993 h 10000"/>
                <a:gd name="connsiteX556" fmla="*/ 4221 w 10000"/>
                <a:gd name="connsiteY55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730 w 10000"/>
                <a:gd name="connsiteY452" fmla="*/ 3916 h 10000"/>
                <a:gd name="connsiteX453" fmla="*/ 674 w 10000"/>
                <a:gd name="connsiteY453" fmla="*/ 3937 h 10000"/>
                <a:gd name="connsiteX454" fmla="*/ 620 w 10000"/>
                <a:gd name="connsiteY454" fmla="*/ 3957 h 10000"/>
                <a:gd name="connsiteX455" fmla="*/ 597 w 10000"/>
                <a:gd name="connsiteY455" fmla="*/ 3984 h 10000"/>
                <a:gd name="connsiteX456" fmla="*/ 563 w 10000"/>
                <a:gd name="connsiteY456" fmla="*/ 4018 h 10000"/>
                <a:gd name="connsiteX457" fmla="*/ 530 w 10000"/>
                <a:gd name="connsiteY457" fmla="*/ 4065 h 10000"/>
                <a:gd name="connsiteX458" fmla="*/ 553 w 10000"/>
                <a:gd name="connsiteY458" fmla="*/ 4092 h 10000"/>
                <a:gd name="connsiteX459" fmla="*/ 553 w 10000"/>
                <a:gd name="connsiteY459" fmla="*/ 4119 h 10000"/>
                <a:gd name="connsiteX460" fmla="*/ 563 w 10000"/>
                <a:gd name="connsiteY460" fmla="*/ 4146 h 10000"/>
                <a:gd name="connsiteX461" fmla="*/ 574 w 10000"/>
                <a:gd name="connsiteY461" fmla="*/ 4166 h 10000"/>
                <a:gd name="connsiteX462" fmla="*/ 2486 w 10000"/>
                <a:gd name="connsiteY462" fmla="*/ 6556 h 10000"/>
                <a:gd name="connsiteX463" fmla="*/ 2608 w 10000"/>
                <a:gd name="connsiteY463" fmla="*/ 6563 h 10000"/>
                <a:gd name="connsiteX464" fmla="*/ 2740 w 10000"/>
                <a:gd name="connsiteY464" fmla="*/ 6570 h 10000"/>
                <a:gd name="connsiteX465" fmla="*/ 2862 w 10000"/>
                <a:gd name="connsiteY465" fmla="*/ 6570 h 10000"/>
                <a:gd name="connsiteX466" fmla="*/ 2984 w 10000"/>
                <a:gd name="connsiteY466" fmla="*/ 6563 h 10000"/>
                <a:gd name="connsiteX467" fmla="*/ 2984 w 10000"/>
                <a:gd name="connsiteY467" fmla="*/ 6590 h 10000"/>
                <a:gd name="connsiteX468" fmla="*/ 2961 w 10000"/>
                <a:gd name="connsiteY468" fmla="*/ 6624 h 10000"/>
                <a:gd name="connsiteX469" fmla="*/ 2961 w 10000"/>
                <a:gd name="connsiteY469" fmla="*/ 6651 h 10000"/>
                <a:gd name="connsiteX470" fmla="*/ 2961 w 10000"/>
                <a:gd name="connsiteY470" fmla="*/ 6678 h 10000"/>
                <a:gd name="connsiteX471" fmla="*/ 2949 w 10000"/>
                <a:gd name="connsiteY471" fmla="*/ 6712 h 10000"/>
                <a:gd name="connsiteX472" fmla="*/ 2949 w 10000"/>
                <a:gd name="connsiteY472" fmla="*/ 6739 h 10000"/>
                <a:gd name="connsiteX473" fmla="*/ 2939 w 10000"/>
                <a:gd name="connsiteY473" fmla="*/ 6766 h 10000"/>
                <a:gd name="connsiteX474" fmla="*/ 2939 w 10000"/>
                <a:gd name="connsiteY474" fmla="*/ 6793 h 10000"/>
                <a:gd name="connsiteX475" fmla="*/ 2906 w 10000"/>
                <a:gd name="connsiteY475" fmla="*/ 6989 h 10000"/>
                <a:gd name="connsiteX476" fmla="*/ 2906 w 10000"/>
                <a:gd name="connsiteY476" fmla="*/ 7184 h 10000"/>
                <a:gd name="connsiteX477" fmla="*/ 2916 w 10000"/>
                <a:gd name="connsiteY477" fmla="*/ 7380 h 10000"/>
                <a:gd name="connsiteX478" fmla="*/ 2949 w 10000"/>
                <a:gd name="connsiteY478" fmla="*/ 7576 h 10000"/>
                <a:gd name="connsiteX479" fmla="*/ 2995 w 10000"/>
                <a:gd name="connsiteY479" fmla="*/ 7765 h 10000"/>
                <a:gd name="connsiteX480" fmla="*/ 3061 w 10000"/>
                <a:gd name="connsiteY480" fmla="*/ 7968 h 10000"/>
                <a:gd name="connsiteX481" fmla="*/ 3128 w 10000"/>
                <a:gd name="connsiteY481" fmla="*/ 8157 h 10000"/>
                <a:gd name="connsiteX482" fmla="*/ 3204 w 10000"/>
                <a:gd name="connsiteY482" fmla="*/ 8339 h 10000"/>
                <a:gd name="connsiteX483" fmla="*/ 3502 w 10000"/>
                <a:gd name="connsiteY483" fmla="*/ 8852 h 10000"/>
                <a:gd name="connsiteX484" fmla="*/ 3073 w 10000"/>
                <a:gd name="connsiteY484" fmla="*/ 8832 h 10000"/>
                <a:gd name="connsiteX485" fmla="*/ 2619 w 10000"/>
                <a:gd name="connsiteY485" fmla="*/ 8832 h 10000"/>
                <a:gd name="connsiteX486" fmla="*/ 2399 w 10000"/>
                <a:gd name="connsiteY486" fmla="*/ 8832 h 10000"/>
                <a:gd name="connsiteX487" fmla="*/ 2178 w 10000"/>
                <a:gd name="connsiteY487" fmla="*/ 8845 h 10000"/>
                <a:gd name="connsiteX488" fmla="*/ 1956 w 10000"/>
                <a:gd name="connsiteY488" fmla="*/ 8859 h 10000"/>
                <a:gd name="connsiteX489" fmla="*/ 1723 w 10000"/>
                <a:gd name="connsiteY489" fmla="*/ 8879 h 10000"/>
                <a:gd name="connsiteX490" fmla="*/ 1514 w 10000"/>
                <a:gd name="connsiteY490" fmla="*/ 8906 h 10000"/>
                <a:gd name="connsiteX491" fmla="*/ 1293 w 10000"/>
                <a:gd name="connsiteY491" fmla="*/ 8933 h 10000"/>
                <a:gd name="connsiteX492" fmla="*/ 1083 w 10000"/>
                <a:gd name="connsiteY492" fmla="*/ 8967 h 10000"/>
                <a:gd name="connsiteX493" fmla="*/ 873 w 10000"/>
                <a:gd name="connsiteY493" fmla="*/ 9014 h 10000"/>
                <a:gd name="connsiteX494" fmla="*/ 685 w 10000"/>
                <a:gd name="connsiteY494" fmla="*/ 9068 h 10000"/>
                <a:gd name="connsiteX495" fmla="*/ 486 w 10000"/>
                <a:gd name="connsiteY495" fmla="*/ 9136 h 10000"/>
                <a:gd name="connsiteX496" fmla="*/ 299 w 10000"/>
                <a:gd name="connsiteY496" fmla="*/ 9196 h 10000"/>
                <a:gd name="connsiteX497" fmla="*/ 122 w 10000"/>
                <a:gd name="connsiteY497" fmla="*/ 9278 h 10000"/>
                <a:gd name="connsiteX498" fmla="*/ 87 w 10000"/>
                <a:gd name="connsiteY498" fmla="*/ 9305 h 10000"/>
                <a:gd name="connsiteX499" fmla="*/ 66 w 10000"/>
                <a:gd name="connsiteY499" fmla="*/ 9332 h 10000"/>
                <a:gd name="connsiteX500" fmla="*/ 44 w 10000"/>
                <a:gd name="connsiteY500" fmla="*/ 9359 h 10000"/>
                <a:gd name="connsiteX501" fmla="*/ 22 w 10000"/>
                <a:gd name="connsiteY501" fmla="*/ 9392 h 10000"/>
                <a:gd name="connsiteX502" fmla="*/ 11 w 10000"/>
                <a:gd name="connsiteY502" fmla="*/ 9419 h 10000"/>
                <a:gd name="connsiteX503" fmla="*/ 0 w 10000"/>
                <a:gd name="connsiteY503" fmla="*/ 9446 h 10000"/>
                <a:gd name="connsiteX504" fmla="*/ 0 w 10000"/>
                <a:gd name="connsiteY504" fmla="*/ 9473 h 10000"/>
                <a:gd name="connsiteX505" fmla="*/ 0 w 10000"/>
                <a:gd name="connsiteY505" fmla="*/ 9500 h 10000"/>
                <a:gd name="connsiteX506" fmla="*/ 178 w 10000"/>
                <a:gd name="connsiteY506" fmla="*/ 9534 h 10000"/>
                <a:gd name="connsiteX507" fmla="*/ 355 w 10000"/>
                <a:gd name="connsiteY507" fmla="*/ 9554 h 10000"/>
                <a:gd name="connsiteX508" fmla="*/ 530 w 10000"/>
                <a:gd name="connsiteY508" fmla="*/ 9581 h 10000"/>
                <a:gd name="connsiteX509" fmla="*/ 718 w 10000"/>
                <a:gd name="connsiteY509" fmla="*/ 9588 h 10000"/>
                <a:gd name="connsiteX510" fmla="*/ 1083 w 10000"/>
                <a:gd name="connsiteY510" fmla="*/ 9602 h 10000"/>
                <a:gd name="connsiteX511" fmla="*/ 1459 w 10000"/>
                <a:gd name="connsiteY511" fmla="*/ 9588 h 10000"/>
                <a:gd name="connsiteX512" fmla="*/ 1834 w 10000"/>
                <a:gd name="connsiteY512" fmla="*/ 9575 h 10000"/>
                <a:gd name="connsiteX513" fmla="*/ 2210 w 10000"/>
                <a:gd name="connsiteY513" fmla="*/ 9561 h 10000"/>
                <a:gd name="connsiteX514" fmla="*/ 2575 w 10000"/>
                <a:gd name="connsiteY514" fmla="*/ 9554 h 10000"/>
                <a:gd name="connsiteX515" fmla="*/ 2949 w 10000"/>
                <a:gd name="connsiteY515" fmla="*/ 9561 h 10000"/>
                <a:gd name="connsiteX516" fmla="*/ 2949 w 10000"/>
                <a:gd name="connsiteY516" fmla="*/ 9581 h 10000"/>
                <a:gd name="connsiteX517" fmla="*/ 2961 w 10000"/>
                <a:gd name="connsiteY517" fmla="*/ 9602 h 10000"/>
                <a:gd name="connsiteX518" fmla="*/ 2961 w 10000"/>
                <a:gd name="connsiteY518" fmla="*/ 9615 h 10000"/>
                <a:gd name="connsiteX519" fmla="*/ 2961 w 10000"/>
                <a:gd name="connsiteY519" fmla="*/ 9635 h 10000"/>
                <a:gd name="connsiteX520" fmla="*/ 2984 w 10000"/>
                <a:gd name="connsiteY520" fmla="*/ 9662 h 10000"/>
                <a:gd name="connsiteX521" fmla="*/ 2995 w 10000"/>
                <a:gd name="connsiteY521" fmla="*/ 9683 h 10000"/>
                <a:gd name="connsiteX522" fmla="*/ 2995 w 10000"/>
                <a:gd name="connsiteY522" fmla="*/ 9696 h 10000"/>
                <a:gd name="connsiteX523" fmla="*/ 3017 w 10000"/>
                <a:gd name="connsiteY523" fmla="*/ 9716 h 10000"/>
                <a:gd name="connsiteX524" fmla="*/ 3040 w 10000"/>
                <a:gd name="connsiteY524" fmla="*/ 9743 h 10000"/>
                <a:gd name="connsiteX525" fmla="*/ 3073 w 10000"/>
                <a:gd name="connsiteY525" fmla="*/ 9764 h 10000"/>
                <a:gd name="connsiteX526" fmla="*/ 3106 w 10000"/>
                <a:gd name="connsiteY526" fmla="*/ 9784 h 10000"/>
                <a:gd name="connsiteX527" fmla="*/ 3128 w 10000"/>
                <a:gd name="connsiteY527" fmla="*/ 9797 h 10000"/>
                <a:gd name="connsiteX528" fmla="*/ 3171 w 10000"/>
                <a:gd name="connsiteY528" fmla="*/ 9818 h 10000"/>
                <a:gd name="connsiteX529" fmla="*/ 3204 w 10000"/>
                <a:gd name="connsiteY529" fmla="*/ 9838 h 10000"/>
                <a:gd name="connsiteX530" fmla="*/ 3248 w 10000"/>
                <a:gd name="connsiteY530" fmla="*/ 9845 h 10000"/>
                <a:gd name="connsiteX531" fmla="*/ 3282 w 10000"/>
                <a:gd name="connsiteY531" fmla="*/ 9865 h 10000"/>
                <a:gd name="connsiteX532" fmla="*/ 3315 w 10000"/>
                <a:gd name="connsiteY532" fmla="*/ 9865 h 10000"/>
                <a:gd name="connsiteX533" fmla="*/ 3326 w 10000"/>
                <a:gd name="connsiteY533" fmla="*/ 9872 h 10000"/>
                <a:gd name="connsiteX534" fmla="*/ 3338 w 10000"/>
                <a:gd name="connsiteY534" fmla="*/ 9872 h 10000"/>
                <a:gd name="connsiteX535" fmla="*/ 3359 w 10000"/>
                <a:gd name="connsiteY535" fmla="*/ 9872 h 10000"/>
                <a:gd name="connsiteX536" fmla="*/ 3371 w 10000"/>
                <a:gd name="connsiteY536" fmla="*/ 9872 h 10000"/>
                <a:gd name="connsiteX537" fmla="*/ 3382 w 10000"/>
                <a:gd name="connsiteY537" fmla="*/ 9872 h 10000"/>
                <a:gd name="connsiteX538" fmla="*/ 3404 w 10000"/>
                <a:gd name="connsiteY538" fmla="*/ 9872 h 10000"/>
                <a:gd name="connsiteX539" fmla="*/ 3415 w 10000"/>
                <a:gd name="connsiteY539" fmla="*/ 9872 h 10000"/>
                <a:gd name="connsiteX540" fmla="*/ 3448 w 10000"/>
                <a:gd name="connsiteY540" fmla="*/ 9892 h 10000"/>
                <a:gd name="connsiteX541" fmla="*/ 3469 w 10000"/>
                <a:gd name="connsiteY541" fmla="*/ 9899 h 10000"/>
                <a:gd name="connsiteX542" fmla="*/ 3502 w 10000"/>
                <a:gd name="connsiteY542" fmla="*/ 9905 h 10000"/>
                <a:gd name="connsiteX543" fmla="*/ 3536 w 10000"/>
                <a:gd name="connsiteY543" fmla="*/ 9905 h 10000"/>
                <a:gd name="connsiteX544" fmla="*/ 3580 w 10000"/>
                <a:gd name="connsiteY544" fmla="*/ 9905 h 10000"/>
                <a:gd name="connsiteX545" fmla="*/ 3613 w 10000"/>
                <a:gd name="connsiteY545" fmla="*/ 9919 h 10000"/>
                <a:gd name="connsiteX546" fmla="*/ 3657 w 10000"/>
                <a:gd name="connsiteY546" fmla="*/ 9926 h 10000"/>
                <a:gd name="connsiteX547" fmla="*/ 3669 w 10000"/>
                <a:gd name="connsiteY547" fmla="*/ 9946 h 10000"/>
                <a:gd name="connsiteX548" fmla="*/ 3746 w 10000"/>
                <a:gd name="connsiteY548" fmla="*/ 9953 h 10000"/>
                <a:gd name="connsiteX549" fmla="*/ 3801 w 10000"/>
                <a:gd name="connsiteY549" fmla="*/ 9966 h 10000"/>
                <a:gd name="connsiteX550" fmla="*/ 3878 w 10000"/>
                <a:gd name="connsiteY550" fmla="*/ 9973 h 10000"/>
                <a:gd name="connsiteX551" fmla="*/ 3934 w 10000"/>
                <a:gd name="connsiteY551" fmla="*/ 9973 h 10000"/>
                <a:gd name="connsiteX552" fmla="*/ 4012 w 10000"/>
                <a:gd name="connsiteY552" fmla="*/ 9980 h 10000"/>
                <a:gd name="connsiteX553" fmla="*/ 4089 w 10000"/>
                <a:gd name="connsiteY553" fmla="*/ 9993 h 10000"/>
                <a:gd name="connsiteX554" fmla="*/ 4144 w 10000"/>
                <a:gd name="connsiteY554" fmla="*/ 9993 h 10000"/>
                <a:gd name="connsiteX555" fmla="*/ 4221 w 10000"/>
                <a:gd name="connsiteY55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30 w 10000"/>
                <a:gd name="connsiteY456" fmla="*/ 4065 h 10000"/>
                <a:gd name="connsiteX457" fmla="*/ 553 w 10000"/>
                <a:gd name="connsiteY457" fmla="*/ 4092 h 10000"/>
                <a:gd name="connsiteX458" fmla="*/ 553 w 10000"/>
                <a:gd name="connsiteY458" fmla="*/ 4119 h 10000"/>
                <a:gd name="connsiteX459" fmla="*/ 563 w 10000"/>
                <a:gd name="connsiteY459" fmla="*/ 4146 h 10000"/>
                <a:gd name="connsiteX460" fmla="*/ 574 w 10000"/>
                <a:gd name="connsiteY460" fmla="*/ 4166 h 10000"/>
                <a:gd name="connsiteX461" fmla="*/ 2486 w 10000"/>
                <a:gd name="connsiteY461" fmla="*/ 6556 h 10000"/>
                <a:gd name="connsiteX462" fmla="*/ 2608 w 10000"/>
                <a:gd name="connsiteY462" fmla="*/ 6563 h 10000"/>
                <a:gd name="connsiteX463" fmla="*/ 2740 w 10000"/>
                <a:gd name="connsiteY463" fmla="*/ 6570 h 10000"/>
                <a:gd name="connsiteX464" fmla="*/ 2862 w 10000"/>
                <a:gd name="connsiteY464" fmla="*/ 6570 h 10000"/>
                <a:gd name="connsiteX465" fmla="*/ 2984 w 10000"/>
                <a:gd name="connsiteY465" fmla="*/ 6563 h 10000"/>
                <a:gd name="connsiteX466" fmla="*/ 2984 w 10000"/>
                <a:gd name="connsiteY466" fmla="*/ 6590 h 10000"/>
                <a:gd name="connsiteX467" fmla="*/ 2961 w 10000"/>
                <a:gd name="connsiteY467" fmla="*/ 6624 h 10000"/>
                <a:gd name="connsiteX468" fmla="*/ 2961 w 10000"/>
                <a:gd name="connsiteY468" fmla="*/ 6651 h 10000"/>
                <a:gd name="connsiteX469" fmla="*/ 2961 w 10000"/>
                <a:gd name="connsiteY469" fmla="*/ 6678 h 10000"/>
                <a:gd name="connsiteX470" fmla="*/ 2949 w 10000"/>
                <a:gd name="connsiteY470" fmla="*/ 6712 h 10000"/>
                <a:gd name="connsiteX471" fmla="*/ 2949 w 10000"/>
                <a:gd name="connsiteY471" fmla="*/ 6739 h 10000"/>
                <a:gd name="connsiteX472" fmla="*/ 2939 w 10000"/>
                <a:gd name="connsiteY472" fmla="*/ 6766 h 10000"/>
                <a:gd name="connsiteX473" fmla="*/ 2939 w 10000"/>
                <a:gd name="connsiteY473" fmla="*/ 6793 h 10000"/>
                <a:gd name="connsiteX474" fmla="*/ 2906 w 10000"/>
                <a:gd name="connsiteY474" fmla="*/ 6989 h 10000"/>
                <a:gd name="connsiteX475" fmla="*/ 2906 w 10000"/>
                <a:gd name="connsiteY475" fmla="*/ 7184 h 10000"/>
                <a:gd name="connsiteX476" fmla="*/ 2916 w 10000"/>
                <a:gd name="connsiteY476" fmla="*/ 7380 h 10000"/>
                <a:gd name="connsiteX477" fmla="*/ 2949 w 10000"/>
                <a:gd name="connsiteY477" fmla="*/ 7576 h 10000"/>
                <a:gd name="connsiteX478" fmla="*/ 2995 w 10000"/>
                <a:gd name="connsiteY478" fmla="*/ 7765 h 10000"/>
                <a:gd name="connsiteX479" fmla="*/ 3061 w 10000"/>
                <a:gd name="connsiteY479" fmla="*/ 7968 h 10000"/>
                <a:gd name="connsiteX480" fmla="*/ 3128 w 10000"/>
                <a:gd name="connsiteY480" fmla="*/ 8157 h 10000"/>
                <a:gd name="connsiteX481" fmla="*/ 3204 w 10000"/>
                <a:gd name="connsiteY481" fmla="*/ 8339 h 10000"/>
                <a:gd name="connsiteX482" fmla="*/ 3502 w 10000"/>
                <a:gd name="connsiteY482" fmla="*/ 8852 h 10000"/>
                <a:gd name="connsiteX483" fmla="*/ 3073 w 10000"/>
                <a:gd name="connsiteY483" fmla="*/ 8832 h 10000"/>
                <a:gd name="connsiteX484" fmla="*/ 2619 w 10000"/>
                <a:gd name="connsiteY484" fmla="*/ 8832 h 10000"/>
                <a:gd name="connsiteX485" fmla="*/ 2399 w 10000"/>
                <a:gd name="connsiteY485" fmla="*/ 8832 h 10000"/>
                <a:gd name="connsiteX486" fmla="*/ 2178 w 10000"/>
                <a:gd name="connsiteY486" fmla="*/ 8845 h 10000"/>
                <a:gd name="connsiteX487" fmla="*/ 1956 w 10000"/>
                <a:gd name="connsiteY487" fmla="*/ 8859 h 10000"/>
                <a:gd name="connsiteX488" fmla="*/ 1723 w 10000"/>
                <a:gd name="connsiteY488" fmla="*/ 8879 h 10000"/>
                <a:gd name="connsiteX489" fmla="*/ 1514 w 10000"/>
                <a:gd name="connsiteY489" fmla="*/ 8906 h 10000"/>
                <a:gd name="connsiteX490" fmla="*/ 1293 w 10000"/>
                <a:gd name="connsiteY490" fmla="*/ 8933 h 10000"/>
                <a:gd name="connsiteX491" fmla="*/ 1083 w 10000"/>
                <a:gd name="connsiteY491" fmla="*/ 8967 h 10000"/>
                <a:gd name="connsiteX492" fmla="*/ 873 w 10000"/>
                <a:gd name="connsiteY492" fmla="*/ 9014 h 10000"/>
                <a:gd name="connsiteX493" fmla="*/ 685 w 10000"/>
                <a:gd name="connsiteY493" fmla="*/ 9068 h 10000"/>
                <a:gd name="connsiteX494" fmla="*/ 486 w 10000"/>
                <a:gd name="connsiteY494" fmla="*/ 9136 h 10000"/>
                <a:gd name="connsiteX495" fmla="*/ 299 w 10000"/>
                <a:gd name="connsiteY495" fmla="*/ 9196 h 10000"/>
                <a:gd name="connsiteX496" fmla="*/ 122 w 10000"/>
                <a:gd name="connsiteY496" fmla="*/ 9278 h 10000"/>
                <a:gd name="connsiteX497" fmla="*/ 87 w 10000"/>
                <a:gd name="connsiteY497" fmla="*/ 9305 h 10000"/>
                <a:gd name="connsiteX498" fmla="*/ 66 w 10000"/>
                <a:gd name="connsiteY498" fmla="*/ 9332 h 10000"/>
                <a:gd name="connsiteX499" fmla="*/ 44 w 10000"/>
                <a:gd name="connsiteY499" fmla="*/ 9359 h 10000"/>
                <a:gd name="connsiteX500" fmla="*/ 22 w 10000"/>
                <a:gd name="connsiteY500" fmla="*/ 9392 h 10000"/>
                <a:gd name="connsiteX501" fmla="*/ 11 w 10000"/>
                <a:gd name="connsiteY501" fmla="*/ 9419 h 10000"/>
                <a:gd name="connsiteX502" fmla="*/ 0 w 10000"/>
                <a:gd name="connsiteY502" fmla="*/ 9446 h 10000"/>
                <a:gd name="connsiteX503" fmla="*/ 0 w 10000"/>
                <a:gd name="connsiteY503" fmla="*/ 9473 h 10000"/>
                <a:gd name="connsiteX504" fmla="*/ 0 w 10000"/>
                <a:gd name="connsiteY504" fmla="*/ 9500 h 10000"/>
                <a:gd name="connsiteX505" fmla="*/ 178 w 10000"/>
                <a:gd name="connsiteY505" fmla="*/ 9534 h 10000"/>
                <a:gd name="connsiteX506" fmla="*/ 355 w 10000"/>
                <a:gd name="connsiteY506" fmla="*/ 9554 h 10000"/>
                <a:gd name="connsiteX507" fmla="*/ 530 w 10000"/>
                <a:gd name="connsiteY507" fmla="*/ 9581 h 10000"/>
                <a:gd name="connsiteX508" fmla="*/ 718 w 10000"/>
                <a:gd name="connsiteY508" fmla="*/ 9588 h 10000"/>
                <a:gd name="connsiteX509" fmla="*/ 1083 w 10000"/>
                <a:gd name="connsiteY509" fmla="*/ 9602 h 10000"/>
                <a:gd name="connsiteX510" fmla="*/ 1459 w 10000"/>
                <a:gd name="connsiteY510" fmla="*/ 9588 h 10000"/>
                <a:gd name="connsiteX511" fmla="*/ 1834 w 10000"/>
                <a:gd name="connsiteY511" fmla="*/ 9575 h 10000"/>
                <a:gd name="connsiteX512" fmla="*/ 2210 w 10000"/>
                <a:gd name="connsiteY512" fmla="*/ 9561 h 10000"/>
                <a:gd name="connsiteX513" fmla="*/ 2575 w 10000"/>
                <a:gd name="connsiteY513" fmla="*/ 9554 h 10000"/>
                <a:gd name="connsiteX514" fmla="*/ 2949 w 10000"/>
                <a:gd name="connsiteY514" fmla="*/ 9561 h 10000"/>
                <a:gd name="connsiteX515" fmla="*/ 2949 w 10000"/>
                <a:gd name="connsiteY515" fmla="*/ 9581 h 10000"/>
                <a:gd name="connsiteX516" fmla="*/ 2961 w 10000"/>
                <a:gd name="connsiteY516" fmla="*/ 9602 h 10000"/>
                <a:gd name="connsiteX517" fmla="*/ 2961 w 10000"/>
                <a:gd name="connsiteY517" fmla="*/ 9615 h 10000"/>
                <a:gd name="connsiteX518" fmla="*/ 2961 w 10000"/>
                <a:gd name="connsiteY518" fmla="*/ 9635 h 10000"/>
                <a:gd name="connsiteX519" fmla="*/ 2984 w 10000"/>
                <a:gd name="connsiteY519" fmla="*/ 9662 h 10000"/>
                <a:gd name="connsiteX520" fmla="*/ 2995 w 10000"/>
                <a:gd name="connsiteY520" fmla="*/ 9683 h 10000"/>
                <a:gd name="connsiteX521" fmla="*/ 2995 w 10000"/>
                <a:gd name="connsiteY521" fmla="*/ 9696 h 10000"/>
                <a:gd name="connsiteX522" fmla="*/ 3017 w 10000"/>
                <a:gd name="connsiteY522" fmla="*/ 9716 h 10000"/>
                <a:gd name="connsiteX523" fmla="*/ 3040 w 10000"/>
                <a:gd name="connsiteY523" fmla="*/ 9743 h 10000"/>
                <a:gd name="connsiteX524" fmla="*/ 3073 w 10000"/>
                <a:gd name="connsiteY524" fmla="*/ 9764 h 10000"/>
                <a:gd name="connsiteX525" fmla="*/ 3106 w 10000"/>
                <a:gd name="connsiteY525" fmla="*/ 9784 h 10000"/>
                <a:gd name="connsiteX526" fmla="*/ 3128 w 10000"/>
                <a:gd name="connsiteY526" fmla="*/ 9797 h 10000"/>
                <a:gd name="connsiteX527" fmla="*/ 3171 w 10000"/>
                <a:gd name="connsiteY527" fmla="*/ 9818 h 10000"/>
                <a:gd name="connsiteX528" fmla="*/ 3204 w 10000"/>
                <a:gd name="connsiteY528" fmla="*/ 9838 h 10000"/>
                <a:gd name="connsiteX529" fmla="*/ 3248 w 10000"/>
                <a:gd name="connsiteY529" fmla="*/ 9845 h 10000"/>
                <a:gd name="connsiteX530" fmla="*/ 3282 w 10000"/>
                <a:gd name="connsiteY530" fmla="*/ 9865 h 10000"/>
                <a:gd name="connsiteX531" fmla="*/ 3315 w 10000"/>
                <a:gd name="connsiteY531" fmla="*/ 9865 h 10000"/>
                <a:gd name="connsiteX532" fmla="*/ 3326 w 10000"/>
                <a:gd name="connsiteY532" fmla="*/ 9872 h 10000"/>
                <a:gd name="connsiteX533" fmla="*/ 3338 w 10000"/>
                <a:gd name="connsiteY533" fmla="*/ 9872 h 10000"/>
                <a:gd name="connsiteX534" fmla="*/ 3359 w 10000"/>
                <a:gd name="connsiteY534" fmla="*/ 9872 h 10000"/>
                <a:gd name="connsiteX535" fmla="*/ 3371 w 10000"/>
                <a:gd name="connsiteY535" fmla="*/ 9872 h 10000"/>
                <a:gd name="connsiteX536" fmla="*/ 3382 w 10000"/>
                <a:gd name="connsiteY536" fmla="*/ 9872 h 10000"/>
                <a:gd name="connsiteX537" fmla="*/ 3404 w 10000"/>
                <a:gd name="connsiteY537" fmla="*/ 9872 h 10000"/>
                <a:gd name="connsiteX538" fmla="*/ 3415 w 10000"/>
                <a:gd name="connsiteY538" fmla="*/ 9872 h 10000"/>
                <a:gd name="connsiteX539" fmla="*/ 3448 w 10000"/>
                <a:gd name="connsiteY539" fmla="*/ 9892 h 10000"/>
                <a:gd name="connsiteX540" fmla="*/ 3469 w 10000"/>
                <a:gd name="connsiteY540" fmla="*/ 9899 h 10000"/>
                <a:gd name="connsiteX541" fmla="*/ 3502 w 10000"/>
                <a:gd name="connsiteY541" fmla="*/ 9905 h 10000"/>
                <a:gd name="connsiteX542" fmla="*/ 3536 w 10000"/>
                <a:gd name="connsiteY542" fmla="*/ 9905 h 10000"/>
                <a:gd name="connsiteX543" fmla="*/ 3580 w 10000"/>
                <a:gd name="connsiteY543" fmla="*/ 9905 h 10000"/>
                <a:gd name="connsiteX544" fmla="*/ 3613 w 10000"/>
                <a:gd name="connsiteY544" fmla="*/ 9919 h 10000"/>
                <a:gd name="connsiteX545" fmla="*/ 3657 w 10000"/>
                <a:gd name="connsiteY545" fmla="*/ 9926 h 10000"/>
                <a:gd name="connsiteX546" fmla="*/ 3669 w 10000"/>
                <a:gd name="connsiteY546" fmla="*/ 9946 h 10000"/>
                <a:gd name="connsiteX547" fmla="*/ 3746 w 10000"/>
                <a:gd name="connsiteY547" fmla="*/ 9953 h 10000"/>
                <a:gd name="connsiteX548" fmla="*/ 3801 w 10000"/>
                <a:gd name="connsiteY548" fmla="*/ 9966 h 10000"/>
                <a:gd name="connsiteX549" fmla="*/ 3878 w 10000"/>
                <a:gd name="connsiteY549" fmla="*/ 9973 h 10000"/>
                <a:gd name="connsiteX550" fmla="*/ 3934 w 10000"/>
                <a:gd name="connsiteY550" fmla="*/ 9973 h 10000"/>
                <a:gd name="connsiteX551" fmla="*/ 4012 w 10000"/>
                <a:gd name="connsiteY551" fmla="*/ 9980 h 10000"/>
                <a:gd name="connsiteX552" fmla="*/ 4089 w 10000"/>
                <a:gd name="connsiteY552" fmla="*/ 9993 h 10000"/>
                <a:gd name="connsiteX553" fmla="*/ 4144 w 10000"/>
                <a:gd name="connsiteY553" fmla="*/ 9993 h 10000"/>
                <a:gd name="connsiteX554" fmla="*/ 4221 w 10000"/>
                <a:gd name="connsiteY55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30 w 10000"/>
                <a:gd name="connsiteY456" fmla="*/ 4065 h 10000"/>
                <a:gd name="connsiteX457" fmla="*/ 553 w 10000"/>
                <a:gd name="connsiteY457" fmla="*/ 4119 h 10000"/>
                <a:gd name="connsiteX458" fmla="*/ 563 w 10000"/>
                <a:gd name="connsiteY458" fmla="*/ 4146 h 10000"/>
                <a:gd name="connsiteX459" fmla="*/ 574 w 10000"/>
                <a:gd name="connsiteY459" fmla="*/ 4166 h 10000"/>
                <a:gd name="connsiteX460" fmla="*/ 2486 w 10000"/>
                <a:gd name="connsiteY460" fmla="*/ 6556 h 10000"/>
                <a:gd name="connsiteX461" fmla="*/ 2608 w 10000"/>
                <a:gd name="connsiteY461" fmla="*/ 6563 h 10000"/>
                <a:gd name="connsiteX462" fmla="*/ 2740 w 10000"/>
                <a:gd name="connsiteY462" fmla="*/ 6570 h 10000"/>
                <a:gd name="connsiteX463" fmla="*/ 2862 w 10000"/>
                <a:gd name="connsiteY463" fmla="*/ 6570 h 10000"/>
                <a:gd name="connsiteX464" fmla="*/ 2984 w 10000"/>
                <a:gd name="connsiteY464" fmla="*/ 6563 h 10000"/>
                <a:gd name="connsiteX465" fmla="*/ 2984 w 10000"/>
                <a:gd name="connsiteY465" fmla="*/ 6590 h 10000"/>
                <a:gd name="connsiteX466" fmla="*/ 2961 w 10000"/>
                <a:gd name="connsiteY466" fmla="*/ 6624 h 10000"/>
                <a:gd name="connsiteX467" fmla="*/ 2961 w 10000"/>
                <a:gd name="connsiteY467" fmla="*/ 6651 h 10000"/>
                <a:gd name="connsiteX468" fmla="*/ 2961 w 10000"/>
                <a:gd name="connsiteY468" fmla="*/ 6678 h 10000"/>
                <a:gd name="connsiteX469" fmla="*/ 2949 w 10000"/>
                <a:gd name="connsiteY469" fmla="*/ 6712 h 10000"/>
                <a:gd name="connsiteX470" fmla="*/ 2949 w 10000"/>
                <a:gd name="connsiteY470" fmla="*/ 6739 h 10000"/>
                <a:gd name="connsiteX471" fmla="*/ 2939 w 10000"/>
                <a:gd name="connsiteY471" fmla="*/ 6766 h 10000"/>
                <a:gd name="connsiteX472" fmla="*/ 2939 w 10000"/>
                <a:gd name="connsiteY472" fmla="*/ 6793 h 10000"/>
                <a:gd name="connsiteX473" fmla="*/ 2906 w 10000"/>
                <a:gd name="connsiteY473" fmla="*/ 6989 h 10000"/>
                <a:gd name="connsiteX474" fmla="*/ 2906 w 10000"/>
                <a:gd name="connsiteY474" fmla="*/ 7184 h 10000"/>
                <a:gd name="connsiteX475" fmla="*/ 2916 w 10000"/>
                <a:gd name="connsiteY475" fmla="*/ 7380 h 10000"/>
                <a:gd name="connsiteX476" fmla="*/ 2949 w 10000"/>
                <a:gd name="connsiteY476" fmla="*/ 7576 h 10000"/>
                <a:gd name="connsiteX477" fmla="*/ 2995 w 10000"/>
                <a:gd name="connsiteY477" fmla="*/ 7765 h 10000"/>
                <a:gd name="connsiteX478" fmla="*/ 3061 w 10000"/>
                <a:gd name="connsiteY478" fmla="*/ 7968 h 10000"/>
                <a:gd name="connsiteX479" fmla="*/ 3128 w 10000"/>
                <a:gd name="connsiteY479" fmla="*/ 8157 h 10000"/>
                <a:gd name="connsiteX480" fmla="*/ 3204 w 10000"/>
                <a:gd name="connsiteY480" fmla="*/ 8339 h 10000"/>
                <a:gd name="connsiteX481" fmla="*/ 3502 w 10000"/>
                <a:gd name="connsiteY481" fmla="*/ 8852 h 10000"/>
                <a:gd name="connsiteX482" fmla="*/ 3073 w 10000"/>
                <a:gd name="connsiteY482" fmla="*/ 8832 h 10000"/>
                <a:gd name="connsiteX483" fmla="*/ 2619 w 10000"/>
                <a:gd name="connsiteY483" fmla="*/ 8832 h 10000"/>
                <a:gd name="connsiteX484" fmla="*/ 2399 w 10000"/>
                <a:gd name="connsiteY484" fmla="*/ 8832 h 10000"/>
                <a:gd name="connsiteX485" fmla="*/ 2178 w 10000"/>
                <a:gd name="connsiteY485" fmla="*/ 8845 h 10000"/>
                <a:gd name="connsiteX486" fmla="*/ 1956 w 10000"/>
                <a:gd name="connsiteY486" fmla="*/ 8859 h 10000"/>
                <a:gd name="connsiteX487" fmla="*/ 1723 w 10000"/>
                <a:gd name="connsiteY487" fmla="*/ 8879 h 10000"/>
                <a:gd name="connsiteX488" fmla="*/ 1514 w 10000"/>
                <a:gd name="connsiteY488" fmla="*/ 8906 h 10000"/>
                <a:gd name="connsiteX489" fmla="*/ 1293 w 10000"/>
                <a:gd name="connsiteY489" fmla="*/ 8933 h 10000"/>
                <a:gd name="connsiteX490" fmla="*/ 1083 w 10000"/>
                <a:gd name="connsiteY490" fmla="*/ 8967 h 10000"/>
                <a:gd name="connsiteX491" fmla="*/ 873 w 10000"/>
                <a:gd name="connsiteY491" fmla="*/ 9014 h 10000"/>
                <a:gd name="connsiteX492" fmla="*/ 685 w 10000"/>
                <a:gd name="connsiteY492" fmla="*/ 9068 h 10000"/>
                <a:gd name="connsiteX493" fmla="*/ 486 w 10000"/>
                <a:gd name="connsiteY493" fmla="*/ 9136 h 10000"/>
                <a:gd name="connsiteX494" fmla="*/ 299 w 10000"/>
                <a:gd name="connsiteY494" fmla="*/ 9196 h 10000"/>
                <a:gd name="connsiteX495" fmla="*/ 122 w 10000"/>
                <a:gd name="connsiteY495" fmla="*/ 9278 h 10000"/>
                <a:gd name="connsiteX496" fmla="*/ 87 w 10000"/>
                <a:gd name="connsiteY496" fmla="*/ 9305 h 10000"/>
                <a:gd name="connsiteX497" fmla="*/ 66 w 10000"/>
                <a:gd name="connsiteY497" fmla="*/ 9332 h 10000"/>
                <a:gd name="connsiteX498" fmla="*/ 44 w 10000"/>
                <a:gd name="connsiteY498" fmla="*/ 9359 h 10000"/>
                <a:gd name="connsiteX499" fmla="*/ 22 w 10000"/>
                <a:gd name="connsiteY499" fmla="*/ 9392 h 10000"/>
                <a:gd name="connsiteX500" fmla="*/ 11 w 10000"/>
                <a:gd name="connsiteY500" fmla="*/ 9419 h 10000"/>
                <a:gd name="connsiteX501" fmla="*/ 0 w 10000"/>
                <a:gd name="connsiteY501" fmla="*/ 9446 h 10000"/>
                <a:gd name="connsiteX502" fmla="*/ 0 w 10000"/>
                <a:gd name="connsiteY502" fmla="*/ 9473 h 10000"/>
                <a:gd name="connsiteX503" fmla="*/ 0 w 10000"/>
                <a:gd name="connsiteY503" fmla="*/ 9500 h 10000"/>
                <a:gd name="connsiteX504" fmla="*/ 178 w 10000"/>
                <a:gd name="connsiteY504" fmla="*/ 9534 h 10000"/>
                <a:gd name="connsiteX505" fmla="*/ 355 w 10000"/>
                <a:gd name="connsiteY505" fmla="*/ 9554 h 10000"/>
                <a:gd name="connsiteX506" fmla="*/ 530 w 10000"/>
                <a:gd name="connsiteY506" fmla="*/ 9581 h 10000"/>
                <a:gd name="connsiteX507" fmla="*/ 718 w 10000"/>
                <a:gd name="connsiteY507" fmla="*/ 9588 h 10000"/>
                <a:gd name="connsiteX508" fmla="*/ 1083 w 10000"/>
                <a:gd name="connsiteY508" fmla="*/ 9602 h 10000"/>
                <a:gd name="connsiteX509" fmla="*/ 1459 w 10000"/>
                <a:gd name="connsiteY509" fmla="*/ 9588 h 10000"/>
                <a:gd name="connsiteX510" fmla="*/ 1834 w 10000"/>
                <a:gd name="connsiteY510" fmla="*/ 9575 h 10000"/>
                <a:gd name="connsiteX511" fmla="*/ 2210 w 10000"/>
                <a:gd name="connsiteY511" fmla="*/ 9561 h 10000"/>
                <a:gd name="connsiteX512" fmla="*/ 2575 w 10000"/>
                <a:gd name="connsiteY512" fmla="*/ 9554 h 10000"/>
                <a:gd name="connsiteX513" fmla="*/ 2949 w 10000"/>
                <a:gd name="connsiteY513" fmla="*/ 9561 h 10000"/>
                <a:gd name="connsiteX514" fmla="*/ 2949 w 10000"/>
                <a:gd name="connsiteY514" fmla="*/ 9581 h 10000"/>
                <a:gd name="connsiteX515" fmla="*/ 2961 w 10000"/>
                <a:gd name="connsiteY515" fmla="*/ 9602 h 10000"/>
                <a:gd name="connsiteX516" fmla="*/ 2961 w 10000"/>
                <a:gd name="connsiteY516" fmla="*/ 9615 h 10000"/>
                <a:gd name="connsiteX517" fmla="*/ 2961 w 10000"/>
                <a:gd name="connsiteY517" fmla="*/ 9635 h 10000"/>
                <a:gd name="connsiteX518" fmla="*/ 2984 w 10000"/>
                <a:gd name="connsiteY518" fmla="*/ 9662 h 10000"/>
                <a:gd name="connsiteX519" fmla="*/ 2995 w 10000"/>
                <a:gd name="connsiteY519" fmla="*/ 9683 h 10000"/>
                <a:gd name="connsiteX520" fmla="*/ 2995 w 10000"/>
                <a:gd name="connsiteY520" fmla="*/ 9696 h 10000"/>
                <a:gd name="connsiteX521" fmla="*/ 3017 w 10000"/>
                <a:gd name="connsiteY521" fmla="*/ 9716 h 10000"/>
                <a:gd name="connsiteX522" fmla="*/ 3040 w 10000"/>
                <a:gd name="connsiteY522" fmla="*/ 9743 h 10000"/>
                <a:gd name="connsiteX523" fmla="*/ 3073 w 10000"/>
                <a:gd name="connsiteY523" fmla="*/ 9764 h 10000"/>
                <a:gd name="connsiteX524" fmla="*/ 3106 w 10000"/>
                <a:gd name="connsiteY524" fmla="*/ 9784 h 10000"/>
                <a:gd name="connsiteX525" fmla="*/ 3128 w 10000"/>
                <a:gd name="connsiteY525" fmla="*/ 9797 h 10000"/>
                <a:gd name="connsiteX526" fmla="*/ 3171 w 10000"/>
                <a:gd name="connsiteY526" fmla="*/ 9818 h 10000"/>
                <a:gd name="connsiteX527" fmla="*/ 3204 w 10000"/>
                <a:gd name="connsiteY527" fmla="*/ 9838 h 10000"/>
                <a:gd name="connsiteX528" fmla="*/ 3248 w 10000"/>
                <a:gd name="connsiteY528" fmla="*/ 9845 h 10000"/>
                <a:gd name="connsiteX529" fmla="*/ 3282 w 10000"/>
                <a:gd name="connsiteY529" fmla="*/ 9865 h 10000"/>
                <a:gd name="connsiteX530" fmla="*/ 3315 w 10000"/>
                <a:gd name="connsiteY530" fmla="*/ 9865 h 10000"/>
                <a:gd name="connsiteX531" fmla="*/ 3326 w 10000"/>
                <a:gd name="connsiteY531" fmla="*/ 9872 h 10000"/>
                <a:gd name="connsiteX532" fmla="*/ 3338 w 10000"/>
                <a:gd name="connsiteY532" fmla="*/ 9872 h 10000"/>
                <a:gd name="connsiteX533" fmla="*/ 3359 w 10000"/>
                <a:gd name="connsiteY533" fmla="*/ 9872 h 10000"/>
                <a:gd name="connsiteX534" fmla="*/ 3371 w 10000"/>
                <a:gd name="connsiteY534" fmla="*/ 9872 h 10000"/>
                <a:gd name="connsiteX535" fmla="*/ 3382 w 10000"/>
                <a:gd name="connsiteY535" fmla="*/ 9872 h 10000"/>
                <a:gd name="connsiteX536" fmla="*/ 3404 w 10000"/>
                <a:gd name="connsiteY536" fmla="*/ 9872 h 10000"/>
                <a:gd name="connsiteX537" fmla="*/ 3415 w 10000"/>
                <a:gd name="connsiteY537" fmla="*/ 9872 h 10000"/>
                <a:gd name="connsiteX538" fmla="*/ 3448 w 10000"/>
                <a:gd name="connsiteY538" fmla="*/ 9892 h 10000"/>
                <a:gd name="connsiteX539" fmla="*/ 3469 w 10000"/>
                <a:gd name="connsiteY539" fmla="*/ 9899 h 10000"/>
                <a:gd name="connsiteX540" fmla="*/ 3502 w 10000"/>
                <a:gd name="connsiteY540" fmla="*/ 9905 h 10000"/>
                <a:gd name="connsiteX541" fmla="*/ 3536 w 10000"/>
                <a:gd name="connsiteY541" fmla="*/ 9905 h 10000"/>
                <a:gd name="connsiteX542" fmla="*/ 3580 w 10000"/>
                <a:gd name="connsiteY542" fmla="*/ 9905 h 10000"/>
                <a:gd name="connsiteX543" fmla="*/ 3613 w 10000"/>
                <a:gd name="connsiteY543" fmla="*/ 9919 h 10000"/>
                <a:gd name="connsiteX544" fmla="*/ 3657 w 10000"/>
                <a:gd name="connsiteY544" fmla="*/ 9926 h 10000"/>
                <a:gd name="connsiteX545" fmla="*/ 3669 w 10000"/>
                <a:gd name="connsiteY545" fmla="*/ 9946 h 10000"/>
                <a:gd name="connsiteX546" fmla="*/ 3746 w 10000"/>
                <a:gd name="connsiteY546" fmla="*/ 9953 h 10000"/>
                <a:gd name="connsiteX547" fmla="*/ 3801 w 10000"/>
                <a:gd name="connsiteY547" fmla="*/ 9966 h 10000"/>
                <a:gd name="connsiteX548" fmla="*/ 3878 w 10000"/>
                <a:gd name="connsiteY548" fmla="*/ 9973 h 10000"/>
                <a:gd name="connsiteX549" fmla="*/ 3934 w 10000"/>
                <a:gd name="connsiteY549" fmla="*/ 9973 h 10000"/>
                <a:gd name="connsiteX550" fmla="*/ 4012 w 10000"/>
                <a:gd name="connsiteY550" fmla="*/ 9980 h 10000"/>
                <a:gd name="connsiteX551" fmla="*/ 4089 w 10000"/>
                <a:gd name="connsiteY551" fmla="*/ 9993 h 10000"/>
                <a:gd name="connsiteX552" fmla="*/ 4144 w 10000"/>
                <a:gd name="connsiteY552" fmla="*/ 9993 h 10000"/>
                <a:gd name="connsiteX553" fmla="*/ 4221 w 10000"/>
                <a:gd name="connsiteY55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53 w 10000"/>
                <a:gd name="connsiteY456" fmla="*/ 4119 h 10000"/>
                <a:gd name="connsiteX457" fmla="*/ 563 w 10000"/>
                <a:gd name="connsiteY457" fmla="*/ 4146 h 10000"/>
                <a:gd name="connsiteX458" fmla="*/ 574 w 10000"/>
                <a:gd name="connsiteY458" fmla="*/ 4166 h 10000"/>
                <a:gd name="connsiteX459" fmla="*/ 2486 w 10000"/>
                <a:gd name="connsiteY459" fmla="*/ 6556 h 10000"/>
                <a:gd name="connsiteX460" fmla="*/ 2608 w 10000"/>
                <a:gd name="connsiteY460" fmla="*/ 6563 h 10000"/>
                <a:gd name="connsiteX461" fmla="*/ 2740 w 10000"/>
                <a:gd name="connsiteY461" fmla="*/ 6570 h 10000"/>
                <a:gd name="connsiteX462" fmla="*/ 2862 w 10000"/>
                <a:gd name="connsiteY462" fmla="*/ 6570 h 10000"/>
                <a:gd name="connsiteX463" fmla="*/ 2984 w 10000"/>
                <a:gd name="connsiteY463" fmla="*/ 6563 h 10000"/>
                <a:gd name="connsiteX464" fmla="*/ 2984 w 10000"/>
                <a:gd name="connsiteY464" fmla="*/ 6590 h 10000"/>
                <a:gd name="connsiteX465" fmla="*/ 2961 w 10000"/>
                <a:gd name="connsiteY465" fmla="*/ 6624 h 10000"/>
                <a:gd name="connsiteX466" fmla="*/ 2961 w 10000"/>
                <a:gd name="connsiteY466" fmla="*/ 6651 h 10000"/>
                <a:gd name="connsiteX467" fmla="*/ 2961 w 10000"/>
                <a:gd name="connsiteY467" fmla="*/ 6678 h 10000"/>
                <a:gd name="connsiteX468" fmla="*/ 2949 w 10000"/>
                <a:gd name="connsiteY468" fmla="*/ 6712 h 10000"/>
                <a:gd name="connsiteX469" fmla="*/ 2949 w 10000"/>
                <a:gd name="connsiteY469" fmla="*/ 6739 h 10000"/>
                <a:gd name="connsiteX470" fmla="*/ 2939 w 10000"/>
                <a:gd name="connsiteY470" fmla="*/ 6766 h 10000"/>
                <a:gd name="connsiteX471" fmla="*/ 2939 w 10000"/>
                <a:gd name="connsiteY471" fmla="*/ 6793 h 10000"/>
                <a:gd name="connsiteX472" fmla="*/ 2906 w 10000"/>
                <a:gd name="connsiteY472" fmla="*/ 6989 h 10000"/>
                <a:gd name="connsiteX473" fmla="*/ 2906 w 10000"/>
                <a:gd name="connsiteY473" fmla="*/ 7184 h 10000"/>
                <a:gd name="connsiteX474" fmla="*/ 2916 w 10000"/>
                <a:gd name="connsiteY474" fmla="*/ 7380 h 10000"/>
                <a:gd name="connsiteX475" fmla="*/ 2949 w 10000"/>
                <a:gd name="connsiteY475" fmla="*/ 7576 h 10000"/>
                <a:gd name="connsiteX476" fmla="*/ 2995 w 10000"/>
                <a:gd name="connsiteY476" fmla="*/ 7765 h 10000"/>
                <a:gd name="connsiteX477" fmla="*/ 3061 w 10000"/>
                <a:gd name="connsiteY477" fmla="*/ 7968 h 10000"/>
                <a:gd name="connsiteX478" fmla="*/ 3128 w 10000"/>
                <a:gd name="connsiteY478" fmla="*/ 8157 h 10000"/>
                <a:gd name="connsiteX479" fmla="*/ 3204 w 10000"/>
                <a:gd name="connsiteY479" fmla="*/ 8339 h 10000"/>
                <a:gd name="connsiteX480" fmla="*/ 3502 w 10000"/>
                <a:gd name="connsiteY480" fmla="*/ 8852 h 10000"/>
                <a:gd name="connsiteX481" fmla="*/ 3073 w 10000"/>
                <a:gd name="connsiteY481" fmla="*/ 8832 h 10000"/>
                <a:gd name="connsiteX482" fmla="*/ 2619 w 10000"/>
                <a:gd name="connsiteY482" fmla="*/ 8832 h 10000"/>
                <a:gd name="connsiteX483" fmla="*/ 2399 w 10000"/>
                <a:gd name="connsiteY483" fmla="*/ 8832 h 10000"/>
                <a:gd name="connsiteX484" fmla="*/ 2178 w 10000"/>
                <a:gd name="connsiteY484" fmla="*/ 8845 h 10000"/>
                <a:gd name="connsiteX485" fmla="*/ 1956 w 10000"/>
                <a:gd name="connsiteY485" fmla="*/ 8859 h 10000"/>
                <a:gd name="connsiteX486" fmla="*/ 1723 w 10000"/>
                <a:gd name="connsiteY486" fmla="*/ 8879 h 10000"/>
                <a:gd name="connsiteX487" fmla="*/ 1514 w 10000"/>
                <a:gd name="connsiteY487" fmla="*/ 8906 h 10000"/>
                <a:gd name="connsiteX488" fmla="*/ 1293 w 10000"/>
                <a:gd name="connsiteY488" fmla="*/ 8933 h 10000"/>
                <a:gd name="connsiteX489" fmla="*/ 1083 w 10000"/>
                <a:gd name="connsiteY489" fmla="*/ 8967 h 10000"/>
                <a:gd name="connsiteX490" fmla="*/ 873 w 10000"/>
                <a:gd name="connsiteY490" fmla="*/ 9014 h 10000"/>
                <a:gd name="connsiteX491" fmla="*/ 685 w 10000"/>
                <a:gd name="connsiteY491" fmla="*/ 9068 h 10000"/>
                <a:gd name="connsiteX492" fmla="*/ 486 w 10000"/>
                <a:gd name="connsiteY492" fmla="*/ 9136 h 10000"/>
                <a:gd name="connsiteX493" fmla="*/ 299 w 10000"/>
                <a:gd name="connsiteY493" fmla="*/ 9196 h 10000"/>
                <a:gd name="connsiteX494" fmla="*/ 122 w 10000"/>
                <a:gd name="connsiteY494" fmla="*/ 9278 h 10000"/>
                <a:gd name="connsiteX495" fmla="*/ 87 w 10000"/>
                <a:gd name="connsiteY495" fmla="*/ 9305 h 10000"/>
                <a:gd name="connsiteX496" fmla="*/ 66 w 10000"/>
                <a:gd name="connsiteY496" fmla="*/ 9332 h 10000"/>
                <a:gd name="connsiteX497" fmla="*/ 44 w 10000"/>
                <a:gd name="connsiteY497" fmla="*/ 9359 h 10000"/>
                <a:gd name="connsiteX498" fmla="*/ 22 w 10000"/>
                <a:gd name="connsiteY498" fmla="*/ 9392 h 10000"/>
                <a:gd name="connsiteX499" fmla="*/ 11 w 10000"/>
                <a:gd name="connsiteY499" fmla="*/ 9419 h 10000"/>
                <a:gd name="connsiteX500" fmla="*/ 0 w 10000"/>
                <a:gd name="connsiteY500" fmla="*/ 9446 h 10000"/>
                <a:gd name="connsiteX501" fmla="*/ 0 w 10000"/>
                <a:gd name="connsiteY501" fmla="*/ 9473 h 10000"/>
                <a:gd name="connsiteX502" fmla="*/ 0 w 10000"/>
                <a:gd name="connsiteY502" fmla="*/ 9500 h 10000"/>
                <a:gd name="connsiteX503" fmla="*/ 178 w 10000"/>
                <a:gd name="connsiteY503" fmla="*/ 9534 h 10000"/>
                <a:gd name="connsiteX504" fmla="*/ 355 w 10000"/>
                <a:gd name="connsiteY504" fmla="*/ 9554 h 10000"/>
                <a:gd name="connsiteX505" fmla="*/ 530 w 10000"/>
                <a:gd name="connsiteY505" fmla="*/ 9581 h 10000"/>
                <a:gd name="connsiteX506" fmla="*/ 718 w 10000"/>
                <a:gd name="connsiteY506" fmla="*/ 9588 h 10000"/>
                <a:gd name="connsiteX507" fmla="*/ 1083 w 10000"/>
                <a:gd name="connsiteY507" fmla="*/ 9602 h 10000"/>
                <a:gd name="connsiteX508" fmla="*/ 1459 w 10000"/>
                <a:gd name="connsiteY508" fmla="*/ 9588 h 10000"/>
                <a:gd name="connsiteX509" fmla="*/ 1834 w 10000"/>
                <a:gd name="connsiteY509" fmla="*/ 9575 h 10000"/>
                <a:gd name="connsiteX510" fmla="*/ 2210 w 10000"/>
                <a:gd name="connsiteY510" fmla="*/ 9561 h 10000"/>
                <a:gd name="connsiteX511" fmla="*/ 2575 w 10000"/>
                <a:gd name="connsiteY511" fmla="*/ 9554 h 10000"/>
                <a:gd name="connsiteX512" fmla="*/ 2949 w 10000"/>
                <a:gd name="connsiteY512" fmla="*/ 9561 h 10000"/>
                <a:gd name="connsiteX513" fmla="*/ 2949 w 10000"/>
                <a:gd name="connsiteY513" fmla="*/ 9581 h 10000"/>
                <a:gd name="connsiteX514" fmla="*/ 2961 w 10000"/>
                <a:gd name="connsiteY514" fmla="*/ 9602 h 10000"/>
                <a:gd name="connsiteX515" fmla="*/ 2961 w 10000"/>
                <a:gd name="connsiteY515" fmla="*/ 9615 h 10000"/>
                <a:gd name="connsiteX516" fmla="*/ 2961 w 10000"/>
                <a:gd name="connsiteY516" fmla="*/ 9635 h 10000"/>
                <a:gd name="connsiteX517" fmla="*/ 2984 w 10000"/>
                <a:gd name="connsiteY517" fmla="*/ 9662 h 10000"/>
                <a:gd name="connsiteX518" fmla="*/ 2995 w 10000"/>
                <a:gd name="connsiteY518" fmla="*/ 9683 h 10000"/>
                <a:gd name="connsiteX519" fmla="*/ 2995 w 10000"/>
                <a:gd name="connsiteY519" fmla="*/ 9696 h 10000"/>
                <a:gd name="connsiteX520" fmla="*/ 3017 w 10000"/>
                <a:gd name="connsiteY520" fmla="*/ 9716 h 10000"/>
                <a:gd name="connsiteX521" fmla="*/ 3040 w 10000"/>
                <a:gd name="connsiteY521" fmla="*/ 9743 h 10000"/>
                <a:gd name="connsiteX522" fmla="*/ 3073 w 10000"/>
                <a:gd name="connsiteY522" fmla="*/ 9764 h 10000"/>
                <a:gd name="connsiteX523" fmla="*/ 3106 w 10000"/>
                <a:gd name="connsiteY523" fmla="*/ 9784 h 10000"/>
                <a:gd name="connsiteX524" fmla="*/ 3128 w 10000"/>
                <a:gd name="connsiteY524" fmla="*/ 9797 h 10000"/>
                <a:gd name="connsiteX525" fmla="*/ 3171 w 10000"/>
                <a:gd name="connsiteY525" fmla="*/ 9818 h 10000"/>
                <a:gd name="connsiteX526" fmla="*/ 3204 w 10000"/>
                <a:gd name="connsiteY526" fmla="*/ 9838 h 10000"/>
                <a:gd name="connsiteX527" fmla="*/ 3248 w 10000"/>
                <a:gd name="connsiteY527" fmla="*/ 9845 h 10000"/>
                <a:gd name="connsiteX528" fmla="*/ 3282 w 10000"/>
                <a:gd name="connsiteY528" fmla="*/ 9865 h 10000"/>
                <a:gd name="connsiteX529" fmla="*/ 3315 w 10000"/>
                <a:gd name="connsiteY529" fmla="*/ 9865 h 10000"/>
                <a:gd name="connsiteX530" fmla="*/ 3326 w 10000"/>
                <a:gd name="connsiteY530" fmla="*/ 9872 h 10000"/>
                <a:gd name="connsiteX531" fmla="*/ 3338 w 10000"/>
                <a:gd name="connsiteY531" fmla="*/ 9872 h 10000"/>
                <a:gd name="connsiteX532" fmla="*/ 3359 w 10000"/>
                <a:gd name="connsiteY532" fmla="*/ 9872 h 10000"/>
                <a:gd name="connsiteX533" fmla="*/ 3371 w 10000"/>
                <a:gd name="connsiteY533" fmla="*/ 9872 h 10000"/>
                <a:gd name="connsiteX534" fmla="*/ 3382 w 10000"/>
                <a:gd name="connsiteY534" fmla="*/ 9872 h 10000"/>
                <a:gd name="connsiteX535" fmla="*/ 3404 w 10000"/>
                <a:gd name="connsiteY535" fmla="*/ 9872 h 10000"/>
                <a:gd name="connsiteX536" fmla="*/ 3415 w 10000"/>
                <a:gd name="connsiteY536" fmla="*/ 9872 h 10000"/>
                <a:gd name="connsiteX537" fmla="*/ 3448 w 10000"/>
                <a:gd name="connsiteY537" fmla="*/ 9892 h 10000"/>
                <a:gd name="connsiteX538" fmla="*/ 3469 w 10000"/>
                <a:gd name="connsiteY538" fmla="*/ 9899 h 10000"/>
                <a:gd name="connsiteX539" fmla="*/ 3502 w 10000"/>
                <a:gd name="connsiteY539" fmla="*/ 9905 h 10000"/>
                <a:gd name="connsiteX540" fmla="*/ 3536 w 10000"/>
                <a:gd name="connsiteY540" fmla="*/ 9905 h 10000"/>
                <a:gd name="connsiteX541" fmla="*/ 3580 w 10000"/>
                <a:gd name="connsiteY541" fmla="*/ 9905 h 10000"/>
                <a:gd name="connsiteX542" fmla="*/ 3613 w 10000"/>
                <a:gd name="connsiteY542" fmla="*/ 9919 h 10000"/>
                <a:gd name="connsiteX543" fmla="*/ 3657 w 10000"/>
                <a:gd name="connsiteY543" fmla="*/ 9926 h 10000"/>
                <a:gd name="connsiteX544" fmla="*/ 3669 w 10000"/>
                <a:gd name="connsiteY544" fmla="*/ 9946 h 10000"/>
                <a:gd name="connsiteX545" fmla="*/ 3746 w 10000"/>
                <a:gd name="connsiteY545" fmla="*/ 9953 h 10000"/>
                <a:gd name="connsiteX546" fmla="*/ 3801 w 10000"/>
                <a:gd name="connsiteY546" fmla="*/ 9966 h 10000"/>
                <a:gd name="connsiteX547" fmla="*/ 3878 w 10000"/>
                <a:gd name="connsiteY547" fmla="*/ 9973 h 10000"/>
                <a:gd name="connsiteX548" fmla="*/ 3934 w 10000"/>
                <a:gd name="connsiteY548" fmla="*/ 9973 h 10000"/>
                <a:gd name="connsiteX549" fmla="*/ 4012 w 10000"/>
                <a:gd name="connsiteY549" fmla="*/ 9980 h 10000"/>
                <a:gd name="connsiteX550" fmla="*/ 4089 w 10000"/>
                <a:gd name="connsiteY550" fmla="*/ 9993 h 10000"/>
                <a:gd name="connsiteX551" fmla="*/ 4144 w 10000"/>
                <a:gd name="connsiteY551" fmla="*/ 9993 h 10000"/>
                <a:gd name="connsiteX552" fmla="*/ 4221 w 10000"/>
                <a:gd name="connsiteY55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53 w 10000"/>
                <a:gd name="connsiteY455" fmla="*/ 4119 h 10000"/>
                <a:gd name="connsiteX456" fmla="*/ 563 w 10000"/>
                <a:gd name="connsiteY456" fmla="*/ 4146 h 10000"/>
                <a:gd name="connsiteX457" fmla="*/ 574 w 10000"/>
                <a:gd name="connsiteY457" fmla="*/ 4166 h 10000"/>
                <a:gd name="connsiteX458" fmla="*/ 2486 w 10000"/>
                <a:gd name="connsiteY458" fmla="*/ 6556 h 10000"/>
                <a:gd name="connsiteX459" fmla="*/ 2608 w 10000"/>
                <a:gd name="connsiteY459" fmla="*/ 6563 h 10000"/>
                <a:gd name="connsiteX460" fmla="*/ 2740 w 10000"/>
                <a:gd name="connsiteY460" fmla="*/ 6570 h 10000"/>
                <a:gd name="connsiteX461" fmla="*/ 2862 w 10000"/>
                <a:gd name="connsiteY461" fmla="*/ 6570 h 10000"/>
                <a:gd name="connsiteX462" fmla="*/ 2984 w 10000"/>
                <a:gd name="connsiteY462" fmla="*/ 6563 h 10000"/>
                <a:gd name="connsiteX463" fmla="*/ 2984 w 10000"/>
                <a:gd name="connsiteY463" fmla="*/ 6590 h 10000"/>
                <a:gd name="connsiteX464" fmla="*/ 2961 w 10000"/>
                <a:gd name="connsiteY464" fmla="*/ 6624 h 10000"/>
                <a:gd name="connsiteX465" fmla="*/ 2961 w 10000"/>
                <a:gd name="connsiteY465" fmla="*/ 6651 h 10000"/>
                <a:gd name="connsiteX466" fmla="*/ 2961 w 10000"/>
                <a:gd name="connsiteY466" fmla="*/ 6678 h 10000"/>
                <a:gd name="connsiteX467" fmla="*/ 2949 w 10000"/>
                <a:gd name="connsiteY467" fmla="*/ 6712 h 10000"/>
                <a:gd name="connsiteX468" fmla="*/ 2949 w 10000"/>
                <a:gd name="connsiteY468" fmla="*/ 6739 h 10000"/>
                <a:gd name="connsiteX469" fmla="*/ 2939 w 10000"/>
                <a:gd name="connsiteY469" fmla="*/ 6766 h 10000"/>
                <a:gd name="connsiteX470" fmla="*/ 2939 w 10000"/>
                <a:gd name="connsiteY470" fmla="*/ 6793 h 10000"/>
                <a:gd name="connsiteX471" fmla="*/ 2906 w 10000"/>
                <a:gd name="connsiteY471" fmla="*/ 6989 h 10000"/>
                <a:gd name="connsiteX472" fmla="*/ 2906 w 10000"/>
                <a:gd name="connsiteY472" fmla="*/ 7184 h 10000"/>
                <a:gd name="connsiteX473" fmla="*/ 2916 w 10000"/>
                <a:gd name="connsiteY473" fmla="*/ 7380 h 10000"/>
                <a:gd name="connsiteX474" fmla="*/ 2949 w 10000"/>
                <a:gd name="connsiteY474" fmla="*/ 7576 h 10000"/>
                <a:gd name="connsiteX475" fmla="*/ 2995 w 10000"/>
                <a:gd name="connsiteY475" fmla="*/ 7765 h 10000"/>
                <a:gd name="connsiteX476" fmla="*/ 3061 w 10000"/>
                <a:gd name="connsiteY476" fmla="*/ 7968 h 10000"/>
                <a:gd name="connsiteX477" fmla="*/ 3128 w 10000"/>
                <a:gd name="connsiteY477" fmla="*/ 8157 h 10000"/>
                <a:gd name="connsiteX478" fmla="*/ 3204 w 10000"/>
                <a:gd name="connsiteY478" fmla="*/ 8339 h 10000"/>
                <a:gd name="connsiteX479" fmla="*/ 3502 w 10000"/>
                <a:gd name="connsiteY479" fmla="*/ 8852 h 10000"/>
                <a:gd name="connsiteX480" fmla="*/ 3073 w 10000"/>
                <a:gd name="connsiteY480" fmla="*/ 8832 h 10000"/>
                <a:gd name="connsiteX481" fmla="*/ 2619 w 10000"/>
                <a:gd name="connsiteY481" fmla="*/ 8832 h 10000"/>
                <a:gd name="connsiteX482" fmla="*/ 2399 w 10000"/>
                <a:gd name="connsiteY482" fmla="*/ 8832 h 10000"/>
                <a:gd name="connsiteX483" fmla="*/ 2178 w 10000"/>
                <a:gd name="connsiteY483" fmla="*/ 8845 h 10000"/>
                <a:gd name="connsiteX484" fmla="*/ 1956 w 10000"/>
                <a:gd name="connsiteY484" fmla="*/ 8859 h 10000"/>
                <a:gd name="connsiteX485" fmla="*/ 1723 w 10000"/>
                <a:gd name="connsiteY485" fmla="*/ 8879 h 10000"/>
                <a:gd name="connsiteX486" fmla="*/ 1514 w 10000"/>
                <a:gd name="connsiteY486" fmla="*/ 8906 h 10000"/>
                <a:gd name="connsiteX487" fmla="*/ 1293 w 10000"/>
                <a:gd name="connsiteY487" fmla="*/ 8933 h 10000"/>
                <a:gd name="connsiteX488" fmla="*/ 1083 w 10000"/>
                <a:gd name="connsiteY488" fmla="*/ 8967 h 10000"/>
                <a:gd name="connsiteX489" fmla="*/ 873 w 10000"/>
                <a:gd name="connsiteY489" fmla="*/ 9014 h 10000"/>
                <a:gd name="connsiteX490" fmla="*/ 685 w 10000"/>
                <a:gd name="connsiteY490" fmla="*/ 9068 h 10000"/>
                <a:gd name="connsiteX491" fmla="*/ 486 w 10000"/>
                <a:gd name="connsiteY491" fmla="*/ 9136 h 10000"/>
                <a:gd name="connsiteX492" fmla="*/ 299 w 10000"/>
                <a:gd name="connsiteY492" fmla="*/ 9196 h 10000"/>
                <a:gd name="connsiteX493" fmla="*/ 122 w 10000"/>
                <a:gd name="connsiteY493" fmla="*/ 9278 h 10000"/>
                <a:gd name="connsiteX494" fmla="*/ 87 w 10000"/>
                <a:gd name="connsiteY494" fmla="*/ 9305 h 10000"/>
                <a:gd name="connsiteX495" fmla="*/ 66 w 10000"/>
                <a:gd name="connsiteY495" fmla="*/ 9332 h 10000"/>
                <a:gd name="connsiteX496" fmla="*/ 44 w 10000"/>
                <a:gd name="connsiteY496" fmla="*/ 9359 h 10000"/>
                <a:gd name="connsiteX497" fmla="*/ 22 w 10000"/>
                <a:gd name="connsiteY497" fmla="*/ 9392 h 10000"/>
                <a:gd name="connsiteX498" fmla="*/ 11 w 10000"/>
                <a:gd name="connsiteY498" fmla="*/ 9419 h 10000"/>
                <a:gd name="connsiteX499" fmla="*/ 0 w 10000"/>
                <a:gd name="connsiteY499" fmla="*/ 9446 h 10000"/>
                <a:gd name="connsiteX500" fmla="*/ 0 w 10000"/>
                <a:gd name="connsiteY500" fmla="*/ 9473 h 10000"/>
                <a:gd name="connsiteX501" fmla="*/ 0 w 10000"/>
                <a:gd name="connsiteY501" fmla="*/ 9500 h 10000"/>
                <a:gd name="connsiteX502" fmla="*/ 178 w 10000"/>
                <a:gd name="connsiteY502" fmla="*/ 9534 h 10000"/>
                <a:gd name="connsiteX503" fmla="*/ 355 w 10000"/>
                <a:gd name="connsiteY503" fmla="*/ 9554 h 10000"/>
                <a:gd name="connsiteX504" fmla="*/ 530 w 10000"/>
                <a:gd name="connsiteY504" fmla="*/ 9581 h 10000"/>
                <a:gd name="connsiteX505" fmla="*/ 718 w 10000"/>
                <a:gd name="connsiteY505" fmla="*/ 9588 h 10000"/>
                <a:gd name="connsiteX506" fmla="*/ 1083 w 10000"/>
                <a:gd name="connsiteY506" fmla="*/ 9602 h 10000"/>
                <a:gd name="connsiteX507" fmla="*/ 1459 w 10000"/>
                <a:gd name="connsiteY507" fmla="*/ 9588 h 10000"/>
                <a:gd name="connsiteX508" fmla="*/ 1834 w 10000"/>
                <a:gd name="connsiteY508" fmla="*/ 9575 h 10000"/>
                <a:gd name="connsiteX509" fmla="*/ 2210 w 10000"/>
                <a:gd name="connsiteY509" fmla="*/ 9561 h 10000"/>
                <a:gd name="connsiteX510" fmla="*/ 2575 w 10000"/>
                <a:gd name="connsiteY510" fmla="*/ 9554 h 10000"/>
                <a:gd name="connsiteX511" fmla="*/ 2949 w 10000"/>
                <a:gd name="connsiteY511" fmla="*/ 9561 h 10000"/>
                <a:gd name="connsiteX512" fmla="*/ 2949 w 10000"/>
                <a:gd name="connsiteY512" fmla="*/ 9581 h 10000"/>
                <a:gd name="connsiteX513" fmla="*/ 2961 w 10000"/>
                <a:gd name="connsiteY513" fmla="*/ 9602 h 10000"/>
                <a:gd name="connsiteX514" fmla="*/ 2961 w 10000"/>
                <a:gd name="connsiteY514" fmla="*/ 9615 h 10000"/>
                <a:gd name="connsiteX515" fmla="*/ 2961 w 10000"/>
                <a:gd name="connsiteY515" fmla="*/ 9635 h 10000"/>
                <a:gd name="connsiteX516" fmla="*/ 2984 w 10000"/>
                <a:gd name="connsiteY516" fmla="*/ 9662 h 10000"/>
                <a:gd name="connsiteX517" fmla="*/ 2995 w 10000"/>
                <a:gd name="connsiteY517" fmla="*/ 9683 h 10000"/>
                <a:gd name="connsiteX518" fmla="*/ 2995 w 10000"/>
                <a:gd name="connsiteY518" fmla="*/ 9696 h 10000"/>
                <a:gd name="connsiteX519" fmla="*/ 3017 w 10000"/>
                <a:gd name="connsiteY519" fmla="*/ 9716 h 10000"/>
                <a:gd name="connsiteX520" fmla="*/ 3040 w 10000"/>
                <a:gd name="connsiteY520" fmla="*/ 9743 h 10000"/>
                <a:gd name="connsiteX521" fmla="*/ 3073 w 10000"/>
                <a:gd name="connsiteY521" fmla="*/ 9764 h 10000"/>
                <a:gd name="connsiteX522" fmla="*/ 3106 w 10000"/>
                <a:gd name="connsiteY522" fmla="*/ 9784 h 10000"/>
                <a:gd name="connsiteX523" fmla="*/ 3128 w 10000"/>
                <a:gd name="connsiteY523" fmla="*/ 9797 h 10000"/>
                <a:gd name="connsiteX524" fmla="*/ 3171 w 10000"/>
                <a:gd name="connsiteY524" fmla="*/ 9818 h 10000"/>
                <a:gd name="connsiteX525" fmla="*/ 3204 w 10000"/>
                <a:gd name="connsiteY525" fmla="*/ 9838 h 10000"/>
                <a:gd name="connsiteX526" fmla="*/ 3248 w 10000"/>
                <a:gd name="connsiteY526" fmla="*/ 9845 h 10000"/>
                <a:gd name="connsiteX527" fmla="*/ 3282 w 10000"/>
                <a:gd name="connsiteY527" fmla="*/ 9865 h 10000"/>
                <a:gd name="connsiteX528" fmla="*/ 3315 w 10000"/>
                <a:gd name="connsiteY528" fmla="*/ 9865 h 10000"/>
                <a:gd name="connsiteX529" fmla="*/ 3326 w 10000"/>
                <a:gd name="connsiteY529" fmla="*/ 9872 h 10000"/>
                <a:gd name="connsiteX530" fmla="*/ 3338 w 10000"/>
                <a:gd name="connsiteY530" fmla="*/ 9872 h 10000"/>
                <a:gd name="connsiteX531" fmla="*/ 3359 w 10000"/>
                <a:gd name="connsiteY531" fmla="*/ 9872 h 10000"/>
                <a:gd name="connsiteX532" fmla="*/ 3371 w 10000"/>
                <a:gd name="connsiteY532" fmla="*/ 9872 h 10000"/>
                <a:gd name="connsiteX533" fmla="*/ 3382 w 10000"/>
                <a:gd name="connsiteY533" fmla="*/ 9872 h 10000"/>
                <a:gd name="connsiteX534" fmla="*/ 3404 w 10000"/>
                <a:gd name="connsiteY534" fmla="*/ 9872 h 10000"/>
                <a:gd name="connsiteX535" fmla="*/ 3415 w 10000"/>
                <a:gd name="connsiteY535" fmla="*/ 9872 h 10000"/>
                <a:gd name="connsiteX536" fmla="*/ 3448 w 10000"/>
                <a:gd name="connsiteY536" fmla="*/ 9892 h 10000"/>
                <a:gd name="connsiteX537" fmla="*/ 3469 w 10000"/>
                <a:gd name="connsiteY537" fmla="*/ 9899 h 10000"/>
                <a:gd name="connsiteX538" fmla="*/ 3502 w 10000"/>
                <a:gd name="connsiteY538" fmla="*/ 9905 h 10000"/>
                <a:gd name="connsiteX539" fmla="*/ 3536 w 10000"/>
                <a:gd name="connsiteY539" fmla="*/ 9905 h 10000"/>
                <a:gd name="connsiteX540" fmla="*/ 3580 w 10000"/>
                <a:gd name="connsiteY540" fmla="*/ 9905 h 10000"/>
                <a:gd name="connsiteX541" fmla="*/ 3613 w 10000"/>
                <a:gd name="connsiteY541" fmla="*/ 9919 h 10000"/>
                <a:gd name="connsiteX542" fmla="*/ 3657 w 10000"/>
                <a:gd name="connsiteY542" fmla="*/ 9926 h 10000"/>
                <a:gd name="connsiteX543" fmla="*/ 3669 w 10000"/>
                <a:gd name="connsiteY543" fmla="*/ 9946 h 10000"/>
                <a:gd name="connsiteX544" fmla="*/ 3746 w 10000"/>
                <a:gd name="connsiteY544" fmla="*/ 9953 h 10000"/>
                <a:gd name="connsiteX545" fmla="*/ 3801 w 10000"/>
                <a:gd name="connsiteY545" fmla="*/ 9966 h 10000"/>
                <a:gd name="connsiteX546" fmla="*/ 3878 w 10000"/>
                <a:gd name="connsiteY546" fmla="*/ 9973 h 10000"/>
                <a:gd name="connsiteX547" fmla="*/ 3934 w 10000"/>
                <a:gd name="connsiteY547" fmla="*/ 9973 h 10000"/>
                <a:gd name="connsiteX548" fmla="*/ 4012 w 10000"/>
                <a:gd name="connsiteY548" fmla="*/ 9980 h 10000"/>
                <a:gd name="connsiteX549" fmla="*/ 4089 w 10000"/>
                <a:gd name="connsiteY549" fmla="*/ 9993 h 10000"/>
                <a:gd name="connsiteX550" fmla="*/ 4144 w 10000"/>
                <a:gd name="connsiteY550" fmla="*/ 9993 h 10000"/>
                <a:gd name="connsiteX551" fmla="*/ 4221 w 10000"/>
                <a:gd name="connsiteY55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53 w 10000"/>
                <a:gd name="connsiteY454" fmla="*/ 4119 h 10000"/>
                <a:gd name="connsiteX455" fmla="*/ 563 w 10000"/>
                <a:gd name="connsiteY455" fmla="*/ 4146 h 10000"/>
                <a:gd name="connsiteX456" fmla="*/ 574 w 10000"/>
                <a:gd name="connsiteY456" fmla="*/ 4166 h 10000"/>
                <a:gd name="connsiteX457" fmla="*/ 2486 w 10000"/>
                <a:gd name="connsiteY457" fmla="*/ 6556 h 10000"/>
                <a:gd name="connsiteX458" fmla="*/ 2608 w 10000"/>
                <a:gd name="connsiteY458" fmla="*/ 6563 h 10000"/>
                <a:gd name="connsiteX459" fmla="*/ 2740 w 10000"/>
                <a:gd name="connsiteY459" fmla="*/ 6570 h 10000"/>
                <a:gd name="connsiteX460" fmla="*/ 2862 w 10000"/>
                <a:gd name="connsiteY460" fmla="*/ 6570 h 10000"/>
                <a:gd name="connsiteX461" fmla="*/ 2984 w 10000"/>
                <a:gd name="connsiteY461" fmla="*/ 6563 h 10000"/>
                <a:gd name="connsiteX462" fmla="*/ 2984 w 10000"/>
                <a:gd name="connsiteY462" fmla="*/ 6590 h 10000"/>
                <a:gd name="connsiteX463" fmla="*/ 2961 w 10000"/>
                <a:gd name="connsiteY463" fmla="*/ 6624 h 10000"/>
                <a:gd name="connsiteX464" fmla="*/ 2961 w 10000"/>
                <a:gd name="connsiteY464" fmla="*/ 6651 h 10000"/>
                <a:gd name="connsiteX465" fmla="*/ 2961 w 10000"/>
                <a:gd name="connsiteY465" fmla="*/ 6678 h 10000"/>
                <a:gd name="connsiteX466" fmla="*/ 2949 w 10000"/>
                <a:gd name="connsiteY466" fmla="*/ 6712 h 10000"/>
                <a:gd name="connsiteX467" fmla="*/ 2949 w 10000"/>
                <a:gd name="connsiteY467" fmla="*/ 6739 h 10000"/>
                <a:gd name="connsiteX468" fmla="*/ 2939 w 10000"/>
                <a:gd name="connsiteY468" fmla="*/ 6766 h 10000"/>
                <a:gd name="connsiteX469" fmla="*/ 2939 w 10000"/>
                <a:gd name="connsiteY469" fmla="*/ 6793 h 10000"/>
                <a:gd name="connsiteX470" fmla="*/ 2906 w 10000"/>
                <a:gd name="connsiteY470" fmla="*/ 6989 h 10000"/>
                <a:gd name="connsiteX471" fmla="*/ 2906 w 10000"/>
                <a:gd name="connsiteY471" fmla="*/ 7184 h 10000"/>
                <a:gd name="connsiteX472" fmla="*/ 2916 w 10000"/>
                <a:gd name="connsiteY472" fmla="*/ 7380 h 10000"/>
                <a:gd name="connsiteX473" fmla="*/ 2949 w 10000"/>
                <a:gd name="connsiteY473" fmla="*/ 7576 h 10000"/>
                <a:gd name="connsiteX474" fmla="*/ 2995 w 10000"/>
                <a:gd name="connsiteY474" fmla="*/ 7765 h 10000"/>
                <a:gd name="connsiteX475" fmla="*/ 3061 w 10000"/>
                <a:gd name="connsiteY475" fmla="*/ 7968 h 10000"/>
                <a:gd name="connsiteX476" fmla="*/ 3128 w 10000"/>
                <a:gd name="connsiteY476" fmla="*/ 8157 h 10000"/>
                <a:gd name="connsiteX477" fmla="*/ 3204 w 10000"/>
                <a:gd name="connsiteY477" fmla="*/ 8339 h 10000"/>
                <a:gd name="connsiteX478" fmla="*/ 3502 w 10000"/>
                <a:gd name="connsiteY478" fmla="*/ 8852 h 10000"/>
                <a:gd name="connsiteX479" fmla="*/ 3073 w 10000"/>
                <a:gd name="connsiteY479" fmla="*/ 8832 h 10000"/>
                <a:gd name="connsiteX480" fmla="*/ 2619 w 10000"/>
                <a:gd name="connsiteY480" fmla="*/ 8832 h 10000"/>
                <a:gd name="connsiteX481" fmla="*/ 2399 w 10000"/>
                <a:gd name="connsiteY481" fmla="*/ 8832 h 10000"/>
                <a:gd name="connsiteX482" fmla="*/ 2178 w 10000"/>
                <a:gd name="connsiteY482" fmla="*/ 8845 h 10000"/>
                <a:gd name="connsiteX483" fmla="*/ 1956 w 10000"/>
                <a:gd name="connsiteY483" fmla="*/ 8859 h 10000"/>
                <a:gd name="connsiteX484" fmla="*/ 1723 w 10000"/>
                <a:gd name="connsiteY484" fmla="*/ 8879 h 10000"/>
                <a:gd name="connsiteX485" fmla="*/ 1514 w 10000"/>
                <a:gd name="connsiteY485" fmla="*/ 8906 h 10000"/>
                <a:gd name="connsiteX486" fmla="*/ 1293 w 10000"/>
                <a:gd name="connsiteY486" fmla="*/ 8933 h 10000"/>
                <a:gd name="connsiteX487" fmla="*/ 1083 w 10000"/>
                <a:gd name="connsiteY487" fmla="*/ 8967 h 10000"/>
                <a:gd name="connsiteX488" fmla="*/ 873 w 10000"/>
                <a:gd name="connsiteY488" fmla="*/ 9014 h 10000"/>
                <a:gd name="connsiteX489" fmla="*/ 685 w 10000"/>
                <a:gd name="connsiteY489" fmla="*/ 9068 h 10000"/>
                <a:gd name="connsiteX490" fmla="*/ 486 w 10000"/>
                <a:gd name="connsiteY490" fmla="*/ 9136 h 10000"/>
                <a:gd name="connsiteX491" fmla="*/ 299 w 10000"/>
                <a:gd name="connsiteY491" fmla="*/ 9196 h 10000"/>
                <a:gd name="connsiteX492" fmla="*/ 122 w 10000"/>
                <a:gd name="connsiteY492" fmla="*/ 9278 h 10000"/>
                <a:gd name="connsiteX493" fmla="*/ 87 w 10000"/>
                <a:gd name="connsiteY493" fmla="*/ 9305 h 10000"/>
                <a:gd name="connsiteX494" fmla="*/ 66 w 10000"/>
                <a:gd name="connsiteY494" fmla="*/ 9332 h 10000"/>
                <a:gd name="connsiteX495" fmla="*/ 44 w 10000"/>
                <a:gd name="connsiteY495" fmla="*/ 9359 h 10000"/>
                <a:gd name="connsiteX496" fmla="*/ 22 w 10000"/>
                <a:gd name="connsiteY496" fmla="*/ 9392 h 10000"/>
                <a:gd name="connsiteX497" fmla="*/ 11 w 10000"/>
                <a:gd name="connsiteY497" fmla="*/ 9419 h 10000"/>
                <a:gd name="connsiteX498" fmla="*/ 0 w 10000"/>
                <a:gd name="connsiteY498" fmla="*/ 9446 h 10000"/>
                <a:gd name="connsiteX499" fmla="*/ 0 w 10000"/>
                <a:gd name="connsiteY499" fmla="*/ 9473 h 10000"/>
                <a:gd name="connsiteX500" fmla="*/ 0 w 10000"/>
                <a:gd name="connsiteY500" fmla="*/ 9500 h 10000"/>
                <a:gd name="connsiteX501" fmla="*/ 178 w 10000"/>
                <a:gd name="connsiteY501" fmla="*/ 9534 h 10000"/>
                <a:gd name="connsiteX502" fmla="*/ 355 w 10000"/>
                <a:gd name="connsiteY502" fmla="*/ 9554 h 10000"/>
                <a:gd name="connsiteX503" fmla="*/ 530 w 10000"/>
                <a:gd name="connsiteY503" fmla="*/ 9581 h 10000"/>
                <a:gd name="connsiteX504" fmla="*/ 718 w 10000"/>
                <a:gd name="connsiteY504" fmla="*/ 9588 h 10000"/>
                <a:gd name="connsiteX505" fmla="*/ 1083 w 10000"/>
                <a:gd name="connsiteY505" fmla="*/ 9602 h 10000"/>
                <a:gd name="connsiteX506" fmla="*/ 1459 w 10000"/>
                <a:gd name="connsiteY506" fmla="*/ 9588 h 10000"/>
                <a:gd name="connsiteX507" fmla="*/ 1834 w 10000"/>
                <a:gd name="connsiteY507" fmla="*/ 9575 h 10000"/>
                <a:gd name="connsiteX508" fmla="*/ 2210 w 10000"/>
                <a:gd name="connsiteY508" fmla="*/ 9561 h 10000"/>
                <a:gd name="connsiteX509" fmla="*/ 2575 w 10000"/>
                <a:gd name="connsiteY509" fmla="*/ 9554 h 10000"/>
                <a:gd name="connsiteX510" fmla="*/ 2949 w 10000"/>
                <a:gd name="connsiteY510" fmla="*/ 9561 h 10000"/>
                <a:gd name="connsiteX511" fmla="*/ 2949 w 10000"/>
                <a:gd name="connsiteY511" fmla="*/ 9581 h 10000"/>
                <a:gd name="connsiteX512" fmla="*/ 2961 w 10000"/>
                <a:gd name="connsiteY512" fmla="*/ 9602 h 10000"/>
                <a:gd name="connsiteX513" fmla="*/ 2961 w 10000"/>
                <a:gd name="connsiteY513" fmla="*/ 9615 h 10000"/>
                <a:gd name="connsiteX514" fmla="*/ 2961 w 10000"/>
                <a:gd name="connsiteY514" fmla="*/ 9635 h 10000"/>
                <a:gd name="connsiteX515" fmla="*/ 2984 w 10000"/>
                <a:gd name="connsiteY515" fmla="*/ 9662 h 10000"/>
                <a:gd name="connsiteX516" fmla="*/ 2995 w 10000"/>
                <a:gd name="connsiteY516" fmla="*/ 9683 h 10000"/>
                <a:gd name="connsiteX517" fmla="*/ 2995 w 10000"/>
                <a:gd name="connsiteY517" fmla="*/ 9696 h 10000"/>
                <a:gd name="connsiteX518" fmla="*/ 3017 w 10000"/>
                <a:gd name="connsiteY518" fmla="*/ 9716 h 10000"/>
                <a:gd name="connsiteX519" fmla="*/ 3040 w 10000"/>
                <a:gd name="connsiteY519" fmla="*/ 9743 h 10000"/>
                <a:gd name="connsiteX520" fmla="*/ 3073 w 10000"/>
                <a:gd name="connsiteY520" fmla="*/ 9764 h 10000"/>
                <a:gd name="connsiteX521" fmla="*/ 3106 w 10000"/>
                <a:gd name="connsiteY521" fmla="*/ 9784 h 10000"/>
                <a:gd name="connsiteX522" fmla="*/ 3128 w 10000"/>
                <a:gd name="connsiteY522" fmla="*/ 9797 h 10000"/>
                <a:gd name="connsiteX523" fmla="*/ 3171 w 10000"/>
                <a:gd name="connsiteY523" fmla="*/ 9818 h 10000"/>
                <a:gd name="connsiteX524" fmla="*/ 3204 w 10000"/>
                <a:gd name="connsiteY524" fmla="*/ 9838 h 10000"/>
                <a:gd name="connsiteX525" fmla="*/ 3248 w 10000"/>
                <a:gd name="connsiteY525" fmla="*/ 9845 h 10000"/>
                <a:gd name="connsiteX526" fmla="*/ 3282 w 10000"/>
                <a:gd name="connsiteY526" fmla="*/ 9865 h 10000"/>
                <a:gd name="connsiteX527" fmla="*/ 3315 w 10000"/>
                <a:gd name="connsiteY527" fmla="*/ 9865 h 10000"/>
                <a:gd name="connsiteX528" fmla="*/ 3326 w 10000"/>
                <a:gd name="connsiteY528" fmla="*/ 9872 h 10000"/>
                <a:gd name="connsiteX529" fmla="*/ 3338 w 10000"/>
                <a:gd name="connsiteY529" fmla="*/ 9872 h 10000"/>
                <a:gd name="connsiteX530" fmla="*/ 3359 w 10000"/>
                <a:gd name="connsiteY530" fmla="*/ 9872 h 10000"/>
                <a:gd name="connsiteX531" fmla="*/ 3371 w 10000"/>
                <a:gd name="connsiteY531" fmla="*/ 9872 h 10000"/>
                <a:gd name="connsiteX532" fmla="*/ 3382 w 10000"/>
                <a:gd name="connsiteY532" fmla="*/ 9872 h 10000"/>
                <a:gd name="connsiteX533" fmla="*/ 3404 w 10000"/>
                <a:gd name="connsiteY533" fmla="*/ 9872 h 10000"/>
                <a:gd name="connsiteX534" fmla="*/ 3415 w 10000"/>
                <a:gd name="connsiteY534" fmla="*/ 9872 h 10000"/>
                <a:gd name="connsiteX535" fmla="*/ 3448 w 10000"/>
                <a:gd name="connsiteY535" fmla="*/ 9892 h 10000"/>
                <a:gd name="connsiteX536" fmla="*/ 3469 w 10000"/>
                <a:gd name="connsiteY536" fmla="*/ 9899 h 10000"/>
                <a:gd name="connsiteX537" fmla="*/ 3502 w 10000"/>
                <a:gd name="connsiteY537" fmla="*/ 9905 h 10000"/>
                <a:gd name="connsiteX538" fmla="*/ 3536 w 10000"/>
                <a:gd name="connsiteY538" fmla="*/ 9905 h 10000"/>
                <a:gd name="connsiteX539" fmla="*/ 3580 w 10000"/>
                <a:gd name="connsiteY539" fmla="*/ 9905 h 10000"/>
                <a:gd name="connsiteX540" fmla="*/ 3613 w 10000"/>
                <a:gd name="connsiteY540" fmla="*/ 9919 h 10000"/>
                <a:gd name="connsiteX541" fmla="*/ 3657 w 10000"/>
                <a:gd name="connsiteY541" fmla="*/ 9926 h 10000"/>
                <a:gd name="connsiteX542" fmla="*/ 3669 w 10000"/>
                <a:gd name="connsiteY542" fmla="*/ 9946 h 10000"/>
                <a:gd name="connsiteX543" fmla="*/ 3746 w 10000"/>
                <a:gd name="connsiteY543" fmla="*/ 9953 h 10000"/>
                <a:gd name="connsiteX544" fmla="*/ 3801 w 10000"/>
                <a:gd name="connsiteY544" fmla="*/ 9966 h 10000"/>
                <a:gd name="connsiteX545" fmla="*/ 3878 w 10000"/>
                <a:gd name="connsiteY545" fmla="*/ 9973 h 10000"/>
                <a:gd name="connsiteX546" fmla="*/ 3934 w 10000"/>
                <a:gd name="connsiteY546" fmla="*/ 9973 h 10000"/>
                <a:gd name="connsiteX547" fmla="*/ 4012 w 10000"/>
                <a:gd name="connsiteY547" fmla="*/ 9980 h 10000"/>
                <a:gd name="connsiteX548" fmla="*/ 4089 w 10000"/>
                <a:gd name="connsiteY548" fmla="*/ 9993 h 10000"/>
                <a:gd name="connsiteX549" fmla="*/ 4144 w 10000"/>
                <a:gd name="connsiteY549" fmla="*/ 9993 h 10000"/>
                <a:gd name="connsiteX550" fmla="*/ 4221 w 10000"/>
                <a:gd name="connsiteY55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553 w 10000"/>
                <a:gd name="connsiteY453" fmla="*/ 4119 h 10000"/>
                <a:gd name="connsiteX454" fmla="*/ 563 w 10000"/>
                <a:gd name="connsiteY454" fmla="*/ 4146 h 10000"/>
                <a:gd name="connsiteX455" fmla="*/ 574 w 10000"/>
                <a:gd name="connsiteY455" fmla="*/ 4166 h 10000"/>
                <a:gd name="connsiteX456" fmla="*/ 2486 w 10000"/>
                <a:gd name="connsiteY456" fmla="*/ 6556 h 10000"/>
                <a:gd name="connsiteX457" fmla="*/ 2608 w 10000"/>
                <a:gd name="connsiteY457" fmla="*/ 6563 h 10000"/>
                <a:gd name="connsiteX458" fmla="*/ 2740 w 10000"/>
                <a:gd name="connsiteY458" fmla="*/ 6570 h 10000"/>
                <a:gd name="connsiteX459" fmla="*/ 2862 w 10000"/>
                <a:gd name="connsiteY459" fmla="*/ 6570 h 10000"/>
                <a:gd name="connsiteX460" fmla="*/ 2984 w 10000"/>
                <a:gd name="connsiteY460" fmla="*/ 6563 h 10000"/>
                <a:gd name="connsiteX461" fmla="*/ 2984 w 10000"/>
                <a:gd name="connsiteY461" fmla="*/ 6590 h 10000"/>
                <a:gd name="connsiteX462" fmla="*/ 2961 w 10000"/>
                <a:gd name="connsiteY462" fmla="*/ 6624 h 10000"/>
                <a:gd name="connsiteX463" fmla="*/ 2961 w 10000"/>
                <a:gd name="connsiteY463" fmla="*/ 6651 h 10000"/>
                <a:gd name="connsiteX464" fmla="*/ 2961 w 10000"/>
                <a:gd name="connsiteY464" fmla="*/ 6678 h 10000"/>
                <a:gd name="connsiteX465" fmla="*/ 2949 w 10000"/>
                <a:gd name="connsiteY465" fmla="*/ 6712 h 10000"/>
                <a:gd name="connsiteX466" fmla="*/ 2949 w 10000"/>
                <a:gd name="connsiteY466" fmla="*/ 6739 h 10000"/>
                <a:gd name="connsiteX467" fmla="*/ 2939 w 10000"/>
                <a:gd name="connsiteY467" fmla="*/ 6766 h 10000"/>
                <a:gd name="connsiteX468" fmla="*/ 2939 w 10000"/>
                <a:gd name="connsiteY468" fmla="*/ 6793 h 10000"/>
                <a:gd name="connsiteX469" fmla="*/ 2906 w 10000"/>
                <a:gd name="connsiteY469" fmla="*/ 6989 h 10000"/>
                <a:gd name="connsiteX470" fmla="*/ 2906 w 10000"/>
                <a:gd name="connsiteY470" fmla="*/ 7184 h 10000"/>
                <a:gd name="connsiteX471" fmla="*/ 2916 w 10000"/>
                <a:gd name="connsiteY471" fmla="*/ 7380 h 10000"/>
                <a:gd name="connsiteX472" fmla="*/ 2949 w 10000"/>
                <a:gd name="connsiteY472" fmla="*/ 7576 h 10000"/>
                <a:gd name="connsiteX473" fmla="*/ 2995 w 10000"/>
                <a:gd name="connsiteY473" fmla="*/ 7765 h 10000"/>
                <a:gd name="connsiteX474" fmla="*/ 3061 w 10000"/>
                <a:gd name="connsiteY474" fmla="*/ 7968 h 10000"/>
                <a:gd name="connsiteX475" fmla="*/ 3128 w 10000"/>
                <a:gd name="connsiteY475" fmla="*/ 8157 h 10000"/>
                <a:gd name="connsiteX476" fmla="*/ 3204 w 10000"/>
                <a:gd name="connsiteY476" fmla="*/ 8339 h 10000"/>
                <a:gd name="connsiteX477" fmla="*/ 3502 w 10000"/>
                <a:gd name="connsiteY477" fmla="*/ 8852 h 10000"/>
                <a:gd name="connsiteX478" fmla="*/ 3073 w 10000"/>
                <a:gd name="connsiteY478" fmla="*/ 8832 h 10000"/>
                <a:gd name="connsiteX479" fmla="*/ 2619 w 10000"/>
                <a:gd name="connsiteY479" fmla="*/ 8832 h 10000"/>
                <a:gd name="connsiteX480" fmla="*/ 2399 w 10000"/>
                <a:gd name="connsiteY480" fmla="*/ 8832 h 10000"/>
                <a:gd name="connsiteX481" fmla="*/ 2178 w 10000"/>
                <a:gd name="connsiteY481" fmla="*/ 8845 h 10000"/>
                <a:gd name="connsiteX482" fmla="*/ 1956 w 10000"/>
                <a:gd name="connsiteY482" fmla="*/ 8859 h 10000"/>
                <a:gd name="connsiteX483" fmla="*/ 1723 w 10000"/>
                <a:gd name="connsiteY483" fmla="*/ 8879 h 10000"/>
                <a:gd name="connsiteX484" fmla="*/ 1514 w 10000"/>
                <a:gd name="connsiteY484" fmla="*/ 8906 h 10000"/>
                <a:gd name="connsiteX485" fmla="*/ 1293 w 10000"/>
                <a:gd name="connsiteY485" fmla="*/ 8933 h 10000"/>
                <a:gd name="connsiteX486" fmla="*/ 1083 w 10000"/>
                <a:gd name="connsiteY486" fmla="*/ 8967 h 10000"/>
                <a:gd name="connsiteX487" fmla="*/ 873 w 10000"/>
                <a:gd name="connsiteY487" fmla="*/ 9014 h 10000"/>
                <a:gd name="connsiteX488" fmla="*/ 685 w 10000"/>
                <a:gd name="connsiteY488" fmla="*/ 9068 h 10000"/>
                <a:gd name="connsiteX489" fmla="*/ 486 w 10000"/>
                <a:gd name="connsiteY489" fmla="*/ 9136 h 10000"/>
                <a:gd name="connsiteX490" fmla="*/ 299 w 10000"/>
                <a:gd name="connsiteY490" fmla="*/ 9196 h 10000"/>
                <a:gd name="connsiteX491" fmla="*/ 122 w 10000"/>
                <a:gd name="connsiteY491" fmla="*/ 9278 h 10000"/>
                <a:gd name="connsiteX492" fmla="*/ 87 w 10000"/>
                <a:gd name="connsiteY492" fmla="*/ 9305 h 10000"/>
                <a:gd name="connsiteX493" fmla="*/ 66 w 10000"/>
                <a:gd name="connsiteY493" fmla="*/ 9332 h 10000"/>
                <a:gd name="connsiteX494" fmla="*/ 44 w 10000"/>
                <a:gd name="connsiteY494" fmla="*/ 9359 h 10000"/>
                <a:gd name="connsiteX495" fmla="*/ 22 w 10000"/>
                <a:gd name="connsiteY495" fmla="*/ 9392 h 10000"/>
                <a:gd name="connsiteX496" fmla="*/ 11 w 10000"/>
                <a:gd name="connsiteY496" fmla="*/ 9419 h 10000"/>
                <a:gd name="connsiteX497" fmla="*/ 0 w 10000"/>
                <a:gd name="connsiteY497" fmla="*/ 9446 h 10000"/>
                <a:gd name="connsiteX498" fmla="*/ 0 w 10000"/>
                <a:gd name="connsiteY498" fmla="*/ 9473 h 10000"/>
                <a:gd name="connsiteX499" fmla="*/ 0 w 10000"/>
                <a:gd name="connsiteY499" fmla="*/ 9500 h 10000"/>
                <a:gd name="connsiteX500" fmla="*/ 178 w 10000"/>
                <a:gd name="connsiteY500" fmla="*/ 9534 h 10000"/>
                <a:gd name="connsiteX501" fmla="*/ 355 w 10000"/>
                <a:gd name="connsiteY501" fmla="*/ 9554 h 10000"/>
                <a:gd name="connsiteX502" fmla="*/ 530 w 10000"/>
                <a:gd name="connsiteY502" fmla="*/ 9581 h 10000"/>
                <a:gd name="connsiteX503" fmla="*/ 718 w 10000"/>
                <a:gd name="connsiteY503" fmla="*/ 9588 h 10000"/>
                <a:gd name="connsiteX504" fmla="*/ 1083 w 10000"/>
                <a:gd name="connsiteY504" fmla="*/ 9602 h 10000"/>
                <a:gd name="connsiteX505" fmla="*/ 1459 w 10000"/>
                <a:gd name="connsiteY505" fmla="*/ 9588 h 10000"/>
                <a:gd name="connsiteX506" fmla="*/ 1834 w 10000"/>
                <a:gd name="connsiteY506" fmla="*/ 9575 h 10000"/>
                <a:gd name="connsiteX507" fmla="*/ 2210 w 10000"/>
                <a:gd name="connsiteY507" fmla="*/ 9561 h 10000"/>
                <a:gd name="connsiteX508" fmla="*/ 2575 w 10000"/>
                <a:gd name="connsiteY508" fmla="*/ 9554 h 10000"/>
                <a:gd name="connsiteX509" fmla="*/ 2949 w 10000"/>
                <a:gd name="connsiteY509" fmla="*/ 9561 h 10000"/>
                <a:gd name="connsiteX510" fmla="*/ 2949 w 10000"/>
                <a:gd name="connsiteY510" fmla="*/ 9581 h 10000"/>
                <a:gd name="connsiteX511" fmla="*/ 2961 w 10000"/>
                <a:gd name="connsiteY511" fmla="*/ 9602 h 10000"/>
                <a:gd name="connsiteX512" fmla="*/ 2961 w 10000"/>
                <a:gd name="connsiteY512" fmla="*/ 9615 h 10000"/>
                <a:gd name="connsiteX513" fmla="*/ 2961 w 10000"/>
                <a:gd name="connsiteY513" fmla="*/ 9635 h 10000"/>
                <a:gd name="connsiteX514" fmla="*/ 2984 w 10000"/>
                <a:gd name="connsiteY514" fmla="*/ 9662 h 10000"/>
                <a:gd name="connsiteX515" fmla="*/ 2995 w 10000"/>
                <a:gd name="connsiteY515" fmla="*/ 9683 h 10000"/>
                <a:gd name="connsiteX516" fmla="*/ 2995 w 10000"/>
                <a:gd name="connsiteY516" fmla="*/ 9696 h 10000"/>
                <a:gd name="connsiteX517" fmla="*/ 3017 w 10000"/>
                <a:gd name="connsiteY517" fmla="*/ 9716 h 10000"/>
                <a:gd name="connsiteX518" fmla="*/ 3040 w 10000"/>
                <a:gd name="connsiteY518" fmla="*/ 9743 h 10000"/>
                <a:gd name="connsiteX519" fmla="*/ 3073 w 10000"/>
                <a:gd name="connsiteY519" fmla="*/ 9764 h 10000"/>
                <a:gd name="connsiteX520" fmla="*/ 3106 w 10000"/>
                <a:gd name="connsiteY520" fmla="*/ 9784 h 10000"/>
                <a:gd name="connsiteX521" fmla="*/ 3128 w 10000"/>
                <a:gd name="connsiteY521" fmla="*/ 9797 h 10000"/>
                <a:gd name="connsiteX522" fmla="*/ 3171 w 10000"/>
                <a:gd name="connsiteY522" fmla="*/ 9818 h 10000"/>
                <a:gd name="connsiteX523" fmla="*/ 3204 w 10000"/>
                <a:gd name="connsiteY523" fmla="*/ 9838 h 10000"/>
                <a:gd name="connsiteX524" fmla="*/ 3248 w 10000"/>
                <a:gd name="connsiteY524" fmla="*/ 9845 h 10000"/>
                <a:gd name="connsiteX525" fmla="*/ 3282 w 10000"/>
                <a:gd name="connsiteY525" fmla="*/ 9865 h 10000"/>
                <a:gd name="connsiteX526" fmla="*/ 3315 w 10000"/>
                <a:gd name="connsiteY526" fmla="*/ 9865 h 10000"/>
                <a:gd name="connsiteX527" fmla="*/ 3326 w 10000"/>
                <a:gd name="connsiteY527" fmla="*/ 9872 h 10000"/>
                <a:gd name="connsiteX528" fmla="*/ 3338 w 10000"/>
                <a:gd name="connsiteY528" fmla="*/ 9872 h 10000"/>
                <a:gd name="connsiteX529" fmla="*/ 3359 w 10000"/>
                <a:gd name="connsiteY529" fmla="*/ 9872 h 10000"/>
                <a:gd name="connsiteX530" fmla="*/ 3371 w 10000"/>
                <a:gd name="connsiteY530" fmla="*/ 9872 h 10000"/>
                <a:gd name="connsiteX531" fmla="*/ 3382 w 10000"/>
                <a:gd name="connsiteY531" fmla="*/ 9872 h 10000"/>
                <a:gd name="connsiteX532" fmla="*/ 3404 w 10000"/>
                <a:gd name="connsiteY532" fmla="*/ 9872 h 10000"/>
                <a:gd name="connsiteX533" fmla="*/ 3415 w 10000"/>
                <a:gd name="connsiteY533" fmla="*/ 9872 h 10000"/>
                <a:gd name="connsiteX534" fmla="*/ 3448 w 10000"/>
                <a:gd name="connsiteY534" fmla="*/ 9892 h 10000"/>
                <a:gd name="connsiteX535" fmla="*/ 3469 w 10000"/>
                <a:gd name="connsiteY535" fmla="*/ 9899 h 10000"/>
                <a:gd name="connsiteX536" fmla="*/ 3502 w 10000"/>
                <a:gd name="connsiteY536" fmla="*/ 9905 h 10000"/>
                <a:gd name="connsiteX537" fmla="*/ 3536 w 10000"/>
                <a:gd name="connsiteY537" fmla="*/ 9905 h 10000"/>
                <a:gd name="connsiteX538" fmla="*/ 3580 w 10000"/>
                <a:gd name="connsiteY538" fmla="*/ 9905 h 10000"/>
                <a:gd name="connsiteX539" fmla="*/ 3613 w 10000"/>
                <a:gd name="connsiteY539" fmla="*/ 9919 h 10000"/>
                <a:gd name="connsiteX540" fmla="*/ 3657 w 10000"/>
                <a:gd name="connsiteY540" fmla="*/ 9926 h 10000"/>
                <a:gd name="connsiteX541" fmla="*/ 3669 w 10000"/>
                <a:gd name="connsiteY541" fmla="*/ 9946 h 10000"/>
                <a:gd name="connsiteX542" fmla="*/ 3746 w 10000"/>
                <a:gd name="connsiteY542" fmla="*/ 9953 h 10000"/>
                <a:gd name="connsiteX543" fmla="*/ 3801 w 10000"/>
                <a:gd name="connsiteY543" fmla="*/ 9966 h 10000"/>
                <a:gd name="connsiteX544" fmla="*/ 3878 w 10000"/>
                <a:gd name="connsiteY544" fmla="*/ 9973 h 10000"/>
                <a:gd name="connsiteX545" fmla="*/ 3934 w 10000"/>
                <a:gd name="connsiteY545" fmla="*/ 9973 h 10000"/>
                <a:gd name="connsiteX546" fmla="*/ 4012 w 10000"/>
                <a:gd name="connsiteY546" fmla="*/ 9980 h 10000"/>
                <a:gd name="connsiteX547" fmla="*/ 4089 w 10000"/>
                <a:gd name="connsiteY547" fmla="*/ 9993 h 10000"/>
                <a:gd name="connsiteX548" fmla="*/ 4144 w 10000"/>
                <a:gd name="connsiteY548" fmla="*/ 9993 h 10000"/>
                <a:gd name="connsiteX549" fmla="*/ 4221 w 10000"/>
                <a:gd name="connsiteY54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553 w 10000"/>
                <a:gd name="connsiteY452" fmla="*/ 4119 h 10000"/>
                <a:gd name="connsiteX453" fmla="*/ 563 w 10000"/>
                <a:gd name="connsiteY453" fmla="*/ 4146 h 10000"/>
                <a:gd name="connsiteX454" fmla="*/ 574 w 10000"/>
                <a:gd name="connsiteY454" fmla="*/ 4166 h 10000"/>
                <a:gd name="connsiteX455" fmla="*/ 2486 w 10000"/>
                <a:gd name="connsiteY455" fmla="*/ 6556 h 10000"/>
                <a:gd name="connsiteX456" fmla="*/ 2608 w 10000"/>
                <a:gd name="connsiteY456" fmla="*/ 6563 h 10000"/>
                <a:gd name="connsiteX457" fmla="*/ 2740 w 10000"/>
                <a:gd name="connsiteY457" fmla="*/ 6570 h 10000"/>
                <a:gd name="connsiteX458" fmla="*/ 2862 w 10000"/>
                <a:gd name="connsiteY458" fmla="*/ 6570 h 10000"/>
                <a:gd name="connsiteX459" fmla="*/ 2984 w 10000"/>
                <a:gd name="connsiteY459" fmla="*/ 6563 h 10000"/>
                <a:gd name="connsiteX460" fmla="*/ 2984 w 10000"/>
                <a:gd name="connsiteY460" fmla="*/ 6590 h 10000"/>
                <a:gd name="connsiteX461" fmla="*/ 2961 w 10000"/>
                <a:gd name="connsiteY461" fmla="*/ 6624 h 10000"/>
                <a:gd name="connsiteX462" fmla="*/ 2961 w 10000"/>
                <a:gd name="connsiteY462" fmla="*/ 6651 h 10000"/>
                <a:gd name="connsiteX463" fmla="*/ 2961 w 10000"/>
                <a:gd name="connsiteY463" fmla="*/ 6678 h 10000"/>
                <a:gd name="connsiteX464" fmla="*/ 2949 w 10000"/>
                <a:gd name="connsiteY464" fmla="*/ 6712 h 10000"/>
                <a:gd name="connsiteX465" fmla="*/ 2949 w 10000"/>
                <a:gd name="connsiteY465" fmla="*/ 6739 h 10000"/>
                <a:gd name="connsiteX466" fmla="*/ 2939 w 10000"/>
                <a:gd name="connsiteY466" fmla="*/ 6766 h 10000"/>
                <a:gd name="connsiteX467" fmla="*/ 2939 w 10000"/>
                <a:gd name="connsiteY467" fmla="*/ 6793 h 10000"/>
                <a:gd name="connsiteX468" fmla="*/ 2906 w 10000"/>
                <a:gd name="connsiteY468" fmla="*/ 6989 h 10000"/>
                <a:gd name="connsiteX469" fmla="*/ 2906 w 10000"/>
                <a:gd name="connsiteY469" fmla="*/ 7184 h 10000"/>
                <a:gd name="connsiteX470" fmla="*/ 2916 w 10000"/>
                <a:gd name="connsiteY470" fmla="*/ 7380 h 10000"/>
                <a:gd name="connsiteX471" fmla="*/ 2949 w 10000"/>
                <a:gd name="connsiteY471" fmla="*/ 7576 h 10000"/>
                <a:gd name="connsiteX472" fmla="*/ 2995 w 10000"/>
                <a:gd name="connsiteY472" fmla="*/ 7765 h 10000"/>
                <a:gd name="connsiteX473" fmla="*/ 3061 w 10000"/>
                <a:gd name="connsiteY473" fmla="*/ 7968 h 10000"/>
                <a:gd name="connsiteX474" fmla="*/ 3128 w 10000"/>
                <a:gd name="connsiteY474" fmla="*/ 8157 h 10000"/>
                <a:gd name="connsiteX475" fmla="*/ 3204 w 10000"/>
                <a:gd name="connsiteY475" fmla="*/ 8339 h 10000"/>
                <a:gd name="connsiteX476" fmla="*/ 3502 w 10000"/>
                <a:gd name="connsiteY476" fmla="*/ 8852 h 10000"/>
                <a:gd name="connsiteX477" fmla="*/ 3073 w 10000"/>
                <a:gd name="connsiteY477" fmla="*/ 8832 h 10000"/>
                <a:gd name="connsiteX478" fmla="*/ 2619 w 10000"/>
                <a:gd name="connsiteY478" fmla="*/ 8832 h 10000"/>
                <a:gd name="connsiteX479" fmla="*/ 2399 w 10000"/>
                <a:gd name="connsiteY479" fmla="*/ 8832 h 10000"/>
                <a:gd name="connsiteX480" fmla="*/ 2178 w 10000"/>
                <a:gd name="connsiteY480" fmla="*/ 8845 h 10000"/>
                <a:gd name="connsiteX481" fmla="*/ 1956 w 10000"/>
                <a:gd name="connsiteY481" fmla="*/ 8859 h 10000"/>
                <a:gd name="connsiteX482" fmla="*/ 1723 w 10000"/>
                <a:gd name="connsiteY482" fmla="*/ 8879 h 10000"/>
                <a:gd name="connsiteX483" fmla="*/ 1514 w 10000"/>
                <a:gd name="connsiteY483" fmla="*/ 8906 h 10000"/>
                <a:gd name="connsiteX484" fmla="*/ 1293 w 10000"/>
                <a:gd name="connsiteY484" fmla="*/ 8933 h 10000"/>
                <a:gd name="connsiteX485" fmla="*/ 1083 w 10000"/>
                <a:gd name="connsiteY485" fmla="*/ 8967 h 10000"/>
                <a:gd name="connsiteX486" fmla="*/ 873 w 10000"/>
                <a:gd name="connsiteY486" fmla="*/ 9014 h 10000"/>
                <a:gd name="connsiteX487" fmla="*/ 685 w 10000"/>
                <a:gd name="connsiteY487" fmla="*/ 9068 h 10000"/>
                <a:gd name="connsiteX488" fmla="*/ 486 w 10000"/>
                <a:gd name="connsiteY488" fmla="*/ 9136 h 10000"/>
                <a:gd name="connsiteX489" fmla="*/ 299 w 10000"/>
                <a:gd name="connsiteY489" fmla="*/ 9196 h 10000"/>
                <a:gd name="connsiteX490" fmla="*/ 122 w 10000"/>
                <a:gd name="connsiteY490" fmla="*/ 9278 h 10000"/>
                <a:gd name="connsiteX491" fmla="*/ 87 w 10000"/>
                <a:gd name="connsiteY491" fmla="*/ 9305 h 10000"/>
                <a:gd name="connsiteX492" fmla="*/ 66 w 10000"/>
                <a:gd name="connsiteY492" fmla="*/ 9332 h 10000"/>
                <a:gd name="connsiteX493" fmla="*/ 44 w 10000"/>
                <a:gd name="connsiteY493" fmla="*/ 9359 h 10000"/>
                <a:gd name="connsiteX494" fmla="*/ 22 w 10000"/>
                <a:gd name="connsiteY494" fmla="*/ 9392 h 10000"/>
                <a:gd name="connsiteX495" fmla="*/ 11 w 10000"/>
                <a:gd name="connsiteY495" fmla="*/ 9419 h 10000"/>
                <a:gd name="connsiteX496" fmla="*/ 0 w 10000"/>
                <a:gd name="connsiteY496" fmla="*/ 9446 h 10000"/>
                <a:gd name="connsiteX497" fmla="*/ 0 w 10000"/>
                <a:gd name="connsiteY497" fmla="*/ 9473 h 10000"/>
                <a:gd name="connsiteX498" fmla="*/ 0 w 10000"/>
                <a:gd name="connsiteY498" fmla="*/ 9500 h 10000"/>
                <a:gd name="connsiteX499" fmla="*/ 178 w 10000"/>
                <a:gd name="connsiteY499" fmla="*/ 9534 h 10000"/>
                <a:gd name="connsiteX500" fmla="*/ 355 w 10000"/>
                <a:gd name="connsiteY500" fmla="*/ 9554 h 10000"/>
                <a:gd name="connsiteX501" fmla="*/ 530 w 10000"/>
                <a:gd name="connsiteY501" fmla="*/ 9581 h 10000"/>
                <a:gd name="connsiteX502" fmla="*/ 718 w 10000"/>
                <a:gd name="connsiteY502" fmla="*/ 9588 h 10000"/>
                <a:gd name="connsiteX503" fmla="*/ 1083 w 10000"/>
                <a:gd name="connsiteY503" fmla="*/ 9602 h 10000"/>
                <a:gd name="connsiteX504" fmla="*/ 1459 w 10000"/>
                <a:gd name="connsiteY504" fmla="*/ 9588 h 10000"/>
                <a:gd name="connsiteX505" fmla="*/ 1834 w 10000"/>
                <a:gd name="connsiteY505" fmla="*/ 9575 h 10000"/>
                <a:gd name="connsiteX506" fmla="*/ 2210 w 10000"/>
                <a:gd name="connsiteY506" fmla="*/ 9561 h 10000"/>
                <a:gd name="connsiteX507" fmla="*/ 2575 w 10000"/>
                <a:gd name="connsiteY507" fmla="*/ 9554 h 10000"/>
                <a:gd name="connsiteX508" fmla="*/ 2949 w 10000"/>
                <a:gd name="connsiteY508" fmla="*/ 9561 h 10000"/>
                <a:gd name="connsiteX509" fmla="*/ 2949 w 10000"/>
                <a:gd name="connsiteY509" fmla="*/ 9581 h 10000"/>
                <a:gd name="connsiteX510" fmla="*/ 2961 w 10000"/>
                <a:gd name="connsiteY510" fmla="*/ 9602 h 10000"/>
                <a:gd name="connsiteX511" fmla="*/ 2961 w 10000"/>
                <a:gd name="connsiteY511" fmla="*/ 9615 h 10000"/>
                <a:gd name="connsiteX512" fmla="*/ 2961 w 10000"/>
                <a:gd name="connsiteY512" fmla="*/ 9635 h 10000"/>
                <a:gd name="connsiteX513" fmla="*/ 2984 w 10000"/>
                <a:gd name="connsiteY513" fmla="*/ 9662 h 10000"/>
                <a:gd name="connsiteX514" fmla="*/ 2995 w 10000"/>
                <a:gd name="connsiteY514" fmla="*/ 9683 h 10000"/>
                <a:gd name="connsiteX515" fmla="*/ 2995 w 10000"/>
                <a:gd name="connsiteY515" fmla="*/ 9696 h 10000"/>
                <a:gd name="connsiteX516" fmla="*/ 3017 w 10000"/>
                <a:gd name="connsiteY516" fmla="*/ 9716 h 10000"/>
                <a:gd name="connsiteX517" fmla="*/ 3040 w 10000"/>
                <a:gd name="connsiteY517" fmla="*/ 9743 h 10000"/>
                <a:gd name="connsiteX518" fmla="*/ 3073 w 10000"/>
                <a:gd name="connsiteY518" fmla="*/ 9764 h 10000"/>
                <a:gd name="connsiteX519" fmla="*/ 3106 w 10000"/>
                <a:gd name="connsiteY519" fmla="*/ 9784 h 10000"/>
                <a:gd name="connsiteX520" fmla="*/ 3128 w 10000"/>
                <a:gd name="connsiteY520" fmla="*/ 9797 h 10000"/>
                <a:gd name="connsiteX521" fmla="*/ 3171 w 10000"/>
                <a:gd name="connsiteY521" fmla="*/ 9818 h 10000"/>
                <a:gd name="connsiteX522" fmla="*/ 3204 w 10000"/>
                <a:gd name="connsiteY522" fmla="*/ 9838 h 10000"/>
                <a:gd name="connsiteX523" fmla="*/ 3248 w 10000"/>
                <a:gd name="connsiteY523" fmla="*/ 9845 h 10000"/>
                <a:gd name="connsiteX524" fmla="*/ 3282 w 10000"/>
                <a:gd name="connsiteY524" fmla="*/ 9865 h 10000"/>
                <a:gd name="connsiteX525" fmla="*/ 3315 w 10000"/>
                <a:gd name="connsiteY525" fmla="*/ 9865 h 10000"/>
                <a:gd name="connsiteX526" fmla="*/ 3326 w 10000"/>
                <a:gd name="connsiteY526" fmla="*/ 9872 h 10000"/>
                <a:gd name="connsiteX527" fmla="*/ 3338 w 10000"/>
                <a:gd name="connsiteY527" fmla="*/ 9872 h 10000"/>
                <a:gd name="connsiteX528" fmla="*/ 3359 w 10000"/>
                <a:gd name="connsiteY528" fmla="*/ 9872 h 10000"/>
                <a:gd name="connsiteX529" fmla="*/ 3371 w 10000"/>
                <a:gd name="connsiteY529" fmla="*/ 9872 h 10000"/>
                <a:gd name="connsiteX530" fmla="*/ 3382 w 10000"/>
                <a:gd name="connsiteY530" fmla="*/ 9872 h 10000"/>
                <a:gd name="connsiteX531" fmla="*/ 3404 w 10000"/>
                <a:gd name="connsiteY531" fmla="*/ 9872 h 10000"/>
                <a:gd name="connsiteX532" fmla="*/ 3415 w 10000"/>
                <a:gd name="connsiteY532" fmla="*/ 9872 h 10000"/>
                <a:gd name="connsiteX533" fmla="*/ 3448 w 10000"/>
                <a:gd name="connsiteY533" fmla="*/ 9892 h 10000"/>
                <a:gd name="connsiteX534" fmla="*/ 3469 w 10000"/>
                <a:gd name="connsiteY534" fmla="*/ 9899 h 10000"/>
                <a:gd name="connsiteX535" fmla="*/ 3502 w 10000"/>
                <a:gd name="connsiteY535" fmla="*/ 9905 h 10000"/>
                <a:gd name="connsiteX536" fmla="*/ 3536 w 10000"/>
                <a:gd name="connsiteY536" fmla="*/ 9905 h 10000"/>
                <a:gd name="connsiteX537" fmla="*/ 3580 w 10000"/>
                <a:gd name="connsiteY537" fmla="*/ 9905 h 10000"/>
                <a:gd name="connsiteX538" fmla="*/ 3613 w 10000"/>
                <a:gd name="connsiteY538" fmla="*/ 9919 h 10000"/>
                <a:gd name="connsiteX539" fmla="*/ 3657 w 10000"/>
                <a:gd name="connsiteY539" fmla="*/ 9926 h 10000"/>
                <a:gd name="connsiteX540" fmla="*/ 3669 w 10000"/>
                <a:gd name="connsiteY540" fmla="*/ 9946 h 10000"/>
                <a:gd name="connsiteX541" fmla="*/ 3746 w 10000"/>
                <a:gd name="connsiteY541" fmla="*/ 9953 h 10000"/>
                <a:gd name="connsiteX542" fmla="*/ 3801 w 10000"/>
                <a:gd name="connsiteY542" fmla="*/ 9966 h 10000"/>
                <a:gd name="connsiteX543" fmla="*/ 3878 w 10000"/>
                <a:gd name="connsiteY543" fmla="*/ 9973 h 10000"/>
                <a:gd name="connsiteX544" fmla="*/ 3934 w 10000"/>
                <a:gd name="connsiteY544" fmla="*/ 9973 h 10000"/>
                <a:gd name="connsiteX545" fmla="*/ 4012 w 10000"/>
                <a:gd name="connsiteY545" fmla="*/ 9980 h 10000"/>
                <a:gd name="connsiteX546" fmla="*/ 4089 w 10000"/>
                <a:gd name="connsiteY546" fmla="*/ 9993 h 10000"/>
                <a:gd name="connsiteX547" fmla="*/ 4144 w 10000"/>
                <a:gd name="connsiteY547" fmla="*/ 9993 h 10000"/>
                <a:gd name="connsiteX548" fmla="*/ 4221 w 10000"/>
                <a:gd name="connsiteY54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563 w 10000"/>
                <a:gd name="connsiteY452" fmla="*/ 4146 h 10000"/>
                <a:gd name="connsiteX453" fmla="*/ 574 w 10000"/>
                <a:gd name="connsiteY453" fmla="*/ 4166 h 10000"/>
                <a:gd name="connsiteX454" fmla="*/ 2486 w 10000"/>
                <a:gd name="connsiteY454" fmla="*/ 6556 h 10000"/>
                <a:gd name="connsiteX455" fmla="*/ 2608 w 10000"/>
                <a:gd name="connsiteY455" fmla="*/ 6563 h 10000"/>
                <a:gd name="connsiteX456" fmla="*/ 2740 w 10000"/>
                <a:gd name="connsiteY456" fmla="*/ 6570 h 10000"/>
                <a:gd name="connsiteX457" fmla="*/ 2862 w 10000"/>
                <a:gd name="connsiteY457" fmla="*/ 6570 h 10000"/>
                <a:gd name="connsiteX458" fmla="*/ 2984 w 10000"/>
                <a:gd name="connsiteY458" fmla="*/ 6563 h 10000"/>
                <a:gd name="connsiteX459" fmla="*/ 2984 w 10000"/>
                <a:gd name="connsiteY459" fmla="*/ 6590 h 10000"/>
                <a:gd name="connsiteX460" fmla="*/ 2961 w 10000"/>
                <a:gd name="connsiteY460" fmla="*/ 6624 h 10000"/>
                <a:gd name="connsiteX461" fmla="*/ 2961 w 10000"/>
                <a:gd name="connsiteY461" fmla="*/ 6651 h 10000"/>
                <a:gd name="connsiteX462" fmla="*/ 2961 w 10000"/>
                <a:gd name="connsiteY462" fmla="*/ 6678 h 10000"/>
                <a:gd name="connsiteX463" fmla="*/ 2949 w 10000"/>
                <a:gd name="connsiteY463" fmla="*/ 6712 h 10000"/>
                <a:gd name="connsiteX464" fmla="*/ 2949 w 10000"/>
                <a:gd name="connsiteY464" fmla="*/ 6739 h 10000"/>
                <a:gd name="connsiteX465" fmla="*/ 2939 w 10000"/>
                <a:gd name="connsiteY465" fmla="*/ 6766 h 10000"/>
                <a:gd name="connsiteX466" fmla="*/ 2939 w 10000"/>
                <a:gd name="connsiteY466" fmla="*/ 6793 h 10000"/>
                <a:gd name="connsiteX467" fmla="*/ 2906 w 10000"/>
                <a:gd name="connsiteY467" fmla="*/ 6989 h 10000"/>
                <a:gd name="connsiteX468" fmla="*/ 2906 w 10000"/>
                <a:gd name="connsiteY468" fmla="*/ 7184 h 10000"/>
                <a:gd name="connsiteX469" fmla="*/ 2916 w 10000"/>
                <a:gd name="connsiteY469" fmla="*/ 7380 h 10000"/>
                <a:gd name="connsiteX470" fmla="*/ 2949 w 10000"/>
                <a:gd name="connsiteY470" fmla="*/ 7576 h 10000"/>
                <a:gd name="connsiteX471" fmla="*/ 2995 w 10000"/>
                <a:gd name="connsiteY471" fmla="*/ 7765 h 10000"/>
                <a:gd name="connsiteX472" fmla="*/ 3061 w 10000"/>
                <a:gd name="connsiteY472" fmla="*/ 7968 h 10000"/>
                <a:gd name="connsiteX473" fmla="*/ 3128 w 10000"/>
                <a:gd name="connsiteY473" fmla="*/ 8157 h 10000"/>
                <a:gd name="connsiteX474" fmla="*/ 3204 w 10000"/>
                <a:gd name="connsiteY474" fmla="*/ 8339 h 10000"/>
                <a:gd name="connsiteX475" fmla="*/ 3502 w 10000"/>
                <a:gd name="connsiteY475" fmla="*/ 8852 h 10000"/>
                <a:gd name="connsiteX476" fmla="*/ 3073 w 10000"/>
                <a:gd name="connsiteY476" fmla="*/ 8832 h 10000"/>
                <a:gd name="connsiteX477" fmla="*/ 2619 w 10000"/>
                <a:gd name="connsiteY477" fmla="*/ 8832 h 10000"/>
                <a:gd name="connsiteX478" fmla="*/ 2399 w 10000"/>
                <a:gd name="connsiteY478" fmla="*/ 8832 h 10000"/>
                <a:gd name="connsiteX479" fmla="*/ 2178 w 10000"/>
                <a:gd name="connsiteY479" fmla="*/ 8845 h 10000"/>
                <a:gd name="connsiteX480" fmla="*/ 1956 w 10000"/>
                <a:gd name="connsiteY480" fmla="*/ 8859 h 10000"/>
                <a:gd name="connsiteX481" fmla="*/ 1723 w 10000"/>
                <a:gd name="connsiteY481" fmla="*/ 8879 h 10000"/>
                <a:gd name="connsiteX482" fmla="*/ 1514 w 10000"/>
                <a:gd name="connsiteY482" fmla="*/ 8906 h 10000"/>
                <a:gd name="connsiteX483" fmla="*/ 1293 w 10000"/>
                <a:gd name="connsiteY483" fmla="*/ 8933 h 10000"/>
                <a:gd name="connsiteX484" fmla="*/ 1083 w 10000"/>
                <a:gd name="connsiteY484" fmla="*/ 8967 h 10000"/>
                <a:gd name="connsiteX485" fmla="*/ 873 w 10000"/>
                <a:gd name="connsiteY485" fmla="*/ 9014 h 10000"/>
                <a:gd name="connsiteX486" fmla="*/ 685 w 10000"/>
                <a:gd name="connsiteY486" fmla="*/ 9068 h 10000"/>
                <a:gd name="connsiteX487" fmla="*/ 486 w 10000"/>
                <a:gd name="connsiteY487" fmla="*/ 9136 h 10000"/>
                <a:gd name="connsiteX488" fmla="*/ 299 w 10000"/>
                <a:gd name="connsiteY488" fmla="*/ 9196 h 10000"/>
                <a:gd name="connsiteX489" fmla="*/ 122 w 10000"/>
                <a:gd name="connsiteY489" fmla="*/ 9278 h 10000"/>
                <a:gd name="connsiteX490" fmla="*/ 87 w 10000"/>
                <a:gd name="connsiteY490" fmla="*/ 9305 h 10000"/>
                <a:gd name="connsiteX491" fmla="*/ 66 w 10000"/>
                <a:gd name="connsiteY491" fmla="*/ 9332 h 10000"/>
                <a:gd name="connsiteX492" fmla="*/ 44 w 10000"/>
                <a:gd name="connsiteY492" fmla="*/ 9359 h 10000"/>
                <a:gd name="connsiteX493" fmla="*/ 22 w 10000"/>
                <a:gd name="connsiteY493" fmla="*/ 9392 h 10000"/>
                <a:gd name="connsiteX494" fmla="*/ 11 w 10000"/>
                <a:gd name="connsiteY494" fmla="*/ 9419 h 10000"/>
                <a:gd name="connsiteX495" fmla="*/ 0 w 10000"/>
                <a:gd name="connsiteY495" fmla="*/ 9446 h 10000"/>
                <a:gd name="connsiteX496" fmla="*/ 0 w 10000"/>
                <a:gd name="connsiteY496" fmla="*/ 9473 h 10000"/>
                <a:gd name="connsiteX497" fmla="*/ 0 w 10000"/>
                <a:gd name="connsiteY497" fmla="*/ 9500 h 10000"/>
                <a:gd name="connsiteX498" fmla="*/ 178 w 10000"/>
                <a:gd name="connsiteY498" fmla="*/ 9534 h 10000"/>
                <a:gd name="connsiteX499" fmla="*/ 355 w 10000"/>
                <a:gd name="connsiteY499" fmla="*/ 9554 h 10000"/>
                <a:gd name="connsiteX500" fmla="*/ 530 w 10000"/>
                <a:gd name="connsiteY500" fmla="*/ 9581 h 10000"/>
                <a:gd name="connsiteX501" fmla="*/ 718 w 10000"/>
                <a:gd name="connsiteY501" fmla="*/ 9588 h 10000"/>
                <a:gd name="connsiteX502" fmla="*/ 1083 w 10000"/>
                <a:gd name="connsiteY502" fmla="*/ 9602 h 10000"/>
                <a:gd name="connsiteX503" fmla="*/ 1459 w 10000"/>
                <a:gd name="connsiteY503" fmla="*/ 9588 h 10000"/>
                <a:gd name="connsiteX504" fmla="*/ 1834 w 10000"/>
                <a:gd name="connsiteY504" fmla="*/ 9575 h 10000"/>
                <a:gd name="connsiteX505" fmla="*/ 2210 w 10000"/>
                <a:gd name="connsiteY505" fmla="*/ 9561 h 10000"/>
                <a:gd name="connsiteX506" fmla="*/ 2575 w 10000"/>
                <a:gd name="connsiteY506" fmla="*/ 9554 h 10000"/>
                <a:gd name="connsiteX507" fmla="*/ 2949 w 10000"/>
                <a:gd name="connsiteY507" fmla="*/ 9561 h 10000"/>
                <a:gd name="connsiteX508" fmla="*/ 2949 w 10000"/>
                <a:gd name="connsiteY508" fmla="*/ 9581 h 10000"/>
                <a:gd name="connsiteX509" fmla="*/ 2961 w 10000"/>
                <a:gd name="connsiteY509" fmla="*/ 9602 h 10000"/>
                <a:gd name="connsiteX510" fmla="*/ 2961 w 10000"/>
                <a:gd name="connsiteY510" fmla="*/ 9615 h 10000"/>
                <a:gd name="connsiteX511" fmla="*/ 2961 w 10000"/>
                <a:gd name="connsiteY511" fmla="*/ 9635 h 10000"/>
                <a:gd name="connsiteX512" fmla="*/ 2984 w 10000"/>
                <a:gd name="connsiteY512" fmla="*/ 9662 h 10000"/>
                <a:gd name="connsiteX513" fmla="*/ 2995 w 10000"/>
                <a:gd name="connsiteY513" fmla="*/ 9683 h 10000"/>
                <a:gd name="connsiteX514" fmla="*/ 2995 w 10000"/>
                <a:gd name="connsiteY514" fmla="*/ 9696 h 10000"/>
                <a:gd name="connsiteX515" fmla="*/ 3017 w 10000"/>
                <a:gd name="connsiteY515" fmla="*/ 9716 h 10000"/>
                <a:gd name="connsiteX516" fmla="*/ 3040 w 10000"/>
                <a:gd name="connsiteY516" fmla="*/ 9743 h 10000"/>
                <a:gd name="connsiteX517" fmla="*/ 3073 w 10000"/>
                <a:gd name="connsiteY517" fmla="*/ 9764 h 10000"/>
                <a:gd name="connsiteX518" fmla="*/ 3106 w 10000"/>
                <a:gd name="connsiteY518" fmla="*/ 9784 h 10000"/>
                <a:gd name="connsiteX519" fmla="*/ 3128 w 10000"/>
                <a:gd name="connsiteY519" fmla="*/ 9797 h 10000"/>
                <a:gd name="connsiteX520" fmla="*/ 3171 w 10000"/>
                <a:gd name="connsiteY520" fmla="*/ 9818 h 10000"/>
                <a:gd name="connsiteX521" fmla="*/ 3204 w 10000"/>
                <a:gd name="connsiteY521" fmla="*/ 9838 h 10000"/>
                <a:gd name="connsiteX522" fmla="*/ 3248 w 10000"/>
                <a:gd name="connsiteY522" fmla="*/ 9845 h 10000"/>
                <a:gd name="connsiteX523" fmla="*/ 3282 w 10000"/>
                <a:gd name="connsiteY523" fmla="*/ 9865 h 10000"/>
                <a:gd name="connsiteX524" fmla="*/ 3315 w 10000"/>
                <a:gd name="connsiteY524" fmla="*/ 9865 h 10000"/>
                <a:gd name="connsiteX525" fmla="*/ 3326 w 10000"/>
                <a:gd name="connsiteY525" fmla="*/ 9872 h 10000"/>
                <a:gd name="connsiteX526" fmla="*/ 3338 w 10000"/>
                <a:gd name="connsiteY526" fmla="*/ 9872 h 10000"/>
                <a:gd name="connsiteX527" fmla="*/ 3359 w 10000"/>
                <a:gd name="connsiteY527" fmla="*/ 9872 h 10000"/>
                <a:gd name="connsiteX528" fmla="*/ 3371 w 10000"/>
                <a:gd name="connsiteY528" fmla="*/ 9872 h 10000"/>
                <a:gd name="connsiteX529" fmla="*/ 3382 w 10000"/>
                <a:gd name="connsiteY529" fmla="*/ 9872 h 10000"/>
                <a:gd name="connsiteX530" fmla="*/ 3404 w 10000"/>
                <a:gd name="connsiteY530" fmla="*/ 9872 h 10000"/>
                <a:gd name="connsiteX531" fmla="*/ 3415 w 10000"/>
                <a:gd name="connsiteY531" fmla="*/ 9872 h 10000"/>
                <a:gd name="connsiteX532" fmla="*/ 3448 w 10000"/>
                <a:gd name="connsiteY532" fmla="*/ 9892 h 10000"/>
                <a:gd name="connsiteX533" fmla="*/ 3469 w 10000"/>
                <a:gd name="connsiteY533" fmla="*/ 9899 h 10000"/>
                <a:gd name="connsiteX534" fmla="*/ 3502 w 10000"/>
                <a:gd name="connsiteY534" fmla="*/ 9905 h 10000"/>
                <a:gd name="connsiteX535" fmla="*/ 3536 w 10000"/>
                <a:gd name="connsiteY535" fmla="*/ 9905 h 10000"/>
                <a:gd name="connsiteX536" fmla="*/ 3580 w 10000"/>
                <a:gd name="connsiteY536" fmla="*/ 9905 h 10000"/>
                <a:gd name="connsiteX537" fmla="*/ 3613 w 10000"/>
                <a:gd name="connsiteY537" fmla="*/ 9919 h 10000"/>
                <a:gd name="connsiteX538" fmla="*/ 3657 w 10000"/>
                <a:gd name="connsiteY538" fmla="*/ 9926 h 10000"/>
                <a:gd name="connsiteX539" fmla="*/ 3669 w 10000"/>
                <a:gd name="connsiteY539" fmla="*/ 9946 h 10000"/>
                <a:gd name="connsiteX540" fmla="*/ 3746 w 10000"/>
                <a:gd name="connsiteY540" fmla="*/ 9953 h 10000"/>
                <a:gd name="connsiteX541" fmla="*/ 3801 w 10000"/>
                <a:gd name="connsiteY541" fmla="*/ 9966 h 10000"/>
                <a:gd name="connsiteX542" fmla="*/ 3878 w 10000"/>
                <a:gd name="connsiteY542" fmla="*/ 9973 h 10000"/>
                <a:gd name="connsiteX543" fmla="*/ 3934 w 10000"/>
                <a:gd name="connsiteY543" fmla="*/ 9973 h 10000"/>
                <a:gd name="connsiteX544" fmla="*/ 4012 w 10000"/>
                <a:gd name="connsiteY544" fmla="*/ 9980 h 10000"/>
                <a:gd name="connsiteX545" fmla="*/ 4089 w 10000"/>
                <a:gd name="connsiteY545" fmla="*/ 9993 h 10000"/>
                <a:gd name="connsiteX546" fmla="*/ 4144 w 10000"/>
                <a:gd name="connsiteY546" fmla="*/ 9993 h 10000"/>
                <a:gd name="connsiteX547" fmla="*/ 4221 w 10000"/>
                <a:gd name="connsiteY54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563 w 10000"/>
                <a:gd name="connsiteY452" fmla="*/ 4146 h 10000"/>
                <a:gd name="connsiteX453" fmla="*/ 2486 w 10000"/>
                <a:gd name="connsiteY453" fmla="*/ 6556 h 10000"/>
                <a:gd name="connsiteX454" fmla="*/ 2608 w 10000"/>
                <a:gd name="connsiteY454" fmla="*/ 6563 h 10000"/>
                <a:gd name="connsiteX455" fmla="*/ 2740 w 10000"/>
                <a:gd name="connsiteY455" fmla="*/ 6570 h 10000"/>
                <a:gd name="connsiteX456" fmla="*/ 2862 w 10000"/>
                <a:gd name="connsiteY456" fmla="*/ 6570 h 10000"/>
                <a:gd name="connsiteX457" fmla="*/ 2984 w 10000"/>
                <a:gd name="connsiteY457" fmla="*/ 6563 h 10000"/>
                <a:gd name="connsiteX458" fmla="*/ 2984 w 10000"/>
                <a:gd name="connsiteY458" fmla="*/ 6590 h 10000"/>
                <a:gd name="connsiteX459" fmla="*/ 2961 w 10000"/>
                <a:gd name="connsiteY459" fmla="*/ 6624 h 10000"/>
                <a:gd name="connsiteX460" fmla="*/ 2961 w 10000"/>
                <a:gd name="connsiteY460" fmla="*/ 6651 h 10000"/>
                <a:gd name="connsiteX461" fmla="*/ 2961 w 10000"/>
                <a:gd name="connsiteY461" fmla="*/ 6678 h 10000"/>
                <a:gd name="connsiteX462" fmla="*/ 2949 w 10000"/>
                <a:gd name="connsiteY462" fmla="*/ 6712 h 10000"/>
                <a:gd name="connsiteX463" fmla="*/ 2949 w 10000"/>
                <a:gd name="connsiteY463" fmla="*/ 6739 h 10000"/>
                <a:gd name="connsiteX464" fmla="*/ 2939 w 10000"/>
                <a:gd name="connsiteY464" fmla="*/ 6766 h 10000"/>
                <a:gd name="connsiteX465" fmla="*/ 2939 w 10000"/>
                <a:gd name="connsiteY465" fmla="*/ 6793 h 10000"/>
                <a:gd name="connsiteX466" fmla="*/ 2906 w 10000"/>
                <a:gd name="connsiteY466" fmla="*/ 6989 h 10000"/>
                <a:gd name="connsiteX467" fmla="*/ 2906 w 10000"/>
                <a:gd name="connsiteY467" fmla="*/ 7184 h 10000"/>
                <a:gd name="connsiteX468" fmla="*/ 2916 w 10000"/>
                <a:gd name="connsiteY468" fmla="*/ 7380 h 10000"/>
                <a:gd name="connsiteX469" fmla="*/ 2949 w 10000"/>
                <a:gd name="connsiteY469" fmla="*/ 7576 h 10000"/>
                <a:gd name="connsiteX470" fmla="*/ 2995 w 10000"/>
                <a:gd name="connsiteY470" fmla="*/ 7765 h 10000"/>
                <a:gd name="connsiteX471" fmla="*/ 3061 w 10000"/>
                <a:gd name="connsiteY471" fmla="*/ 7968 h 10000"/>
                <a:gd name="connsiteX472" fmla="*/ 3128 w 10000"/>
                <a:gd name="connsiteY472" fmla="*/ 8157 h 10000"/>
                <a:gd name="connsiteX473" fmla="*/ 3204 w 10000"/>
                <a:gd name="connsiteY473" fmla="*/ 8339 h 10000"/>
                <a:gd name="connsiteX474" fmla="*/ 3502 w 10000"/>
                <a:gd name="connsiteY474" fmla="*/ 8852 h 10000"/>
                <a:gd name="connsiteX475" fmla="*/ 3073 w 10000"/>
                <a:gd name="connsiteY475" fmla="*/ 8832 h 10000"/>
                <a:gd name="connsiteX476" fmla="*/ 2619 w 10000"/>
                <a:gd name="connsiteY476" fmla="*/ 8832 h 10000"/>
                <a:gd name="connsiteX477" fmla="*/ 2399 w 10000"/>
                <a:gd name="connsiteY477" fmla="*/ 8832 h 10000"/>
                <a:gd name="connsiteX478" fmla="*/ 2178 w 10000"/>
                <a:gd name="connsiteY478" fmla="*/ 8845 h 10000"/>
                <a:gd name="connsiteX479" fmla="*/ 1956 w 10000"/>
                <a:gd name="connsiteY479" fmla="*/ 8859 h 10000"/>
                <a:gd name="connsiteX480" fmla="*/ 1723 w 10000"/>
                <a:gd name="connsiteY480" fmla="*/ 8879 h 10000"/>
                <a:gd name="connsiteX481" fmla="*/ 1514 w 10000"/>
                <a:gd name="connsiteY481" fmla="*/ 8906 h 10000"/>
                <a:gd name="connsiteX482" fmla="*/ 1293 w 10000"/>
                <a:gd name="connsiteY482" fmla="*/ 8933 h 10000"/>
                <a:gd name="connsiteX483" fmla="*/ 1083 w 10000"/>
                <a:gd name="connsiteY483" fmla="*/ 8967 h 10000"/>
                <a:gd name="connsiteX484" fmla="*/ 873 w 10000"/>
                <a:gd name="connsiteY484" fmla="*/ 9014 h 10000"/>
                <a:gd name="connsiteX485" fmla="*/ 685 w 10000"/>
                <a:gd name="connsiteY485" fmla="*/ 9068 h 10000"/>
                <a:gd name="connsiteX486" fmla="*/ 486 w 10000"/>
                <a:gd name="connsiteY486" fmla="*/ 9136 h 10000"/>
                <a:gd name="connsiteX487" fmla="*/ 299 w 10000"/>
                <a:gd name="connsiteY487" fmla="*/ 9196 h 10000"/>
                <a:gd name="connsiteX488" fmla="*/ 122 w 10000"/>
                <a:gd name="connsiteY488" fmla="*/ 9278 h 10000"/>
                <a:gd name="connsiteX489" fmla="*/ 87 w 10000"/>
                <a:gd name="connsiteY489" fmla="*/ 9305 h 10000"/>
                <a:gd name="connsiteX490" fmla="*/ 66 w 10000"/>
                <a:gd name="connsiteY490" fmla="*/ 9332 h 10000"/>
                <a:gd name="connsiteX491" fmla="*/ 44 w 10000"/>
                <a:gd name="connsiteY491" fmla="*/ 9359 h 10000"/>
                <a:gd name="connsiteX492" fmla="*/ 22 w 10000"/>
                <a:gd name="connsiteY492" fmla="*/ 9392 h 10000"/>
                <a:gd name="connsiteX493" fmla="*/ 11 w 10000"/>
                <a:gd name="connsiteY493" fmla="*/ 9419 h 10000"/>
                <a:gd name="connsiteX494" fmla="*/ 0 w 10000"/>
                <a:gd name="connsiteY494" fmla="*/ 9446 h 10000"/>
                <a:gd name="connsiteX495" fmla="*/ 0 w 10000"/>
                <a:gd name="connsiteY495" fmla="*/ 9473 h 10000"/>
                <a:gd name="connsiteX496" fmla="*/ 0 w 10000"/>
                <a:gd name="connsiteY496" fmla="*/ 9500 h 10000"/>
                <a:gd name="connsiteX497" fmla="*/ 178 w 10000"/>
                <a:gd name="connsiteY497" fmla="*/ 9534 h 10000"/>
                <a:gd name="connsiteX498" fmla="*/ 355 w 10000"/>
                <a:gd name="connsiteY498" fmla="*/ 9554 h 10000"/>
                <a:gd name="connsiteX499" fmla="*/ 530 w 10000"/>
                <a:gd name="connsiteY499" fmla="*/ 9581 h 10000"/>
                <a:gd name="connsiteX500" fmla="*/ 718 w 10000"/>
                <a:gd name="connsiteY500" fmla="*/ 9588 h 10000"/>
                <a:gd name="connsiteX501" fmla="*/ 1083 w 10000"/>
                <a:gd name="connsiteY501" fmla="*/ 9602 h 10000"/>
                <a:gd name="connsiteX502" fmla="*/ 1459 w 10000"/>
                <a:gd name="connsiteY502" fmla="*/ 9588 h 10000"/>
                <a:gd name="connsiteX503" fmla="*/ 1834 w 10000"/>
                <a:gd name="connsiteY503" fmla="*/ 9575 h 10000"/>
                <a:gd name="connsiteX504" fmla="*/ 2210 w 10000"/>
                <a:gd name="connsiteY504" fmla="*/ 9561 h 10000"/>
                <a:gd name="connsiteX505" fmla="*/ 2575 w 10000"/>
                <a:gd name="connsiteY505" fmla="*/ 9554 h 10000"/>
                <a:gd name="connsiteX506" fmla="*/ 2949 w 10000"/>
                <a:gd name="connsiteY506" fmla="*/ 9561 h 10000"/>
                <a:gd name="connsiteX507" fmla="*/ 2949 w 10000"/>
                <a:gd name="connsiteY507" fmla="*/ 9581 h 10000"/>
                <a:gd name="connsiteX508" fmla="*/ 2961 w 10000"/>
                <a:gd name="connsiteY508" fmla="*/ 9602 h 10000"/>
                <a:gd name="connsiteX509" fmla="*/ 2961 w 10000"/>
                <a:gd name="connsiteY509" fmla="*/ 9615 h 10000"/>
                <a:gd name="connsiteX510" fmla="*/ 2961 w 10000"/>
                <a:gd name="connsiteY510" fmla="*/ 9635 h 10000"/>
                <a:gd name="connsiteX511" fmla="*/ 2984 w 10000"/>
                <a:gd name="connsiteY511" fmla="*/ 9662 h 10000"/>
                <a:gd name="connsiteX512" fmla="*/ 2995 w 10000"/>
                <a:gd name="connsiteY512" fmla="*/ 9683 h 10000"/>
                <a:gd name="connsiteX513" fmla="*/ 2995 w 10000"/>
                <a:gd name="connsiteY513" fmla="*/ 9696 h 10000"/>
                <a:gd name="connsiteX514" fmla="*/ 3017 w 10000"/>
                <a:gd name="connsiteY514" fmla="*/ 9716 h 10000"/>
                <a:gd name="connsiteX515" fmla="*/ 3040 w 10000"/>
                <a:gd name="connsiteY515" fmla="*/ 9743 h 10000"/>
                <a:gd name="connsiteX516" fmla="*/ 3073 w 10000"/>
                <a:gd name="connsiteY516" fmla="*/ 9764 h 10000"/>
                <a:gd name="connsiteX517" fmla="*/ 3106 w 10000"/>
                <a:gd name="connsiteY517" fmla="*/ 9784 h 10000"/>
                <a:gd name="connsiteX518" fmla="*/ 3128 w 10000"/>
                <a:gd name="connsiteY518" fmla="*/ 9797 h 10000"/>
                <a:gd name="connsiteX519" fmla="*/ 3171 w 10000"/>
                <a:gd name="connsiteY519" fmla="*/ 9818 h 10000"/>
                <a:gd name="connsiteX520" fmla="*/ 3204 w 10000"/>
                <a:gd name="connsiteY520" fmla="*/ 9838 h 10000"/>
                <a:gd name="connsiteX521" fmla="*/ 3248 w 10000"/>
                <a:gd name="connsiteY521" fmla="*/ 9845 h 10000"/>
                <a:gd name="connsiteX522" fmla="*/ 3282 w 10000"/>
                <a:gd name="connsiteY522" fmla="*/ 9865 h 10000"/>
                <a:gd name="connsiteX523" fmla="*/ 3315 w 10000"/>
                <a:gd name="connsiteY523" fmla="*/ 9865 h 10000"/>
                <a:gd name="connsiteX524" fmla="*/ 3326 w 10000"/>
                <a:gd name="connsiteY524" fmla="*/ 9872 h 10000"/>
                <a:gd name="connsiteX525" fmla="*/ 3338 w 10000"/>
                <a:gd name="connsiteY525" fmla="*/ 9872 h 10000"/>
                <a:gd name="connsiteX526" fmla="*/ 3359 w 10000"/>
                <a:gd name="connsiteY526" fmla="*/ 9872 h 10000"/>
                <a:gd name="connsiteX527" fmla="*/ 3371 w 10000"/>
                <a:gd name="connsiteY527" fmla="*/ 9872 h 10000"/>
                <a:gd name="connsiteX528" fmla="*/ 3382 w 10000"/>
                <a:gd name="connsiteY528" fmla="*/ 9872 h 10000"/>
                <a:gd name="connsiteX529" fmla="*/ 3404 w 10000"/>
                <a:gd name="connsiteY529" fmla="*/ 9872 h 10000"/>
                <a:gd name="connsiteX530" fmla="*/ 3415 w 10000"/>
                <a:gd name="connsiteY530" fmla="*/ 9872 h 10000"/>
                <a:gd name="connsiteX531" fmla="*/ 3448 w 10000"/>
                <a:gd name="connsiteY531" fmla="*/ 9892 h 10000"/>
                <a:gd name="connsiteX532" fmla="*/ 3469 w 10000"/>
                <a:gd name="connsiteY532" fmla="*/ 9899 h 10000"/>
                <a:gd name="connsiteX533" fmla="*/ 3502 w 10000"/>
                <a:gd name="connsiteY533" fmla="*/ 9905 h 10000"/>
                <a:gd name="connsiteX534" fmla="*/ 3536 w 10000"/>
                <a:gd name="connsiteY534" fmla="*/ 9905 h 10000"/>
                <a:gd name="connsiteX535" fmla="*/ 3580 w 10000"/>
                <a:gd name="connsiteY535" fmla="*/ 9905 h 10000"/>
                <a:gd name="connsiteX536" fmla="*/ 3613 w 10000"/>
                <a:gd name="connsiteY536" fmla="*/ 9919 h 10000"/>
                <a:gd name="connsiteX537" fmla="*/ 3657 w 10000"/>
                <a:gd name="connsiteY537" fmla="*/ 9926 h 10000"/>
                <a:gd name="connsiteX538" fmla="*/ 3669 w 10000"/>
                <a:gd name="connsiteY538" fmla="*/ 9946 h 10000"/>
                <a:gd name="connsiteX539" fmla="*/ 3746 w 10000"/>
                <a:gd name="connsiteY539" fmla="*/ 9953 h 10000"/>
                <a:gd name="connsiteX540" fmla="*/ 3801 w 10000"/>
                <a:gd name="connsiteY540" fmla="*/ 9966 h 10000"/>
                <a:gd name="connsiteX541" fmla="*/ 3878 w 10000"/>
                <a:gd name="connsiteY541" fmla="*/ 9973 h 10000"/>
                <a:gd name="connsiteX542" fmla="*/ 3934 w 10000"/>
                <a:gd name="connsiteY542" fmla="*/ 9973 h 10000"/>
                <a:gd name="connsiteX543" fmla="*/ 4012 w 10000"/>
                <a:gd name="connsiteY543" fmla="*/ 9980 h 10000"/>
                <a:gd name="connsiteX544" fmla="*/ 4089 w 10000"/>
                <a:gd name="connsiteY544" fmla="*/ 9993 h 10000"/>
                <a:gd name="connsiteX545" fmla="*/ 4144 w 10000"/>
                <a:gd name="connsiteY545" fmla="*/ 9993 h 10000"/>
                <a:gd name="connsiteX546" fmla="*/ 4221 w 10000"/>
                <a:gd name="connsiteY54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2486 w 10000"/>
                <a:gd name="connsiteY452" fmla="*/ 6556 h 10000"/>
                <a:gd name="connsiteX453" fmla="*/ 2608 w 10000"/>
                <a:gd name="connsiteY453" fmla="*/ 6563 h 10000"/>
                <a:gd name="connsiteX454" fmla="*/ 2740 w 10000"/>
                <a:gd name="connsiteY454" fmla="*/ 6570 h 10000"/>
                <a:gd name="connsiteX455" fmla="*/ 2862 w 10000"/>
                <a:gd name="connsiteY455" fmla="*/ 6570 h 10000"/>
                <a:gd name="connsiteX456" fmla="*/ 2984 w 10000"/>
                <a:gd name="connsiteY456" fmla="*/ 6563 h 10000"/>
                <a:gd name="connsiteX457" fmla="*/ 2984 w 10000"/>
                <a:gd name="connsiteY457" fmla="*/ 6590 h 10000"/>
                <a:gd name="connsiteX458" fmla="*/ 2961 w 10000"/>
                <a:gd name="connsiteY458" fmla="*/ 6624 h 10000"/>
                <a:gd name="connsiteX459" fmla="*/ 2961 w 10000"/>
                <a:gd name="connsiteY459" fmla="*/ 6651 h 10000"/>
                <a:gd name="connsiteX460" fmla="*/ 2961 w 10000"/>
                <a:gd name="connsiteY460" fmla="*/ 6678 h 10000"/>
                <a:gd name="connsiteX461" fmla="*/ 2949 w 10000"/>
                <a:gd name="connsiteY461" fmla="*/ 6712 h 10000"/>
                <a:gd name="connsiteX462" fmla="*/ 2949 w 10000"/>
                <a:gd name="connsiteY462" fmla="*/ 6739 h 10000"/>
                <a:gd name="connsiteX463" fmla="*/ 2939 w 10000"/>
                <a:gd name="connsiteY463" fmla="*/ 6766 h 10000"/>
                <a:gd name="connsiteX464" fmla="*/ 2939 w 10000"/>
                <a:gd name="connsiteY464" fmla="*/ 6793 h 10000"/>
                <a:gd name="connsiteX465" fmla="*/ 2906 w 10000"/>
                <a:gd name="connsiteY465" fmla="*/ 6989 h 10000"/>
                <a:gd name="connsiteX466" fmla="*/ 2906 w 10000"/>
                <a:gd name="connsiteY466" fmla="*/ 7184 h 10000"/>
                <a:gd name="connsiteX467" fmla="*/ 2916 w 10000"/>
                <a:gd name="connsiteY467" fmla="*/ 7380 h 10000"/>
                <a:gd name="connsiteX468" fmla="*/ 2949 w 10000"/>
                <a:gd name="connsiteY468" fmla="*/ 7576 h 10000"/>
                <a:gd name="connsiteX469" fmla="*/ 2995 w 10000"/>
                <a:gd name="connsiteY469" fmla="*/ 7765 h 10000"/>
                <a:gd name="connsiteX470" fmla="*/ 3061 w 10000"/>
                <a:gd name="connsiteY470" fmla="*/ 7968 h 10000"/>
                <a:gd name="connsiteX471" fmla="*/ 3128 w 10000"/>
                <a:gd name="connsiteY471" fmla="*/ 8157 h 10000"/>
                <a:gd name="connsiteX472" fmla="*/ 3204 w 10000"/>
                <a:gd name="connsiteY472" fmla="*/ 8339 h 10000"/>
                <a:gd name="connsiteX473" fmla="*/ 3502 w 10000"/>
                <a:gd name="connsiteY473" fmla="*/ 8852 h 10000"/>
                <a:gd name="connsiteX474" fmla="*/ 3073 w 10000"/>
                <a:gd name="connsiteY474" fmla="*/ 8832 h 10000"/>
                <a:gd name="connsiteX475" fmla="*/ 2619 w 10000"/>
                <a:gd name="connsiteY475" fmla="*/ 8832 h 10000"/>
                <a:gd name="connsiteX476" fmla="*/ 2399 w 10000"/>
                <a:gd name="connsiteY476" fmla="*/ 8832 h 10000"/>
                <a:gd name="connsiteX477" fmla="*/ 2178 w 10000"/>
                <a:gd name="connsiteY477" fmla="*/ 8845 h 10000"/>
                <a:gd name="connsiteX478" fmla="*/ 1956 w 10000"/>
                <a:gd name="connsiteY478" fmla="*/ 8859 h 10000"/>
                <a:gd name="connsiteX479" fmla="*/ 1723 w 10000"/>
                <a:gd name="connsiteY479" fmla="*/ 8879 h 10000"/>
                <a:gd name="connsiteX480" fmla="*/ 1514 w 10000"/>
                <a:gd name="connsiteY480" fmla="*/ 8906 h 10000"/>
                <a:gd name="connsiteX481" fmla="*/ 1293 w 10000"/>
                <a:gd name="connsiteY481" fmla="*/ 8933 h 10000"/>
                <a:gd name="connsiteX482" fmla="*/ 1083 w 10000"/>
                <a:gd name="connsiteY482" fmla="*/ 8967 h 10000"/>
                <a:gd name="connsiteX483" fmla="*/ 873 w 10000"/>
                <a:gd name="connsiteY483" fmla="*/ 9014 h 10000"/>
                <a:gd name="connsiteX484" fmla="*/ 685 w 10000"/>
                <a:gd name="connsiteY484" fmla="*/ 9068 h 10000"/>
                <a:gd name="connsiteX485" fmla="*/ 486 w 10000"/>
                <a:gd name="connsiteY485" fmla="*/ 9136 h 10000"/>
                <a:gd name="connsiteX486" fmla="*/ 299 w 10000"/>
                <a:gd name="connsiteY486" fmla="*/ 9196 h 10000"/>
                <a:gd name="connsiteX487" fmla="*/ 122 w 10000"/>
                <a:gd name="connsiteY487" fmla="*/ 9278 h 10000"/>
                <a:gd name="connsiteX488" fmla="*/ 87 w 10000"/>
                <a:gd name="connsiteY488" fmla="*/ 9305 h 10000"/>
                <a:gd name="connsiteX489" fmla="*/ 66 w 10000"/>
                <a:gd name="connsiteY489" fmla="*/ 9332 h 10000"/>
                <a:gd name="connsiteX490" fmla="*/ 44 w 10000"/>
                <a:gd name="connsiteY490" fmla="*/ 9359 h 10000"/>
                <a:gd name="connsiteX491" fmla="*/ 22 w 10000"/>
                <a:gd name="connsiteY491" fmla="*/ 9392 h 10000"/>
                <a:gd name="connsiteX492" fmla="*/ 11 w 10000"/>
                <a:gd name="connsiteY492" fmla="*/ 9419 h 10000"/>
                <a:gd name="connsiteX493" fmla="*/ 0 w 10000"/>
                <a:gd name="connsiteY493" fmla="*/ 9446 h 10000"/>
                <a:gd name="connsiteX494" fmla="*/ 0 w 10000"/>
                <a:gd name="connsiteY494" fmla="*/ 9473 h 10000"/>
                <a:gd name="connsiteX495" fmla="*/ 0 w 10000"/>
                <a:gd name="connsiteY495" fmla="*/ 9500 h 10000"/>
                <a:gd name="connsiteX496" fmla="*/ 178 w 10000"/>
                <a:gd name="connsiteY496" fmla="*/ 9534 h 10000"/>
                <a:gd name="connsiteX497" fmla="*/ 355 w 10000"/>
                <a:gd name="connsiteY497" fmla="*/ 9554 h 10000"/>
                <a:gd name="connsiteX498" fmla="*/ 530 w 10000"/>
                <a:gd name="connsiteY498" fmla="*/ 9581 h 10000"/>
                <a:gd name="connsiteX499" fmla="*/ 718 w 10000"/>
                <a:gd name="connsiteY499" fmla="*/ 9588 h 10000"/>
                <a:gd name="connsiteX500" fmla="*/ 1083 w 10000"/>
                <a:gd name="connsiteY500" fmla="*/ 9602 h 10000"/>
                <a:gd name="connsiteX501" fmla="*/ 1459 w 10000"/>
                <a:gd name="connsiteY501" fmla="*/ 9588 h 10000"/>
                <a:gd name="connsiteX502" fmla="*/ 1834 w 10000"/>
                <a:gd name="connsiteY502" fmla="*/ 9575 h 10000"/>
                <a:gd name="connsiteX503" fmla="*/ 2210 w 10000"/>
                <a:gd name="connsiteY503" fmla="*/ 9561 h 10000"/>
                <a:gd name="connsiteX504" fmla="*/ 2575 w 10000"/>
                <a:gd name="connsiteY504" fmla="*/ 9554 h 10000"/>
                <a:gd name="connsiteX505" fmla="*/ 2949 w 10000"/>
                <a:gd name="connsiteY505" fmla="*/ 9561 h 10000"/>
                <a:gd name="connsiteX506" fmla="*/ 2949 w 10000"/>
                <a:gd name="connsiteY506" fmla="*/ 9581 h 10000"/>
                <a:gd name="connsiteX507" fmla="*/ 2961 w 10000"/>
                <a:gd name="connsiteY507" fmla="*/ 9602 h 10000"/>
                <a:gd name="connsiteX508" fmla="*/ 2961 w 10000"/>
                <a:gd name="connsiteY508" fmla="*/ 9615 h 10000"/>
                <a:gd name="connsiteX509" fmla="*/ 2961 w 10000"/>
                <a:gd name="connsiteY509" fmla="*/ 9635 h 10000"/>
                <a:gd name="connsiteX510" fmla="*/ 2984 w 10000"/>
                <a:gd name="connsiteY510" fmla="*/ 9662 h 10000"/>
                <a:gd name="connsiteX511" fmla="*/ 2995 w 10000"/>
                <a:gd name="connsiteY511" fmla="*/ 9683 h 10000"/>
                <a:gd name="connsiteX512" fmla="*/ 2995 w 10000"/>
                <a:gd name="connsiteY512" fmla="*/ 9696 h 10000"/>
                <a:gd name="connsiteX513" fmla="*/ 3017 w 10000"/>
                <a:gd name="connsiteY513" fmla="*/ 9716 h 10000"/>
                <a:gd name="connsiteX514" fmla="*/ 3040 w 10000"/>
                <a:gd name="connsiteY514" fmla="*/ 9743 h 10000"/>
                <a:gd name="connsiteX515" fmla="*/ 3073 w 10000"/>
                <a:gd name="connsiteY515" fmla="*/ 9764 h 10000"/>
                <a:gd name="connsiteX516" fmla="*/ 3106 w 10000"/>
                <a:gd name="connsiteY516" fmla="*/ 9784 h 10000"/>
                <a:gd name="connsiteX517" fmla="*/ 3128 w 10000"/>
                <a:gd name="connsiteY517" fmla="*/ 9797 h 10000"/>
                <a:gd name="connsiteX518" fmla="*/ 3171 w 10000"/>
                <a:gd name="connsiteY518" fmla="*/ 9818 h 10000"/>
                <a:gd name="connsiteX519" fmla="*/ 3204 w 10000"/>
                <a:gd name="connsiteY519" fmla="*/ 9838 h 10000"/>
                <a:gd name="connsiteX520" fmla="*/ 3248 w 10000"/>
                <a:gd name="connsiteY520" fmla="*/ 9845 h 10000"/>
                <a:gd name="connsiteX521" fmla="*/ 3282 w 10000"/>
                <a:gd name="connsiteY521" fmla="*/ 9865 h 10000"/>
                <a:gd name="connsiteX522" fmla="*/ 3315 w 10000"/>
                <a:gd name="connsiteY522" fmla="*/ 9865 h 10000"/>
                <a:gd name="connsiteX523" fmla="*/ 3326 w 10000"/>
                <a:gd name="connsiteY523" fmla="*/ 9872 h 10000"/>
                <a:gd name="connsiteX524" fmla="*/ 3338 w 10000"/>
                <a:gd name="connsiteY524" fmla="*/ 9872 h 10000"/>
                <a:gd name="connsiteX525" fmla="*/ 3359 w 10000"/>
                <a:gd name="connsiteY525" fmla="*/ 9872 h 10000"/>
                <a:gd name="connsiteX526" fmla="*/ 3371 w 10000"/>
                <a:gd name="connsiteY526" fmla="*/ 9872 h 10000"/>
                <a:gd name="connsiteX527" fmla="*/ 3382 w 10000"/>
                <a:gd name="connsiteY527" fmla="*/ 9872 h 10000"/>
                <a:gd name="connsiteX528" fmla="*/ 3404 w 10000"/>
                <a:gd name="connsiteY528" fmla="*/ 9872 h 10000"/>
                <a:gd name="connsiteX529" fmla="*/ 3415 w 10000"/>
                <a:gd name="connsiteY529" fmla="*/ 9872 h 10000"/>
                <a:gd name="connsiteX530" fmla="*/ 3448 w 10000"/>
                <a:gd name="connsiteY530" fmla="*/ 9892 h 10000"/>
                <a:gd name="connsiteX531" fmla="*/ 3469 w 10000"/>
                <a:gd name="connsiteY531" fmla="*/ 9899 h 10000"/>
                <a:gd name="connsiteX532" fmla="*/ 3502 w 10000"/>
                <a:gd name="connsiteY532" fmla="*/ 9905 h 10000"/>
                <a:gd name="connsiteX533" fmla="*/ 3536 w 10000"/>
                <a:gd name="connsiteY533" fmla="*/ 9905 h 10000"/>
                <a:gd name="connsiteX534" fmla="*/ 3580 w 10000"/>
                <a:gd name="connsiteY534" fmla="*/ 9905 h 10000"/>
                <a:gd name="connsiteX535" fmla="*/ 3613 w 10000"/>
                <a:gd name="connsiteY535" fmla="*/ 9919 h 10000"/>
                <a:gd name="connsiteX536" fmla="*/ 3657 w 10000"/>
                <a:gd name="connsiteY536" fmla="*/ 9926 h 10000"/>
                <a:gd name="connsiteX537" fmla="*/ 3669 w 10000"/>
                <a:gd name="connsiteY537" fmla="*/ 9946 h 10000"/>
                <a:gd name="connsiteX538" fmla="*/ 3746 w 10000"/>
                <a:gd name="connsiteY538" fmla="*/ 9953 h 10000"/>
                <a:gd name="connsiteX539" fmla="*/ 3801 w 10000"/>
                <a:gd name="connsiteY539" fmla="*/ 9966 h 10000"/>
                <a:gd name="connsiteX540" fmla="*/ 3878 w 10000"/>
                <a:gd name="connsiteY540" fmla="*/ 9973 h 10000"/>
                <a:gd name="connsiteX541" fmla="*/ 3934 w 10000"/>
                <a:gd name="connsiteY541" fmla="*/ 9973 h 10000"/>
                <a:gd name="connsiteX542" fmla="*/ 4012 w 10000"/>
                <a:gd name="connsiteY542" fmla="*/ 9980 h 10000"/>
                <a:gd name="connsiteX543" fmla="*/ 4089 w 10000"/>
                <a:gd name="connsiteY543" fmla="*/ 9993 h 10000"/>
                <a:gd name="connsiteX544" fmla="*/ 4144 w 10000"/>
                <a:gd name="connsiteY544" fmla="*/ 9993 h 10000"/>
                <a:gd name="connsiteX545" fmla="*/ 4221 w 10000"/>
                <a:gd name="connsiteY54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2044 w 10000"/>
                <a:gd name="connsiteY450" fmla="*/ 6462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2044 w 10000"/>
                <a:gd name="connsiteY450" fmla="*/ 6462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2044 w 10000"/>
                <a:gd name="connsiteY449" fmla="*/ 6462 h 10000"/>
                <a:gd name="connsiteX450" fmla="*/ 2486 w 10000"/>
                <a:gd name="connsiteY450" fmla="*/ 6556 h 10000"/>
                <a:gd name="connsiteX451" fmla="*/ 2608 w 10000"/>
                <a:gd name="connsiteY451" fmla="*/ 6563 h 10000"/>
                <a:gd name="connsiteX452" fmla="*/ 2740 w 10000"/>
                <a:gd name="connsiteY452" fmla="*/ 6570 h 10000"/>
                <a:gd name="connsiteX453" fmla="*/ 2862 w 10000"/>
                <a:gd name="connsiteY453" fmla="*/ 6570 h 10000"/>
                <a:gd name="connsiteX454" fmla="*/ 2984 w 10000"/>
                <a:gd name="connsiteY454" fmla="*/ 6563 h 10000"/>
                <a:gd name="connsiteX455" fmla="*/ 2984 w 10000"/>
                <a:gd name="connsiteY455" fmla="*/ 6590 h 10000"/>
                <a:gd name="connsiteX456" fmla="*/ 2961 w 10000"/>
                <a:gd name="connsiteY456" fmla="*/ 6624 h 10000"/>
                <a:gd name="connsiteX457" fmla="*/ 2961 w 10000"/>
                <a:gd name="connsiteY457" fmla="*/ 6651 h 10000"/>
                <a:gd name="connsiteX458" fmla="*/ 2961 w 10000"/>
                <a:gd name="connsiteY458" fmla="*/ 6678 h 10000"/>
                <a:gd name="connsiteX459" fmla="*/ 2949 w 10000"/>
                <a:gd name="connsiteY459" fmla="*/ 6712 h 10000"/>
                <a:gd name="connsiteX460" fmla="*/ 2949 w 10000"/>
                <a:gd name="connsiteY460" fmla="*/ 6739 h 10000"/>
                <a:gd name="connsiteX461" fmla="*/ 2939 w 10000"/>
                <a:gd name="connsiteY461" fmla="*/ 6766 h 10000"/>
                <a:gd name="connsiteX462" fmla="*/ 2939 w 10000"/>
                <a:gd name="connsiteY462" fmla="*/ 6793 h 10000"/>
                <a:gd name="connsiteX463" fmla="*/ 2906 w 10000"/>
                <a:gd name="connsiteY463" fmla="*/ 6989 h 10000"/>
                <a:gd name="connsiteX464" fmla="*/ 2906 w 10000"/>
                <a:gd name="connsiteY464" fmla="*/ 7184 h 10000"/>
                <a:gd name="connsiteX465" fmla="*/ 2916 w 10000"/>
                <a:gd name="connsiteY465" fmla="*/ 7380 h 10000"/>
                <a:gd name="connsiteX466" fmla="*/ 2949 w 10000"/>
                <a:gd name="connsiteY466" fmla="*/ 7576 h 10000"/>
                <a:gd name="connsiteX467" fmla="*/ 2995 w 10000"/>
                <a:gd name="connsiteY467" fmla="*/ 7765 h 10000"/>
                <a:gd name="connsiteX468" fmla="*/ 3061 w 10000"/>
                <a:gd name="connsiteY468" fmla="*/ 7968 h 10000"/>
                <a:gd name="connsiteX469" fmla="*/ 3128 w 10000"/>
                <a:gd name="connsiteY469" fmla="*/ 8157 h 10000"/>
                <a:gd name="connsiteX470" fmla="*/ 3204 w 10000"/>
                <a:gd name="connsiteY470" fmla="*/ 8339 h 10000"/>
                <a:gd name="connsiteX471" fmla="*/ 3502 w 10000"/>
                <a:gd name="connsiteY471" fmla="*/ 8852 h 10000"/>
                <a:gd name="connsiteX472" fmla="*/ 3073 w 10000"/>
                <a:gd name="connsiteY472" fmla="*/ 8832 h 10000"/>
                <a:gd name="connsiteX473" fmla="*/ 2619 w 10000"/>
                <a:gd name="connsiteY473" fmla="*/ 8832 h 10000"/>
                <a:gd name="connsiteX474" fmla="*/ 2399 w 10000"/>
                <a:gd name="connsiteY474" fmla="*/ 8832 h 10000"/>
                <a:gd name="connsiteX475" fmla="*/ 2178 w 10000"/>
                <a:gd name="connsiteY475" fmla="*/ 8845 h 10000"/>
                <a:gd name="connsiteX476" fmla="*/ 1956 w 10000"/>
                <a:gd name="connsiteY476" fmla="*/ 8859 h 10000"/>
                <a:gd name="connsiteX477" fmla="*/ 1723 w 10000"/>
                <a:gd name="connsiteY477" fmla="*/ 8879 h 10000"/>
                <a:gd name="connsiteX478" fmla="*/ 1514 w 10000"/>
                <a:gd name="connsiteY478" fmla="*/ 8906 h 10000"/>
                <a:gd name="connsiteX479" fmla="*/ 1293 w 10000"/>
                <a:gd name="connsiteY479" fmla="*/ 8933 h 10000"/>
                <a:gd name="connsiteX480" fmla="*/ 1083 w 10000"/>
                <a:gd name="connsiteY480" fmla="*/ 8967 h 10000"/>
                <a:gd name="connsiteX481" fmla="*/ 873 w 10000"/>
                <a:gd name="connsiteY481" fmla="*/ 9014 h 10000"/>
                <a:gd name="connsiteX482" fmla="*/ 685 w 10000"/>
                <a:gd name="connsiteY482" fmla="*/ 9068 h 10000"/>
                <a:gd name="connsiteX483" fmla="*/ 486 w 10000"/>
                <a:gd name="connsiteY483" fmla="*/ 9136 h 10000"/>
                <a:gd name="connsiteX484" fmla="*/ 299 w 10000"/>
                <a:gd name="connsiteY484" fmla="*/ 9196 h 10000"/>
                <a:gd name="connsiteX485" fmla="*/ 122 w 10000"/>
                <a:gd name="connsiteY485" fmla="*/ 9278 h 10000"/>
                <a:gd name="connsiteX486" fmla="*/ 87 w 10000"/>
                <a:gd name="connsiteY486" fmla="*/ 9305 h 10000"/>
                <a:gd name="connsiteX487" fmla="*/ 66 w 10000"/>
                <a:gd name="connsiteY487" fmla="*/ 9332 h 10000"/>
                <a:gd name="connsiteX488" fmla="*/ 44 w 10000"/>
                <a:gd name="connsiteY488" fmla="*/ 9359 h 10000"/>
                <a:gd name="connsiteX489" fmla="*/ 22 w 10000"/>
                <a:gd name="connsiteY489" fmla="*/ 9392 h 10000"/>
                <a:gd name="connsiteX490" fmla="*/ 11 w 10000"/>
                <a:gd name="connsiteY490" fmla="*/ 9419 h 10000"/>
                <a:gd name="connsiteX491" fmla="*/ 0 w 10000"/>
                <a:gd name="connsiteY491" fmla="*/ 9446 h 10000"/>
                <a:gd name="connsiteX492" fmla="*/ 0 w 10000"/>
                <a:gd name="connsiteY492" fmla="*/ 9473 h 10000"/>
                <a:gd name="connsiteX493" fmla="*/ 0 w 10000"/>
                <a:gd name="connsiteY493" fmla="*/ 9500 h 10000"/>
                <a:gd name="connsiteX494" fmla="*/ 178 w 10000"/>
                <a:gd name="connsiteY494" fmla="*/ 9534 h 10000"/>
                <a:gd name="connsiteX495" fmla="*/ 355 w 10000"/>
                <a:gd name="connsiteY495" fmla="*/ 9554 h 10000"/>
                <a:gd name="connsiteX496" fmla="*/ 530 w 10000"/>
                <a:gd name="connsiteY496" fmla="*/ 9581 h 10000"/>
                <a:gd name="connsiteX497" fmla="*/ 718 w 10000"/>
                <a:gd name="connsiteY497" fmla="*/ 9588 h 10000"/>
                <a:gd name="connsiteX498" fmla="*/ 1083 w 10000"/>
                <a:gd name="connsiteY498" fmla="*/ 9602 h 10000"/>
                <a:gd name="connsiteX499" fmla="*/ 1459 w 10000"/>
                <a:gd name="connsiteY499" fmla="*/ 9588 h 10000"/>
                <a:gd name="connsiteX500" fmla="*/ 1834 w 10000"/>
                <a:gd name="connsiteY500" fmla="*/ 9575 h 10000"/>
                <a:gd name="connsiteX501" fmla="*/ 2210 w 10000"/>
                <a:gd name="connsiteY501" fmla="*/ 9561 h 10000"/>
                <a:gd name="connsiteX502" fmla="*/ 2575 w 10000"/>
                <a:gd name="connsiteY502" fmla="*/ 9554 h 10000"/>
                <a:gd name="connsiteX503" fmla="*/ 2949 w 10000"/>
                <a:gd name="connsiteY503" fmla="*/ 9561 h 10000"/>
                <a:gd name="connsiteX504" fmla="*/ 2949 w 10000"/>
                <a:gd name="connsiteY504" fmla="*/ 9581 h 10000"/>
                <a:gd name="connsiteX505" fmla="*/ 2961 w 10000"/>
                <a:gd name="connsiteY505" fmla="*/ 9602 h 10000"/>
                <a:gd name="connsiteX506" fmla="*/ 2961 w 10000"/>
                <a:gd name="connsiteY506" fmla="*/ 9615 h 10000"/>
                <a:gd name="connsiteX507" fmla="*/ 2961 w 10000"/>
                <a:gd name="connsiteY507" fmla="*/ 9635 h 10000"/>
                <a:gd name="connsiteX508" fmla="*/ 2984 w 10000"/>
                <a:gd name="connsiteY508" fmla="*/ 9662 h 10000"/>
                <a:gd name="connsiteX509" fmla="*/ 2995 w 10000"/>
                <a:gd name="connsiteY509" fmla="*/ 9683 h 10000"/>
                <a:gd name="connsiteX510" fmla="*/ 2995 w 10000"/>
                <a:gd name="connsiteY510" fmla="*/ 9696 h 10000"/>
                <a:gd name="connsiteX511" fmla="*/ 3017 w 10000"/>
                <a:gd name="connsiteY511" fmla="*/ 9716 h 10000"/>
                <a:gd name="connsiteX512" fmla="*/ 3040 w 10000"/>
                <a:gd name="connsiteY512" fmla="*/ 9743 h 10000"/>
                <a:gd name="connsiteX513" fmla="*/ 3073 w 10000"/>
                <a:gd name="connsiteY513" fmla="*/ 9764 h 10000"/>
                <a:gd name="connsiteX514" fmla="*/ 3106 w 10000"/>
                <a:gd name="connsiteY514" fmla="*/ 9784 h 10000"/>
                <a:gd name="connsiteX515" fmla="*/ 3128 w 10000"/>
                <a:gd name="connsiteY515" fmla="*/ 9797 h 10000"/>
                <a:gd name="connsiteX516" fmla="*/ 3171 w 10000"/>
                <a:gd name="connsiteY516" fmla="*/ 9818 h 10000"/>
                <a:gd name="connsiteX517" fmla="*/ 3204 w 10000"/>
                <a:gd name="connsiteY517" fmla="*/ 9838 h 10000"/>
                <a:gd name="connsiteX518" fmla="*/ 3248 w 10000"/>
                <a:gd name="connsiteY518" fmla="*/ 9845 h 10000"/>
                <a:gd name="connsiteX519" fmla="*/ 3282 w 10000"/>
                <a:gd name="connsiteY519" fmla="*/ 9865 h 10000"/>
                <a:gd name="connsiteX520" fmla="*/ 3315 w 10000"/>
                <a:gd name="connsiteY520" fmla="*/ 9865 h 10000"/>
                <a:gd name="connsiteX521" fmla="*/ 3326 w 10000"/>
                <a:gd name="connsiteY521" fmla="*/ 9872 h 10000"/>
                <a:gd name="connsiteX522" fmla="*/ 3338 w 10000"/>
                <a:gd name="connsiteY522" fmla="*/ 9872 h 10000"/>
                <a:gd name="connsiteX523" fmla="*/ 3359 w 10000"/>
                <a:gd name="connsiteY523" fmla="*/ 9872 h 10000"/>
                <a:gd name="connsiteX524" fmla="*/ 3371 w 10000"/>
                <a:gd name="connsiteY524" fmla="*/ 9872 h 10000"/>
                <a:gd name="connsiteX525" fmla="*/ 3382 w 10000"/>
                <a:gd name="connsiteY525" fmla="*/ 9872 h 10000"/>
                <a:gd name="connsiteX526" fmla="*/ 3404 w 10000"/>
                <a:gd name="connsiteY526" fmla="*/ 9872 h 10000"/>
                <a:gd name="connsiteX527" fmla="*/ 3415 w 10000"/>
                <a:gd name="connsiteY527" fmla="*/ 9872 h 10000"/>
                <a:gd name="connsiteX528" fmla="*/ 3448 w 10000"/>
                <a:gd name="connsiteY528" fmla="*/ 9892 h 10000"/>
                <a:gd name="connsiteX529" fmla="*/ 3469 w 10000"/>
                <a:gd name="connsiteY529" fmla="*/ 9899 h 10000"/>
                <a:gd name="connsiteX530" fmla="*/ 3502 w 10000"/>
                <a:gd name="connsiteY530" fmla="*/ 9905 h 10000"/>
                <a:gd name="connsiteX531" fmla="*/ 3536 w 10000"/>
                <a:gd name="connsiteY531" fmla="*/ 9905 h 10000"/>
                <a:gd name="connsiteX532" fmla="*/ 3580 w 10000"/>
                <a:gd name="connsiteY532" fmla="*/ 9905 h 10000"/>
                <a:gd name="connsiteX533" fmla="*/ 3613 w 10000"/>
                <a:gd name="connsiteY533" fmla="*/ 9919 h 10000"/>
                <a:gd name="connsiteX534" fmla="*/ 3657 w 10000"/>
                <a:gd name="connsiteY534" fmla="*/ 9926 h 10000"/>
                <a:gd name="connsiteX535" fmla="*/ 3669 w 10000"/>
                <a:gd name="connsiteY535" fmla="*/ 9946 h 10000"/>
                <a:gd name="connsiteX536" fmla="*/ 3746 w 10000"/>
                <a:gd name="connsiteY536" fmla="*/ 9953 h 10000"/>
                <a:gd name="connsiteX537" fmla="*/ 3801 w 10000"/>
                <a:gd name="connsiteY537" fmla="*/ 9966 h 10000"/>
                <a:gd name="connsiteX538" fmla="*/ 3878 w 10000"/>
                <a:gd name="connsiteY538" fmla="*/ 9973 h 10000"/>
                <a:gd name="connsiteX539" fmla="*/ 3934 w 10000"/>
                <a:gd name="connsiteY539" fmla="*/ 9973 h 10000"/>
                <a:gd name="connsiteX540" fmla="*/ 4012 w 10000"/>
                <a:gd name="connsiteY540" fmla="*/ 9980 h 10000"/>
                <a:gd name="connsiteX541" fmla="*/ 4089 w 10000"/>
                <a:gd name="connsiteY541" fmla="*/ 9993 h 10000"/>
                <a:gd name="connsiteX542" fmla="*/ 4144 w 10000"/>
                <a:gd name="connsiteY542" fmla="*/ 9993 h 10000"/>
                <a:gd name="connsiteX543" fmla="*/ 4221 w 10000"/>
                <a:gd name="connsiteY54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2044 w 10000"/>
                <a:gd name="connsiteY448" fmla="*/ 6462 h 10000"/>
                <a:gd name="connsiteX449" fmla="*/ 2486 w 10000"/>
                <a:gd name="connsiteY449" fmla="*/ 6556 h 10000"/>
                <a:gd name="connsiteX450" fmla="*/ 2608 w 10000"/>
                <a:gd name="connsiteY450" fmla="*/ 6563 h 10000"/>
                <a:gd name="connsiteX451" fmla="*/ 2740 w 10000"/>
                <a:gd name="connsiteY451" fmla="*/ 6570 h 10000"/>
                <a:gd name="connsiteX452" fmla="*/ 2862 w 10000"/>
                <a:gd name="connsiteY452" fmla="*/ 6570 h 10000"/>
                <a:gd name="connsiteX453" fmla="*/ 2984 w 10000"/>
                <a:gd name="connsiteY453" fmla="*/ 6563 h 10000"/>
                <a:gd name="connsiteX454" fmla="*/ 2984 w 10000"/>
                <a:gd name="connsiteY454" fmla="*/ 6590 h 10000"/>
                <a:gd name="connsiteX455" fmla="*/ 2961 w 10000"/>
                <a:gd name="connsiteY455" fmla="*/ 6624 h 10000"/>
                <a:gd name="connsiteX456" fmla="*/ 2961 w 10000"/>
                <a:gd name="connsiteY456" fmla="*/ 6651 h 10000"/>
                <a:gd name="connsiteX457" fmla="*/ 2961 w 10000"/>
                <a:gd name="connsiteY457" fmla="*/ 6678 h 10000"/>
                <a:gd name="connsiteX458" fmla="*/ 2949 w 10000"/>
                <a:gd name="connsiteY458" fmla="*/ 6712 h 10000"/>
                <a:gd name="connsiteX459" fmla="*/ 2949 w 10000"/>
                <a:gd name="connsiteY459" fmla="*/ 6739 h 10000"/>
                <a:gd name="connsiteX460" fmla="*/ 2939 w 10000"/>
                <a:gd name="connsiteY460" fmla="*/ 6766 h 10000"/>
                <a:gd name="connsiteX461" fmla="*/ 2939 w 10000"/>
                <a:gd name="connsiteY461" fmla="*/ 6793 h 10000"/>
                <a:gd name="connsiteX462" fmla="*/ 2906 w 10000"/>
                <a:gd name="connsiteY462" fmla="*/ 6989 h 10000"/>
                <a:gd name="connsiteX463" fmla="*/ 2906 w 10000"/>
                <a:gd name="connsiteY463" fmla="*/ 7184 h 10000"/>
                <a:gd name="connsiteX464" fmla="*/ 2916 w 10000"/>
                <a:gd name="connsiteY464" fmla="*/ 7380 h 10000"/>
                <a:gd name="connsiteX465" fmla="*/ 2949 w 10000"/>
                <a:gd name="connsiteY465" fmla="*/ 7576 h 10000"/>
                <a:gd name="connsiteX466" fmla="*/ 2995 w 10000"/>
                <a:gd name="connsiteY466" fmla="*/ 7765 h 10000"/>
                <a:gd name="connsiteX467" fmla="*/ 3061 w 10000"/>
                <a:gd name="connsiteY467" fmla="*/ 7968 h 10000"/>
                <a:gd name="connsiteX468" fmla="*/ 3128 w 10000"/>
                <a:gd name="connsiteY468" fmla="*/ 8157 h 10000"/>
                <a:gd name="connsiteX469" fmla="*/ 3204 w 10000"/>
                <a:gd name="connsiteY469" fmla="*/ 8339 h 10000"/>
                <a:gd name="connsiteX470" fmla="*/ 3502 w 10000"/>
                <a:gd name="connsiteY470" fmla="*/ 8852 h 10000"/>
                <a:gd name="connsiteX471" fmla="*/ 3073 w 10000"/>
                <a:gd name="connsiteY471" fmla="*/ 8832 h 10000"/>
                <a:gd name="connsiteX472" fmla="*/ 2619 w 10000"/>
                <a:gd name="connsiteY472" fmla="*/ 8832 h 10000"/>
                <a:gd name="connsiteX473" fmla="*/ 2399 w 10000"/>
                <a:gd name="connsiteY473" fmla="*/ 8832 h 10000"/>
                <a:gd name="connsiteX474" fmla="*/ 2178 w 10000"/>
                <a:gd name="connsiteY474" fmla="*/ 8845 h 10000"/>
                <a:gd name="connsiteX475" fmla="*/ 1956 w 10000"/>
                <a:gd name="connsiteY475" fmla="*/ 8859 h 10000"/>
                <a:gd name="connsiteX476" fmla="*/ 1723 w 10000"/>
                <a:gd name="connsiteY476" fmla="*/ 8879 h 10000"/>
                <a:gd name="connsiteX477" fmla="*/ 1514 w 10000"/>
                <a:gd name="connsiteY477" fmla="*/ 8906 h 10000"/>
                <a:gd name="connsiteX478" fmla="*/ 1293 w 10000"/>
                <a:gd name="connsiteY478" fmla="*/ 8933 h 10000"/>
                <a:gd name="connsiteX479" fmla="*/ 1083 w 10000"/>
                <a:gd name="connsiteY479" fmla="*/ 8967 h 10000"/>
                <a:gd name="connsiteX480" fmla="*/ 873 w 10000"/>
                <a:gd name="connsiteY480" fmla="*/ 9014 h 10000"/>
                <a:gd name="connsiteX481" fmla="*/ 685 w 10000"/>
                <a:gd name="connsiteY481" fmla="*/ 9068 h 10000"/>
                <a:gd name="connsiteX482" fmla="*/ 486 w 10000"/>
                <a:gd name="connsiteY482" fmla="*/ 9136 h 10000"/>
                <a:gd name="connsiteX483" fmla="*/ 299 w 10000"/>
                <a:gd name="connsiteY483" fmla="*/ 9196 h 10000"/>
                <a:gd name="connsiteX484" fmla="*/ 122 w 10000"/>
                <a:gd name="connsiteY484" fmla="*/ 9278 h 10000"/>
                <a:gd name="connsiteX485" fmla="*/ 87 w 10000"/>
                <a:gd name="connsiteY485" fmla="*/ 9305 h 10000"/>
                <a:gd name="connsiteX486" fmla="*/ 66 w 10000"/>
                <a:gd name="connsiteY486" fmla="*/ 9332 h 10000"/>
                <a:gd name="connsiteX487" fmla="*/ 44 w 10000"/>
                <a:gd name="connsiteY487" fmla="*/ 9359 h 10000"/>
                <a:gd name="connsiteX488" fmla="*/ 22 w 10000"/>
                <a:gd name="connsiteY488" fmla="*/ 9392 h 10000"/>
                <a:gd name="connsiteX489" fmla="*/ 11 w 10000"/>
                <a:gd name="connsiteY489" fmla="*/ 9419 h 10000"/>
                <a:gd name="connsiteX490" fmla="*/ 0 w 10000"/>
                <a:gd name="connsiteY490" fmla="*/ 9446 h 10000"/>
                <a:gd name="connsiteX491" fmla="*/ 0 w 10000"/>
                <a:gd name="connsiteY491" fmla="*/ 9473 h 10000"/>
                <a:gd name="connsiteX492" fmla="*/ 0 w 10000"/>
                <a:gd name="connsiteY492" fmla="*/ 9500 h 10000"/>
                <a:gd name="connsiteX493" fmla="*/ 178 w 10000"/>
                <a:gd name="connsiteY493" fmla="*/ 9534 h 10000"/>
                <a:gd name="connsiteX494" fmla="*/ 355 w 10000"/>
                <a:gd name="connsiteY494" fmla="*/ 9554 h 10000"/>
                <a:gd name="connsiteX495" fmla="*/ 530 w 10000"/>
                <a:gd name="connsiteY495" fmla="*/ 9581 h 10000"/>
                <a:gd name="connsiteX496" fmla="*/ 718 w 10000"/>
                <a:gd name="connsiteY496" fmla="*/ 9588 h 10000"/>
                <a:gd name="connsiteX497" fmla="*/ 1083 w 10000"/>
                <a:gd name="connsiteY497" fmla="*/ 9602 h 10000"/>
                <a:gd name="connsiteX498" fmla="*/ 1459 w 10000"/>
                <a:gd name="connsiteY498" fmla="*/ 9588 h 10000"/>
                <a:gd name="connsiteX499" fmla="*/ 1834 w 10000"/>
                <a:gd name="connsiteY499" fmla="*/ 9575 h 10000"/>
                <a:gd name="connsiteX500" fmla="*/ 2210 w 10000"/>
                <a:gd name="connsiteY500" fmla="*/ 9561 h 10000"/>
                <a:gd name="connsiteX501" fmla="*/ 2575 w 10000"/>
                <a:gd name="connsiteY501" fmla="*/ 9554 h 10000"/>
                <a:gd name="connsiteX502" fmla="*/ 2949 w 10000"/>
                <a:gd name="connsiteY502" fmla="*/ 9561 h 10000"/>
                <a:gd name="connsiteX503" fmla="*/ 2949 w 10000"/>
                <a:gd name="connsiteY503" fmla="*/ 9581 h 10000"/>
                <a:gd name="connsiteX504" fmla="*/ 2961 w 10000"/>
                <a:gd name="connsiteY504" fmla="*/ 9602 h 10000"/>
                <a:gd name="connsiteX505" fmla="*/ 2961 w 10000"/>
                <a:gd name="connsiteY505" fmla="*/ 9615 h 10000"/>
                <a:gd name="connsiteX506" fmla="*/ 2961 w 10000"/>
                <a:gd name="connsiteY506" fmla="*/ 9635 h 10000"/>
                <a:gd name="connsiteX507" fmla="*/ 2984 w 10000"/>
                <a:gd name="connsiteY507" fmla="*/ 9662 h 10000"/>
                <a:gd name="connsiteX508" fmla="*/ 2995 w 10000"/>
                <a:gd name="connsiteY508" fmla="*/ 9683 h 10000"/>
                <a:gd name="connsiteX509" fmla="*/ 2995 w 10000"/>
                <a:gd name="connsiteY509" fmla="*/ 9696 h 10000"/>
                <a:gd name="connsiteX510" fmla="*/ 3017 w 10000"/>
                <a:gd name="connsiteY510" fmla="*/ 9716 h 10000"/>
                <a:gd name="connsiteX511" fmla="*/ 3040 w 10000"/>
                <a:gd name="connsiteY511" fmla="*/ 9743 h 10000"/>
                <a:gd name="connsiteX512" fmla="*/ 3073 w 10000"/>
                <a:gd name="connsiteY512" fmla="*/ 9764 h 10000"/>
                <a:gd name="connsiteX513" fmla="*/ 3106 w 10000"/>
                <a:gd name="connsiteY513" fmla="*/ 9784 h 10000"/>
                <a:gd name="connsiteX514" fmla="*/ 3128 w 10000"/>
                <a:gd name="connsiteY514" fmla="*/ 9797 h 10000"/>
                <a:gd name="connsiteX515" fmla="*/ 3171 w 10000"/>
                <a:gd name="connsiteY515" fmla="*/ 9818 h 10000"/>
                <a:gd name="connsiteX516" fmla="*/ 3204 w 10000"/>
                <a:gd name="connsiteY516" fmla="*/ 9838 h 10000"/>
                <a:gd name="connsiteX517" fmla="*/ 3248 w 10000"/>
                <a:gd name="connsiteY517" fmla="*/ 9845 h 10000"/>
                <a:gd name="connsiteX518" fmla="*/ 3282 w 10000"/>
                <a:gd name="connsiteY518" fmla="*/ 9865 h 10000"/>
                <a:gd name="connsiteX519" fmla="*/ 3315 w 10000"/>
                <a:gd name="connsiteY519" fmla="*/ 9865 h 10000"/>
                <a:gd name="connsiteX520" fmla="*/ 3326 w 10000"/>
                <a:gd name="connsiteY520" fmla="*/ 9872 h 10000"/>
                <a:gd name="connsiteX521" fmla="*/ 3338 w 10000"/>
                <a:gd name="connsiteY521" fmla="*/ 9872 h 10000"/>
                <a:gd name="connsiteX522" fmla="*/ 3359 w 10000"/>
                <a:gd name="connsiteY522" fmla="*/ 9872 h 10000"/>
                <a:gd name="connsiteX523" fmla="*/ 3371 w 10000"/>
                <a:gd name="connsiteY523" fmla="*/ 9872 h 10000"/>
                <a:gd name="connsiteX524" fmla="*/ 3382 w 10000"/>
                <a:gd name="connsiteY524" fmla="*/ 9872 h 10000"/>
                <a:gd name="connsiteX525" fmla="*/ 3404 w 10000"/>
                <a:gd name="connsiteY525" fmla="*/ 9872 h 10000"/>
                <a:gd name="connsiteX526" fmla="*/ 3415 w 10000"/>
                <a:gd name="connsiteY526" fmla="*/ 9872 h 10000"/>
                <a:gd name="connsiteX527" fmla="*/ 3448 w 10000"/>
                <a:gd name="connsiteY527" fmla="*/ 9892 h 10000"/>
                <a:gd name="connsiteX528" fmla="*/ 3469 w 10000"/>
                <a:gd name="connsiteY528" fmla="*/ 9899 h 10000"/>
                <a:gd name="connsiteX529" fmla="*/ 3502 w 10000"/>
                <a:gd name="connsiteY529" fmla="*/ 9905 h 10000"/>
                <a:gd name="connsiteX530" fmla="*/ 3536 w 10000"/>
                <a:gd name="connsiteY530" fmla="*/ 9905 h 10000"/>
                <a:gd name="connsiteX531" fmla="*/ 3580 w 10000"/>
                <a:gd name="connsiteY531" fmla="*/ 9905 h 10000"/>
                <a:gd name="connsiteX532" fmla="*/ 3613 w 10000"/>
                <a:gd name="connsiteY532" fmla="*/ 9919 h 10000"/>
                <a:gd name="connsiteX533" fmla="*/ 3657 w 10000"/>
                <a:gd name="connsiteY533" fmla="*/ 9926 h 10000"/>
                <a:gd name="connsiteX534" fmla="*/ 3669 w 10000"/>
                <a:gd name="connsiteY534" fmla="*/ 9946 h 10000"/>
                <a:gd name="connsiteX535" fmla="*/ 3746 w 10000"/>
                <a:gd name="connsiteY535" fmla="*/ 9953 h 10000"/>
                <a:gd name="connsiteX536" fmla="*/ 3801 w 10000"/>
                <a:gd name="connsiteY536" fmla="*/ 9966 h 10000"/>
                <a:gd name="connsiteX537" fmla="*/ 3878 w 10000"/>
                <a:gd name="connsiteY537" fmla="*/ 9973 h 10000"/>
                <a:gd name="connsiteX538" fmla="*/ 3934 w 10000"/>
                <a:gd name="connsiteY538" fmla="*/ 9973 h 10000"/>
                <a:gd name="connsiteX539" fmla="*/ 4012 w 10000"/>
                <a:gd name="connsiteY539" fmla="*/ 9980 h 10000"/>
                <a:gd name="connsiteX540" fmla="*/ 4089 w 10000"/>
                <a:gd name="connsiteY540" fmla="*/ 9993 h 10000"/>
                <a:gd name="connsiteX541" fmla="*/ 4144 w 10000"/>
                <a:gd name="connsiteY541" fmla="*/ 9993 h 10000"/>
                <a:gd name="connsiteX542" fmla="*/ 4221 w 10000"/>
                <a:gd name="connsiteY54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44 w 10000"/>
                <a:gd name="connsiteY447" fmla="*/ 6462 h 10000"/>
                <a:gd name="connsiteX448" fmla="*/ 2486 w 10000"/>
                <a:gd name="connsiteY448" fmla="*/ 6556 h 10000"/>
                <a:gd name="connsiteX449" fmla="*/ 2608 w 10000"/>
                <a:gd name="connsiteY449" fmla="*/ 6563 h 10000"/>
                <a:gd name="connsiteX450" fmla="*/ 2740 w 10000"/>
                <a:gd name="connsiteY450" fmla="*/ 6570 h 10000"/>
                <a:gd name="connsiteX451" fmla="*/ 2862 w 10000"/>
                <a:gd name="connsiteY451" fmla="*/ 6570 h 10000"/>
                <a:gd name="connsiteX452" fmla="*/ 2984 w 10000"/>
                <a:gd name="connsiteY452" fmla="*/ 6563 h 10000"/>
                <a:gd name="connsiteX453" fmla="*/ 2984 w 10000"/>
                <a:gd name="connsiteY453" fmla="*/ 6590 h 10000"/>
                <a:gd name="connsiteX454" fmla="*/ 2961 w 10000"/>
                <a:gd name="connsiteY454" fmla="*/ 6624 h 10000"/>
                <a:gd name="connsiteX455" fmla="*/ 2961 w 10000"/>
                <a:gd name="connsiteY455" fmla="*/ 6651 h 10000"/>
                <a:gd name="connsiteX456" fmla="*/ 2961 w 10000"/>
                <a:gd name="connsiteY456" fmla="*/ 6678 h 10000"/>
                <a:gd name="connsiteX457" fmla="*/ 2949 w 10000"/>
                <a:gd name="connsiteY457" fmla="*/ 6712 h 10000"/>
                <a:gd name="connsiteX458" fmla="*/ 2949 w 10000"/>
                <a:gd name="connsiteY458" fmla="*/ 6739 h 10000"/>
                <a:gd name="connsiteX459" fmla="*/ 2939 w 10000"/>
                <a:gd name="connsiteY459" fmla="*/ 6766 h 10000"/>
                <a:gd name="connsiteX460" fmla="*/ 2939 w 10000"/>
                <a:gd name="connsiteY460" fmla="*/ 6793 h 10000"/>
                <a:gd name="connsiteX461" fmla="*/ 2906 w 10000"/>
                <a:gd name="connsiteY461" fmla="*/ 6989 h 10000"/>
                <a:gd name="connsiteX462" fmla="*/ 2906 w 10000"/>
                <a:gd name="connsiteY462" fmla="*/ 7184 h 10000"/>
                <a:gd name="connsiteX463" fmla="*/ 2916 w 10000"/>
                <a:gd name="connsiteY463" fmla="*/ 7380 h 10000"/>
                <a:gd name="connsiteX464" fmla="*/ 2949 w 10000"/>
                <a:gd name="connsiteY464" fmla="*/ 7576 h 10000"/>
                <a:gd name="connsiteX465" fmla="*/ 2995 w 10000"/>
                <a:gd name="connsiteY465" fmla="*/ 7765 h 10000"/>
                <a:gd name="connsiteX466" fmla="*/ 3061 w 10000"/>
                <a:gd name="connsiteY466" fmla="*/ 7968 h 10000"/>
                <a:gd name="connsiteX467" fmla="*/ 3128 w 10000"/>
                <a:gd name="connsiteY467" fmla="*/ 8157 h 10000"/>
                <a:gd name="connsiteX468" fmla="*/ 3204 w 10000"/>
                <a:gd name="connsiteY468" fmla="*/ 8339 h 10000"/>
                <a:gd name="connsiteX469" fmla="*/ 3502 w 10000"/>
                <a:gd name="connsiteY469" fmla="*/ 8852 h 10000"/>
                <a:gd name="connsiteX470" fmla="*/ 3073 w 10000"/>
                <a:gd name="connsiteY470" fmla="*/ 8832 h 10000"/>
                <a:gd name="connsiteX471" fmla="*/ 2619 w 10000"/>
                <a:gd name="connsiteY471" fmla="*/ 8832 h 10000"/>
                <a:gd name="connsiteX472" fmla="*/ 2399 w 10000"/>
                <a:gd name="connsiteY472" fmla="*/ 8832 h 10000"/>
                <a:gd name="connsiteX473" fmla="*/ 2178 w 10000"/>
                <a:gd name="connsiteY473" fmla="*/ 8845 h 10000"/>
                <a:gd name="connsiteX474" fmla="*/ 1956 w 10000"/>
                <a:gd name="connsiteY474" fmla="*/ 8859 h 10000"/>
                <a:gd name="connsiteX475" fmla="*/ 1723 w 10000"/>
                <a:gd name="connsiteY475" fmla="*/ 8879 h 10000"/>
                <a:gd name="connsiteX476" fmla="*/ 1514 w 10000"/>
                <a:gd name="connsiteY476" fmla="*/ 8906 h 10000"/>
                <a:gd name="connsiteX477" fmla="*/ 1293 w 10000"/>
                <a:gd name="connsiteY477" fmla="*/ 8933 h 10000"/>
                <a:gd name="connsiteX478" fmla="*/ 1083 w 10000"/>
                <a:gd name="connsiteY478" fmla="*/ 8967 h 10000"/>
                <a:gd name="connsiteX479" fmla="*/ 873 w 10000"/>
                <a:gd name="connsiteY479" fmla="*/ 9014 h 10000"/>
                <a:gd name="connsiteX480" fmla="*/ 685 w 10000"/>
                <a:gd name="connsiteY480" fmla="*/ 9068 h 10000"/>
                <a:gd name="connsiteX481" fmla="*/ 486 w 10000"/>
                <a:gd name="connsiteY481" fmla="*/ 9136 h 10000"/>
                <a:gd name="connsiteX482" fmla="*/ 299 w 10000"/>
                <a:gd name="connsiteY482" fmla="*/ 9196 h 10000"/>
                <a:gd name="connsiteX483" fmla="*/ 122 w 10000"/>
                <a:gd name="connsiteY483" fmla="*/ 9278 h 10000"/>
                <a:gd name="connsiteX484" fmla="*/ 87 w 10000"/>
                <a:gd name="connsiteY484" fmla="*/ 9305 h 10000"/>
                <a:gd name="connsiteX485" fmla="*/ 66 w 10000"/>
                <a:gd name="connsiteY485" fmla="*/ 9332 h 10000"/>
                <a:gd name="connsiteX486" fmla="*/ 44 w 10000"/>
                <a:gd name="connsiteY486" fmla="*/ 9359 h 10000"/>
                <a:gd name="connsiteX487" fmla="*/ 22 w 10000"/>
                <a:gd name="connsiteY487" fmla="*/ 9392 h 10000"/>
                <a:gd name="connsiteX488" fmla="*/ 11 w 10000"/>
                <a:gd name="connsiteY488" fmla="*/ 9419 h 10000"/>
                <a:gd name="connsiteX489" fmla="*/ 0 w 10000"/>
                <a:gd name="connsiteY489" fmla="*/ 9446 h 10000"/>
                <a:gd name="connsiteX490" fmla="*/ 0 w 10000"/>
                <a:gd name="connsiteY490" fmla="*/ 9473 h 10000"/>
                <a:gd name="connsiteX491" fmla="*/ 0 w 10000"/>
                <a:gd name="connsiteY491" fmla="*/ 9500 h 10000"/>
                <a:gd name="connsiteX492" fmla="*/ 178 w 10000"/>
                <a:gd name="connsiteY492" fmla="*/ 9534 h 10000"/>
                <a:gd name="connsiteX493" fmla="*/ 355 w 10000"/>
                <a:gd name="connsiteY493" fmla="*/ 9554 h 10000"/>
                <a:gd name="connsiteX494" fmla="*/ 530 w 10000"/>
                <a:gd name="connsiteY494" fmla="*/ 9581 h 10000"/>
                <a:gd name="connsiteX495" fmla="*/ 718 w 10000"/>
                <a:gd name="connsiteY495" fmla="*/ 9588 h 10000"/>
                <a:gd name="connsiteX496" fmla="*/ 1083 w 10000"/>
                <a:gd name="connsiteY496" fmla="*/ 9602 h 10000"/>
                <a:gd name="connsiteX497" fmla="*/ 1459 w 10000"/>
                <a:gd name="connsiteY497" fmla="*/ 9588 h 10000"/>
                <a:gd name="connsiteX498" fmla="*/ 1834 w 10000"/>
                <a:gd name="connsiteY498" fmla="*/ 9575 h 10000"/>
                <a:gd name="connsiteX499" fmla="*/ 2210 w 10000"/>
                <a:gd name="connsiteY499" fmla="*/ 9561 h 10000"/>
                <a:gd name="connsiteX500" fmla="*/ 2575 w 10000"/>
                <a:gd name="connsiteY500" fmla="*/ 9554 h 10000"/>
                <a:gd name="connsiteX501" fmla="*/ 2949 w 10000"/>
                <a:gd name="connsiteY501" fmla="*/ 9561 h 10000"/>
                <a:gd name="connsiteX502" fmla="*/ 2949 w 10000"/>
                <a:gd name="connsiteY502" fmla="*/ 9581 h 10000"/>
                <a:gd name="connsiteX503" fmla="*/ 2961 w 10000"/>
                <a:gd name="connsiteY503" fmla="*/ 9602 h 10000"/>
                <a:gd name="connsiteX504" fmla="*/ 2961 w 10000"/>
                <a:gd name="connsiteY504" fmla="*/ 9615 h 10000"/>
                <a:gd name="connsiteX505" fmla="*/ 2961 w 10000"/>
                <a:gd name="connsiteY505" fmla="*/ 9635 h 10000"/>
                <a:gd name="connsiteX506" fmla="*/ 2984 w 10000"/>
                <a:gd name="connsiteY506" fmla="*/ 9662 h 10000"/>
                <a:gd name="connsiteX507" fmla="*/ 2995 w 10000"/>
                <a:gd name="connsiteY507" fmla="*/ 9683 h 10000"/>
                <a:gd name="connsiteX508" fmla="*/ 2995 w 10000"/>
                <a:gd name="connsiteY508" fmla="*/ 9696 h 10000"/>
                <a:gd name="connsiteX509" fmla="*/ 3017 w 10000"/>
                <a:gd name="connsiteY509" fmla="*/ 9716 h 10000"/>
                <a:gd name="connsiteX510" fmla="*/ 3040 w 10000"/>
                <a:gd name="connsiteY510" fmla="*/ 9743 h 10000"/>
                <a:gd name="connsiteX511" fmla="*/ 3073 w 10000"/>
                <a:gd name="connsiteY511" fmla="*/ 9764 h 10000"/>
                <a:gd name="connsiteX512" fmla="*/ 3106 w 10000"/>
                <a:gd name="connsiteY512" fmla="*/ 9784 h 10000"/>
                <a:gd name="connsiteX513" fmla="*/ 3128 w 10000"/>
                <a:gd name="connsiteY513" fmla="*/ 9797 h 10000"/>
                <a:gd name="connsiteX514" fmla="*/ 3171 w 10000"/>
                <a:gd name="connsiteY514" fmla="*/ 9818 h 10000"/>
                <a:gd name="connsiteX515" fmla="*/ 3204 w 10000"/>
                <a:gd name="connsiteY515" fmla="*/ 9838 h 10000"/>
                <a:gd name="connsiteX516" fmla="*/ 3248 w 10000"/>
                <a:gd name="connsiteY516" fmla="*/ 9845 h 10000"/>
                <a:gd name="connsiteX517" fmla="*/ 3282 w 10000"/>
                <a:gd name="connsiteY517" fmla="*/ 9865 h 10000"/>
                <a:gd name="connsiteX518" fmla="*/ 3315 w 10000"/>
                <a:gd name="connsiteY518" fmla="*/ 9865 h 10000"/>
                <a:gd name="connsiteX519" fmla="*/ 3326 w 10000"/>
                <a:gd name="connsiteY519" fmla="*/ 9872 h 10000"/>
                <a:gd name="connsiteX520" fmla="*/ 3338 w 10000"/>
                <a:gd name="connsiteY520" fmla="*/ 9872 h 10000"/>
                <a:gd name="connsiteX521" fmla="*/ 3359 w 10000"/>
                <a:gd name="connsiteY521" fmla="*/ 9872 h 10000"/>
                <a:gd name="connsiteX522" fmla="*/ 3371 w 10000"/>
                <a:gd name="connsiteY522" fmla="*/ 9872 h 10000"/>
                <a:gd name="connsiteX523" fmla="*/ 3382 w 10000"/>
                <a:gd name="connsiteY523" fmla="*/ 9872 h 10000"/>
                <a:gd name="connsiteX524" fmla="*/ 3404 w 10000"/>
                <a:gd name="connsiteY524" fmla="*/ 9872 h 10000"/>
                <a:gd name="connsiteX525" fmla="*/ 3415 w 10000"/>
                <a:gd name="connsiteY525" fmla="*/ 9872 h 10000"/>
                <a:gd name="connsiteX526" fmla="*/ 3448 w 10000"/>
                <a:gd name="connsiteY526" fmla="*/ 9892 h 10000"/>
                <a:gd name="connsiteX527" fmla="*/ 3469 w 10000"/>
                <a:gd name="connsiteY527" fmla="*/ 9899 h 10000"/>
                <a:gd name="connsiteX528" fmla="*/ 3502 w 10000"/>
                <a:gd name="connsiteY528" fmla="*/ 9905 h 10000"/>
                <a:gd name="connsiteX529" fmla="*/ 3536 w 10000"/>
                <a:gd name="connsiteY529" fmla="*/ 9905 h 10000"/>
                <a:gd name="connsiteX530" fmla="*/ 3580 w 10000"/>
                <a:gd name="connsiteY530" fmla="*/ 9905 h 10000"/>
                <a:gd name="connsiteX531" fmla="*/ 3613 w 10000"/>
                <a:gd name="connsiteY531" fmla="*/ 9919 h 10000"/>
                <a:gd name="connsiteX532" fmla="*/ 3657 w 10000"/>
                <a:gd name="connsiteY532" fmla="*/ 9926 h 10000"/>
                <a:gd name="connsiteX533" fmla="*/ 3669 w 10000"/>
                <a:gd name="connsiteY533" fmla="*/ 9946 h 10000"/>
                <a:gd name="connsiteX534" fmla="*/ 3746 w 10000"/>
                <a:gd name="connsiteY534" fmla="*/ 9953 h 10000"/>
                <a:gd name="connsiteX535" fmla="*/ 3801 w 10000"/>
                <a:gd name="connsiteY535" fmla="*/ 9966 h 10000"/>
                <a:gd name="connsiteX536" fmla="*/ 3878 w 10000"/>
                <a:gd name="connsiteY536" fmla="*/ 9973 h 10000"/>
                <a:gd name="connsiteX537" fmla="*/ 3934 w 10000"/>
                <a:gd name="connsiteY537" fmla="*/ 9973 h 10000"/>
                <a:gd name="connsiteX538" fmla="*/ 4012 w 10000"/>
                <a:gd name="connsiteY538" fmla="*/ 9980 h 10000"/>
                <a:gd name="connsiteX539" fmla="*/ 4089 w 10000"/>
                <a:gd name="connsiteY539" fmla="*/ 9993 h 10000"/>
                <a:gd name="connsiteX540" fmla="*/ 4144 w 10000"/>
                <a:gd name="connsiteY540" fmla="*/ 9993 h 10000"/>
                <a:gd name="connsiteX541" fmla="*/ 4221 w 10000"/>
                <a:gd name="connsiteY54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56 w 10000"/>
                <a:gd name="connsiteY443" fmla="*/ 3815 h 10000"/>
                <a:gd name="connsiteX444" fmla="*/ 2021 w 10000"/>
                <a:gd name="connsiteY444" fmla="*/ 3815 h 10000"/>
                <a:gd name="connsiteX445" fmla="*/ 2010 w 10000"/>
                <a:gd name="connsiteY445" fmla="*/ 3815 h 10000"/>
                <a:gd name="connsiteX446" fmla="*/ 2044 w 10000"/>
                <a:gd name="connsiteY446" fmla="*/ 6462 h 10000"/>
                <a:gd name="connsiteX447" fmla="*/ 2486 w 10000"/>
                <a:gd name="connsiteY447" fmla="*/ 6556 h 10000"/>
                <a:gd name="connsiteX448" fmla="*/ 2608 w 10000"/>
                <a:gd name="connsiteY448" fmla="*/ 6563 h 10000"/>
                <a:gd name="connsiteX449" fmla="*/ 2740 w 10000"/>
                <a:gd name="connsiteY449" fmla="*/ 6570 h 10000"/>
                <a:gd name="connsiteX450" fmla="*/ 2862 w 10000"/>
                <a:gd name="connsiteY450" fmla="*/ 6570 h 10000"/>
                <a:gd name="connsiteX451" fmla="*/ 2984 w 10000"/>
                <a:gd name="connsiteY451" fmla="*/ 6563 h 10000"/>
                <a:gd name="connsiteX452" fmla="*/ 2984 w 10000"/>
                <a:gd name="connsiteY452" fmla="*/ 6590 h 10000"/>
                <a:gd name="connsiteX453" fmla="*/ 2961 w 10000"/>
                <a:gd name="connsiteY453" fmla="*/ 6624 h 10000"/>
                <a:gd name="connsiteX454" fmla="*/ 2961 w 10000"/>
                <a:gd name="connsiteY454" fmla="*/ 6651 h 10000"/>
                <a:gd name="connsiteX455" fmla="*/ 2961 w 10000"/>
                <a:gd name="connsiteY455" fmla="*/ 6678 h 10000"/>
                <a:gd name="connsiteX456" fmla="*/ 2949 w 10000"/>
                <a:gd name="connsiteY456" fmla="*/ 6712 h 10000"/>
                <a:gd name="connsiteX457" fmla="*/ 2949 w 10000"/>
                <a:gd name="connsiteY457" fmla="*/ 6739 h 10000"/>
                <a:gd name="connsiteX458" fmla="*/ 2939 w 10000"/>
                <a:gd name="connsiteY458" fmla="*/ 6766 h 10000"/>
                <a:gd name="connsiteX459" fmla="*/ 2939 w 10000"/>
                <a:gd name="connsiteY459" fmla="*/ 6793 h 10000"/>
                <a:gd name="connsiteX460" fmla="*/ 2906 w 10000"/>
                <a:gd name="connsiteY460" fmla="*/ 6989 h 10000"/>
                <a:gd name="connsiteX461" fmla="*/ 2906 w 10000"/>
                <a:gd name="connsiteY461" fmla="*/ 7184 h 10000"/>
                <a:gd name="connsiteX462" fmla="*/ 2916 w 10000"/>
                <a:gd name="connsiteY462" fmla="*/ 7380 h 10000"/>
                <a:gd name="connsiteX463" fmla="*/ 2949 w 10000"/>
                <a:gd name="connsiteY463" fmla="*/ 7576 h 10000"/>
                <a:gd name="connsiteX464" fmla="*/ 2995 w 10000"/>
                <a:gd name="connsiteY464" fmla="*/ 7765 h 10000"/>
                <a:gd name="connsiteX465" fmla="*/ 3061 w 10000"/>
                <a:gd name="connsiteY465" fmla="*/ 7968 h 10000"/>
                <a:gd name="connsiteX466" fmla="*/ 3128 w 10000"/>
                <a:gd name="connsiteY466" fmla="*/ 8157 h 10000"/>
                <a:gd name="connsiteX467" fmla="*/ 3204 w 10000"/>
                <a:gd name="connsiteY467" fmla="*/ 8339 h 10000"/>
                <a:gd name="connsiteX468" fmla="*/ 3502 w 10000"/>
                <a:gd name="connsiteY468" fmla="*/ 8852 h 10000"/>
                <a:gd name="connsiteX469" fmla="*/ 3073 w 10000"/>
                <a:gd name="connsiteY469" fmla="*/ 8832 h 10000"/>
                <a:gd name="connsiteX470" fmla="*/ 2619 w 10000"/>
                <a:gd name="connsiteY470" fmla="*/ 8832 h 10000"/>
                <a:gd name="connsiteX471" fmla="*/ 2399 w 10000"/>
                <a:gd name="connsiteY471" fmla="*/ 8832 h 10000"/>
                <a:gd name="connsiteX472" fmla="*/ 2178 w 10000"/>
                <a:gd name="connsiteY472" fmla="*/ 8845 h 10000"/>
                <a:gd name="connsiteX473" fmla="*/ 1956 w 10000"/>
                <a:gd name="connsiteY473" fmla="*/ 8859 h 10000"/>
                <a:gd name="connsiteX474" fmla="*/ 1723 w 10000"/>
                <a:gd name="connsiteY474" fmla="*/ 8879 h 10000"/>
                <a:gd name="connsiteX475" fmla="*/ 1514 w 10000"/>
                <a:gd name="connsiteY475" fmla="*/ 8906 h 10000"/>
                <a:gd name="connsiteX476" fmla="*/ 1293 w 10000"/>
                <a:gd name="connsiteY476" fmla="*/ 8933 h 10000"/>
                <a:gd name="connsiteX477" fmla="*/ 1083 w 10000"/>
                <a:gd name="connsiteY477" fmla="*/ 8967 h 10000"/>
                <a:gd name="connsiteX478" fmla="*/ 873 w 10000"/>
                <a:gd name="connsiteY478" fmla="*/ 9014 h 10000"/>
                <a:gd name="connsiteX479" fmla="*/ 685 w 10000"/>
                <a:gd name="connsiteY479" fmla="*/ 9068 h 10000"/>
                <a:gd name="connsiteX480" fmla="*/ 486 w 10000"/>
                <a:gd name="connsiteY480" fmla="*/ 9136 h 10000"/>
                <a:gd name="connsiteX481" fmla="*/ 299 w 10000"/>
                <a:gd name="connsiteY481" fmla="*/ 9196 h 10000"/>
                <a:gd name="connsiteX482" fmla="*/ 122 w 10000"/>
                <a:gd name="connsiteY482" fmla="*/ 9278 h 10000"/>
                <a:gd name="connsiteX483" fmla="*/ 87 w 10000"/>
                <a:gd name="connsiteY483" fmla="*/ 9305 h 10000"/>
                <a:gd name="connsiteX484" fmla="*/ 66 w 10000"/>
                <a:gd name="connsiteY484" fmla="*/ 9332 h 10000"/>
                <a:gd name="connsiteX485" fmla="*/ 44 w 10000"/>
                <a:gd name="connsiteY485" fmla="*/ 9359 h 10000"/>
                <a:gd name="connsiteX486" fmla="*/ 22 w 10000"/>
                <a:gd name="connsiteY486" fmla="*/ 9392 h 10000"/>
                <a:gd name="connsiteX487" fmla="*/ 11 w 10000"/>
                <a:gd name="connsiteY487" fmla="*/ 9419 h 10000"/>
                <a:gd name="connsiteX488" fmla="*/ 0 w 10000"/>
                <a:gd name="connsiteY488" fmla="*/ 9446 h 10000"/>
                <a:gd name="connsiteX489" fmla="*/ 0 w 10000"/>
                <a:gd name="connsiteY489" fmla="*/ 9473 h 10000"/>
                <a:gd name="connsiteX490" fmla="*/ 0 w 10000"/>
                <a:gd name="connsiteY490" fmla="*/ 9500 h 10000"/>
                <a:gd name="connsiteX491" fmla="*/ 178 w 10000"/>
                <a:gd name="connsiteY491" fmla="*/ 9534 h 10000"/>
                <a:gd name="connsiteX492" fmla="*/ 355 w 10000"/>
                <a:gd name="connsiteY492" fmla="*/ 9554 h 10000"/>
                <a:gd name="connsiteX493" fmla="*/ 530 w 10000"/>
                <a:gd name="connsiteY493" fmla="*/ 9581 h 10000"/>
                <a:gd name="connsiteX494" fmla="*/ 718 w 10000"/>
                <a:gd name="connsiteY494" fmla="*/ 9588 h 10000"/>
                <a:gd name="connsiteX495" fmla="*/ 1083 w 10000"/>
                <a:gd name="connsiteY495" fmla="*/ 9602 h 10000"/>
                <a:gd name="connsiteX496" fmla="*/ 1459 w 10000"/>
                <a:gd name="connsiteY496" fmla="*/ 9588 h 10000"/>
                <a:gd name="connsiteX497" fmla="*/ 1834 w 10000"/>
                <a:gd name="connsiteY497" fmla="*/ 9575 h 10000"/>
                <a:gd name="connsiteX498" fmla="*/ 2210 w 10000"/>
                <a:gd name="connsiteY498" fmla="*/ 9561 h 10000"/>
                <a:gd name="connsiteX499" fmla="*/ 2575 w 10000"/>
                <a:gd name="connsiteY499" fmla="*/ 9554 h 10000"/>
                <a:gd name="connsiteX500" fmla="*/ 2949 w 10000"/>
                <a:gd name="connsiteY500" fmla="*/ 9561 h 10000"/>
                <a:gd name="connsiteX501" fmla="*/ 2949 w 10000"/>
                <a:gd name="connsiteY501" fmla="*/ 9581 h 10000"/>
                <a:gd name="connsiteX502" fmla="*/ 2961 w 10000"/>
                <a:gd name="connsiteY502" fmla="*/ 9602 h 10000"/>
                <a:gd name="connsiteX503" fmla="*/ 2961 w 10000"/>
                <a:gd name="connsiteY503" fmla="*/ 9615 h 10000"/>
                <a:gd name="connsiteX504" fmla="*/ 2961 w 10000"/>
                <a:gd name="connsiteY504" fmla="*/ 9635 h 10000"/>
                <a:gd name="connsiteX505" fmla="*/ 2984 w 10000"/>
                <a:gd name="connsiteY505" fmla="*/ 9662 h 10000"/>
                <a:gd name="connsiteX506" fmla="*/ 2995 w 10000"/>
                <a:gd name="connsiteY506" fmla="*/ 9683 h 10000"/>
                <a:gd name="connsiteX507" fmla="*/ 2995 w 10000"/>
                <a:gd name="connsiteY507" fmla="*/ 9696 h 10000"/>
                <a:gd name="connsiteX508" fmla="*/ 3017 w 10000"/>
                <a:gd name="connsiteY508" fmla="*/ 9716 h 10000"/>
                <a:gd name="connsiteX509" fmla="*/ 3040 w 10000"/>
                <a:gd name="connsiteY509" fmla="*/ 9743 h 10000"/>
                <a:gd name="connsiteX510" fmla="*/ 3073 w 10000"/>
                <a:gd name="connsiteY510" fmla="*/ 9764 h 10000"/>
                <a:gd name="connsiteX511" fmla="*/ 3106 w 10000"/>
                <a:gd name="connsiteY511" fmla="*/ 9784 h 10000"/>
                <a:gd name="connsiteX512" fmla="*/ 3128 w 10000"/>
                <a:gd name="connsiteY512" fmla="*/ 9797 h 10000"/>
                <a:gd name="connsiteX513" fmla="*/ 3171 w 10000"/>
                <a:gd name="connsiteY513" fmla="*/ 9818 h 10000"/>
                <a:gd name="connsiteX514" fmla="*/ 3204 w 10000"/>
                <a:gd name="connsiteY514" fmla="*/ 9838 h 10000"/>
                <a:gd name="connsiteX515" fmla="*/ 3248 w 10000"/>
                <a:gd name="connsiteY515" fmla="*/ 9845 h 10000"/>
                <a:gd name="connsiteX516" fmla="*/ 3282 w 10000"/>
                <a:gd name="connsiteY516" fmla="*/ 9865 h 10000"/>
                <a:gd name="connsiteX517" fmla="*/ 3315 w 10000"/>
                <a:gd name="connsiteY517" fmla="*/ 9865 h 10000"/>
                <a:gd name="connsiteX518" fmla="*/ 3326 w 10000"/>
                <a:gd name="connsiteY518" fmla="*/ 9872 h 10000"/>
                <a:gd name="connsiteX519" fmla="*/ 3338 w 10000"/>
                <a:gd name="connsiteY519" fmla="*/ 9872 h 10000"/>
                <a:gd name="connsiteX520" fmla="*/ 3359 w 10000"/>
                <a:gd name="connsiteY520" fmla="*/ 9872 h 10000"/>
                <a:gd name="connsiteX521" fmla="*/ 3371 w 10000"/>
                <a:gd name="connsiteY521" fmla="*/ 9872 h 10000"/>
                <a:gd name="connsiteX522" fmla="*/ 3382 w 10000"/>
                <a:gd name="connsiteY522" fmla="*/ 9872 h 10000"/>
                <a:gd name="connsiteX523" fmla="*/ 3404 w 10000"/>
                <a:gd name="connsiteY523" fmla="*/ 9872 h 10000"/>
                <a:gd name="connsiteX524" fmla="*/ 3415 w 10000"/>
                <a:gd name="connsiteY524" fmla="*/ 9872 h 10000"/>
                <a:gd name="connsiteX525" fmla="*/ 3448 w 10000"/>
                <a:gd name="connsiteY525" fmla="*/ 9892 h 10000"/>
                <a:gd name="connsiteX526" fmla="*/ 3469 w 10000"/>
                <a:gd name="connsiteY526" fmla="*/ 9899 h 10000"/>
                <a:gd name="connsiteX527" fmla="*/ 3502 w 10000"/>
                <a:gd name="connsiteY527" fmla="*/ 9905 h 10000"/>
                <a:gd name="connsiteX528" fmla="*/ 3536 w 10000"/>
                <a:gd name="connsiteY528" fmla="*/ 9905 h 10000"/>
                <a:gd name="connsiteX529" fmla="*/ 3580 w 10000"/>
                <a:gd name="connsiteY529" fmla="*/ 9905 h 10000"/>
                <a:gd name="connsiteX530" fmla="*/ 3613 w 10000"/>
                <a:gd name="connsiteY530" fmla="*/ 9919 h 10000"/>
                <a:gd name="connsiteX531" fmla="*/ 3657 w 10000"/>
                <a:gd name="connsiteY531" fmla="*/ 9926 h 10000"/>
                <a:gd name="connsiteX532" fmla="*/ 3669 w 10000"/>
                <a:gd name="connsiteY532" fmla="*/ 9946 h 10000"/>
                <a:gd name="connsiteX533" fmla="*/ 3746 w 10000"/>
                <a:gd name="connsiteY533" fmla="*/ 9953 h 10000"/>
                <a:gd name="connsiteX534" fmla="*/ 3801 w 10000"/>
                <a:gd name="connsiteY534" fmla="*/ 9966 h 10000"/>
                <a:gd name="connsiteX535" fmla="*/ 3878 w 10000"/>
                <a:gd name="connsiteY535" fmla="*/ 9973 h 10000"/>
                <a:gd name="connsiteX536" fmla="*/ 3934 w 10000"/>
                <a:gd name="connsiteY536" fmla="*/ 9973 h 10000"/>
                <a:gd name="connsiteX537" fmla="*/ 4012 w 10000"/>
                <a:gd name="connsiteY537" fmla="*/ 9980 h 10000"/>
                <a:gd name="connsiteX538" fmla="*/ 4089 w 10000"/>
                <a:gd name="connsiteY538" fmla="*/ 9993 h 10000"/>
                <a:gd name="connsiteX539" fmla="*/ 4144 w 10000"/>
                <a:gd name="connsiteY539" fmla="*/ 9993 h 10000"/>
                <a:gd name="connsiteX540" fmla="*/ 4221 w 10000"/>
                <a:gd name="connsiteY54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56 w 10000"/>
                <a:gd name="connsiteY443" fmla="*/ 3815 h 10000"/>
                <a:gd name="connsiteX444" fmla="*/ 2021 w 10000"/>
                <a:gd name="connsiteY444" fmla="*/ 3815 h 10000"/>
                <a:gd name="connsiteX445" fmla="*/ 2044 w 10000"/>
                <a:gd name="connsiteY445" fmla="*/ 6462 h 10000"/>
                <a:gd name="connsiteX446" fmla="*/ 2486 w 10000"/>
                <a:gd name="connsiteY446" fmla="*/ 6556 h 10000"/>
                <a:gd name="connsiteX447" fmla="*/ 2608 w 10000"/>
                <a:gd name="connsiteY447" fmla="*/ 6563 h 10000"/>
                <a:gd name="connsiteX448" fmla="*/ 2740 w 10000"/>
                <a:gd name="connsiteY448" fmla="*/ 6570 h 10000"/>
                <a:gd name="connsiteX449" fmla="*/ 2862 w 10000"/>
                <a:gd name="connsiteY449" fmla="*/ 6570 h 10000"/>
                <a:gd name="connsiteX450" fmla="*/ 2984 w 10000"/>
                <a:gd name="connsiteY450" fmla="*/ 6563 h 10000"/>
                <a:gd name="connsiteX451" fmla="*/ 2984 w 10000"/>
                <a:gd name="connsiteY451" fmla="*/ 6590 h 10000"/>
                <a:gd name="connsiteX452" fmla="*/ 2961 w 10000"/>
                <a:gd name="connsiteY452" fmla="*/ 6624 h 10000"/>
                <a:gd name="connsiteX453" fmla="*/ 2961 w 10000"/>
                <a:gd name="connsiteY453" fmla="*/ 6651 h 10000"/>
                <a:gd name="connsiteX454" fmla="*/ 2961 w 10000"/>
                <a:gd name="connsiteY454" fmla="*/ 6678 h 10000"/>
                <a:gd name="connsiteX455" fmla="*/ 2949 w 10000"/>
                <a:gd name="connsiteY455" fmla="*/ 6712 h 10000"/>
                <a:gd name="connsiteX456" fmla="*/ 2949 w 10000"/>
                <a:gd name="connsiteY456" fmla="*/ 6739 h 10000"/>
                <a:gd name="connsiteX457" fmla="*/ 2939 w 10000"/>
                <a:gd name="connsiteY457" fmla="*/ 6766 h 10000"/>
                <a:gd name="connsiteX458" fmla="*/ 2939 w 10000"/>
                <a:gd name="connsiteY458" fmla="*/ 6793 h 10000"/>
                <a:gd name="connsiteX459" fmla="*/ 2906 w 10000"/>
                <a:gd name="connsiteY459" fmla="*/ 6989 h 10000"/>
                <a:gd name="connsiteX460" fmla="*/ 2906 w 10000"/>
                <a:gd name="connsiteY460" fmla="*/ 7184 h 10000"/>
                <a:gd name="connsiteX461" fmla="*/ 2916 w 10000"/>
                <a:gd name="connsiteY461" fmla="*/ 7380 h 10000"/>
                <a:gd name="connsiteX462" fmla="*/ 2949 w 10000"/>
                <a:gd name="connsiteY462" fmla="*/ 7576 h 10000"/>
                <a:gd name="connsiteX463" fmla="*/ 2995 w 10000"/>
                <a:gd name="connsiteY463" fmla="*/ 7765 h 10000"/>
                <a:gd name="connsiteX464" fmla="*/ 3061 w 10000"/>
                <a:gd name="connsiteY464" fmla="*/ 7968 h 10000"/>
                <a:gd name="connsiteX465" fmla="*/ 3128 w 10000"/>
                <a:gd name="connsiteY465" fmla="*/ 8157 h 10000"/>
                <a:gd name="connsiteX466" fmla="*/ 3204 w 10000"/>
                <a:gd name="connsiteY466" fmla="*/ 8339 h 10000"/>
                <a:gd name="connsiteX467" fmla="*/ 3502 w 10000"/>
                <a:gd name="connsiteY467" fmla="*/ 8852 h 10000"/>
                <a:gd name="connsiteX468" fmla="*/ 3073 w 10000"/>
                <a:gd name="connsiteY468" fmla="*/ 8832 h 10000"/>
                <a:gd name="connsiteX469" fmla="*/ 2619 w 10000"/>
                <a:gd name="connsiteY469" fmla="*/ 8832 h 10000"/>
                <a:gd name="connsiteX470" fmla="*/ 2399 w 10000"/>
                <a:gd name="connsiteY470" fmla="*/ 8832 h 10000"/>
                <a:gd name="connsiteX471" fmla="*/ 2178 w 10000"/>
                <a:gd name="connsiteY471" fmla="*/ 8845 h 10000"/>
                <a:gd name="connsiteX472" fmla="*/ 1956 w 10000"/>
                <a:gd name="connsiteY472" fmla="*/ 8859 h 10000"/>
                <a:gd name="connsiteX473" fmla="*/ 1723 w 10000"/>
                <a:gd name="connsiteY473" fmla="*/ 8879 h 10000"/>
                <a:gd name="connsiteX474" fmla="*/ 1514 w 10000"/>
                <a:gd name="connsiteY474" fmla="*/ 8906 h 10000"/>
                <a:gd name="connsiteX475" fmla="*/ 1293 w 10000"/>
                <a:gd name="connsiteY475" fmla="*/ 8933 h 10000"/>
                <a:gd name="connsiteX476" fmla="*/ 1083 w 10000"/>
                <a:gd name="connsiteY476" fmla="*/ 8967 h 10000"/>
                <a:gd name="connsiteX477" fmla="*/ 873 w 10000"/>
                <a:gd name="connsiteY477" fmla="*/ 9014 h 10000"/>
                <a:gd name="connsiteX478" fmla="*/ 685 w 10000"/>
                <a:gd name="connsiteY478" fmla="*/ 9068 h 10000"/>
                <a:gd name="connsiteX479" fmla="*/ 486 w 10000"/>
                <a:gd name="connsiteY479" fmla="*/ 9136 h 10000"/>
                <a:gd name="connsiteX480" fmla="*/ 299 w 10000"/>
                <a:gd name="connsiteY480" fmla="*/ 9196 h 10000"/>
                <a:gd name="connsiteX481" fmla="*/ 122 w 10000"/>
                <a:gd name="connsiteY481" fmla="*/ 9278 h 10000"/>
                <a:gd name="connsiteX482" fmla="*/ 87 w 10000"/>
                <a:gd name="connsiteY482" fmla="*/ 9305 h 10000"/>
                <a:gd name="connsiteX483" fmla="*/ 66 w 10000"/>
                <a:gd name="connsiteY483" fmla="*/ 9332 h 10000"/>
                <a:gd name="connsiteX484" fmla="*/ 44 w 10000"/>
                <a:gd name="connsiteY484" fmla="*/ 9359 h 10000"/>
                <a:gd name="connsiteX485" fmla="*/ 22 w 10000"/>
                <a:gd name="connsiteY485" fmla="*/ 9392 h 10000"/>
                <a:gd name="connsiteX486" fmla="*/ 11 w 10000"/>
                <a:gd name="connsiteY486" fmla="*/ 9419 h 10000"/>
                <a:gd name="connsiteX487" fmla="*/ 0 w 10000"/>
                <a:gd name="connsiteY487" fmla="*/ 9446 h 10000"/>
                <a:gd name="connsiteX488" fmla="*/ 0 w 10000"/>
                <a:gd name="connsiteY488" fmla="*/ 9473 h 10000"/>
                <a:gd name="connsiteX489" fmla="*/ 0 w 10000"/>
                <a:gd name="connsiteY489" fmla="*/ 9500 h 10000"/>
                <a:gd name="connsiteX490" fmla="*/ 178 w 10000"/>
                <a:gd name="connsiteY490" fmla="*/ 9534 h 10000"/>
                <a:gd name="connsiteX491" fmla="*/ 355 w 10000"/>
                <a:gd name="connsiteY491" fmla="*/ 9554 h 10000"/>
                <a:gd name="connsiteX492" fmla="*/ 530 w 10000"/>
                <a:gd name="connsiteY492" fmla="*/ 9581 h 10000"/>
                <a:gd name="connsiteX493" fmla="*/ 718 w 10000"/>
                <a:gd name="connsiteY493" fmla="*/ 9588 h 10000"/>
                <a:gd name="connsiteX494" fmla="*/ 1083 w 10000"/>
                <a:gd name="connsiteY494" fmla="*/ 9602 h 10000"/>
                <a:gd name="connsiteX495" fmla="*/ 1459 w 10000"/>
                <a:gd name="connsiteY495" fmla="*/ 9588 h 10000"/>
                <a:gd name="connsiteX496" fmla="*/ 1834 w 10000"/>
                <a:gd name="connsiteY496" fmla="*/ 9575 h 10000"/>
                <a:gd name="connsiteX497" fmla="*/ 2210 w 10000"/>
                <a:gd name="connsiteY497" fmla="*/ 9561 h 10000"/>
                <a:gd name="connsiteX498" fmla="*/ 2575 w 10000"/>
                <a:gd name="connsiteY498" fmla="*/ 9554 h 10000"/>
                <a:gd name="connsiteX499" fmla="*/ 2949 w 10000"/>
                <a:gd name="connsiteY499" fmla="*/ 9561 h 10000"/>
                <a:gd name="connsiteX500" fmla="*/ 2949 w 10000"/>
                <a:gd name="connsiteY500" fmla="*/ 9581 h 10000"/>
                <a:gd name="connsiteX501" fmla="*/ 2961 w 10000"/>
                <a:gd name="connsiteY501" fmla="*/ 9602 h 10000"/>
                <a:gd name="connsiteX502" fmla="*/ 2961 w 10000"/>
                <a:gd name="connsiteY502" fmla="*/ 9615 h 10000"/>
                <a:gd name="connsiteX503" fmla="*/ 2961 w 10000"/>
                <a:gd name="connsiteY503" fmla="*/ 9635 h 10000"/>
                <a:gd name="connsiteX504" fmla="*/ 2984 w 10000"/>
                <a:gd name="connsiteY504" fmla="*/ 9662 h 10000"/>
                <a:gd name="connsiteX505" fmla="*/ 2995 w 10000"/>
                <a:gd name="connsiteY505" fmla="*/ 9683 h 10000"/>
                <a:gd name="connsiteX506" fmla="*/ 2995 w 10000"/>
                <a:gd name="connsiteY506" fmla="*/ 9696 h 10000"/>
                <a:gd name="connsiteX507" fmla="*/ 3017 w 10000"/>
                <a:gd name="connsiteY507" fmla="*/ 9716 h 10000"/>
                <a:gd name="connsiteX508" fmla="*/ 3040 w 10000"/>
                <a:gd name="connsiteY508" fmla="*/ 9743 h 10000"/>
                <a:gd name="connsiteX509" fmla="*/ 3073 w 10000"/>
                <a:gd name="connsiteY509" fmla="*/ 9764 h 10000"/>
                <a:gd name="connsiteX510" fmla="*/ 3106 w 10000"/>
                <a:gd name="connsiteY510" fmla="*/ 9784 h 10000"/>
                <a:gd name="connsiteX511" fmla="*/ 3128 w 10000"/>
                <a:gd name="connsiteY511" fmla="*/ 9797 h 10000"/>
                <a:gd name="connsiteX512" fmla="*/ 3171 w 10000"/>
                <a:gd name="connsiteY512" fmla="*/ 9818 h 10000"/>
                <a:gd name="connsiteX513" fmla="*/ 3204 w 10000"/>
                <a:gd name="connsiteY513" fmla="*/ 9838 h 10000"/>
                <a:gd name="connsiteX514" fmla="*/ 3248 w 10000"/>
                <a:gd name="connsiteY514" fmla="*/ 9845 h 10000"/>
                <a:gd name="connsiteX515" fmla="*/ 3282 w 10000"/>
                <a:gd name="connsiteY515" fmla="*/ 9865 h 10000"/>
                <a:gd name="connsiteX516" fmla="*/ 3315 w 10000"/>
                <a:gd name="connsiteY516" fmla="*/ 9865 h 10000"/>
                <a:gd name="connsiteX517" fmla="*/ 3326 w 10000"/>
                <a:gd name="connsiteY517" fmla="*/ 9872 h 10000"/>
                <a:gd name="connsiteX518" fmla="*/ 3338 w 10000"/>
                <a:gd name="connsiteY518" fmla="*/ 9872 h 10000"/>
                <a:gd name="connsiteX519" fmla="*/ 3359 w 10000"/>
                <a:gd name="connsiteY519" fmla="*/ 9872 h 10000"/>
                <a:gd name="connsiteX520" fmla="*/ 3371 w 10000"/>
                <a:gd name="connsiteY520" fmla="*/ 9872 h 10000"/>
                <a:gd name="connsiteX521" fmla="*/ 3382 w 10000"/>
                <a:gd name="connsiteY521" fmla="*/ 9872 h 10000"/>
                <a:gd name="connsiteX522" fmla="*/ 3404 w 10000"/>
                <a:gd name="connsiteY522" fmla="*/ 9872 h 10000"/>
                <a:gd name="connsiteX523" fmla="*/ 3415 w 10000"/>
                <a:gd name="connsiteY523" fmla="*/ 9872 h 10000"/>
                <a:gd name="connsiteX524" fmla="*/ 3448 w 10000"/>
                <a:gd name="connsiteY524" fmla="*/ 9892 h 10000"/>
                <a:gd name="connsiteX525" fmla="*/ 3469 w 10000"/>
                <a:gd name="connsiteY525" fmla="*/ 9899 h 10000"/>
                <a:gd name="connsiteX526" fmla="*/ 3502 w 10000"/>
                <a:gd name="connsiteY526" fmla="*/ 9905 h 10000"/>
                <a:gd name="connsiteX527" fmla="*/ 3536 w 10000"/>
                <a:gd name="connsiteY527" fmla="*/ 9905 h 10000"/>
                <a:gd name="connsiteX528" fmla="*/ 3580 w 10000"/>
                <a:gd name="connsiteY528" fmla="*/ 9905 h 10000"/>
                <a:gd name="connsiteX529" fmla="*/ 3613 w 10000"/>
                <a:gd name="connsiteY529" fmla="*/ 9919 h 10000"/>
                <a:gd name="connsiteX530" fmla="*/ 3657 w 10000"/>
                <a:gd name="connsiteY530" fmla="*/ 9926 h 10000"/>
                <a:gd name="connsiteX531" fmla="*/ 3669 w 10000"/>
                <a:gd name="connsiteY531" fmla="*/ 9946 h 10000"/>
                <a:gd name="connsiteX532" fmla="*/ 3746 w 10000"/>
                <a:gd name="connsiteY532" fmla="*/ 9953 h 10000"/>
                <a:gd name="connsiteX533" fmla="*/ 3801 w 10000"/>
                <a:gd name="connsiteY533" fmla="*/ 9966 h 10000"/>
                <a:gd name="connsiteX534" fmla="*/ 3878 w 10000"/>
                <a:gd name="connsiteY534" fmla="*/ 9973 h 10000"/>
                <a:gd name="connsiteX535" fmla="*/ 3934 w 10000"/>
                <a:gd name="connsiteY535" fmla="*/ 9973 h 10000"/>
                <a:gd name="connsiteX536" fmla="*/ 4012 w 10000"/>
                <a:gd name="connsiteY536" fmla="*/ 9980 h 10000"/>
                <a:gd name="connsiteX537" fmla="*/ 4089 w 10000"/>
                <a:gd name="connsiteY537" fmla="*/ 9993 h 10000"/>
                <a:gd name="connsiteX538" fmla="*/ 4144 w 10000"/>
                <a:gd name="connsiteY538" fmla="*/ 9993 h 10000"/>
                <a:gd name="connsiteX539" fmla="*/ 4221 w 10000"/>
                <a:gd name="connsiteY53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21 w 10000"/>
                <a:gd name="connsiteY443" fmla="*/ 3815 h 10000"/>
                <a:gd name="connsiteX444" fmla="*/ 2044 w 10000"/>
                <a:gd name="connsiteY444" fmla="*/ 6462 h 10000"/>
                <a:gd name="connsiteX445" fmla="*/ 2486 w 10000"/>
                <a:gd name="connsiteY445" fmla="*/ 6556 h 10000"/>
                <a:gd name="connsiteX446" fmla="*/ 2608 w 10000"/>
                <a:gd name="connsiteY446" fmla="*/ 6563 h 10000"/>
                <a:gd name="connsiteX447" fmla="*/ 2740 w 10000"/>
                <a:gd name="connsiteY447" fmla="*/ 6570 h 10000"/>
                <a:gd name="connsiteX448" fmla="*/ 2862 w 10000"/>
                <a:gd name="connsiteY448" fmla="*/ 6570 h 10000"/>
                <a:gd name="connsiteX449" fmla="*/ 2984 w 10000"/>
                <a:gd name="connsiteY449" fmla="*/ 6563 h 10000"/>
                <a:gd name="connsiteX450" fmla="*/ 2984 w 10000"/>
                <a:gd name="connsiteY450" fmla="*/ 6590 h 10000"/>
                <a:gd name="connsiteX451" fmla="*/ 2961 w 10000"/>
                <a:gd name="connsiteY451" fmla="*/ 6624 h 10000"/>
                <a:gd name="connsiteX452" fmla="*/ 2961 w 10000"/>
                <a:gd name="connsiteY452" fmla="*/ 6651 h 10000"/>
                <a:gd name="connsiteX453" fmla="*/ 2961 w 10000"/>
                <a:gd name="connsiteY453" fmla="*/ 6678 h 10000"/>
                <a:gd name="connsiteX454" fmla="*/ 2949 w 10000"/>
                <a:gd name="connsiteY454" fmla="*/ 6712 h 10000"/>
                <a:gd name="connsiteX455" fmla="*/ 2949 w 10000"/>
                <a:gd name="connsiteY455" fmla="*/ 6739 h 10000"/>
                <a:gd name="connsiteX456" fmla="*/ 2939 w 10000"/>
                <a:gd name="connsiteY456" fmla="*/ 6766 h 10000"/>
                <a:gd name="connsiteX457" fmla="*/ 2939 w 10000"/>
                <a:gd name="connsiteY457" fmla="*/ 6793 h 10000"/>
                <a:gd name="connsiteX458" fmla="*/ 2906 w 10000"/>
                <a:gd name="connsiteY458" fmla="*/ 6989 h 10000"/>
                <a:gd name="connsiteX459" fmla="*/ 2906 w 10000"/>
                <a:gd name="connsiteY459" fmla="*/ 7184 h 10000"/>
                <a:gd name="connsiteX460" fmla="*/ 2916 w 10000"/>
                <a:gd name="connsiteY460" fmla="*/ 7380 h 10000"/>
                <a:gd name="connsiteX461" fmla="*/ 2949 w 10000"/>
                <a:gd name="connsiteY461" fmla="*/ 7576 h 10000"/>
                <a:gd name="connsiteX462" fmla="*/ 2995 w 10000"/>
                <a:gd name="connsiteY462" fmla="*/ 7765 h 10000"/>
                <a:gd name="connsiteX463" fmla="*/ 3061 w 10000"/>
                <a:gd name="connsiteY463" fmla="*/ 7968 h 10000"/>
                <a:gd name="connsiteX464" fmla="*/ 3128 w 10000"/>
                <a:gd name="connsiteY464" fmla="*/ 8157 h 10000"/>
                <a:gd name="connsiteX465" fmla="*/ 3204 w 10000"/>
                <a:gd name="connsiteY465" fmla="*/ 8339 h 10000"/>
                <a:gd name="connsiteX466" fmla="*/ 3502 w 10000"/>
                <a:gd name="connsiteY466" fmla="*/ 8852 h 10000"/>
                <a:gd name="connsiteX467" fmla="*/ 3073 w 10000"/>
                <a:gd name="connsiteY467" fmla="*/ 8832 h 10000"/>
                <a:gd name="connsiteX468" fmla="*/ 2619 w 10000"/>
                <a:gd name="connsiteY468" fmla="*/ 8832 h 10000"/>
                <a:gd name="connsiteX469" fmla="*/ 2399 w 10000"/>
                <a:gd name="connsiteY469" fmla="*/ 8832 h 10000"/>
                <a:gd name="connsiteX470" fmla="*/ 2178 w 10000"/>
                <a:gd name="connsiteY470" fmla="*/ 8845 h 10000"/>
                <a:gd name="connsiteX471" fmla="*/ 1956 w 10000"/>
                <a:gd name="connsiteY471" fmla="*/ 8859 h 10000"/>
                <a:gd name="connsiteX472" fmla="*/ 1723 w 10000"/>
                <a:gd name="connsiteY472" fmla="*/ 8879 h 10000"/>
                <a:gd name="connsiteX473" fmla="*/ 1514 w 10000"/>
                <a:gd name="connsiteY473" fmla="*/ 8906 h 10000"/>
                <a:gd name="connsiteX474" fmla="*/ 1293 w 10000"/>
                <a:gd name="connsiteY474" fmla="*/ 8933 h 10000"/>
                <a:gd name="connsiteX475" fmla="*/ 1083 w 10000"/>
                <a:gd name="connsiteY475" fmla="*/ 8967 h 10000"/>
                <a:gd name="connsiteX476" fmla="*/ 873 w 10000"/>
                <a:gd name="connsiteY476" fmla="*/ 9014 h 10000"/>
                <a:gd name="connsiteX477" fmla="*/ 685 w 10000"/>
                <a:gd name="connsiteY477" fmla="*/ 9068 h 10000"/>
                <a:gd name="connsiteX478" fmla="*/ 486 w 10000"/>
                <a:gd name="connsiteY478" fmla="*/ 9136 h 10000"/>
                <a:gd name="connsiteX479" fmla="*/ 299 w 10000"/>
                <a:gd name="connsiteY479" fmla="*/ 9196 h 10000"/>
                <a:gd name="connsiteX480" fmla="*/ 122 w 10000"/>
                <a:gd name="connsiteY480" fmla="*/ 9278 h 10000"/>
                <a:gd name="connsiteX481" fmla="*/ 87 w 10000"/>
                <a:gd name="connsiteY481" fmla="*/ 9305 h 10000"/>
                <a:gd name="connsiteX482" fmla="*/ 66 w 10000"/>
                <a:gd name="connsiteY482" fmla="*/ 9332 h 10000"/>
                <a:gd name="connsiteX483" fmla="*/ 44 w 10000"/>
                <a:gd name="connsiteY483" fmla="*/ 9359 h 10000"/>
                <a:gd name="connsiteX484" fmla="*/ 22 w 10000"/>
                <a:gd name="connsiteY484" fmla="*/ 9392 h 10000"/>
                <a:gd name="connsiteX485" fmla="*/ 11 w 10000"/>
                <a:gd name="connsiteY485" fmla="*/ 9419 h 10000"/>
                <a:gd name="connsiteX486" fmla="*/ 0 w 10000"/>
                <a:gd name="connsiteY486" fmla="*/ 9446 h 10000"/>
                <a:gd name="connsiteX487" fmla="*/ 0 w 10000"/>
                <a:gd name="connsiteY487" fmla="*/ 9473 h 10000"/>
                <a:gd name="connsiteX488" fmla="*/ 0 w 10000"/>
                <a:gd name="connsiteY488" fmla="*/ 9500 h 10000"/>
                <a:gd name="connsiteX489" fmla="*/ 178 w 10000"/>
                <a:gd name="connsiteY489" fmla="*/ 9534 h 10000"/>
                <a:gd name="connsiteX490" fmla="*/ 355 w 10000"/>
                <a:gd name="connsiteY490" fmla="*/ 9554 h 10000"/>
                <a:gd name="connsiteX491" fmla="*/ 530 w 10000"/>
                <a:gd name="connsiteY491" fmla="*/ 9581 h 10000"/>
                <a:gd name="connsiteX492" fmla="*/ 718 w 10000"/>
                <a:gd name="connsiteY492" fmla="*/ 9588 h 10000"/>
                <a:gd name="connsiteX493" fmla="*/ 1083 w 10000"/>
                <a:gd name="connsiteY493" fmla="*/ 9602 h 10000"/>
                <a:gd name="connsiteX494" fmla="*/ 1459 w 10000"/>
                <a:gd name="connsiteY494" fmla="*/ 9588 h 10000"/>
                <a:gd name="connsiteX495" fmla="*/ 1834 w 10000"/>
                <a:gd name="connsiteY495" fmla="*/ 9575 h 10000"/>
                <a:gd name="connsiteX496" fmla="*/ 2210 w 10000"/>
                <a:gd name="connsiteY496" fmla="*/ 9561 h 10000"/>
                <a:gd name="connsiteX497" fmla="*/ 2575 w 10000"/>
                <a:gd name="connsiteY497" fmla="*/ 9554 h 10000"/>
                <a:gd name="connsiteX498" fmla="*/ 2949 w 10000"/>
                <a:gd name="connsiteY498" fmla="*/ 9561 h 10000"/>
                <a:gd name="connsiteX499" fmla="*/ 2949 w 10000"/>
                <a:gd name="connsiteY499" fmla="*/ 9581 h 10000"/>
                <a:gd name="connsiteX500" fmla="*/ 2961 w 10000"/>
                <a:gd name="connsiteY500" fmla="*/ 9602 h 10000"/>
                <a:gd name="connsiteX501" fmla="*/ 2961 w 10000"/>
                <a:gd name="connsiteY501" fmla="*/ 9615 h 10000"/>
                <a:gd name="connsiteX502" fmla="*/ 2961 w 10000"/>
                <a:gd name="connsiteY502" fmla="*/ 9635 h 10000"/>
                <a:gd name="connsiteX503" fmla="*/ 2984 w 10000"/>
                <a:gd name="connsiteY503" fmla="*/ 9662 h 10000"/>
                <a:gd name="connsiteX504" fmla="*/ 2995 w 10000"/>
                <a:gd name="connsiteY504" fmla="*/ 9683 h 10000"/>
                <a:gd name="connsiteX505" fmla="*/ 2995 w 10000"/>
                <a:gd name="connsiteY505" fmla="*/ 9696 h 10000"/>
                <a:gd name="connsiteX506" fmla="*/ 3017 w 10000"/>
                <a:gd name="connsiteY506" fmla="*/ 9716 h 10000"/>
                <a:gd name="connsiteX507" fmla="*/ 3040 w 10000"/>
                <a:gd name="connsiteY507" fmla="*/ 9743 h 10000"/>
                <a:gd name="connsiteX508" fmla="*/ 3073 w 10000"/>
                <a:gd name="connsiteY508" fmla="*/ 9764 h 10000"/>
                <a:gd name="connsiteX509" fmla="*/ 3106 w 10000"/>
                <a:gd name="connsiteY509" fmla="*/ 9784 h 10000"/>
                <a:gd name="connsiteX510" fmla="*/ 3128 w 10000"/>
                <a:gd name="connsiteY510" fmla="*/ 9797 h 10000"/>
                <a:gd name="connsiteX511" fmla="*/ 3171 w 10000"/>
                <a:gd name="connsiteY511" fmla="*/ 9818 h 10000"/>
                <a:gd name="connsiteX512" fmla="*/ 3204 w 10000"/>
                <a:gd name="connsiteY512" fmla="*/ 9838 h 10000"/>
                <a:gd name="connsiteX513" fmla="*/ 3248 w 10000"/>
                <a:gd name="connsiteY513" fmla="*/ 9845 h 10000"/>
                <a:gd name="connsiteX514" fmla="*/ 3282 w 10000"/>
                <a:gd name="connsiteY514" fmla="*/ 9865 h 10000"/>
                <a:gd name="connsiteX515" fmla="*/ 3315 w 10000"/>
                <a:gd name="connsiteY515" fmla="*/ 9865 h 10000"/>
                <a:gd name="connsiteX516" fmla="*/ 3326 w 10000"/>
                <a:gd name="connsiteY516" fmla="*/ 9872 h 10000"/>
                <a:gd name="connsiteX517" fmla="*/ 3338 w 10000"/>
                <a:gd name="connsiteY517" fmla="*/ 9872 h 10000"/>
                <a:gd name="connsiteX518" fmla="*/ 3359 w 10000"/>
                <a:gd name="connsiteY518" fmla="*/ 9872 h 10000"/>
                <a:gd name="connsiteX519" fmla="*/ 3371 w 10000"/>
                <a:gd name="connsiteY519" fmla="*/ 9872 h 10000"/>
                <a:gd name="connsiteX520" fmla="*/ 3382 w 10000"/>
                <a:gd name="connsiteY520" fmla="*/ 9872 h 10000"/>
                <a:gd name="connsiteX521" fmla="*/ 3404 w 10000"/>
                <a:gd name="connsiteY521" fmla="*/ 9872 h 10000"/>
                <a:gd name="connsiteX522" fmla="*/ 3415 w 10000"/>
                <a:gd name="connsiteY522" fmla="*/ 9872 h 10000"/>
                <a:gd name="connsiteX523" fmla="*/ 3448 w 10000"/>
                <a:gd name="connsiteY523" fmla="*/ 9892 h 10000"/>
                <a:gd name="connsiteX524" fmla="*/ 3469 w 10000"/>
                <a:gd name="connsiteY524" fmla="*/ 9899 h 10000"/>
                <a:gd name="connsiteX525" fmla="*/ 3502 w 10000"/>
                <a:gd name="connsiteY525" fmla="*/ 9905 h 10000"/>
                <a:gd name="connsiteX526" fmla="*/ 3536 w 10000"/>
                <a:gd name="connsiteY526" fmla="*/ 9905 h 10000"/>
                <a:gd name="connsiteX527" fmla="*/ 3580 w 10000"/>
                <a:gd name="connsiteY527" fmla="*/ 9905 h 10000"/>
                <a:gd name="connsiteX528" fmla="*/ 3613 w 10000"/>
                <a:gd name="connsiteY528" fmla="*/ 9919 h 10000"/>
                <a:gd name="connsiteX529" fmla="*/ 3657 w 10000"/>
                <a:gd name="connsiteY529" fmla="*/ 9926 h 10000"/>
                <a:gd name="connsiteX530" fmla="*/ 3669 w 10000"/>
                <a:gd name="connsiteY530" fmla="*/ 9946 h 10000"/>
                <a:gd name="connsiteX531" fmla="*/ 3746 w 10000"/>
                <a:gd name="connsiteY531" fmla="*/ 9953 h 10000"/>
                <a:gd name="connsiteX532" fmla="*/ 3801 w 10000"/>
                <a:gd name="connsiteY532" fmla="*/ 9966 h 10000"/>
                <a:gd name="connsiteX533" fmla="*/ 3878 w 10000"/>
                <a:gd name="connsiteY533" fmla="*/ 9973 h 10000"/>
                <a:gd name="connsiteX534" fmla="*/ 3934 w 10000"/>
                <a:gd name="connsiteY534" fmla="*/ 9973 h 10000"/>
                <a:gd name="connsiteX535" fmla="*/ 4012 w 10000"/>
                <a:gd name="connsiteY535" fmla="*/ 9980 h 10000"/>
                <a:gd name="connsiteX536" fmla="*/ 4089 w 10000"/>
                <a:gd name="connsiteY536" fmla="*/ 9993 h 10000"/>
                <a:gd name="connsiteX537" fmla="*/ 4144 w 10000"/>
                <a:gd name="connsiteY537" fmla="*/ 9993 h 10000"/>
                <a:gd name="connsiteX538" fmla="*/ 4221 w 10000"/>
                <a:gd name="connsiteY53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021 w 10000"/>
                <a:gd name="connsiteY442" fmla="*/ 3815 h 10000"/>
                <a:gd name="connsiteX443" fmla="*/ 2044 w 10000"/>
                <a:gd name="connsiteY443" fmla="*/ 6462 h 10000"/>
                <a:gd name="connsiteX444" fmla="*/ 2486 w 10000"/>
                <a:gd name="connsiteY444" fmla="*/ 6556 h 10000"/>
                <a:gd name="connsiteX445" fmla="*/ 2608 w 10000"/>
                <a:gd name="connsiteY445" fmla="*/ 6563 h 10000"/>
                <a:gd name="connsiteX446" fmla="*/ 2740 w 10000"/>
                <a:gd name="connsiteY446" fmla="*/ 6570 h 10000"/>
                <a:gd name="connsiteX447" fmla="*/ 2862 w 10000"/>
                <a:gd name="connsiteY447" fmla="*/ 6570 h 10000"/>
                <a:gd name="connsiteX448" fmla="*/ 2984 w 10000"/>
                <a:gd name="connsiteY448" fmla="*/ 6563 h 10000"/>
                <a:gd name="connsiteX449" fmla="*/ 2984 w 10000"/>
                <a:gd name="connsiteY449" fmla="*/ 6590 h 10000"/>
                <a:gd name="connsiteX450" fmla="*/ 2961 w 10000"/>
                <a:gd name="connsiteY450" fmla="*/ 6624 h 10000"/>
                <a:gd name="connsiteX451" fmla="*/ 2961 w 10000"/>
                <a:gd name="connsiteY451" fmla="*/ 6651 h 10000"/>
                <a:gd name="connsiteX452" fmla="*/ 2961 w 10000"/>
                <a:gd name="connsiteY452" fmla="*/ 6678 h 10000"/>
                <a:gd name="connsiteX453" fmla="*/ 2949 w 10000"/>
                <a:gd name="connsiteY453" fmla="*/ 6712 h 10000"/>
                <a:gd name="connsiteX454" fmla="*/ 2949 w 10000"/>
                <a:gd name="connsiteY454" fmla="*/ 6739 h 10000"/>
                <a:gd name="connsiteX455" fmla="*/ 2939 w 10000"/>
                <a:gd name="connsiteY455" fmla="*/ 6766 h 10000"/>
                <a:gd name="connsiteX456" fmla="*/ 2939 w 10000"/>
                <a:gd name="connsiteY456" fmla="*/ 6793 h 10000"/>
                <a:gd name="connsiteX457" fmla="*/ 2906 w 10000"/>
                <a:gd name="connsiteY457" fmla="*/ 6989 h 10000"/>
                <a:gd name="connsiteX458" fmla="*/ 2906 w 10000"/>
                <a:gd name="connsiteY458" fmla="*/ 7184 h 10000"/>
                <a:gd name="connsiteX459" fmla="*/ 2916 w 10000"/>
                <a:gd name="connsiteY459" fmla="*/ 7380 h 10000"/>
                <a:gd name="connsiteX460" fmla="*/ 2949 w 10000"/>
                <a:gd name="connsiteY460" fmla="*/ 7576 h 10000"/>
                <a:gd name="connsiteX461" fmla="*/ 2995 w 10000"/>
                <a:gd name="connsiteY461" fmla="*/ 7765 h 10000"/>
                <a:gd name="connsiteX462" fmla="*/ 3061 w 10000"/>
                <a:gd name="connsiteY462" fmla="*/ 7968 h 10000"/>
                <a:gd name="connsiteX463" fmla="*/ 3128 w 10000"/>
                <a:gd name="connsiteY463" fmla="*/ 8157 h 10000"/>
                <a:gd name="connsiteX464" fmla="*/ 3204 w 10000"/>
                <a:gd name="connsiteY464" fmla="*/ 8339 h 10000"/>
                <a:gd name="connsiteX465" fmla="*/ 3502 w 10000"/>
                <a:gd name="connsiteY465" fmla="*/ 8852 h 10000"/>
                <a:gd name="connsiteX466" fmla="*/ 3073 w 10000"/>
                <a:gd name="connsiteY466" fmla="*/ 8832 h 10000"/>
                <a:gd name="connsiteX467" fmla="*/ 2619 w 10000"/>
                <a:gd name="connsiteY467" fmla="*/ 8832 h 10000"/>
                <a:gd name="connsiteX468" fmla="*/ 2399 w 10000"/>
                <a:gd name="connsiteY468" fmla="*/ 8832 h 10000"/>
                <a:gd name="connsiteX469" fmla="*/ 2178 w 10000"/>
                <a:gd name="connsiteY469" fmla="*/ 8845 h 10000"/>
                <a:gd name="connsiteX470" fmla="*/ 1956 w 10000"/>
                <a:gd name="connsiteY470" fmla="*/ 8859 h 10000"/>
                <a:gd name="connsiteX471" fmla="*/ 1723 w 10000"/>
                <a:gd name="connsiteY471" fmla="*/ 8879 h 10000"/>
                <a:gd name="connsiteX472" fmla="*/ 1514 w 10000"/>
                <a:gd name="connsiteY472" fmla="*/ 8906 h 10000"/>
                <a:gd name="connsiteX473" fmla="*/ 1293 w 10000"/>
                <a:gd name="connsiteY473" fmla="*/ 8933 h 10000"/>
                <a:gd name="connsiteX474" fmla="*/ 1083 w 10000"/>
                <a:gd name="connsiteY474" fmla="*/ 8967 h 10000"/>
                <a:gd name="connsiteX475" fmla="*/ 873 w 10000"/>
                <a:gd name="connsiteY475" fmla="*/ 9014 h 10000"/>
                <a:gd name="connsiteX476" fmla="*/ 685 w 10000"/>
                <a:gd name="connsiteY476" fmla="*/ 9068 h 10000"/>
                <a:gd name="connsiteX477" fmla="*/ 486 w 10000"/>
                <a:gd name="connsiteY477" fmla="*/ 9136 h 10000"/>
                <a:gd name="connsiteX478" fmla="*/ 299 w 10000"/>
                <a:gd name="connsiteY478" fmla="*/ 9196 h 10000"/>
                <a:gd name="connsiteX479" fmla="*/ 122 w 10000"/>
                <a:gd name="connsiteY479" fmla="*/ 9278 h 10000"/>
                <a:gd name="connsiteX480" fmla="*/ 87 w 10000"/>
                <a:gd name="connsiteY480" fmla="*/ 9305 h 10000"/>
                <a:gd name="connsiteX481" fmla="*/ 66 w 10000"/>
                <a:gd name="connsiteY481" fmla="*/ 9332 h 10000"/>
                <a:gd name="connsiteX482" fmla="*/ 44 w 10000"/>
                <a:gd name="connsiteY482" fmla="*/ 9359 h 10000"/>
                <a:gd name="connsiteX483" fmla="*/ 22 w 10000"/>
                <a:gd name="connsiteY483" fmla="*/ 9392 h 10000"/>
                <a:gd name="connsiteX484" fmla="*/ 11 w 10000"/>
                <a:gd name="connsiteY484" fmla="*/ 9419 h 10000"/>
                <a:gd name="connsiteX485" fmla="*/ 0 w 10000"/>
                <a:gd name="connsiteY485" fmla="*/ 9446 h 10000"/>
                <a:gd name="connsiteX486" fmla="*/ 0 w 10000"/>
                <a:gd name="connsiteY486" fmla="*/ 9473 h 10000"/>
                <a:gd name="connsiteX487" fmla="*/ 0 w 10000"/>
                <a:gd name="connsiteY487" fmla="*/ 9500 h 10000"/>
                <a:gd name="connsiteX488" fmla="*/ 178 w 10000"/>
                <a:gd name="connsiteY488" fmla="*/ 9534 h 10000"/>
                <a:gd name="connsiteX489" fmla="*/ 355 w 10000"/>
                <a:gd name="connsiteY489" fmla="*/ 9554 h 10000"/>
                <a:gd name="connsiteX490" fmla="*/ 530 w 10000"/>
                <a:gd name="connsiteY490" fmla="*/ 9581 h 10000"/>
                <a:gd name="connsiteX491" fmla="*/ 718 w 10000"/>
                <a:gd name="connsiteY491" fmla="*/ 9588 h 10000"/>
                <a:gd name="connsiteX492" fmla="*/ 1083 w 10000"/>
                <a:gd name="connsiteY492" fmla="*/ 9602 h 10000"/>
                <a:gd name="connsiteX493" fmla="*/ 1459 w 10000"/>
                <a:gd name="connsiteY493" fmla="*/ 9588 h 10000"/>
                <a:gd name="connsiteX494" fmla="*/ 1834 w 10000"/>
                <a:gd name="connsiteY494" fmla="*/ 9575 h 10000"/>
                <a:gd name="connsiteX495" fmla="*/ 2210 w 10000"/>
                <a:gd name="connsiteY495" fmla="*/ 9561 h 10000"/>
                <a:gd name="connsiteX496" fmla="*/ 2575 w 10000"/>
                <a:gd name="connsiteY496" fmla="*/ 9554 h 10000"/>
                <a:gd name="connsiteX497" fmla="*/ 2949 w 10000"/>
                <a:gd name="connsiteY497" fmla="*/ 9561 h 10000"/>
                <a:gd name="connsiteX498" fmla="*/ 2949 w 10000"/>
                <a:gd name="connsiteY498" fmla="*/ 9581 h 10000"/>
                <a:gd name="connsiteX499" fmla="*/ 2961 w 10000"/>
                <a:gd name="connsiteY499" fmla="*/ 9602 h 10000"/>
                <a:gd name="connsiteX500" fmla="*/ 2961 w 10000"/>
                <a:gd name="connsiteY500" fmla="*/ 9615 h 10000"/>
                <a:gd name="connsiteX501" fmla="*/ 2961 w 10000"/>
                <a:gd name="connsiteY501" fmla="*/ 9635 h 10000"/>
                <a:gd name="connsiteX502" fmla="*/ 2984 w 10000"/>
                <a:gd name="connsiteY502" fmla="*/ 9662 h 10000"/>
                <a:gd name="connsiteX503" fmla="*/ 2995 w 10000"/>
                <a:gd name="connsiteY503" fmla="*/ 9683 h 10000"/>
                <a:gd name="connsiteX504" fmla="*/ 2995 w 10000"/>
                <a:gd name="connsiteY504" fmla="*/ 9696 h 10000"/>
                <a:gd name="connsiteX505" fmla="*/ 3017 w 10000"/>
                <a:gd name="connsiteY505" fmla="*/ 9716 h 10000"/>
                <a:gd name="connsiteX506" fmla="*/ 3040 w 10000"/>
                <a:gd name="connsiteY506" fmla="*/ 9743 h 10000"/>
                <a:gd name="connsiteX507" fmla="*/ 3073 w 10000"/>
                <a:gd name="connsiteY507" fmla="*/ 9764 h 10000"/>
                <a:gd name="connsiteX508" fmla="*/ 3106 w 10000"/>
                <a:gd name="connsiteY508" fmla="*/ 9784 h 10000"/>
                <a:gd name="connsiteX509" fmla="*/ 3128 w 10000"/>
                <a:gd name="connsiteY509" fmla="*/ 9797 h 10000"/>
                <a:gd name="connsiteX510" fmla="*/ 3171 w 10000"/>
                <a:gd name="connsiteY510" fmla="*/ 9818 h 10000"/>
                <a:gd name="connsiteX511" fmla="*/ 3204 w 10000"/>
                <a:gd name="connsiteY511" fmla="*/ 9838 h 10000"/>
                <a:gd name="connsiteX512" fmla="*/ 3248 w 10000"/>
                <a:gd name="connsiteY512" fmla="*/ 9845 h 10000"/>
                <a:gd name="connsiteX513" fmla="*/ 3282 w 10000"/>
                <a:gd name="connsiteY513" fmla="*/ 9865 h 10000"/>
                <a:gd name="connsiteX514" fmla="*/ 3315 w 10000"/>
                <a:gd name="connsiteY514" fmla="*/ 9865 h 10000"/>
                <a:gd name="connsiteX515" fmla="*/ 3326 w 10000"/>
                <a:gd name="connsiteY515" fmla="*/ 9872 h 10000"/>
                <a:gd name="connsiteX516" fmla="*/ 3338 w 10000"/>
                <a:gd name="connsiteY516" fmla="*/ 9872 h 10000"/>
                <a:gd name="connsiteX517" fmla="*/ 3359 w 10000"/>
                <a:gd name="connsiteY517" fmla="*/ 9872 h 10000"/>
                <a:gd name="connsiteX518" fmla="*/ 3371 w 10000"/>
                <a:gd name="connsiteY518" fmla="*/ 9872 h 10000"/>
                <a:gd name="connsiteX519" fmla="*/ 3382 w 10000"/>
                <a:gd name="connsiteY519" fmla="*/ 9872 h 10000"/>
                <a:gd name="connsiteX520" fmla="*/ 3404 w 10000"/>
                <a:gd name="connsiteY520" fmla="*/ 9872 h 10000"/>
                <a:gd name="connsiteX521" fmla="*/ 3415 w 10000"/>
                <a:gd name="connsiteY521" fmla="*/ 9872 h 10000"/>
                <a:gd name="connsiteX522" fmla="*/ 3448 w 10000"/>
                <a:gd name="connsiteY522" fmla="*/ 9892 h 10000"/>
                <a:gd name="connsiteX523" fmla="*/ 3469 w 10000"/>
                <a:gd name="connsiteY523" fmla="*/ 9899 h 10000"/>
                <a:gd name="connsiteX524" fmla="*/ 3502 w 10000"/>
                <a:gd name="connsiteY524" fmla="*/ 9905 h 10000"/>
                <a:gd name="connsiteX525" fmla="*/ 3536 w 10000"/>
                <a:gd name="connsiteY525" fmla="*/ 9905 h 10000"/>
                <a:gd name="connsiteX526" fmla="*/ 3580 w 10000"/>
                <a:gd name="connsiteY526" fmla="*/ 9905 h 10000"/>
                <a:gd name="connsiteX527" fmla="*/ 3613 w 10000"/>
                <a:gd name="connsiteY527" fmla="*/ 9919 h 10000"/>
                <a:gd name="connsiteX528" fmla="*/ 3657 w 10000"/>
                <a:gd name="connsiteY528" fmla="*/ 9926 h 10000"/>
                <a:gd name="connsiteX529" fmla="*/ 3669 w 10000"/>
                <a:gd name="connsiteY529" fmla="*/ 9946 h 10000"/>
                <a:gd name="connsiteX530" fmla="*/ 3746 w 10000"/>
                <a:gd name="connsiteY530" fmla="*/ 9953 h 10000"/>
                <a:gd name="connsiteX531" fmla="*/ 3801 w 10000"/>
                <a:gd name="connsiteY531" fmla="*/ 9966 h 10000"/>
                <a:gd name="connsiteX532" fmla="*/ 3878 w 10000"/>
                <a:gd name="connsiteY532" fmla="*/ 9973 h 10000"/>
                <a:gd name="connsiteX533" fmla="*/ 3934 w 10000"/>
                <a:gd name="connsiteY533" fmla="*/ 9973 h 10000"/>
                <a:gd name="connsiteX534" fmla="*/ 4012 w 10000"/>
                <a:gd name="connsiteY534" fmla="*/ 9980 h 10000"/>
                <a:gd name="connsiteX535" fmla="*/ 4089 w 10000"/>
                <a:gd name="connsiteY535" fmla="*/ 9993 h 10000"/>
                <a:gd name="connsiteX536" fmla="*/ 4144 w 10000"/>
                <a:gd name="connsiteY536" fmla="*/ 9993 h 10000"/>
                <a:gd name="connsiteX537" fmla="*/ 4221 w 10000"/>
                <a:gd name="connsiteY53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021 w 10000"/>
                <a:gd name="connsiteY441" fmla="*/ 3815 h 10000"/>
                <a:gd name="connsiteX442" fmla="*/ 2044 w 10000"/>
                <a:gd name="connsiteY442" fmla="*/ 6462 h 10000"/>
                <a:gd name="connsiteX443" fmla="*/ 2486 w 10000"/>
                <a:gd name="connsiteY443" fmla="*/ 6556 h 10000"/>
                <a:gd name="connsiteX444" fmla="*/ 2608 w 10000"/>
                <a:gd name="connsiteY444" fmla="*/ 6563 h 10000"/>
                <a:gd name="connsiteX445" fmla="*/ 2740 w 10000"/>
                <a:gd name="connsiteY445" fmla="*/ 6570 h 10000"/>
                <a:gd name="connsiteX446" fmla="*/ 2862 w 10000"/>
                <a:gd name="connsiteY446" fmla="*/ 6570 h 10000"/>
                <a:gd name="connsiteX447" fmla="*/ 2984 w 10000"/>
                <a:gd name="connsiteY447" fmla="*/ 6563 h 10000"/>
                <a:gd name="connsiteX448" fmla="*/ 2984 w 10000"/>
                <a:gd name="connsiteY448" fmla="*/ 6590 h 10000"/>
                <a:gd name="connsiteX449" fmla="*/ 2961 w 10000"/>
                <a:gd name="connsiteY449" fmla="*/ 6624 h 10000"/>
                <a:gd name="connsiteX450" fmla="*/ 2961 w 10000"/>
                <a:gd name="connsiteY450" fmla="*/ 6651 h 10000"/>
                <a:gd name="connsiteX451" fmla="*/ 2961 w 10000"/>
                <a:gd name="connsiteY451" fmla="*/ 6678 h 10000"/>
                <a:gd name="connsiteX452" fmla="*/ 2949 w 10000"/>
                <a:gd name="connsiteY452" fmla="*/ 6712 h 10000"/>
                <a:gd name="connsiteX453" fmla="*/ 2949 w 10000"/>
                <a:gd name="connsiteY453" fmla="*/ 6739 h 10000"/>
                <a:gd name="connsiteX454" fmla="*/ 2939 w 10000"/>
                <a:gd name="connsiteY454" fmla="*/ 6766 h 10000"/>
                <a:gd name="connsiteX455" fmla="*/ 2939 w 10000"/>
                <a:gd name="connsiteY455" fmla="*/ 6793 h 10000"/>
                <a:gd name="connsiteX456" fmla="*/ 2906 w 10000"/>
                <a:gd name="connsiteY456" fmla="*/ 6989 h 10000"/>
                <a:gd name="connsiteX457" fmla="*/ 2906 w 10000"/>
                <a:gd name="connsiteY457" fmla="*/ 7184 h 10000"/>
                <a:gd name="connsiteX458" fmla="*/ 2916 w 10000"/>
                <a:gd name="connsiteY458" fmla="*/ 7380 h 10000"/>
                <a:gd name="connsiteX459" fmla="*/ 2949 w 10000"/>
                <a:gd name="connsiteY459" fmla="*/ 7576 h 10000"/>
                <a:gd name="connsiteX460" fmla="*/ 2995 w 10000"/>
                <a:gd name="connsiteY460" fmla="*/ 7765 h 10000"/>
                <a:gd name="connsiteX461" fmla="*/ 3061 w 10000"/>
                <a:gd name="connsiteY461" fmla="*/ 7968 h 10000"/>
                <a:gd name="connsiteX462" fmla="*/ 3128 w 10000"/>
                <a:gd name="connsiteY462" fmla="*/ 8157 h 10000"/>
                <a:gd name="connsiteX463" fmla="*/ 3204 w 10000"/>
                <a:gd name="connsiteY463" fmla="*/ 8339 h 10000"/>
                <a:gd name="connsiteX464" fmla="*/ 3502 w 10000"/>
                <a:gd name="connsiteY464" fmla="*/ 8852 h 10000"/>
                <a:gd name="connsiteX465" fmla="*/ 3073 w 10000"/>
                <a:gd name="connsiteY465" fmla="*/ 8832 h 10000"/>
                <a:gd name="connsiteX466" fmla="*/ 2619 w 10000"/>
                <a:gd name="connsiteY466" fmla="*/ 8832 h 10000"/>
                <a:gd name="connsiteX467" fmla="*/ 2399 w 10000"/>
                <a:gd name="connsiteY467" fmla="*/ 8832 h 10000"/>
                <a:gd name="connsiteX468" fmla="*/ 2178 w 10000"/>
                <a:gd name="connsiteY468" fmla="*/ 8845 h 10000"/>
                <a:gd name="connsiteX469" fmla="*/ 1956 w 10000"/>
                <a:gd name="connsiteY469" fmla="*/ 8859 h 10000"/>
                <a:gd name="connsiteX470" fmla="*/ 1723 w 10000"/>
                <a:gd name="connsiteY470" fmla="*/ 8879 h 10000"/>
                <a:gd name="connsiteX471" fmla="*/ 1514 w 10000"/>
                <a:gd name="connsiteY471" fmla="*/ 8906 h 10000"/>
                <a:gd name="connsiteX472" fmla="*/ 1293 w 10000"/>
                <a:gd name="connsiteY472" fmla="*/ 8933 h 10000"/>
                <a:gd name="connsiteX473" fmla="*/ 1083 w 10000"/>
                <a:gd name="connsiteY473" fmla="*/ 8967 h 10000"/>
                <a:gd name="connsiteX474" fmla="*/ 873 w 10000"/>
                <a:gd name="connsiteY474" fmla="*/ 9014 h 10000"/>
                <a:gd name="connsiteX475" fmla="*/ 685 w 10000"/>
                <a:gd name="connsiteY475" fmla="*/ 9068 h 10000"/>
                <a:gd name="connsiteX476" fmla="*/ 486 w 10000"/>
                <a:gd name="connsiteY476" fmla="*/ 9136 h 10000"/>
                <a:gd name="connsiteX477" fmla="*/ 299 w 10000"/>
                <a:gd name="connsiteY477" fmla="*/ 9196 h 10000"/>
                <a:gd name="connsiteX478" fmla="*/ 122 w 10000"/>
                <a:gd name="connsiteY478" fmla="*/ 9278 h 10000"/>
                <a:gd name="connsiteX479" fmla="*/ 87 w 10000"/>
                <a:gd name="connsiteY479" fmla="*/ 9305 h 10000"/>
                <a:gd name="connsiteX480" fmla="*/ 66 w 10000"/>
                <a:gd name="connsiteY480" fmla="*/ 9332 h 10000"/>
                <a:gd name="connsiteX481" fmla="*/ 44 w 10000"/>
                <a:gd name="connsiteY481" fmla="*/ 9359 h 10000"/>
                <a:gd name="connsiteX482" fmla="*/ 22 w 10000"/>
                <a:gd name="connsiteY482" fmla="*/ 9392 h 10000"/>
                <a:gd name="connsiteX483" fmla="*/ 11 w 10000"/>
                <a:gd name="connsiteY483" fmla="*/ 9419 h 10000"/>
                <a:gd name="connsiteX484" fmla="*/ 0 w 10000"/>
                <a:gd name="connsiteY484" fmla="*/ 9446 h 10000"/>
                <a:gd name="connsiteX485" fmla="*/ 0 w 10000"/>
                <a:gd name="connsiteY485" fmla="*/ 9473 h 10000"/>
                <a:gd name="connsiteX486" fmla="*/ 0 w 10000"/>
                <a:gd name="connsiteY486" fmla="*/ 9500 h 10000"/>
                <a:gd name="connsiteX487" fmla="*/ 178 w 10000"/>
                <a:gd name="connsiteY487" fmla="*/ 9534 h 10000"/>
                <a:gd name="connsiteX488" fmla="*/ 355 w 10000"/>
                <a:gd name="connsiteY488" fmla="*/ 9554 h 10000"/>
                <a:gd name="connsiteX489" fmla="*/ 530 w 10000"/>
                <a:gd name="connsiteY489" fmla="*/ 9581 h 10000"/>
                <a:gd name="connsiteX490" fmla="*/ 718 w 10000"/>
                <a:gd name="connsiteY490" fmla="*/ 9588 h 10000"/>
                <a:gd name="connsiteX491" fmla="*/ 1083 w 10000"/>
                <a:gd name="connsiteY491" fmla="*/ 9602 h 10000"/>
                <a:gd name="connsiteX492" fmla="*/ 1459 w 10000"/>
                <a:gd name="connsiteY492" fmla="*/ 9588 h 10000"/>
                <a:gd name="connsiteX493" fmla="*/ 1834 w 10000"/>
                <a:gd name="connsiteY493" fmla="*/ 9575 h 10000"/>
                <a:gd name="connsiteX494" fmla="*/ 2210 w 10000"/>
                <a:gd name="connsiteY494" fmla="*/ 9561 h 10000"/>
                <a:gd name="connsiteX495" fmla="*/ 2575 w 10000"/>
                <a:gd name="connsiteY495" fmla="*/ 9554 h 10000"/>
                <a:gd name="connsiteX496" fmla="*/ 2949 w 10000"/>
                <a:gd name="connsiteY496" fmla="*/ 9561 h 10000"/>
                <a:gd name="connsiteX497" fmla="*/ 2949 w 10000"/>
                <a:gd name="connsiteY497" fmla="*/ 9581 h 10000"/>
                <a:gd name="connsiteX498" fmla="*/ 2961 w 10000"/>
                <a:gd name="connsiteY498" fmla="*/ 9602 h 10000"/>
                <a:gd name="connsiteX499" fmla="*/ 2961 w 10000"/>
                <a:gd name="connsiteY499" fmla="*/ 9615 h 10000"/>
                <a:gd name="connsiteX500" fmla="*/ 2961 w 10000"/>
                <a:gd name="connsiteY500" fmla="*/ 9635 h 10000"/>
                <a:gd name="connsiteX501" fmla="*/ 2984 w 10000"/>
                <a:gd name="connsiteY501" fmla="*/ 9662 h 10000"/>
                <a:gd name="connsiteX502" fmla="*/ 2995 w 10000"/>
                <a:gd name="connsiteY502" fmla="*/ 9683 h 10000"/>
                <a:gd name="connsiteX503" fmla="*/ 2995 w 10000"/>
                <a:gd name="connsiteY503" fmla="*/ 9696 h 10000"/>
                <a:gd name="connsiteX504" fmla="*/ 3017 w 10000"/>
                <a:gd name="connsiteY504" fmla="*/ 9716 h 10000"/>
                <a:gd name="connsiteX505" fmla="*/ 3040 w 10000"/>
                <a:gd name="connsiteY505" fmla="*/ 9743 h 10000"/>
                <a:gd name="connsiteX506" fmla="*/ 3073 w 10000"/>
                <a:gd name="connsiteY506" fmla="*/ 9764 h 10000"/>
                <a:gd name="connsiteX507" fmla="*/ 3106 w 10000"/>
                <a:gd name="connsiteY507" fmla="*/ 9784 h 10000"/>
                <a:gd name="connsiteX508" fmla="*/ 3128 w 10000"/>
                <a:gd name="connsiteY508" fmla="*/ 9797 h 10000"/>
                <a:gd name="connsiteX509" fmla="*/ 3171 w 10000"/>
                <a:gd name="connsiteY509" fmla="*/ 9818 h 10000"/>
                <a:gd name="connsiteX510" fmla="*/ 3204 w 10000"/>
                <a:gd name="connsiteY510" fmla="*/ 9838 h 10000"/>
                <a:gd name="connsiteX511" fmla="*/ 3248 w 10000"/>
                <a:gd name="connsiteY511" fmla="*/ 9845 h 10000"/>
                <a:gd name="connsiteX512" fmla="*/ 3282 w 10000"/>
                <a:gd name="connsiteY512" fmla="*/ 9865 h 10000"/>
                <a:gd name="connsiteX513" fmla="*/ 3315 w 10000"/>
                <a:gd name="connsiteY513" fmla="*/ 9865 h 10000"/>
                <a:gd name="connsiteX514" fmla="*/ 3326 w 10000"/>
                <a:gd name="connsiteY514" fmla="*/ 9872 h 10000"/>
                <a:gd name="connsiteX515" fmla="*/ 3338 w 10000"/>
                <a:gd name="connsiteY515" fmla="*/ 9872 h 10000"/>
                <a:gd name="connsiteX516" fmla="*/ 3359 w 10000"/>
                <a:gd name="connsiteY516" fmla="*/ 9872 h 10000"/>
                <a:gd name="connsiteX517" fmla="*/ 3371 w 10000"/>
                <a:gd name="connsiteY517" fmla="*/ 9872 h 10000"/>
                <a:gd name="connsiteX518" fmla="*/ 3382 w 10000"/>
                <a:gd name="connsiteY518" fmla="*/ 9872 h 10000"/>
                <a:gd name="connsiteX519" fmla="*/ 3404 w 10000"/>
                <a:gd name="connsiteY519" fmla="*/ 9872 h 10000"/>
                <a:gd name="connsiteX520" fmla="*/ 3415 w 10000"/>
                <a:gd name="connsiteY520" fmla="*/ 9872 h 10000"/>
                <a:gd name="connsiteX521" fmla="*/ 3448 w 10000"/>
                <a:gd name="connsiteY521" fmla="*/ 9892 h 10000"/>
                <a:gd name="connsiteX522" fmla="*/ 3469 w 10000"/>
                <a:gd name="connsiteY522" fmla="*/ 9899 h 10000"/>
                <a:gd name="connsiteX523" fmla="*/ 3502 w 10000"/>
                <a:gd name="connsiteY523" fmla="*/ 9905 h 10000"/>
                <a:gd name="connsiteX524" fmla="*/ 3536 w 10000"/>
                <a:gd name="connsiteY524" fmla="*/ 9905 h 10000"/>
                <a:gd name="connsiteX525" fmla="*/ 3580 w 10000"/>
                <a:gd name="connsiteY525" fmla="*/ 9905 h 10000"/>
                <a:gd name="connsiteX526" fmla="*/ 3613 w 10000"/>
                <a:gd name="connsiteY526" fmla="*/ 9919 h 10000"/>
                <a:gd name="connsiteX527" fmla="*/ 3657 w 10000"/>
                <a:gd name="connsiteY527" fmla="*/ 9926 h 10000"/>
                <a:gd name="connsiteX528" fmla="*/ 3669 w 10000"/>
                <a:gd name="connsiteY528" fmla="*/ 9946 h 10000"/>
                <a:gd name="connsiteX529" fmla="*/ 3746 w 10000"/>
                <a:gd name="connsiteY529" fmla="*/ 9953 h 10000"/>
                <a:gd name="connsiteX530" fmla="*/ 3801 w 10000"/>
                <a:gd name="connsiteY530" fmla="*/ 9966 h 10000"/>
                <a:gd name="connsiteX531" fmla="*/ 3878 w 10000"/>
                <a:gd name="connsiteY531" fmla="*/ 9973 h 10000"/>
                <a:gd name="connsiteX532" fmla="*/ 3934 w 10000"/>
                <a:gd name="connsiteY532" fmla="*/ 9973 h 10000"/>
                <a:gd name="connsiteX533" fmla="*/ 4012 w 10000"/>
                <a:gd name="connsiteY533" fmla="*/ 9980 h 10000"/>
                <a:gd name="connsiteX534" fmla="*/ 4089 w 10000"/>
                <a:gd name="connsiteY534" fmla="*/ 9993 h 10000"/>
                <a:gd name="connsiteX535" fmla="*/ 4144 w 10000"/>
                <a:gd name="connsiteY535" fmla="*/ 9993 h 10000"/>
                <a:gd name="connsiteX536" fmla="*/ 4221 w 10000"/>
                <a:gd name="connsiteY53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021 w 10000"/>
                <a:gd name="connsiteY440" fmla="*/ 3815 h 10000"/>
                <a:gd name="connsiteX441" fmla="*/ 2044 w 10000"/>
                <a:gd name="connsiteY441" fmla="*/ 6462 h 10000"/>
                <a:gd name="connsiteX442" fmla="*/ 2486 w 10000"/>
                <a:gd name="connsiteY442" fmla="*/ 6556 h 10000"/>
                <a:gd name="connsiteX443" fmla="*/ 2608 w 10000"/>
                <a:gd name="connsiteY443" fmla="*/ 6563 h 10000"/>
                <a:gd name="connsiteX444" fmla="*/ 2740 w 10000"/>
                <a:gd name="connsiteY444" fmla="*/ 6570 h 10000"/>
                <a:gd name="connsiteX445" fmla="*/ 2862 w 10000"/>
                <a:gd name="connsiteY445" fmla="*/ 6570 h 10000"/>
                <a:gd name="connsiteX446" fmla="*/ 2984 w 10000"/>
                <a:gd name="connsiteY446" fmla="*/ 6563 h 10000"/>
                <a:gd name="connsiteX447" fmla="*/ 2984 w 10000"/>
                <a:gd name="connsiteY447" fmla="*/ 6590 h 10000"/>
                <a:gd name="connsiteX448" fmla="*/ 2961 w 10000"/>
                <a:gd name="connsiteY448" fmla="*/ 6624 h 10000"/>
                <a:gd name="connsiteX449" fmla="*/ 2961 w 10000"/>
                <a:gd name="connsiteY449" fmla="*/ 6651 h 10000"/>
                <a:gd name="connsiteX450" fmla="*/ 2961 w 10000"/>
                <a:gd name="connsiteY450" fmla="*/ 6678 h 10000"/>
                <a:gd name="connsiteX451" fmla="*/ 2949 w 10000"/>
                <a:gd name="connsiteY451" fmla="*/ 6712 h 10000"/>
                <a:gd name="connsiteX452" fmla="*/ 2949 w 10000"/>
                <a:gd name="connsiteY452" fmla="*/ 6739 h 10000"/>
                <a:gd name="connsiteX453" fmla="*/ 2939 w 10000"/>
                <a:gd name="connsiteY453" fmla="*/ 6766 h 10000"/>
                <a:gd name="connsiteX454" fmla="*/ 2939 w 10000"/>
                <a:gd name="connsiteY454" fmla="*/ 6793 h 10000"/>
                <a:gd name="connsiteX455" fmla="*/ 2906 w 10000"/>
                <a:gd name="connsiteY455" fmla="*/ 6989 h 10000"/>
                <a:gd name="connsiteX456" fmla="*/ 2906 w 10000"/>
                <a:gd name="connsiteY456" fmla="*/ 7184 h 10000"/>
                <a:gd name="connsiteX457" fmla="*/ 2916 w 10000"/>
                <a:gd name="connsiteY457" fmla="*/ 7380 h 10000"/>
                <a:gd name="connsiteX458" fmla="*/ 2949 w 10000"/>
                <a:gd name="connsiteY458" fmla="*/ 7576 h 10000"/>
                <a:gd name="connsiteX459" fmla="*/ 2995 w 10000"/>
                <a:gd name="connsiteY459" fmla="*/ 7765 h 10000"/>
                <a:gd name="connsiteX460" fmla="*/ 3061 w 10000"/>
                <a:gd name="connsiteY460" fmla="*/ 7968 h 10000"/>
                <a:gd name="connsiteX461" fmla="*/ 3128 w 10000"/>
                <a:gd name="connsiteY461" fmla="*/ 8157 h 10000"/>
                <a:gd name="connsiteX462" fmla="*/ 3204 w 10000"/>
                <a:gd name="connsiteY462" fmla="*/ 8339 h 10000"/>
                <a:gd name="connsiteX463" fmla="*/ 3502 w 10000"/>
                <a:gd name="connsiteY463" fmla="*/ 8852 h 10000"/>
                <a:gd name="connsiteX464" fmla="*/ 3073 w 10000"/>
                <a:gd name="connsiteY464" fmla="*/ 8832 h 10000"/>
                <a:gd name="connsiteX465" fmla="*/ 2619 w 10000"/>
                <a:gd name="connsiteY465" fmla="*/ 8832 h 10000"/>
                <a:gd name="connsiteX466" fmla="*/ 2399 w 10000"/>
                <a:gd name="connsiteY466" fmla="*/ 8832 h 10000"/>
                <a:gd name="connsiteX467" fmla="*/ 2178 w 10000"/>
                <a:gd name="connsiteY467" fmla="*/ 8845 h 10000"/>
                <a:gd name="connsiteX468" fmla="*/ 1956 w 10000"/>
                <a:gd name="connsiteY468" fmla="*/ 8859 h 10000"/>
                <a:gd name="connsiteX469" fmla="*/ 1723 w 10000"/>
                <a:gd name="connsiteY469" fmla="*/ 8879 h 10000"/>
                <a:gd name="connsiteX470" fmla="*/ 1514 w 10000"/>
                <a:gd name="connsiteY470" fmla="*/ 8906 h 10000"/>
                <a:gd name="connsiteX471" fmla="*/ 1293 w 10000"/>
                <a:gd name="connsiteY471" fmla="*/ 8933 h 10000"/>
                <a:gd name="connsiteX472" fmla="*/ 1083 w 10000"/>
                <a:gd name="connsiteY472" fmla="*/ 8967 h 10000"/>
                <a:gd name="connsiteX473" fmla="*/ 873 w 10000"/>
                <a:gd name="connsiteY473" fmla="*/ 9014 h 10000"/>
                <a:gd name="connsiteX474" fmla="*/ 685 w 10000"/>
                <a:gd name="connsiteY474" fmla="*/ 9068 h 10000"/>
                <a:gd name="connsiteX475" fmla="*/ 486 w 10000"/>
                <a:gd name="connsiteY475" fmla="*/ 9136 h 10000"/>
                <a:gd name="connsiteX476" fmla="*/ 299 w 10000"/>
                <a:gd name="connsiteY476" fmla="*/ 9196 h 10000"/>
                <a:gd name="connsiteX477" fmla="*/ 122 w 10000"/>
                <a:gd name="connsiteY477" fmla="*/ 9278 h 10000"/>
                <a:gd name="connsiteX478" fmla="*/ 87 w 10000"/>
                <a:gd name="connsiteY478" fmla="*/ 9305 h 10000"/>
                <a:gd name="connsiteX479" fmla="*/ 66 w 10000"/>
                <a:gd name="connsiteY479" fmla="*/ 9332 h 10000"/>
                <a:gd name="connsiteX480" fmla="*/ 44 w 10000"/>
                <a:gd name="connsiteY480" fmla="*/ 9359 h 10000"/>
                <a:gd name="connsiteX481" fmla="*/ 22 w 10000"/>
                <a:gd name="connsiteY481" fmla="*/ 9392 h 10000"/>
                <a:gd name="connsiteX482" fmla="*/ 11 w 10000"/>
                <a:gd name="connsiteY482" fmla="*/ 9419 h 10000"/>
                <a:gd name="connsiteX483" fmla="*/ 0 w 10000"/>
                <a:gd name="connsiteY483" fmla="*/ 9446 h 10000"/>
                <a:gd name="connsiteX484" fmla="*/ 0 w 10000"/>
                <a:gd name="connsiteY484" fmla="*/ 9473 h 10000"/>
                <a:gd name="connsiteX485" fmla="*/ 0 w 10000"/>
                <a:gd name="connsiteY485" fmla="*/ 9500 h 10000"/>
                <a:gd name="connsiteX486" fmla="*/ 178 w 10000"/>
                <a:gd name="connsiteY486" fmla="*/ 9534 h 10000"/>
                <a:gd name="connsiteX487" fmla="*/ 355 w 10000"/>
                <a:gd name="connsiteY487" fmla="*/ 9554 h 10000"/>
                <a:gd name="connsiteX488" fmla="*/ 530 w 10000"/>
                <a:gd name="connsiteY488" fmla="*/ 9581 h 10000"/>
                <a:gd name="connsiteX489" fmla="*/ 718 w 10000"/>
                <a:gd name="connsiteY489" fmla="*/ 9588 h 10000"/>
                <a:gd name="connsiteX490" fmla="*/ 1083 w 10000"/>
                <a:gd name="connsiteY490" fmla="*/ 9602 h 10000"/>
                <a:gd name="connsiteX491" fmla="*/ 1459 w 10000"/>
                <a:gd name="connsiteY491" fmla="*/ 9588 h 10000"/>
                <a:gd name="connsiteX492" fmla="*/ 1834 w 10000"/>
                <a:gd name="connsiteY492" fmla="*/ 9575 h 10000"/>
                <a:gd name="connsiteX493" fmla="*/ 2210 w 10000"/>
                <a:gd name="connsiteY493" fmla="*/ 9561 h 10000"/>
                <a:gd name="connsiteX494" fmla="*/ 2575 w 10000"/>
                <a:gd name="connsiteY494" fmla="*/ 9554 h 10000"/>
                <a:gd name="connsiteX495" fmla="*/ 2949 w 10000"/>
                <a:gd name="connsiteY495" fmla="*/ 9561 h 10000"/>
                <a:gd name="connsiteX496" fmla="*/ 2949 w 10000"/>
                <a:gd name="connsiteY496" fmla="*/ 9581 h 10000"/>
                <a:gd name="connsiteX497" fmla="*/ 2961 w 10000"/>
                <a:gd name="connsiteY497" fmla="*/ 9602 h 10000"/>
                <a:gd name="connsiteX498" fmla="*/ 2961 w 10000"/>
                <a:gd name="connsiteY498" fmla="*/ 9615 h 10000"/>
                <a:gd name="connsiteX499" fmla="*/ 2961 w 10000"/>
                <a:gd name="connsiteY499" fmla="*/ 9635 h 10000"/>
                <a:gd name="connsiteX500" fmla="*/ 2984 w 10000"/>
                <a:gd name="connsiteY500" fmla="*/ 9662 h 10000"/>
                <a:gd name="connsiteX501" fmla="*/ 2995 w 10000"/>
                <a:gd name="connsiteY501" fmla="*/ 9683 h 10000"/>
                <a:gd name="connsiteX502" fmla="*/ 2995 w 10000"/>
                <a:gd name="connsiteY502" fmla="*/ 9696 h 10000"/>
                <a:gd name="connsiteX503" fmla="*/ 3017 w 10000"/>
                <a:gd name="connsiteY503" fmla="*/ 9716 h 10000"/>
                <a:gd name="connsiteX504" fmla="*/ 3040 w 10000"/>
                <a:gd name="connsiteY504" fmla="*/ 9743 h 10000"/>
                <a:gd name="connsiteX505" fmla="*/ 3073 w 10000"/>
                <a:gd name="connsiteY505" fmla="*/ 9764 h 10000"/>
                <a:gd name="connsiteX506" fmla="*/ 3106 w 10000"/>
                <a:gd name="connsiteY506" fmla="*/ 9784 h 10000"/>
                <a:gd name="connsiteX507" fmla="*/ 3128 w 10000"/>
                <a:gd name="connsiteY507" fmla="*/ 9797 h 10000"/>
                <a:gd name="connsiteX508" fmla="*/ 3171 w 10000"/>
                <a:gd name="connsiteY508" fmla="*/ 9818 h 10000"/>
                <a:gd name="connsiteX509" fmla="*/ 3204 w 10000"/>
                <a:gd name="connsiteY509" fmla="*/ 9838 h 10000"/>
                <a:gd name="connsiteX510" fmla="*/ 3248 w 10000"/>
                <a:gd name="connsiteY510" fmla="*/ 9845 h 10000"/>
                <a:gd name="connsiteX511" fmla="*/ 3282 w 10000"/>
                <a:gd name="connsiteY511" fmla="*/ 9865 h 10000"/>
                <a:gd name="connsiteX512" fmla="*/ 3315 w 10000"/>
                <a:gd name="connsiteY512" fmla="*/ 9865 h 10000"/>
                <a:gd name="connsiteX513" fmla="*/ 3326 w 10000"/>
                <a:gd name="connsiteY513" fmla="*/ 9872 h 10000"/>
                <a:gd name="connsiteX514" fmla="*/ 3338 w 10000"/>
                <a:gd name="connsiteY514" fmla="*/ 9872 h 10000"/>
                <a:gd name="connsiteX515" fmla="*/ 3359 w 10000"/>
                <a:gd name="connsiteY515" fmla="*/ 9872 h 10000"/>
                <a:gd name="connsiteX516" fmla="*/ 3371 w 10000"/>
                <a:gd name="connsiteY516" fmla="*/ 9872 h 10000"/>
                <a:gd name="connsiteX517" fmla="*/ 3382 w 10000"/>
                <a:gd name="connsiteY517" fmla="*/ 9872 h 10000"/>
                <a:gd name="connsiteX518" fmla="*/ 3404 w 10000"/>
                <a:gd name="connsiteY518" fmla="*/ 9872 h 10000"/>
                <a:gd name="connsiteX519" fmla="*/ 3415 w 10000"/>
                <a:gd name="connsiteY519" fmla="*/ 9872 h 10000"/>
                <a:gd name="connsiteX520" fmla="*/ 3448 w 10000"/>
                <a:gd name="connsiteY520" fmla="*/ 9892 h 10000"/>
                <a:gd name="connsiteX521" fmla="*/ 3469 w 10000"/>
                <a:gd name="connsiteY521" fmla="*/ 9899 h 10000"/>
                <a:gd name="connsiteX522" fmla="*/ 3502 w 10000"/>
                <a:gd name="connsiteY522" fmla="*/ 9905 h 10000"/>
                <a:gd name="connsiteX523" fmla="*/ 3536 w 10000"/>
                <a:gd name="connsiteY523" fmla="*/ 9905 h 10000"/>
                <a:gd name="connsiteX524" fmla="*/ 3580 w 10000"/>
                <a:gd name="connsiteY524" fmla="*/ 9905 h 10000"/>
                <a:gd name="connsiteX525" fmla="*/ 3613 w 10000"/>
                <a:gd name="connsiteY525" fmla="*/ 9919 h 10000"/>
                <a:gd name="connsiteX526" fmla="*/ 3657 w 10000"/>
                <a:gd name="connsiteY526" fmla="*/ 9926 h 10000"/>
                <a:gd name="connsiteX527" fmla="*/ 3669 w 10000"/>
                <a:gd name="connsiteY527" fmla="*/ 9946 h 10000"/>
                <a:gd name="connsiteX528" fmla="*/ 3746 w 10000"/>
                <a:gd name="connsiteY528" fmla="*/ 9953 h 10000"/>
                <a:gd name="connsiteX529" fmla="*/ 3801 w 10000"/>
                <a:gd name="connsiteY529" fmla="*/ 9966 h 10000"/>
                <a:gd name="connsiteX530" fmla="*/ 3878 w 10000"/>
                <a:gd name="connsiteY530" fmla="*/ 9973 h 10000"/>
                <a:gd name="connsiteX531" fmla="*/ 3934 w 10000"/>
                <a:gd name="connsiteY531" fmla="*/ 9973 h 10000"/>
                <a:gd name="connsiteX532" fmla="*/ 4012 w 10000"/>
                <a:gd name="connsiteY532" fmla="*/ 9980 h 10000"/>
                <a:gd name="connsiteX533" fmla="*/ 4089 w 10000"/>
                <a:gd name="connsiteY533" fmla="*/ 9993 h 10000"/>
                <a:gd name="connsiteX534" fmla="*/ 4144 w 10000"/>
                <a:gd name="connsiteY534" fmla="*/ 9993 h 10000"/>
                <a:gd name="connsiteX535" fmla="*/ 4221 w 10000"/>
                <a:gd name="connsiteY53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021 w 10000"/>
                <a:gd name="connsiteY439" fmla="*/ 3815 h 10000"/>
                <a:gd name="connsiteX440" fmla="*/ 2044 w 10000"/>
                <a:gd name="connsiteY440" fmla="*/ 6462 h 10000"/>
                <a:gd name="connsiteX441" fmla="*/ 2486 w 10000"/>
                <a:gd name="connsiteY441" fmla="*/ 6556 h 10000"/>
                <a:gd name="connsiteX442" fmla="*/ 2608 w 10000"/>
                <a:gd name="connsiteY442" fmla="*/ 6563 h 10000"/>
                <a:gd name="connsiteX443" fmla="*/ 2740 w 10000"/>
                <a:gd name="connsiteY443" fmla="*/ 6570 h 10000"/>
                <a:gd name="connsiteX444" fmla="*/ 2862 w 10000"/>
                <a:gd name="connsiteY444" fmla="*/ 6570 h 10000"/>
                <a:gd name="connsiteX445" fmla="*/ 2984 w 10000"/>
                <a:gd name="connsiteY445" fmla="*/ 6563 h 10000"/>
                <a:gd name="connsiteX446" fmla="*/ 2984 w 10000"/>
                <a:gd name="connsiteY446" fmla="*/ 6590 h 10000"/>
                <a:gd name="connsiteX447" fmla="*/ 2961 w 10000"/>
                <a:gd name="connsiteY447" fmla="*/ 6624 h 10000"/>
                <a:gd name="connsiteX448" fmla="*/ 2961 w 10000"/>
                <a:gd name="connsiteY448" fmla="*/ 6651 h 10000"/>
                <a:gd name="connsiteX449" fmla="*/ 2961 w 10000"/>
                <a:gd name="connsiteY449" fmla="*/ 6678 h 10000"/>
                <a:gd name="connsiteX450" fmla="*/ 2949 w 10000"/>
                <a:gd name="connsiteY450" fmla="*/ 6712 h 10000"/>
                <a:gd name="connsiteX451" fmla="*/ 2949 w 10000"/>
                <a:gd name="connsiteY451" fmla="*/ 6739 h 10000"/>
                <a:gd name="connsiteX452" fmla="*/ 2939 w 10000"/>
                <a:gd name="connsiteY452" fmla="*/ 6766 h 10000"/>
                <a:gd name="connsiteX453" fmla="*/ 2939 w 10000"/>
                <a:gd name="connsiteY453" fmla="*/ 6793 h 10000"/>
                <a:gd name="connsiteX454" fmla="*/ 2906 w 10000"/>
                <a:gd name="connsiteY454" fmla="*/ 6989 h 10000"/>
                <a:gd name="connsiteX455" fmla="*/ 2906 w 10000"/>
                <a:gd name="connsiteY455" fmla="*/ 7184 h 10000"/>
                <a:gd name="connsiteX456" fmla="*/ 2916 w 10000"/>
                <a:gd name="connsiteY456" fmla="*/ 7380 h 10000"/>
                <a:gd name="connsiteX457" fmla="*/ 2949 w 10000"/>
                <a:gd name="connsiteY457" fmla="*/ 7576 h 10000"/>
                <a:gd name="connsiteX458" fmla="*/ 2995 w 10000"/>
                <a:gd name="connsiteY458" fmla="*/ 7765 h 10000"/>
                <a:gd name="connsiteX459" fmla="*/ 3061 w 10000"/>
                <a:gd name="connsiteY459" fmla="*/ 7968 h 10000"/>
                <a:gd name="connsiteX460" fmla="*/ 3128 w 10000"/>
                <a:gd name="connsiteY460" fmla="*/ 8157 h 10000"/>
                <a:gd name="connsiteX461" fmla="*/ 3204 w 10000"/>
                <a:gd name="connsiteY461" fmla="*/ 8339 h 10000"/>
                <a:gd name="connsiteX462" fmla="*/ 3502 w 10000"/>
                <a:gd name="connsiteY462" fmla="*/ 8852 h 10000"/>
                <a:gd name="connsiteX463" fmla="*/ 3073 w 10000"/>
                <a:gd name="connsiteY463" fmla="*/ 8832 h 10000"/>
                <a:gd name="connsiteX464" fmla="*/ 2619 w 10000"/>
                <a:gd name="connsiteY464" fmla="*/ 8832 h 10000"/>
                <a:gd name="connsiteX465" fmla="*/ 2399 w 10000"/>
                <a:gd name="connsiteY465" fmla="*/ 8832 h 10000"/>
                <a:gd name="connsiteX466" fmla="*/ 2178 w 10000"/>
                <a:gd name="connsiteY466" fmla="*/ 8845 h 10000"/>
                <a:gd name="connsiteX467" fmla="*/ 1956 w 10000"/>
                <a:gd name="connsiteY467" fmla="*/ 8859 h 10000"/>
                <a:gd name="connsiteX468" fmla="*/ 1723 w 10000"/>
                <a:gd name="connsiteY468" fmla="*/ 8879 h 10000"/>
                <a:gd name="connsiteX469" fmla="*/ 1514 w 10000"/>
                <a:gd name="connsiteY469" fmla="*/ 8906 h 10000"/>
                <a:gd name="connsiteX470" fmla="*/ 1293 w 10000"/>
                <a:gd name="connsiteY470" fmla="*/ 8933 h 10000"/>
                <a:gd name="connsiteX471" fmla="*/ 1083 w 10000"/>
                <a:gd name="connsiteY471" fmla="*/ 8967 h 10000"/>
                <a:gd name="connsiteX472" fmla="*/ 873 w 10000"/>
                <a:gd name="connsiteY472" fmla="*/ 9014 h 10000"/>
                <a:gd name="connsiteX473" fmla="*/ 685 w 10000"/>
                <a:gd name="connsiteY473" fmla="*/ 9068 h 10000"/>
                <a:gd name="connsiteX474" fmla="*/ 486 w 10000"/>
                <a:gd name="connsiteY474" fmla="*/ 9136 h 10000"/>
                <a:gd name="connsiteX475" fmla="*/ 299 w 10000"/>
                <a:gd name="connsiteY475" fmla="*/ 9196 h 10000"/>
                <a:gd name="connsiteX476" fmla="*/ 122 w 10000"/>
                <a:gd name="connsiteY476" fmla="*/ 9278 h 10000"/>
                <a:gd name="connsiteX477" fmla="*/ 87 w 10000"/>
                <a:gd name="connsiteY477" fmla="*/ 9305 h 10000"/>
                <a:gd name="connsiteX478" fmla="*/ 66 w 10000"/>
                <a:gd name="connsiteY478" fmla="*/ 9332 h 10000"/>
                <a:gd name="connsiteX479" fmla="*/ 44 w 10000"/>
                <a:gd name="connsiteY479" fmla="*/ 9359 h 10000"/>
                <a:gd name="connsiteX480" fmla="*/ 22 w 10000"/>
                <a:gd name="connsiteY480" fmla="*/ 9392 h 10000"/>
                <a:gd name="connsiteX481" fmla="*/ 11 w 10000"/>
                <a:gd name="connsiteY481" fmla="*/ 9419 h 10000"/>
                <a:gd name="connsiteX482" fmla="*/ 0 w 10000"/>
                <a:gd name="connsiteY482" fmla="*/ 9446 h 10000"/>
                <a:gd name="connsiteX483" fmla="*/ 0 w 10000"/>
                <a:gd name="connsiteY483" fmla="*/ 9473 h 10000"/>
                <a:gd name="connsiteX484" fmla="*/ 0 w 10000"/>
                <a:gd name="connsiteY484" fmla="*/ 9500 h 10000"/>
                <a:gd name="connsiteX485" fmla="*/ 178 w 10000"/>
                <a:gd name="connsiteY485" fmla="*/ 9534 h 10000"/>
                <a:gd name="connsiteX486" fmla="*/ 355 w 10000"/>
                <a:gd name="connsiteY486" fmla="*/ 9554 h 10000"/>
                <a:gd name="connsiteX487" fmla="*/ 530 w 10000"/>
                <a:gd name="connsiteY487" fmla="*/ 9581 h 10000"/>
                <a:gd name="connsiteX488" fmla="*/ 718 w 10000"/>
                <a:gd name="connsiteY488" fmla="*/ 9588 h 10000"/>
                <a:gd name="connsiteX489" fmla="*/ 1083 w 10000"/>
                <a:gd name="connsiteY489" fmla="*/ 9602 h 10000"/>
                <a:gd name="connsiteX490" fmla="*/ 1459 w 10000"/>
                <a:gd name="connsiteY490" fmla="*/ 9588 h 10000"/>
                <a:gd name="connsiteX491" fmla="*/ 1834 w 10000"/>
                <a:gd name="connsiteY491" fmla="*/ 9575 h 10000"/>
                <a:gd name="connsiteX492" fmla="*/ 2210 w 10000"/>
                <a:gd name="connsiteY492" fmla="*/ 9561 h 10000"/>
                <a:gd name="connsiteX493" fmla="*/ 2575 w 10000"/>
                <a:gd name="connsiteY493" fmla="*/ 9554 h 10000"/>
                <a:gd name="connsiteX494" fmla="*/ 2949 w 10000"/>
                <a:gd name="connsiteY494" fmla="*/ 9561 h 10000"/>
                <a:gd name="connsiteX495" fmla="*/ 2949 w 10000"/>
                <a:gd name="connsiteY495" fmla="*/ 9581 h 10000"/>
                <a:gd name="connsiteX496" fmla="*/ 2961 w 10000"/>
                <a:gd name="connsiteY496" fmla="*/ 9602 h 10000"/>
                <a:gd name="connsiteX497" fmla="*/ 2961 w 10000"/>
                <a:gd name="connsiteY497" fmla="*/ 9615 h 10000"/>
                <a:gd name="connsiteX498" fmla="*/ 2961 w 10000"/>
                <a:gd name="connsiteY498" fmla="*/ 9635 h 10000"/>
                <a:gd name="connsiteX499" fmla="*/ 2984 w 10000"/>
                <a:gd name="connsiteY499" fmla="*/ 9662 h 10000"/>
                <a:gd name="connsiteX500" fmla="*/ 2995 w 10000"/>
                <a:gd name="connsiteY500" fmla="*/ 9683 h 10000"/>
                <a:gd name="connsiteX501" fmla="*/ 2995 w 10000"/>
                <a:gd name="connsiteY501" fmla="*/ 9696 h 10000"/>
                <a:gd name="connsiteX502" fmla="*/ 3017 w 10000"/>
                <a:gd name="connsiteY502" fmla="*/ 9716 h 10000"/>
                <a:gd name="connsiteX503" fmla="*/ 3040 w 10000"/>
                <a:gd name="connsiteY503" fmla="*/ 9743 h 10000"/>
                <a:gd name="connsiteX504" fmla="*/ 3073 w 10000"/>
                <a:gd name="connsiteY504" fmla="*/ 9764 h 10000"/>
                <a:gd name="connsiteX505" fmla="*/ 3106 w 10000"/>
                <a:gd name="connsiteY505" fmla="*/ 9784 h 10000"/>
                <a:gd name="connsiteX506" fmla="*/ 3128 w 10000"/>
                <a:gd name="connsiteY506" fmla="*/ 9797 h 10000"/>
                <a:gd name="connsiteX507" fmla="*/ 3171 w 10000"/>
                <a:gd name="connsiteY507" fmla="*/ 9818 h 10000"/>
                <a:gd name="connsiteX508" fmla="*/ 3204 w 10000"/>
                <a:gd name="connsiteY508" fmla="*/ 9838 h 10000"/>
                <a:gd name="connsiteX509" fmla="*/ 3248 w 10000"/>
                <a:gd name="connsiteY509" fmla="*/ 9845 h 10000"/>
                <a:gd name="connsiteX510" fmla="*/ 3282 w 10000"/>
                <a:gd name="connsiteY510" fmla="*/ 9865 h 10000"/>
                <a:gd name="connsiteX511" fmla="*/ 3315 w 10000"/>
                <a:gd name="connsiteY511" fmla="*/ 9865 h 10000"/>
                <a:gd name="connsiteX512" fmla="*/ 3326 w 10000"/>
                <a:gd name="connsiteY512" fmla="*/ 9872 h 10000"/>
                <a:gd name="connsiteX513" fmla="*/ 3338 w 10000"/>
                <a:gd name="connsiteY513" fmla="*/ 9872 h 10000"/>
                <a:gd name="connsiteX514" fmla="*/ 3359 w 10000"/>
                <a:gd name="connsiteY514" fmla="*/ 9872 h 10000"/>
                <a:gd name="connsiteX515" fmla="*/ 3371 w 10000"/>
                <a:gd name="connsiteY515" fmla="*/ 9872 h 10000"/>
                <a:gd name="connsiteX516" fmla="*/ 3382 w 10000"/>
                <a:gd name="connsiteY516" fmla="*/ 9872 h 10000"/>
                <a:gd name="connsiteX517" fmla="*/ 3404 w 10000"/>
                <a:gd name="connsiteY517" fmla="*/ 9872 h 10000"/>
                <a:gd name="connsiteX518" fmla="*/ 3415 w 10000"/>
                <a:gd name="connsiteY518" fmla="*/ 9872 h 10000"/>
                <a:gd name="connsiteX519" fmla="*/ 3448 w 10000"/>
                <a:gd name="connsiteY519" fmla="*/ 9892 h 10000"/>
                <a:gd name="connsiteX520" fmla="*/ 3469 w 10000"/>
                <a:gd name="connsiteY520" fmla="*/ 9899 h 10000"/>
                <a:gd name="connsiteX521" fmla="*/ 3502 w 10000"/>
                <a:gd name="connsiteY521" fmla="*/ 9905 h 10000"/>
                <a:gd name="connsiteX522" fmla="*/ 3536 w 10000"/>
                <a:gd name="connsiteY522" fmla="*/ 9905 h 10000"/>
                <a:gd name="connsiteX523" fmla="*/ 3580 w 10000"/>
                <a:gd name="connsiteY523" fmla="*/ 9905 h 10000"/>
                <a:gd name="connsiteX524" fmla="*/ 3613 w 10000"/>
                <a:gd name="connsiteY524" fmla="*/ 9919 h 10000"/>
                <a:gd name="connsiteX525" fmla="*/ 3657 w 10000"/>
                <a:gd name="connsiteY525" fmla="*/ 9926 h 10000"/>
                <a:gd name="connsiteX526" fmla="*/ 3669 w 10000"/>
                <a:gd name="connsiteY526" fmla="*/ 9946 h 10000"/>
                <a:gd name="connsiteX527" fmla="*/ 3746 w 10000"/>
                <a:gd name="connsiteY527" fmla="*/ 9953 h 10000"/>
                <a:gd name="connsiteX528" fmla="*/ 3801 w 10000"/>
                <a:gd name="connsiteY528" fmla="*/ 9966 h 10000"/>
                <a:gd name="connsiteX529" fmla="*/ 3878 w 10000"/>
                <a:gd name="connsiteY529" fmla="*/ 9973 h 10000"/>
                <a:gd name="connsiteX530" fmla="*/ 3934 w 10000"/>
                <a:gd name="connsiteY530" fmla="*/ 9973 h 10000"/>
                <a:gd name="connsiteX531" fmla="*/ 4012 w 10000"/>
                <a:gd name="connsiteY531" fmla="*/ 9980 h 10000"/>
                <a:gd name="connsiteX532" fmla="*/ 4089 w 10000"/>
                <a:gd name="connsiteY532" fmla="*/ 9993 h 10000"/>
                <a:gd name="connsiteX533" fmla="*/ 4144 w 10000"/>
                <a:gd name="connsiteY533" fmla="*/ 9993 h 10000"/>
                <a:gd name="connsiteX534" fmla="*/ 4221 w 10000"/>
                <a:gd name="connsiteY53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021 w 10000"/>
                <a:gd name="connsiteY438" fmla="*/ 3815 h 10000"/>
                <a:gd name="connsiteX439" fmla="*/ 2044 w 10000"/>
                <a:gd name="connsiteY439" fmla="*/ 6462 h 10000"/>
                <a:gd name="connsiteX440" fmla="*/ 2486 w 10000"/>
                <a:gd name="connsiteY440" fmla="*/ 6556 h 10000"/>
                <a:gd name="connsiteX441" fmla="*/ 2608 w 10000"/>
                <a:gd name="connsiteY441" fmla="*/ 6563 h 10000"/>
                <a:gd name="connsiteX442" fmla="*/ 2740 w 10000"/>
                <a:gd name="connsiteY442" fmla="*/ 6570 h 10000"/>
                <a:gd name="connsiteX443" fmla="*/ 2862 w 10000"/>
                <a:gd name="connsiteY443" fmla="*/ 6570 h 10000"/>
                <a:gd name="connsiteX444" fmla="*/ 2984 w 10000"/>
                <a:gd name="connsiteY444" fmla="*/ 6563 h 10000"/>
                <a:gd name="connsiteX445" fmla="*/ 2984 w 10000"/>
                <a:gd name="connsiteY445" fmla="*/ 6590 h 10000"/>
                <a:gd name="connsiteX446" fmla="*/ 2961 w 10000"/>
                <a:gd name="connsiteY446" fmla="*/ 6624 h 10000"/>
                <a:gd name="connsiteX447" fmla="*/ 2961 w 10000"/>
                <a:gd name="connsiteY447" fmla="*/ 6651 h 10000"/>
                <a:gd name="connsiteX448" fmla="*/ 2961 w 10000"/>
                <a:gd name="connsiteY448" fmla="*/ 6678 h 10000"/>
                <a:gd name="connsiteX449" fmla="*/ 2949 w 10000"/>
                <a:gd name="connsiteY449" fmla="*/ 6712 h 10000"/>
                <a:gd name="connsiteX450" fmla="*/ 2949 w 10000"/>
                <a:gd name="connsiteY450" fmla="*/ 6739 h 10000"/>
                <a:gd name="connsiteX451" fmla="*/ 2939 w 10000"/>
                <a:gd name="connsiteY451" fmla="*/ 6766 h 10000"/>
                <a:gd name="connsiteX452" fmla="*/ 2939 w 10000"/>
                <a:gd name="connsiteY452" fmla="*/ 6793 h 10000"/>
                <a:gd name="connsiteX453" fmla="*/ 2906 w 10000"/>
                <a:gd name="connsiteY453" fmla="*/ 6989 h 10000"/>
                <a:gd name="connsiteX454" fmla="*/ 2906 w 10000"/>
                <a:gd name="connsiteY454" fmla="*/ 7184 h 10000"/>
                <a:gd name="connsiteX455" fmla="*/ 2916 w 10000"/>
                <a:gd name="connsiteY455" fmla="*/ 7380 h 10000"/>
                <a:gd name="connsiteX456" fmla="*/ 2949 w 10000"/>
                <a:gd name="connsiteY456" fmla="*/ 7576 h 10000"/>
                <a:gd name="connsiteX457" fmla="*/ 2995 w 10000"/>
                <a:gd name="connsiteY457" fmla="*/ 7765 h 10000"/>
                <a:gd name="connsiteX458" fmla="*/ 3061 w 10000"/>
                <a:gd name="connsiteY458" fmla="*/ 7968 h 10000"/>
                <a:gd name="connsiteX459" fmla="*/ 3128 w 10000"/>
                <a:gd name="connsiteY459" fmla="*/ 8157 h 10000"/>
                <a:gd name="connsiteX460" fmla="*/ 3204 w 10000"/>
                <a:gd name="connsiteY460" fmla="*/ 8339 h 10000"/>
                <a:gd name="connsiteX461" fmla="*/ 3502 w 10000"/>
                <a:gd name="connsiteY461" fmla="*/ 8852 h 10000"/>
                <a:gd name="connsiteX462" fmla="*/ 3073 w 10000"/>
                <a:gd name="connsiteY462" fmla="*/ 8832 h 10000"/>
                <a:gd name="connsiteX463" fmla="*/ 2619 w 10000"/>
                <a:gd name="connsiteY463" fmla="*/ 8832 h 10000"/>
                <a:gd name="connsiteX464" fmla="*/ 2399 w 10000"/>
                <a:gd name="connsiteY464" fmla="*/ 8832 h 10000"/>
                <a:gd name="connsiteX465" fmla="*/ 2178 w 10000"/>
                <a:gd name="connsiteY465" fmla="*/ 8845 h 10000"/>
                <a:gd name="connsiteX466" fmla="*/ 1956 w 10000"/>
                <a:gd name="connsiteY466" fmla="*/ 8859 h 10000"/>
                <a:gd name="connsiteX467" fmla="*/ 1723 w 10000"/>
                <a:gd name="connsiteY467" fmla="*/ 8879 h 10000"/>
                <a:gd name="connsiteX468" fmla="*/ 1514 w 10000"/>
                <a:gd name="connsiteY468" fmla="*/ 8906 h 10000"/>
                <a:gd name="connsiteX469" fmla="*/ 1293 w 10000"/>
                <a:gd name="connsiteY469" fmla="*/ 8933 h 10000"/>
                <a:gd name="connsiteX470" fmla="*/ 1083 w 10000"/>
                <a:gd name="connsiteY470" fmla="*/ 8967 h 10000"/>
                <a:gd name="connsiteX471" fmla="*/ 873 w 10000"/>
                <a:gd name="connsiteY471" fmla="*/ 9014 h 10000"/>
                <a:gd name="connsiteX472" fmla="*/ 685 w 10000"/>
                <a:gd name="connsiteY472" fmla="*/ 9068 h 10000"/>
                <a:gd name="connsiteX473" fmla="*/ 486 w 10000"/>
                <a:gd name="connsiteY473" fmla="*/ 9136 h 10000"/>
                <a:gd name="connsiteX474" fmla="*/ 299 w 10000"/>
                <a:gd name="connsiteY474" fmla="*/ 9196 h 10000"/>
                <a:gd name="connsiteX475" fmla="*/ 122 w 10000"/>
                <a:gd name="connsiteY475" fmla="*/ 9278 h 10000"/>
                <a:gd name="connsiteX476" fmla="*/ 87 w 10000"/>
                <a:gd name="connsiteY476" fmla="*/ 9305 h 10000"/>
                <a:gd name="connsiteX477" fmla="*/ 66 w 10000"/>
                <a:gd name="connsiteY477" fmla="*/ 9332 h 10000"/>
                <a:gd name="connsiteX478" fmla="*/ 44 w 10000"/>
                <a:gd name="connsiteY478" fmla="*/ 9359 h 10000"/>
                <a:gd name="connsiteX479" fmla="*/ 22 w 10000"/>
                <a:gd name="connsiteY479" fmla="*/ 9392 h 10000"/>
                <a:gd name="connsiteX480" fmla="*/ 11 w 10000"/>
                <a:gd name="connsiteY480" fmla="*/ 9419 h 10000"/>
                <a:gd name="connsiteX481" fmla="*/ 0 w 10000"/>
                <a:gd name="connsiteY481" fmla="*/ 9446 h 10000"/>
                <a:gd name="connsiteX482" fmla="*/ 0 w 10000"/>
                <a:gd name="connsiteY482" fmla="*/ 9473 h 10000"/>
                <a:gd name="connsiteX483" fmla="*/ 0 w 10000"/>
                <a:gd name="connsiteY483" fmla="*/ 9500 h 10000"/>
                <a:gd name="connsiteX484" fmla="*/ 178 w 10000"/>
                <a:gd name="connsiteY484" fmla="*/ 9534 h 10000"/>
                <a:gd name="connsiteX485" fmla="*/ 355 w 10000"/>
                <a:gd name="connsiteY485" fmla="*/ 9554 h 10000"/>
                <a:gd name="connsiteX486" fmla="*/ 530 w 10000"/>
                <a:gd name="connsiteY486" fmla="*/ 9581 h 10000"/>
                <a:gd name="connsiteX487" fmla="*/ 718 w 10000"/>
                <a:gd name="connsiteY487" fmla="*/ 9588 h 10000"/>
                <a:gd name="connsiteX488" fmla="*/ 1083 w 10000"/>
                <a:gd name="connsiteY488" fmla="*/ 9602 h 10000"/>
                <a:gd name="connsiteX489" fmla="*/ 1459 w 10000"/>
                <a:gd name="connsiteY489" fmla="*/ 9588 h 10000"/>
                <a:gd name="connsiteX490" fmla="*/ 1834 w 10000"/>
                <a:gd name="connsiteY490" fmla="*/ 9575 h 10000"/>
                <a:gd name="connsiteX491" fmla="*/ 2210 w 10000"/>
                <a:gd name="connsiteY491" fmla="*/ 9561 h 10000"/>
                <a:gd name="connsiteX492" fmla="*/ 2575 w 10000"/>
                <a:gd name="connsiteY492" fmla="*/ 9554 h 10000"/>
                <a:gd name="connsiteX493" fmla="*/ 2949 w 10000"/>
                <a:gd name="connsiteY493" fmla="*/ 9561 h 10000"/>
                <a:gd name="connsiteX494" fmla="*/ 2949 w 10000"/>
                <a:gd name="connsiteY494" fmla="*/ 9581 h 10000"/>
                <a:gd name="connsiteX495" fmla="*/ 2961 w 10000"/>
                <a:gd name="connsiteY495" fmla="*/ 9602 h 10000"/>
                <a:gd name="connsiteX496" fmla="*/ 2961 w 10000"/>
                <a:gd name="connsiteY496" fmla="*/ 9615 h 10000"/>
                <a:gd name="connsiteX497" fmla="*/ 2961 w 10000"/>
                <a:gd name="connsiteY497" fmla="*/ 9635 h 10000"/>
                <a:gd name="connsiteX498" fmla="*/ 2984 w 10000"/>
                <a:gd name="connsiteY498" fmla="*/ 9662 h 10000"/>
                <a:gd name="connsiteX499" fmla="*/ 2995 w 10000"/>
                <a:gd name="connsiteY499" fmla="*/ 9683 h 10000"/>
                <a:gd name="connsiteX500" fmla="*/ 2995 w 10000"/>
                <a:gd name="connsiteY500" fmla="*/ 9696 h 10000"/>
                <a:gd name="connsiteX501" fmla="*/ 3017 w 10000"/>
                <a:gd name="connsiteY501" fmla="*/ 9716 h 10000"/>
                <a:gd name="connsiteX502" fmla="*/ 3040 w 10000"/>
                <a:gd name="connsiteY502" fmla="*/ 9743 h 10000"/>
                <a:gd name="connsiteX503" fmla="*/ 3073 w 10000"/>
                <a:gd name="connsiteY503" fmla="*/ 9764 h 10000"/>
                <a:gd name="connsiteX504" fmla="*/ 3106 w 10000"/>
                <a:gd name="connsiteY504" fmla="*/ 9784 h 10000"/>
                <a:gd name="connsiteX505" fmla="*/ 3128 w 10000"/>
                <a:gd name="connsiteY505" fmla="*/ 9797 h 10000"/>
                <a:gd name="connsiteX506" fmla="*/ 3171 w 10000"/>
                <a:gd name="connsiteY506" fmla="*/ 9818 h 10000"/>
                <a:gd name="connsiteX507" fmla="*/ 3204 w 10000"/>
                <a:gd name="connsiteY507" fmla="*/ 9838 h 10000"/>
                <a:gd name="connsiteX508" fmla="*/ 3248 w 10000"/>
                <a:gd name="connsiteY508" fmla="*/ 9845 h 10000"/>
                <a:gd name="connsiteX509" fmla="*/ 3282 w 10000"/>
                <a:gd name="connsiteY509" fmla="*/ 9865 h 10000"/>
                <a:gd name="connsiteX510" fmla="*/ 3315 w 10000"/>
                <a:gd name="connsiteY510" fmla="*/ 9865 h 10000"/>
                <a:gd name="connsiteX511" fmla="*/ 3326 w 10000"/>
                <a:gd name="connsiteY511" fmla="*/ 9872 h 10000"/>
                <a:gd name="connsiteX512" fmla="*/ 3338 w 10000"/>
                <a:gd name="connsiteY512" fmla="*/ 9872 h 10000"/>
                <a:gd name="connsiteX513" fmla="*/ 3359 w 10000"/>
                <a:gd name="connsiteY513" fmla="*/ 9872 h 10000"/>
                <a:gd name="connsiteX514" fmla="*/ 3371 w 10000"/>
                <a:gd name="connsiteY514" fmla="*/ 9872 h 10000"/>
                <a:gd name="connsiteX515" fmla="*/ 3382 w 10000"/>
                <a:gd name="connsiteY515" fmla="*/ 9872 h 10000"/>
                <a:gd name="connsiteX516" fmla="*/ 3404 w 10000"/>
                <a:gd name="connsiteY516" fmla="*/ 9872 h 10000"/>
                <a:gd name="connsiteX517" fmla="*/ 3415 w 10000"/>
                <a:gd name="connsiteY517" fmla="*/ 9872 h 10000"/>
                <a:gd name="connsiteX518" fmla="*/ 3448 w 10000"/>
                <a:gd name="connsiteY518" fmla="*/ 9892 h 10000"/>
                <a:gd name="connsiteX519" fmla="*/ 3469 w 10000"/>
                <a:gd name="connsiteY519" fmla="*/ 9899 h 10000"/>
                <a:gd name="connsiteX520" fmla="*/ 3502 w 10000"/>
                <a:gd name="connsiteY520" fmla="*/ 9905 h 10000"/>
                <a:gd name="connsiteX521" fmla="*/ 3536 w 10000"/>
                <a:gd name="connsiteY521" fmla="*/ 9905 h 10000"/>
                <a:gd name="connsiteX522" fmla="*/ 3580 w 10000"/>
                <a:gd name="connsiteY522" fmla="*/ 9905 h 10000"/>
                <a:gd name="connsiteX523" fmla="*/ 3613 w 10000"/>
                <a:gd name="connsiteY523" fmla="*/ 9919 h 10000"/>
                <a:gd name="connsiteX524" fmla="*/ 3657 w 10000"/>
                <a:gd name="connsiteY524" fmla="*/ 9926 h 10000"/>
                <a:gd name="connsiteX525" fmla="*/ 3669 w 10000"/>
                <a:gd name="connsiteY525" fmla="*/ 9946 h 10000"/>
                <a:gd name="connsiteX526" fmla="*/ 3746 w 10000"/>
                <a:gd name="connsiteY526" fmla="*/ 9953 h 10000"/>
                <a:gd name="connsiteX527" fmla="*/ 3801 w 10000"/>
                <a:gd name="connsiteY527" fmla="*/ 9966 h 10000"/>
                <a:gd name="connsiteX528" fmla="*/ 3878 w 10000"/>
                <a:gd name="connsiteY528" fmla="*/ 9973 h 10000"/>
                <a:gd name="connsiteX529" fmla="*/ 3934 w 10000"/>
                <a:gd name="connsiteY529" fmla="*/ 9973 h 10000"/>
                <a:gd name="connsiteX530" fmla="*/ 4012 w 10000"/>
                <a:gd name="connsiteY530" fmla="*/ 9980 h 10000"/>
                <a:gd name="connsiteX531" fmla="*/ 4089 w 10000"/>
                <a:gd name="connsiteY531" fmla="*/ 9993 h 10000"/>
                <a:gd name="connsiteX532" fmla="*/ 4144 w 10000"/>
                <a:gd name="connsiteY532" fmla="*/ 9993 h 10000"/>
                <a:gd name="connsiteX533" fmla="*/ 4221 w 10000"/>
                <a:gd name="connsiteY53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044 w 10000"/>
                <a:gd name="connsiteY438" fmla="*/ 6462 h 10000"/>
                <a:gd name="connsiteX439" fmla="*/ 2486 w 10000"/>
                <a:gd name="connsiteY439" fmla="*/ 6556 h 10000"/>
                <a:gd name="connsiteX440" fmla="*/ 2608 w 10000"/>
                <a:gd name="connsiteY440" fmla="*/ 6563 h 10000"/>
                <a:gd name="connsiteX441" fmla="*/ 2740 w 10000"/>
                <a:gd name="connsiteY441" fmla="*/ 6570 h 10000"/>
                <a:gd name="connsiteX442" fmla="*/ 2862 w 10000"/>
                <a:gd name="connsiteY442" fmla="*/ 6570 h 10000"/>
                <a:gd name="connsiteX443" fmla="*/ 2984 w 10000"/>
                <a:gd name="connsiteY443" fmla="*/ 6563 h 10000"/>
                <a:gd name="connsiteX444" fmla="*/ 2984 w 10000"/>
                <a:gd name="connsiteY444" fmla="*/ 6590 h 10000"/>
                <a:gd name="connsiteX445" fmla="*/ 2961 w 10000"/>
                <a:gd name="connsiteY445" fmla="*/ 6624 h 10000"/>
                <a:gd name="connsiteX446" fmla="*/ 2961 w 10000"/>
                <a:gd name="connsiteY446" fmla="*/ 6651 h 10000"/>
                <a:gd name="connsiteX447" fmla="*/ 2961 w 10000"/>
                <a:gd name="connsiteY447" fmla="*/ 6678 h 10000"/>
                <a:gd name="connsiteX448" fmla="*/ 2949 w 10000"/>
                <a:gd name="connsiteY448" fmla="*/ 6712 h 10000"/>
                <a:gd name="connsiteX449" fmla="*/ 2949 w 10000"/>
                <a:gd name="connsiteY449" fmla="*/ 6739 h 10000"/>
                <a:gd name="connsiteX450" fmla="*/ 2939 w 10000"/>
                <a:gd name="connsiteY450" fmla="*/ 6766 h 10000"/>
                <a:gd name="connsiteX451" fmla="*/ 2939 w 10000"/>
                <a:gd name="connsiteY451" fmla="*/ 6793 h 10000"/>
                <a:gd name="connsiteX452" fmla="*/ 2906 w 10000"/>
                <a:gd name="connsiteY452" fmla="*/ 6989 h 10000"/>
                <a:gd name="connsiteX453" fmla="*/ 2906 w 10000"/>
                <a:gd name="connsiteY453" fmla="*/ 7184 h 10000"/>
                <a:gd name="connsiteX454" fmla="*/ 2916 w 10000"/>
                <a:gd name="connsiteY454" fmla="*/ 7380 h 10000"/>
                <a:gd name="connsiteX455" fmla="*/ 2949 w 10000"/>
                <a:gd name="connsiteY455" fmla="*/ 7576 h 10000"/>
                <a:gd name="connsiteX456" fmla="*/ 2995 w 10000"/>
                <a:gd name="connsiteY456" fmla="*/ 7765 h 10000"/>
                <a:gd name="connsiteX457" fmla="*/ 3061 w 10000"/>
                <a:gd name="connsiteY457" fmla="*/ 7968 h 10000"/>
                <a:gd name="connsiteX458" fmla="*/ 3128 w 10000"/>
                <a:gd name="connsiteY458" fmla="*/ 8157 h 10000"/>
                <a:gd name="connsiteX459" fmla="*/ 3204 w 10000"/>
                <a:gd name="connsiteY459" fmla="*/ 8339 h 10000"/>
                <a:gd name="connsiteX460" fmla="*/ 3502 w 10000"/>
                <a:gd name="connsiteY460" fmla="*/ 8852 h 10000"/>
                <a:gd name="connsiteX461" fmla="*/ 3073 w 10000"/>
                <a:gd name="connsiteY461" fmla="*/ 8832 h 10000"/>
                <a:gd name="connsiteX462" fmla="*/ 2619 w 10000"/>
                <a:gd name="connsiteY462" fmla="*/ 8832 h 10000"/>
                <a:gd name="connsiteX463" fmla="*/ 2399 w 10000"/>
                <a:gd name="connsiteY463" fmla="*/ 8832 h 10000"/>
                <a:gd name="connsiteX464" fmla="*/ 2178 w 10000"/>
                <a:gd name="connsiteY464" fmla="*/ 8845 h 10000"/>
                <a:gd name="connsiteX465" fmla="*/ 1956 w 10000"/>
                <a:gd name="connsiteY465" fmla="*/ 8859 h 10000"/>
                <a:gd name="connsiteX466" fmla="*/ 1723 w 10000"/>
                <a:gd name="connsiteY466" fmla="*/ 8879 h 10000"/>
                <a:gd name="connsiteX467" fmla="*/ 1514 w 10000"/>
                <a:gd name="connsiteY467" fmla="*/ 8906 h 10000"/>
                <a:gd name="connsiteX468" fmla="*/ 1293 w 10000"/>
                <a:gd name="connsiteY468" fmla="*/ 8933 h 10000"/>
                <a:gd name="connsiteX469" fmla="*/ 1083 w 10000"/>
                <a:gd name="connsiteY469" fmla="*/ 8967 h 10000"/>
                <a:gd name="connsiteX470" fmla="*/ 873 w 10000"/>
                <a:gd name="connsiteY470" fmla="*/ 9014 h 10000"/>
                <a:gd name="connsiteX471" fmla="*/ 685 w 10000"/>
                <a:gd name="connsiteY471" fmla="*/ 9068 h 10000"/>
                <a:gd name="connsiteX472" fmla="*/ 486 w 10000"/>
                <a:gd name="connsiteY472" fmla="*/ 9136 h 10000"/>
                <a:gd name="connsiteX473" fmla="*/ 299 w 10000"/>
                <a:gd name="connsiteY473" fmla="*/ 9196 h 10000"/>
                <a:gd name="connsiteX474" fmla="*/ 122 w 10000"/>
                <a:gd name="connsiteY474" fmla="*/ 9278 h 10000"/>
                <a:gd name="connsiteX475" fmla="*/ 87 w 10000"/>
                <a:gd name="connsiteY475" fmla="*/ 9305 h 10000"/>
                <a:gd name="connsiteX476" fmla="*/ 66 w 10000"/>
                <a:gd name="connsiteY476" fmla="*/ 9332 h 10000"/>
                <a:gd name="connsiteX477" fmla="*/ 44 w 10000"/>
                <a:gd name="connsiteY477" fmla="*/ 9359 h 10000"/>
                <a:gd name="connsiteX478" fmla="*/ 22 w 10000"/>
                <a:gd name="connsiteY478" fmla="*/ 9392 h 10000"/>
                <a:gd name="connsiteX479" fmla="*/ 11 w 10000"/>
                <a:gd name="connsiteY479" fmla="*/ 9419 h 10000"/>
                <a:gd name="connsiteX480" fmla="*/ 0 w 10000"/>
                <a:gd name="connsiteY480" fmla="*/ 9446 h 10000"/>
                <a:gd name="connsiteX481" fmla="*/ 0 w 10000"/>
                <a:gd name="connsiteY481" fmla="*/ 9473 h 10000"/>
                <a:gd name="connsiteX482" fmla="*/ 0 w 10000"/>
                <a:gd name="connsiteY482" fmla="*/ 9500 h 10000"/>
                <a:gd name="connsiteX483" fmla="*/ 178 w 10000"/>
                <a:gd name="connsiteY483" fmla="*/ 9534 h 10000"/>
                <a:gd name="connsiteX484" fmla="*/ 355 w 10000"/>
                <a:gd name="connsiteY484" fmla="*/ 9554 h 10000"/>
                <a:gd name="connsiteX485" fmla="*/ 530 w 10000"/>
                <a:gd name="connsiteY485" fmla="*/ 9581 h 10000"/>
                <a:gd name="connsiteX486" fmla="*/ 718 w 10000"/>
                <a:gd name="connsiteY486" fmla="*/ 9588 h 10000"/>
                <a:gd name="connsiteX487" fmla="*/ 1083 w 10000"/>
                <a:gd name="connsiteY487" fmla="*/ 9602 h 10000"/>
                <a:gd name="connsiteX488" fmla="*/ 1459 w 10000"/>
                <a:gd name="connsiteY488" fmla="*/ 9588 h 10000"/>
                <a:gd name="connsiteX489" fmla="*/ 1834 w 10000"/>
                <a:gd name="connsiteY489" fmla="*/ 9575 h 10000"/>
                <a:gd name="connsiteX490" fmla="*/ 2210 w 10000"/>
                <a:gd name="connsiteY490" fmla="*/ 9561 h 10000"/>
                <a:gd name="connsiteX491" fmla="*/ 2575 w 10000"/>
                <a:gd name="connsiteY491" fmla="*/ 9554 h 10000"/>
                <a:gd name="connsiteX492" fmla="*/ 2949 w 10000"/>
                <a:gd name="connsiteY492" fmla="*/ 9561 h 10000"/>
                <a:gd name="connsiteX493" fmla="*/ 2949 w 10000"/>
                <a:gd name="connsiteY493" fmla="*/ 9581 h 10000"/>
                <a:gd name="connsiteX494" fmla="*/ 2961 w 10000"/>
                <a:gd name="connsiteY494" fmla="*/ 9602 h 10000"/>
                <a:gd name="connsiteX495" fmla="*/ 2961 w 10000"/>
                <a:gd name="connsiteY495" fmla="*/ 9615 h 10000"/>
                <a:gd name="connsiteX496" fmla="*/ 2961 w 10000"/>
                <a:gd name="connsiteY496" fmla="*/ 9635 h 10000"/>
                <a:gd name="connsiteX497" fmla="*/ 2984 w 10000"/>
                <a:gd name="connsiteY497" fmla="*/ 9662 h 10000"/>
                <a:gd name="connsiteX498" fmla="*/ 2995 w 10000"/>
                <a:gd name="connsiteY498" fmla="*/ 9683 h 10000"/>
                <a:gd name="connsiteX499" fmla="*/ 2995 w 10000"/>
                <a:gd name="connsiteY499" fmla="*/ 9696 h 10000"/>
                <a:gd name="connsiteX500" fmla="*/ 3017 w 10000"/>
                <a:gd name="connsiteY500" fmla="*/ 9716 h 10000"/>
                <a:gd name="connsiteX501" fmla="*/ 3040 w 10000"/>
                <a:gd name="connsiteY501" fmla="*/ 9743 h 10000"/>
                <a:gd name="connsiteX502" fmla="*/ 3073 w 10000"/>
                <a:gd name="connsiteY502" fmla="*/ 9764 h 10000"/>
                <a:gd name="connsiteX503" fmla="*/ 3106 w 10000"/>
                <a:gd name="connsiteY503" fmla="*/ 9784 h 10000"/>
                <a:gd name="connsiteX504" fmla="*/ 3128 w 10000"/>
                <a:gd name="connsiteY504" fmla="*/ 9797 h 10000"/>
                <a:gd name="connsiteX505" fmla="*/ 3171 w 10000"/>
                <a:gd name="connsiteY505" fmla="*/ 9818 h 10000"/>
                <a:gd name="connsiteX506" fmla="*/ 3204 w 10000"/>
                <a:gd name="connsiteY506" fmla="*/ 9838 h 10000"/>
                <a:gd name="connsiteX507" fmla="*/ 3248 w 10000"/>
                <a:gd name="connsiteY507" fmla="*/ 9845 h 10000"/>
                <a:gd name="connsiteX508" fmla="*/ 3282 w 10000"/>
                <a:gd name="connsiteY508" fmla="*/ 9865 h 10000"/>
                <a:gd name="connsiteX509" fmla="*/ 3315 w 10000"/>
                <a:gd name="connsiteY509" fmla="*/ 9865 h 10000"/>
                <a:gd name="connsiteX510" fmla="*/ 3326 w 10000"/>
                <a:gd name="connsiteY510" fmla="*/ 9872 h 10000"/>
                <a:gd name="connsiteX511" fmla="*/ 3338 w 10000"/>
                <a:gd name="connsiteY511" fmla="*/ 9872 h 10000"/>
                <a:gd name="connsiteX512" fmla="*/ 3359 w 10000"/>
                <a:gd name="connsiteY512" fmla="*/ 9872 h 10000"/>
                <a:gd name="connsiteX513" fmla="*/ 3371 w 10000"/>
                <a:gd name="connsiteY513" fmla="*/ 9872 h 10000"/>
                <a:gd name="connsiteX514" fmla="*/ 3382 w 10000"/>
                <a:gd name="connsiteY514" fmla="*/ 9872 h 10000"/>
                <a:gd name="connsiteX515" fmla="*/ 3404 w 10000"/>
                <a:gd name="connsiteY515" fmla="*/ 9872 h 10000"/>
                <a:gd name="connsiteX516" fmla="*/ 3415 w 10000"/>
                <a:gd name="connsiteY516" fmla="*/ 9872 h 10000"/>
                <a:gd name="connsiteX517" fmla="*/ 3448 w 10000"/>
                <a:gd name="connsiteY517" fmla="*/ 9892 h 10000"/>
                <a:gd name="connsiteX518" fmla="*/ 3469 w 10000"/>
                <a:gd name="connsiteY518" fmla="*/ 9899 h 10000"/>
                <a:gd name="connsiteX519" fmla="*/ 3502 w 10000"/>
                <a:gd name="connsiteY519" fmla="*/ 9905 h 10000"/>
                <a:gd name="connsiteX520" fmla="*/ 3536 w 10000"/>
                <a:gd name="connsiteY520" fmla="*/ 9905 h 10000"/>
                <a:gd name="connsiteX521" fmla="*/ 3580 w 10000"/>
                <a:gd name="connsiteY521" fmla="*/ 9905 h 10000"/>
                <a:gd name="connsiteX522" fmla="*/ 3613 w 10000"/>
                <a:gd name="connsiteY522" fmla="*/ 9919 h 10000"/>
                <a:gd name="connsiteX523" fmla="*/ 3657 w 10000"/>
                <a:gd name="connsiteY523" fmla="*/ 9926 h 10000"/>
                <a:gd name="connsiteX524" fmla="*/ 3669 w 10000"/>
                <a:gd name="connsiteY524" fmla="*/ 9946 h 10000"/>
                <a:gd name="connsiteX525" fmla="*/ 3746 w 10000"/>
                <a:gd name="connsiteY525" fmla="*/ 9953 h 10000"/>
                <a:gd name="connsiteX526" fmla="*/ 3801 w 10000"/>
                <a:gd name="connsiteY526" fmla="*/ 9966 h 10000"/>
                <a:gd name="connsiteX527" fmla="*/ 3878 w 10000"/>
                <a:gd name="connsiteY527" fmla="*/ 9973 h 10000"/>
                <a:gd name="connsiteX528" fmla="*/ 3934 w 10000"/>
                <a:gd name="connsiteY528" fmla="*/ 9973 h 10000"/>
                <a:gd name="connsiteX529" fmla="*/ 4012 w 10000"/>
                <a:gd name="connsiteY529" fmla="*/ 9980 h 10000"/>
                <a:gd name="connsiteX530" fmla="*/ 4089 w 10000"/>
                <a:gd name="connsiteY530" fmla="*/ 9993 h 10000"/>
                <a:gd name="connsiteX531" fmla="*/ 4144 w 10000"/>
                <a:gd name="connsiteY531" fmla="*/ 9993 h 10000"/>
                <a:gd name="connsiteX532" fmla="*/ 4221 w 10000"/>
                <a:gd name="connsiteY53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486 w 10000"/>
                <a:gd name="connsiteY438" fmla="*/ 6556 h 10000"/>
                <a:gd name="connsiteX439" fmla="*/ 2608 w 10000"/>
                <a:gd name="connsiteY439" fmla="*/ 6563 h 10000"/>
                <a:gd name="connsiteX440" fmla="*/ 2740 w 10000"/>
                <a:gd name="connsiteY440" fmla="*/ 6570 h 10000"/>
                <a:gd name="connsiteX441" fmla="*/ 2862 w 10000"/>
                <a:gd name="connsiteY441" fmla="*/ 6570 h 10000"/>
                <a:gd name="connsiteX442" fmla="*/ 2984 w 10000"/>
                <a:gd name="connsiteY442" fmla="*/ 6563 h 10000"/>
                <a:gd name="connsiteX443" fmla="*/ 2984 w 10000"/>
                <a:gd name="connsiteY443" fmla="*/ 6590 h 10000"/>
                <a:gd name="connsiteX444" fmla="*/ 2961 w 10000"/>
                <a:gd name="connsiteY444" fmla="*/ 6624 h 10000"/>
                <a:gd name="connsiteX445" fmla="*/ 2961 w 10000"/>
                <a:gd name="connsiteY445" fmla="*/ 6651 h 10000"/>
                <a:gd name="connsiteX446" fmla="*/ 2961 w 10000"/>
                <a:gd name="connsiteY446" fmla="*/ 6678 h 10000"/>
                <a:gd name="connsiteX447" fmla="*/ 2949 w 10000"/>
                <a:gd name="connsiteY447" fmla="*/ 6712 h 10000"/>
                <a:gd name="connsiteX448" fmla="*/ 2949 w 10000"/>
                <a:gd name="connsiteY448" fmla="*/ 6739 h 10000"/>
                <a:gd name="connsiteX449" fmla="*/ 2939 w 10000"/>
                <a:gd name="connsiteY449" fmla="*/ 6766 h 10000"/>
                <a:gd name="connsiteX450" fmla="*/ 2939 w 10000"/>
                <a:gd name="connsiteY450" fmla="*/ 6793 h 10000"/>
                <a:gd name="connsiteX451" fmla="*/ 2906 w 10000"/>
                <a:gd name="connsiteY451" fmla="*/ 6989 h 10000"/>
                <a:gd name="connsiteX452" fmla="*/ 2906 w 10000"/>
                <a:gd name="connsiteY452" fmla="*/ 7184 h 10000"/>
                <a:gd name="connsiteX453" fmla="*/ 2916 w 10000"/>
                <a:gd name="connsiteY453" fmla="*/ 7380 h 10000"/>
                <a:gd name="connsiteX454" fmla="*/ 2949 w 10000"/>
                <a:gd name="connsiteY454" fmla="*/ 7576 h 10000"/>
                <a:gd name="connsiteX455" fmla="*/ 2995 w 10000"/>
                <a:gd name="connsiteY455" fmla="*/ 7765 h 10000"/>
                <a:gd name="connsiteX456" fmla="*/ 3061 w 10000"/>
                <a:gd name="connsiteY456" fmla="*/ 7968 h 10000"/>
                <a:gd name="connsiteX457" fmla="*/ 3128 w 10000"/>
                <a:gd name="connsiteY457" fmla="*/ 8157 h 10000"/>
                <a:gd name="connsiteX458" fmla="*/ 3204 w 10000"/>
                <a:gd name="connsiteY458" fmla="*/ 8339 h 10000"/>
                <a:gd name="connsiteX459" fmla="*/ 3502 w 10000"/>
                <a:gd name="connsiteY459" fmla="*/ 8852 h 10000"/>
                <a:gd name="connsiteX460" fmla="*/ 3073 w 10000"/>
                <a:gd name="connsiteY460" fmla="*/ 8832 h 10000"/>
                <a:gd name="connsiteX461" fmla="*/ 2619 w 10000"/>
                <a:gd name="connsiteY461" fmla="*/ 8832 h 10000"/>
                <a:gd name="connsiteX462" fmla="*/ 2399 w 10000"/>
                <a:gd name="connsiteY462" fmla="*/ 8832 h 10000"/>
                <a:gd name="connsiteX463" fmla="*/ 2178 w 10000"/>
                <a:gd name="connsiteY463" fmla="*/ 8845 h 10000"/>
                <a:gd name="connsiteX464" fmla="*/ 1956 w 10000"/>
                <a:gd name="connsiteY464" fmla="*/ 8859 h 10000"/>
                <a:gd name="connsiteX465" fmla="*/ 1723 w 10000"/>
                <a:gd name="connsiteY465" fmla="*/ 8879 h 10000"/>
                <a:gd name="connsiteX466" fmla="*/ 1514 w 10000"/>
                <a:gd name="connsiteY466" fmla="*/ 8906 h 10000"/>
                <a:gd name="connsiteX467" fmla="*/ 1293 w 10000"/>
                <a:gd name="connsiteY467" fmla="*/ 8933 h 10000"/>
                <a:gd name="connsiteX468" fmla="*/ 1083 w 10000"/>
                <a:gd name="connsiteY468" fmla="*/ 8967 h 10000"/>
                <a:gd name="connsiteX469" fmla="*/ 873 w 10000"/>
                <a:gd name="connsiteY469" fmla="*/ 9014 h 10000"/>
                <a:gd name="connsiteX470" fmla="*/ 685 w 10000"/>
                <a:gd name="connsiteY470" fmla="*/ 9068 h 10000"/>
                <a:gd name="connsiteX471" fmla="*/ 486 w 10000"/>
                <a:gd name="connsiteY471" fmla="*/ 9136 h 10000"/>
                <a:gd name="connsiteX472" fmla="*/ 299 w 10000"/>
                <a:gd name="connsiteY472" fmla="*/ 9196 h 10000"/>
                <a:gd name="connsiteX473" fmla="*/ 122 w 10000"/>
                <a:gd name="connsiteY473" fmla="*/ 9278 h 10000"/>
                <a:gd name="connsiteX474" fmla="*/ 87 w 10000"/>
                <a:gd name="connsiteY474" fmla="*/ 9305 h 10000"/>
                <a:gd name="connsiteX475" fmla="*/ 66 w 10000"/>
                <a:gd name="connsiteY475" fmla="*/ 9332 h 10000"/>
                <a:gd name="connsiteX476" fmla="*/ 44 w 10000"/>
                <a:gd name="connsiteY476" fmla="*/ 9359 h 10000"/>
                <a:gd name="connsiteX477" fmla="*/ 22 w 10000"/>
                <a:gd name="connsiteY477" fmla="*/ 9392 h 10000"/>
                <a:gd name="connsiteX478" fmla="*/ 11 w 10000"/>
                <a:gd name="connsiteY478" fmla="*/ 9419 h 10000"/>
                <a:gd name="connsiteX479" fmla="*/ 0 w 10000"/>
                <a:gd name="connsiteY479" fmla="*/ 9446 h 10000"/>
                <a:gd name="connsiteX480" fmla="*/ 0 w 10000"/>
                <a:gd name="connsiteY480" fmla="*/ 9473 h 10000"/>
                <a:gd name="connsiteX481" fmla="*/ 0 w 10000"/>
                <a:gd name="connsiteY481" fmla="*/ 9500 h 10000"/>
                <a:gd name="connsiteX482" fmla="*/ 178 w 10000"/>
                <a:gd name="connsiteY482" fmla="*/ 9534 h 10000"/>
                <a:gd name="connsiteX483" fmla="*/ 355 w 10000"/>
                <a:gd name="connsiteY483" fmla="*/ 9554 h 10000"/>
                <a:gd name="connsiteX484" fmla="*/ 530 w 10000"/>
                <a:gd name="connsiteY484" fmla="*/ 9581 h 10000"/>
                <a:gd name="connsiteX485" fmla="*/ 718 w 10000"/>
                <a:gd name="connsiteY485" fmla="*/ 9588 h 10000"/>
                <a:gd name="connsiteX486" fmla="*/ 1083 w 10000"/>
                <a:gd name="connsiteY486" fmla="*/ 9602 h 10000"/>
                <a:gd name="connsiteX487" fmla="*/ 1459 w 10000"/>
                <a:gd name="connsiteY487" fmla="*/ 9588 h 10000"/>
                <a:gd name="connsiteX488" fmla="*/ 1834 w 10000"/>
                <a:gd name="connsiteY488" fmla="*/ 9575 h 10000"/>
                <a:gd name="connsiteX489" fmla="*/ 2210 w 10000"/>
                <a:gd name="connsiteY489" fmla="*/ 9561 h 10000"/>
                <a:gd name="connsiteX490" fmla="*/ 2575 w 10000"/>
                <a:gd name="connsiteY490" fmla="*/ 9554 h 10000"/>
                <a:gd name="connsiteX491" fmla="*/ 2949 w 10000"/>
                <a:gd name="connsiteY491" fmla="*/ 9561 h 10000"/>
                <a:gd name="connsiteX492" fmla="*/ 2949 w 10000"/>
                <a:gd name="connsiteY492" fmla="*/ 9581 h 10000"/>
                <a:gd name="connsiteX493" fmla="*/ 2961 w 10000"/>
                <a:gd name="connsiteY493" fmla="*/ 9602 h 10000"/>
                <a:gd name="connsiteX494" fmla="*/ 2961 w 10000"/>
                <a:gd name="connsiteY494" fmla="*/ 9615 h 10000"/>
                <a:gd name="connsiteX495" fmla="*/ 2961 w 10000"/>
                <a:gd name="connsiteY495" fmla="*/ 9635 h 10000"/>
                <a:gd name="connsiteX496" fmla="*/ 2984 w 10000"/>
                <a:gd name="connsiteY496" fmla="*/ 9662 h 10000"/>
                <a:gd name="connsiteX497" fmla="*/ 2995 w 10000"/>
                <a:gd name="connsiteY497" fmla="*/ 9683 h 10000"/>
                <a:gd name="connsiteX498" fmla="*/ 2995 w 10000"/>
                <a:gd name="connsiteY498" fmla="*/ 9696 h 10000"/>
                <a:gd name="connsiteX499" fmla="*/ 3017 w 10000"/>
                <a:gd name="connsiteY499" fmla="*/ 9716 h 10000"/>
                <a:gd name="connsiteX500" fmla="*/ 3040 w 10000"/>
                <a:gd name="connsiteY500" fmla="*/ 9743 h 10000"/>
                <a:gd name="connsiteX501" fmla="*/ 3073 w 10000"/>
                <a:gd name="connsiteY501" fmla="*/ 9764 h 10000"/>
                <a:gd name="connsiteX502" fmla="*/ 3106 w 10000"/>
                <a:gd name="connsiteY502" fmla="*/ 9784 h 10000"/>
                <a:gd name="connsiteX503" fmla="*/ 3128 w 10000"/>
                <a:gd name="connsiteY503" fmla="*/ 9797 h 10000"/>
                <a:gd name="connsiteX504" fmla="*/ 3171 w 10000"/>
                <a:gd name="connsiteY504" fmla="*/ 9818 h 10000"/>
                <a:gd name="connsiteX505" fmla="*/ 3204 w 10000"/>
                <a:gd name="connsiteY505" fmla="*/ 9838 h 10000"/>
                <a:gd name="connsiteX506" fmla="*/ 3248 w 10000"/>
                <a:gd name="connsiteY506" fmla="*/ 9845 h 10000"/>
                <a:gd name="connsiteX507" fmla="*/ 3282 w 10000"/>
                <a:gd name="connsiteY507" fmla="*/ 9865 h 10000"/>
                <a:gd name="connsiteX508" fmla="*/ 3315 w 10000"/>
                <a:gd name="connsiteY508" fmla="*/ 9865 h 10000"/>
                <a:gd name="connsiteX509" fmla="*/ 3326 w 10000"/>
                <a:gd name="connsiteY509" fmla="*/ 9872 h 10000"/>
                <a:gd name="connsiteX510" fmla="*/ 3338 w 10000"/>
                <a:gd name="connsiteY510" fmla="*/ 9872 h 10000"/>
                <a:gd name="connsiteX511" fmla="*/ 3359 w 10000"/>
                <a:gd name="connsiteY511" fmla="*/ 9872 h 10000"/>
                <a:gd name="connsiteX512" fmla="*/ 3371 w 10000"/>
                <a:gd name="connsiteY512" fmla="*/ 9872 h 10000"/>
                <a:gd name="connsiteX513" fmla="*/ 3382 w 10000"/>
                <a:gd name="connsiteY513" fmla="*/ 9872 h 10000"/>
                <a:gd name="connsiteX514" fmla="*/ 3404 w 10000"/>
                <a:gd name="connsiteY514" fmla="*/ 9872 h 10000"/>
                <a:gd name="connsiteX515" fmla="*/ 3415 w 10000"/>
                <a:gd name="connsiteY515" fmla="*/ 9872 h 10000"/>
                <a:gd name="connsiteX516" fmla="*/ 3448 w 10000"/>
                <a:gd name="connsiteY516" fmla="*/ 9892 h 10000"/>
                <a:gd name="connsiteX517" fmla="*/ 3469 w 10000"/>
                <a:gd name="connsiteY517" fmla="*/ 9899 h 10000"/>
                <a:gd name="connsiteX518" fmla="*/ 3502 w 10000"/>
                <a:gd name="connsiteY518" fmla="*/ 9905 h 10000"/>
                <a:gd name="connsiteX519" fmla="*/ 3536 w 10000"/>
                <a:gd name="connsiteY519" fmla="*/ 9905 h 10000"/>
                <a:gd name="connsiteX520" fmla="*/ 3580 w 10000"/>
                <a:gd name="connsiteY520" fmla="*/ 9905 h 10000"/>
                <a:gd name="connsiteX521" fmla="*/ 3613 w 10000"/>
                <a:gd name="connsiteY521" fmla="*/ 9919 h 10000"/>
                <a:gd name="connsiteX522" fmla="*/ 3657 w 10000"/>
                <a:gd name="connsiteY522" fmla="*/ 9926 h 10000"/>
                <a:gd name="connsiteX523" fmla="*/ 3669 w 10000"/>
                <a:gd name="connsiteY523" fmla="*/ 9946 h 10000"/>
                <a:gd name="connsiteX524" fmla="*/ 3746 w 10000"/>
                <a:gd name="connsiteY524" fmla="*/ 9953 h 10000"/>
                <a:gd name="connsiteX525" fmla="*/ 3801 w 10000"/>
                <a:gd name="connsiteY525" fmla="*/ 9966 h 10000"/>
                <a:gd name="connsiteX526" fmla="*/ 3878 w 10000"/>
                <a:gd name="connsiteY526" fmla="*/ 9973 h 10000"/>
                <a:gd name="connsiteX527" fmla="*/ 3934 w 10000"/>
                <a:gd name="connsiteY527" fmla="*/ 9973 h 10000"/>
                <a:gd name="connsiteX528" fmla="*/ 4012 w 10000"/>
                <a:gd name="connsiteY528" fmla="*/ 9980 h 10000"/>
                <a:gd name="connsiteX529" fmla="*/ 4089 w 10000"/>
                <a:gd name="connsiteY529" fmla="*/ 9993 h 10000"/>
                <a:gd name="connsiteX530" fmla="*/ 4144 w 10000"/>
                <a:gd name="connsiteY530" fmla="*/ 9993 h 10000"/>
                <a:gd name="connsiteX531" fmla="*/ 4221 w 10000"/>
                <a:gd name="connsiteY53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486 w 10000"/>
                <a:gd name="connsiteY437" fmla="*/ 6556 h 10000"/>
                <a:gd name="connsiteX438" fmla="*/ 2608 w 10000"/>
                <a:gd name="connsiteY438" fmla="*/ 6563 h 10000"/>
                <a:gd name="connsiteX439" fmla="*/ 2740 w 10000"/>
                <a:gd name="connsiteY439" fmla="*/ 6570 h 10000"/>
                <a:gd name="connsiteX440" fmla="*/ 2862 w 10000"/>
                <a:gd name="connsiteY440" fmla="*/ 6570 h 10000"/>
                <a:gd name="connsiteX441" fmla="*/ 2984 w 10000"/>
                <a:gd name="connsiteY441" fmla="*/ 6563 h 10000"/>
                <a:gd name="connsiteX442" fmla="*/ 2984 w 10000"/>
                <a:gd name="connsiteY442" fmla="*/ 6590 h 10000"/>
                <a:gd name="connsiteX443" fmla="*/ 2961 w 10000"/>
                <a:gd name="connsiteY443" fmla="*/ 6624 h 10000"/>
                <a:gd name="connsiteX444" fmla="*/ 2961 w 10000"/>
                <a:gd name="connsiteY444" fmla="*/ 6651 h 10000"/>
                <a:gd name="connsiteX445" fmla="*/ 2961 w 10000"/>
                <a:gd name="connsiteY445" fmla="*/ 6678 h 10000"/>
                <a:gd name="connsiteX446" fmla="*/ 2949 w 10000"/>
                <a:gd name="connsiteY446" fmla="*/ 6712 h 10000"/>
                <a:gd name="connsiteX447" fmla="*/ 2949 w 10000"/>
                <a:gd name="connsiteY447" fmla="*/ 6739 h 10000"/>
                <a:gd name="connsiteX448" fmla="*/ 2939 w 10000"/>
                <a:gd name="connsiteY448" fmla="*/ 6766 h 10000"/>
                <a:gd name="connsiteX449" fmla="*/ 2939 w 10000"/>
                <a:gd name="connsiteY449" fmla="*/ 6793 h 10000"/>
                <a:gd name="connsiteX450" fmla="*/ 2906 w 10000"/>
                <a:gd name="connsiteY450" fmla="*/ 6989 h 10000"/>
                <a:gd name="connsiteX451" fmla="*/ 2906 w 10000"/>
                <a:gd name="connsiteY451" fmla="*/ 7184 h 10000"/>
                <a:gd name="connsiteX452" fmla="*/ 2916 w 10000"/>
                <a:gd name="connsiteY452" fmla="*/ 7380 h 10000"/>
                <a:gd name="connsiteX453" fmla="*/ 2949 w 10000"/>
                <a:gd name="connsiteY453" fmla="*/ 7576 h 10000"/>
                <a:gd name="connsiteX454" fmla="*/ 2995 w 10000"/>
                <a:gd name="connsiteY454" fmla="*/ 7765 h 10000"/>
                <a:gd name="connsiteX455" fmla="*/ 3061 w 10000"/>
                <a:gd name="connsiteY455" fmla="*/ 7968 h 10000"/>
                <a:gd name="connsiteX456" fmla="*/ 3128 w 10000"/>
                <a:gd name="connsiteY456" fmla="*/ 8157 h 10000"/>
                <a:gd name="connsiteX457" fmla="*/ 3204 w 10000"/>
                <a:gd name="connsiteY457" fmla="*/ 8339 h 10000"/>
                <a:gd name="connsiteX458" fmla="*/ 3502 w 10000"/>
                <a:gd name="connsiteY458" fmla="*/ 8852 h 10000"/>
                <a:gd name="connsiteX459" fmla="*/ 3073 w 10000"/>
                <a:gd name="connsiteY459" fmla="*/ 8832 h 10000"/>
                <a:gd name="connsiteX460" fmla="*/ 2619 w 10000"/>
                <a:gd name="connsiteY460" fmla="*/ 8832 h 10000"/>
                <a:gd name="connsiteX461" fmla="*/ 2399 w 10000"/>
                <a:gd name="connsiteY461" fmla="*/ 8832 h 10000"/>
                <a:gd name="connsiteX462" fmla="*/ 2178 w 10000"/>
                <a:gd name="connsiteY462" fmla="*/ 8845 h 10000"/>
                <a:gd name="connsiteX463" fmla="*/ 1956 w 10000"/>
                <a:gd name="connsiteY463" fmla="*/ 8859 h 10000"/>
                <a:gd name="connsiteX464" fmla="*/ 1723 w 10000"/>
                <a:gd name="connsiteY464" fmla="*/ 8879 h 10000"/>
                <a:gd name="connsiteX465" fmla="*/ 1514 w 10000"/>
                <a:gd name="connsiteY465" fmla="*/ 8906 h 10000"/>
                <a:gd name="connsiteX466" fmla="*/ 1293 w 10000"/>
                <a:gd name="connsiteY466" fmla="*/ 8933 h 10000"/>
                <a:gd name="connsiteX467" fmla="*/ 1083 w 10000"/>
                <a:gd name="connsiteY467" fmla="*/ 8967 h 10000"/>
                <a:gd name="connsiteX468" fmla="*/ 873 w 10000"/>
                <a:gd name="connsiteY468" fmla="*/ 9014 h 10000"/>
                <a:gd name="connsiteX469" fmla="*/ 685 w 10000"/>
                <a:gd name="connsiteY469" fmla="*/ 9068 h 10000"/>
                <a:gd name="connsiteX470" fmla="*/ 486 w 10000"/>
                <a:gd name="connsiteY470" fmla="*/ 9136 h 10000"/>
                <a:gd name="connsiteX471" fmla="*/ 299 w 10000"/>
                <a:gd name="connsiteY471" fmla="*/ 9196 h 10000"/>
                <a:gd name="connsiteX472" fmla="*/ 122 w 10000"/>
                <a:gd name="connsiteY472" fmla="*/ 9278 h 10000"/>
                <a:gd name="connsiteX473" fmla="*/ 87 w 10000"/>
                <a:gd name="connsiteY473" fmla="*/ 9305 h 10000"/>
                <a:gd name="connsiteX474" fmla="*/ 66 w 10000"/>
                <a:gd name="connsiteY474" fmla="*/ 9332 h 10000"/>
                <a:gd name="connsiteX475" fmla="*/ 44 w 10000"/>
                <a:gd name="connsiteY475" fmla="*/ 9359 h 10000"/>
                <a:gd name="connsiteX476" fmla="*/ 22 w 10000"/>
                <a:gd name="connsiteY476" fmla="*/ 9392 h 10000"/>
                <a:gd name="connsiteX477" fmla="*/ 11 w 10000"/>
                <a:gd name="connsiteY477" fmla="*/ 9419 h 10000"/>
                <a:gd name="connsiteX478" fmla="*/ 0 w 10000"/>
                <a:gd name="connsiteY478" fmla="*/ 9446 h 10000"/>
                <a:gd name="connsiteX479" fmla="*/ 0 w 10000"/>
                <a:gd name="connsiteY479" fmla="*/ 9473 h 10000"/>
                <a:gd name="connsiteX480" fmla="*/ 0 w 10000"/>
                <a:gd name="connsiteY480" fmla="*/ 9500 h 10000"/>
                <a:gd name="connsiteX481" fmla="*/ 178 w 10000"/>
                <a:gd name="connsiteY481" fmla="*/ 9534 h 10000"/>
                <a:gd name="connsiteX482" fmla="*/ 355 w 10000"/>
                <a:gd name="connsiteY482" fmla="*/ 9554 h 10000"/>
                <a:gd name="connsiteX483" fmla="*/ 530 w 10000"/>
                <a:gd name="connsiteY483" fmla="*/ 9581 h 10000"/>
                <a:gd name="connsiteX484" fmla="*/ 718 w 10000"/>
                <a:gd name="connsiteY484" fmla="*/ 9588 h 10000"/>
                <a:gd name="connsiteX485" fmla="*/ 1083 w 10000"/>
                <a:gd name="connsiteY485" fmla="*/ 9602 h 10000"/>
                <a:gd name="connsiteX486" fmla="*/ 1459 w 10000"/>
                <a:gd name="connsiteY486" fmla="*/ 9588 h 10000"/>
                <a:gd name="connsiteX487" fmla="*/ 1834 w 10000"/>
                <a:gd name="connsiteY487" fmla="*/ 9575 h 10000"/>
                <a:gd name="connsiteX488" fmla="*/ 2210 w 10000"/>
                <a:gd name="connsiteY488" fmla="*/ 9561 h 10000"/>
                <a:gd name="connsiteX489" fmla="*/ 2575 w 10000"/>
                <a:gd name="connsiteY489" fmla="*/ 9554 h 10000"/>
                <a:gd name="connsiteX490" fmla="*/ 2949 w 10000"/>
                <a:gd name="connsiteY490" fmla="*/ 9561 h 10000"/>
                <a:gd name="connsiteX491" fmla="*/ 2949 w 10000"/>
                <a:gd name="connsiteY491" fmla="*/ 9581 h 10000"/>
                <a:gd name="connsiteX492" fmla="*/ 2961 w 10000"/>
                <a:gd name="connsiteY492" fmla="*/ 9602 h 10000"/>
                <a:gd name="connsiteX493" fmla="*/ 2961 w 10000"/>
                <a:gd name="connsiteY493" fmla="*/ 9615 h 10000"/>
                <a:gd name="connsiteX494" fmla="*/ 2961 w 10000"/>
                <a:gd name="connsiteY494" fmla="*/ 9635 h 10000"/>
                <a:gd name="connsiteX495" fmla="*/ 2984 w 10000"/>
                <a:gd name="connsiteY495" fmla="*/ 9662 h 10000"/>
                <a:gd name="connsiteX496" fmla="*/ 2995 w 10000"/>
                <a:gd name="connsiteY496" fmla="*/ 9683 h 10000"/>
                <a:gd name="connsiteX497" fmla="*/ 2995 w 10000"/>
                <a:gd name="connsiteY497" fmla="*/ 9696 h 10000"/>
                <a:gd name="connsiteX498" fmla="*/ 3017 w 10000"/>
                <a:gd name="connsiteY498" fmla="*/ 9716 h 10000"/>
                <a:gd name="connsiteX499" fmla="*/ 3040 w 10000"/>
                <a:gd name="connsiteY499" fmla="*/ 9743 h 10000"/>
                <a:gd name="connsiteX500" fmla="*/ 3073 w 10000"/>
                <a:gd name="connsiteY500" fmla="*/ 9764 h 10000"/>
                <a:gd name="connsiteX501" fmla="*/ 3106 w 10000"/>
                <a:gd name="connsiteY501" fmla="*/ 9784 h 10000"/>
                <a:gd name="connsiteX502" fmla="*/ 3128 w 10000"/>
                <a:gd name="connsiteY502" fmla="*/ 9797 h 10000"/>
                <a:gd name="connsiteX503" fmla="*/ 3171 w 10000"/>
                <a:gd name="connsiteY503" fmla="*/ 9818 h 10000"/>
                <a:gd name="connsiteX504" fmla="*/ 3204 w 10000"/>
                <a:gd name="connsiteY504" fmla="*/ 9838 h 10000"/>
                <a:gd name="connsiteX505" fmla="*/ 3248 w 10000"/>
                <a:gd name="connsiteY505" fmla="*/ 9845 h 10000"/>
                <a:gd name="connsiteX506" fmla="*/ 3282 w 10000"/>
                <a:gd name="connsiteY506" fmla="*/ 9865 h 10000"/>
                <a:gd name="connsiteX507" fmla="*/ 3315 w 10000"/>
                <a:gd name="connsiteY507" fmla="*/ 9865 h 10000"/>
                <a:gd name="connsiteX508" fmla="*/ 3326 w 10000"/>
                <a:gd name="connsiteY508" fmla="*/ 9872 h 10000"/>
                <a:gd name="connsiteX509" fmla="*/ 3338 w 10000"/>
                <a:gd name="connsiteY509" fmla="*/ 9872 h 10000"/>
                <a:gd name="connsiteX510" fmla="*/ 3359 w 10000"/>
                <a:gd name="connsiteY510" fmla="*/ 9872 h 10000"/>
                <a:gd name="connsiteX511" fmla="*/ 3371 w 10000"/>
                <a:gd name="connsiteY511" fmla="*/ 9872 h 10000"/>
                <a:gd name="connsiteX512" fmla="*/ 3382 w 10000"/>
                <a:gd name="connsiteY512" fmla="*/ 9872 h 10000"/>
                <a:gd name="connsiteX513" fmla="*/ 3404 w 10000"/>
                <a:gd name="connsiteY513" fmla="*/ 9872 h 10000"/>
                <a:gd name="connsiteX514" fmla="*/ 3415 w 10000"/>
                <a:gd name="connsiteY514" fmla="*/ 9872 h 10000"/>
                <a:gd name="connsiteX515" fmla="*/ 3448 w 10000"/>
                <a:gd name="connsiteY515" fmla="*/ 9892 h 10000"/>
                <a:gd name="connsiteX516" fmla="*/ 3469 w 10000"/>
                <a:gd name="connsiteY516" fmla="*/ 9899 h 10000"/>
                <a:gd name="connsiteX517" fmla="*/ 3502 w 10000"/>
                <a:gd name="connsiteY517" fmla="*/ 9905 h 10000"/>
                <a:gd name="connsiteX518" fmla="*/ 3536 w 10000"/>
                <a:gd name="connsiteY518" fmla="*/ 9905 h 10000"/>
                <a:gd name="connsiteX519" fmla="*/ 3580 w 10000"/>
                <a:gd name="connsiteY519" fmla="*/ 9905 h 10000"/>
                <a:gd name="connsiteX520" fmla="*/ 3613 w 10000"/>
                <a:gd name="connsiteY520" fmla="*/ 9919 h 10000"/>
                <a:gd name="connsiteX521" fmla="*/ 3657 w 10000"/>
                <a:gd name="connsiteY521" fmla="*/ 9926 h 10000"/>
                <a:gd name="connsiteX522" fmla="*/ 3669 w 10000"/>
                <a:gd name="connsiteY522" fmla="*/ 9946 h 10000"/>
                <a:gd name="connsiteX523" fmla="*/ 3746 w 10000"/>
                <a:gd name="connsiteY523" fmla="*/ 9953 h 10000"/>
                <a:gd name="connsiteX524" fmla="*/ 3801 w 10000"/>
                <a:gd name="connsiteY524" fmla="*/ 9966 h 10000"/>
                <a:gd name="connsiteX525" fmla="*/ 3878 w 10000"/>
                <a:gd name="connsiteY525" fmla="*/ 9973 h 10000"/>
                <a:gd name="connsiteX526" fmla="*/ 3934 w 10000"/>
                <a:gd name="connsiteY526" fmla="*/ 9973 h 10000"/>
                <a:gd name="connsiteX527" fmla="*/ 4012 w 10000"/>
                <a:gd name="connsiteY527" fmla="*/ 9980 h 10000"/>
                <a:gd name="connsiteX528" fmla="*/ 4089 w 10000"/>
                <a:gd name="connsiteY528" fmla="*/ 9993 h 10000"/>
                <a:gd name="connsiteX529" fmla="*/ 4144 w 10000"/>
                <a:gd name="connsiteY529" fmla="*/ 9993 h 10000"/>
                <a:gd name="connsiteX530" fmla="*/ 4221 w 10000"/>
                <a:gd name="connsiteY53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486 w 10000"/>
                <a:gd name="connsiteY436" fmla="*/ 6556 h 10000"/>
                <a:gd name="connsiteX437" fmla="*/ 2608 w 10000"/>
                <a:gd name="connsiteY437" fmla="*/ 6563 h 10000"/>
                <a:gd name="connsiteX438" fmla="*/ 2740 w 10000"/>
                <a:gd name="connsiteY438" fmla="*/ 6570 h 10000"/>
                <a:gd name="connsiteX439" fmla="*/ 2862 w 10000"/>
                <a:gd name="connsiteY439" fmla="*/ 6570 h 10000"/>
                <a:gd name="connsiteX440" fmla="*/ 2984 w 10000"/>
                <a:gd name="connsiteY440" fmla="*/ 6563 h 10000"/>
                <a:gd name="connsiteX441" fmla="*/ 2984 w 10000"/>
                <a:gd name="connsiteY441" fmla="*/ 6590 h 10000"/>
                <a:gd name="connsiteX442" fmla="*/ 2961 w 10000"/>
                <a:gd name="connsiteY442" fmla="*/ 6624 h 10000"/>
                <a:gd name="connsiteX443" fmla="*/ 2961 w 10000"/>
                <a:gd name="connsiteY443" fmla="*/ 6651 h 10000"/>
                <a:gd name="connsiteX444" fmla="*/ 2961 w 10000"/>
                <a:gd name="connsiteY444" fmla="*/ 6678 h 10000"/>
                <a:gd name="connsiteX445" fmla="*/ 2949 w 10000"/>
                <a:gd name="connsiteY445" fmla="*/ 6712 h 10000"/>
                <a:gd name="connsiteX446" fmla="*/ 2949 w 10000"/>
                <a:gd name="connsiteY446" fmla="*/ 6739 h 10000"/>
                <a:gd name="connsiteX447" fmla="*/ 2939 w 10000"/>
                <a:gd name="connsiteY447" fmla="*/ 6766 h 10000"/>
                <a:gd name="connsiteX448" fmla="*/ 2939 w 10000"/>
                <a:gd name="connsiteY448" fmla="*/ 6793 h 10000"/>
                <a:gd name="connsiteX449" fmla="*/ 2906 w 10000"/>
                <a:gd name="connsiteY449" fmla="*/ 6989 h 10000"/>
                <a:gd name="connsiteX450" fmla="*/ 2906 w 10000"/>
                <a:gd name="connsiteY450" fmla="*/ 7184 h 10000"/>
                <a:gd name="connsiteX451" fmla="*/ 2916 w 10000"/>
                <a:gd name="connsiteY451" fmla="*/ 7380 h 10000"/>
                <a:gd name="connsiteX452" fmla="*/ 2949 w 10000"/>
                <a:gd name="connsiteY452" fmla="*/ 7576 h 10000"/>
                <a:gd name="connsiteX453" fmla="*/ 2995 w 10000"/>
                <a:gd name="connsiteY453" fmla="*/ 7765 h 10000"/>
                <a:gd name="connsiteX454" fmla="*/ 3061 w 10000"/>
                <a:gd name="connsiteY454" fmla="*/ 7968 h 10000"/>
                <a:gd name="connsiteX455" fmla="*/ 3128 w 10000"/>
                <a:gd name="connsiteY455" fmla="*/ 8157 h 10000"/>
                <a:gd name="connsiteX456" fmla="*/ 3204 w 10000"/>
                <a:gd name="connsiteY456" fmla="*/ 8339 h 10000"/>
                <a:gd name="connsiteX457" fmla="*/ 3502 w 10000"/>
                <a:gd name="connsiteY457" fmla="*/ 8852 h 10000"/>
                <a:gd name="connsiteX458" fmla="*/ 3073 w 10000"/>
                <a:gd name="connsiteY458" fmla="*/ 8832 h 10000"/>
                <a:gd name="connsiteX459" fmla="*/ 2619 w 10000"/>
                <a:gd name="connsiteY459" fmla="*/ 8832 h 10000"/>
                <a:gd name="connsiteX460" fmla="*/ 2399 w 10000"/>
                <a:gd name="connsiteY460" fmla="*/ 8832 h 10000"/>
                <a:gd name="connsiteX461" fmla="*/ 2178 w 10000"/>
                <a:gd name="connsiteY461" fmla="*/ 8845 h 10000"/>
                <a:gd name="connsiteX462" fmla="*/ 1956 w 10000"/>
                <a:gd name="connsiteY462" fmla="*/ 8859 h 10000"/>
                <a:gd name="connsiteX463" fmla="*/ 1723 w 10000"/>
                <a:gd name="connsiteY463" fmla="*/ 8879 h 10000"/>
                <a:gd name="connsiteX464" fmla="*/ 1514 w 10000"/>
                <a:gd name="connsiteY464" fmla="*/ 8906 h 10000"/>
                <a:gd name="connsiteX465" fmla="*/ 1293 w 10000"/>
                <a:gd name="connsiteY465" fmla="*/ 8933 h 10000"/>
                <a:gd name="connsiteX466" fmla="*/ 1083 w 10000"/>
                <a:gd name="connsiteY466" fmla="*/ 8967 h 10000"/>
                <a:gd name="connsiteX467" fmla="*/ 873 w 10000"/>
                <a:gd name="connsiteY467" fmla="*/ 9014 h 10000"/>
                <a:gd name="connsiteX468" fmla="*/ 685 w 10000"/>
                <a:gd name="connsiteY468" fmla="*/ 9068 h 10000"/>
                <a:gd name="connsiteX469" fmla="*/ 486 w 10000"/>
                <a:gd name="connsiteY469" fmla="*/ 9136 h 10000"/>
                <a:gd name="connsiteX470" fmla="*/ 299 w 10000"/>
                <a:gd name="connsiteY470" fmla="*/ 9196 h 10000"/>
                <a:gd name="connsiteX471" fmla="*/ 122 w 10000"/>
                <a:gd name="connsiteY471" fmla="*/ 9278 h 10000"/>
                <a:gd name="connsiteX472" fmla="*/ 87 w 10000"/>
                <a:gd name="connsiteY472" fmla="*/ 9305 h 10000"/>
                <a:gd name="connsiteX473" fmla="*/ 66 w 10000"/>
                <a:gd name="connsiteY473" fmla="*/ 9332 h 10000"/>
                <a:gd name="connsiteX474" fmla="*/ 44 w 10000"/>
                <a:gd name="connsiteY474" fmla="*/ 9359 h 10000"/>
                <a:gd name="connsiteX475" fmla="*/ 22 w 10000"/>
                <a:gd name="connsiteY475" fmla="*/ 9392 h 10000"/>
                <a:gd name="connsiteX476" fmla="*/ 11 w 10000"/>
                <a:gd name="connsiteY476" fmla="*/ 9419 h 10000"/>
                <a:gd name="connsiteX477" fmla="*/ 0 w 10000"/>
                <a:gd name="connsiteY477" fmla="*/ 9446 h 10000"/>
                <a:gd name="connsiteX478" fmla="*/ 0 w 10000"/>
                <a:gd name="connsiteY478" fmla="*/ 9473 h 10000"/>
                <a:gd name="connsiteX479" fmla="*/ 0 w 10000"/>
                <a:gd name="connsiteY479" fmla="*/ 9500 h 10000"/>
                <a:gd name="connsiteX480" fmla="*/ 178 w 10000"/>
                <a:gd name="connsiteY480" fmla="*/ 9534 h 10000"/>
                <a:gd name="connsiteX481" fmla="*/ 355 w 10000"/>
                <a:gd name="connsiteY481" fmla="*/ 9554 h 10000"/>
                <a:gd name="connsiteX482" fmla="*/ 530 w 10000"/>
                <a:gd name="connsiteY482" fmla="*/ 9581 h 10000"/>
                <a:gd name="connsiteX483" fmla="*/ 718 w 10000"/>
                <a:gd name="connsiteY483" fmla="*/ 9588 h 10000"/>
                <a:gd name="connsiteX484" fmla="*/ 1083 w 10000"/>
                <a:gd name="connsiteY484" fmla="*/ 9602 h 10000"/>
                <a:gd name="connsiteX485" fmla="*/ 1459 w 10000"/>
                <a:gd name="connsiteY485" fmla="*/ 9588 h 10000"/>
                <a:gd name="connsiteX486" fmla="*/ 1834 w 10000"/>
                <a:gd name="connsiteY486" fmla="*/ 9575 h 10000"/>
                <a:gd name="connsiteX487" fmla="*/ 2210 w 10000"/>
                <a:gd name="connsiteY487" fmla="*/ 9561 h 10000"/>
                <a:gd name="connsiteX488" fmla="*/ 2575 w 10000"/>
                <a:gd name="connsiteY488" fmla="*/ 9554 h 10000"/>
                <a:gd name="connsiteX489" fmla="*/ 2949 w 10000"/>
                <a:gd name="connsiteY489" fmla="*/ 9561 h 10000"/>
                <a:gd name="connsiteX490" fmla="*/ 2949 w 10000"/>
                <a:gd name="connsiteY490" fmla="*/ 9581 h 10000"/>
                <a:gd name="connsiteX491" fmla="*/ 2961 w 10000"/>
                <a:gd name="connsiteY491" fmla="*/ 9602 h 10000"/>
                <a:gd name="connsiteX492" fmla="*/ 2961 w 10000"/>
                <a:gd name="connsiteY492" fmla="*/ 9615 h 10000"/>
                <a:gd name="connsiteX493" fmla="*/ 2961 w 10000"/>
                <a:gd name="connsiteY493" fmla="*/ 9635 h 10000"/>
                <a:gd name="connsiteX494" fmla="*/ 2984 w 10000"/>
                <a:gd name="connsiteY494" fmla="*/ 9662 h 10000"/>
                <a:gd name="connsiteX495" fmla="*/ 2995 w 10000"/>
                <a:gd name="connsiteY495" fmla="*/ 9683 h 10000"/>
                <a:gd name="connsiteX496" fmla="*/ 2995 w 10000"/>
                <a:gd name="connsiteY496" fmla="*/ 9696 h 10000"/>
                <a:gd name="connsiteX497" fmla="*/ 3017 w 10000"/>
                <a:gd name="connsiteY497" fmla="*/ 9716 h 10000"/>
                <a:gd name="connsiteX498" fmla="*/ 3040 w 10000"/>
                <a:gd name="connsiteY498" fmla="*/ 9743 h 10000"/>
                <a:gd name="connsiteX499" fmla="*/ 3073 w 10000"/>
                <a:gd name="connsiteY499" fmla="*/ 9764 h 10000"/>
                <a:gd name="connsiteX500" fmla="*/ 3106 w 10000"/>
                <a:gd name="connsiteY500" fmla="*/ 9784 h 10000"/>
                <a:gd name="connsiteX501" fmla="*/ 3128 w 10000"/>
                <a:gd name="connsiteY501" fmla="*/ 9797 h 10000"/>
                <a:gd name="connsiteX502" fmla="*/ 3171 w 10000"/>
                <a:gd name="connsiteY502" fmla="*/ 9818 h 10000"/>
                <a:gd name="connsiteX503" fmla="*/ 3204 w 10000"/>
                <a:gd name="connsiteY503" fmla="*/ 9838 h 10000"/>
                <a:gd name="connsiteX504" fmla="*/ 3248 w 10000"/>
                <a:gd name="connsiteY504" fmla="*/ 9845 h 10000"/>
                <a:gd name="connsiteX505" fmla="*/ 3282 w 10000"/>
                <a:gd name="connsiteY505" fmla="*/ 9865 h 10000"/>
                <a:gd name="connsiteX506" fmla="*/ 3315 w 10000"/>
                <a:gd name="connsiteY506" fmla="*/ 9865 h 10000"/>
                <a:gd name="connsiteX507" fmla="*/ 3326 w 10000"/>
                <a:gd name="connsiteY507" fmla="*/ 9872 h 10000"/>
                <a:gd name="connsiteX508" fmla="*/ 3338 w 10000"/>
                <a:gd name="connsiteY508" fmla="*/ 9872 h 10000"/>
                <a:gd name="connsiteX509" fmla="*/ 3359 w 10000"/>
                <a:gd name="connsiteY509" fmla="*/ 9872 h 10000"/>
                <a:gd name="connsiteX510" fmla="*/ 3371 w 10000"/>
                <a:gd name="connsiteY510" fmla="*/ 9872 h 10000"/>
                <a:gd name="connsiteX511" fmla="*/ 3382 w 10000"/>
                <a:gd name="connsiteY511" fmla="*/ 9872 h 10000"/>
                <a:gd name="connsiteX512" fmla="*/ 3404 w 10000"/>
                <a:gd name="connsiteY512" fmla="*/ 9872 h 10000"/>
                <a:gd name="connsiteX513" fmla="*/ 3415 w 10000"/>
                <a:gd name="connsiteY513" fmla="*/ 9872 h 10000"/>
                <a:gd name="connsiteX514" fmla="*/ 3448 w 10000"/>
                <a:gd name="connsiteY514" fmla="*/ 9892 h 10000"/>
                <a:gd name="connsiteX515" fmla="*/ 3469 w 10000"/>
                <a:gd name="connsiteY515" fmla="*/ 9899 h 10000"/>
                <a:gd name="connsiteX516" fmla="*/ 3502 w 10000"/>
                <a:gd name="connsiteY516" fmla="*/ 9905 h 10000"/>
                <a:gd name="connsiteX517" fmla="*/ 3536 w 10000"/>
                <a:gd name="connsiteY517" fmla="*/ 9905 h 10000"/>
                <a:gd name="connsiteX518" fmla="*/ 3580 w 10000"/>
                <a:gd name="connsiteY518" fmla="*/ 9905 h 10000"/>
                <a:gd name="connsiteX519" fmla="*/ 3613 w 10000"/>
                <a:gd name="connsiteY519" fmla="*/ 9919 h 10000"/>
                <a:gd name="connsiteX520" fmla="*/ 3657 w 10000"/>
                <a:gd name="connsiteY520" fmla="*/ 9926 h 10000"/>
                <a:gd name="connsiteX521" fmla="*/ 3669 w 10000"/>
                <a:gd name="connsiteY521" fmla="*/ 9946 h 10000"/>
                <a:gd name="connsiteX522" fmla="*/ 3746 w 10000"/>
                <a:gd name="connsiteY522" fmla="*/ 9953 h 10000"/>
                <a:gd name="connsiteX523" fmla="*/ 3801 w 10000"/>
                <a:gd name="connsiteY523" fmla="*/ 9966 h 10000"/>
                <a:gd name="connsiteX524" fmla="*/ 3878 w 10000"/>
                <a:gd name="connsiteY524" fmla="*/ 9973 h 10000"/>
                <a:gd name="connsiteX525" fmla="*/ 3934 w 10000"/>
                <a:gd name="connsiteY525" fmla="*/ 9973 h 10000"/>
                <a:gd name="connsiteX526" fmla="*/ 4012 w 10000"/>
                <a:gd name="connsiteY526" fmla="*/ 9980 h 10000"/>
                <a:gd name="connsiteX527" fmla="*/ 4089 w 10000"/>
                <a:gd name="connsiteY527" fmla="*/ 9993 h 10000"/>
                <a:gd name="connsiteX528" fmla="*/ 4144 w 10000"/>
                <a:gd name="connsiteY528" fmla="*/ 9993 h 10000"/>
                <a:gd name="connsiteX529" fmla="*/ 4221 w 10000"/>
                <a:gd name="connsiteY52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486 w 10000"/>
                <a:gd name="connsiteY435" fmla="*/ 6556 h 10000"/>
                <a:gd name="connsiteX436" fmla="*/ 2608 w 10000"/>
                <a:gd name="connsiteY436" fmla="*/ 6563 h 10000"/>
                <a:gd name="connsiteX437" fmla="*/ 2740 w 10000"/>
                <a:gd name="connsiteY437" fmla="*/ 6570 h 10000"/>
                <a:gd name="connsiteX438" fmla="*/ 2862 w 10000"/>
                <a:gd name="connsiteY438" fmla="*/ 6570 h 10000"/>
                <a:gd name="connsiteX439" fmla="*/ 2984 w 10000"/>
                <a:gd name="connsiteY439" fmla="*/ 6563 h 10000"/>
                <a:gd name="connsiteX440" fmla="*/ 2984 w 10000"/>
                <a:gd name="connsiteY440" fmla="*/ 6590 h 10000"/>
                <a:gd name="connsiteX441" fmla="*/ 2961 w 10000"/>
                <a:gd name="connsiteY441" fmla="*/ 6624 h 10000"/>
                <a:gd name="connsiteX442" fmla="*/ 2961 w 10000"/>
                <a:gd name="connsiteY442" fmla="*/ 6651 h 10000"/>
                <a:gd name="connsiteX443" fmla="*/ 2961 w 10000"/>
                <a:gd name="connsiteY443" fmla="*/ 6678 h 10000"/>
                <a:gd name="connsiteX444" fmla="*/ 2949 w 10000"/>
                <a:gd name="connsiteY444" fmla="*/ 6712 h 10000"/>
                <a:gd name="connsiteX445" fmla="*/ 2949 w 10000"/>
                <a:gd name="connsiteY445" fmla="*/ 6739 h 10000"/>
                <a:gd name="connsiteX446" fmla="*/ 2939 w 10000"/>
                <a:gd name="connsiteY446" fmla="*/ 6766 h 10000"/>
                <a:gd name="connsiteX447" fmla="*/ 2939 w 10000"/>
                <a:gd name="connsiteY447" fmla="*/ 6793 h 10000"/>
                <a:gd name="connsiteX448" fmla="*/ 2906 w 10000"/>
                <a:gd name="connsiteY448" fmla="*/ 6989 h 10000"/>
                <a:gd name="connsiteX449" fmla="*/ 2906 w 10000"/>
                <a:gd name="connsiteY449" fmla="*/ 7184 h 10000"/>
                <a:gd name="connsiteX450" fmla="*/ 2916 w 10000"/>
                <a:gd name="connsiteY450" fmla="*/ 7380 h 10000"/>
                <a:gd name="connsiteX451" fmla="*/ 2949 w 10000"/>
                <a:gd name="connsiteY451" fmla="*/ 7576 h 10000"/>
                <a:gd name="connsiteX452" fmla="*/ 2995 w 10000"/>
                <a:gd name="connsiteY452" fmla="*/ 7765 h 10000"/>
                <a:gd name="connsiteX453" fmla="*/ 3061 w 10000"/>
                <a:gd name="connsiteY453" fmla="*/ 7968 h 10000"/>
                <a:gd name="connsiteX454" fmla="*/ 3128 w 10000"/>
                <a:gd name="connsiteY454" fmla="*/ 8157 h 10000"/>
                <a:gd name="connsiteX455" fmla="*/ 3204 w 10000"/>
                <a:gd name="connsiteY455" fmla="*/ 8339 h 10000"/>
                <a:gd name="connsiteX456" fmla="*/ 3502 w 10000"/>
                <a:gd name="connsiteY456" fmla="*/ 8852 h 10000"/>
                <a:gd name="connsiteX457" fmla="*/ 3073 w 10000"/>
                <a:gd name="connsiteY457" fmla="*/ 8832 h 10000"/>
                <a:gd name="connsiteX458" fmla="*/ 2619 w 10000"/>
                <a:gd name="connsiteY458" fmla="*/ 8832 h 10000"/>
                <a:gd name="connsiteX459" fmla="*/ 2399 w 10000"/>
                <a:gd name="connsiteY459" fmla="*/ 8832 h 10000"/>
                <a:gd name="connsiteX460" fmla="*/ 2178 w 10000"/>
                <a:gd name="connsiteY460" fmla="*/ 8845 h 10000"/>
                <a:gd name="connsiteX461" fmla="*/ 1956 w 10000"/>
                <a:gd name="connsiteY461" fmla="*/ 8859 h 10000"/>
                <a:gd name="connsiteX462" fmla="*/ 1723 w 10000"/>
                <a:gd name="connsiteY462" fmla="*/ 8879 h 10000"/>
                <a:gd name="connsiteX463" fmla="*/ 1514 w 10000"/>
                <a:gd name="connsiteY463" fmla="*/ 8906 h 10000"/>
                <a:gd name="connsiteX464" fmla="*/ 1293 w 10000"/>
                <a:gd name="connsiteY464" fmla="*/ 8933 h 10000"/>
                <a:gd name="connsiteX465" fmla="*/ 1083 w 10000"/>
                <a:gd name="connsiteY465" fmla="*/ 8967 h 10000"/>
                <a:gd name="connsiteX466" fmla="*/ 873 w 10000"/>
                <a:gd name="connsiteY466" fmla="*/ 9014 h 10000"/>
                <a:gd name="connsiteX467" fmla="*/ 685 w 10000"/>
                <a:gd name="connsiteY467" fmla="*/ 9068 h 10000"/>
                <a:gd name="connsiteX468" fmla="*/ 486 w 10000"/>
                <a:gd name="connsiteY468" fmla="*/ 9136 h 10000"/>
                <a:gd name="connsiteX469" fmla="*/ 299 w 10000"/>
                <a:gd name="connsiteY469" fmla="*/ 9196 h 10000"/>
                <a:gd name="connsiteX470" fmla="*/ 122 w 10000"/>
                <a:gd name="connsiteY470" fmla="*/ 9278 h 10000"/>
                <a:gd name="connsiteX471" fmla="*/ 87 w 10000"/>
                <a:gd name="connsiteY471" fmla="*/ 9305 h 10000"/>
                <a:gd name="connsiteX472" fmla="*/ 66 w 10000"/>
                <a:gd name="connsiteY472" fmla="*/ 9332 h 10000"/>
                <a:gd name="connsiteX473" fmla="*/ 44 w 10000"/>
                <a:gd name="connsiteY473" fmla="*/ 9359 h 10000"/>
                <a:gd name="connsiteX474" fmla="*/ 22 w 10000"/>
                <a:gd name="connsiteY474" fmla="*/ 9392 h 10000"/>
                <a:gd name="connsiteX475" fmla="*/ 11 w 10000"/>
                <a:gd name="connsiteY475" fmla="*/ 9419 h 10000"/>
                <a:gd name="connsiteX476" fmla="*/ 0 w 10000"/>
                <a:gd name="connsiteY476" fmla="*/ 9446 h 10000"/>
                <a:gd name="connsiteX477" fmla="*/ 0 w 10000"/>
                <a:gd name="connsiteY477" fmla="*/ 9473 h 10000"/>
                <a:gd name="connsiteX478" fmla="*/ 0 w 10000"/>
                <a:gd name="connsiteY478" fmla="*/ 9500 h 10000"/>
                <a:gd name="connsiteX479" fmla="*/ 178 w 10000"/>
                <a:gd name="connsiteY479" fmla="*/ 9534 h 10000"/>
                <a:gd name="connsiteX480" fmla="*/ 355 w 10000"/>
                <a:gd name="connsiteY480" fmla="*/ 9554 h 10000"/>
                <a:gd name="connsiteX481" fmla="*/ 530 w 10000"/>
                <a:gd name="connsiteY481" fmla="*/ 9581 h 10000"/>
                <a:gd name="connsiteX482" fmla="*/ 718 w 10000"/>
                <a:gd name="connsiteY482" fmla="*/ 9588 h 10000"/>
                <a:gd name="connsiteX483" fmla="*/ 1083 w 10000"/>
                <a:gd name="connsiteY483" fmla="*/ 9602 h 10000"/>
                <a:gd name="connsiteX484" fmla="*/ 1459 w 10000"/>
                <a:gd name="connsiteY484" fmla="*/ 9588 h 10000"/>
                <a:gd name="connsiteX485" fmla="*/ 1834 w 10000"/>
                <a:gd name="connsiteY485" fmla="*/ 9575 h 10000"/>
                <a:gd name="connsiteX486" fmla="*/ 2210 w 10000"/>
                <a:gd name="connsiteY486" fmla="*/ 9561 h 10000"/>
                <a:gd name="connsiteX487" fmla="*/ 2575 w 10000"/>
                <a:gd name="connsiteY487" fmla="*/ 9554 h 10000"/>
                <a:gd name="connsiteX488" fmla="*/ 2949 w 10000"/>
                <a:gd name="connsiteY488" fmla="*/ 9561 h 10000"/>
                <a:gd name="connsiteX489" fmla="*/ 2949 w 10000"/>
                <a:gd name="connsiteY489" fmla="*/ 9581 h 10000"/>
                <a:gd name="connsiteX490" fmla="*/ 2961 w 10000"/>
                <a:gd name="connsiteY490" fmla="*/ 9602 h 10000"/>
                <a:gd name="connsiteX491" fmla="*/ 2961 w 10000"/>
                <a:gd name="connsiteY491" fmla="*/ 9615 h 10000"/>
                <a:gd name="connsiteX492" fmla="*/ 2961 w 10000"/>
                <a:gd name="connsiteY492" fmla="*/ 9635 h 10000"/>
                <a:gd name="connsiteX493" fmla="*/ 2984 w 10000"/>
                <a:gd name="connsiteY493" fmla="*/ 9662 h 10000"/>
                <a:gd name="connsiteX494" fmla="*/ 2995 w 10000"/>
                <a:gd name="connsiteY494" fmla="*/ 9683 h 10000"/>
                <a:gd name="connsiteX495" fmla="*/ 2995 w 10000"/>
                <a:gd name="connsiteY495" fmla="*/ 9696 h 10000"/>
                <a:gd name="connsiteX496" fmla="*/ 3017 w 10000"/>
                <a:gd name="connsiteY496" fmla="*/ 9716 h 10000"/>
                <a:gd name="connsiteX497" fmla="*/ 3040 w 10000"/>
                <a:gd name="connsiteY497" fmla="*/ 9743 h 10000"/>
                <a:gd name="connsiteX498" fmla="*/ 3073 w 10000"/>
                <a:gd name="connsiteY498" fmla="*/ 9764 h 10000"/>
                <a:gd name="connsiteX499" fmla="*/ 3106 w 10000"/>
                <a:gd name="connsiteY499" fmla="*/ 9784 h 10000"/>
                <a:gd name="connsiteX500" fmla="*/ 3128 w 10000"/>
                <a:gd name="connsiteY500" fmla="*/ 9797 h 10000"/>
                <a:gd name="connsiteX501" fmla="*/ 3171 w 10000"/>
                <a:gd name="connsiteY501" fmla="*/ 9818 h 10000"/>
                <a:gd name="connsiteX502" fmla="*/ 3204 w 10000"/>
                <a:gd name="connsiteY502" fmla="*/ 9838 h 10000"/>
                <a:gd name="connsiteX503" fmla="*/ 3248 w 10000"/>
                <a:gd name="connsiteY503" fmla="*/ 9845 h 10000"/>
                <a:gd name="connsiteX504" fmla="*/ 3282 w 10000"/>
                <a:gd name="connsiteY504" fmla="*/ 9865 h 10000"/>
                <a:gd name="connsiteX505" fmla="*/ 3315 w 10000"/>
                <a:gd name="connsiteY505" fmla="*/ 9865 h 10000"/>
                <a:gd name="connsiteX506" fmla="*/ 3326 w 10000"/>
                <a:gd name="connsiteY506" fmla="*/ 9872 h 10000"/>
                <a:gd name="connsiteX507" fmla="*/ 3338 w 10000"/>
                <a:gd name="connsiteY507" fmla="*/ 9872 h 10000"/>
                <a:gd name="connsiteX508" fmla="*/ 3359 w 10000"/>
                <a:gd name="connsiteY508" fmla="*/ 9872 h 10000"/>
                <a:gd name="connsiteX509" fmla="*/ 3371 w 10000"/>
                <a:gd name="connsiteY509" fmla="*/ 9872 h 10000"/>
                <a:gd name="connsiteX510" fmla="*/ 3382 w 10000"/>
                <a:gd name="connsiteY510" fmla="*/ 9872 h 10000"/>
                <a:gd name="connsiteX511" fmla="*/ 3404 w 10000"/>
                <a:gd name="connsiteY511" fmla="*/ 9872 h 10000"/>
                <a:gd name="connsiteX512" fmla="*/ 3415 w 10000"/>
                <a:gd name="connsiteY512" fmla="*/ 9872 h 10000"/>
                <a:gd name="connsiteX513" fmla="*/ 3448 w 10000"/>
                <a:gd name="connsiteY513" fmla="*/ 9892 h 10000"/>
                <a:gd name="connsiteX514" fmla="*/ 3469 w 10000"/>
                <a:gd name="connsiteY514" fmla="*/ 9899 h 10000"/>
                <a:gd name="connsiteX515" fmla="*/ 3502 w 10000"/>
                <a:gd name="connsiteY515" fmla="*/ 9905 h 10000"/>
                <a:gd name="connsiteX516" fmla="*/ 3536 w 10000"/>
                <a:gd name="connsiteY516" fmla="*/ 9905 h 10000"/>
                <a:gd name="connsiteX517" fmla="*/ 3580 w 10000"/>
                <a:gd name="connsiteY517" fmla="*/ 9905 h 10000"/>
                <a:gd name="connsiteX518" fmla="*/ 3613 w 10000"/>
                <a:gd name="connsiteY518" fmla="*/ 9919 h 10000"/>
                <a:gd name="connsiteX519" fmla="*/ 3657 w 10000"/>
                <a:gd name="connsiteY519" fmla="*/ 9926 h 10000"/>
                <a:gd name="connsiteX520" fmla="*/ 3669 w 10000"/>
                <a:gd name="connsiteY520" fmla="*/ 9946 h 10000"/>
                <a:gd name="connsiteX521" fmla="*/ 3746 w 10000"/>
                <a:gd name="connsiteY521" fmla="*/ 9953 h 10000"/>
                <a:gd name="connsiteX522" fmla="*/ 3801 w 10000"/>
                <a:gd name="connsiteY522" fmla="*/ 9966 h 10000"/>
                <a:gd name="connsiteX523" fmla="*/ 3878 w 10000"/>
                <a:gd name="connsiteY523" fmla="*/ 9973 h 10000"/>
                <a:gd name="connsiteX524" fmla="*/ 3934 w 10000"/>
                <a:gd name="connsiteY524" fmla="*/ 9973 h 10000"/>
                <a:gd name="connsiteX525" fmla="*/ 4012 w 10000"/>
                <a:gd name="connsiteY525" fmla="*/ 9980 h 10000"/>
                <a:gd name="connsiteX526" fmla="*/ 4089 w 10000"/>
                <a:gd name="connsiteY526" fmla="*/ 9993 h 10000"/>
                <a:gd name="connsiteX527" fmla="*/ 4144 w 10000"/>
                <a:gd name="connsiteY527" fmla="*/ 9993 h 10000"/>
                <a:gd name="connsiteX528" fmla="*/ 4221 w 10000"/>
                <a:gd name="connsiteY52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486 w 10000"/>
                <a:gd name="connsiteY434" fmla="*/ 6556 h 10000"/>
                <a:gd name="connsiteX435" fmla="*/ 2608 w 10000"/>
                <a:gd name="connsiteY435" fmla="*/ 6563 h 10000"/>
                <a:gd name="connsiteX436" fmla="*/ 2740 w 10000"/>
                <a:gd name="connsiteY436" fmla="*/ 6570 h 10000"/>
                <a:gd name="connsiteX437" fmla="*/ 2862 w 10000"/>
                <a:gd name="connsiteY437" fmla="*/ 6570 h 10000"/>
                <a:gd name="connsiteX438" fmla="*/ 2984 w 10000"/>
                <a:gd name="connsiteY438" fmla="*/ 6563 h 10000"/>
                <a:gd name="connsiteX439" fmla="*/ 2984 w 10000"/>
                <a:gd name="connsiteY439" fmla="*/ 6590 h 10000"/>
                <a:gd name="connsiteX440" fmla="*/ 2961 w 10000"/>
                <a:gd name="connsiteY440" fmla="*/ 6624 h 10000"/>
                <a:gd name="connsiteX441" fmla="*/ 2961 w 10000"/>
                <a:gd name="connsiteY441" fmla="*/ 6651 h 10000"/>
                <a:gd name="connsiteX442" fmla="*/ 2961 w 10000"/>
                <a:gd name="connsiteY442" fmla="*/ 6678 h 10000"/>
                <a:gd name="connsiteX443" fmla="*/ 2949 w 10000"/>
                <a:gd name="connsiteY443" fmla="*/ 6712 h 10000"/>
                <a:gd name="connsiteX444" fmla="*/ 2949 w 10000"/>
                <a:gd name="connsiteY444" fmla="*/ 6739 h 10000"/>
                <a:gd name="connsiteX445" fmla="*/ 2939 w 10000"/>
                <a:gd name="connsiteY445" fmla="*/ 6766 h 10000"/>
                <a:gd name="connsiteX446" fmla="*/ 2939 w 10000"/>
                <a:gd name="connsiteY446" fmla="*/ 6793 h 10000"/>
                <a:gd name="connsiteX447" fmla="*/ 2906 w 10000"/>
                <a:gd name="connsiteY447" fmla="*/ 6989 h 10000"/>
                <a:gd name="connsiteX448" fmla="*/ 2906 w 10000"/>
                <a:gd name="connsiteY448" fmla="*/ 7184 h 10000"/>
                <a:gd name="connsiteX449" fmla="*/ 2916 w 10000"/>
                <a:gd name="connsiteY449" fmla="*/ 7380 h 10000"/>
                <a:gd name="connsiteX450" fmla="*/ 2949 w 10000"/>
                <a:gd name="connsiteY450" fmla="*/ 7576 h 10000"/>
                <a:gd name="connsiteX451" fmla="*/ 2995 w 10000"/>
                <a:gd name="connsiteY451" fmla="*/ 7765 h 10000"/>
                <a:gd name="connsiteX452" fmla="*/ 3061 w 10000"/>
                <a:gd name="connsiteY452" fmla="*/ 7968 h 10000"/>
                <a:gd name="connsiteX453" fmla="*/ 3128 w 10000"/>
                <a:gd name="connsiteY453" fmla="*/ 8157 h 10000"/>
                <a:gd name="connsiteX454" fmla="*/ 3204 w 10000"/>
                <a:gd name="connsiteY454" fmla="*/ 8339 h 10000"/>
                <a:gd name="connsiteX455" fmla="*/ 3502 w 10000"/>
                <a:gd name="connsiteY455" fmla="*/ 8852 h 10000"/>
                <a:gd name="connsiteX456" fmla="*/ 3073 w 10000"/>
                <a:gd name="connsiteY456" fmla="*/ 8832 h 10000"/>
                <a:gd name="connsiteX457" fmla="*/ 2619 w 10000"/>
                <a:gd name="connsiteY457" fmla="*/ 8832 h 10000"/>
                <a:gd name="connsiteX458" fmla="*/ 2399 w 10000"/>
                <a:gd name="connsiteY458" fmla="*/ 8832 h 10000"/>
                <a:gd name="connsiteX459" fmla="*/ 2178 w 10000"/>
                <a:gd name="connsiteY459" fmla="*/ 8845 h 10000"/>
                <a:gd name="connsiteX460" fmla="*/ 1956 w 10000"/>
                <a:gd name="connsiteY460" fmla="*/ 8859 h 10000"/>
                <a:gd name="connsiteX461" fmla="*/ 1723 w 10000"/>
                <a:gd name="connsiteY461" fmla="*/ 8879 h 10000"/>
                <a:gd name="connsiteX462" fmla="*/ 1514 w 10000"/>
                <a:gd name="connsiteY462" fmla="*/ 8906 h 10000"/>
                <a:gd name="connsiteX463" fmla="*/ 1293 w 10000"/>
                <a:gd name="connsiteY463" fmla="*/ 8933 h 10000"/>
                <a:gd name="connsiteX464" fmla="*/ 1083 w 10000"/>
                <a:gd name="connsiteY464" fmla="*/ 8967 h 10000"/>
                <a:gd name="connsiteX465" fmla="*/ 873 w 10000"/>
                <a:gd name="connsiteY465" fmla="*/ 9014 h 10000"/>
                <a:gd name="connsiteX466" fmla="*/ 685 w 10000"/>
                <a:gd name="connsiteY466" fmla="*/ 9068 h 10000"/>
                <a:gd name="connsiteX467" fmla="*/ 486 w 10000"/>
                <a:gd name="connsiteY467" fmla="*/ 9136 h 10000"/>
                <a:gd name="connsiteX468" fmla="*/ 299 w 10000"/>
                <a:gd name="connsiteY468" fmla="*/ 9196 h 10000"/>
                <a:gd name="connsiteX469" fmla="*/ 122 w 10000"/>
                <a:gd name="connsiteY469" fmla="*/ 9278 h 10000"/>
                <a:gd name="connsiteX470" fmla="*/ 87 w 10000"/>
                <a:gd name="connsiteY470" fmla="*/ 9305 h 10000"/>
                <a:gd name="connsiteX471" fmla="*/ 66 w 10000"/>
                <a:gd name="connsiteY471" fmla="*/ 9332 h 10000"/>
                <a:gd name="connsiteX472" fmla="*/ 44 w 10000"/>
                <a:gd name="connsiteY472" fmla="*/ 9359 h 10000"/>
                <a:gd name="connsiteX473" fmla="*/ 22 w 10000"/>
                <a:gd name="connsiteY473" fmla="*/ 9392 h 10000"/>
                <a:gd name="connsiteX474" fmla="*/ 11 w 10000"/>
                <a:gd name="connsiteY474" fmla="*/ 9419 h 10000"/>
                <a:gd name="connsiteX475" fmla="*/ 0 w 10000"/>
                <a:gd name="connsiteY475" fmla="*/ 9446 h 10000"/>
                <a:gd name="connsiteX476" fmla="*/ 0 w 10000"/>
                <a:gd name="connsiteY476" fmla="*/ 9473 h 10000"/>
                <a:gd name="connsiteX477" fmla="*/ 0 w 10000"/>
                <a:gd name="connsiteY477" fmla="*/ 9500 h 10000"/>
                <a:gd name="connsiteX478" fmla="*/ 178 w 10000"/>
                <a:gd name="connsiteY478" fmla="*/ 9534 h 10000"/>
                <a:gd name="connsiteX479" fmla="*/ 355 w 10000"/>
                <a:gd name="connsiteY479" fmla="*/ 9554 h 10000"/>
                <a:gd name="connsiteX480" fmla="*/ 530 w 10000"/>
                <a:gd name="connsiteY480" fmla="*/ 9581 h 10000"/>
                <a:gd name="connsiteX481" fmla="*/ 718 w 10000"/>
                <a:gd name="connsiteY481" fmla="*/ 9588 h 10000"/>
                <a:gd name="connsiteX482" fmla="*/ 1083 w 10000"/>
                <a:gd name="connsiteY482" fmla="*/ 9602 h 10000"/>
                <a:gd name="connsiteX483" fmla="*/ 1459 w 10000"/>
                <a:gd name="connsiteY483" fmla="*/ 9588 h 10000"/>
                <a:gd name="connsiteX484" fmla="*/ 1834 w 10000"/>
                <a:gd name="connsiteY484" fmla="*/ 9575 h 10000"/>
                <a:gd name="connsiteX485" fmla="*/ 2210 w 10000"/>
                <a:gd name="connsiteY485" fmla="*/ 9561 h 10000"/>
                <a:gd name="connsiteX486" fmla="*/ 2575 w 10000"/>
                <a:gd name="connsiteY486" fmla="*/ 9554 h 10000"/>
                <a:gd name="connsiteX487" fmla="*/ 2949 w 10000"/>
                <a:gd name="connsiteY487" fmla="*/ 9561 h 10000"/>
                <a:gd name="connsiteX488" fmla="*/ 2949 w 10000"/>
                <a:gd name="connsiteY488" fmla="*/ 9581 h 10000"/>
                <a:gd name="connsiteX489" fmla="*/ 2961 w 10000"/>
                <a:gd name="connsiteY489" fmla="*/ 9602 h 10000"/>
                <a:gd name="connsiteX490" fmla="*/ 2961 w 10000"/>
                <a:gd name="connsiteY490" fmla="*/ 9615 h 10000"/>
                <a:gd name="connsiteX491" fmla="*/ 2961 w 10000"/>
                <a:gd name="connsiteY491" fmla="*/ 9635 h 10000"/>
                <a:gd name="connsiteX492" fmla="*/ 2984 w 10000"/>
                <a:gd name="connsiteY492" fmla="*/ 9662 h 10000"/>
                <a:gd name="connsiteX493" fmla="*/ 2995 w 10000"/>
                <a:gd name="connsiteY493" fmla="*/ 9683 h 10000"/>
                <a:gd name="connsiteX494" fmla="*/ 2995 w 10000"/>
                <a:gd name="connsiteY494" fmla="*/ 9696 h 10000"/>
                <a:gd name="connsiteX495" fmla="*/ 3017 w 10000"/>
                <a:gd name="connsiteY495" fmla="*/ 9716 h 10000"/>
                <a:gd name="connsiteX496" fmla="*/ 3040 w 10000"/>
                <a:gd name="connsiteY496" fmla="*/ 9743 h 10000"/>
                <a:gd name="connsiteX497" fmla="*/ 3073 w 10000"/>
                <a:gd name="connsiteY497" fmla="*/ 9764 h 10000"/>
                <a:gd name="connsiteX498" fmla="*/ 3106 w 10000"/>
                <a:gd name="connsiteY498" fmla="*/ 9784 h 10000"/>
                <a:gd name="connsiteX499" fmla="*/ 3128 w 10000"/>
                <a:gd name="connsiteY499" fmla="*/ 9797 h 10000"/>
                <a:gd name="connsiteX500" fmla="*/ 3171 w 10000"/>
                <a:gd name="connsiteY500" fmla="*/ 9818 h 10000"/>
                <a:gd name="connsiteX501" fmla="*/ 3204 w 10000"/>
                <a:gd name="connsiteY501" fmla="*/ 9838 h 10000"/>
                <a:gd name="connsiteX502" fmla="*/ 3248 w 10000"/>
                <a:gd name="connsiteY502" fmla="*/ 9845 h 10000"/>
                <a:gd name="connsiteX503" fmla="*/ 3282 w 10000"/>
                <a:gd name="connsiteY503" fmla="*/ 9865 h 10000"/>
                <a:gd name="connsiteX504" fmla="*/ 3315 w 10000"/>
                <a:gd name="connsiteY504" fmla="*/ 9865 h 10000"/>
                <a:gd name="connsiteX505" fmla="*/ 3326 w 10000"/>
                <a:gd name="connsiteY505" fmla="*/ 9872 h 10000"/>
                <a:gd name="connsiteX506" fmla="*/ 3338 w 10000"/>
                <a:gd name="connsiteY506" fmla="*/ 9872 h 10000"/>
                <a:gd name="connsiteX507" fmla="*/ 3359 w 10000"/>
                <a:gd name="connsiteY507" fmla="*/ 9872 h 10000"/>
                <a:gd name="connsiteX508" fmla="*/ 3371 w 10000"/>
                <a:gd name="connsiteY508" fmla="*/ 9872 h 10000"/>
                <a:gd name="connsiteX509" fmla="*/ 3382 w 10000"/>
                <a:gd name="connsiteY509" fmla="*/ 9872 h 10000"/>
                <a:gd name="connsiteX510" fmla="*/ 3404 w 10000"/>
                <a:gd name="connsiteY510" fmla="*/ 9872 h 10000"/>
                <a:gd name="connsiteX511" fmla="*/ 3415 w 10000"/>
                <a:gd name="connsiteY511" fmla="*/ 9872 h 10000"/>
                <a:gd name="connsiteX512" fmla="*/ 3448 w 10000"/>
                <a:gd name="connsiteY512" fmla="*/ 9892 h 10000"/>
                <a:gd name="connsiteX513" fmla="*/ 3469 w 10000"/>
                <a:gd name="connsiteY513" fmla="*/ 9899 h 10000"/>
                <a:gd name="connsiteX514" fmla="*/ 3502 w 10000"/>
                <a:gd name="connsiteY514" fmla="*/ 9905 h 10000"/>
                <a:gd name="connsiteX515" fmla="*/ 3536 w 10000"/>
                <a:gd name="connsiteY515" fmla="*/ 9905 h 10000"/>
                <a:gd name="connsiteX516" fmla="*/ 3580 w 10000"/>
                <a:gd name="connsiteY516" fmla="*/ 9905 h 10000"/>
                <a:gd name="connsiteX517" fmla="*/ 3613 w 10000"/>
                <a:gd name="connsiteY517" fmla="*/ 9919 h 10000"/>
                <a:gd name="connsiteX518" fmla="*/ 3657 w 10000"/>
                <a:gd name="connsiteY518" fmla="*/ 9926 h 10000"/>
                <a:gd name="connsiteX519" fmla="*/ 3669 w 10000"/>
                <a:gd name="connsiteY519" fmla="*/ 9946 h 10000"/>
                <a:gd name="connsiteX520" fmla="*/ 3746 w 10000"/>
                <a:gd name="connsiteY520" fmla="*/ 9953 h 10000"/>
                <a:gd name="connsiteX521" fmla="*/ 3801 w 10000"/>
                <a:gd name="connsiteY521" fmla="*/ 9966 h 10000"/>
                <a:gd name="connsiteX522" fmla="*/ 3878 w 10000"/>
                <a:gd name="connsiteY522" fmla="*/ 9973 h 10000"/>
                <a:gd name="connsiteX523" fmla="*/ 3934 w 10000"/>
                <a:gd name="connsiteY523" fmla="*/ 9973 h 10000"/>
                <a:gd name="connsiteX524" fmla="*/ 4012 w 10000"/>
                <a:gd name="connsiteY524" fmla="*/ 9980 h 10000"/>
                <a:gd name="connsiteX525" fmla="*/ 4089 w 10000"/>
                <a:gd name="connsiteY525" fmla="*/ 9993 h 10000"/>
                <a:gd name="connsiteX526" fmla="*/ 4144 w 10000"/>
                <a:gd name="connsiteY526" fmla="*/ 9993 h 10000"/>
                <a:gd name="connsiteX527" fmla="*/ 4221 w 10000"/>
                <a:gd name="connsiteY52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486 w 10000"/>
                <a:gd name="connsiteY433" fmla="*/ 6556 h 10000"/>
                <a:gd name="connsiteX434" fmla="*/ 2608 w 10000"/>
                <a:gd name="connsiteY434" fmla="*/ 6563 h 10000"/>
                <a:gd name="connsiteX435" fmla="*/ 2740 w 10000"/>
                <a:gd name="connsiteY435" fmla="*/ 6570 h 10000"/>
                <a:gd name="connsiteX436" fmla="*/ 2862 w 10000"/>
                <a:gd name="connsiteY436" fmla="*/ 6570 h 10000"/>
                <a:gd name="connsiteX437" fmla="*/ 2984 w 10000"/>
                <a:gd name="connsiteY437" fmla="*/ 6563 h 10000"/>
                <a:gd name="connsiteX438" fmla="*/ 2984 w 10000"/>
                <a:gd name="connsiteY438" fmla="*/ 6590 h 10000"/>
                <a:gd name="connsiteX439" fmla="*/ 2961 w 10000"/>
                <a:gd name="connsiteY439" fmla="*/ 6624 h 10000"/>
                <a:gd name="connsiteX440" fmla="*/ 2961 w 10000"/>
                <a:gd name="connsiteY440" fmla="*/ 6651 h 10000"/>
                <a:gd name="connsiteX441" fmla="*/ 2961 w 10000"/>
                <a:gd name="connsiteY441" fmla="*/ 6678 h 10000"/>
                <a:gd name="connsiteX442" fmla="*/ 2949 w 10000"/>
                <a:gd name="connsiteY442" fmla="*/ 6712 h 10000"/>
                <a:gd name="connsiteX443" fmla="*/ 2949 w 10000"/>
                <a:gd name="connsiteY443" fmla="*/ 6739 h 10000"/>
                <a:gd name="connsiteX444" fmla="*/ 2939 w 10000"/>
                <a:gd name="connsiteY444" fmla="*/ 6766 h 10000"/>
                <a:gd name="connsiteX445" fmla="*/ 2939 w 10000"/>
                <a:gd name="connsiteY445" fmla="*/ 6793 h 10000"/>
                <a:gd name="connsiteX446" fmla="*/ 2906 w 10000"/>
                <a:gd name="connsiteY446" fmla="*/ 6989 h 10000"/>
                <a:gd name="connsiteX447" fmla="*/ 2906 w 10000"/>
                <a:gd name="connsiteY447" fmla="*/ 7184 h 10000"/>
                <a:gd name="connsiteX448" fmla="*/ 2916 w 10000"/>
                <a:gd name="connsiteY448" fmla="*/ 7380 h 10000"/>
                <a:gd name="connsiteX449" fmla="*/ 2949 w 10000"/>
                <a:gd name="connsiteY449" fmla="*/ 7576 h 10000"/>
                <a:gd name="connsiteX450" fmla="*/ 2995 w 10000"/>
                <a:gd name="connsiteY450" fmla="*/ 7765 h 10000"/>
                <a:gd name="connsiteX451" fmla="*/ 3061 w 10000"/>
                <a:gd name="connsiteY451" fmla="*/ 7968 h 10000"/>
                <a:gd name="connsiteX452" fmla="*/ 3128 w 10000"/>
                <a:gd name="connsiteY452" fmla="*/ 8157 h 10000"/>
                <a:gd name="connsiteX453" fmla="*/ 3204 w 10000"/>
                <a:gd name="connsiteY453" fmla="*/ 8339 h 10000"/>
                <a:gd name="connsiteX454" fmla="*/ 3502 w 10000"/>
                <a:gd name="connsiteY454" fmla="*/ 8852 h 10000"/>
                <a:gd name="connsiteX455" fmla="*/ 3073 w 10000"/>
                <a:gd name="connsiteY455" fmla="*/ 8832 h 10000"/>
                <a:gd name="connsiteX456" fmla="*/ 2619 w 10000"/>
                <a:gd name="connsiteY456" fmla="*/ 8832 h 10000"/>
                <a:gd name="connsiteX457" fmla="*/ 2399 w 10000"/>
                <a:gd name="connsiteY457" fmla="*/ 8832 h 10000"/>
                <a:gd name="connsiteX458" fmla="*/ 2178 w 10000"/>
                <a:gd name="connsiteY458" fmla="*/ 8845 h 10000"/>
                <a:gd name="connsiteX459" fmla="*/ 1956 w 10000"/>
                <a:gd name="connsiteY459" fmla="*/ 8859 h 10000"/>
                <a:gd name="connsiteX460" fmla="*/ 1723 w 10000"/>
                <a:gd name="connsiteY460" fmla="*/ 8879 h 10000"/>
                <a:gd name="connsiteX461" fmla="*/ 1514 w 10000"/>
                <a:gd name="connsiteY461" fmla="*/ 8906 h 10000"/>
                <a:gd name="connsiteX462" fmla="*/ 1293 w 10000"/>
                <a:gd name="connsiteY462" fmla="*/ 8933 h 10000"/>
                <a:gd name="connsiteX463" fmla="*/ 1083 w 10000"/>
                <a:gd name="connsiteY463" fmla="*/ 8967 h 10000"/>
                <a:gd name="connsiteX464" fmla="*/ 873 w 10000"/>
                <a:gd name="connsiteY464" fmla="*/ 9014 h 10000"/>
                <a:gd name="connsiteX465" fmla="*/ 685 w 10000"/>
                <a:gd name="connsiteY465" fmla="*/ 9068 h 10000"/>
                <a:gd name="connsiteX466" fmla="*/ 486 w 10000"/>
                <a:gd name="connsiteY466" fmla="*/ 9136 h 10000"/>
                <a:gd name="connsiteX467" fmla="*/ 299 w 10000"/>
                <a:gd name="connsiteY467" fmla="*/ 9196 h 10000"/>
                <a:gd name="connsiteX468" fmla="*/ 122 w 10000"/>
                <a:gd name="connsiteY468" fmla="*/ 9278 h 10000"/>
                <a:gd name="connsiteX469" fmla="*/ 87 w 10000"/>
                <a:gd name="connsiteY469" fmla="*/ 9305 h 10000"/>
                <a:gd name="connsiteX470" fmla="*/ 66 w 10000"/>
                <a:gd name="connsiteY470" fmla="*/ 9332 h 10000"/>
                <a:gd name="connsiteX471" fmla="*/ 44 w 10000"/>
                <a:gd name="connsiteY471" fmla="*/ 9359 h 10000"/>
                <a:gd name="connsiteX472" fmla="*/ 22 w 10000"/>
                <a:gd name="connsiteY472" fmla="*/ 9392 h 10000"/>
                <a:gd name="connsiteX473" fmla="*/ 11 w 10000"/>
                <a:gd name="connsiteY473" fmla="*/ 9419 h 10000"/>
                <a:gd name="connsiteX474" fmla="*/ 0 w 10000"/>
                <a:gd name="connsiteY474" fmla="*/ 9446 h 10000"/>
                <a:gd name="connsiteX475" fmla="*/ 0 w 10000"/>
                <a:gd name="connsiteY475" fmla="*/ 9473 h 10000"/>
                <a:gd name="connsiteX476" fmla="*/ 0 w 10000"/>
                <a:gd name="connsiteY476" fmla="*/ 9500 h 10000"/>
                <a:gd name="connsiteX477" fmla="*/ 178 w 10000"/>
                <a:gd name="connsiteY477" fmla="*/ 9534 h 10000"/>
                <a:gd name="connsiteX478" fmla="*/ 355 w 10000"/>
                <a:gd name="connsiteY478" fmla="*/ 9554 h 10000"/>
                <a:gd name="connsiteX479" fmla="*/ 530 w 10000"/>
                <a:gd name="connsiteY479" fmla="*/ 9581 h 10000"/>
                <a:gd name="connsiteX480" fmla="*/ 718 w 10000"/>
                <a:gd name="connsiteY480" fmla="*/ 9588 h 10000"/>
                <a:gd name="connsiteX481" fmla="*/ 1083 w 10000"/>
                <a:gd name="connsiteY481" fmla="*/ 9602 h 10000"/>
                <a:gd name="connsiteX482" fmla="*/ 1459 w 10000"/>
                <a:gd name="connsiteY482" fmla="*/ 9588 h 10000"/>
                <a:gd name="connsiteX483" fmla="*/ 1834 w 10000"/>
                <a:gd name="connsiteY483" fmla="*/ 9575 h 10000"/>
                <a:gd name="connsiteX484" fmla="*/ 2210 w 10000"/>
                <a:gd name="connsiteY484" fmla="*/ 9561 h 10000"/>
                <a:gd name="connsiteX485" fmla="*/ 2575 w 10000"/>
                <a:gd name="connsiteY485" fmla="*/ 9554 h 10000"/>
                <a:gd name="connsiteX486" fmla="*/ 2949 w 10000"/>
                <a:gd name="connsiteY486" fmla="*/ 9561 h 10000"/>
                <a:gd name="connsiteX487" fmla="*/ 2949 w 10000"/>
                <a:gd name="connsiteY487" fmla="*/ 9581 h 10000"/>
                <a:gd name="connsiteX488" fmla="*/ 2961 w 10000"/>
                <a:gd name="connsiteY488" fmla="*/ 9602 h 10000"/>
                <a:gd name="connsiteX489" fmla="*/ 2961 w 10000"/>
                <a:gd name="connsiteY489" fmla="*/ 9615 h 10000"/>
                <a:gd name="connsiteX490" fmla="*/ 2961 w 10000"/>
                <a:gd name="connsiteY490" fmla="*/ 9635 h 10000"/>
                <a:gd name="connsiteX491" fmla="*/ 2984 w 10000"/>
                <a:gd name="connsiteY491" fmla="*/ 9662 h 10000"/>
                <a:gd name="connsiteX492" fmla="*/ 2995 w 10000"/>
                <a:gd name="connsiteY492" fmla="*/ 9683 h 10000"/>
                <a:gd name="connsiteX493" fmla="*/ 2995 w 10000"/>
                <a:gd name="connsiteY493" fmla="*/ 9696 h 10000"/>
                <a:gd name="connsiteX494" fmla="*/ 3017 w 10000"/>
                <a:gd name="connsiteY494" fmla="*/ 9716 h 10000"/>
                <a:gd name="connsiteX495" fmla="*/ 3040 w 10000"/>
                <a:gd name="connsiteY495" fmla="*/ 9743 h 10000"/>
                <a:gd name="connsiteX496" fmla="*/ 3073 w 10000"/>
                <a:gd name="connsiteY496" fmla="*/ 9764 h 10000"/>
                <a:gd name="connsiteX497" fmla="*/ 3106 w 10000"/>
                <a:gd name="connsiteY497" fmla="*/ 9784 h 10000"/>
                <a:gd name="connsiteX498" fmla="*/ 3128 w 10000"/>
                <a:gd name="connsiteY498" fmla="*/ 9797 h 10000"/>
                <a:gd name="connsiteX499" fmla="*/ 3171 w 10000"/>
                <a:gd name="connsiteY499" fmla="*/ 9818 h 10000"/>
                <a:gd name="connsiteX500" fmla="*/ 3204 w 10000"/>
                <a:gd name="connsiteY500" fmla="*/ 9838 h 10000"/>
                <a:gd name="connsiteX501" fmla="*/ 3248 w 10000"/>
                <a:gd name="connsiteY501" fmla="*/ 9845 h 10000"/>
                <a:gd name="connsiteX502" fmla="*/ 3282 w 10000"/>
                <a:gd name="connsiteY502" fmla="*/ 9865 h 10000"/>
                <a:gd name="connsiteX503" fmla="*/ 3315 w 10000"/>
                <a:gd name="connsiteY503" fmla="*/ 9865 h 10000"/>
                <a:gd name="connsiteX504" fmla="*/ 3326 w 10000"/>
                <a:gd name="connsiteY504" fmla="*/ 9872 h 10000"/>
                <a:gd name="connsiteX505" fmla="*/ 3338 w 10000"/>
                <a:gd name="connsiteY505" fmla="*/ 9872 h 10000"/>
                <a:gd name="connsiteX506" fmla="*/ 3359 w 10000"/>
                <a:gd name="connsiteY506" fmla="*/ 9872 h 10000"/>
                <a:gd name="connsiteX507" fmla="*/ 3371 w 10000"/>
                <a:gd name="connsiteY507" fmla="*/ 9872 h 10000"/>
                <a:gd name="connsiteX508" fmla="*/ 3382 w 10000"/>
                <a:gd name="connsiteY508" fmla="*/ 9872 h 10000"/>
                <a:gd name="connsiteX509" fmla="*/ 3404 w 10000"/>
                <a:gd name="connsiteY509" fmla="*/ 9872 h 10000"/>
                <a:gd name="connsiteX510" fmla="*/ 3415 w 10000"/>
                <a:gd name="connsiteY510" fmla="*/ 9872 h 10000"/>
                <a:gd name="connsiteX511" fmla="*/ 3448 w 10000"/>
                <a:gd name="connsiteY511" fmla="*/ 9892 h 10000"/>
                <a:gd name="connsiteX512" fmla="*/ 3469 w 10000"/>
                <a:gd name="connsiteY512" fmla="*/ 9899 h 10000"/>
                <a:gd name="connsiteX513" fmla="*/ 3502 w 10000"/>
                <a:gd name="connsiteY513" fmla="*/ 9905 h 10000"/>
                <a:gd name="connsiteX514" fmla="*/ 3536 w 10000"/>
                <a:gd name="connsiteY514" fmla="*/ 9905 h 10000"/>
                <a:gd name="connsiteX515" fmla="*/ 3580 w 10000"/>
                <a:gd name="connsiteY515" fmla="*/ 9905 h 10000"/>
                <a:gd name="connsiteX516" fmla="*/ 3613 w 10000"/>
                <a:gd name="connsiteY516" fmla="*/ 9919 h 10000"/>
                <a:gd name="connsiteX517" fmla="*/ 3657 w 10000"/>
                <a:gd name="connsiteY517" fmla="*/ 9926 h 10000"/>
                <a:gd name="connsiteX518" fmla="*/ 3669 w 10000"/>
                <a:gd name="connsiteY518" fmla="*/ 9946 h 10000"/>
                <a:gd name="connsiteX519" fmla="*/ 3746 w 10000"/>
                <a:gd name="connsiteY519" fmla="*/ 9953 h 10000"/>
                <a:gd name="connsiteX520" fmla="*/ 3801 w 10000"/>
                <a:gd name="connsiteY520" fmla="*/ 9966 h 10000"/>
                <a:gd name="connsiteX521" fmla="*/ 3878 w 10000"/>
                <a:gd name="connsiteY521" fmla="*/ 9973 h 10000"/>
                <a:gd name="connsiteX522" fmla="*/ 3934 w 10000"/>
                <a:gd name="connsiteY522" fmla="*/ 9973 h 10000"/>
                <a:gd name="connsiteX523" fmla="*/ 4012 w 10000"/>
                <a:gd name="connsiteY523" fmla="*/ 9980 h 10000"/>
                <a:gd name="connsiteX524" fmla="*/ 4089 w 10000"/>
                <a:gd name="connsiteY524" fmla="*/ 9993 h 10000"/>
                <a:gd name="connsiteX525" fmla="*/ 4144 w 10000"/>
                <a:gd name="connsiteY525" fmla="*/ 9993 h 10000"/>
                <a:gd name="connsiteX526" fmla="*/ 4221 w 10000"/>
                <a:gd name="connsiteY52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608 w 10000"/>
                <a:gd name="connsiteY433" fmla="*/ 6563 h 10000"/>
                <a:gd name="connsiteX434" fmla="*/ 2740 w 10000"/>
                <a:gd name="connsiteY434" fmla="*/ 6570 h 10000"/>
                <a:gd name="connsiteX435" fmla="*/ 2862 w 10000"/>
                <a:gd name="connsiteY435" fmla="*/ 6570 h 10000"/>
                <a:gd name="connsiteX436" fmla="*/ 2984 w 10000"/>
                <a:gd name="connsiteY436" fmla="*/ 6563 h 10000"/>
                <a:gd name="connsiteX437" fmla="*/ 2984 w 10000"/>
                <a:gd name="connsiteY437" fmla="*/ 6590 h 10000"/>
                <a:gd name="connsiteX438" fmla="*/ 2961 w 10000"/>
                <a:gd name="connsiteY438" fmla="*/ 6624 h 10000"/>
                <a:gd name="connsiteX439" fmla="*/ 2961 w 10000"/>
                <a:gd name="connsiteY439" fmla="*/ 6651 h 10000"/>
                <a:gd name="connsiteX440" fmla="*/ 2961 w 10000"/>
                <a:gd name="connsiteY440" fmla="*/ 6678 h 10000"/>
                <a:gd name="connsiteX441" fmla="*/ 2949 w 10000"/>
                <a:gd name="connsiteY441" fmla="*/ 6712 h 10000"/>
                <a:gd name="connsiteX442" fmla="*/ 2949 w 10000"/>
                <a:gd name="connsiteY442" fmla="*/ 6739 h 10000"/>
                <a:gd name="connsiteX443" fmla="*/ 2939 w 10000"/>
                <a:gd name="connsiteY443" fmla="*/ 6766 h 10000"/>
                <a:gd name="connsiteX444" fmla="*/ 2939 w 10000"/>
                <a:gd name="connsiteY444" fmla="*/ 6793 h 10000"/>
                <a:gd name="connsiteX445" fmla="*/ 2906 w 10000"/>
                <a:gd name="connsiteY445" fmla="*/ 6989 h 10000"/>
                <a:gd name="connsiteX446" fmla="*/ 2906 w 10000"/>
                <a:gd name="connsiteY446" fmla="*/ 7184 h 10000"/>
                <a:gd name="connsiteX447" fmla="*/ 2916 w 10000"/>
                <a:gd name="connsiteY447" fmla="*/ 7380 h 10000"/>
                <a:gd name="connsiteX448" fmla="*/ 2949 w 10000"/>
                <a:gd name="connsiteY448" fmla="*/ 7576 h 10000"/>
                <a:gd name="connsiteX449" fmla="*/ 2995 w 10000"/>
                <a:gd name="connsiteY449" fmla="*/ 7765 h 10000"/>
                <a:gd name="connsiteX450" fmla="*/ 3061 w 10000"/>
                <a:gd name="connsiteY450" fmla="*/ 7968 h 10000"/>
                <a:gd name="connsiteX451" fmla="*/ 3128 w 10000"/>
                <a:gd name="connsiteY451" fmla="*/ 8157 h 10000"/>
                <a:gd name="connsiteX452" fmla="*/ 3204 w 10000"/>
                <a:gd name="connsiteY452" fmla="*/ 8339 h 10000"/>
                <a:gd name="connsiteX453" fmla="*/ 3502 w 10000"/>
                <a:gd name="connsiteY453" fmla="*/ 8852 h 10000"/>
                <a:gd name="connsiteX454" fmla="*/ 3073 w 10000"/>
                <a:gd name="connsiteY454" fmla="*/ 8832 h 10000"/>
                <a:gd name="connsiteX455" fmla="*/ 2619 w 10000"/>
                <a:gd name="connsiteY455" fmla="*/ 8832 h 10000"/>
                <a:gd name="connsiteX456" fmla="*/ 2399 w 10000"/>
                <a:gd name="connsiteY456" fmla="*/ 8832 h 10000"/>
                <a:gd name="connsiteX457" fmla="*/ 2178 w 10000"/>
                <a:gd name="connsiteY457" fmla="*/ 8845 h 10000"/>
                <a:gd name="connsiteX458" fmla="*/ 1956 w 10000"/>
                <a:gd name="connsiteY458" fmla="*/ 8859 h 10000"/>
                <a:gd name="connsiteX459" fmla="*/ 1723 w 10000"/>
                <a:gd name="connsiteY459" fmla="*/ 8879 h 10000"/>
                <a:gd name="connsiteX460" fmla="*/ 1514 w 10000"/>
                <a:gd name="connsiteY460" fmla="*/ 8906 h 10000"/>
                <a:gd name="connsiteX461" fmla="*/ 1293 w 10000"/>
                <a:gd name="connsiteY461" fmla="*/ 8933 h 10000"/>
                <a:gd name="connsiteX462" fmla="*/ 1083 w 10000"/>
                <a:gd name="connsiteY462" fmla="*/ 8967 h 10000"/>
                <a:gd name="connsiteX463" fmla="*/ 873 w 10000"/>
                <a:gd name="connsiteY463" fmla="*/ 9014 h 10000"/>
                <a:gd name="connsiteX464" fmla="*/ 685 w 10000"/>
                <a:gd name="connsiteY464" fmla="*/ 9068 h 10000"/>
                <a:gd name="connsiteX465" fmla="*/ 486 w 10000"/>
                <a:gd name="connsiteY465" fmla="*/ 9136 h 10000"/>
                <a:gd name="connsiteX466" fmla="*/ 299 w 10000"/>
                <a:gd name="connsiteY466" fmla="*/ 9196 h 10000"/>
                <a:gd name="connsiteX467" fmla="*/ 122 w 10000"/>
                <a:gd name="connsiteY467" fmla="*/ 9278 h 10000"/>
                <a:gd name="connsiteX468" fmla="*/ 87 w 10000"/>
                <a:gd name="connsiteY468" fmla="*/ 9305 h 10000"/>
                <a:gd name="connsiteX469" fmla="*/ 66 w 10000"/>
                <a:gd name="connsiteY469" fmla="*/ 9332 h 10000"/>
                <a:gd name="connsiteX470" fmla="*/ 44 w 10000"/>
                <a:gd name="connsiteY470" fmla="*/ 9359 h 10000"/>
                <a:gd name="connsiteX471" fmla="*/ 22 w 10000"/>
                <a:gd name="connsiteY471" fmla="*/ 9392 h 10000"/>
                <a:gd name="connsiteX472" fmla="*/ 11 w 10000"/>
                <a:gd name="connsiteY472" fmla="*/ 9419 h 10000"/>
                <a:gd name="connsiteX473" fmla="*/ 0 w 10000"/>
                <a:gd name="connsiteY473" fmla="*/ 9446 h 10000"/>
                <a:gd name="connsiteX474" fmla="*/ 0 w 10000"/>
                <a:gd name="connsiteY474" fmla="*/ 9473 h 10000"/>
                <a:gd name="connsiteX475" fmla="*/ 0 w 10000"/>
                <a:gd name="connsiteY475" fmla="*/ 9500 h 10000"/>
                <a:gd name="connsiteX476" fmla="*/ 178 w 10000"/>
                <a:gd name="connsiteY476" fmla="*/ 9534 h 10000"/>
                <a:gd name="connsiteX477" fmla="*/ 355 w 10000"/>
                <a:gd name="connsiteY477" fmla="*/ 9554 h 10000"/>
                <a:gd name="connsiteX478" fmla="*/ 530 w 10000"/>
                <a:gd name="connsiteY478" fmla="*/ 9581 h 10000"/>
                <a:gd name="connsiteX479" fmla="*/ 718 w 10000"/>
                <a:gd name="connsiteY479" fmla="*/ 9588 h 10000"/>
                <a:gd name="connsiteX480" fmla="*/ 1083 w 10000"/>
                <a:gd name="connsiteY480" fmla="*/ 9602 h 10000"/>
                <a:gd name="connsiteX481" fmla="*/ 1459 w 10000"/>
                <a:gd name="connsiteY481" fmla="*/ 9588 h 10000"/>
                <a:gd name="connsiteX482" fmla="*/ 1834 w 10000"/>
                <a:gd name="connsiteY482" fmla="*/ 9575 h 10000"/>
                <a:gd name="connsiteX483" fmla="*/ 2210 w 10000"/>
                <a:gd name="connsiteY483" fmla="*/ 9561 h 10000"/>
                <a:gd name="connsiteX484" fmla="*/ 2575 w 10000"/>
                <a:gd name="connsiteY484" fmla="*/ 9554 h 10000"/>
                <a:gd name="connsiteX485" fmla="*/ 2949 w 10000"/>
                <a:gd name="connsiteY485" fmla="*/ 9561 h 10000"/>
                <a:gd name="connsiteX486" fmla="*/ 2949 w 10000"/>
                <a:gd name="connsiteY486" fmla="*/ 9581 h 10000"/>
                <a:gd name="connsiteX487" fmla="*/ 2961 w 10000"/>
                <a:gd name="connsiteY487" fmla="*/ 9602 h 10000"/>
                <a:gd name="connsiteX488" fmla="*/ 2961 w 10000"/>
                <a:gd name="connsiteY488" fmla="*/ 9615 h 10000"/>
                <a:gd name="connsiteX489" fmla="*/ 2961 w 10000"/>
                <a:gd name="connsiteY489" fmla="*/ 9635 h 10000"/>
                <a:gd name="connsiteX490" fmla="*/ 2984 w 10000"/>
                <a:gd name="connsiteY490" fmla="*/ 9662 h 10000"/>
                <a:gd name="connsiteX491" fmla="*/ 2995 w 10000"/>
                <a:gd name="connsiteY491" fmla="*/ 9683 h 10000"/>
                <a:gd name="connsiteX492" fmla="*/ 2995 w 10000"/>
                <a:gd name="connsiteY492" fmla="*/ 9696 h 10000"/>
                <a:gd name="connsiteX493" fmla="*/ 3017 w 10000"/>
                <a:gd name="connsiteY493" fmla="*/ 9716 h 10000"/>
                <a:gd name="connsiteX494" fmla="*/ 3040 w 10000"/>
                <a:gd name="connsiteY494" fmla="*/ 9743 h 10000"/>
                <a:gd name="connsiteX495" fmla="*/ 3073 w 10000"/>
                <a:gd name="connsiteY495" fmla="*/ 9764 h 10000"/>
                <a:gd name="connsiteX496" fmla="*/ 3106 w 10000"/>
                <a:gd name="connsiteY496" fmla="*/ 9784 h 10000"/>
                <a:gd name="connsiteX497" fmla="*/ 3128 w 10000"/>
                <a:gd name="connsiteY497" fmla="*/ 9797 h 10000"/>
                <a:gd name="connsiteX498" fmla="*/ 3171 w 10000"/>
                <a:gd name="connsiteY498" fmla="*/ 9818 h 10000"/>
                <a:gd name="connsiteX499" fmla="*/ 3204 w 10000"/>
                <a:gd name="connsiteY499" fmla="*/ 9838 h 10000"/>
                <a:gd name="connsiteX500" fmla="*/ 3248 w 10000"/>
                <a:gd name="connsiteY500" fmla="*/ 9845 h 10000"/>
                <a:gd name="connsiteX501" fmla="*/ 3282 w 10000"/>
                <a:gd name="connsiteY501" fmla="*/ 9865 h 10000"/>
                <a:gd name="connsiteX502" fmla="*/ 3315 w 10000"/>
                <a:gd name="connsiteY502" fmla="*/ 9865 h 10000"/>
                <a:gd name="connsiteX503" fmla="*/ 3326 w 10000"/>
                <a:gd name="connsiteY503" fmla="*/ 9872 h 10000"/>
                <a:gd name="connsiteX504" fmla="*/ 3338 w 10000"/>
                <a:gd name="connsiteY504" fmla="*/ 9872 h 10000"/>
                <a:gd name="connsiteX505" fmla="*/ 3359 w 10000"/>
                <a:gd name="connsiteY505" fmla="*/ 9872 h 10000"/>
                <a:gd name="connsiteX506" fmla="*/ 3371 w 10000"/>
                <a:gd name="connsiteY506" fmla="*/ 9872 h 10000"/>
                <a:gd name="connsiteX507" fmla="*/ 3382 w 10000"/>
                <a:gd name="connsiteY507" fmla="*/ 9872 h 10000"/>
                <a:gd name="connsiteX508" fmla="*/ 3404 w 10000"/>
                <a:gd name="connsiteY508" fmla="*/ 9872 h 10000"/>
                <a:gd name="connsiteX509" fmla="*/ 3415 w 10000"/>
                <a:gd name="connsiteY509" fmla="*/ 9872 h 10000"/>
                <a:gd name="connsiteX510" fmla="*/ 3448 w 10000"/>
                <a:gd name="connsiteY510" fmla="*/ 9892 h 10000"/>
                <a:gd name="connsiteX511" fmla="*/ 3469 w 10000"/>
                <a:gd name="connsiteY511" fmla="*/ 9899 h 10000"/>
                <a:gd name="connsiteX512" fmla="*/ 3502 w 10000"/>
                <a:gd name="connsiteY512" fmla="*/ 9905 h 10000"/>
                <a:gd name="connsiteX513" fmla="*/ 3536 w 10000"/>
                <a:gd name="connsiteY513" fmla="*/ 9905 h 10000"/>
                <a:gd name="connsiteX514" fmla="*/ 3580 w 10000"/>
                <a:gd name="connsiteY514" fmla="*/ 9905 h 10000"/>
                <a:gd name="connsiteX515" fmla="*/ 3613 w 10000"/>
                <a:gd name="connsiteY515" fmla="*/ 9919 h 10000"/>
                <a:gd name="connsiteX516" fmla="*/ 3657 w 10000"/>
                <a:gd name="connsiteY516" fmla="*/ 9926 h 10000"/>
                <a:gd name="connsiteX517" fmla="*/ 3669 w 10000"/>
                <a:gd name="connsiteY517" fmla="*/ 9946 h 10000"/>
                <a:gd name="connsiteX518" fmla="*/ 3746 w 10000"/>
                <a:gd name="connsiteY518" fmla="*/ 9953 h 10000"/>
                <a:gd name="connsiteX519" fmla="*/ 3801 w 10000"/>
                <a:gd name="connsiteY519" fmla="*/ 9966 h 10000"/>
                <a:gd name="connsiteX520" fmla="*/ 3878 w 10000"/>
                <a:gd name="connsiteY520" fmla="*/ 9973 h 10000"/>
                <a:gd name="connsiteX521" fmla="*/ 3934 w 10000"/>
                <a:gd name="connsiteY521" fmla="*/ 9973 h 10000"/>
                <a:gd name="connsiteX522" fmla="*/ 4012 w 10000"/>
                <a:gd name="connsiteY522" fmla="*/ 9980 h 10000"/>
                <a:gd name="connsiteX523" fmla="*/ 4089 w 10000"/>
                <a:gd name="connsiteY523" fmla="*/ 9993 h 10000"/>
                <a:gd name="connsiteX524" fmla="*/ 4144 w 10000"/>
                <a:gd name="connsiteY524" fmla="*/ 9993 h 10000"/>
                <a:gd name="connsiteX525" fmla="*/ 4221 w 10000"/>
                <a:gd name="connsiteY52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10 w 10000"/>
                <a:gd name="connsiteY431" fmla="*/ 4018 h 10000"/>
                <a:gd name="connsiteX432" fmla="*/ 2608 w 10000"/>
                <a:gd name="connsiteY432" fmla="*/ 6563 h 10000"/>
                <a:gd name="connsiteX433" fmla="*/ 2740 w 10000"/>
                <a:gd name="connsiteY433" fmla="*/ 6570 h 10000"/>
                <a:gd name="connsiteX434" fmla="*/ 2862 w 10000"/>
                <a:gd name="connsiteY434" fmla="*/ 6570 h 10000"/>
                <a:gd name="connsiteX435" fmla="*/ 2984 w 10000"/>
                <a:gd name="connsiteY435" fmla="*/ 6563 h 10000"/>
                <a:gd name="connsiteX436" fmla="*/ 2984 w 10000"/>
                <a:gd name="connsiteY436" fmla="*/ 6590 h 10000"/>
                <a:gd name="connsiteX437" fmla="*/ 2961 w 10000"/>
                <a:gd name="connsiteY437" fmla="*/ 6624 h 10000"/>
                <a:gd name="connsiteX438" fmla="*/ 2961 w 10000"/>
                <a:gd name="connsiteY438" fmla="*/ 6651 h 10000"/>
                <a:gd name="connsiteX439" fmla="*/ 2961 w 10000"/>
                <a:gd name="connsiteY439" fmla="*/ 6678 h 10000"/>
                <a:gd name="connsiteX440" fmla="*/ 2949 w 10000"/>
                <a:gd name="connsiteY440" fmla="*/ 6712 h 10000"/>
                <a:gd name="connsiteX441" fmla="*/ 2949 w 10000"/>
                <a:gd name="connsiteY441" fmla="*/ 6739 h 10000"/>
                <a:gd name="connsiteX442" fmla="*/ 2939 w 10000"/>
                <a:gd name="connsiteY442" fmla="*/ 6766 h 10000"/>
                <a:gd name="connsiteX443" fmla="*/ 2939 w 10000"/>
                <a:gd name="connsiteY443" fmla="*/ 6793 h 10000"/>
                <a:gd name="connsiteX444" fmla="*/ 2906 w 10000"/>
                <a:gd name="connsiteY444" fmla="*/ 6989 h 10000"/>
                <a:gd name="connsiteX445" fmla="*/ 2906 w 10000"/>
                <a:gd name="connsiteY445" fmla="*/ 7184 h 10000"/>
                <a:gd name="connsiteX446" fmla="*/ 2916 w 10000"/>
                <a:gd name="connsiteY446" fmla="*/ 7380 h 10000"/>
                <a:gd name="connsiteX447" fmla="*/ 2949 w 10000"/>
                <a:gd name="connsiteY447" fmla="*/ 7576 h 10000"/>
                <a:gd name="connsiteX448" fmla="*/ 2995 w 10000"/>
                <a:gd name="connsiteY448" fmla="*/ 7765 h 10000"/>
                <a:gd name="connsiteX449" fmla="*/ 3061 w 10000"/>
                <a:gd name="connsiteY449" fmla="*/ 7968 h 10000"/>
                <a:gd name="connsiteX450" fmla="*/ 3128 w 10000"/>
                <a:gd name="connsiteY450" fmla="*/ 8157 h 10000"/>
                <a:gd name="connsiteX451" fmla="*/ 3204 w 10000"/>
                <a:gd name="connsiteY451" fmla="*/ 8339 h 10000"/>
                <a:gd name="connsiteX452" fmla="*/ 3502 w 10000"/>
                <a:gd name="connsiteY452" fmla="*/ 8852 h 10000"/>
                <a:gd name="connsiteX453" fmla="*/ 3073 w 10000"/>
                <a:gd name="connsiteY453" fmla="*/ 8832 h 10000"/>
                <a:gd name="connsiteX454" fmla="*/ 2619 w 10000"/>
                <a:gd name="connsiteY454" fmla="*/ 8832 h 10000"/>
                <a:gd name="connsiteX455" fmla="*/ 2399 w 10000"/>
                <a:gd name="connsiteY455" fmla="*/ 8832 h 10000"/>
                <a:gd name="connsiteX456" fmla="*/ 2178 w 10000"/>
                <a:gd name="connsiteY456" fmla="*/ 8845 h 10000"/>
                <a:gd name="connsiteX457" fmla="*/ 1956 w 10000"/>
                <a:gd name="connsiteY457" fmla="*/ 8859 h 10000"/>
                <a:gd name="connsiteX458" fmla="*/ 1723 w 10000"/>
                <a:gd name="connsiteY458" fmla="*/ 8879 h 10000"/>
                <a:gd name="connsiteX459" fmla="*/ 1514 w 10000"/>
                <a:gd name="connsiteY459" fmla="*/ 8906 h 10000"/>
                <a:gd name="connsiteX460" fmla="*/ 1293 w 10000"/>
                <a:gd name="connsiteY460" fmla="*/ 8933 h 10000"/>
                <a:gd name="connsiteX461" fmla="*/ 1083 w 10000"/>
                <a:gd name="connsiteY461" fmla="*/ 8967 h 10000"/>
                <a:gd name="connsiteX462" fmla="*/ 873 w 10000"/>
                <a:gd name="connsiteY462" fmla="*/ 9014 h 10000"/>
                <a:gd name="connsiteX463" fmla="*/ 685 w 10000"/>
                <a:gd name="connsiteY463" fmla="*/ 9068 h 10000"/>
                <a:gd name="connsiteX464" fmla="*/ 486 w 10000"/>
                <a:gd name="connsiteY464" fmla="*/ 9136 h 10000"/>
                <a:gd name="connsiteX465" fmla="*/ 299 w 10000"/>
                <a:gd name="connsiteY465" fmla="*/ 9196 h 10000"/>
                <a:gd name="connsiteX466" fmla="*/ 122 w 10000"/>
                <a:gd name="connsiteY466" fmla="*/ 9278 h 10000"/>
                <a:gd name="connsiteX467" fmla="*/ 87 w 10000"/>
                <a:gd name="connsiteY467" fmla="*/ 9305 h 10000"/>
                <a:gd name="connsiteX468" fmla="*/ 66 w 10000"/>
                <a:gd name="connsiteY468" fmla="*/ 9332 h 10000"/>
                <a:gd name="connsiteX469" fmla="*/ 44 w 10000"/>
                <a:gd name="connsiteY469" fmla="*/ 9359 h 10000"/>
                <a:gd name="connsiteX470" fmla="*/ 22 w 10000"/>
                <a:gd name="connsiteY470" fmla="*/ 9392 h 10000"/>
                <a:gd name="connsiteX471" fmla="*/ 11 w 10000"/>
                <a:gd name="connsiteY471" fmla="*/ 9419 h 10000"/>
                <a:gd name="connsiteX472" fmla="*/ 0 w 10000"/>
                <a:gd name="connsiteY472" fmla="*/ 9446 h 10000"/>
                <a:gd name="connsiteX473" fmla="*/ 0 w 10000"/>
                <a:gd name="connsiteY473" fmla="*/ 9473 h 10000"/>
                <a:gd name="connsiteX474" fmla="*/ 0 w 10000"/>
                <a:gd name="connsiteY474" fmla="*/ 9500 h 10000"/>
                <a:gd name="connsiteX475" fmla="*/ 178 w 10000"/>
                <a:gd name="connsiteY475" fmla="*/ 9534 h 10000"/>
                <a:gd name="connsiteX476" fmla="*/ 355 w 10000"/>
                <a:gd name="connsiteY476" fmla="*/ 9554 h 10000"/>
                <a:gd name="connsiteX477" fmla="*/ 530 w 10000"/>
                <a:gd name="connsiteY477" fmla="*/ 9581 h 10000"/>
                <a:gd name="connsiteX478" fmla="*/ 718 w 10000"/>
                <a:gd name="connsiteY478" fmla="*/ 9588 h 10000"/>
                <a:gd name="connsiteX479" fmla="*/ 1083 w 10000"/>
                <a:gd name="connsiteY479" fmla="*/ 9602 h 10000"/>
                <a:gd name="connsiteX480" fmla="*/ 1459 w 10000"/>
                <a:gd name="connsiteY480" fmla="*/ 9588 h 10000"/>
                <a:gd name="connsiteX481" fmla="*/ 1834 w 10000"/>
                <a:gd name="connsiteY481" fmla="*/ 9575 h 10000"/>
                <a:gd name="connsiteX482" fmla="*/ 2210 w 10000"/>
                <a:gd name="connsiteY482" fmla="*/ 9561 h 10000"/>
                <a:gd name="connsiteX483" fmla="*/ 2575 w 10000"/>
                <a:gd name="connsiteY483" fmla="*/ 9554 h 10000"/>
                <a:gd name="connsiteX484" fmla="*/ 2949 w 10000"/>
                <a:gd name="connsiteY484" fmla="*/ 9561 h 10000"/>
                <a:gd name="connsiteX485" fmla="*/ 2949 w 10000"/>
                <a:gd name="connsiteY485" fmla="*/ 9581 h 10000"/>
                <a:gd name="connsiteX486" fmla="*/ 2961 w 10000"/>
                <a:gd name="connsiteY486" fmla="*/ 9602 h 10000"/>
                <a:gd name="connsiteX487" fmla="*/ 2961 w 10000"/>
                <a:gd name="connsiteY487" fmla="*/ 9615 h 10000"/>
                <a:gd name="connsiteX488" fmla="*/ 2961 w 10000"/>
                <a:gd name="connsiteY488" fmla="*/ 9635 h 10000"/>
                <a:gd name="connsiteX489" fmla="*/ 2984 w 10000"/>
                <a:gd name="connsiteY489" fmla="*/ 9662 h 10000"/>
                <a:gd name="connsiteX490" fmla="*/ 2995 w 10000"/>
                <a:gd name="connsiteY490" fmla="*/ 9683 h 10000"/>
                <a:gd name="connsiteX491" fmla="*/ 2995 w 10000"/>
                <a:gd name="connsiteY491" fmla="*/ 9696 h 10000"/>
                <a:gd name="connsiteX492" fmla="*/ 3017 w 10000"/>
                <a:gd name="connsiteY492" fmla="*/ 9716 h 10000"/>
                <a:gd name="connsiteX493" fmla="*/ 3040 w 10000"/>
                <a:gd name="connsiteY493" fmla="*/ 9743 h 10000"/>
                <a:gd name="connsiteX494" fmla="*/ 3073 w 10000"/>
                <a:gd name="connsiteY494" fmla="*/ 9764 h 10000"/>
                <a:gd name="connsiteX495" fmla="*/ 3106 w 10000"/>
                <a:gd name="connsiteY495" fmla="*/ 9784 h 10000"/>
                <a:gd name="connsiteX496" fmla="*/ 3128 w 10000"/>
                <a:gd name="connsiteY496" fmla="*/ 9797 h 10000"/>
                <a:gd name="connsiteX497" fmla="*/ 3171 w 10000"/>
                <a:gd name="connsiteY497" fmla="*/ 9818 h 10000"/>
                <a:gd name="connsiteX498" fmla="*/ 3204 w 10000"/>
                <a:gd name="connsiteY498" fmla="*/ 9838 h 10000"/>
                <a:gd name="connsiteX499" fmla="*/ 3248 w 10000"/>
                <a:gd name="connsiteY499" fmla="*/ 9845 h 10000"/>
                <a:gd name="connsiteX500" fmla="*/ 3282 w 10000"/>
                <a:gd name="connsiteY500" fmla="*/ 9865 h 10000"/>
                <a:gd name="connsiteX501" fmla="*/ 3315 w 10000"/>
                <a:gd name="connsiteY501" fmla="*/ 9865 h 10000"/>
                <a:gd name="connsiteX502" fmla="*/ 3326 w 10000"/>
                <a:gd name="connsiteY502" fmla="*/ 9872 h 10000"/>
                <a:gd name="connsiteX503" fmla="*/ 3338 w 10000"/>
                <a:gd name="connsiteY503" fmla="*/ 9872 h 10000"/>
                <a:gd name="connsiteX504" fmla="*/ 3359 w 10000"/>
                <a:gd name="connsiteY504" fmla="*/ 9872 h 10000"/>
                <a:gd name="connsiteX505" fmla="*/ 3371 w 10000"/>
                <a:gd name="connsiteY505" fmla="*/ 9872 h 10000"/>
                <a:gd name="connsiteX506" fmla="*/ 3382 w 10000"/>
                <a:gd name="connsiteY506" fmla="*/ 9872 h 10000"/>
                <a:gd name="connsiteX507" fmla="*/ 3404 w 10000"/>
                <a:gd name="connsiteY507" fmla="*/ 9872 h 10000"/>
                <a:gd name="connsiteX508" fmla="*/ 3415 w 10000"/>
                <a:gd name="connsiteY508" fmla="*/ 9872 h 10000"/>
                <a:gd name="connsiteX509" fmla="*/ 3448 w 10000"/>
                <a:gd name="connsiteY509" fmla="*/ 9892 h 10000"/>
                <a:gd name="connsiteX510" fmla="*/ 3469 w 10000"/>
                <a:gd name="connsiteY510" fmla="*/ 9899 h 10000"/>
                <a:gd name="connsiteX511" fmla="*/ 3502 w 10000"/>
                <a:gd name="connsiteY511" fmla="*/ 9905 h 10000"/>
                <a:gd name="connsiteX512" fmla="*/ 3536 w 10000"/>
                <a:gd name="connsiteY512" fmla="*/ 9905 h 10000"/>
                <a:gd name="connsiteX513" fmla="*/ 3580 w 10000"/>
                <a:gd name="connsiteY513" fmla="*/ 9905 h 10000"/>
                <a:gd name="connsiteX514" fmla="*/ 3613 w 10000"/>
                <a:gd name="connsiteY514" fmla="*/ 9919 h 10000"/>
                <a:gd name="connsiteX515" fmla="*/ 3657 w 10000"/>
                <a:gd name="connsiteY515" fmla="*/ 9926 h 10000"/>
                <a:gd name="connsiteX516" fmla="*/ 3669 w 10000"/>
                <a:gd name="connsiteY516" fmla="*/ 9946 h 10000"/>
                <a:gd name="connsiteX517" fmla="*/ 3746 w 10000"/>
                <a:gd name="connsiteY517" fmla="*/ 9953 h 10000"/>
                <a:gd name="connsiteX518" fmla="*/ 3801 w 10000"/>
                <a:gd name="connsiteY518" fmla="*/ 9966 h 10000"/>
                <a:gd name="connsiteX519" fmla="*/ 3878 w 10000"/>
                <a:gd name="connsiteY519" fmla="*/ 9973 h 10000"/>
                <a:gd name="connsiteX520" fmla="*/ 3934 w 10000"/>
                <a:gd name="connsiteY520" fmla="*/ 9973 h 10000"/>
                <a:gd name="connsiteX521" fmla="*/ 4012 w 10000"/>
                <a:gd name="connsiteY521" fmla="*/ 9980 h 10000"/>
                <a:gd name="connsiteX522" fmla="*/ 4089 w 10000"/>
                <a:gd name="connsiteY522" fmla="*/ 9993 h 10000"/>
                <a:gd name="connsiteX523" fmla="*/ 4144 w 10000"/>
                <a:gd name="connsiteY523" fmla="*/ 9993 h 10000"/>
                <a:gd name="connsiteX524" fmla="*/ 4221 w 10000"/>
                <a:gd name="connsiteY52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608 w 10000"/>
                <a:gd name="connsiteY431" fmla="*/ 6563 h 10000"/>
                <a:gd name="connsiteX432" fmla="*/ 2740 w 10000"/>
                <a:gd name="connsiteY432" fmla="*/ 6570 h 10000"/>
                <a:gd name="connsiteX433" fmla="*/ 2862 w 10000"/>
                <a:gd name="connsiteY433" fmla="*/ 6570 h 10000"/>
                <a:gd name="connsiteX434" fmla="*/ 2984 w 10000"/>
                <a:gd name="connsiteY434" fmla="*/ 6563 h 10000"/>
                <a:gd name="connsiteX435" fmla="*/ 2984 w 10000"/>
                <a:gd name="connsiteY435" fmla="*/ 6590 h 10000"/>
                <a:gd name="connsiteX436" fmla="*/ 2961 w 10000"/>
                <a:gd name="connsiteY436" fmla="*/ 6624 h 10000"/>
                <a:gd name="connsiteX437" fmla="*/ 2961 w 10000"/>
                <a:gd name="connsiteY437" fmla="*/ 6651 h 10000"/>
                <a:gd name="connsiteX438" fmla="*/ 2961 w 10000"/>
                <a:gd name="connsiteY438" fmla="*/ 6678 h 10000"/>
                <a:gd name="connsiteX439" fmla="*/ 2949 w 10000"/>
                <a:gd name="connsiteY439" fmla="*/ 6712 h 10000"/>
                <a:gd name="connsiteX440" fmla="*/ 2949 w 10000"/>
                <a:gd name="connsiteY440" fmla="*/ 6739 h 10000"/>
                <a:gd name="connsiteX441" fmla="*/ 2939 w 10000"/>
                <a:gd name="connsiteY441" fmla="*/ 6766 h 10000"/>
                <a:gd name="connsiteX442" fmla="*/ 2939 w 10000"/>
                <a:gd name="connsiteY442" fmla="*/ 6793 h 10000"/>
                <a:gd name="connsiteX443" fmla="*/ 2906 w 10000"/>
                <a:gd name="connsiteY443" fmla="*/ 6989 h 10000"/>
                <a:gd name="connsiteX444" fmla="*/ 2906 w 10000"/>
                <a:gd name="connsiteY444" fmla="*/ 7184 h 10000"/>
                <a:gd name="connsiteX445" fmla="*/ 2916 w 10000"/>
                <a:gd name="connsiteY445" fmla="*/ 7380 h 10000"/>
                <a:gd name="connsiteX446" fmla="*/ 2949 w 10000"/>
                <a:gd name="connsiteY446" fmla="*/ 7576 h 10000"/>
                <a:gd name="connsiteX447" fmla="*/ 2995 w 10000"/>
                <a:gd name="connsiteY447" fmla="*/ 7765 h 10000"/>
                <a:gd name="connsiteX448" fmla="*/ 3061 w 10000"/>
                <a:gd name="connsiteY448" fmla="*/ 7968 h 10000"/>
                <a:gd name="connsiteX449" fmla="*/ 3128 w 10000"/>
                <a:gd name="connsiteY449" fmla="*/ 8157 h 10000"/>
                <a:gd name="connsiteX450" fmla="*/ 3204 w 10000"/>
                <a:gd name="connsiteY450" fmla="*/ 8339 h 10000"/>
                <a:gd name="connsiteX451" fmla="*/ 3502 w 10000"/>
                <a:gd name="connsiteY451" fmla="*/ 8852 h 10000"/>
                <a:gd name="connsiteX452" fmla="*/ 3073 w 10000"/>
                <a:gd name="connsiteY452" fmla="*/ 8832 h 10000"/>
                <a:gd name="connsiteX453" fmla="*/ 2619 w 10000"/>
                <a:gd name="connsiteY453" fmla="*/ 8832 h 10000"/>
                <a:gd name="connsiteX454" fmla="*/ 2399 w 10000"/>
                <a:gd name="connsiteY454" fmla="*/ 8832 h 10000"/>
                <a:gd name="connsiteX455" fmla="*/ 2178 w 10000"/>
                <a:gd name="connsiteY455" fmla="*/ 8845 h 10000"/>
                <a:gd name="connsiteX456" fmla="*/ 1956 w 10000"/>
                <a:gd name="connsiteY456" fmla="*/ 8859 h 10000"/>
                <a:gd name="connsiteX457" fmla="*/ 1723 w 10000"/>
                <a:gd name="connsiteY457" fmla="*/ 8879 h 10000"/>
                <a:gd name="connsiteX458" fmla="*/ 1514 w 10000"/>
                <a:gd name="connsiteY458" fmla="*/ 8906 h 10000"/>
                <a:gd name="connsiteX459" fmla="*/ 1293 w 10000"/>
                <a:gd name="connsiteY459" fmla="*/ 8933 h 10000"/>
                <a:gd name="connsiteX460" fmla="*/ 1083 w 10000"/>
                <a:gd name="connsiteY460" fmla="*/ 8967 h 10000"/>
                <a:gd name="connsiteX461" fmla="*/ 873 w 10000"/>
                <a:gd name="connsiteY461" fmla="*/ 9014 h 10000"/>
                <a:gd name="connsiteX462" fmla="*/ 685 w 10000"/>
                <a:gd name="connsiteY462" fmla="*/ 9068 h 10000"/>
                <a:gd name="connsiteX463" fmla="*/ 486 w 10000"/>
                <a:gd name="connsiteY463" fmla="*/ 9136 h 10000"/>
                <a:gd name="connsiteX464" fmla="*/ 299 w 10000"/>
                <a:gd name="connsiteY464" fmla="*/ 9196 h 10000"/>
                <a:gd name="connsiteX465" fmla="*/ 122 w 10000"/>
                <a:gd name="connsiteY465" fmla="*/ 9278 h 10000"/>
                <a:gd name="connsiteX466" fmla="*/ 87 w 10000"/>
                <a:gd name="connsiteY466" fmla="*/ 9305 h 10000"/>
                <a:gd name="connsiteX467" fmla="*/ 66 w 10000"/>
                <a:gd name="connsiteY467" fmla="*/ 9332 h 10000"/>
                <a:gd name="connsiteX468" fmla="*/ 44 w 10000"/>
                <a:gd name="connsiteY468" fmla="*/ 9359 h 10000"/>
                <a:gd name="connsiteX469" fmla="*/ 22 w 10000"/>
                <a:gd name="connsiteY469" fmla="*/ 9392 h 10000"/>
                <a:gd name="connsiteX470" fmla="*/ 11 w 10000"/>
                <a:gd name="connsiteY470" fmla="*/ 9419 h 10000"/>
                <a:gd name="connsiteX471" fmla="*/ 0 w 10000"/>
                <a:gd name="connsiteY471" fmla="*/ 9446 h 10000"/>
                <a:gd name="connsiteX472" fmla="*/ 0 w 10000"/>
                <a:gd name="connsiteY472" fmla="*/ 9473 h 10000"/>
                <a:gd name="connsiteX473" fmla="*/ 0 w 10000"/>
                <a:gd name="connsiteY473" fmla="*/ 9500 h 10000"/>
                <a:gd name="connsiteX474" fmla="*/ 178 w 10000"/>
                <a:gd name="connsiteY474" fmla="*/ 9534 h 10000"/>
                <a:gd name="connsiteX475" fmla="*/ 355 w 10000"/>
                <a:gd name="connsiteY475" fmla="*/ 9554 h 10000"/>
                <a:gd name="connsiteX476" fmla="*/ 530 w 10000"/>
                <a:gd name="connsiteY476" fmla="*/ 9581 h 10000"/>
                <a:gd name="connsiteX477" fmla="*/ 718 w 10000"/>
                <a:gd name="connsiteY477" fmla="*/ 9588 h 10000"/>
                <a:gd name="connsiteX478" fmla="*/ 1083 w 10000"/>
                <a:gd name="connsiteY478" fmla="*/ 9602 h 10000"/>
                <a:gd name="connsiteX479" fmla="*/ 1459 w 10000"/>
                <a:gd name="connsiteY479" fmla="*/ 9588 h 10000"/>
                <a:gd name="connsiteX480" fmla="*/ 1834 w 10000"/>
                <a:gd name="connsiteY480" fmla="*/ 9575 h 10000"/>
                <a:gd name="connsiteX481" fmla="*/ 2210 w 10000"/>
                <a:gd name="connsiteY481" fmla="*/ 9561 h 10000"/>
                <a:gd name="connsiteX482" fmla="*/ 2575 w 10000"/>
                <a:gd name="connsiteY482" fmla="*/ 9554 h 10000"/>
                <a:gd name="connsiteX483" fmla="*/ 2949 w 10000"/>
                <a:gd name="connsiteY483" fmla="*/ 9561 h 10000"/>
                <a:gd name="connsiteX484" fmla="*/ 2949 w 10000"/>
                <a:gd name="connsiteY484" fmla="*/ 9581 h 10000"/>
                <a:gd name="connsiteX485" fmla="*/ 2961 w 10000"/>
                <a:gd name="connsiteY485" fmla="*/ 9602 h 10000"/>
                <a:gd name="connsiteX486" fmla="*/ 2961 w 10000"/>
                <a:gd name="connsiteY486" fmla="*/ 9615 h 10000"/>
                <a:gd name="connsiteX487" fmla="*/ 2961 w 10000"/>
                <a:gd name="connsiteY487" fmla="*/ 9635 h 10000"/>
                <a:gd name="connsiteX488" fmla="*/ 2984 w 10000"/>
                <a:gd name="connsiteY488" fmla="*/ 9662 h 10000"/>
                <a:gd name="connsiteX489" fmla="*/ 2995 w 10000"/>
                <a:gd name="connsiteY489" fmla="*/ 9683 h 10000"/>
                <a:gd name="connsiteX490" fmla="*/ 2995 w 10000"/>
                <a:gd name="connsiteY490" fmla="*/ 9696 h 10000"/>
                <a:gd name="connsiteX491" fmla="*/ 3017 w 10000"/>
                <a:gd name="connsiteY491" fmla="*/ 9716 h 10000"/>
                <a:gd name="connsiteX492" fmla="*/ 3040 w 10000"/>
                <a:gd name="connsiteY492" fmla="*/ 9743 h 10000"/>
                <a:gd name="connsiteX493" fmla="*/ 3073 w 10000"/>
                <a:gd name="connsiteY493" fmla="*/ 9764 h 10000"/>
                <a:gd name="connsiteX494" fmla="*/ 3106 w 10000"/>
                <a:gd name="connsiteY494" fmla="*/ 9784 h 10000"/>
                <a:gd name="connsiteX495" fmla="*/ 3128 w 10000"/>
                <a:gd name="connsiteY495" fmla="*/ 9797 h 10000"/>
                <a:gd name="connsiteX496" fmla="*/ 3171 w 10000"/>
                <a:gd name="connsiteY496" fmla="*/ 9818 h 10000"/>
                <a:gd name="connsiteX497" fmla="*/ 3204 w 10000"/>
                <a:gd name="connsiteY497" fmla="*/ 9838 h 10000"/>
                <a:gd name="connsiteX498" fmla="*/ 3248 w 10000"/>
                <a:gd name="connsiteY498" fmla="*/ 9845 h 10000"/>
                <a:gd name="connsiteX499" fmla="*/ 3282 w 10000"/>
                <a:gd name="connsiteY499" fmla="*/ 9865 h 10000"/>
                <a:gd name="connsiteX500" fmla="*/ 3315 w 10000"/>
                <a:gd name="connsiteY500" fmla="*/ 9865 h 10000"/>
                <a:gd name="connsiteX501" fmla="*/ 3326 w 10000"/>
                <a:gd name="connsiteY501" fmla="*/ 9872 h 10000"/>
                <a:gd name="connsiteX502" fmla="*/ 3338 w 10000"/>
                <a:gd name="connsiteY502" fmla="*/ 9872 h 10000"/>
                <a:gd name="connsiteX503" fmla="*/ 3359 w 10000"/>
                <a:gd name="connsiteY503" fmla="*/ 9872 h 10000"/>
                <a:gd name="connsiteX504" fmla="*/ 3371 w 10000"/>
                <a:gd name="connsiteY504" fmla="*/ 9872 h 10000"/>
                <a:gd name="connsiteX505" fmla="*/ 3382 w 10000"/>
                <a:gd name="connsiteY505" fmla="*/ 9872 h 10000"/>
                <a:gd name="connsiteX506" fmla="*/ 3404 w 10000"/>
                <a:gd name="connsiteY506" fmla="*/ 9872 h 10000"/>
                <a:gd name="connsiteX507" fmla="*/ 3415 w 10000"/>
                <a:gd name="connsiteY507" fmla="*/ 9872 h 10000"/>
                <a:gd name="connsiteX508" fmla="*/ 3448 w 10000"/>
                <a:gd name="connsiteY508" fmla="*/ 9892 h 10000"/>
                <a:gd name="connsiteX509" fmla="*/ 3469 w 10000"/>
                <a:gd name="connsiteY509" fmla="*/ 9899 h 10000"/>
                <a:gd name="connsiteX510" fmla="*/ 3502 w 10000"/>
                <a:gd name="connsiteY510" fmla="*/ 9905 h 10000"/>
                <a:gd name="connsiteX511" fmla="*/ 3536 w 10000"/>
                <a:gd name="connsiteY511" fmla="*/ 9905 h 10000"/>
                <a:gd name="connsiteX512" fmla="*/ 3580 w 10000"/>
                <a:gd name="connsiteY512" fmla="*/ 9905 h 10000"/>
                <a:gd name="connsiteX513" fmla="*/ 3613 w 10000"/>
                <a:gd name="connsiteY513" fmla="*/ 9919 h 10000"/>
                <a:gd name="connsiteX514" fmla="*/ 3657 w 10000"/>
                <a:gd name="connsiteY514" fmla="*/ 9926 h 10000"/>
                <a:gd name="connsiteX515" fmla="*/ 3669 w 10000"/>
                <a:gd name="connsiteY515" fmla="*/ 9946 h 10000"/>
                <a:gd name="connsiteX516" fmla="*/ 3746 w 10000"/>
                <a:gd name="connsiteY516" fmla="*/ 9953 h 10000"/>
                <a:gd name="connsiteX517" fmla="*/ 3801 w 10000"/>
                <a:gd name="connsiteY517" fmla="*/ 9966 h 10000"/>
                <a:gd name="connsiteX518" fmla="*/ 3878 w 10000"/>
                <a:gd name="connsiteY518" fmla="*/ 9973 h 10000"/>
                <a:gd name="connsiteX519" fmla="*/ 3934 w 10000"/>
                <a:gd name="connsiteY519" fmla="*/ 9973 h 10000"/>
                <a:gd name="connsiteX520" fmla="*/ 4012 w 10000"/>
                <a:gd name="connsiteY520" fmla="*/ 9980 h 10000"/>
                <a:gd name="connsiteX521" fmla="*/ 4089 w 10000"/>
                <a:gd name="connsiteY521" fmla="*/ 9993 h 10000"/>
                <a:gd name="connsiteX522" fmla="*/ 4144 w 10000"/>
                <a:gd name="connsiteY522" fmla="*/ 9993 h 10000"/>
                <a:gd name="connsiteX523" fmla="*/ 4221 w 10000"/>
                <a:gd name="connsiteY52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608 w 10000"/>
                <a:gd name="connsiteY430" fmla="*/ 6563 h 10000"/>
                <a:gd name="connsiteX431" fmla="*/ 2740 w 10000"/>
                <a:gd name="connsiteY431" fmla="*/ 6570 h 10000"/>
                <a:gd name="connsiteX432" fmla="*/ 2862 w 10000"/>
                <a:gd name="connsiteY432" fmla="*/ 6570 h 10000"/>
                <a:gd name="connsiteX433" fmla="*/ 2984 w 10000"/>
                <a:gd name="connsiteY433" fmla="*/ 6563 h 10000"/>
                <a:gd name="connsiteX434" fmla="*/ 2984 w 10000"/>
                <a:gd name="connsiteY434" fmla="*/ 6590 h 10000"/>
                <a:gd name="connsiteX435" fmla="*/ 2961 w 10000"/>
                <a:gd name="connsiteY435" fmla="*/ 6624 h 10000"/>
                <a:gd name="connsiteX436" fmla="*/ 2961 w 10000"/>
                <a:gd name="connsiteY436" fmla="*/ 6651 h 10000"/>
                <a:gd name="connsiteX437" fmla="*/ 2961 w 10000"/>
                <a:gd name="connsiteY437" fmla="*/ 6678 h 10000"/>
                <a:gd name="connsiteX438" fmla="*/ 2949 w 10000"/>
                <a:gd name="connsiteY438" fmla="*/ 6712 h 10000"/>
                <a:gd name="connsiteX439" fmla="*/ 2949 w 10000"/>
                <a:gd name="connsiteY439" fmla="*/ 6739 h 10000"/>
                <a:gd name="connsiteX440" fmla="*/ 2939 w 10000"/>
                <a:gd name="connsiteY440" fmla="*/ 6766 h 10000"/>
                <a:gd name="connsiteX441" fmla="*/ 2939 w 10000"/>
                <a:gd name="connsiteY441" fmla="*/ 6793 h 10000"/>
                <a:gd name="connsiteX442" fmla="*/ 2906 w 10000"/>
                <a:gd name="connsiteY442" fmla="*/ 6989 h 10000"/>
                <a:gd name="connsiteX443" fmla="*/ 2906 w 10000"/>
                <a:gd name="connsiteY443" fmla="*/ 7184 h 10000"/>
                <a:gd name="connsiteX444" fmla="*/ 2916 w 10000"/>
                <a:gd name="connsiteY444" fmla="*/ 7380 h 10000"/>
                <a:gd name="connsiteX445" fmla="*/ 2949 w 10000"/>
                <a:gd name="connsiteY445" fmla="*/ 7576 h 10000"/>
                <a:gd name="connsiteX446" fmla="*/ 2995 w 10000"/>
                <a:gd name="connsiteY446" fmla="*/ 7765 h 10000"/>
                <a:gd name="connsiteX447" fmla="*/ 3061 w 10000"/>
                <a:gd name="connsiteY447" fmla="*/ 7968 h 10000"/>
                <a:gd name="connsiteX448" fmla="*/ 3128 w 10000"/>
                <a:gd name="connsiteY448" fmla="*/ 8157 h 10000"/>
                <a:gd name="connsiteX449" fmla="*/ 3204 w 10000"/>
                <a:gd name="connsiteY449" fmla="*/ 8339 h 10000"/>
                <a:gd name="connsiteX450" fmla="*/ 3502 w 10000"/>
                <a:gd name="connsiteY450" fmla="*/ 8852 h 10000"/>
                <a:gd name="connsiteX451" fmla="*/ 3073 w 10000"/>
                <a:gd name="connsiteY451" fmla="*/ 8832 h 10000"/>
                <a:gd name="connsiteX452" fmla="*/ 2619 w 10000"/>
                <a:gd name="connsiteY452" fmla="*/ 8832 h 10000"/>
                <a:gd name="connsiteX453" fmla="*/ 2399 w 10000"/>
                <a:gd name="connsiteY453" fmla="*/ 8832 h 10000"/>
                <a:gd name="connsiteX454" fmla="*/ 2178 w 10000"/>
                <a:gd name="connsiteY454" fmla="*/ 8845 h 10000"/>
                <a:gd name="connsiteX455" fmla="*/ 1956 w 10000"/>
                <a:gd name="connsiteY455" fmla="*/ 8859 h 10000"/>
                <a:gd name="connsiteX456" fmla="*/ 1723 w 10000"/>
                <a:gd name="connsiteY456" fmla="*/ 8879 h 10000"/>
                <a:gd name="connsiteX457" fmla="*/ 1514 w 10000"/>
                <a:gd name="connsiteY457" fmla="*/ 8906 h 10000"/>
                <a:gd name="connsiteX458" fmla="*/ 1293 w 10000"/>
                <a:gd name="connsiteY458" fmla="*/ 8933 h 10000"/>
                <a:gd name="connsiteX459" fmla="*/ 1083 w 10000"/>
                <a:gd name="connsiteY459" fmla="*/ 8967 h 10000"/>
                <a:gd name="connsiteX460" fmla="*/ 873 w 10000"/>
                <a:gd name="connsiteY460" fmla="*/ 9014 h 10000"/>
                <a:gd name="connsiteX461" fmla="*/ 685 w 10000"/>
                <a:gd name="connsiteY461" fmla="*/ 9068 h 10000"/>
                <a:gd name="connsiteX462" fmla="*/ 486 w 10000"/>
                <a:gd name="connsiteY462" fmla="*/ 9136 h 10000"/>
                <a:gd name="connsiteX463" fmla="*/ 299 w 10000"/>
                <a:gd name="connsiteY463" fmla="*/ 9196 h 10000"/>
                <a:gd name="connsiteX464" fmla="*/ 122 w 10000"/>
                <a:gd name="connsiteY464" fmla="*/ 9278 h 10000"/>
                <a:gd name="connsiteX465" fmla="*/ 87 w 10000"/>
                <a:gd name="connsiteY465" fmla="*/ 9305 h 10000"/>
                <a:gd name="connsiteX466" fmla="*/ 66 w 10000"/>
                <a:gd name="connsiteY466" fmla="*/ 9332 h 10000"/>
                <a:gd name="connsiteX467" fmla="*/ 44 w 10000"/>
                <a:gd name="connsiteY467" fmla="*/ 9359 h 10000"/>
                <a:gd name="connsiteX468" fmla="*/ 22 w 10000"/>
                <a:gd name="connsiteY468" fmla="*/ 9392 h 10000"/>
                <a:gd name="connsiteX469" fmla="*/ 11 w 10000"/>
                <a:gd name="connsiteY469" fmla="*/ 9419 h 10000"/>
                <a:gd name="connsiteX470" fmla="*/ 0 w 10000"/>
                <a:gd name="connsiteY470" fmla="*/ 9446 h 10000"/>
                <a:gd name="connsiteX471" fmla="*/ 0 w 10000"/>
                <a:gd name="connsiteY471" fmla="*/ 9473 h 10000"/>
                <a:gd name="connsiteX472" fmla="*/ 0 w 10000"/>
                <a:gd name="connsiteY472" fmla="*/ 9500 h 10000"/>
                <a:gd name="connsiteX473" fmla="*/ 178 w 10000"/>
                <a:gd name="connsiteY473" fmla="*/ 9534 h 10000"/>
                <a:gd name="connsiteX474" fmla="*/ 355 w 10000"/>
                <a:gd name="connsiteY474" fmla="*/ 9554 h 10000"/>
                <a:gd name="connsiteX475" fmla="*/ 530 w 10000"/>
                <a:gd name="connsiteY475" fmla="*/ 9581 h 10000"/>
                <a:gd name="connsiteX476" fmla="*/ 718 w 10000"/>
                <a:gd name="connsiteY476" fmla="*/ 9588 h 10000"/>
                <a:gd name="connsiteX477" fmla="*/ 1083 w 10000"/>
                <a:gd name="connsiteY477" fmla="*/ 9602 h 10000"/>
                <a:gd name="connsiteX478" fmla="*/ 1459 w 10000"/>
                <a:gd name="connsiteY478" fmla="*/ 9588 h 10000"/>
                <a:gd name="connsiteX479" fmla="*/ 1834 w 10000"/>
                <a:gd name="connsiteY479" fmla="*/ 9575 h 10000"/>
                <a:gd name="connsiteX480" fmla="*/ 2210 w 10000"/>
                <a:gd name="connsiteY480" fmla="*/ 9561 h 10000"/>
                <a:gd name="connsiteX481" fmla="*/ 2575 w 10000"/>
                <a:gd name="connsiteY481" fmla="*/ 9554 h 10000"/>
                <a:gd name="connsiteX482" fmla="*/ 2949 w 10000"/>
                <a:gd name="connsiteY482" fmla="*/ 9561 h 10000"/>
                <a:gd name="connsiteX483" fmla="*/ 2949 w 10000"/>
                <a:gd name="connsiteY483" fmla="*/ 9581 h 10000"/>
                <a:gd name="connsiteX484" fmla="*/ 2961 w 10000"/>
                <a:gd name="connsiteY484" fmla="*/ 9602 h 10000"/>
                <a:gd name="connsiteX485" fmla="*/ 2961 w 10000"/>
                <a:gd name="connsiteY485" fmla="*/ 9615 h 10000"/>
                <a:gd name="connsiteX486" fmla="*/ 2961 w 10000"/>
                <a:gd name="connsiteY486" fmla="*/ 9635 h 10000"/>
                <a:gd name="connsiteX487" fmla="*/ 2984 w 10000"/>
                <a:gd name="connsiteY487" fmla="*/ 9662 h 10000"/>
                <a:gd name="connsiteX488" fmla="*/ 2995 w 10000"/>
                <a:gd name="connsiteY488" fmla="*/ 9683 h 10000"/>
                <a:gd name="connsiteX489" fmla="*/ 2995 w 10000"/>
                <a:gd name="connsiteY489" fmla="*/ 9696 h 10000"/>
                <a:gd name="connsiteX490" fmla="*/ 3017 w 10000"/>
                <a:gd name="connsiteY490" fmla="*/ 9716 h 10000"/>
                <a:gd name="connsiteX491" fmla="*/ 3040 w 10000"/>
                <a:gd name="connsiteY491" fmla="*/ 9743 h 10000"/>
                <a:gd name="connsiteX492" fmla="*/ 3073 w 10000"/>
                <a:gd name="connsiteY492" fmla="*/ 9764 h 10000"/>
                <a:gd name="connsiteX493" fmla="*/ 3106 w 10000"/>
                <a:gd name="connsiteY493" fmla="*/ 9784 h 10000"/>
                <a:gd name="connsiteX494" fmla="*/ 3128 w 10000"/>
                <a:gd name="connsiteY494" fmla="*/ 9797 h 10000"/>
                <a:gd name="connsiteX495" fmla="*/ 3171 w 10000"/>
                <a:gd name="connsiteY495" fmla="*/ 9818 h 10000"/>
                <a:gd name="connsiteX496" fmla="*/ 3204 w 10000"/>
                <a:gd name="connsiteY496" fmla="*/ 9838 h 10000"/>
                <a:gd name="connsiteX497" fmla="*/ 3248 w 10000"/>
                <a:gd name="connsiteY497" fmla="*/ 9845 h 10000"/>
                <a:gd name="connsiteX498" fmla="*/ 3282 w 10000"/>
                <a:gd name="connsiteY498" fmla="*/ 9865 h 10000"/>
                <a:gd name="connsiteX499" fmla="*/ 3315 w 10000"/>
                <a:gd name="connsiteY499" fmla="*/ 9865 h 10000"/>
                <a:gd name="connsiteX500" fmla="*/ 3326 w 10000"/>
                <a:gd name="connsiteY500" fmla="*/ 9872 h 10000"/>
                <a:gd name="connsiteX501" fmla="*/ 3338 w 10000"/>
                <a:gd name="connsiteY501" fmla="*/ 9872 h 10000"/>
                <a:gd name="connsiteX502" fmla="*/ 3359 w 10000"/>
                <a:gd name="connsiteY502" fmla="*/ 9872 h 10000"/>
                <a:gd name="connsiteX503" fmla="*/ 3371 w 10000"/>
                <a:gd name="connsiteY503" fmla="*/ 9872 h 10000"/>
                <a:gd name="connsiteX504" fmla="*/ 3382 w 10000"/>
                <a:gd name="connsiteY504" fmla="*/ 9872 h 10000"/>
                <a:gd name="connsiteX505" fmla="*/ 3404 w 10000"/>
                <a:gd name="connsiteY505" fmla="*/ 9872 h 10000"/>
                <a:gd name="connsiteX506" fmla="*/ 3415 w 10000"/>
                <a:gd name="connsiteY506" fmla="*/ 9872 h 10000"/>
                <a:gd name="connsiteX507" fmla="*/ 3448 w 10000"/>
                <a:gd name="connsiteY507" fmla="*/ 9892 h 10000"/>
                <a:gd name="connsiteX508" fmla="*/ 3469 w 10000"/>
                <a:gd name="connsiteY508" fmla="*/ 9899 h 10000"/>
                <a:gd name="connsiteX509" fmla="*/ 3502 w 10000"/>
                <a:gd name="connsiteY509" fmla="*/ 9905 h 10000"/>
                <a:gd name="connsiteX510" fmla="*/ 3536 w 10000"/>
                <a:gd name="connsiteY510" fmla="*/ 9905 h 10000"/>
                <a:gd name="connsiteX511" fmla="*/ 3580 w 10000"/>
                <a:gd name="connsiteY511" fmla="*/ 9905 h 10000"/>
                <a:gd name="connsiteX512" fmla="*/ 3613 w 10000"/>
                <a:gd name="connsiteY512" fmla="*/ 9919 h 10000"/>
                <a:gd name="connsiteX513" fmla="*/ 3657 w 10000"/>
                <a:gd name="connsiteY513" fmla="*/ 9926 h 10000"/>
                <a:gd name="connsiteX514" fmla="*/ 3669 w 10000"/>
                <a:gd name="connsiteY514" fmla="*/ 9946 h 10000"/>
                <a:gd name="connsiteX515" fmla="*/ 3746 w 10000"/>
                <a:gd name="connsiteY515" fmla="*/ 9953 h 10000"/>
                <a:gd name="connsiteX516" fmla="*/ 3801 w 10000"/>
                <a:gd name="connsiteY516" fmla="*/ 9966 h 10000"/>
                <a:gd name="connsiteX517" fmla="*/ 3878 w 10000"/>
                <a:gd name="connsiteY517" fmla="*/ 9973 h 10000"/>
                <a:gd name="connsiteX518" fmla="*/ 3934 w 10000"/>
                <a:gd name="connsiteY518" fmla="*/ 9973 h 10000"/>
                <a:gd name="connsiteX519" fmla="*/ 4012 w 10000"/>
                <a:gd name="connsiteY519" fmla="*/ 9980 h 10000"/>
                <a:gd name="connsiteX520" fmla="*/ 4089 w 10000"/>
                <a:gd name="connsiteY520" fmla="*/ 9993 h 10000"/>
                <a:gd name="connsiteX521" fmla="*/ 4144 w 10000"/>
                <a:gd name="connsiteY521" fmla="*/ 9993 h 10000"/>
                <a:gd name="connsiteX522" fmla="*/ 4221 w 10000"/>
                <a:gd name="connsiteY52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608 w 10000"/>
                <a:gd name="connsiteY429" fmla="*/ 6563 h 10000"/>
                <a:gd name="connsiteX430" fmla="*/ 2740 w 10000"/>
                <a:gd name="connsiteY430" fmla="*/ 6570 h 10000"/>
                <a:gd name="connsiteX431" fmla="*/ 2862 w 10000"/>
                <a:gd name="connsiteY431" fmla="*/ 6570 h 10000"/>
                <a:gd name="connsiteX432" fmla="*/ 2984 w 10000"/>
                <a:gd name="connsiteY432" fmla="*/ 6563 h 10000"/>
                <a:gd name="connsiteX433" fmla="*/ 2984 w 10000"/>
                <a:gd name="connsiteY433" fmla="*/ 6590 h 10000"/>
                <a:gd name="connsiteX434" fmla="*/ 2961 w 10000"/>
                <a:gd name="connsiteY434" fmla="*/ 6624 h 10000"/>
                <a:gd name="connsiteX435" fmla="*/ 2961 w 10000"/>
                <a:gd name="connsiteY435" fmla="*/ 6651 h 10000"/>
                <a:gd name="connsiteX436" fmla="*/ 2961 w 10000"/>
                <a:gd name="connsiteY436" fmla="*/ 6678 h 10000"/>
                <a:gd name="connsiteX437" fmla="*/ 2949 w 10000"/>
                <a:gd name="connsiteY437" fmla="*/ 6712 h 10000"/>
                <a:gd name="connsiteX438" fmla="*/ 2949 w 10000"/>
                <a:gd name="connsiteY438" fmla="*/ 6739 h 10000"/>
                <a:gd name="connsiteX439" fmla="*/ 2939 w 10000"/>
                <a:gd name="connsiteY439" fmla="*/ 6766 h 10000"/>
                <a:gd name="connsiteX440" fmla="*/ 2939 w 10000"/>
                <a:gd name="connsiteY440" fmla="*/ 6793 h 10000"/>
                <a:gd name="connsiteX441" fmla="*/ 2906 w 10000"/>
                <a:gd name="connsiteY441" fmla="*/ 6989 h 10000"/>
                <a:gd name="connsiteX442" fmla="*/ 2906 w 10000"/>
                <a:gd name="connsiteY442" fmla="*/ 7184 h 10000"/>
                <a:gd name="connsiteX443" fmla="*/ 2916 w 10000"/>
                <a:gd name="connsiteY443" fmla="*/ 7380 h 10000"/>
                <a:gd name="connsiteX444" fmla="*/ 2949 w 10000"/>
                <a:gd name="connsiteY444" fmla="*/ 7576 h 10000"/>
                <a:gd name="connsiteX445" fmla="*/ 2995 w 10000"/>
                <a:gd name="connsiteY445" fmla="*/ 7765 h 10000"/>
                <a:gd name="connsiteX446" fmla="*/ 3061 w 10000"/>
                <a:gd name="connsiteY446" fmla="*/ 7968 h 10000"/>
                <a:gd name="connsiteX447" fmla="*/ 3128 w 10000"/>
                <a:gd name="connsiteY447" fmla="*/ 8157 h 10000"/>
                <a:gd name="connsiteX448" fmla="*/ 3204 w 10000"/>
                <a:gd name="connsiteY448" fmla="*/ 8339 h 10000"/>
                <a:gd name="connsiteX449" fmla="*/ 3502 w 10000"/>
                <a:gd name="connsiteY449" fmla="*/ 8852 h 10000"/>
                <a:gd name="connsiteX450" fmla="*/ 3073 w 10000"/>
                <a:gd name="connsiteY450" fmla="*/ 8832 h 10000"/>
                <a:gd name="connsiteX451" fmla="*/ 2619 w 10000"/>
                <a:gd name="connsiteY451" fmla="*/ 8832 h 10000"/>
                <a:gd name="connsiteX452" fmla="*/ 2399 w 10000"/>
                <a:gd name="connsiteY452" fmla="*/ 8832 h 10000"/>
                <a:gd name="connsiteX453" fmla="*/ 2178 w 10000"/>
                <a:gd name="connsiteY453" fmla="*/ 8845 h 10000"/>
                <a:gd name="connsiteX454" fmla="*/ 1956 w 10000"/>
                <a:gd name="connsiteY454" fmla="*/ 8859 h 10000"/>
                <a:gd name="connsiteX455" fmla="*/ 1723 w 10000"/>
                <a:gd name="connsiteY455" fmla="*/ 8879 h 10000"/>
                <a:gd name="connsiteX456" fmla="*/ 1514 w 10000"/>
                <a:gd name="connsiteY456" fmla="*/ 8906 h 10000"/>
                <a:gd name="connsiteX457" fmla="*/ 1293 w 10000"/>
                <a:gd name="connsiteY457" fmla="*/ 8933 h 10000"/>
                <a:gd name="connsiteX458" fmla="*/ 1083 w 10000"/>
                <a:gd name="connsiteY458" fmla="*/ 8967 h 10000"/>
                <a:gd name="connsiteX459" fmla="*/ 873 w 10000"/>
                <a:gd name="connsiteY459" fmla="*/ 9014 h 10000"/>
                <a:gd name="connsiteX460" fmla="*/ 685 w 10000"/>
                <a:gd name="connsiteY460" fmla="*/ 9068 h 10000"/>
                <a:gd name="connsiteX461" fmla="*/ 486 w 10000"/>
                <a:gd name="connsiteY461" fmla="*/ 9136 h 10000"/>
                <a:gd name="connsiteX462" fmla="*/ 299 w 10000"/>
                <a:gd name="connsiteY462" fmla="*/ 9196 h 10000"/>
                <a:gd name="connsiteX463" fmla="*/ 122 w 10000"/>
                <a:gd name="connsiteY463" fmla="*/ 9278 h 10000"/>
                <a:gd name="connsiteX464" fmla="*/ 87 w 10000"/>
                <a:gd name="connsiteY464" fmla="*/ 9305 h 10000"/>
                <a:gd name="connsiteX465" fmla="*/ 66 w 10000"/>
                <a:gd name="connsiteY465" fmla="*/ 9332 h 10000"/>
                <a:gd name="connsiteX466" fmla="*/ 44 w 10000"/>
                <a:gd name="connsiteY466" fmla="*/ 9359 h 10000"/>
                <a:gd name="connsiteX467" fmla="*/ 22 w 10000"/>
                <a:gd name="connsiteY467" fmla="*/ 9392 h 10000"/>
                <a:gd name="connsiteX468" fmla="*/ 11 w 10000"/>
                <a:gd name="connsiteY468" fmla="*/ 9419 h 10000"/>
                <a:gd name="connsiteX469" fmla="*/ 0 w 10000"/>
                <a:gd name="connsiteY469" fmla="*/ 9446 h 10000"/>
                <a:gd name="connsiteX470" fmla="*/ 0 w 10000"/>
                <a:gd name="connsiteY470" fmla="*/ 9473 h 10000"/>
                <a:gd name="connsiteX471" fmla="*/ 0 w 10000"/>
                <a:gd name="connsiteY471" fmla="*/ 9500 h 10000"/>
                <a:gd name="connsiteX472" fmla="*/ 178 w 10000"/>
                <a:gd name="connsiteY472" fmla="*/ 9534 h 10000"/>
                <a:gd name="connsiteX473" fmla="*/ 355 w 10000"/>
                <a:gd name="connsiteY473" fmla="*/ 9554 h 10000"/>
                <a:gd name="connsiteX474" fmla="*/ 530 w 10000"/>
                <a:gd name="connsiteY474" fmla="*/ 9581 h 10000"/>
                <a:gd name="connsiteX475" fmla="*/ 718 w 10000"/>
                <a:gd name="connsiteY475" fmla="*/ 9588 h 10000"/>
                <a:gd name="connsiteX476" fmla="*/ 1083 w 10000"/>
                <a:gd name="connsiteY476" fmla="*/ 9602 h 10000"/>
                <a:gd name="connsiteX477" fmla="*/ 1459 w 10000"/>
                <a:gd name="connsiteY477" fmla="*/ 9588 h 10000"/>
                <a:gd name="connsiteX478" fmla="*/ 1834 w 10000"/>
                <a:gd name="connsiteY478" fmla="*/ 9575 h 10000"/>
                <a:gd name="connsiteX479" fmla="*/ 2210 w 10000"/>
                <a:gd name="connsiteY479" fmla="*/ 9561 h 10000"/>
                <a:gd name="connsiteX480" fmla="*/ 2575 w 10000"/>
                <a:gd name="connsiteY480" fmla="*/ 9554 h 10000"/>
                <a:gd name="connsiteX481" fmla="*/ 2949 w 10000"/>
                <a:gd name="connsiteY481" fmla="*/ 9561 h 10000"/>
                <a:gd name="connsiteX482" fmla="*/ 2949 w 10000"/>
                <a:gd name="connsiteY482" fmla="*/ 9581 h 10000"/>
                <a:gd name="connsiteX483" fmla="*/ 2961 w 10000"/>
                <a:gd name="connsiteY483" fmla="*/ 9602 h 10000"/>
                <a:gd name="connsiteX484" fmla="*/ 2961 w 10000"/>
                <a:gd name="connsiteY484" fmla="*/ 9615 h 10000"/>
                <a:gd name="connsiteX485" fmla="*/ 2961 w 10000"/>
                <a:gd name="connsiteY485" fmla="*/ 9635 h 10000"/>
                <a:gd name="connsiteX486" fmla="*/ 2984 w 10000"/>
                <a:gd name="connsiteY486" fmla="*/ 9662 h 10000"/>
                <a:gd name="connsiteX487" fmla="*/ 2995 w 10000"/>
                <a:gd name="connsiteY487" fmla="*/ 9683 h 10000"/>
                <a:gd name="connsiteX488" fmla="*/ 2995 w 10000"/>
                <a:gd name="connsiteY488" fmla="*/ 9696 h 10000"/>
                <a:gd name="connsiteX489" fmla="*/ 3017 w 10000"/>
                <a:gd name="connsiteY489" fmla="*/ 9716 h 10000"/>
                <a:gd name="connsiteX490" fmla="*/ 3040 w 10000"/>
                <a:gd name="connsiteY490" fmla="*/ 9743 h 10000"/>
                <a:gd name="connsiteX491" fmla="*/ 3073 w 10000"/>
                <a:gd name="connsiteY491" fmla="*/ 9764 h 10000"/>
                <a:gd name="connsiteX492" fmla="*/ 3106 w 10000"/>
                <a:gd name="connsiteY492" fmla="*/ 9784 h 10000"/>
                <a:gd name="connsiteX493" fmla="*/ 3128 w 10000"/>
                <a:gd name="connsiteY493" fmla="*/ 9797 h 10000"/>
                <a:gd name="connsiteX494" fmla="*/ 3171 w 10000"/>
                <a:gd name="connsiteY494" fmla="*/ 9818 h 10000"/>
                <a:gd name="connsiteX495" fmla="*/ 3204 w 10000"/>
                <a:gd name="connsiteY495" fmla="*/ 9838 h 10000"/>
                <a:gd name="connsiteX496" fmla="*/ 3248 w 10000"/>
                <a:gd name="connsiteY496" fmla="*/ 9845 h 10000"/>
                <a:gd name="connsiteX497" fmla="*/ 3282 w 10000"/>
                <a:gd name="connsiteY497" fmla="*/ 9865 h 10000"/>
                <a:gd name="connsiteX498" fmla="*/ 3315 w 10000"/>
                <a:gd name="connsiteY498" fmla="*/ 9865 h 10000"/>
                <a:gd name="connsiteX499" fmla="*/ 3326 w 10000"/>
                <a:gd name="connsiteY499" fmla="*/ 9872 h 10000"/>
                <a:gd name="connsiteX500" fmla="*/ 3338 w 10000"/>
                <a:gd name="connsiteY500" fmla="*/ 9872 h 10000"/>
                <a:gd name="connsiteX501" fmla="*/ 3359 w 10000"/>
                <a:gd name="connsiteY501" fmla="*/ 9872 h 10000"/>
                <a:gd name="connsiteX502" fmla="*/ 3371 w 10000"/>
                <a:gd name="connsiteY502" fmla="*/ 9872 h 10000"/>
                <a:gd name="connsiteX503" fmla="*/ 3382 w 10000"/>
                <a:gd name="connsiteY503" fmla="*/ 9872 h 10000"/>
                <a:gd name="connsiteX504" fmla="*/ 3404 w 10000"/>
                <a:gd name="connsiteY504" fmla="*/ 9872 h 10000"/>
                <a:gd name="connsiteX505" fmla="*/ 3415 w 10000"/>
                <a:gd name="connsiteY505" fmla="*/ 9872 h 10000"/>
                <a:gd name="connsiteX506" fmla="*/ 3448 w 10000"/>
                <a:gd name="connsiteY506" fmla="*/ 9892 h 10000"/>
                <a:gd name="connsiteX507" fmla="*/ 3469 w 10000"/>
                <a:gd name="connsiteY507" fmla="*/ 9899 h 10000"/>
                <a:gd name="connsiteX508" fmla="*/ 3502 w 10000"/>
                <a:gd name="connsiteY508" fmla="*/ 9905 h 10000"/>
                <a:gd name="connsiteX509" fmla="*/ 3536 w 10000"/>
                <a:gd name="connsiteY509" fmla="*/ 9905 h 10000"/>
                <a:gd name="connsiteX510" fmla="*/ 3580 w 10000"/>
                <a:gd name="connsiteY510" fmla="*/ 9905 h 10000"/>
                <a:gd name="connsiteX511" fmla="*/ 3613 w 10000"/>
                <a:gd name="connsiteY511" fmla="*/ 9919 h 10000"/>
                <a:gd name="connsiteX512" fmla="*/ 3657 w 10000"/>
                <a:gd name="connsiteY512" fmla="*/ 9926 h 10000"/>
                <a:gd name="connsiteX513" fmla="*/ 3669 w 10000"/>
                <a:gd name="connsiteY513" fmla="*/ 9946 h 10000"/>
                <a:gd name="connsiteX514" fmla="*/ 3746 w 10000"/>
                <a:gd name="connsiteY514" fmla="*/ 9953 h 10000"/>
                <a:gd name="connsiteX515" fmla="*/ 3801 w 10000"/>
                <a:gd name="connsiteY515" fmla="*/ 9966 h 10000"/>
                <a:gd name="connsiteX516" fmla="*/ 3878 w 10000"/>
                <a:gd name="connsiteY516" fmla="*/ 9973 h 10000"/>
                <a:gd name="connsiteX517" fmla="*/ 3934 w 10000"/>
                <a:gd name="connsiteY517" fmla="*/ 9973 h 10000"/>
                <a:gd name="connsiteX518" fmla="*/ 4012 w 10000"/>
                <a:gd name="connsiteY518" fmla="*/ 9980 h 10000"/>
                <a:gd name="connsiteX519" fmla="*/ 4089 w 10000"/>
                <a:gd name="connsiteY519" fmla="*/ 9993 h 10000"/>
                <a:gd name="connsiteX520" fmla="*/ 4144 w 10000"/>
                <a:gd name="connsiteY520" fmla="*/ 9993 h 10000"/>
                <a:gd name="connsiteX521" fmla="*/ 4221 w 10000"/>
                <a:gd name="connsiteY52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608 w 10000"/>
                <a:gd name="connsiteY428" fmla="*/ 6563 h 10000"/>
                <a:gd name="connsiteX429" fmla="*/ 2740 w 10000"/>
                <a:gd name="connsiteY429" fmla="*/ 6570 h 10000"/>
                <a:gd name="connsiteX430" fmla="*/ 2862 w 10000"/>
                <a:gd name="connsiteY430" fmla="*/ 6570 h 10000"/>
                <a:gd name="connsiteX431" fmla="*/ 2984 w 10000"/>
                <a:gd name="connsiteY431" fmla="*/ 6563 h 10000"/>
                <a:gd name="connsiteX432" fmla="*/ 2984 w 10000"/>
                <a:gd name="connsiteY432" fmla="*/ 6590 h 10000"/>
                <a:gd name="connsiteX433" fmla="*/ 2961 w 10000"/>
                <a:gd name="connsiteY433" fmla="*/ 6624 h 10000"/>
                <a:gd name="connsiteX434" fmla="*/ 2961 w 10000"/>
                <a:gd name="connsiteY434" fmla="*/ 6651 h 10000"/>
                <a:gd name="connsiteX435" fmla="*/ 2961 w 10000"/>
                <a:gd name="connsiteY435" fmla="*/ 6678 h 10000"/>
                <a:gd name="connsiteX436" fmla="*/ 2949 w 10000"/>
                <a:gd name="connsiteY436" fmla="*/ 6712 h 10000"/>
                <a:gd name="connsiteX437" fmla="*/ 2949 w 10000"/>
                <a:gd name="connsiteY437" fmla="*/ 6739 h 10000"/>
                <a:gd name="connsiteX438" fmla="*/ 2939 w 10000"/>
                <a:gd name="connsiteY438" fmla="*/ 6766 h 10000"/>
                <a:gd name="connsiteX439" fmla="*/ 2939 w 10000"/>
                <a:gd name="connsiteY439" fmla="*/ 6793 h 10000"/>
                <a:gd name="connsiteX440" fmla="*/ 2906 w 10000"/>
                <a:gd name="connsiteY440" fmla="*/ 6989 h 10000"/>
                <a:gd name="connsiteX441" fmla="*/ 2906 w 10000"/>
                <a:gd name="connsiteY441" fmla="*/ 7184 h 10000"/>
                <a:gd name="connsiteX442" fmla="*/ 2916 w 10000"/>
                <a:gd name="connsiteY442" fmla="*/ 7380 h 10000"/>
                <a:gd name="connsiteX443" fmla="*/ 2949 w 10000"/>
                <a:gd name="connsiteY443" fmla="*/ 7576 h 10000"/>
                <a:gd name="connsiteX444" fmla="*/ 2995 w 10000"/>
                <a:gd name="connsiteY444" fmla="*/ 7765 h 10000"/>
                <a:gd name="connsiteX445" fmla="*/ 3061 w 10000"/>
                <a:gd name="connsiteY445" fmla="*/ 7968 h 10000"/>
                <a:gd name="connsiteX446" fmla="*/ 3128 w 10000"/>
                <a:gd name="connsiteY446" fmla="*/ 8157 h 10000"/>
                <a:gd name="connsiteX447" fmla="*/ 3204 w 10000"/>
                <a:gd name="connsiteY447" fmla="*/ 8339 h 10000"/>
                <a:gd name="connsiteX448" fmla="*/ 3502 w 10000"/>
                <a:gd name="connsiteY448" fmla="*/ 8852 h 10000"/>
                <a:gd name="connsiteX449" fmla="*/ 3073 w 10000"/>
                <a:gd name="connsiteY449" fmla="*/ 8832 h 10000"/>
                <a:gd name="connsiteX450" fmla="*/ 2619 w 10000"/>
                <a:gd name="connsiteY450" fmla="*/ 8832 h 10000"/>
                <a:gd name="connsiteX451" fmla="*/ 2399 w 10000"/>
                <a:gd name="connsiteY451" fmla="*/ 8832 h 10000"/>
                <a:gd name="connsiteX452" fmla="*/ 2178 w 10000"/>
                <a:gd name="connsiteY452" fmla="*/ 8845 h 10000"/>
                <a:gd name="connsiteX453" fmla="*/ 1956 w 10000"/>
                <a:gd name="connsiteY453" fmla="*/ 8859 h 10000"/>
                <a:gd name="connsiteX454" fmla="*/ 1723 w 10000"/>
                <a:gd name="connsiteY454" fmla="*/ 8879 h 10000"/>
                <a:gd name="connsiteX455" fmla="*/ 1514 w 10000"/>
                <a:gd name="connsiteY455" fmla="*/ 8906 h 10000"/>
                <a:gd name="connsiteX456" fmla="*/ 1293 w 10000"/>
                <a:gd name="connsiteY456" fmla="*/ 8933 h 10000"/>
                <a:gd name="connsiteX457" fmla="*/ 1083 w 10000"/>
                <a:gd name="connsiteY457" fmla="*/ 8967 h 10000"/>
                <a:gd name="connsiteX458" fmla="*/ 873 w 10000"/>
                <a:gd name="connsiteY458" fmla="*/ 9014 h 10000"/>
                <a:gd name="connsiteX459" fmla="*/ 685 w 10000"/>
                <a:gd name="connsiteY459" fmla="*/ 9068 h 10000"/>
                <a:gd name="connsiteX460" fmla="*/ 486 w 10000"/>
                <a:gd name="connsiteY460" fmla="*/ 9136 h 10000"/>
                <a:gd name="connsiteX461" fmla="*/ 299 w 10000"/>
                <a:gd name="connsiteY461" fmla="*/ 9196 h 10000"/>
                <a:gd name="connsiteX462" fmla="*/ 122 w 10000"/>
                <a:gd name="connsiteY462" fmla="*/ 9278 h 10000"/>
                <a:gd name="connsiteX463" fmla="*/ 87 w 10000"/>
                <a:gd name="connsiteY463" fmla="*/ 9305 h 10000"/>
                <a:gd name="connsiteX464" fmla="*/ 66 w 10000"/>
                <a:gd name="connsiteY464" fmla="*/ 9332 h 10000"/>
                <a:gd name="connsiteX465" fmla="*/ 44 w 10000"/>
                <a:gd name="connsiteY465" fmla="*/ 9359 h 10000"/>
                <a:gd name="connsiteX466" fmla="*/ 22 w 10000"/>
                <a:gd name="connsiteY466" fmla="*/ 9392 h 10000"/>
                <a:gd name="connsiteX467" fmla="*/ 11 w 10000"/>
                <a:gd name="connsiteY467" fmla="*/ 9419 h 10000"/>
                <a:gd name="connsiteX468" fmla="*/ 0 w 10000"/>
                <a:gd name="connsiteY468" fmla="*/ 9446 h 10000"/>
                <a:gd name="connsiteX469" fmla="*/ 0 w 10000"/>
                <a:gd name="connsiteY469" fmla="*/ 9473 h 10000"/>
                <a:gd name="connsiteX470" fmla="*/ 0 w 10000"/>
                <a:gd name="connsiteY470" fmla="*/ 9500 h 10000"/>
                <a:gd name="connsiteX471" fmla="*/ 178 w 10000"/>
                <a:gd name="connsiteY471" fmla="*/ 9534 h 10000"/>
                <a:gd name="connsiteX472" fmla="*/ 355 w 10000"/>
                <a:gd name="connsiteY472" fmla="*/ 9554 h 10000"/>
                <a:gd name="connsiteX473" fmla="*/ 530 w 10000"/>
                <a:gd name="connsiteY473" fmla="*/ 9581 h 10000"/>
                <a:gd name="connsiteX474" fmla="*/ 718 w 10000"/>
                <a:gd name="connsiteY474" fmla="*/ 9588 h 10000"/>
                <a:gd name="connsiteX475" fmla="*/ 1083 w 10000"/>
                <a:gd name="connsiteY475" fmla="*/ 9602 h 10000"/>
                <a:gd name="connsiteX476" fmla="*/ 1459 w 10000"/>
                <a:gd name="connsiteY476" fmla="*/ 9588 h 10000"/>
                <a:gd name="connsiteX477" fmla="*/ 1834 w 10000"/>
                <a:gd name="connsiteY477" fmla="*/ 9575 h 10000"/>
                <a:gd name="connsiteX478" fmla="*/ 2210 w 10000"/>
                <a:gd name="connsiteY478" fmla="*/ 9561 h 10000"/>
                <a:gd name="connsiteX479" fmla="*/ 2575 w 10000"/>
                <a:gd name="connsiteY479" fmla="*/ 9554 h 10000"/>
                <a:gd name="connsiteX480" fmla="*/ 2949 w 10000"/>
                <a:gd name="connsiteY480" fmla="*/ 9561 h 10000"/>
                <a:gd name="connsiteX481" fmla="*/ 2949 w 10000"/>
                <a:gd name="connsiteY481" fmla="*/ 9581 h 10000"/>
                <a:gd name="connsiteX482" fmla="*/ 2961 w 10000"/>
                <a:gd name="connsiteY482" fmla="*/ 9602 h 10000"/>
                <a:gd name="connsiteX483" fmla="*/ 2961 w 10000"/>
                <a:gd name="connsiteY483" fmla="*/ 9615 h 10000"/>
                <a:gd name="connsiteX484" fmla="*/ 2961 w 10000"/>
                <a:gd name="connsiteY484" fmla="*/ 9635 h 10000"/>
                <a:gd name="connsiteX485" fmla="*/ 2984 w 10000"/>
                <a:gd name="connsiteY485" fmla="*/ 9662 h 10000"/>
                <a:gd name="connsiteX486" fmla="*/ 2995 w 10000"/>
                <a:gd name="connsiteY486" fmla="*/ 9683 h 10000"/>
                <a:gd name="connsiteX487" fmla="*/ 2995 w 10000"/>
                <a:gd name="connsiteY487" fmla="*/ 9696 h 10000"/>
                <a:gd name="connsiteX488" fmla="*/ 3017 w 10000"/>
                <a:gd name="connsiteY488" fmla="*/ 9716 h 10000"/>
                <a:gd name="connsiteX489" fmla="*/ 3040 w 10000"/>
                <a:gd name="connsiteY489" fmla="*/ 9743 h 10000"/>
                <a:gd name="connsiteX490" fmla="*/ 3073 w 10000"/>
                <a:gd name="connsiteY490" fmla="*/ 9764 h 10000"/>
                <a:gd name="connsiteX491" fmla="*/ 3106 w 10000"/>
                <a:gd name="connsiteY491" fmla="*/ 9784 h 10000"/>
                <a:gd name="connsiteX492" fmla="*/ 3128 w 10000"/>
                <a:gd name="connsiteY492" fmla="*/ 9797 h 10000"/>
                <a:gd name="connsiteX493" fmla="*/ 3171 w 10000"/>
                <a:gd name="connsiteY493" fmla="*/ 9818 h 10000"/>
                <a:gd name="connsiteX494" fmla="*/ 3204 w 10000"/>
                <a:gd name="connsiteY494" fmla="*/ 9838 h 10000"/>
                <a:gd name="connsiteX495" fmla="*/ 3248 w 10000"/>
                <a:gd name="connsiteY495" fmla="*/ 9845 h 10000"/>
                <a:gd name="connsiteX496" fmla="*/ 3282 w 10000"/>
                <a:gd name="connsiteY496" fmla="*/ 9865 h 10000"/>
                <a:gd name="connsiteX497" fmla="*/ 3315 w 10000"/>
                <a:gd name="connsiteY497" fmla="*/ 9865 h 10000"/>
                <a:gd name="connsiteX498" fmla="*/ 3326 w 10000"/>
                <a:gd name="connsiteY498" fmla="*/ 9872 h 10000"/>
                <a:gd name="connsiteX499" fmla="*/ 3338 w 10000"/>
                <a:gd name="connsiteY499" fmla="*/ 9872 h 10000"/>
                <a:gd name="connsiteX500" fmla="*/ 3359 w 10000"/>
                <a:gd name="connsiteY500" fmla="*/ 9872 h 10000"/>
                <a:gd name="connsiteX501" fmla="*/ 3371 w 10000"/>
                <a:gd name="connsiteY501" fmla="*/ 9872 h 10000"/>
                <a:gd name="connsiteX502" fmla="*/ 3382 w 10000"/>
                <a:gd name="connsiteY502" fmla="*/ 9872 h 10000"/>
                <a:gd name="connsiteX503" fmla="*/ 3404 w 10000"/>
                <a:gd name="connsiteY503" fmla="*/ 9872 h 10000"/>
                <a:gd name="connsiteX504" fmla="*/ 3415 w 10000"/>
                <a:gd name="connsiteY504" fmla="*/ 9872 h 10000"/>
                <a:gd name="connsiteX505" fmla="*/ 3448 w 10000"/>
                <a:gd name="connsiteY505" fmla="*/ 9892 h 10000"/>
                <a:gd name="connsiteX506" fmla="*/ 3469 w 10000"/>
                <a:gd name="connsiteY506" fmla="*/ 9899 h 10000"/>
                <a:gd name="connsiteX507" fmla="*/ 3502 w 10000"/>
                <a:gd name="connsiteY507" fmla="*/ 9905 h 10000"/>
                <a:gd name="connsiteX508" fmla="*/ 3536 w 10000"/>
                <a:gd name="connsiteY508" fmla="*/ 9905 h 10000"/>
                <a:gd name="connsiteX509" fmla="*/ 3580 w 10000"/>
                <a:gd name="connsiteY509" fmla="*/ 9905 h 10000"/>
                <a:gd name="connsiteX510" fmla="*/ 3613 w 10000"/>
                <a:gd name="connsiteY510" fmla="*/ 9919 h 10000"/>
                <a:gd name="connsiteX511" fmla="*/ 3657 w 10000"/>
                <a:gd name="connsiteY511" fmla="*/ 9926 h 10000"/>
                <a:gd name="connsiteX512" fmla="*/ 3669 w 10000"/>
                <a:gd name="connsiteY512" fmla="*/ 9946 h 10000"/>
                <a:gd name="connsiteX513" fmla="*/ 3746 w 10000"/>
                <a:gd name="connsiteY513" fmla="*/ 9953 h 10000"/>
                <a:gd name="connsiteX514" fmla="*/ 3801 w 10000"/>
                <a:gd name="connsiteY514" fmla="*/ 9966 h 10000"/>
                <a:gd name="connsiteX515" fmla="*/ 3878 w 10000"/>
                <a:gd name="connsiteY515" fmla="*/ 9973 h 10000"/>
                <a:gd name="connsiteX516" fmla="*/ 3934 w 10000"/>
                <a:gd name="connsiteY516" fmla="*/ 9973 h 10000"/>
                <a:gd name="connsiteX517" fmla="*/ 4012 w 10000"/>
                <a:gd name="connsiteY517" fmla="*/ 9980 h 10000"/>
                <a:gd name="connsiteX518" fmla="*/ 4089 w 10000"/>
                <a:gd name="connsiteY518" fmla="*/ 9993 h 10000"/>
                <a:gd name="connsiteX519" fmla="*/ 4144 w 10000"/>
                <a:gd name="connsiteY519" fmla="*/ 9993 h 10000"/>
                <a:gd name="connsiteX520" fmla="*/ 4221 w 10000"/>
                <a:gd name="connsiteY52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608 w 10000"/>
                <a:gd name="connsiteY427" fmla="*/ 6563 h 10000"/>
                <a:gd name="connsiteX428" fmla="*/ 2740 w 10000"/>
                <a:gd name="connsiteY428" fmla="*/ 6570 h 10000"/>
                <a:gd name="connsiteX429" fmla="*/ 2862 w 10000"/>
                <a:gd name="connsiteY429" fmla="*/ 6570 h 10000"/>
                <a:gd name="connsiteX430" fmla="*/ 2984 w 10000"/>
                <a:gd name="connsiteY430" fmla="*/ 6563 h 10000"/>
                <a:gd name="connsiteX431" fmla="*/ 2984 w 10000"/>
                <a:gd name="connsiteY431" fmla="*/ 6590 h 10000"/>
                <a:gd name="connsiteX432" fmla="*/ 2961 w 10000"/>
                <a:gd name="connsiteY432" fmla="*/ 6624 h 10000"/>
                <a:gd name="connsiteX433" fmla="*/ 2961 w 10000"/>
                <a:gd name="connsiteY433" fmla="*/ 6651 h 10000"/>
                <a:gd name="connsiteX434" fmla="*/ 2961 w 10000"/>
                <a:gd name="connsiteY434" fmla="*/ 6678 h 10000"/>
                <a:gd name="connsiteX435" fmla="*/ 2949 w 10000"/>
                <a:gd name="connsiteY435" fmla="*/ 6712 h 10000"/>
                <a:gd name="connsiteX436" fmla="*/ 2949 w 10000"/>
                <a:gd name="connsiteY436" fmla="*/ 6739 h 10000"/>
                <a:gd name="connsiteX437" fmla="*/ 2939 w 10000"/>
                <a:gd name="connsiteY437" fmla="*/ 6766 h 10000"/>
                <a:gd name="connsiteX438" fmla="*/ 2939 w 10000"/>
                <a:gd name="connsiteY438" fmla="*/ 6793 h 10000"/>
                <a:gd name="connsiteX439" fmla="*/ 2906 w 10000"/>
                <a:gd name="connsiteY439" fmla="*/ 6989 h 10000"/>
                <a:gd name="connsiteX440" fmla="*/ 2906 w 10000"/>
                <a:gd name="connsiteY440" fmla="*/ 7184 h 10000"/>
                <a:gd name="connsiteX441" fmla="*/ 2916 w 10000"/>
                <a:gd name="connsiteY441" fmla="*/ 7380 h 10000"/>
                <a:gd name="connsiteX442" fmla="*/ 2949 w 10000"/>
                <a:gd name="connsiteY442" fmla="*/ 7576 h 10000"/>
                <a:gd name="connsiteX443" fmla="*/ 2995 w 10000"/>
                <a:gd name="connsiteY443" fmla="*/ 7765 h 10000"/>
                <a:gd name="connsiteX444" fmla="*/ 3061 w 10000"/>
                <a:gd name="connsiteY444" fmla="*/ 7968 h 10000"/>
                <a:gd name="connsiteX445" fmla="*/ 3128 w 10000"/>
                <a:gd name="connsiteY445" fmla="*/ 8157 h 10000"/>
                <a:gd name="connsiteX446" fmla="*/ 3204 w 10000"/>
                <a:gd name="connsiteY446" fmla="*/ 8339 h 10000"/>
                <a:gd name="connsiteX447" fmla="*/ 3502 w 10000"/>
                <a:gd name="connsiteY447" fmla="*/ 8852 h 10000"/>
                <a:gd name="connsiteX448" fmla="*/ 3073 w 10000"/>
                <a:gd name="connsiteY448" fmla="*/ 8832 h 10000"/>
                <a:gd name="connsiteX449" fmla="*/ 2619 w 10000"/>
                <a:gd name="connsiteY449" fmla="*/ 8832 h 10000"/>
                <a:gd name="connsiteX450" fmla="*/ 2399 w 10000"/>
                <a:gd name="connsiteY450" fmla="*/ 8832 h 10000"/>
                <a:gd name="connsiteX451" fmla="*/ 2178 w 10000"/>
                <a:gd name="connsiteY451" fmla="*/ 8845 h 10000"/>
                <a:gd name="connsiteX452" fmla="*/ 1956 w 10000"/>
                <a:gd name="connsiteY452" fmla="*/ 8859 h 10000"/>
                <a:gd name="connsiteX453" fmla="*/ 1723 w 10000"/>
                <a:gd name="connsiteY453" fmla="*/ 8879 h 10000"/>
                <a:gd name="connsiteX454" fmla="*/ 1514 w 10000"/>
                <a:gd name="connsiteY454" fmla="*/ 8906 h 10000"/>
                <a:gd name="connsiteX455" fmla="*/ 1293 w 10000"/>
                <a:gd name="connsiteY455" fmla="*/ 8933 h 10000"/>
                <a:gd name="connsiteX456" fmla="*/ 1083 w 10000"/>
                <a:gd name="connsiteY456" fmla="*/ 8967 h 10000"/>
                <a:gd name="connsiteX457" fmla="*/ 873 w 10000"/>
                <a:gd name="connsiteY457" fmla="*/ 9014 h 10000"/>
                <a:gd name="connsiteX458" fmla="*/ 685 w 10000"/>
                <a:gd name="connsiteY458" fmla="*/ 9068 h 10000"/>
                <a:gd name="connsiteX459" fmla="*/ 486 w 10000"/>
                <a:gd name="connsiteY459" fmla="*/ 9136 h 10000"/>
                <a:gd name="connsiteX460" fmla="*/ 299 w 10000"/>
                <a:gd name="connsiteY460" fmla="*/ 9196 h 10000"/>
                <a:gd name="connsiteX461" fmla="*/ 122 w 10000"/>
                <a:gd name="connsiteY461" fmla="*/ 9278 h 10000"/>
                <a:gd name="connsiteX462" fmla="*/ 87 w 10000"/>
                <a:gd name="connsiteY462" fmla="*/ 9305 h 10000"/>
                <a:gd name="connsiteX463" fmla="*/ 66 w 10000"/>
                <a:gd name="connsiteY463" fmla="*/ 9332 h 10000"/>
                <a:gd name="connsiteX464" fmla="*/ 44 w 10000"/>
                <a:gd name="connsiteY464" fmla="*/ 9359 h 10000"/>
                <a:gd name="connsiteX465" fmla="*/ 22 w 10000"/>
                <a:gd name="connsiteY465" fmla="*/ 9392 h 10000"/>
                <a:gd name="connsiteX466" fmla="*/ 11 w 10000"/>
                <a:gd name="connsiteY466" fmla="*/ 9419 h 10000"/>
                <a:gd name="connsiteX467" fmla="*/ 0 w 10000"/>
                <a:gd name="connsiteY467" fmla="*/ 9446 h 10000"/>
                <a:gd name="connsiteX468" fmla="*/ 0 w 10000"/>
                <a:gd name="connsiteY468" fmla="*/ 9473 h 10000"/>
                <a:gd name="connsiteX469" fmla="*/ 0 w 10000"/>
                <a:gd name="connsiteY469" fmla="*/ 9500 h 10000"/>
                <a:gd name="connsiteX470" fmla="*/ 178 w 10000"/>
                <a:gd name="connsiteY470" fmla="*/ 9534 h 10000"/>
                <a:gd name="connsiteX471" fmla="*/ 355 w 10000"/>
                <a:gd name="connsiteY471" fmla="*/ 9554 h 10000"/>
                <a:gd name="connsiteX472" fmla="*/ 530 w 10000"/>
                <a:gd name="connsiteY472" fmla="*/ 9581 h 10000"/>
                <a:gd name="connsiteX473" fmla="*/ 718 w 10000"/>
                <a:gd name="connsiteY473" fmla="*/ 9588 h 10000"/>
                <a:gd name="connsiteX474" fmla="*/ 1083 w 10000"/>
                <a:gd name="connsiteY474" fmla="*/ 9602 h 10000"/>
                <a:gd name="connsiteX475" fmla="*/ 1459 w 10000"/>
                <a:gd name="connsiteY475" fmla="*/ 9588 h 10000"/>
                <a:gd name="connsiteX476" fmla="*/ 1834 w 10000"/>
                <a:gd name="connsiteY476" fmla="*/ 9575 h 10000"/>
                <a:gd name="connsiteX477" fmla="*/ 2210 w 10000"/>
                <a:gd name="connsiteY477" fmla="*/ 9561 h 10000"/>
                <a:gd name="connsiteX478" fmla="*/ 2575 w 10000"/>
                <a:gd name="connsiteY478" fmla="*/ 9554 h 10000"/>
                <a:gd name="connsiteX479" fmla="*/ 2949 w 10000"/>
                <a:gd name="connsiteY479" fmla="*/ 9561 h 10000"/>
                <a:gd name="connsiteX480" fmla="*/ 2949 w 10000"/>
                <a:gd name="connsiteY480" fmla="*/ 9581 h 10000"/>
                <a:gd name="connsiteX481" fmla="*/ 2961 w 10000"/>
                <a:gd name="connsiteY481" fmla="*/ 9602 h 10000"/>
                <a:gd name="connsiteX482" fmla="*/ 2961 w 10000"/>
                <a:gd name="connsiteY482" fmla="*/ 9615 h 10000"/>
                <a:gd name="connsiteX483" fmla="*/ 2961 w 10000"/>
                <a:gd name="connsiteY483" fmla="*/ 9635 h 10000"/>
                <a:gd name="connsiteX484" fmla="*/ 2984 w 10000"/>
                <a:gd name="connsiteY484" fmla="*/ 9662 h 10000"/>
                <a:gd name="connsiteX485" fmla="*/ 2995 w 10000"/>
                <a:gd name="connsiteY485" fmla="*/ 9683 h 10000"/>
                <a:gd name="connsiteX486" fmla="*/ 2995 w 10000"/>
                <a:gd name="connsiteY486" fmla="*/ 9696 h 10000"/>
                <a:gd name="connsiteX487" fmla="*/ 3017 w 10000"/>
                <a:gd name="connsiteY487" fmla="*/ 9716 h 10000"/>
                <a:gd name="connsiteX488" fmla="*/ 3040 w 10000"/>
                <a:gd name="connsiteY488" fmla="*/ 9743 h 10000"/>
                <a:gd name="connsiteX489" fmla="*/ 3073 w 10000"/>
                <a:gd name="connsiteY489" fmla="*/ 9764 h 10000"/>
                <a:gd name="connsiteX490" fmla="*/ 3106 w 10000"/>
                <a:gd name="connsiteY490" fmla="*/ 9784 h 10000"/>
                <a:gd name="connsiteX491" fmla="*/ 3128 w 10000"/>
                <a:gd name="connsiteY491" fmla="*/ 9797 h 10000"/>
                <a:gd name="connsiteX492" fmla="*/ 3171 w 10000"/>
                <a:gd name="connsiteY492" fmla="*/ 9818 h 10000"/>
                <a:gd name="connsiteX493" fmla="*/ 3204 w 10000"/>
                <a:gd name="connsiteY493" fmla="*/ 9838 h 10000"/>
                <a:gd name="connsiteX494" fmla="*/ 3248 w 10000"/>
                <a:gd name="connsiteY494" fmla="*/ 9845 h 10000"/>
                <a:gd name="connsiteX495" fmla="*/ 3282 w 10000"/>
                <a:gd name="connsiteY495" fmla="*/ 9865 h 10000"/>
                <a:gd name="connsiteX496" fmla="*/ 3315 w 10000"/>
                <a:gd name="connsiteY496" fmla="*/ 9865 h 10000"/>
                <a:gd name="connsiteX497" fmla="*/ 3326 w 10000"/>
                <a:gd name="connsiteY497" fmla="*/ 9872 h 10000"/>
                <a:gd name="connsiteX498" fmla="*/ 3338 w 10000"/>
                <a:gd name="connsiteY498" fmla="*/ 9872 h 10000"/>
                <a:gd name="connsiteX499" fmla="*/ 3359 w 10000"/>
                <a:gd name="connsiteY499" fmla="*/ 9872 h 10000"/>
                <a:gd name="connsiteX500" fmla="*/ 3371 w 10000"/>
                <a:gd name="connsiteY500" fmla="*/ 9872 h 10000"/>
                <a:gd name="connsiteX501" fmla="*/ 3382 w 10000"/>
                <a:gd name="connsiteY501" fmla="*/ 9872 h 10000"/>
                <a:gd name="connsiteX502" fmla="*/ 3404 w 10000"/>
                <a:gd name="connsiteY502" fmla="*/ 9872 h 10000"/>
                <a:gd name="connsiteX503" fmla="*/ 3415 w 10000"/>
                <a:gd name="connsiteY503" fmla="*/ 9872 h 10000"/>
                <a:gd name="connsiteX504" fmla="*/ 3448 w 10000"/>
                <a:gd name="connsiteY504" fmla="*/ 9892 h 10000"/>
                <a:gd name="connsiteX505" fmla="*/ 3469 w 10000"/>
                <a:gd name="connsiteY505" fmla="*/ 9899 h 10000"/>
                <a:gd name="connsiteX506" fmla="*/ 3502 w 10000"/>
                <a:gd name="connsiteY506" fmla="*/ 9905 h 10000"/>
                <a:gd name="connsiteX507" fmla="*/ 3536 w 10000"/>
                <a:gd name="connsiteY507" fmla="*/ 9905 h 10000"/>
                <a:gd name="connsiteX508" fmla="*/ 3580 w 10000"/>
                <a:gd name="connsiteY508" fmla="*/ 9905 h 10000"/>
                <a:gd name="connsiteX509" fmla="*/ 3613 w 10000"/>
                <a:gd name="connsiteY509" fmla="*/ 9919 h 10000"/>
                <a:gd name="connsiteX510" fmla="*/ 3657 w 10000"/>
                <a:gd name="connsiteY510" fmla="*/ 9926 h 10000"/>
                <a:gd name="connsiteX511" fmla="*/ 3669 w 10000"/>
                <a:gd name="connsiteY511" fmla="*/ 9946 h 10000"/>
                <a:gd name="connsiteX512" fmla="*/ 3746 w 10000"/>
                <a:gd name="connsiteY512" fmla="*/ 9953 h 10000"/>
                <a:gd name="connsiteX513" fmla="*/ 3801 w 10000"/>
                <a:gd name="connsiteY513" fmla="*/ 9966 h 10000"/>
                <a:gd name="connsiteX514" fmla="*/ 3878 w 10000"/>
                <a:gd name="connsiteY514" fmla="*/ 9973 h 10000"/>
                <a:gd name="connsiteX515" fmla="*/ 3934 w 10000"/>
                <a:gd name="connsiteY515" fmla="*/ 9973 h 10000"/>
                <a:gd name="connsiteX516" fmla="*/ 4012 w 10000"/>
                <a:gd name="connsiteY516" fmla="*/ 9980 h 10000"/>
                <a:gd name="connsiteX517" fmla="*/ 4089 w 10000"/>
                <a:gd name="connsiteY517" fmla="*/ 9993 h 10000"/>
                <a:gd name="connsiteX518" fmla="*/ 4144 w 10000"/>
                <a:gd name="connsiteY518" fmla="*/ 9993 h 10000"/>
                <a:gd name="connsiteX519" fmla="*/ 4221 w 10000"/>
                <a:gd name="connsiteY51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608 w 10000"/>
                <a:gd name="connsiteY426" fmla="*/ 6563 h 10000"/>
                <a:gd name="connsiteX427" fmla="*/ 2740 w 10000"/>
                <a:gd name="connsiteY427" fmla="*/ 6570 h 10000"/>
                <a:gd name="connsiteX428" fmla="*/ 2862 w 10000"/>
                <a:gd name="connsiteY428" fmla="*/ 6570 h 10000"/>
                <a:gd name="connsiteX429" fmla="*/ 2984 w 10000"/>
                <a:gd name="connsiteY429" fmla="*/ 6563 h 10000"/>
                <a:gd name="connsiteX430" fmla="*/ 2984 w 10000"/>
                <a:gd name="connsiteY430" fmla="*/ 6590 h 10000"/>
                <a:gd name="connsiteX431" fmla="*/ 2961 w 10000"/>
                <a:gd name="connsiteY431" fmla="*/ 6624 h 10000"/>
                <a:gd name="connsiteX432" fmla="*/ 2961 w 10000"/>
                <a:gd name="connsiteY432" fmla="*/ 6651 h 10000"/>
                <a:gd name="connsiteX433" fmla="*/ 2961 w 10000"/>
                <a:gd name="connsiteY433" fmla="*/ 6678 h 10000"/>
                <a:gd name="connsiteX434" fmla="*/ 2949 w 10000"/>
                <a:gd name="connsiteY434" fmla="*/ 6712 h 10000"/>
                <a:gd name="connsiteX435" fmla="*/ 2949 w 10000"/>
                <a:gd name="connsiteY435" fmla="*/ 6739 h 10000"/>
                <a:gd name="connsiteX436" fmla="*/ 2939 w 10000"/>
                <a:gd name="connsiteY436" fmla="*/ 6766 h 10000"/>
                <a:gd name="connsiteX437" fmla="*/ 2939 w 10000"/>
                <a:gd name="connsiteY437" fmla="*/ 6793 h 10000"/>
                <a:gd name="connsiteX438" fmla="*/ 2906 w 10000"/>
                <a:gd name="connsiteY438" fmla="*/ 6989 h 10000"/>
                <a:gd name="connsiteX439" fmla="*/ 2906 w 10000"/>
                <a:gd name="connsiteY439" fmla="*/ 7184 h 10000"/>
                <a:gd name="connsiteX440" fmla="*/ 2916 w 10000"/>
                <a:gd name="connsiteY440" fmla="*/ 7380 h 10000"/>
                <a:gd name="connsiteX441" fmla="*/ 2949 w 10000"/>
                <a:gd name="connsiteY441" fmla="*/ 7576 h 10000"/>
                <a:gd name="connsiteX442" fmla="*/ 2995 w 10000"/>
                <a:gd name="connsiteY442" fmla="*/ 7765 h 10000"/>
                <a:gd name="connsiteX443" fmla="*/ 3061 w 10000"/>
                <a:gd name="connsiteY443" fmla="*/ 7968 h 10000"/>
                <a:gd name="connsiteX444" fmla="*/ 3128 w 10000"/>
                <a:gd name="connsiteY444" fmla="*/ 8157 h 10000"/>
                <a:gd name="connsiteX445" fmla="*/ 3204 w 10000"/>
                <a:gd name="connsiteY445" fmla="*/ 8339 h 10000"/>
                <a:gd name="connsiteX446" fmla="*/ 3502 w 10000"/>
                <a:gd name="connsiteY446" fmla="*/ 8852 h 10000"/>
                <a:gd name="connsiteX447" fmla="*/ 3073 w 10000"/>
                <a:gd name="connsiteY447" fmla="*/ 8832 h 10000"/>
                <a:gd name="connsiteX448" fmla="*/ 2619 w 10000"/>
                <a:gd name="connsiteY448" fmla="*/ 8832 h 10000"/>
                <a:gd name="connsiteX449" fmla="*/ 2399 w 10000"/>
                <a:gd name="connsiteY449" fmla="*/ 8832 h 10000"/>
                <a:gd name="connsiteX450" fmla="*/ 2178 w 10000"/>
                <a:gd name="connsiteY450" fmla="*/ 8845 h 10000"/>
                <a:gd name="connsiteX451" fmla="*/ 1956 w 10000"/>
                <a:gd name="connsiteY451" fmla="*/ 8859 h 10000"/>
                <a:gd name="connsiteX452" fmla="*/ 1723 w 10000"/>
                <a:gd name="connsiteY452" fmla="*/ 8879 h 10000"/>
                <a:gd name="connsiteX453" fmla="*/ 1514 w 10000"/>
                <a:gd name="connsiteY453" fmla="*/ 8906 h 10000"/>
                <a:gd name="connsiteX454" fmla="*/ 1293 w 10000"/>
                <a:gd name="connsiteY454" fmla="*/ 8933 h 10000"/>
                <a:gd name="connsiteX455" fmla="*/ 1083 w 10000"/>
                <a:gd name="connsiteY455" fmla="*/ 8967 h 10000"/>
                <a:gd name="connsiteX456" fmla="*/ 873 w 10000"/>
                <a:gd name="connsiteY456" fmla="*/ 9014 h 10000"/>
                <a:gd name="connsiteX457" fmla="*/ 685 w 10000"/>
                <a:gd name="connsiteY457" fmla="*/ 9068 h 10000"/>
                <a:gd name="connsiteX458" fmla="*/ 486 w 10000"/>
                <a:gd name="connsiteY458" fmla="*/ 9136 h 10000"/>
                <a:gd name="connsiteX459" fmla="*/ 299 w 10000"/>
                <a:gd name="connsiteY459" fmla="*/ 9196 h 10000"/>
                <a:gd name="connsiteX460" fmla="*/ 122 w 10000"/>
                <a:gd name="connsiteY460" fmla="*/ 9278 h 10000"/>
                <a:gd name="connsiteX461" fmla="*/ 87 w 10000"/>
                <a:gd name="connsiteY461" fmla="*/ 9305 h 10000"/>
                <a:gd name="connsiteX462" fmla="*/ 66 w 10000"/>
                <a:gd name="connsiteY462" fmla="*/ 9332 h 10000"/>
                <a:gd name="connsiteX463" fmla="*/ 44 w 10000"/>
                <a:gd name="connsiteY463" fmla="*/ 9359 h 10000"/>
                <a:gd name="connsiteX464" fmla="*/ 22 w 10000"/>
                <a:gd name="connsiteY464" fmla="*/ 9392 h 10000"/>
                <a:gd name="connsiteX465" fmla="*/ 11 w 10000"/>
                <a:gd name="connsiteY465" fmla="*/ 9419 h 10000"/>
                <a:gd name="connsiteX466" fmla="*/ 0 w 10000"/>
                <a:gd name="connsiteY466" fmla="*/ 9446 h 10000"/>
                <a:gd name="connsiteX467" fmla="*/ 0 w 10000"/>
                <a:gd name="connsiteY467" fmla="*/ 9473 h 10000"/>
                <a:gd name="connsiteX468" fmla="*/ 0 w 10000"/>
                <a:gd name="connsiteY468" fmla="*/ 9500 h 10000"/>
                <a:gd name="connsiteX469" fmla="*/ 178 w 10000"/>
                <a:gd name="connsiteY469" fmla="*/ 9534 h 10000"/>
                <a:gd name="connsiteX470" fmla="*/ 355 w 10000"/>
                <a:gd name="connsiteY470" fmla="*/ 9554 h 10000"/>
                <a:gd name="connsiteX471" fmla="*/ 530 w 10000"/>
                <a:gd name="connsiteY471" fmla="*/ 9581 h 10000"/>
                <a:gd name="connsiteX472" fmla="*/ 718 w 10000"/>
                <a:gd name="connsiteY472" fmla="*/ 9588 h 10000"/>
                <a:gd name="connsiteX473" fmla="*/ 1083 w 10000"/>
                <a:gd name="connsiteY473" fmla="*/ 9602 h 10000"/>
                <a:gd name="connsiteX474" fmla="*/ 1459 w 10000"/>
                <a:gd name="connsiteY474" fmla="*/ 9588 h 10000"/>
                <a:gd name="connsiteX475" fmla="*/ 1834 w 10000"/>
                <a:gd name="connsiteY475" fmla="*/ 9575 h 10000"/>
                <a:gd name="connsiteX476" fmla="*/ 2210 w 10000"/>
                <a:gd name="connsiteY476" fmla="*/ 9561 h 10000"/>
                <a:gd name="connsiteX477" fmla="*/ 2575 w 10000"/>
                <a:gd name="connsiteY477" fmla="*/ 9554 h 10000"/>
                <a:gd name="connsiteX478" fmla="*/ 2949 w 10000"/>
                <a:gd name="connsiteY478" fmla="*/ 9561 h 10000"/>
                <a:gd name="connsiteX479" fmla="*/ 2949 w 10000"/>
                <a:gd name="connsiteY479" fmla="*/ 9581 h 10000"/>
                <a:gd name="connsiteX480" fmla="*/ 2961 w 10000"/>
                <a:gd name="connsiteY480" fmla="*/ 9602 h 10000"/>
                <a:gd name="connsiteX481" fmla="*/ 2961 w 10000"/>
                <a:gd name="connsiteY481" fmla="*/ 9615 h 10000"/>
                <a:gd name="connsiteX482" fmla="*/ 2961 w 10000"/>
                <a:gd name="connsiteY482" fmla="*/ 9635 h 10000"/>
                <a:gd name="connsiteX483" fmla="*/ 2984 w 10000"/>
                <a:gd name="connsiteY483" fmla="*/ 9662 h 10000"/>
                <a:gd name="connsiteX484" fmla="*/ 2995 w 10000"/>
                <a:gd name="connsiteY484" fmla="*/ 9683 h 10000"/>
                <a:gd name="connsiteX485" fmla="*/ 2995 w 10000"/>
                <a:gd name="connsiteY485" fmla="*/ 9696 h 10000"/>
                <a:gd name="connsiteX486" fmla="*/ 3017 w 10000"/>
                <a:gd name="connsiteY486" fmla="*/ 9716 h 10000"/>
                <a:gd name="connsiteX487" fmla="*/ 3040 w 10000"/>
                <a:gd name="connsiteY487" fmla="*/ 9743 h 10000"/>
                <a:gd name="connsiteX488" fmla="*/ 3073 w 10000"/>
                <a:gd name="connsiteY488" fmla="*/ 9764 h 10000"/>
                <a:gd name="connsiteX489" fmla="*/ 3106 w 10000"/>
                <a:gd name="connsiteY489" fmla="*/ 9784 h 10000"/>
                <a:gd name="connsiteX490" fmla="*/ 3128 w 10000"/>
                <a:gd name="connsiteY490" fmla="*/ 9797 h 10000"/>
                <a:gd name="connsiteX491" fmla="*/ 3171 w 10000"/>
                <a:gd name="connsiteY491" fmla="*/ 9818 h 10000"/>
                <a:gd name="connsiteX492" fmla="*/ 3204 w 10000"/>
                <a:gd name="connsiteY492" fmla="*/ 9838 h 10000"/>
                <a:gd name="connsiteX493" fmla="*/ 3248 w 10000"/>
                <a:gd name="connsiteY493" fmla="*/ 9845 h 10000"/>
                <a:gd name="connsiteX494" fmla="*/ 3282 w 10000"/>
                <a:gd name="connsiteY494" fmla="*/ 9865 h 10000"/>
                <a:gd name="connsiteX495" fmla="*/ 3315 w 10000"/>
                <a:gd name="connsiteY495" fmla="*/ 9865 h 10000"/>
                <a:gd name="connsiteX496" fmla="*/ 3326 w 10000"/>
                <a:gd name="connsiteY496" fmla="*/ 9872 h 10000"/>
                <a:gd name="connsiteX497" fmla="*/ 3338 w 10000"/>
                <a:gd name="connsiteY497" fmla="*/ 9872 h 10000"/>
                <a:gd name="connsiteX498" fmla="*/ 3359 w 10000"/>
                <a:gd name="connsiteY498" fmla="*/ 9872 h 10000"/>
                <a:gd name="connsiteX499" fmla="*/ 3371 w 10000"/>
                <a:gd name="connsiteY499" fmla="*/ 9872 h 10000"/>
                <a:gd name="connsiteX500" fmla="*/ 3382 w 10000"/>
                <a:gd name="connsiteY500" fmla="*/ 9872 h 10000"/>
                <a:gd name="connsiteX501" fmla="*/ 3404 w 10000"/>
                <a:gd name="connsiteY501" fmla="*/ 9872 h 10000"/>
                <a:gd name="connsiteX502" fmla="*/ 3415 w 10000"/>
                <a:gd name="connsiteY502" fmla="*/ 9872 h 10000"/>
                <a:gd name="connsiteX503" fmla="*/ 3448 w 10000"/>
                <a:gd name="connsiteY503" fmla="*/ 9892 h 10000"/>
                <a:gd name="connsiteX504" fmla="*/ 3469 w 10000"/>
                <a:gd name="connsiteY504" fmla="*/ 9899 h 10000"/>
                <a:gd name="connsiteX505" fmla="*/ 3502 w 10000"/>
                <a:gd name="connsiteY505" fmla="*/ 9905 h 10000"/>
                <a:gd name="connsiteX506" fmla="*/ 3536 w 10000"/>
                <a:gd name="connsiteY506" fmla="*/ 9905 h 10000"/>
                <a:gd name="connsiteX507" fmla="*/ 3580 w 10000"/>
                <a:gd name="connsiteY507" fmla="*/ 9905 h 10000"/>
                <a:gd name="connsiteX508" fmla="*/ 3613 w 10000"/>
                <a:gd name="connsiteY508" fmla="*/ 9919 h 10000"/>
                <a:gd name="connsiteX509" fmla="*/ 3657 w 10000"/>
                <a:gd name="connsiteY509" fmla="*/ 9926 h 10000"/>
                <a:gd name="connsiteX510" fmla="*/ 3669 w 10000"/>
                <a:gd name="connsiteY510" fmla="*/ 9946 h 10000"/>
                <a:gd name="connsiteX511" fmla="*/ 3746 w 10000"/>
                <a:gd name="connsiteY511" fmla="*/ 9953 h 10000"/>
                <a:gd name="connsiteX512" fmla="*/ 3801 w 10000"/>
                <a:gd name="connsiteY512" fmla="*/ 9966 h 10000"/>
                <a:gd name="connsiteX513" fmla="*/ 3878 w 10000"/>
                <a:gd name="connsiteY513" fmla="*/ 9973 h 10000"/>
                <a:gd name="connsiteX514" fmla="*/ 3934 w 10000"/>
                <a:gd name="connsiteY514" fmla="*/ 9973 h 10000"/>
                <a:gd name="connsiteX515" fmla="*/ 4012 w 10000"/>
                <a:gd name="connsiteY515" fmla="*/ 9980 h 10000"/>
                <a:gd name="connsiteX516" fmla="*/ 4089 w 10000"/>
                <a:gd name="connsiteY516" fmla="*/ 9993 h 10000"/>
                <a:gd name="connsiteX517" fmla="*/ 4144 w 10000"/>
                <a:gd name="connsiteY517" fmla="*/ 9993 h 10000"/>
                <a:gd name="connsiteX518" fmla="*/ 4221 w 10000"/>
                <a:gd name="connsiteY51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608 w 10000"/>
                <a:gd name="connsiteY425" fmla="*/ 6563 h 10000"/>
                <a:gd name="connsiteX426" fmla="*/ 2740 w 10000"/>
                <a:gd name="connsiteY426" fmla="*/ 6570 h 10000"/>
                <a:gd name="connsiteX427" fmla="*/ 2862 w 10000"/>
                <a:gd name="connsiteY427" fmla="*/ 6570 h 10000"/>
                <a:gd name="connsiteX428" fmla="*/ 2984 w 10000"/>
                <a:gd name="connsiteY428" fmla="*/ 6563 h 10000"/>
                <a:gd name="connsiteX429" fmla="*/ 2984 w 10000"/>
                <a:gd name="connsiteY429" fmla="*/ 6590 h 10000"/>
                <a:gd name="connsiteX430" fmla="*/ 2961 w 10000"/>
                <a:gd name="connsiteY430" fmla="*/ 6624 h 10000"/>
                <a:gd name="connsiteX431" fmla="*/ 2961 w 10000"/>
                <a:gd name="connsiteY431" fmla="*/ 6651 h 10000"/>
                <a:gd name="connsiteX432" fmla="*/ 2961 w 10000"/>
                <a:gd name="connsiteY432" fmla="*/ 6678 h 10000"/>
                <a:gd name="connsiteX433" fmla="*/ 2949 w 10000"/>
                <a:gd name="connsiteY433" fmla="*/ 6712 h 10000"/>
                <a:gd name="connsiteX434" fmla="*/ 2949 w 10000"/>
                <a:gd name="connsiteY434" fmla="*/ 6739 h 10000"/>
                <a:gd name="connsiteX435" fmla="*/ 2939 w 10000"/>
                <a:gd name="connsiteY435" fmla="*/ 6766 h 10000"/>
                <a:gd name="connsiteX436" fmla="*/ 2939 w 10000"/>
                <a:gd name="connsiteY436" fmla="*/ 6793 h 10000"/>
                <a:gd name="connsiteX437" fmla="*/ 2906 w 10000"/>
                <a:gd name="connsiteY437" fmla="*/ 6989 h 10000"/>
                <a:gd name="connsiteX438" fmla="*/ 2906 w 10000"/>
                <a:gd name="connsiteY438" fmla="*/ 7184 h 10000"/>
                <a:gd name="connsiteX439" fmla="*/ 2916 w 10000"/>
                <a:gd name="connsiteY439" fmla="*/ 7380 h 10000"/>
                <a:gd name="connsiteX440" fmla="*/ 2949 w 10000"/>
                <a:gd name="connsiteY440" fmla="*/ 7576 h 10000"/>
                <a:gd name="connsiteX441" fmla="*/ 2995 w 10000"/>
                <a:gd name="connsiteY441" fmla="*/ 7765 h 10000"/>
                <a:gd name="connsiteX442" fmla="*/ 3061 w 10000"/>
                <a:gd name="connsiteY442" fmla="*/ 7968 h 10000"/>
                <a:gd name="connsiteX443" fmla="*/ 3128 w 10000"/>
                <a:gd name="connsiteY443" fmla="*/ 8157 h 10000"/>
                <a:gd name="connsiteX444" fmla="*/ 3204 w 10000"/>
                <a:gd name="connsiteY444" fmla="*/ 8339 h 10000"/>
                <a:gd name="connsiteX445" fmla="*/ 3502 w 10000"/>
                <a:gd name="connsiteY445" fmla="*/ 8852 h 10000"/>
                <a:gd name="connsiteX446" fmla="*/ 3073 w 10000"/>
                <a:gd name="connsiteY446" fmla="*/ 8832 h 10000"/>
                <a:gd name="connsiteX447" fmla="*/ 2619 w 10000"/>
                <a:gd name="connsiteY447" fmla="*/ 8832 h 10000"/>
                <a:gd name="connsiteX448" fmla="*/ 2399 w 10000"/>
                <a:gd name="connsiteY448" fmla="*/ 8832 h 10000"/>
                <a:gd name="connsiteX449" fmla="*/ 2178 w 10000"/>
                <a:gd name="connsiteY449" fmla="*/ 8845 h 10000"/>
                <a:gd name="connsiteX450" fmla="*/ 1956 w 10000"/>
                <a:gd name="connsiteY450" fmla="*/ 8859 h 10000"/>
                <a:gd name="connsiteX451" fmla="*/ 1723 w 10000"/>
                <a:gd name="connsiteY451" fmla="*/ 8879 h 10000"/>
                <a:gd name="connsiteX452" fmla="*/ 1514 w 10000"/>
                <a:gd name="connsiteY452" fmla="*/ 8906 h 10000"/>
                <a:gd name="connsiteX453" fmla="*/ 1293 w 10000"/>
                <a:gd name="connsiteY453" fmla="*/ 8933 h 10000"/>
                <a:gd name="connsiteX454" fmla="*/ 1083 w 10000"/>
                <a:gd name="connsiteY454" fmla="*/ 8967 h 10000"/>
                <a:gd name="connsiteX455" fmla="*/ 873 w 10000"/>
                <a:gd name="connsiteY455" fmla="*/ 9014 h 10000"/>
                <a:gd name="connsiteX456" fmla="*/ 685 w 10000"/>
                <a:gd name="connsiteY456" fmla="*/ 9068 h 10000"/>
                <a:gd name="connsiteX457" fmla="*/ 486 w 10000"/>
                <a:gd name="connsiteY457" fmla="*/ 9136 h 10000"/>
                <a:gd name="connsiteX458" fmla="*/ 299 w 10000"/>
                <a:gd name="connsiteY458" fmla="*/ 9196 h 10000"/>
                <a:gd name="connsiteX459" fmla="*/ 122 w 10000"/>
                <a:gd name="connsiteY459" fmla="*/ 9278 h 10000"/>
                <a:gd name="connsiteX460" fmla="*/ 87 w 10000"/>
                <a:gd name="connsiteY460" fmla="*/ 9305 h 10000"/>
                <a:gd name="connsiteX461" fmla="*/ 66 w 10000"/>
                <a:gd name="connsiteY461" fmla="*/ 9332 h 10000"/>
                <a:gd name="connsiteX462" fmla="*/ 44 w 10000"/>
                <a:gd name="connsiteY462" fmla="*/ 9359 h 10000"/>
                <a:gd name="connsiteX463" fmla="*/ 22 w 10000"/>
                <a:gd name="connsiteY463" fmla="*/ 9392 h 10000"/>
                <a:gd name="connsiteX464" fmla="*/ 11 w 10000"/>
                <a:gd name="connsiteY464" fmla="*/ 9419 h 10000"/>
                <a:gd name="connsiteX465" fmla="*/ 0 w 10000"/>
                <a:gd name="connsiteY465" fmla="*/ 9446 h 10000"/>
                <a:gd name="connsiteX466" fmla="*/ 0 w 10000"/>
                <a:gd name="connsiteY466" fmla="*/ 9473 h 10000"/>
                <a:gd name="connsiteX467" fmla="*/ 0 w 10000"/>
                <a:gd name="connsiteY467" fmla="*/ 9500 h 10000"/>
                <a:gd name="connsiteX468" fmla="*/ 178 w 10000"/>
                <a:gd name="connsiteY468" fmla="*/ 9534 h 10000"/>
                <a:gd name="connsiteX469" fmla="*/ 355 w 10000"/>
                <a:gd name="connsiteY469" fmla="*/ 9554 h 10000"/>
                <a:gd name="connsiteX470" fmla="*/ 530 w 10000"/>
                <a:gd name="connsiteY470" fmla="*/ 9581 h 10000"/>
                <a:gd name="connsiteX471" fmla="*/ 718 w 10000"/>
                <a:gd name="connsiteY471" fmla="*/ 9588 h 10000"/>
                <a:gd name="connsiteX472" fmla="*/ 1083 w 10000"/>
                <a:gd name="connsiteY472" fmla="*/ 9602 h 10000"/>
                <a:gd name="connsiteX473" fmla="*/ 1459 w 10000"/>
                <a:gd name="connsiteY473" fmla="*/ 9588 h 10000"/>
                <a:gd name="connsiteX474" fmla="*/ 1834 w 10000"/>
                <a:gd name="connsiteY474" fmla="*/ 9575 h 10000"/>
                <a:gd name="connsiteX475" fmla="*/ 2210 w 10000"/>
                <a:gd name="connsiteY475" fmla="*/ 9561 h 10000"/>
                <a:gd name="connsiteX476" fmla="*/ 2575 w 10000"/>
                <a:gd name="connsiteY476" fmla="*/ 9554 h 10000"/>
                <a:gd name="connsiteX477" fmla="*/ 2949 w 10000"/>
                <a:gd name="connsiteY477" fmla="*/ 9561 h 10000"/>
                <a:gd name="connsiteX478" fmla="*/ 2949 w 10000"/>
                <a:gd name="connsiteY478" fmla="*/ 9581 h 10000"/>
                <a:gd name="connsiteX479" fmla="*/ 2961 w 10000"/>
                <a:gd name="connsiteY479" fmla="*/ 9602 h 10000"/>
                <a:gd name="connsiteX480" fmla="*/ 2961 w 10000"/>
                <a:gd name="connsiteY480" fmla="*/ 9615 h 10000"/>
                <a:gd name="connsiteX481" fmla="*/ 2961 w 10000"/>
                <a:gd name="connsiteY481" fmla="*/ 9635 h 10000"/>
                <a:gd name="connsiteX482" fmla="*/ 2984 w 10000"/>
                <a:gd name="connsiteY482" fmla="*/ 9662 h 10000"/>
                <a:gd name="connsiteX483" fmla="*/ 2995 w 10000"/>
                <a:gd name="connsiteY483" fmla="*/ 9683 h 10000"/>
                <a:gd name="connsiteX484" fmla="*/ 2995 w 10000"/>
                <a:gd name="connsiteY484" fmla="*/ 9696 h 10000"/>
                <a:gd name="connsiteX485" fmla="*/ 3017 w 10000"/>
                <a:gd name="connsiteY485" fmla="*/ 9716 h 10000"/>
                <a:gd name="connsiteX486" fmla="*/ 3040 w 10000"/>
                <a:gd name="connsiteY486" fmla="*/ 9743 h 10000"/>
                <a:gd name="connsiteX487" fmla="*/ 3073 w 10000"/>
                <a:gd name="connsiteY487" fmla="*/ 9764 h 10000"/>
                <a:gd name="connsiteX488" fmla="*/ 3106 w 10000"/>
                <a:gd name="connsiteY488" fmla="*/ 9784 h 10000"/>
                <a:gd name="connsiteX489" fmla="*/ 3128 w 10000"/>
                <a:gd name="connsiteY489" fmla="*/ 9797 h 10000"/>
                <a:gd name="connsiteX490" fmla="*/ 3171 w 10000"/>
                <a:gd name="connsiteY490" fmla="*/ 9818 h 10000"/>
                <a:gd name="connsiteX491" fmla="*/ 3204 w 10000"/>
                <a:gd name="connsiteY491" fmla="*/ 9838 h 10000"/>
                <a:gd name="connsiteX492" fmla="*/ 3248 w 10000"/>
                <a:gd name="connsiteY492" fmla="*/ 9845 h 10000"/>
                <a:gd name="connsiteX493" fmla="*/ 3282 w 10000"/>
                <a:gd name="connsiteY493" fmla="*/ 9865 h 10000"/>
                <a:gd name="connsiteX494" fmla="*/ 3315 w 10000"/>
                <a:gd name="connsiteY494" fmla="*/ 9865 h 10000"/>
                <a:gd name="connsiteX495" fmla="*/ 3326 w 10000"/>
                <a:gd name="connsiteY495" fmla="*/ 9872 h 10000"/>
                <a:gd name="connsiteX496" fmla="*/ 3338 w 10000"/>
                <a:gd name="connsiteY496" fmla="*/ 9872 h 10000"/>
                <a:gd name="connsiteX497" fmla="*/ 3359 w 10000"/>
                <a:gd name="connsiteY497" fmla="*/ 9872 h 10000"/>
                <a:gd name="connsiteX498" fmla="*/ 3371 w 10000"/>
                <a:gd name="connsiteY498" fmla="*/ 9872 h 10000"/>
                <a:gd name="connsiteX499" fmla="*/ 3382 w 10000"/>
                <a:gd name="connsiteY499" fmla="*/ 9872 h 10000"/>
                <a:gd name="connsiteX500" fmla="*/ 3404 w 10000"/>
                <a:gd name="connsiteY500" fmla="*/ 9872 h 10000"/>
                <a:gd name="connsiteX501" fmla="*/ 3415 w 10000"/>
                <a:gd name="connsiteY501" fmla="*/ 9872 h 10000"/>
                <a:gd name="connsiteX502" fmla="*/ 3448 w 10000"/>
                <a:gd name="connsiteY502" fmla="*/ 9892 h 10000"/>
                <a:gd name="connsiteX503" fmla="*/ 3469 w 10000"/>
                <a:gd name="connsiteY503" fmla="*/ 9899 h 10000"/>
                <a:gd name="connsiteX504" fmla="*/ 3502 w 10000"/>
                <a:gd name="connsiteY504" fmla="*/ 9905 h 10000"/>
                <a:gd name="connsiteX505" fmla="*/ 3536 w 10000"/>
                <a:gd name="connsiteY505" fmla="*/ 9905 h 10000"/>
                <a:gd name="connsiteX506" fmla="*/ 3580 w 10000"/>
                <a:gd name="connsiteY506" fmla="*/ 9905 h 10000"/>
                <a:gd name="connsiteX507" fmla="*/ 3613 w 10000"/>
                <a:gd name="connsiteY507" fmla="*/ 9919 h 10000"/>
                <a:gd name="connsiteX508" fmla="*/ 3657 w 10000"/>
                <a:gd name="connsiteY508" fmla="*/ 9926 h 10000"/>
                <a:gd name="connsiteX509" fmla="*/ 3669 w 10000"/>
                <a:gd name="connsiteY509" fmla="*/ 9946 h 10000"/>
                <a:gd name="connsiteX510" fmla="*/ 3746 w 10000"/>
                <a:gd name="connsiteY510" fmla="*/ 9953 h 10000"/>
                <a:gd name="connsiteX511" fmla="*/ 3801 w 10000"/>
                <a:gd name="connsiteY511" fmla="*/ 9966 h 10000"/>
                <a:gd name="connsiteX512" fmla="*/ 3878 w 10000"/>
                <a:gd name="connsiteY512" fmla="*/ 9973 h 10000"/>
                <a:gd name="connsiteX513" fmla="*/ 3934 w 10000"/>
                <a:gd name="connsiteY513" fmla="*/ 9973 h 10000"/>
                <a:gd name="connsiteX514" fmla="*/ 4012 w 10000"/>
                <a:gd name="connsiteY514" fmla="*/ 9980 h 10000"/>
                <a:gd name="connsiteX515" fmla="*/ 4089 w 10000"/>
                <a:gd name="connsiteY515" fmla="*/ 9993 h 10000"/>
                <a:gd name="connsiteX516" fmla="*/ 4144 w 10000"/>
                <a:gd name="connsiteY516" fmla="*/ 9993 h 10000"/>
                <a:gd name="connsiteX517" fmla="*/ 4221 w 10000"/>
                <a:gd name="connsiteY51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608 w 10000"/>
                <a:gd name="connsiteY424" fmla="*/ 6563 h 10000"/>
                <a:gd name="connsiteX425" fmla="*/ 2740 w 10000"/>
                <a:gd name="connsiteY425" fmla="*/ 6570 h 10000"/>
                <a:gd name="connsiteX426" fmla="*/ 2862 w 10000"/>
                <a:gd name="connsiteY426" fmla="*/ 6570 h 10000"/>
                <a:gd name="connsiteX427" fmla="*/ 2984 w 10000"/>
                <a:gd name="connsiteY427" fmla="*/ 6563 h 10000"/>
                <a:gd name="connsiteX428" fmla="*/ 2984 w 10000"/>
                <a:gd name="connsiteY428" fmla="*/ 6590 h 10000"/>
                <a:gd name="connsiteX429" fmla="*/ 2961 w 10000"/>
                <a:gd name="connsiteY429" fmla="*/ 6624 h 10000"/>
                <a:gd name="connsiteX430" fmla="*/ 2961 w 10000"/>
                <a:gd name="connsiteY430" fmla="*/ 6651 h 10000"/>
                <a:gd name="connsiteX431" fmla="*/ 2961 w 10000"/>
                <a:gd name="connsiteY431" fmla="*/ 6678 h 10000"/>
                <a:gd name="connsiteX432" fmla="*/ 2949 w 10000"/>
                <a:gd name="connsiteY432" fmla="*/ 6712 h 10000"/>
                <a:gd name="connsiteX433" fmla="*/ 2949 w 10000"/>
                <a:gd name="connsiteY433" fmla="*/ 6739 h 10000"/>
                <a:gd name="connsiteX434" fmla="*/ 2939 w 10000"/>
                <a:gd name="connsiteY434" fmla="*/ 6766 h 10000"/>
                <a:gd name="connsiteX435" fmla="*/ 2939 w 10000"/>
                <a:gd name="connsiteY435" fmla="*/ 6793 h 10000"/>
                <a:gd name="connsiteX436" fmla="*/ 2906 w 10000"/>
                <a:gd name="connsiteY436" fmla="*/ 6989 h 10000"/>
                <a:gd name="connsiteX437" fmla="*/ 2906 w 10000"/>
                <a:gd name="connsiteY437" fmla="*/ 7184 h 10000"/>
                <a:gd name="connsiteX438" fmla="*/ 2916 w 10000"/>
                <a:gd name="connsiteY438" fmla="*/ 7380 h 10000"/>
                <a:gd name="connsiteX439" fmla="*/ 2949 w 10000"/>
                <a:gd name="connsiteY439" fmla="*/ 7576 h 10000"/>
                <a:gd name="connsiteX440" fmla="*/ 2995 w 10000"/>
                <a:gd name="connsiteY440" fmla="*/ 7765 h 10000"/>
                <a:gd name="connsiteX441" fmla="*/ 3061 w 10000"/>
                <a:gd name="connsiteY441" fmla="*/ 7968 h 10000"/>
                <a:gd name="connsiteX442" fmla="*/ 3128 w 10000"/>
                <a:gd name="connsiteY442" fmla="*/ 8157 h 10000"/>
                <a:gd name="connsiteX443" fmla="*/ 3204 w 10000"/>
                <a:gd name="connsiteY443" fmla="*/ 8339 h 10000"/>
                <a:gd name="connsiteX444" fmla="*/ 3502 w 10000"/>
                <a:gd name="connsiteY444" fmla="*/ 8852 h 10000"/>
                <a:gd name="connsiteX445" fmla="*/ 3073 w 10000"/>
                <a:gd name="connsiteY445" fmla="*/ 8832 h 10000"/>
                <a:gd name="connsiteX446" fmla="*/ 2619 w 10000"/>
                <a:gd name="connsiteY446" fmla="*/ 8832 h 10000"/>
                <a:gd name="connsiteX447" fmla="*/ 2399 w 10000"/>
                <a:gd name="connsiteY447" fmla="*/ 8832 h 10000"/>
                <a:gd name="connsiteX448" fmla="*/ 2178 w 10000"/>
                <a:gd name="connsiteY448" fmla="*/ 8845 h 10000"/>
                <a:gd name="connsiteX449" fmla="*/ 1956 w 10000"/>
                <a:gd name="connsiteY449" fmla="*/ 8859 h 10000"/>
                <a:gd name="connsiteX450" fmla="*/ 1723 w 10000"/>
                <a:gd name="connsiteY450" fmla="*/ 8879 h 10000"/>
                <a:gd name="connsiteX451" fmla="*/ 1514 w 10000"/>
                <a:gd name="connsiteY451" fmla="*/ 8906 h 10000"/>
                <a:gd name="connsiteX452" fmla="*/ 1293 w 10000"/>
                <a:gd name="connsiteY452" fmla="*/ 8933 h 10000"/>
                <a:gd name="connsiteX453" fmla="*/ 1083 w 10000"/>
                <a:gd name="connsiteY453" fmla="*/ 8967 h 10000"/>
                <a:gd name="connsiteX454" fmla="*/ 873 w 10000"/>
                <a:gd name="connsiteY454" fmla="*/ 9014 h 10000"/>
                <a:gd name="connsiteX455" fmla="*/ 685 w 10000"/>
                <a:gd name="connsiteY455" fmla="*/ 9068 h 10000"/>
                <a:gd name="connsiteX456" fmla="*/ 486 w 10000"/>
                <a:gd name="connsiteY456" fmla="*/ 9136 h 10000"/>
                <a:gd name="connsiteX457" fmla="*/ 299 w 10000"/>
                <a:gd name="connsiteY457" fmla="*/ 9196 h 10000"/>
                <a:gd name="connsiteX458" fmla="*/ 122 w 10000"/>
                <a:gd name="connsiteY458" fmla="*/ 9278 h 10000"/>
                <a:gd name="connsiteX459" fmla="*/ 87 w 10000"/>
                <a:gd name="connsiteY459" fmla="*/ 9305 h 10000"/>
                <a:gd name="connsiteX460" fmla="*/ 66 w 10000"/>
                <a:gd name="connsiteY460" fmla="*/ 9332 h 10000"/>
                <a:gd name="connsiteX461" fmla="*/ 44 w 10000"/>
                <a:gd name="connsiteY461" fmla="*/ 9359 h 10000"/>
                <a:gd name="connsiteX462" fmla="*/ 22 w 10000"/>
                <a:gd name="connsiteY462" fmla="*/ 9392 h 10000"/>
                <a:gd name="connsiteX463" fmla="*/ 11 w 10000"/>
                <a:gd name="connsiteY463" fmla="*/ 9419 h 10000"/>
                <a:gd name="connsiteX464" fmla="*/ 0 w 10000"/>
                <a:gd name="connsiteY464" fmla="*/ 9446 h 10000"/>
                <a:gd name="connsiteX465" fmla="*/ 0 w 10000"/>
                <a:gd name="connsiteY465" fmla="*/ 9473 h 10000"/>
                <a:gd name="connsiteX466" fmla="*/ 0 w 10000"/>
                <a:gd name="connsiteY466" fmla="*/ 9500 h 10000"/>
                <a:gd name="connsiteX467" fmla="*/ 178 w 10000"/>
                <a:gd name="connsiteY467" fmla="*/ 9534 h 10000"/>
                <a:gd name="connsiteX468" fmla="*/ 355 w 10000"/>
                <a:gd name="connsiteY468" fmla="*/ 9554 h 10000"/>
                <a:gd name="connsiteX469" fmla="*/ 530 w 10000"/>
                <a:gd name="connsiteY469" fmla="*/ 9581 h 10000"/>
                <a:gd name="connsiteX470" fmla="*/ 718 w 10000"/>
                <a:gd name="connsiteY470" fmla="*/ 9588 h 10000"/>
                <a:gd name="connsiteX471" fmla="*/ 1083 w 10000"/>
                <a:gd name="connsiteY471" fmla="*/ 9602 h 10000"/>
                <a:gd name="connsiteX472" fmla="*/ 1459 w 10000"/>
                <a:gd name="connsiteY472" fmla="*/ 9588 h 10000"/>
                <a:gd name="connsiteX473" fmla="*/ 1834 w 10000"/>
                <a:gd name="connsiteY473" fmla="*/ 9575 h 10000"/>
                <a:gd name="connsiteX474" fmla="*/ 2210 w 10000"/>
                <a:gd name="connsiteY474" fmla="*/ 9561 h 10000"/>
                <a:gd name="connsiteX475" fmla="*/ 2575 w 10000"/>
                <a:gd name="connsiteY475" fmla="*/ 9554 h 10000"/>
                <a:gd name="connsiteX476" fmla="*/ 2949 w 10000"/>
                <a:gd name="connsiteY476" fmla="*/ 9561 h 10000"/>
                <a:gd name="connsiteX477" fmla="*/ 2949 w 10000"/>
                <a:gd name="connsiteY477" fmla="*/ 9581 h 10000"/>
                <a:gd name="connsiteX478" fmla="*/ 2961 w 10000"/>
                <a:gd name="connsiteY478" fmla="*/ 9602 h 10000"/>
                <a:gd name="connsiteX479" fmla="*/ 2961 w 10000"/>
                <a:gd name="connsiteY479" fmla="*/ 9615 h 10000"/>
                <a:gd name="connsiteX480" fmla="*/ 2961 w 10000"/>
                <a:gd name="connsiteY480" fmla="*/ 9635 h 10000"/>
                <a:gd name="connsiteX481" fmla="*/ 2984 w 10000"/>
                <a:gd name="connsiteY481" fmla="*/ 9662 h 10000"/>
                <a:gd name="connsiteX482" fmla="*/ 2995 w 10000"/>
                <a:gd name="connsiteY482" fmla="*/ 9683 h 10000"/>
                <a:gd name="connsiteX483" fmla="*/ 2995 w 10000"/>
                <a:gd name="connsiteY483" fmla="*/ 9696 h 10000"/>
                <a:gd name="connsiteX484" fmla="*/ 3017 w 10000"/>
                <a:gd name="connsiteY484" fmla="*/ 9716 h 10000"/>
                <a:gd name="connsiteX485" fmla="*/ 3040 w 10000"/>
                <a:gd name="connsiteY485" fmla="*/ 9743 h 10000"/>
                <a:gd name="connsiteX486" fmla="*/ 3073 w 10000"/>
                <a:gd name="connsiteY486" fmla="*/ 9764 h 10000"/>
                <a:gd name="connsiteX487" fmla="*/ 3106 w 10000"/>
                <a:gd name="connsiteY487" fmla="*/ 9784 h 10000"/>
                <a:gd name="connsiteX488" fmla="*/ 3128 w 10000"/>
                <a:gd name="connsiteY488" fmla="*/ 9797 h 10000"/>
                <a:gd name="connsiteX489" fmla="*/ 3171 w 10000"/>
                <a:gd name="connsiteY489" fmla="*/ 9818 h 10000"/>
                <a:gd name="connsiteX490" fmla="*/ 3204 w 10000"/>
                <a:gd name="connsiteY490" fmla="*/ 9838 h 10000"/>
                <a:gd name="connsiteX491" fmla="*/ 3248 w 10000"/>
                <a:gd name="connsiteY491" fmla="*/ 9845 h 10000"/>
                <a:gd name="connsiteX492" fmla="*/ 3282 w 10000"/>
                <a:gd name="connsiteY492" fmla="*/ 9865 h 10000"/>
                <a:gd name="connsiteX493" fmla="*/ 3315 w 10000"/>
                <a:gd name="connsiteY493" fmla="*/ 9865 h 10000"/>
                <a:gd name="connsiteX494" fmla="*/ 3326 w 10000"/>
                <a:gd name="connsiteY494" fmla="*/ 9872 h 10000"/>
                <a:gd name="connsiteX495" fmla="*/ 3338 w 10000"/>
                <a:gd name="connsiteY495" fmla="*/ 9872 h 10000"/>
                <a:gd name="connsiteX496" fmla="*/ 3359 w 10000"/>
                <a:gd name="connsiteY496" fmla="*/ 9872 h 10000"/>
                <a:gd name="connsiteX497" fmla="*/ 3371 w 10000"/>
                <a:gd name="connsiteY497" fmla="*/ 9872 h 10000"/>
                <a:gd name="connsiteX498" fmla="*/ 3382 w 10000"/>
                <a:gd name="connsiteY498" fmla="*/ 9872 h 10000"/>
                <a:gd name="connsiteX499" fmla="*/ 3404 w 10000"/>
                <a:gd name="connsiteY499" fmla="*/ 9872 h 10000"/>
                <a:gd name="connsiteX500" fmla="*/ 3415 w 10000"/>
                <a:gd name="connsiteY500" fmla="*/ 9872 h 10000"/>
                <a:gd name="connsiteX501" fmla="*/ 3448 w 10000"/>
                <a:gd name="connsiteY501" fmla="*/ 9892 h 10000"/>
                <a:gd name="connsiteX502" fmla="*/ 3469 w 10000"/>
                <a:gd name="connsiteY502" fmla="*/ 9899 h 10000"/>
                <a:gd name="connsiteX503" fmla="*/ 3502 w 10000"/>
                <a:gd name="connsiteY503" fmla="*/ 9905 h 10000"/>
                <a:gd name="connsiteX504" fmla="*/ 3536 w 10000"/>
                <a:gd name="connsiteY504" fmla="*/ 9905 h 10000"/>
                <a:gd name="connsiteX505" fmla="*/ 3580 w 10000"/>
                <a:gd name="connsiteY505" fmla="*/ 9905 h 10000"/>
                <a:gd name="connsiteX506" fmla="*/ 3613 w 10000"/>
                <a:gd name="connsiteY506" fmla="*/ 9919 h 10000"/>
                <a:gd name="connsiteX507" fmla="*/ 3657 w 10000"/>
                <a:gd name="connsiteY507" fmla="*/ 9926 h 10000"/>
                <a:gd name="connsiteX508" fmla="*/ 3669 w 10000"/>
                <a:gd name="connsiteY508" fmla="*/ 9946 h 10000"/>
                <a:gd name="connsiteX509" fmla="*/ 3746 w 10000"/>
                <a:gd name="connsiteY509" fmla="*/ 9953 h 10000"/>
                <a:gd name="connsiteX510" fmla="*/ 3801 w 10000"/>
                <a:gd name="connsiteY510" fmla="*/ 9966 h 10000"/>
                <a:gd name="connsiteX511" fmla="*/ 3878 w 10000"/>
                <a:gd name="connsiteY511" fmla="*/ 9973 h 10000"/>
                <a:gd name="connsiteX512" fmla="*/ 3934 w 10000"/>
                <a:gd name="connsiteY512" fmla="*/ 9973 h 10000"/>
                <a:gd name="connsiteX513" fmla="*/ 4012 w 10000"/>
                <a:gd name="connsiteY513" fmla="*/ 9980 h 10000"/>
                <a:gd name="connsiteX514" fmla="*/ 4089 w 10000"/>
                <a:gd name="connsiteY514" fmla="*/ 9993 h 10000"/>
                <a:gd name="connsiteX515" fmla="*/ 4144 w 10000"/>
                <a:gd name="connsiteY515" fmla="*/ 9993 h 10000"/>
                <a:gd name="connsiteX516" fmla="*/ 4221 w 10000"/>
                <a:gd name="connsiteY51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608 w 10000"/>
                <a:gd name="connsiteY423" fmla="*/ 6563 h 10000"/>
                <a:gd name="connsiteX424" fmla="*/ 2740 w 10000"/>
                <a:gd name="connsiteY424" fmla="*/ 6570 h 10000"/>
                <a:gd name="connsiteX425" fmla="*/ 2862 w 10000"/>
                <a:gd name="connsiteY425" fmla="*/ 6570 h 10000"/>
                <a:gd name="connsiteX426" fmla="*/ 2984 w 10000"/>
                <a:gd name="connsiteY426" fmla="*/ 6563 h 10000"/>
                <a:gd name="connsiteX427" fmla="*/ 2984 w 10000"/>
                <a:gd name="connsiteY427" fmla="*/ 6590 h 10000"/>
                <a:gd name="connsiteX428" fmla="*/ 2961 w 10000"/>
                <a:gd name="connsiteY428" fmla="*/ 6624 h 10000"/>
                <a:gd name="connsiteX429" fmla="*/ 2961 w 10000"/>
                <a:gd name="connsiteY429" fmla="*/ 6651 h 10000"/>
                <a:gd name="connsiteX430" fmla="*/ 2961 w 10000"/>
                <a:gd name="connsiteY430" fmla="*/ 6678 h 10000"/>
                <a:gd name="connsiteX431" fmla="*/ 2949 w 10000"/>
                <a:gd name="connsiteY431" fmla="*/ 6712 h 10000"/>
                <a:gd name="connsiteX432" fmla="*/ 2949 w 10000"/>
                <a:gd name="connsiteY432" fmla="*/ 6739 h 10000"/>
                <a:gd name="connsiteX433" fmla="*/ 2939 w 10000"/>
                <a:gd name="connsiteY433" fmla="*/ 6766 h 10000"/>
                <a:gd name="connsiteX434" fmla="*/ 2939 w 10000"/>
                <a:gd name="connsiteY434" fmla="*/ 6793 h 10000"/>
                <a:gd name="connsiteX435" fmla="*/ 2906 w 10000"/>
                <a:gd name="connsiteY435" fmla="*/ 6989 h 10000"/>
                <a:gd name="connsiteX436" fmla="*/ 2906 w 10000"/>
                <a:gd name="connsiteY436" fmla="*/ 7184 h 10000"/>
                <a:gd name="connsiteX437" fmla="*/ 2916 w 10000"/>
                <a:gd name="connsiteY437" fmla="*/ 7380 h 10000"/>
                <a:gd name="connsiteX438" fmla="*/ 2949 w 10000"/>
                <a:gd name="connsiteY438" fmla="*/ 7576 h 10000"/>
                <a:gd name="connsiteX439" fmla="*/ 2995 w 10000"/>
                <a:gd name="connsiteY439" fmla="*/ 7765 h 10000"/>
                <a:gd name="connsiteX440" fmla="*/ 3061 w 10000"/>
                <a:gd name="connsiteY440" fmla="*/ 7968 h 10000"/>
                <a:gd name="connsiteX441" fmla="*/ 3128 w 10000"/>
                <a:gd name="connsiteY441" fmla="*/ 8157 h 10000"/>
                <a:gd name="connsiteX442" fmla="*/ 3204 w 10000"/>
                <a:gd name="connsiteY442" fmla="*/ 8339 h 10000"/>
                <a:gd name="connsiteX443" fmla="*/ 3502 w 10000"/>
                <a:gd name="connsiteY443" fmla="*/ 8852 h 10000"/>
                <a:gd name="connsiteX444" fmla="*/ 3073 w 10000"/>
                <a:gd name="connsiteY444" fmla="*/ 8832 h 10000"/>
                <a:gd name="connsiteX445" fmla="*/ 2619 w 10000"/>
                <a:gd name="connsiteY445" fmla="*/ 8832 h 10000"/>
                <a:gd name="connsiteX446" fmla="*/ 2399 w 10000"/>
                <a:gd name="connsiteY446" fmla="*/ 8832 h 10000"/>
                <a:gd name="connsiteX447" fmla="*/ 2178 w 10000"/>
                <a:gd name="connsiteY447" fmla="*/ 8845 h 10000"/>
                <a:gd name="connsiteX448" fmla="*/ 1956 w 10000"/>
                <a:gd name="connsiteY448" fmla="*/ 8859 h 10000"/>
                <a:gd name="connsiteX449" fmla="*/ 1723 w 10000"/>
                <a:gd name="connsiteY449" fmla="*/ 8879 h 10000"/>
                <a:gd name="connsiteX450" fmla="*/ 1514 w 10000"/>
                <a:gd name="connsiteY450" fmla="*/ 8906 h 10000"/>
                <a:gd name="connsiteX451" fmla="*/ 1293 w 10000"/>
                <a:gd name="connsiteY451" fmla="*/ 8933 h 10000"/>
                <a:gd name="connsiteX452" fmla="*/ 1083 w 10000"/>
                <a:gd name="connsiteY452" fmla="*/ 8967 h 10000"/>
                <a:gd name="connsiteX453" fmla="*/ 873 w 10000"/>
                <a:gd name="connsiteY453" fmla="*/ 9014 h 10000"/>
                <a:gd name="connsiteX454" fmla="*/ 685 w 10000"/>
                <a:gd name="connsiteY454" fmla="*/ 9068 h 10000"/>
                <a:gd name="connsiteX455" fmla="*/ 486 w 10000"/>
                <a:gd name="connsiteY455" fmla="*/ 9136 h 10000"/>
                <a:gd name="connsiteX456" fmla="*/ 299 w 10000"/>
                <a:gd name="connsiteY456" fmla="*/ 9196 h 10000"/>
                <a:gd name="connsiteX457" fmla="*/ 122 w 10000"/>
                <a:gd name="connsiteY457" fmla="*/ 9278 h 10000"/>
                <a:gd name="connsiteX458" fmla="*/ 87 w 10000"/>
                <a:gd name="connsiteY458" fmla="*/ 9305 h 10000"/>
                <a:gd name="connsiteX459" fmla="*/ 66 w 10000"/>
                <a:gd name="connsiteY459" fmla="*/ 9332 h 10000"/>
                <a:gd name="connsiteX460" fmla="*/ 44 w 10000"/>
                <a:gd name="connsiteY460" fmla="*/ 9359 h 10000"/>
                <a:gd name="connsiteX461" fmla="*/ 22 w 10000"/>
                <a:gd name="connsiteY461" fmla="*/ 9392 h 10000"/>
                <a:gd name="connsiteX462" fmla="*/ 11 w 10000"/>
                <a:gd name="connsiteY462" fmla="*/ 9419 h 10000"/>
                <a:gd name="connsiteX463" fmla="*/ 0 w 10000"/>
                <a:gd name="connsiteY463" fmla="*/ 9446 h 10000"/>
                <a:gd name="connsiteX464" fmla="*/ 0 w 10000"/>
                <a:gd name="connsiteY464" fmla="*/ 9473 h 10000"/>
                <a:gd name="connsiteX465" fmla="*/ 0 w 10000"/>
                <a:gd name="connsiteY465" fmla="*/ 9500 h 10000"/>
                <a:gd name="connsiteX466" fmla="*/ 178 w 10000"/>
                <a:gd name="connsiteY466" fmla="*/ 9534 h 10000"/>
                <a:gd name="connsiteX467" fmla="*/ 355 w 10000"/>
                <a:gd name="connsiteY467" fmla="*/ 9554 h 10000"/>
                <a:gd name="connsiteX468" fmla="*/ 530 w 10000"/>
                <a:gd name="connsiteY468" fmla="*/ 9581 h 10000"/>
                <a:gd name="connsiteX469" fmla="*/ 718 w 10000"/>
                <a:gd name="connsiteY469" fmla="*/ 9588 h 10000"/>
                <a:gd name="connsiteX470" fmla="*/ 1083 w 10000"/>
                <a:gd name="connsiteY470" fmla="*/ 9602 h 10000"/>
                <a:gd name="connsiteX471" fmla="*/ 1459 w 10000"/>
                <a:gd name="connsiteY471" fmla="*/ 9588 h 10000"/>
                <a:gd name="connsiteX472" fmla="*/ 1834 w 10000"/>
                <a:gd name="connsiteY472" fmla="*/ 9575 h 10000"/>
                <a:gd name="connsiteX473" fmla="*/ 2210 w 10000"/>
                <a:gd name="connsiteY473" fmla="*/ 9561 h 10000"/>
                <a:gd name="connsiteX474" fmla="*/ 2575 w 10000"/>
                <a:gd name="connsiteY474" fmla="*/ 9554 h 10000"/>
                <a:gd name="connsiteX475" fmla="*/ 2949 w 10000"/>
                <a:gd name="connsiteY475" fmla="*/ 9561 h 10000"/>
                <a:gd name="connsiteX476" fmla="*/ 2949 w 10000"/>
                <a:gd name="connsiteY476" fmla="*/ 9581 h 10000"/>
                <a:gd name="connsiteX477" fmla="*/ 2961 w 10000"/>
                <a:gd name="connsiteY477" fmla="*/ 9602 h 10000"/>
                <a:gd name="connsiteX478" fmla="*/ 2961 w 10000"/>
                <a:gd name="connsiteY478" fmla="*/ 9615 h 10000"/>
                <a:gd name="connsiteX479" fmla="*/ 2961 w 10000"/>
                <a:gd name="connsiteY479" fmla="*/ 9635 h 10000"/>
                <a:gd name="connsiteX480" fmla="*/ 2984 w 10000"/>
                <a:gd name="connsiteY480" fmla="*/ 9662 h 10000"/>
                <a:gd name="connsiteX481" fmla="*/ 2995 w 10000"/>
                <a:gd name="connsiteY481" fmla="*/ 9683 h 10000"/>
                <a:gd name="connsiteX482" fmla="*/ 2995 w 10000"/>
                <a:gd name="connsiteY482" fmla="*/ 9696 h 10000"/>
                <a:gd name="connsiteX483" fmla="*/ 3017 w 10000"/>
                <a:gd name="connsiteY483" fmla="*/ 9716 h 10000"/>
                <a:gd name="connsiteX484" fmla="*/ 3040 w 10000"/>
                <a:gd name="connsiteY484" fmla="*/ 9743 h 10000"/>
                <a:gd name="connsiteX485" fmla="*/ 3073 w 10000"/>
                <a:gd name="connsiteY485" fmla="*/ 9764 h 10000"/>
                <a:gd name="connsiteX486" fmla="*/ 3106 w 10000"/>
                <a:gd name="connsiteY486" fmla="*/ 9784 h 10000"/>
                <a:gd name="connsiteX487" fmla="*/ 3128 w 10000"/>
                <a:gd name="connsiteY487" fmla="*/ 9797 h 10000"/>
                <a:gd name="connsiteX488" fmla="*/ 3171 w 10000"/>
                <a:gd name="connsiteY488" fmla="*/ 9818 h 10000"/>
                <a:gd name="connsiteX489" fmla="*/ 3204 w 10000"/>
                <a:gd name="connsiteY489" fmla="*/ 9838 h 10000"/>
                <a:gd name="connsiteX490" fmla="*/ 3248 w 10000"/>
                <a:gd name="connsiteY490" fmla="*/ 9845 h 10000"/>
                <a:gd name="connsiteX491" fmla="*/ 3282 w 10000"/>
                <a:gd name="connsiteY491" fmla="*/ 9865 h 10000"/>
                <a:gd name="connsiteX492" fmla="*/ 3315 w 10000"/>
                <a:gd name="connsiteY492" fmla="*/ 9865 h 10000"/>
                <a:gd name="connsiteX493" fmla="*/ 3326 w 10000"/>
                <a:gd name="connsiteY493" fmla="*/ 9872 h 10000"/>
                <a:gd name="connsiteX494" fmla="*/ 3338 w 10000"/>
                <a:gd name="connsiteY494" fmla="*/ 9872 h 10000"/>
                <a:gd name="connsiteX495" fmla="*/ 3359 w 10000"/>
                <a:gd name="connsiteY495" fmla="*/ 9872 h 10000"/>
                <a:gd name="connsiteX496" fmla="*/ 3371 w 10000"/>
                <a:gd name="connsiteY496" fmla="*/ 9872 h 10000"/>
                <a:gd name="connsiteX497" fmla="*/ 3382 w 10000"/>
                <a:gd name="connsiteY497" fmla="*/ 9872 h 10000"/>
                <a:gd name="connsiteX498" fmla="*/ 3404 w 10000"/>
                <a:gd name="connsiteY498" fmla="*/ 9872 h 10000"/>
                <a:gd name="connsiteX499" fmla="*/ 3415 w 10000"/>
                <a:gd name="connsiteY499" fmla="*/ 9872 h 10000"/>
                <a:gd name="connsiteX500" fmla="*/ 3448 w 10000"/>
                <a:gd name="connsiteY500" fmla="*/ 9892 h 10000"/>
                <a:gd name="connsiteX501" fmla="*/ 3469 w 10000"/>
                <a:gd name="connsiteY501" fmla="*/ 9899 h 10000"/>
                <a:gd name="connsiteX502" fmla="*/ 3502 w 10000"/>
                <a:gd name="connsiteY502" fmla="*/ 9905 h 10000"/>
                <a:gd name="connsiteX503" fmla="*/ 3536 w 10000"/>
                <a:gd name="connsiteY503" fmla="*/ 9905 h 10000"/>
                <a:gd name="connsiteX504" fmla="*/ 3580 w 10000"/>
                <a:gd name="connsiteY504" fmla="*/ 9905 h 10000"/>
                <a:gd name="connsiteX505" fmla="*/ 3613 w 10000"/>
                <a:gd name="connsiteY505" fmla="*/ 9919 h 10000"/>
                <a:gd name="connsiteX506" fmla="*/ 3657 w 10000"/>
                <a:gd name="connsiteY506" fmla="*/ 9926 h 10000"/>
                <a:gd name="connsiteX507" fmla="*/ 3669 w 10000"/>
                <a:gd name="connsiteY507" fmla="*/ 9946 h 10000"/>
                <a:gd name="connsiteX508" fmla="*/ 3746 w 10000"/>
                <a:gd name="connsiteY508" fmla="*/ 9953 h 10000"/>
                <a:gd name="connsiteX509" fmla="*/ 3801 w 10000"/>
                <a:gd name="connsiteY509" fmla="*/ 9966 h 10000"/>
                <a:gd name="connsiteX510" fmla="*/ 3878 w 10000"/>
                <a:gd name="connsiteY510" fmla="*/ 9973 h 10000"/>
                <a:gd name="connsiteX511" fmla="*/ 3934 w 10000"/>
                <a:gd name="connsiteY511" fmla="*/ 9973 h 10000"/>
                <a:gd name="connsiteX512" fmla="*/ 4012 w 10000"/>
                <a:gd name="connsiteY512" fmla="*/ 9980 h 10000"/>
                <a:gd name="connsiteX513" fmla="*/ 4089 w 10000"/>
                <a:gd name="connsiteY513" fmla="*/ 9993 h 10000"/>
                <a:gd name="connsiteX514" fmla="*/ 4144 w 10000"/>
                <a:gd name="connsiteY514" fmla="*/ 9993 h 10000"/>
                <a:gd name="connsiteX515" fmla="*/ 4221 w 10000"/>
                <a:gd name="connsiteY51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608 w 10000"/>
                <a:gd name="connsiteY422" fmla="*/ 6563 h 10000"/>
                <a:gd name="connsiteX423" fmla="*/ 2740 w 10000"/>
                <a:gd name="connsiteY423" fmla="*/ 6570 h 10000"/>
                <a:gd name="connsiteX424" fmla="*/ 2862 w 10000"/>
                <a:gd name="connsiteY424" fmla="*/ 6570 h 10000"/>
                <a:gd name="connsiteX425" fmla="*/ 2984 w 10000"/>
                <a:gd name="connsiteY425" fmla="*/ 6563 h 10000"/>
                <a:gd name="connsiteX426" fmla="*/ 2984 w 10000"/>
                <a:gd name="connsiteY426" fmla="*/ 6590 h 10000"/>
                <a:gd name="connsiteX427" fmla="*/ 2961 w 10000"/>
                <a:gd name="connsiteY427" fmla="*/ 6624 h 10000"/>
                <a:gd name="connsiteX428" fmla="*/ 2961 w 10000"/>
                <a:gd name="connsiteY428" fmla="*/ 6651 h 10000"/>
                <a:gd name="connsiteX429" fmla="*/ 2961 w 10000"/>
                <a:gd name="connsiteY429" fmla="*/ 6678 h 10000"/>
                <a:gd name="connsiteX430" fmla="*/ 2949 w 10000"/>
                <a:gd name="connsiteY430" fmla="*/ 6712 h 10000"/>
                <a:gd name="connsiteX431" fmla="*/ 2949 w 10000"/>
                <a:gd name="connsiteY431" fmla="*/ 6739 h 10000"/>
                <a:gd name="connsiteX432" fmla="*/ 2939 w 10000"/>
                <a:gd name="connsiteY432" fmla="*/ 6766 h 10000"/>
                <a:gd name="connsiteX433" fmla="*/ 2939 w 10000"/>
                <a:gd name="connsiteY433" fmla="*/ 6793 h 10000"/>
                <a:gd name="connsiteX434" fmla="*/ 2906 w 10000"/>
                <a:gd name="connsiteY434" fmla="*/ 6989 h 10000"/>
                <a:gd name="connsiteX435" fmla="*/ 2906 w 10000"/>
                <a:gd name="connsiteY435" fmla="*/ 7184 h 10000"/>
                <a:gd name="connsiteX436" fmla="*/ 2916 w 10000"/>
                <a:gd name="connsiteY436" fmla="*/ 7380 h 10000"/>
                <a:gd name="connsiteX437" fmla="*/ 2949 w 10000"/>
                <a:gd name="connsiteY437" fmla="*/ 7576 h 10000"/>
                <a:gd name="connsiteX438" fmla="*/ 2995 w 10000"/>
                <a:gd name="connsiteY438" fmla="*/ 7765 h 10000"/>
                <a:gd name="connsiteX439" fmla="*/ 3061 w 10000"/>
                <a:gd name="connsiteY439" fmla="*/ 7968 h 10000"/>
                <a:gd name="connsiteX440" fmla="*/ 3128 w 10000"/>
                <a:gd name="connsiteY440" fmla="*/ 8157 h 10000"/>
                <a:gd name="connsiteX441" fmla="*/ 3204 w 10000"/>
                <a:gd name="connsiteY441" fmla="*/ 8339 h 10000"/>
                <a:gd name="connsiteX442" fmla="*/ 3502 w 10000"/>
                <a:gd name="connsiteY442" fmla="*/ 8852 h 10000"/>
                <a:gd name="connsiteX443" fmla="*/ 3073 w 10000"/>
                <a:gd name="connsiteY443" fmla="*/ 8832 h 10000"/>
                <a:gd name="connsiteX444" fmla="*/ 2619 w 10000"/>
                <a:gd name="connsiteY444" fmla="*/ 8832 h 10000"/>
                <a:gd name="connsiteX445" fmla="*/ 2399 w 10000"/>
                <a:gd name="connsiteY445" fmla="*/ 8832 h 10000"/>
                <a:gd name="connsiteX446" fmla="*/ 2178 w 10000"/>
                <a:gd name="connsiteY446" fmla="*/ 8845 h 10000"/>
                <a:gd name="connsiteX447" fmla="*/ 1956 w 10000"/>
                <a:gd name="connsiteY447" fmla="*/ 8859 h 10000"/>
                <a:gd name="connsiteX448" fmla="*/ 1723 w 10000"/>
                <a:gd name="connsiteY448" fmla="*/ 8879 h 10000"/>
                <a:gd name="connsiteX449" fmla="*/ 1514 w 10000"/>
                <a:gd name="connsiteY449" fmla="*/ 8906 h 10000"/>
                <a:gd name="connsiteX450" fmla="*/ 1293 w 10000"/>
                <a:gd name="connsiteY450" fmla="*/ 8933 h 10000"/>
                <a:gd name="connsiteX451" fmla="*/ 1083 w 10000"/>
                <a:gd name="connsiteY451" fmla="*/ 8967 h 10000"/>
                <a:gd name="connsiteX452" fmla="*/ 873 w 10000"/>
                <a:gd name="connsiteY452" fmla="*/ 9014 h 10000"/>
                <a:gd name="connsiteX453" fmla="*/ 685 w 10000"/>
                <a:gd name="connsiteY453" fmla="*/ 9068 h 10000"/>
                <a:gd name="connsiteX454" fmla="*/ 486 w 10000"/>
                <a:gd name="connsiteY454" fmla="*/ 9136 h 10000"/>
                <a:gd name="connsiteX455" fmla="*/ 299 w 10000"/>
                <a:gd name="connsiteY455" fmla="*/ 9196 h 10000"/>
                <a:gd name="connsiteX456" fmla="*/ 122 w 10000"/>
                <a:gd name="connsiteY456" fmla="*/ 9278 h 10000"/>
                <a:gd name="connsiteX457" fmla="*/ 87 w 10000"/>
                <a:gd name="connsiteY457" fmla="*/ 9305 h 10000"/>
                <a:gd name="connsiteX458" fmla="*/ 66 w 10000"/>
                <a:gd name="connsiteY458" fmla="*/ 9332 h 10000"/>
                <a:gd name="connsiteX459" fmla="*/ 44 w 10000"/>
                <a:gd name="connsiteY459" fmla="*/ 9359 h 10000"/>
                <a:gd name="connsiteX460" fmla="*/ 22 w 10000"/>
                <a:gd name="connsiteY460" fmla="*/ 9392 h 10000"/>
                <a:gd name="connsiteX461" fmla="*/ 11 w 10000"/>
                <a:gd name="connsiteY461" fmla="*/ 9419 h 10000"/>
                <a:gd name="connsiteX462" fmla="*/ 0 w 10000"/>
                <a:gd name="connsiteY462" fmla="*/ 9446 h 10000"/>
                <a:gd name="connsiteX463" fmla="*/ 0 w 10000"/>
                <a:gd name="connsiteY463" fmla="*/ 9473 h 10000"/>
                <a:gd name="connsiteX464" fmla="*/ 0 w 10000"/>
                <a:gd name="connsiteY464" fmla="*/ 9500 h 10000"/>
                <a:gd name="connsiteX465" fmla="*/ 178 w 10000"/>
                <a:gd name="connsiteY465" fmla="*/ 9534 h 10000"/>
                <a:gd name="connsiteX466" fmla="*/ 355 w 10000"/>
                <a:gd name="connsiteY466" fmla="*/ 9554 h 10000"/>
                <a:gd name="connsiteX467" fmla="*/ 530 w 10000"/>
                <a:gd name="connsiteY467" fmla="*/ 9581 h 10000"/>
                <a:gd name="connsiteX468" fmla="*/ 718 w 10000"/>
                <a:gd name="connsiteY468" fmla="*/ 9588 h 10000"/>
                <a:gd name="connsiteX469" fmla="*/ 1083 w 10000"/>
                <a:gd name="connsiteY469" fmla="*/ 9602 h 10000"/>
                <a:gd name="connsiteX470" fmla="*/ 1459 w 10000"/>
                <a:gd name="connsiteY470" fmla="*/ 9588 h 10000"/>
                <a:gd name="connsiteX471" fmla="*/ 1834 w 10000"/>
                <a:gd name="connsiteY471" fmla="*/ 9575 h 10000"/>
                <a:gd name="connsiteX472" fmla="*/ 2210 w 10000"/>
                <a:gd name="connsiteY472" fmla="*/ 9561 h 10000"/>
                <a:gd name="connsiteX473" fmla="*/ 2575 w 10000"/>
                <a:gd name="connsiteY473" fmla="*/ 9554 h 10000"/>
                <a:gd name="connsiteX474" fmla="*/ 2949 w 10000"/>
                <a:gd name="connsiteY474" fmla="*/ 9561 h 10000"/>
                <a:gd name="connsiteX475" fmla="*/ 2949 w 10000"/>
                <a:gd name="connsiteY475" fmla="*/ 9581 h 10000"/>
                <a:gd name="connsiteX476" fmla="*/ 2961 w 10000"/>
                <a:gd name="connsiteY476" fmla="*/ 9602 h 10000"/>
                <a:gd name="connsiteX477" fmla="*/ 2961 w 10000"/>
                <a:gd name="connsiteY477" fmla="*/ 9615 h 10000"/>
                <a:gd name="connsiteX478" fmla="*/ 2961 w 10000"/>
                <a:gd name="connsiteY478" fmla="*/ 9635 h 10000"/>
                <a:gd name="connsiteX479" fmla="*/ 2984 w 10000"/>
                <a:gd name="connsiteY479" fmla="*/ 9662 h 10000"/>
                <a:gd name="connsiteX480" fmla="*/ 2995 w 10000"/>
                <a:gd name="connsiteY480" fmla="*/ 9683 h 10000"/>
                <a:gd name="connsiteX481" fmla="*/ 2995 w 10000"/>
                <a:gd name="connsiteY481" fmla="*/ 9696 h 10000"/>
                <a:gd name="connsiteX482" fmla="*/ 3017 w 10000"/>
                <a:gd name="connsiteY482" fmla="*/ 9716 h 10000"/>
                <a:gd name="connsiteX483" fmla="*/ 3040 w 10000"/>
                <a:gd name="connsiteY483" fmla="*/ 9743 h 10000"/>
                <a:gd name="connsiteX484" fmla="*/ 3073 w 10000"/>
                <a:gd name="connsiteY484" fmla="*/ 9764 h 10000"/>
                <a:gd name="connsiteX485" fmla="*/ 3106 w 10000"/>
                <a:gd name="connsiteY485" fmla="*/ 9784 h 10000"/>
                <a:gd name="connsiteX486" fmla="*/ 3128 w 10000"/>
                <a:gd name="connsiteY486" fmla="*/ 9797 h 10000"/>
                <a:gd name="connsiteX487" fmla="*/ 3171 w 10000"/>
                <a:gd name="connsiteY487" fmla="*/ 9818 h 10000"/>
                <a:gd name="connsiteX488" fmla="*/ 3204 w 10000"/>
                <a:gd name="connsiteY488" fmla="*/ 9838 h 10000"/>
                <a:gd name="connsiteX489" fmla="*/ 3248 w 10000"/>
                <a:gd name="connsiteY489" fmla="*/ 9845 h 10000"/>
                <a:gd name="connsiteX490" fmla="*/ 3282 w 10000"/>
                <a:gd name="connsiteY490" fmla="*/ 9865 h 10000"/>
                <a:gd name="connsiteX491" fmla="*/ 3315 w 10000"/>
                <a:gd name="connsiteY491" fmla="*/ 9865 h 10000"/>
                <a:gd name="connsiteX492" fmla="*/ 3326 w 10000"/>
                <a:gd name="connsiteY492" fmla="*/ 9872 h 10000"/>
                <a:gd name="connsiteX493" fmla="*/ 3338 w 10000"/>
                <a:gd name="connsiteY493" fmla="*/ 9872 h 10000"/>
                <a:gd name="connsiteX494" fmla="*/ 3359 w 10000"/>
                <a:gd name="connsiteY494" fmla="*/ 9872 h 10000"/>
                <a:gd name="connsiteX495" fmla="*/ 3371 w 10000"/>
                <a:gd name="connsiteY495" fmla="*/ 9872 h 10000"/>
                <a:gd name="connsiteX496" fmla="*/ 3382 w 10000"/>
                <a:gd name="connsiteY496" fmla="*/ 9872 h 10000"/>
                <a:gd name="connsiteX497" fmla="*/ 3404 w 10000"/>
                <a:gd name="connsiteY497" fmla="*/ 9872 h 10000"/>
                <a:gd name="connsiteX498" fmla="*/ 3415 w 10000"/>
                <a:gd name="connsiteY498" fmla="*/ 9872 h 10000"/>
                <a:gd name="connsiteX499" fmla="*/ 3448 w 10000"/>
                <a:gd name="connsiteY499" fmla="*/ 9892 h 10000"/>
                <a:gd name="connsiteX500" fmla="*/ 3469 w 10000"/>
                <a:gd name="connsiteY500" fmla="*/ 9899 h 10000"/>
                <a:gd name="connsiteX501" fmla="*/ 3502 w 10000"/>
                <a:gd name="connsiteY501" fmla="*/ 9905 h 10000"/>
                <a:gd name="connsiteX502" fmla="*/ 3536 w 10000"/>
                <a:gd name="connsiteY502" fmla="*/ 9905 h 10000"/>
                <a:gd name="connsiteX503" fmla="*/ 3580 w 10000"/>
                <a:gd name="connsiteY503" fmla="*/ 9905 h 10000"/>
                <a:gd name="connsiteX504" fmla="*/ 3613 w 10000"/>
                <a:gd name="connsiteY504" fmla="*/ 9919 h 10000"/>
                <a:gd name="connsiteX505" fmla="*/ 3657 w 10000"/>
                <a:gd name="connsiteY505" fmla="*/ 9926 h 10000"/>
                <a:gd name="connsiteX506" fmla="*/ 3669 w 10000"/>
                <a:gd name="connsiteY506" fmla="*/ 9946 h 10000"/>
                <a:gd name="connsiteX507" fmla="*/ 3746 w 10000"/>
                <a:gd name="connsiteY507" fmla="*/ 9953 h 10000"/>
                <a:gd name="connsiteX508" fmla="*/ 3801 w 10000"/>
                <a:gd name="connsiteY508" fmla="*/ 9966 h 10000"/>
                <a:gd name="connsiteX509" fmla="*/ 3878 w 10000"/>
                <a:gd name="connsiteY509" fmla="*/ 9973 h 10000"/>
                <a:gd name="connsiteX510" fmla="*/ 3934 w 10000"/>
                <a:gd name="connsiteY510" fmla="*/ 9973 h 10000"/>
                <a:gd name="connsiteX511" fmla="*/ 4012 w 10000"/>
                <a:gd name="connsiteY511" fmla="*/ 9980 h 10000"/>
                <a:gd name="connsiteX512" fmla="*/ 4089 w 10000"/>
                <a:gd name="connsiteY512" fmla="*/ 9993 h 10000"/>
                <a:gd name="connsiteX513" fmla="*/ 4144 w 10000"/>
                <a:gd name="connsiteY513" fmla="*/ 9993 h 10000"/>
                <a:gd name="connsiteX514" fmla="*/ 4221 w 10000"/>
                <a:gd name="connsiteY51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773 w 10000"/>
                <a:gd name="connsiteY415" fmla="*/ 4294 h 10000"/>
                <a:gd name="connsiteX416" fmla="*/ 2663 w 10000"/>
                <a:gd name="connsiteY416" fmla="*/ 4294 h 10000"/>
                <a:gd name="connsiteX417" fmla="*/ 2575 w 10000"/>
                <a:gd name="connsiteY417" fmla="*/ 4281 h 10000"/>
                <a:gd name="connsiteX418" fmla="*/ 2476 w 10000"/>
                <a:gd name="connsiteY418" fmla="*/ 4274 h 10000"/>
                <a:gd name="connsiteX419" fmla="*/ 2387 w 10000"/>
                <a:gd name="connsiteY419" fmla="*/ 4267 h 10000"/>
                <a:gd name="connsiteX420" fmla="*/ 2299 w 10000"/>
                <a:gd name="connsiteY420" fmla="*/ 4247 h 10000"/>
                <a:gd name="connsiteX421" fmla="*/ 2608 w 10000"/>
                <a:gd name="connsiteY421" fmla="*/ 6563 h 10000"/>
                <a:gd name="connsiteX422" fmla="*/ 2740 w 10000"/>
                <a:gd name="connsiteY422" fmla="*/ 6570 h 10000"/>
                <a:gd name="connsiteX423" fmla="*/ 2862 w 10000"/>
                <a:gd name="connsiteY423" fmla="*/ 6570 h 10000"/>
                <a:gd name="connsiteX424" fmla="*/ 2984 w 10000"/>
                <a:gd name="connsiteY424" fmla="*/ 6563 h 10000"/>
                <a:gd name="connsiteX425" fmla="*/ 2984 w 10000"/>
                <a:gd name="connsiteY425" fmla="*/ 6590 h 10000"/>
                <a:gd name="connsiteX426" fmla="*/ 2961 w 10000"/>
                <a:gd name="connsiteY426" fmla="*/ 6624 h 10000"/>
                <a:gd name="connsiteX427" fmla="*/ 2961 w 10000"/>
                <a:gd name="connsiteY427" fmla="*/ 6651 h 10000"/>
                <a:gd name="connsiteX428" fmla="*/ 2961 w 10000"/>
                <a:gd name="connsiteY428" fmla="*/ 6678 h 10000"/>
                <a:gd name="connsiteX429" fmla="*/ 2949 w 10000"/>
                <a:gd name="connsiteY429" fmla="*/ 6712 h 10000"/>
                <a:gd name="connsiteX430" fmla="*/ 2949 w 10000"/>
                <a:gd name="connsiteY430" fmla="*/ 6739 h 10000"/>
                <a:gd name="connsiteX431" fmla="*/ 2939 w 10000"/>
                <a:gd name="connsiteY431" fmla="*/ 6766 h 10000"/>
                <a:gd name="connsiteX432" fmla="*/ 2939 w 10000"/>
                <a:gd name="connsiteY432" fmla="*/ 6793 h 10000"/>
                <a:gd name="connsiteX433" fmla="*/ 2906 w 10000"/>
                <a:gd name="connsiteY433" fmla="*/ 6989 h 10000"/>
                <a:gd name="connsiteX434" fmla="*/ 2906 w 10000"/>
                <a:gd name="connsiteY434" fmla="*/ 7184 h 10000"/>
                <a:gd name="connsiteX435" fmla="*/ 2916 w 10000"/>
                <a:gd name="connsiteY435" fmla="*/ 7380 h 10000"/>
                <a:gd name="connsiteX436" fmla="*/ 2949 w 10000"/>
                <a:gd name="connsiteY436" fmla="*/ 7576 h 10000"/>
                <a:gd name="connsiteX437" fmla="*/ 2995 w 10000"/>
                <a:gd name="connsiteY437" fmla="*/ 7765 h 10000"/>
                <a:gd name="connsiteX438" fmla="*/ 3061 w 10000"/>
                <a:gd name="connsiteY438" fmla="*/ 7968 h 10000"/>
                <a:gd name="connsiteX439" fmla="*/ 3128 w 10000"/>
                <a:gd name="connsiteY439" fmla="*/ 8157 h 10000"/>
                <a:gd name="connsiteX440" fmla="*/ 3204 w 10000"/>
                <a:gd name="connsiteY440" fmla="*/ 8339 h 10000"/>
                <a:gd name="connsiteX441" fmla="*/ 3502 w 10000"/>
                <a:gd name="connsiteY441" fmla="*/ 8852 h 10000"/>
                <a:gd name="connsiteX442" fmla="*/ 3073 w 10000"/>
                <a:gd name="connsiteY442" fmla="*/ 8832 h 10000"/>
                <a:gd name="connsiteX443" fmla="*/ 2619 w 10000"/>
                <a:gd name="connsiteY443" fmla="*/ 8832 h 10000"/>
                <a:gd name="connsiteX444" fmla="*/ 2399 w 10000"/>
                <a:gd name="connsiteY444" fmla="*/ 8832 h 10000"/>
                <a:gd name="connsiteX445" fmla="*/ 2178 w 10000"/>
                <a:gd name="connsiteY445" fmla="*/ 8845 h 10000"/>
                <a:gd name="connsiteX446" fmla="*/ 1956 w 10000"/>
                <a:gd name="connsiteY446" fmla="*/ 8859 h 10000"/>
                <a:gd name="connsiteX447" fmla="*/ 1723 w 10000"/>
                <a:gd name="connsiteY447" fmla="*/ 8879 h 10000"/>
                <a:gd name="connsiteX448" fmla="*/ 1514 w 10000"/>
                <a:gd name="connsiteY448" fmla="*/ 8906 h 10000"/>
                <a:gd name="connsiteX449" fmla="*/ 1293 w 10000"/>
                <a:gd name="connsiteY449" fmla="*/ 8933 h 10000"/>
                <a:gd name="connsiteX450" fmla="*/ 1083 w 10000"/>
                <a:gd name="connsiteY450" fmla="*/ 8967 h 10000"/>
                <a:gd name="connsiteX451" fmla="*/ 873 w 10000"/>
                <a:gd name="connsiteY451" fmla="*/ 9014 h 10000"/>
                <a:gd name="connsiteX452" fmla="*/ 685 w 10000"/>
                <a:gd name="connsiteY452" fmla="*/ 9068 h 10000"/>
                <a:gd name="connsiteX453" fmla="*/ 486 w 10000"/>
                <a:gd name="connsiteY453" fmla="*/ 9136 h 10000"/>
                <a:gd name="connsiteX454" fmla="*/ 299 w 10000"/>
                <a:gd name="connsiteY454" fmla="*/ 9196 h 10000"/>
                <a:gd name="connsiteX455" fmla="*/ 122 w 10000"/>
                <a:gd name="connsiteY455" fmla="*/ 9278 h 10000"/>
                <a:gd name="connsiteX456" fmla="*/ 87 w 10000"/>
                <a:gd name="connsiteY456" fmla="*/ 9305 h 10000"/>
                <a:gd name="connsiteX457" fmla="*/ 66 w 10000"/>
                <a:gd name="connsiteY457" fmla="*/ 9332 h 10000"/>
                <a:gd name="connsiteX458" fmla="*/ 44 w 10000"/>
                <a:gd name="connsiteY458" fmla="*/ 9359 h 10000"/>
                <a:gd name="connsiteX459" fmla="*/ 22 w 10000"/>
                <a:gd name="connsiteY459" fmla="*/ 9392 h 10000"/>
                <a:gd name="connsiteX460" fmla="*/ 11 w 10000"/>
                <a:gd name="connsiteY460" fmla="*/ 9419 h 10000"/>
                <a:gd name="connsiteX461" fmla="*/ 0 w 10000"/>
                <a:gd name="connsiteY461" fmla="*/ 9446 h 10000"/>
                <a:gd name="connsiteX462" fmla="*/ 0 w 10000"/>
                <a:gd name="connsiteY462" fmla="*/ 9473 h 10000"/>
                <a:gd name="connsiteX463" fmla="*/ 0 w 10000"/>
                <a:gd name="connsiteY463" fmla="*/ 9500 h 10000"/>
                <a:gd name="connsiteX464" fmla="*/ 178 w 10000"/>
                <a:gd name="connsiteY464" fmla="*/ 9534 h 10000"/>
                <a:gd name="connsiteX465" fmla="*/ 355 w 10000"/>
                <a:gd name="connsiteY465" fmla="*/ 9554 h 10000"/>
                <a:gd name="connsiteX466" fmla="*/ 530 w 10000"/>
                <a:gd name="connsiteY466" fmla="*/ 9581 h 10000"/>
                <a:gd name="connsiteX467" fmla="*/ 718 w 10000"/>
                <a:gd name="connsiteY467" fmla="*/ 9588 h 10000"/>
                <a:gd name="connsiteX468" fmla="*/ 1083 w 10000"/>
                <a:gd name="connsiteY468" fmla="*/ 9602 h 10000"/>
                <a:gd name="connsiteX469" fmla="*/ 1459 w 10000"/>
                <a:gd name="connsiteY469" fmla="*/ 9588 h 10000"/>
                <a:gd name="connsiteX470" fmla="*/ 1834 w 10000"/>
                <a:gd name="connsiteY470" fmla="*/ 9575 h 10000"/>
                <a:gd name="connsiteX471" fmla="*/ 2210 w 10000"/>
                <a:gd name="connsiteY471" fmla="*/ 9561 h 10000"/>
                <a:gd name="connsiteX472" fmla="*/ 2575 w 10000"/>
                <a:gd name="connsiteY472" fmla="*/ 9554 h 10000"/>
                <a:gd name="connsiteX473" fmla="*/ 2949 w 10000"/>
                <a:gd name="connsiteY473" fmla="*/ 9561 h 10000"/>
                <a:gd name="connsiteX474" fmla="*/ 2949 w 10000"/>
                <a:gd name="connsiteY474" fmla="*/ 9581 h 10000"/>
                <a:gd name="connsiteX475" fmla="*/ 2961 w 10000"/>
                <a:gd name="connsiteY475" fmla="*/ 9602 h 10000"/>
                <a:gd name="connsiteX476" fmla="*/ 2961 w 10000"/>
                <a:gd name="connsiteY476" fmla="*/ 9615 h 10000"/>
                <a:gd name="connsiteX477" fmla="*/ 2961 w 10000"/>
                <a:gd name="connsiteY477" fmla="*/ 9635 h 10000"/>
                <a:gd name="connsiteX478" fmla="*/ 2984 w 10000"/>
                <a:gd name="connsiteY478" fmla="*/ 9662 h 10000"/>
                <a:gd name="connsiteX479" fmla="*/ 2995 w 10000"/>
                <a:gd name="connsiteY479" fmla="*/ 9683 h 10000"/>
                <a:gd name="connsiteX480" fmla="*/ 2995 w 10000"/>
                <a:gd name="connsiteY480" fmla="*/ 9696 h 10000"/>
                <a:gd name="connsiteX481" fmla="*/ 3017 w 10000"/>
                <a:gd name="connsiteY481" fmla="*/ 9716 h 10000"/>
                <a:gd name="connsiteX482" fmla="*/ 3040 w 10000"/>
                <a:gd name="connsiteY482" fmla="*/ 9743 h 10000"/>
                <a:gd name="connsiteX483" fmla="*/ 3073 w 10000"/>
                <a:gd name="connsiteY483" fmla="*/ 9764 h 10000"/>
                <a:gd name="connsiteX484" fmla="*/ 3106 w 10000"/>
                <a:gd name="connsiteY484" fmla="*/ 9784 h 10000"/>
                <a:gd name="connsiteX485" fmla="*/ 3128 w 10000"/>
                <a:gd name="connsiteY485" fmla="*/ 9797 h 10000"/>
                <a:gd name="connsiteX486" fmla="*/ 3171 w 10000"/>
                <a:gd name="connsiteY486" fmla="*/ 9818 h 10000"/>
                <a:gd name="connsiteX487" fmla="*/ 3204 w 10000"/>
                <a:gd name="connsiteY487" fmla="*/ 9838 h 10000"/>
                <a:gd name="connsiteX488" fmla="*/ 3248 w 10000"/>
                <a:gd name="connsiteY488" fmla="*/ 9845 h 10000"/>
                <a:gd name="connsiteX489" fmla="*/ 3282 w 10000"/>
                <a:gd name="connsiteY489" fmla="*/ 9865 h 10000"/>
                <a:gd name="connsiteX490" fmla="*/ 3315 w 10000"/>
                <a:gd name="connsiteY490" fmla="*/ 9865 h 10000"/>
                <a:gd name="connsiteX491" fmla="*/ 3326 w 10000"/>
                <a:gd name="connsiteY491" fmla="*/ 9872 h 10000"/>
                <a:gd name="connsiteX492" fmla="*/ 3338 w 10000"/>
                <a:gd name="connsiteY492" fmla="*/ 9872 h 10000"/>
                <a:gd name="connsiteX493" fmla="*/ 3359 w 10000"/>
                <a:gd name="connsiteY493" fmla="*/ 9872 h 10000"/>
                <a:gd name="connsiteX494" fmla="*/ 3371 w 10000"/>
                <a:gd name="connsiteY494" fmla="*/ 9872 h 10000"/>
                <a:gd name="connsiteX495" fmla="*/ 3382 w 10000"/>
                <a:gd name="connsiteY495" fmla="*/ 9872 h 10000"/>
                <a:gd name="connsiteX496" fmla="*/ 3404 w 10000"/>
                <a:gd name="connsiteY496" fmla="*/ 9872 h 10000"/>
                <a:gd name="connsiteX497" fmla="*/ 3415 w 10000"/>
                <a:gd name="connsiteY497" fmla="*/ 9872 h 10000"/>
                <a:gd name="connsiteX498" fmla="*/ 3448 w 10000"/>
                <a:gd name="connsiteY498" fmla="*/ 9892 h 10000"/>
                <a:gd name="connsiteX499" fmla="*/ 3469 w 10000"/>
                <a:gd name="connsiteY499" fmla="*/ 9899 h 10000"/>
                <a:gd name="connsiteX500" fmla="*/ 3502 w 10000"/>
                <a:gd name="connsiteY500" fmla="*/ 9905 h 10000"/>
                <a:gd name="connsiteX501" fmla="*/ 3536 w 10000"/>
                <a:gd name="connsiteY501" fmla="*/ 9905 h 10000"/>
                <a:gd name="connsiteX502" fmla="*/ 3580 w 10000"/>
                <a:gd name="connsiteY502" fmla="*/ 9905 h 10000"/>
                <a:gd name="connsiteX503" fmla="*/ 3613 w 10000"/>
                <a:gd name="connsiteY503" fmla="*/ 9919 h 10000"/>
                <a:gd name="connsiteX504" fmla="*/ 3657 w 10000"/>
                <a:gd name="connsiteY504" fmla="*/ 9926 h 10000"/>
                <a:gd name="connsiteX505" fmla="*/ 3669 w 10000"/>
                <a:gd name="connsiteY505" fmla="*/ 9946 h 10000"/>
                <a:gd name="connsiteX506" fmla="*/ 3746 w 10000"/>
                <a:gd name="connsiteY506" fmla="*/ 9953 h 10000"/>
                <a:gd name="connsiteX507" fmla="*/ 3801 w 10000"/>
                <a:gd name="connsiteY507" fmla="*/ 9966 h 10000"/>
                <a:gd name="connsiteX508" fmla="*/ 3878 w 10000"/>
                <a:gd name="connsiteY508" fmla="*/ 9973 h 10000"/>
                <a:gd name="connsiteX509" fmla="*/ 3934 w 10000"/>
                <a:gd name="connsiteY509" fmla="*/ 9973 h 10000"/>
                <a:gd name="connsiteX510" fmla="*/ 4012 w 10000"/>
                <a:gd name="connsiteY510" fmla="*/ 9980 h 10000"/>
                <a:gd name="connsiteX511" fmla="*/ 4089 w 10000"/>
                <a:gd name="connsiteY511" fmla="*/ 9993 h 10000"/>
                <a:gd name="connsiteX512" fmla="*/ 4144 w 10000"/>
                <a:gd name="connsiteY512" fmla="*/ 9993 h 10000"/>
                <a:gd name="connsiteX513" fmla="*/ 4221 w 10000"/>
                <a:gd name="connsiteY51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663 w 10000"/>
                <a:gd name="connsiteY415" fmla="*/ 4294 h 10000"/>
                <a:gd name="connsiteX416" fmla="*/ 2575 w 10000"/>
                <a:gd name="connsiteY416" fmla="*/ 4281 h 10000"/>
                <a:gd name="connsiteX417" fmla="*/ 2476 w 10000"/>
                <a:gd name="connsiteY417" fmla="*/ 4274 h 10000"/>
                <a:gd name="connsiteX418" fmla="*/ 2387 w 10000"/>
                <a:gd name="connsiteY418" fmla="*/ 4267 h 10000"/>
                <a:gd name="connsiteX419" fmla="*/ 2299 w 10000"/>
                <a:gd name="connsiteY419" fmla="*/ 4247 h 10000"/>
                <a:gd name="connsiteX420" fmla="*/ 2608 w 10000"/>
                <a:gd name="connsiteY420" fmla="*/ 6563 h 10000"/>
                <a:gd name="connsiteX421" fmla="*/ 2740 w 10000"/>
                <a:gd name="connsiteY421" fmla="*/ 6570 h 10000"/>
                <a:gd name="connsiteX422" fmla="*/ 2862 w 10000"/>
                <a:gd name="connsiteY422" fmla="*/ 6570 h 10000"/>
                <a:gd name="connsiteX423" fmla="*/ 2984 w 10000"/>
                <a:gd name="connsiteY423" fmla="*/ 6563 h 10000"/>
                <a:gd name="connsiteX424" fmla="*/ 2984 w 10000"/>
                <a:gd name="connsiteY424" fmla="*/ 6590 h 10000"/>
                <a:gd name="connsiteX425" fmla="*/ 2961 w 10000"/>
                <a:gd name="connsiteY425" fmla="*/ 6624 h 10000"/>
                <a:gd name="connsiteX426" fmla="*/ 2961 w 10000"/>
                <a:gd name="connsiteY426" fmla="*/ 6651 h 10000"/>
                <a:gd name="connsiteX427" fmla="*/ 2961 w 10000"/>
                <a:gd name="connsiteY427" fmla="*/ 6678 h 10000"/>
                <a:gd name="connsiteX428" fmla="*/ 2949 w 10000"/>
                <a:gd name="connsiteY428" fmla="*/ 6712 h 10000"/>
                <a:gd name="connsiteX429" fmla="*/ 2949 w 10000"/>
                <a:gd name="connsiteY429" fmla="*/ 6739 h 10000"/>
                <a:gd name="connsiteX430" fmla="*/ 2939 w 10000"/>
                <a:gd name="connsiteY430" fmla="*/ 6766 h 10000"/>
                <a:gd name="connsiteX431" fmla="*/ 2939 w 10000"/>
                <a:gd name="connsiteY431" fmla="*/ 6793 h 10000"/>
                <a:gd name="connsiteX432" fmla="*/ 2906 w 10000"/>
                <a:gd name="connsiteY432" fmla="*/ 6989 h 10000"/>
                <a:gd name="connsiteX433" fmla="*/ 2906 w 10000"/>
                <a:gd name="connsiteY433" fmla="*/ 7184 h 10000"/>
                <a:gd name="connsiteX434" fmla="*/ 2916 w 10000"/>
                <a:gd name="connsiteY434" fmla="*/ 7380 h 10000"/>
                <a:gd name="connsiteX435" fmla="*/ 2949 w 10000"/>
                <a:gd name="connsiteY435" fmla="*/ 7576 h 10000"/>
                <a:gd name="connsiteX436" fmla="*/ 2995 w 10000"/>
                <a:gd name="connsiteY436" fmla="*/ 7765 h 10000"/>
                <a:gd name="connsiteX437" fmla="*/ 3061 w 10000"/>
                <a:gd name="connsiteY437" fmla="*/ 7968 h 10000"/>
                <a:gd name="connsiteX438" fmla="*/ 3128 w 10000"/>
                <a:gd name="connsiteY438" fmla="*/ 8157 h 10000"/>
                <a:gd name="connsiteX439" fmla="*/ 3204 w 10000"/>
                <a:gd name="connsiteY439" fmla="*/ 8339 h 10000"/>
                <a:gd name="connsiteX440" fmla="*/ 3502 w 10000"/>
                <a:gd name="connsiteY440" fmla="*/ 8852 h 10000"/>
                <a:gd name="connsiteX441" fmla="*/ 3073 w 10000"/>
                <a:gd name="connsiteY441" fmla="*/ 8832 h 10000"/>
                <a:gd name="connsiteX442" fmla="*/ 2619 w 10000"/>
                <a:gd name="connsiteY442" fmla="*/ 8832 h 10000"/>
                <a:gd name="connsiteX443" fmla="*/ 2399 w 10000"/>
                <a:gd name="connsiteY443" fmla="*/ 8832 h 10000"/>
                <a:gd name="connsiteX444" fmla="*/ 2178 w 10000"/>
                <a:gd name="connsiteY444" fmla="*/ 8845 h 10000"/>
                <a:gd name="connsiteX445" fmla="*/ 1956 w 10000"/>
                <a:gd name="connsiteY445" fmla="*/ 8859 h 10000"/>
                <a:gd name="connsiteX446" fmla="*/ 1723 w 10000"/>
                <a:gd name="connsiteY446" fmla="*/ 8879 h 10000"/>
                <a:gd name="connsiteX447" fmla="*/ 1514 w 10000"/>
                <a:gd name="connsiteY447" fmla="*/ 8906 h 10000"/>
                <a:gd name="connsiteX448" fmla="*/ 1293 w 10000"/>
                <a:gd name="connsiteY448" fmla="*/ 8933 h 10000"/>
                <a:gd name="connsiteX449" fmla="*/ 1083 w 10000"/>
                <a:gd name="connsiteY449" fmla="*/ 8967 h 10000"/>
                <a:gd name="connsiteX450" fmla="*/ 873 w 10000"/>
                <a:gd name="connsiteY450" fmla="*/ 9014 h 10000"/>
                <a:gd name="connsiteX451" fmla="*/ 685 w 10000"/>
                <a:gd name="connsiteY451" fmla="*/ 9068 h 10000"/>
                <a:gd name="connsiteX452" fmla="*/ 486 w 10000"/>
                <a:gd name="connsiteY452" fmla="*/ 9136 h 10000"/>
                <a:gd name="connsiteX453" fmla="*/ 299 w 10000"/>
                <a:gd name="connsiteY453" fmla="*/ 9196 h 10000"/>
                <a:gd name="connsiteX454" fmla="*/ 122 w 10000"/>
                <a:gd name="connsiteY454" fmla="*/ 9278 h 10000"/>
                <a:gd name="connsiteX455" fmla="*/ 87 w 10000"/>
                <a:gd name="connsiteY455" fmla="*/ 9305 h 10000"/>
                <a:gd name="connsiteX456" fmla="*/ 66 w 10000"/>
                <a:gd name="connsiteY456" fmla="*/ 9332 h 10000"/>
                <a:gd name="connsiteX457" fmla="*/ 44 w 10000"/>
                <a:gd name="connsiteY457" fmla="*/ 9359 h 10000"/>
                <a:gd name="connsiteX458" fmla="*/ 22 w 10000"/>
                <a:gd name="connsiteY458" fmla="*/ 9392 h 10000"/>
                <a:gd name="connsiteX459" fmla="*/ 11 w 10000"/>
                <a:gd name="connsiteY459" fmla="*/ 9419 h 10000"/>
                <a:gd name="connsiteX460" fmla="*/ 0 w 10000"/>
                <a:gd name="connsiteY460" fmla="*/ 9446 h 10000"/>
                <a:gd name="connsiteX461" fmla="*/ 0 w 10000"/>
                <a:gd name="connsiteY461" fmla="*/ 9473 h 10000"/>
                <a:gd name="connsiteX462" fmla="*/ 0 w 10000"/>
                <a:gd name="connsiteY462" fmla="*/ 9500 h 10000"/>
                <a:gd name="connsiteX463" fmla="*/ 178 w 10000"/>
                <a:gd name="connsiteY463" fmla="*/ 9534 h 10000"/>
                <a:gd name="connsiteX464" fmla="*/ 355 w 10000"/>
                <a:gd name="connsiteY464" fmla="*/ 9554 h 10000"/>
                <a:gd name="connsiteX465" fmla="*/ 530 w 10000"/>
                <a:gd name="connsiteY465" fmla="*/ 9581 h 10000"/>
                <a:gd name="connsiteX466" fmla="*/ 718 w 10000"/>
                <a:gd name="connsiteY466" fmla="*/ 9588 h 10000"/>
                <a:gd name="connsiteX467" fmla="*/ 1083 w 10000"/>
                <a:gd name="connsiteY467" fmla="*/ 9602 h 10000"/>
                <a:gd name="connsiteX468" fmla="*/ 1459 w 10000"/>
                <a:gd name="connsiteY468" fmla="*/ 9588 h 10000"/>
                <a:gd name="connsiteX469" fmla="*/ 1834 w 10000"/>
                <a:gd name="connsiteY469" fmla="*/ 9575 h 10000"/>
                <a:gd name="connsiteX470" fmla="*/ 2210 w 10000"/>
                <a:gd name="connsiteY470" fmla="*/ 9561 h 10000"/>
                <a:gd name="connsiteX471" fmla="*/ 2575 w 10000"/>
                <a:gd name="connsiteY471" fmla="*/ 9554 h 10000"/>
                <a:gd name="connsiteX472" fmla="*/ 2949 w 10000"/>
                <a:gd name="connsiteY472" fmla="*/ 9561 h 10000"/>
                <a:gd name="connsiteX473" fmla="*/ 2949 w 10000"/>
                <a:gd name="connsiteY473" fmla="*/ 9581 h 10000"/>
                <a:gd name="connsiteX474" fmla="*/ 2961 w 10000"/>
                <a:gd name="connsiteY474" fmla="*/ 9602 h 10000"/>
                <a:gd name="connsiteX475" fmla="*/ 2961 w 10000"/>
                <a:gd name="connsiteY475" fmla="*/ 9615 h 10000"/>
                <a:gd name="connsiteX476" fmla="*/ 2961 w 10000"/>
                <a:gd name="connsiteY476" fmla="*/ 9635 h 10000"/>
                <a:gd name="connsiteX477" fmla="*/ 2984 w 10000"/>
                <a:gd name="connsiteY477" fmla="*/ 9662 h 10000"/>
                <a:gd name="connsiteX478" fmla="*/ 2995 w 10000"/>
                <a:gd name="connsiteY478" fmla="*/ 9683 h 10000"/>
                <a:gd name="connsiteX479" fmla="*/ 2995 w 10000"/>
                <a:gd name="connsiteY479" fmla="*/ 9696 h 10000"/>
                <a:gd name="connsiteX480" fmla="*/ 3017 w 10000"/>
                <a:gd name="connsiteY480" fmla="*/ 9716 h 10000"/>
                <a:gd name="connsiteX481" fmla="*/ 3040 w 10000"/>
                <a:gd name="connsiteY481" fmla="*/ 9743 h 10000"/>
                <a:gd name="connsiteX482" fmla="*/ 3073 w 10000"/>
                <a:gd name="connsiteY482" fmla="*/ 9764 h 10000"/>
                <a:gd name="connsiteX483" fmla="*/ 3106 w 10000"/>
                <a:gd name="connsiteY483" fmla="*/ 9784 h 10000"/>
                <a:gd name="connsiteX484" fmla="*/ 3128 w 10000"/>
                <a:gd name="connsiteY484" fmla="*/ 9797 h 10000"/>
                <a:gd name="connsiteX485" fmla="*/ 3171 w 10000"/>
                <a:gd name="connsiteY485" fmla="*/ 9818 h 10000"/>
                <a:gd name="connsiteX486" fmla="*/ 3204 w 10000"/>
                <a:gd name="connsiteY486" fmla="*/ 9838 h 10000"/>
                <a:gd name="connsiteX487" fmla="*/ 3248 w 10000"/>
                <a:gd name="connsiteY487" fmla="*/ 9845 h 10000"/>
                <a:gd name="connsiteX488" fmla="*/ 3282 w 10000"/>
                <a:gd name="connsiteY488" fmla="*/ 9865 h 10000"/>
                <a:gd name="connsiteX489" fmla="*/ 3315 w 10000"/>
                <a:gd name="connsiteY489" fmla="*/ 9865 h 10000"/>
                <a:gd name="connsiteX490" fmla="*/ 3326 w 10000"/>
                <a:gd name="connsiteY490" fmla="*/ 9872 h 10000"/>
                <a:gd name="connsiteX491" fmla="*/ 3338 w 10000"/>
                <a:gd name="connsiteY491" fmla="*/ 9872 h 10000"/>
                <a:gd name="connsiteX492" fmla="*/ 3359 w 10000"/>
                <a:gd name="connsiteY492" fmla="*/ 9872 h 10000"/>
                <a:gd name="connsiteX493" fmla="*/ 3371 w 10000"/>
                <a:gd name="connsiteY493" fmla="*/ 9872 h 10000"/>
                <a:gd name="connsiteX494" fmla="*/ 3382 w 10000"/>
                <a:gd name="connsiteY494" fmla="*/ 9872 h 10000"/>
                <a:gd name="connsiteX495" fmla="*/ 3404 w 10000"/>
                <a:gd name="connsiteY495" fmla="*/ 9872 h 10000"/>
                <a:gd name="connsiteX496" fmla="*/ 3415 w 10000"/>
                <a:gd name="connsiteY496" fmla="*/ 9872 h 10000"/>
                <a:gd name="connsiteX497" fmla="*/ 3448 w 10000"/>
                <a:gd name="connsiteY497" fmla="*/ 9892 h 10000"/>
                <a:gd name="connsiteX498" fmla="*/ 3469 w 10000"/>
                <a:gd name="connsiteY498" fmla="*/ 9899 h 10000"/>
                <a:gd name="connsiteX499" fmla="*/ 3502 w 10000"/>
                <a:gd name="connsiteY499" fmla="*/ 9905 h 10000"/>
                <a:gd name="connsiteX500" fmla="*/ 3536 w 10000"/>
                <a:gd name="connsiteY500" fmla="*/ 9905 h 10000"/>
                <a:gd name="connsiteX501" fmla="*/ 3580 w 10000"/>
                <a:gd name="connsiteY501" fmla="*/ 9905 h 10000"/>
                <a:gd name="connsiteX502" fmla="*/ 3613 w 10000"/>
                <a:gd name="connsiteY502" fmla="*/ 9919 h 10000"/>
                <a:gd name="connsiteX503" fmla="*/ 3657 w 10000"/>
                <a:gd name="connsiteY503" fmla="*/ 9926 h 10000"/>
                <a:gd name="connsiteX504" fmla="*/ 3669 w 10000"/>
                <a:gd name="connsiteY504" fmla="*/ 9946 h 10000"/>
                <a:gd name="connsiteX505" fmla="*/ 3746 w 10000"/>
                <a:gd name="connsiteY505" fmla="*/ 9953 h 10000"/>
                <a:gd name="connsiteX506" fmla="*/ 3801 w 10000"/>
                <a:gd name="connsiteY506" fmla="*/ 9966 h 10000"/>
                <a:gd name="connsiteX507" fmla="*/ 3878 w 10000"/>
                <a:gd name="connsiteY507" fmla="*/ 9973 h 10000"/>
                <a:gd name="connsiteX508" fmla="*/ 3934 w 10000"/>
                <a:gd name="connsiteY508" fmla="*/ 9973 h 10000"/>
                <a:gd name="connsiteX509" fmla="*/ 4012 w 10000"/>
                <a:gd name="connsiteY509" fmla="*/ 9980 h 10000"/>
                <a:gd name="connsiteX510" fmla="*/ 4089 w 10000"/>
                <a:gd name="connsiteY510" fmla="*/ 9993 h 10000"/>
                <a:gd name="connsiteX511" fmla="*/ 4144 w 10000"/>
                <a:gd name="connsiteY511" fmla="*/ 9993 h 10000"/>
                <a:gd name="connsiteX512" fmla="*/ 4221 w 10000"/>
                <a:gd name="connsiteY51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575 w 10000"/>
                <a:gd name="connsiteY415" fmla="*/ 4281 h 10000"/>
                <a:gd name="connsiteX416" fmla="*/ 2476 w 10000"/>
                <a:gd name="connsiteY416" fmla="*/ 4274 h 10000"/>
                <a:gd name="connsiteX417" fmla="*/ 2387 w 10000"/>
                <a:gd name="connsiteY417" fmla="*/ 4267 h 10000"/>
                <a:gd name="connsiteX418" fmla="*/ 2299 w 10000"/>
                <a:gd name="connsiteY418" fmla="*/ 4247 h 10000"/>
                <a:gd name="connsiteX419" fmla="*/ 2608 w 10000"/>
                <a:gd name="connsiteY419" fmla="*/ 6563 h 10000"/>
                <a:gd name="connsiteX420" fmla="*/ 2740 w 10000"/>
                <a:gd name="connsiteY420" fmla="*/ 6570 h 10000"/>
                <a:gd name="connsiteX421" fmla="*/ 2862 w 10000"/>
                <a:gd name="connsiteY421" fmla="*/ 6570 h 10000"/>
                <a:gd name="connsiteX422" fmla="*/ 2984 w 10000"/>
                <a:gd name="connsiteY422" fmla="*/ 6563 h 10000"/>
                <a:gd name="connsiteX423" fmla="*/ 2984 w 10000"/>
                <a:gd name="connsiteY423" fmla="*/ 6590 h 10000"/>
                <a:gd name="connsiteX424" fmla="*/ 2961 w 10000"/>
                <a:gd name="connsiteY424" fmla="*/ 6624 h 10000"/>
                <a:gd name="connsiteX425" fmla="*/ 2961 w 10000"/>
                <a:gd name="connsiteY425" fmla="*/ 6651 h 10000"/>
                <a:gd name="connsiteX426" fmla="*/ 2961 w 10000"/>
                <a:gd name="connsiteY426" fmla="*/ 6678 h 10000"/>
                <a:gd name="connsiteX427" fmla="*/ 2949 w 10000"/>
                <a:gd name="connsiteY427" fmla="*/ 6712 h 10000"/>
                <a:gd name="connsiteX428" fmla="*/ 2949 w 10000"/>
                <a:gd name="connsiteY428" fmla="*/ 6739 h 10000"/>
                <a:gd name="connsiteX429" fmla="*/ 2939 w 10000"/>
                <a:gd name="connsiteY429" fmla="*/ 6766 h 10000"/>
                <a:gd name="connsiteX430" fmla="*/ 2939 w 10000"/>
                <a:gd name="connsiteY430" fmla="*/ 6793 h 10000"/>
                <a:gd name="connsiteX431" fmla="*/ 2906 w 10000"/>
                <a:gd name="connsiteY431" fmla="*/ 6989 h 10000"/>
                <a:gd name="connsiteX432" fmla="*/ 2906 w 10000"/>
                <a:gd name="connsiteY432" fmla="*/ 7184 h 10000"/>
                <a:gd name="connsiteX433" fmla="*/ 2916 w 10000"/>
                <a:gd name="connsiteY433" fmla="*/ 7380 h 10000"/>
                <a:gd name="connsiteX434" fmla="*/ 2949 w 10000"/>
                <a:gd name="connsiteY434" fmla="*/ 7576 h 10000"/>
                <a:gd name="connsiteX435" fmla="*/ 2995 w 10000"/>
                <a:gd name="connsiteY435" fmla="*/ 7765 h 10000"/>
                <a:gd name="connsiteX436" fmla="*/ 3061 w 10000"/>
                <a:gd name="connsiteY436" fmla="*/ 7968 h 10000"/>
                <a:gd name="connsiteX437" fmla="*/ 3128 w 10000"/>
                <a:gd name="connsiteY437" fmla="*/ 8157 h 10000"/>
                <a:gd name="connsiteX438" fmla="*/ 3204 w 10000"/>
                <a:gd name="connsiteY438" fmla="*/ 8339 h 10000"/>
                <a:gd name="connsiteX439" fmla="*/ 3502 w 10000"/>
                <a:gd name="connsiteY439" fmla="*/ 8852 h 10000"/>
                <a:gd name="connsiteX440" fmla="*/ 3073 w 10000"/>
                <a:gd name="connsiteY440" fmla="*/ 8832 h 10000"/>
                <a:gd name="connsiteX441" fmla="*/ 2619 w 10000"/>
                <a:gd name="connsiteY441" fmla="*/ 8832 h 10000"/>
                <a:gd name="connsiteX442" fmla="*/ 2399 w 10000"/>
                <a:gd name="connsiteY442" fmla="*/ 8832 h 10000"/>
                <a:gd name="connsiteX443" fmla="*/ 2178 w 10000"/>
                <a:gd name="connsiteY443" fmla="*/ 8845 h 10000"/>
                <a:gd name="connsiteX444" fmla="*/ 1956 w 10000"/>
                <a:gd name="connsiteY444" fmla="*/ 8859 h 10000"/>
                <a:gd name="connsiteX445" fmla="*/ 1723 w 10000"/>
                <a:gd name="connsiteY445" fmla="*/ 8879 h 10000"/>
                <a:gd name="connsiteX446" fmla="*/ 1514 w 10000"/>
                <a:gd name="connsiteY446" fmla="*/ 8906 h 10000"/>
                <a:gd name="connsiteX447" fmla="*/ 1293 w 10000"/>
                <a:gd name="connsiteY447" fmla="*/ 8933 h 10000"/>
                <a:gd name="connsiteX448" fmla="*/ 1083 w 10000"/>
                <a:gd name="connsiteY448" fmla="*/ 8967 h 10000"/>
                <a:gd name="connsiteX449" fmla="*/ 873 w 10000"/>
                <a:gd name="connsiteY449" fmla="*/ 9014 h 10000"/>
                <a:gd name="connsiteX450" fmla="*/ 685 w 10000"/>
                <a:gd name="connsiteY450" fmla="*/ 9068 h 10000"/>
                <a:gd name="connsiteX451" fmla="*/ 486 w 10000"/>
                <a:gd name="connsiteY451" fmla="*/ 9136 h 10000"/>
                <a:gd name="connsiteX452" fmla="*/ 299 w 10000"/>
                <a:gd name="connsiteY452" fmla="*/ 9196 h 10000"/>
                <a:gd name="connsiteX453" fmla="*/ 122 w 10000"/>
                <a:gd name="connsiteY453" fmla="*/ 9278 h 10000"/>
                <a:gd name="connsiteX454" fmla="*/ 87 w 10000"/>
                <a:gd name="connsiteY454" fmla="*/ 9305 h 10000"/>
                <a:gd name="connsiteX455" fmla="*/ 66 w 10000"/>
                <a:gd name="connsiteY455" fmla="*/ 9332 h 10000"/>
                <a:gd name="connsiteX456" fmla="*/ 44 w 10000"/>
                <a:gd name="connsiteY456" fmla="*/ 9359 h 10000"/>
                <a:gd name="connsiteX457" fmla="*/ 22 w 10000"/>
                <a:gd name="connsiteY457" fmla="*/ 9392 h 10000"/>
                <a:gd name="connsiteX458" fmla="*/ 11 w 10000"/>
                <a:gd name="connsiteY458" fmla="*/ 9419 h 10000"/>
                <a:gd name="connsiteX459" fmla="*/ 0 w 10000"/>
                <a:gd name="connsiteY459" fmla="*/ 9446 h 10000"/>
                <a:gd name="connsiteX460" fmla="*/ 0 w 10000"/>
                <a:gd name="connsiteY460" fmla="*/ 9473 h 10000"/>
                <a:gd name="connsiteX461" fmla="*/ 0 w 10000"/>
                <a:gd name="connsiteY461" fmla="*/ 9500 h 10000"/>
                <a:gd name="connsiteX462" fmla="*/ 178 w 10000"/>
                <a:gd name="connsiteY462" fmla="*/ 9534 h 10000"/>
                <a:gd name="connsiteX463" fmla="*/ 355 w 10000"/>
                <a:gd name="connsiteY463" fmla="*/ 9554 h 10000"/>
                <a:gd name="connsiteX464" fmla="*/ 530 w 10000"/>
                <a:gd name="connsiteY464" fmla="*/ 9581 h 10000"/>
                <a:gd name="connsiteX465" fmla="*/ 718 w 10000"/>
                <a:gd name="connsiteY465" fmla="*/ 9588 h 10000"/>
                <a:gd name="connsiteX466" fmla="*/ 1083 w 10000"/>
                <a:gd name="connsiteY466" fmla="*/ 9602 h 10000"/>
                <a:gd name="connsiteX467" fmla="*/ 1459 w 10000"/>
                <a:gd name="connsiteY467" fmla="*/ 9588 h 10000"/>
                <a:gd name="connsiteX468" fmla="*/ 1834 w 10000"/>
                <a:gd name="connsiteY468" fmla="*/ 9575 h 10000"/>
                <a:gd name="connsiteX469" fmla="*/ 2210 w 10000"/>
                <a:gd name="connsiteY469" fmla="*/ 9561 h 10000"/>
                <a:gd name="connsiteX470" fmla="*/ 2575 w 10000"/>
                <a:gd name="connsiteY470" fmla="*/ 9554 h 10000"/>
                <a:gd name="connsiteX471" fmla="*/ 2949 w 10000"/>
                <a:gd name="connsiteY471" fmla="*/ 9561 h 10000"/>
                <a:gd name="connsiteX472" fmla="*/ 2949 w 10000"/>
                <a:gd name="connsiteY472" fmla="*/ 9581 h 10000"/>
                <a:gd name="connsiteX473" fmla="*/ 2961 w 10000"/>
                <a:gd name="connsiteY473" fmla="*/ 9602 h 10000"/>
                <a:gd name="connsiteX474" fmla="*/ 2961 w 10000"/>
                <a:gd name="connsiteY474" fmla="*/ 9615 h 10000"/>
                <a:gd name="connsiteX475" fmla="*/ 2961 w 10000"/>
                <a:gd name="connsiteY475" fmla="*/ 9635 h 10000"/>
                <a:gd name="connsiteX476" fmla="*/ 2984 w 10000"/>
                <a:gd name="connsiteY476" fmla="*/ 9662 h 10000"/>
                <a:gd name="connsiteX477" fmla="*/ 2995 w 10000"/>
                <a:gd name="connsiteY477" fmla="*/ 9683 h 10000"/>
                <a:gd name="connsiteX478" fmla="*/ 2995 w 10000"/>
                <a:gd name="connsiteY478" fmla="*/ 9696 h 10000"/>
                <a:gd name="connsiteX479" fmla="*/ 3017 w 10000"/>
                <a:gd name="connsiteY479" fmla="*/ 9716 h 10000"/>
                <a:gd name="connsiteX480" fmla="*/ 3040 w 10000"/>
                <a:gd name="connsiteY480" fmla="*/ 9743 h 10000"/>
                <a:gd name="connsiteX481" fmla="*/ 3073 w 10000"/>
                <a:gd name="connsiteY481" fmla="*/ 9764 h 10000"/>
                <a:gd name="connsiteX482" fmla="*/ 3106 w 10000"/>
                <a:gd name="connsiteY482" fmla="*/ 9784 h 10000"/>
                <a:gd name="connsiteX483" fmla="*/ 3128 w 10000"/>
                <a:gd name="connsiteY483" fmla="*/ 9797 h 10000"/>
                <a:gd name="connsiteX484" fmla="*/ 3171 w 10000"/>
                <a:gd name="connsiteY484" fmla="*/ 9818 h 10000"/>
                <a:gd name="connsiteX485" fmla="*/ 3204 w 10000"/>
                <a:gd name="connsiteY485" fmla="*/ 9838 h 10000"/>
                <a:gd name="connsiteX486" fmla="*/ 3248 w 10000"/>
                <a:gd name="connsiteY486" fmla="*/ 9845 h 10000"/>
                <a:gd name="connsiteX487" fmla="*/ 3282 w 10000"/>
                <a:gd name="connsiteY487" fmla="*/ 9865 h 10000"/>
                <a:gd name="connsiteX488" fmla="*/ 3315 w 10000"/>
                <a:gd name="connsiteY488" fmla="*/ 9865 h 10000"/>
                <a:gd name="connsiteX489" fmla="*/ 3326 w 10000"/>
                <a:gd name="connsiteY489" fmla="*/ 9872 h 10000"/>
                <a:gd name="connsiteX490" fmla="*/ 3338 w 10000"/>
                <a:gd name="connsiteY490" fmla="*/ 9872 h 10000"/>
                <a:gd name="connsiteX491" fmla="*/ 3359 w 10000"/>
                <a:gd name="connsiteY491" fmla="*/ 9872 h 10000"/>
                <a:gd name="connsiteX492" fmla="*/ 3371 w 10000"/>
                <a:gd name="connsiteY492" fmla="*/ 9872 h 10000"/>
                <a:gd name="connsiteX493" fmla="*/ 3382 w 10000"/>
                <a:gd name="connsiteY493" fmla="*/ 9872 h 10000"/>
                <a:gd name="connsiteX494" fmla="*/ 3404 w 10000"/>
                <a:gd name="connsiteY494" fmla="*/ 9872 h 10000"/>
                <a:gd name="connsiteX495" fmla="*/ 3415 w 10000"/>
                <a:gd name="connsiteY495" fmla="*/ 9872 h 10000"/>
                <a:gd name="connsiteX496" fmla="*/ 3448 w 10000"/>
                <a:gd name="connsiteY496" fmla="*/ 9892 h 10000"/>
                <a:gd name="connsiteX497" fmla="*/ 3469 w 10000"/>
                <a:gd name="connsiteY497" fmla="*/ 9899 h 10000"/>
                <a:gd name="connsiteX498" fmla="*/ 3502 w 10000"/>
                <a:gd name="connsiteY498" fmla="*/ 9905 h 10000"/>
                <a:gd name="connsiteX499" fmla="*/ 3536 w 10000"/>
                <a:gd name="connsiteY499" fmla="*/ 9905 h 10000"/>
                <a:gd name="connsiteX500" fmla="*/ 3580 w 10000"/>
                <a:gd name="connsiteY500" fmla="*/ 9905 h 10000"/>
                <a:gd name="connsiteX501" fmla="*/ 3613 w 10000"/>
                <a:gd name="connsiteY501" fmla="*/ 9919 h 10000"/>
                <a:gd name="connsiteX502" fmla="*/ 3657 w 10000"/>
                <a:gd name="connsiteY502" fmla="*/ 9926 h 10000"/>
                <a:gd name="connsiteX503" fmla="*/ 3669 w 10000"/>
                <a:gd name="connsiteY503" fmla="*/ 9946 h 10000"/>
                <a:gd name="connsiteX504" fmla="*/ 3746 w 10000"/>
                <a:gd name="connsiteY504" fmla="*/ 9953 h 10000"/>
                <a:gd name="connsiteX505" fmla="*/ 3801 w 10000"/>
                <a:gd name="connsiteY505" fmla="*/ 9966 h 10000"/>
                <a:gd name="connsiteX506" fmla="*/ 3878 w 10000"/>
                <a:gd name="connsiteY506" fmla="*/ 9973 h 10000"/>
                <a:gd name="connsiteX507" fmla="*/ 3934 w 10000"/>
                <a:gd name="connsiteY507" fmla="*/ 9973 h 10000"/>
                <a:gd name="connsiteX508" fmla="*/ 4012 w 10000"/>
                <a:gd name="connsiteY508" fmla="*/ 9980 h 10000"/>
                <a:gd name="connsiteX509" fmla="*/ 4089 w 10000"/>
                <a:gd name="connsiteY509" fmla="*/ 9993 h 10000"/>
                <a:gd name="connsiteX510" fmla="*/ 4144 w 10000"/>
                <a:gd name="connsiteY510" fmla="*/ 9993 h 10000"/>
                <a:gd name="connsiteX511" fmla="*/ 4221 w 10000"/>
                <a:gd name="connsiteY51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476 w 10000"/>
                <a:gd name="connsiteY415" fmla="*/ 4274 h 10000"/>
                <a:gd name="connsiteX416" fmla="*/ 2387 w 10000"/>
                <a:gd name="connsiteY416" fmla="*/ 4267 h 10000"/>
                <a:gd name="connsiteX417" fmla="*/ 2299 w 10000"/>
                <a:gd name="connsiteY417" fmla="*/ 4247 h 10000"/>
                <a:gd name="connsiteX418" fmla="*/ 2608 w 10000"/>
                <a:gd name="connsiteY418" fmla="*/ 6563 h 10000"/>
                <a:gd name="connsiteX419" fmla="*/ 2740 w 10000"/>
                <a:gd name="connsiteY419" fmla="*/ 6570 h 10000"/>
                <a:gd name="connsiteX420" fmla="*/ 2862 w 10000"/>
                <a:gd name="connsiteY420" fmla="*/ 6570 h 10000"/>
                <a:gd name="connsiteX421" fmla="*/ 2984 w 10000"/>
                <a:gd name="connsiteY421" fmla="*/ 6563 h 10000"/>
                <a:gd name="connsiteX422" fmla="*/ 2984 w 10000"/>
                <a:gd name="connsiteY422" fmla="*/ 6590 h 10000"/>
                <a:gd name="connsiteX423" fmla="*/ 2961 w 10000"/>
                <a:gd name="connsiteY423" fmla="*/ 6624 h 10000"/>
                <a:gd name="connsiteX424" fmla="*/ 2961 w 10000"/>
                <a:gd name="connsiteY424" fmla="*/ 6651 h 10000"/>
                <a:gd name="connsiteX425" fmla="*/ 2961 w 10000"/>
                <a:gd name="connsiteY425" fmla="*/ 6678 h 10000"/>
                <a:gd name="connsiteX426" fmla="*/ 2949 w 10000"/>
                <a:gd name="connsiteY426" fmla="*/ 6712 h 10000"/>
                <a:gd name="connsiteX427" fmla="*/ 2949 w 10000"/>
                <a:gd name="connsiteY427" fmla="*/ 6739 h 10000"/>
                <a:gd name="connsiteX428" fmla="*/ 2939 w 10000"/>
                <a:gd name="connsiteY428" fmla="*/ 6766 h 10000"/>
                <a:gd name="connsiteX429" fmla="*/ 2939 w 10000"/>
                <a:gd name="connsiteY429" fmla="*/ 6793 h 10000"/>
                <a:gd name="connsiteX430" fmla="*/ 2906 w 10000"/>
                <a:gd name="connsiteY430" fmla="*/ 6989 h 10000"/>
                <a:gd name="connsiteX431" fmla="*/ 2906 w 10000"/>
                <a:gd name="connsiteY431" fmla="*/ 7184 h 10000"/>
                <a:gd name="connsiteX432" fmla="*/ 2916 w 10000"/>
                <a:gd name="connsiteY432" fmla="*/ 7380 h 10000"/>
                <a:gd name="connsiteX433" fmla="*/ 2949 w 10000"/>
                <a:gd name="connsiteY433" fmla="*/ 7576 h 10000"/>
                <a:gd name="connsiteX434" fmla="*/ 2995 w 10000"/>
                <a:gd name="connsiteY434" fmla="*/ 7765 h 10000"/>
                <a:gd name="connsiteX435" fmla="*/ 3061 w 10000"/>
                <a:gd name="connsiteY435" fmla="*/ 7968 h 10000"/>
                <a:gd name="connsiteX436" fmla="*/ 3128 w 10000"/>
                <a:gd name="connsiteY436" fmla="*/ 8157 h 10000"/>
                <a:gd name="connsiteX437" fmla="*/ 3204 w 10000"/>
                <a:gd name="connsiteY437" fmla="*/ 8339 h 10000"/>
                <a:gd name="connsiteX438" fmla="*/ 3502 w 10000"/>
                <a:gd name="connsiteY438" fmla="*/ 8852 h 10000"/>
                <a:gd name="connsiteX439" fmla="*/ 3073 w 10000"/>
                <a:gd name="connsiteY439" fmla="*/ 8832 h 10000"/>
                <a:gd name="connsiteX440" fmla="*/ 2619 w 10000"/>
                <a:gd name="connsiteY440" fmla="*/ 8832 h 10000"/>
                <a:gd name="connsiteX441" fmla="*/ 2399 w 10000"/>
                <a:gd name="connsiteY441" fmla="*/ 8832 h 10000"/>
                <a:gd name="connsiteX442" fmla="*/ 2178 w 10000"/>
                <a:gd name="connsiteY442" fmla="*/ 8845 h 10000"/>
                <a:gd name="connsiteX443" fmla="*/ 1956 w 10000"/>
                <a:gd name="connsiteY443" fmla="*/ 8859 h 10000"/>
                <a:gd name="connsiteX444" fmla="*/ 1723 w 10000"/>
                <a:gd name="connsiteY444" fmla="*/ 8879 h 10000"/>
                <a:gd name="connsiteX445" fmla="*/ 1514 w 10000"/>
                <a:gd name="connsiteY445" fmla="*/ 8906 h 10000"/>
                <a:gd name="connsiteX446" fmla="*/ 1293 w 10000"/>
                <a:gd name="connsiteY446" fmla="*/ 8933 h 10000"/>
                <a:gd name="connsiteX447" fmla="*/ 1083 w 10000"/>
                <a:gd name="connsiteY447" fmla="*/ 8967 h 10000"/>
                <a:gd name="connsiteX448" fmla="*/ 873 w 10000"/>
                <a:gd name="connsiteY448" fmla="*/ 9014 h 10000"/>
                <a:gd name="connsiteX449" fmla="*/ 685 w 10000"/>
                <a:gd name="connsiteY449" fmla="*/ 9068 h 10000"/>
                <a:gd name="connsiteX450" fmla="*/ 486 w 10000"/>
                <a:gd name="connsiteY450" fmla="*/ 9136 h 10000"/>
                <a:gd name="connsiteX451" fmla="*/ 299 w 10000"/>
                <a:gd name="connsiteY451" fmla="*/ 9196 h 10000"/>
                <a:gd name="connsiteX452" fmla="*/ 122 w 10000"/>
                <a:gd name="connsiteY452" fmla="*/ 9278 h 10000"/>
                <a:gd name="connsiteX453" fmla="*/ 87 w 10000"/>
                <a:gd name="connsiteY453" fmla="*/ 9305 h 10000"/>
                <a:gd name="connsiteX454" fmla="*/ 66 w 10000"/>
                <a:gd name="connsiteY454" fmla="*/ 9332 h 10000"/>
                <a:gd name="connsiteX455" fmla="*/ 44 w 10000"/>
                <a:gd name="connsiteY455" fmla="*/ 9359 h 10000"/>
                <a:gd name="connsiteX456" fmla="*/ 22 w 10000"/>
                <a:gd name="connsiteY456" fmla="*/ 9392 h 10000"/>
                <a:gd name="connsiteX457" fmla="*/ 11 w 10000"/>
                <a:gd name="connsiteY457" fmla="*/ 9419 h 10000"/>
                <a:gd name="connsiteX458" fmla="*/ 0 w 10000"/>
                <a:gd name="connsiteY458" fmla="*/ 9446 h 10000"/>
                <a:gd name="connsiteX459" fmla="*/ 0 w 10000"/>
                <a:gd name="connsiteY459" fmla="*/ 9473 h 10000"/>
                <a:gd name="connsiteX460" fmla="*/ 0 w 10000"/>
                <a:gd name="connsiteY460" fmla="*/ 9500 h 10000"/>
                <a:gd name="connsiteX461" fmla="*/ 178 w 10000"/>
                <a:gd name="connsiteY461" fmla="*/ 9534 h 10000"/>
                <a:gd name="connsiteX462" fmla="*/ 355 w 10000"/>
                <a:gd name="connsiteY462" fmla="*/ 9554 h 10000"/>
                <a:gd name="connsiteX463" fmla="*/ 530 w 10000"/>
                <a:gd name="connsiteY463" fmla="*/ 9581 h 10000"/>
                <a:gd name="connsiteX464" fmla="*/ 718 w 10000"/>
                <a:gd name="connsiteY464" fmla="*/ 9588 h 10000"/>
                <a:gd name="connsiteX465" fmla="*/ 1083 w 10000"/>
                <a:gd name="connsiteY465" fmla="*/ 9602 h 10000"/>
                <a:gd name="connsiteX466" fmla="*/ 1459 w 10000"/>
                <a:gd name="connsiteY466" fmla="*/ 9588 h 10000"/>
                <a:gd name="connsiteX467" fmla="*/ 1834 w 10000"/>
                <a:gd name="connsiteY467" fmla="*/ 9575 h 10000"/>
                <a:gd name="connsiteX468" fmla="*/ 2210 w 10000"/>
                <a:gd name="connsiteY468" fmla="*/ 9561 h 10000"/>
                <a:gd name="connsiteX469" fmla="*/ 2575 w 10000"/>
                <a:gd name="connsiteY469" fmla="*/ 9554 h 10000"/>
                <a:gd name="connsiteX470" fmla="*/ 2949 w 10000"/>
                <a:gd name="connsiteY470" fmla="*/ 9561 h 10000"/>
                <a:gd name="connsiteX471" fmla="*/ 2949 w 10000"/>
                <a:gd name="connsiteY471" fmla="*/ 9581 h 10000"/>
                <a:gd name="connsiteX472" fmla="*/ 2961 w 10000"/>
                <a:gd name="connsiteY472" fmla="*/ 9602 h 10000"/>
                <a:gd name="connsiteX473" fmla="*/ 2961 w 10000"/>
                <a:gd name="connsiteY473" fmla="*/ 9615 h 10000"/>
                <a:gd name="connsiteX474" fmla="*/ 2961 w 10000"/>
                <a:gd name="connsiteY474" fmla="*/ 9635 h 10000"/>
                <a:gd name="connsiteX475" fmla="*/ 2984 w 10000"/>
                <a:gd name="connsiteY475" fmla="*/ 9662 h 10000"/>
                <a:gd name="connsiteX476" fmla="*/ 2995 w 10000"/>
                <a:gd name="connsiteY476" fmla="*/ 9683 h 10000"/>
                <a:gd name="connsiteX477" fmla="*/ 2995 w 10000"/>
                <a:gd name="connsiteY477" fmla="*/ 9696 h 10000"/>
                <a:gd name="connsiteX478" fmla="*/ 3017 w 10000"/>
                <a:gd name="connsiteY478" fmla="*/ 9716 h 10000"/>
                <a:gd name="connsiteX479" fmla="*/ 3040 w 10000"/>
                <a:gd name="connsiteY479" fmla="*/ 9743 h 10000"/>
                <a:gd name="connsiteX480" fmla="*/ 3073 w 10000"/>
                <a:gd name="connsiteY480" fmla="*/ 9764 h 10000"/>
                <a:gd name="connsiteX481" fmla="*/ 3106 w 10000"/>
                <a:gd name="connsiteY481" fmla="*/ 9784 h 10000"/>
                <a:gd name="connsiteX482" fmla="*/ 3128 w 10000"/>
                <a:gd name="connsiteY482" fmla="*/ 9797 h 10000"/>
                <a:gd name="connsiteX483" fmla="*/ 3171 w 10000"/>
                <a:gd name="connsiteY483" fmla="*/ 9818 h 10000"/>
                <a:gd name="connsiteX484" fmla="*/ 3204 w 10000"/>
                <a:gd name="connsiteY484" fmla="*/ 9838 h 10000"/>
                <a:gd name="connsiteX485" fmla="*/ 3248 w 10000"/>
                <a:gd name="connsiteY485" fmla="*/ 9845 h 10000"/>
                <a:gd name="connsiteX486" fmla="*/ 3282 w 10000"/>
                <a:gd name="connsiteY486" fmla="*/ 9865 h 10000"/>
                <a:gd name="connsiteX487" fmla="*/ 3315 w 10000"/>
                <a:gd name="connsiteY487" fmla="*/ 9865 h 10000"/>
                <a:gd name="connsiteX488" fmla="*/ 3326 w 10000"/>
                <a:gd name="connsiteY488" fmla="*/ 9872 h 10000"/>
                <a:gd name="connsiteX489" fmla="*/ 3338 w 10000"/>
                <a:gd name="connsiteY489" fmla="*/ 9872 h 10000"/>
                <a:gd name="connsiteX490" fmla="*/ 3359 w 10000"/>
                <a:gd name="connsiteY490" fmla="*/ 9872 h 10000"/>
                <a:gd name="connsiteX491" fmla="*/ 3371 w 10000"/>
                <a:gd name="connsiteY491" fmla="*/ 9872 h 10000"/>
                <a:gd name="connsiteX492" fmla="*/ 3382 w 10000"/>
                <a:gd name="connsiteY492" fmla="*/ 9872 h 10000"/>
                <a:gd name="connsiteX493" fmla="*/ 3404 w 10000"/>
                <a:gd name="connsiteY493" fmla="*/ 9872 h 10000"/>
                <a:gd name="connsiteX494" fmla="*/ 3415 w 10000"/>
                <a:gd name="connsiteY494" fmla="*/ 9872 h 10000"/>
                <a:gd name="connsiteX495" fmla="*/ 3448 w 10000"/>
                <a:gd name="connsiteY495" fmla="*/ 9892 h 10000"/>
                <a:gd name="connsiteX496" fmla="*/ 3469 w 10000"/>
                <a:gd name="connsiteY496" fmla="*/ 9899 h 10000"/>
                <a:gd name="connsiteX497" fmla="*/ 3502 w 10000"/>
                <a:gd name="connsiteY497" fmla="*/ 9905 h 10000"/>
                <a:gd name="connsiteX498" fmla="*/ 3536 w 10000"/>
                <a:gd name="connsiteY498" fmla="*/ 9905 h 10000"/>
                <a:gd name="connsiteX499" fmla="*/ 3580 w 10000"/>
                <a:gd name="connsiteY499" fmla="*/ 9905 h 10000"/>
                <a:gd name="connsiteX500" fmla="*/ 3613 w 10000"/>
                <a:gd name="connsiteY500" fmla="*/ 9919 h 10000"/>
                <a:gd name="connsiteX501" fmla="*/ 3657 w 10000"/>
                <a:gd name="connsiteY501" fmla="*/ 9926 h 10000"/>
                <a:gd name="connsiteX502" fmla="*/ 3669 w 10000"/>
                <a:gd name="connsiteY502" fmla="*/ 9946 h 10000"/>
                <a:gd name="connsiteX503" fmla="*/ 3746 w 10000"/>
                <a:gd name="connsiteY503" fmla="*/ 9953 h 10000"/>
                <a:gd name="connsiteX504" fmla="*/ 3801 w 10000"/>
                <a:gd name="connsiteY504" fmla="*/ 9966 h 10000"/>
                <a:gd name="connsiteX505" fmla="*/ 3878 w 10000"/>
                <a:gd name="connsiteY505" fmla="*/ 9973 h 10000"/>
                <a:gd name="connsiteX506" fmla="*/ 3934 w 10000"/>
                <a:gd name="connsiteY506" fmla="*/ 9973 h 10000"/>
                <a:gd name="connsiteX507" fmla="*/ 4012 w 10000"/>
                <a:gd name="connsiteY507" fmla="*/ 9980 h 10000"/>
                <a:gd name="connsiteX508" fmla="*/ 4089 w 10000"/>
                <a:gd name="connsiteY508" fmla="*/ 9993 h 10000"/>
                <a:gd name="connsiteX509" fmla="*/ 4144 w 10000"/>
                <a:gd name="connsiteY509" fmla="*/ 9993 h 10000"/>
                <a:gd name="connsiteX510" fmla="*/ 4221 w 10000"/>
                <a:gd name="connsiteY51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387 w 10000"/>
                <a:gd name="connsiteY415" fmla="*/ 4267 h 10000"/>
                <a:gd name="connsiteX416" fmla="*/ 2299 w 10000"/>
                <a:gd name="connsiteY416" fmla="*/ 4247 h 10000"/>
                <a:gd name="connsiteX417" fmla="*/ 2608 w 10000"/>
                <a:gd name="connsiteY417" fmla="*/ 6563 h 10000"/>
                <a:gd name="connsiteX418" fmla="*/ 2740 w 10000"/>
                <a:gd name="connsiteY418" fmla="*/ 6570 h 10000"/>
                <a:gd name="connsiteX419" fmla="*/ 2862 w 10000"/>
                <a:gd name="connsiteY419" fmla="*/ 6570 h 10000"/>
                <a:gd name="connsiteX420" fmla="*/ 2984 w 10000"/>
                <a:gd name="connsiteY420" fmla="*/ 6563 h 10000"/>
                <a:gd name="connsiteX421" fmla="*/ 2984 w 10000"/>
                <a:gd name="connsiteY421" fmla="*/ 6590 h 10000"/>
                <a:gd name="connsiteX422" fmla="*/ 2961 w 10000"/>
                <a:gd name="connsiteY422" fmla="*/ 6624 h 10000"/>
                <a:gd name="connsiteX423" fmla="*/ 2961 w 10000"/>
                <a:gd name="connsiteY423" fmla="*/ 6651 h 10000"/>
                <a:gd name="connsiteX424" fmla="*/ 2961 w 10000"/>
                <a:gd name="connsiteY424" fmla="*/ 6678 h 10000"/>
                <a:gd name="connsiteX425" fmla="*/ 2949 w 10000"/>
                <a:gd name="connsiteY425" fmla="*/ 6712 h 10000"/>
                <a:gd name="connsiteX426" fmla="*/ 2949 w 10000"/>
                <a:gd name="connsiteY426" fmla="*/ 6739 h 10000"/>
                <a:gd name="connsiteX427" fmla="*/ 2939 w 10000"/>
                <a:gd name="connsiteY427" fmla="*/ 6766 h 10000"/>
                <a:gd name="connsiteX428" fmla="*/ 2939 w 10000"/>
                <a:gd name="connsiteY428" fmla="*/ 6793 h 10000"/>
                <a:gd name="connsiteX429" fmla="*/ 2906 w 10000"/>
                <a:gd name="connsiteY429" fmla="*/ 6989 h 10000"/>
                <a:gd name="connsiteX430" fmla="*/ 2906 w 10000"/>
                <a:gd name="connsiteY430" fmla="*/ 7184 h 10000"/>
                <a:gd name="connsiteX431" fmla="*/ 2916 w 10000"/>
                <a:gd name="connsiteY431" fmla="*/ 7380 h 10000"/>
                <a:gd name="connsiteX432" fmla="*/ 2949 w 10000"/>
                <a:gd name="connsiteY432" fmla="*/ 7576 h 10000"/>
                <a:gd name="connsiteX433" fmla="*/ 2995 w 10000"/>
                <a:gd name="connsiteY433" fmla="*/ 7765 h 10000"/>
                <a:gd name="connsiteX434" fmla="*/ 3061 w 10000"/>
                <a:gd name="connsiteY434" fmla="*/ 7968 h 10000"/>
                <a:gd name="connsiteX435" fmla="*/ 3128 w 10000"/>
                <a:gd name="connsiteY435" fmla="*/ 8157 h 10000"/>
                <a:gd name="connsiteX436" fmla="*/ 3204 w 10000"/>
                <a:gd name="connsiteY436" fmla="*/ 8339 h 10000"/>
                <a:gd name="connsiteX437" fmla="*/ 3502 w 10000"/>
                <a:gd name="connsiteY437" fmla="*/ 8852 h 10000"/>
                <a:gd name="connsiteX438" fmla="*/ 3073 w 10000"/>
                <a:gd name="connsiteY438" fmla="*/ 8832 h 10000"/>
                <a:gd name="connsiteX439" fmla="*/ 2619 w 10000"/>
                <a:gd name="connsiteY439" fmla="*/ 8832 h 10000"/>
                <a:gd name="connsiteX440" fmla="*/ 2399 w 10000"/>
                <a:gd name="connsiteY440" fmla="*/ 8832 h 10000"/>
                <a:gd name="connsiteX441" fmla="*/ 2178 w 10000"/>
                <a:gd name="connsiteY441" fmla="*/ 8845 h 10000"/>
                <a:gd name="connsiteX442" fmla="*/ 1956 w 10000"/>
                <a:gd name="connsiteY442" fmla="*/ 8859 h 10000"/>
                <a:gd name="connsiteX443" fmla="*/ 1723 w 10000"/>
                <a:gd name="connsiteY443" fmla="*/ 8879 h 10000"/>
                <a:gd name="connsiteX444" fmla="*/ 1514 w 10000"/>
                <a:gd name="connsiteY444" fmla="*/ 8906 h 10000"/>
                <a:gd name="connsiteX445" fmla="*/ 1293 w 10000"/>
                <a:gd name="connsiteY445" fmla="*/ 8933 h 10000"/>
                <a:gd name="connsiteX446" fmla="*/ 1083 w 10000"/>
                <a:gd name="connsiteY446" fmla="*/ 8967 h 10000"/>
                <a:gd name="connsiteX447" fmla="*/ 873 w 10000"/>
                <a:gd name="connsiteY447" fmla="*/ 9014 h 10000"/>
                <a:gd name="connsiteX448" fmla="*/ 685 w 10000"/>
                <a:gd name="connsiteY448" fmla="*/ 9068 h 10000"/>
                <a:gd name="connsiteX449" fmla="*/ 486 w 10000"/>
                <a:gd name="connsiteY449" fmla="*/ 9136 h 10000"/>
                <a:gd name="connsiteX450" fmla="*/ 299 w 10000"/>
                <a:gd name="connsiteY450" fmla="*/ 9196 h 10000"/>
                <a:gd name="connsiteX451" fmla="*/ 122 w 10000"/>
                <a:gd name="connsiteY451" fmla="*/ 9278 h 10000"/>
                <a:gd name="connsiteX452" fmla="*/ 87 w 10000"/>
                <a:gd name="connsiteY452" fmla="*/ 9305 h 10000"/>
                <a:gd name="connsiteX453" fmla="*/ 66 w 10000"/>
                <a:gd name="connsiteY453" fmla="*/ 9332 h 10000"/>
                <a:gd name="connsiteX454" fmla="*/ 44 w 10000"/>
                <a:gd name="connsiteY454" fmla="*/ 9359 h 10000"/>
                <a:gd name="connsiteX455" fmla="*/ 22 w 10000"/>
                <a:gd name="connsiteY455" fmla="*/ 9392 h 10000"/>
                <a:gd name="connsiteX456" fmla="*/ 11 w 10000"/>
                <a:gd name="connsiteY456" fmla="*/ 9419 h 10000"/>
                <a:gd name="connsiteX457" fmla="*/ 0 w 10000"/>
                <a:gd name="connsiteY457" fmla="*/ 9446 h 10000"/>
                <a:gd name="connsiteX458" fmla="*/ 0 w 10000"/>
                <a:gd name="connsiteY458" fmla="*/ 9473 h 10000"/>
                <a:gd name="connsiteX459" fmla="*/ 0 w 10000"/>
                <a:gd name="connsiteY459" fmla="*/ 9500 h 10000"/>
                <a:gd name="connsiteX460" fmla="*/ 178 w 10000"/>
                <a:gd name="connsiteY460" fmla="*/ 9534 h 10000"/>
                <a:gd name="connsiteX461" fmla="*/ 355 w 10000"/>
                <a:gd name="connsiteY461" fmla="*/ 9554 h 10000"/>
                <a:gd name="connsiteX462" fmla="*/ 530 w 10000"/>
                <a:gd name="connsiteY462" fmla="*/ 9581 h 10000"/>
                <a:gd name="connsiteX463" fmla="*/ 718 w 10000"/>
                <a:gd name="connsiteY463" fmla="*/ 9588 h 10000"/>
                <a:gd name="connsiteX464" fmla="*/ 1083 w 10000"/>
                <a:gd name="connsiteY464" fmla="*/ 9602 h 10000"/>
                <a:gd name="connsiteX465" fmla="*/ 1459 w 10000"/>
                <a:gd name="connsiteY465" fmla="*/ 9588 h 10000"/>
                <a:gd name="connsiteX466" fmla="*/ 1834 w 10000"/>
                <a:gd name="connsiteY466" fmla="*/ 9575 h 10000"/>
                <a:gd name="connsiteX467" fmla="*/ 2210 w 10000"/>
                <a:gd name="connsiteY467" fmla="*/ 9561 h 10000"/>
                <a:gd name="connsiteX468" fmla="*/ 2575 w 10000"/>
                <a:gd name="connsiteY468" fmla="*/ 9554 h 10000"/>
                <a:gd name="connsiteX469" fmla="*/ 2949 w 10000"/>
                <a:gd name="connsiteY469" fmla="*/ 9561 h 10000"/>
                <a:gd name="connsiteX470" fmla="*/ 2949 w 10000"/>
                <a:gd name="connsiteY470" fmla="*/ 9581 h 10000"/>
                <a:gd name="connsiteX471" fmla="*/ 2961 w 10000"/>
                <a:gd name="connsiteY471" fmla="*/ 9602 h 10000"/>
                <a:gd name="connsiteX472" fmla="*/ 2961 w 10000"/>
                <a:gd name="connsiteY472" fmla="*/ 9615 h 10000"/>
                <a:gd name="connsiteX473" fmla="*/ 2961 w 10000"/>
                <a:gd name="connsiteY473" fmla="*/ 9635 h 10000"/>
                <a:gd name="connsiteX474" fmla="*/ 2984 w 10000"/>
                <a:gd name="connsiteY474" fmla="*/ 9662 h 10000"/>
                <a:gd name="connsiteX475" fmla="*/ 2995 w 10000"/>
                <a:gd name="connsiteY475" fmla="*/ 9683 h 10000"/>
                <a:gd name="connsiteX476" fmla="*/ 2995 w 10000"/>
                <a:gd name="connsiteY476" fmla="*/ 9696 h 10000"/>
                <a:gd name="connsiteX477" fmla="*/ 3017 w 10000"/>
                <a:gd name="connsiteY477" fmla="*/ 9716 h 10000"/>
                <a:gd name="connsiteX478" fmla="*/ 3040 w 10000"/>
                <a:gd name="connsiteY478" fmla="*/ 9743 h 10000"/>
                <a:gd name="connsiteX479" fmla="*/ 3073 w 10000"/>
                <a:gd name="connsiteY479" fmla="*/ 9764 h 10000"/>
                <a:gd name="connsiteX480" fmla="*/ 3106 w 10000"/>
                <a:gd name="connsiteY480" fmla="*/ 9784 h 10000"/>
                <a:gd name="connsiteX481" fmla="*/ 3128 w 10000"/>
                <a:gd name="connsiteY481" fmla="*/ 9797 h 10000"/>
                <a:gd name="connsiteX482" fmla="*/ 3171 w 10000"/>
                <a:gd name="connsiteY482" fmla="*/ 9818 h 10000"/>
                <a:gd name="connsiteX483" fmla="*/ 3204 w 10000"/>
                <a:gd name="connsiteY483" fmla="*/ 9838 h 10000"/>
                <a:gd name="connsiteX484" fmla="*/ 3248 w 10000"/>
                <a:gd name="connsiteY484" fmla="*/ 9845 h 10000"/>
                <a:gd name="connsiteX485" fmla="*/ 3282 w 10000"/>
                <a:gd name="connsiteY485" fmla="*/ 9865 h 10000"/>
                <a:gd name="connsiteX486" fmla="*/ 3315 w 10000"/>
                <a:gd name="connsiteY486" fmla="*/ 9865 h 10000"/>
                <a:gd name="connsiteX487" fmla="*/ 3326 w 10000"/>
                <a:gd name="connsiteY487" fmla="*/ 9872 h 10000"/>
                <a:gd name="connsiteX488" fmla="*/ 3338 w 10000"/>
                <a:gd name="connsiteY488" fmla="*/ 9872 h 10000"/>
                <a:gd name="connsiteX489" fmla="*/ 3359 w 10000"/>
                <a:gd name="connsiteY489" fmla="*/ 9872 h 10000"/>
                <a:gd name="connsiteX490" fmla="*/ 3371 w 10000"/>
                <a:gd name="connsiteY490" fmla="*/ 9872 h 10000"/>
                <a:gd name="connsiteX491" fmla="*/ 3382 w 10000"/>
                <a:gd name="connsiteY491" fmla="*/ 9872 h 10000"/>
                <a:gd name="connsiteX492" fmla="*/ 3404 w 10000"/>
                <a:gd name="connsiteY492" fmla="*/ 9872 h 10000"/>
                <a:gd name="connsiteX493" fmla="*/ 3415 w 10000"/>
                <a:gd name="connsiteY493" fmla="*/ 9872 h 10000"/>
                <a:gd name="connsiteX494" fmla="*/ 3448 w 10000"/>
                <a:gd name="connsiteY494" fmla="*/ 9892 h 10000"/>
                <a:gd name="connsiteX495" fmla="*/ 3469 w 10000"/>
                <a:gd name="connsiteY495" fmla="*/ 9899 h 10000"/>
                <a:gd name="connsiteX496" fmla="*/ 3502 w 10000"/>
                <a:gd name="connsiteY496" fmla="*/ 9905 h 10000"/>
                <a:gd name="connsiteX497" fmla="*/ 3536 w 10000"/>
                <a:gd name="connsiteY497" fmla="*/ 9905 h 10000"/>
                <a:gd name="connsiteX498" fmla="*/ 3580 w 10000"/>
                <a:gd name="connsiteY498" fmla="*/ 9905 h 10000"/>
                <a:gd name="connsiteX499" fmla="*/ 3613 w 10000"/>
                <a:gd name="connsiteY499" fmla="*/ 9919 h 10000"/>
                <a:gd name="connsiteX500" fmla="*/ 3657 w 10000"/>
                <a:gd name="connsiteY500" fmla="*/ 9926 h 10000"/>
                <a:gd name="connsiteX501" fmla="*/ 3669 w 10000"/>
                <a:gd name="connsiteY501" fmla="*/ 9946 h 10000"/>
                <a:gd name="connsiteX502" fmla="*/ 3746 w 10000"/>
                <a:gd name="connsiteY502" fmla="*/ 9953 h 10000"/>
                <a:gd name="connsiteX503" fmla="*/ 3801 w 10000"/>
                <a:gd name="connsiteY503" fmla="*/ 9966 h 10000"/>
                <a:gd name="connsiteX504" fmla="*/ 3878 w 10000"/>
                <a:gd name="connsiteY504" fmla="*/ 9973 h 10000"/>
                <a:gd name="connsiteX505" fmla="*/ 3934 w 10000"/>
                <a:gd name="connsiteY505" fmla="*/ 9973 h 10000"/>
                <a:gd name="connsiteX506" fmla="*/ 4012 w 10000"/>
                <a:gd name="connsiteY506" fmla="*/ 9980 h 10000"/>
                <a:gd name="connsiteX507" fmla="*/ 4089 w 10000"/>
                <a:gd name="connsiteY507" fmla="*/ 9993 h 10000"/>
                <a:gd name="connsiteX508" fmla="*/ 4144 w 10000"/>
                <a:gd name="connsiteY508" fmla="*/ 9993 h 10000"/>
                <a:gd name="connsiteX509" fmla="*/ 4221 w 10000"/>
                <a:gd name="connsiteY50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387 w 10000"/>
                <a:gd name="connsiteY414" fmla="*/ 4267 h 10000"/>
                <a:gd name="connsiteX415" fmla="*/ 2299 w 10000"/>
                <a:gd name="connsiteY415" fmla="*/ 4247 h 10000"/>
                <a:gd name="connsiteX416" fmla="*/ 2608 w 10000"/>
                <a:gd name="connsiteY416" fmla="*/ 6563 h 10000"/>
                <a:gd name="connsiteX417" fmla="*/ 2740 w 10000"/>
                <a:gd name="connsiteY417" fmla="*/ 6570 h 10000"/>
                <a:gd name="connsiteX418" fmla="*/ 2862 w 10000"/>
                <a:gd name="connsiteY418" fmla="*/ 6570 h 10000"/>
                <a:gd name="connsiteX419" fmla="*/ 2984 w 10000"/>
                <a:gd name="connsiteY419" fmla="*/ 6563 h 10000"/>
                <a:gd name="connsiteX420" fmla="*/ 2984 w 10000"/>
                <a:gd name="connsiteY420" fmla="*/ 6590 h 10000"/>
                <a:gd name="connsiteX421" fmla="*/ 2961 w 10000"/>
                <a:gd name="connsiteY421" fmla="*/ 6624 h 10000"/>
                <a:gd name="connsiteX422" fmla="*/ 2961 w 10000"/>
                <a:gd name="connsiteY422" fmla="*/ 6651 h 10000"/>
                <a:gd name="connsiteX423" fmla="*/ 2961 w 10000"/>
                <a:gd name="connsiteY423" fmla="*/ 6678 h 10000"/>
                <a:gd name="connsiteX424" fmla="*/ 2949 w 10000"/>
                <a:gd name="connsiteY424" fmla="*/ 6712 h 10000"/>
                <a:gd name="connsiteX425" fmla="*/ 2949 w 10000"/>
                <a:gd name="connsiteY425" fmla="*/ 6739 h 10000"/>
                <a:gd name="connsiteX426" fmla="*/ 2939 w 10000"/>
                <a:gd name="connsiteY426" fmla="*/ 6766 h 10000"/>
                <a:gd name="connsiteX427" fmla="*/ 2939 w 10000"/>
                <a:gd name="connsiteY427" fmla="*/ 6793 h 10000"/>
                <a:gd name="connsiteX428" fmla="*/ 2906 w 10000"/>
                <a:gd name="connsiteY428" fmla="*/ 6989 h 10000"/>
                <a:gd name="connsiteX429" fmla="*/ 2906 w 10000"/>
                <a:gd name="connsiteY429" fmla="*/ 7184 h 10000"/>
                <a:gd name="connsiteX430" fmla="*/ 2916 w 10000"/>
                <a:gd name="connsiteY430" fmla="*/ 7380 h 10000"/>
                <a:gd name="connsiteX431" fmla="*/ 2949 w 10000"/>
                <a:gd name="connsiteY431" fmla="*/ 7576 h 10000"/>
                <a:gd name="connsiteX432" fmla="*/ 2995 w 10000"/>
                <a:gd name="connsiteY432" fmla="*/ 7765 h 10000"/>
                <a:gd name="connsiteX433" fmla="*/ 3061 w 10000"/>
                <a:gd name="connsiteY433" fmla="*/ 7968 h 10000"/>
                <a:gd name="connsiteX434" fmla="*/ 3128 w 10000"/>
                <a:gd name="connsiteY434" fmla="*/ 8157 h 10000"/>
                <a:gd name="connsiteX435" fmla="*/ 3204 w 10000"/>
                <a:gd name="connsiteY435" fmla="*/ 8339 h 10000"/>
                <a:gd name="connsiteX436" fmla="*/ 3502 w 10000"/>
                <a:gd name="connsiteY436" fmla="*/ 8852 h 10000"/>
                <a:gd name="connsiteX437" fmla="*/ 3073 w 10000"/>
                <a:gd name="connsiteY437" fmla="*/ 8832 h 10000"/>
                <a:gd name="connsiteX438" fmla="*/ 2619 w 10000"/>
                <a:gd name="connsiteY438" fmla="*/ 8832 h 10000"/>
                <a:gd name="connsiteX439" fmla="*/ 2399 w 10000"/>
                <a:gd name="connsiteY439" fmla="*/ 8832 h 10000"/>
                <a:gd name="connsiteX440" fmla="*/ 2178 w 10000"/>
                <a:gd name="connsiteY440" fmla="*/ 8845 h 10000"/>
                <a:gd name="connsiteX441" fmla="*/ 1956 w 10000"/>
                <a:gd name="connsiteY441" fmla="*/ 8859 h 10000"/>
                <a:gd name="connsiteX442" fmla="*/ 1723 w 10000"/>
                <a:gd name="connsiteY442" fmla="*/ 8879 h 10000"/>
                <a:gd name="connsiteX443" fmla="*/ 1514 w 10000"/>
                <a:gd name="connsiteY443" fmla="*/ 8906 h 10000"/>
                <a:gd name="connsiteX444" fmla="*/ 1293 w 10000"/>
                <a:gd name="connsiteY444" fmla="*/ 8933 h 10000"/>
                <a:gd name="connsiteX445" fmla="*/ 1083 w 10000"/>
                <a:gd name="connsiteY445" fmla="*/ 8967 h 10000"/>
                <a:gd name="connsiteX446" fmla="*/ 873 w 10000"/>
                <a:gd name="connsiteY446" fmla="*/ 9014 h 10000"/>
                <a:gd name="connsiteX447" fmla="*/ 685 w 10000"/>
                <a:gd name="connsiteY447" fmla="*/ 9068 h 10000"/>
                <a:gd name="connsiteX448" fmla="*/ 486 w 10000"/>
                <a:gd name="connsiteY448" fmla="*/ 9136 h 10000"/>
                <a:gd name="connsiteX449" fmla="*/ 299 w 10000"/>
                <a:gd name="connsiteY449" fmla="*/ 9196 h 10000"/>
                <a:gd name="connsiteX450" fmla="*/ 122 w 10000"/>
                <a:gd name="connsiteY450" fmla="*/ 9278 h 10000"/>
                <a:gd name="connsiteX451" fmla="*/ 87 w 10000"/>
                <a:gd name="connsiteY451" fmla="*/ 9305 h 10000"/>
                <a:gd name="connsiteX452" fmla="*/ 66 w 10000"/>
                <a:gd name="connsiteY452" fmla="*/ 9332 h 10000"/>
                <a:gd name="connsiteX453" fmla="*/ 44 w 10000"/>
                <a:gd name="connsiteY453" fmla="*/ 9359 h 10000"/>
                <a:gd name="connsiteX454" fmla="*/ 22 w 10000"/>
                <a:gd name="connsiteY454" fmla="*/ 9392 h 10000"/>
                <a:gd name="connsiteX455" fmla="*/ 11 w 10000"/>
                <a:gd name="connsiteY455" fmla="*/ 9419 h 10000"/>
                <a:gd name="connsiteX456" fmla="*/ 0 w 10000"/>
                <a:gd name="connsiteY456" fmla="*/ 9446 h 10000"/>
                <a:gd name="connsiteX457" fmla="*/ 0 w 10000"/>
                <a:gd name="connsiteY457" fmla="*/ 9473 h 10000"/>
                <a:gd name="connsiteX458" fmla="*/ 0 w 10000"/>
                <a:gd name="connsiteY458" fmla="*/ 9500 h 10000"/>
                <a:gd name="connsiteX459" fmla="*/ 178 w 10000"/>
                <a:gd name="connsiteY459" fmla="*/ 9534 h 10000"/>
                <a:gd name="connsiteX460" fmla="*/ 355 w 10000"/>
                <a:gd name="connsiteY460" fmla="*/ 9554 h 10000"/>
                <a:gd name="connsiteX461" fmla="*/ 530 w 10000"/>
                <a:gd name="connsiteY461" fmla="*/ 9581 h 10000"/>
                <a:gd name="connsiteX462" fmla="*/ 718 w 10000"/>
                <a:gd name="connsiteY462" fmla="*/ 9588 h 10000"/>
                <a:gd name="connsiteX463" fmla="*/ 1083 w 10000"/>
                <a:gd name="connsiteY463" fmla="*/ 9602 h 10000"/>
                <a:gd name="connsiteX464" fmla="*/ 1459 w 10000"/>
                <a:gd name="connsiteY464" fmla="*/ 9588 h 10000"/>
                <a:gd name="connsiteX465" fmla="*/ 1834 w 10000"/>
                <a:gd name="connsiteY465" fmla="*/ 9575 h 10000"/>
                <a:gd name="connsiteX466" fmla="*/ 2210 w 10000"/>
                <a:gd name="connsiteY466" fmla="*/ 9561 h 10000"/>
                <a:gd name="connsiteX467" fmla="*/ 2575 w 10000"/>
                <a:gd name="connsiteY467" fmla="*/ 9554 h 10000"/>
                <a:gd name="connsiteX468" fmla="*/ 2949 w 10000"/>
                <a:gd name="connsiteY468" fmla="*/ 9561 h 10000"/>
                <a:gd name="connsiteX469" fmla="*/ 2949 w 10000"/>
                <a:gd name="connsiteY469" fmla="*/ 9581 h 10000"/>
                <a:gd name="connsiteX470" fmla="*/ 2961 w 10000"/>
                <a:gd name="connsiteY470" fmla="*/ 9602 h 10000"/>
                <a:gd name="connsiteX471" fmla="*/ 2961 w 10000"/>
                <a:gd name="connsiteY471" fmla="*/ 9615 h 10000"/>
                <a:gd name="connsiteX472" fmla="*/ 2961 w 10000"/>
                <a:gd name="connsiteY472" fmla="*/ 9635 h 10000"/>
                <a:gd name="connsiteX473" fmla="*/ 2984 w 10000"/>
                <a:gd name="connsiteY473" fmla="*/ 9662 h 10000"/>
                <a:gd name="connsiteX474" fmla="*/ 2995 w 10000"/>
                <a:gd name="connsiteY474" fmla="*/ 9683 h 10000"/>
                <a:gd name="connsiteX475" fmla="*/ 2995 w 10000"/>
                <a:gd name="connsiteY475" fmla="*/ 9696 h 10000"/>
                <a:gd name="connsiteX476" fmla="*/ 3017 w 10000"/>
                <a:gd name="connsiteY476" fmla="*/ 9716 h 10000"/>
                <a:gd name="connsiteX477" fmla="*/ 3040 w 10000"/>
                <a:gd name="connsiteY477" fmla="*/ 9743 h 10000"/>
                <a:gd name="connsiteX478" fmla="*/ 3073 w 10000"/>
                <a:gd name="connsiteY478" fmla="*/ 9764 h 10000"/>
                <a:gd name="connsiteX479" fmla="*/ 3106 w 10000"/>
                <a:gd name="connsiteY479" fmla="*/ 9784 h 10000"/>
                <a:gd name="connsiteX480" fmla="*/ 3128 w 10000"/>
                <a:gd name="connsiteY480" fmla="*/ 9797 h 10000"/>
                <a:gd name="connsiteX481" fmla="*/ 3171 w 10000"/>
                <a:gd name="connsiteY481" fmla="*/ 9818 h 10000"/>
                <a:gd name="connsiteX482" fmla="*/ 3204 w 10000"/>
                <a:gd name="connsiteY482" fmla="*/ 9838 h 10000"/>
                <a:gd name="connsiteX483" fmla="*/ 3248 w 10000"/>
                <a:gd name="connsiteY483" fmla="*/ 9845 h 10000"/>
                <a:gd name="connsiteX484" fmla="*/ 3282 w 10000"/>
                <a:gd name="connsiteY484" fmla="*/ 9865 h 10000"/>
                <a:gd name="connsiteX485" fmla="*/ 3315 w 10000"/>
                <a:gd name="connsiteY485" fmla="*/ 9865 h 10000"/>
                <a:gd name="connsiteX486" fmla="*/ 3326 w 10000"/>
                <a:gd name="connsiteY486" fmla="*/ 9872 h 10000"/>
                <a:gd name="connsiteX487" fmla="*/ 3338 w 10000"/>
                <a:gd name="connsiteY487" fmla="*/ 9872 h 10000"/>
                <a:gd name="connsiteX488" fmla="*/ 3359 w 10000"/>
                <a:gd name="connsiteY488" fmla="*/ 9872 h 10000"/>
                <a:gd name="connsiteX489" fmla="*/ 3371 w 10000"/>
                <a:gd name="connsiteY489" fmla="*/ 9872 h 10000"/>
                <a:gd name="connsiteX490" fmla="*/ 3382 w 10000"/>
                <a:gd name="connsiteY490" fmla="*/ 9872 h 10000"/>
                <a:gd name="connsiteX491" fmla="*/ 3404 w 10000"/>
                <a:gd name="connsiteY491" fmla="*/ 9872 h 10000"/>
                <a:gd name="connsiteX492" fmla="*/ 3415 w 10000"/>
                <a:gd name="connsiteY492" fmla="*/ 9872 h 10000"/>
                <a:gd name="connsiteX493" fmla="*/ 3448 w 10000"/>
                <a:gd name="connsiteY493" fmla="*/ 9892 h 10000"/>
                <a:gd name="connsiteX494" fmla="*/ 3469 w 10000"/>
                <a:gd name="connsiteY494" fmla="*/ 9899 h 10000"/>
                <a:gd name="connsiteX495" fmla="*/ 3502 w 10000"/>
                <a:gd name="connsiteY495" fmla="*/ 9905 h 10000"/>
                <a:gd name="connsiteX496" fmla="*/ 3536 w 10000"/>
                <a:gd name="connsiteY496" fmla="*/ 9905 h 10000"/>
                <a:gd name="connsiteX497" fmla="*/ 3580 w 10000"/>
                <a:gd name="connsiteY497" fmla="*/ 9905 h 10000"/>
                <a:gd name="connsiteX498" fmla="*/ 3613 w 10000"/>
                <a:gd name="connsiteY498" fmla="*/ 9919 h 10000"/>
                <a:gd name="connsiteX499" fmla="*/ 3657 w 10000"/>
                <a:gd name="connsiteY499" fmla="*/ 9926 h 10000"/>
                <a:gd name="connsiteX500" fmla="*/ 3669 w 10000"/>
                <a:gd name="connsiteY500" fmla="*/ 9946 h 10000"/>
                <a:gd name="connsiteX501" fmla="*/ 3746 w 10000"/>
                <a:gd name="connsiteY501" fmla="*/ 9953 h 10000"/>
                <a:gd name="connsiteX502" fmla="*/ 3801 w 10000"/>
                <a:gd name="connsiteY502" fmla="*/ 9966 h 10000"/>
                <a:gd name="connsiteX503" fmla="*/ 3878 w 10000"/>
                <a:gd name="connsiteY503" fmla="*/ 9973 h 10000"/>
                <a:gd name="connsiteX504" fmla="*/ 3934 w 10000"/>
                <a:gd name="connsiteY504" fmla="*/ 9973 h 10000"/>
                <a:gd name="connsiteX505" fmla="*/ 4012 w 10000"/>
                <a:gd name="connsiteY505" fmla="*/ 9980 h 10000"/>
                <a:gd name="connsiteX506" fmla="*/ 4089 w 10000"/>
                <a:gd name="connsiteY506" fmla="*/ 9993 h 10000"/>
                <a:gd name="connsiteX507" fmla="*/ 4144 w 10000"/>
                <a:gd name="connsiteY507" fmla="*/ 9993 h 10000"/>
                <a:gd name="connsiteX508" fmla="*/ 4221 w 10000"/>
                <a:gd name="connsiteY50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299 w 10000"/>
                <a:gd name="connsiteY414" fmla="*/ 4247 h 10000"/>
                <a:gd name="connsiteX415" fmla="*/ 2608 w 10000"/>
                <a:gd name="connsiteY415" fmla="*/ 6563 h 10000"/>
                <a:gd name="connsiteX416" fmla="*/ 2740 w 10000"/>
                <a:gd name="connsiteY416" fmla="*/ 6570 h 10000"/>
                <a:gd name="connsiteX417" fmla="*/ 2862 w 10000"/>
                <a:gd name="connsiteY417" fmla="*/ 6570 h 10000"/>
                <a:gd name="connsiteX418" fmla="*/ 2984 w 10000"/>
                <a:gd name="connsiteY418" fmla="*/ 6563 h 10000"/>
                <a:gd name="connsiteX419" fmla="*/ 2984 w 10000"/>
                <a:gd name="connsiteY419" fmla="*/ 6590 h 10000"/>
                <a:gd name="connsiteX420" fmla="*/ 2961 w 10000"/>
                <a:gd name="connsiteY420" fmla="*/ 6624 h 10000"/>
                <a:gd name="connsiteX421" fmla="*/ 2961 w 10000"/>
                <a:gd name="connsiteY421" fmla="*/ 6651 h 10000"/>
                <a:gd name="connsiteX422" fmla="*/ 2961 w 10000"/>
                <a:gd name="connsiteY422" fmla="*/ 6678 h 10000"/>
                <a:gd name="connsiteX423" fmla="*/ 2949 w 10000"/>
                <a:gd name="connsiteY423" fmla="*/ 6712 h 10000"/>
                <a:gd name="connsiteX424" fmla="*/ 2949 w 10000"/>
                <a:gd name="connsiteY424" fmla="*/ 6739 h 10000"/>
                <a:gd name="connsiteX425" fmla="*/ 2939 w 10000"/>
                <a:gd name="connsiteY425" fmla="*/ 6766 h 10000"/>
                <a:gd name="connsiteX426" fmla="*/ 2939 w 10000"/>
                <a:gd name="connsiteY426" fmla="*/ 6793 h 10000"/>
                <a:gd name="connsiteX427" fmla="*/ 2906 w 10000"/>
                <a:gd name="connsiteY427" fmla="*/ 6989 h 10000"/>
                <a:gd name="connsiteX428" fmla="*/ 2906 w 10000"/>
                <a:gd name="connsiteY428" fmla="*/ 7184 h 10000"/>
                <a:gd name="connsiteX429" fmla="*/ 2916 w 10000"/>
                <a:gd name="connsiteY429" fmla="*/ 7380 h 10000"/>
                <a:gd name="connsiteX430" fmla="*/ 2949 w 10000"/>
                <a:gd name="connsiteY430" fmla="*/ 7576 h 10000"/>
                <a:gd name="connsiteX431" fmla="*/ 2995 w 10000"/>
                <a:gd name="connsiteY431" fmla="*/ 7765 h 10000"/>
                <a:gd name="connsiteX432" fmla="*/ 3061 w 10000"/>
                <a:gd name="connsiteY432" fmla="*/ 7968 h 10000"/>
                <a:gd name="connsiteX433" fmla="*/ 3128 w 10000"/>
                <a:gd name="connsiteY433" fmla="*/ 8157 h 10000"/>
                <a:gd name="connsiteX434" fmla="*/ 3204 w 10000"/>
                <a:gd name="connsiteY434" fmla="*/ 8339 h 10000"/>
                <a:gd name="connsiteX435" fmla="*/ 3502 w 10000"/>
                <a:gd name="connsiteY435" fmla="*/ 8852 h 10000"/>
                <a:gd name="connsiteX436" fmla="*/ 3073 w 10000"/>
                <a:gd name="connsiteY436" fmla="*/ 8832 h 10000"/>
                <a:gd name="connsiteX437" fmla="*/ 2619 w 10000"/>
                <a:gd name="connsiteY437" fmla="*/ 8832 h 10000"/>
                <a:gd name="connsiteX438" fmla="*/ 2399 w 10000"/>
                <a:gd name="connsiteY438" fmla="*/ 8832 h 10000"/>
                <a:gd name="connsiteX439" fmla="*/ 2178 w 10000"/>
                <a:gd name="connsiteY439" fmla="*/ 8845 h 10000"/>
                <a:gd name="connsiteX440" fmla="*/ 1956 w 10000"/>
                <a:gd name="connsiteY440" fmla="*/ 8859 h 10000"/>
                <a:gd name="connsiteX441" fmla="*/ 1723 w 10000"/>
                <a:gd name="connsiteY441" fmla="*/ 8879 h 10000"/>
                <a:gd name="connsiteX442" fmla="*/ 1514 w 10000"/>
                <a:gd name="connsiteY442" fmla="*/ 8906 h 10000"/>
                <a:gd name="connsiteX443" fmla="*/ 1293 w 10000"/>
                <a:gd name="connsiteY443" fmla="*/ 8933 h 10000"/>
                <a:gd name="connsiteX444" fmla="*/ 1083 w 10000"/>
                <a:gd name="connsiteY444" fmla="*/ 8967 h 10000"/>
                <a:gd name="connsiteX445" fmla="*/ 873 w 10000"/>
                <a:gd name="connsiteY445" fmla="*/ 9014 h 10000"/>
                <a:gd name="connsiteX446" fmla="*/ 685 w 10000"/>
                <a:gd name="connsiteY446" fmla="*/ 9068 h 10000"/>
                <a:gd name="connsiteX447" fmla="*/ 486 w 10000"/>
                <a:gd name="connsiteY447" fmla="*/ 9136 h 10000"/>
                <a:gd name="connsiteX448" fmla="*/ 299 w 10000"/>
                <a:gd name="connsiteY448" fmla="*/ 9196 h 10000"/>
                <a:gd name="connsiteX449" fmla="*/ 122 w 10000"/>
                <a:gd name="connsiteY449" fmla="*/ 9278 h 10000"/>
                <a:gd name="connsiteX450" fmla="*/ 87 w 10000"/>
                <a:gd name="connsiteY450" fmla="*/ 9305 h 10000"/>
                <a:gd name="connsiteX451" fmla="*/ 66 w 10000"/>
                <a:gd name="connsiteY451" fmla="*/ 9332 h 10000"/>
                <a:gd name="connsiteX452" fmla="*/ 44 w 10000"/>
                <a:gd name="connsiteY452" fmla="*/ 9359 h 10000"/>
                <a:gd name="connsiteX453" fmla="*/ 22 w 10000"/>
                <a:gd name="connsiteY453" fmla="*/ 9392 h 10000"/>
                <a:gd name="connsiteX454" fmla="*/ 11 w 10000"/>
                <a:gd name="connsiteY454" fmla="*/ 9419 h 10000"/>
                <a:gd name="connsiteX455" fmla="*/ 0 w 10000"/>
                <a:gd name="connsiteY455" fmla="*/ 9446 h 10000"/>
                <a:gd name="connsiteX456" fmla="*/ 0 w 10000"/>
                <a:gd name="connsiteY456" fmla="*/ 9473 h 10000"/>
                <a:gd name="connsiteX457" fmla="*/ 0 w 10000"/>
                <a:gd name="connsiteY457" fmla="*/ 9500 h 10000"/>
                <a:gd name="connsiteX458" fmla="*/ 178 w 10000"/>
                <a:gd name="connsiteY458" fmla="*/ 9534 h 10000"/>
                <a:gd name="connsiteX459" fmla="*/ 355 w 10000"/>
                <a:gd name="connsiteY459" fmla="*/ 9554 h 10000"/>
                <a:gd name="connsiteX460" fmla="*/ 530 w 10000"/>
                <a:gd name="connsiteY460" fmla="*/ 9581 h 10000"/>
                <a:gd name="connsiteX461" fmla="*/ 718 w 10000"/>
                <a:gd name="connsiteY461" fmla="*/ 9588 h 10000"/>
                <a:gd name="connsiteX462" fmla="*/ 1083 w 10000"/>
                <a:gd name="connsiteY462" fmla="*/ 9602 h 10000"/>
                <a:gd name="connsiteX463" fmla="*/ 1459 w 10000"/>
                <a:gd name="connsiteY463" fmla="*/ 9588 h 10000"/>
                <a:gd name="connsiteX464" fmla="*/ 1834 w 10000"/>
                <a:gd name="connsiteY464" fmla="*/ 9575 h 10000"/>
                <a:gd name="connsiteX465" fmla="*/ 2210 w 10000"/>
                <a:gd name="connsiteY465" fmla="*/ 9561 h 10000"/>
                <a:gd name="connsiteX466" fmla="*/ 2575 w 10000"/>
                <a:gd name="connsiteY466" fmla="*/ 9554 h 10000"/>
                <a:gd name="connsiteX467" fmla="*/ 2949 w 10000"/>
                <a:gd name="connsiteY467" fmla="*/ 9561 h 10000"/>
                <a:gd name="connsiteX468" fmla="*/ 2949 w 10000"/>
                <a:gd name="connsiteY468" fmla="*/ 9581 h 10000"/>
                <a:gd name="connsiteX469" fmla="*/ 2961 w 10000"/>
                <a:gd name="connsiteY469" fmla="*/ 9602 h 10000"/>
                <a:gd name="connsiteX470" fmla="*/ 2961 w 10000"/>
                <a:gd name="connsiteY470" fmla="*/ 9615 h 10000"/>
                <a:gd name="connsiteX471" fmla="*/ 2961 w 10000"/>
                <a:gd name="connsiteY471" fmla="*/ 9635 h 10000"/>
                <a:gd name="connsiteX472" fmla="*/ 2984 w 10000"/>
                <a:gd name="connsiteY472" fmla="*/ 9662 h 10000"/>
                <a:gd name="connsiteX473" fmla="*/ 2995 w 10000"/>
                <a:gd name="connsiteY473" fmla="*/ 9683 h 10000"/>
                <a:gd name="connsiteX474" fmla="*/ 2995 w 10000"/>
                <a:gd name="connsiteY474" fmla="*/ 9696 h 10000"/>
                <a:gd name="connsiteX475" fmla="*/ 3017 w 10000"/>
                <a:gd name="connsiteY475" fmla="*/ 9716 h 10000"/>
                <a:gd name="connsiteX476" fmla="*/ 3040 w 10000"/>
                <a:gd name="connsiteY476" fmla="*/ 9743 h 10000"/>
                <a:gd name="connsiteX477" fmla="*/ 3073 w 10000"/>
                <a:gd name="connsiteY477" fmla="*/ 9764 h 10000"/>
                <a:gd name="connsiteX478" fmla="*/ 3106 w 10000"/>
                <a:gd name="connsiteY478" fmla="*/ 9784 h 10000"/>
                <a:gd name="connsiteX479" fmla="*/ 3128 w 10000"/>
                <a:gd name="connsiteY479" fmla="*/ 9797 h 10000"/>
                <a:gd name="connsiteX480" fmla="*/ 3171 w 10000"/>
                <a:gd name="connsiteY480" fmla="*/ 9818 h 10000"/>
                <a:gd name="connsiteX481" fmla="*/ 3204 w 10000"/>
                <a:gd name="connsiteY481" fmla="*/ 9838 h 10000"/>
                <a:gd name="connsiteX482" fmla="*/ 3248 w 10000"/>
                <a:gd name="connsiteY482" fmla="*/ 9845 h 10000"/>
                <a:gd name="connsiteX483" fmla="*/ 3282 w 10000"/>
                <a:gd name="connsiteY483" fmla="*/ 9865 h 10000"/>
                <a:gd name="connsiteX484" fmla="*/ 3315 w 10000"/>
                <a:gd name="connsiteY484" fmla="*/ 9865 h 10000"/>
                <a:gd name="connsiteX485" fmla="*/ 3326 w 10000"/>
                <a:gd name="connsiteY485" fmla="*/ 9872 h 10000"/>
                <a:gd name="connsiteX486" fmla="*/ 3338 w 10000"/>
                <a:gd name="connsiteY486" fmla="*/ 9872 h 10000"/>
                <a:gd name="connsiteX487" fmla="*/ 3359 w 10000"/>
                <a:gd name="connsiteY487" fmla="*/ 9872 h 10000"/>
                <a:gd name="connsiteX488" fmla="*/ 3371 w 10000"/>
                <a:gd name="connsiteY488" fmla="*/ 9872 h 10000"/>
                <a:gd name="connsiteX489" fmla="*/ 3382 w 10000"/>
                <a:gd name="connsiteY489" fmla="*/ 9872 h 10000"/>
                <a:gd name="connsiteX490" fmla="*/ 3404 w 10000"/>
                <a:gd name="connsiteY490" fmla="*/ 9872 h 10000"/>
                <a:gd name="connsiteX491" fmla="*/ 3415 w 10000"/>
                <a:gd name="connsiteY491" fmla="*/ 9872 h 10000"/>
                <a:gd name="connsiteX492" fmla="*/ 3448 w 10000"/>
                <a:gd name="connsiteY492" fmla="*/ 9892 h 10000"/>
                <a:gd name="connsiteX493" fmla="*/ 3469 w 10000"/>
                <a:gd name="connsiteY493" fmla="*/ 9899 h 10000"/>
                <a:gd name="connsiteX494" fmla="*/ 3502 w 10000"/>
                <a:gd name="connsiteY494" fmla="*/ 9905 h 10000"/>
                <a:gd name="connsiteX495" fmla="*/ 3536 w 10000"/>
                <a:gd name="connsiteY495" fmla="*/ 9905 h 10000"/>
                <a:gd name="connsiteX496" fmla="*/ 3580 w 10000"/>
                <a:gd name="connsiteY496" fmla="*/ 9905 h 10000"/>
                <a:gd name="connsiteX497" fmla="*/ 3613 w 10000"/>
                <a:gd name="connsiteY497" fmla="*/ 9919 h 10000"/>
                <a:gd name="connsiteX498" fmla="*/ 3657 w 10000"/>
                <a:gd name="connsiteY498" fmla="*/ 9926 h 10000"/>
                <a:gd name="connsiteX499" fmla="*/ 3669 w 10000"/>
                <a:gd name="connsiteY499" fmla="*/ 9946 h 10000"/>
                <a:gd name="connsiteX500" fmla="*/ 3746 w 10000"/>
                <a:gd name="connsiteY500" fmla="*/ 9953 h 10000"/>
                <a:gd name="connsiteX501" fmla="*/ 3801 w 10000"/>
                <a:gd name="connsiteY501" fmla="*/ 9966 h 10000"/>
                <a:gd name="connsiteX502" fmla="*/ 3878 w 10000"/>
                <a:gd name="connsiteY502" fmla="*/ 9973 h 10000"/>
                <a:gd name="connsiteX503" fmla="*/ 3934 w 10000"/>
                <a:gd name="connsiteY503" fmla="*/ 9973 h 10000"/>
                <a:gd name="connsiteX504" fmla="*/ 4012 w 10000"/>
                <a:gd name="connsiteY504" fmla="*/ 9980 h 10000"/>
                <a:gd name="connsiteX505" fmla="*/ 4089 w 10000"/>
                <a:gd name="connsiteY505" fmla="*/ 9993 h 10000"/>
                <a:gd name="connsiteX506" fmla="*/ 4144 w 10000"/>
                <a:gd name="connsiteY506" fmla="*/ 9993 h 10000"/>
                <a:gd name="connsiteX507" fmla="*/ 4221 w 10000"/>
                <a:gd name="connsiteY50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608 w 10000"/>
                <a:gd name="connsiteY414" fmla="*/ 6563 h 10000"/>
                <a:gd name="connsiteX415" fmla="*/ 2740 w 10000"/>
                <a:gd name="connsiteY415" fmla="*/ 6570 h 10000"/>
                <a:gd name="connsiteX416" fmla="*/ 2862 w 10000"/>
                <a:gd name="connsiteY416" fmla="*/ 6570 h 10000"/>
                <a:gd name="connsiteX417" fmla="*/ 2984 w 10000"/>
                <a:gd name="connsiteY417" fmla="*/ 6563 h 10000"/>
                <a:gd name="connsiteX418" fmla="*/ 2984 w 10000"/>
                <a:gd name="connsiteY418" fmla="*/ 6590 h 10000"/>
                <a:gd name="connsiteX419" fmla="*/ 2961 w 10000"/>
                <a:gd name="connsiteY419" fmla="*/ 6624 h 10000"/>
                <a:gd name="connsiteX420" fmla="*/ 2961 w 10000"/>
                <a:gd name="connsiteY420" fmla="*/ 6651 h 10000"/>
                <a:gd name="connsiteX421" fmla="*/ 2961 w 10000"/>
                <a:gd name="connsiteY421" fmla="*/ 6678 h 10000"/>
                <a:gd name="connsiteX422" fmla="*/ 2949 w 10000"/>
                <a:gd name="connsiteY422" fmla="*/ 6712 h 10000"/>
                <a:gd name="connsiteX423" fmla="*/ 2949 w 10000"/>
                <a:gd name="connsiteY423" fmla="*/ 6739 h 10000"/>
                <a:gd name="connsiteX424" fmla="*/ 2939 w 10000"/>
                <a:gd name="connsiteY424" fmla="*/ 6766 h 10000"/>
                <a:gd name="connsiteX425" fmla="*/ 2939 w 10000"/>
                <a:gd name="connsiteY425" fmla="*/ 6793 h 10000"/>
                <a:gd name="connsiteX426" fmla="*/ 2906 w 10000"/>
                <a:gd name="connsiteY426" fmla="*/ 6989 h 10000"/>
                <a:gd name="connsiteX427" fmla="*/ 2906 w 10000"/>
                <a:gd name="connsiteY427" fmla="*/ 7184 h 10000"/>
                <a:gd name="connsiteX428" fmla="*/ 2916 w 10000"/>
                <a:gd name="connsiteY428" fmla="*/ 7380 h 10000"/>
                <a:gd name="connsiteX429" fmla="*/ 2949 w 10000"/>
                <a:gd name="connsiteY429" fmla="*/ 7576 h 10000"/>
                <a:gd name="connsiteX430" fmla="*/ 2995 w 10000"/>
                <a:gd name="connsiteY430" fmla="*/ 7765 h 10000"/>
                <a:gd name="connsiteX431" fmla="*/ 3061 w 10000"/>
                <a:gd name="connsiteY431" fmla="*/ 7968 h 10000"/>
                <a:gd name="connsiteX432" fmla="*/ 3128 w 10000"/>
                <a:gd name="connsiteY432" fmla="*/ 8157 h 10000"/>
                <a:gd name="connsiteX433" fmla="*/ 3204 w 10000"/>
                <a:gd name="connsiteY433" fmla="*/ 8339 h 10000"/>
                <a:gd name="connsiteX434" fmla="*/ 3502 w 10000"/>
                <a:gd name="connsiteY434" fmla="*/ 8852 h 10000"/>
                <a:gd name="connsiteX435" fmla="*/ 3073 w 10000"/>
                <a:gd name="connsiteY435" fmla="*/ 8832 h 10000"/>
                <a:gd name="connsiteX436" fmla="*/ 2619 w 10000"/>
                <a:gd name="connsiteY436" fmla="*/ 8832 h 10000"/>
                <a:gd name="connsiteX437" fmla="*/ 2399 w 10000"/>
                <a:gd name="connsiteY437" fmla="*/ 8832 h 10000"/>
                <a:gd name="connsiteX438" fmla="*/ 2178 w 10000"/>
                <a:gd name="connsiteY438" fmla="*/ 8845 h 10000"/>
                <a:gd name="connsiteX439" fmla="*/ 1956 w 10000"/>
                <a:gd name="connsiteY439" fmla="*/ 8859 h 10000"/>
                <a:gd name="connsiteX440" fmla="*/ 1723 w 10000"/>
                <a:gd name="connsiteY440" fmla="*/ 8879 h 10000"/>
                <a:gd name="connsiteX441" fmla="*/ 1514 w 10000"/>
                <a:gd name="connsiteY441" fmla="*/ 8906 h 10000"/>
                <a:gd name="connsiteX442" fmla="*/ 1293 w 10000"/>
                <a:gd name="connsiteY442" fmla="*/ 8933 h 10000"/>
                <a:gd name="connsiteX443" fmla="*/ 1083 w 10000"/>
                <a:gd name="connsiteY443" fmla="*/ 8967 h 10000"/>
                <a:gd name="connsiteX444" fmla="*/ 873 w 10000"/>
                <a:gd name="connsiteY444" fmla="*/ 9014 h 10000"/>
                <a:gd name="connsiteX445" fmla="*/ 685 w 10000"/>
                <a:gd name="connsiteY445" fmla="*/ 9068 h 10000"/>
                <a:gd name="connsiteX446" fmla="*/ 486 w 10000"/>
                <a:gd name="connsiteY446" fmla="*/ 9136 h 10000"/>
                <a:gd name="connsiteX447" fmla="*/ 299 w 10000"/>
                <a:gd name="connsiteY447" fmla="*/ 9196 h 10000"/>
                <a:gd name="connsiteX448" fmla="*/ 122 w 10000"/>
                <a:gd name="connsiteY448" fmla="*/ 9278 h 10000"/>
                <a:gd name="connsiteX449" fmla="*/ 87 w 10000"/>
                <a:gd name="connsiteY449" fmla="*/ 9305 h 10000"/>
                <a:gd name="connsiteX450" fmla="*/ 66 w 10000"/>
                <a:gd name="connsiteY450" fmla="*/ 9332 h 10000"/>
                <a:gd name="connsiteX451" fmla="*/ 44 w 10000"/>
                <a:gd name="connsiteY451" fmla="*/ 9359 h 10000"/>
                <a:gd name="connsiteX452" fmla="*/ 22 w 10000"/>
                <a:gd name="connsiteY452" fmla="*/ 9392 h 10000"/>
                <a:gd name="connsiteX453" fmla="*/ 11 w 10000"/>
                <a:gd name="connsiteY453" fmla="*/ 9419 h 10000"/>
                <a:gd name="connsiteX454" fmla="*/ 0 w 10000"/>
                <a:gd name="connsiteY454" fmla="*/ 9446 h 10000"/>
                <a:gd name="connsiteX455" fmla="*/ 0 w 10000"/>
                <a:gd name="connsiteY455" fmla="*/ 9473 h 10000"/>
                <a:gd name="connsiteX456" fmla="*/ 0 w 10000"/>
                <a:gd name="connsiteY456" fmla="*/ 9500 h 10000"/>
                <a:gd name="connsiteX457" fmla="*/ 178 w 10000"/>
                <a:gd name="connsiteY457" fmla="*/ 9534 h 10000"/>
                <a:gd name="connsiteX458" fmla="*/ 355 w 10000"/>
                <a:gd name="connsiteY458" fmla="*/ 9554 h 10000"/>
                <a:gd name="connsiteX459" fmla="*/ 530 w 10000"/>
                <a:gd name="connsiteY459" fmla="*/ 9581 h 10000"/>
                <a:gd name="connsiteX460" fmla="*/ 718 w 10000"/>
                <a:gd name="connsiteY460" fmla="*/ 9588 h 10000"/>
                <a:gd name="connsiteX461" fmla="*/ 1083 w 10000"/>
                <a:gd name="connsiteY461" fmla="*/ 9602 h 10000"/>
                <a:gd name="connsiteX462" fmla="*/ 1459 w 10000"/>
                <a:gd name="connsiteY462" fmla="*/ 9588 h 10000"/>
                <a:gd name="connsiteX463" fmla="*/ 1834 w 10000"/>
                <a:gd name="connsiteY463" fmla="*/ 9575 h 10000"/>
                <a:gd name="connsiteX464" fmla="*/ 2210 w 10000"/>
                <a:gd name="connsiteY464" fmla="*/ 9561 h 10000"/>
                <a:gd name="connsiteX465" fmla="*/ 2575 w 10000"/>
                <a:gd name="connsiteY465" fmla="*/ 9554 h 10000"/>
                <a:gd name="connsiteX466" fmla="*/ 2949 w 10000"/>
                <a:gd name="connsiteY466" fmla="*/ 9561 h 10000"/>
                <a:gd name="connsiteX467" fmla="*/ 2949 w 10000"/>
                <a:gd name="connsiteY467" fmla="*/ 9581 h 10000"/>
                <a:gd name="connsiteX468" fmla="*/ 2961 w 10000"/>
                <a:gd name="connsiteY468" fmla="*/ 9602 h 10000"/>
                <a:gd name="connsiteX469" fmla="*/ 2961 w 10000"/>
                <a:gd name="connsiteY469" fmla="*/ 9615 h 10000"/>
                <a:gd name="connsiteX470" fmla="*/ 2961 w 10000"/>
                <a:gd name="connsiteY470" fmla="*/ 9635 h 10000"/>
                <a:gd name="connsiteX471" fmla="*/ 2984 w 10000"/>
                <a:gd name="connsiteY471" fmla="*/ 9662 h 10000"/>
                <a:gd name="connsiteX472" fmla="*/ 2995 w 10000"/>
                <a:gd name="connsiteY472" fmla="*/ 9683 h 10000"/>
                <a:gd name="connsiteX473" fmla="*/ 2995 w 10000"/>
                <a:gd name="connsiteY473" fmla="*/ 9696 h 10000"/>
                <a:gd name="connsiteX474" fmla="*/ 3017 w 10000"/>
                <a:gd name="connsiteY474" fmla="*/ 9716 h 10000"/>
                <a:gd name="connsiteX475" fmla="*/ 3040 w 10000"/>
                <a:gd name="connsiteY475" fmla="*/ 9743 h 10000"/>
                <a:gd name="connsiteX476" fmla="*/ 3073 w 10000"/>
                <a:gd name="connsiteY476" fmla="*/ 9764 h 10000"/>
                <a:gd name="connsiteX477" fmla="*/ 3106 w 10000"/>
                <a:gd name="connsiteY477" fmla="*/ 9784 h 10000"/>
                <a:gd name="connsiteX478" fmla="*/ 3128 w 10000"/>
                <a:gd name="connsiteY478" fmla="*/ 9797 h 10000"/>
                <a:gd name="connsiteX479" fmla="*/ 3171 w 10000"/>
                <a:gd name="connsiteY479" fmla="*/ 9818 h 10000"/>
                <a:gd name="connsiteX480" fmla="*/ 3204 w 10000"/>
                <a:gd name="connsiteY480" fmla="*/ 9838 h 10000"/>
                <a:gd name="connsiteX481" fmla="*/ 3248 w 10000"/>
                <a:gd name="connsiteY481" fmla="*/ 9845 h 10000"/>
                <a:gd name="connsiteX482" fmla="*/ 3282 w 10000"/>
                <a:gd name="connsiteY482" fmla="*/ 9865 h 10000"/>
                <a:gd name="connsiteX483" fmla="*/ 3315 w 10000"/>
                <a:gd name="connsiteY483" fmla="*/ 9865 h 10000"/>
                <a:gd name="connsiteX484" fmla="*/ 3326 w 10000"/>
                <a:gd name="connsiteY484" fmla="*/ 9872 h 10000"/>
                <a:gd name="connsiteX485" fmla="*/ 3338 w 10000"/>
                <a:gd name="connsiteY485" fmla="*/ 9872 h 10000"/>
                <a:gd name="connsiteX486" fmla="*/ 3359 w 10000"/>
                <a:gd name="connsiteY486" fmla="*/ 9872 h 10000"/>
                <a:gd name="connsiteX487" fmla="*/ 3371 w 10000"/>
                <a:gd name="connsiteY487" fmla="*/ 9872 h 10000"/>
                <a:gd name="connsiteX488" fmla="*/ 3382 w 10000"/>
                <a:gd name="connsiteY488" fmla="*/ 9872 h 10000"/>
                <a:gd name="connsiteX489" fmla="*/ 3404 w 10000"/>
                <a:gd name="connsiteY489" fmla="*/ 9872 h 10000"/>
                <a:gd name="connsiteX490" fmla="*/ 3415 w 10000"/>
                <a:gd name="connsiteY490" fmla="*/ 9872 h 10000"/>
                <a:gd name="connsiteX491" fmla="*/ 3448 w 10000"/>
                <a:gd name="connsiteY491" fmla="*/ 9892 h 10000"/>
                <a:gd name="connsiteX492" fmla="*/ 3469 w 10000"/>
                <a:gd name="connsiteY492" fmla="*/ 9899 h 10000"/>
                <a:gd name="connsiteX493" fmla="*/ 3502 w 10000"/>
                <a:gd name="connsiteY493" fmla="*/ 9905 h 10000"/>
                <a:gd name="connsiteX494" fmla="*/ 3536 w 10000"/>
                <a:gd name="connsiteY494" fmla="*/ 9905 h 10000"/>
                <a:gd name="connsiteX495" fmla="*/ 3580 w 10000"/>
                <a:gd name="connsiteY495" fmla="*/ 9905 h 10000"/>
                <a:gd name="connsiteX496" fmla="*/ 3613 w 10000"/>
                <a:gd name="connsiteY496" fmla="*/ 9919 h 10000"/>
                <a:gd name="connsiteX497" fmla="*/ 3657 w 10000"/>
                <a:gd name="connsiteY497" fmla="*/ 9926 h 10000"/>
                <a:gd name="connsiteX498" fmla="*/ 3669 w 10000"/>
                <a:gd name="connsiteY498" fmla="*/ 9946 h 10000"/>
                <a:gd name="connsiteX499" fmla="*/ 3746 w 10000"/>
                <a:gd name="connsiteY499" fmla="*/ 9953 h 10000"/>
                <a:gd name="connsiteX500" fmla="*/ 3801 w 10000"/>
                <a:gd name="connsiteY500" fmla="*/ 9966 h 10000"/>
                <a:gd name="connsiteX501" fmla="*/ 3878 w 10000"/>
                <a:gd name="connsiteY501" fmla="*/ 9973 h 10000"/>
                <a:gd name="connsiteX502" fmla="*/ 3934 w 10000"/>
                <a:gd name="connsiteY502" fmla="*/ 9973 h 10000"/>
                <a:gd name="connsiteX503" fmla="*/ 4012 w 10000"/>
                <a:gd name="connsiteY503" fmla="*/ 9980 h 10000"/>
                <a:gd name="connsiteX504" fmla="*/ 4089 w 10000"/>
                <a:gd name="connsiteY504" fmla="*/ 9993 h 10000"/>
                <a:gd name="connsiteX505" fmla="*/ 4144 w 10000"/>
                <a:gd name="connsiteY505" fmla="*/ 9993 h 10000"/>
                <a:gd name="connsiteX506" fmla="*/ 4221 w 10000"/>
                <a:gd name="connsiteY50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2608 w 10000"/>
                <a:gd name="connsiteY413" fmla="*/ 6563 h 10000"/>
                <a:gd name="connsiteX414" fmla="*/ 2740 w 10000"/>
                <a:gd name="connsiteY414" fmla="*/ 6570 h 10000"/>
                <a:gd name="connsiteX415" fmla="*/ 2862 w 10000"/>
                <a:gd name="connsiteY415" fmla="*/ 6570 h 10000"/>
                <a:gd name="connsiteX416" fmla="*/ 2984 w 10000"/>
                <a:gd name="connsiteY416" fmla="*/ 6563 h 10000"/>
                <a:gd name="connsiteX417" fmla="*/ 2984 w 10000"/>
                <a:gd name="connsiteY417" fmla="*/ 6590 h 10000"/>
                <a:gd name="connsiteX418" fmla="*/ 2961 w 10000"/>
                <a:gd name="connsiteY418" fmla="*/ 6624 h 10000"/>
                <a:gd name="connsiteX419" fmla="*/ 2961 w 10000"/>
                <a:gd name="connsiteY419" fmla="*/ 6651 h 10000"/>
                <a:gd name="connsiteX420" fmla="*/ 2961 w 10000"/>
                <a:gd name="connsiteY420" fmla="*/ 6678 h 10000"/>
                <a:gd name="connsiteX421" fmla="*/ 2949 w 10000"/>
                <a:gd name="connsiteY421" fmla="*/ 6712 h 10000"/>
                <a:gd name="connsiteX422" fmla="*/ 2949 w 10000"/>
                <a:gd name="connsiteY422" fmla="*/ 6739 h 10000"/>
                <a:gd name="connsiteX423" fmla="*/ 2939 w 10000"/>
                <a:gd name="connsiteY423" fmla="*/ 6766 h 10000"/>
                <a:gd name="connsiteX424" fmla="*/ 2939 w 10000"/>
                <a:gd name="connsiteY424" fmla="*/ 6793 h 10000"/>
                <a:gd name="connsiteX425" fmla="*/ 2906 w 10000"/>
                <a:gd name="connsiteY425" fmla="*/ 6989 h 10000"/>
                <a:gd name="connsiteX426" fmla="*/ 2906 w 10000"/>
                <a:gd name="connsiteY426" fmla="*/ 7184 h 10000"/>
                <a:gd name="connsiteX427" fmla="*/ 2916 w 10000"/>
                <a:gd name="connsiteY427" fmla="*/ 7380 h 10000"/>
                <a:gd name="connsiteX428" fmla="*/ 2949 w 10000"/>
                <a:gd name="connsiteY428" fmla="*/ 7576 h 10000"/>
                <a:gd name="connsiteX429" fmla="*/ 2995 w 10000"/>
                <a:gd name="connsiteY429" fmla="*/ 7765 h 10000"/>
                <a:gd name="connsiteX430" fmla="*/ 3061 w 10000"/>
                <a:gd name="connsiteY430" fmla="*/ 7968 h 10000"/>
                <a:gd name="connsiteX431" fmla="*/ 3128 w 10000"/>
                <a:gd name="connsiteY431" fmla="*/ 8157 h 10000"/>
                <a:gd name="connsiteX432" fmla="*/ 3204 w 10000"/>
                <a:gd name="connsiteY432" fmla="*/ 8339 h 10000"/>
                <a:gd name="connsiteX433" fmla="*/ 3502 w 10000"/>
                <a:gd name="connsiteY433" fmla="*/ 8852 h 10000"/>
                <a:gd name="connsiteX434" fmla="*/ 3073 w 10000"/>
                <a:gd name="connsiteY434" fmla="*/ 8832 h 10000"/>
                <a:gd name="connsiteX435" fmla="*/ 2619 w 10000"/>
                <a:gd name="connsiteY435" fmla="*/ 8832 h 10000"/>
                <a:gd name="connsiteX436" fmla="*/ 2399 w 10000"/>
                <a:gd name="connsiteY436" fmla="*/ 8832 h 10000"/>
                <a:gd name="connsiteX437" fmla="*/ 2178 w 10000"/>
                <a:gd name="connsiteY437" fmla="*/ 8845 h 10000"/>
                <a:gd name="connsiteX438" fmla="*/ 1956 w 10000"/>
                <a:gd name="connsiteY438" fmla="*/ 8859 h 10000"/>
                <a:gd name="connsiteX439" fmla="*/ 1723 w 10000"/>
                <a:gd name="connsiteY439" fmla="*/ 8879 h 10000"/>
                <a:gd name="connsiteX440" fmla="*/ 1514 w 10000"/>
                <a:gd name="connsiteY440" fmla="*/ 8906 h 10000"/>
                <a:gd name="connsiteX441" fmla="*/ 1293 w 10000"/>
                <a:gd name="connsiteY441" fmla="*/ 8933 h 10000"/>
                <a:gd name="connsiteX442" fmla="*/ 1083 w 10000"/>
                <a:gd name="connsiteY442" fmla="*/ 8967 h 10000"/>
                <a:gd name="connsiteX443" fmla="*/ 873 w 10000"/>
                <a:gd name="connsiteY443" fmla="*/ 9014 h 10000"/>
                <a:gd name="connsiteX444" fmla="*/ 685 w 10000"/>
                <a:gd name="connsiteY444" fmla="*/ 9068 h 10000"/>
                <a:gd name="connsiteX445" fmla="*/ 486 w 10000"/>
                <a:gd name="connsiteY445" fmla="*/ 9136 h 10000"/>
                <a:gd name="connsiteX446" fmla="*/ 299 w 10000"/>
                <a:gd name="connsiteY446" fmla="*/ 9196 h 10000"/>
                <a:gd name="connsiteX447" fmla="*/ 122 w 10000"/>
                <a:gd name="connsiteY447" fmla="*/ 9278 h 10000"/>
                <a:gd name="connsiteX448" fmla="*/ 87 w 10000"/>
                <a:gd name="connsiteY448" fmla="*/ 9305 h 10000"/>
                <a:gd name="connsiteX449" fmla="*/ 66 w 10000"/>
                <a:gd name="connsiteY449" fmla="*/ 9332 h 10000"/>
                <a:gd name="connsiteX450" fmla="*/ 44 w 10000"/>
                <a:gd name="connsiteY450" fmla="*/ 9359 h 10000"/>
                <a:gd name="connsiteX451" fmla="*/ 22 w 10000"/>
                <a:gd name="connsiteY451" fmla="*/ 9392 h 10000"/>
                <a:gd name="connsiteX452" fmla="*/ 11 w 10000"/>
                <a:gd name="connsiteY452" fmla="*/ 9419 h 10000"/>
                <a:gd name="connsiteX453" fmla="*/ 0 w 10000"/>
                <a:gd name="connsiteY453" fmla="*/ 9446 h 10000"/>
                <a:gd name="connsiteX454" fmla="*/ 0 w 10000"/>
                <a:gd name="connsiteY454" fmla="*/ 9473 h 10000"/>
                <a:gd name="connsiteX455" fmla="*/ 0 w 10000"/>
                <a:gd name="connsiteY455" fmla="*/ 9500 h 10000"/>
                <a:gd name="connsiteX456" fmla="*/ 178 w 10000"/>
                <a:gd name="connsiteY456" fmla="*/ 9534 h 10000"/>
                <a:gd name="connsiteX457" fmla="*/ 355 w 10000"/>
                <a:gd name="connsiteY457" fmla="*/ 9554 h 10000"/>
                <a:gd name="connsiteX458" fmla="*/ 530 w 10000"/>
                <a:gd name="connsiteY458" fmla="*/ 9581 h 10000"/>
                <a:gd name="connsiteX459" fmla="*/ 718 w 10000"/>
                <a:gd name="connsiteY459" fmla="*/ 9588 h 10000"/>
                <a:gd name="connsiteX460" fmla="*/ 1083 w 10000"/>
                <a:gd name="connsiteY460" fmla="*/ 9602 h 10000"/>
                <a:gd name="connsiteX461" fmla="*/ 1459 w 10000"/>
                <a:gd name="connsiteY461" fmla="*/ 9588 h 10000"/>
                <a:gd name="connsiteX462" fmla="*/ 1834 w 10000"/>
                <a:gd name="connsiteY462" fmla="*/ 9575 h 10000"/>
                <a:gd name="connsiteX463" fmla="*/ 2210 w 10000"/>
                <a:gd name="connsiteY463" fmla="*/ 9561 h 10000"/>
                <a:gd name="connsiteX464" fmla="*/ 2575 w 10000"/>
                <a:gd name="connsiteY464" fmla="*/ 9554 h 10000"/>
                <a:gd name="connsiteX465" fmla="*/ 2949 w 10000"/>
                <a:gd name="connsiteY465" fmla="*/ 9561 h 10000"/>
                <a:gd name="connsiteX466" fmla="*/ 2949 w 10000"/>
                <a:gd name="connsiteY466" fmla="*/ 9581 h 10000"/>
                <a:gd name="connsiteX467" fmla="*/ 2961 w 10000"/>
                <a:gd name="connsiteY467" fmla="*/ 9602 h 10000"/>
                <a:gd name="connsiteX468" fmla="*/ 2961 w 10000"/>
                <a:gd name="connsiteY468" fmla="*/ 9615 h 10000"/>
                <a:gd name="connsiteX469" fmla="*/ 2961 w 10000"/>
                <a:gd name="connsiteY469" fmla="*/ 9635 h 10000"/>
                <a:gd name="connsiteX470" fmla="*/ 2984 w 10000"/>
                <a:gd name="connsiteY470" fmla="*/ 9662 h 10000"/>
                <a:gd name="connsiteX471" fmla="*/ 2995 w 10000"/>
                <a:gd name="connsiteY471" fmla="*/ 9683 h 10000"/>
                <a:gd name="connsiteX472" fmla="*/ 2995 w 10000"/>
                <a:gd name="connsiteY472" fmla="*/ 9696 h 10000"/>
                <a:gd name="connsiteX473" fmla="*/ 3017 w 10000"/>
                <a:gd name="connsiteY473" fmla="*/ 9716 h 10000"/>
                <a:gd name="connsiteX474" fmla="*/ 3040 w 10000"/>
                <a:gd name="connsiteY474" fmla="*/ 9743 h 10000"/>
                <a:gd name="connsiteX475" fmla="*/ 3073 w 10000"/>
                <a:gd name="connsiteY475" fmla="*/ 9764 h 10000"/>
                <a:gd name="connsiteX476" fmla="*/ 3106 w 10000"/>
                <a:gd name="connsiteY476" fmla="*/ 9784 h 10000"/>
                <a:gd name="connsiteX477" fmla="*/ 3128 w 10000"/>
                <a:gd name="connsiteY477" fmla="*/ 9797 h 10000"/>
                <a:gd name="connsiteX478" fmla="*/ 3171 w 10000"/>
                <a:gd name="connsiteY478" fmla="*/ 9818 h 10000"/>
                <a:gd name="connsiteX479" fmla="*/ 3204 w 10000"/>
                <a:gd name="connsiteY479" fmla="*/ 9838 h 10000"/>
                <a:gd name="connsiteX480" fmla="*/ 3248 w 10000"/>
                <a:gd name="connsiteY480" fmla="*/ 9845 h 10000"/>
                <a:gd name="connsiteX481" fmla="*/ 3282 w 10000"/>
                <a:gd name="connsiteY481" fmla="*/ 9865 h 10000"/>
                <a:gd name="connsiteX482" fmla="*/ 3315 w 10000"/>
                <a:gd name="connsiteY482" fmla="*/ 9865 h 10000"/>
                <a:gd name="connsiteX483" fmla="*/ 3326 w 10000"/>
                <a:gd name="connsiteY483" fmla="*/ 9872 h 10000"/>
                <a:gd name="connsiteX484" fmla="*/ 3338 w 10000"/>
                <a:gd name="connsiteY484" fmla="*/ 9872 h 10000"/>
                <a:gd name="connsiteX485" fmla="*/ 3359 w 10000"/>
                <a:gd name="connsiteY485" fmla="*/ 9872 h 10000"/>
                <a:gd name="connsiteX486" fmla="*/ 3371 w 10000"/>
                <a:gd name="connsiteY486" fmla="*/ 9872 h 10000"/>
                <a:gd name="connsiteX487" fmla="*/ 3382 w 10000"/>
                <a:gd name="connsiteY487" fmla="*/ 9872 h 10000"/>
                <a:gd name="connsiteX488" fmla="*/ 3404 w 10000"/>
                <a:gd name="connsiteY488" fmla="*/ 9872 h 10000"/>
                <a:gd name="connsiteX489" fmla="*/ 3415 w 10000"/>
                <a:gd name="connsiteY489" fmla="*/ 9872 h 10000"/>
                <a:gd name="connsiteX490" fmla="*/ 3448 w 10000"/>
                <a:gd name="connsiteY490" fmla="*/ 9892 h 10000"/>
                <a:gd name="connsiteX491" fmla="*/ 3469 w 10000"/>
                <a:gd name="connsiteY491" fmla="*/ 9899 h 10000"/>
                <a:gd name="connsiteX492" fmla="*/ 3502 w 10000"/>
                <a:gd name="connsiteY492" fmla="*/ 9905 h 10000"/>
                <a:gd name="connsiteX493" fmla="*/ 3536 w 10000"/>
                <a:gd name="connsiteY493" fmla="*/ 9905 h 10000"/>
                <a:gd name="connsiteX494" fmla="*/ 3580 w 10000"/>
                <a:gd name="connsiteY494" fmla="*/ 9905 h 10000"/>
                <a:gd name="connsiteX495" fmla="*/ 3613 w 10000"/>
                <a:gd name="connsiteY495" fmla="*/ 9919 h 10000"/>
                <a:gd name="connsiteX496" fmla="*/ 3657 w 10000"/>
                <a:gd name="connsiteY496" fmla="*/ 9926 h 10000"/>
                <a:gd name="connsiteX497" fmla="*/ 3669 w 10000"/>
                <a:gd name="connsiteY497" fmla="*/ 9946 h 10000"/>
                <a:gd name="connsiteX498" fmla="*/ 3746 w 10000"/>
                <a:gd name="connsiteY498" fmla="*/ 9953 h 10000"/>
                <a:gd name="connsiteX499" fmla="*/ 3801 w 10000"/>
                <a:gd name="connsiteY499" fmla="*/ 9966 h 10000"/>
                <a:gd name="connsiteX500" fmla="*/ 3878 w 10000"/>
                <a:gd name="connsiteY500" fmla="*/ 9973 h 10000"/>
                <a:gd name="connsiteX501" fmla="*/ 3934 w 10000"/>
                <a:gd name="connsiteY501" fmla="*/ 9973 h 10000"/>
                <a:gd name="connsiteX502" fmla="*/ 4012 w 10000"/>
                <a:gd name="connsiteY502" fmla="*/ 9980 h 10000"/>
                <a:gd name="connsiteX503" fmla="*/ 4089 w 10000"/>
                <a:gd name="connsiteY503" fmla="*/ 9993 h 10000"/>
                <a:gd name="connsiteX504" fmla="*/ 4144 w 10000"/>
                <a:gd name="connsiteY504" fmla="*/ 9993 h 10000"/>
                <a:gd name="connsiteX505" fmla="*/ 4221 w 10000"/>
                <a:gd name="connsiteY50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2608 w 10000"/>
                <a:gd name="connsiteY412" fmla="*/ 6563 h 10000"/>
                <a:gd name="connsiteX413" fmla="*/ 2740 w 10000"/>
                <a:gd name="connsiteY413" fmla="*/ 6570 h 10000"/>
                <a:gd name="connsiteX414" fmla="*/ 2862 w 10000"/>
                <a:gd name="connsiteY414" fmla="*/ 6570 h 10000"/>
                <a:gd name="connsiteX415" fmla="*/ 2984 w 10000"/>
                <a:gd name="connsiteY415" fmla="*/ 6563 h 10000"/>
                <a:gd name="connsiteX416" fmla="*/ 2984 w 10000"/>
                <a:gd name="connsiteY416" fmla="*/ 6590 h 10000"/>
                <a:gd name="connsiteX417" fmla="*/ 2961 w 10000"/>
                <a:gd name="connsiteY417" fmla="*/ 6624 h 10000"/>
                <a:gd name="connsiteX418" fmla="*/ 2961 w 10000"/>
                <a:gd name="connsiteY418" fmla="*/ 6651 h 10000"/>
                <a:gd name="connsiteX419" fmla="*/ 2961 w 10000"/>
                <a:gd name="connsiteY419" fmla="*/ 6678 h 10000"/>
                <a:gd name="connsiteX420" fmla="*/ 2949 w 10000"/>
                <a:gd name="connsiteY420" fmla="*/ 6712 h 10000"/>
                <a:gd name="connsiteX421" fmla="*/ 2949 w 10000"/>
                <a:gd name="connsiteY421" fmla="*/ 6739 h 10000"/>
                <a:gd name="connsiteX422" fmla="*/ 2939 w 10000"/>
                <a:gd name="connsiteY422" fmla="*/ 6766 h 10000"/>
                <a:gd name="connsiteX423" fmla="*/ 2939 w 10000"/>
                <a:gd name="connsiteY423" fmla="*/ 6793 h 10000"/>
                <a:gd name="connsiteX424" fmla="*/ 2906 w 10000"/>
                <a:gd name="connsiteY424" fmla="*/ 6989 h 10000"/>
                <a:gd name="connsiteX425" fmla="*/ 2906 w 10000"/>
                <a:gd name="connsiteY425" fmla="*/ 7184 h 10000"/>
                <a:gd name="connsiteX426" fmla="*/ 2916 w 10000"/>
                <a:gd name="connsiteY426" fmla="*/ 7380 h 10000"/>
                <a:gd name="connsiteX427" fmla="*/ 2949 w 10000"/>
                <a:gd name="connsiteY427" fmla="*/ 7576 h 10000"/>
                <a:gd name="connsiteX428" fmla="*/ 2995 w 10000"/>
                <a:gd name="connsiteY428" fmla="*/ 7765 h 10000"/>
                <a:gd name="connsiteX429" fmla="*/ 3061 w 10000"/>
                <a:gd name="connsiteY429" fmla="*/ 7968 h 10000"/>
                <a:gd name="connsiteX430" fmla="*/ 3128 w 10000"/>
                <a:gd name="connsiteY430" fmla="*/ 8157 h 10000"/>
                <a:gd name="connsiteX431" fmla="*/ 3204 w 10000"/>
                <a:gd name="connsiteY431" fmla="*/ 8339 h 10000"/>
                <a:gd name="connsiteX432" fmla="*/ 3502 w 10000"/>
                <a:gd name="connsiteY432" fmla="*/ 8852 h 10000"/>
                <a:gd name="connsiteX433" fmla="*/ 3073 w 10000"/>
                <a:gd name="connsiteY433" fmla="*/ 8832 h 10000"/>
                <a:gd name="connsiteX434" fmla="*/ 2619 w 10000"/>
                <a:gd name="connsiteY434" fmla="*/ 8832 h 10000"/>
                <a:gd name="connsiteX435" fmla="*/ 2399 w 10000"/>
                <a:gd name="connsiteY435" fmla="*/ 8832 h 10000"/>
                <a:gd name="connsiteX436" fmla="*/ 2178 w 10000"/>
                <a:gd name="connsiteY436" fmla="*/ 8845 h 10000"/>
                <a:gd name="connsiteX437" fmla="*/ 1956 w 10000"/>
                <a:gd name="connsiteY437" fmla="*/ 8859 h 10000"/>
                <a:gd name="connsiteX438" fmla="*/ 1723 w 10000"/>
                <a:gd name="connsiteY438" fmla="*/ 8879 h 10000"/>
                <a:gd name="connsiteX439" fmla="*/ 1514 w 10000"/>
                <a:gd name="connsiteY439" fmla="*/ 8906 h 10000"/>
                <a:gd name="connsiteX440" fmla="*/ 1293 w 10000"/>
                <a:gd name="connsiteY440" fmla="*/ 8933 h 10000"/>
                <a:gd name="connsiteX441" fmla="*/ 1083 w 10000"/>
                <a:gd name="connsiteY441" fmla="*/ 8967 h 10000"/>
                <a:gd name="connsiteX442" fmla="*/ 873 w 10000"/>
                <a:gd name="connsiteY442" fmla="*/ 9014 h 10000"/>
                <a:gd name="connsiteX443" fmla="*/ 685 w 10000"/>
                <a:gd name="connsiteY443" fmla="*/ 9068 h 10000"/>
                <a:gd name="connsiteX444" fmla="*/ 486 w 10000"/>
                <a:gd name="connsiteY444" fmla="*/ 9136 h 10000"/>
                <a:gd name="connsiteX445" fmla="*/ 299 w 10000"/>
                <a:gd name="connsiteY445" fmla="*/ 9196 h 10000"/>
                <a:gd name="connsiteX446" fmla="*/ 122 w 10000"/>
                <a:gd name="connsiteY446" fmla="*/ 9278 h 10000"/>
                <a:gd name="connsiteX447" fmla="*/ 87 w 10000"/>
                <a:gd name="connsiteY447" fmla="*/ 9305 h 10000"/>
                <a:gd name="connsiteX448" fmla="*/ 66 w 10000"/>
                <a:gd name="connsiteY448" fmla="*/ 9332 h 10000"/>
                <a:gd name="connsiteX449" fmla="*/ 44 w 10000"/>
                <a:gd name="connsiteY449" fmla="*/ 9359 h 10000"/>
                <a:gd name="connsiteX450" fmla="*/ 22 w 10000"/>
                <a:gd name="connsiteY450" fmla="*/ 9392 h 10000"/>
                <a:gd name="connsiteX451" fmla="*/ 11 w 10000"/>
                <a:gd name="connsiteY451" fmla="*/ 9419 h 10000"/>
                <a:gd name="connsiteX452" fmla="*/ 0 w 10000"/>
                <a:gd name="connsiteY452" fmla="*/ 9446 h 10000"/>
                <a:gd name="connsiteX453" fmla="*/ 0 w 10000"/>
                <a:gd name="connsiteY453" fmla="*/ 9473 h 10000"/>
                <a:gd name="connsiteX454" fmla="*/ 0 w 10000"/>
                <a:gd name="connsiteY454" fmla="*/ 9500 h 10000"/>
                <a:gd name="connsiteX455" fmla="*/ 178 w 10000"/>
                <a:gd name="connsiteY455" fmla="*/ 9534 h 10000"/>
                <a:gd name="connsiteX456" fmla="*/ 355 w 10000"/>
                <a:gd name="connsiteY456" fmla="*/ 9554 h 10000"/>
                <a:gd name="connsiteX457" fmla="*/ 530 w 10000"/>
                <a:gd name="connsiteY457" fmla="*/ 9581 h 10000"/>
                <a:gd name="connsiteX458" fmla="*/ 718 w 10000"/>
                <a:gd name="connsiteY458" fmla="*/ 9588 h 10000"/>
                <a:gd name="connsiteX459" fmla="*/ 1083 w 10000"/>
                <a:gd name="connsiteY459" fmla="*/ 9602 h 10000"/>
                <a:gd name="connsiteX460" fmla="*/ 1459 w 10000"/>
                <a:gd name="connsiteY460" fmla="*/ 9588 h 10000"/>
                <a:gd name="connsiteX461" fmla="*/ 1834 w 10000"/>
                <a:gd name="connsiteY461" fmla="*/ 9575 h 10000"/>
                <a:gd name="connsiteX462" fmla="*/ 2210 w 10000"/>
                <a:gd name="connsiteY462" fmla="*/ 9561 h 10000"/>
                <a:gd name="connsiteX463" fmla="*/ 2575 w 10000"/>
                <a:gd name="connsiteY463" fmla="*/ 9554 h 10000"/>
                <a:gd name="connsiteX464" fmla="*/ 2949 w 10000"/>
                <a:gd name="connsiteY464" fmla="*/ 9561 h 10000"/>
                <a:gd name="connsiteX465" fmla="*/ 2949 w 10000"/>
                <a:gd name="connsiteY465" fmla="*/ 9581 h 10000"/>
                <a:gd name="connsiteX466" fmla="*/ 2961 w 10000"/>
                <a:gd name="connsiteY466" fmla="*/ 9602 h 10000"/>
                <a:gd name="connsiteX467" fmla="*/ 2961 w 10000"/>
                <a:gd name="connsiteY467" fmla="*/ 9615 h 10000"/>
                <a:gd name="connsiteX468" fmla="*/ 2961 w 10000"/>
                <a:gd name="connsiteY468" fmla="*/ 9635 h 10000"/>
                <a:gd name="connsiteX469" fmla="*/ 2984 w 10000"/>
                <a:gd name="connsiteY469" fmla="*/ 9662 h 10000"/>
                <a:gd name="connsiteX470" fmla="*/ 2995 w 10000"/>
                <a:gd name="connsiteY470" fmla="*/ 9683 h 10000"/>
                <a:gd name="connsiteX471" fmla="*/ 2995 w 10000"/>
                <a:gd name="connsiteY471" fmla="*/ 9696 h 10000"/>
                <a:gd name="connsiteX472" fmla="*/ 3017 w 10000"/>
                <a:gd name="connsiteY472" fmla="*/ 9716 h 10000"/>
                <a:gd name="connsiteX473" fmla="*/ 3040 w 10000"/>
                <a:gd name="connsiteY473" fmla="*/ 9743 h 10000"/>
                <a:gd name="connsiteX474" fmla="*/ 3073 w 10000"/>
                <a:gd name="connsiteY474" fmla="*/ 9764 h 10000"/>
                <a:gd name="connsiteX475" fmla="*/ 3106 w 10000"/>
                <a:gd name="connsiteY475" fmla="*/ 9784 h 10000"/>
                <a:gd name="connsiteX476" fmla="*/ 3128 w 10000"/>
                <a:gd name="connsiteY476" fmla="*/ 9797 h 10000"/>
                <a:gd name="connsiteX477" fmla="*/ 3171 w 10000"/>
                <a:gd name="connsiteY477" fmla="*/ 9818 h 10000"/>
                <a:gd name="connsiteX478" fmla="*/ 3204 w 10000"/>
                <a:gd name="connsiteY478" fmla="*/ 9838 h 10000"/>
                <a:gd name="connsiteX479" fmla="*/ 3248 w 10000"/>
                <a:gd name="connsiteY479" fmla="*/ 9845 h 10000"/>
                <a:gd name="connsiteX480" fmla="*/ 3282 w 10000"/>
                <a:gd name="connsiteY480" fmla="*/ 9865 h 10000"/>
                <a:gd name="connsiteX481" fmla="*/ 3315 w 10000"/>
                <a:gd name="connsiteY481" fmla="*/ 9865 h 10000"/>
                <a:gd name="connsiteX482" fmla="*/ 3326 w 10000"/>
                <a:gd name="connsiteY482" fmla="*/ 9872 h 10000"/>
                <a:gd name="connsiteX483" fmla="*/ 3338 w 10000"/>
                <a:gd name="connsiteY483" fmla="*/ 9872 h 10000"/>
                <a:gd name="connsiteX484" fmla="*/ 3359 w 10000"/>
                <a:gd name="connsiteY484" fmla="*/ 9872 h 10000"/>
                <a:gd name="connsiteX485" fmla="*/ 3371 w 10000"/>
                <a:gd name="connsiteY485" fmla="*/ 9872 h 10000"/>
                <a:gd name="connsiteX486" fmla="*/ 3382 w 10000"/>
                <a:gd name="connsiteY486" fmla="*/ 9872 h 10000"/>
                <a:gd name="connsiteX487" fmla="*/ 3404 w 10000"/>
                <a:gd name="connsiteY487" fmla="*/ 9872 h 10000"/>
                <a:gd name="connsiteX488" fmla="*/ 3415 w 10000"/>
                <a:gd name="connsiteY488" fmla="*/ 9872 h 10000"/>
                <a:gd name="connsiteX489" fmla="*/ 3448 w 10000"/>
                <a:gd name="connsiteY489" fmla="*/ 9892 h 10000"/>
                <a:gd name="connsiteX490" fmla="*/ 3469 w 10000"/>
                <a:gd name="connsiteY490" fmla="*/ 9899 h 10000"/>
                <a:gd name="connsiteX491" fmla="*/ 3502 w 10000"/>
                <a:gd name="connsiteY491" fmla="*/ 9905 h 10000"/>
                <a:gd name="connsiteX492" fmla="*/ 3536 w 10000"/>
                <a:gd name="connsiteY492" fmla="*/ 9905 h 10000"/>
                <a:gd name="connsiteX493" fmla="*/ 3580 w 10000"/>
                <a:gd name="connsiteY493" fmla="*/ 9905 h 10000"/>
                <a:gd name="connsiteX494" fmla="*/ 3613 w 10000"/>
                <a:gd name="connsiteY494" fmla="*/ 9919 h 10000"/>
                <a:gd name="connsiteX495" fmla="*/ 3657 w 10000"/>
                <a:gd name="connsiteY495" fmla="*/ 9926 h 10000"/>
                <a:gd name="connsiteX496" fmla="*/ 3669 w 10000"/>
                <a:gd name="connsiteY496" fmla="*/ 9946 h 10000"/>
                <a:gd name="connsiteX497" fmla="*/ 3746 w 10000"/>
                <a:gd name="connsiteY497" fmla="*/ 9953 h 10000"/>
                <a:gd name="connsiteX498" fmla="*/ 3801 w 10000"/>
                <a:gd name="connsiteY498" fmla="*/ 9966 h 10000"/>
                <a:gd name="connsiteX499" fmla="*/ 3878 w 10000"/>
                <a:gd name="connsiteY499" fmla="*/ 9973 h 10000"/>
                <a:gd name="connsiteX500" fmla="*/ 3934 w 10000"/>
                <a:gd name="connsiteY500" fmla="*/ 9973 h 10000"/>
                <a:gd name="connsiteX501" fmla="*/ 4012 w 10000"/>
                <a:gd name="connsiteY501" fmla="*/ 9980 h 10000"/>
                <a:gd name="connsiteX502" fmla="*/ 4089 w 10000"/>
                <a:gd name="connsiteY502" fmla="*/ 9993 h 10000"/>
                <a:gd name="connsiteX503" fmla="*/ 4144 w 10000"/>
                <a:gd name="connsiteY503" fmla="*/ 9993 h 10000"/>
                <a:gd name="connsiteX504" fmla="*/ 4221 w 10000"/>
                <a:gd name="connsiteY50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2608 w 10000"/>
                <a:gd name="connsiteY411" fmla="*/ 6563 h 10000"/>
                <a:gd name="connsiteX412" fmla="*/ 2740 w 10000"/>
                <a:gd name="connsiteY412" fmla="*/ 6570 h 10000"/>
                <a:gd name="connsiteX413" fmla="*/ 2862 w 10000"/>
                <a:gd name="connsiteY413" fmla="*/ 6570 h 10000"/>
                <a:gd name="connsiteX414" fmla="*/ 2984 w 10000"/>
                <a:gd name="connsiteY414" fmla="*/ 6563 h 10000"/>
                <a:gd name="connsiteX415" fmla="*/ 2984 w 10000"/>
                <a:gd name="connsiteY415" fmla="*/ 6590 h 10000"/>
                <a:gd name="connsiteX416" fmla="*/ 2961 w 10000"/>
                <a:gd name="connsiteY416" fmla="*/ 6624 h 10000"/>
                <a:gd name="connsiteX417" fmla="*/ 2961 w 10000"/>
                <a:gd name="connsiteY417" fmla="*/ 6651 h 10000"/>
                <a:gd name="connsiteX418" fmla="*/ 2961 w 10000"/>
                <a:gd name="connsiteY418" fmla="*/ 6678 h 10000"/>
                <a:gd name="connsiteX419" fmla="*/ 2949 w 10000"/>
                <a:gd name="connsiteY419" fmla="*/ 6712 h 10000"/>
                <a:gd name="connsiteX420" fmla="*/ 2949 w 10000"/>
                <a:gd name="connsiteY420" fmla="*/ 6739 h 10000"/>
                <a:gd name="connsiteX421" fmla="*/ 2939 w 10000"/>
                <a:gd name="connsiteY421" fmla="*/ 6766 h 10000"/>
                <a:gd name="connsiteX422" fmla="*/ 2939 w 10000"/>
                <a:gd name="connsiteY422" fmla="*/ 6793 h 10000"/>
                <a:gd name="connsiteX423" fmla="*/ 2906 w 10000"/>
                <a:gd name="connsiteY423" fmla="*/ 6989 h 10000"/>
                <a:gd name="connsiteX424" fmla="*/ 2906 w 10000"/>
                <a:gd name="connsiteY424" fmla="*/ 7184 h 10000"/>
                <a:gd name="connsiteX425" fmla="*/ 2916 w 10000"/>
                <a:gd name="connsiteY425" fmla="*/ 7380 h 10000"/>
                <a:gd name="connsiteX426" fmla="*/ 2949 w 10000"/>
                <a:gd name="connsiteY426" fmla="*/ 7576 h 10000"/>
                <a:gd name="connsiteX427" fmla="*/ 2995 w 10000"/>
                <a:gd name="connsiteY427" fmla="*/ 7765 h 10000"/>
                <a:gd name="connsiteX428" fmla="*/ 3061 w 10000"/>
                <a:gd name="connsiteY428" fmla="*/ 7968 h 10000"/>
                <a:gd name="connsiteX429" fmla="*/ 3128 w 10000"/>
                <a:gd name="connsiteY429" fmla="*/ 8157 h 10000"/>
                <a:gd name="connsiteX430" fmla="*/ 3204 w 10000"/>
                <a:gd name="connsiteY430" fmla="*/ 8339 h 10000"/>
                <a:gd name="connsiteX431" fmla="*/ 3502 w 10000"/>
                <a:gd name="connsiteY431" fmla="*/ 8852 h 10000"/>
                <a:gd name="connsiteX432" fmla="*/ 3073 w 10000"/>
                <a:gd name="connsiteY432" fmla="*/ 8832 h 10000"/>
                <a:gd name="connsiteX433" fmla="*/ 2619 w 10000"/>
                <a:gd name="connsiteY433" fmla="*/ 8832 h 10000"/>
                <a:gd name="connsiteX434" fmla="*/ 2399 w 10000"/>
                <a:gd name="connsiteY434" fmla="*/ 8832 h 10000"/>
                <a:gd name="connsiteX435" fmla="*/ 2178 w 10000"/>
                <a:gd name="connsiteY435" fmla="*/ 8845 h 10000"/>
                <a:gd name="connsiteX436" fmla="*/ 1956 w 10000"/>
                <a:gd name="connsiteY436" fmla="*/ 8859 h 10000"/>
                <a:gd name="connsiteX437" fmla="*/ 1723 w 10000"/>
                <a:gd name="connsiteY437" fmla="*/ 8879 h 10000"/>
                <a:gd name="connsiteX438" fmla="*/ 1514 w 10000"/>
                <a:gd name="connsiteY438" fmla="*/ 8906 h 10000"/>
                <a:gd name="connsiteX439" fmla="*/ 1293 w 10000"/>
                <a:gd name="connsiteY439" fmla="*/ 8933 h 10000"/>
                <a:gd name="connsiteX440" fmla="*/ 1083 w 10000"/>
                <a:gd name="connsiteY440" fmla="*/ 8967 h 10000"/>
                <a:gd name="connsiteX441" fmla="*/ 873 w 10000"/>
                <a:gd name="connsiteY441" fmla="*/ 9014 h 10000"/>
                <a:gd name="connsiteX442" fmla="*/ 685 w 10000"/>
                <a:gd name="connsiteY442" fmla="*/ 9068 h 10000"/>
                <a:gd name="connsiteX443" fmla="*/ 486 w 10000"/>
                <a:gd name="connsiteY443" fmla="*/ 9136 h 10000"/>
                <a:gd name="connsiteX444" fmla="*/ 299 w 10000"/>
                <a:gd name="connsiteY444" fmla="*/ 9196 h 10000"/>
                <a:gd name="connsiteX445" fmla="*/ 122 w 10000"/>
                <a:gd name="connsiteY445" fmla="*/ 9278 h 10000"/>
                <a:gd name="connsiteX446" fmla="*/ 87 w 10000"/>
                <a:gd name="connsiteY446" fmla="*/ 9305 h 10000"/>
                <a:gd name="connsiteX447" fmla="*/ 66 w 10000"/>
                <a:gd name="connsiteY447" fmla="*/ 9332 h 10000"/>
                <a:gd name="connsiteX448" fmla="*/ 44 w 10000"/>
                <a:gd name="connsiteY448" fmla="*/ 9359 h 10000"/>
                <a:gd name="connsiteX449" fmla="*/ 22 w 10000"/>
                <a:gd name="connsiteY449" fmla="*/ 9392 h 10000"/>
                <a:gd name="connsiteX450" fmla="*/ 11 w 10000"/>
                <a:gd name="connsiteY450" fmla="*/ 9419 h 10000"/>
                <a:gd name="connsiteX451" fmla="*/ 0 w 10000"/>
                <a:gd name="connsiteY451" fmla="*/ 9446 h 10000"/>
                <a:gd name="connsiteX452" fmla="*/ 0 w 10000"/>
                <a:gd name="connsiteY452" fmla="*/ 9473 h 10000"/>
                <a:gd name="connsiteX453" fmla="*/ 0 w 10000"/>
                <a:gd name="connsiteY453" fmla="*/ 9500 h 10000"/>
                <a:gd name="connsiteX454" fmla="*/ 178 w 10000"/>
                <a:gd name="connsiteY454" fmla="*/ 9534 h 10000"/>
                <a:gd name="connsiteX455" fmla="*/ 355 w 10000"/>
                <a:gd name="connsiteY455" fmla="*/ 9554 h 10000"/>
                <a:gd name="connsiteX456" fmla="*/ 530 w 10000"/>
                <a:gd name="connsiteY456" fmla="*/ 9581 h 10000"/>
                <a:gd name="connsiteX457" fmla="*/ 718 w 10000"/>
                <a:gd name="connsiteY457" fmla="*/ 9588 h 10000"/>
                <a:gd name="connsiteX458" fmla="*/ 1083 w 10000"/>
                <a:gd name="connsiteY458" fmla="*/ 9602 h 10000"/>
                <a:gd name="connsiteX459" fmla="*/ 1459 w 10000"/>
                <a:gd name="connsiteY459" fmla="*/ 9588 h 10000"/>
                <a:gd name="connsiteX460" fmla="*/ 1834 w 10000"/>
                <a:gd name="connsiteY460" fmla="*/ 9575 h 10000"/>
                <a:gd name="connsiteX461" fmla="*/ 2210 w 10000"/>
                <a:gd name="connsiteY461" fmla="*/ 9561 h 10000"/>
                <a:gd name="connsiteX462" fmla="*/ 2575 w 10000"/>
                <a:gd name="connsiteY462" fmla="*/ 9554 h 10000"/>
                <a:gd name="connsiteX463" fmla="*/ 2949 w 10000"/>
                <a:gd name="connsiteY463" fmla="*/ 9561 h 10000"/>
                <a:gd name="connsiteX464" fmla="*/ 2949 w 10000"/>
                <a:gd name="connsiteY464" fmla="*/ 9581 h 10000"/>
                <a:gd name="connsiteX465" fmla="*/ 2961 w 10000"/>
                <a:gd name="connsiteY465" fmla="*/ 9602 h 10000"/>
                <a:gd name="connsiteX466" fmla="*/ 2961 w 10000"/>
                <a:gd name="connsiteY466" fmla="*/ 9615 h 10000"/>
                <a:gd name="connsiteX467" fmla="*/ 2961 w 10000"/>
                <a:gd name="connsiteY467" fmla="*/ 9635 h 10000"/>
                <a:gd name="connsiteX468" fmla="*/ 2984 w 10000"/>
                <a:gd name="connsiteY468" fmla="*/ 9662 h 10000"/>
                <a:gd name="connsiteX469" fmla="*/ 2995 w 10000"/>
                <a:gd name="connsiteY469" fmla="*/ 9683 h 10000"/>
                <a:gd name="connsiteX470" fmla="*/ 2995 w 10000"/>
                <a:gd name="connsiteY470" fmla="*/ 9696 h 10000"/>
                <a:gd name="connsiteX471" fmla="*/ 3017 w 10000"/>
                <a:gd name="connsiteY471" fmla="*/ 9716 h 10000"/>
                <a:gd name="connsiteX472" fmla="*/ 3040 w 10000"/>
                <a:gd name="connsiteY472" fmla="*/ 9743 h 10000"/>
                <a:gd name="connsiteX473" fmla="*/ 3073 w 10000"/>
                <a:gd name="connsiteY473" fmla="*/ 9764 h 10000"/>
                <a:gd name="connsiteX474" fmla="*/ 3106 w 10000"/>
                <a:gd name="connsiteY474" fmla="*/ 9784 h 10000"/>
                <a:gd name="connsiteX475" fmla="*/ 3128 w 10000"/>
                <a:gd name="connsiteY475" fmla="*/ 9797 h 10000"/>
                <a:gd name="connsiteX476" fmla="*/ 3171 w 10000"/>
                <a:gd name="connsiteY476" fmla="*/ 9818 h 10000"/>
                <a:gd name="connsiteX477" fmla="*/ 3204 w 10000"/>
                <a:gd name="connsiteY477" fmla="*/ 9838 h 10000"/>
                <a:gd name="connsiteX478" fmla="*/ 3248 w 10000"/>
                <a:gd name="connsiteY478" fmla="*/ 9845 h 10000"/>
                <a:gd name="connsiteX479" fmla="*/ 3282 w 10000"/>
                <a:gd name="connsiteY479" fmla="*/ 9865 h 10000"/>
                <a:gd name="connsiteX480" fmla="*/ 3315 w 10000"/>
                <a:gd name="connsiteY480" fmla="*/ 9865 h 10000"/>
                <a:gd name="connsiteX481" fmla="*/ 3326 w 10000"/>
                <a:gd name="connsiteY481" fmla="*/ 9872 h 10000"/>
                <a:gd name="connsiteX482" fmla="*/ 3338 w 10000"/>
                <a:gd name="connsiteY482" fmla="*/ 9872 h 10000"/>
                <a:gd name="connsiteX483" fmla="*/ 3359 w 10000"/>
                <a:gd name="connsiteY483" fmla="*/ 9872 h 10000"/>
                <a:gd name="connsiteX484" fmla="*/ 3371 w 10000"/>
                <a:gd name="connsiteY484" fmla="*/ 9872 h 10000"/>
                <a:gd name="connsiteX485" fmla="*/ 3382 w 10000"/>
                <a:gd name="connsiteY485" fmla="*/ 9872 h 10000"/>
                <a:gd name="connsiteX486" fmla="*/ 3404 w 10000"/>
                <a:gd name="connsiteY486" fmla="*/ 9872 h 10000"/>
                <a:gd name="connsiteX487" fmla="*/ 3415 w 10000"/>
                <a:gd name="connsiteY487" fmla="*/ 9872 h 10000"/>
                <a:gd name="connsiteX488" fmla="*/ 3448 w 10000"/>
                <a:gd name="connsiteY488" fmla="*/ 9892 h 10000"/>
                <a:gd name="connsiteX489" fmla="*/ 3469 w 10000"/>
                <a:gd name="connsiteY489" fmla="*/ 9899 h 10000"/>
                <a:gd name="connsiteX490" fmla="*/ 3502 w 10000"/>
                <a:gd name="connsiteY490" fmla="*/ 9905 h 10000"/>
                <a:gd name="connsiteX491" fmla="*/ 3536 w 10000"/>
                <a:gd name="connsiteY491" fmla="*/ 9905 h 10000"/>
                <a:gd name="connsiteX492" fmla="*/ 3580 w 10000"/>
                <a:gd name="connsiteY492" fmla="*/ 9905 h 10000"/>
                <a:gd name="connsiteX493" fmla="*/ 3613 w 10000"/>
                <a:gd name="connsiteY493" fmla="*/ 9919 h 10000"/>
                <a:gd name="connsiteX494" fmla="*/ 3657 w 10000"/>
                <a:gd name="connsiteY494" fmla="*/ 9926 h 10000"/>
                <a:gd name="connsiteX495" fmla="*/ 3669 w 10000"/>
                <a:gd name="connsiteY495" fmla="*/ 9946 h 10000"/>
                <a:gd name="connsiteX496" fmla="*/ 3746 w 10000"/>
                <a:gd name="connsiteY496" fmla="*/ 9953 h 10000"/>
                <a:gd name="connsiteX497" fmla="*/ 3801 w 10000"/>
                <a:gd name="connsiteY497" fmla="*/ 9966 h 10000"/>
                <a:gd name="connsiteX498" fmla="*/ 3878 w 10000"/>
                <a:gd name="connsiteY498" fmla="*/ 9973 h 10000"/>
                <a:gd name="connsiteX499" fmla="*/ 3934 w 10000"/>
                <a:gd name="connsiteY499" fmla="*/ 9973 h 10000"/>
                <a:gd name="connsiteX500" fmla="*/ 4012 w 10000"/>
                <a:gd name="connsiteY500" fmla="*/ 9980 h 10000"/>
                <a:gd name="connsiteX501" fmla="*/ 4089 w 10000"/>
                <a:gd name="connsiteY501" fmla="*/ 9993 h 10000"/>
                <a:gd name="connsiteX502" fmla="*/ 4144 w 10000"/>
                <a:gd name="connsiteY502" fmla="*/ 9993 h 10000"/>
                <a:gd name="connsiteX503" fmla="*/ 4221 w 10000"/>
                <a:gd name="connsiteY50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2740 w 10000"/>
                <a:gd name="connsiteY411" fmla="*/ 6570 h 10000"/>
                <a:gd name="connsiteX412" fmla="*/ 2862 w 10000"/>
                <a:gd name="connsiteY412" fmla="*/ 6570 h 10000"/>
                <a:gd name="connsiteX413" fmla="*/ 2984 w 10000"/>
                <a:gd name="connsiteY413" fmla="*/ 6563 h 10000"/>
                <a:gd name="connsiteX414" fmla="*/ 2984 w 10000"/>
                <a:gd name="connsiteY414" fmla="*/ 6590 h 10000"/>
                <a:gd name="connsiteX415" fmla="*/ 2961 w 10000"/>
                <a:gd name="connsiteY415" fmla="*/ 6624 h 10000"/>
                <a:gd name="connsiteX416" fmla="*/ 2961 w 10000"/>
                <a:gd name="connsiteY416" fmla="*/ 6651 h 10000"/>
                <a:gd name="connsiteX417" fmla="*/ 2961 w 10000"/>
                <a:gd name="connsiteY417" fmla="*/ 6678 h 10000"/>
                <a:gd name="connsiteX418" fmla="*/ 2949 w 10000"/>
                <a:gd name="connsiteY418" fmla="*/ 6712 h 10000"/>
                <a:gd name="connsiteX419" fmla="*/ 2949 w 10000"/>
                <a:gd name="connsiteY419" fmla="*/ 6739 h 10000"/>
                <a:gd name="connsiteX420" fmla="*/ 2939 w 10000"/>
                <a:gd name="connsiteY420" fmla="*/ 6766 h 10000"/>
                <a:gd name="connsiteX421" fmla="*/ 2939 w 10000"/>
                <a:gd name="connsiteY421" fmla="*/ 6793 h 10000"/>
                <a:gd name="connsiteX422" fmla="*/ 2906 w 10000"/>
                <a:gd name="connsiteY422" fmla="*/ 6989 h 10000"/>
                <a:gd name="connsiteX423" fmla="*/ 2906 w 10000"/>
                <a:gd name="connsiteY423" fmla="*/ 7184 h 10000"/>
                <a:gd name="connsiteX424" fmla="*/ 2916 w 10000"/>
                <a:gd name="connsiteY424" fmla="*/ 7380 h 10000"/>
                <a:gd name="connsiteX425" fmla="*/ 2949 w 10000"/>
                <a:gd name="connsiteY425" fmla="*/ 7576 h 10000"/>
                <a:gd name="connsiteX426" fmla="*/ 2995 w 10000"/>
                <a:gd name="connsiteY426" fmla="*/ 7765 h 10000"/>
                <a:gd name="connsiteX427" fmla="*/ 3061 w 10000"/>
                <a:gd name="connsiteY427" fmla="*/ 7968 h 10000"/>
                <a:gd name="connsiteX428" fmla="*/ 3128 w 10000"/>
                <a:gd name="connsiteY428" fmla="*/ 8157 h 10000"/>
                <a:gd name="connsiteX429" fmla="*/ 3204 w 10000"/>
                <a:gd name="connsiteY429" fmla="*/ 8339 h 10000"/>
                <a:gd name="connsiteX430" fmla="*/ 3502 w 10000"/>
                <a:gd name="connsiteY430" fmla="*/ 8852 h 10000"/>
                <a:gd name="connsiteX431" fmla="*/ 3073 w 10000"/>
                <a:gd name="connsiteY431" fmla="*/ 8832 h 10000"/>
                <a:gd name="connsiteX432" fmla="*/ 2619 w 10000"/>
                <a:gd name="connsiteY432" fmla="*/ 8832 h 10000"/>
                <a:gd name="connsiteX433" fmla="*/ 2399 w 10000"/>
                <a:gd name="connsiteY433" fmla="*/ 8832 h 10000"/>
                <a:gd name="connsiteX434" fmla="*/ 2178 w 10000"/>
                <a:gd name="connsiteY434" fmla="*/ 8845 h 10000"/>
                <a:gd name="connsiteX435" fmla="*/ 1956 w 10000"/>
                <a:gd name="connsiteY435" fmla="*/ 8859 h 10000"/>
                <a:gd name="connsiteX436" fmla="*/ 1723 w 10000"/>
                <a:gd name="connsiteY436" fmla="*/ 8879 h 10000"/>
                <a:gd name="connsiteX437" fmla="*/ 1514 w 10000"/>
                <a:gd name="connsiteY437" fmla="*/ 8906 h 10000"/>
                <a:gd name="connsiteX438" fmla="*/ 1293 w 10000"/>
                <a:gd name="connsiteY438" fmla="*/ 8933 h 10000"/>
                <a:gd name="connsiteX439" fmla="*/ 1083 w 10000"/>
                <a:gd name="connsiteY439" fmla="*/ 8967 h 10000"/>
                <a:gd name="connsiteX440" fmla="*/ 873 w 10000"/>
                <a:gd name="connsiteY440" fmla="*/ 9014 h 10000"/>
                <a:gd name="connsiteX441" fmla="*/ 685 w 10000"/>
                <a:gd name="connsiteY441" fmla="*/ 9068 h 10000"/>
                <a:gd name="connsiteX442" fmla="*/ 486 w 10000"/>
                <a:gd name="connsiteY442" fmla="*/ 9136 h 10000"/>
                <a:gd name="connsiteX443" fmla="*/ 299 w 10000"/>
                <a:gd name="connsiteY443" fmla="*/ 9196 h 10000"/>
                <a:gd name="connsiteX444" fmla="*/ 122 w 10000"/>
                <a:gd name="connsiteY444" fmla="*/ 9278 h 10000"/>
                <a:gd name="connsiteX445" fmla="*/ 87 w 10000"/>
                <a:gd name="connsiteY445" fmla="*/ 9305 h 10000"/>
                <a:gd name="connsiteX446" fmla="*/ 66 w 10000"/>
                <a:gd name="connsiteY446" fmla="*/ 9332 h 10000"/>
                <a:gd name="connsiteX447" fmla="*/ 44 w 10000"/>
                <a:gd name="connsiteY447" fmla="*/ 9359 h 10000"/>
                <a:gd name="connsiteX448" fmla="*/ 22 w 10000"/>
                <a:gd name="connsiteY448" fmla="*/ 9392 h 10000"/>
                <a:gd name="connsiteX449" fmla="*/ 11 w 10000"/>
                <a:gd name="connsiteY449" fmla="*/ 9419 h 10000"/>
                <a:gd name="connsiteX450" fmla="*/ 0 w 10000"/>
                <a:gd name="connsiteY450" fmla="*/ 9446 h 10000"/>
                <a:gd name="connsiteX451" fmla="*/ 0 w 10000"/>
                <a:gd name="connsiteY451" fmla="*/ 9473 h 10000"/>
                <a:gd name="connsiteX452" fmla="*/ 0 w 10000"/>
                <a:gd name="connsiteY452" fmla="*/ 9500 h 10000"/>
                <a:gd name="connsiteX453" fmla="*/ 178 w 10000"/>
                <a:gd name="connsiteY453" fmla="*/ 9534 h 10000"/>
                <a:gd name="connsiteX454" fmla="*/ 355 w 10000"/>
                <a:gd name="connsiteY454" fmla="*/ 9554 h 10000"/>
                <a:gd name="connsiteX455" fmla="*/ 530 w 10000"/>
                <a:gd name="connsiteY455" fmla="*/ 9581 h 10000"/>
                <a:gd name="connsiteX456" fmla="*/ 718 w 10000"/>
                <a:gd name="connsiteY456" fmla="*/ 9588 h 10000"/>
                <a:gd name="connsiteX457" fmla="*/ 1083 w 10000"/>
                <a:gd name="connsiteY457" fmla="*/ 9602 h 10000"/>
                <a:gd name="connsiteX458" fmla="*/ 1459 w 10000"/>
                <a:gd name="connsiteY458" fmla="*/ 9588 h 10000"/>
                <a:gd name="connsiteX459" fmla="*/ 1834 w 10000"/>
                <a:gd name="connsiteY459" fmla="*/ 9575 h 10000"/>
                <a:gd name="connsiteX460" fmla="*/ 2210 w 10000"/>
                <a:gd name="connsiteY460" fmla="*/ 9561 h 10000"/>
                <a:gd name="connsiteX461" fmla="*/ 2575 w 10000"/>
                <a:gd name="connsiteY461" fmla="*/ 9554 h 10000"/>
                <a:gd name="connsiteX462" fmla="*/ 2949 w 10000"/>
                <a:gd name="connsiteY462" fmla="*/ 9561 h 10000"/>
                <a:gd name="connsiteX463" fmla="*/ 2949 w 10000"/>
                <a:gd name="connsiteY463" fmla="*/ 9581 h 10000"/>
                <a:gd name="connsiteX464" fmla="*/ 2961 w 10000"/>
                <a:gd name="connsiteY464" fmla="*/ 9602 h 10000"/>
                <a:gd name="connsiteX465" fmla="*/ 2961 w 10000"/>
                <a:gd name="connsiteY465" fmla="*/ 9615 h 10000"/>
                <a:gd name="connsiteX466" fmla="*/ 2961 w 10000"/>
                <a:gd name="connsiteY466" fmla="*/ 9635 h 10000"/>
                <a:gd name="connsiteX467" fmla="*/ 2984 w 10000"/>
                <a:gd name="connsiteY467" fmla="*/ 9662 h 10000"/>
                <a:gd name="connsiteX468" fmla="*/ 2995 w 10000"/>
                <a:gd name="connsiteY468" fmla="*/ 9683 h 10000"/>
                <a:gd name="connsiteX469" fmla="*/ 2995 w 10000"/>
                <a:gd name="connsiteY469" fmla="*/ 9696 h 10000"/>
                <a:gd name="connsiteX470" fmla="*/ 3017 w 10000"/>
                <a:gd name="connsiteY470" fmla="*/ 9716 h 10000"/>
                <a:gd name="connsiteX471" fmla="*/ 3040 w 10000"/>
                <a:gd name="connsiteY471" fmla="*/ 9743 h 10000"/>
                <a:gd name="connsiteX472" fmla="*/ 3073 w 10000"/>
                <a:gd name="connsiteY472" fmla="*/ 9764 h 10000"/>
                <a:gd name="connsiteX473" fmla="*/ 3106 w 10000"/>
                <a:gd name="connsiteY473" fmla="*/ 9784 h 10000"/>
                <a:gd name="connsiteX474" fmla="*/ 3128 w 10000"/>
                <a:gd name="connsiteY474" fmla="*/ 9797 h 10000"/>
                <a:gd name="connsiteX475" fmla="*/ 3171 w 10000"/>
                <a:gd name="connsiteY475" fmla="*/ 9818 h 10000"/>
                <a:gd name="connsiteX476" fmla="*/ 3204 w 10000"/>
                <a:gd name="connsiteY476" fmla="*/ 9838 h 10000"/>
                <a:gd name="connsiteX477" fmla="*/ 3248 w 10000"/>
                <a:gd name="connsiteY477" fmla="*/ 9845 h 10000"/>
                <a:gd name="connsiteX478" fmla="*/ 3282 w 10000"/>
                <a:gd name="connsiteY478" fmla="*/ 9865 h 10000"/>
                <a:gd name="connsiteX479" fmla="*/ 3315 w 10000"/>
                <a:gd name="connsiteY479" fmla="*/ 9865 h 10000"/>
                <a:gd name="connsiteX480" fmla="*/ 3326 w 10000"/>
                <a:gd name="connsiteY480" fmla="*/ 9872 h 10000"/>
                <a:gd name="connsiteX481" fmla="*/ 3338 w 10000"/>
                <a:gd name="connsiteY481" fmla="*/ 9872 h 10000"/>
                <a:gd name="connsiteX482" fmla="*/ 3359 w 10000"/>
                <a:gd name="connsiteY482" fmla="*/ 9872 h 10000"/>
                <a:gd name="connsiteX483" fmla="*/ 3371 w 10000"/>
                <a:gd name="connsiteY483" fmla="*/ 9872 h 10000"/>
                <a:gd name="connsiteX484" fmla="*/ 3382 w 10000"/>
                <a:gd name="connsiteY484" fmla="*/ 9872 h 10000"/>
                <a:gd name="connsiteX485" fmla="*/ 3404 w 10000"/>
                <a:gd name="connsiteY485" fmla="*/ 9872 h 10000"/>
                <a:gd name="connsiteX486" fmla="*/ 3415 w 10000"/>
                <a:gd name="connsiteY486" fmla="*/ 9872 h 10000"/>
                <a:gd name="connsiteX487" fmla="*/ 3448 w 10000"/>
                <a:gd name="connsiteY487" fmla="*/ 9892 h 10000"/>
                <a:gd name="connsiteX488" fmla="*/ 3469 w 10000"/>
                <a:gd name="connsiteY488" fmla="*/ 9899 h 10000"/>
                <a:gd name="connsiteX489" fmla="*/ 3502 w 10000"/>
                <a:gd name="connsiteY489" fmla="*/ 9905 h 10000"/>
                <a:gd name="connsiteX490" fmla="*/ 3536 w 10000"/>
                <a:gd name="connsiteY490" fmla="*/ 9905 h 10000"/>
                <a:gd name="connsiteX491" fmla="*/ 3580 w 10000"/>
                <a:gd name="connsiteY491" fmla="*/ 9905 h 10000"/>
                <a:gd name="connsiteX492" fmla="*/ 3613 w 10000"/>
                <a:gd name="connsiteY492" fmla="*/ 9919 h 10000"/>
                <a:gd name="connsiteX493" fmla="*/ 3657 w 10000"/>
                <a:gd name="connsiteY493" fmla="*/ 9926 h 10000"/>
                <a:gd name="connsiteX494" fmla="*/ 3669 w 10000"/>
                <a:gd name="connsiteY494" fmla="*/ 9946 h 10000"/>
                <a:gd name="connsiteX495" fmla="*/ 3746 w 10000"/>
                <a:gd name="connsiteY495" fmla="*/ 9953 h 10000"/>
                <a:gd name="connsiteX496" fmla="*/ 3801 w 10000"/>
                <a:gd name="connsiteY496" fmla="*/ 9966 h 10000"/>
                <a:gd name="connsiteX497" fmla="*/ 3878 w 10000"/>
                <a:gd name="connsiteY497" fmla="*/ 9973 h 10000"/>
                <a:gd name="connsiteX498" fmla="*/ 3934 w 10000"/>
                <a:gd name="connsiteY498" fmla="*/ 9973 h 10000"/>
                <a:gd name="connsiteX499" fmla="*/ 4012 w 10000"/>
                <a:gd name="connsiteY499" fmla="*/ 9980 h 10000"/>
                <a:gd name="connsiteX500" fmla="*/ 4089 w 10000"/>
                <a:gd name="connsiteY500" fmla="*/ 9993 h 10000"/>
                <a:gd name="connsiteX501" fmla="*/ 4144 w 10000"/>
                <a:gd name="connsiteY501" fmla="*/ 9993 h 10000"/>
                <a:gd name="connsiteX502" fmla="*/ 4221 w 10000"/>
                <a:gd name="connsiteY50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2740 w 10000"/>
                <a:gd name="connsiteY410" fmla="*/ 6570 h 10000"/>
                <a:gd name="connsiteX411" fmla="*/ 2862 w 10000"/>
                <a:gd name="connsiteY411" fmla="*/ 6570 h 10000"/>
                <a:gd name="connsiteX412" fmla="*/ 2984 w 10000"/>
                <a:gd name="connsiteY412" fmla="*/ 6563 h 10000"/>
                <a:gd name="connsiteX413" fmla="*/ 2984 w 10000"/>
                <a:gd name="connsiteY413" fmla="*/ 6590 h 10000"/>
                <a:gd name="connsiteX414" fmla="*/ 2961 w 10000"/>
                <a:gd name="connsiteY414" fmla="*/ 6624 h 10000"/>
                <a:gd name="connsiteX415" fmla="*/ 2961 w 10000"/>
                <a:gd name="connsiteY415" fmla="*/ 6651 h 10000"/>
                <a:gd name="connsiteX416" fmla="*/ 2961 w 10000"/>
                <a:gd name="connsiteY416" fmla="*/ 6678 h 10000"/>
                <a:gd name="connsiteX417" fmla="*/ 2949 w 10000"/>
                <a:gd name="connsiteY417" fmla="*/ 6712 h 10000"/>
                <a:gd name="connsiteX418" fmla="*/ 2949 w 10000"/>
                <a:gd name="connsiteY418" fmla="*/ 6739 h 10000"/>
                <a:gd name="connsiteX419" fmla="*/ 2939 w 10000"/>
                <a:gd name="connsiteY419" fmla="*/ 6766 h 10000"/>
                <a:gd name="connsiteX420" fmla="*/ 2939 w 10000"/>
                <a:gd name="connsiteY420" fmla="*/ 6793 h 10000"/>
                <a:gd name="connsiteX421" fmla="*/ 2906 w 10000"/>
                <a:gd name="connsiteY421" fmla="*/ 6989 h 10000"/>
                <a:gd name="connsiteX422" fmla="*/ 2906 w 10000"/>
                <a:gd name="connsiteY422" fmla="*/ 7184 h 10000"/>
                <a:gd name="connsiteX423" fmla="*/ 2916 w 10000"/>
                <a:gd name="connsiteY423" fmla="*/ 7380 h 10000"/>
                <a:gd name="connsiteX424" fmla="*/ 2949 w 10000"/>
                <a:gd name="connsiteY424" fmla="*/ 7576 h 10000"/>
                <a:gd name="connsiteX425" fmla="*/ 2995 w 10000"/>
                <a:gd name="connsiteY425" fmla="*/ 7765 h 10000"/>
                <a:gd name="connsiteX426" fmla="*/ 3061 w 10000"/>
                <a:gd name="connsiteY426" fmla="*/ 7968 h 10000"/>
                <a:gd name="connsiteX427" fmla="*/ 3128 w 10000"/>
                <a:gd name="connsiteY427" fmla="*/ 8157 h 10000"/>
                <a:gd name="connsiteX428" fmla="*/ 3204 w 10000"/>
                <a:gd name="connsiteY428" fmla="*/ 8339 h 10000"/>
                <a:gd name="connsiteX429" fmla="*/ 3502 w 10000"/>
                <a:gd name="connsiteY429" fmla="*/ 8852 h 10000"/>
                <a:gd name="connsiteX430" fmla="*/ 3073 w 10000"/>
                <a:gd name="connsiteY430" fmla="*/ 8832 h 10000"/>
                <a:gd name="connsiteX431" fmla="*/ 2619 w 10000"/>
                <a:gd name="connsiteY431" fmla="*/ 8832 h 10000"/>
                <a:gd name="connsiteX432" fmla="*/ 2399 w 10000"/>
                <a:gd name="connsiteY432" fmla="*/ 8832 h 10000"/>
                <a:gd name="connsiteX433" fmla="*/ 2178 w 10000"/>
                <a:gd name="connsiteY433" fmla="*/ 8845 h 10000"/>
                <a:gd name="connsiteX434" fmla="*/ 1956 w 10000"/>
                <a:gd name="connsiteY434" fmla="*/ 8859 h 10000"/>
                <a:gd name="connsiteX435" fmla="*/ 1723 w 10000"/>
                <a:gd name="connsiteY435" fmla="*/ 8879 h 10000"/>
                <a:gd name="connsiteX436" fmla="*/ 1514 w 10000"/>
                <a:gd name="connsiteY436" fmla="*/ 8906 h 10000"/>
                <a:gd name="connsiteX437" fmla="*/ 1293 w 10000"/>
                <a:gd name="connsiteY437" fmla="*/ 8933 h 10000"/>
                <a:gd name="connsiteX438" fmla="*/ 1083 w 10000"/>
                <a:gd name="connsiteY438" fmla="*/ 8967 h 10000"/>
                <a:gd name="connsiteX439" fmla="*/ 873 w 10000"/>
                <a:gd name="connsiteY439" fmla="*/ 9014 h 10000"/>
                <a:gd name="connsiteX440" fmla="*/ 685 w 10000"/>
                <a:gd name="connsiteY440" fmla="*/ 9068 h 10000"/>
                <a:gd name="connsiteX441" fmla="*/ 486 w 10000"/>
                <a:gd name="connsiteY441" fmla="*/ 9136 h 10000"/>
                <a:gd name="connsiteX442" fmla="*/ 299 w 10000"/>
                <a:gd name="connsiteY442" fmla="*/ 9196 h 10000"/>
                <a:gd name="connsiteX443" fmla="*/ 122 w 10000"/>
                <a:gd name="connsiteY443" fmla="*/ 9278 h 10000"/>
                <a:gd name="connsiteX444" fmla="*/ 87 w 10000"/>
                <a:gd name="connsiteY444" fmla="*/ 9305 h 10000"/>
                <a:gd name="connsiteX445" fmla="*/ 66 w 10000"/>
                <a:gd name="connsiteY445" fmla="*/ 9332 h 10000"/>
                <a:gd name="connsiteX446" fmla="*/ 44 w 10000"/>
                <a:gd name="connsiteY446" fmla="*/ 9359 h 10000"/>
                <a:gd name="connsiteX447" fmla="*/ 22 w 10000"/>
                <a:gd name="connsiteY447" fmla="*/ 9392 h 10000"/>
                <a:gd name="connsiteX448" fmla="*/ 11 w 10000"/>
                <a:gd name="connsiteY448" fmla="*/ 9419 h 10000"/>
                <a:gd name="connsiteX449" fmla="*/ 0 w 10000"/>
                <a:gd name="connsiteY449" fmla="*/ 9446 h 10000"/>
                <a:gd name="connsiteX450" fmla="*/ 0 w 10000"/>
                <a:gd name="connsiteY450" fmla="*/ 9473 h 10000"/>
                <a:gd name="connsiteX451" fmla="*/ 0 w 10000"/>
                <a:gd name="connsiteY451" fmla="*/ 9500 h 10000"/>
                <a:gd name="connsiteX452" fmla="*/ 178 w 10000"/>
                <a:gd name="connsiteY452" fmla="*/ 9534 h 10000"/>
                <a:gd name="connsiteX453" fmla="*/ 355 w 10000"/>
                <a:gd name="connsiteY453" fmla="*/ 9554 h 10000"/>
                <a:gd name="connsiteX454" fmla="*/ 530 w 10000"/>
                <a:gd name="connsiteY454" fmla="*/ 9581 h 10000"/>
                <a:gd name="connsiteX455" fmla="*/ 718 w 10000"/>
                <a:gd name="connsiteY455" fmla="*/ 9588 h 10000"/>
                <a:gd name="connsiteX456" fmla="*/ 1083 w 10000"/>
                <a:gd name="connsiteY456" fmla="*/ 9602 h 10000"/>
                <a:gd name="connsiteX457" fmla="*/ 1459 w 10000"/>
                <a:gd name="connsiteY457" fmla="*/ 9588 h 10000"/>
                <a:gd name="connsiteX458" fmla="*/ 1834 w 10000"/>
                <a:gd name="connsiteY458" fmla="*/ 9575 h 10000"/>
                <a:gd name="connsiteX459" fmla="*/ 2210 w 10000"/>
                <a:gd name="connsiteY459" fmla="*/ 9561 h 10000"/>
                <a:gd name="connsiteX460" fmla="*/ 2575 w 10000"/>
                <a:gd name="connsiteY460" fmla="*/ 9554 h 10000"/>
                <a:gd name="connsiteX461" fmla="*/ 2949 w 10000"/>
                <a:gd name="connsiteY461" fmla="*/ 9561 h 10000"/>
                <a:gd name="connsiteX462" fmla="*/ 2949 w 10000"/>
                <a:gd name="connsiteY462" fmla="*/ 9581 h 10000"/>
                <a:gd name="connsiteX463" fmla="*/ 2961 w 10000"/>
                <a:gd name="connsiteY463" fmla="*/ 9602 h 10000"/>
                <a:gd name="connsiteX464" fmla="*/ 2961 w 10000"/>
                <a:gd name="connsiteY464" fmla="*/ 9615 h 10000"/>
                <a:gd name="connsiteX465" fmla="*/ 2961 w 10000"/>
                <a:gd name="connsiteY465" fmla="*/ 9635 h 10000"/>
                <a:gd name="connsiteX466" fmla="*/ 2984 w 10000"/>
                <a:gd name="connsiteY466" fmla="*/ 9662 h 10000"/>
                <a:gd name="connsiteX467" fmla="*/ 2995 w 10000"/>
                <a:gd name="connsiteY467" fmla="*/ 9683 h 10000"/>
                <a:gd name="connsiteX468" fmla="*/ 2995 w 10000"/>
                <a:gd name="connsiteY468" fmla="*/ 9696 h 10000"/>
                <a:gd name="connsiteX469" fmla="*/ 3017 w 10000"/>
                <a:gd name="connsiteY469" fmla="*/ 9716 h 10000"/>
                <a:gd name="connsiteX470" fmla="*/ 3040 w 10000"/>
                <a:gd name="connsiteY470" fmla="*/ 9743 h 10000"/>
                <a:gd name="connsiteX471" fmla="*/ 3073 w 10000"/>
                <a:gd name="connsiteY471" fmla="*/ 9764 h 10000"/>
                <a:gd name="connsiteX472" fmla="*/ 3106 w 10000"/>
                <a:gd name="connsiteY472" fmla="*/ 9784 h 10000"/>
                <a:gd name="connsiteX473" fmla="*/ 3128 w 10000"/>
                <a:gd name="connsiteY473" fmla="*/ 9797 h 10000"/>
                <a:gd name="connsiteX474" fmla="*/ 3171 w 10000"/>
                <a:gd name="connsiteY474" fmla="*/ 9818 h 10000"/>
                <a:gd name="connsiteX475" fmla="*/ 3204 w 10000"/>
                <a:gd name="connsiteY475" fmla="*/ 9838 h 10000"/>
                <a:gd name="connsiteX476" fmla="*/ 3248 w 10000"/>
                <a:gd name="connsiteY476" fmla="*/ 9845 h 10000"/>
                <a:gd name="connsiteX477" fmla="*/ 3282 w 10000"/>
                <a:gd name="connsiteY477" fmla="*/ 9865 h 10000"/>
                <a:gd name="connsiteX478" fmla="*/ 3315 w 10000"/>
                <a:gd name="connsiteY478" fmla="*/ 9865 h 10000"/>
                <a:gd name="connsiteX479" fmla="*/ 3326 w 10000"/>
                <a:gd name="connsiteY479" fmla="*/ 9872 h 10000"/>
                <a:gd name="connsiteX480" fmla="*/ 3338 w 10000"/>
                <a:gd name="connsiteY480" fmla="*/ 9872 h 10000"/>
                <a:gd name="connsiteX481" fmla="*/ 3359 w 10000"/>
                <a:gd name="connsiteY481" fmla="*/ 9872 h 10000"/>
                <a:gd name="connsiteX482" fmla="*/ 3371 w 10000"/>
                <a:gd name="connsiteY482" fmla="*/ 9872 h 10000"/>
                <a:gd name="connsiteX483" fmla="*/ 3382 w 10000"/>
                <a:gd name="connsiteY483" fmla="*/ 9872 h 10000"/>
                <a:gd name="connsiteX484" fmla="*/ 3404 w 10000"/>
                <a:gd name="connsiteY484" fmla="*/ 9872 h 10000"/>
                <a:gd name="connsiteX485" fmla="*/ 3415 w 10000"/>
                <a:gd name="connsiteY485" fmla="*/ 9872 h 10000"/>
                <a:gd name="connsiteX486" fmla="*/ 3448 w 10000"/>
                <a:gd name="connsiteY486" fmla="*/ 9892 h 10000"/>
                <a:gd name="connsiteX487" fmla="*/ 3469 w 10000"/>
                <a:gd name="connsiteY487" fmla="*/ 9899 h 10000"/>
                <a:gd name="connsiteX488" fmla="*/ 3502 w 10000"/>
                <a:gd name="connsiteY488" fmla="*/ 9905 h 10000"/>
                <a:gd name="connsiteX489" fmla="*/ 3536 w 10000"/>
                <a:gd name="connsiteY489" fmla="*/ 9905 h 10000"/>
                <a:gd name="connsiteX490" fmla="*/ 3580 w 10000"/>
                <a:gd name="connsiteY490" fmla="*/ 9905 h 10000"/>
                <a:gd name="connsiteX491" fmla="*/ 3613 w 10000"/>
                <a:gd name="connsiteY491" fmla="*/ 9919 h 10000"/>
                <a:gd name="connsiteX492" fmla="*/ 3657 w 10000"/>
                <a:gd name="connsiteY492" fmla="*/ 9926 h 10000"/>
                <a:gd name="connsiteX493" fmla="*/ 3669 w 10000"/>
                <a:gd name="connsiteY493" fmla="*/ 9946 h 10000"/>
                <a:gd name="connsiteX494" fmla="*/ 3746 w 10000"/>
                <a:gd name="connsiteY494" fmla="*/ 9953 h 10000"/>
                <a:gd name="connsiteX495" fmla="*/ 3801 w 10000"/>
                <a:gd name="connsiteY495" fmla="*/ 9966 h 10000"/>
                <a:gd name="connsiteX496" fmla="*/ 3878 w 10000"/>
                <a:gd name="connsiteY496" fmla="*/ 9973 h 10000"/>
                <a:gd name="connsiteX497" fmla="*/ 3934 w 10000"/>
                <a:gd name="connsiteY497" fmla="*/ 9973 h 10000"/>
                <a:gd name="connsiteX498" fmla="*/ 4012 w 10000"/>
                <a:gd name="connsiteY498" fmla="*/ 9980 h 10000"/>
                <a:gd name="connsiteX499" fmla="*/ 4089 w 10000"/>
                <a:gd name="connsiteY499" fmla="*/ 9993 h 10000"/>
                <a:gd name="connsiteX500" fmla="*/ 4144 w 10000"/>
                <a:gd name="connsiteY500" fmla="*/ 9993 h 10000"/>
                <a:gd name="connsiteX501" fmla="*/ 4221 w 10000"/>
                <a:gd name="connsiteY50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2740 w 10000"/>
                <a:gd name="connsiteY409" fmla="*/ 6570 h 10000"/>
                <a:gd name="connsiteX410" fmla="*/ 2862 w 10000"/>
                <a:gd name="connsiteY410" fmla="*/ 6570 h 10000"/>
                <a:gd name="connsiteX411" fmla="*/ 2984 w 10000"/>
                <a:gd name="connsiteY411" fmla="*/ 6563 h 10000"/>
                <a:gd name="connsiteX412" fmla="*/ 2984 w 10000"/>
                <a:gd name="connsiteY412" fmla="*/ 6590 h 10000"/>
                <a:gd name="connsiteX413" fmla="*/ 2961 w 10000"/>
                <a:gd name="connsiteY413" fmla="*/ 6624 h 10000"/>
                <a:gd name="connsiteX414" fmla="*/ 2961 w 10000"/>
                <a:gd name="connsiteY414" fmla="*/ 6651 h 10000"/>
                <a:gd name="connsiteX415" fmla="*/ 2961 w 10000"/>
                <a:gd name="connsiteY415" fmla="*/ 6678 h 10000"/>
                <a:gd name="connsiteX416" fmla="*/ 2949 w 10000"/>
                <a:gd name="connsiteY416" fmla="*/ 6712 h 10000"/>
                <a:gd name="connsiteX417" fmla="*/ 2949 w 10000"/>
                <a:gd name="connsiteY417" fmla="*/ 6739 h 10000"/>
                <a:gd name="connsiteX418" fmla="*/ 2939 w 10000"/>
                <a:gd name="connsiteY418" fmla="*/ 6766 h 10000"/>
                <a:gd name="connsiteX419" fmla="*/ 2939 w 10000"/>
                <a:gd name="connsiteY419" fmla="*/ 6793 h 10000"/>
                <a:gd name="connsiteX420" fmla="*/ 2906 w 10000"/>
                <a:gd name="connsiteY420" fmla="*/ 6989 h 10000"/>
                <a:gd name="connsiteX421" fmla="*/ 2906 w 10000"/>
                <a:gd name="connsiteY421" fmla="*/ 7184 h 10000"/>
                <a:gd name="connsiteX422" fmla="*/ 2916 w 10000"/>
                <a:gd name="connsiteY422" fmla="*/ 7380 h 10000"/>
                <a:gd name="connsiteX423" fmla="*/ 2949 w 10000"/>
                <a:gd name="connsiteY423" fmla="*/ 7576 h 10000"/>
                <a:gd name="connsiteX424" fmla="*/ 2995 w 10000"/>
                <a:gd name="connsiteY424" fmla="*/ 7765 h 10000"/>
                <a:gd name="connsiteX425" fmla="*/ 3061 w 10000"/>
                <a:gd name="connsiteY425" fmla="*/ 7968 h 10000"/>
                <a:gd name="connsiteX426" fmla="*/ 3128 w 10000"/>
                <a:gd name="connsiteY426" fmla="*/ 8157 h 10000"/>
                <a:gd name="connsiteX427" fmla="*/ 3204 w 10000"/>
                <a:gd name="connsiteY427" fmla="*/ 8339 h 10000"/>
                <a:gd name="connsiteX428" fmla="*/ 3502 w 10000"/>
                <a:gd name="connsiteY428" fmla="*/ 8852 h 10000"/>
                <a:gd name="connsiteX429" fmla="*/ 3073 w 10000"/>
                <a:gd name="connsiteY429" fmla="*/ 8832 h 10000"/>
                <a:gd name="connsiteX430" fmla="*/ 2619 w 10000"/>
                <a:gd name="connsiteY430" fmla="*/ 8832 h 10000"/>
                <a:gd name="connsiteX431" fmla="*/ 2399 w 10000"/>
                <a:gd name="connsiteY431" fmla="*/ 8832 h 10000"/>
                <a:gd name="connsiteX432" fmla="*/ 2178 w 10000"/>
                <a:gd name="connsiteY432" fmla="*/ 8845 h 10000"/>
                <a:gd name="connsiteX433" fmla="*/ 1956 w 10000"/>
                <a:gd name="connsiteY433" fmla="*/ 8859 h 10000"/>
                <a:gd name="connsiteX434" fmla="*/ 1723 w 10000"/>
                <a:gd name="connsiteY434" fmla="*/ 8879 h 10000"/>
                <a:gd name="connsiteX435" fmla="*/ 1514 w 10000"/>
                <a:gd name="connsiteY435" fmla="*/ 8906 h 10000"/>
                <a:gd name="connsiteX436" fmla="*/ 1293 w 10000"/>
                <a:gd name="connsiteY436" fmla="*/ 8933 h 10000"/>
                <a:gd name="connsiteX437" fmla="*/ 1083 w 10000"/>
                <a:gd name="connsiteY437" fmla="*/ 8967 h 10000"/>
                <a:gd name="connsiteX438" fmla="*/ 873 w 10000"/>
                <a:gd name="connsiteY438" fmla="*/ 9014 h 10000"/>
                <a:gd name="connsiteX439" fmla="*/ 685 w 10000"/>
                <a:gd name="connsiteY439" fmla="*/ 9068 h 10000"/>
                <a:gd name="connsiteX440" fmla="*/ 486 w 10000"/>
                <a:gd name="connsiteY440" fmla="*/ 9136 h 10000"/>
                <a:gd name="connsiteX441" fmla="*/ 299 w 10000"/>
                <a:gd name="connsiteY441" fmla="*/ 9196 h 10000"/>
                <a:gd name="connsiteX442" fmla="*/ 122 w 10000"/>
                <a:gd name="connsiteY442" fmla="*/ 9278 h 10000"/>
                <a:gd name="connsiteX443" fmla="*/ 87 w 10000"/>
                <a:gd name="connsiteY443" fmla="*/ 9305 h 10000"/>
                <a:gd name="connsiteX444" fmla="*/ 66 w 10000"/>
                <a:gd name="connsiteY444" fmla="*/ 9332 h 10000"/>
                <a:gd name="connsiteX445" fmla="*/ 44 w 10000"/>
                <a:gd name="connsiteY445" fmla="*/ 9359 h 10000"/>
                <a:gd name="connsiteX446" fmla="*/ 22 w 10000"/>
                <a:gd name="connsiteY446" fmla="*/ 9392 h 10000"/>
                <a:gd name="connsiteX447" fmla="*/ 11 w 10000"/>
                <a:gd name="connsiteY447" fmla="*/ 9419 h 10000"/>
                <a:gd name="connsiteX448" fmla="*/ 0 w 10000"/>
                <a:gd name="connsiteY448" fmla="*/ 9446 h 10000"/>
                <a:gd name="connsiteX449" fmla="*/ 0 w 10000"/>
                <a:gd name="connsiteY449" fmla="*/ 9473 h 10000"/>
                <a:gd name="connsiteX450" fmla="*/ 0 w 10000"/>
                <a:gd name="connsiteY450" fmla="*/ 9500 h 10000"/>
                <a:gd name="connsiteX451" fmla="*/ 178 w 10000"/>
                <a:gd name="connsiteY451" fmla="*/ 9534 h 10000"/>
                <a:gd name="connsiteX452" fmla="*/ 355 w 10000"/>
                <a:gd name="connsiteY452" fmla="*/ 9554 h 10000"/>
                <a:gd name="connsiteX453" fmla="*/ 530 w 10000"/>
                <a:gd name="connsiteY453" fmla="*/ 9581 h 10000"/>
                <a:gd name="connsiteX454" fmla="*/ 718 w 10000"/>
                <a:gd name="connsiteY454" fmla="*/ 9588 h 10000"/>
                <a:gd name="connsiteX455" fmla="*/ 1083 w 10000"/>
                <a:gd name="connsiteY455" fmla="*/ 9602 h 10000"/>
                <a:gd name="connsiteX456" fmla="*/ 1459 w 10000"/>
                <a:gd name="connsiteY456" fmla="*/ 9588 h 10000"/>
                <a:gd name="connsiteX457" fmla="*/ 1834 w 10000"/>
                <a:gd name="connsiteY457" fmla="*/ 9575 h 10000"/>
                <a:gd name="connsiteX458" fmla="*/ 2210 w 10000"/>
                <a:gd name="connsiteY458" fmla="*/ 9561 h 10000"/>
                <a:gd name="connsiteX459" fmla="*/ 2575 w 10000"/>
                <a:gd name="connsiteY459" fmla="*/ 9554 h 10000"/>
                <a:gd name="connsiteX460" fmla="*/ 2949 w 10000"/>
                <a:gd name="connsiteY460" fmla="*/ 9561 h 10000"/>
                <a:gd name="connsiteX461" fmla="*/ 2949 w 10000"/>
                <a:gd name="connsiteY461" fmla="*/ 9581 h 10000"/>
                <a:gd name="connsiteX462" fmla="*/ 2961 w 10000"/>
                <a:gd name="connsiteY462" fmla="*/ 9602 h 10000"/>
                <a:gd name="connsiteX463" fmla="*/ 2961 w 10000"/>
                <a:gd name="connsiteY463" fmla="*/ 9615 h 10000"/>
                <a:gd name="connsiteX464" fmla="*/ 2961 w 10000"/>
                <a:gd name="connsiteY464" fmla="*/ 9635 h 10000"/>
                <a:gd name="connsiteX465" fmla="*/ 2984 w 10000"/>
                <a:gd name="connsiteY465" fmla="*/ 9662 h 10000"/>
                <a:gd name="connsiteX466" fmla="*/ 2995 w 10000"/>
                <a:gd name="connsiteY466" fmla="*/ 9683 h 10000"/>
                <a:gd name="connsiteX467" fmla="*/ 2995 w 10000"/>
                <a:gd name="connsiteY467" fmla="*/ 9696 h 10000"/>
                <a:gd name="connsiteX468" fmla="*/ 3017 w 10000"/>
                <a:gd name="connsiteY468" fmla="*/ 9716 h 10000"/>
                <a:gd name="connsiteX469" fmla="*/ 3040 w 10000"/>
                <a:gd name="connsiteY469" fmla="*/ 9743 h 10000"/>
                <a:gd name="connsiteX470" fmla="*/ 3073 w 10000"/>
                <a:gd name="connsiteY470" fmla="*/ 9764 h 10000"/>
                <a:gd name="connsiteX471" fmla="*/ 3106 w 10000"/>
                <a:gd name="connsiteY471" fmla="*/ 9784 h 10000"/>
                <a:gd name="connsiteX472" fmla="*/ 3128 w 10000"/>
                <a:gd name="connsiteY472" fmla="*/ 9797 h 10000"/>
                <a:gd name="connsiteX473" fmla="*/ 3171 w 10000"/>
                <a:gd name="connsiteY473" fmla="*/ 9818 h 10000"/>
                <a:gd name="connsiteX474" fmla="*/ 3204 w 10000"/>
                <a:gd name="connsiteY474" fmla="*/ 9838 h 10000"/>
                <a:gd name="connsiteX475" fmla="*/ 3248 w 10000"/>
                <a:gd name="connsiteY475" fmla="*/ 9845 h 10000"/>
                <a:gd name="connsiteX476" fmla="*/ 3282 w 10000"/>
                <a:gd name="connsiteY476" fmla="*/ 9865 h 10000"/>
                <a:gd name="connsiteX477" fmla="*/ 3315 w 10000"/>
                <a:gd name="connsiteY477" fmla="*/ 9865 h 10000"/>
                <a:gd name="connsiteX478" fmla="*/ 3326 w 10000"/>
                <a:gd name="connsiteY478" fmla="*/ 9872 h 10000"/>
                <a:gd name="connsiteX479" fmla="*/ 3338 w 10000"/>
                <a:gd name="connsiteY479" fmla="*/ 9872 h 10000"/>
                <a:gd name="connsiteX480" fmla="*/ 3359 w 10000"/>
                <a:gd name="connsiteY480" fmla="*/ 9872 h 10000"/>
                <a:gd name="connsiteX481" fmla="*/ 3371 w 10000"/>
                <a:gd name="connsiteY481" fmla="*/ 9872 h 10000"/>
                <a:gd name="connsiteX482" fmla="*/ 3382 w 10000"/>
                <a:gd name="connsiteY482" fmla="*/ 9872 h 10000"/>
                <a:gd name="connsiteX483" fmla="*/ 3404 w 10000"/>
                <a:gd name="connsiteY483" fmla="*/ 9872 h 10000"/>
                <a:gd name="connsiteX484" fmla="*/ 3415 w 10000"/>
                <a:gd name="connsiteY484" fmla="*/ 9872 h 10000"/>
                <a:gd name="connsiteX485" fmla="*/ 3448 w 10000"/>
                <a:gd name="connsiteY485" fmla="*/ 9892 h 10000"/>
                <a:gd name="connsiteX486" fmla="*/ 3469 w 10000"/>
                <a:gd name="connsiteY486" fmla="*/ 9899 h 10000"/>
                <a:gd name="connsiteX487" fmla="*/ 3502 w 10000"/>
                <a:gd name="connsiteY487" fmla="*/ 9905 h 10000"/>
                <a:gd name="connsiteX488" fmla="*/ 3536 w 10000"/>
                <a:gd name="connsiteY488" fmla="*/ 9905 h 10000"/>
                <a:gd name="connsiteX489" fmla="*/ 3580 w 10000"/>
                <a:gd name="connsiteY489" fmla="*/ 9905 h 10000"/>
                <a:gd name="connsiteX490" fmla="*/ 3613 w 10000"/>
                <a:gd name="connsiteY490" fmla="*/ 9919 h 10000"/>
                <a:gd name="connsiteX491" fmla="*/ 3657 w 10000"/>
                <a:gd name="connsiteY491" fmla="*/ 9926 h 10000"/>
                <a:gd name="connsiteX492" fmla="*/ 3669 w 10000"/>
                <a:gd name="connsiteY492" fmla="*/ 9946 h 10000"/>
                <a:gd name="connsiteX493" fmla="*/ 3746 w 10000"/>
                <a:gd name="connsiteY493" fmla="*/ 9953 h 10000"/>
                <a:gd name="connsiteX494" fmla="*/ 3801 w 10000"/>
                <a:gd name="connsiteY494" fmla="*/ 9966 h 10000"/>
                <a:gd name="connsiteX495" fmla="*/ 3878 w 10000"/>
                <a:gd name="connsiteY495" fmla="*/ 9973 h 10000"/>
                <a:gd name="connsiteX496" fmla="*/ 3934 w 10000"/>
                <a:gd name="connsiteY496" fmla="*/ 9973 h 10000"/>
                <a:gd name="connsiteX497" fmla="*/ 4012 w 10000"/>
                <a:gd name="connsiteY497" fmla="*/ 9980 h 10000"/>
                <a:gd name="connsiteX498" fmla="*/ 4089 w 10000"/>
                <a:gd name="connsiteY498" fmla="*/ 9993 h 10000"/>
                <a:gd name="connsiteX499" fmla="*/ 4144 w 10000"/>
                <a:gd name="connsiteY499" fmla="*/ 9993 h 10000"/>
                <a:gd name="connsiteX500" fmla="*/ 4221 w 10000"/>
                <a:gd name="connsiteY50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2740 w 10000"/>
                <a:gd name="connsiteY408" fmla="*/ 6570 h 10000"/>
                <a:gd name="connsiteX409" fmla="*/ 2862 w 10000"/>
                <a:gd name="connsiteY409" fmla="*/ 6570 h 10000"/>
                <a:gd name="connsiteX410" fmla="*/ 2984 w 10000"/>
                <a:gd name="connsiteY410" fmla="*/ 6563 h 10000"/>
                <a:gd name="connsiteX411" fmla="*/ 2984 w 10000"/>
                <a:gd name="connsiteY411" fmla="*/ 6590 h 10000"/>
                <a:gd name="connsiteX412" fmla="*/ 2961 w 10000"/>
                <a:gd name="connsiteY412" fmla="*/ 6624 h 10000"/>
                <a:gd name="connsiteX413" fmla="*/ 2961 w 10000"/>
                <a:gd name="connsiteY413" fmla="*/ 6651 h 10000"/>
                <a:gd name="connsiteX414" fmla="*/ 2961 w 10000"/>
                <a:gd name="connsiteY414" fmla="*/ 6678 h 10000"/>
                <a:gd name="connsiteX415" fmla="*/ 2949 w 10000"/>
                <a:gd name="connsiteY415" fmla="*/ 6712 h 10000"/>
                <a:gd name="connsiteX416" fmla="*/ 2949 w 10000"/>
                <a:gd name="connsiteY416" fmla="*/ 6739 h 10000"/>
                <a:gd name="connsiteX417" fmla="*/ 2939 w 10000"/>
                <a:gd name="connsiteY417" fmla="*/ 6766 h 10000"/>
                <a:gd name="connsiteX418" fmla="*/ 2939 w 10000"/>
                <a:gd name="connsiteY418" fmla="*/ 6793 h 10000"/>
                <a:gd name="connsiteX419" fmla="*/ 2906 w 10000"/>
                <a:gd name="connsiteY419" fmla="*/ 6989 h 10000"/>
                <a:gd name="connsiteX420" fmla="*/ 2906 w 10000"/>
                <a:gd name="connsiteY420" fmla="*/ 7184 h 10000"/>
                <a:gd name="connsiteX421" fmla="*/ 2916 w 10000"/>
                <a:gd name="connsiteY421" fmla="*/ 7380 h 10000"/>
                <a:gd name="connsiteX422" fmla="*/ 2949 w 10000"/>
                <a:gd name="connsiteY422" fmla="*/ 7576 h 10000"/>
                <a:gd name="connsiteX423" fmla="*/ 2995 w 10000"/>
                <a:gd name="connsiteY423" fmla="*/ 7765 h 10000"/>
                <a:gd name="connsiteX424" fmla="*/ 3061 w 10000"/>
                <a:gd name="connsiteY424" fmla="*/ 7968 h 10000"/>
                <a:gd name="connsiteX425" fmla="*/ 3128 w 10000"/>
                <a:gd name="connsiteY425" fmla="*/ 8157 h 10000"/>
                <a:gd name="connsiteX426" fmla="*/ 3204 w 10000"/>
                <a:gd name="connsiteY426" fmla="*/ 8339 h 10000"/>
                <a:gd name="connsiteX427" fmla="*/ 3502 w 10000"/>
                <a:gd name="connsiteY427" fmla="*/ 8852 h 10000"/>
                <a:gd name="connsiteX428" fmla="*/ 3073 w 10000"/>
                <a:gd name="connsiteY428" fmla="*/ 8832 h 10000"/>
                <a:gd name="connsiteX429" fmla="*/ 2619 w 10000"/>
                <a:gd name="connsiteY429" fmla="*/ 8832 h 10000"/>
                <a:gd name="connsiteX430" fmla="*/ 2399 w 10000"/>
                <a:gd name="connsiteY430" fmla="*/ 8832 h 10000"/>
                <a:gd name="connsiteX431" fmla="*/ 2178 w 10000"/>
                <a:gd name="connsiteY431" fmla="*/ 8845 h 10000"/>
                <a:gd name="connsiteX432" fmla="*/ 1956 w 10000"/>
                <a:gd name="connsiteY432" fmla="*/ 8859 h 10000"/>
                <a:gd name="connsiteX433" fmla="*/ 1723 w 10000"/>
                <a:gd name="connsiteY433" fmla="*/ 8879 h 10000"/>
                <a:gd name="connsiteX434" fmla="*/ 1514 w 10000"/>
                <a:gd name="connsiteY434" fmla="*/ 8906 h 10000"/>
                <a:gd name="connsiteX435" fmla="*/ 1293 w 10000"/>
                <a:gd name="connsiteY435" fmla="*/ 8933 h 10000"/>
                <a:gd name="connsiteX436" fmla="*/ 1083 w 10000"/>
                <a:gd name="connsiteY436" fmla="*/ 8967 h 10000"/>
                <a:gd name="connsiteX437" fmla="*/ 873 w 10000"/>
                <a:gd name="connsiteY437" fmla="*/ 9014 h 10000"/>
                <a:gd name="connsiteX438" fmla="*/ 685 w 10000"/>
                <a:gd name="connsiteY438" fmla="*/ 9068 h 10000"/>
                <a:gd name="connsiteX439" fmla="*/ 486 w 10000"/>
                <a:gd name="connsiteY439" fmla="*/ 9136 h 10000"/>
                <a:gd name="connsiteX440" fmla="*/ 299 w 10000"/>
                <a:gd name="connsiteY440" fmla="*/ 9196 h 10000"/>
                <a:gd name="connsiteX441" fmla="*/ 122 w 10000"/>
                <a:gd name="connsiteY441" fmla="*/ 9278 h 10000"/>
                <a:gd name="connsiteX442" fmla="*/ 87 w 10000"/>
                <a:gd name="connsiteY442" fmla="*/ 9305 h 10000"/>
                <a:gd name="connsiteX443" fmla="*/ 66 w 10000"/>
                <a:gd name="connsiteY443" fmla="*/ 9332 h 10000"/>
                <a:gd name="connsiteX444" fmla="*/ 44 w 10000"/>
                <a:gd name="connsiteY444" fmla="*/ 9359 h 10000"/>
                <a:gd name="connsiteX445" fmla="*/ 22 w 10000"/>
                <a:gd name="connsiteY445" fmla="*/ 9392 h 10000"/>
                <a:gd name="connsiteX446" fmla="*/ 11 w 10000"/>
                <a:gd name="connsiteY446" fmla="*/ 9419 h 10000"/>
                <a:gd name="connsiteX447" fmla="*/ 0 w 10000"/>
                <a:gd name="connsiteY447" fmla="*/ 9446 h 10000"/>
                <a:gd name="connsiteX448" fmla="*/ 0 w 10000"/>
                <a:gd name="connsiteY448" fmla="*/ 9473 h 10000"/>
                <a:gd name="connsiteX449" fmla="*/ 0 w 10000"/>
                <a:gd name="connsiteY449" fmla="*/ 9500 h 10000"/>
                <a:gd name="connsiteX450" fmla="*/ 178 w 10000"/>
                <a:gd name="connsiteY450" fmla="*/ 9534 h 10000"/>
                <a:gd name="connsiteX451" fmla="*/ 355 w 10000"/>
                <a:gd name="connsiteY451" fmla="*/ 9554 h 10000"/>
                <a:gd name="connsiteX452" fmla="*/ 530 w 10000"/>
                <a:gd name="connsiteY452" fmla="*/ 9581 h 10000"/>
                <a:gd name="connsiteX453" fmla="*/ 718 w 10000"/>
                <a:gd name="connsiteY453" fmla="*/ 9588 h 10000"/>
                <a:gd name="connsiteX454" fmla="*/ 1083 w 10000"/>
                <a:gd name="connsiteY454" fmla="*/ 9602 h 10000"/>
                <a:gd name="connsiteX455" fmla="*/ 1459 w 10000"/>
                <a:gd name="connsiteY455" fmla="*/ 9588 h 10000"/>
                <a:gd name="connsiteX456" fmla="*/ 1834 w 10000"/>
                <a:gd name="connsiteY456" fmla="*/ 9575 h 10000"/>
                <a:gd name="connsiteX457" fmla="*/ 2210 w 10000"/>
                <a:gd name="connsiteY457" fmla="*/ 9561 h 10000"/>
                <a:gd name="connsiteX458" fmla="*/ 2575 w 10000"/>
                <a:gd name="connsiteY458" fmla="*/ 9554 h 10000"/>
                <a:gd name="connsiteX459" fmla="*/ 2949 w 10000"/>
                <a:gd name="connsiteY459" fmla="*/ 9561 h 10000"/>
                <a:gd name="connsiteX460" fmla="*/ 2949 w 10000"/>
                <a:gd name="connsiteY460" fmla="*/ 9581 h 10000"/>
                <a:gd name="connsiteX461" fmla="*/ 2961 w 10000"/>
                <a:gd name="connsiteY461" fmla="*/ 9602 h 10000"/>
                <a:gd name="connsiteX462" fmla="*/ 2961 w 10000"/>
                <a:gd name="connsiteY462" fmla="*/ 9615 h 10000"/>
                <a:gd name="connsiteX463" fmla="*/ 2961 w 10000"/>
                <a:gd name="connsiteY463" fmla="*/ 9635 h 10000"/>
                <a:gd name="connsiteX464" fmla="*/ 2984 w 10000"/>
                <a:gd name="connsiteY464" fmla="*/ 9662 h 10000"/>
                <a:gd name="connsiteX465" fmla="*/ 2995 w 10000"/>
                <a:gd name="connsiteY465" fmla="*/ 9683 h 10000"/>
                <a:gd name="connsiteX466" fmla="*/ 2995 w 10000"/>
                <a:gd name="connsiteY466" fmla="*/ 9696 h 10000"/>
                <a:gd name="connsiteX467" fmla="*/ 3017 w 10000"/>
                <a:gd name="connsiteY467" fmla="*/ 9716 h 10000"/>
                <a:gd name="connsiteX468" fmla="*/ 3040 w 10000"/>
                <a:gd name="connsiteY468" fmla="*/ 9743 h 10000"/>
                <a:gd name="connsiteX469" fmla="*/ 3073 w 10000"/>
                <a:gd name="connsiteY469" fmla="*/ 9764 h 10000"/>
                <a:gd name="connsiteX470" fmla="*/ 3106 w 10000"/>
                <a:gd name="connsiteY470" fmla="*/ 9784 h 10000"/>
                <a:gd name="connsiteX471" fmla="*/ 3128 w 10000"/>
                <a:gd name="connsiteY471" fmla="*/ 9797 h 10000"/>
                <a:gd name="connsiteX472" fmla="*/ 3171 w 10000"/>
                <a:gd name="connsiteY472" fmla="*/ 9818 h 10000"/>
                <a:gd name="connsiteX473" fmla="*/ 3204 w 10000"/>
                <a:gd name="connsiteY473" fmla="*/ 9838 h 10000"/>
                <a:gd name="connsiteX474" fmla="*/ 3248 w 10000"/>
                <a:gd name="connsiteY474" fmla="*/ 9845 h 10000"/>
                <a:gd name="connsiteX475" fmla="*/ 3282 w 10000"/>
                <a:gd name="connsiteY475" fmla="*/ 9865 h 10000"/>
                <a:gd name="connsiteX476" fmla="*/ 3315 w 10000"/>
                <a:gd name="connsiteY476" fmla="*/ 9865 h 10000"/>
                <a:gd name="connsiteX477" fmla="*/ 3326 w 10000"/>
                <a:gd name="connsiteY477" fmla="*/ 9872 h 10000"/>
                <a:gd name="connsiteX478" fmla="*/ 3338 w 10000"/>
                <a:gd name="connsiteY478" fmla="*/ 9872 h 10000"/>
                <a:gd name="connsiteX479" fmla="*/ 3359 w 10000"/>
                <a:gd name="connsiteY479" fmla="*/ 9872 h 10000"/>
                <a:gd name="connsiteX480" fmla="*/ 3371 w 10000"/>
                <a:gd name="connsiteY480" fmla="*/ 9872 h 10000"/>
                <a:gd name="connsiteX481" fmla="*/ 3382 w 10000"/>
                <a:gd name="connsiteY481" fmla="*/ 9872 h 10000"/>
                <a:gd name="connsiteX482" fmla="*/ 3404 w 10000"/>
                <a:gd name="connsiteY482" fmla="*/ 9872 h 10000"/>
                <a:gd name="connsiteX483" fmla="*/ 3415 w 10000"/>
                <a:gd name="connsiteY483" fmla="*/ 9872 h 10000"/>
                <a:gd name="connsiteX484" fmla="*/ 3448 w 10000"/>
                <a:gd name="connsiteY484" fmla="*/ 9892 h 10000"/>
                <a:gd name="connsiteX485" fmla="*/ 3469 w 10000"/>
                <a:gd name="connsiteY485" fmla="*/ 9899 h 10000"/>
                <a:gd name="connsiteX486" fmla="*/ 3502 w 10000"/>
                <a:gd name="connsiteY486" fmla="*/ 9905 h 10000"/>
                <a:gd name="connsiteX487" fmla="*/ 3536 w 10000"/>
                <a:gd name="connsiteY487" fmla="*/ 9905 h 10000"/>
                <a:gd name="connsiteX488" fmla="*/ 3580 w 10000"/>
                <a:gd name="connsiteY488" fmla="*/ 9905 h 10000"/>
                <a:gd name="connsiteX489" fmla="*/ 3613 w 10000"/>
                <a:gd name="connsiteY489" fmla="*/ 9919 h 10000"/>
                <a:gd name="connsiteX490" fmla="*/ 3657 w 10000"/>
                <a:gd name="connsiteY490" fmla="*/ 9926 h 10000"/>
                <a:gd name="connsiteX491" fmla="*/ 3669 w 10000"/>
                <a:gd name="connsiteY491" fmla="*/ 9946 h 10000"/>
                <a:gd name="connsiteX492" fmla="*/ 3746 w 10000"/>
                <a:gd name="connsiteY492" fmla="*/ 9953 h 10000"/>
                <a:gd name="connsiteX493" fmla="*/ 3801 w 10000"/>
                <a:gd name="connsiteY493" fmla="*/ 9966 h 10000"/>
                <a:gd name="connsiteX494" fmla="*/ 3878 w 10000"/>
                <a:gd name="connsiteY494" fmla="*/ 9973 h 10000"/>
                <a:gd name="connsiteX495" fmla="*/ 3934 w 10000"/>
                <a:gd name="connsiteY495" fmla="*/ 9973 h 10000"/>
                <a:gd name="connsiteX496" fmla="*/ 4012 w 10000"/>
                <a:gd name="connsiteY496" fmla="*/ 9980 h 10000"/>
                <a:gd name="connsiteX497" fmla="*/ 4089 w 10000"/>
                <a:gd name="connsiteY497" fmla="*/ 9993 h 10000"/>
                <a:gd name="connsiteX498" fmla="*/ 4144 w 10000"/>
                <a:gd name="connsiteY498" fmla="*/ 9993 h 10000"/>
                <a:gd name="connsiteX499" fmla="*/ 4221 w 10000"/>
                <a:gd name="connsiteY49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2740 w 10000"/>
                <a:gd name="connsiteY407" fmla="*/ 6570 h 10000"/>
                <a:gd name="connsiteX408" fmla="*/ 2862 w 10000"/>
                <a:gd name="connsiteY408" fmla="*/ 6570 h 10000"/>
                <a:gd name="connsiteX409" fmla="*/ 2984 w 10000"/>
                <a:gd name="connsiteY409" fmla="*/ 6563 h 10000"/>
                <a:gd name="connsiteX410" fmla="*/ 2984 w 10000"/>
                <a:gd name="connsiteY410" fmla="*/ 6590 h 10000"/>
                <a:gd name="connsiteX411" fmla="*/ 2961 w 10000"/>
                <a:gd name="connsiteY411" fmla="*/ 6624 h 10000"/>
                <a:gd name="connsiteX412" fmla="*/ 2961 w 10000"/>
                <a:gd name="connsiteY412" fmla="*/ 6651 h 10000"/>
                <a:gd name="connsiteX413" fmla="*/ 2961 w 10000"/>
                <a:gd name="connsiteY413" fmla="*/ 6678 h 10000"/>
                <a:gd name="connsiteX414" fmla="*/ 2949 w 10000"/>
                <a:gd name="connsiteY414" fmla="*/ 6712 h 10000"/>
                <a:gd name="connsiteX415" fmla="*/ 2949 w 10000"/>
                <a:gd name="connsiteY415" fmla="*/ 6739 h 10000"/>
                <a:gd name="connsiteX416" fmla="*/ 2939 w 10000"/>
                <a:gd name="connsiteY416" fmla="*/ 6766 h 10000"/>
                <a:gd name="connsiteX417" fmla="*/ 2939 w 10000"/>
                <a:gd name="connsiteY417" fmla="*/ 6793 h 10000"/>
                <a:gd name="connsiteX418" fmla="*/ 2906 w 10000"/>
                <a:gd name="connsiteY418" fmla="*/ 6989 h 10000"/>
                <a:gd name="connsiteX419" fmla="*/ 2906 w 10000"/>
                <a:gd name="connsiteY419" fmla="*/ 7184 h 10000"/>
                <a:gd name="connsiteX420" fmla="*/ 2916 w 10000"/>
                <a:gd name="connsiteY420" fmla="*/ 7380 h 10000"/>
                <a:gd name="connsiteX421" fmla="*/ 2949 w 10000"/>
                <a:gd name="connsiteY421" fmla="*/ 7576 h 10000"/>
                <a:gd name="connsiteX422" fmla="*/ 2995 w 10000"/>
                <a:gd name="connsiteY422" fmla="*/ 7765 h 10000"/>
                <a:gd name="connsiteX423" fmla="*/ 3061 w 10000"/>
                <a:gd name="connsiteY423" fmla="*/ 7968 h 10000"/>
                <a:gd name="connsiteX424" fmla="*/ 3128 w 10000"/>
                <a:gd name="connsiteY424" fmla="*/ 8157 h 10000"/>
                <a:gd name="connsiteX425" fmla="*/ 3204 w 10000"/>
                <a:gd name="connsiteY425" fmla="*/ 8339 h 10000"/>
                <a:gd name="connsiteX426" fmla="*/ 3502 w 10000"/>
                <a:gd name="connsiteY426" fmla="*/ 8852 h 10000"/>
                <a:gd name="connsiteX427" fmla="*/ 3073 w 10000"/>
                <a:gd name="connsiteY427" fmla="*/ 8832 h 10000"/>
                <a:gd name="connsiteX428" fmla="*/ 2619 w 10000"/>
                <a:gd name="connsiteY428" fmla="*/ 8832 h 10000"/>
                <a:gd name="connsiteX429" fmla="*/ 2399 w 10000"/>
                <a:gd name="connsiteY429" fmla="*/ 8832 h 10000"/>
                <a:gd name="connsiteX430" fmla="*/ 2178 w 10000"/>
                <a:gd name="connsiteY430" fmla="*/ 8845 h 10000"/>
                <a:gd name="connsiteX431" fmla="*/ 1956 w 10000"/>
                <a:gd name="connsiteY431" fmla="*/ 8859 h 10000"/>
                <a:gd name="connsiteX432" fmla="*/ 1723 w 10000"/>
                <a:gd name="connsiteY432" fmla="*/ 8879 h 10000"/>
                <a:gd name="connsiteX433" fmla="*/ 1514 w 10000"/>
                <a:gd name="connsiteY433" fmla="*/ 8906 h 10000"/>
                <a:gd name="connsiteX434" fmla="*/ 1293 w 10000"/>
                <a:gd name="connsiteY434" fmla="*/ 8933 h 10000"/>
                <a:gd name="connsiteX435" fmla="*/ 1083 w 10000"/>
                <a:gd name="connsiteY435" fmla="*/ 8967 h 10000"/>
                <a:gd name="connsiteX436" fmla="*/ 873 w 10000"/>
                <a:gd name="connsiteY436" fmla="*/ 9014 h 10000"/>
                <a:gd name="connsiteX437" fmla="*/ 685 w 10000"/>
                <a:gd name="connsiteY437" fmla="*/ 9068 h 10000"/>
                <a:gd name="connsiteX438" fmla="*/ 486 w 10000"/>
                <a:gd name="connsiteY438" fmla="*/ 9136 h 10000"/>
                <a:gd name="connsiteX439" fmla="*/ 299 w 10000"/>
                <a:gd name="connsiteY439" fmla="*/ 9196 h 10000"/>
                <a:gd name="connsiteX440" fmla="*/ 122 w 10000"/>
                <a:gd name="connsiteY440" fmla="*/ 9278 h 10000"/>
                <a:gd name="connsiteX441" fmla="*/ 87 w 10000"/>
                <a:gd name="connsiteY441" fmla="*/ 9305 h 10000"/>
                <a:gd name="connsiteX442" fmla="*/ 66 w 10000"/>
                <a:gd name="connsiteY442" fmla="*/ 9332 h 10000"/>
                <a:gd name="connsiteX443" fmla="*/ 44 w 10000"/>
                <a:gd name="connsiteY443" fmla="*/ 9359 h 10000"/>
                <a:gd name="connsiteX444" fmla="*/ 22 w 10000"/>
                <a:gd name="connsiteY444" fmla="*/ 9392 h 10000"/>
                <a:gd name="connsiteX445" fmla="*/ 11 w 10000"/>
                <a:gd name="connsiteY445" fmla="*/ 9419 h 10000"/>
                <a:gd name="connsiteX446" fmla="*/ 0 w 10000"/>
                <a:gd name="connsiteY446" fmla="*/ 9446 h 10000"/>
                <a:gd name="connsiteX447" fmla="*/ 0 w 10000"/>
                <a:gd name="connsiteY447" fmla="*/ 9473 h 10000"/>
                <a:gd name="connsiteX448" fmla="*/ 0 w 10000"/>
                <a:gd name="connsiteY448" fmla="*/ 9500 h 10000"/>
                <a:gd name="connsiteX449" fmla="*/ 178 w 10000"/>
                <a:gd name="connsiteY449" fmla="*/ 9534 h 10000"/>
                <a:gd name="connsiteX450" fmla="*/ 355 w 10000"/>
                <a:gd name="connsiteY450" fmla="*/ 9554 h 10000"/>
                <a:gd name="connsiteX451" fmla="*/ 530 w 10000"/>
                <a:gd name="connsiteY451" fmla="*/ 9581 h 10000"/>
                <a:gd name="connsiteX452" fmla="*/ 718 w 10000"/>
                <a:gd name="connsiteY452" fmla="*/ 9588 h 10000"/>
                <a:gd name="connsiteX453" fmla="*/ 1083 w 10000"/>
                <a:gd name="connsiteY453" fmla="*/ 9602 h 10000"/>
                <a:gd name="connsiteX454" fmla="*/ 1459 w 10000"/>
                <a:gd name="connsiteY454" fmla="*/ 9588 h 10000"/>
                <a:gd name="connsiteX455" fmla="*/ 1834 w 10000"/>
                <a:gd name="connsiteY455" fmla="*/ 9575 h 10000"/>
                <a:gd name="connsiteX456" fmla="*/ 2210 w 10000"/>
                <a:gd name="connsiteY456" fmla="*/ 9561 h 10000"/>
                <a:gd name="connsiteX457" fmla="*/ 2575 w 10000"/>
                <a:gd name="connsiteY457" fmla="*/ 9554 h 10000"/>
                <a:gd name="connsiteX458" fmla="*/ 2949 w 10000"/>
                <a:gd name="connsiteY458" fmla="*/ 9561 h 10000"/>
                <a:gd name="connsiteX459" fmla="*/ 2949 w 10000"/>
                <a:gd name="connsiteY459" fmla="*/ 9581 h 10000"/>
                <a:gd name="connsiteX460" fmla="*/ 2961 w 10000"/>
                <a:gd name="connsiteY460" fmla="*/ 9602 h 10000"/>
                <a:gd name="connsiteX461" fmla="*/ 2961 w 10000"/>
                <a:gd name="connsiteY461" fmla="*/ 9615 h 10000"/>
                <a:gd name="connsiteX462" fmla="*/ 2961 w 10000"/>
                <a:gd name="connsiteY462" fmla="*/ 9635 h 10000"/>
                <a:gd name="connsiteX463" fmla="*/ 2984 w 10000"/>
                <a:gd name="connsiteY463" fmla="*/ 9662 h 10000"/>
                <a:gd name="connsiteX464" fmla="*/ 2995 w 10000"/>
                <a:gd name="connsiteY464" fmla="*/ 9683 h 10000"/>
                <a:gd name="connsiteX465" fmla="*/ 2995 w 10000"/>
                <a:gd name="connsiteY465" fmla="*/ 9696 h 10000"/>
                <a:gd name="connsiteX466" fmla="*/ 3017 w 10000"/>
                <a:gd name="connsiteY466" fmla="*/ 9716 h 10000"/>
                <a:gd name="connsiteX467" fmla="*/ 3040 w 10000"/>
                <a:gd name="connsiteY467" fmla="*/ 9743 h 10000"/>
                <a:gd name="connsiteX468" fmla="*/ 3073 w 10000"/>
                <a:gd name="connsiteY468" fmla="*/ 9764 h 10000"/>
                <a:gd name="connsiteX469" fmla="*/ 3106 w 10000"/>
                <a:gd name="connsiteY469" fmla="*/ 9784 h 10000"/>
                <a:gd name="connsiteX470" fmla="*/ 3128 w 10000"/>
                <a:gd name="connsiteY470" fmla="*/ 9797 h 10000"/>
                <a:gd name="connsiteX471" fmla="*/ 3171 w 10000"/>
                <a:gd name="connsiteY471" fmla="*/ 9818 h 10000"/>
                <a:gd name="connsiteX472" fmla="*/ 3204 w 10000"/>
                <a:gd name="connsiteY472" fmla="*/ 9838 h 10000"/>
                <a:gd name="connsiteX473" fmla="*/ 3248 w 10000"/>
                <a:gd name="connsiteY473" fmla="*/ 9845 h 10000"/>
                <a:gd name="connsiteX474" fmla="*/ 3282 w 10000"/>
                <a:gd name="connsiteY474" fmla="*/ 9865 h 10000"/>
                <a:gd name="connsiteX475" fmla="*/ 3315 w 10000"/>
                <a:gd name="connsiteY475" fmla="*/ 9865 h 10000"/>
                <a:gd name="connsiteX476" fmla="*/ 3326 w 10000"/>
                <a:gd name="connsiteY476" fmla="*/ 9872 h 10000"/>
                <a:gd name="connsiteX477" fmla="*/ 3338 w 10000"/>
                <a:gd name="connsiteY477" fmla="*/ 9872 h 10000"/>
                <a:gd name="connsiteX478" fmla="*/ 3359 w 10000"/>
                <a:gd name="connsiteY478" fmla="*/ 9872 h 10000"/>
                <a:gd name="connsiteX479" fmla="*/ 3371 w 10000"/>
                <a:gd name="connsiteY479" fmla="*/ 9872 h 10000"/>
                <a:gd name="connsiteX480" fmla="*/ 3382 w 10000"/>
                <a:gd name="connsiteY480" fmla="*/ 9872 h 10000"/>
                <a:gd name="connsiteX481" fmla="*/ 3404 w 10000"/>
                <a:gd name="connsiteY481" fmla="*/ 9872 h 10000"/>
                <a:gd name="connsiteX482" fmla="*/ 3415 w 10000"/>
                <a:gd name="connsiteY482" fmla="*/ 9872 h 10000"/>
                <a:gd name="connsiteX483" fmla="*/ 3448 w 10000"/>
                <a:gd name="connsiteY483" fmla="*/ 9892 h 10000"/>
                <a:gd name="connsiteX484" fmla="*/ 3469 w 10000"/>
                <a:gd name="connsiteY484" fmla="*/ 9899 h 10000"/>
                <a:gd name="connsiteX485" fmla="*/ 3502 w 10000"/>
                <a:gd name="connsiteY485" fmla="*/ 9905 h 10000"/>
                <a:gd name="connsiteX486" fmla="*/ 3536 w 10000"/>
                <a:gd name="connsiteY486" fmla="*/ 9905 h 10000"/>
                <a:gd name="connsiteX487" fmla="*/ 3580 w 10000"/>
                <a:gd name="connsiteY487" fmla="*/ 9905 h 10000"/>
                <a:gd name="connsiteX488" fmla="*/ 3613 w 10000"/>
                <a:gd name="connsiteY488" fmla="*/ 9919 h 10000"/>
                <a:gd name="connsiteX489" fmla="*/ 3657 w 10000"/>
                <a:gd name="connsiteY489" fmla="*/ 9926 h 10000"/>
                <a:gd name="connsiteX490" fmla="*/ 3669 w 10000"/>
                <a:gd name="connsiteY490" fmla="*/ 9946 h 10000"/>
                <a:gd name="connsiteX491" fmla="*/ 3746 w 10000"/>
                <a:gd name="connsiteY491" fmla="*/ 9953 h 10000"/>
                <a:gd name="connsiteX492" fmla="*/ 3801 w 10000"/>
                <a:gd name="connsiteY492" fmla="*/ 9966 h 10000"/>
                <a:gd name="connsiteX493" fmla="*/ 3878 w 10000"/>
                <a:gd name="connsiteY493" fmla="*/ 9973 h 10000"/>
                <a:gd name="connsiteX494" fmla="*/ 3934 w 10000"/>
                <a:gd name="connsiteY494" fmla="*/ 9973 h 10000"/>
                <a:gd name="connsiteX495" fmla="*/ 4012 w 10000"/>
                <a:gd name="connsiteY495" fmla="*/ 9980 h 10000"/>
                <a:gd name="connsiteX496" fmla="*/ 4089 w 10000"/>
                <a:gd name="connsiteY496" fmla="*/ 9993 h 10000"/>
                <a:gd name="connsiteX497" fmla="*/ 4144 w 10000"/>
                <a:gd name="connsiteY497" fmla="*/ 9993 h 10000"/>
                <a:gd name="connsiteX498" fmla="*/ 4221 w 10000"/>
                <a:gd name="connsiteY49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2862 w 10000"/>
                <a:gd name="connsiteY407" fmla="*/ 6570 h 10000"/>
                <a:gd name="connsiteX408" fmla="*/ 2984 w 10000"/>
                <a:gd name="connsiteY408" fmla="*/ 6563 h 10000"/>
                <a:gd name="connsiteX409" fmla="*/ 2984 w 10000"/>
                <a:gd name="connsiteY409" fmla="*/ 6590 h 10000"/>
                <a:gd name="connsiteX410" fmla="*/ 2961 w 10000"/>
                <a:gd name="connsiteY410" fmla="*/ 6624 h 10000"/>
                <a:gd name="connsiteX411" fmla="*/ 2961 w 10000"/>
                <a:gd name="connsiteY411" fmla="*/ 6651 h 10000"/>
                <a:gd name="connsiteX412" fmla="*/ 2961 w 10000"/>
                <a:gd name="connsiteY412" fmla="*/ 6678 h 10000"/>
                <a:gd name="connsiteX413" fmla="*/ 2949 w 10000"/>
                <a:gd name="connsiteY413" fmla="*/ 6712 h 10000"/>
                <a:gd name="connsiteX414" fmla="*/ 2949 w 10000"/>
                <a:gd name="connsiteY414" fmla="*/ 6739 h 10000"/>
                <a:gd name="connsiteX415" fmla="*/ 2939 w 10000"/>
                <a:gd name="connsiteY415" fmla="*/ 6766 h 10000"/>
                <a:gd name="connsiteX416" fmla="*/ 2939 w 10000"/>
                <a:gd name="connsiteY416" fmla="*/ 6793 h 10000"/>
                <a:gd name="connsiteX417" fmla="*/ 2906 w 10000"/>
                <a:gd name="connsiteY417" fmla="*/ 6989 h 10000"/>
                <a:gd name="connsiteX418" fmla="*/ 2906 w 10000"/>
                <a:gd name="connsiteY418" fmla="*/ 7184 h 10000"/>
                <a:gd name="connsiteX419" fmla="*/ 2916 w 10000"/>
                <a:gd name="connsiteY419" fmla="*/ 7380 h 10000"/>
                <a:gd name="connsiteX420" fmla="*/ 2949 w 10000"/>
                <a:gd name="connsiteY420" fmla="*/ 7576 h 10000"/>
                <a:gd name="connsiteX421" fmla="*/ 2995 w 10000"/>
                <a:gd name="connsiteY421" fmla="*/ 7765 h 10000"/>
                <a:gd name="connsiteX422" fmla="*/ 3061 w 10000"/>
                <a:gd name="connsiteY422" fmla="*/ 7968 h 10000"/>
                <a:gd name="connsiteX423" fmla="*/ 3128 w 10000"/>
                <a:gd name="connsiteY423" fmla="*/ 8157 h 10000"/>
                <a:gd name="connsiteX424" fmla="*/ 3204 w 10000"/>
                <a:gd name="connsiteY424" fmla="*/ 8339 h 10000"/>
                <a:gd name="connsiteX425" fmla="*/ 3502 w 10000"/>
                <a:gd name="connsiteY425" fmla="*/ 8852 h 10000"/>
                <a:gd name="connsiteX426" fmla="*/ 3073 w 10000"/>
                <a:gd name="connsiteY426" fmla="*/ 8832 h 10000"/>
                <a:gd name="connsiteX427" fmla="*/ 2619 w 10000"/>
                <a:gd name="connsiteY427" fmla="*/ 8832 h 10000"/>
                <a:gd name="connsiteX428" fmla="*/ 2399 w 10000"/>
                <a:gd name="connsiteY428" fmla="*/ 8832 h 10000"/>
                <a:gd name="connsiteX429" fmla="*/ 2178 w 10000"/>
                <a:gd name="connsiteY429" fmla="*/ 8845 h 10000"/>
                <a:gd name="connsiteX430" fmla="*/ 1956 w 10000"/>
                <a:gd name="connsiteY430" fmla="*/ 8859 h 10000"/>
                <a:gd name="connsiteX431" fmla="*/ 1723 w 10000"/>
                <a:gd name="connsiteY431" fmla="*/ 8879 h 10000"/>
                <a:gd name="connsiteX432" fmla="*/ 1514 w 10000"/>
                <a:gd name="connsiteY432" fmla="*/ 8906 h 10000"/>
                <a:gd name="connsiteX433" fmla="*/ 1293 w 10000"/>
                <a:gd name="connsiteY433" fmla="*/ 8933 h 10000"/>
                <a:gd name="connsiteX434" fmla="*/ 1083 w 10000"/>
                <a:gd name="connsiteY434" fmla="*/ 8967 h 10000"/>
                <a:gd name="connsiteX435" fmla="*/ 873 w 10000"/>
                <a:gd name="connsiteY435" fmla="*/ 9014 h 10000"/>
                <a:gd name="connsiteX436" fmla="*/ 685 w 10000"/>
                <a:gd name="connsiteY436" fmla="*/ 9068 h 10000"/>
                <a:gd name="connsiteX437" fmla="*/ 486 w 10000"/>
                <a:gd name="connsiteY437" fmla="*/ 9136 h 10000"/>
                <a:gd name="connsiteX438" fmla="*/ 299 w 10000"/>
                <a:gd name="connsiteY438" fmla="*/ 9196 h 10000"/>
                <a:gd name="connsiteX439" fmla="*/ 122 w 10000"/>
                <a:gd name="connsiteY439" fmla="*/ 9278 h 10000"/>
                <a:gd name="connsiteX440" fmla="*/ 87 w 10000"/>
                <a:gd name="connsiteY440" fmla="*/ 9305 h 10000"/>
                <a:gd name="connsiteX441" fmla="*/ 66 w 10000"/>
                <a:gd name="connsiteY441" fmla="*/ 9332 h 10000"/>
                <a:gd name="connsiteX442" fmla="*/ 44 w 10000"/>
                <a:gd name="connsiteY442" fmla="*/ 9359 h 10000"/>
                <a:gd name="connsiteX443" fmla="*/ 22 w 10000"/>
                <a:gd name="connsiteY443" fmla="*/ 9392 h 10000"/>
                <a:gd name="connsiteX444" fmla="*/ 11 w 10000"/>
                <a:gd name="connsiteY444" fmla="*/ 9419 h 10000"/>
                <a:gd name="connsiteX445" fmla="*/ 0 w 10000"/>
                <a:gd name="connsiteY445" fmla="*/ 9446 h 10000"/>
                <a:gd name="connsiteX446" fmla="*/ 0 w 10000"/>
                <a:gd name="connsiteY446" fmla="*/ 9473 h 10000"/>
                <a:gd name="connsiteX447" fmla="*/ 0 w 10000"/>
                <a:gd name="connsiteY447" fmla="*/ 9500 h 10000"/>
                <a:gd name="connsiteX448" fmla="*/ 178 w 10000"/>
                <a:gd name="connsiteY448" fmla="*/ 9534 h 10000"/>
                <a:gd name="connsiteX449" fmla="*/ 355 w 10000"/>
                <a:gd name="connsiteY449" fmla="*/ 9554 h 10000"/>
                <a:gd name="connsiteX450" fmla="*/ 530 w 10000"/>
                <a:gd name="connsiteY450" fmla="*/ 9581 h 10000"/>
                <a:gd name="connsiteX451" fmla="*/ 718 w 10000"/>
                <a:gd name="connsiteY451" fmla="*/ 9588 h 10000"/>
                <a:gd name="connsiteX452" fmla="*/ 1083 w 10000"/>
                <a:gd name="connsiteY452" fmla="*/ 9602 h 10000"/>
                <a:gd name="connsiteX453" fmla="*/ 1459 w 10000"/>
                <a:gd name="connsiteY453" fmla="*/ 9588 h 10000"/>
                <a:gd name="connsiteX454" fmla="*/ 1834 w 10000"/>
                <a:gd name="connsiteY454" fmla="*/ 9575 h 10000"/>
                <a:gd name="connsiteX455" fmla="*/ 2210 w 10000"/>
                <a:gd name="connsiteY455" fmla="*/ 9561 h 10000"/>
                <a:gd name="connsiteX456" fmla="*/ 2575 w 10000"/>
                <a:gd name="connsiteY456" fmla="*/ 9554 h 10000"/>
                <a:gd name="connsiteX457" fmla="*/ 2949 w 10000"/>
                <a:gd name="connsiteY457" fmla="*/ 9561 h 10000"/>
                <a:gd name="connsiteX458" fmla="*/ 2949 w 10000"/>
                <a:gd name="connsiteY458" fmla="*/ 9581 h 10000"/>
                <a:gd name="connsiteX459" fmla="*/ 2961 w 10000"/>
                <a:gd name="connsiteY459" fmla="*/ 9602 h 10000"/>
                <a:gd name="connsiteX460" fmla="*/ 2961 w 10000"/>
                <a:gd name="connsiteY460" fmla="*/ 9615 h 10000"/>
                <a:gd name="connsiteX461" fmla="*/ 2961 w 10000"/>
                <a:gd name="connsiteY461" fmla="*/ 9635 h 10000"/>
                <a:gd name="connsiteX462" fmla="*/ 2984 w 10000"/>
                <a:gd name="connsiteY462" fmla="*/ 9662 h 10000"/>
                <a:gd name="connsiteX463" fmla="*/ 2995 w 10000"/>
                <a:gd name="connsiteY463" fmla="*/ 9683 h 10000"/>
                <a:gd name="connsiteX464" fmla="*/ 2995 w 10000"/>
                <a:gd name="connsiteY464" fmla="*/ 9696 h 10000"/>
                <a:gd name="connsiteX465" fmla="*/ 3017 w 10000"/>
                <a:gd name="connsiteY465" fmla="*/ 9716 h 10000"/>
                <a:gd name="connsiteX466" fmla="*/ 3040 w 10000"/>
                <a:gd name="connsiteY466" fmla="*/ 9743 h 10000"/>
                <a:gd name="connsiteX467" fmla="*/ 3073 w 10000"/>
                <a:gd name="connsiteY467" fmla="*/ 9764 h 10000"/>
                <a:gd name="connsiteX468" fmla="*/ 3106 w 10000"/>
                <a:gd name="connsiteY468" fmla="*/ 9784 h 10000"/>
                <a:gd name="connsiteX469" fmla="*/ 3128 w 10000"/>
                <a:gd name="connsiteY469" fmla="*/ 9797 h 10000"/>
                <a:gd name="connsiteX470" fmla="*/ 3171 w 10000"/>
                <a:gd name="connsiteY470" fmla="*/ 9818 h 10000"/>
                <a:gd name="connsiteX471" fmla="*/ 3204 w 10000"/>
                <a:gd name="connsiteY471" fmla="*/ 9838 h 10000"/>
                <a:gd name="connsiteX472" fmla="*/ 3248 w 10000"/>
                <a:gd name="connsiteY472" fmla="*/ 9845 h 10000"/>
                <a:gd name="connsiteX473" fmla="*/ 3282 w 10000"/>
                <a:gd name="connsiteY473" fmla="*/ 9865 h 10000"/>
                <a:gd name="connsiteX474" fmla="*/ 3315 w 10000"/>
                <a:gd name="connsiteY474" fmla="*/ 9865 h 10000"/>
                <a:gd name="connsiteX475" fmla="*/ 3326 w 10000"/>
                <a:gd name="connsiteY475" fmla="*/ 9872 h 10000"/>
                <a:gd name="connsiteX476" fmla="*/ 3338 w 10000"/>
                <a:gd name="connsiteY476" fmla="*/ 9872 h 10000"/>
                <a:gd name="connsiteX477" fmla="*/ 3359 w 10000"/>
                <a:gd name="connsiteY477" fmla="*/ 9872 h 10000"/>
                <a:gd name="connsiteX478" fmla="*/ 3371 w 10000"/>
                <a:gd name="connsiteY478" fmla="*/ 9872 h 10000"/>
                <a:gd name="connsiteX479" fmla="*/ 3382 w 10000"/>
                <a:gd name="connsiteY479" fmla="*/ 9872 h 10000"/>
                <a:gd name="connsiteX480" fmla="*/ 3404 w 10000"/>
                <a:gd name="connsiteY480" fmla="*/ 9872 h 10000"/>
                <a:gd name="connsiteX481" fmla="*/ 3415 w 10000"/>
                <a:gd name="connsiteY481" fmla="*/ 9872 h 10000"/>
                <a:gd name="connsiteX482" fmla="*/ 3448 w 10000"/>
                <a:gd name="connsiteY482" fmla="*/ 9892 h 10000"/>
                <a:gd name="connsiteX483" fmla="*/ 3469 w 10000"/>
                <a:gd name="connsiteY483" fmla="*/ 9899 h 10000"/>
                <a:gd name="connsiteX484" fmla="*/ 3502 w 10000"/>
                <a:gd name="connsiteY484" fmla="*/ 9905 h 10000"/>
                <a:gd name="connsiteX485" fmla="*/ 3536 w 10000"/>
                <a:gd name="connsiteY485" fmla="*/ 9905 h 10000"/>
                <a:gd name="connsiteX486" fmla="*/ 3580 w 10000"/>
                <a:gd name="connsiteY486" fmla="*/ 9905 h 10000"/>
                <a:gd name="connsiteX487" fmla="*/ 3613 w 10000"/>
                <a:gd name="connsiteY487" fmla="*/ 9919 h 10000"/>
                <a:gd name="connsiteX488" fmla="*/ 3657 w 10000"/>
                <a:gd name="connsiteY488" fmla="*/ 9926 h 10000"/>
                <a:gd name="connsiteX489" fmla="*/ 3669 w 10000"/>
                <a:gd name="connsiteY489" fmla="*/ 9946 h 10000"/>
                <a:gd name="connsiteX490" fmla="*/ 3746 w 10000"/>
                <a:gd name="connsiteY490" fmla="*/ 9953 h 10000"/>
                <a:gd name="connsiteX491" fmla="*/ 3801 w 10000"/>
                <a:gd name="connsiteY491" fmla="*/ 9966 h 10000"/>
                <a:gd name="connsiteX492" fmla="*/ 3878 w 10000"/>
                <a:gd name="connsiteY492" fmla="*/ 9973 h 10000"/>
                <a:gd name="connsiteX493" fmla="*/ 3934 w 10000"/>
                <a:gd name="connsiteY493" fmla="*/ 9973 h 10000"/>
                <a:gd name="connsiteX494" fmla="*/ 4012 w 10000"/>
                <a:gd name="connsiteY494" fmla="*/ 9980 h 10000"/>
                <a:gd name="connsiteX495" fmla="*/ 4089 w 10000"/>
                <a:gd name="connsiteY495" fmla="*/ 9993 h 10000"/>
                <a:gd name="connsiteX496" fmla="*/ 4144 w 10000"/>
                <a:gd name="connsiteY496" fmla="*/ 9993 h 10000"/>
                <a:gd name="connsiteX497" fmla="*/ 4221 w 10000"/>
                <a:gd name="connsiteY49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19 h 10000"/>
                <a:gd name="connsiteX406" fmla="*/ 2862 w 10000"/>
                <a:gd name="connsiteY406" fmla="*/ 6570 h 10000"/>
                <a:gd name="connsiteX407" fmla="*/ 2984 w 10000"/>
                <a:gd name="connsiteY407" fmla="*/ 6563 h 10000"/>
                <a:gd name="connsiteX408" fmla="*/ 2984 w 10000"/>
                <a:gd name="connsiteY408" fmla="*/ 6590 h 10000"/>
                <a:gd name="connsiteX409" fmla="*/ 2961 w 10000"/>
                <a:gd name="connsiteY409" fmla="*/ 6624 h 10000"/>
                <a:gd name="connsiteX410" fmla="*/ 2961 w 10000"/>
                <a:gd name="connsiteY410" fmla="*/ 6651 h 10000"/>
                <a:gd name="connsiteX411" fmla="*/ 2961 w 10000"/>
                <a:gd name="connsiteY411" fmla="*/ 6678 h 10000"/>
                <a:gd name="connsiteX412" fmla="*/ 2949 w 10000"/>
                <a:gd name="connsiteY412" fmla="*/ 6712 h 10000"/>
                <a:gd name="connsiteX413" fmla="*/ 2949 w 10000"/>
                <a:gd name="connsiteY413" fmla="*/ 6739 h 10000"/>
                <a:gd name="connsiteX414" fmla="*/ 2939 w 10000"/>
                <a:gd name="connsiteY414" fmla="*/ 6766 h 10000"/>
                <a:gd name="connsiteX415" fmla="*/ 2939 w 10000"/>
                <a:gd name="connsiteY415" fmla="*/ 6793 h 10000"/>
                <a:gd name="connsiteX416" fmla="*/ 2906 w 10000"/>
                <a:gd name="connsiteY416" fmla="*/ 6989 h 10000"/>
                <a:gd name="connsiteX417" fmla="*/ 2906 w 10000"/>
                <a:gd name="connsiteY417" fmla="*/ 7184 h 10000"/>
                <a:gd name="connsiteX418" fmla="*/ 2916 w 10000"/>
                <a:gd name="connsiteY418" fmla="*/ 7380 h 10000"/>
                <a:gd name="connsiteX419" fmla="*/ 2949 w 10000"/>
                <a:gd name="connsiteY419" fmla="*/ 7576 h 10000"/>
                <a:gd name="connsiteX420" fmla="*/ 2995 w 10000"/>
                <a:gd name="connsiteY420" fmla="*/ 7765 h 10000"/>
                <a:gd name="connsiteX421" fmla="*/ 3061 w 10000"/>
                <a:gd name="connsiteY421" fmla="*/ 7968 h 10000"/>
                <a:gd name="connsiteX422" fmla="*/ 3128 w 10000"/>
                <a:gd name="connsiteY422" fmla="*/ 8157 h 10000"/>
                <a:gd name="connsiteX423" fmla="*/ 3204 w 10000"/>
                <a:gd name="connsiteY423" fmla="*/ 8339 h 10000"/>
                <a:gd name="connsiteX424" fmla="*/ 3502 w 10000"/>
                <a:gd name="connsiteY424" fmla="*/ 8852 h 10000"/>
                <a:gd name="connsiteX425" fmla="*/ 3073 w 10000"/>
                <a:gd name="connsiteY425" fmla="*/ 8832 h 10000"/>
                <a:gd name="connsiteX426" fmla="*/ 2619 w 10000"/>
                <a:gd name="connsiteY426" fmla="*/ 8832 h 10000"/>
                <a:gd name="connsiteX427" fmla="*/ 2399 w 10000"/>
                <a:gd name="connsiteY427" fmla="*/ 8832 h 10000"/>
                <a:gd name="connsiteX428" fmla="*/ 2178 w 10000"/>
                <a:gd name="connsiteY428" fmla="*/ 8845 h 10000"/>
                <a:gd name="connsiteX429" fmla="*/ 1956 w 10000"/>
                <a:gd name="connsiteY429" fmla="*/ 8859 h 10000"/>
                <a:gd name="connsiteX430" fmla="*/ 1723 w 10000"/>
                <a:gd name="connsiteY430" fmla="*/ 8879 h 10000"/>
                <a:gd name="connsiteX431" fmla="*/ 1514 w 10000"/>
                <a:gd name="connsiteY431" fmla="*/ 8906 h 10000"/>
                <a:gd name="connsiteX432" fmla="*/ 1293 w 10000"/>
                <a:gd name="connsiteY432" fmla="*/ 8933 h 10000"/>
                <a:gd name="connsiteX433" fmla="*/ 1083 w 10000"/>
                <a:gd name="connsiteY433" fmla="*/ 8967 h 10000"/>
                <a:gd name="connsiteX434" fmla="*/ 873 w 10000"/>
                <a:gd name="connsiteY434" fmla="*/ 9014 h 10000"/>
                <a:gd name="connsiteX435" fmla="*/ 685 w 10000"/>
                <a:gd name="connsiteY435" fmla="*/ 9068 h 10000"/>
                <a:gd name="connsiteX436" fmla="*/ 486 w 10000"/>
                <a:gd name="connsiteY436" fmla="*/ 9136 h 10000"/>
                <a:gd name="connsiteX437" fmla="*/ 299 w 10000"/>
                <a:gd name="connsiteY437" fmla="*/ 9196 h 10000"/>
                <a:gd name="connsiteX438" fmla="*/ 122 w 10000"/>
                <a:gd name="connsiteY438" fmla="*/ 9278 h 10000"/>
                <a:gd name="connsiteX439" fmla="*/ 87 w 10000"/>
                <a:gd name="connsiteY439" fmla="*/ 9305 h 10000"/>
                <a:gd name="connsiteX440" fmla="*/ 66 w 10000"/>
                <a:gd name="connsiteY440" fmla="*/ 9332 h 10000"/>
                <a:gd name="connsiteX441" fmla="*/ 44 w 10000"/>
                <a:gd name="connsiteY441" fmla="*/ 9359 h 10000"/>
                <a:gd name="connsiteX442" fmla="*/ 22 w 10000"/>
                <a:gd name="connsiteY442" fmla="*/ 9392 h 10000"/>
                <a:gd name="connsiteX443" fmla="*/ 11 w 10000"/>
                <a:gd name="connsiteY443" fmla="*/ 9419 h 10000"/>
                <a:gd name="connsiteX444" fmla="*/ 0 w 10000"/>
                <a:gd name="connsiteY444" fmla="*/ 9446 h 10000"/>
                <a:gd name="connsiteX445" fmla="*/ 0 w 10000"/>
                <a:gd name="connsiteY445" fmla="*/ 9473 h 10000"/>
                <a:gd name="connsiteX446" fmla="*/ 0 w 10000"/>
                <a:gd name="connsiteY446" fmla="*/ 9500 h 10000"/>
                <a:gd name="connsiteX447" fmla="*/ 178 w 10000"/>
                <a:gd name="connsiteY447" fmla="*/ 9534 h 10000"/>
                <a:gd name="connsiteX448" fmla="*/ 355 w 10000"/>
                <a:gd name="connsiteY448" fmla="*/ 9554 h 10000"/>
                <a:gd name="connsiteX449" fmla="*/ 530 w 10000"/>
                <a:gd name="connsiteY449" fmla="*/ 9581 h 10000"/>
                <a:gd name="connsiteX450" fmla="*/ 718 w 10000"/>
                <a:gd name="connsiteY450" fmla="*/ 9588 h 10000"/>
                <a:gd name="connsiteX451" fmla="*/ 1083 w 10000"/>
                <a:gd name="connsiteY451" fmla="*/ 9602 h 10000"/>
                <a:gd name="connsiteX452" fmla="*/ 1459 w 10000"/>
                <a:gd name="connsiteY452" fmla="*/ 9588 h 10000"/>
                <a:gd name="connsiteX453" fmla="*/ 1834 w 10000"/>
                <a:gd name="connsiteY453" fmla="*/ 9575 h 10000"/>
                <a:gd name="connsiteX454" fmla="*/ 2210 w 10000"/>
                <a:gd name="connsiteY454" fmla="*/ 9561 h 10000"/>
                <a:gd name="connsiteX455" fmla="*/ 2575 w 10000"/>
                <a:gd name="connsiteY455" fmla="*/ 9554 h 10000"/>
                <a:gd name="connsiteX456" fmla="*/ 2949 w 10000"/>
                <a:gd name="connsiteY456" fmla="*/ 9561 h 10000"/>
                <a:gd name="connsiteX457" fmla="*/ 2949 w 10000"/>
                <a:gd name="connsiteY457" fmla="*/ 9581 h 10000"/>
                <a:gd name="connsiteX458" fmla="*/ 2961 w 10000"/>
                <a:gd name="connsiteY458" fmla="*/ 9602 h 10000"/>
                <a:gd name="connsiteX459" fmla="*/ 2961 w 10000"/>
                <a:gd name="connsiteY459" fmla="*/ 9615 h 10000"/>
                <a:gd name="connsiteX460" fmla="*/ 2961 w 10000"/>
                <a:gd name="connsiteY460" fmla="*/ 9635 h 10000"/>
                <a:gd name="connsiteX461" fmla="*/ 2984 w 10000"/>
                <a:gd name="connsiteY461" fmla="*/ 9662 h 10000"/>
                <a:gd name="connsiteX462" fmla="*/ 2995 w 10000"/>
                <a:gd name="connsiteY462" fmla="*/ 9683 h 10000"/>
                <a:gd name="connsiteX463" fmla="*/ 2995 w 10000"/>
                <a:gd name="connsiteY463" fmla="*/ 9696 h 10000"/>
                <a:gd name="connsiteX464" fmla="*/ 3017 w 10000"/>
                <a:gd name="connsiteY464" fmla="*/ 9716 h 10000"/>
                <a:gd name="connsiteX465" fmla="*/ 3040 w 10000"/>
                <a:gd name="connsiteY465" fmla="*/ 9743 h 10000"/>
                <a:gd name="connsiteX466" fmla="*/ 3073 w 10000"/>
                <a:gd name="connsiteY466" fmla="*/ 9764 h 10000"/>
                <a:gd name="connsiteX467" fmla="*/ 3106 w 10000"/>
                <a:gd name="connsiteY467" fmla="*/ 9784 h 10000"/>
                <a:gd name="connsiteX468" fmla="*/ 3128 w 10000"/>
                <a:gd name="connsiteY468" fmla="*/ 9797 h 10000"/>
                <a:gd name="connsiteX469" fmla="*/ 3171 w 10000"/>
                <a:gd name="connsiteY469" fmla="*/ 9818 h 10000"/>
                <a:gd name="connsiteX470" fmla="*/ 3204 w 10000"/>
                <a:gd name="connsiteY470" fmla="*/ 9838 h 10000"/>
                <a:gd name="connsiteX471" fmla="*/ 3248 w 10000"/>
                <a:gd name="connsiteY471" fmla="*/ 9845 h 10000"/>
                <a:gd name="connsiteX472" fmla="*/ 3282 w 10000"/>
                <a:gd name="connsiteY472" fmla="*/ 9865 h 10000"/>
                <a:gd name="connsiteX473" fmla="*/ 3315 w 10000"/>
                <a:gd name="connsiteY473" fmla="*/ 9865 h 10000"/>
                <a:gd name="connsiteX474" fmla="*/ 3326 w 10000"/>
                <a:gd name="connsiteY474" fmla="*/ 9872 h 10000"/>
                <a:gd name="connsiteX475" fmla="*/ 3338 w 10000"/>
                <a:gd name="connsiteY475" fmla="*/ 9872 h 10000"/>
                <a:gd name="connsiteX476" fmla="*/ 3359 w 10000"/>
                <a:gd name="connsiteY476" fmla="*/ 9872 h 10000"/>
                <a:gd name="connsiteX477" fmla="*/ 3371 w 10000"/>
                <a:gd name="connsiteY477" fmla="*/ 9872 h 10000"/>
                <a:gd name="connsiteX478" fmla="*/ 3382 w 10000"/>
                <a:gd name="connsiteY478" fmla="*/ 9872 h 10000"/>
                <a:gd name="connsiteX479" fmla="*/ 3404 w 10000"/>
                <a:gd name="connsiteY479" fmla="*/ 9872 h 10000"/>
                <a:gd name="connsiteX480" fmla="*/ 3415 w 10000"/>
                <a:gd name="connsiteY480" fmla="*/ 9872 h 10000"/>
                <a:gd name="connsiteX481" fmla="*/ 3448 w 10000"/>
                <a:gd name="connsiteY481" fmla="*/ 9892 h 10000"/>
                <a:gd name="connsiteX482" fmla="*/ 3469 w 10000"/>
                <a:gd name="connsiteY482" fmla="*/ 9899 h 10000"/>
                <a:gd name="connsiteX483" fmla="*/ 3502 w 10000"/>
                <a:gd name="connsiteY483" fmla="*/ 9905 h 10000"/>
                <a:gd name="connsiteX484" fmla="*/ 3536 w 10000"/>
                <a:gd name="connsiteY484" fmla="*/ 9905 h 10000"/>
                <a:gd name="connsiteX485" fmla="*/ 3580 w 10000"/>
                <a:gd name="connsiteY485" fmla="*/ 9905 h 10000"/>
                <a:gd name="connsiteX486" fmla="*/ 3613 w 10000"/>
                <a:gd name="connsiteY486" fmla="*/ 9919 h 10000"/>
                <a:gd name="connsiteX487" fmla="*/ 3657 w 10000"/>
                <a:gd name="connsiteY487" fmla="*/ 9926 h 10000"/>
                <a:gd name="connsiteX488" fmla="*/ 3669 w 10000"/>
                <a:gd name="connsiteY488" fmla="*/ 9946 h 10000"/>
                <a:gd name="connsiteX489" fmla="*/ 3746 w 10000"/>
                <a:gd name="connsiteY489" fmla="*/ 9953 h 10000"/>
                <a:gd name="connsiteX490" fmla="*/ 3801 w 10000"/>
                <a:gd name="connsiteY490" fmla="*/ 9966 h 10000"/>
                <a:gd name="connsiteX491" fmla="*/ 3878 w 10000"/>
                <a:gd name="connsiteY491" fmla="*/ 9973 h 10000"/>
                <a:gd name="connsiteX492" fmla="*/ 3934 w 10000"/>
                <a:gd name="connsiteY492" fmla="*/ 9973 h 10000"/>
                <a:gd name="connsiteX493" fmla="*/ 4012 w 10000"/>
                <a:gd name="connsiteY493" fmla="*/ 9980 h 10000"/>
                <a:gd name="connsiteX494" fmla="*/ 4089 w 10000"/>
                <a:gd name="connsiteY494" fmla="*/ 9993 h 10000"/>
                <a:gd name="connsiteX495" fmla="*/ 4144 w 10000"/>
                <a:gd name="connsiteY495" fmla="*/ 9993 h 10000"/>
                <a:gd name="connsiteX496" fmla="*/ 4221 w 10000"/>
                <a:gd name="connsiteY49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61 w 10000"/>
                <a:gd name="connsiteY404" fmla="*/ 4619 h 10000"/>
                <a:gd name="connsiteX405" fmla="*/ 2862 w 10000"/>
                <a:gd name="connsiteY405" fmla="*/ 6570 h 10000"/>
                <a:gd name="connsiteX406" fmla="*/ 2984 w 10000"/>
                <a:gd name="connsiteY406" fmla="*/ 6563 h 10000"/>
                <a:gd name="connsiteX407" fmla="*/ 2984 w 10000"/>
                <a:gd name="connsiteY407" fmla="*/ 6590 h 10000"/>
                <a:gd name="connsiteX408" fmla="*/ 2961 w 10000"/>
                <a:gd name="connsiteY408" fmla="*/ 6624 h 10000"/>
                <a:gd name="connsiteX409" fmla="*/ 2961 w 10000"/>
                <a:gd name="connsiteY409" fmla="*/ 6651 h 10000"/>
                <a:gd name="connsiteX410" fmla="*/ 2961 w 10000"/>
                <a:gd name="connsiteY410" fmla="*/ 6678 h 10000"/>
                <a:gd name="connsiteX411" fmla="*/ 2949 w 10000"/>
                <a:gd name="connsiteY411" fmla="*/ 6712 h 10000"/>
                <a:gd name="connsiteX412" fmla="*/ 2949 w 10000"/>
                <a:gd name="connsiteY412" fmla="*/ 6739 h 10000"/>
                <a:gd name="connsiteX413" fmla="*/ 2939 w 10000"/>
                <a:gd name="connsiteY413" fmla="*/ 6766 h 10000"/>
                <a:gd name="connsiteX414" fmla="*/ 2939 w 10000"/>
                <a:gd name="connsiteY414" fmla="*/ 6793 h 10000"/>
                <a:gd name="connsiteX415" fmla="*/ 2906 w 10000"/>
                <a:gd name="connsiteY415" fmla="*/ 6989 h 10000"/>
                <a:gd name="connsiteX416" fmla="*/ 2906 w 10000"/>
                <a:gd name="connsiteY416" fmla="*/ 7184 h 10000"/>
                <a:gd name="connsiteX417" fmla="*/ 2916 w 10000"/>
                <a:gd name="connsiteY417" fmla="*/ 7380 h 10000"/>
                <a:gd name="connsiteX418" fmla="*/ 2949 w 10000"/>
                <a:gd name="connsiteY418" fmla="*/ 7576 h 10000"/>
                <a:gd name="connsiteX419" fmla="*/ 2995 w 10000"/>
                <a:gd name="connsiteY419" fmla="*/ 7765 h 10000"/>
                <a:gd name="connsiteX420" fmla="*/ 3061 w 10000"/>
                <a:gd name="connsiteY420" fmla="*/ 7968 h 10000"/>
                <a:gd name="connsiteX421" fmla="*/ 3128 w 10000"/>
                <a:gd name="connsiteY421" fmla="*/ 8157 h 10000"/>
                <a:gd name="connsiteX422" fmla="*/ 3204 w 10000"/>
                <a:gd name="connsiteY422" fmla="*/ 8339 h 10000"/>
                <a:gd name="connsiteX423" fmla="*/ 3502 w 10000"/>
                <a:gd name="connsiteY423" fmla="*/ 8852 h 10000"/>
                <a:gd name="connsiteX424" fmla="*/ 3073 w 10000"/>
                <a:gd name="connsiteY424" fmla="*/ 8832 h 10000"/>
                <a:gd name="connsiteX425" fmla="*/ 2619 w 10000"/>
                <a:gd name="connsiteY425" fmla="*/ 8832 h 10000"/>
                <a:gd name="connsiteX426" fmla="*/ 2399 w 10000"/>
                <a:gd name="connsiteY426" fmla="*/ 8832 h 10000"/>
                <a:gd name="connsiteX427" fmla="*/ 2178 w 10000"/>
                <a:gd name="connsiteY427" fmla="*/ 8845 h 10000"/>
                <a:gd name="connsiteX428" fmla="*/ 1956 w 10000"/>
                <a:gd name="connsiteY428" fmla="*/ 8859 h 10000"/>
                <a:gd name="connsiteX429" fmla="*/ 1723 w 10000"/>
                <a:gd name="connsiteY429" fmla="*/ 8879 h 10000"/>
                <a:gd name="connsiteX430" fmla="*/ 1514 w 10000"/>
                <a:gd name="connsiteY430" fmla="*/ 8906 h 10000"/>
                <a:gd name="connsiteX431" fmla="*/ 1293 w 10000"/>
                <a:gd name="connsiteY431" fmla="*/ 8933 h 10000"/>
                <a:gd name="connsiteX432" fmla="*/ 1083 w 10000"/>
                <a:gd name="connsiteY432" fmla="*/ 8967 h 10000"/>
                <a:gd name="connsiteX433" fmla="*/ 873 w 10000"/>
                <a:gd name="connsiteY433" fmla="*/ 9014 h 10000"/>
                <a:gd name="connsiteX434" fmla="*/ 685 w 10000"/>
                <a:gd name="connsiteY434" fmla="*/ 9068 h 10000"/>
                <a:gd name="connsiteX435" fmla="*/ 486 w 10000"/>
                <a:gd name="connsiteY435" fmla="*/ 9136 h 10000"/>
                <a:gd name="connsiteX436" fmla="*/ 299 w 10000"/>
                <a:gd name="connsiteY436" fmla="*/ 9196 h 10000"/>
                <a:gd name="connsiteX437" fmla="*/ 122 w 10000"/>
                <a:gd name="connsiteY437" fmla="*/ 9278 h 10000"/>
                <a:gd name="connsiteX438" fmla="*/ 87 w 10000"/>
                <a:gd name="connsiteY438" fmla="*/ 9305 h 10000"/>
                <a:gd name="connsiteX439" fmla="*/ 66 w 10000"/>
                <a:gd name="connsiteY439" fmla="*/ 9332 h 10000"/>
                <a:gd name="connsiteX440" fmla="*/ 44 w 10000"/>
                <a:gd name="connsiteY440" fmla="*/ 9359 h 10000"/>
                <a:gd name="connsiteX441" fmla="*/ 22 w 10000"/>
                <a:gd name="connsiteY441" fmla="*/ 9392 h 10000"/>
                <a:gd name="connsiteX442" fmla="*/ 11 w 10000"/>
                <a:gd name="connsiteY442" fmla="*/ 9419 h 10000"/>
                <a:gd name="connsiteX443" fmla="*/ 0 w 10000"/>
                <a:gd name="connsiteY443" fmla="*/ 9446 h 10000"/>
                <a:gd name="connsiteX444" fmla="*/ 0 w 10000"/>
                <a:gd name="connsiteY444" fmla="*/ 9473 h 10000"/>
                <a:gd name="connsiteX445" fmla="*/ 0 w 10000"/>
                <a:gd name="connsiteY445" fmla="*/ 9500 h 10000"/>
                <a:gd name="connsiteX446" fmla="*/ 178 w 10000"/>
                <a:gd name="connsiteY446" fmla="*/ 9534 h 10000"/>
                <a:gd name="connsiteX447" fmla="*/ 355 w 10000"/>
                <a:gd name="connsiteY447" fmla="*/ 9554 h 10000"/>
                <a:gd name="connsiteX448" fmla="*/ 530 w 10000"/>
                <a:gd name="connsiteY448" fmla="*/ 9581 h 10000"/>
                <a:gd name="connsiteX449" fmla="*/ 718 w 10000"/>
                <a:gd name="connsiteY449" fmla="*/ 9588 h 10000"/>
                <a:gd name="connsiteX450" fmla="*/ 1083 w 10000"/>
                <a:gd name="connsiteY450" fmla="*/ 9602 h 10000"/>
                <a:gd name="connsiteX451" fmla="*/ 1459 w 10000"/>
                <a:gd name="connsiteY451" fmla="*/ 9588 h 10000"/>
                <a:gd name="connsiteX452" fmla="*/ 1834 w 10000"/>
                <a:gd name="connsiteY452" fmla="*/ 9575 h 10000"/>
                <a:gd name="connsiteX453" fmla="*/ 2210 w 10000"/>
                <a:gd name="connsiteY453" fmla="*/ 9561 h 10000"/>
                <a:gd name="connsiteX454" fmla="*/ 2575 w 10000"/>
                <a:gd name="connsiteY454" fmla="*/ 9554 h 10000"/>
                <a:gd name="connsiteX455" fmla="*/ 2949 w 10000"/>
                <a:gd name="connsiteY455" fmla="*/ 9561 h 10000"/>
                <a:gd name="connsiteX456" fmla="*/ 2949 w 10000"/>
                <a:gd name="connsiteY456" fmla="*/ 9581 h 10000"/>
                <a:gd name="connsiteX457" fmla="*/ 2961 w 10000"/>
                <a:gd name="connsiteY457" fmla="*/ 9602 h 10000"/>
                <a:gd name="connsiteX458" fmla="*/ 2961 w 10000"/>
                <a:gd name="connsiteY458" fmla="*/ 9615 h 10000"/>
                <a:gd name="connsiteX459" fmla="*/ 2961 w 10000"/>
                <a:gd name="connsiteY459" fmla="*/ 9635 h 10000"/>
                <a:gd name="connsiteX460" fmla="*/ 2984 w 10000"/>
                <a:gd name="connsiteY460" fmla="*/ 9662 h 10000"/>
                <a:gd name="connsiteX461" fmla="*/ 2995 w 10000"/>
                <a:gd name="connsiteY461" fmla="*/ 9683 h 10000"/>
                <a:gd name="connsiteX462" fmla="*/ 2995 w 10000"/>
                <a:gd name="connsiteY462" fmla="*/ 9696 h 10000"/>
                <a:gd name="connsiteX463" fmla="*/ 3017 w 10000"/>
                <a:gd name="connsiteY463" fmla="*/ 9716 h 10000"/>
                <a:gd name="connsiteX464" fmla="*/ 3040 w 10000"/>
                <a:gd name="connsiteY464" fmla="*/ 9743 h 10000"/>
                <a:gd name="connsiteX465" fmla="*/ 3073 w 10000"/>
                <a:gd name="connsiteY465" fmla="*/ 9764 h 10000"/>
                <a:gd name="connsiteX466" fmla="*/ 3106 w 10000"/>
                <a:gd name="connsiteY466" fmla="*/ 9784 h 10000"/>
                <a:gd name="connsiteX467" fmla="*/ 3128 w 10000"/>
                <a:gd name="connsiteY467" fmla="*/ 9797 h 10000"/>
                <a:gd name="connsiteX468" fmla="*/ 3171 w 10000"/>
                <a:gd name="connsiteY468" fmla="*/ 9818 h 10000"/>
                <a:gd name="connsiteX469" fmla="*/ 3204 w 10000"/>
                <a:gd name="connsiteY469" fmla="*/ 9838 h 10000"/>
                <a:gd name="connsiteX470" fmla="*/ 3248 w 10000"/>
                <a:gd name="connsiteY470" fmla="*/ 9845 h 10000"/>
                <a:gd name="connsiteX471" fmla="*/ 3282 w 10000"/>
                <a:gd name="connsiteY471" fmla="*/ 9865 h 10000"/>
                <a:gd name="connsiteX472" fmla="*/ 3315 w 10000"/>
                <a:gd name="connsiteY472" fmla="*/ 9865 h 10000"/>
                <a:gd name="connsiteX473" fmla="*/ 3326 w 10000"/>
                <a:gd name="connsiteY473" fmla="*/ 9872 h 10000"/>
                <a:gd name="connsiteX474" fmla="*/ 3338 w 10000"/>
                <a:gd name="connsiteY474" fmla="*/ 9872 h 10000"/>
                <a:gd name="connsiteX475" fmla="*/ 3359 w 10000"/>
                <a:gd name="connsiteY475" fmla="*/ 9872 h 10000"/>
                <a:gd name="connsiteX476" fmla="*/ 3371 w 10000"/>
                <a:gd name="connsiteY476" fmla="*/ 9872 h 10000"/>
                <a:gd name="connsiteX477" fmla="*/ 3382 w 10000"/>
                <a:gd name="connsiteY477" fmla="*/ 9872 h 10000"/>
                <a:gd name="connsiteX478" fmla="*/ 3404 w 10000"/>
                <a:gd name="connsiteY478" fmla="*/ 9872 h 10000"/>
                <a:gd name="connsiteX479" fmla="*/ 3415 w 10000"/>
                <a:gd name="connsiteY479" fmla="*/ 9872 h 10000"/>
                <a:gd name="connsiteX480" fmla="*/ 3448 w 10000"/>
                <a:gd name="connsiteY480" fmla="*/ 9892 h 10000"/>
                <a:gd name="connsiteX481" fmla="*/ 3469 w 10000"/>
                <a:gd name="connsiteY481" fmla="*/ 9899 h 10000"/>
                <a:gd name="connsiteX482" fmla="*/ 3502 w 10000"/>
                <a:gd name="connsiteY482" fmla="*/ 9905 h 10000"/>
                <a:gd name="connsiteX483" fmla="*/ 3536 w 10000"/>
                <a:gd name="connsiteY483" fmla="*/ 9905 h 10000"/>
                <a:gd name="connsiteX484" fmla="*/ 3580 w 10000"/>
                <a:gd name="connsiteY484" fmla="*/ 9905 h 10000"/>
                <a:gd name="connsiteX485" fmla="*/ 3613 w 10000"/>
                <a:gd name="connsiteY485" fmla="*/ 9919 h 10000"/>
                <a:gd name="connsiteX486" fmla="*/ 3657 w 10000"/>
                <a:gd name="connsiteY486" fmla="*/ 9926 h 10000"/>
                <a:gd name="connsiteX487" fmla="*/ 3669 w 10000"/>
                <a:gd name="connsiteY487" fmla="*/ 9946 h 10000"/>
                <a:gd name="connsiteX488" fmla="*/ 3746 w 10000"/>
                <a:gd name="connsiteY488" fmla="*/ 9953 h 10000"/>
                <a:gd name="connsiteX489" fmla="*/ 3801 w 10000"/>
                <a:gd name="connsiteY489" fmla="*/ 9966 h 10000"/>
                <a:gd name="connsiteX490" fmla="*/ 3878 w 10000"/>
                <a:gd name="connsiteY490" fmla="*/ 9973 h 10000"/>
                <a:gd name="connsiteX491" fmla="*/ 3934 w 10000"/>
                <a:gd name="connsiteY491" fmla="*/ 9973 h 10000"/>
                <a:gd name="connsiteX492" fmla="*/ 4012 w 10000"/>
                <a:gd name="connsiteY492" fmla="*/ 9980 h 10000"/>
                <a:gd name="connsiteX493" fmla="*/ 4089 w 10000"/>
                <a:gd name="connsiteY493" fmla="*/ 9993 h 10000"/>
                <a:gd name="connsiteX494" fmla="*/ 4144 w 10000"/>
                <a:gd name="connsiteY494" fmla="*/ 9993 h 10000"/>
                <a:gd name="connsiteX495" fmla="*/ 4221 w 10000"/>
                <a:gd name="connsiteY49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828 h 10000"/>
                <a:gd name="connsiteX403" fmla="*/ 3061 w 10000"/>
                <a:gd name="connsiteY403" fmla="*/ 4619 h 10000"/>
                <a:gd name="connsiteX404" fmla="*/ 2862 w 10000"/>
                <a:gd name="connsiteY404" fmla="*/ 6570 h 10000"/>
                <a:gd name="connsiteX405" fmla="*/ 2984 w 10000"/>
                <a:gd name="connsiteY405" fmla="*/ 6563 h 10000"/>
                <a:gd name="connsiteX406" fmla="*/ 2984 w 10000"/>
                <a:gd name="connsiteY406" fmla="*/ 6590 h 10000"/>
                <a:gd name="connsiteX407" fmla="*/ 2961 w 10000"/>
                <a:gd name="connsiteY407" fmla="*/ 6624 h 10000"/>
                <a:gd name="connsiteX408" fmla="*/ 2961 w 10000"/>
                <a:gd name="connsiteY408" fmla="*/ 6651 h 10000"/>
                <a:gd name="connsiteX409" fmla="*/ 2961 w 10000"/>
                <a:gd name="connsiteY409" fmla="*/ 6678 h 10000"/>
                <a:gd name="connsiteX410" fmla="*/ 2949 w 10000"/>
                <a:gd name="connsiteY410" fmla="*/ 6712 h 10000"/>
                <a:gd name="connsiteX411" fmla="*/ 2949 w 10000"/>
                <a:gd name="connsiteY411" fmla="*/ 6739 h 10000"/>
                <a:gd name="connsiteX412" fmla="*/ 2939 w 10000"/>
                <a:gd name="connsiteY412" fmla="*/ 6766 h 10000"/>
                <a:gd name="connsiteX413" fmla="*/ 2939 w 10000"/>
                <a:gd name="connsiteY413" fmla="*/ 6793 h 10000"/>
                <a:gd name="connsiteX414" fmla="*/ 2906 w 10000"/>
                <a:gd name="connsiteY414" fmla="*/ 6989 h 10000"/>
                <a:gd name="connsiteX415" fmla="*/ 2906 w 10000"/>
                <a:gd name="connsiteY415" fmla="*/ 7184 h 10000"/>
                <a:gd name="connsiteX416" fmla="*/ 2916 w 10000"/>
                <a:gd name="connsiteY416" fmla="*/ 7380 h 10000"/>
                <a:gd name="connsiteX417" fmla="*/ 2949 w 10000"/>
                <a:gd name="connsiteY417" fmla="*/ 7576 h 10000"/>
                <a:gd name="connsiteX418" fmla="*/ 2995 w 10000"/>
                <a:gd name="connsiteY418" fmla="*/ 7765 h 10000"/>
                <a:gd name="connsiteX419" fmla="*/ 3061 w 10000"/>
                <a:gd name="connsiteY419" fmla="*/ 7968 h 10000"/>
                <a:gd name="connsiteX420" fmla="*/ 3128 w 10000"/>
                <a:gd name="connsiteY420" fmla="*/ 8157 h 10000"/>
                <a:gd name="connsiteX421" fmla="*/ 3204 w 10000"/>
                <a:gd name="connsiteY421" fmla="*/ 8339 h 10000"/>
                <a:gd name="connsiteX422" fmla="*/ 3502 w 10000"/>
                <a:gd name="connsiteY422" fmla="*/ 8852 h 10000"/>
                <a:gd name="connsiteX423" fmla="*/ 3073 w 10000"/>
                <a:gd name="connsiteY423" fmla="*/ 8832 h 10000"/>
                <a:gd name="connsiteX424" fmla="*/ 2619 w 10000"/>
                <a:gd name="connsiteY424" fmla="*/ 8832 h 10000"/>
                <a:gd name="connsiteX425" fmla="*/ 2399 w 10000"/>
                <a:gd name="connsiteY425" fmla="*/ 8832 h 10000"/>
                <a:gd name="connsiteX426" fmla="*/ 2178 w 10000"/>
                <a:gd name="connsiteY426" fmla="*/ 8845 h 10000"/>
                <a:gd name="connsiteX427" fmla="*/ 1956 w 10000"/>
                <a:gd name="connsiteY427" fmla="*/ 8859 h 10000"/>
                <a:gd name="connsiteX428" fmla="*/ 1723 w 10000"/>
                <a:gd name="connsiteY428" fmla="*/ 8879 h 10000"/>
                <a:gd name="connsiteX429" fmla="*/ 1514 w 10000"/>
                <a:gd name="connsiteY429" fmla="*/ 8906 h 10000"/>
                <a:gd name="connsiteX430" fmla="*/ 1293 w 10000"/>
                <a:gd name="connsiteY430" fmla="*/ 8933 h 10000"/>
                <a:gd name="connsiteX431" fmla="*/ 1083 w 10000"/>
                <a:gd name="connsiteY431" fmla="*/ 8967 h 10000"/>
                <a:gd name="connsiteX432" fmla="*/ 873 w 10000"/>
                <a:gd name="connsiteY432" fmla="*/ 9014 h 10000"/>
                <a:gd name="connsiteX433" fmla="*/ 685 w 10000"/>
                <a:gd name="connsiteY433" fmla="*/ 9068 h 10000"/>
                <a:gd name="connsiteX434" fmla="*/ 486 w 10000"/>
                <a:gd name="connsiteY434" fmla="*/ 9136 h 10000"/>
                <a:gd name="connsiteX435" fmla="*/ 299 w 10000"/>
                <a:gd name="connsiteY435" fmla="*/ 9196 h 10000"/>
                <a:gd name="connsiteX436" fmla="*/ 122 w 10000"/>
                <a:gd name="connsiteY436" fmla="*/ 9278 h 10000"/>
                <a:gd name="connsiteX437" fmla="*/ 87 w 10000"/>
                <a:gd name="connsiteY437" fmla="*/ 9305 h 10000"/>
                <a:gd name="connsiteX438" fmla="*/ 66 w 10000"/>
                <a:gd name="connsiteY438" fmla="*/ 9332 h 10000"/>
                <a:gd name="connsiteX439" fmla="*/ 44 w 10000"/>
                <a:gd name="connsiteY439" fmla="*/ 9359 h 10000"/>
                <a:gd name="connsiteX440" fmla="*/ 22 w 10000"/>
                <a:gd name="connsiteY440" fmla="*/ 9392 h 10000"/>
                <a:gd name="connsiteX441" fmla="*/ 11 w 10000"/>
                <a:gd name="connsiteY441" fmla="*/ 9419 h 10000"/>
                <a:gd name="connsiteX442" fmla="*/ 0 w 10000"/>
                <a:gd name="connsiteY442" fmla="*/ 9446 h 10000"/>
                <a:gd name="connsiteX443" fmla="*/ 0 w 10000"/>
                <a:gd name="connsiteY443" fmla="*/ 9473 h 10000"/>
                <a:gd name="connsiteX444" fmla="*/ 0 w 10000"/>
                <a:gd name="connsiteY444" fmla="*/ 9500 h 10000"/>
                <a:gd name="connsiteX445" fmla="*/ 178 w 10000"/>
                <a:gd name="connsiteY445" fmla="*/ 9534 h 10000"/>
                <a:gd name="connsiteX446" fmla="*/ 355 w 10000"/>
                <a:gd name="connsiteY446" fmla="*/ 9554 h 10000"/>
                <a:gd name="connsiteX447" fmla="*/ 530 w 10000"/>
                <a:gd name="connsiteY447" fmla="*/ 9581 h 10000"/>
                <a:gd name="connsiteX448" fmla="*/ 718 w 10000"/>
                <a:gd name="connsiteY448" fmla="*/ 9588 h 10000"/>
                <a:gd name="connsiteX449" fmla="*/ 1083 w 10000"/>
                <a:gd name="connsiteY449" fmla="*/ 9602 h 10000"/>
                <a:gd name="connsiteX450" fmla="*/ 1459 w 10000"/>
                <a:gd name="connsiteY450" fmla="*/ 9588 h 10000"/>
                <a:gd name="connsiteX451" fmla="*/ 1834 w 10000"/>
                <a:gd name="connsiteY451" fmla="*/ 9575 h 10000"/>
                <a:gd name="connsiteX452" fmla="*/ 2210 w 10000"/>
                <a:gd name="connsiteY452" fmla="*/ 9561 h 10000"/>
                <a:gd name="connsiteX453" fmla="*/ 2575 w 10000"/>
                <a:gd name="connsiteY453" fmla="*/ 9554 h 10000"/>
                <a:gd name="connsiteX454" fmla="*/ 2949 w 10000"/>
                <a:gd name="connsiteY454" fmla="*/ 9561 h 10000"/>
                <a:gd name="connsiteX455" fmla="*/ 2949 w 10000"/>
                <a:gd name="connsiteY455" fmla="*/ 9581 h 10000"/>
                <a:gd name="connsiteX456" fmla="*/ 2961 w 10000"/>
                <a:gd name="connsiteY456" fmla="*/ 9602 h 10000"/>
                <a:gd name="connsiteX457" fmla="*/ 2961 w 10000"/>
                <a:gd name="connsiteY457" fmla="*/ 9615 h 10000"/>
                <a:gd name="connsiteX458" fmla="*/ 2961 w 10000"/>
                <a:gd name="connsiteY458" fmla="*/ 9635 h 10000"/>
                <a:gd name="connsiteX459" fmla="*/ 2984 w 10000"/>
                <a:gd name="connsiteY459" fmla="*/ 9662 h 10000"/>
                <a:gd name="connsiteX460" fmla="*/ 2995 w 10000"/>
                <a:gd name="connsiteY460" fmla="*/ 9683 h 10000"/>
                <a:gd name="connsiteX461" fmla="*/ 2995 w 10000"/>
                <a:gd name="connsiteY461" fmla="*/ 9696 h 10000"/>
                <a:gd name="connsiteX462" fmla="*/ 3017 w 10000"/>
                <a:gd name="connsiteY462" fmla="*/ 9716 h 10000"/>
                <a:gd name="connsiteX463" fmla="*/ 3040 w 10000"/>
                <a:gd name="connsiteY463" fmla="*/ 9743 h 10000"/>
                <a:gd name="connsiteX464" fmla="*/ 3073 w 10000"/>
                <a:gd name="connsiteY464" fmla="*/ 9764 h 10000"/>
                <a:gd name="connsiteX465" fmla="*/ 3106 w 10000"/>
                <a:gd name="connsiteY465" fmla="*/ 9784 h 10000"/>
                <a:gd name="connsiteX466" fmla="*/ 3128 w 10000"/>
                <a:gd name="connsiteY466" fmla="*/ 9797 h 10000"/>
                <a:gd name="connsiteX467" fmla="*/ 3171 w 10000"/>
                <a:gd name="connsiteY467" fmla="*/ 9818 h 10000"/>
                <a:gd name="connsiteX468" fmla="*/ 3204 w 10000"/>
                <a:gd name="connsiteY468" fmla="*/ 9838 h 10000"/>
                <a:gd name="connsiteX469" fmla="*/ 3248 w 10000"/>
                <a:gd name="connsiteY469" fmla="*/ 9845 h 10000"/>
                <a:gd name="connsiteX470" fmla="*/ 3282 w 10000"/>
                <a:gd name="connsiteY470" fmla="*/ 9865 h 10000"/>
                <a:gd name="connsiteX471" fmla="*/ 3315 w 10000"/>
                <a:gd name="connsiteY471" fmla="*/ 9865 h 10000"/>
                <a:gd name="connsiteX472" fmla="*/ 3326 w 10000"/>
                <a:gd name="connsiteY472" fmla="*/ 9872 h 10000"/>
                <a:gd name="connsiteX473" fmla="*/ 3338 w 10000"/>
                <a:gd name="connsiteY473" fmla="*/ 9872 h 10000"/>
                <a:gd name="connsiteX474" fmla="*/ 3359 w 10000"/>
                <a:gd name="connsiteY474" fmla="*/ 9872 h 10000"/>
                <a:gd name="connsiteX475" fmla="*/ 3371 w 10000"/>
                <a:gd name="connsiteY475" fmla="*/ 9872 h 10000"/>
                <a:gd name="connsiteX476" fmla="*/ 3382 w 10000"/>
                <a:gd name="connsiteY476" fmla="*/ 9872 h 10000"/>
                <a:gd name="connsiteX477" fmla="*/ 3404 w 10000"/>
                <a:gd name="connsiteY477" fmla="*/ 9872 h 10000"/>
                <a:gd name="connsiteX478" fmla="*/ 3415 w 10000"/>
                <a:gd name="connsiteY478" fmla="*/ 9872 h 10000"/>
                <a:gd name="connsiteX479" fmla="*/ 3448 w 10000"/>
                <a:gd name="connsiteY479" fmla="*/ 9892 h 10000"/>
                <a:gd name="connsiteX480" fmla="*/ 3469 w 10000"/>
                <a:gd name="connsiteY480" fmla="*/ 9899 h 10000"/>
                <a:gd name="connsiteX481" fmla="*/ 3502 w 10000"/>
                <a:gd name="connsiteY481" fmla="*/ 9905 h 10000"/>
                <a:gd name="connsiteX482" fmla="*/ 3536 w 10000"/>
                <a:gd name="connsiteY482" fmla="*/ 9905 h 10000"/>
                <a:gd name="connsiteX483" fmla="*/ 3580 w 10000"/>
                <a:gd name="connsiteY483" fmla="*/ 9905 h 10000"/>
                <a:gd name="connsiteX484" fmla="*/ 3613 w 10000"/>
                <a:gd name="connsiteY484" fmla="*/ 9919 h 10000"/>
                <a:gd name="connsiteX485" fmla="*/ 3657 w 10000"/>
                <a:gd name="connsiteY485" fmla="*/ 9926 h 10000"/>
                <a:gd name="connsiteX486" fmla="*/ 3669 w 10000"/>
                <a:gd name="connsiteY486" fmla="*/ 9946 h 10000"/>
                <a:gd name="connsiteX487" fmla="*/ 3746 w 10000"/>
                <a:gd name="connsiteY487" fmla="*/ 9953 h 10000"/>
                <a:gd name="connsiteX488" fmla="*/ 3801 w 10000"/>
                <a:gd name="connsiteY488" fmla="*/ 9966 h 10000"/>
                <a:gd name="connsiteX489" fmla="*/ 3878 w 10000"/>
                <a:gd name="connsiteY489" fmla="*/ 9973 h 10000"/>
                <a:gd name="connsiteX490" fmla="*/ 3934 w 10000"/>
                <a:gd name="connsiteY490" fmla="*/ 9973 h 10000"/>
                <a:gd name="connsiteX491" fmla="*/ 4012 w 10000"/>
                <a:gd name="connsiteY491" fmla="*/ 9980 h 10000"/>
                <a:gd name="connsiteX492" fmla="*/ 4089 w 10000"/>
                <a:gd name="connsiteY492" fmla="*/ 9993 h 10000"/>
                <a:gd name="connsiteX493" fmla="*/ 4144 w 10000"/>
                <a:gd name="connsiteY493" fmla="*/ 9993 h 10000"/>
                <a:gd name="connsiteX494" fmla="*/ 4221 w 10000"/>
                <a:gd name="connsiteY49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28 w 10000"/>
                <a:gd name="connsiteY401" fmla="*/ 4828 h 10000"/>
                <a:gd name="connsiteX402" fmla="*/ 3061 w 10000"/>
                <a:gd name="connsiteY402" fmla="*/ 4619 h 10000"/>
                <a:gd name="connsiteX403" fmla="*/ 2862 w 10000"/>
                <a:gd name="connsiteY403" fmla="*/ 6570 h 10000"/>
                <a:gd name="connsiteX404" fmla="*/ 2984 w 10000"/>
                <a:gd name="connsiteY404" fmla="*/ 6563 h 10000"/>
                <a:gd name="connsiteX405" fmla="*/ 2984 w 10000"/>
                <a:gd name="connsiteY405" fmla="*/ 6590 h 10000"/>
                <a:gd name="connsiteX406" fmla="*/ 2961 w 10000"/>
                <a:gd name="connsiteY406" fmla="*/ 6624 h 10000"/>
                <a:gd name="connsiteX407" fmla="*/ 2961 w 10000"/>
                <a:gd name="connsiteY407" fmla="*/ 6651 h 10000"/>
                <a:gd name="connsiteX408" fmla="*/ 2961 w 10000"/>
                <a:gd name="connsiteY408" fmla="*/ 6678 h 10000"/>
                <a:gd name="connsiteX409" fmla="*/ 2949 w 10000"/>
                <a:gd name="connsiteY409" fmla="*/ 6712 h 10000"/>
                <a:gd name="connsiteX410" fmla="*/ 2949 w 10000"/>
                <a:gd name="connsiteY410" fmla="*/ 6739 h 10000"/>
                <a:gd name="connsiteX411" fmla="*/ 2939 w 10000"/>
                <a:gd name="connsiteY411" fmla="*/ 6766 h 10000"/>
                <a:gd name="connsiteX412" fmla="*/ 2939 w 10000"/>
                <a:gd name="connsiteY412" fmla="*/ 6793 h 10000"/>
                <a:gd name="connsiteX413" fmla="*/ 2906 w 10000"/>
                <a:gd name="connsiteY413" fmla="*/ 6989 h 10000"/>
                <a:gd name="connsiteX414" fmla="*/ 2906 w 10000"/>
                <a:gd name="connsiteY414" fmla="*/ 7184 h 10000"/>
                <a:gd name="connsiteX415" fmla="*/ 2916 w 10000"/>
                <a:gd name="connsiteY415" fmla="*/ 7380 h 10000"/>
                <a:gd name="connsiteX416" fmla="*/ 2949 w 10000"/>
                <a:gd name="connsiteY416" fmla="*/ 7576 h 10000"/>
                <a:gd name="connsiteX417" fmla="*/ 2995 w 10000"/>
                <a:gd name="connsiteY417" fmla="*/ 7765 h 10000"/>
                <a:gd name="connsiteX418" fmla="*/ 3061 w 10000"/>
                <a:gd name="connsiteY418" fmla="*/ 7968 h 10000"/>
                <a:gd name="connsiteX419" fmla="*/ 3128 w 10000"/>
                <a:gd name="connsiteY419" fmla="*/ 8157 h 10000"/>
                <a:gd name="connsiteX420" fmla="*/ 3204 w 10000"/>
                <a:gd name="connsiteY420" fmla="*/ 8339 h 10000"/>
                <a:gd name="connsiteX421" fmla="*/ 3502 w 10000"/>
                <a:gd name="connsiteY421" fmla="*/ 8852 h 10000"/>
                <a:gd name="connsiteX422" fmla="*/ 3073 w 10000"/>
                <a:gd name="connsiteY422" fmla="*/ 8832 h 10000"/>
                <a:gd name="connsiteX423" fmla="*/ 2619 w 10000"/>
                <a:gd name="connsiteY423" fmla="*/ 8832 h 10000"/>
                <a:gd name="connsiteX424" fmla="*/ 2399 w 10000"/>
                <a:gd name="connsiteY424" fmla="*/ 8832 h 10000"/>
                <a:gd name="connsiteX425" fmla="*/ 2178 w 10000"/>
                <a:gd name="connsiteY425" fmla="*/ 8845 h 10000"/>
                <a:gd name="connsiteX426" fmla="*/ 1956 w 10000"/>
                <a:gd name="connsiteY426" fmla="*/ 8859 h 10000"/>
                <a:gd name="connsiteX427" fmla="*/ 1723 w 10000"/>
                <a:gd name="connsiteY427" fmla="*/ 8879 h 10000"/>
                <a:gd name="connsiteX428" fmla="*/ 1514 w 10000"/>
                <a:gd name="connsiteY428" fmla="*/ 8906 h 10000"/>
                <a:gd name="connsiteX429" fmla="*/ 1293 w 10000"/>
                <a:gd name="connsiteY429" fmla="*/ 8933 h 10000"/>
                <a:gd name="connsiteX430" fmla="*/ 1083 w 10000"/>
                <a:gd name="connsiteY430" fmla="*/ 8967 h 10000"/>
                <a:gd name="connsiteX431" fmla="*/ 873 w 10000"/>
                <a:gd name="connsiteY431" fmla="*/ 9014 h 10000"/>
                <a:gd name="connsiteX432" fmla="*/ 685 w 10000"/>
                <a:gd name="connsiteY432" fmla="*/ 9068 h 10000"/>
                <a:gd name="connsiteX433" fmla="*/ 486 w 10000"/>
                <a:gd name="connsiteY433" fmla="*/ 9136 h 10000"/>
                <a:gd name="connsiteX434" fmla="*/ 299 w 10000"/>
                <a:gd name="connsiteY434" fmla="*/ 9196 h 10000"/>
                <a:gd name="connsiteX435" fmla="*/ 122 w 10000"/>
                <a:gd name="connsiteY435" fmla="*/ 9278 h 10000"/>
                <a:gd name="connsiteX436" fmla="*/ 87 w 10000"/>
                <a:gd name="connsiteY436" fmla="*/ 9305 h 10000"/>
                <a:gd name="connsiteX437" fmla="*/ 66 w 10000"/>
                <a:gd name="connsiteY437" fmla="*/ 9332 h 10000"/>
                <a:gd name="connsiteX438" fmla="*/ 44 w 10000"/>
                <a:gd name="connsiteY438" fmla="*/ 9359 h 10000"/>
                <a:gd name="connsiteX439" fmla="*/ 22 w 10000"/>
                <a:gd name="connsiteY439" fmla="*/ 9392 h 10000"/>
                <a:gd name="connsiteX440" fmla="*/ 11 w 10000"/>
                <a:gd name="connsiteY440" fmla="*/ 9419 h 10000"/>
                <a:gd name="connsiteX441" fmla="*/ 0 w 10000"/>
                <a:gd name="connsiteY441" fmla="*/ 9446 h 10000"/>
                <a:gd name="connsiteX442" fmla="*/ 0 w 10000"/>
                <a:gd name="connsiteY442" fmla="*/ 9473 h 10000"/>
                <a:gd name="connsiteX443" fmla="*/ 0 w 10000"/>
                <a:gd name="connsiteY443" fmla="*/ 9500 h 10000"/>
                <a:gd name="connsiteX444" fmla="*/ 178 w 10000"/>
                <a:gd name="connsiteY444" fmla="*/ 9534 h 10000"/>
                <a:gd name="connsiteX445" fmla="*/ 355 w 10000"/>
                <a:gd name="connsiteY445" fmla="*/ 9554 h 10000"/>
                <a:gd name="connsiteX446" fmla="*/ 530 w 10000"/>
                <a:gd name="connsiteY446" fmla="*/ 9581 h 10000"/>
                <a:gd name="connsiteX447" fmla="*/ 718 w 10000"/>
                <a:gd name="connsiteY447" fmla="*/ 9588 h 10000"/>
                <a:gd name="connsiteX448" fmla="*/ 1083 w 10000"/>
                <a:gd name="connsiteY448" fmla="*/ 9602 h 10000"/>
                <a:gd name="connsiteX449" fmla="*/ 1459 w 10000"/>
                <a:gd name="connsiteY449" fmla="*/ 9588 h 10000"/>
                <a:gd name="connsiteX450" fmla="*/ 1834 w 10000"/>
                <a:gd name="connsiteY450" fmla="*/ 9575 h 10000"/>
                <a:gd name="connsiteX451" fmla="*/ 2210 w 10000"/>
                <a:gd name="connsiteY451" fmla="*/ 9561 h 10000"/>
                <a:gd name="connsiteX452" fmla="*/ 2575 w 10000"/>
                <a:gd name="connsiteY452" fmla="*/ 9554 h 10000"/>
                <a:gd name="connsiteX453" fmla="*/ 2949 w 10000"/>
                <a:gd name="connsiteY453" fmla="*/ 9561 h 10000"/>
                <a:gd name="connsiteX454" fmla="*/ 2949 w 10000"/>
                <a:gd name="connsiteY454" fmla="*/ 9581 h 10000"/>
                <a:gd name="connsiteX455" fmla="*/ 2961 w 10000"/>
                <a:gd name="connsiteY455" fmla="*/ 9602 h 10000"/>
                <a:gd name="connsiteX456" fmla="*/ 2961 w 10000"/>
                <a:gd name="connsiteY456" fmla="*/ 9615 h 10000"/>
                <a:gd name="connsiteX457" fmla="*/ 2961 w 10000"/>
                <a:gd name="connsiteY457" fmla="*/ 9635 h 10000"/>
                <a:gd name="connsiteX458" fmla="*/ 2984 w 10000"/>
                <a:gd name="connsiteY458" fmla="*/ 9662 h 10000"/>
                <a:gd name="connsiteX459" fmla="*/ 2995 w 10000"/>
                <a:gd name="connsiteY459" fmla="*/ 9683 h 10000"/>
                <a:gd name="connsiteX460" fmla="*/ 2995 w 10000"/>
                <a:gd name="connsiteY460" fmla="*/ 9696 h 10000"/>
                <a:gd name="connsiteX461" fmla="*/ 3017 w 10000"/>
                <a:gd name="connsiteY461" fmla="*/ 9716 h 10000"/>
                <a:gd name="connsiteX462" fmla="*/ 3040 w 10000"/>
                <a:gd name="connsiteY462" fmla="*/ 9743 h 10000"/>
                <a:gd name="connsiteX463" fmla="*/ 3073 w 10000"/>
                <a:gd name="connsiteY463" fmla="*/ 9764 h 10000"/>
                <a:gd name="connsiteX464" fmla="*/ 3106 w 10000"/>
                <a:gd name="connsiteY464" fmla="*/ 9784 h 10000"/>
                <a:gd name="connsiteX465" fmla="*/ 3128 w 10000"/>
                <a:gd name="connsiteY465" fmla="*/ 9797 h 10000"/>
                <a:gd name="connsiteX466" fmla="*/ 3171 w 10000"/>
                <a:gd name="connsiteY466" fmla="*/ 9818 h 10000"/>
                <a:gd name="connsiteX467" fmla="*/ 3204 w 10000"/>
                <a:gd name="connsiteY467" fmla="*/ 9838 h 10000"/>
                <a:gd name="connsiteX468" fmla="*/ 3248 w 10000"/>
                <a:gd name="connsiteY468" fmla="*/ 9845 h 10000"/>
                <a:gd name="connsiteX469" fmla="*/ 3282 w 10000"/>
                <a:gd name="connsiteY469" fmla="*/ 9865 h 10000"/>
                <a:gd name="connsiteX470" fmla="*/ 3315 w 10000"/>
                <a:gd name="connsiteY470" fmla="*/ 9865 h 10000"/>
                <a:gd name="connsiteX471" fmla="*/ 3326 w 10000"/>
                <a:gd name="connsiteY471" fmla="*/ 9872 h 10000"/>
                <a:gd name="connsiteX472" fmla="*/ 3338 w 10000"/>
                <a:gd name="connsiteY472" fmla="*/ 9872 h 10000"/>
                <a:gd name="connsiteX473" fmla="*/ 3359 w 10000"/>
                <a:gd name="connsiteY473" fmla="*/ 9872 h 10000"/>
                <a:gd name="connsiteX474" fmla="*/ 3371 w 10000"/>
                <a:gd name="connsiteY474" fmla="*/ 9872 h 10000"/>
                <a:gd name="connsiteX475" fmla="*/ 3382 w 10000"/>
                <a:gd name="connsiteY475" fmla="*/ 9872 h 10000"/>
                <a:gd name="connsiteX476" fmla="*/ 3404 w 10000"/>
                <a:gd name="connsiteY476" fmla="*/ 9872 h 10000"/>
                <a:gd name="connsiteX477" fmla="*/ 3415 w 10000"/>
                <a:gd name="connsiteY477" fmla="*/ 9872 h 10000"/>
                <a:gd name="connsiteX478" fmla="*/ 3448 w 10000"/>
                <a:gd name="connsiteY478" fmla="*/ 9892 h 10000"/>
                <a:gd name="connsiteX479" fmla="*/ 3469 w 10000"/>
                <a:gd name="connsiteY479" fmla="*/ 9899 h 10000"/>
                <a:gd name="connsiteX480" fmla="*/ 3502 w 10000"/>
                <a:gd name="connsiteY480" fmla="*/ 9905 h 10000"/>
                <a:gd name="connsiteX481" fmla="*/ 3536 w 10000"/>
                <a:gd name="connsiteY481" fmla="*/ 9905 h 10000"/>
                <a:gd name="connsiteX482" fmla="*/ 3580 w 10000"/>
                <a:gd name="connsiteY482" fmla="*/ 9905 h 10000"/>
                <a:gd name="connsiteX483" fmla="*/ 3613 w 10000"/>
                <a:gd name="connsiteY483" fmla="*/ 9919 h 10000"/>
                <a:gd name="connsiteX484" fmla="*/ 3657 w 10000"/>
                <a:gd name="connsiteY484" fmla="*/ 9926 h 10000"/>
                <a:gd name="connsiteX485" fmla="*/ 3669 w 10000"/>
                <a:gd name="connsiteY485" fmla="*/ 9946 h 10000"/>
                <a:gd name="connsiteX486" fmla="*/ 3746 w 10000"/>
                <a:gd name="connsiteY486" fmla="*/ 9953 h 10000"/>
                <a:gd name="connsiteX487" fmla="*/ 3801 w 10000"/>
                <a:gd name="connsiteY487" fmla="*/ 9966 h 10000"/>
                <a:gd name="connsiteX488" fmla="*/ 3878 w 10000"/>
                <a:gd name="connsiteY488" fmla="*/ 9973 h 10000"/>
                <a:gd name="connsiteX489" fmla="*/ 3934 w 10000"/>
                <a:gd name="connsiteY489" fmla="*/ 9973 h 10000"/>
                <a:gd name="connsiteX490" fmla="*/ 4012 w 10000"/>
                <a:gd name="connsiteY490" fmla="*/ 9980 h 10000"/>
                <a:gd name="connsiteX491" fmla="*/ 4089 w 10000"/>
                <a:gd name="connsiteY491" fmla="*/ 9993 h 10000"/>
                <a:gd name="connsiteX492" fmla="*/ 4144 w 10000"/>
                <a:gd name="connsiteY492" fmla="*/ 9993 h 10000"/>
                <a:gd name="connsiteX493" fmla="*/ 4221 w 10000"/>
                <a:gd name="connsiteY49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28 w 10000"/>
                <a:gd name="connsiteY401" fmla="*/ 4828 h 10000"/>
                <a:gd name="connsiteX402" fmla="*/ 3061 w 10000"/>
                <a:gd name="connsiteY402" fmla="*/ 4619 h 10000"/>
                <a:gd name="connsiteX403" fmla="*/ 2862 w 10000"/>
                <a:gd name="connsiteY403" fmla="*/ 6570 h 10000"/>
                <a:gd name="connsiteX404" fmla="*/ 2984 w 10000"/>
                <a:gd name="connsiteY404" fmla="*/ 6590 h 10000"/>
                <a:gd name="connsiteX405" fmla="*/ 2961 w 10000"/>
                <a:gd name="connsiteY405" fmla="*/ 6624 h 10000"/>
                <a:gd name="connsiteX406" fmla="*/ 2961 w 10000"/>
                <a:gd name="connsiteY406" fmla="*/ 6651 h 10000"/>
                <a:gd name="connsiteX407" fmla="*/ 2961 w 10000"/>
                <a:gd name="connsiteY407" fmla="*/ 6678 h 10000"/>
                <a:gd name="connsiteX408" fmla="*/ 2949 w 10000"/>
                <a:gd name="connsiteY408" fmla="*/ 6712 h 10000"/>
                <a:gd name="connsiteX409" fmla="*/ 2949 w 10000"/>
                <a:gd name="connsiteY409" fmla="*/ 6739 h 10000"/>
                <a:gd name="connsiteX410" fmla="*/ 2939 w 10000"/>
                <a:gd name="connsiteY410" fmla="*/ 6766 h 10000"/>
                <a:gd name="connsiteX411" fmla="*/ 2939 w 10000"/>
                <a:gd name="connsiteY411" fmla="*/ 6793 h 10000"/>
                <a:gd name="connsiteX412" fmla="*/ 2906 w 10000"/>
                <a:gd name="connsiteY412" fmla="*/ 6989 h 10000"/>
                <a:gd name="connsiteX413" fmla="*/ 2906 w 10000"/>
                <a:gd name="connsiteY413" fmla="*/ 7184 h 10000"/>
                <a:gd name="connsiteX414" fmla="*/ 2916 w 10000"/>
                <a:gd name="connsiteY414" fmla="*/ 7380 h 10000"/>
                <a:gd name="connsiteX415" fmla="*/ 2949 w 10000"/>
                <a:gd name="connsiteY415" fmla="*/ 7576 h 10000"/>
                <a:gd name="connsiteX416" fmla="*/ 2995 w 10000"/>
                <a:gd name="connsiteY416" fmla="*/ 7765 h 10000"/>
                <a:gd name="connsiteX417" fmla="*/ 3061 w 10000"/>
                <a:gd name="connsiteY417" fmla="*/ 7968 h 10000"/>
                <a:gd name="connsiteX418" fmla="*/ 3128 w 10000"/>
                <a:gd name="connsiteY418" fmla="*/ 8157 h 10000"/>
                <a:gd name="connsiteX419" fmla="*/ 3204 w 10000"/>
                <a:gd name="connsiteY419" fmla="*/ 8339 h 10000"/>
                <a:gd name="connsiteX420" fmla="*/ 3502 w 10000"/>
                <a:gd name="connsiteY420" fmla="*/ 8852 h 10000"/>
                <a:gd name="connsiteX421" fmla="*/ 3073 w 10000"/>
                <a:gd name="connsiteY421" fmla="*/ 8832 h 10000"/>
                <a:gd name="connsiteX422" fmla="*/ 2619 w 10000"/>
                <a:gd name="connsiteY422" fmla="*/ 8832 h 10000"/>
                <a:gd name="connsiteX423" fmla="*/ 2399 w 10000"/>
                <a:gd name="connsiteY423" fmla="*/ 8832 h 10000"/>
                <a:gd name="connsiteX424" fmla="*/ 2178 w 10000"/>
                <a:gd name="connsiteY424" fmla="*/ 8845 h 10000"/>
                <a:gd name="connsiteX425" fmla="*/ 1956 w 10000"/>
                <a:gd name="connsiteY425" fmla="*/ 8859 h 10000"/>
                <a:gd name="connsiteX426" fmla="*/ 1723 w 10000"/>
                <a:gd name="connsiteY426" fmla="*/ 8879 h 10000"/>
                <a:gd name="connsiteX427" fmla="*/ 1514 w 10000"/>
                <a:gd name="connsiteY427" fmla="*/ 8906 h 10000"/>
                <a:gd name="connsiteX428" fmla="*/ 1293 w 10000"/>
                <a:gd name="connsiteY428" fmla="*/ 8933 h 10000"/>
                <a:gd name="connsiteX429" fmla="*/ 1083 w 10000"/>
                <a:gd name="connsiteY429" fmla="*/ 8967 h 10000"/>
                <a:gd name="connsiteX430" fmla="*/ 873 w 10000"/>
                <a:gd name="connsiteY430" fmla="*/ 9014 h 10000"/>
                <a:gd name="connsiteX431" fmla="*/ 685 w 10000"/>
                <a:gd name="connsiteY431" fmla="*/ 9068 h 10000"/>
                <a:gd name="connsiteX432" fmla="*/ 486 w 10000"/>
                <a:gd name="connsiteY432" fmla="*/ 9136 h 10000"/>
                <a:gd name="connsiteX433" fmla="*/ 299 w 10000"/>
                <a:gd name="connsiteY433" fmla="*/ 9196 h 10000"/>
                <a:gd name="connsiteX434" fmla="*/ 122 w 10000"/>
                <a:gd name="connsiteY434" fmla="*/ 9278 h 10000"/>
                <a:gd name="connsiteX435" fmla="*/ 87 w 10000"/>
                <a:gd name="connsiteY435" fmla="*/ 9305 h 10000"/>
                <a:gd name="connsiteX436" fmla="*/ 66 w 10000"/>
                <a:gd name="connsiteY436" fmla="*/ 9332 h 10000"/>
                <a:gd name="connsiteX437" fmla="*/ 44 w 10000"/>
                <a:gd name="connsiteY437" fmla="*/ 9359 h 10000"/>
                <a:gd name="connsiteX438" fmla="*/ 22 w 10000"/>
                <a:gd name="connsiteY438" fmla="*/ 9392 h 10000"/>
                <a:gd name="connsiteX439" fmla="*/ 11 w 10000"/>
                <a:gd name="connsiteY439" fmla="*/ 9419 h 10000"/>
                <a:gd name="connsiteX440" fmla="*/ 0 w 10000"/>
                <a:gd name="connsiteY440" fmla="*/ 9446 h 10000"/>
                <a:gd name="connsiteX441" fmla="*/ 0 w 10000"/>
                <a:gd name="connsiteY441" fmla="*/ 9473 h 10000"/>
                <a:gd name="connsiteX442" fmla="*/ 0 w 10000"/>
                <a:gd name="connsiteY442" fmla="*/ 9500 h 10000"/>
                <a:gd name="connsiteX443" fmla="*/ 178 w 10000"/>
                <a:gd name="connsiteY443" fmla="*/ 9534 h 10000"/>
                <a:gd name="connsiteX444" fmla="*/ 355 w 10000"/>
                <a:gd name="connsiteY444" fmla="*/ 9554 h 10000"/>
                <a:gd name="connsiteX445" fmla="*/ 530 w 10000"/>
                <a:gd name="connsiteY445" fmla="*/ 9581 h 10000"/>
                <a:gd name="connsiteX446" fmla="*/ 718 w 10000"/>
                <a:gd name="connsiteY446" fmla="*/ 9588 h 10000"/>
                <a:gd name="connsiteX447" fmla="*/ 1083 w 10000"/>
                <a:gd name="connsiteY447" fmla="*/ 9602 h 10000"/>
                <a:gd name="connsiteX448" fmla="*/ 1459 w 10000"/>
                <a:gd name="connsiteY448" fmla="*/ 9588 h 10000"/>
                <a:gd name="connsiteX449" fmla="*/ 1834 w 10000"/>
                <a:gd name="connsiteY449" fmla="*/ 9575 h 10000"/>
                <a:gd name="connsiteX450" fmla="*/ 2210 w 10000"/>
                <a:gd name="connsiteY450" fmla="*/ 9561 h 10000"/>
                <a:gd name="connsiteX451" fmla="*/ 2575 w 10000"/>
                <a:gd name="connsiteY451" fmla="*/ 9554 h 10000"/>
                <a:gd name="connsiteX452" fmla="*/ 2949 w 10000"/>
                <a:gd name="connsiteY452" fmla="*/ 9561 h 10000"/>
                <a:gd name="connsiteX453" fmla="*/ 2949 w 10000"/>
                <a:gd name="connsiteY453" fmla="*/ 9581 h 10000"/>
                <a:gd name="connsiteX454" fmla="*/ 2961 w 10000"/>
                <a:gd name="connsiteY454" fmla="*/ 9602 h 10000"/>
                <a:gd name="connsiteX455" fmla="*/ 2961 w 10000"/>
                <a:gd name="connsiteY455" fmla="*/ 9615 h 10000"/>
                <a:gd name="connsiteX456" fmla="*/ 2961 w 10000"/>
                <a:gd name="connsiteY456" fmla="*/ 9635 h 10000"/>
                <a:gd name="connsiteX457" fmla="*/ 2984 w 10000"/>
                <a:gd name="connsiteY457" fmla="*/ 9662 h 10000"/>
                <a:gd name="connsiteX458" fmla="*/ 2995 w 10000"/>
                <a:gd name="connsiteY458" fmla="*/ 9683 h 10000"/>
                <a:gd name="connsiteX459" fmla="*/ 2995 w 10000"/>
                <a:gd name="connsiteY459" fmla="*/ 9696 h 10000"/>
                <a:gd name="connsiteX460" fmla="*/ 3017 w 10000"/>
                <a:gd name="connsiteY460" fmla="*/ 9716 h 10000"/>
                <a:gd name="connsiteX461" fmla="*/ 3040 w 10000"/>
                <a:gd name="connsiteY461" fmla="*/ 9743 h 10000"/>
                <a:gd name="connsiteX462" fmla="*/ 3073 w 10000"/>
                <a:gd name="connsiteY462" fmla="*/ 9764 h 10000"/>
                <a:gd name="connsiteX463" fmla="*/ 3106 w 10000"/>
                <a:gd name="connsiteY463" fmla="*/ 9784 h 10000"/>
                <a:gd name="connsiteX464" fmla="*/ 3128 w 10000"/>
                <a:gd name="connsiteY464" fmla="*/ 9797 h 10000"/>
                <a:gd name="connsiteX465" fmla="*/ 3171 w 10000"/>
                <a:gd name="connsiteY465" fmla="*/ 9818 h 10000"/>
                <a:gd name="connsiteX466" fmla="*/ 3204 w 10000"/>
                <a:gd name="connsiteY466" fmla="*/ 9838 h 10000"/>
                <a:gd name="connsiteX467" fmla="*/ 3248 w 10000"/>
                <a:gd name="connsiteY467" fmla="*/ 9845 h 10000"/>
                <a:gd name="connsiteX468" fmla="*/ 3282 w 10000"/>
                <a:gd name="connsiteY468" fmla="*/ 9865 h 10000"/>
                <a:gd name="connsiteX469" fmla="*/ 3315 w 10000"/>
                <a:gd name="connsiteY469" fmla="*/ 9865 h 10000"/>
                <a:gd name="connsiteX470" fmla="*/ 3326 w 10000"/>
                <a:gd name="connsiteY470" fmla="*/ 9872 h 10000"/>
                <a:gd name="connsiteX471" fmla="*/ 3338 w 10000"/>
                <a:gd name="connsiteY471" fmla="*/ 9872 h 10000"/>
                <a:gd name="connsiteX472" fmla="*/ 3359 w 10000"/>
                <a:gd name="connsiteY472" fmla="*/ 9872 h 10000"/>
                <a:gd name="connsiteX473" fmla="*/ 3371 w 10000"/>
                <a:gd name="connsiteY473" fmla="*/ 9872 h 10000"/>
                <a:gd name="connsiteX474" fmla="*/ 3382 w 10000"/>
                <a:gd name="connsiteY474" fmla="*/ 9872 h 10000"/>
                <a:gd name="connsiteX475" fmla="*/ 3404 w 10000"/>
                <a:gd name="connsiteY475" fmla="*/ 9872 h 10000"/>
                <a:gd name="connsiteX476" fmla="*/ 3415 w 10000"/>
                <a:gd name="connsiteY476" fmla="*/ 9872 h 10000"/>
                <a:gd name="connsiteX477" fmla="*/ 3448 w 10000"/>
                <a:gd name="connsiteY477" fmla="*/ 9892 h 10000"/>
                <a:gd name="connsiteX478" fmla="*/ 3469 w 10000"/>
                <a:gd name="connsiteY478" fmla="*/ 9899 h 10000"/>
                <a:gd name="connsiteX479" fmla="*/ 3502 w 10000"/>
                <a:gd name="connsiteY479" fmla="*/ 9905 h 10000"/>
                <a:gd name="connsiteX480" fmla="*/ 3536 w 10000"/>
                <a:gd name="connsiteY480" fmla="*/ 9905 h 10000"/>
                <a:gd name="connsiteX481" fmla="*/ 3580 w 10000"/>
                <a:gd name="connsiteY481" fmla="*/ 9905 h 10000"/>
                <a:gd name="connsiteX482" fmla="*/ 3613 w 10000"/>
                <a:gd name="connsiteY482" fmla="*/ 9919 h 10000"/>
                <a:gd name="connsiteX483" fmla="*/ 3657 w 10000"/>
                <a:gd name="connsiteY483" fmla="*/ 9926 h 10000"/>
                <a:gd name="connsiteX484" fmla="*/ 3669 w 10000"/>
                <a:gd name="connsiteY484" fmla="*/ 9946 h 10000"/>
                <a:gd name="connsiteX485" fmla="*/ 3746 w 10000"/>
                <a:gd name="connsiteY485" fmla="*/ 9953 h 10000"/>
                <a:gd name="connsiteX486" fmla="*/ 3801 w 10000"/>
                <a:gd name="connsiteY486" fmla="*/ 9966 h 10000"/>
                <a:gd name="connsiteX487" fmla="*/ 3878 w 10000"/>
                <a:gd name="connsiteY487" fmla="*/ 9973 h 10000"/>
                <a:gd name="connsiteX488" fmla="*/ 3934 w 10000"/>
                <a:gd name="connsiteY488" fmla="*/ 9973 h 10000"/>
                <a:gd name="connsiteX489" fmla="*/ 4012 w 10000"/>
                <a:gd name="connsiteY489" fmla="*/ 9980 h 10000"/>
                <a:gd name="connsiteX490" fmla="*/ 4089 w 10000"/>
                <a:gd name="connsiteY490" fmla="*/ 9993 h 10000"/>
                <a:gd name="connsiteX491" fmla="*/ 4144 w 10000"/>
                <a:gd name="connsiteY491" fmla="*/ 9993 h 10000"/>
                <a:gd name="connsiteX492" fmla="*/ 4221 w 10000"/>
                <a:gd name="connsiteY49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28 w 10000"/>
                <a:gd name="connsiteY401" fmla="*/ 4828 h 10000"/>
                <a:gd name="connsiteX402" fmla="*/ 2862 w 10000"/>
                <a:gd name="connsiteY402" fmla="*/ 6570 h 10000"/>
                <a:gd name="connsiteX403" fmla="*/ 2984 w 10000"/>
                <a:gd name="connsiteY403" fmla="*/ 6590 h 10000"/>
                <a:gd name="connsiteX404" fmla="*/ 2961 w 10000"/>
                <a:gd name="connsiteY404" fmla="*/ 6624 h 10000"/>
                <a:gd name="connsiteX405" fmla="*/ 2961 w 10000"/>
                <a:gd name="connsiteY405" fmla="*/ 6651 h 10000"/>
                <a:gd name="connsiteX406" fmla="*/ 2961 w 10000"/>
                <a:gd name="connsiteY406" fmla="*/ 6678 h 10000"/>
                <a:gd name="connsiteX407" fmla="*/ 2949 w 10000"/>
                <a:gd name="connsiteY407" fmla="*/ 6712 h 10000"/>
                <a:gd name="connsiteX408" fmla="*/ 2949 w 10000"/>
                <a:gd name="connsiteY408" fmla="*/ 6739 h 10000"/>
                <a:gd name="connsiteX409" fmla="*/ 2939 w 10000"/>
                <a:gd name="connsiteY409" fmla="*/ 6766 h 10000"/>
                <a:gd name="connsiteX410" fmla="*/ 2939 w 10000"/>
                <a:gd name="connsiteY410" fmla="*/ 6793 h 10000"/>
                <a:gd name="connsiteX411" fmla="*/ 2906 w 10000"/>
                <a:gd name="connsiteY411" fmla="*/ 6989 h 10000"/>
                <a:gd name="connsiteX412" fmla="*/ 2906 w 10000"/>
                <a:gd name="connsiteY412" fmla="*/ 7184 h 10000"/>
                <a:gd name="connsiteX413" fmla="*/ 2916 w 10000"/>
                <a:gd name="connsiteY413" fmla="*/ 7380 h 10000"/>
                <a:gd name="connsiteX414" fmla="*/ 2949 w 10000"/>
                <a:gd name="connsiteY414" fmla="*/ 7576 h 10000"/>
                <a:gd name="connsiteX415" fmla="*/ 2995 w 10000"/>
                <a:gd name="connsiteY415" fmla="*/ 7765 h 10000"/>
                <a:gd name="connsiteX416" fmla="*/ 3061 w 10000"/>
                <a:gd name="connsiteY416" fmla="*/ 7968 h 10000"/>
                <a:gd name="connsiteX417" fmla="*/ 3128 w 10000"/>
                <a:gd name="connsiteY417" fmla="*/ 8157 h 10000"/>
                <a:gd name="connsiteX418" fmla="*/ 3204 w 10000"/>
                <a:gd name="connsiteY418" fmla="*/ 8339 h 10000"/>
                <a:gd name="connsiteX419" fmla="*/ 3502 w 10000"/>
                <a:gd name="connsiteY419" fmla="*/ 8852 h 10000"/>
                <a:gd name="connsiteX420" fmla="*/ 3073 w 10000"/>
                <a:gd name="connsiteY420" fmla="*/ 8832 h 10000"/>
                <a:gd name="connsiteX421" fmla="*/ 2619 w 10000"/>
                <a:gd name="connsiteY421" fmla="*/ 8832 h 10000"/>
                <a:gd name="connsiteX422" fmla="*/ 2399 w 10000"/>
                <a:gd name="connsiteY422" fmla="*/ 8832 h 10000"/>
                <a:gd name="connsiteX423" fmla="*/ 2178 w 10000"/>
                <a:gd name="connsiteY423" fmla="*/ 8845 h 10000"/>
                <a:gd name="connsiteX424" fmla="*/ 1956 w 10000"/>
                <a:gd name="connsiteY424" fmla="*/ 8859 h 10000"/>
                <a:gd name="connsiteX425" fmla="*/ 1723 w 10000"/>
                <a:gd name="connsiteY425" fmla="*/ 8879 h 10000"/>
                <a:gd name="connsiteX426" fmla="*/ 1514 w 10000"/>
                <a:gd name="connsiteY426" fmla="*/ 8906 h 10000"/>
                <a:gd name="connsiteX427" fmla="*/ 1293 w 10000"/>
                <a:gd name="connsiteY427" fmla="*/ 8933 h 10000"/>
                <a:gd name="connsiteX428" fmla="*/ 1083 w 10000"/>
                <a:gd name="connsiteY428" fmla="*/ 8967 h 10000"/>
                <a:gd name="connsiteX429" fmla="*/ 873 w 10000"/>
                <a:gd name="connsiteY429" fmla="*/ 9014 h 10000"/>
                <a:gd name="connsiteX430" fmla="*/ 685 w 10000"/>
                <a:gd name="connsiteY430" fmla="*/ 9068 h 10000"/>
                <a:gd name="connsiteX431" fmla="*/ 486 w 10000"/>
                <a:gd name="connsiteY431" fmla="*/ 9136 h 10000"/>
                <a:gd name="connsiteX432" fmla="*/ 299 w 10000"/>
                <a:gd name="connsiteY432" fmla="*/ 9196 h 10000"/>
                <a:gd name="connsiteX433" fmla="*/ 122 w 10000"/>
                <a:gd name="connsiteY433" fmla="*/ 9278 h 10000"/>
                <a:gd name="connsiteX434" fmla="*/ 87 w 10000"/>
                <a:gd name="connsiteY434" fmla="*/ 9305 h 10000"/>
                <a:gd name="connsiteX435" fmla="*/ 66 w 10000"/>
                <a:gd name="connsiteY435" fmla="*/ 9332 h 10000"/>
                <a:gd name="connsiteX436" fmla="*/ 44 w 10000"/>
                <a:gd name="connsiteY436" fmla="*/ 9359 h 10000"/>
                <a:gd name="connsiteX437" fmla="*/ 22 w 10000"/>
                <a:gd name="connsiteY437" fmla="*/ 9392 h 10000"/>
                <a:gd name="connsiteX438" fmla="*/ 11 w 10000"/>
                <a:gd name="connsiteY438" fmla="*/ 9419 h 10000"/>
                <a:gd name="connsiteX439" fmla="*/ 0 w 10000"/>
                <a:gd name="connsiteY439" fmla="*/ 9446 h 10000"/>
                <a:gd name="connsiteX440" fmla="*/ 0 w 10000"/>
                <a:gd name="connsiteY440" fmla="*/ 9473 h 10000"/>
                <a:gd name="connsiteX441" fmla="*/ 0 w 10000"/>
                <a:gd name="connsiteY441" fmla="*/ 9500 h 10000"/>
                <a:gd name="connsiteX442" fmla="*/ 178 w 10000"/>
                <a:gd name="connsiteY442" fmla="*/ 9534 h 10000"/>
                <a:gd name="connsiteX443" fmla="*/ 355 w 10000"/>
                <a:gd name="connsiteY443" fmla="*/ 9554 h 10000"/>
                <a:gd name="connsiteX444" fmla="*/ 530 w 10000"/>
                <a:gd name="connsiteY444" fmla="*/ 9581 h 10000"/>
                <a:gd name="connsiteX445" fmla="*/ 718 w 10000"/>
                <a:gd name="connsiteY445" fmla="*/ 9588 h 10000"/>
                <a:gd name="connsiteX446" fmla="*/ 1083 w 10000"/>
                <a:gd name="connsiteY446" fmla="*/ 9602 h 10000"/>
                <a:gd name="connsiteX447" fmla="*/ 1459 w 10000"/>
                <a:gd name="connsiteY447" fmla="*/ 9588 h 10000"/>
                <a:gd name="connsiteX448" fmla="*/ 1834 w 10000"/>
                <a:gd name="connsiteY448" fmla="*/ 9575 h 10000"/>
                <a:gd name="connsiteX449" fmla="*/ 2210 w 10000"/>
                <a:gd name="connsiteY449" fmla="*/ 9561 h 10000"/>
                <a:gd name="connsiteX450" fmla="*/ 2575 w 10000"/>
                <a:gd name="connsiteY450" fmla="*/ 9554 h 10000"/>
                <a:gd name="connsiteX451" fmla="*/ 2949 w 10000"/>
                <a:gd name="connsiteY451" fmla="*/ 9561 h 10000"/>
                <a:gd name="connsiteX452" fmla="*/ 2949 w 10000"/>
                <a:gd name="connsiteY452" fmla="*/ 9581 h 10000"/>
                <a:gd name="connsiteX453" fmla="*/ 2961 w 10000"/>
                <a:gd name="connsiteY453" fmla="*/ 9602 h 10000"/>
                <a:gd name="connsiteX454" fmla="*/ 2961 w 10000"/>
                <a:gd name="connsiteY454" fmla="*/ 9615 h 10000"/>
                <a:gd name="connsiteX455" fmla="*/ 2961 w 10000"/>
                <a:gd name="connsiteY455" fmla="*/ 9635 h 10000"/>
                <a:gd name="connsiteX456" fmla="*/ 2984 w 10000"/>
                <a:gd name="connsiteY456" fmla="*/ 9662 h 10000"/>
                <a:gd name="connsiteX457" fmla="*/ 2995 w 10000"/>
                <a:gd name="connsiteY457" fmla="*/ 9683 h 10000"/>
                <a:gd name="connsiteX458" fmla="*/ 2995 w 10000"/>
                <a:gd name="connsiteY458" fmla="*/ 9696 h 10000"/>
                <a:gd name="connsiteX459" fmla="*/ 3017 w 10000"/>
                <a:gd name="connsiteY459" fmla="*/ 9716 h 10000"/>
                <a:gd name="connsiteX460" fmla="*/ 3040 w 10000"/>
                <a:gd name="connsiteY460" fmla="*/ 9743 h 10000"/>
                <a:gd name="connsiteX461" fmla="*/ 3073 w 10000"/>
                <a:gd name="connsiteY461" fmla="*/ 9764 h 10000"/>
                <a:gd name="connsiteX462" fmla="*/ 3106 w 10000"/>
                <a:gd name="connsiteY462" fmla="*/ 9784 h 10000"/>
                <a:gd name="connsiteX463" fmla="*/ 3128 w 10000"/>
                <a:gd name="connsiteY463" fmla="*/ 9797 h 10000"/>
                <a:gd name="connsiteX464" fmla="*/ 3171 w 10000"/>
                <a:gd name="connsiteY464" fmla="*/ 9818 h 10000"/>
                <a:gd name="connsiteX465" fmla="*/ 3204 w 10000"/>
                <a:gd name="connsiteY465" fmla="*/ 9838 h 10000"/>
                <a:gd name="connsiteX466" fmla="*/ 3248 w 10000"/>
                <a:gd name="connsiteY466" fmla="*/ 9845 h 10000"/>
                <a:gd name="connsiteX467" fmla="*/ 3282 w 10000"/>
                <a:gd name="connsiteY467" fmla="*/ 9865 h 10000"/>
                <a:gd name="connsiteX468" fmla="*/ 3315 w 10000"/>
                <a:gd name="connsiteY468" fmla="*/ 9865 h 10000"/>
                <a:gd name="connsiteX469" fmla="*/ 3326 w 10000"/>
                <a:gd name="connsiteY469" fmla="*/ 9872 h 10000"/>
                <a:gd name="connsiteX470" fmla="*/ 3338 w 10000"/>
                <a:gd name="connsiteY470" fmla="*/ 9872 h 10000"/>
                <a:gd name="connsiteX471" fmla="*/ 3359 w 10000"/>
                <a:gd name="connsiteY471" fmla="*/ 9872 h 10000"/>
                <a:gd name="connsiteX472" fmla="*/ 3371 w 10000"/>
                <a:gd name="connsiteY472" fmla="*/ 9872 h 10000"/>
                <a:gd name="connsiteX473" fmla="*/ 3382 w 10000"/>
                <a:gd name="connsiteY473" fmla="*/ 9872 h 10000"/>
                <a:gd name="connsiteX474" fmla="*/ 3404 w 10000"/>
                <a:gd name="connsiteY474" fmla="*/ 9872 h 10000"/>
                <a:gd name="connsiteX475" fmla="*/ 3415 w 10000"/>
                <a:gd name="connsiteY475" fmla="*/ 9872 h 10000"/>
                <a:gd name="connsiteX476" fmla="*/ 3448 w 10000"/>
                <a:gd name="connsiteY476" fmla="*/ 9892 h 10000"/>
                <a:gd name="connsiteX477" fmla="*/ 3469 w 10000"/>
                <a:gd name="connsiteY477" fmla="*/ 9899 h 10000"/>
                <a:gd name="connsiteX478" fmla="*/ 3502 w 10000"/>
                <a:gd name="connsiteY478" fmla="*/ 9905 h 10000"/>
                <a:gd name="connsiteX479" fmla="*/ 3536 w 10000"/>
                <a:gd name="connsiteY479" fmla="*/ 9905 h 10000"/>
                <a:gd name="connsiteX480" fmla="*/ 3580 w 10000"/>
                <a:gd name="connsiteY480" fmla="*/ 9905 h 10000"/>
                <a:gd name="connsiteX481" fmla="*/ 3613 w 10000"/>
                <a:gd name="connsiteY481" fmla="*/ 9919 h 10000"/>
                <a:gd name="connsiteX482" fmla="*/ 3657 w 10000"/>
                <a:gd name="connsiteY482" fmla="*/ 9926 h 10000"/>
                <a:gd name="connsiteX483" fmla="*/ 3669 w 10000"/>
                <a:gd name="connsiteY483" fmla="*/ 9946 h 10000"/>
                <a:gd name="connsiteX484" fmla="*/ 3746 w 10000"/>
                <a:gd name="connsiteY484" fmla="*/ 9953 h 10000"/>
                <a:gd name="connsiteX485" fmla="*/ 3801 w 10000"/>
                <a:gd name="connsiteY485" fmla="*/ 9966 h 10000"/>
                <a:gd name="connsiteX486" fmla="*/ 3878 w 10000"/>
                <a:gd name="connsiteY486" fmla="*/ 9973 h 10000"/>
                <a:gd name="connsiteX487" fmla="*/ 3934 w 10000"/>
                <a:gd name="connsiteY487" fmla="*/ 9973 h 10000"/>
                <a:gd name="connsiteX488" fmla="*/ 4012 w 10000"/>
                <a:gd name="connsiteY488" fmla="*/ 9980 h 10000"/>
                <a:gd name="connsiteX489" fmla="*/ 4089 w 10000"/>
                <a:gd name="connsiteY489" fmla="*/ 9993 h 10000"/>
                <a:gd name="connsiteX490" fmla="*/ 4144 w 10000"/>
                <a:gd name="connsiteY490" fmla="*/ 9993 h 10000"/>
                <a:gd name="connsiteX491" fmla="*/ 4221 w 10000"/>
                <a:gd name="connsiteY49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2862 w 10000"/>
                <a:gd name="connsiteY401" fmla="*/ 6570 h 10000"/>
                <a:gd name="connsiteX402" fmla="*/ 2984 w 10000"/>
                <a:gd name="connsiteY402" fmla="*/ 6590 h 10000"/>
                <a:gd name="connsiteX403" fmla="*/ 2961 w 10000"/>
                <a:gd name="connsiteY403" fmla="*/ 6624 h 10000"/>
                <a:gd name="connsiteX404" fmla="*/ 2961 w 10000"/>
                <a:gd name="connsiteY404" fmla="*/ 6651 h 10000"/>
                <a:gd name="connsiteX405" fmla="*/ 2961 w 10000"/>
                <a:gd name="connsiteY405" fmla="*/ 6678 h 10000"/>
                <a:gd name="connsiteX406" fmla="*/ 2949 w 10000"/>
                <a:gd name="connsiteY406" fmla="*/ 6712 h 10000"/>
                <a:gd name="connsiteX407" fmla="*/ 2949 w 10000"/>
                <a:gd name="connsiteY407" fmla="*/ 6739 h 10000"/>
                <a:gd name="connsiteX408" fmla="*/ 2939 w 10000"/>
                <a:gd name="connsiteY408" fmla="*/ 6766 h 10000"/>
                <a:gd name="connsiteX409" fmla="*/ 2939 w 10000"/>
                <a:gd name="connsiteY409" fmla="*/ 6793 h 10000"/>
                <a:gd name="connsiteX410" fmla="*/ 2906 w 10000"/>
                <a:gd name="connsiteY410" fmla="*/ 6989 h 10000"/>
                <a:gd name="connsiteX411" fmla="*/ 2906 w 10000"/>
                <a:gd name="connsiteY411" fmla="*/ 7184 h 10000"/>
                <a:gd name="connsiteX412" fmla="*/ 2916 w 10000"/>
                <a:gd name="connsiteY412" fmla="*/ 7380 h 10000"/>
                <a:gd name="connsiteX413" fmla="*/ 2949 w 10000"/>
                <a:gd name="connsiteY413" fmla="*/ 7576 h 10000"/>
                <a:gd name="connsiteX414" fmla="*/ 2995 w 10000"/>
                <a:gd name="connsiteY414" fmla="*/ 7765 h 10000"/>
                <a:gd name="connsiteX415" fmla="*/ 3061 w 10000"/>
                <a:gd name="connsiteY415" fmla="*/ 7968 h 10000"/>
                <a:gd name="connsiteX416" fmla="*/ 3128 w 10000"/>
                <a:gd name="connsiteY416" fmla="*/ 8157 h 10000"/>
                <a:gd name="connsiteX417" fmla="*/ 3204 w 10000"/>
                <a:gd name="connsiteY417" fmla="*/ 8339 h 10000"/>
                <a:gd name="connsiteX418" fmla="*/ 3502 w 10000"/>
                <a:gd name="connsiteY418" fmla="*/ 8852 h 10000"/>
                <a:gd name="connsiteX419" fmla="*/ 3073 w 10000"/>
                <a:gd name="connsiteY419" fmla="*/ 8832 h 10000"/>
                <a:gd name="connsiteX420" fmla="*/ 2619 w 10000"/>
                <a:gd name="connsiteY420" fmla="*/ 8832 h 10000"/>
                <a:gd name="connsiteX421" fmla="*/ 2399 w 10000"/>
                <a:gd name="connsiteY421" fmla="*/ 8832 h 10000"/>
                <a:gd name="connsiteX422" fmla="*/ 2178 w 10000"/>
                <a:gd name="connsiteY422" fmla="*/ 8845 h 10000"/>
                <a:gd name="connsiteX423" fmla="*/ 1956 w 10000"/>
                <a:gd name="connsiteY423" fmla="*/ 8859 h 10000"/>
                <a:gd name="connsiteX424" fmla="*/ 1723 w 10000"/>
                <a:gd name="connsiteY424" fmla="*/ 8879 h 10000"/>
                <a:gd name="connsiteX425" fmla="*/ 1514 w 10000"/>
                <a:gd name="connsiteY425" fmla="*/ 8906 h 10000"/>
                <a:gd name="connsiteX426" fmla="*/ 1293 w 10000"/>
                <a:gd name="connsiteY426" fmla="*/ 8933 h 10000"/>
                <a:gd name="connsiteX427" fmla="*/ 1083 w 10000"/>
                <a:gd name="connsiteY427" fmla="*/ 8967 h 10000"/>
                <a:gd name="connsiteX428" fmla="*/ 873 w 10000"/>
                <a:gd name="connsiteY428" fmla="*/ 9014 h 10000"/>
                <a:gd name="connsiteX429" fmla="*/ 685 w 10000"/>
                <a:gd name="connsiteY429" fmla="*/ 9068 h 10000"/>
                <a:gd name="connsiteX430" fmla="*/ 486 w 10000"/>
                <a:gd name="connsiteY430" fmla="*/ 9136 h 10000"/>
                <a:gd name="connsiteX431" fmla="*/ 299 w 10000"/>
                <a:gd name="connsiteY431" fmla="*/ 9196 h 10000"/>
                <a:gd name="connsiteX432" fmla="*/ 122 w 10000"/>
                <a:gd name="connsiteY432" fmla="*/ 9278 h 10000"/>
                <a:gd name="connsiteX433" fmla="*/ 87 w 10000"/>
                <a:gd name="connsiteY433" fmla="*/ 9305 h 10000"/>
                <a:gd name="connsiteX434" fmla="*/ 66 w 10000"/>
                <a:gd name="connsiteY434" fmla="*/ 9332 h 10000"/>
                <a:gd name="connsiteX435" fmla="*/ 44 w 10000"/>
                <a:gd name="connsiteY435" fmla="*/ 9359 h 10000"/>
                <a:gd name="connsiteX436" fmla="*/ 22 w 10000"/>
                <a:gd name="connsiteY436" fmla="*/ 9392 h 10000"/>
                <a:gd name="connsiteX437" fmla="*/ 11 w 10000"/>
                <a:gd name="connsiteY437" fmla="*/ 9419 h 10000"/>
                <a:gd name="connsiteX438" fmla="*/ 0 w 10000"/>
                <a:gd name="connsiteY438" fmla="*/ 9446 h 10000"/>
                <a:gd name="connsiteX439" fmla="*/ 0 w 10000"/>
                <a:gd name="connsiteY439" fmla="*/ 9473 h 10000"/>
                <a:gd name="connsiteX440" fmla="*/ 0 w 10000"/>
                <a:gd name="connsiteY440" fmla="*/ 9500 h 10000"/>
                <a:gd name="connsiteX441" fmla="*/ 178 w 10000"/>
                <a:gd name="connsiteY441" fmla="*/ 9534 h 10000"/>
                <a:gd name="connsiteX442" fmla="*/ 355 w 10000"/>
                <a:gd name="connsiteY442" fmla="*/ 9554 h 10000"/>
                <a:gd name="connsiteX443" fmla="*/ 530 w 10000"/>
                <a:gd name="connsiteY443" fmla="*/ 9581 h 10000"/>
                <a:gd name="connsiteX444" fmla="*/ 718 w 10000"/>
                <a:gd name="connsiteY444" fmla="*/ 9588 h 10000"/>
                <a:gd name="connsiteX445" fmla="*/ 1083 w 10000"/>
                <a:gd name="connsiteY445" fmla="*/ 9602 h 10000"/>
                <a:gd name="connsiteX446" fmla="*/ 1459 w 10000"/>
                <a:gd name="connsiteY446" fmla="*/ 9588 h 10000"/>
                <a:gd name="connsiteX447" fmla="*/ 1834 w 10000"/>
                <a:gd name="connsiteY447" fmla="*/ 9575 h 10000"/>
                <a:gd name="connsiteX448" fmla="*/ 2210 w 10000"/>
                <a:gd name="connsiteY448" fmla="*/ 9561 h 10000"/>
                <a:gd name="connsiteX449" fmla="*/ 2575 w 10000"/>
                <a:gd name="connsiteY449" fmla="*/ 9554 h 10000"/>
                <a:gd name="connsiteX450" fmla="*/ 2949 w 10000"/>
                <a:gd name="connsiteY450" fmla="*/ 9561 h 10000"/>
                <a:gd name="connsiteX451" fmla="*/ 2949 w 10000"/>
                <a:gd name="connsiteY451" fmla="*/ 9581 h 10000"/>
                <a:gd name="connsiteX452" fmla="*/ 2961 w 10000"/>
                <a:gd name="connsiteY452" fmla="*/ 9602 h 10000"/>
                <a:gd name="connsiteX453" fmla="*/ 2961 w 10000"/>
                <a:gd name="connsiteY453" fmla="*/ 9615 h 10000"/>
                <a:gd name="connsiteX454" fmla="*/ 2961 w 10000"/>
                <a:gd name="connsiteY454" fmla="*/ 9635 h 10000"/>
                <a:gd name="connsiteX455" fmla="*/ 2984 w 10000"/>
                <a:gd name="connsiteY455" fmla="*/ 9662 h 10000"/>
                <a:gd name="connsiteX456" fmla="*/ 2995 w 10000"/>
                <a:gd name="connsiteY456" fmla="*/ 9683 h 10000"/>
                <a:gd name="connsiteX457" fmla="*/ 2995 w 10000"/>
                <a:gd name="connsiteY457" fmla="*/ 9696 h 10000"/>
                <a:gd name="connsiteX458" fmla="*/ 3017 w 10000"/>
                <a:gd name="connsiteY458" fmla="*/ 9716 h 10000"/>
                <a:gd name="connsiteX459" fmla="*/ 3040 w 10000"/>
                <a:gd name="connsiteY459" fmla="*/ 9743 h 10000"/>
                <a:gd name="connsiteX460" fmla="*/ 3073 w 10000"/>
                <a:gd name="connsiteY460" fmla="*/ 9764 h 10000"/>
                <a:gd name="connsiteX461" fmla="*/ 3106 w 10000"/>
                <a:gd name="connsiteY461" fmla="*/ 9784 h 10000"/>
                <a:gd name="connsiteX462" fmla="*/ 3128 w 10000"/>
                <a:gd name="connsiteY462" fmla="*/ 9797 h 10000"/>
                <a:gd name="connsiteX463" fmla="*/ 3171 w 10000"/>
                <a:gd name="connsiteY463" fmla="*/ 9818 h 10000"/>
                <a:gd name="connsiteX464" fmla="*/ 3204 w 10000"/>
                <a:gd name="connsiteY464" fmla="*/ 9838 h 10000"/>
                <a:gd name="connsiteX465" fmla="*/ 3248 w 10000"/>
                <a:gd name="connsiteY465" fmla="*/ 9845 h 10000"/>
                <a:gd name="connsiteX466" fmla="*/ 3282 w 10000"/>
                <a:gd name="connsiteY466" fmla="*/ 9865 h 10000"/>
                <a:gd name="connsiteX467" fmla="*/ 3315 w 10000"/>
                <a:gd name="connsiteY467" fmla="*/ 9865 h 10000"/>
                <a:gd name="connsiteX468" fmla="*/ 3326 w 10000"/>
                <a:gd name="connsiteY468" fmla="*/ 9872 h 10000"/>
                <a:gd name="connsiteX469" fmla="*/ 3338 w 10000"/>
                <a:gd name="connsiteY469" fmla="*/ 9872 h 10000"/>
                <a:gd name="connsiteX470" fmla="*/ 3359 w 10000"/>
                <a:gd name="connsiteY470" fmla="*/ 9872 h 10000"/>
                <a:gd name="connsiteX471" fmla="*/ 3371 w 10000"/>
                <a:gd name="connsiteY471" fmla="*/ 9872 h 10000"/>
                <a:gd name="connsiteX472" fmla="*/ 3382 w 10000"/>
                <a:gd name="connsiteY472" fmla="*/ 9872 h 10000"/>
                <a:gd name="connsiteX473" fmla="*/ 3404 w 10000"/>
                <a:gd name="connsiteY473" fmla="*/ 9872 h 10000"/>
                <a:gd name="connsiteX474" fmla="*/ 3415 w 10000"/>
                <a:gd name="connsiteY474" fmla="*/ 9872 h 10000"/>
                <a:gd name="connsiteX475" fmla="*/ 3448 w 10000"/>
                <a:gd name="connsiteY475" fmla="*/ 9892 h 10000"/>
                <a:gd name="connsiteX476" fmla="*/ 3469 w 10000"/>
                <a:gd name="connsiteY476" fmla="*/ 9899 h 10000"/>
                <a:gd name="connsiteX477" fmla="*/ 3502 w 10000"/>
                <a:gd name="connsiteY477" fmla="*/ 9905 h 10000"/>
                <a:gd name="connsiteX478" fmla="*/ 3536 w 10000"/>
                <a:gd name="connsiteY478" fmla="*/ 9905 h 10000"/>
                <a:gd name="connsiteX479" fmla="*/ 3580 w 10000"/>
                <a:gd name="connsiteY479" fmla="*/ 9905 h 10000"/>
                <a:gd name="connsiteX480" fmla="*/ 3613 w 10000"/>
                <a:gd name="connsiteY480" fmla="*/ 9919 h 10000"/>
                <a:gd name="connsiteX481" fmla="*/ 3657 w 10000"/>
                <a:gd name="connsiteY481" fmla="*/ 9926 h 10000"/>
                <a:gd name="connsiteX482" fmla="*/ 3669 w 10000"/>
                <a:gd name="connsiteY482" fmla="*/ 9946 h 10000"/>
                <a:gd name="connsiteX483" fmla="*/ 3746 w 10000"/>
                <a:gd name="connsiteY483" fmla="*/ 9953 h 10000"/>
                <a:gd name="connsiteX484" fmla="*/ 3801 w 10000"/>
                <a:gd name="connsiteY484" fmla="*/ 9966 h 10000"/>
                <a:gd name="connsiteX485" fmla="*/ 3878 w 10000"/>
                <a:gd name="connsiteY485" fmla="*/ 9973 h 10000"/>
                <a:gd name="connsiteX486" fmla="*/ 3934 w 10000"/>
                <a:gd name="connsiteY486" fmla="*/ 9973 h 10000"/>
                <a:gd name="connsiteX487" fmla="*/ 4012 w 10000"/>
                <a:gd name="connsiteY487" fmla="*/ 9980 h 10000"/>
                <a:gd name="connsiteX488" fmla="*/ 4089 w 10000"/>
                <a:gd name="connsiteY488" fmla="*/ 9993 h 10000"/>
                <a:gd name="connsiteX489" fmla="*/ 4144 w 10000"/>
                <a:gd name="connsiteY489" fmla="*/ 9993 h 10000"/>
                <a:gd name="connsiteX490" fmla="*/ 4221 w 10000"/>
                <a:gd name="connsiteY49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2862 w 10000"/>
                <a:gd name="connsiteY400" fmla="*/ 6570 h 10000"/>
                <a:gd name="connsiteX401" fmla="*/ 2984 w 10000"/>
                <a:gd name="connsiteY401" fmla="*/ 6590 h 10000"/>
                <a:gd name="connsiteX402" fmla="*/ 2961 w 10000"/>
                <a:gd name="connsiteY402" fmla="*/ 6624 h 10000"/>
                <a:gd name="connsiteX403" fmla="*/ 2961 w 10000"/>
                <a:gd name="connsiteY403" fmla="*/ 6651 h 10000"/>
                <a:gd name="connsiteX404" fmla="*/ 2961 w 10000"/>
                <a:gd name="connsiteY404" fmla="*/ 6678 h 10000"/>
                <a:gd name="connsiteX405" fmla="*/ 2949 w 10000"/>
                <a:gd name="connsiteY405" fmla="*/ 6712 h 10000"/>
                <a:gd name="connsiteX406" fmla="*/ 2949 w 10000"/>
                <a:gd name="connsiteY406" fmla="*/ 6739 h 10000"/>
                <a:gd name="connsiteX407" fmla="*/ 2939 w 10000"/>
                <a:gd name="connsiteY407" fmla="*/ 6766 h 10000"/>
                <a:gd name="connsiteX408" fmla="*/ 2939 w 10000"/>
                <a:gd name="connsiteY408" fmla="*/ 6793 h 10000"/>
                <a:gd name="connsiteX409" fmla="*/ 2906 w 10000"/>
                <a:gd name="connsiteY409" fmla="*/ 6989 h 10000"/>
                <a:gd name="connsiteX410" fmla="*/ 2906 w 10000"/>
                <a:gd name="connsiteY410" fmla="*/ 7184 h 10000"/>
                <a:gd name="connsiteX411" fmla="*/ 2916 w 10000"/>
                <a:gd name="connsiteY411" fmla="*/ 7380 h 10000"/>
                <a:gd name="connsiteX412" fmla="*/ 2949 w 10000"/>
                <a:gd name="connsiteY412" fmla="*/ 7576 h 10000"/>
                <a:gd name="connsiteX413" fmla="*/ 2995 w 10000"/>
                <a:gd name="connsiteY413" fmla="*/ 7765 h 10000"/>
                <a:gd name="connsiteX414" fmla="*/ 3061 w 10000"/>
                <a:gd name="connsiteY414" fmla="*/ 7968 h 10000"/>
                <a:gd name="connsiteX415" fmla="*/ 3128 w 10000"/>
                <a:gd name="connsiteY415" fmla="*/ 8157 h 10000"/>
                <a:gd name="connsiteX416" fmla="*/ 3204 w 10000"/>
                <a:gd name="connsiteY416" fmla="*/ 8339 h 10000"/>
                <a:gd name="connsiteX417" fmla="*/ 3502 w 10000"/>
                <a:gd name="connsiteY417" fmla="*/ 8852 h 10000"/>
                <a:gd name="connsiteX418" fmla="*/ 3073 w 10000"/>
                <a:gd name="connsiteY418" fmla="*/ 8832 h 10000"/>
                <a:gd name="connsiteX419" fmla="*/ 2619 w 10000"/>
                <a:gd name="connsiteY419" fmla="*/ 8832 h 10000"/>
                <a:gd name="connsiteX420" fmla="*/ 2399 w 10000"/>
                <a:gd name="connsiteY420" fmla="*/ 8832 h 10000"/>
                <a:gd name="connsiteX421" fmla="*/ 2178 w 10000"/>
                <a:gd name="connsiteY421" fmla="*/ 8845 h 10000"/>
                <a:gd name="connsiteX422" fmla="*/ 1956 w 10000"/>
                <a:gd name="connsiteY422" fmla="*/ 8859 h 10000"/>
                <a:gd name="connsiteX423" fmla="*/ 1723 w 10000"/>
                <a:gd name="connsiteY423" fmla="*/ 8879 h 10000"/>
                <a:gd name="connsiteX424" fmla="*/ 1514 w 10000"/>
                <a:gd name="connsiteY424" fmla="*/ 8906 h 10000"/>
                <a:gd name="connsiteX425" fmla="*/ 1293 w 10000"/>
                <a:gd name="connsiteY425" fmla="*/ 8933 h 10000"/>
                <a:gd name="connsiteX426" fmla="*/ 1083 w 10000"/>
                <a:gd name="connsiteY426" fmla="*/ 8967 h 10000"/>
                <a:gd name="connsiteX427" fmla="*/ 873 w 10000"/>
                <a:gd name="connsiteY427" fmla="*/ 9014 h 10000"/>
                <a:gd name="connsiteX428" fmla="*/ 685 w 10000"/>
                <a:gd name="connsiteY428" fmla="*/ 9068 h 10000"/>
                <a:gd name="connsiteX429" fmla="*/ 486 w 10000"/>
                <a:gd name="connsiteY429" fmla="*/ 9136 h 10000"/>
                <a:gd name="connsiteX430" fmla="*/ 299 w 10000"/>
                <a:gd name="connsiteY430" fmla="*/ 9196 h 10000"/>
                <a:gd name="connsiteX431" fmla="*/ 122 w 10000"/>
                <a:gd name="connsiteY431" fmla="*/ 9278 h 10000"/>
                <a:gd name="connsiteX432" fmla="*/ 87 w 10000"/>
                <a:gd name="connsiteY432" fmla="*/ 9305 h 10000"/>
                <a:gd name="connsiteX433" fmla="*/ 66 w 10000"/>
                <a:gd name="connsiteY433" fmla="*/ 9332 h 10000"/>
                <a:gd name="connsiteX434" fmla="*/ 44 w 10000"/>
                <a:gd name="connsiteY434" fmla="*/ 9359 h 10000"/>
                <a:gd name="connsiteX435" fmla="*/ 22 w 10000"/>
                <a:gd name="connsiteY435" fmla="*/ 9392 h 10000"/>
                <a:gd name="connsiteX436" fmla="*/ 11 w 10000"/>
                <a:gd name="connsiteY436" fmla="*/ 9419 h 10000"/>
                <a:gd name="connsiteX437" fmla="*/ 0 w 10000"/>
                <a:gd name="connsiteY437" fmla="*/ 9446 h 10000"/>
                <a:gd name="connsiteX438" fmla="*/ 0 w 10000"/>
                <a:gd name="connsiteY438" fmla="*/ 9473 h 10000"/>
                <a:gd name="connsiteX439" fmla="*/ 0 w 10000"/>
                <a:gd name="connsiteY439" fmla="*/ 9500 h 10000"/>
                <a:gd name="connsiteX440" fmla="*/ 178 w 10000"/>
                <a:gd name="connsiteY440" fmla="*/ 9534 h 10000"/>
                <a:gd name="connsiteX441" fmla="*/ 355 w 10000"/>
                <a:gd name="connsiteY441" fmla="*/ 9554 h 10000"/>
                <a:gd name="connsiteX442" fmla="*/ 530 w 10000"/>
                <a:gd name="connsiteY442" fmla="*/ 9581 h 10000"/>
                <a:gd name="connsiteX443" fmla="*/ 718 w 10000"/>
                <a:gd name="connsiteY443" fmla="*/ 9588 h 10000"/>
                <a:gd name="connsiteX444" fmla="*/ 1083 w 10000"/>
                <a:gd name="connsiteY444" fmla="*/ 9602 h 10000"/>
                <a:gd name="connsiteX445" fmla="*/ 1459 w 10000"/>
                <a:gd name="connsiteY445" fmla="*/ 9588 h 10000"/>
                <a:gd name="connsiteX446" fmla="*/ 1834 w 10000"/>
                <a:gd name="connsiteY446" fmla="*/ 9575 h 10000"/>
                <a:gd name="connsiteX447" fmla="*/ 2210 w 10000"/>
                <a:gd name="connsiteY447" fmla="*/ 9561 h 10000"/>
                <a:gd name="connsiteX448" fmla="*/ 2575 w 10000"/>
                <a:gd name="connsiteY448" fmla="*/ 9554 h 10000"/>
                <a:gd name="connsiteX449" fmla="*/ 2949 w 10000"/>
                <a:gd name="connsiteY449" fmla="*/ 9561 h 10000"/>
                <a:gd name="connsiteX450" fmla="*/ 2949 w 10000"/>
                <a:gd name="connsiteY450" fmla="*/ 9581 h 10000"/>
                <a:gd name="connsiteX451" fmla="*/ 2961 w 10000"/>
                <a:gd name="connsiteY451" fmla="*/ 9602 h 10000"/>
                <a:gd name="connsiteX452" fmla="*/ 2961 w 10000"/>
                <a:gd name="connsiteY452" fmla="*/ 9615 h 10000"/>
                <a:gd name="connsiteX453" fmla="*/ 2961 w 10000"/>
                <a:gd name="connsiteY453" fmla="*/ 9635 h 10000"/>
                <a:gd name="connsiteX454" fmla="*/ 2984 w 10000"/>
                <a:gd name="connsiteY454" fmla="*/ 9662 h 10000"/>
                <a:gd name="connsiteX455" fmla="*/ 2995 w 10000"/>
                <a:gd name="connsiteY455" fmla="*/ 9683 h 10000"/>
                <a:gd name="connsiteX456" fmla="*/ 2995 w 10000"/>
                <a:gd name="connsiteY456" fmla="*/ 9696 h 10000"/>
                <a:gd name="connsiteX457" fmla="*/ 3017 w 10000"/>
                <a:gd name="connsiteY457" fmla="*/ 9716 h 10000"/>
                <a:gd name="connsiteX458" fmla="*/ 3040 w 10000"/>
                <a:gd name="connsiteY458" fmla="*/ 9743 h 10000"/>
                <a:gd name="connsiteX459" fmla="*/ 3073 w 10000"/>
                <a:gd name="connsiteY459" fmla="*/ 9764 h 10000"/>
                <a:gd name="connsiteX460" fmla="*/ 3106 w 10000"/>
                <a:gd name="connsiteY460" fmla="*/ 9784 h 10000"/>
                <a:gd name="connsiteX461" fmla="*/ 3128 w 10000"/>
                <a:gd name="connsiteY461" fmla="*/ 9797 h 10000"/>
                <a:gd name="connsiteX462" fmla="*/ 3171 w 10000"/>
                <a:gd name="connsiteY462" fmla="*/ 9818 h 10000"/>
                <a:gd name="connsiteX463" fmla="*/ 3204 w 10000"/>
                <a:gd name="connsiteY463" fmla="*/ 9838 h 10000"/>
                <a:gd name="connsiteX464" fmla="*/ 3248 w 10000"/>
                <a:gd name="connsiteY464" fmla="*/ 9845 h 10000"/>
                <a:gd name="connsiteX465" fmla="*/ 3282 w 10000"/>
                <a:gd name="connsiteY465" fmla="*/ 9865 h 10000"/>
                <a:gd name="connsiteX466" fmla="*/ 3315 w 10000"/>
                <a:gd name="connsiteY466" fmla="*/ 9865 h 10000"/>
                <a:gd name="connsiteX467" fmla="*/ 3326 w 10000"/>
                <a:gd name="connsiteY467" fmla="*/ 9872 h 10000"/>
                <a:gd name="connsiteX468" fmla="*/ 3338 w 10000"/>
                <a:gd name="connsiteY468" fmla="*/ 9872 h 10000"/>
                <a:gd name="connsiteX469" fmla="*/ 3359 w 10000"/>
                <a:gd name="connsiteY469" fmla="*/ 9872 h 10000"/>
                <a:gd name="connsiteX470" fmla="*/ 3371 w 10000"/>
                <a:gd name="connsiteY470" fmla="*/ 9872 h 10000"/>
                <a:gd name="connsiteX471" fmla="*/ 3382 w 10000"/>
                <a:gd name="connsiteY471" fmla="*/ 9872 h 10000"/>
                <a:gd name="connsiteX472" fmla="*/ 3404 w 10000"/>
                <a:gd name="connsiteY472" fmla="*/ 9872 h 10000"/>
                <a:gd name="connsiteX473" fmla="*/ 3415 w 10000"/>
                <a:gd name="connsiteY473" fmla="*/ 9872 h 10000"/>
                <a:gd name="connsiteX474" fmla="*/ 3448 w 10000"/>
                <a:gd name="connsiteY474" fmla="*/ 9892 h 10000"/>
                <a:gd name="connsiteX475" fmla="*/ 3469 w 10000"/>
                <a:gd name="connsiteY475" fmla="*/ 9899 h 10000"/>
                <a:gd name="connsiteX476" fmla="*/ 3502 w 10000"/>
                <a:gd name="connsiteY476" fmla="*/ 9905 h 10000"/>
                <a:gd name="connsiteX477" fmla="*/ 3536 w 10000"/>
                <a:gd name="connsiteY477" fmla="*/ 9905 h 10000"/>
                <a:gd name="connsiteX478" fmla="*/ 3580 w 10000"/>
                <a:gd name="connsiteY478" fmla="*/ 9905 h 10000"/>
                <a:gd name="connsiteX479" fmla="*/ 3613 w 10000"/>
                <a:gd name="connsiteY479" fmla="*/ 9919 h 10000"/>
                <a:gd name="connsiteX480" fmla="*/ 3657 w 10000"/>
                <a:gd name="connsiteY480" fmla="*/ 9926 h 10000"/>
                <a:gd name="connsiteX481" fmla="*/ 3669 w 10000"/>
                <a:gd name="connsiteY481" fmla="*/ 9946 h 10000"/>
                <a:gd name="connsiteX482" fmla="*/ 3746 w 10000"/>
                <a:gd name="connsiteY482" fmla="*/ 9953 h 10000"/>
                <a:gd name="connsiteX483" fmla="*/ 3801 w 10000"/>
                <a:gd name="connsiteY483" fmla="*/ 9966 h 10000"/>
                <a:gd name="connsiteX484" fmla="*/ 3878 w 10000"/>
                <a:gd name="connsiteY484" fmla="*/ 9973 h 10000"/>
                <a:gd name="connsiteX485" fmla="*/ 3934 w 10000"/>
                <a:gd name="connsiteY485" fmla="*/ 9973 h 10000"/>
                <a:gd name="connsiteX486" fmla="*/ 4012 w 10000"/>
                <a:gd name="connsiteY486" fmla="*/ 9980 h 10000"/>
                <a:gd name="connsiteX487" fmla="*/ 4089 w 10000"/>
                <a:gd name="connsiteY487" fmla="*/ 9993 h 10000"/>
                <a:gd name="connsiteX488" fmla="*/ 4144 w 10000"/>
                <a:gd name="connsiteY488" fmla="*/ 9993 h 10000"/>
                <a:gd name="connsiteX489" fmla="*/ 4221 w 10000"/>
                <a:gd name="connsiteY48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2862 w 10000"/>
                <a:gd name="connsiteY399" fmla="*/ 6570 h 10000"/>
                <a:gd name="connsiteX400" fmla="*/ 2984 w 10000"/>
                <a:gd name="connsiteY400" fmla="*/ 6590 h 10000"/>
                <a:gd name="connsiteX401" fmla="*/ 2961 w 10000"/>
                <a:gd name="connsiteY401" fmla="*/ 6624 h 10000"/>
                <a:gd name="connsiteX402" fmla="*/ 2961 w 10000"/>
                <a:gd name="connsiteY402" fmla="*/ 6651 h 10000"/>
                <a:gd name="connsiteX403" fmla="*/ 2961 w 10000"/>
                <a:gd name="connsiteY403" fmla="*/ 6678 h 10000"/>
                <a:gd name="connsiteX404" fmla="*/ 2949 w 10000"/>
                <a:gd name="connsiteY404" fmla="*/ 6712 h 10000"/>
                <a:gd name="connsiteX405" fmla="*/ 2949 w 10000"/>
                <a:gd name="connsiteY405" fmla="*/ 6739 h 10000"/>
                <a:gd name="connsiteX406" fmla="*/ 2939 w 10000"/>
                <a:gd name="connsiteY406" fmla="*/ 6766 h 10000"/>
                <a:gd name="connsiteX407" fmla="*/ 2939 w 10000"/>
                <a:gd name="connsiteY407" fmla="*/ 6793 h 10000"/>
                <a:gd name="connsiteX408" fmla="*/ 2906 w 10000"/>
                <a:gd name="connsiteY408" fmla="*/ 6989 h 10000"/>
                <a:gd name="connsiteX409" fmla="*/ 2906 w 10000"/>
                <a:gd name="connsiteY409" fmla="*/ 7184 h 10000"/>
                <a:gd name="connsiteX410" fmla="*/ 2916 w 10000"/>
                <a:gd name="connsiteY410" fmla="*/ 7380 h 10000"/>
                <a:gd name="connsiteX411" fmla="*/ 2949 w 10000"/>
                <a:gd name="connsiteY411" fmla="*/ 7576 h 10000"/>
                <a:gd name="connsiteX412" fmla="*/ 2995 w 10000"/>
                <a:gd name="connsiteY412" fmla="*/ 7765 h 10000"/>
                <a:gd name="connsiteX413" fmla="*/ 3061 w 10000"/>
                <a:gd name="connsiteY413" fmla="*/ 7968 h 10000"/>
                <a:gd name="connsiteX414" fmla="*/ 3128 w 10000"/>
                <a:gd name="connsiteY414" fmla="*/ 8157 h 10000"/>
                <a:gd name="connsiteX415" fmla="*/ 3204 w 10000"/>
                <a:gd name="connsiteY415" fmla="*/ 8339 h 10000"/>
                <a:gd name="connsiteX416" fmla="*/ 3502 w 10000"/>
                <a:gd name="connsiteY416" fmla="*/ 8852 h 10000"/>
                <a:gd name="connsiteX417" fmla="*/ 3073 w 10000"/>
                <a:gd name="connsiteY417" fmla="*/ 8832 h 10000"/>
                <a:gd name="connsiteX418" fmla="*/ 2619 w 10000"/>
                <a:gd name="connsiteY418" fmla="*/ 8832 h 10000"/>
                <a:gd name="connsiteX419" fmla="*/ 2399 w 10000"/>
                <a:gd name="connsiteY419" fmla="*/ 8832 h 10000"/>
                <a:gd name="connsiteX420" fmla="*/ 2178 w 10000"/>
                <a:gd name="connsiteY420" fmla="*/ 8845 h 10000"/>
                <a:gd name="connsiteX421" fmla="*/ 1956 w 10000"/>
                <a:gd name="connsiteY421" fmla="*/ 8859 h 10000"/>
                <a:gd name="connsiteX422" fmla="*/ 1723 w 10000"/>
                <a:gd name="connsiteY422" fmla="*/ 8879 h 10000"/>
                <a:gd name="connsiteX423" fmla="*/ 1514 w 10000"/>
                <a:gd name="connsiteY423" fmla="*/ 8906 h 10000"/>
                <a:gd name="connsiteX424" fmla="*/ 1293 w 10000"/>
                <a:gd name="connsiteY424" fmla="*/ 8933 h 10000"/>
                <a:gd name="connsiteX425" fmla="*/ 1083 w 10000"/>
                <a:gd name="connsiteY425" fmla="*/ 8967 h 10000"/>
                <a:gd name="connsiteX426" fmla="*/ 873 w 10000"/>
                <a:gd name="connsiteY426" fmla="*/ 9014 h 10000"/>
                <a:gd name="connsiteX427" fmla="*/ 685 w 10000"/>
                <a:gd name="connsiteY427" fmla="*/ 9068 h 10000"/>
                <a:gd name="connsiteX428" fmla="*/ 486 w 10000"/>
                <a:gd name="connsiteY428" fmla="*/ 9136 h 10000"/>
                <a:gd name="connsiteX429" fmla="*/ 299 w 10000"/>
                <a:gd name="connsiteY429" fmla="*/ 9196 h 10000"/>
                <a:gd name="connsiteX430" fmla="*/ 122 w 10000"/>
                <a:gd name="connsiteY430" fmla="*/ 9278 h 10000"/>
                <a:gd name="connsiteX431" fmla="*/ 87 w 10000"/>
                <a:gd name="connsiteY431" fmla="*/ 9305 h 10000"/>
                <a:gd name="connsiteX432" fmla="*/ 66 w 10000"/>
                <a:gd name="connsiteY432" fmla="*/ 9332 h 10000"/>
                <a:gd name="connsiteX433" fmla="*/ 44 w 10000"/>
                <a:gd name="connsiteY433" fmla="*/ 9359 h 10000"/>
                <a:gd name="connsiteX434" fmla="*/ 22 w 10000"/>
                <a:gd name="connsiteY434" fmla="*/ 9392 h 10000"/>
                <a:gd name="connsiteX435" fmla="*/ 11 w 10000"/>
                <a:gd name="connsiteY435" fmla="*/ 9419 h 10000"/>
                <a:gd name="connsiteX436" fmla="*/ 0 w 10000"/>
                <a:gd name="connsiteY436" fmla="*/ 9446 h 10000"/>
                <a:gd name="connsiteX437" fmla="*/ 0 w 10000"/>
                <a:gd name="connsiteY437" fmla="*/ 9473 h 10000"/>
                <a:gd name="connsiteX438" fmla="*/ 0 w 10000"/>
                <a:gd name="connsiteY438" fmla="*/ 9500 h 10000"/>
                <a:gd name="connsiteX439" fmla="*/ 178 w 10000"/>
                <a:gd name="connsiteY439" fmla="*/ 9534 h 10000"/>
                <a:gd name="connsiteX440" fmla="*/ 355 w 10000"/>
                <a:gd name="connsiteY440" fmla="*/ 9554 h 10000"/>
                <a:gd name="connsiteX441" fmla="*/ 530 w 10000"/>
                <a:gd name="connsiteY441" fmla="*/ 9581 h 10000"/>
                <a:gd name="connsiteX442" fmla="*/ 718 w 10000"/>
                <a:gd name="connsiteY442" fmla="*/ 9588 h 10000"/>
                <a:gd name="connsiteX443" fmla="*/ 1083 w 10000"/>
                <a:gd name="connsiteY443" fmla="*/ 9602 h 10000"/>
                <a:gd name="connsiteX444" fmla="*/ 1459 w 10000"/>
                <a:gd name="connsiteY444" fmla="*/ 9588 h 10000"/>
                <a:gd name="connsiteX445" fmla="*/ 1834 w 10000"/>
                <a:gd name="connsiteY445" fmla="*/ 9575 h 10000"/>
                <a:gd name="connsiteX446" fmla="*/ 2210 w 10000"/>
                <a:gd name="connsiteY446" fmla="*/ 9561 h 10000"/>
                <a:gd name="connsiteX447" fmla="*/ 2575 w 10000"/>
                <a:gd name="connsiteY447" fmla="*/ 9554 h 10000"/>
                <a:gd name="connsiteX448" fmla="*/ 2949 w 10000"/>
                <a:gd name="connsiteY448" fmla="*/ 9561 h 10000"/>
                <a:gd name="connsiteX449" fmla="*/ 2949 w 10000"/>
                <a:gd name="connsiteY449" fmla="*/ 9581 h 10000"/>
                <a:gd name="connsiteX450" fmla="*/ 2961 w 10000"/>
                <a:gd name="connsiteY450" fmla="*/ 9602 h 10000"/>
                <a:gd name="connsiteX451" fmla="*/ 2961 w 10000"/>
                <a:gd name="connsiteY451" fmla="*/ 9615 h 10000"/>
                <a:gd name="connsiteX452" fmla="*/ 2961 w 10000"/>
                <a:gd name="connsiteY452" fmla="*/ 9635 h 10000"/>
                <a:gd name="connsiteX453" fmla="*/ 2984 w 10000"/>
                <a:gd name="connsiteY453" fmla="*/ 9662 h 10000"/>
                <a:gd name="connsiteX454" fmla="*/ 2995 w 10000"/>
                <a:gd name="connsiteY454" fmla="*/ 9683 h 10000"/>
                <a:gd name="connsiteX455" fmla="*/ 2995 w 10000"/>
                <a:gd name="connsiteY455" fmla="*/ 9696 h 10000"/>
                <a:gd name="connsiteX456" fmla="*/ 3017 w 10000"/>
                <a:gd name="connsiteY456" fmla="*/ 9716 h 10000"/>
                <a:gd name="connsiteX457" fmla="*/ 3040 w 10000"/>
                <a:gd name="connsiteY457" fmla="*/ 9743 h 10000"/>
                <a:gd name="connsiteX458" fmla="*/ 3073 w 10000"/>
                <a:gd name="connsiteY458" fmla="*/ 9764 h 10000"/>
                <a:gd name="connsiteX459" fmla="*/ 3106 w 10000"/>
                <a:gd name="connsiteY459" fmla="*/ 9784 h 10000"/>
                <a:gd name="connsiteX460" fmla="*/ 3128 w 10000"/>
                <a:gd name="connsiteY460" fmla="*/ 9797 h 10000"/>
                <a:gd name="connsiteX461" fmla="*/ 3171 w 10000"/>
                <a:gd name="connsiteY461" fmla="*/ 9818 h 10000"/>
                <a:gd name="connsiteX462" fmla="*/ 3204 w 10000"/>
                <a:gd name="connsiteY462" fmla="*/ 9838 h 10000"/>
                <a:gd name="connsiteX463" fmla="*/ 3248 w 10000"/>
                <a:gd name="connsiteY463" fmla="*/ 9845 h 10000"/>
                <a:gd name="connsiteX464" fmla="*/ 3282 w 10000"/>
                <a:gd name="connsiteY464" fmla="*/ 9865 h 10000"/>
                <a:gd name="connsiteX465" fmla="*/ 3315 w 10000"/>
                <a:gd name="connsiteY465" fmla="*/ 9865 h 10000"/>
                <a:gd name="connsiteX466" fmla="*/ 3326 w 10000"/>
                <a:gd name="connsiteY466" fmla="*/ 9872 h 10000"/>
                <a:gd name="connsiteX467" fmla="*/ 3338 w 10000"/>
                <a:gd name="connsiteY467" fmla="*/ 9872 h 10000"/>
                <a:gd name="connsiteX468" fmla="*/ 3359 w 10000"/>
                <a:gd name="connsiteY468" fmla="*/ 9872 h 10000"/>
                <a:gd name="connsiteX469" fmla="*/ 3371 w 10000"/>
                <a:gd name="connsiteY469" fmla="*/ 9872 h 10000"/>
                <a:gd name="connsiteX470" fmla="*/ 3382 w 10000"/>
                <a:gd name="connsiteY470" fmla="*/ 9872 h 10000"/>
                <a:gd name="connsiteX471" fmla="*/ 3404 w 10000"/>
                <a:gd name="connsiteY471" fmla="*/ 9872 h 10000"/>
                <a:gd name="connsiteX472" fmla="*/ 3415 w 10000"/>
                <a:gd name="connsiteY472" fmla="*/ 9872 h 10000"/>
                <a:gd name="connsiteX473" fmla="*/ 3448 w 10000"/>
                <a:gd name="connsiteY473" fmla="*/ 9892 h 10000"/>
                <a:gd name="connsiteX474" fmla="*/ 3469 w 10000"/>
                <a:gd name="connsiteY474" fmla="*/ 9899 h 10000"/>
                <a:gd name="connsiteX475" fmla="*/ 3502 w 10000"/>
                <a:gd name="connsiteY475" fmla="*/ 9905 h 10000"/>
                <a:gd name="connsiteX476" fmla="*/ 3536 w 10000"/>
                <a:gd name="connsiteY476" fmla="*/ 9905 h 10000"/>
                <a:gd name="connsiteX477" fmla="*/ 3580 w 10000"/>
                <a:gd name="connsiteY477" fmla="*/ 9905 h 10000"/>
                <a:gd name="connsiteX478" fmla="*/ 3613 w 10000"/>
                <a:gd name="connsiteY478" fmla="*/ 9919 h 10000"/>
                <a:gd name="connsiteX479" fmla="*/ 3657 w 10000"/>
                <a:gd name="connsiteY479" fmla="*/ 9926 h 10000"/>
                <a:gd name="connsiteX480" fmla="*/ 3669 w 10000"/>
                <a:gd name="connsiteY480" fmla="*/ 9946 h 10000"/>
                <a:gd name="connsiteX481" fmla="*/ 3746 w 10000"/>
                <a:gd name="connsiteY481" fmla="*/ 9953 h 10000"/>
                <a:gd name="connsiteX482" fmla="*/ 3801 w 10000"/>
                <a:gd name="connsiteY482" fmla="*/ 9966 h 10000"/>
                <a:gd name="connsiteX483" fmla="*/ 3878 w 10000"/>
                <a:gd name="connsiteY483" fmla="*/ 9973 h 10000"/>
                <a:gd name="connsiteX484" fmla="*/ 3934 w 10000"/>
                <a:gd name="connsiteY484" fmla="*/ 9973 h 10000"/>
                <a:gd name="connsiteX485" fmla="*/ 4012 w 10000"/>
                <a:gd name="connsiteY485" fmla="*/ 9980 h 10000"/>
                <a:gd name="connsiteX486" fmla="*/ 4089 w 10000"/>
                <a:gd name="connsiteY486" fmla="*/ 9993 h 10000"/>
                <a:gd name="connsiteX487" fmla="*/ 4144 w 10000"/>
                <a:gd name="connsiteY487" fmla="*/ 9993 h 10000"/>
                <a:gd name="connsiteX488" fmla="*/ 4221 w 10000"/>
                <a:gd name="connsiteY48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2862 w 10000"/>
                <a:gd name="connsiteY398" fmla="*/ 6570 h 10000"/>
                <a:gd name="connsiteX399" fmla="*/ 2984 w 10000"/>
                <a:gd name="connsiteY399" fmla="*/ 6590 h 10000"/>
                <a:gd name="connsiteX400" fmla="*/ 2961 w 10000"/>
                <a:gd name="connsiteY400" fmla="*/ 6624 h 10000"/>
                <a:gd name="connsiteX401" fmla="*/ 2961 w 10000"/>
                <a:gd name="connsiteY401" fmla="*/ 6651 h 10000"/>
                <a:gd name="connsiteX402" fmla="*/ 2961 w 10000"/>
                <a:gd name="connsiteY402" fmla="*/ 6678 h 10000"/>
                <a:gd name="connsiteX403" fmla="*/ 2949 w 10000"/>
                <a:gd name="connsiteY403" fmla="*/ 6712 h 10000"/>
                <a:gd name="connsiteX404" fmla="*/ 2949 w 10000"/>
                <a:gd name="connsiteY404" fmla="*/ 6739 h 10000"/>
                <a:gd name="connsiteX405" fmla="*/ 2939 w 10000"/>
                <a:gd name="connsiteY405" fmla="*/ 6766 h 10000"/>
                <a:gd name="connsiteX406" fmla="*/ 2939 w 10000"/>
                <a:gd name="connsiteY406" fmla="*/ 6793 h 10000"/>
                <a:gd name="connsiteX407" fmla="*/ 2906 w 10000"/>
                <a:gd name="connsiteY407" fmla="*/ 6989 h 10000"/>
                <a:gd name="connsiteX408" fmla="*/ 2906 w 10000"/>
                <a:gd name="connsiteY408" fmla="*/ 7184 h 10000"/>
                <a:gd name="connsiteX409" fmla="*/ 2916 w 10000"/>
                <a:gd name="connsiteY409" fmla="*/ 7380 h 10000"/>
                <a:gd name="connsiteX410" fmla="*/ 2949 w 10000"/>
                <a:gd name="connsiteY410" fmla="*/ 7576 h 10000"/>
                <a:gd name="connsiteX411" fmla="*/ 2995 w 10000"/>
                <a:gd name="connsiteY411" fmla="*/ 7765 h 10000"/>
                <a:gd name="connsiteX412" fmla="*/ 3061 w 10000"/>
                <a:gd name="connsiteY412" fmla="*/ 7968 h 10000"/>
                <a:gd name="connsiteX413" fmla="*/ 3128 w 10000"/>
                <a:gd name="connsiteY413" fmla="*/ 8157 h 10000"/>
                <a:gd name="connsiteX414" fmla="*/ 3204 w 10000"/>
                <a:gd name="connsiteY414" fmla="*/ 8339 h 10000"/>
                <a:gd name="connsiteX415" fmla="*/ 3502 w 10000"/>
                <a:gd name="connsiteY415" fmla="*/ 8852 h 10000"/>
                <a:gd name="connsiteX416" fmla="*/ 3073 w 10000"/>
                <a:gd name="connsiteY416" fmla="*/ 8832 h 10000"/>
                <a:gd name="connsiteX417" fmla="*/ 2619 w 10000"/>
                <a:gd name="connsiteY417" fmla="*/ 8832 h 10000"/>
                <a:gd name="connsiteX418" fmla="*/ 2399 w 10000"/>
                <a:gd name="connsiteY418" fmla="*/ 8832 h 10000"/>
                <a:gd name="connsiteX419" fmla="*/ 2178 w 10000"/>
                <a:gd name="connsiteY419" fmla="*/ 8845 h 10000"/>
                <a:gd name="connsiteX420" fmla="*/ 1956 w 10000"/>
                <a:gd name="connsiteY420" fmla="*/ 8859 h 10000"/>
                <a:gd name="connsiteX421" fmla="*/ 1723 w 10000"/>
                <a:gd name="connsiteY421" fmla="*/ 8879 h 10000"/>
                <a:gd name="connsiteX422" fmla="*/ 1514 w 10000"/>
                <a:gd name="connsiteY422" fmla="*/ 8906 h 10000"/>
                <a:gd name="connsiteX423" fmla="*/ 1293 w 10000"/>
                <a:gd name="connsiteY423" fmla="*/ 8933 h 10000"/>
                <a:gd name="connsiteX424" fmla="*/ 1083 w 10000"/>
                <a:gd name="connsiteY424" fmla="*/ 8967 h 10000"/>
                <a:gd name="connsiteX425" fmla="*/ 873 w 10000"/>
                <a:gd name="connsiteY425" fmla="*/ 9014 h 10000"/>
                <a:gd name="connsiteX426" fmla="*/ 685 w 10000"/>
                <a:gd name="connsiteY426" fmla="*/ 9068 h 10000"/>
                <a:gd name="connsiteX427" fmla="*/ 486 w 10000"/>
                <a:gd name="connsiteY427" fmla="*/ 9136 h 10000"/>
                <a:gd name="connsiteX428" fmla="*/ 299 w 10000"/>
                <a:gd name="connsiteY428" fmla="*/ 9196 h 10000"/>
                <a:gd name="connsiteX429" fmla="*/ 122 w 10000"/>
                <a:gd name="connsiteY429" fmla="*/ 9278 h 10000"/>
                <a:gd name="connsiteX430" fmla="*/ 87 w 10000"/>
                <a:gd name="connsiteY430" fmla="*/ 9305 h 10000"/>
                <a:gd name="connsiteX431" fmla="*/ 66 w 10000"/>
                <a:gd name="connsiteY431" fmla="*/ 9332 h 10000"/>
                <a:gd name="connsiteX432" fmla="*/ 44 w 10000"/>
                <a:gd name="connsiteY432" fmla="*/ 9359 h 10000"/>
                <a:gd name="connsiteX433" fmla="*/ 22 w 10000"/>
                <a:gd name="connsiteY433" fmla="*/ 9392 h 10000"/>
                <a:gd name="connsiteX434" fmla="*/ 11 w 10000"/>
                <a:gd name="connsiteY434" fmla="*/ 9419 h 10000"/>
                <a:gd name="connsiteX435" fmla="*/ 0 w 10000"/>
                <a:gd name="connsiteY435" fmla="*/ 9446 h 10000"/>
                <a:gd name="connsiteX436" fmla="*/ 0 w 10000"/>
                <a:gd name="connsiteY436" fmla="*/ 9473 h 10000"/>
                <a:gd name="connsiteX437" fmla="*/ 0 w 10000"/>
                <a:gd name="connsiteY437" fmla="*/ 9500 h 10000"/>
                <a:gd name="connsiteX438" fmla="*/ 178 w 10000"/>
                <a:gd name="connsiteY438" fmla="*/ 9534 h 10000"/>
                <a:gd name="connsiteX439" fmla="*/ 355 w 10000"/>
                <a:gd name="connsiteY439" fmla="*/ 9554 h 10000"/>
                <a:gd name="connsiteX440" fmla="*/ 530 w 10000"/>
                <a:gd name="connsiteY440" fmla="*/ 9581 h 10000"/>
                <a:gd name="connsiteX441" fmla="*/ 718 w 10000"/>
                <a:gd name="connsiteY441" fmla="*/ 9588 h 10000"/>
                <a:gd name="connsiteX442" fmla="*/ 1083 w 10000"/>
                <a:gd name="connsiteY442" fmla="*/ 9602 h 10000"/>
                <a:gd name="connsiteX443" fmla="*/ 1459 w 10000"/>
                <a:gd name="connsiteY443" fmla="*/ 9588 h 10000"/>
                <a:gd name="connsiteX444" fmla="*/ 1834 w 10000"/>
                <a:gd name="connsiteY444" fmla="*/ 9575 h 10000"/>
                <a:gd name="connsiteX445" fmla="*/ 2210 w 10000"/>
                <a:gd name="connsiteY445" fmla="*/ 9561 h 10000"/>
                <a:gd name="connsiteX446" fmla="*/ 2575 w 10000"/>
                <a:gd name="connsiteY446" fmla="*/ 9554 h 10000"/>
                <a:gd name="connsiteX447" fmla="*/ 2949 w 10000"/>
                <a:gd name="connsiteY447" fmla="*/ 9561 h 10000"/>
                <a:gd name="connsiteX448" fmla="*/ 2949 w 10000"/>
                <a:gd name="connsiteY448" fmla="*/ 9581 h 10000"/>
                <a:gd name="connsiteX449" fmla="*/ 2961 w 10000"/>
                <a:gd name="connsiteY449" fmla="*/ 9602 h 10000"/>
                <a:gd name="connsiteX450" fmla="*/ 2961 w 10000"/>
                <a:gd name="connsiteY450" fmla="*/ 9615 h 10000"/>
                <a:gd name="connsiteX451" fmla="*/ 2961 w 10000"/>
                <a:gd name="connsiteY451" fmla="*/ 9635 h 10000"/>
                <a:gd name="connsiteX452" fmla="*/ 2984 w 10000"/>
                <a:gd name="connsiteY452" fmla="*/ 9662 h 10000"/>
                <a:gd name="connsiteX453" fmla="*/ 2995 w 10000"/>
                <a:gd name="connsiteY453" fmla="*/ 9683 h 10000"/>
                <a:gd name="connsiteX454" fmla="*/ 2995 w 10000"/>
                <a:gd name="connsiteY454" fmla="*/ 9696 h 10000"/>
                <a:gd name="connsiteX455" fmla="*/ 3017 w 10000"/>
                <a:gd name="connsiteY455" fmla="*/ 9716 h 10000"/>
                <a:gd name="connsiteX456" fmla="*/ 3040 w 10000"/>
                <a:gd name="connsiteY456" fmla="*/ 9743 h 10000"/>
                <a:gd name="connsiteX457" fmla="*/ 3073 w 10000"/>
                <a:gd name="connsiteY457" fmla="*/ 9764 h 10000"/>
                <a:gd name="connsiteX458" fmla="*/ 3106 w 10000"/>
                <a:gd name="connsiteY458" fmla="*/ 9784 h 10000"/>
                <a:gd name="connsiteX459" fmla="*/ 3128 w 10000"/>
                <a:gd name="connsiteY459" fmla="*/ 9797 h 10000"/>
                <a:gd name="connsiteX460" fmla="*/ 3171 w 10000"/>
                <a:gd name="connsiteY460" fmla="*/ 9818 h 10000"/>
                <a:gd name="connsiteX461" fmla="*/ 3204 w 10000"/>
                <a:gd name="connsiteY461" fmla="*/ 9838 h 10000"/>
                <a:gd name="connsiteX462" fmla="*/ 3248 w 10000"/>
                <a:gd name="connsiteY462" fmla="*/ 9845 h 10000"/>
                <a:gd name="connsiteX463" fmla="*/ 3282 w 10000"/>
                <a:gd name="connsiteY463" fmla="*/ 9865 h 10000"/>
                <a:gd name="connsiteX464" fmla="*/ 3315 w 10000"/>
                <a:gd name="connsiteY464" fmla="*/ 9865 h 10000"/>
                <a:gd name="connsiteX465" fmla="*/ 3326 w 10000"/>
                <a:gd name="connsiteY465" fmla="*/ 9872 h 10000"/>
                <a:gd name="connsiteX466" fmla="*/ 3338 w 10000"/>
                <a:gd name="connsiteY466" fmla="*/ 9872 h 10000"/>
                <a:gd name="connsiteX467" fmla="*/ 3359 w 10000"/>
                <a:gd name="connsiteY467" fmla="*/ 9872 h 10000"/>
                <a:gd name="connsiteX468" fmla="*/ 3371 w 10000"/>
                <a:gd name="connsiteY468" fmla="*/ 9872 h 10000"/>
                <a:gd name="connsiteX469" fmla="*/ 3382 w 10000"/>
                <a:gd name="connsiteY469" fmla="*/ 9872 h 10000"/>
                <a:gd name="connsiteX470" fmla="*/ 3404 w 10000"/>
                <a:gd name="connsiteY470" fmla="*/ 9872 h 10000"/>
                <a:gd name="connsiteX471" fmla="*/ 3415 w 10000"/>
                <a:gd name="connsiteY471" fmla="*/ 9872 h 10000"/>
                <a:gd name="connsiteX472" fmla="*/ 3448 w 10000"/>
                <a:gd name="connsiteY472" fmla="*/ 9892 h 10000"/>
                <a:gd name="connsiteX473" fmla="*/ 3469 w 10000"/>
                <a:gd name="connsiteY473" fmla="*/ 9899 h 10000"/>
                <a:gd name="connsiteX474" fmla="*/ 3502 w 10000"/>
                <a:gd name="connsiteY474" fmla="*/ 9905 h 10000"/>
                <a:gd name="connsiteX475" fmla="*/ 3536 w 10000"/>
                <a:gd name="connsiteY475" fmla="*/ 9905 h 10000"/>
                <a:gd name="connsiteX476" fmla="*/ 3580 w 10000"/>
                <a:gd name="connsiteY476" fmla="*/ 9905 h 10000"/>
                <a:gd name="connsiteX477" fmla="*/ 3613 w 10000"/>
                <a:gd name="connsiteY477" fmla="*/ 9919 h 10000"/>
                <a:gd name="connsiteX478" fmla="*/ 3657 w 10000"/>
                <a:gd name="connsiteY478" fmla="*/ 9926 h 10000"/>
                <a:gd name="connsiteX479" fmla="*/ 3669 w 10000"/>
                <a:gd name="connsiteY479" fmla="*/ 9946 h 10000"/>
                <a:gd name="connsiteX480" fmla="*/ 3746 w 10000"/>
                <a:gd name="connsiteY480" fmla="*/ 9953 h 10000"/>
                <a:gd name="connsiteX481" fmla="*/ 3801 w 10000"/>
                <a:gd name="connsiteY481" fmla="*/ 9966 h 10000"/>
                <a:gd name="connsiteX482" fmla="*/ 3878 w 10000"/>
                <a:gd name="connsiteY482" fmla="*/ 9973 h 10000"/>
                <a:gd name="connsiteX483" fmla="*/ 3934 w 10000"/>
                <a:gd name="connsiteY483" fmla="*/ 9973 h 10000"/>
                <a:gd name="connsiteX484" fmla="*/ 4012 w 10000"/>
                <a:gd name="connsiteY484" fmla="*/ 9980 h 10000"/>
                <a:gd name="connsiteX485" fmla="*/ 4089 w 10000"/>
                <a:gd name="connsiteY485" fmla="*/ 9993 h 10000"/>
                <a:gd name="connsiteX486" fmla="*/ 4144 w 10000"/>
                <a:gd name="connsiteY486" fmla="*/ 9993 h 10000"/>
                <a:gd name="connsiteX487" fmla="*/ 4221 w 10000"/>
                <a:gd name="connsiteY48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2862 w 10000"/>
                <a:gd name="connsiteY397" fmla="*/ 6570 h 10000"/>
                <a:gd name="connsiteX398" fmla="*/ 2984 w 10000"/>
                <a:gd name="connsiteY398" fmla="*/ 6590 h 10000"/>
                <a:gd name="connsiteX399" fmla="*/ 2961 w 10000"/>
                <a:gd name="connsiteY399" fmla="*/ 6624 h 10000"/>
                <a:gd name="connsiteX400" fmla="*/ 2961 w 10000"/>
                <a:gd name="connsiteY400" fmla="*/ 6651 h 10000"/>
                <a:gd name="connsiteX401" fmla="*/ 2961 w 10000"/>
                <a:gd name="connsiteY401" fmla="*/ 6678 h 10000"/>
                <a:gd name="connsiteX402" fmla="*/ 2949 w 10000"/>
                <a:gd name="connsiteY402" fmla="*/ 6712 h 10000"/>
                <a:gd name="connsiteX403" fmla="*/ 2949 w 10000"/>
                <a:gd name="connsiteY403" fmla="*/ 6739 h 10000"/>
                <a:gd name="connsiteX404" fmla="*/ 2939 w 10000"/>
                <a:gd name="connsiteY404" fmla="*/ 6766 h 10000"/>
                <a:gd name="connsiteX405" fmla="*/ 2939 w 10000"/>
                <a:gd name="connsiteY405" fmla="*/ 6793 h 10000"/>
                <a:gd name="connsiteX406" fmla="*/ 2906 w 10000"/>
                <a:gd name="connsiteY406" fmla="*/ 6989 h 10000"/>
                <a:gd name="connsiteX407" fmla="*/ 2906 w 10000"/>
                <a:gd name="connsiteY407" fmla="*/ 7184 h 10000"/>
                <a:gd name="connsiteX408" fmla="*/ 2916 w 10000"/>
                <a:gd name="connsiteY408" fmla="*/ 7380 h 10000"/>
                <a:gd name="connsiteX409" fmla="*/ 2949 w 10000"/>
                <a:gd name="connsiteY409" fmla="*/ 7576 h 10000"/>
                <a:gd name="connsiteX410" fmla="*/ 2995 w 10000"/>
                <a:gd name="connsiteY410" fmla="*/ 7765 h 10000"/>
                <a:gd name="connsiteX411" fmla="*/ 3061 w 10000"/>
                <a:gd name="connsiteY411" fmla="*/ 7968 h 10000"/>
                <a:gd name="connsiteX412" fmla="*/ 3128 w 10000"/>
                <a:gd name="connsiteY412" fmla="*/ 8157 h 10000"/>
                <a:gd name="connsiteX413" fmla="*/ 3204 w 10000"/>
                <a:gd name="connsiteY413" fmla="*/ 8339 h 10000"/>
                <a:gd name="connsiteX414" fmla="*/ 3502 w 10000"/>
                <a:gd name="connsiteY414" fmla="*/ 8852 h 10000"/>
                <a:gd name="connsiteX415" fmla="*/ 3073 w 10000"/>
                <a:gd name="connsiteY415" fmla="*/ 8832 h 10000"/>
                <a:gd name="connsiteX416" fmla="*/ 2619 w 10000"/>
                <a:gd name="connsiteY416" fmla="*/ 8832 h 10000"/>
                <a:gd name="connsiteX417" fmla="*/ 2399 w 10000"/>
                <a:gd name="connsiteY417" fmla="*/ 8832 h 10000"/>
                <a:gd name="connsiteX418" fmla="*/ 2178 w 10000"/>
                <a:gd name="connsiteY418" fmla="*/ 8845 h 10000"/>
                <a:gd name="connsiteX419" fmla="*/ 1956 w 10000"/>
                <a:gd name="connsiteY419" fmla="*/ 8859 h 10000"/>
                <a:gd name="connsiteX420" fmla="*/ 1723 w 10000"/>
                <a:gd name="connsiteY420" fmla="*/ 8879 h 10000"/>
                <a:gd name="connsiteX421" fmla="*/ 1514 w 10000"/>
                <a:gd name="connsiteY421" fmla="*/ 8906 h 10000"/>
                <a:gd name="connsiteX422" fmla="*/ 1293 w 10000"/>
                <a:gd name="connsiteY422" fmla="*/ 8933 h 10000"/>
                <a:gd name="connsiteX423" fmla="*/ 1083 w 10000"/>
                <a:gd name="connsiteY423" fmla="*/ 8967 h 10000"/>
                <a:gd name="connsiteX424" fmla="*/ 873 w 10000"/>
                <a:gd name="connsiteY424" fmla="*/ 9014 h 10000"/>
                <a:gd name="connsiteX425" fmla="*/ 685 w 10000"/>
                <a:gd name="connsiteY425" fmla="*/ 9068 h 10000"/>
                <a:gd name="connsiteX426" fmla="*/ 486 w 10000"/>
                <a:gd name="connsiteY426" fmla="*/ 9136 h 10000"/>
                <a:gd name="connsiteX427" fmla="*/ 299 w 10000"/>
                <a:gd name="connsiteY427" fmla="*/ 9196 h 10000"/>
                <a:gd name="connsiteX428" fmla="*/ 122 w 10000"/>
                <a:gd name="connsiteY428" fmla="*/ 9278 h 10000"/>
                <a:gd name="connsiteX429" fmla="*/ 87 w 10000"/>
                <a:gd name="connsiteY429" fmla="*/ 9305 h 10000"/>
                <a:gd name="connsiteX430" fmla="*/ 66 w 10000"/>
                <a:gd name="connsiteY430" fmla="*/ 9332 h 10000"/>
                <a:gd name="connsiteX431" fmla="*/ 44 w 10000"/>
                <a:gd name="connsiteY431" fmla="*/ 9359 h 10000"/>
                <a:gd name="connsiteX432" fmla="*/ 22 w 10000"/>
                <a:gd name="connsiteY432" fmla="*/ 9392 h 10000"/>
                <a:gd name="connsiteX433" fmla="*/ 11 w 10000"/>
                <a:gd name="connsiteY433" fmla="*/ 9419 h 10000"/>
                <a:gd name="connsiteX434" fmla="*/ 0 w 10000"/>
                <a:gd name="connsiteY434" fmla="*/ 9446 h 10000"/>
                <a:gd name="connsiteX435" fmla="*/ 0 w 10000"/>
                <a:gd name="connsiteY435" fmla="*/ 9473 h 10000"/>
                <a:gd name="connsiteX436" fmla="*/ 0 w 10000"/>
                <a:gd name="connsiteY436" fmla="*/ 9500 h 10000"/>
                <a:gd name="connsiteX437" fmla="*/ 178 w 10000"/>
                <a:gd name="connsiteY437" fmla="*/ 9534 h 10000"/>
                <a:gd name="connsiteX438" fmla="*/ 355 w 10000"/>
                <a:gd name="connsiteY438" fmla="*/ 9554 h 10000"/>
                <a:gd name="connsiteX439" fmla="*/ 530 w 10000"/>
                <a:gd name="connsiteY439" fmla="*/ 9581 h 10000"/>
                <a:gd name="connsiteX440" fmla="*/ 718 w 10000"/>
                <a:gd name="connsiteY440" fmla="*/ 9588 h 10000"/>
                <a:gd name="connsiteX441" fmla="*/ 1083 w 10000"/>
                <a:gd name="connsiteY441" fmla="*/ 9602 h 10000"/>
                <a:gd name="connsiteX442" fmla="*/ 1459 w 10000"/>
                <a:gd name="connsiteY442" fmla="*/ 9588 h 10000"/>
                <a:gd name="connsiteX443" fmla="*/ 1834 w 10000"/>
                <a:gd name="connsiteY443" fmla="*/ 9575 h 10000"/>
                <a:gd name="connsiteX444" fmla="*/ 2210 w 10000"/>
                <a:gd name="connsiteY444" fmla="*/ 9561 h 10000"/>
                <a:gd name="connsiteX445" fmla="*/ 2575 w 10000"/>
                <a:gd name="connsiteY445" fmla="*/ 9554 h 10000"/>
                <a:gd name="connsiteX446" fmla="*/ 2949 w 10000"/>
                <a:gd name="connsiteY446" fmla="*/ 9561 h 10000"/>
                <a:gd name="connsiteX447" fmla="*/ 2949 w 10000"/>
                <a:gd name="connsiteY447" fmla="*/ 9581 h 10000"/>
                <a:gd name="connsiteX448" fmla="*/ 2961 w 10000"/>
                <a:gd name="connsiteY448" fmla="*/ 9602 h 10000"/>
                <a:gd name="connsiteX449" fmla="*/ 2961 w 10000"/>
                <a:gd name="connsiteY449" fmla="*/ 9615 h 10000"/>
                <a:gd name="connsiteX450" fmla="*/ 2961 w 10000"/>
                <a:gd name="connsiteY450" fmla="*/ 9635 h 10000"/>
                <a:gd name="connsiteX451" fmla="*/ 2984 w 10000"/>
                <a:gd name="connsiteY451" fmla="*/ 9662 h 10000"/>
                <a:gd name="connsiteX452" fmla="*/ 2995 w 10000"/>
                <a:gd name="connsiteY452" fmla="*/ 9683 h 10000"/>
                <a:gd name="connsiteX453" fmla="*/ 2995 w 10000"/>
                <a:gd name="connsiteY453" fmla="*/ 9696 h 10000"/>
                <a:gd name="connsiteX454" fmla="*/ 3017 w 10000"/>
                <a:gd name="connsiteY454" fmla="*/ 9716 h 10000"/>
                <a:gd name="connsiteX455" fmla="*/ 3040 w 10000"/>
                <a:gd name="connsiteY455" fmla="*/ 9743 h 10000"/>
                <a:gd name="connsiteX456" fmla="*/ 3073 w 10000"/>
                <a:gd name="connsiteY456" fmla="*/ 9764 h 10000"/>
                <a:gd name="connsiteX457" fmla="*/ 3106 w 10000"/>
                <a:gd name="connsiteY457" fmla="*/ 9784 h 10000"/>
                <a:gd name="connsiteX458" fmla="*/ 3128 w 10000"/>
                <a:gd name="connsiteY458" fmla="*/ 9797 h 10000"/>
                <a:gd name="connsiteX459" fmla="*/ 3171 w 10000"/>
                <a:gd name="connsiteY459" fmla="*/ 9818 h 10000"/>
                <a:gd name="connsiteX460" fmla="*/ 3204 w 10000"/>
                <a:gd name="connsiteY460" fmla="*/ 9838 h 10000"/>
                <a:gd name="connsiteX461" fmla="*/ 3248 w 10000"/>
                <a:gd name="connsiteY461" fmla="*/ 9845 h 10000"/>
                <a:gd name="connsiteX462" fmla="*/ 3282 w 10000"/>
                <a:gd name="connsiteY462" fmla="*/ 9865 h 10000"/>
                <a:gd name="connsiteX463" fmla="*/ 3315 w 10000"/>
                <a:gd name="connsiteY463" fmla="*/ 9865 h 10000"/>
                <a:gd name="connsiteX464" fmla="*/ 3326 w 10000"/>
                <a:gd name="connsiteY464" fmla="*/ 9872 h 10000"/>
                <a:gd name="connsiteX465" fmla="*/ 3338 w 10000"/>
                <a:gd name="connsiteY465" fmla="*/ 9872 h 10000"/>
                <a:gd name="connsiteX466" fmla="*/ 3359 w 10000"/>
                <a:gd name="connsiteY466" fmla="*/ 9872 h 10000"/>
                <a:gd name="connsiteX467" fmla="*/ 3371 w 10000"/>
                <a:gd name="connsiteY467" fmla="*/ 9872 h 10000"/>
                <a:gd name="connsiteX468" fmla="*/ 3382 w 10000"/>
                <a:gd name="connsiteY468" fmla="*/ 9872 h 10000"/>
                <a:gd name="connsiteX469" fmla="*/ 3404 w 10000"/>
                <a:gd name="connsiteY469" fmla="*/ 9872 h 10000"/>
                <a:gd name="connsiteX470" fmla="*/ 3415 w 10000"/>
                <a:gd name="connsiteY470" fmla="*/ 9872 h 10000"/>
                <a:gd name="connsiteX471" fmla="*/ 3448 w 10000"/>
                <a:gd name="connsiteY471" fmla="*/ 9892 h 10000"/>
                <a:gd name="connsiteX472" fmla="*/ 3469 w 10000"/>
                <a:gd name="connsiteY472" fmla="*/ 9899 h 10000"/>
                <a:gd name="connsiteX473" fmla="*/ 3502 w 10000"/>
                <a:gd name="connsiteY473" fmla="*/ 9905 h 10000"/>
                <a:gd name="connsiteX474" fmla="*/ 3536 w 10000"/>
                <a:gd name="connsiteY474" fmla="*/ 9905 h 10000"/>
                <a:gd name="connsiteX475" fmla="*/ 3580 w 10000"/>
                <a:gd name="connsiteY475" fmla="*/ 9905 h 10000"/>
                <a:gd name="connsiteX476" fmla="*/ 3613 w 10000"/>
                <a:gd name="connsiteY476" fmla="*/ 9919 h 10000"/>
                <a:gd name="connsiteX477" fmla="*/ 3657 w 10000"/>
                <a:gd name="connsiteY477" fmla="*/ 9926 h 10000"/>
                <a:gd name="connsiteX478" fmla="*/ 3669 w 10000"/>
                <a:gd name="connsiteY478" fmla="*/ 9946 h 10000"/>
                <a:gd name="connsiteX479" fmla="*/ 3746 w 10000"/>
                <a:gd name="connsiteY479" fmla="*/ 9953 h 10000"/>
                <a:gd name="connsiteX480" fmla="*/ 3801 w 10000"/>
                <a:gd name="connsiteY480" fmla="*/ 9966 h 10000"/>
                <a:gd name="connsiteX481" fmla="*/ 3878 w 10000"/>
                <a:gd name="connsiteY481" fmla="*/ 9973 h 10000"/>
                <a:gd name="connsiteX482" fmla="*/ 3934 w 10000"/>
                <a:gd name="connsiteY482" fmla="*/ 9973 h 10000"/>
                <a:gd name="connsiteX483" fmla="*/ 4012 w 10000"/>
                <a:gd name="connsiteY483" fmla="*/ 9980 h 10000"/>
                <a:gd name="connsiteX484" fmla="*/ 4089 w 10000"/>
                <a:gd name="connsiteY484" fmla="*/ 9993 h 10000"/>
                <a:gd name="connsiteX485" fmla="*/ 4144 w 10000"/>
                <a:gd name="connsiteY485" fmla="*/ 9993 h 10000"/>
                <a:gd name="connsiteX486" fmla="*/ 4221 w 10000"/>
                <a:gd name="connsiteY48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46 w 10000"/>
                <a:gd name="connsiteY396" fmla="*/ 5625 h 10000"/>
                <a:gd name="connsiteX397" fmla="*/ 2862 w 10000"/>
                <a:gd name="connsiteY397" fmla="*/ 6570 h 10000"/>
                <a:gd name="connsiteX398" fmla="*/ 2984 w 10000"/>
                <a:gd name="connsiteY398" fmla="*/ 6590 h 10000"/>
                <a:gd name="connsiteX399" fmla="*/ 2961 w 10000"/>
                <a:gd name="connsiteY399" fmla="*/ 6624 h 10000"/>
                <a:gd name="connsiteX400" fmla="*/ 2961 w 10000"/>
                <a:gd name="connsiteY400" fmla="*/ 6651 h 10000"/>
                <a:gd name="connsiteX401" fmla="*/ 2961 w 10000"/>
                <a:gd name="connsiteY401" fmla="*/ 6678 h 10000"/>
                <a:gd name="connsiteX402" fmla="*/ 2949 w 10000"/>
                <a:gd name="connsiteY402" fmla="*/ 6712 h 10000"/>
                <a:gd name="connsiteX403" fmla="*/ 2949 w 10000"/>
                <a:gd name="connsiteY403" fmla="*/ 6739 h 10000"/>
                <a:gd name="connsiteX404" fmla="*/ 2939 w 10000"/>
                <a:gd name="connsiteY404" fmla="*/ 6766 h 10000"/>
                <a:gd name="connsiteX405" fmla="*/ 2939 w 10000"/>
                <a:gd name="connsiteY405" fmla="*/ 6793 h 10000"/>
                <a:gd name="connsiteX406" fmla="*/ 2906 w 10000"/>
                <a:gd name="connsiteY406" fmla="*/ 6989 h 10000"/>
                <a:gd name="connsiteX407" fmla="*/ 2906 w 10000"/>
                <a:gd name="connsiteY407" fmla="*/ 7184 h 10000"/>
                <a:gd name="connsiteX408" fmla="*/ 2916 w 10000"/>
                <a:gd name="connsiteY408" fmla="*/ 7380 h 10000"/>
                <a:gd name="connsiteX409" fmla="*/ 2949 w 10000"/>
                <a:gd name="connsiteY409" fmla="*/ 7576 h 10000"/>
                <a:gd name="connsiteX410" fmla="*/ 2995 w 10000"/>
                <a:gd name="connsiteY410" fmla="*/ 7765 h 10000"/>
                <a:gd name="connsiteX411" fmla="*/ 3061 w 10000"/>
                <a:gd name="connsiteY411" fmla="*/ 7968 h 10000"/>
                <a:gd name="connsiteX412" fmla="*/ 3128 w 10000"/>
                <a:gd name="connsiteY412" fmla="*/ 8157 h 10000"/>
                <a:gd name="connsiteX413" fmla="*/ 3204 w 10000"/>
                <a:gd name="connsiteY413" fmla="*/ 8339 h 10000"/>
                <a:gd name="connsiteX414" fmla="*/ 3502 w 10000"/>
                <a:gd name="connsiteY414" fmla="*/ 8852 h 10000"/>
                <a:gd name="connsiteX415" fmla="*/ 3073 w 10000"/>
                <a:gd name="connsiteY415" fmla="*/ 8832 h 10000"/>
                <a:gd name="connsiteX416" fmla="*/ 2619 w 10000"/>
                <a:gd name="connsiteY416" fmla="*/ 8832 h 10000"/>
                <a:gd name="connsiteX417" fmla="*/ 2399 w 10000"/>
                <a:gd name="connsiteY417" fmla="*/ 8832 h 10000"/>
                <a:gd name="connsiteX418" fmla="*/ 2178 w 10000"/>
                <a:gd name="connsiteY418" fmla="*/ 8845 h 10000"/>
                <a:gd name="connsiteX419" fmla="*/ 1956 w 10000"/>
                <a:gd name="connsiteY419" fmla="*/ 8859 h 10000"/>
                <a:gd name="connsiteX420" fmla="*/ 1723 w 10000"/>
                <a:gd name="connsiteY420" fmla="*/ 8879 h 10000"/>
                <a:gd name="connsiteX421" fmla="*/ 1514 w 10000"/>
                <a:gd name="connsiteY421" fmla="*/ 8906 h 10000"/>
                <a:gd name="connsiteX422" fmla="*/ 1293 w 10000"/>
                <a:gd name="connsiteY422" fmla="*/ 8933 h 10000"/>
                <a:gd name="connsiteX423" fmla="*/ 1083 w 10000"/>
                <a:gd name="connsiteY423" fmla="*/ 8967 h 10000"/>
                <a:gd name="connsiteX424" fmla="*/ 873 w 10000"/>
                <a:gd name="connsiteY424" fmla="*/ 9014 h 10000"/>
                <a:gd name="connsiteX425" fmla="*/ 685 w 10000"/>
                <a:gd name="connsiteY425" fmla="*/ 9068 h 10000"/>
                <a:gd name="connsiteX426" fmla="*/ 486 w 10000"/>
                <a:gd name="connsiteY426" fmla="*/ 9136 h 10000"/>
                <a:gd name="connsiteX427" fmla="*/ 299 w 10000"/>
                <a:gd name="connsiteY427" fmla="*/ 9196 h 10000"/>
                <a:gd name="connsiteX428" fmla="*/ 122 w 10000"/>
                <a:gd name="connsiteY428" fmla="*/ 9278 h 10000"/>
                <a:gd name="connsiteX429" fmla="*/ 87 w 10000"/>
                <a:gd name="connsiteY429" fmla="*/ 9305 h 10000"/>
                <a:gd name="connsiteX430" fmla="*/ 66 w 10000"/>
                <a:gd name="connsiteY430" fmla="*/ 9332 h 10000"/>
                <a:gd name="connsiteX431" fmla="*/ 44 w 10000"/>
                <a:gd name="connsiteY431" fmla="*/ 9359 h 10000"/>
                <a:gd name="connsiteX432" fmla="*/ 22 w 10000"/>
                <a:gd name="connsiteY432" fmla="*/ 9392 h 10000"/>
                <a:gd name="connsiteX433" fmla="*/ 11 w 10000"/>
                <a:gd name="connsiteY433" fmla="*/ 9419 h 10000"/>
                <a:gd name="connsiteX434" fmla="*/ 0 w 10000"/>
                <a:gd name="connsiteY434" fmla="*/ 9446 h 10000"/>
                <a:gd name="connsiteX435" fmla="*/ 0 w 10000"/>
                <a:gd name="connsiteY435" fmla="*/ 9473 h 10000"/>
                <a:gd name="connsiteX436" fmla="*/ 0 w 10000"/>
                <a:gd name="connsiteY436" fmla="*/ 9500 h 10000"/>
                <a:gd name="connsiteX437" fmla="*/ 178 w 10000"/>
                <a:gd name="connsiteY437" fmla="*/ 9534 h 10000"/>
                <a:gd name="connsiteX438" fmla="*/ 355 w 10000"/>
                <a:gd name="connsiteY438" fmla="*/ 9554 h 10000"/>
                <a:gd name="connsiteX439" fmla="*/ 530 w 10000"/>
                <a:gd name="connsiteY439" fmla="*/ 9581 h 10000"/>
                <a:gd name="connsiteX440" fmla="*/ 718 w 10000"/>
                <a:gd name="connsiteY440" fmla="*/ 9588 h 10000"/>
                <a:gd name="connsiteX441" fmla="*/ 1083 w 10000"/>
                <a:gd name="connsiteY441" fmla="*/ 9602 h 10000"/>
                <a:gd name="connsiteX442" fmla="*/ 1459 w 10000"/>
                <a:gd name="connsiteY442" fmla="*/ 9588 h 10000"/>
                <a:gd name="connsiteX443" fmla="*/ 1834 w 10000"/>
                <a:gd name="connsiteY443" fmla="*/ 9575 h 10000"/>
                <a:gd name="connsiteX444" fmla="*/ 2210 w 10000"/>
                <a:gd name="connsiteY444" fmla="*/ 9561 h 10000"/>
                <a:gd name="connsiteX445" fmla="*/ 2575 w 10000"/>
                <a:gd name="connsiteY445" fmla="*/ 9554 h 10000"/>
                <a:gd name="connsiteX446" fmla="*/ 2949 w 10000"/>
                <a:gd name="connsiteY446" fmla="*/ 9561 h 10000"/>
                <a:gd name="connsiteX447" fmla="*/ 2949 w 10000"/>
                <a:gd name="connsiteY447" fmla="*/ 9581 h 10000"/>
                <a:gd name="connsiteX448" fmla="*/ 2961 w 10000"/>
                <a:gd name="connsiteY448" fmla="*/ 9602 h 10000"/>
                <a:gd name="connsiteX449" fmla="*/ 2961 w 10000"/>
                <a:gd name="connsiteY449" fmla="*/ 9615 h 10000"/>
                <a:gd name="connsiteX450" fmla="*/ 2961 w 10000"/>
                <a:gd name="connsiteY450" fmla="*/ 9635 h 10000"/>
                <a:gd name="connsiteX451" fmla="*/ 2984 w 10000"/>
                <a:gd name="connsiteY451" fmla="*/ 9662 h 10000"/>
                <a:gd name="connsiteX452" fmla="*/ 2995 w 10000"/>
                <a:gd name="connsiteY452" fmla="*/ 9683 h 10000"/>
                <a:gd name="connsiteX453" fmla="*/ 2995 w 10000"/>
                <a:gd name="connsiteY453" fmla="*/ 9696 h 10000"/>
                <a:gd name="connsiteX454" fmla="*/ 3017 w 10000"/>
                <a:gd name="connsiteY454" fmla="*/ 9716 h 10000"/>
                <a:gd name="connsiteX455" fmla="*/ 3040 w 10000"/>
                <a:gd name="connsiteY455" fmla="*/ 9743 h 10000"/>
                <a:gd name="connsiteX456" fmla="*/ 3073 w 10000"/>
                <a:gd name="connsiteY456" fmla="*/ 9764 h 10000"/>
                <a:gd name="connsiteX457" fmla="*/ 3106 w 10000"/>
                <a:gd name="connsiteY457" fmla="*/ 9784 h 10000"/>
                <a:gd name="connsiteX458" fmla="*/ 3128 w 10000"/>
                <a:gd name="connsiteY458" fmla="*/ 9797 h 10000"/>
                <a:gd name="connsiteX459" fmla="*/ 3171 w 10000"/>
                <a:gd name="connsiteY459" fmla="*/ 9818 h 10000"/>
                <a:gd name="connsiteX460" fmla="*/ 3204 w 10000"/>
                <a:gd name="connsiteY460" fmla="*/ 9838 h 10000"/>
                <a:gd name="connsiteX461" fmla="*/ 3248 w 10000"/>
                <a:gd name="connsiteY461" fmla="*/ 9845 h 10000"/>
                <a:gd name="connsiteX462" fmla="*/ 3282 w 10000"/>
                <a:gd name="connsiteY462" fmla="*/ 9865 h 10000"/>
                <a:gd name="connsiteX463" fmla="*/ 3315 w 10000"/>
                <a:gd name="connsiteY463" fmla="*/ 9865 h 10000"/>
                <a:gd name="connsiteX464" fmla="*/ 3326 w 10000"/>
                <a:gd name="connsiteY464" fmla="*/ 9872 h 10000"/>
                <a:gd name="connsiteX465" fmla="*/ 3338 w 10000"/>
                <a:gd name="connsiteY465" fmla="*/ 9872 h 10000"/>
                <a:gd name="connsiteX466" fmla="*/ 3359 w 10000"/>
                <a:gd name="connsiteY466" fmla="*/ 9872 h 10000"/>
                <a:gd name="connsiteX467" fmla="*/ 3371 w 10000"/>
                <a:gd name="connsiteY467" fmla="*/ 9872 h 10000"/>
                <a:gd name="connsiteX468" fmla="*/ 3382 w 10000"/>
                <a:gd name="connsiteY468" fmla="*/ 9872 h 10000"/>
                <a:gd name="connsiteX469" fmla="*/ 3404 w 10000"/>
                <a:gd name="connsiteY469" fmla="*/ 9872 h 10000"/>
                <a:gd name="connsiteX470" fmla="*/ 3415 w 10000"/>
                <a:gd name="connsiteY470" fmla="*/ 9872 h 10000"/>
                <a:gd name="connsiteX471" fmla="*/ 3448 w 10000"/>
                <a:gd name="connsiteY471" fmla="*/ 9892 h 10000"/>
                <a:gd name="connsiteX472" fmla="*/ 3469 w 10000"/>
                <a:gd name="connsiteY472" fmla="*/ 9899 h 10000"/>
                <a:gd name="connsiteX473" fmla="*/ 3502 w 10000"/>
                <a:gd name="connsiteY473" fmla="*/ 9905 h 10000"/>
                <a:gd name="connsiteX474" fmla="*/ 3536 w 10000"/>
                <a:gd name="connsiteY474" fmla="*/ 9905 h 10000"/>
                <a:gd name="connsiteX475" fmla="*/ 3580 w 10000"/>
                <a:gd name="connsiteY475" fmla="*/ 9905 h 10000"/>
                <a:gd name="connsiteX476" fmla="*/ 3613 w 10000"/>
                <a:gd name="connsiteY476" fmla="*/ 9919 h 10000"/>
                <a:gd name="connsiteX477" fmla="*/ 3657 w 10000"/>
                <a:gd name="connsiteY477" fmla="*/ 9926 h 10000"/>
                <a:gd name="connsiteX478" fmla="*/ 3669 w 10000"/>
                <a:gd name="connsiteY478" fmla="*/ 9946 h 10000"/>
                <a:gd name="connsiteX479" fmla="*/ 3746 w 10000"/>
                <a:gd name="connsiteY479" fmla="*/ 9953 h 10000"/>
                <a:gd name="connsiteX480" fmla="*/ 3801 w 10000"/>
                <a:gd name="connsiteY480" fmla="*/ 9966 h 10000"/>
                <a:gd name="connsiteX481" fmla="*/ 3878 w 10000"/>
                <a:gd name="connsiteY481" fmla="*/ 9973 h 10000"/>
                <a:gd name="connsiteX482" fmla="*/ 3934 w 10000"/>
                <a:gd name="connsiteY482" fmla="*/ 9973 h 10000"/>
                <a:gd name="connsiteX483" fmla="*/ 4012 w 10000"/>
                <a:gd name="connsiteY483" fmla="*/ 9980 h 10000"/>
                <a:gd name="connsiteX484" fmla="*/ 4089 w 10000"/>
                <a:gd name="connsiteY484" fmla="*/ 9993 h 10000"/>
                <a:gd name="connsiteX485" fmla="*/ 4144 w 10000"/>
                <a:gd name="connsiteY485" fmla="*/ 9993 h 10000"/>
                <a:gd name="connsiteX486" fmla="*/ 4221 w 10000"/>
                <a:gd name="connsiteY486"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10000" h="10000">
                  <a:moveTo>
                    <a:pt x="4221" y="10000"/>
                  </a:moveTo>
                  <a:lnTo>
                    <a:pt x="4299" y="10000"/>
                  </a:lnTo>
                  <a:lnTo>
                    <a:pt x="4387" y="10000"/>
                  </a:lnTo>
                  <a:cubicBezTo>
                    <a:pt x="4416" y="9998"/>
                    <a:pt x="4446" y="9995"/>
                    <a:pt x="4474" y="9993"/>
                  </a:cubicBezTo>
                  <a:lnTo>
                    <a:pt x="4564" y="9993"/>
                  </a:lnTo>
                  <a:lnTo>
                    <a:pt x="4641" y="9993"/>
                  </a:lnTo>
                  <a:cubicBezTo>
                    <a:pt x="4670" y="9989"/>
                    <a:pt x="4699" y="9984"/>
                    <a:pt x="4728" y="9980"/>
                  </a:cubicBezTo>
                  <a:lnTo>
                    <a:pt x="4818" y="9980"/>
                  </a:lnTo>
                  <a:lnTo>
                    <a:pt x="4907" y="9980"/>
                  </a:lnTo>
                  <a:cubicBezTo>
                    <a:pt x="4925" y="9978"/>
                    <a:pt x="4943" y="9975"/>
                    <a:pt x="4961" y="9973"/>
                  </a:cubicBezTo>
                  <a:cubicBezTo>
                    <a:pt x="4980" y="9971"/>
                    <a:pt x="4998" y="9968"/>
                    <a:pt x="5017" y="9966"/>
                  </a:cubicBezTo>
                  <a:cubicBezTo>
                    <a:pt x="5032" y="9962"/>
                    <a:pt x="5046" y="9957"/>
                    <a:pt x="5061" y="9953"/>
                  </a:cubicBezTo>
                  <a:lnTo>
                    <a:pt x="5117" y="9953"/>
                  </a:lnTo>
                  <a:cubicBezTo>
                    <a:pt x="5131" y="9951"/>
                    <a:pt x="5146" y="9948"/>
                    <a:pt x="5161" y="9946"/>
                  </a:cubicBezTo>
                  <a:lnTo>
                    <a:pt x="5204" y="9946"/>
                  </a:lnTo>
                  <a:lnTo>
                    <a:pt x="5249" y="9946"/>
                  </a:lnTo>
                  <a:cubicBezTo>
                    <a:pt x="5271" y="9944"/>
                    <a:pt x="5293" y="9941"/>
                    <a:pt x="5315" y="9939"/>
                  </a:cubicBezTo>
                  <a:cubicBezTo>
                    <a:pt x="5322" y="9935"/>
                    <a:pt x="5330" y="9930"/>
                    <a:pt x="5338" y="9926"/>
                  </a:cubicBezTo>
                  <a:lnTo>
                    <a:pt x="5370" y="9926"/>
                  </a:lnTo>
                  <a:cubicBezTo>
                    <a:pt x="5382" y="9924"/>
                    <a:pt x="5392" y="9921"/>
                    <a:pt x="5403" y="9919"/>
                  </a:cubicBezTo>
                  <a:lnTo>
                    <a:pt x="5425" y="9919"/>
                  </a:lnTo>
                  <a:lnTo>
                    <a:pt x="5458" y="9919"/>
                  </a:lnTo>
                  <a:lnTo>
                    <a:pt x="5492" y="9919"/>
                  </a:lnTo>
                  <a:lnTo>
                    <a:pt x="5514" y="9919"/>
                  </a:lnTo>
                  <a:cubicBezTo>
                    <a:pt x="5526" y="9914"/>
                    <a:pt x="5536" y="9910"/>
                    <a:pt x="5547" y="9905"/>
                  </a:cubicBezTo>
                  <a:cubicBezTo>
                    <a:pt x="5573" y="9901"/>
                    <a:pt x="5599" y="9896"/>
                    <a:pt x="5624" y="9892"/>
                  </a:cubicBezTo>
                  <a:cubicBezTo>
                    <a:pt x="5653" y="9887"/>
                    <a:pt x="5683" y="9883"/>
                    <a:pt x="5712" y="9878"/>
                  </a:cubicBezTo>
                  <a:lnTo>
                    <a:pt x="5791" y="9851"/>
                  </a:lnTo>
                  <a:cubicBezTo>
                    <a:pt x="5813" y="9847"/>
                    <a:pt x="5835" y="9842"/>
                    <a:pt x="5857" y="9838"/>
                  </a:cubicBezTo>
                  <a:lnTo>
                    <a:pt x="5934" y="9811"/>
                  </a:lnTo>
                  <a:lnTo>
                    <a:pt x="6012" y="9784"/>
                  </a:lnTo>
                  <a:cubicBezTo>
                    <a:pt x="6030" y="9770"/>
                    <a:pt x="6049" y="9757"/>
                    <a:pt x="6067" y="9743"/>
                  </a:cubicBezTo>
                  <a:lnTo>
                    <a:pt x="6133" y="9716"/>
                  </a:lnTo>
                  <a:cubicBezTo>
                    <a:pt x="6136" y="9700"/>
                    <a:pt x="6140" y="9685"/>
                    <a:pt x="6143" y="9669"/>
                  </a:cubicBezTo>
                  <a:lnTo>
                    <a:pt x="6143" y="9629"/>
                  </a:lnTo>
                  <a:cubicBezTo>
                    <a:pt x="6140" y="9613"/>
                    <a:pt x="6136" y="9597"/>
                    <a:pt x="6133" y="9581"/>
                  </a:cubicBezTo>
                  <a:cubicBezTo>
                    <a:pt x="6122" y="9565"/>
                    <a:pt x="6111" y="9550"/>
                    <a:pt x="6100" y="9534"/>
                  </a:cubicBezTo>
                  <a:cubicBezTo>
                    <a:pt x="6089" y="9523"/>
                    <a:pt x="6079" y="9511"/>
                    <a:pt x="6067" y="9500"/>
                  </a:cubicBezTo>
                  <a:cubicBezTo>
                    <a:pt x="6052" y="9487"/>
                    <a:pt x="6038" y="9473"/>
                    <a:pt x="6023" y="9460"/>
                  </a:cubicBezTo>
                  <a:lnTo>
                    <a:pt x="5968" y="9426"/>
                  </a:lnTo>
                  <a:lnTo>
                    <a:pt x="5912" y="9399"/>
                  </a:lnTo>
                  <a:cubicBezTo>
                    <a:pt x="5890" y="9397"/>
                    <a:pt x="5868" y="9394"/>
                    <a:pt x="5846" y="9392"/>
                  </a:cubicBezTo>
                  <a:cubicBezTo>
                    <a:pt x="5828" y="9385"/>
                    <a:pt x="5809" y="9379"/>
                    <a:pt x="5791" y="9372"/>
                  </a:cubicBezTo>
                  <a:cubicBezTo>
                    <a:pt x="5769" y="9365"/>
                    <a:pt x="5746" y="9359"/>
                    <a:pt x="5724" y="9352"/>
                  </a:cubicBezTo>
                  <a:cubicBezTo>
                    <a:pt x="5702" y="9345"/>
                    <a:pt x="5679" y="9339"/>
                    <a:pt x="5657" y="9332"/>
                  </a:cubicBezTo>
                  <a:cubicBezTo>
                    <a:pt x="5636" y="9330"/>
                    <a:pt x="5613" y="9327"/>
                    <a:pt x="5591" y="9325"/>
                  </a:cubicBezTo>
                  <a:cubicBezTo>
                    <a:pt x="5566" y="9318"/>
                    <a:pt x="5540" y="9312"/>
                    <a:pt x="5514" y="9305"/>
                  </a:cubicBezTo>
                  <a:cubicBezTo>
                    <a:pt x="5496" y="9300"/>
                    <a:pt x="5477" y="9296"/>
                    <a:pt x="5458" y="9291"/>
                  </a:cubicBezTo>
                  <a:cubicBezTo>
                    <a:pt x="5432" y="9287"/>
                    <a:pt x="5406" y="9282"/>
                    <a:pt x="5381" y="9278"/>
                  </a:cubicBezTo>
                  <a:cubicBezTo>
                    <a:pt x="5374" y="9276"/>
                    <a:pt x="5366" y="9273"/>
                    <a:pt x="5359" y="9271"/>
                  </a:cubicBezTo>
                  <a:lnTo>
                    <a:pt x="5326" y="9271"/>
                  </a:lnTo>
                  <a:lnTo>
                    <a:pt x="5293" y="9271"/>
                  </a:lnTo>
                  <a:cubicBezTo>
                    <a:pt x="5289" y="9269"/>
                    <a:pt x="5286" y="9266"/>
                    <a:pt x="5282" y="9264"/>
                  </a:cubicBezTo>
                  <a:lnTo>
                    <a:pt x="5249" y="9264"/>
                  </a:lnTo>
                  <a:lnTo>
                    <a:pt x="5215" y="9264"/>
                  </a:lnTo>
                  <a:cubicBezTo>
                    <a:pt x="5211" y="9260"/>
                    <a:pt x="5208" y="9255"/>
                    <a:pt x="5204" y="9251"/>
                  </a:cubicBezTo>
                  <a:cubicBezTo>
                    <a:pt x="5193" y="9249"/>
                    <a:pt x="5182" y="9246"/>
                    <a:pt x="5171" y="9244"/>
                  </a:cubicBezTo>
                  <a:lnTo>
                    <a:pt x="5171" y="9223"/>
                  </a:lnTo>
                  <a:cubicBezTo>
                    <a:pt x="5178" y="9214"/>
                    <a:pt x="5187" y="9205"/>
                    <a:pt x="5194" y="9196"/>
                  </a:cubicBezTo>
                  <a:lnTo>
                    <a:pt x="5194" y="9176"/>
                  </a:lnTo>
                  <a:cubicBezTo>
                    <a:pt x="5197" y="9172"/>
                    <a:pt x="5201" y="9167"/>
                    <a:pt x="5204" y="9163"/>
                  </a:cubicBezTo>
                  <a:lnTo>
                    <a:pt x="5204" y="9142"/>
                  </a:lnTo>
                  <a:cubicBezTo>
                    <a:pt x="5208" y="9135"/>
                    <a:pt x="5211" y="9129"/>
                    <a:pt x="5215" y="9122"/>
                  </a:cubicBezTo>
                  <a:cubicBezTo>
                    <a:pt x="5222" y="9113"/>
                    <a:pt x="5231" y="9104"/>
                    <a:pt x="5238" y="9095"/>
                  </a:cubicBezTo>
                  <a:lnTo>
                    <a:pt x="5238" y="9082"/>
                  </a:lnTo>
                  <a:cubicBezTo>
                    <a:pt x="5256" y="9039"/>
                    <a:pt x="5275" y="8996"/>
                    <a:pt x="5293" y="8953"/>
                  </a:cubicBezTo>
                  <a:cubicBezTo>
                    <a:pt x="5315" y="8913"/>
                    <a:pt x="5338" y="8872"/>
                    <a:pt x="5359" y="8832"/>
                  </a:cubicBezTo>
                  <a:cubicBezTo>
                    <a:pt x="5374" y="8796"/>
                    <a:pt x="5389" y="8760"/>
                    <a:pt x="5403" y="8724"/>
                  </a:cubicBezTo>
                  <a:cubicBezTo>
                    <a:pt x="5418" y="8683"/>
                    <a:pt x="5433" y="8643"/>
                    <a:pt x="5448" y="8602"/>
                  </a:cubicBezTo>
                  <a:cubicBezTo>
                    <a:pt x="5462" y="8566"/>
                    <a:pt x="5477" y="8530"/>
                    <a:pt x="5492" y="8494"/>
                  </a:cubicBezTo>
                  <a:cubicBezTo>
                    <a:pt x="5499" y="8456"/>
                    <a:pt x="5507" y="8417"/>
                    <a:pt x="5514" y="8379"/>
                  </a:cubicBezTo>
                  <a:cubicBezTo>
                    <a:pt x="5522" y="8339"/>
                    <a:pt x="5529" y="8298"/>
                    <a:pt x="5536" y="8258"/>
                  </a:cubicBezTo>
                  <a:cubicBezTo>
                    <a:pt x="5540" y="8220"/>
                    <a:pt x="5543" y="8181"/>
                    <a:pt x="5547" y="8143"/>
                  </a:cubicBezTo>
                  <a:cubicBezTo>
                    <a:pt x="5551" y="8105"/>
                    <a:pt x="5554" y="8066"/>
                    <a:pt x="5559" y="8028"/>
                  </a:cubicBezTo>
                  <a:cubicBezTo>
                    <a:pt x="5570" y="7994"/>
                    <a:pt x="5580" y="7961"/>
                    <a:pt x="5591" y="7927"/>
                  </a:cubicBezTo>
                  <a:lnTo>
                    <a:pt x="5591" y="7833"/>
                  </a:lnTo>
                  <a:cubicBezTo>
                    <a:pt x="5598" y="7799"/>
                    <a:pt x="5606" y="7765"/>
                    <a:pt x="5613" y="7731"/>
                  </a:cubicBezTo>
                  <a:lnTo>
                    <a:pt x="5613" y="7630"/>
                  </a:lnTo>
                  <a:cubicBezTo>
                    <a:pt x="5617" y="7596"/>
                    <a:pt x="5620" y="7563"/>
                    <a:pt x="5624" y="7529"/>
                  </a:cubicBezTo>
                  <a:lnTo>
                    <a:pt x="5624" y="7441"/>
                  </a:lnTo>
                  <a:cubicBezTo>
                    <a:pt x="5627" y="7407"/>
                    <a:pt x="5631" y="7374"/>
                    <a:pt x="5635" y="7340"/>
                  </a:cubicBezTo>
                  <a:cubicBezTo>
                    <a:pt x="5631" y="7290"/>
                    <a:pt x="5627" y="7241"/>
                    <a:pt x="5624" y="7191"/>
                  </a:cubicBezTo>
                  <a:cubicBezTo>
                    <a:pt x="5620" y="7142"/>
                    <a:pt x="5617" y="7092"/>
                    <a:pt x="5613" y="7043"/>
                  </a:cubicBezTo>
                  <a:cubicBezTo>
                    <a:pt x="5606" y="6996"/>
                    <a:pt x="5599" y="6948"/>
                    <a:pt x="5591" y="6901"/>
                  </a:cubicBezTo>
                  <a:cubicBezTo>
                    <a:pt x="5587" y="6851"/>
                    <a:pt x="5584" y="6802"/>
                    <a:pt x="5580" y="6752"/>
                  </a:cubicBezTo>
                  <a:cubicBezTo>
                    <a:pt x="5573" y="6705"/>
                    <a:pt x="5566" y="6657"/>
                    <a:pt x="5559" y="6610"/>
                  </a:cubicBezTo>
                  <a:lnTo>
                    <a:pt x="5580" y="6469"/>
                  </a:lnTo>
                  <a:cubicBezTo>
                    <a:pt x="5591" y="6422"/>
                    <a:pt x="5602" y="6374"/>
                    <a:pt x="5613" y="6327"/>
                  </a:cubicBezTo>
                  <a:cubicBezTo>
                    <a:pt x="5635" y="6275"/>
                    <a:pt x="5657" y="6224"/>
                    <a:pt x="5679" y="6172"/>
                  </a:cubicBezTo>
                  <a:cubicBezTo>
                    <a:pt x="5690" y="6145"/>
                    <a:pt x="5700" y="6117"/>
                    <a:pt x="5712" y="6090"/>
                  </a:cubicBezTo>
                  <a:cubicBezTo>
                    <a:pt x="5738" y="6063"/>
                    <a:pt x="5765" y="6036"/>
                    <a:pt x="5791" y="6009"/>
                  </a:cubicBezTo>
                  <a:cubicBezTo>
                    <a:pt x="5812" y="5984"/>
                    <a:pt x="5835" y="5960"/>
                    <a:pt x="5857" y="5935"/>
                  </a:cubicBezTo>
                  <a:cubicBezTo>
                    <a:pt x="5889" y="5910"/>
                    <a:pt x="5923" y="5886"/>
                    <a:pt x="5956" y="5861"/>
                  </a:cubicBezTo>
                  <a:cubicBezTo>
                    <a:pt x="5990" y="5841"/>
                    <a:pt x="6023" y="5820"/>
                    <a:pt x="6056" y="5800"/>
                  </a:cubicBezTo>
                  <a:lnTo>
                    <a:pt x="6166" y="5726"/>
                  </a:lnTo>
                  <a:cubicBezTo>
                    <a:pt x="6195" y="5701"/>
                    <a:pt x="6225" y="5677"/>
                    <a:pt x="6254" y="5652"/>
                  </a:cubicBezTo>
                  <a:cubicBezTo>
                    <a:pt x="6287" y="5629"/>
                    <a:pt x="6321" y="5607"/>
                    <a:pt x="6354" y="5584"/>
                  </a:cubicBezTo>
                  <a:cubicBezTo>
                    <a:pt x="6372" y="5562"/>
                    <a:pt x="6390" y="5539"/>
                    <a:pt x="6408" y="5517"/>
                  </a:cubicBezTo>
                  <a:cubicBezTo>
                    <a:pt x="6427" y="5488"/>
                    <a:pt x="6445" y="5458"/>
                    <a:pt x="6465" y="5429"/>
                  </a:cubicBezTo>
                  <a:cubicBezTo>
                    <a:pt x="6472" y="5406"/>
                    <a:pt x="6479" y="5384"/>
                    <a:pt x="6486" y="5361"/>
                  </a:cubicBezTo>
                  <a:cubicBezTo>
                    <a:pt x="6494" y="5336"/>
                    <a:pt x="6501" y="5312"/>
                    <a:pt x="6508" y="5287"/>
                  </a:cubicBezTo>
                  <a:lnTo>
                    <a:pt x="6508" y="5206"/>
                  </a:lnTo>
                  <a:cubicBezTo>
                    <a:pt x="6501" y="5179"/>
                    <a:pt x="6493" y="5152"/>
                    <a:pt x="6486" y="5125"/>
                  </a:cubicBezTo>
                  <a:cubicBezTo>
                    <a:pt x="6479" y="5096"/>
                    <a:pt x="6472" y="5066"/>
                    <a:pt x="6465" y="5037"/>
                  </a:cubicBezTo>
                  <a:lnTo>
                    <a:pt x="6408" y="4956"/>
                  </a:lnTo>
                  <a:cubicBezTo>
                    <a:pt x="6401" y="4945"/>
                    <a:pt x="6394" y="4933"/>
                    <a:pt x="6387" y="4922"/>
                  </a:cubicBezTo>
                  <a:cubicBezTo>
                    <a:pt x="6376" y="4909"/>
                    <a:pt x="6365" y="4895"/>
                    <a:pt x="6354" y="4882"/>
                  </a:cubicBezTo>
                  <a:cubicBezTo>
                    <a:pt x="6350" y="4871"/>
                    <a:pt x="6347" y="4859"/>
                    <a:pt x="6343" y="4848"/>
                  </a:cubicBezTo>
                  <a:lnTo>
                    <a:pt x="6343" y="4801"/>
                  </a:lnTo>
                  <a:cubicBezTo>
                    <a:pt x="6347" y="4790"/>
                    <a:pt x="6350" y="4778"/>
                    <a:pt x="6354" y="4767"/>
                  </a:cubicBezTo>
                  <a:lnTo>
                    <a:pt x="6354" y="4733"/>
                  </a:lnTo>
                  <a:cubicBezTo>
                    <a:pt x="6357" y="4717"/>
                    <a:pt x="6361" y="4702"/>
                    <a:pt x="6364" y="4686"/>
                  </a:cubicBezTo>
                  <a:lnTo>
                    <a:pt x="6364" y="4646"/>
                  </a:lnTo>
                  <a:lnTo>
                    <a:pt x="6430" y="4619"/>
                  </a:lnTo>
                  <a:cubicBezTo>
                    <a:pt x="6448" y="4614"/>
                    <a:pt x="6468" y="4610"/>
                    <a:pt x="6486" y="4605"/>
                  </a:cubicBezTo>
                  <a:cubicBezTo>
                    <a:pt x="6508" y="4591"/>
                    <a:pt x="6531" y="4578"/>
                    <a:pt x="6552" y="4564"/>
                  </a:cubicBezTo>
                  <a:lnTo>
                    <a:pt x="6608" y="4537"/>
                  </a:lnTo>
                  <a:lnTo>
                    <a:pt x="6662" y="4510"/>
                  </a:lnTo>
                  <a:lnTo>
                    <a:pt x="6730" y="4477"/>
                  </a:lnTo>
                  <a:lnTo>
                    <a:pt x="6786" y="4450"/>
                  </a:lnTo>
                  <a:lnTo>
                    <a:pt x="6851" y="4423"/>
                  </a:lnTo>
                  <a:cubicBezTo>
                    <a:pt x="6858" y="4414"/>
                    <a:pt x="6866" y="4405"/>
                    <a:pt x="6873" y="4396"/>
                  </a:cubicBezTo>
                  <a:cubicBezTo>
                    <a:pt x="6884" y="4387"/>
                    <a:pt x="6894" y="4378"/>
                    <a:pt x="6906" y="4369"/>
                  </a:cubicBezTo>
                  <a:cubicBezTo>
                    <a:pt x="6917" y="4362"/>
                    <a:pt x="6927" y="4355"/>
                    <a:pt x="6939" y="4348"/>
                  </a:cubicBezTo>
                  <a:cubicBezTo>
                    <a:pt x="6947" y="4341"/>
                    <a:pt x="6955" y="4335"/>
                    <a:pt x="6962" y="4328"/>
                  </a:cubicBezTo>
                  <a:cubicBezTo>
                    <a:pt x="6974" y="4321"/>
                    <a:pt x="6984" y="4315"/>
                    <a:pt x="6995" y="4308"/>
                  </a:cubicBezTo>
                  <a:cubicBezTo>
                    <a:pt x="7006" y="4303"/>
                    <a:pt x="7017" y="4299"/>
                    <a:pt x="7028" y="4294"/>
                  </a:cubicBezTo>
                  <a:cubicBezTo>
                    <a:pt x="7042" y="4287"/>
                    <a:pt x="7058" y="4281"/>
                    <a:pt x="7072" y="4274"/>
                  </a:cubicBezTo>
                  <a:cubicBezTo>
                    <a:pt x="7087" y="4267"/>
                    <a:pt x="7102" y="4261"/>
                    <a:pt x="7116" y="4254"/>
                  </a:cubicBezTo>
                  <a:lnTo>
                    <a:pt x="7293" y="4173"/>
                  </a:lnTo>
                  <a:lnTo>
                    <a:pt x="7470" y="4099"/>
                  </a:lnTo>
                  <a:lnTo>
                    <a:pt x="7658" y="4031"/>
                  </a:lnTo>
                  <a:lnTo>
                    <a:pt x="7835" y="3943"/>
                  </a:lnTo>
                  <a:cubicBezTo>
                    <a:pt x="7861" y="3930"/>
                    <a:pt x="7886" y="3916"/>
                    <a:pt x="7912" y="3903"/>
                  </a:cubicBezTo>
                  <a:cubicBezTo>
                    <a:pt x="7934" y="3887"/>
                    <a:pt x="7957" y="3872"/>
                    <a:pt x="7979" y="3856"/>
                  </a:cubicBezTo>
                  <a:cubicBezTo>
                    <a:pt x="8001" y="3838"/>
                    <a:pt x="8022" y="3819"/>
                    <a:pt x="8044" y="3801"/>
                  </a:cubicBezTo>
                  <a:lnTo>
                    <a:pt x="8089" y="3747"/>
                  </a:lnTo>
                  <a:cubicBezTo>
                    <a:pt x="8103" y="3729"/>
                    <a:pt x="8118" y="3711"/>
                    <a:pt x="8133" y="3693"/>
                  </a:cubicBezTo>
                  <a:cubicBezTo>
                    <a:pt x="8136" y="3671"/>
                    <a:pt x="8140" y="3648"/>
                    <a:pt x="8143" y="3626"/>
                  </a:cubicBezTo>
                  <a:cubicBezTo>
                    <a:pt x="8147" y="3606"/>
                    <a:pt x="8150" y="3585"/>
                    <a:pt x="8154" y="3565"/>
                  </a:cubicBezTo>
                  <a:lnTo>
                    <a:pt x="8154" y="3491"/>
                  </a:lnTo>
                  <a:cubicBezTo>
                    <a:pt x="8150" y="3489"/>
                    <a:pt x="8147" y="3486"/>
                    <a:pt x="8143" y="3484"/>
                  </a:cubicBezTo>
                  <a:lnTo>
                    <a:pt x="8143" y="3484"/>
                  </a:lnTo>
                  <a:cubicBezTo>
                    <a:pt x="8140" y="3480"/>
                    <a:pt x="8136" y="3475"/>
                    <a:pt x="8133" y="3471"/>
                  </a:cubicBezTo>
                  <a:lnTo>
                    <a:pt x="8133" y="3464"/>
                  </a:lnTo>
                  <a:lnTo>
                    <a:pt x="8133" y="3450"/>
                  </a:lnTo>
                  <a:lnTo>
                    <a:pt x="8133" y="3444"/>
                  </a:lnTo>
                  <a:lnTo>
                    <a:pt x="8133" y="3437"/>
                  </a:lnTo>
                  <a:cubicBezTo>
                    <a:pt x="8136" y="3432"/>
                    <a:pt x="8140" y="3428"/>
                    <a:pt x="8143" y="3423"/>
                  </a:cubicBezTo>
                  <a:lnTo>
                    <a:pt x="8232" y="3437"/>
                  </a:lnTo>
                  <a:cubicBezTo>
                    <a:pt x="8261" y="3439"/>
                    <a:pt x="8291" y="3442"/>
                    <a:pt x="8320" y="3444"/>
                  </a:cubicBezTo>
                  <a:lnTo>
                    <a:pt x="8431" y="3444"/>
                  </a:lnTo>
                  <a:cubicBezTo>
                    <a:pt x="8461" y="3442"/>
                    <a:pt x="8489" y="3439"/>
                    <a:pt x="8519" y="3437"/>
                  </a:cubicBezTo>
                  <a:cubicBezTo>
                    <a:pt x="8548" y="3432"/>
                    <a:pt x="8578" y="3428"/>
                    <a:pt x="8608" y="3423"/>
                  </a:cubicBezTo>
                  <a:lnTo>
                    <a:pt x="8697" y="3417"/>
                  </a:lnTo>
                  <a:cubicBezTo>
                    <a:pt x="8727" y="3415"/>
                    <a:pt x="8756" y="3412"/>
                    <a:pt x="8785" y="3410"/>
                  </a:cubicBezTo>
                  <a:cubicBezTo>
                    <a:pt x="8814" y="3403"/>
                    <a:pt x="8844" y="3397"/>
                    <a:pt x="8873" y="3390"/>
                  </a:cubicBezTo>
                  <a:cubicBezTo>
                    <a:pt x="8887" y="3383"/>
                    <a:pt x="8904" y="3376"/>
                    <a:pt x="8918" y="3369"/>
                  </a:cubicBezTo>
                  <a:lnTo>
                    <a:pt x="8962" y="3363"/>
                  </a:lnTo>
                  <a:lnTo>
                    <a:pt x="8995" y="3342"/>
                  </a:lnTo>
                  <a:lnTo>
                    <a:pt x="9039" y="3336"/>
                  </a:lnTo>
                  <a:lnTo>
                    <a:pt x="9072" y="3315"/>
                  </a:lnTo>
                  <a:lnTo>
                    <a:pt x="9105" y="3309"/>
                  </a:lnTo>
                  <a:cubicBezTo>
                    <a:pt x="9112" y="3307"/>
                    <a:pt x="9119" y="3304"/>
                    <a:pt x="9127" y="3302"/>
                  </a:cubicBezTo>
                  <a:cubicBezTo>
                    <a:pt x="9138" y="3295"/>
                    <a:pt x="9149" y="3289"/>
                    <a:pt x="9160" y="3282"/>
                  </a:cubicBezTo>
                  <a:lnTo>
                    <a:pt x="9216" y="3241"/>
                  </a:lnTo>
                  <a:cubicBezTo>
                    <a:pt x="9238" y="3230"/>
                    <a:pt x="9260" y="3218"/>
                    <a:pt x="9282" y="3207"/>
                  </a:cubicBezTo>
                  <a:cubicBezTo>
                    <a:pt x="9296" y="3191"/>
                    <a:pt x="9311" y="3176"/>
                    <a:pt x="9326" y="3160"/>
                  </a:cubicBezTo>
                  <a:cubicBezTo>
                    <a:pt x="9337" y="3147"/>
                    <a:pt x="9347" y="3133"/>
                    <a:pt x="9359" y="3120"/>
                  </a:cubicBezTo>
                  <a:cubicBezTo>
                    <a:pt x="9366" y="3100"/>
                    <a:pt x="9373" y="3079"/>
                    <a:pt x="9380" y="3059"/>
                  </a:cubicBezTo>
                  <a:lnTo>
                    <a:pt x="9380" y="3018"/>
                  </a:lnTo>
                  <a:lnTo>
                    <a:pt x="9380" y="2964"/>
                  </a:lnTo>
                  <a:lnTo>
                    <a:pt x="9380" y="2903"/>
                  </a:lnTo>
                  <a:cubicBezTo>
                    <a:pt x="9376" y="2894"/>
                    <a:pt x="9373" y="2885"/>
                    <a:pt x="9369" y="2876"/>
                  </a:cubicBezTo>
                  <a:lnTo>
                    <a:pt x="9336" y="2849"/>
                  </a:lnTo>
                  <a:cubicBezTo>
                    <a:pt x="9333" y="2845"/>
                    <a:pt x="9329" y="2840"/>
                    <a:pt x="9326" y="2836"/>
                  </a:cubicBezTo>
                  <a:lnTo>
                    <a:pt x="9293" y="2809"/>
                  </a:lnTo>
                  <a:cubicBezTo>
                    <a:pt x="9289" y="2802"/>
                    <a:pt x="9286" y="2796"/>
                    <a:pt x="9282" y="2789"/>
                  </a:cubicBezTo>
                  <a:cubicBezTo>
                    <a:pt x="9270" y="2780"/>
                    <a:pt x="9260" y="2771"/>
                    <a:pt x="9249" y="2762"/>
                  </a:cubicBezTo>
                  <a:cubicBezTo>
                    <a:pt x="9237" y="2755"/>
                    <a:pt x="9227" y="2748"/>
                    <a:pt x="9216" y="2741"/>
                  </a:cubicBezTo>
                  <a:cubicBezTo>
                    <a:pt x="9209" y="2732"/>
                    <a:pt x="9200" y="2723"/>
                    <a:pt x="9193" y="2714"/>
                  </a:cubicBezTo>
                  <a:cubicBezTo>
                    <a:pt x="9200" y="2705"/>
                    <a:pt x="9209" y="2696"/>
                    <a:pt x="9216" y="2687"/>
                  </a:cubicBezTo>
                  <a:lnTo>
                    <a:pt x="9237" y="2654"/>
                  </a:lnTo>
                  <a:cubicBezTo>
                    <a:pt x="9242" y="2645"/>
                    <a:pt x="9245" y="2636"/>
                    <a:pt x="9249" y="2627"/>
                  </a:cubicBezTo>
                  <a:lnTo>
                    <a:pt x="9249" y="2586"/>
                  </a:lnTo>
                  <a:cubicBezTo>
                    <a:pt x="9252" y="2577"/>
                    <a:pt x="9256" y="2568"/>
                    <a:pt x="9259" y="2559"/>
                  </a:cubicBezTo>
                  <a:cubicBezTo>
                    <a:pt x="9266" y="2548"/>
                    <a:pt x="9274" y="2536"/>
                    <a:pt x="9282" y="2525"/>
                  </a:cubicBezTo>
                  <a:lnTo>
                    <a:pt x="9303" y="2498"/>
                  </a:lnTo>
                  <a:cubicBezTo>
                    <a:pt x="9315" y="2489"/>
                    <a:pt x="9325" y="2480"/>
                    <a:pt x="9336" y="2471"/>
                  </a:cubicBezTo>
                  <a:cubicBezTo>
                    <a:pt x="9358" y="2446"/>
                    <a:pt x="9380" y="2422"/>
                    <a:pt x="9403" y="2397"/>
                  </a:cubicBezTo>
                  <a:lnTo>
                    <a:pt x="9458" y="2330"/>
                  </a:lnTo>
                  <a:cubicBezTo>
                    <a:pt x="9484" y="2312"/>
                    <a:pt x="9510" y="2293"/>
                    <a:pt x="9537" y="2275"/>
                  </a:cubicBezTo>
                  <a:lnTo>
                    <a:pt x="9624" y="2215"/>
                  </a:lnTo>
                  <a:lnTo>
                    <a:pt x="9702" y="2161"/>
                  </a:lnTo>
                  <a:cubicBezTo>
                    <a:pt x="9731" y="2138"/>
                    <a:pt x="9761" y="2116"/>
                    <a:pt x="9790" y="2093"/>
                  </a:cubicBezTo>
                  <a:cubicBezTo>
                    <a:pt x="9812" y="2075"/>
                    <a:pt x="9835" y="2057"/>
                    <a:pt x="9856" y="2039"/>
                  </a:cubicBezTo>
                  <a:lnTo>
                    <a:pt x="9934" y="1985"/>
                  </a:lnTo>
                  <a:cubicBezTo>
                    <a:pt x="9946" y="1974"/>
                    <a:pt x="9956" y="1962"/>
                    <a:pt x="9967" y="1951"/>
                  </a:cubicBezTo>
                  <a:cubicBezTo>
                    <a:pt x="9978" y="1935"/>
                    <a:pt x="9989" y="1920"/>
                    <a:pt x="10000" y="1904"/>
                  </a:cubicBezTo>
                  <a:lnTo>
                    <a:pt x="10000" y="1870"/>
                  </a:lnTo>
                  <a:lnTo>
                    <a:pt x="10000" y="1823"/>
                  </a:lnTo>
                  <a:cubicBezTo>
                    <a:pt x="9993" y="1810"/>
                    <a:pt x="9986" y="1796"/>
                    <a:pt x="9978" y="1783"/>
                  </a:cubicBezTo>
                  <a:cubicBezTo>
                    <a:pt x="9971" y="1772"/>
                    <a:pt x="9963" y="1760"/>
                    <a:pt x="9956" y="1749"/>
                  </a:cubicBezTo>
                  <a:cubicBezTo>
                    <a:pt x="9945" y="1738"/>
                    <a:pt x="9934" y="1726"/>
                    <a:pt x="9923" y="1715"/>
                  </a:cubicBezTo>
                  <a:cubicBezTo>
                    <a:pt x="9912" y="1702"/>
                    <a:pt x="9901" y="1688"/>
                    <a:pt x="9890" y="1675"/>
                  </a:cubicBezTo>
                  <a:lnTo>
                    <a:pt x="9835" y="1654"/>
                  </a:lnTo>
                  <a:cubicBezTo>
                    <a:pt x="9820" y="1650"/>
                    <a:pt x="9805" y="1645"/>
                    <a:pt x="9790" y="1641"/>
                  </a:cubicBezTo>
                  <a:cubicBezTo>
                    <a:pt x="9769" y="1636"/>
                    <a:pt x="9746" y="1632"/>
                    <a:pt x="9725" y="1627"/>
                  </a:cubicBezTo>
                  <a:cubicBezTo>
                    <a:pt x="9706" y="1623"/>
                    <a:pt x="9688" y="1618"/>
                    <a:pt x="9669" y="1614"/>
                  </a:cubicBezTo>
                  <a:cubicBezTo>
                    <a:pt x="9648" y="1609"/>
                    <a:pt x="9624" y="1605"/>
                    <a:pt x="9602" y="1600"/>
                  </a:cubicBezTo>
                  <a:cubicBezTo>
                    <a:pt x="9588" y="1591"/>
                    <a:pt x="9573" y="1582"/>
                    <a:pt x="9558" y="1573"/>
                  </a:cubicBezTo>
                  <a:cubicBezTo>
                    <a:pt x="9543" y="1569"/>
                    <a:pt x="9528" y="1564"/>
                    <a:pt x="9513" y="1560"/>
                  </a:cubicBezTo>
                  <a:cubicBezTo>
                    <a:pt x="9499" y="1546"/>
                    <a:pt x="9484" y="1533"/>
                    <a:pt x="9470" y="1519"/>
                  </a:cubicBezTo>
                  <a:cubicBezTo>
                    <a:pt x="9436" y="1481"/>
                    <a:pt x="9403" y="1442"/>
                    <a:pt x="9369" y="1404"/>
                  </a:cubicBezTo>
                  <a:lnTo>
                    <a:pt x="9249" y="1283"/>
                  </a:lnTo>
                  <a:lnTo>
                    <a:pt x="9115" y="1175"/>
                  </a:lnTo>
                  <a:lnTo>
                    <a:pt x="8984" y="1053"/>
                  </a:lnTo>
                  <a:lnTo>
                    <a:pt x="8828" y="945"/>
                  </a:lnTo>
                  <a:lnTo>
                    <a:pt x="8708" y="831"/>
                  </a:lnTo>
                  <a:cubicBezTo>
                    <a:pt x="8694" y="808"/>
                    <a:pt x="8678" y="786"/>
                    <a:pt x="8664" y="763"/>
                  </a:cubicBezTo>
                  <a:cubicBezTo>
                    <a:pt x="8645" y="743"/>
                    <a:pt x="8626" y="722"/>
                    <a:pt x="8608" y="702"/>
                  </a:cubicBezTo>
                  <a:cubicBezTo>
                    <a:pt x="8596" y="680"/>
                    <a:pt x="8585" y="657"/>
                    <a:pt x="8574" y="635"/>
                  </a:cubicBezTo>
                  <a:cubicBezTo>
                    <a:pt x="8567" y="610"/>
                    <a:pt x="8559" y="585"/>
                    <a:pt x="8552" y="560"/>
                  </a:cubicBezTo>
                  <a:lnTo>
                    <a:pt x="8486" y="473"/>
                  </a:lnTo>
                  <a:cubicBezTo>
                    <a:pt x="8468" y="446"/>
                    <a:pt x="8449" y="419"/>
                    <a:pt x="8431" y="392"/>
                  </a:cubicBezTo>
                  <a:cubicBezTo>
                    <a:pt x="8404" y="360"/>
                    <a:pt x="8378" y="329"/>
                    <a:pt x="8353" y="297"/>
                  </a:cubicBezTo>
                  <a:cubicBezTo>
                    <a:pt x="8324" y="270"/>
                    <a:pt x="8294" y="243"/>
                    <a:pt x="8265" y="216"/>
                  </a:cubicBezTo>
                  <a:cubicBezTo>
                    <a:pt x="8228" y="196"/>
                    <a:pt x="8192" y="175"/>
                    <a:pt x="8154" y="155"/>
                  </a:cubicBezTo>
                  <a:cubicBezTo>
                    <a:pt x="8121" y="133"/>
                    <a:pt x="8089" y="110"/>
                    <a:pt x="8056" y="88"/>
                  </a:cubicBezTo>
                  <a:lnTo>
                    <a:pt x="7934" y="34"/>
                  </a:lnTo>
                  <a:lnTo>
                    <a:pt x="7802" y="0"/>
                  </a:lnTo>
                  <a:lnTo>
                    <a:pt x="7681" y="0"/>
                  </a:lnTo>
                  <a:cubicBezTo>
                    <a:pt x="7646" y="2"/>
                    <a:pt x="7613" y="5"/>
                    <a:pt x="7580" y="7"/>
                  </a:cubicBezTo>
                  <a:cubicBezTo>
                    <a:pt x="7550" y="9"/>
                    <a:pt x="7521" y="12"/>
                    <a:pt x="7492" y="14"/>
                  </a:cubicBezTo>
                  <a:lnTo>
                    <a:pt x="7381" y="41"/>
                  </a:lnTo>
                  <a:lnTo>
                    <a:pt x="7205" y="101"/>
                  </a:lnTo>
                  <a:lnTo>
                    <a:pt x="7039" y="162"/>
                  </a:lnTo>
                  <a:lnTo>
                    <a:pt x="6895" y="243"/>
                  </a:lnTo>
                  <a:lnTo>
                    <a:pt x="6730" y="324"/>
                  </a:lnTo>
                  <a:lnTo>
                    <a:pt x="6574" y="398"/>
                  </a:lnTo>
                  <a:lnTo>
                    <a:pt x="6408" y="466"/>
                  </a:lnTo>
                  <a:cubicBezTo>
                    <a:pt x="6379" y="477"/>
                    <a:pt x="6350" y="489"/>
                    <a:pt x="6321" y="500"/>
                  </a:cubicBezTo>
                  <a:lnTo>
                    <a:pt x="6221" y="527"/>
                  </a:lnTo>
                  <a:lnTo>
                    <a:pt x="6110" y="533"/>
                  </a:lnTo>
                  <a:lnTo>
                    <a:pt x="6012" y="533"/>
                  </a:lnTo>
                  <a:cubicBezTo>
                    <a:pt x="5979" y="538"/>
                    <a:pt x="5945" y="542"/>
                    <a:pt x="5912" y="547"/>
                  </a:cubicBezTo>
                  <a:lnTo>
                    <a:pt x="5791" y="560"/>
                  </a:lnTo>
                  <a:lnTo>
                    <a:pt x="5679" y="581"/>
                  </a:lnTo>
                  <a:lnTo>
                    <a:pt x="5591" y="621"/>
                  </a:lnTo>
                  <a:cubicBezTo>
                    <a:pt x="5577" y="626"/>
                    <a:pt x="5562" y="630"/>
                    <a:pt x="5547" y="635"/>
                  </a:cubicBezTo>
                  <a:cubicBezTo>
                    <a:pt x="5536" y="642"/>
                    <a:pt x="5526" y="648"/>
                    <a:pt x="5514" y="655"/>
                  </a:cubicBezTo>
                  <a:cubicBezTo>
                    <a:pt x="5510" y="662"/>
                    <a:pt x="5507" y="668"/>
                    <a:pt x="5503" y="675"/>
                  </a:cubicBezTo>
                  <a:cubicBezTo>
                    <a:pt x="5492" y="684"/>
                    <a:pt x="5481" y="693"/>
                    <a:pt x="5469" y="702"/>
                  </a:cubicBezTo>
                  <a:cubicBezTo>
                    <a:pt x="5465" y="707"/>
                    <a:pt x="5462" y="711"/>
                    <a:pt x="5458" y="716"/>
                  </a:cubicBezTo>
                  <a:lnTo>
                    <a:pt x="5458" y="743"/>
                  </a:lnTo>
                  <a:lnTo>
                    <a:pt x="5458" y="770"/>
                  </a:lnTo>
                  <a:lnTo>
                    <a:pt x="5458" y="804"/>
                  </a:lnTo>
                  <a:cubicBezTo>
                    <a:pt x="5469" y="824"/>
                    <a:pt x="5481" y="844"/>
                    <a:pt x="5492" y="864"/>
                  </a:cubicBezTo>
                  <a:cubicBezTo>
                    <a:pt x="5499" y="884"/>
                    <a:pt x="5507" y="905"/>
                    <a:pt x="5514" y="925"/>
                  </a:cubicBezTo>
                  <a:cubicBezTo>
                    <a:pt x="5529" y="945"/>
                    <a:pt x="5544" y="966"/>
                    <a:pt x="5559" y="986"/>
                  </a:cubicBezTo>
                  <a:cubicBezTo>
                    <a:pt x="5577" y="1004"/>
                    <a:pt x="5594" y="1022"/>
                    <a:pt x="5613" y="1040"/>
                  </a:cubicBezTo>
                  <a:cubicBezTo>
                    <a:pt x="5627" y="1058"/>
                    <a:pt x="5643" y="1076"/>
                    <a:pt x="5657" y="1094"/>
                  </a:cubicBezTo>
                  <a:cubicBezTo>
                    <a:pt x="5676" y="1112"/>
                    <a:pt x="5693" y="1130"/>
                    <a:pt x="5712" y="1148"/>
                  </a:cubicBezTo>
                  <a:cubicBezTo>
                    <a:pt x="5730" y="1166"/>
                    <a:pt x="5750" y="1184"/>
                    <a:pt x="5768" y="1202"/>
                  </a:cubicBezTo>
                  <a:cubicBezTo>
                    <a:pt x="5784" y="1218"/>
                    <a:pt x="5799" y="1233"/>
                    <a:pt x="5813" y="1249"/>
                  </a:cubicBezTo>
                  <a:cubicBezTo>
                    <a:pt x="5762" y="1339"/>
                    <a:pt x="5709" y="1429"/>
                    <a:pt x="5657" y="1519"/>
                  </a:cubicBezTo>
                  <a:cubicBezTo>
                    <a:pt x="5650" y="1537"/>
                    <a:pt x="5642" y="1555"/>
                    <a:pt x="5635" y="1573"/>
                  </a:cubicBezTo>
                  <a:cubicBezTo>
                    <a:pt x="5631" y="1596"/>
                    <a:pt x="5627" y="1618"/>
                    <a:pt x="5624" y="1641"/>
                  </a:cubicBezTo>
                  <a:cubicBezTo>
                    <a:pt x="5627" y="1659"/>
                    <a:pt x="5631" y="1677"/>
                    <a:pt x="5635" y="1695"/>
                  </a:cubicBezTo>
                  <a:lnTo>
                    <a:pt x="5635" y="1749"/>
                  </a:lnTo>
                  <a:cubicBezTo>
                    <a:pt x="5642" y="1767"/>
                    <a:pt x="5650" y="1785"/>
                    <a:pt x="5657" y="1803"/>
                  </a:cubicBezTo>
                  <a:lnTo>
                    <a:pt x="5657" y="1857"/>
                  </a:lnTo>
                  <a:cubicBezTo>
                    <a:pt x="5660" y="1875"/>
                    <a:pt x="5664" y="1893"/>
                    <a:pt x="5667" y="1911"/>
                  </a:cubicBezTo>
                  <a:lnTo>
                    <a:pt x="5667" y="1965"/>
                  </a:lnTo>
                  <a:cubicBezTo>
                    <a:pt x="5672" y="1990"/>
                    <a:pt x="5675" y="2014"/>
                    <a:pt x="5679" y="2039"/>
                  </a:cubicBezTo>
                  <a:lnTo>
                    <a:pt x="5679" y="2107"/>
                  </a:lnTo>
                  <a:lnTo>
                    <a:pt x="5679" y="2167"/>
                  </a:lnTo>
                  <a:lnTo>
                    <a:pt x="5679" y="2235"/>
                  </a:lnTo>
                  <a:lnTo>
                    <a:pt x="5679" y="2296"/>
                  </a:lnTo>
                  <a:lnTo>
                    <a:pt x="5679" y="2350"/>
                  </a:lnTo>
                  <a:cubicBezTo>
                    <a:pt x="5675" y="2372"/>
                    <a:pt x="5672" y="2395"/>
                    <a:pt x="5667" y="2417"/>
                  </a:cubicBezTo>
                  <a:cubicBezTo>
                    <a:pt x="5656" y="2437"/>
                    <a:pt x="5646" y="2458"/>
                    <a:pt x="5635" y="2478"/>
                  </a:cubicBezTo>
                  <a:lnTo>
                    <a:pt x="5635" y="2505"/>
                  </a:lnTo>
                  <a:cubicBezTo>
                    <a:pt x="5631" y="2516"/>
                    <a:pt x="5627" y="2528"/>
                    <a:pt x="5624" y="2539"/>
                  </a:cubicBezTo>
                  <a:lnTo>
                    <a:pt x="5624" y="2579"/>
                  </a:lnTo>
                  <a:cubicBezTo>
                    <a:pt x="5620" y="2588"/>
                    <a:pt x="5617" y="2597"/>
                    <a:pt x="5613" y="2606"/>
                  </a:cubicBezTo>
                  <a:lnTo>
                    <a:pt x="5613" y="2640"/>
                  </a:lnTo>
                  <a:lnTo>
                    <a:pt x="5613" y="2667"/>
                  </a:lnTo>
                  <a:lnTo>
                    <a:pt x="5613" y="2708"/>
                  </a:lnTo>
                  <a:cubicBezTo>
                    <a:pt x="5617" y="2717"/>
                    <a:pt x="5620" y="2726"/>
                    <a:pt x="5624" y="2735"/>
                  </a:cubicBezTo>
                  <a:lnTo>
                    <a:pt x="5448" y="2714"/>
                  </a:lnTo>
                  <a:lnTo>
                    <a:pt x="5249" y="2687"/>
                  </a:lnTo>
                  <a:lnTo>
                    <a:pt x="5061" y="2667"/>
                  </a:lnTo>
                  <a:lnTo>
                    <a:pt x="4873" y="2654"/>
                  </a:lnTo>
                  <a:lnTo>
                    <a:pt x="4685" y="2654"/>
                  </a:lnTo>
                  <a:lnTo>
                    <a:pt x="4508" y="2660"/>
                  </a:lnTo>
                  <a:lnTo>
                    <a:pt x="4409" y="2681"/>
                  </a:lnTo>
                  <a:lnTo>
                    <a:pt x="4321" y="2694"/>
                  </a:lnTo>
                  <a:lnTo>
                    <a:pt x="4232" y="2721"/>
                  </a:lnTo>
                  <a:lnTo>
                    <a:pt x="4166" y="2748"/>
                  </a:lnTo>
                  <a:cubicBezTo>
                    <a:pt x="4148" y="2762"/>
                    <a:pt x="4129" y="2775"/>
                    <a:pt x="4111" y="2789"/>
                  </a:cubicBezTo>
                  <a:cubicBezTo>
                    <a:pt x="4107" y="2800"/>
                    <a:pt x="4103" y="2811"/>
                    <a:pt x="4100" y="2822"/>
                  </a:cubicBezTo>
                  <a:cubicBezTo>
                    <a:pt x="4096" y="2836"/>
                    <a:pt x="4093" y="2849"/>
                    <a:pt x="4089" y="2863"/>
                  </a:cubicBezTo>
                  <a:cubicBezTo>
                    <a:pt x="4093" y="2874"/>
                    <a:pt x="4096" y="2886"/>
                    <a:pt x="4100" y="2897"/>
                  </a:cubicBezTo>
                  <a:cubicBezTo>
                    <a:pt x="4103" y="2910"/>
                    <a:pt x="4107" y="2924"/>
                    <a:pt x="4111" y="2937"/>
                  </a:cubicBezTo>
                  <a:cubicBezTo>
                    <a:pt x="4118" y="2948"/>
                    <a:pt x="4126" y="2960"/>
                    <a:pt x="4133" y="2971"/>
                  </a:cubicBezTo>
                  <a:cubicBezTo>
                    <a:pt x="4144" y="2982"/>
                    <a:pt x="4155" y="2994"/>
                    <a:pt x="4166" y="3005"/>
                  </a:cubicBezTo>
                  <a:cubicBezTo>
                    <a:pt x="4173" y="3018"/>
                    <a:pt x="4180" y="3032"/>
                    <a:pt x="4188" y="3045"/>
                  </a:cubicBezTo>
                  <a:cubicBezTo>
                    <a:pt x="4202" y="3054"/>
                    <a:pt x="4217" y="3063"/>
                    <a:pt x="4232" y="3072"/>
                  </a:cubicBezTo>
                  <a:cubicBezTo>
                    <a:pt x="4254" y="3083"/>
                    <a:pt x="4276" y="3095"/>
                    <a:pt x="4299" y="3106"/>
                  </a:cubicBezTo>
                  <a:lnTo>
                    <a:pt x="4354" y="3133"/>
                  </a:lnTo>
                  <a:cubicBezTo>
                    <a:pt x="4372" y="3140"/>
                    <a:pt x="4391" y="3146"/>
                    <a:pt x="4409" y="3153"/>
                  </a:cubicBezTo>
                  <a:lnTo>
                    <a:pt x="4486" y="3174"/>
                  </a:lnTo>
                  <a:lnTo>
                    <a:pt x="4564" y="3180"/>
                  </a:lnTo>
                  <a:cubicBezTo>
                    <a:pt x="4582" y="3182"/>
                    <a:pt x="4600" y="3185"/>
                    <a:pt x="4618" y="3187"/>
                  </a:cubicBezTo>
                  <a:cubicBezTo>
                    <a:pt x="4644" y="3192"/>
                    <a:pt x="4670" y="3196"/>
                    <a:pt x="4695" y="3201"/>
                  </a:cubicBezTo>
                  <a:lnTo>
                    <a:pt x="4695" y="3234"/>
                  </a:lnTo>
                  <a:lnTo>
                    <a:pt x="4695" y="3268"/>
                  </a:lnTo>
                  <a:lnTo>
                    <a:pt x="4695" y="3309"/>
                  </a:lnTo>
                  <a:lnTo>
                    <a:pt x="4695" y="3342"/>
                  </a:lnTo>
                  <a:cubicBezTo>
                    <a:pt x="4702" y="3356"/>
                    <a:pt x="4711" y="3369"/>
                    <a:pt x="4718" y="3383"/>
                  </a:cubicBezTo>
                  <a:lnTo>
                    <a:pt x="4718" y="3417"/>
                  </a:lnTo>
                  <a:cubicBezTo>
                    <a:pt x="4721" y="3428"/>
                    <a:pt x="4725" y="3439"/>
                    <a:pt x="4728" y="3450"/>
                  </a:cubicBezTo>
                  <a:cubicBezTo>
                    <a:pt x="4739" y="3464"/>
                    <a:pt x="4751" y="3477"/>
                    <a:pt x="4762" y="3491"/>
                  </a:cubicBezTo>
                  <a:cubicBezTo>
                    <a:pt x="4769" y="3511"/>
                    <a:pt x="4778" y="3532"/>
                    <a:pt x="4785" y="3552"/>
                  </a:cubicBezTo>
                  <a:cubicBezTo>
                    <a:pt x="4799" y="3574"/>
                    <a:pt x="4815" y="3597"/>
                    <a:pt x="4829" y="3619"/>
                  </a:cubicBezTo>
                  <a:cubicBezTo>
                    <a:pt x="4843" y="3637"/>
                    <a:pt x="4859" y="3655"/>
                    <a:pt x="4873" y="3673"/>
                  </a:cubicBezTo>
                  <a:cubicBezTo>
                    <a:pt x="4888" y="3693"/>
                    <a:pt x="4902" y="3714"/>
                    <a:pt x="4917" y="3734"/>
                  </a:cubicBezTo>
                  <a:cubicBezTo>
                    <a:pt x="4932" y="3752"/>
                    <a:pt x="4947" y="3770"/>
                    <a:pt x="4961" y="3788"/>
                  </a:cubicBezTo>
                  <a:cubicBezTo>
                    <a:pt x="4969" y="3811"/>
                    <a:pt x="4976" y="3833"/>
                    <a:pt x="4983" y="3856"/>
                  </a:cubicBezTo>
                  <a:cubicBezTo>
                    <a:pt x="4988" y="3876"/>
                    <a:pt x="4991" y="3896"/>
                    <a:pt x="4995" y="3916"/>
                  </a:cubicBezTo>
                  <a:cubicBezTo>
                    <a:pt x="4983" y="3941"/>
                    <a:pt x="4973" y="3966"/>
                    <a:pt x="4961" y="3991"/>
                  </a:cubicBezTo>
                  <a:cubicBezTo>
                    <a:pt x="4957" y="4007"/>
                    <a:pt x="4954" y="4022"/>
                    <a:pt x="4950" y="4038"/>
                  </a:cubicBezTo>
                  <a:cubicBezTo>
                    <a:pt x="4947" y="4054"/>
                    <a:pt x="4943" y="4069"/>
                    <a:pt x="4940" y="4085"/>
                  </a:cubicBezTo>
                  <a:cubicBezTo>
                    <a:pt x="4933" y="4103"/>
                    <a:pt x="4924" y="4121"/>
                    <a:pt x="4917" y="4139"/>
                  </a:cubicBezTo>
                  <a:lnTo>
                    <a:pt x="4917" y="4180"/>
                  </a:lnTo>
                  <a:cubicBezTo>
                    <a:pt x="4914" y="4196"/>
                    <a:pt x="4910" y="4211"/>
                    <a:pt x="4907" y="4227"/>
                  </a:cubicBezTo>
                  <a:cubicBezTo>
                    <a:pt x="4903" y="4243"/>
                    <a:pt x="4900" y="4258"/>
                    <a:pt x="4896" y="4274"/>
                  </a:cubicBezTo>
                  <a:lnTo>
                    <a:pt x="4896" y="4321"/>
                  </a:lnTo>
                  <a:cubicBezTo>
                    <a:pt x="4889" y="4337"/>
                    <a:pt x="4880" y="4353"/>
                    <a:pt x="4873" y="4369"/>
                  </a:cubicBezTo>
                  <a:lnTo>
                    <a:pt x="4575" y="4402"/>
                  </a:lnTo>
                  <a:cubicBezTo>
                    <a:pt x="4601" y="4474"/>
                    <a:pt x="4626" y="4547"/>
                    <a:pt x="4652" y="4619"/>
                  </a:cubicBezTo>
                  <a:cubicBezTo>
                    <a:pt x="4641" y="4623"/>
                    <a:pt x="4630" y="4628"/>
                    <a:pt x="4618" y="4632"/>
                  </a:cubicBezTo>
                  <a:cubicBezTo>
                    <a:pt x="4604" y="4634"/>
                    <a:pt x="4589" y="4637"/>
                    <a:pt x="4575" y="4639"/>
                  </a:cubicBezTo>
                  <a:cubicBezTo>
                    <a:pt x="4568" y="4641"/>
                    <a:pt x="4560" y="4644"/>
                    <a:pt x="4552" y="4646"/>
                  </a:cubicBezTo>
                  <a:lnTo>
                    <a:pt x="4508" y="4646"/>
                  </a:lnTo>
                  <a:cubicBezTo>
                    <a:pt x="4493" y="4650"/>
                    <a:pt x="4478" y="4655"/>
                    <a:pt x="4464" y="4659"/>
                  </a:cubicBezTo>
                  <a:cubicBezTo>
                    <a:pt x="4446" y="4661"/>
                    <a:pt x="4427" y="4664"/>
                    <a:pt x="4409" y="4666"/>
                  </a:cubicBezTo>
                  <a:cubicBezTo>
                    <a:pt x="4401" y="4673"/>
                    <a:pt x="4394" y="4679"/>
                    <a:pt x="4387" y="4686"/>
                  </a:cubicBezTo>
                  <a:cubicBezTo>
                    <a:pt x="4373" y="4688"/>
                    <a:pt x="4357" y="4691"/>
                    <a:pt x="4343" y="4693"/>
                  </a:cubicBezTo>
                  <a:cubicBezTo>
                    <a:pt x="4328" y="4695"/>
                    <a:pt x="4313" y="4698"/>
                    <a:pt x="4299" y="4700"/>
                  </a:cubicBezTo>
                  <a:lnTo>
                    <a:pt x="4255" y="4700"/>
                  </a:lnTo>
                  <a:cubicBezTo>
                    <a:pt x="4240" y="4698"/>
                    <a:pt x="4225" y="4695"/>
                    <a:pt x="4210" y="4693"/>
                  </a:cubicBezTo>
                  <a:cubicBezTo>
                    <a:pt x="4196" y="4691"/>
                    <a:pt x="4180" y="4688"/>
                    <a:pt x="4166" y="4686"/>
                  </a:cubicBezTo>
                  <a:cubicBezTo>
                    <a:pt x="4148" y="4682"/>
                    <a:pt x="4129" y="4677"/>
                    <a:pt x="4111" y="4673"/>
                  </a:cubicBezTo>
                  <a:lnTo>
                    <a:pt x="4067" y="4673"/>
                  </a:lnTo>
                  <a:lnTo>
                    <a:pt x="4023" y="4673"/>
                  </a:lnTo>
                  <a:cubicBezTo>
                    <a:pt x="4009" y="4680"/>
                    <a:pt x="3992" y="4686"/>
                    <a:pt x="3978" y="4693"/>
                  </a:cubicBezTo>
                  <a:cubicBezTo>
                    <a:pt x="3974" y="4695"/>
                    <a:pt x="3971" y="4698"/>
                    <a:pt x="3967" y="4700"/>
                  </a:cubicBezTo>
                  <a:cubicBezTo>
                    <a:pt x="3964" y="4707"/>
                    <a:pt x="3960" y="4713"/>
                    <a:pt x="3956" y="4720"/>
                  </a:cubicBezTo>
                  <a:cubicBezTo>
                    <a:pt x="3949" y="4724"/>
                    <a:pt x="3941" y="4729"/>
                    <a:pt x="3934" y="4733"/>
                  </a:cubicBezTo>
                  <a:cubicBezTo>
                    <a:pt x="3931" y="4738"/>
                    <a:pt x="3927" y="4742"/>
                    <a:pt x="3924" y="4747"/>
                  </a:cubicBezTo>
                  <a:cubicBezTo>
                    <a:pt x="3919" y="4754"/>
                    <a:pt x="3916" y="4760"/>
                    <a:pt x="3912" y="4767"/>
                  </a:cubicBezTo>
                  <a:cubicBezTo>
                    <a:pt x="3905" y="4774"/>
                    <a:pt x="3897" y="4780"/>
                    <a:pt x="3890" y="4787"/>
                  </a:cubicBezTo>
                  <a:lnTo>
                    <a:pt x="3890" y="4801"/>
                  </a:lnTo>
                  <a:cubicBezTo>
                    <a:pt x="3886" y="4808"/>
                    <a:pt x="3882" y="4814"/>
                    <a:pt x="3878" y="4821"/>
                  </a:cubicBezTo>
                  <a:cubicBezTo>
                    <a:pt x="3867" y="4819"/>
                    <a:pt x="3857" y="4816"/>
                    <a:pt x="3845" y="4814"/>
                  </a:cubicBezTo>
                  <a:cubicBezTo>
                    <a:pt x="3834" y="4810"/>
                    <a:pt x="3824" y="4805"/>
                    <a:pt x="3813" y="4801"/>
                  </a:cubicBezTo>
                  <a:cubicBezTo>
                    <a:pt x="3805" y="4796"/>
                    <a:pt x="3797" y="4792"/>
                    <a:pt x="3790" y="4787"/>
                  </a:cubicBezTo>
                  <a:cubicBezTo>
                    <a:pt x="3779" y="4783"/>
                    <a:pt x="3768" y="4778"/>
                    <a:pt x="3756" y="4774"/>
                  </a:cubicBezTo>
                  <a:cubicBezTo>
                    <a:pt x="3745" y="4772"/>
                    <a:pt x="3734" y="4769"/>
                    <a:pt x="3723" y="4767"/>
                  </a:cubicBezTo>
                  <a:cubicBezTo>
                    <a:pt x="3716" y="4765"/>
                    <a:pt x="3709" y="4762"/>
                    <a:pt x="3702" y="4760"/>
                  </a:cubicBezTo>
                  <a:lnTo>
                    <a:pt x="3657" y="4760"/>
                  </a:lnTo>
                  <a:cubicBezTo>
                    <a:pt x="3646" y="4765"/>
                    <a:pt x="3636" y="4769"/>
                    <a:pt x="3624" y="4774"/>
                  </a:cubicBezTo>
                  <a:cubicBezTo>
                    <a:pt x="3610" y="4781"/>
                    <a:pt x="3595" y="4787"/>
                    <a:pt x="3580" y="4794"/>
                  </a:cubicBezTo>
                  <a:cubicBezTo>
                    <a:pt x="3576" y="4803"/>
                    <a:pt x="3573" y="4812"/>
                    <a:pt x="3569" y="4821"/>
                  </a:cubicBezTo>
                  <a:cubicBezTo>
                    <a:pt x="3562" y="4830"/>
                    <a:pt x="3554" y="4839"/>
                    <a:pt x="3547" y="4848"/>
                  </a:cubicBezTo>
                  <a:cubicBezTo>
                    <a:pt x="3543" y="4857"/>
                    <a:pt x="3540" y="4866"/>
                    <a:pt x="3536" y="4875"/>
                  </a:cubicBezTo>
                  <a:lnTo>
                    <a:pt x="3536" y="4902"/>
                  </a:lnTo>
                  <a:cubicBezTo>
                    <a:pt x="3529" y="4911"/>
                    <a:pt x="3521" y="4920"/>
                    <a:pt x="3514" y="4929"/>
                  </a:cubicBezTo>
                  <a:lnTo>
                    <a:pt x="3514" y="4956"/>
                  </a:lnTo>
                  <a:cubicBezTo>
                    <a:pt x="3509" y="4965"/>
                    <a:pt x="3506" y="4974"/>
                    <a:pt x="3502" y="4983"/>
                  </a:cubicBezTo>
                  <a:cubicBezTo>
                    <a:pt x="3499" y="5001"/>
                    <a:pt x="3495" y="5019"/>
                    <a:pt x="3492" y="5037"/>
                  </a:cubicBezTo>
                  <a:cubicBezTo>
                    <a:pt x="3485" y="5057"/>
                    <a:pt x="3477" y="5078"/>
                    <a:pt x="3469" y="5098"/>
                  </a:cubicBezTo>
                  <a:cubicBezTo>
                    <a:pt x="3454" y="5111"/>
                    <a:pt x="3440" y="5125"/>
                    <a:pt x="3425" y="5138"/>
                  </a:cubicBezTo>
                  <a:lnTo>
                    <a:pt x="3371" y="5186"/>
                  </a:lnTo>
                  <a:lnTo>
                    <a:pt x="3315" y="5233"/>
                  </a:lnTo>
                  <a:cubicBezTo>
                    <a:pt x="3293" y="5244"/>
                    <a:pt x="3271" y="5256"/>
                    <a:pt x="3248" y="5267"/>
                  </a:cubicBezTo>
                  <a:cubicBezTo>
                    <a:pt x="3230" y="5283"/>
                    <a:pt x="3212" y="5298"/>
                    <a:pt x="3194" y="5314"/>
                  </a:cubicBezTo>
                  <a:cubicBezTo>
                    <a:pt x="3172" y="5330"/>
                    <a:pt x="3150" y="5345"/>
                    <a:pt x="3128" y="5361"/>
                  </a:cubicBezTo>
                  <a:lnTo>
                    <a:pt x="3128" y="5361"/>
                  </a:lnTo>
                  <a:lnTo>
                    <a:pt x="3117" y="5361"/>
                  </a:lnTo>
                  <a:lnTo>
                    <a:pt x="3106" y="5361"/>
                  </a:lnTo>
                  <a:lnTo>
                    <a:pt x="3106" y="5361"/>
                  </a:lnTo>
                  <a:lnTo>
                    <a:pt x="3084" y="5361"/>
                  </a:lnTo>
                  <a:cubicBezTo>
                    <a:pt x="3080" y="5361"/>
                    <a:pt x="3079" y="5317"/>
                    <a:pt x="3073" y="5361"/>
                  </a:cubicBezTo>
                  <a:cubicBezTo>
                    <a:pt x="3067" y="5405"/>
                    <a:pt x="3055" y="5537"/>
                    <a:pt x="3046" y="5625"/>
                  </a:cubicBezTo>
                  <a:cubicBezTo>
                    <a:pt x="3011" y="5826"/>
                    <a:pt x="2877" y="6363"/>
                    <a:pt x="2862" y="6570"/>
                  </a:cubicBezTo>
                  <a:lnTo>
                    <a:pt x="2984" y="6590"/>
                  </a:lnTo>
                  <a:cubicBezTo>
                    <a:pt x="2977" y="6601"/>
                    <a:pt x="2969" y="6613"/>
                    <a:pt x="2961" y="6624"/>
                  </a:cubicBezTo>
                  <a:lnTo>
                    <a:pt x="2961" y="6651"/>
                  </a:lnTo>
                  <a:lnTo>
                    <a:pt x="2961" y="6678"/>
                  </a:lnTo>
                  <a:cubicBezTo>
                    <a:pt x="2957" y="6689"/>
                    <a:pt x="2953" y="6701"/>
                    <a:pt x="2949" y="6712"/>
                  </a:cubicBezTo>
                  <a:lnTo>
                    <a:pt x="2949" y="6739"/>
                  </a:lnTo>
                  <a:cubicBezTo>
                    <a:pt x="2946" y="6748"/>
                    <a:pt x="2942" y="6757"/>
                    <a:pt x="2939" y="6766"/>
                  </a:cubicBezTo>
                  <a:lnTo>
                    <a:pt x="2939" y="6793"/>
                  </a:lnTo>
                  <a:cubicBezTo>
                    <a:pt x="2928" y="6858"/>
                    <a:pt x="2917" y="6924"/>
                    <a:pt x="2906" y="6989"/>
                  </a:cubicBezTo>
                  <a:lnTo>
                    <a:pt x="2906" y="7184"/>
                  </a:lnTo>
                  <a:cubicBezTo>
                    <a:pt x="2909" y="7249"/>
                    <a:pt x="2913" y="7315"/>
                    <a:pt x="2916" y="7380"/>
                  </a:cubicBezTo>
                  <a:cubicBezTo>
                    <a:pt x="2928" y="7445"/>
                    <a:pt x="2938" y="7511"/>
                    <a:pt x="2949" y="7576"/>
                  </a:cubicBezTo>
                  <a:cubicBezTo>
                    <a:pt x="2965" y="7639"/>
                    <a:pt x="2980" y="7702"/>
                    <a:pt x="2995" y="7765"/>
                  </a:cubicBezTo>
                  <a:cubicBezTo>
                    <a:pt x="3016" y="7833"/>
                    <a:pt x="3040" y="7900"/>
                    <a:pt x="3061" y="7968"/>
                  </a:cubicBezTo>
                  <a:cubicBezTo>
                    <a:pt x="3084" y="8031"/>
                    <a:pt x="3106" y="8094"/>
                    <a:pt x="3128" y="8157"/>
                  </a:cubicBezTo>
                  <a:cubicBezTo>
                    <a:pt x="3154" y="8218"/>
                    <a:pt x="3179" y="8278"/>
                    <a:pt x="3204" y="8339"/>
                  </a:cubicBezTo>
                  <a:lnTo>
                    <a:pt x="3502" y="8852"/>
                  </a:lnTo>
                  <a:lnTo>
                    <a:pt x="3073" y="8832"/>
                  </a:lnTo>
                  <a:lnTo>
                    <a:pt x="2619" y="8832"/>
                  </a:lnTo>
                  <a:lnTo>
                    <a:pt x="2399" y="8832"/>
                  </a:lnTo>
                  <a:lnTo>
                    <a:pt x="2178" y="8845"/>
                  </a:lnTo>
                  <a:lnTo>
                    <a:pt x="1956" y="8859"/>
                  </a:lnTo>
                  <a:lnTo>
                    <a:pt x="1723" y="8879"/>
                  </a:lnTo>
                  <a:lnTo>
                    <a:pt x="1514" y="8906"/>
                  </a:lnTo>
                  <a:lnTo>
                    <a:pt x="1293" y="8933"/>
                  </a:lnTo>
                  <a:lnTo>
                    <a:pt x="1083" y="8967"/>
                  </a:lnTo>
                  <a:lnTo>
                    <a:pt x="873" y="9014"/>
                  </a:lnTo>
                  <a:lnTo>
                    <a:pt x="685" y="9068"/>
                  </a:lnTo>
                  <a:lnTo>
                    <a:pt x="486" y="9136"/>
                  </a:lnTo>
                  <a:lnTo>
                    <a:pt x="299" y="9196"/>
                  </a:lnTo>
                  <a:lnTo>
                    <a:pt x="122" y="9278"/>
                  </a:lnTo>
                  <a:cubicBezTo>
                    <a:pt x="111" y="9287"/>
                    <a:pt x="99" y="9296"/>
                    <a:pt x="87" y="9305"/>
                  </a:cubicBezTo>
                  <a:lnTo>
                    <a:pt x="66" y="9332"/>
                  </a:lnTo>
                  <a:cubicBezTo>
                    <a:pt x="59" y="9341"/>
                    <a:pt x="51" y="9350"/>
                    <a:pt x="44" y="9359"/>
                  </a:cubicBezTo>
                  <a:cubicBezTo>
                    <a:pt x="37" y="9370"/>
                    <a:pt x="29" y="9381"/>
                    <a:pt x="22" y="9392"/>
                  </a:cubicBezTo>
                  <a:cubicBezTo>
                    <a:pt x="18" y="9401"/>
                    <a:pt x="14" y="9410"/>
                    <a:pt x="11" y="9419"/>
                  </a:cubicBezTo>
                  <a:cubicBezTo>
                    <a:pt x="7" y="9428"/>
                    <a:pt x="4" y="9437"/>
                    <a:pt x="0" y="9446"/>
                  </a:cubicBezTo>
                  <a:lnTo>
                    <a:pt x="0" y="9473"/>
                  </a:lnTo>
                  <a:lnTo>
                    <a:pt x="0" y="9500"/>
                  </a:lnTo>
                  <a:lnTo>
                    <a:pt x="178" y="9534"/>
                  </a:lnTo>
                  <a:lnTo>
                    <a:pt x="355" y="9554"/>
                  </a:lnTo>
                  <a:lnTo>
                    <a:pt x="530" y="9581"/>
                  </a:lnTo>
                  <a:lnTo>
                    <a:pt x="718" y="9588"/>
                  </a:lnTo>
                  <a:lnTo>
                    <a:pt x="1083" y="9602"/>
                  </a:lnTo>
                  <a:lnTo>
                    <a:pt x="1459" y="9588"/>
                  </a:lnTo>
                  <a:lnTo>
                    <a:pt x="1834" y="9575"/>
                  </a:lnTo>
                  <a:lnTo>
                    <a:pt x="2210" y="9561"/>
                  </a:lnTo>
                  <a:lnTo>
                    <a:pt x="2575" y="9554"/>
                  </a:lnTo>
                  <a:lnTo>
                    <a:pt x="2949" y="9561"/>
                  </a:lnTo>
                  <a:lnTo>
                    <a:pt x="2949" y="9581"/>
                  </a:lnTo>
                  <a:lnTo>
                    <a:pt x="2961" y="9602"/>
                  </a:lnTo>
                  <a:lnTo>
                    <a:pt x="2961" y="9615"/>
                  </a:lnTo>
                  <a:lnTo>
                    <a:pt x="2961" y="9635"/>
                  </a:lnTo>
                  <a:cubicBezTo>
                    <a:pt x="2969" y="9644"/>
                    <a:pt x="2977" y="9653"/>
                    <a:pt x="2984" y="9662"/>
                  </a:cubicBezTo>
                  <a:cubicBezTo>
                    <a:pt x="2987" y="9669"/>
                    <a:pt x="2991" y="9676"/>
                    <a:pt x="2995" y="9683"/>
                  </a:cubicBezTo>
                  <a:lnTo>
                    <a:pt x="2995" y="9696"/>
                  </a:lnTo>
                  <a:cubicBezTo>
                    <a:pt x="3002" y="9703"/>
                    <a:pt x="3010" y="9709"/>
                    <a:pt x="3017" y="9716"/>
                  </a:cubicBezTo>
                  <a:cubicBezTo>
                    <a:pt x="3024" y="9725"/>
                    <a:pt x="3033" y="9734"/>
                    <a:pt x="3040" y="9743"/>
                  </a:cubicBezTo>
                  <a:cubicBezTo>
                    <a:pt x="3051" y="9750"/>
                    <a:pt x="3061" y="9757"/>
                    <a:pt x="3073" y="9764"/>
                  </a:cubicBezTo>
                  <a:cubicBezTo>
                    <a:pt x="3084" y="9771"/>
                    <a:pt x="3094" y="9777"/>
                    <a:pt x="3106" y="9784"/>
                  </a:cubicBezTo>
                  <a:cubicBezTo>
                    <a:pt x="3113" y="9788"/>
                    <a:pt x="3121" y="9793"/>
                    <a:pt x="3128" y="9797"/>
                  </a:cubicBezTo>
                  <a:cubicBezTo>
                    <a:pt x="3142" y="9804"/>
                    <a:pt x="3157" y="9811"/>
                    <a:pt x="3171" y="9818"/>
                  </a:cubicBezTo>
                  <a:cubicBezTo>
                    <a:pt x="3183" y="9825"/>
                    <a:pt x="3193" y="9831"/>
                    <a:pt x="3204" y="9838"/>
                  </a:cubicBezTo>
                  <a:cubicBezTo>
                    <a:pt x="3219" y="9840"/>
                    <a:pt x="3234" y="9843"/>
                    <a:pt x="3248" y="9845"/>
                  </a:cubicBezTo>
                  <a:cubicBezTo>
                    <a:pt x="3259" y="9852"/>
                    <a:pt x="3271" y="9858"/>
                    <a:pt x="3282" y="9865"/>
                  </a:cubicBezTo>
                  <a:lnTo>
                    <a:pt x="3315" y="9865"/>
                  </a:lnTo>
                  <a:cubicBezTo>
                    <a:pt x="3319" y="9867"/>
                    <a:pt x="3322" y="9870"/>
                    <a:pt x="3326" y="9872"/>
                  </a:cubicBezTo>
                  <a:lnTo>
                    <a:pt x="3338" y="9872"/>
                  </a:lnTo>
                  <a:lnTo>
                    <a:pt x="3359" y="9872"/>
                  </a:lnTo>
                  <a:lnTo>
                    <a:pt x="3371" y="9872"/>
                  </a:lnTo>
                  <a:lnTo>
                    <a:pt x="3382" y="9872"/>
                  </a:lnTo>
                  <a:lnTo>
                    <a:pt x="3404" y="9872"/>
                  </a:lnTo>
                  <a:lnTo>
                    <a:pt x="3415" y="9872"/>
                  </a:lnTo>
                  <a:cubicBezTo>
                    <a:pt x="3426" y="9879"/>
                    <a:pt x="3436" y="9885"/>
                    <a:pt x="3448" y="9892"/>
                  </a:cubicBezTo>
                  <a:cubicBezTo>
                    <a:pt x="3455" y="9894"/>
                    <a:pt x="3462" y="9897"/>
                    <a:pt x="3469" y="9899"/>
                  </a:cubicBezTo>
                  <a:lnTo>
                    <a:pt x="3502" y="9905"/>
                  </a:lnTo>
                  <a:lnTo>
                    <a:pt x="3536" y="9905"/>
                  </a:lnTo>
                  <a:lnTo>
                    <a:pt x="3580" y="9905"/>
                  </a:lnTo>
                  <a:cubicBezTo>
                    <a:pt x="3592" y="9910"/>
                    <a:pt x="3602" y="9914"/>
                    <a:pt x="3613" y="9919"/>
                  </a:cubicBezTo>
                  <a:cubicBezTo>
                    <a:pt x="3628" y="9921"/>
                    <a:pt x="3643" y="9924"/>
                    <a:pt x="3657" y="9926"/>
                  </a:cubicBezTo>
                  <a:cubicBezTo>
                    <a:pt x="3661" y="9933"/>
                    <a:pt x="3665" y="9939"/>
                    <a:pt x="3669" y="9946"/>
                  </a:cubicBezTo>
                  <a:cubicBezTo>
                    <a:pt x="3694" y="9948"/>
                    <a:pt x="3720" y="9951"/>
                    <a:pt x="3746" y="9953"/>
                  </a:cubicBezTo>
                  <a:cubicBezTo>
                    <a:pt x="3765" y="9957"/>
                    <a:pt x="3783" y="9962"/>
                    <a:pt x="3801" y="9966"/>
                  </a:cubicBezTo>
                  <a:cubicBezTo>
                    <a:pt x="3827" y="9968"/>
                    <a:pt x="3853" y="9971"/>
                    <a:pt x="3878" y="9973"/>
                  </a:cubicBezTo>
                  <a:lnTo>
                    <a:pt x="3934" y="9973"/>
                  </a:lnTo>
                  <a:cubicBezTo>
                    <a:pt x="3960" y="9975"/>
                    <a:pt x="3985" y="9978"/>
                    <a:pt x="4012" y="9980"/>
                  </a:cubicBezTo>
                  <a:cubicBezTo>
                    <a:pt x="4038" y="9984"/>
                    <a:pt x="4063" y="9989"/>
                    <a:pt x="4089" y="9993"/>
                  </a:cubicBezTo>
                  <a:lnTo>
                    <a:pt x="4144" y="9993"/>
                  </a:lnTo>
                  <a:cubicBezTo>
                    <a:pt x="4170" y="9995"/>
                    <a:pt x="4195" y="9998"/>
                    <a:pt x="4221" y="10000"/>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6"/>
            <p:cNvSpPr>
              <a:spLocks/>
            </p:cNvSpPr>
            <p:nvPr/>
          </p:nvSpPr>
          <p:spPr bwMode="auto">
            <a:xfrm>
              <a:off x="8318501" y="6154738"/>
              <a:ext cx="403225" cy="139700"/>
            </a:xfrm>
            <a:custGeom>
              <a:avLst/>
              <a:gdLst/>
              <a:ahLst/>
              <a:cxnLst>
                <a:cxn ang="0">
                  <a:pos x="105" y="88"/>
                </a:cxn>
                <a:cxn ang="0">
                  <a:pos x="129" y="88"/>
                </a:cxn>
                <a:cxn ang="0">
                  <a:pos x="155" y="87"/>
                </a:cxn>
                <a:cxn ang="0">
                  <a:pos x="179" y="84"/>
                </a:cxn>
                <a:cxn ang="0">
                  <a:pos x="196" y="81"/>
                </a:cxn>
                <a:cxn ang="0">
                  <a:pos x="202" y="80"/>
                </a:cxn>
                <a:cxn ang="0">
                  <a:pos x="209" y="79"/>
                </a:cxn>
                <a:cxn ang="0">
                  <a:pos x="216" y="77"/>
                </a:cxn>
                <a:cxn ang="0">
                  <a:pos x="224" y="73"/>
                </a:cxn>
                <a:cxn ang="0">
                  <a:pos x="233" y="69"/>
                </a:cxn>
                <a:cxn ang="0">
                  <a:pos x="244" y="64"/>
                </a:cxn>
                <a:cxn ang="0">
                  <a:pos x="252" y="56"/>
                </a:cxn>
                <a:cxn ang="0">
                  <a:pos x="252" y="45"/>
                </a:cxn>
                <a:cxn ang="0">
                  <a:pos x="248" y="35"/>
                </a:cxn>
                <a:cxn ang="0">
                  <a:pos x="243" y="27"/>
                </a:cxn>
                <a:cxn ang="0">
                  <a:pos x="235" y="22"/>
                </a:cxn>
                <a:cxn ang="0">
                  <a:pos x="227" y="18"/>
                </a:cxn>
                <a:cxn ang="0">
                  <a:pos x="220" y="14"/>
                </a:cxn>
                <a:cxn ang="0">
                  <a:pos x="212" y="11"/>
                </a:cxn>
                <a:cxn ang="0">
                  <a:pos x="204" y="8"/>
                </a:cxn>
                <a:cxn ang="0">
                  <a:pos x="196" y="6"/>
                </a:cxn>
                <a:cxn ang="0">
                  <a:pos x="189" y="4"/>
                </a:cxn>
                <a:cxn ang="0">
                  <a:pos x="182" y="3"/>
                </a:cxn>
                <a:cxn ang="0">
                  <a:pos x="177" y="2"/>
                </a:cxn>
                <a:cxn ang="0">
                  <a:pos x="151" y="0"/>
                </a:cxn>
                <a:cxn ang="0">
                  <a:pos x="106" y="0"/>
                </a:cxn>
                <a:cxn ang="0">
                  <a:pos x="63" y="6"/>
                </a:cxn>
                <a:cxn ang="0">
                  <a:pos x="32" y="15"/>
                </a:cxn>
                <a:cxn ang="0">
                  <a:pos x="13" y="25"/>
                </a:cxn>
                <a:cxn ang="0">
                  <a:pos x="4" y="34"/>
                </a:cxn>
                <a:cxn ang="0">
                  <a:pos x="1" y="40"/>
                </a:cxn>
                <a:cxn ang="0">
                  <a:pos x="0" y="45"/>
                </a:cxn>
                <a:cxn ang="0">
                  <a:pos x="0" y="52"/>
                </a:cxn>
                <a:cxn ang="0">
                  <a:pos x="5" y="61"/>
                </a:cxn>
                <a:cxn ang="0">
                  <a:pos x="16" y="71"/>
                </a:cxn>
                <a:cxn ang="0">
                  <a:pos x="28" y="77"/>
                </a:cxn>
                <a:cxn ang="0">
                  <a:pos x="43" y="81"/>
                </a:cxn>
                <a:cxn ang="0">
                  <a:pos x="54" y="83"/>
                </a:cxn>
                <a:cxn ang="0">
                  <a:pos x="62" y="84"/>
                </a:cxn>
                <a:cxn ang="0">
                  <a:pos x="70" y="85"/>
                </a:cxn>
                <a:cxn ang="0">
                  <a:pos x="77" y="85"/>
                </a:cxn>
                <a:cxn ang="0">
                  <a:pos x="82" y="87"/>
                </a:cxn>
                <a:cxn ang="0">
                  <a:pos x="86" y="87"/>
                </a:cxn>
                <a:cxn ang="0">
                  <a:pos x="89" y="87"/>
                </a:cxn>
                <a:cxn ang="0">
                  <a:pos x="92" y="88"/>
                </a:cxn>
              </a:cxnLst>
              <a:rect l="0" t="0" r="r" b="b"/>
              <a:pathLst>
                <a:path w="254" h="88">
                  <a:moveTo>
                    <a:pt x="93" y="88"/>
                  </a:moveTo>
                  <a:lnTo>
                    <a:pt x="105" y="88"/>
                  </a:lnTo>
                  <a:lnTo>
                    <a:pt x="117" y="88"/>
                  </a:lnTo>
                  <a:lnTo>
                    <a:pt x="129" y="88"/>
                  </a:lnTo>
                  <a:lnTo>
                    <a:pt x="142" y="87"/>
                  </a:lnTo>
                  <a:lnTo>
                    <a:pt x="155" y="87"/>
                  </a:lnTo>
                  <a:lnTo>
                    <a:pt x="167" y="85"/>
                  </a:lnTo>
                  <a:lnTo>
                    <a:pt x="179" y="84"/>
                  </a:lnTo>
                  <a:lnTo>
                    <a:pt x="192" y="83"/>
                  </a:lnTo>
                  <a:lnTo>
                    <a:pt x="196" y="81"/>
                  </a:lnTo>
                  <a:lnTo>
                    <a:pt x="200" y="81"/>
                  </a:lnTo>
                  <a:lnTo>
                    <a:pt x="202" y="80"/>
                  </a:lnTo>
                  <a:lnTo>
                    <a:pt x="206" y="80"/>
                  </a:lnTo>
                  <a:lnTo>
                    <a:pt x="209" y="79"/>
                  </a:lnTo>
                  <a:lnTo>
                    <a:pt x="212" y="77"/>
                  </a:lnTo>
                  <a:lnTo>
                    <a:pt x="216" y="77"/>
                  </a:lnTo>
                  <a:lnTo>
                    <a:pt x="219" y="76"/>
                  </a:lnTo>
                  <a:lnTo>
                    <a:pt x="224" y="73"/>
                  </a:lnTo>
                  <a:lnTo>
                    <a:pt x="228" y="72"/>
                  </a:lnTo>
                  <a:lnTo>
                    <a:pt x="233" y="69"/>
                  </a:lnTo>
                  <a:lnTo>
                    <a:pt x="239" y="67"/>
                  </a:lnTo>
                  <a:lnTo>
                    <a:pt x="244" y="64"/>
                  </a:lnTo>
                  <a:lnTo>
                    <a:pt x="248" y="61"/>
                  </a:lnTo>
                  <a:lnTo>
                    <a:pt x="252" y="56"/>
                  </a:lnTo>
                  <a:lnTo>
                    <a:pt x="254" y="50"/>
                  </a:lnTo>
                  <a:lnTo>
                    <a:pt x="252" y="45"/>
                  </a:lnTo>
                  <a:lnTo>
                    <a:pt x="251" y="40"/>
                  </a:lnTo>
                  <a:lnTo>
                    <a:pt x="248" y="35"/>
                  </a:lnTo>
                  <a:lnTo>
                    <a:pt x="246" y="31"/>
                  </a:lnTo>
                  <a:lnTo>
                    <a:pt x="243" y="27"/>
                  </a:lnTo>
                  <a:lnTo>
                    <a:pt x="239" y="25"/>
                  </a:lnTo>
                  <a:lnTo>
                    <a:pt x="235" y="22"/>
                  </a:lnTo>
                  <a:lnTo>
                    <a:pt x="231" y="19"/>
                  </a:lnTo>
                  <a:lnTo>
                    <a:pt x="227" y="18"/>
                  </a:lnTo>
                  <a:lnTo>
                    <a:pt x="223" y="17"/>
                  </a:lnTo>
                  <a:lnTo>
                    <a:pt x="220" y="14"/>
                  </a:lnTo>
                  <a:lnTo>
                    <a:pt x="216" y="13"/>
                  </a:lnTo>
                  <a:lnTo>
                    <a:pt x="212" y="11"/>
                  </a:lnTo>
                  <a:lnTo>
                    <a:pt x="208" y="10"/>
                  </a:lnTo>
                  <a:lnTo>
                    <a:pt x="204" y="8"/>
                  </a:lnTo>
                  <a:lnTo>
                    <a:pt x="200" y="7"/>
                  </a:lnTo>
                  <a:lnTo>
                    <a:pt x="196" y="6"/>
                  </a:lnTo>
                  <a:lnTo>
                    <a:pt x="193" y="6"/>
                  </a:lnTo>
                  <a:lnTo>
                    <a:pt x="189" y="4"/>
                  </a:lnTo>
                  <a:lnTo>
                    <a:pt x="186" y="3"/>
                  </a:lnTo>
                  <a:lnTo>
                    <a:pt x="182" y="3"/>
                  </a:lnTo>
                  <a:lnTo>
                    <a:pt x="179" y="3"/>
                  </a:lnTo>
                  <a:lnTo>
                    <a:pt x="177" y="2"/>
                  </a:lnTo>
                  <a:lnTo>
                    <a:pt x="174" y="2"/>
                  </a:lnTo>
                  <a:lnTo>
                    <a:pt x="151" y="0"/>
                  </a:lnTo>
                  <a:lnTo>
                    <a:pt x="129" y="0"/>
                  </a:lnTo>
                  <a:lnTo>
                    <a:pt x="106" y="0"/>
                  </a:lnTo>
                  <a:lnTo>
                    <a:pt x="85" y="2"/>
                  </a:lnTo>
                  <a:lnTo>
                    <a:pt x="63" y="6"/>
                  </a:lnTo>
                  <a:lnTo>
                    <a:pt x="43" y="11"/>
                  </a:lnTo>
                  <a:lnTo>
                    <a:pt x="32" y="15"/>
                  </a:lnTo>
                  <a:lnTo>
                    <a:pt x="23" y="21"/>
                  </a:lnTo>
                  <a:lnTo>
                    <a:pt x="13" y="25"/>
                  </a:lnTo>
                  <a:lnTo>
                    <a:pt x="4" y="31"/>
                  </a:lnTo>
                  <a:lnTo>
                    <a:pt x="4" y="34"/>
                  </a:lnTo>
                  <a:lnTo>
                    <a:pt x="2" y="37"/>
                  </a:lnTo>
                  <a:lnTo>
                    <a:pt x="1" y="40"/>
                  </a:lnTo>
                  <a:lnTo>
                    <a:pt x="1" y="42"/>
                  </a:lnTo>
                  <a:lnTo>
                    <a:pt x="0" y="45"/>
                  </a:lnTo>
                  <a:lnTo>
                    <a:pt x="0" y="49"/>
                  </a:lnTo>
                  <a:lnTo>
                    <a:pt x="0" y="52"/>
                  </a:lnTo>
                  <a:lnTo>
                    <a:pt x="1" y="54"/>
                  </a:lnTo>
                  <a:lnTo>
                    <a:pt x="5" y="61"/>
                  </a:lnTo>
                  <a:lnTo>
                    <a:pt x="11" y="67"/>
                  </a:lnTo>
                  <a:lnTo>
                    <a:pt x="16" y="71"/>
                  </a:lnTo>
                  <a:lnTo>
                    <a:pt x="21" y="75"/>
                  </a:lnTo>
                  <a:lnTo>
                    <a:pt x="28" y="77"/>
                  </a:lnTo>
                  <a:lnTo>
                    <a:pt x="35" y="79"/>
                  </a:lnTo>
                  <a:lnTo>
                    <a:pt x="43" y="81"/>
                  </a:lnTo>
                  <a:lnTo>
                    <a:pt x="50" y="83"/>
                  </a:lnTo>
                  <a:lnTo>
                    <a:pt x="54" y="83"/>
                  </a:lnTo>
                  <a:lnTo>
                    <a:pt x="58" y="83"/>
                  </a:lnTo>
                  <a:lnTo>
                    <a:pt x="62" y="84"/>
                  </a:lnTo>
                  <a:lnTo>
                    <a:pt x="66" y="84"/>
                  </a:lnTo>
                  <a:lnTo>
                    <a:pt x="70" y="85"/>
                  </a:lnTo>
                  <a:lnTo>
                    <a:pt x="73" y="85"/>
                  </a:lnTo>
                  <a:lnTo>
                    <a:pt x="77" y="85"/>
                  </a:lnTo>
                  <a:lnTo>
                    <a:pt x="79" y="87"/>
                  </a:lnTo>
                  <a:lnTo>
                    <a:pt x="82" y="87"/>
                  </a:lnTo>
                  <a:lnTo>
                    <a:pt x="83" y="87"/>
                  </a:lnTo>
                  <a:lnTo>
                    <a:pt x="86" y="87"/>
                  </a:lnTo>
                  <a:lnTo>
                    <a:pt x="88" y="87"/>
                  </a:lnTo>
                  <a:lnTo>
                    <a:pt x="89" y="87"/>
                  </a:lnTo>
                  <a:lnTo>
                    <a:pt x="90" y="87"/>
                  </a:lnTo>
                  <a:lnTo>
                    <a:pt x="92" y="88"/>
                  </a:lnTo>
                  <a:lnTo>
                    <a:pt x="93" y="88"/>
                  </a:lnTo>
                  <a:close/>
                </a:path>
              </a:pathLst>
            </a:custGeom>
            <a:solidFill>
              <a:srgbClr val="B08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9"/>
            <p:cNvSpPr>
              <a:spLocks/>
            </p:cNvSpPr>
            <p:nvPr/>
          </p:nvSpPr>
          <p:spPr bwMode="auto">
            <a:xfrm>
              <a:off x="7885113" y="6075363"/>
              <a:ext cx="579437" cy="127000"/>
            </a:xfrm>
            <a:custGeom>
              <a:avLst/>
              <a:gdLst/>
              <a:ahLst/>
              <a:cxnLst>
                <a:cxn ang="0">
                  <a:pos x="62" y="80"/>
                </a:cxn>
                <a:cxn ang="0">
                  <a:pos x="120" y="80"/>
                </a:cxn>
                <a:cxn ang="0">
                  <a:pos x="177" y="77"/>
                </a:cxn>
                <a:cxn ang="0">
                  <a:pos x="235" y="75"/>
                </a:cxn>
                <a:cxn ang="0">
                  <a:pos x="267" y="68"/>
                </a:cxn>
                <a:cxn ang="0">
                  <a:pos x="277" y="58"/>
                </a:cxn>
                <a:cxn ang="0">
                  <a:pos x="289" y="53"/>
                </a:cxn>
                <a:cxn ang="0">
                  <a:pos x="300" y="49"/>
                </a:cxn>
                <a:cxn ang="0">
                  <a:pos x="313" y="45"/>
                </a:cxn>
                <a:cxn ang="0">
                  <a:pos x="328" y="42"/>
                </a:cxn>
                <a:cxn ang="0">
                  <a:pos x="343" y="41"/>
                </a:cxn>
                <a:cxn ang="0">
                  <a:pos x="358" y="40"/>
                </a:cxn>
                <a:cxn ang="0">
                  <a:pos x="365" y="34"/>
                </a:cxn>
                <a:cxn ang="0">
                  <a:pos x="362" y="27"/>
                </a:cxn>
                <a:cxn ang="0">
                  <a:pos x="359" y="21"/>
                </a:cxn>
                <a:cxn ang="0">
                  <a:pos x="355" y="15"/>
                </a:cxn>
                <a:cxn ang="0">
                  <a:pos x="350" y="13"/>
                </a:cxn>
                <a:cxn ang="0">
                  <a:pos x="346" y="11"/>
                </a:cxn>
                <a:cxn ang="0">
                  <a:pos x="342" y="10"/>
                </a:cxn>
                <a:cxn ang="0">
                  <a:pos x="338" y="9"/>
                </a:cxn>
                <a:cxn ang="0">
                  <a:pos x="329" y="9"/>
                </a:cxn>
                <a:cxn ang="0">
                  <a:pos x="319" y="6"/>
                </a:cxn>
                <a:cxn ang="0">
                  <a:pos x="308" y="3"/>
                </a:cxn>
                <a:cxn ang="0">
                  <a:pos x="297" y="2"/>
                </a:cxn>
                <a:cxn ang="0">
                  <a:pos x="271" y="0"/>
                </a:cxn>
                <a:cxn ang="0">
                  <a:pos x="231" y="2"/>
                </a:cxn>
                <a:cxn ang="0">
                  <a:pos x="190" y="7"/>
                </a:cxn>
                <a:cxn ang="0">
                  <a:pos x="151" y="11"/>
                </a:cxn>
                <a:cxn ang="0">
                  <a:pos x="126" y="13"/>
                </a:cxn>
                <a:cxn ang="0">
                  <a:pos x="116" y="14"/>
                </a:cxn>
                <a:cxn ang="0">
                  <a:pos x="107" y="15"/>
                </a:cxn>
                <a:cxn ang="0">
                  <a:pos x="97" y="18"/>
                </a:cxn>
                <a:cxn ang="0">
                  <a:pos x="88" y="21"/>
                </a:cxn>
                <a:cxn ang="0">
                  <a:pos x="80" y="22"/>
                </a:cxn>
                <a:cxn ang="0">
                  <a:pos x="73" y="25"/>
                </a:cxn>
                <a:cxn ang="0">
                  <a:pos x="66" y="27"/>
                </a:cxn>
                <a:cxn ang="0">
                  <a:pos x="58" y="29"/>
                </a:cxn>
                <a:cxn ang="0">
                  <a:pos x="50" y="30"/>
                </a:cxn>
                <a:cxn ang="0">
                  <a:pos x="43" y="33"/>
                </a:cxn>
                <a:cxn ang="0">
                  <a:pos x="36" y="36"/>
                </a:cxn>
                <a:cxn ang="0">
                  <a:pos x="28" y="38"/>
                </a:cxn>
                <a:cxn ang="0">
                  <a:pos x="22" y="42"/>
                </a:cxn>
                <a:cxn ang="0">
                  <a:pos x="16" y="46"/>
                </a:cxn>
                <a:cxn ang="0">
                  <a:pos x="9" y="52"/>
                </a:cxn>
                <a:cxn ang="0">
                  <a:pos x="5" y="57"/>
                </a:cxn>
                <a:cxn ang="0">
                  <a:pos x="4" y="63"/>
                </a:cxn>
                <a:cxn ang="0">
                  <a:pos x="1" y="68"/>
                </a:cxn>
                <a:cxn ang="0">
                  <a:pos x="0" y="72"/>
                </a:cxn>
                <a:cxn ang="0">
                  <a:pos x="34" y="80"/>
                </a:cxn>
              </a:cxnLst>
              <a:rect l="0" t="0" r="r" b="b"/>
              <a:pathLst>
                <a:path w="365" h="80">
                  <a:moveTo>
                    <a:pt x="34" y="80"/>
                  </a:moveTo>
                  <a:lnTo>
                    <a:pt x="62" y="80"/>
                  </a:lnTo>
                  <a:lnTo>
                    <a:pt x="90" y="80"/>
                  </a:lnTo>
                  <a:lnTo>
                    <a:pt x="120" y="80"/>
                  </a:lnTo>
                  <a:lnTo>
                    <a:pt x="149" y="79"/>
                  </a:lnTo>
                  <a:lnTo>
                    <a:pt x="177" y="77"/>
                  </a:lnTo>
                  <a:lnTo>
                    <a:pt x="205" y="77"/>
                  </a:lnTo>
                  <a:lnTo>
                    <a:pt x="235" y="75"/>
                  </a:lnTo>
                  <a:lnTo>
                    <a:pt x="263" y="73"/>
                  </a:lnTo>
                  <a:lnTo>
                    <a:pt x="267" y="68"/>
                  </a:lnTo>
                  <a:lnTo>
                    <a:pt x="271" y="63"/>
                  </a:lnTo>
                  <a:lnTo>
                    <a:pt x="277" y="58"/>
                  </a:lnTo>
                  <a:lnTo>
                    <a:pt x="284" y="56"/>
                  </a:lnTo>
                  <a:lnTo>
                    <a:pt x="289" y="53"/>
                  </a:lnTo>
                  <a:lnTo>
                    <a:pt x="294" y="50"/>
                  </a:lnTo>
                  <a:lnTo>
                    <a:pt x="300" y="49"/>
                  </a:lnTo>
                  <a:lnTo>
                    <a:pt x="305" y="46"/>
                  </a:lnTo>
                  <a:lnTo>
                    <a:pt x="313" y="45"/>
                  </a:lnTo>
                  <a:lnTo>
                    <a:pt x="321" y="44"/>
                  </a:lnTo>
                  <a:lnTo>
                    <a:pt x="328" y="42"/>
                  </a:lnTo>
                  <a:lnTo>
                    <a:pt x="336" y="41"/>
                  </a:lnTo>
                  <a:lnTo>
                    <a:pt x="343" y="41"/>
                  </a:lnTo>
                  <a:lnTo>
                    <a:pt x="351" y="40"/>
                  </a:lnTo>
                  <a:lnTo>
                    <a:pt x="358" y="40"/>
                  </a:lnTo>
                  <a:lnTo>
                    <a:pt x="365" y="38"/>
                  </a:lnTo>
                  <a:lnTo>
                    <a:pt x="365" y="34"/>
                  </a:lnTo>
                  <a:lnTo>
                    <a:pt x="363" y="31"/>
                  </a:lnTo>
                  <a:lnTo>
                    <a:pt x="362" y="27"/>
                  </a:lnTo>
                  <a:lnTo>
                    <a:pt x="361" y="25"/>
                  </a:lnTo>
                  <a:lnTo>
                    <a:pt x="359" y="21"/>
                  </a:lnTo>
                  <a:lnTo>
                    <a:pt x="358" y="18"/>
                  </a:lnTo>
                  <a:lnTo>
                    <a:pt x="355" y="15"/>
                  </a:lnTo>
                  <a:lnTo>
                    <a:pt x="352" y="14"/>
                  </a:lnTo>
                  <a:lnTo>
                    <a:pt x="350" y="13"/>
                  </a:lnTo>
                  <a:lnTo>
                    <a:pt x="348" y="13"/>
                  </a:lnTo>
                  <a:lnTo>
                    <a:pt x="346" y="11"/>
                  </a:lnTo>
                  <a:lnTo>
                    <a:pt x="344" y="10"/>
                  </a:lnTo>
                  <a:lnTo>
                    <a:pt x="342" y="10"/>
                  </a:lnTo>
                  <a:lnTo>
                    <a:pt x="340" y="9"/>
                  </a:lnTo>
                  <a:lnTo>
                    <a:pt x="338" y="9"/>
                  </a:lnTo>
                  <a:lnTo>
                    <a:pt x="335" y="9"/>
                  </a:lnTo>
                  <a:lnTo>
                    <a:pt x="329" y="9"/>
                  </a:lnTo>
                  <a:lnTo>
                    <a:pt x="324" y="7"/>
                  </a:lnTo>
                  <a:lnTo>
                    <a:pt x="319" y="6"/>
                  </a:lnTo>
                  <a:lnTo>
                    <a:pt x="313" y="4"/>
                  </a:lnTo>
                  <a:lnTo>
                    <a:pt x="308" y="3"/>
                  </a:lnTo>
                  <a:lnTo>
                    <a:pt x="302" y="3"/>
                  </a:lnTo>
                  <a:lnTo>
                    <a:pt x="297" y="2"/>
                  </a:lnTo>
                  <a:lnTo>
                    <a:pt x="292" y="2"/>
                  </a:lnTo>
                  <a:lnTo>
                    <a:pt x="271" y="0"/>
                  </a:lnTo>
                  <a:lnTo>
                    <a:pt x="251" y="0"/>
                  </a:lnTo>
                  <a:lnTo>
                    <a:pt x="231" y="2"/>
                  </a:lnTo>
                  <a:lnTo>
                    <a:pt x="211" y="4"/>
                  </a:lnTo>
                  <a:lnTo>
                    <a:pt x="190" y="7"/>
                  </a:lnTo>
                  <a:lnTo>
                    <a:pt x="171" y="9"/>
                  </a:lnTo>
                  <a:lnTo>
                    <a:pt x="151" y="11"/>
                  </a:lnTo>
                  <a:lnTo>
                    <a:pt x="131" y="13"/>
                  </a:lnTo>
                  <a:lnTo>
                    <a:pt x="126" y="13"/>
                  </a:lnTo>
                  <a:lnTo>
                    <a:pt x="121" y="14"/>
                  </a:lnTo>
                  <a:lnTo>
                    <a:pt x="116" y="14"/>
                  </a:lnTo>
                  <a:lnTo>
                    <a:pt x="112" y="15"/>
                  </a:lnTo>
                  <a:lnTo>
                    <a:pt x="107" y="15"/>
                  </a:lnTo>
                  <a:lnTo>
                    <a:pt x="103" y="17"/>
                  </a:lnTo>
                  <a:lnTo>
                    <a:pt x="97" y="18"/>
                  </a:lnTo>
                  <a:lnTo>
                    <a:pt x="92" y="21"/>
                  </a:lnTo>
                  <a:lnTo>
                    <a:pt x="88" y="21"/>
                  </a:lnTo>
                  <a:lnTo>
                    <a:pt x="84" y="21"/>
                  </a:lnTo>
                  <a:lnTo>
                    <a:pt x="80" y="22"/>
                  </a:lnTo>
                  <a:lnTo>
                    <a:pt x="77" y="23"/>
                  </a:lnTo>
                  <a:lnTo>
                    <a:pt x="73" y="25"/>
                  </a:lnTo>
                  <a:lnTo>
                    <a:pt x="70" y="26"/>
                  </a:lnTo>
                  <a:lnTo>
                    <a:pt x="66" y="27"/>
                  </a:lnTo>
                  <a:lnTo>
                    <a:pt x="61" y="27"/>
                  </a:lnTo>
                  <a:lnTo>
                    <a:pt x="58" y="29"/>
                  </a:lnTo>
                  <a:lnTo>
                    <a:pt x="54" y="29"/>
                  </a:lnTo>
                  <a:lnTo>
                    <a:pt x="50" y="30"/>
                  </a:lnTo>
                  <a:lnTo>
                    <a:pt x="47" y="31"/>
                  </a:lnTo>
                  <a:lnTo>
                    <a:pt x="43" y="33"/>
                  </a:lnTo>
                  <a:lnTo>
                    <a:pt x="40" y="34"/>
                  </a:lnTo>
                  <a:lnTo>
                    <a:pt x="36" y="36"/>
                  </a:lnTo>
                  <a:lnTo>
                    <a:pt x="32" y="37"/>
                  </a:lnTo>
                  <a:lnTo>
                    <a:pt x="28" y="38"/>
                  </a:lnTo>
                  <a:lnTo>
                    <a:pt x="26" y="41"/>
                  </a:lnTo>
                  <a:lnTo>
                    <a:pt x="22" y="42"/>
                  </a:lnTo>
                  <a:lnTo>
                    <a:pt x="19" y="45"/>
                  </a:lnTo>
                  <a:lnTo>
                    <a:pt x="16" y="46"/>
                  </a:lnTo>
                  <a:lnTo>
                    <a:pt x="13" y="49"/>
                  </a:lnTo>
                  <a:lnTo>
                    <a:pt x="9" y="52"/>
                  </a:lnTo>
                  <a:lnTo>
                    <a:pt x="7" y="54"/>
                  </a:lnTo>
                  <a:lnTo>
                    <a:pt x="5" y="57"/>
                  </a:lnTo>
                  <a:lnTo>
                    <a:pt x="5" y="60"/>
                  </a:lnTo>
                  <a:lnTo>
                    <a:pt x="4" y="63"/>
                  </a:lnTo>
                  <a:lnTo>
                    <a:pt x="3" y="65"/>
                  </a:lnTo>
                  <a:lnTo>
                    <a:pt x="1" y="68"/>
                  </a:lnTo>
                  <a:lnTo>
                    <a:pt x="0" y="69"/>
                  </a:lnTo>
                  <a:lnTo>
                    <a:pt x="0" y="72"/>
                  </a:lnTo>
                  <a:lnTo>
                    <a:pt x="0" y="73"/>
                  </a:lnTo>
                  <a:lnTo>
                    <a:pt x="34" y="80"/>
                  </a:lnTo>
                  <a:close/>
                </a:path>
              </a:pathLst>
            </a:custGeom>
            <a:solidFill>
              <a:srgbClr val="B08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
            <p:cNvSpPr>
              <a:spLocks/>
            </p:cNvSpPr>
            <p:nvPr/>
          </p:nvSpPr>
          <p:spPr bwMode="auto">
            <a:xfrm>
              <a:off x="8294688" y="5522913"/>
              <a:ext cx="344487" cy="611188"/>
            </a:xfrm>
            <a:custGeom>
              <a:avLst/>
              <a:gdLst/>
              <a:ahLst/>
              <a:cxnLst>
                <a:cxn ang="0">
                  <a:pos x="170" y="385"/>
                </a:cxn>
                <a:cxn ang="0">
                  <a:pos x="173" y="385"/>
                </a:cxn>
                <a:cxn ang="0">
                  <a:pos x="175" y="385"/>
                </a:cxn>
                <a:cxn ang="0">
                  <a:pos x="184" y="367"/>
                </a:cxn>
                <a:cxn ang="0">
                  <a:pos x="189" y="350"/>
                </a:cxn>
                <a:cxn ang="0">
                  <a:pos x="193" y="335"/>
                </a:cxn>
                <a:cxn ang="0">
                  <a:pos x="196" y="325"/>
                </a:cxn>
                <a:cxn ang="0">
                  <a:pos x="197" y="316"/>
                </a:cxn>
                <a:cxn ang="0">
                  <a:pos x="204" y="294"/>
                </a:cxn>
                <a:cxn ang="0">
                  <a:pos x="208" y="269"/>
                </a:cxn>
                <a:cxn ang="0">
                  <a:pos x="213" y="242"/>
                </a:cxn>
                <a:cxn ang="0">
                  <a:pos x="217" y="166"/>
                </a:cxn>
                <a:cxn ang="0">
                  <a:pos x="217" y="91"/>
                </a:cxn>
                <a:cxn ang="0">
                  <a:pos x="201" y="50"/>
                </a:cxn>
                <a:cxn ang="0">
                  <a:pos x="150" y="76"/>
                </a:cxn>
                <a:cxn ang="0">
                  <a:pos x="105" y="84"/>
                </a:cxn>
                <a:cxn ang="0">
                  <a:pos x="77" y="78"/>
                </a:cxn>
                <a:cxn ang="0">
                  <a:pos x="69" y="73"/>
                </a:cxn>
                <a:cxn ang="0">
                  <a:pos x="61" y="66"/>
                </a:cxn>
                <a:cxn ang="0">
                  <a:pos x="54" y="61"/>
                </a:cxn>
                <a:cxn ang="0">
                  <a:pos x="51" y="58"/>
                </a:cxn>
                <a:cxn ang="0">
                  <a:pos x="49" y="55"/>
                </a:cxn>
                <a:cxn ang="0">
                  <a:pos x="35" y="43"/>
                </a:cxn>
                <a:cxn ang="0">
                  <a:pos x="22" y="22"/>
                </a:cxn>
                <a:cxn ang="0">
                  <a:pos x="11" y="0"/>
                </a:cxn>
                <a:cxn ang="0">
                  <a:pos x="4" y="20"/>
                </a:cxn>
                <a:cxn ang="0">
                  <a:pos x="3" y="42"/>
                </a:cxn>
                <a:cxn ang="0">
                  <a:pos x="0" y="70"/>
                </a:cxn>
                <a:cxn ang="0">
                  <a:pos x="1" y="108"/>
                </a:cxn>
                <a:cxn ang="0">
                  <a:pos x="7" y="145"/>
                </a:cxn>
                <a:cxn ang="0">
                  <a:pos x="12" y="173"/>
                </a:cxn>
                <a:cxn ang="0">
                  <a:pos x="17" y="196"/>
                </a:cxn>
                <a:cxn ang="0">
                  <a:pos x="22" y="217"/>
                </a:cxn>
                <a:cxn ang="0">
                  <a:pos x="27" y="230"/>
                </a:cxn>
                <a:cxn ang="0">
                  <a:pos x="30" y="244"/>
                </a:cxn>
                <a:cxn ang="0">
                  <a:pos x="35" y="258"/>
                </a:cxn>
                <a:cxn ang="0">
                  <a:pos x="39" y="278"/>
                </a:cxn>
                <a:cxn ang="0">
                  <a:pos x="44" y="297"/>
                </a:cxn>
                <a:cxn ang="0">
                  <a:pos x="49" y="308"/>
                </a:cxn>
                <a:cxn ang="0">
                  <a:pos x="53" y="315"/>
                </a:cxn>
                <a:cxn ang="0">
                  <a:pos x="54" y="324"/>
                </a:cxn>
                <a:cxn ang="0">
                  <a:pos x="55" y="328"/>
                </a:cxn>
                <a:cxn ang="0">
                  <a:pos x="57" y="331"/>
                </a:cxn>
                <a:cxn ang="0">
                  <a:pos x="93" y="343"/>
                </a:cxn>
                <a:cxn ang="0">
                  <a:pos x="89" y="319"/>
                </a:cxn>
                <a:cxn ang="0">
                  <a:pos x="86" y="294"/>
                </a:cxn>
                <a:cxn ang="0">
                  <a:pos x="84" y="269"/>
                </a:cxn>
                <a:cxn ang="0">
                  <a:pos x="81" y="235"/>
                </a:cxn>
                <a:cxn ang="0">
                  <a:pos x="86" y="204"/>
                </a:cxn>
                <a:cxn ang="0">
                  <a:pos x="92" y="196"/>
                </a:cxn>
                <a:cxn ang="0">
                  <a:pos x="96" y="196"/>
                </a:cxn>
                <a:cxn ang="0">
                  <a:pos x="98" y="200"/>
                </a:cxn>
                <a:cxn ang="0">
                  <a:pos x="94" y="240"/>
                </a:cxn>
                <a:cxn ang="0">
                  <a:pos x="97" y="281"/>
                </a:cxn>
                <a:cxn ang="0">
                  <a:pos x="101" y="315"/>
                </a:cxn>
                <a:cxn ang="0">
                  <a:pos x="105" y="336"/>
                </a:cxn>
                <a:cxn ang="0">
                  <a:pos x="109" y="355"/>
                </a:cxn>
                <a:cxn ang="0">
                  <a:pos x="113" y="369"/>
                </a:cxn>
                <a:cxn ang="0">
                  <a:pos x="117" y="377"/>
                </a:cxn>
                <a:cxn ang="0">
                  <a:pos x="123" y="384"/>
                </a:cxn>
                <a:cxn ang="0">
                  <a:pos x="140" y="384"/>
                </a:cxn>
                <a:cxn ang="0">
                  <a:pos x="157" y="384"/>
                </a:cxn>
              </a:cxnLst>
              <a:rect l="0" t="0" r="r" b="b"/>
              <a:pathLst>
                <a:path w="217" h="385">
                  <a:moveTo>
                    <a:pt x="169" y="385"/>
                  </a:moveTo>
                  <a:lnTo>
                    <a:pt x="170" y="385"/>
                  </a:lnTo>
                  <a:lnTo>
                    <a:pt x="170" y="385"/>
                  </a:lnTo>
                  <a:lnTo>
                    <a:pt x="171" y="385"/>
                  </a:lnTo>
                  <a:lnTo>
                    <a:pt x="171" y="385"/>
                  </a:lnTo>
                  <a:lnTo>
                    <a:pt x="173" y="385"/>
                  </a:lnTo>
                  <a:lnTo>
                    <a:pt x="174" y="385"/>
                  </a:lnTo>
                  <a:lnTo>
                    <a:pt x="174" y="385"/>
                  </a:lnTo>
                  <a:lnTo>
                    <a:pt x="175" y="385"/>
                  </a:lnTo>
                  <a:lnTo>
                    <a:pt x="178" y="379"/>
                  </a:lnTo>
                  <a:lnTo>
                    <a:pt x="181" y="373"/>
                  </a:lnTo>
                  <a:lnTo>
                    <a:pt x="184" y="367"/>
                  </a:lnTo>
                  <a:lnTo>
                    <a:pt x="185" y="362"/>
                  </a:lnTo>
                  <a:lnTo>
                    <a:pt x="188" y="355"/>
                  </a:lnTo>
                  <a:lnTo>
                    <a:pt x="189" y="350"/>
                  </a:lnTo>
                  <a:lnTo>
                    <a:pt x="190" y="344"/>
                  </a:lnTo>
                  <a:lnTo>
                    <a:pt x="193" y="338"/>
                  </a:lnTo>
                  <a:lnTo>
                    <a:pt x="193" y="335"/>
                  </a:lnTo>
                  <a:lnTo>
                    <a:pt x="194" y="331"/>
                  </a:lnTo>
                  <a:lnTo>
                    <a:pt x="194" y="328"/>
                  </a:lnTo>
                  <a:lnTo>
                    <a:pt x="196" y="325"/>
                  </a:lnTo>
                  <a:lnTo>
                    <a:pt x="196" y="321"/>
                  </a:lnTo>
                  <a:lnTo>
                    <a:pt x="197" y="319"/>
                  </a:lnTo>
                  <a:lnTo>
                    <a:pt x="197" y="316"/>
                  </a:lnTo>
                  <a:lnTo>
                    <a:pt x="198" y="313"/>
                  </a:lnTo>
                  <a:lnTo>
                    <a:pt x="201" y="304"/>
                  </a:lnTo>
                  <a:lnTo>
                    <a:pt x="204" y="294"/>
                  </a:lnTo>
                  <a:lnTo>
                    <a:pt x="205" y="286"/>
                  </a:lnTo>
                  <a:lnTo>
                    <a:pt x="207" y="277"/>
                  </a:lnTo>
                  <a:lnTo>
                    <a:pt x="208" y="269"/>
                  </a:lnTo>
                  <a:lnTo>
                    <a:pt x="209" y="259"/>
                  </a:lnTo>
                  <a:lnTo>
                    <a:pt x="211" y="251"/>
                  </a:lnTo>
                  <a:lnTo>
                    <a:pt x="213" y="242"/>
                  </a:lnTo>
                  <a:lnTo>
                    <a:pt x="216" y="217"/>
                  </a:lnTo>
                  <a:lnTo>
                    <a:pt x="216" y="192"/>
                  </a:lnTo>
                  <a:lnTo>
                    <a:pt x="217" y="166"/>
                  </a:lnTo>
                  <a:lnTo>
                    <a:pt x="217" y="142"/>
                  </a:lnTo>
                  <a:lnTo>
                    <a:pt x="217" y="116"/>
                  </a:lnTo>
                  <a:lnTo>
                    <a:pt x="217" y="91"/>
                  </a:lnTo>
                  <a:lnTo>
                    <a:pt x="216" y="66"/>
                  </a:lnTo>
                  <a:lnTo>
                    <a:pt x="216" y="41"/>
                  </a:lnTo>
                  <a:lnTo>
                    <a:pt x="201" y="50"/>
                  </a:lnTo>
                  <a:lnTo>
                    <a:pt x="185" y="59"/>
                  </a:lnTo>
                  <a:lnTo>
                    <a:pt x="167" y="68"/>
                  </a:lnTo>
                  <a:lnTo>
                    <a:pt x="150" y="76"/>
                  </a:lnTo>
                  <a:lnTo>
                    <a:pt x="132" y="81"/>
                  </a:lnTo>
                  <a:lnTo>
                    <a:pt x="113" y="84"/>
                  </a:lnTo>
                  <a:lnTo>
                    <a:pt x="105" y="84"/>
                  </a:lnTo>
                  <a:lnTo>
                    <a:pt x="96" y="82"/>
                  </a:lnTo>
                  <a:lnTo>
                    <a:pt x="86" y="81"/>
                  </a:lnTo>
                  <a:lnTo>
                    <a:pt x="77" y="78"/>
                  </a:lnTo>
                  <a:lnTo>
                    <a:pt x="74" y="77"/>
                  </a:lnTo>
                  <a:lnTo>
                    <a:pt x="71" y="74"/>
                  </a:lnTo>
                  <a:lnTo>
                    <a:pt x="69" y="73"/>
                  </a:lnTo>
                  <a:lnTo>
                    <a:pt x="66" y="70"/>
                  </a:lnTo>
                  <a:lnTo>
                    <a:pt x="63" y="69"/>
                  </a:lnTo>
                  <a:lnTo>
                    <a:pt x="61" y="66"/>
                  </a:lnTo>
                  <a:lnTo>
                    <a:pt x="58" y="65"/>
                  </a:lnTo>
                  <a:lnTo>
                    <a:pt x="54" y="62"/>
                  </a:lnTo>
                  <a:lnTo>
                    <a:pt x="54" y="61"/>
                  </a:lnTo>
                  <a:lnTo>
                    <a:pt x="53" y="59"/>
                  </a:lnTo>
                  <a:lnTo>
                    <a:pt x="53" y="59"/>
                  </a:lnTo>
                  <a:lnTo>
                    <a:pt x="51" y="58"/>
                  </a:lnTo>
                  <a:lnTo>
                    <a:pt x="51" y="57"/>
                  </a:lnTo>
                  <a:lnTo>
                    <a:pt x="50" y="57"/>
                  </a:lnTo>
                  <a:lnTo>
                    <a:pt x="49" y="55"/>
                  </a:lnTo>
                  <a:lnTo>
                    <a:pt x="47" y="54"/>
                  </a:lnTo>
                  <a:lnTo>
                    <a:pt x="40" y="49"/>
                  </a:lnTo>
                  <a:lnTo>
                    <a:pt x="35" y="43"/>
                  </a:lnTo>
                  <a:lnTo>
                    <a:pt x="31" y="36"/>
                  </a:lnTo>
                  <a:lnTo>
                    <a:pt x="26" y="28"/>
                  </a:lnTo>
                  <a:lnTo>
                    <a:pt x="22" y="22"/>
                  </a:lnTo>
                  <a:lnTo>
                    <a:pt x="17" y="15"/>
                  </a:lnTo>
                  <a:lnTo>
                    <a:pt x="13" y="7"/>
                  </a:lnTo>
                  <a:lnTo>
                    <a:pt x="11" y="0"/>
                  </a:lnTo>
                  <a:lnTo>
                    <a:pt x="7" y="5"/>
                  </a:lnTo>
                  <a:lnTo>
                    <a:pt x="5" y="12"/>
                  </a:lnTo>
                  <a:lnTo>
                    <a:pt x="4" y="20"/>
                  </a:lnTo>
                  <a:lnTo>
                    <a:pt x="3" y="27"/>
                  </a:lnTo>
                  <a:lnTo>
                    <a:pt x="3" y="34"/>
                  </a:lnTo>
                  <a:lnTo>
                    <a:pt x="3" y="42"/>
                  </a:lnTo>
                  <a:lnTo>
                    <a:pt x="1" y="49"/>
                  </a:lnTo>
                  <a:lnTo>
                    <a:pt x="0" y="57"/>
                  </a:lnTo>
                  <a:lnTo>
                    <a:pt x="0" y="70"/>
                  </a:lnTo>
                  <a:lnTo>
                    <a:pt x="0" y="82"/>
                  </a:lnTo>
                  <a:lnTo>
                    <a:pt x="0" y="95"/>
                  </a:lnTo>
                  <a:lnTo>
                    <a:pt x="1" y="108"/>
                  </a:lnTo>
                  <a:lnTo>
                    <a:pt x="3" y="120"/>
                  </a:lnTo>
                  <a:lnTo>
                    <a:pt x="4" y="132"/>
                  </a:lnTo>
                  <a:lnTo>
                    <a:pt x="7" y="145"/>
                  </a:lnTo>
                  <a:lnTo>
                    <a:pt x="9" y="157"/>
                  </a:lnTo>
                  <a:lnTo>
                    <a:pt x="11" y="165"/>
                  </a:lnTo>
                  <a:lnTo>
                    <a:pt x="12" y="173"/>
                  </a:lnTo>
                  <a:lnTo>
                    <a:pt x="13" y="180"/>
                  </a:lnTo>
                  <a:lnTo>
                    <a:pt x="16" y="188"/>
                  </a:lnTo>
                  <a:lnTo>
                    <a:pt x="17" y="196"/>
                  </a:lnTo>
                  <a:lnTo>
                    <a:pt x="20" y="203"/>
                  </a:lnTo>
                  <a:lnTo>
                    <a:pt x="22" y="211"/>
                  </a:lnTo>
                  <a:lnTo>
                    <a:pt x="22" y="217"/>
                  </a:lnTo>
                  <a:lnTo>
                    <a:pt x="24" y="221"/>
                  </a:lnTo>
                  <a:lnTo>
                    <a:pt x="26" y="226"/>
                  </a:lnTo>
                  <a:lnTo>
                    <a:pt x="27" y="230"/>
                  </a:lnTo>
                  <a:lnTo>
                    <a:pt x="28" y="235"/>
                  </a:lnTo>
                  <a:lnTo>
                    <a:pt x="30" y="239"/>
                  </a:lnTo>
                  <a:lnTo>
                    <a:pt x="30" y="244"/>
                  </a:lnTo>
                  <a:lnTo>
                    <a:pt x="31" y="248"/>
                  </a:lnTo>
                  <a:lnTo>
                    <a:pt x="32" y="251"/>
                  </a:lnTo>
                  <a:lnTo>
                    <a:pt x="35" y="258"/>
                  </a:lnTo>
                  <a:lnTo>
                    <a:pt x="36" y="265"/>
                  </a:lnTo>
                  <a:lnTo>
                    <a:pt x="38" y="271"/>
                  </a:lnTo>
                  <a:lnTo>
                    <a:pt x="39" y="278"/>
                  </a:lnTo>
                  <a:lnTo>
                    <a:pt x="40" y="285"/>
                  </a:lnTo>
                  <a:lnTo>
                    <a:pt x="43" y="290"/>
                  </a:lnTo>
                  <a:lnTo>
                    <a:pt x="44" y="297"/>
                  </a:lnTo>
                  <a:lnTo>
                    <a:pt x="47" y="303"/>
                  </a:lnTo>
                  <a:lnTo>
                    <a:pt x="47" y="305"/>
                  </a:lnTo>
                  <a:lnTo>
                    <a:pt x="49" y="308"/>
                  </a:lnTo>
                  <a:lnTo>
                    <a:pt x="50" y="311"/>
                  </a:lnTo>
                  <a:lnTo>
                    <a:pt x="51" y="313"/>
                  </a:lnTo>
                  <a:lnTo>
                    <a:pt x="53" y="315"/>
                  </a:lnTo>
                  <a:lnTo>
                    <a:pt x="54" y="317"/>
                  </a:lnTo>
                  <a:lnTo>
                    <a:pt x="54" y="320"/>
                  </a:lnTo>
                  <a:lnTo>
                    <a:pt x="54" y="324"/>
                  </a:lnTo>
                  <a:lnTo>
                    <a:pt x="54" y="325"/>
                  </a:lnTo>
                  <a:lnTo>
                    <a:pt x="55" y="327"/>
                  </a:lnTo>
                  <a:lnTo>
                    <a:pt x="55" y="328"/>
                  </a:lnTo>
                  <a:lnTo>
                    <a:pt x="55" y="330"/>
                  </a:lnTo>
                  <a:lnTo>
                    <a:pt x="57" y="331"/>
                  </a:lnTo>
                  <a:lnTo>
                    <a:pt x="57" y="331"/>
                  </a:lnTo>
                  <a:lnTo>
                    <a:pt x="57" y="332"/>
                  </a:lnTo>
                  <a:lnTo>
                    <a:pt x="58" y="334"/>
                  </a:lnTo>
                  <a:lnTo>
                    <a:pt x="93" y="343"/>
                  </a:lnTo>
                  <a:lnTo>
                    <a:pt x="92" y="335"/>
                  </a:lnTo>
                  <a:lnTo>
                    <a:pt x="90" y="327"/>
                  </a:lnTo>
                  <a:lnTo>
                    <a:pt x="89" y="319"/>
                  </a:lnTo>
                  <a:lnTo>
                    <a:pt x="89" y="311"/>
                  </a:lnTo>
                  <a:lnTo>
                    <a:pt x="88" y="303"/>
                  </a:lnTo>
                  <a:lnTo>
                    <a:pt x="86" y="294"/>
                  </a:lnTo>
                  <a:lnTo>
                    <a:pt x="85" y="286"/>
                  </a:lnTo>
                  <a:lnTo>
                    <a:pt x="84" y="280"/>
                  </a:lnTo>
                  <a:lnTo>
                    <a:pt x="84" y="269"/>
                  </a:lnTo>
                  <a:lnTo>
                    <a:pt x="82" y="257"/>
                  </a:lnTo>
                  <a:lnTo>
                    <a:pt x="82" y="246"/>
                  </a:lnTo>
                  <a:lnTo>
                    <a:pt x="81" y="235"/>
                  </a:lnTo>
                  <a:lnTo>
                    <a:pt x="82" y="224"/>
                  </a:lnTo>
                  <a:lnTo>
                    <a:pt x="84" y="213"/>
                  </a:lnTo>
                  <a:lnTo>
                    <a:pt x="86" y="204"/>
                  </a:lnTo>
                  <a:lnTo>
                    <a:pt x="90" y="196"/>
                  </a:lnTo>
                  <a:lnTo>
                    <a:pt x="90" y="196"/>
                  </a:lnTo>
                  <a:lnTo>
                    <a:pt x="92" y="196"/>
                  </a:lnTo>
                  <a:lnTo>
                    <a:pt x="93" y="196"/>
                  </a:lnTo>
                  <a:lnTo>
                    <a:pt x="94" y="196"/>
                  </a:lnTo>
                  <a:lnTo>
                    <a:pt x="96" y="196"/>
                  </a:lnTo>
                  <a:lnTo>
                    <a:pt x="97" y="197"/>
                  </a:lnTo>
                  <a:lnTo>
                    <a:pt x="97" y="197"/>
                  </a:lnTo>
                  <a:lnTo>
                    <a:pt x="98" y="200"/>
                  </a:lnTo>
                  <a:lnTo>
                    <a:pt x="96" y="213"/>
                  </a:lnTo>
                  <a:lnTo>
                    <a:pt x="94" y="227"/>
                  </a:lnTo>
                  <a:lnTo>
                    <a:pt x="94" y="240"/>
                  </a:lnTo>
                  <a:lnTo>
                    <a:pt x="96" y="254"/>
                  </a:lnTo>
                  <a:lnTo>
                    <a:pt x="97" y="267"/>
                  </a:lnTo>
                  <a:lnTo>
                    <a:pt x="97" y="281"/>
                  </a:lnTo>
                  <a:lnTo>
                    <a:pt x="98" y="294"/>
                  </a:lnTo>
                  <a:lnTo>
                    <a:pt x="100" y="308"/>
                  </a:lnTo>
                  <a:lnTo>
                    <a:pt x="101" y="315"/>
                  </a:lnTo>
                  <a:lnTo>
                    <a:pt x="103" y="321"/>
                  </a:lnTo>
                  <a:lnTo>
                    <a:pt x="104" y="330"/>
                  </a:lnTo>
                  <a:lnTo>
                    <a:pt x="105" y="336"/>
                  </a:lnTo>
                  <a:lnTo>
                    <a:pt x="107" y="343"/>
                  </a:lnTo>
                  <a:lnTo>
                    <a:pt x="108" y="350"/>
                  </a:lnTo>
                  <a:lnTo>
                    <a:pt x="109" y="355"/>
                  </a:lnTo>
                  <a:lnTo>
                    <a:pt x="112" y="362"/>
                  </a:lnTo>
                  <a:lnTo>
                    <a:pt x="112" y="365"/>
                  </a:lnTo>
                  <a:lnTo>
                    <a:pt x="113" y="369"/>
                  </a:lnTo>
                  <a:lnTo>
                    <a:pt x="115" y="371"/>
                  </a:lnTo>
                  <a:lnTo>
                    <a:pt x="116" y="374"/>
                  </a:lnTo>
                  <a:lnTo>
                    <a:pt x="117" y="377"/>
                  </a:lnTo>
                  <a:lnTo>
                    <a:pt x="119" y="379"/>
                  </a:lnTo>
                  <a:lnTo>
                    <a:pt x="120" y="382"/>
                  </a:lnTo>
                  <a:lnTo>
                    <a:pt x="123" y="384"/>
                  </a:lnTo>
                  <a:lnTo>
                    <a:pt x="128" y="384"/>
                  </a:lnTo>
                  <a:lnTo>
                    <a:pt x="135" y="384"/>
                  </a:lnTo>
                  <a:lnTo>
                    <a:pt x="140" y="384"/>
                  </a:lnTo>
                  <a:lnTo>
                    <a:pt x="146" y="382"/>
                  </a:lnTo>
                  <a:lnTo>
                    <a:pt x="151" y="384"/>
                  </a:lnTo>
                  <a:lnTo>
                    <a:pt x="157" y="384"/>
                  </a:lnTo>
                  <a:lnTo>
                    <a:pt x="162" y="384"/>
                  </a:lnTo>
                  <a:lnTo>
                    <a:pt x="169" y="385"/>
                  </a:lnTo>
                  <a:close/>
                </a:path>
              </a:pathLst>
            </a:custGeom>
            <a:solidFill>
              <a:srgbClr val="91917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3"/>
            <p:cNvSpPr>
              <a:spLocks/>
            </p:cNvSpPr>
            <p:nvPr/>
          </p:nvSpPr>
          <p:spPr bwMode="auto">
            <a:xfrm>
              <a:off x="8442326" y="6078538"/>
              <a:ext cx="1587" cy="1588"/>
            </a:xfrm>
            <a:custGeom>
              <a:avLst/>
              <a:gdLst/>
              <a:ahLst/>
              <a:cxnLst>
                <a:cxn ang="0">
                  <a:pos x="0" y="0"/>
                </a:cxn>
                <a:cxn ang="0">
                  <a:pos x="0" y="0"/>
                </a:cxn>
                <a:cxn ang="0">
                  <a:pos x="0" y="0"/>
                </a:cxn>
                <a:cxn ang="0">
                  <a:pos x="0"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0" y="0"/>
                </a:cxn>
                <a:cxn ang="0">
                  <a:pos x="0" y="0"/>
                </a:cxn>
                <a:cxn ang="0">
                  <a:pos x="0"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4"/>
            <p:cNvSpPr>
              <a:spLocks/>
            </p:cNvSpPr>
            <p:nvPr/>
          </p:nvSpPr>
          <p:spPr bwMode="auto">
            <a:xfrm>
              <a:off x="8324851" y="5418138"/>
              <a:ext cx="331787" cy="215900"/>
            </a:xfrm>
            <a:custGeom>
              <a:avLst/>
              <a:gdLst/>
              <a:ahLst/>
              <a:cxnLst>
                <a:cxn ang="0">
                  <a:pos x="82" y="136"/>
                </a:cxn>
                <a:cxn ang="0">
                  <a:pos x="94" y="135"/>
                </a:cxn>
                <a:cxn ang="0">
                  <a:pos x="108" y="134"/>
                </a:cxn>
                <a:cxn ang="0">
                  <a:pos x="120" y="129"/>
                </a:cxn>
                <a:cxn ang="0">
                  <a:pos x="136" y="124"/>
                </a:cxn>
                <a:cxn ang="0">
                  <a:pos x="156" y="116"/>
                </a:cxn>
                <a:cxn ang="0">
                  <a:pos x="175" y="105"/>
                </a:cxn>
                <a:cxn ang="0">
                  <a:pos x="190" y="92"/>
                </a:cxn>
                <a:cxn ang="0">
                  <a:pos x="198" y="74"/>
                </a:cxn>
                <a:cxn ang="0">
                  <a:pos x="202" y="55"/>
                </a:cxn>
                <a:cxn ang="0">
                  <a:pos x="204" y="35"/>
                </a:cxn>
                <a:cxn ang="0">
                  <a:pos x="206" y="16"/>
                </a:cxn>
                <a:cxn ang="0">
                  <a:pos x="200" y="0"/>
                </a:cxn>
                <a:cxn ang="0">
                  <a:pos x="198" y="9"/>
                </a:cxn>
                <a:cxn ang="0">
                  <a:pos x="193" y="17"/>
                </a:cxn>
                <a:cxn ang="0">
                  <a:pos x="188" y="24"/>
                </a:cxn>
                <a:cxn ang="0">
                  <a:pos x="179" y="30"/>
                </a:cxn>
                <a:cxn ang="0">
                  <a:pos x="171" y="31"/>
                </a:cxn>
                <a:cxn ang="0">
                  <a:pos x="163" y="28"/>
                </a:cxn>
                <a:cxn ang="0">
                  <a:pos x="151" y="19"/>
                </a:cxn>
                <a:cxn ang="0">
                  <a:pos x="140" y="11"/>
                </a:cxn>
                <a:cxn ang="0">
                  <a:pos x="134" y="9"/>
                </a:cxn>
                <a:cxn ang="0">
                  <a:pos x="127" y="12"/>
                </a:cxn>
                <a:cxn ang="0">
                  <a:pos x="93" y="19"/>
                </a:cxn>
                <a:cxn ang="0">
                  <a:pos x="61" y="27"/>
                </a:cxn>
                <a:cxn ang="0">
                  <a:pos x="30" y="38"/>
                </a:cxn>
                <a:cxn ang="0">
                  <a:pos x="0" y="54"/>
                </a:cxn>
                <a:cxn ang="0">
                  <a:pos x="1" y="61"/>
                </a:cxn>
                <a:cxn ang="0">
                  <a:pos x="5" y="67"/>
                </a:cxn>
                <a:cxn ang="0">
                  <a:pos x="11" y="73"/>
                </a:cxn>
                <a:cxn ang="0">
                  <a:pos x="13" y="80"/>
                </a:cxn>
                <a:cxn ang="0">
                  <a:pos x="16" y="81"/>
                </a:cxn>
                <a:cxn ang="0">
                  <a:pos x="19" y="84"/>
                </a:cxn>
                <a:cxn ang="0">
                  <a:pos x="20" y="86"/>
                </a:cxn>
                <a:cxn ang="0">
                  <a:pos x="21" y="88"/>
                </a:cxn>
                <a:cxn ang="0">
                  <a:pos x="31" y="98"/>
                </a:cxn>
                <a:cxn ang="0">
                  <a:pos x="39" y="109"/>
                </a:cxn>
                <a:cxn ang="0">
                  <a:pos x="48" y="119"/>
                </a:cxn>
                <a:cxn ang="0">
                  <a:pos x="58" y="128"/>
                </a:cxn>
                <a:cxn ang="0">
                  <a:pos x="63" y="131"/>
                </a:cxn>
                <a:cxn ang="0">
                  <a:pos x="67" y="134"/>
                </a:cxn>
                <a:cxn ang="0">
                  <a:pos x="71" y="135"/>
                </a:cxn>
                <a:cxn ang="0">
                  <a:pos x="77" y="136"/>
                </a:cxn>
              </a:cxnLst>
              <a:rect l="0" t="0" r="r" b="b"/>
              <a:pathLst>
                <a:path w="209" h="136">
                  <a:moveTo>
                    <a:pt x="77" y="136"/>
                  </a:moveTo>
                  <a:lnTo>
                    <a:pt x="82" y="136"/>
                  </a:lnTo>
                  <a:lnTo>
                    <a:pt x="89" y="136"/>
                  </a:lnTo>
                  <a:lnTo>
                    <a:pt x="94" y="135"/>
                  </a:lnTo>
                  <a:lnTo>
                    <a:pt x="101" y="135"/>
                  </a:lnTo>
                  <a:lnTo>
                    <a:pt x="108" y="134"/>
                  </a:lnTo>
                  <a:lnTo>
                    <a:pt x="113" y="132"/>
                  </a:lnTo>
                  <a:lnTo>
                    <a:pt x="120" y="129"/>
                  </a:lnTo>
                  <a:lnTo>
                    <a:pt x="125" y="128"/>
                  </a:lnTo>
                  <a:lnTo>
                    <a:pt x="136" y="124"/>
                  </a:lnTo>
                  <a:lnTo>
                    <a:pt x="147" y="120"/>
                  </a:lnTo>
                  <a:lnTo>
                    <a:pt x="156" y="116"/>
                  </a:lnTo>
                  <a:lnTo>
                    <a:pt x="166" y="111"/>
                  </a:lnTo>
                  <a:lnTo>
                    <a:pt x="175" y="105"/>
                  </a:lnTo>
                  <a:lnTo>
                    <a:pt x="183" y="98"/>
                  </a:lnTo>
                  <a:lnTo>
                    <a:pt x="190" y="92"/>
                  </a:lnTo>
                  <a:lnTo>
                    <a:pt x="197" y="84"/>
                  </a:lnTo>
                  <a:lnTo>
                    <a:pt x="198" y="74"/>
                  </a:lnTo>
                  <a:lnTo>
                    <a:pt x="201" y="65"/>
                  </a:lnTo>
                  <a:lnTo>
                    <a:pt x="202" y="55"/>
                  </a:lnTo>
                  <a:lnTo>
                    <a:pt x="202" y="44"/>
                  </a:lnTo>
                  <a:lnTo>
                    <a:pt x="204" y="35"/>
                  </a:lnTo>
                  <a:lnTo>
                    <a:pt x="205" y="26"/>
                  </a:lnTo>
                  <a:lnTo>
                    <a:pt x="206" y="16"/>
                  </a:lnTo>
                  <a:lnTo>
                    <a:pt x="209" y="5"/>
                  </a:lnTo>
                  <a:lnTo>
                    <a:pt x="200" y="0"/>
                  </a:lnTo>
                  <a:lnTo>
                    <a:pt x="200" y="5"/>
                  </a:lnTo>
                  <a:lnTo>
                    <a:pt x="198" y="9"/>
                  </a:lnTo>
                  <a:lnTo>
                    <a:pt x="196" y="13"/>
                  </a:lnTo>
                  <a:lnTo>
                    <a:pt x="193" y="17"/>
                  </a:lnTo>
                  <a:lnTo>
                    <a:pt x="190" y="20"/>
                  </a:lnTo>
                  <a:lnTo>
                    <a:pt x="188" y="24"/>
                  </a:lnTo>
                  <a:lnTo>
                    <a:pt x="183" y="27"/>
                  </a:lnTo>
                  <a:lnTo>
                    <a:pt x="179" y="30"/>
                  </a:lnTo>
                  <a:lnTo>
                    <a:pt x="175" y="31"/>
                  </a:lnTo>
                  <a:lnTo>
                    <a:pt x="171" y="31"/>
                  </a:lnTo>
                  <a:lnTo>
                    <a:pt x="167" y="30"/>
                  </a:lnTo>
                  <a:lnTo>
                    <a:pt x="163" y="28"/>
                  </a:lnTo>
                  <a:lnTo>
                    <a:pt x="156" y="24"/>
                  </a:lnTo>
                  <a:lnTo>
                    <a:pt x="151" y="19"/>
                  </a:lnTo>
                  <a:lnTo>
                    <a:pt x="146" y="15"/>
                  </a:lnTo>
                  <a:lnTo>
                    <a:pt x="140" y="11"/>
                  </a:lnTo>
                  <a:lnTo>
                    <a:pt x="138" y="9"/>
                  </a:lnTo>
                  <a:lnTo>
                    <a:pt x="134" y="9"/>
                  </a:lnTo>
                  <a:lnTo>
                    <a:pt x="131" y="11"/>
                  </a:lnTo>
                  <a:lnTo>
                    <a:pt x="127" y="12"/>
                  </a:lnTo>
                  <a:lnTo>
                    <a:pt x="111" y="15"/>
                  </a:lnTo>
                  <a:lnTo>
                    <a:pt x="93" y="19"/>
                  </a:lnTo>
                  <a:lnTo>
                    <a:pt x="77" y="23"/>
                  </a:lnTo>
                  <a:lnTo>
                    <a:pt x="61" y="27"/>
                  </a:lnTo>
                  <a:lnTo>
                    <a:pt x="46" y="32"/>
                  </a:lnTo>
                  <a:lnTo>
                    <a:pt x="30" y="38"/>
                  </a:lnTo>
                  <a:lnTo>
                    <a:pt x="15" y="46"/>
                  </a:lnTo>
                  <a:lnTo>
                    <a:pt x="0" y="54"/>
                  </a:lnTo>
                  <a:lnTo>
                    <a:pt x="0" y="58"/>
                  </a:lnTo>
                  <a:lnTo>
                    <a:pt x="1" y="61"/>
                  </a:lnTo>
                  <a:lnTo>
                    <a:pt x="4" y="63"/>
                  </a:lnTo>
                  <a:lnTo>
                    <a:pt x="5" y="67"/>
                  </a:lnTo>
                  <a:lnTo>
                    <a:pt x="8" y="70"/>
                  </a:lnTo>
                  <a:lnTo>
                    <a:pt x="11" y="73"/>
                  </a:lnTo>
                  <a:lnTo>
                    <a:pt x="12" y="75"/>
                  </a:lnTo>
                  <a:lnTo>
                    <a:pt x="13" y="80"/>
                  </a:lnTo>
                  <a:lnTo>
                    <a:pt x="16" y="81"/>
                  </a:lnTo>
                  <a:lnTo>
                    <a:pt x="16" y="81"/>
                  </a:lnTo>
                  <a:lnTo>
                    <a:pt x="17" y="82"/>
                  </a:lnTo>
                  <a:lnTo>
                    <a:pt x="19" y="84"/>
                  </a:lnTo>
                  <a:lnTo>
                    <a:pt x="19" y="85"/>
                  </a:lnTo>
                  <a:lnTo>
                    <a:pt x="20" y="86"/>
                  </a:lnTo>
                  <a:lnTo>
                    <a:pt x="20" y="88"/>
                  </a:lnTo>
                  <a:lnTo>
                    <a:pt x="21" y="88"/>
                  </a:lnTo>
                  <a:lnTo>
                    <a:pt x="25" y="93"/>
                  </a:lnTo>
                  <a:lnTo>
                    <a:pt x="31" y="98"/>
                  </a:lnTo>
                  <a:lnTo>
                    <a:pt x="35" y="104"/>
                  </a:lnTo>
                  <a:lnTo>
                    <a:pt x="39" y="109"/>
                  </a:lnTo>
                  <a:lnTo>
                    <a:pt x="43" y="115"/>
                  </a:lnTo>
                  <a:lnTo>
                    <a:pt x="48" y="119"/>
                  </a:lnTo>
                  <a:lnTo>
                    <a:pt x="52" y="124"/>
                  </a:lnTo>
                  <a:lnTo>
                    <a:pt x="58" y="128"/>
                  </a:lnTo>
                  <a:lnTo>
                    <a:pt x="61" y="129"/>
                  </a:lnTo>
                  <a:lnTo>
                    <a:pt x="63" y="131"/>
                  </a:lnTo>
                  <a:lnTo>
                    <a:pt x="65" y="132"/>
                  </a:lnTo>
                  <a:lnTo>
                    <a:pt x="67" y="134"/>
                  </a:lnTo>
                  <a:lnTo>
                    <a:pt x="69" y="135"/>
                  </a:lnTo>
                  <a:lnTo>
                    <a:pt x="71" y="135"/>
                  </a:lnTo>
                  <a:lnTo>
                    <a:pt x="74" y="136"/>
                  </a:lnTo>
                  <a:lnTo>
                    <a:pt x="77" y="136"/>
                  </a:lnTo>
                  <a:close/>
                </a:path>
              </a:pathLst>
            </a:custGeom>
            <a:solidFill>
              <a:srgbClr val="0091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26"/>
            <p:cNvSpPr>
              <a:spLocks/>
            </p:cNvSpPr>
            <p:nvPr/>
          </p:nvSpPr>
          <p:spPr bwMode="auto">
            <a:xfrm>
              <a:off x="8509001" y="5210175"/>
              <a:ext cx="158751" cy="233364"/>
            </a:xfrm>
            <a:custGeom>
              <a:avLst/>
              <a:gdLst/>
              <a:ahLst/>
              <a:cxnLst>
                <a:cxn ang="0">
                  <a:pos x="59" y="147"/>
                </a:cxn>
                <a:cxn ang="0">
                  <a:pos x="66" y="143"/>
                </a:cxn>
                <a:cxn ang="0">
                  <a:pos x="70" y="138"/>
                </a:cxn>
                <a:cxn ang="0">
                  <a:pos x="70" y="125"/>
                </a:cxn>
                <a:cxn ang="0">
                  <a:pos x="69" y="116"/>
                </a:cxn>
                <a:cxn ang="0">
                  <a:pos x="67" y="108"/>
                </a:cxn>
                <a:cxn ang="0">
                  <a:pos x="72" y="105"/>
                </a:cxn>
                <a:cxn ang="0">
                  <a:pos x="76" y="103"/>
                </a:cxn>
                <a:cxn ang="0">
                  <a:pos x="81" y="109"/>
                </a:cxn>
                <a:cxn ang="0">
                  <a:pos x="88" y="116"/>
                </a:cxn>
                <a:cxn ang="0">
                  <a:pos x="94" y="121"/>
                </a:cxn>
                <a:cxn ang="0">
                  <a:pos x="100" y="107"/>
                </a:cxn>
                <a:cxn ang="0">
                  <a:pos x="99" y="89"/>
                </a:cxn>
                <a:cxn ang="0">
                  <a:pos x="97" y="74"/>
                </a:cxn>
                <a:cxn ang="0">
                  <a:pos x="93" y="61"/>
                </a:cxn>
                <a:cxn ang="0">
                  <a:pos x="89" y="48"/>
                </a:cxn>
                <a:cxn ang="0">
                  <a:pos x="82" y="30"/>
                </a:cxn>
                <a:cxn ang="0">
                  <a:pos x="73" y="9"/>
                </a:cxn>
                <a:cxn ang="0">
                  <a:pos x="55" y="0"/>
                </a:cxn>
                <a:cxn ang="0">
                  <a:pos x="58" y="24"/>
                </a:cxn>
                <a:cxn ang="0">
                  <a:pos x="66" y="47"/>
                </a:cxn>
                <a:cxn ang="0">
                  <a:pos x="65" y="57"/>
                </a:cxn>
                <a:cxn ang="0">
                  <a:pos x="55" y="50"/>
                </a:cxn>
                <a:cxn ang="0">
                  <a:pos x="47" y="31"/>
                </a:cxn>
                <a:cxn ang="0">
                  <a:pos x="30" y="16"/>
                </a:cxn>
                <a:cxn ang="0">
                  <a:pos x="27" y="16"/>
                </a:cxn>
                <a:cxn ang="0">
                  <a:pos x="24" y="16"/>
                </a:cxn>
                <a:cxn ang="0">
                  <a:pos x="23" y="19"/>
                </a:cxn>
                <a:cxn ang="0">
                  <a:pos x="23" y="28"/>
                </a:cxn>
                <a:cxn ang="0">
                  <a:pos x="24" y="38"/>
                </a:cxn>
                <a:cxn ang="0">
                  <a:pos x="20" y="43"/>
                </a:cxn>
                <a:cxn ang="0">
                  <a:pos x="19" y="46"/>
                </a:cxn>
                <a:cxn ang="0">
                  <a:pos x="18" y="47"/>
                </a:cxn>
                <a:cxn ang="0">
                  <a:pos x="0" y="32"/>
                </a:cxn>
                <a:cxn ang="0">
                  <a:pos x="1" y="39"/>
                </a:cxn>
                <a:cxn ang="0">
                  <a:pos x="3" y="47"/>
                </a:cxn>
                <a:cxn ang="0">
                  <a:pos x="13" y="51"/>
                </a:cxn>
                <a:cxn ang="0">
                  <a:pos x="22" y="58"/>
                </a:cxn>
                <a:cxn ang="0">
                  <a:pos x="31" y="70"/>
                </a:cxn>
                <a:cxn ang="0">
                  <a:pos x="40" y="93"/>
                </a:cxn>
                <a:cxn ang="0">
                  <a:pos x="43" y="117"/>
                </a:cxn>
                <a:cxn ang="0">
                  <a:pos x="40" y="128"/>
                </a:cxn>
                <a:cxn ang="0">
                  <a:pos x="38" y="134"/>
                </a:cxn>
                <a:cxn ang="0">
                  <a:pos x="38" y="139"/>
                </a:cxn>
                <a:cxn ang="0">
                  <a:pos x="45" y="143"/>
                </a:cxn>
                <a:cxn ang="0">
                  <a:pos x="51" y="146"/>
                </a:cxn>
              </a:cxnLst>
              <a:rect l="0" t="0" r="r" b="b"/>
              <a:pathLst>
                <a:path w="100" h="147">
                  <a:moveTo>
                    <a:pt x="55" y="147"/>
                  </a:moveTo>
                  <a:lnTo>
                    <a:pt x="58" y="147"/>
                  </a:lnTo>
                  <a:lnTo>
                    <a:pt x="59" y="147"/>
                  </a:lnTo>
                  <a:lnTo>
                    <a:pt x="62" y="146"/>
                  </a:lnTo>
                  <a:lnTo>
                    <a:pt x="65" y="144"/>
                  </a:lnTo>
                  <a:lnTo>
                    <a:pt x="66" y="143"/>
                  </a:lnTo>
                  <a:lnTo>
                    <a:pt x="67" y="142"/>
                  </a:lnTo>
                  <a:lnTo>
                    <a:pt x="69" y="139"/>
                  </a:lnTo>
                  <a:lnTo>
                    <a:pt x="70" y="138"/>
                  </a:lnTo>
                  <a:lnTo>
                    <a:pt x="70" y="134"/>
                  </a:lnTo>
                  <a:lnTo>
                    <a:pt x="70" y="130"/>
                  </a:lnTo>
                  <a:lnTo>
                    <a:pt x="70" y="125"/>
                  </a:lnTo>
                  <a:lnTo>
                    <a:pt x="70" y="123"/>
                  </a:lnTo>
                  <a:lnTo>
                    <a:pt x="69" y="119"/>
                  </a:lnTo>
                  <a:lnTo>
                    <a:pt x="69" y="116"/>
                  </a:lnTo>
                  <a:lnTo>
                    <a:pt x="67" y="112"/>
                  </a:lnTo>
                  <a:lnTo>
                    <a:pt x="66" y="109"/>
                  </a:lnTo>
                  <a:lnTo>
                    <a:pt x="67" y="108"/>
                  </a:lnTo>
                  <a:lnTo>
                    <a:pt x="69" y="108"/>
                  </a:lnTo>
                  <a:lnTo>
                    <a:pt x="70" y="107"/>
                  </a:lnTo>
                  <a:lnTo>
                    <a:pt x="72" y="105"/>
                  </a:lnTo>
                  <a:lnTo>
                    <a:pt x="73" y="104"/>
                  </a:lnTo>
                  <a:lnTo>
                    <a:pt x="74" y="104"/>
                  </a:lnTo>
                  <a:lnTo>
                    <a:pt x="76" y="103"/>
                  </a:lnTo>
                  <a:lnTo>
                    <a:pt x="77" y="104"/>
                  </a:lnTo>
                  <a:lnTo>
                    <a:pt x="78" y="107"/>
                  </a:lnTo>
                  <a:lnTo>
                    <a:pt x="81" y="109"/>
                  </a:lnTo>
                  <a:lnTo>
                    <a:pt x="84" y="112"/>
                  </a:lnTo>
                  <a:lnTo>
                    <a:pt x="85" y="113"/>
                  </a:lnTo>
                  <a:lnTo>
                    <a:pt x="88" y="116"/>
                  </a:lnTo>
                  <a:lnTo>
                    <a:pt x="90" y="119"/>
                  </a:lnTo>
                  <a:lnTo>
                    <a:pt x="92" y="120"/>
                  </a:lnTo>
                  <a:lnTo>
                    <a:pt x="94" y="121"/>
                  </a:lnTo>
                  <a:lnTo>
                    <a:pt x="97" y="117"/>
                  </a:lnTo>
                  <a:lnTo>
                    <a:pt x="99" y="112"/>
                  </a:lnTo>
                  <a:lnTo>
                    <a:pt x="100" y="107"/>
                  </a:lnTo>
                  <a:lnTo>
                    <a:pt x="100" y="101"/>
                  </a:lnTo>
                  <a:lnTo>
                    <a:pt x="100" y="96"/>
                  </a:lnTo>
                  <a:lnTo>
                    <a:pt x="99" y="89"/>
                  </a:lnTo>
                  <a:lnTo>
                    <a:pt x="99" y="84"/>
                  </a:lnTo>
                  <a:lnTo>
                    <a:pt x="97" y="78"/>
                  </a:lnTo>
                  <a:lnTo>
                    <a:pt x="97" y="74"/>
                  </a:lnTo>
                  <a:lnTo>
                    <a:pt x="96" y="69"/>
                  </a:lnTo>
                  <a:lnTo>
                    <a:pt x="94" y="65"/>
                  </a:lnTo>
                  <a:lnTo>
                    <a:pt x="93" y="61"/>
                  </a:lnTo>
                  <a:lnTo>
                    <a:pt x="92" y="57"/>
                  </a:lnTo>
                  <a:lnTo>
                    <a:pt x="90" y="53"/>
                  </a:lnTo>
                  <a:lnTo>
                    <a:pt x="89" y="48"/>
                  </a:lnTo>
                  <a:lnTo>
                    <a:pt x="88" y="44"/>
                  </a:lnTo>
                  <a:lnTo>
                    <a:pt x="85" y="38"/>
                  </a:lnTo>
                  <a:lnTo>
                    <a:pt x="82" y="30"/>
                  </a:lnTo>
                  <a:lnTo>
                    <a:pt x="80" y="23"/>
                  </a:lnTo>
                  <a:lnTo>
                    <a:pt x="76" y="16"/>
                  </a:lnTo>
                  <a:lnTo>
                    <a:pt x="73" y="9"/>
                  </a:lnTo>
                  <a:lnTo>
                    <a:pt x="69" y="4"/>
                  </a:lnTo>
                  <a:lnTo>
                    <a:pt x="62" y="1"/>
                  </a:lnTo>
                  <a:lnTo>
                    <a:pt x="55" y="0"/>
                  </a:lnTo>
                  <a:lnTo>
                    <a:pt x="54" y="8"/>
                  </a:lnTo>
                  <a:lnTo>
                    <a:pt x="55" y="16"/>
                  </a:lnTo>
                  <a:lnTo>
                    <a:pt x="58" y="24"/>
                  </a:lnTo>
                  <a:lnTo>
                    <a:pt x="62" y="32"/>
                  </a:lnTo>
                  <a:lnTo>
                    <a:pt x="65" y="39"/>
                  </a:lnTo>
                  <a:lnTo>
                    <a:pt x="66" y="47"/>
                  </a:lnTo>
                  <a:lnTo>
                    <a:pt x="66" y="50"/>
                  </a:lnTo>
                  <a:lnTo>
                    <a:pt x="66" y="54"/>
                  </a:lnTo>
                  <a:lnTo>
                    <a:pt x="65" y="57"/>
                  </a:lnTo>
                  <a:lnTo>
                    <a:pt x="62" y="61"/>
                  </a:lnTo>
                  <a:lnTo>
                    <a:pt x="58" y="55"/>
                  </a:lnTo>
                  <a:lnTo>
                    <a:pt x="55" y="50"/>
                  </a:lnTo>
                  <a:lnTo>
                    <a:pt x="53" y="43"/>
                  </a:lnTo>
                  <a:lnTo>
                    <a:pt x="50" y="36"/>
                  </a:lnTo>
                  <a:lnTo>
                    <a:pt x="47" y="31"/>
                  </a:lnTo>
                  <a:lnTo>
                    <a:pt x="43" y="24"/>
                  </a:lnTo>
                  <a:lnTo>
                    <a:pt x="38" y="20"/>
                  </a:lnTo>
                  <a:lnTo>
                    <a:pt x="30" y="16"/>
                  </a:lnTo>
                  <a:lnTo>
                    <a:pt x="28" y="16"/>
                  </a:lnTo>
                  <a:lnTo>
                    <a:pt x="27" y="16"/>
                  </a:lnTo>
                  <a:lnTo>
                    <a:pt x="27" y="16"/>
                  </a:lnTo>
                  <a:lnTo>
                    <a:pt x="26" y="16"/>
                  </a:lnTo>
                  <a:lnTo>
                    <a:pt x="26" y="16"/>
                  </a:lnTo>
                  <a:lnTo>
                    <a:pt x="24" y="16"/>
                  </a:lnTo>
                  <a:lnTo>
                    <a:pt x="24" y="16"/>
                  </a:lnTo>
                  <a:lnTo>
                    <a:pt x="24" y="15"/>
                  </a:lnTo>
                  <a:lnTo>
                    <a:pt x="23" y="19"/>
                  </a:lnTo>
                  <a:lnTo>
                    <a:pt x="23" y="21"/>
                  </a:lnTo>
                  <a:lnTo>
                    <a:pt x="23" y="24"/>
                  </a:lnTo>
                  <a:lnTo>
                    <a:pt x="23" y="28"/>
                  </a:lnTo>
                  <a:lnTo>
                    <a:pt x="24" y="31"/>
                  </a:lnTo>
                  <a:lnTo>
                    <a:pt x="24" y="34"/>
                  </a:lnTo>
                  <a:lnTo>
                    <a:pt x="24" y="38"/>
                  </a:lnTo>
                  <a:lnTo>
                    <a:pt x="23" y="40"/>
                  </a:lnTo>
                  <a:lnTo>
                    <a:pt x="22" y="42"/>
                  </a:lnTo>
                  <a:lnTo>
                    <a:pt x="20" y="43"/>
                  </a:lnTo>
                  <a:lnTo>
                    <a:pt x="20" y="43"/>
                  </a:lnTo>
                  <a:lnTo>
                    <a:pt x="19" y="44"/>
                  </a:lnTo>
                  <a:lnTo>
                    <a:pt x="19" y="46"/>
                  </a:lnTo>
                  <a:lnTo>
                    <a:pt x="18" y="46"/>
                  </a:lnTo>
                  <a:lnTo>
                    <a:pt x="18" y="47"/>
                  </a:lnTo>
                  <a:lnTo>
                    <a:pt x="18" y="47"/>
                  </a:lnTo>
                  <a:lnTo>
                    <a:pt x="1" y="30"/>
                  </a:lnTo>
                  <a:lnTo>
                    <a:pt x="0" y="31"/>
                  </a:lnTo>
                  <a:lnTo>
                    <a:pt x="0" y="32"/>
                  </a:lnTo>
                  <a:lnTo>
                    <a:pt x="0" y="35"/>
                  </a:lnTo>
                  <a:lnTo>
                    <a:pt x="0" y="38"/>
                  </a:lnTo>
                  <a:lnTo>
                    <a:pt x="1" y="39"/>
                  </a:lnTo>
                  <a:lnTo>
                    <a:pt x="1" y="42"/>
                  </a:lnTo>
                  <a:lnTo>
                    <a:pt x="3" y="44"/>
                  </a:lnTo>
                  <a:lnTo>
                    <a:pt x="3" y="47"/>
                  </a:lnTo>
                  <a:lnTo>
                    <a:pt x="7" y="48"/>
                  </a:lnTo>
                  <a:lnTo>
                    <a:pt x="11" y="50"/>
                  </a:lnTo>
                  <a:lnTo>
                    <a:pt x="13" y="51"/>
                  </a:lnTo>
                  <a:lnTo>
                    <a:pt x="16" y="54"/>
                  </a:lnTo>
                  <a:lnTo>
                    <a:pt x="19" y="55"/>
                  </a:lnTo>
                  <a:lnTo>
                    <a:pt x="22" y="58"/>
                  </a:lnTo>
                  <a:lnTo>
                    <a:pt x="24" y="61"/>
                  </a:lnTo>
                  <a:lnTo>
                    <a:pt x="26" y="63"/>
                  </a:lnTo>
                  <a:lnTo>
                    <a:pt x="31" y="70"/>
                  </a:lnTo>
                  <a:lnTo>
                    <a:pt x="35" y="77"/>
                  </a:lnTo>
                  <a:lnTo>
                    <a:pt x="38" y="85"/>
                  </a:lnTo>
                  <a:lnTo>
                    <a:pt x="40" y="93"/>
                  </a:lnTo>
                  <a:lnTo>
                    <a:pt x="42" y="101"/>
                  </a:lnTo>
                  <a:lnTo>
                    <a:pt x="43" y="109"/>
                  </a:lnTo>
                  <a:lnTo>
                    <a:pt x="43" y="117"/>
                  </a:lnTo>
                  <a:lnTo>
                    <a:pt x="43" y="124"/>
                  </a:lnTo>
                  <a:lnTo>
                    <a:pt x="42" y="127"/>
                  </a:lnTo>
                  <a:lnTo>
                    <a:pt x="40" y="128"/>
                  </a:lnTo>
                  <a:lnTo>
                    <a:pt x="40" y="130"/>
                  </a:lnTo>
                  <a:lnTo>
                    <a:pt x="39" y="132"/>
                  </a:lnTo>
                  <a:lnTo>
                    <a:pt x="38" y="134"/>
                  </a:lnTo>
                  <a:lnTo>
                    <a:pt x="38" y="135"/>
                  </a:lnTo>
                  <a:lnTo>
                    <a:pt x="38" y="136"/>
                  </a:lnTo>
                  <a:lnTo>
                    <a:pt x="38" y="139"/>
                  </a:lnTo>
                  <a:lnTo>
                    <a:pt x="40" y="140"/>
                  </a:lnTo>
                  <a:lnTo>
                    <a:pt x="42" y="142"/>
                  </a:lnTo>
                  <a:lnTo>
                    <a:pt x="45" y="143"/>
                  </a:lnTo>
                  <a:lnTo>
                    <a:pt x="47" y="143"/>
                  </a:lnTo>
                  <a:lnTo>
                    <a:pt x="49" y="144"/>
                  </a:lnTo>
                  <a:lnTo>
                    <a:pt x="51" y="146"/>
                  </a:lnTo>
                  <a:lnTo>
                    <a:pt x="53" y="147"/>
                  </a:lnTo>
                  <a:lnTo>
                    <a:pt x="55" y="147"/>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27"/>
            <p:cNvSpPr>
              <a:spLocks/>
            </p:cNvSpPr>
            <p:nvPr/>
          </p:nvSpPr>
          <p:spPr bwMode="auto">
            <a:xfrm>
              <a:off x="8337551" y="5089525"/>
              <a:ext cx="436562" cy="312738"/>
            </a:xfrm>
            <a:custGeom>
              <a:avLst/>
              <a:gdLst/>
              <a:ahLst/>
              <a:cxnLst>
                <a:cxn ang="0">
                  <a:pos x="39" y="192"/>
                </a:cxn>
                <a:cxn ang="0">
                  <a:pos x="59" y="181"/>
                </a:cxn>
                <a:cxn ang="0">
                  <a:pos x="78" y="168"/>
                </a:cxn>
                <a:cxn ang="0">
                  <a:pos x="88" y="156"/>
                </a:cxn>
                <a:cxn ang="0">
                  <a:pos x="98" y="145"/>
                </a:cxn>
                <a:cxn ang="0">
                  <a:pos x="103" y="135"/>
                </a:cxn>
                <a:cxn ang="0">
                  <a:pos x="97" y="122"/>
                </a:cxn>
                <a:cxn ang="0">
                  <a:pos x="94" y="103"/>
                </a:cxn>
                <a:cxn ang="0">
                  <a:pos x="94" y="95"/>
                </a:cxn>
                <a:cxn ang="0">
                  <a:pos x="97" y="92"/>
                </a:cxn>
                <a:cxn ang="0">
                  <a:pos x="97" y="88"/>
                </a:cxn>
                <a:cxn ang="0">
                  <a:pos x="105" y="85"/>
                </a:cxn>
                <a:cxn ang="0">
                  <a:pos x="112" y="88"/>
                </a:cxn>
                <a:cxn ang="0">
                  <a:pos x="117" y="88"/>
                </a:cxn>
                <a:cxn ang="0">
                  <a:pos x="121" y="76"/>
                </a:cxn>
                <a:cxn ang="0">
                  <a:pos x="130" y="68"/>
                </a:cxn>
                <a:cxn ang="0">
                  <a:pos x="139" y="66"/>
                </a:cxn>
                <a:cxn ang="0">
                  <a:pos x="146" y="69"/>
                </a:cxn>
                <a:cxn ang="0">
                  <a:pos x="151" y="72"/>
                </a:cxn>
                <a:cxn ang="0">
                  <a:pos x="155" y="66"/>
                </a:cxn>
                <a:cxn ang="0">
                  <a:pos x="162" y="62"/>
                </a:cxn>
                <a:cxn ang="0">
                  <a:pos x="178" y="69"/>
                </a:cxn>
                <a:cxn ang="0">
                  <a:pos x="200" y="95"/>
                </a:cxn>
                <a:cxn ang="0">
                  <a:pos x="212" y="126"/>
                </a:cxn>
                <a:cxn ang="0">
                  <a:pos x="217" y="142"/>
                </a:cxn>
                <a:cxn ang="0">
                  <a:pos x="220" y="152"/>
                </a:cxn>
                <a:cxn ang="0">
                  <a:pos x="223" y="160"/>
                </a:cxn>
                <a:cxn ang="0">
                  <a:pos x="229" y="156"/>
                </a:cxn>
                <a:cxn ang="0">
                  <a:pos x="234" y="149"/>
                </a:cxn>
                <a:cxn ang="0">
                  <a:pos x="247" y="133"/>
                </a:cxn>
                <a:cxn ang="0">
                  <a:pos x="269" y="92"/>
                </a:cxn>
                <a:cxn ang="0">
                  <a:pos x="274" y="56"/>
                </a:cxn>
                <a:cxn ang="0">
                  <a:pos x="269" y="34"/>
                </a:cxn>
                <a:cxn ang="0">
                  <a:pos x="265" y="26"/>
                </a:cxn>
                <a:cxn ang="0">
                  <a:pos x="262" y="18"/>
                </a:cxn>
                <a:cxn ang="0">
                  <a:pos x="193" y="45"/>
                </a:cxn>
                <a:cxn ang="0">
                  <a:pos x="186" y="19"/>
                </a:cxn>
                <a:cxn ang="0">
                  <a:pos x="175" y="31"/>
                </a:cxn>
                <a:cxn ang="0">
                  <a:pos x="159" y="41"/>
                </a:cxn>
                <a:cxn ang="0">
                  <a:pos x="154" y="45"/>
                </a:cxn>
                <a:cxn ang="0">
                  <a:pos x="147" y="48"/>
                </a:cxn>
                <a:cxn ang="0">
                  <a:pos x="140" y="15"/>
                </a:cxn>
                <a:cxn ang="0">
                  <a:pos x="108" y="10"/>
                </a:cxn>
                <a:cxn ang="0">
                  <a:pos x="73" y="46"/>
                </a:cxn>
                <a:cxn ang="0">
                  <a:pos x="43" y="89"/>
                </a:cxn>
                <a:cxn ang="0">
                  <a:pos x="27" y="118"/>
                </a:cxn>
                <a:cxn ang="0">
                  <a:pos x="15" y="138"/>
                </a:cxn>
                <a:cxn ang="0">
                  <a:pos x="5" y="160"/>
                </a:cxn>
                <a:cxn ang="0">
                  <a:pos x="4" y="172"/>
                </a:cxn>
                <a:cxn ang="0">
                  <a:pos x="1" y="183"/>
                </a:cxn>
                <a:cxn ang="0">
                  <a:pos x="26" y="197"/>
                </a:cxn>
              </a:cxnLst>
              <a:rect l="0" t="0" r="r" b="b"/>
              <a:pathLst>
                <a:path w="275" h="197">
                  <a:moveTo>
                    <a:pt x="26" y="197"/>
                  </a:moveTo>
                  <a:lnTo>
                    <a:pt x="32" y="195"/>
                  </a:lnTo>
                  <a:lnTo>
                    <a:pt x="39" y="192"/>
                  </a:lnTo>
                  <a:lnTo>
                    <a:pt x="46" y="189"/>
                  </a:lnTo>
                  <a:lnTo>
                    <a:pt x="53" y="185"/>
                  </a:lnTo>
                  <a:lnTo>
                    <a:pt x="59" y="181"/>
                  </a:lnTo>
                  <a:lnTo>
                    <a:pt x="66" y="177"/>
                  </a:lnTo>
                  <a:lnTo>
                    <a:pt x="73" y="172"/>
                  </a:lnTo>
                  <a:lnTo>
                    <a:pt x="78" y="168"/>
                  </a:lnTo>
                  <a:lnTo>
                    <a:pt x="82" y="164"/>
                  </a:lnTo>
                  <a:lnTo>
                    <a:pt x="85" y="160"/>
                  </a:lnTo>
                  <a:lnTo>
                    <a:pt x="88" y="156"/>
                  </a:lnTo>
                  <a:lnTo>
                    <a:pt x="92" y="152"/>
                  </a:lnTo>
                  <a:lnTo>
                    <a:pt x="94" y="149"/>
                  </a:lnTo>
                  <a:lnTo>
                    <a:pt x="98" y="145"/>
                  </a:lnTo>
                  <a:lnTo>
                    <a:pt x="101" y="142"/>
                  </a:lnTo>
                  <a:lnTo>
                    <a:pt x="107" y="139"/>
                  </a:lnTo>
                  <a:lnTo>
                    <a:pt x="103" y="135"/>
                  </a:lnTo>
                  <a:lnTo>
                    <a:pt x="100" y="131"/>
                  </a:lnTo>
                  <a:lnTo>
                    <a:pt x="97" y="127"/>
                  </a:lnTo>
                  <a:lnTo>
                    <a:pt x="97" y="122"/>
                  </a:lnTo>
                  <a:lnTo>
                    <a:pt x="96" y="115"/>
                  </a:lnTo>
                  <a:lnTo>
                    <a:pt x="96" y="110"/>
                  </a:lnTo>
                  <a:lnTo>
                    <a:pt x="94" y="103"/>
                  </a:lnTo>
                  <a:lnTo>
                    <a:pt x="93" y="97"/>
                  </a:lnTo>
                  <a:lnTo>
                    <a:pt x="94" y="96"/>
                  </a:lnTo>
                  <a:lnTo>
                    <a:pt x="94" y="95"/>
                  </a:lnTo>
                  <a:lnTo>
                    <a:pt x="96" y="93"/>
                  </a:lnTo>
                  <a:lnTo>
                    <a:pt x="96" y="93"/>
                  </a:lnTo>
                  <a:lnTo>
                    <a:pt x="97" y="92"/>
                  </a:lnTo>
                  <a:lnTo>
                    <a:pt x="97" y="91"/>
                  </a:lnTo>
                  <a:lnTo>
                    <a:pt x="97" y="89"/>
                  </a:lnTo>
                  <a:lnTo>
                    <a:pt x="97" y="88"/>
                  </a:lnTo>
                  <a:lnTo>
                    <a:pt x="100" y="87"/>
                  </a:lnTo>
                  <a:lnTo>
                    <a:pt x="103" y="85"/>
                  </a:lnTo>
                  <a:lnTo>
                    <a:pt x="105" y="85"/>
                  </a:lnTo>
                  <a:lnTo>
                    <a:pt x="108" y="85"/>
                  </a:lnTo>
                  <a:lnTo>
                    <a:pt x="109" y="87"/>
                  </a:lnTo>
                  <a:lnTo>
                    <a:pt x="112" y="88"/>
                  </a:lnTo>
                  <a:lnTo>
                    <a:pt x="115" y="89"/>
                  </a:lnTo>
                  <a:lnTo>
                    <a:pt x="116" y="91"/>
                  </a:lnTo>
                  <a:lnTo>
                    <a:pt x="117" y="88"/>
                  </a:lnTo>
                  <a:lnTo>
                    <a:pt x="119" y="84"/>
                  </a:lnTo>
                  <a:lnTo>
                    <a:pt x="120" y="80"/>
                  </a:lnTo>
                  <a:lnTo>
                    <a:pt x="121" y="76"/>
                  </a:lnTo>
                  <a:lnTo>
                    <a:pt x="124" y="73"/>
                  </a:lnTo>
                  <a:lnTo>
                    <a:pt x="127" y="70"/>
                  </a:lnTo>
                  <a:lnTo>
                    <a:pt x="130" y="68"/>
                  </a:lnTo>
                  <a:lnTo>
                    <a:pt x="134" y="66"/>
                  </a:lnTo>
                  <a:lnTo>
                    <a:pt x="136" y="66"/>
                  </a:lnTo>
                  <a:lnTo>
                    <a:pt x="139" y="66"/>
                  </a:lnTo>
                  <a:lnTo>
                    <a:pt x="142" y="66"/>
                  </a:lnTo>
                  <a:lnTo>
                    <a:pt x="144" y="68"/>
                  </a:lnTo>
                  <a:lnTo>
                    <a:pt x="146" y="69"/>
                  </a:lnTo>
                  <a:lnTo>
                    <a:pt x="148" y="69"/>
                  </a:lnTo>
                  <a:lnTo>
                    <a:pt x="150" y="70"/>
                  </a:lnTo>
                  <a:lnTo>
                    <a:pt x="151" y="72"/>
                  </a:lnTo>
                  <a:lnTo>
                    <a:pt x="153" y="70"/>
                  </a:lnTo>
                  <a:lnTo>
                    <a:pt x="154" y="69"/>
                  </a:lnTo>
                  <a:lnTo>
                    <a:pt x="155" y="66"/>
                  </a:lnTo>
                  <a:lnTo>
                    <a:pt x="158" y="65"/>
                  </a:lnTo>
                  <a:lnTo>
                    <a:pt x="161" y="64"/>
                  </a:lnTo>
                  <a:lnTo>
                    <a:pt x="162" y="62"/>
                  </a:lnTo>
                  <a:lnTo>
                    <a:pt x="165" y="62"/>
                  </a:lnTo>
                  <a:lnTo>
                    <a:pt x="167" y="62"/>
                  </a:lnTo>
                  <a:lnTo>
                    <a:pt x="178" y="69"/>
                  </a:lnTo>
                  <a:lnTo>
                    <a:pt x="188" y="76"/>
                  </a:lnTo>
                  <a:lnTo>
                    <a:pt x="194" y="85"/>
                  </a:lnTo>
                  <a:lnTo>
                    <a:pt x="200" y="95"/>
                  </a:lnTo>
                  <a:lnTo>
                    <a:pt x="204" y="106"/>
                  </a:lnTo>
                  <a:lnTo>
                    <a:pt x="208" y="116"/>
                  </a:lnTo>
                  <a:lnTo>
                    <a:pt x="212" y="126"/>
                  </a:lnTo>
                  <a:lnTo>
                    <a:pt x="216" y="135"/>
                  </a:lnTo>
                  <a:lnTo>
                    <a:pt x="217" y="139"/>
                  </a:lnTo>
                  <a:lnTo>
                    <a:pt x="217" y="142"/>
                  </a:lnTo>
                  <a:lnTo>
                    <a:pt x="219" y="145"/>
                  </a:lnTo>
                  <a:lnTo>
                    <a:pt x="219" y="149"/>
                  </a:lnTo>
                  <a:lnTo>
                    <a:pt x="220" y="152"/>
                  </a:lnTo>
                  <a:lnTo>
                    <a:pt x="220" y="154"/>
                  </a:lnTo>
                  <a:lnTo>
                    <a:pt x="221" y="157"/>
                  </a:lnTo>
                  <a:lnTo>
                    <a:pt x="223" y="160"/>
                  </a:lnTo>
                  <a:lnTo>
                    <a:pt x="225" y="160"/>
                  </a:lnTo>
                  <a:lnTo>
                    <a:pt x="227" y="158"/>
                  </a:lnTo>
                  <a:lnTo>
                    <a:pt x="229" y="156"/>
                  </a:lnTo>
                  <a:lnTo>
                    <a:pt x="231" y="154"/>
                  </a:lnTo>
                  <a:lnTo>
                    <a:pt x="232" y="152"/>
                  </a:lnTo>
                  <a:lnTo>
                    <a:pt x="234" y="149"/>
                  </a:lnTo>
                  <a:lnTo>
                    <a:pt x="236" y="147"/>
                  </a:lnTo>
                  <a:lnTo>
                    <a:pt x="238" y="146"/>
                  </a:lnTo>
                  <a:lnTo>
                    <a:pt x="247" y="133"/>
                  </a:lnTo>
                  <a:lnTo>
                    <a:pt x="255" y="120"/>
                  </a:lnTo>
                  <a:lnTo>
                    <a:pt x="263" y="107"/>
                  </a:lnTo>
                  <a:lnTo>
                    <a:pt x="269" y="92"/>
                  </a:lnTo>
                  <a:lnTo>
                    <a:pt x="273" y="77"/>
                  </a:lnTo>
                  <a:lnTo>
                    <a:pt x="275" y="62"/>
                  </a:lnTo>
                  <a:lnTo>
                    <a:pt x="274" y="56"/>
                  </a:lnTo>
                  <a:lnTo>
                    <a:pt x="273" y="49"/>
                  </a:lnTo>
                  <a:lnTo>
                    <a:pt x="271" y="41"/>
                  </a:lnTo>
                  <a:lnTo>
                    <a:pt x="269" y="34"/>
                  </a:lnTo>
                  <a:lnTo>
                    <a:pt x="266" y="31"/>
                  </a:lnTo>
                  <a:lnTo>
                    <a:pt x="265" y="29"/>
                  </a:lnTo>
                  <a:lnTo>
                    <a:pt x="265" y="26"/>
                  </a:lnTo>
                  <a:lnTo>
                    <a:pt x="263" y="23"/>
                  </a:lnTo>
                  <a:lnTo>
                    <a:pt x="262" y="21"/>
                  </a:lnTo>
                  <a:lnTo>
                    <a:pt x="262" y="18"/>
                  </a:lnTo>
                  <a:lnTo>
                    <a:pt x="261" y="15"/>
                  </a:lnTo>
                  <a:lnTo>
                    <a:pt x="259" y="12"/>
                  </a:lnTo>
                  <a:lnTo>
                    <a:pt x="193" y="45"/>
                  </a:lnTo>
                  <a:lnTo>
                    <a:pt x="194" y="12"/>
                  </a:lnTo>
                  <a:lnTo>
                    <a:pt x="190" y="15"/>
                  </a:lnTo>
                  <a:lnTo>
                    <a:pt x="186" y="19"/>
                  </a:lnTo>
                  <a:lnTo>
                    <a:pt x="182" y="23"/>
                  </a:lnTo>
                  <a:lnTo>
                    <a:pt x="178" y="27"/>
                  </a:lnTo>
                  <a:lnTo>
                    <a:pt x="175" y="31"/>
                  </a:lnTo>
                  <a:lnTo>
                    <a:pt x="170" y="35"/>
                  </a:lnTo>
                  <a:lnTo>
                    <a:pt x="166" y="38"/>
                  </a:lnTo>
                  <a:lnTo>
                    <a:pt x="159" y="41"/>
                  </a:lnTo>
                  <a:lnTo>
                    <a:pt x="158" y="42"/>
                  </a:lnTo>
                  <a:lnTo>
                    <a:pt x="155" y="43"/>
                  </a:lnTo>
                  <a:lnTo>
                    <a:pt x="154" y="45"/>
                  </a:lnTo>
                  <a:lnTo>
                    <a:pt x="153" y="46"/>
                  </a:lnTo>
                  <a:lnTo>
                    <a:pt x="150" y="48"/>
                  </a:lnTo>
                  <a:lnTo>
                    <a:pt x="147" y="48"/>
                  </a:lnTo>
                  <a:lnTo>
                    <a:pt x="146" y="48"/>
                  </a:lnTo>
                  <a:lnTo>
                    <a:pt x="143" y="48"/>
                  </a:lnTo>
                  <a:lnTo>
                    <a:pt x="140" y="15"/>
                  </a:lnTo>
                  <a:lnTo>
                    <a:pt x="126" y="19"/>
                  </a:lnTo>
                  <a:lnTo>
                    <a:pt x="121" y="0"/>
                  </a:lnTo>
                  <a:lnTo>
                    <a:pt x="108" y="10"/>
                  </a:lnTo>
                  <a:lnTo>
                    <a:pt x="96" y="19"/>
                  </a:lnTo>
                  <a:lnTo>
                    <a:pt x="84" y="33"/>
                  </a:lnTo>
                  <a:lnTo>
                    <a:pt x="73" y="46"/>
                  </a:lnTo>
                  <a:lnTo>
                    <a:pt x="62" y="60"/>
                  </a:lnTo>
                  <a:lnTo>
                    <a:pt x="53" y="75"/>
                  </a:lnTo>
                  <a:lnTo>
                    <a:pt x="43" y="89"/>
                  </a:lnTo>
                  <a:lnTo>
                    <a:pt x="34" y="104"/>
                  </a:lnTo>
                  <a:lnTo>
                    <a:pt x="31" y="111"/>
                  </a:lnTo>
                  <a:lnTo>
                    <a:pt x="27" y="118"/>
                  </a:lnTo>
                  <a:lnTo>
                    <a:pt x="23" y="124"/>
                  </a:lnTo>
                  <a:lnTo>
                    <a:pt x="19" y="131"/>
                  </a:lnTo>
                  <a:lnTo>
                    <a:pt x="15" y="138"/>
                  </a:lnTo>
                  <a:lnTo>
                    <a:pt x="12" y="145"/>
                  </a:lnTo>
                  <a:lnTo>
                    <a:pt x="8" y="153"/>
                  </a:lnTo>
                  <a:lnTo>
                    <a:pt x="5" y="160"/>
                  </a:lnTo>
                  <a:lnTo>
                    <a:pt x="5" y="164"/>
                  </a:lnTo>
                  <a:lnTo>
                    <a:pt x="4" y="168"/>
                  </a:lnTo>
                  <a:lnTo>
                    <a:pt x="4" y="172"/>
                  </a:lnTo>
                  <a:lnTo>
                    <a:pt x="3" y="176"/>
                  </a:lnTo>
                  <a:lnTo>
                    <a:pt x="1" y="179"/>
                  </a:lnTo>
                  <a:lnTo>
                    <a:pt x="1" y="183"/>
                  </a:lnTo>
                  <a:lnTo>
                    <a:pt x="0" y="185"/>
                  </a:lnTo>
                  <a:lnTo>
                    <a:pt x="0" y="189"/>
                  </a:lnTo>
                  <a:lnTo>
                    <a:pt x="26" y="197"/>
                  </a:lnTo>
                  <a:close/>
                </a:path>
              </a:pathLst>
            </a:custGeom>
            <a:solidFill>
              <a:srgbClr val="0091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29"/>
            <p:cNvSpPr>
              <a:spLocks/>
            </p:cNvSpPr>
            <p:nvPr/>
          </p:nvSpPr>
          <p:spPr bwMode="auto">
            <a:xfrm>
              <a:off x="8305801" y="5172075"/>
              <a:ext cx="82550" cy="192088"/>
            </a:xfrm>
            <a:custGeom>
              <a:avLst/>
              <a:gdLst/>
              <a:ahLst/>
              <a:cxnLst>
                <a:cxn ang="0">
                  <a:pos x="9" y="121"/>
                </a:cxn>
                <a:cxn ang="0">
                  <a:pos x="9" y="113"/>
                </a:cxn>
                <a:cxn ang="0">
                  <a:pos x="12" y="106"/>
                </a:cxn>
                <a:cxn ang="0">
                  <a:pos x="15" y="98"/>
                </a:cxn>
                <a:cxn ang="0">
                  <a:pos x="17" y="91"/>
                </a:cxn>
                <a:cxn ang="0">
                  <a:pos x="25" y="77"/>
                </a:cxn>
                <a:cxn ang="0">
                  <a:pos x="33" y="63"/>
                </a:cxn>
                <a:cxn ang="0">
                  <a:pos x="42" y="48"/>
                </a:cxn>
                <a:cxn ang="0">
                  <a:pos x="48" y="33"/>
                </a:cxn>
                <a:cxn ang="0">
                  <a:pos x="51" y="27"/>
                </a:cxn>
                <a:cxn ang="0">
                  <a:pos x="52" y="18"/>
                </a:cxn>
                <a:cxn ang="0">
                  <a:pos x="52" y="12"/>
                </a:cxn>
                <a:cxn ang="0">
                  <a:pos x="51" y="5"/>
                </a:cxn>
                <a:cxn ang="0">
                  <a:pos x="50" y="4"/>
                </a:cxn>
                <a:cxn ang="0">
                  <a:pos x="50" y="4"/>
                </a:cxn>
                <a:cxn ang="0">
                  <a:pos x="48" y="2"/>
                </a:cxn>
                <a:cxn ang="0">
                  <a:pos x="48" y="2"/>
                </a:cxn>
                <a:cxn ang="0">
                  <a:pos x="48" y="2"/>
                </a:cxn>
                <a:cxn ang="0">
                  <a:pos x="47" y="1"/>
                </a:cxn>
                <a:cxn ang="0">
                  <a:pos x="47" y="1"/>
                </a:cxn>
                <a:cxn ang="0">
                  <a:pos x="47" y="0"/>
                </a:cxn>
                <a:cxn ang="0">
                  <a:pos x="43" y="5"/>
                </a:cxn>
                <a:cxn ang="0">
                  <a:pos x="39" y="10"/>
                </a:cxn>
                <a:cxn ang="0">
                  <a:pos x="35" y="14"/>
                </a:cxn>
                <a:cxn ang="0">
                  <a:pos x="31" y="20"/>
                </a:cxn>
                <a:cxn ang="0">
                  <a:pos x="27" y="24"/>
                </a:cxn>
                <a:cxn ang="0">
                  <a:pos x="23" y="29"/>
                </a:cxn>
                <a:cxn ang="0">
                  <a:pos x="19" y="33"/>
                </a:cxn>
                <a:cxn ang="0">
                  <a:pos x="15" y="39"/>
                </a:cxn>
                <a:cxn ang="0">
                  <a:pos x="8" y="41"/>
                </a:cxn>
                <a:cxn ang="0">
                  <a:pos x="4" y="45"/>
                </a:cxn>
                <a:cxn ang="0">
                  <a:pos x="1" y="51"/>
                </a:cxn>
                <a:cxn ang="0">
                  <a:pos x="0" y="56"/>
                </a:cxn>
                <a:cxn ang="0">
                  <a:pos x="0" y="62"/>
                </a:cxn>
                <a:cxn ang="0">
                  <a:pos x="1" y="68"/>
                </a:cxn>
                <a:cxn ang="0">
                  <a:pos x="1" y="74"/>
                </a:cxn>
                <a:cxn ang="0">
                  <a:pos x="1" y="81"/>
                </a:cxn>
                <a:cxn ang="0">
                  <a:pos x="2" y="86"/>
                </a:cxn>
                <a:cxn ang="0">
                  <a:pos x="2" y="91"/>
                </a:cxn>
                <a:cxn ang="0">
                  <a:pos x="4" y="97"/>
                </a:cxn>
                <a:cxn ang="0">
                  <a:pos x="4" y="101"/>
                </a:cxn>
                <a:cxn ang="0">
                  <a:pos x="5" y="106"/>
                </a:cxn>
                <a:cxn ang="0">
                  <a:pos x="5" y="112"/>
                </a:cxn>
                <a:cxn ang="0">
                  <a:pos x="6" y="116"/>
                </a:cxn>
                <a:cxn ang="0">
                  <a:pos x="9" y="121"/>
                </a:cxn>
              </a:cxnLst>
              <a:rect l="0" t="0" r="r" b="b"/>
              <a:pathLst>
                <a:path w="52" h="121">
                  <a:moveTo>
                    <a:pt x="9" y="121"/>
                  </a:moveTo>
                  <a:lnTo>
                    <a:pt x="9" y="113"/>
                  </a:lnTo>
                  <a:lnTo>
                    <a:pt x="12" y="106"/>
                  </a:lnTo>
                  <a:lnTo>
                    <a:pt x="15" y="98"/>
                  </a:lnTo>
                  <a:lnTo>
                    <a:pt x="17" y="91"/>
                  </a:lnTo>
                  <a:lnTo>
                    <a:pt x="25" y="77"/>
                  </a:lnTo>
                  <a:lnTo>
                    <a:pt x="33" y="63"/>
                  </a:lnTo>
                  <a:lnTo>
                    <a:pt x="42" y="48"/>
                  </a:lnTo>
                  <a:lnTo>
                    <a:pt x="48" y="33"/>
                  </a:lnTo>
                  <a:lnTo>
                    <a:pt x="51" y="27"/>
                  </a:lnTo>
                  <a:lnTo>
                    <a:pt x="52" y="18"/>
                  </a:lnTo>
                  <a:lnTo>
                    <a:pt x="52" y="12"/>
                  </a:lnTo>
                  <a:lnTo>
                    <a:pt x="51" y="5"/>
                  </a:lnTo>
                  <a:lnTo>
                    <a:pt x="50" y="4"/>
                  </a:lnTo>
                  <a:lnTo>
                    <a:pt x="50" y="4"/>
                  </a:lnTo>
                  <a:lnTo>
                    <a:pt x="48" y="2"/>
                  </a:lnTo>
                  <a:lnTo>
                    <a:pt x="48" y="2"/>
                  </a:lnTo>
                  <a:lnTo>
                    <a:pt x="48" y="2"/>
                  </a:lnTo>
                  <a:lnTo>
                    <a:pt x="47" y="1"/>
                  </a:lnTo>
                  <a:lnTo>
                    <a:pt x="47" y="1"/>
                  </a:lnTo>
                  <a:lnTo>
                    <a:pt x="47" y="0"/>
                  </a:lnTo>
                  <a:lnTo>
                    <a:pt x="43" y="5"/>
                  </a:lnTo>
                  <a:lnTo>
                    <a:pt x="39" y="10"/>
                  </a:lnTo>
                  <a:lnTo>
                    <a:pt x="35" y="14"/>
                  </a:lnTo>
                  <a:lnTo>
                    <a:pt x="31" y="20"/>
                  </a:lnTo>
                  <a:lnTo>
                    <a:pt x="27" y="24"/>
                  </a:lnTo>
                  <a:lnTo>
                    <a:pt x="23" y="29"/>
                  </a:lnTo>
                  <a:lnTo>
                    <a:pt x="19" y="33"/>
                  </a:lnTo>
                  <a:lnTo>
                    <a:pt x="15" y="39"/>
                  </a:lnTo>
                  <a:lnTo>
                    <a:pt x="8" y="41"/>
                  </a:lnTo>
                  <a:lnTo>
                    <a:pt x="4" y="45"/>
                  </a:lnTo>
                  <a:lnTo>
                    <a:pt x="1" y="51"/>
                  </a:lnTo>
                  <a:lnTo>
                    <a:pt x="0" y="56"/>
                  </a:lnTo>
                  <a:lnTo>
                    <a:pt x="0" y="62"/>
                  </a:lnTo>
                  <a:lnTo>
                    <a:pt x="1" y="68"/>
                  </a:lnTo>
                  <a:lnTo>
                    <a:pt x="1" y="74"/>
                  </a:lnTo>
                  <a:lnTo>
                    <a:pt x="1" y="81"/>
                  </a:lnTo>
                  <a:lnTo>
                    <a:pt x="2" y="86"/>
                  </a:lnTo>
                  <a:lnTo>
                    <a:pt x="2" y="91"/>
                  </a:lnTo>
                  <a:lnTo>
                    <a:pt x="4" y="97"/>
                  </a:lnTo>
                  <a:lnTo>
                    <a:pt x="4" y="101"/>
                  </a:lnTo>
                  <a:lnTo>
                    <a:pt x="5" y="106"/>
                  </a:lnTo>
                  <a:lnTo>
                    <a:pt x="5" y="112"/>
                  </a:lnTo>
                  <a:lnTo>
                    <a:pt x="6" y="116"/>
                  </a:lnTo>
                  <a:lnTo>
                    <a:pt x="9" y="121"/>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33"/>
            <p:cNvSpPr>
              <a:spLocks/>
            </p:cNvSpPr>
            <p:nvPr/>
          </p:nvSpPr>
          <p:spPr bwMode="auto">
            <a:xfrm>
              <a:off x="8382001" y="5089525"/>
              <a:ext cx="109537" cy="92075"/>
            </a:xfrm>
            <a:custGeom>
              <a:avLst/>
              <a:gdLst/>
              <a:ahLst/>
              <a:cxnLst>
                <a:cxn ang="0">
                  <a:pos x="19" y="58"/>
                </a:cxn>
                <a:cxn ang="0">
                  <a:pos x="69" y="0"/>
                </a:cxn>
                <a:cxn ang="0">
                  <a:pos x="35" y="0"/>
                </a:cxn>
                <a:cxn ang="0">
                  <a:pos x="35" y="3"/>
                </a:cxn>
                <a:cxn ang="0">
                  <a:pos x="35" y="7"/>
                </a:cxn>
                <a:cxn ang="0">
                  <a:pos x="35" y="11"/>
                </a:cxn>
                <a:cxn ang="0">
                  <a:pos x="35" y="15"/>
                </a:cxn>
                <a:cxn ang="0">
                  <a:pos x="34" y="19"/>
                </a:cxn>
                <a:cxn ang="0">
                  <a:pos x="34" y="22"/>
                </a:cxn>
                <a:cxn ang="0">
                  <a:pos x="31" y="26"/>
                </a:cxn>
                <a:cxn ang="0">
                  <a:pos x="29" y="29"/>
                </a:cxn>
                <a:cxn ang="0">
                  <a:pos x="25" y="29"/>
                </a:cxn>
                <a:cxn ang="0">
                  <a:pos x="22" y="26"/>
                </a:cxn>
                <a:cxn ang="0">
                  <a:pos x="18" y="23"/>
                </a:cxn>
                <a:cxn ang="0">
                  <a:pos x="15" y="19"/>
                </a:cxn>
                <a:cxn ang="0">
                  <a:pos x="12" y="15"/>
                </a:cxn>
                <a:cxn ang="0">
                  <a:pos x="10" y="12"/>
                </a:cxn>
                <a:cxn ang="0">
                  <a:pos x="7" y="10"/>
                </a:cxn>
                <a:cxn ang="0">
                  <a:pos x="3" y="10"/>
                </a:cxn>
                <a:cxn ang="0">
                  <a:pos x="3" y="12"/>
                </a:cxn>
                <a:cxn ang="0">
                  <a:pos x="2" y="16"/>
                </a:cxn>
                <a:cxn ang="0">
                  <a:pos x="0" y="19"/>
                </a:cxn>
                <a:cxn ang="0">
                  <a:pos x="0" y="23"/>
                </a:cxn>
                <a:cxn ang="0">
                  <a:pos x="0" y="26"/>
                </a:cxn>
                <a:cxn ang="0">
                  <a:pos x="0" y="30"/>
                </a:cxn>
                <a:cxn ang="0">
                  <a:pos x="0" y="33"/>
                </a:cxn>
                <a:cxn ang="0">
                  <a:pos x="0" y="35"/>
                </a:cxn>
                <a:cxn ang="0">
                  <a:pos x="4" y="38"/>
                </a:cxn>
                <a:cxn ang="0">
                  <a:pos x="6" y="41"/>
                </a:cxn>
                <a:cxn ang="0">
                  <a:pos x="8" y="45"/>
                </a:cxn>
                <a:cxn ang="0">
                  <a:pos x="11" y="48"/>
                </a:cxn>
                <a:cxn ang="0">
                  <a:pos x="12" y="50"/>
                </a:cxn>
                <a:cxn ang="0">
                  <a:pos x="15" y="53"/>
                </a:cxn>
                <a:cxn ang="0">
                  <a:pos x="16" y="56"/>
                </a:cxn>
                <a:cxn ang="0">
                  <a:pos x="19" y="58"/>
                </a:cxn>
              </a:cxnLst>
              <a:rect l="0" t="0" r="r" b="b"/>
              <a:pathLst>
                <a:path w="69" h="58">
                  <a:moveTo>
                    <a:pt x="19" y="58"/>
                  </a:moveTo>
                  <a:lnTo>
                    <a:pt x="69" y="0"/>
                  </a:lnTo>
                  <a:lnTo>
                    <a:pt x="35" y="0"/>
                  </a:lnTo>
                  <a:lnTo>
                    <a:pt x="35" y="3"/>
                  </a:lnTo>
                  <a:lnTo>
                    <a:pt x="35" y="7"/>
                  </a:lnTo>
                  <a:lnTo>
                    <a:pt x="35" y="11"/>
                  </a:lnTo>
                  <a:lnTo>
                    <a:pt x="35" y="15"/>
                  </a:lnTo>
                  <a:lnTo>
                    <a:pt x="34" y="19"/>
                  </a:lnTo>
                  <a:lnTo>
                    <a:pt x="34" y="22"/>
                  </a:lnTo>
                  <a:lnTo>
                    <a:pt x="31" y="26"/>
                  </a:lnTo>
                  <a:lnTo>
                    <a:pt x="29" y="29"/>
                  </a:lnTo>
                  <a:lnTo>
                    <a:pt x="25" y="29"/>
                  </a:lnTo>
                  <a:lnTo>
                    <a:pt x="22" y="26"/>
                  </a:lnTo>
                  <a:lnTo>
                    <a:pt x="18" y="23"/>
                  </a:lnTo>
                  <a:lnTo>
                    <a:pt x="15" y="19"/>
                  </a:lnTo>
                  <a:lnTo>
                    <a:pt x="12" y="15"/>
                  </a:lnTo>
                  <a:lnTo>
                    <a:pt x="10" y="12"/>
                  </a:lnTo>
                  <a:lnTo>
                    <a:pt x="7" y="10"/>
                  </a:lnTo>
                  <a:lnTo>
                    <a:pt x="3" y="10"/>
                  </a:lnTo>
                  <a:lnTo>
                    <a:pt x="3" y="12"/>
                  </a:lnTo>
                  <a:lnTo>
                    <a:pt x="2" y="16"/>
                  </a:lnTo>
                  <a:lnTo>
                    <a:pt x="0" y="19"/>
                  </a:lnTo>
                  <a:lnTo>
                    <a:pt x="0" y="23"/>
                  </a:lnTo>
                  <a:lnTo>
                    <a:pt x="0" y="26"/>
                  </a:lnTo>
                  <a:lnTo>
                    <a:pt x="0" y="30"/>
                  </a:lnTo>
                  <a:lnTo>
                    <a:pt x="0" y="33"/>
                  </a:lnTo>
                  <a:lnTo>
                    <a:pt x="0" y="35"/>
                  </a:lnTo>
                  <a:lnTo>
                    <a:pt x="4" y="38"/>
                  </a:lnTo>
                  <a:lnTo>
                    <a:pt x="6" y="41"/>
                  </a:lnTo>
                  <a:lnTo>
                    <a:pt x="8" y="45"/>
                  </a:lnTo>
                  <a:lnTo>
                    <a:pt x="11" y="48"/>
                  </a:lnTo>
                  <a:lnTo>
                    <a:pt x="12" y="50"/>
                  </a:lnTo>
                  <a:lnTo>
                    <a:pt x="15" y="53"/>
                  </a:lnTo>
                  <a:lnTo>
                    <a:pt x="16" y="56"/>
                  </a:lnTo>
                  <a:lnTo>
                    <a:pt x="19" y="58"/>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34"/>
            <p:cNvSpPr>
              <a:spLocks/>
            </p:cNvSpPr>
            <p:nvPr/>
          </p:nvSpPr>
          <p:spPr bwMode="auto">
            <a:xfrm>
              <a:off x="8582026" y="5068888"/>
              <a:ext cx="63500" cy="69850"/>
            </a:xfrm>
            <a:custGeom>
              <a:avLst/>
              <a:gdLst/>
              <a:ahLst/>
              <a:cxnLst>
                <a:cxn ang="0">
                  <a:pos x="1" y="44"/>
                </a:cxn>
                <a:cxn ang="0">
                  <a:pos x="3" y="43"/>
                </a:cxn>
                <a:cxn ang="0">
                  <a:pos x="4" y="40"/>
                </a:cxn>
                <a:cxn ang="0">
                  <a:pos x="5" y="38"/>
                </a:cxn>
                <a:cxn ang="0">
                  <a:pos x="7" y="35"/>
                </a:cxn>
                <a:cxn ang="0">
                  <a:pos x="9" y="32"/>
                </a:cxn>
                <a:cxn ang="0">
                  <a:pos x="11" y="31"/>
                </a:cxn>
                <a:cxn ang="0">
                  <a:pos x="13" y="29"/>
                </a:cxn>
                <a:cxn ang="0">
                  <a:pos x="16" y="28"/>
                </a:cxn>
                <a:cxn ang="0">
                  <a:pos x="19" y="25"/>
                </a:cxn>
                <a:cxn ang="0">
                  <a:pos x="21" y="24"/>
                </a:cxn>
                <a:cxn ang="0">
                  <a:pos x="26" y="21"/>
                </a:cxn>
                <a:cxn ang="0">
                  <a:pos x="28" y="19"/>
                </a:cxn>
                <a:cxn ang="0">
                  <a:pos x="31" y="16"/>
                </a:cxn>
                <a:cxn ang="0">
                  <a:pos x="34" y="15"/>
                </a:cxn>
                <a:cxn ang="0">
                  <a:pos x="36" y="12"/>
                </a:cxn>
                <a:cxn ang="0">
                  <a:pos x="40" y="11"/>
                </a:cxn>
                <a:cxn ang="0">
                  <a:pos x="39" y="8"/>
                </a:cxn>
                <a:cxn ang="0">
                  <a:pos x="39" y="7"/>
                </a:cxn>
                <a:cxn ang="0">
                  <a:pos x="36" y="5"/>
                </a:cxn>
                <a:cxn ang="0">
                  <a:pos x="35" y="4"/>
                </a:cxn>
                <a:cxn ang="0">
                  <a:pos x="34" y="2"/>
                </a:cxn>
                <a:cxn ang="0">
                  <a:pos x="31" y="2"/>
                </a:cxn>
                <a:cxn ang="0">
                  <a:pos x="30" y="1"/>
                </a:cxn>
                <a:cxn ang="0">
                  <a:pos x="27" y="0"/>
                </a:cxn>
                <a:cxn ang="0">
                  <a:pos x="21" y="4"/>
                </a:cxn>
                <a:cxn ang="0">
                  <a:pos x="15" y="7"/>
                </a:cxn>
                <a:cxn ang="0">
                  <a:pos x="11" y="12"/>
                </a:cxn>
                <a:cxn ang="0">
                  <a:pos x="7" y="16"/>
                </a:cxn>
                <a:cxn ang="0">
                  <a:pos x="3" y="21"/>
                </a:cxn>
                <a:cxn ang="0">
                  <a:pos x="1" y="27"/>
                </a:cxn>
                <a:cxn ang="0">
                  <a:pos x="0" y="34"/>
                </a:cxn>
                <a:cxn ang="0">
                  <a:pos x="0" y="42"/>
                </a:cxn>
                <a:cxn ang="0">
                  <a:pos x="0" y="42"/>
                </a:cxn>
                <a:cxn ang="0">
                  <a:pos x="0" y="43"/>
                </a:cxn>
                <a:cxn ang="0">
                  <a:pos x="0" y="43"/>
                </a:cxn>
                <a:cxn ang="0">
                  <a:pos x="0" y="43"/>
                </a:cxn>
                <a:cxn ang="0">
                  <a:pos x="0" y="43"/>
                </a:cxn>
                <a:cxn ang="0">
                  <a:pos x="0" y="44"/>
                </a:cxn>
                <a:cxn ang="0">
                  <a:pos x="1" y="44"/>
                </a:cxn>
                <a:cxn ang="0">
                  <a:pos x="1" y="44"/>
                </a:cxn>
              </a:cxnLst>
              <a:rect l="0" t="0" r="r" b="b"/>
              <a:pathLst>
                <a:path w="40" h="44">
                  <a:moveTo>
                    <a:pt x="1" y="44"/>
                  </a:moveTo>
                  <a:lnTo>
                    <a:pt x="3" y="43"/>
                  </a:lnTo>
                  <a:lnTo>
                    <a:pt x="4" y="40"/>
                  </a:lnTo>
                  <a:lnTo>
                    <a:pt x="5" y="38"/>
                  </a:lnTo>
                  <a:lnTo>
                    <a:pt x="7" y="35"/>
                  </a:lnTo>
                  <a:lnTo>
                    <a:pt x="9" y="32"/>
                  </a:lnTo>
                  <a:lnTo>
                    <a:pt x="11" y="31"/>
                  </a:lnTo>
                  <a:lnTo>
                    <a:pt x="13" y="29"/>
                  </a:lnTo>
                  <a:lnTo>
                    <a:pt x="16" y="28"/>
                  </a:lnTo>
                  <a:lnTo>
                    <a:pt x="19" y="25"/>
                  </a:lnTo>
                  <a:lnTo>
                    <a:pt x="21" y="24"/>
                  </a:lnTo>
                  <a:lnTo>
                    <a:pt x="26" y="21"/>
                  </a:lnTo>
                  <a:lnTo>
                    <a:pt x="28" y="19"/>
                  </a:lnTo>
                  <a:lnTo>
                    <a:pt x="31" y="16"/>
                  </a:lnTo>
                  <a:lnTo>
                    <a:pt x="34" y="15"/>
                  </a:lnTo>
                  <a:lnTo>
                    <a:pt x="36" y="12"/>
                  </a:lnTo>
                  <a:lnTo>
                    <a:pt x="40" y="11"/>
                  </a:lnTo>
                  <a:lnTo>
                    <a:pt x="39" y="8"/>
                  </a:lnTo>
                  <a:lnTo>
                    <a:pt x="39" y="7"/>
                  </a:lnTo>
                  <a:lnTo>
                    <a:pt x="36" y="5"/>
                  </a:lnTo>
                  <a:lnTo>
                    <a:pt x="35" y="4"/>
                  </a:lnTo>
                  <a:lnTo>
                    <a:pt x="34" y="2"/>
                  </a:lnTo>
                  <a:lnTo>
                    <a:pt x="31" y="2"/>
                  </a:lnTo>
                  <a:lnTo>
                    <a:pt x="30" y="1"/>
                  </a:lnTo>
                  <a:lnTo>
                    <a:pt x="27" y="0"/>
                  </a:lnTo>
                  <a:lnTo>
                    <a:pt x="21" y="4"/>
                  </a:lnTo>
                  <a:lnTo>
                    <a:pt x="15" y="7"/>
                  </a:lnTo>
                  <a:lnTo>
                    <a:pt x="11" y="12"/>
                  </a:lnTo>
                  <a:lnTo>
                    <a:pt x="7" y="16"/>
                  </a:lnTo>
                  <a:lnTo>
                    <a:pt x="3" y="21"/>
                  </a:lnTo>
                  <a:lnTo>
                    <a:pt x="1" y="27"/>
                  </a:lnTo>
                  <a:lnTo>
                    <a:pt x="0" y="34"/>
                  </a:lnTo>
                  <a:lnTo>
                    <a:pt x="0" y="42"/>
                  </a:lnTo>
                  <a:lnTo>
                    <a:pt x="0" y="42"/>
                  </a:lnTo>
                  <a:lnTo>
                    <a:pt x="0" y="43"/>
                  </a:lnTo>
                  <a:lnTo>
                    <a:pt x="0" y="43"/>
                  </a:lnTo>
                  <a:lnTo>
                    <a:pt x="0" y="43"/>
                  </a:lnTo>
                  <a:lnTo>
                    <a:pt x="0" y="43"/>
                  </a:lnTo>
                  <a:lnTo>
                    <a:pt x="0" y="44"/>
                  </a:lnTo>
                  <a:lnTo>
                    <a:pt x="1" y="44"/>
                  </a:lnTo>
                  <a:lnTo>
                    <a:pt x="1" y="44"/>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36"/>
            <p:cNvSpPr>
              <a:spLocks/>
            </p:cNvSpPr>
            <p:nvPr/>
          </p:nvSpPr>
          <p:spPr bwMode="auto">
            <a:xfrm>
              <a:off x="8666163" y="5070475"/>
              <a:ext cx="92075" cy="52388"/>
            </a:xfrm>
            <a:custGeom>
              <a:avLst/>
              <a:gdLst/>
              <a:ahLst/>
              <a:cxnLst>
                <a:cxn ang="0">
                  <a:pos x="0" y="33"/>
                </a:cxn>
                <a:cxn ang="0">
                  <a:pos x="5" y="30"/>
                </a:cxn>
                <a:cxn ang="0">
                  <a:pos x="10" y="28"/>
                </a:cxn>
                <a:cxn ang="0">
                  <a:pos x="16" y="26"/>
                </a:cxn>
                <a:cxn ang="0">
                  <a:pos x="21" y="23"/>
                </a:cxn>
                <a:cxn ang="0">
                  <a:pos x="28" y="20"/>
                </a:cxn>
                <a:cxn ang="0">
                  <a:pos x="33" y="19"/>
                </a:cxn>
                <a:cxn ang="0">
                  <a:pos x="40" y="16"/>
                </a:cxn>
                <a:cxn ang="0">
                  <a:pos x="47" y="15"/>
                </a:cxn>
                <a:cxn ang="0">
                  <a:pos x="48" y="15"/>
                </a:cxn>
                <a:cxn ang="0">
                  <a:pos x="51" y="14"/>
                </a:cxn>
                <a:cxn ang="0">
                  <a:pos x="52" y="14"/>
                </a:cxn>
                <a:cxn ang="0">
                  <a:pos x="55" y="12"/>
                </a:cxn>
                <a:cxn ang="0">
                  <a:pos x="56" y="11"/>
                </a:cxn>
                <a:cxn ang="0">
                  <a:pos x="58" y="10"/>
                </a:cxn>
                <a:cxn ang="0">
                  <a:pos x="58" y="8"/>
                </a:cxn>
                <a:cxn ang="0">
                  <a:pos x="58" y="8"/>
                </a:cxn>
                <a:cxn ang="0">
                  <a:pos x="58" y="7"/>
                </a:cxn>
                <a:cxn ang="0">
                  <a:pos x="58" y="6"/>
                </a:cxn>
                <a:cxn ang="0">
                  <a:pos x="58" y="4"/>
                </a:cxn>
                <a:cxn ang="0">
                  <a:pos x="58" y="3"/>
                </a:cxn>
                <a:cxn ang="0">
                  <a:pos x="58" y="3"/>
                </a:cxn>
                <a:cxn ang="0">
                  <a:pos x="58" y="1"/>
                </a:cxn>
                <a:cxn ang="0">
                  <a:pos x="58" y="1"/>
                </a:cxn>
                <a:cxn ang="0">
                  <a:pos x="58" y="0"/>
                </a:cxn>
                <a:cxn ang="0">
                  <a:pos x="51" y="3"/>
                </a:cxn>
                <a:cxn ang="0">
                  <a:pos x="43" y="3"/>
                </a:cxn>
                <a:cxn ang="0">
                  <a:pos x="36" y="4"/>
                </a:cxn>
                <a:cxn ang="0">
                  <a:pos x="28" y="4"/>
                </a:cxn>
                <a:cxn ang="0">
                  <a:pos x="20" y="4"/>
                </a:cxn>
                <a:cxn ang="0">
                  <a:pos x="13" y="6"/>
                </a:cxn>
                <a:cxn ang="0">
                  <a:pos x="6" y="7"/>
                </a:cxn>
                <a:cxn ang="0">
                  <a:pos x="0" y="10"/>
                </a:cxn>
                <a:cxn ang="0">
                  <a:pos x="0" y="12"/>
                </a:cxn>
                <a:cxn ang="0">
                  <a:pos x="0" y="16"/>
                </a:cxn>
                <a:cxn ang="0">
                  <a:pos x="1" y="19"/>
                </a:cxn>
                <a:cxn ang="0">
                  <a:pos x="1" y="22"/>
                </a:cxn>
                <a:cxn ang="0">
                  <a:pos x="1" y="24"/>
                </a:cxn>
                <a:cxn ang="0">
                  <a:pos x="1" y="27"/>
                </a:cxn>
                <a:cxn ang="0">
                  <a:pos x="1" y="30"/>
                </a:cxn>
                <a:cxn ang="0">
                  <a:pos x="0" y="33"/>
                </a:cxn>
              </a:cxnLst>
              <a:rect l="0" t="0" r="r" b="b"/>
              <a:pathLst>
                <a:path w="58" h="33">
                  <a:moveTo>
                    <a:pt x="0" y="33"/>
                  </a:moveTo>
                  <a:lnTo>
                    <a:pt x="5" y="30"/>
                  </a:lnTo>
                  <a:lnTo>
                    <a:pt x="10" y="28"/>
                  </a:lnTo>
                  <a:lnTo>
                    <a:pt x="16" y="26"/>
                  </a:lnTo>
                  <a:lnTo>
                    <a:pt x="21" y="23"/>
                  </a:lnTo>
                  <a:lnTo>
                    <a:pt x="28" y="20"/>
                  </a:lnTo>
                  <a:lnTo>
                    <a:pt x="33" y="19"/>
                  </a:lnTo>
                  <a:lnTo>
                    <a:pt x="40" y="16"/>
                  </a:lnTo>
                  <a:lnTo>
                    <a:pt x="47" y="15"/>
                  </a:lnTo>
                  <a:lnTo>
                    <a:pt x="48" y="15"/>
                  </a:lnTo>
                  <a:lnTo>
                    <a:pt x="51" y="14"/>
                  </a:lnTo>
                  <a:lnTo>
                    <a:pt x="52" y="14"/>
                  </a:lnTo>
                  <a:lnTo>
                    <a:pt x="55" y="12"/>
                  </a:lnTo>
                  <a:lnTo>
                    <a:pt x="56" y="11"/>
                  </a:lnTo>
                  <a:lnTo>
                    <a:pt x="58" y="10"/>
                  </a:lnTo>
                  <a:lnTo>
                    <a:pt x="58" y="8"/>
                  </a:lnTo>
                  <a:lnTo>
                    <a:pt x="58" y="8"/>
                  </a:lnTo>
                  <a:lnTo>
                    <a:pt x="58" y="7"/>
                  </a:lnTo>
                  <a:lnTo>
                    <a:pt x="58" y="6"/>
                  </a:lnTo>
                  <a:lnTo>
                    <a:pt x="58" y="4"/>
                  </a:lnTo>
                  <a:lnTo>
                    <a:pt x="58" y="3"/>
                  </a:lnTo>
                  <a:lnTo>
                    <a:pt x="58" y="3"/>
                  </a:lnTo>
                  <a:lnTo>
                    <a:pt x="58" y="1"/>
                  </a:lnTo>
                  <a:lnTo>
                    <a:pt x="58" y="1"/>
                  </a:lnTo>
                  <a:lnTo>
                    <a:pt x="58" y="0"/>
                  </a:lnTo>
                  <a:lnTo>
                    <a:pt x="51" y="3"/>
                  </a:lnTo>
                  <a:lnTo>
                    <a:pt x="43" y="3"/>
                  </a:lnTo>
                  <a:lnTo>
                    <a:pt x="36" y="4"/>
                  </a:lnTo>
                  <a:lnTo>
                    <a:pt x="28" y="4"/>
                  </a:lnTo>
                  <a:lnTo>
                    <a:pt x="20" y="4"/>
                  </a:lnTo>
                  <a:lnTo>
                    <a:pt x="13" y="6"/>
                  </a:lnTo>
                  <a:lnTo>
                    <a:pt x="6" y="7"/>
                  </a:lnTo>
                  <a:lnTo>
                    <a:pt x="0" y="10"/>
                  </a:lnTo>
                  <a:lnTo>
                    <a:pt x="0" y="12"/>
                  </a:lnTo>
                  <a:lnTo>
                    <a:pt x="0" y="16"/>
                  </a:lnTo>
                  <a:lnTo>
                    <a:pt x="1" y="19"/>
                  </a:lnTo>
                  <a:lnTo>
                    <a:pt x="1" y="22"/>
                  </a:lnTo>
                  <a:lnTo>
                    <a:pt x="1" y="24"/>
                  </a:lnTo>
                  <a:lnTo>
                    <a:pt x="1" y="27"/>
                  </a:lnTo>
                  <a:lnTo>
                    <a:pt x="1" y="30"/>
                  </a:lnTo>
                  <a:lnTo>
                    <a:pt x="0" y="33"/>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463"/>
            <p:cNvSpPr>
              <a:spLocks/>
            </p:cNvSpPr>
            <p:nvPr/>
          </p:nvSpPr>
          <p:spPr bwMode="auto">
            <a:xfrm>
              <a:off x="8547101" y="5014913"/>
              <a:ext cx="65087" cy="65088"/>
            </a:xfrm>
            <a:custGeom>
              <a:avLst/>
              <a:gdLst/>
              <a:ahLst/>
              <a:cxnLst>
                <a:cxn ang="0">
                  <a:pos x="2" y="41"/>
                </a:cxn>
                <a:cxn ang="0">
                  <a:pos x="14" y="35"/>
                </a:cxn>
                <a:cxn ang="0">
                  <a:pos x="22" y="41"/>
                </a:cxn>
                <a:cxn ang="0">
                  <a:pos x="41" y="24"/>
                </a:cxn>
                <a:cxn ang="0">
                  <a:pos x="35" y="22"/>
                </a:cxn>
                <a:cxn ang="0">
                  <a:pos x="30" y="18"/>
                </a:cxn>
                <a:cxn ang="0">
                  <a:pos x="26" y="12"/>
                </a:cxn>
                <a:cxn ang="0">
                  <a:pos x="22" y="8"/>
                </a:cxn>
                <a:cxn ang="0">
                  <a:pos x="18" y="4"/>
                </a:cxn>
                <a:cxn ang="0">
                  <a:pos x="12" y="1"/>
                </a:cxn>
                <a:cxn ang="0">
                  <a:pos x="7" y="0"/>
                </a:cxn>
                <a:cxn ang="0">
                  <a:pos x="0" y="0"/>
                </a:cxn>
                <a:cxn ang="0">
                  <a:pos x="2" y="41"/>
                </a:cxn>
              </a:cxnLst>
              <a:rect l="0" t="0" r="r" b="b"/>
              <a:pathLst>
                <a:path w="41" h="41">
                  <a:moveTo>
                    <a:pt x="2" y="41"/>
                  </a:moveTo>
                  <a:lnTo>
                    <a:pt x="14" y="35"/>
                  </a:lnTo>
                  <a:lnTo>
                    <a:pt x="22" y="41"/>
                  </a:lnTo>
                  <a:lnTo>
                    <a:pt x="41" y="24"/>
                  </a:lnTo>
                  <a:lnTo>
                    <a:pt x="35" y="22"/>
                  </a:lnTo>
                  <a:lnTo>
                    <a:pt x="30" y="18"/>
                  </a:lnTo>
                  <a:lnTo>
                    <a:pt x="26" y="12"/>
                  </a:lnTo>
                  <a:lnTo>
                    <a:pt x="22" y="8"/>
                  </a:lnTo>
                  <a:lnTo>
                    <a:pt x="18" y="4"/>
                  </a:lnTo>
                  <a:lnTo>
                    <a:pt x="12" y="1"/>
                  </a:lnTo>
                  <a:lnTo>
                    <a:pt x="7" y="0"/>
                  </a:lnTo>
                  <a:lnTo>
                    <a:pt x="0" y="0"/>
                  </a:lnTo>
                  <a:lnTo>
                    <a:pt x="2" y="41"/>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43"/>
            <p:cNvSpPr>
              <a:spLocks/>
            </p:cNvSpPr>
            <p:nvPr/>
          </p:nvSpPr>
          <p:spPr bwMode="auto">
            <a:xfrm>
              <a:off x="8467726" y="4268788"/>
              <a:ext cx="715962" cy="793750"/>
            </a:xfrm>
            <a:custGeom>
              <a:avLst/>
              <a:gdLst/>
              <a:ahLst/>
              <a:cxnLst>
                <a:cxn ang="0">
                  <a:pos x="199" y="474"/>
                </a:cxn>
                <a:cxn ang="0">
                  <a:pos x="296" y="398"/>
                </a:cxn>
                <a:cxn ang="0">
                  <a:pos x="339" y="336"/>
                </a:cxn>
                <a:cxn ang="0">
                  <a:pos x="331" y="308"/>
                </a:cxn>
                <a:cxn ang="0">
                  <a:pos x="327" y="299"/>
                </a:cxn>
                <a:cxn ang="0">
                  <a:pos x="333" y="296"/>
                </a:cxn>
                <a:cxn ang="0">
                  <a:pos x="350" y="304"/>
                </a:cxn>
                <a:cxn ang="0">
                  <a:pos x="404" y="307"/>
                </a:cxn>
                <a:cxn ang="0">
                  <a:pos x="449" y="267"/>
                </a:cxn>
                <a:cxn ang="0">
                  <a:pos x="435" y="219"/>
                </a:cxn>
                <a:cxn ang="0">
                  <a:pos x="374" y="203"/>
                </a:cxn>
                <a:cxn ang="0">
                  <a:pos x="327" y="197"/>
                </a:cxn>
                <a:cxn ang="0">
                  <a:pos x="330" y="150"/>
                </a:cxn>
                <a:cxn ang="0">
                  <a:pos x="349" y="93"/>
                </a:cxn>
                <a:cxn ang="0">
                  <a:pos x="297" y="77"/>
                </a:cxn>
                <a:cxn ang="0">
                  <a:pos x="245" y="35"/>
                </a:cxn>
                <a:cxn ang="0">
                  <a:pos x="227" y="7"/>
                </a:cxn>
                <a:cxn ang="0">
                  <a:pos x="196" y="4"/>
                </a:cxn>
                <a:cxn ang="0">
                  <a:pos x="161" y="8"/>
                </a:cxn>
                <a:cxn ang="0">
                  <a:pos x="142" y="35"/>
                </a:cxn>
                <a:cxn ang="0">
                  <a:pos x="154" y="60"/>
                </a:cxn>
                <a:cxn ang="0">
                  <a:pos x="197" y="58"/>
                </a:cxn>
                <a:cxn ang="0">
                  <a:pos x="203" y="62"/>
                </a:cxn>
                <a:cxn ang="0">
                  <a:pos x="196" y="70"/>
                </a:cxn>
                <a:cxn ang="0">
                  <a:pos x="156" y="74"/>
                </a:cxn>
                <a:cxn ang="0">
                  <a:pos x="143" y="107"/>
                </a:cxn>
                <a:cxn ang="0">
                  <a:pos x="149" y="114"/>
                </a:cxn>
                <a:cxn ang="0">
                  <a:pos x="165" y="101"/>
                </a:cxn>
                <a:cxn ang="0">
                  <a:pos x="195" y="105"/>
                </a:cxn>
                <a:cxn ang="0">
                  <a:pos x="212" y="123"/>
                </a:cxn>
                <a:cxn ang="0">
                  <a:pos x="235" y="105"/>
                </a:cxn>
                <a:cxn ang="0">
                  <a:pos x="274" y="120"/>
                </a:cxn>
                <a:cxn ang="0">
                  <a:pos x="283" y="185"/>
                </a:cxn>
                <a:cxn ang="0">
                  <a:pos x="272" y="242"/>
                </a:cxn>
                <a:cxn ang="0">
                  <a:pos x="285" y="250"/>
                </a:cxn>
                <a:cxn ang="0">
                  <a:pos x="270" y="255"/>
                </a:cxn>
                <a:cxn ang="0">
                  <a:pos x="214" y="273"/>
                </a:cxn>
                <a:cxn ang="0">
                  <a:pos x="211" y="269"/>
                </a:cxn>
                <a:cxn ang="0">
                  <a:pos x="179" y="232"/>
                </a:cxn>
                <a:cxn ang="0">
                  <a:pos x="156" y="236"/>
                </a:cxn>
                <a:cxn ang="0">
                  <a:pos x="131" y="230"/>
                </a:cxn>
                <a:cxn ang="0">
                  <a:pos x="80" y="219"/>
                </a:cxn>
                <a:cxn ang="0">
                  <a:pos x="6" y="227"/>
                </a:cxn>
                <a:cxn ang="0">
                  <a:pos x="18" y="254"/>
                </a:cxn>
                <a:cxn ang="0">
                  <a:pos x="52" y="265"/>
                </a:cxn>
                <a:cxn ang="0">
                  <a:pos x="104" y="265"/>
                </a:cxn>
                <a:cxn ang="0">
                  <a:pos x="146" y="255"/>
                </a:cxn>
                <a:cxn ang="0">
                  <a:pos x="158" y="259"/>
                </a:cxn>
                <a:cxn ang="0">
                  <a:pos x="139" y="270"/>
                </a:cxn>
                <a:cxn ang="0">
                  <a:pos x="56" y="285"/>
                </a:cxn>
                <a:cxn ang="0">
                  <a:pos x="76" y="357"/>
                </a:cxn>
                <a:cxn ang="0">
                  <a:pos x="75" y="419"/>
                </a:cxn>
                <a:cxn ang="0">
                  <a:pos x="84" y="473"/>
                </a:cxn>
                <a:cxn ang="0">
                  <a:pos x="131" y="498"/>
                </a:cxn>
                <a:cxn ang="0">
                  <a:pos x="137" y="498"/>
                </a:cxn>
              </a:cxnLst>
              <a:rect l="0" t="0" r="r" b="b"/>
              <a:pathLst>
                <a:path w="451" h="500">
                  <a:moveTo>
                    <a:pt x="138" y="498"/>
                  </a:moveTo>
                  <a:lnTo>
                    <a:pt x="149" y="500"/>
                  </a:lnTo>
                  <a:lnTo>
                    <a:pt x="160" y="497"/>
                  </a:lnTo>
                  <a:lnTo>
                    <a:pt x="170" y="494"/>
                  </a:lnTo>
                  <a:lnTo>
                    <a:pt x="181" y="489"/>
                  </a:lnTo>
                  <a:lnTo>
                    <a:pt x="191" y="482"/>
                  </a:lnTo>
                  <a:lnTo>
                    <a:pt x="199" y="474"/>
                  </a:lnTo>
                  <a:lnTo>
                    <a:pt x="207" y="466"/>
                  </a:lnTo>
                  <a:lnTo>
                    <a:pt x="215" y="459"/>
                  </a:lnTo>
                  <a:lnTo>
                    <a:pt x="229" y="444"/>
                  </a:lnTo>
                  <a:lnTo>
                    <a:pt x="245" y="432"/>
                  </a:lnTo>
                  <a:lnTo>
                    <a:pt x="261" y="421"/>
                  </a:lnTo>
                  <a:lnTo>
                    <a:pt x="279" y="411"/>
                  </a:lnTo>
                  <a:lnTo>
                    <a:pt x="296" y="398"/>
                  </a:lnTo>
                  <a:lnTo>
                    <a:pt x="312" y="388"/>
                  </a:lnTo>
                  <a:lnTo>
                    <a:pt x="327" y="375"/>
                  </a:lnTo>
                  <a:lnTo>
                    <a:pt x="341" y="361"/>
                  </a:lnTo>
                  <a:lnTo>
                    <a:pt x="341" y="355"/>
                  </a:lnTo>
                  <a:lnTo>
                    <a:pt x="341" y="348"/>
                  </a:lnTo>
                  <a:lnTo>
                    <a:pt x="339" y="343"/>
                  </a:lnTo>
                  <a:lnTo>
                    <a:pt x="339" y="336"/>
                  </a:lnTo>
                  <a:lnTo>
                    <a:pt x="338" y="331"/>
                  </a:lnTo>
                  <a:lnTo>
                    <a:pt x="337" y="326"/>
                  </a:lnTo>
                  <a:lnTo>
                    <a:pt x="335" y="319"/>
                  </a:lnTo>
                  <a:lnTo>
                    <a:pt x="334" y="313"/>
                  </a:lnTo>
                  <a:lnTo>
                    <a:pt x="334" y="311"/>
                  </a:lnTo>
                  <a:lnTo>
                    <a:pt x="333" y="309"/>
                  </a:lnTo>
                  <a:lnTo>
                    <a:pt x="331" y="308"/>
                  </a:lnTo>
                  <a:lnTo>
                    <a:pt x="330" y="307"/>
                  </a:lnTo>
                  <a:lnTo>
                    <a:pt x="328" y="305"/>
                  </a:lnTo>
                  <a:lnTo>
                    <a:pt x="327" y="304"/>
                  </a:lnTo>
                  <a:lnTo>
                    <a:pt x="326" y="303"/>
                  </a:lnTo>
                  <a:lnTo>
                    <a:pt x="324" y="301"/>
                  </a:lnTo>
                  <a:lnTo>
                    <a:pt x="326" y="300"/>
                  </a:lnTo>
                  <a:lnTo>
                    <a:pt x="327" y="299"/>
                  </a:lnTo>
                  <a:lnTo>
                    <a:pt x="327" y="299"/>
                  </a:lnTo>
                  <a:lnTo>
                    <a:pt x="327" y="299"/>
                  </a:lnTo>
                  <a:lnTo>
                    <a:pt x="327" y="297"/>
                  </a:lnTo>
                  <a:lnTo>
                    <a:pt x="328" y="297"/>
                  </a:lnTo>
                  <a:lnTo>
                    <a:pt x="328" y="296"/>
                  </a:lnTo>
                  <a:lnTo>
                    <a:pt x="330" y="294"/>
                  </a:lnTo>
                  <a:lnTo>
                    <a:pt x="333" y="296"/>
                  </a:lnTo>
                  <a:lnTo>
                    <a:pt x="335" y="297"/>
                  </a:lnTo>
                  <a:lnTo>
                    <a:pt x="338" y="297"/>
                  </a:lnTo>
                  <a:lnTo>
                    <a:pt x="341" y="299"/>
                  </a:lnTo>
                  <a:lnTo>
                    <a:pt x="343" y="300"/>
                  </a:lnTo>
                  <a:lnTo>
                    <a:pt x="346" y="301"/>
                  </a:lnTo>
                  <a:lnTo>
                    <a:pt x="347" y="303"/>
                  </a:lnTo>
                  <a:lnTo>
                    <a:pt x="350" y="304"/>
                  </a:lnTo>
                  <a:lnTo>
                    <a:pt x="358" y="305"/>
                  </a:lnTo>
                  <a:lnTo>
                    <a:pt x="366" y="307"/>
                  </a:lnTo>
                  <a:lnTo>
                    <a:pt x="374" y="308"/>
                  </a:lnTo>
                  <a:lnTo>
                    <a:pt x="381" y="308"/>
                  </a:lnTo>
                  <a:lnTo>
                    <a:pt x="389" y="308"/>
                  </a:lnTo>
                  <a:lnTo>
                    <a:pt x="397" y="308"/>
                  </a:lnTo>
                  <a:lnTo>
                    <a:pt x="404" y="307"/>
                  </a:lnTo>
                  <a:lnTo>
                    <a:pt x="411" y="305"/>
                  </a:lnTo>
                  <a:lnTo>
                    <a:pt x="419" y="301"/>
                  </a:lnTo>
                  <a:lnTo>
                    <a:pt x="427" y="296"/>
                  </a:lnTo>
                  <a:lnTo>
                    <a:pt x="434" y="289"/>
                  </a:lnTo>
                  <a:lnTo>
                    <a:pt x="439" y="282"/>
                  </a:lnTo>
                  <a:lnTo>
                    <a:pt x="445" y="274"/>
                  </a:lnTo>
                  <a:lnTo>
                    <a:pt x="449" y="267"/>
                  </a:lnTo>
                  <a:lnTo>
                    <a:pt x="450" y="258"/>
                  </a:lnTo>
                  <a:lnTo>
                    <a:pt x="451" y="250"/>
                  </a:lnTo>
                  <a:lnTo>
                    <a:pt x="450" y="242"/>
                  </a:lnTo>
                  <a:lnTo>
                    <a:pt x="449" y="235"/>
                  </a:lnTo>
                  <a:lnTo>
                    <a:pt x="445" y="228"/>
                  </a:lnTo>
                  <a:lnTo>
                    <a:pt x="441" y="223"/>
                  </a:lnTo>
                  <a:lnTo>
                    <a:pt x="435" y="219"/>
                  </a:lnTo>
                  <a:lnTo>
                    <a:pt x="430" y="215"/>
                  </a:lnTo>
                  <a:lnTo>
                    <a:pt x="424" y="211"/>
                  </a:lnTo>
                  <a:lnTo>
                    <a:pt x="418" y="207"/>
                  </a:lnTo>
                  <a:lnTo>
                    <a:pt x="407" y="204"/>
                  </a:lnTo>
                  <a:lnTo>
                    <a:pt x="396" y="201"/>
                  </a:lnTo>
                  <a:lnTo>
                    <a:pt x="385" y="201"/>
                  </a:lnTo>
                  <a:lnTo>
                    <a:pt x="374" y="203"/>
                  </a:lnTo>
                  <a:lnTo>
                    <a:pt x="365" y="205"/>
                  </a:lnTo>
                  <a:lnTo>
                    <a:pt x="354" y="207"/>
                  </a:lnTo>
                  <a:lnTo>
                    <a:pt x="345" y="209"/>
                  </a:lnTo>
                  <a:lnTo>
                    <a:pt x="335" y="211"/>
                  </a:lnTo>
                  <a:lnTo>
                    <a:pt x="331" y="207"/>
                  </a:lnTo>
                  <a:lnTo>
                    <a:pt x="328" y="203"/>
                  </a:lnTo>
                  <a:lnTo>
                    <a:pt x="327" y="197"/>
                  </a:lnTo>
                  <a:lnTo>
                    <a:pt x="326" y="192"/>
                  </a:lnTo>
                  <a:lnTo>
                    <a:pt x="324" y="186"/>
                  </a:lnTo>
                  <a:lnTo>
                    <a:pt x="324" y="181"/>
                  </a:lnTo>
                  <a:lnTo>
                    <a:pt x="324" y="174"/>
                  </a:lnTo>
                  <a:lnTo>
                    <a:pt x="324" y="170"/>
                  </a:lnTo>
                  <a:lnTo>
                    <a:pt x="326" y="159"/>
                  </a:lnTo>
                  <a:lnTo>
                    <a:pt x="330" y="150"/>
                  </a:lnTo>
                  <a:lnTo>
                    <a:pt x="335" y="142"/>
                  </a:lnTo>
                  <a:lnTo>
                    <a:pt x="339" y="134"/>
                  </a:lnTo>
                  <a:lnTo>
                    <a:pt x="345" y="124"/>
                  </a:lnTo>
                  <a:lnTo>
                    <a:pt x="350" y="116"/>
                  </a:lnTo>
                  <a:lnTo>
                    <a:pt x="353" y="108"/>
                  </a:lnTo>
                  <a:lnTo>
                    <a:pt x="354" y="99"/>
                  </a:lnTo>
                  <a:lnTo>
                    <a:pt x="349" y="93"/>
                  </a:lnTo>
                  <a:lnTo>
                    <a:pt x="342" y="89"/>
                  </a:lnTo>
                  <a:lnTo>
                    <a:pt x="335" y="87"/>
                  </a:lnTo>
                  <a:lnTo>
                    <a:pt x="327" y="85"/>
                  </a:lnTo>
                  <a:lnTo>
                    <a:pt x="319" y="84"/>
                  </a:lnTo>
                  <a:lnTo>
                    <a:pt x="311" y="82"/>
                  </a:lnTo>
                  <a:lnTo>
                    <a:pt x="304" y="81"/>
                  </a:lnTo>
                  <a:lnTo>
                    <a:pt x="297" y="77"/>
                  </a:lnTo>
                  <a:lnTo>
                    <a:pt x="288" y="73"/>
                  </a:lnTo>
                  <a:lnTo>
                    <a:pt x="279" y="69"/>
                  </a:lnTo>
                  <a:lnTo>
                    <a:pt x="270" y="64"/>
                  </a:lnTo>
                  <a:lnTo>
                    <a:pt x="264" y="57"/>
                  </a:lnTo>
                  <a:lnTo>
                    <a:pt x="257" y="50"/>
                  </a:lnTo>
                  <a:lnTo>
                    <a:pt x="251" y="43"/>
                  </a:lnTo>
                  <a:lnTo>
                    <a:pt x="245" y="35"/>
                  </a:lnTo>
                  <a:lnTo>
                    <a:pt x="238" y="27"/>
                  </a:lnTo>
                  <a:lnTo>
                    <a:pt x="237" y="24"/>
                  </a:lnTo>
                  <a:lnTo>
                    <a:pt x="234" y="20"/>
                  </a:lnTo>
                  <a:lnTo>
                    <a:pt x="233" y="18"/>
                  </a:lnTo>
                  <a:lnTo>
                    <a:pt x="230" y="14"/>
                  </a:lnTo>
                  <a:lnTo>
                    <a:pt x="229" y="10"/>
                  </a:lnTo>
                  <a:lnTo>
                    <a:pt x="227" y="7"/>
                  </a:lnTo>
                  <a:lnTo>
                    <a:pt x="226" y="3"/>
                  </a:lnTo>
                  <a:lnTo>
                    <a:pt x="224" y="0"/>
                  </a:lnTo>
                  <a:lnTo>
                    <a:pt x="219" y="1"/>
                  </a:lnTo>
                  <a:lnTo>
                    <a:pt x="214" y="3"/>
                  </a:lnTo>
                  <a:lnTo>
                    <a:pt x="207" y="3"/>
                  </a:lnTo>
                  <a:lnTo>
                    <a:pt x="202" y="3"/>
                  </a:lnTo>
                  <a:lnTo>
                    <a:pt x="196" y="4"/>
                  </a:lnTo>
                  <a:lnTo>
                    <a:pt x="189" y="4"/>
                  </a:lnTo>
                  <a:lnTo>
                    <a:pt x="184" y="4"/>
                  </a:lnTo>
                  <a:lnTo>
                    <a:pt x="177" y="5"/>
                  </a:lnTo>
                  <a:lnTo>
                    <a:pt x="173" y="5"/>
                  </a:lnTo>
                  <a:lnTo>
                    <a:pt x="169" y="5"/>
                  </a:lnTo>
                  <a:lnTo>
                    <a:pt x="165" y="7"/>
                  </a:lnTo>
                  <a:lnTo>
                    <a:pt x="161" y="8"/>
                  </a:lnTo>
                  <a:lnTo>
                    <a:pt x="157" y="10"/>
                  </a:lnTo>
                  <a:lnTo>
                    <a:pt x="153" y="11"/>
                  </a:lnTo>
                  <a:lnTo>
                    <a:pt x="150" y="14"/>
                  </a:lnTo>
                  <a:lnTo>
                    <a:pt x="149" y="18"/>
                  </a:lnTo>
                  <a:lnTo>
                    <a:pt x="146" y="24"/>
                  </a:lnTo>
                  <a:lnTo>
                    <a:pt x="143" y="30"/>
                  </a:lnTo>
                  <a:lnTo>
                    <a:pt x="142" y="35"/>
                  </a:lnTo>
                  <a:lnTo>
                    <a:pt x="142" y="42"/>
                  </a:lnTo>
                  <a:lnTo>
                    <a:pt x="141" y="47"/>
                  </a:lnTo>
                  <a:lnTo>
                    <a:pt x="141" y="53"/>
                  </a:lnTo>
                  <a:lnTo>
                    <a:pt x="141" y="58"/>
                  </a:lnTo>
                  <a:lnTo>
                    <a:pt x="141" y="65"/>
                  </a:lnTo>
                  <a:lnTo>
                    <a:pt x="147" y="62"/>
                  </a:lnTo>
                  <a:lnTo>
                    <a:pt x="154" y="60"/>
                  </a:lnTo>
                  <a:lnTo>
                    <a:pt x="162" y="57"/>
                  </a:lnTo>
                  <a:lnTo>
                    <a:pt x="169" y="55"/>
                  </a:lnTo>
                  <a:lnTo>
                    <a:pt x="176" y="54"/>
                  </a:lnTo>
                  <a:lnTo>
                    <a:pt x="184" y="54"/>
                  </a:lnTo>
                  <a:lnTo>
                    <a:pt x="191" y="55"/>
                  </a:lnTo>
                  <a:lnTo>
                    <a:pt x="197" y="57"/>
                  </a:lnTo>
                  <a:lnTo>
                    <a:pt x="197" y="58"/>
                  </a:lnTo>
                  <a:lnTo>
                    <a:pt x="199" y="60"/>
                  </a:lnTo>
                  <a:lnTo>
                    <a:pt x="199" y="60"/>
                  </a:lnTo>
                  <a:lnTo>
                    <a:pt x="200" y="61"/>
                  </a:lnTo>
                  <a:lnTo>
                    <a:pt x="200" y="61"/>
                  </a:lnTo>
                  <a:lnTo>
                    <a:pt x="202" y="62"/>
                  </a:lnTo>
                  <a:lnTo>
                    <a:pt x="202" y="62"/>
                  </a:lnTo>
                  <a:lnTo>
                    <a:pt x="203" y="62"/>
                  </a:lnTo>
                  <a:lnTo>
                    <a:pt x="203" y="64"/>
                  </a:lnTo>
                  <a:lnTo>
                    <a:pt x="202" y="65"/>
                  </a:lnTo>
                  <a:lnTo>
                    <a:pt x="202" y="66"/>
                  </a:lnTo>
                  <a:lnTo>
                    <a:pt x="200" y="68"/>
                  </a:lnTo>
                  <a:lnTo>
                    <a:pt x="199" y="69"/>
                  </a:lnTo>
                  <a:lnTo>
                    <a:pt x="197" y="70"/>
                  </a:lnTo>
                  <a:lnTo>
                    <a:pt x="196" y="70"/>
                  </a:lnTo>
                  <a:lnTo>
                    <a:pt x="193" y="72"/>
                  </a:lnTo>
                  <a:lnTo>
                    <a:pt x="187" y="69"/>
                  </a:lnTo>
                  <a:lnTo>
                    <a:pt x="181" y="69"/>
                  </a:lnTo>
                  <a:lnTo>
                    <a:pt x="175" y="69"/>
                  </a:lnTo>
                  <a:lnTo>
                    <a:pt x="168" y="70"/>
                  </a:lnTo>
                  <a:lnTo>
                    <a:pt x="162" y="72"/>
                  </a:lnTo>
                  <a:lnTo>
                    <a:pt x="156" y="74"/>
                  </a:lnTo>
                  <a:lnTo>
                    <a:pt x="150" y="77"/>
                  </a:lnTo>
                  <a:lnTo>
                    <a:pt x="143" y="80"/>
                  </a:lnTo>
                  <a:lnTo>
                    <a:pt x="143" y="85"/>
                  </a:lnTo>
                  <a:lnTo>
                    <a:pt x="143" y="91"/>
                  </a:lnTo>
                  <a:lnTo>
                    <a:pt x="142" y="96"/>
                  </a:lnTo>
                  <a:lnTo>
                    <a:pt x="142" y="101"/>
                  </a:lnTo>
                  <a:lnTo>
                    <a:pt x="143" y="107"/>
                  </a:lnTo>
                  <a:lnTo>
                    <a:pt x="143" y="112"/>
                  </a:lnTo>
                  <a:lnTo>
                    <a:pt x="145" y="116"/>
                  </a:lnTo>
                  <a:lnTo>
                    <a:pt x="145" y="120"/>
                  </a:lnTo>
                  <a:lnTo>
                    <a:pt x="146" y="119"/>
                  </a:lnTo>
                  <a:lnTo>
                    <a:pt x="146" y="118"/>
                  </a:lnTo>
                  <a:lnTo>
                    <a:pt x="147" y="116"/>
                  </a:lnTo>
                  <a:lnTo>
                    <a:pt x="149" y="114"/>
                  </a:lnTo>
                  <a:lnTo>
                    <a:pt x="150" y="112"/>
                  </a:lnTo>
                  <a:lnTo>
                    <a:pt x="152" y="111"/>
                  </a:lnTo>
                  <a:lnTo>
                    <a:pt x="153" y="109"/>
                  </a:lnTo>
                  <a:lnTo>
                    <a:pt x="153" y="108"/>
                  </a:lnTo>
                  <a:lnTo>
                    <a:pt x="157" y="105"/>
                  </a:lnTo>
                  <a:lnTo>
                    <a:pt x="161" y="103"/>
                  </a:lnTo>
                  <a:lnTo>
                    <a:pt x="165" y="101"/>
                  </a:lnTo>
                  <a:lnTo>
                    <a:pt x="169" y="100"/>
                  </a:lnTo>
                  <a:lnTo>
                    <a:pt x="173" y="100"/>
                  </a:lnTo>
                  <a:lnTo>
                    <a:pt x="177" y="99"/>
                  </a:lnTo>
                  <a:lnTo>
                    <a:pt x="181" y="100"/>
                  </a:lnTo>
                  <a:lnTo>
                    <a:pt x="187" y="100"/>
                  </a:lnTo>
                  <a:lnTo>
                    <a:pt x="191" y="103"/>
                  </a:lnTo>
                  <a:lnTo>
                    <a:pt x="195" y="105"/>
                  </a:lnTo>
                  <a:lnTo>
                    <a:pt x="197" y="108"/>
                  </a:lnTo>
                  <a:lnTo>
                    <a:pt x="200" y="112"/>
                  </a:lnTo>
                  <a:lnTo>
                    <a:pt x="203" y="115"/>
                  </a:lnTo>
                  <a:lnTo>
                    <a:pt x="206" y="119"/>
                  </a:lnTo>
                  <a:lnTo>
                    <a:pt x="207" y="123"/>
                  </a:lnTo>
                  <a:lnTo>
                    <a:pt x="210" y="127"/>
                  </a:lnTo>
                  <a:lnTo>
                    <a:pt x="212" y="123"/>
                  </a:lnTo>
                  <a:lnTo>
                    <a:pt x="215" y="120"/>
                  </a:lnTo>
                  <a:lnTo>
                    <a:pt x="218" y="116"/>
                  </a:lnTo>
                  <a:lnTo>
                    <a:pt x="220" y="114"/>
                  </a:lnTo>
                  <a:lnTo>
                    <a:pt x="224" y="112"/>
                  </a:lnTo>
                  <a:lnTo>
                    <a:pt x="229" y="109"/>
                  </a:lnTo>
                  <a:lnTo>
                    <a:pt x="231" y="107"/>
                  </a:lnTo>
                  <a:lnTo>
                    <a:pt x="235" y="105"/>
                  </a:lnTo>
                  <a:lnTo>
                    <a:pt x="242" y="105"/>
                  </a:lnTo>
                  <a:lnTo>
                    <a:pt x="247" y="107"/>
                  </a:lnTo>
                  <a:lnTo>
                    <a:pt x="254" y="108"/>
                  </a:lnTo>
                  <a:lnTo>
                    <a:pt x="260" y="111"/>
                  </a:lnTo>
                  <a:lnTo>
                    <a:pt x="265" y="114"/>
                  </a:lnTo>
                  <a:lnTo>
                    <a:pt x="270" y="116"/>
                  </a:lnTo>
                  <a:lnTo>
                    <a:pt x="274" y="120"/>
                  </a:lnTo>
                  <a:lnTo>
                    <a:pt x="279" y="126"/>
                  </a:lnTo>
                  <a:lnTo>
                    <a:pt x="281" y="132"/>
                  </a:lnTo>
                  <a:lnTo>
                    <a:pt x="284" y="141"/>
                  </a:lnTo>
                  <a:lnTo>
                    <a:pt x="285" y="147"/>
                  </a:lnTo>
                  <a:lnTo>
                    <a:pt x="285" y="155"/>
                  </a:lnTo>
                  <a:lnTo>
                    <a:pt x="285" y="170"/>
                  </a:lnTo>
                  <a:lnTo>
                    <a:pt x="283" y="185"/>
                  </a:lnTo>
                  <a:lnTo>
                    <a:pt x="280" y="200"/>
                  </a:lnTo>
                  <a:lnTo>
                    <a:pt x="274" y="213"/>
                  </a:lnTo>
                  <a:lnTo>
                    <a:pt x="270" y="228"/>
                  </a:lnTo>
                  <a:lnTo>
                    <a:pt x="265" y="242"/>
                  </a:lnTo>
                  <a:lnTo>
                    <a:pt x="268" y="242"/>
                  </a:lnTo>
                  <a:lnTo>
                    <a:pt x="269" y="242"/>
                  </a:lnTo>
                  <a:lnTo>
                    <a:pt x="272" y="242"/>
                  </a:lnTo>
                  <a:lnTo>
                    <a:pt x="274" y="242"/>
                  </a:lnTo>
                  <a:lnTo>
                    <a:pt x="277" y="242"/>
                  </a:lnTo>
                  <a:lnTo>
                    <a:pt x="280" y="242"/>
                  </a:lnTo>
                  <a:lnTo>
                    <a:pt x="281" y="243"/>
                  </a:lnTo>
                  <a:lnTo>
                    <a:pt x="284" y="246"/>
                  </a:lnTo>
                  <a:lnTo>
                    <a:pt x="285" y="247"/>
                  </a:lnTo>
                  <a:lnTo>
                    <a:pt x="285" y="250"/>
                  </a:lnTo>
                  <a:lnTo>
                    <a:pt x="285" y="251"/>
                  </a:lnTo>
                  <a:lnTo>
                    <a:pt x="284" y="253"/>
                  </a:lnTo>
                  <a:lnTo>
                    <a:pt x="284" y="253"/>
                  </a:lnTo>
                  <a:lnTo>
                    <a:pt x="283" y="254"/>
                  </a:lnTo>
                  <a:lnTo>
                    <a:pt x="281" y="255"/>
                  </a:lnTo>
                  <a:lnTo>
                    <a:pt x="280" y="257"/>
                  </a:lnTo>
                  <a:lnTo>
                    <a:pt x="270" y="255"/>
                  </a:lnTo>
                  <a:lnTo>
                    <a:pt x="262" y="257"/>
                  </a:lnTo>
                  <a:lnTo>
                    <a:pt x="253" y="258"/>
                  </a:lnTo>
                  <a:lnTo>
                    <a:pt x="245" y="261"/>
                  </a:lnTo>
                  <a:lnTo>
                    <a:pt x="237" y="263"/>
                  </a:lnTo>
                  <a:lnTo>
                    <a:pt x="229" y="266"/>
                  </a:lnTo>
                  <a:lnTo>
                    <a:pt x="220" y="270"/>
                  </a:lnTo>
                  <a:lnTo>
                    <a:pt x="214" y="273"/>
                  </a:lnTo>
                  <a:lnTo>
                    <a:pt x="214" y="272"/>
                  </a:lnTo>
                  <a:lnTo>
                    <a:pt x="212" y="272"/>
                  </a:lnTo>
                  <a:lnTo>
                    <a:pt x="212" y="270"/>
                  </a:lnTo>
                  <a:lnTo>
                    <a:pt x="211" y="270"/>
                  </a:lnTo>
                  <a:lnTo>
                    <a:pt x="211" y="269"/>
                  </a:lnTo>
                  <a:lnTo>
                    <a:pt x="211" y="269"/>
                  </a:lnTo>
                  <a:lnTo>
                    <a:pt x="211" y="269"/>
                  </a:lnTo>
                  <a:lnTo>
                    <a:pt x="211" y="269"/>
                  </a:lnTo>
                  <a:lnTo>
                    <a:pt x="193" y="215"/>
                  </a:lnTo>
                  <a:lnTo>
                    <a:pt x="189" y="217"/>
                  </a:lnTo>
                  <a:lnTo>
                    <a:pt x="187" y="222"/>
                  </a:lnTo>
                  <a:lnTo>
                    <a:pt x="184" y="226"/>
                  </a:lnTo>
                  <a:lnTo>
                    <a:pt x="181" y="228"/>
                  </a:lnTo>
                  <a:lnTo>
                    <a:pt x="179" y="232"/>
                  </a:lnTo>
                  <a:lnTo>
                    <a:pt x="176" y="235"/>
                  </a:lnTo>
                  <a:lnTo>
                    <a:pt x="172" y="239"/>
                  </a:lnTo>
                  <a:lnTo>
                    <a:pt x="166" y="240"/>
                  </a:lnTo>
                  <a:lnTo>
                    <a:pt x="164" y="239"/>
                  </a:lnTo>
                  <a:lnTo>
                    <a:pt x="161" y="238"/>
                  </a:lnTo>
                  <a:lnTo>
                    <a:pt x="158" y="238"/>
                  </a:lnTo>
                  <a:lnTo>
                    <a:pt x="156" y="236"/>
                  </a:lnTo>
                  <a:lnTo>
                    <a:pt x="153" y="236"/>
                  </a:lnTo>
                  <a:lnTo>
                    <a:pt x="152" y="235"/>
                  </a:lnTo>
                  <a:lnTo>
                    <a:pt x="149" y="235"/>
                  </a:lnTo>
                  <a:lnTo>
                    <a:pt x="147" y="234"/>
                  </a:lnTo>
                  <a:lnTo>
                    <a:pt x="142" y="232"/>
                  </a:lnTo>
                  <a:lnTo>
                    <a:pt x="137" y="231"/>
                  </a:lnTo>
                  <a:lnTo>
                    <a:pt x="131" y="230"/>
                  </a:lnTo>
                  <a:lnTo>
                    <a:pt x="127" y="228"/>
                  </a:lnTo>
                  <a:lnTo>
                    <a:pt x="122" y="227"/>
                  </a:lnTo>
                  <a:lnTo>
                    <a:pt x="118" y="226"/>
                  </a:lnTo>
                  <a:lnTo>
                    <a:pt x="112" y="224"/>
                  </a:lnTo>
                  <a:lnTo>
                    <a:pt x="108" y="223"/>
                  </a:lnTo>
                  <a:lnTo>
                    <a:pt x="95" y="222"/>
                  </a:lnTo>
                  <a:lnTo>
                    <a:pt x="80" y="219"/>
                  </a:lnTo>
                  <a:lnTo>
                    <a:pt x="66" y="217"/>
                  </a:lnTo>
                  <a:lnTo>
                    <a:pt x="52" y="216"/>
                  </a:lnTo>
                  <a:lnTo>
                    <a:pt x="38" y="216"/>
                  </a:lnTo>
                  <a:lnTo>
                    <a:pt x="25" y="219"/>
                  </a:lnTo>
                  <a:lnTo>
                    <a:pt x="18" y="220"/>
                  </a:lnTo>
                  <a:lnTo>
                    <a:pt x="12" y="223"/>
                  </a:lnTo>
                  <a:lnTo>
                    <a:pt x="6" y="227"/>
                  </a:lnTo>
                  <a:lnTo>
                    <a:pt x="0" y="231"/>
                  </a:lnTo>
                  <a:lnTo>
                    <a:pt x="0" y="236"/>
                  </a:lnTo>
                  <a:lnTo>
                    <a:pt x="3" y="242"/>
                  </a:lnTo>
                  <a:lnTo>
                    <a:pt x="6" y="246"/>
                  </a:lnTo>
                  <a:lnTo>
                    <a:pt x="10" y="249"/>
                  </a:lnTo>
                  <a:lnTo>
                    <a:pt x="14" y="251"/>
                  </a:lnTo>
                  <a:lnTo>
                    <a:pt x="18" y="254"/>
                  </a:lnTo>
                  <a:lnTo>
                    <a:pt x="22" y="257"/>
                  </a:lnTo>
                  <a:lnTo>
                    <a:pt x="26" y="259"/>
                  </a:lnTo>
                  <a:lnTo>
                    <a:pt x="31" y="261"/>
                  </a:lnTo>
                  <a:lnTo>
                    <a:pt x="37" y="263"/>
                  </a:lnTo>
                  <a:lnTo>
                    <a:pt x="42" y="263"/>
                  </a:lnTo>
                  <a:lnTo>
                    <a:pt x="46" y="265"/>
                  </a:lnTo>
                  <a:lnTo>
                    <a:pt x="52" y="265"/>
                  </a:lnTo>
                  <a:lnTo>
                    <a:pt x="56" y="266"/>
                  </a:lnTo>
                  <a:lnTo>
                    <a:pt x="61" y="266"/>
                  </a:lnTo>
                  <a:lnTo>
                    <a:pt x="66" y="267"/>
                  </a:lnTo>
                  <a:lnTo>
                    <a:pt x="76" y="266"/>
                  </a:lnTo>
                  <a:lnTo>
                    <a:pt x="85" y="266"/>
                  </a:lnTo>
                  <a:lnTo>
                    <a:pt x="95" y="265"/>
                  </a:lnTo>
                  <a:lnTo>
                    <a:pt x="104" y="265"/>
                  </a:lnTo>
                  <a:lnTo>
                    <a:pt x="112" y="263"/>
                  </a:lnTo>
                  <a:lnTo>
                    <a:pt x="122" y="262"/>
                  </a:lnTo>
                  <a:lnTo>
                    <a:pt x="130" y="259"/>
                  </a:lnTo>
                  <a:lnTo>
                    <a:pt x="138" y="257"/>
                  </a:lnTo>
                  <a:lnTo>
                    <a:pt x="141" y="257"/>
                  </a:lnTo>
                  <a:lnTo>
                    <a:pt x="143" y="257"/>
                  </a:lnTo>
                  <a:lnTo>
                    <a:pt x="146" y="255"/>
                  </a:lnTo>
                  <a:lnTo>
                    <a:pt x="149" y="255"/>
                  </a:lnTo>
                  <a:lnTo>
                    <a:pt x="150" y="254"/>
                  </a:lnTo>
                  <a:lnTo>
                    <a:pt x="153" y="254"/>
                  </a:lnTo>
                  <a:lnTo>
                    <a:pt x="156" y="255"/>
                  </a:lnTo>
                  <a:lnTo>
                    <a:pt x="157" y="257"/>
                  </a:lnTo>
                  <a:lnTo>
                    <a:pt x="158" y="258"/>
                  </a:lnTo>
                  <a:lnTo>
                    <a:pt x="158" y="259"/>
                  </a:lnTo>
                  <a:lnTo>
                    <a:pt x="158" y="261"/>
                  </a:lnTo>
                  <a:lnTo>
                    <a:pt x="157" y="262"/>
                  </a:lnTo>
                  <a:lnTo>
                    <a:pt x="156" y="263"/>
                  </a:lnTo>
                  <a:lnTo>
                    <a:pt x="154" y="265"/>
                  </a:lnTo>
                  <a:lnTo>
                    <a:pt x="153" y="266"/>
                  </a:lnTo>
                  <a:lnTo>
                    <a:pt x="152" y="267"/>
                  </a:lnTo>
                  <a:lnTo>
                    <a:pt x="139" y="270"/>
                  </a:lnTo>
                  <a:lnTo>
                    <a:pt x="129" y="274"/>
                  </a:lnTo>
                  <a:lnTo>
                    <a:pt x="116" y="277"/>
                  </a:lnTo>
                  <a:lnTo>
                    <a:pt x="104" y="280"/>
                  </a:lnTo>
                  <a:lnTo>
                    <a:pt x="92" y="281"/>
                  </a:lnTo>
                  <a:lnTo>
                    <a:pt x="80" y="282"/>
                  </a:lnTo>
                  <a:lnTo>
                    <a:pt x="68" y="284"/>
                  </a:lnTo>
                  <a:lnTo>
                    <a:pt x="56" y="285"/>
                  </a:lnTo>
                  <a:lnTo>
                    <a:pt x="54" y="296"/>
                  </a:lnTo>
                  <a:lnTo>
                    <a:pt x="54" y="307"/>
                  </a:lnTo>
                  <a:lnTo>
                    <a:pt x="57" y="317"/>
                  </a:lnTo>
                  <a:lnTo>
                    <a:pt x="61" y="327"/>
                  </a:lnTo>
                  <a:lnTo>
                    <a:pt x="65" y="336"/>
                  </a:lnTo>
                  <a:lnTo>
                    <a:pt x="71" y="347"/>
                  </a:lnTo>
                  <a:lnTo>
                    <a:pt x="76" y="357"/>
                  </a:lnTo>
                  <a:lnTo>
                    <a:pt x="80" y="366"/>
                  </a:lnTo>
                  <a:lnTo>
                    <a:pt x="81" y="373"/>
                  </a:lnTo>
                  <a:lnTo>
                    <a:pt x="81" y="380"/>
                  </a:lnTo>
                  <a:lnTo>
                    <a:pt x="81" y="385"/>
                  </a:lnTo>
                  <a:lnTo>
                    <a:pt x="81" y="392"/>
                  </a:lnTo>
                  <a:lnTo>
                    <a:pt x="79" y="405"/>
                  </a:lnTo>
                  <a:lnTo>
                    <a:pt x="75" y="419"/>
                  </a:lnTo>
                  <a:lnTo>
                    <a:pt x="72" y="431"/>
                  </a:lnTo>
                  <a:lnTo>
                    <a:pt x="71" y="444"/>
                  </a:lnTo>
                  <a:lnTo>
                    <a:pt x="72" y="450"/>
                  </a:lnTo>
                  <a:lnTo>
                    <a:pt x="73" y="457"/>
                  </a:lnTo>
                  <a:lnTo>
                    <a:pt x="75" y="462"/>
                  </a:lnTo>
                  <a:lnTo>
                    <a:pt x="79" y="467"/>
                  </a:lnTo>
                  <a:lnTo>
                    <a:pt x="84" y="473"/>
                  </a:lnTo>
                  <a:lnTo>
                    <a:pt x="89" y="478"/>
                  </a:lnTo>
                  <a:lnTo>
                    <a:pt x="96" y="482"/>
                  </a:lnTo>
                  <a:lnTo>
                    <a:pt x="103" y="486"/>
                  </a:lnTo>
                  <a:lnTo>
                    <a:pt x="110" y="490"/>
                  </a:lnTo>
                  <a:lnTo>
                    <a:pt x="118" y="493"/>
                  </a:lnTo>
                  <a:lnTo>
                    <a:pt x="125" y="496"/>
                  </a:lnTo>
                  <a:lnTo>
                    <a:pt x="131" y="498"/>
                  </a:lnTo>
                  <a:lnTo>
                    <a:pt x="133" y="498"/>
                  </a:lnTo>
                  <a:lnTo>
                    <a:pt x="133" y="498"/>
                  </a:lnTo>
                  <a:lnTo>
                    <a:pt x="134" y="498"/>
                  </a:lnTo>
                  <a:lnTo>
                    <a:pt x="134" y="498"/>
                  </a:lnTo>
                  <a:lnTo>
                    <a:pt x="135" y="498"/>
                  </a:lnTo>
                  <a:lnTo>
                    <a:pt x="135" y="498"/>
                  </a:lnTo>
                  <a:lnTo>
                    <a:pt x="137" y="498"/>
                  </a:lnTo>
                  <a:lnTo>
                    <a:pt x="138" y="498"/>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465"/>
            <p:cNvSpPr>
              <a:spLocks/>
            </p:cNvSpPr>
            <p:nvPr/>
          </p:nvSpPr>
          <p:spPr bwMode="auto">
            <a:xfrm>
              <a:off x="8605838" y="4752975"/>
              <a:ext cx="268287" cy="177800"/>
            </a:xfrm>
            <a:custGeom>
              <a:avLst/>
              <a:gdLst/>
              <a:ahLst/>
              <a:cxnLst>
                <a:cxn ang="0">
                  <a:pos x="89" y="110"/>
                </a:cxn>
                <a:cxn ang="0">
                  <a:pos x="101" y="100"/>
                </a:cxn>
                <a:cxn ang="0">
                  <a:pos x="112" y="88"/>
                </a:cxn>
                <a:cxn ang="0">
                  <a:pos x="121" y="73"/>
                </a:cxn>
                <a:cxn ang="0">
                  <a:pos x="131" y="62"/>
                </a:cxn>
                <a:cxn ang="0">
                  <a:pos x="135" y="56"/>
                </a:cxn>
                <a:cxn ang="0">
                  <a:pos x="137" y="48"/>
                </a:cxn>
                <a:cxn ang="0">
                  <a:pos x="142" y="39"/>
                </a:cxn>
                <a:cxn ang="0">
                  <a:pos x="160" y="73"/>
                </a:cxn>
                <a:cxn ang="0">
                  <a:pos x="169" y="65"/>
                </a:cxn>
                <a:cxn ang="0">
                  <a:pos x="167" y="58"/>
                </a:cxn>
                <a:cxn ang="0">
                  <a:pos x="164" y="52"/>
                </a:cxn>
                <a:cxn ang="0">
                  <a:pos x="162" y="43"/>
                </a:cxn>
                <a:cxn ang="0">
                  <a:pos x="158" y="34"/>
                </a:cxn>
                <a:cxn ang="0">
                  <a:pos x="150" y="22"/>
                </a:cxn>
                <a:cxn ang="0">
                  <a:pos x="139" y="11"/>
                </a:cxn>
                <a:cxn ang="0">
                  <a:pos x="128" y="3"/>
                </a:cxn>
                <a:cxn ang="0">
                  <a:pos x="121" y="2"/>
                </a:cxn>
                <a:cxn ang="0">
                  <a:pos x="120" y="4"/>
                </a:cxn>
                <a:cxn ang="0">
                  <a:pos x="120" y="7"/>
                </a:cxn>
                <a:cxn ang="0">
                  <a:pos x="121" y="11"/>
                </a:cxn>
                <a:cxn ang="0">
                  <a:pos x="125" y="14"/>
                </a:cxn>
                <a:cxn ang="0">
                  <a:pos x="129" y="16"/>
                </a:cxn>
                <a:cxn ang="0">
                  <a:pos x="133" y="19"/>
                </a:cxn>
                <a:cxn ang="0">
                  <a:pos x="136" y="23"/>
                </a:cxn>
                <a:cxn ang="0">
                  <a:pos x="133" y="29"/>
                </a:cxn>
                <a:cxn ang="0">
                  <a:pos x="128" y="34"/>
                </a:cxn>
                <a:cxn ang="0">
                  <a:pos x="123" y="38"/>
                </a:cxn>
                <a:cxn ang="0">
                  <a:pos x="117" y="42"/>
                </a:cxn>
                <a:cxn ang="0">
                  <a:pos x="109" y="46"/>
                </a:cxn>
                <a:cxn ang="0">
                  <a:pos x="98" y="50"/>
                </a:cxn>
                <a:cxn ang="0">
                  <a:pos x="88" y="52"/>
                </a:cxn>
                <a:cxn ang="0">
                  <a:pos x="77" y="53"/>
                </a:cxn>
                <a:cxn ang="0">
                  <a:pos x="65" y="54"/>
                </a:cxn>
                <a:cxn ang="0">
                  <a:pos x="51" y="50"/>
                </a:cxn>
                <a:cxn ang="0">
                  <a:pos x="39" y="43"/>
                </a:cxn>
                <a:cxn ang="0">
                  <a:pos x="27" y="37"/>
                </a:cxn>
                <a:cxn ang="0">
                  <a:pos x="17" y="31"/>
                </a:cxn>
                <a:cxn ang="0">
                  <a:pos x="13" y="27"/>
                </a:cxn>
                <a:cxn ang="0">
                  <a:pos x="9" y="22"/>
                </a:cxn>
                <a:cxn ang="0">
                  <a:pos x="4" y="19"/>
                </a:cxn>
                <a:cxn ang="0">
                  <a:pos x="1" y="27"/>
                </a:cxn>
                <a:cxn ang="0">
                  <a:pos x="11" y="39"/>
                </a:cxn>
                <a:cxn ang="0">
                  <a:pos x="23" y="49"/>
                </a:cxn>
                <a:cxn ang="0">
                  <a:pos x="29" y="58"/>
                </a:cxn>
                <a:cxn ang="0">
                  <a:pos x="32" y="65"/>
                </a:cxn>
                <a:cxn ang="0">
                  <a:pos x="35" y="75"/>
                </a:cxn>
                <a:cxn ang="0">
                  <a:pos x="40" y="84"/>
                </a:cxn>
                <a:cxn ang="0">
                  <a:pos x="47" y="92"/>
                </a:cxn>
                <a:cxn ang="0">
                  <a:pos x="52" y="100"/>
                </a:cxn>
                <a:cxn ang="0">
                  <a:pos x="59" y="106"/>
                </a:cxn>
                <a:cxn ang="0">
                  <a:pos x="65" y="110"/>
                </a:cxn>
                <a:cxn ang="0">
                  <a:pos x="71" y="111"/>
                </a:cxn>
                <a:cxn ang="0">
                  <a:pos x="77" y="112"/>
                </a:cxn>
              </a:cxnLst>
              <a:rect l="0" t="0" r="r" b="b"/>
              <a:pathLst>
                <a:path w="169" h="112">
                  <a:moveTo>
                    <a:pt x="81" y="112"/>
                  </a:moveTo>
                  <a:lnTo>
                    <a:pt x="89" y="110"/>
                  </a:lnTo>
                  <a:lnTo>
                    <a:pt x="96" y="106"/>
                  </a:lnTo>
                  <a:lnTo>
                    <a:pt x="101" y="100"/>
                  </a:lnTo>
                  <a:lnTo>
                    <a:pt x="106" y="95"/>
                  </a:lnTo>
                  <a:lnTo>
                    <a:pt x="112" y="88"/>
                  </a:lnTo>
                  <a:lnTo>
                    <a:pt x="116" y="80"/>
                  </a:lnTo>
                  <a:lnTo>
                    <a:pt x="121" y="73"/>
                  </a:lnTo>
                  <a:lnTo>
                    <a:pt x="128" y="66"/>
                  </a:lnTo>
                  <a:lnTo>
                    <a:pt x="131" y="62"/>
                  </a:lnTo>
                  <a:lnTo>
                    <a:pt x="132" y="58"/>
                  </a:lnTo>
                  <a:lnTo>
                    <a:pt x="135" y="56"/>
                  </a:lnTo>
                  <a:lnTo>
                    <a:pt x="136" y="52"/>
                  </a:lnTo>
                  <a:lnTo>
                    <a:pt x="137" y="48"/>
                  </a:lnTo>
                  <a:lnTo>
                    <a:pt x="140" y="43"/>
                  </a:lnTo>
                  <a:lnTo>
                    <a:pt x="142" y="39"/>
                  </a:lnTo>
                  <a:lnTo>
                    <a:pt x="144" y="35"/>
                  </a:lnTo>
                  <a:lnTo>
                    <a:pt x="160" y="73"/>
                  </a:lnTo>
                  <a:lnTo>
                    <a:pt x="169" y="69"/>
                  </a:lnTo>
                  <a:lnTo>
                    <a:pt x="169" y="65"/>
                  </a:lnTo>
                  <a:lnTo>
                    <a:pt x="169" y="61"/>
                  </a:lnTo>
                  <a:lnTo>
                    <a:pt x="167" y="58"/>
                  </a:lnTo>
                  <a:lnTo>
                    <a:pt x="166" y="54"/>
                  </a:lnTo>
                  <a:lnTo>
                    <a:pt x="164" y="52"/>
                  </a:lnTo>
                  <a:lnTo>
                    <a:pt x="163" y="48"/>
                  </a:lnTo>
                  <a:lnTo>
                    <a:pt x="162" y="43"/>
                  </a:lnTo>
                  <a:lnTo>
                    <a:pt x="162" y="41"/>
                  </a:lnTo>
                  <a:lnTo>
                    <a:pt x="158" y="34"/>
                  </a:lnTo>
                  <a:lnTo>
                    <a:pt x="154" y="27"/>
                  </a:lnTo>
                  <a:lnTo>
                    <a:pt x="150" y="22"/>
                  </a:lnTo>
                  <a:lnTo>
                    <a:pt x="144" y="16"/>
                  </a:lnTo>
                  <a:lnTo>
                    <a:pt x="139" y="11"/>
                  </a:lnTo>
                  <a:lnTo>
                    <a:pt x="133" y="7"/>
                  </a:lnTo>
                  <a:lnTo>
                    <a:pt x="128" y="3"/>
                  </a:lnTo>
                  <a:lnTo>
                    <a:pt x="121" y="0"/>
                  </a:lnTo>
                  <a:lnTo>
                    <a:pt x="121" y="2"/>
                  </a:lnTo>
                  <a:lnTo>
                    <a:pt x="121" y="3"/>
                  </a:lnTo>
                  <a:lnTo>
                    <a:pt x="120" y="4"/>
                  </a:lnTo>
                  <a:lnTo>
                    <a:pt x="120" y="6"/>
                  </a:lnTo>
                  <a:lnTo>
                    <a:pt x="120" y="7"/>
                  </a:lnTo>
                  <a:lnTo>
                    <a:pt x="120" y="8"/>
                  </a:lnTo>
                  <a:lnTo>
                    <a:pt x="121" y="11"/>
                  </a:lnTo>
                  <a:lnTo>
                    <a:pt x="123" y="12"/>
                  </a:lnTo>
                  <a:lnTo>
                    <a:pt x="125" y="14"/>
                  </a:lnTo>
                  <a:lnTo>
                    <a:pt x="128" y="15"/>
                  </a:lnTo>
                  <a:lnTo>
                    <a:pt x="129" y="16"/>
                  </a:lnTo>
                  <a:lnTo>
                    <a:pt x="131" y="18"/>
                  </a:lnTo>
                  <a:lnTo>
                    <a:pt x="133" y="19"/>
                  </a:lnTo>
                  <a:lnTo>
                    <a:pt x="135" y="22"/>
                  </a:lnTo>
                  <a:lnTo>
                    <a:pt x="136" y="23"/>
                  </a:lnTo>
                  <a:lnTo>
                    <a:pt x="136" y="26"/>
                  </a:lnTo>
                  <a:lnTo>
                    <a:pt x="133" y="29"/>
                  </a:lnTo>
                  <a:lnTo>
                    <a:pt x="131" y="31"/>
                  </a:lnTo>
                  <a:lnTo>
                    <a:pt x="128" y="34"/>
                  </a:lnTo>
                  <a:lnTo>
                    <a:pt x="125" y="35"/>
                  </a:lnTo>
                  <a:lnTo>
                    <a:pt x="123" y="38"/>
                  </a:lnTo>
                  <a:lnTo>
                    <a:pt x="120" y="39"/>
                  </a:lnTo>
                  <a:lnTo>
                    <a:pt x="117" y="42"/>
                  </a:lnTo>
                  <a:lnTo>
                    <a:pt x="115" y="45"/>
                  </a:lnTo>
                  <a:lnTo>
                    <a:pt x="109" y="46"/>
                  </a:lnTo>
                  <a:lnTo>
                    <a:pt x="104" y="49"/>
                  </a:lnTo>
                  <a:lnTo>
                    <a:pt x="98" y="50"/>
                  </a:lnTo>
                  <a:lnTo>
                    <a:pt x="93" y="50"/>
                  </a:lnTo>
                  <a:lnTo>
                    <a:pt x="88" y="52"/>
                  </a:lnTo>
                  <a:lnTo>
                    <a:pt x="82" y="53"/>
                  </a:lnTo>
                  <a:lnTo>
                    <a:pt x="77" y="53"/>
                  </a:lnTo>
                  <a:lnTo>
                    <a:pt x="73" y="54"/>
                  </a:lnTo>
                  <a:lnTo>
                    <a:pt x="65" y="54"/>
                  </a:lnTo>
                  <a:lnTo>
                    <a:pt x="58" y="53"/>
                  </a:lnTo>
                  <a:lnTo>
                    <a:pt x="51" y="50"/>
                  </a:lnTo>
                  <a:lnTo>
                    <a:pt x="44" y="48"/>
                  </a:lnTo>
                  <a:lnTo>
                    <a:pt x="39" y="43"/>
                  </a:lnTo>
                  <a:lnTo>
                    <a:pt x="32" y="41"/>
                  </a:lnTo>
                  <a:lnTo>
                    <a:pt x="27" y="37"/>
                  </a:lnTo>
                  <a:lnTo>
                    <a:pt x="20" y="33"/>
                  </a:lnTo>
                  <a:lnTo>
                    <a:pt x="17" y="31"/>
                  </a:lnTo>
                  <a:lnTo>
                    <a:pt x="15" y="29"/>
                  </a:lnTo>
                  <a:lnTo>
                    <a:pt x="13" y="27"/>
                  </a:lnTo>
                  <a:lnTo>
                    <a:pt x="11" y="25"/>
                  </a:lnTo>
                  <a:lnTo>
                    <a:pt x="9" y="22"/>
                  </a:lnTo>
                  <a:lnTo>
                    <a:pt x="6" y="21"/>
                  </a:lnTo>
                  <a:lnTo>
                    <a:pt x="4" y="19"/>
                  </a:lnTo>
                  <a:lnTo>
                    <a:pt x="0" y="21"/>
                  </a:lnTo>
                  <a:lnTo>
                    <a:pt x="1" y="27"/>
                  </a:lnTo>
                  <a:lnTo>
                    <a:pt x="5" y="34"/>
                  </a:lnTo>
                  <a:lnTo>
                    <a:pt x="11" y="39"/>
                  </a:lnTo>
                  <a:lnTo>
                    <a:pt x="16" y="43"/>
                  </a:lnTo>
                  <a:lnTo>
                    <a:pt x="23" y="49"/>
                  </a:lnTo>
                  <a:lnTo>
                    <a:pt x="28" y="54"/>
                  </a:lnTo>
                  <a:lnTo>
                    <a:pt x="29" y="58"/>
                  </a:lnTo>
                  <a:lnTo>
                    <a:pt x="31" y="61"/>
                  </a:lnTo>
                  <a:lnTo>
                    <a:pt x="32" y="65"/>
                  </a:lnTo>
                  <a:lnTo>
                    <a:pt x="32" y="70"/>
                  </a:lnTo>
                  <a:lnTo>
                    <a:pt x="35" y="75"/>
                  </a:lnTo>
                  <a:lnTo>
                    <a:pt x="38" y="79"/>
                  </a:lnTo>
                  <a:lnTo>
                    <a:pt x="40" y="84"/>
                  </a:lnTo>
                  <a:lnTo>
                    <a:pt x="43" y="88"/>
                  </a:lnTo>
                  <a:lnTo>
                    <a:pt x="47" y="92"/>
                  </a:lnTo>
                  <a:lnTo>
                    <a:pt x="50" y="96"/>
                  </a:lnTo>
                  <a:lnTo>
                    <a:pt x="52" y="100"/>
                  </a:lnTo>
                  <a:lnTo>
                    <a:pt x="56" y="103"/>
                  </a:lnTo>
                  <a:lnTo>
                    <a:pt x="59" y="106"/>
                  </a:lnTo>
                  <a:lnTo>
                    <a:pt x="62" y="108"/>
                  </a:lnTo>
                  <a:lnTo>
                    <a:pt x="65" y="110"/>
                  </a:lnTo>
                  <a:lnTo>
                    <a:pt x="69" y="110"/>
                  </a:lnTo>
                  <a:lnTo>
                    <a:pt x="71" y="111"/>
                  </a:lnTo>
                  <a:lnTo>
                    <a:pt x="74" y="111"/>
                  </a:lnTo>
                  <a:lnTo>
                    <a:pt x="77" y="112"/>
                  </a:lnTo>
                  <a:lnTo>
                    <a:pt x="81"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47"/>
            <p:cNvSpPr>
              <a:spLocks/>
            </p:cNvSpPr>
            <p:nvPr/>
          </p:nvSpPr>
          <p:spPr bwMode="auto">
            <a:xfrm>
              <a:off x="9024938" y="4664075"/>
              <a:ext cx="88900" cy="49213"/>
            </a:xfrm>
            <a:custGeom>
              <a:avLst/>
              <a:gdLst/>
              <a:ahLst/>
              <a:cxnLst>
                <a:cxn ang="0">
                  <a:pos x="49" y="31"/>
                </a:cxn>
                <a:cxn ang="0">
                  <a:pos x="50" y="31"/>
                </a:cxn>
                <a:cxn ang="0">
                  <a:pos x="50" y="31"/>
                </a:cxn>
                <a:cxn ang="0">
                  <a:pos x="52" y="31"/>
                </a:cxn>
                <a:cxn ang="0">
                  <a:pos x="53" y="31"/>
                </a:cxn>
                <a:cxn ang="0">
                  <a:pos x="53" y="31"/>
                </a:cxn>
                <a:cxn ang="0">
                  <a:pos x="54" y="29"/>
                </a:cxn>
                <a:cxn ang="0">
                  <a:pos x="54" y="28"/>
                </a:cxn>
                <a:cxn ang="0">
                  <a:pos x="56" y="27"/>
                </a:cxn>
                <a:cxn ang="0">
                  <a:pos x="40" y="12"/>
                </a:cxn>
                <a:cxn ang="0">
                  <a:pos x="42" y="10"/>
                </a:cxn>
                <a:cxn ang="0">
                  <a:pos x="45" y="10"/>
                </a:cxn>
                <a:cxn ang="0">
                  <a:pos x="46" y="9"/>
                </a:cxn>
                <a:cxn ang="0">
                  <a:pos x="49" y="8"/>
                </a:cxn>
                <a:cxn ang="0">
                  <a:pos x="52" y="6"/>
                </a:cxn>
                <a:cxn ang="0">
                  <a:pos x="53" y="5"/>
                </a:cxn>
                <a:cxn ang="0">
                  <a:pos x="54" y="2"/>
                </a:cxn>
                <a:cxn ang="0">
                  <a:pos x="54" y="0"/>
                </a:cxn>
                <a:cxn ang="0">
                  <a:pos x="48" y="0"/>
                </a:cxn>
                <a:cxn ang="0">
                  <a:pos x="40" y="1"/>
                </a:cxn>
                <a:cxn ang="0">
                  <a:pos x="33" y="2"/>
                </a:cxn>
                <a:cxn ang="0">
                  <a:pos x="25" y="5"/>
                </a:cxn>
                <a:cxn ang="0">
                  <a:pos x="18" y="8"/>
                </a:cxn>
                <a:cxn ang="0">
                  <a:pos x="11" y="12"/>
                </a:cxn>
                <a:cxn ang="0">
                  <a:pos x="6" y="17"/>
                </a:cxn>
                <a:cxn ang="0">
                  <a:pos x="0" y="24"/>
                </a:cxn>
                <a:cxn ang="0">
                  <a:pos x="49" y="31"/>
                </a:cxn>
              </a:cxnLst>
              <a:rect l="0" t="0" r="r" b="b"/>
              <a:pathLst>
                <a:path w="56" h="31">
                  <a:moveTo>
                    <a:pt x="49" y="31"/>
                  </a:moveTo>
                  <a:lnTo>
                    <a:pt x="50" y="31"/>
                  </a:lnTo>
                  <a:lnTo>
                    <a:pt x="50" y="31"/>
                  </a:lnTo>
                  <a:lnTo>
                    <a:pt x="52" y="31"/>
                  </a:lnTo>
                  <a:lnTo>
                    <a:pt x="53" y="31"/>
                  </a:lnTo>
                  <a:lnTo>
                    <a:pt x="53" y="31"/>
                  </a:lnTo>
                  <a:lnTo>
                    <a:pt x="54" y="29"/>
                  </a:lnTo>
                  <a:lnTo>
                    <a:pt x="54" y="28"/>
                  </a:lnTo>
                  <a:lnTo>
                    <a:pt x="56" y="27"/>
                  </a:lnTo>
                  <a:lnTo>
                    <a:pt x="40" y="12"/>
                  </a:lnTo>
                  <a:lnTo>
                    <a:pt x="42" y="10"/>
                  </a:lnTo>
                  <a:lnTo>
                    <a:pt x="45" y="10"/>
                  </a:lnTo>
                  <a:lnTo>
                    <a:pt x="46" y="9"/>
                  </a:lnTo>
                  <a:lnTo>
                    <a:pt x="49" y="8"/>
                  </a:lnTo>
                  <a:lnTo>
                    <a:pt x="52" y="6"/>
                  </a:lnTo>
                  <a:lnTo>
                    <a:pt x="53" y="5"/>
                  </a:lnTo>
                  <a:lnTo>
                    <a:pt x="54" y="2"/>
                  </a:lnTo>
                  <a:lnTo>
                    <a:pt x="54" y="0"/>
                  </a:lnTo>
                  <a:lnTo>
                    <a:pt x="48" y="0"/>
                  </a:lnTo>
                  <a:lnTo>
                    <a:pt x="40" y="1"/>
                  </a:lnTo>
                  <a:lnTo>
                    <a:pt x="33" y="2"/>
                  </a:lnTo>
                  <a:lnTo>
                    <a:pt x="25" y="5"/>
                  </a:lnTo>
                  <a:lnTo>
                    <a:pt x="18" y="8"/>
                  </a:lnTo>
                  <a:lnTo>
                    <a:pt x="11" y="12"/>
                  </a:lnTo>
                  <a:lnTo>
                    <a:pt x="6" y="17"/>
                  </a:lnTo>
                  <a:lnTo>
                    <a:pt x="0" y="24"/>
                  </a:lnTo>
                  <a:lnTo>
                    <a:pt x="49" y="3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49"/>
            <p:cNvSpPr>
              <a:spLocks/>
            </p:cNvSpPr>
            <p:nvPr/>
          </p:nvSpPr>
          <p:spPr bwMode="auto">
            <a:xfrm>
              <a:off x="8794751" y="4459288"/>
              <a:ext cx="106362" cy="214313"/>
            </a:xfrm>
            <a:custGeom>
              <a:avLst/>
              <a:gdLst/>
              <a:ahLst/>
              <a:cxnLst>
                <a:cxn ang="0">
                  <a:pos x="24" y="133"/>
                </a:cxn>
                <a:cxn ang="0">
                  <a:pos x="36" y="125"/>
                </a:cxn>
                <a:cxn ang="0">
                  <a:pos x="47" y="114"/>
                </a:cxn>
                <a:cxn ang="0">
                  <a:pos x="54" y="102"/>
                </a:cxn>
                <a:cxn ang="0">
                  <a:pos x="59" y="83"/>
                </a:cxn>
                <a:cxn ang="0">
                  <a:pos x="66" y="58"/>
                </a:cxn>
                <a:cxn ang="0">
                  <a:pos x="67" y="34"/>
                </a:cxn>
                <a:cxn ang="0">
                  <a:pos x="63" y="18"/>
                </a:cxn>
                <a:cxn ang="0">
                  <a:pos x="58" y="7"/>
                </a:cxn>
                <a:cxn ang="0">
                  <a:pos x="48" y="2"/>
                </a:cxn>
                <a:cxn ang="0">
                  <a:pos x="40" y="0"/>
                </a:cxn>
                <a:cxn ang="0">
                  <a:pos x="33" y="2"/>
                </a:cxn>
                <a:cxn ang="0">
                  <a:pos x="27" y="4"/>
                </a:cxn>
                <a:cxn ang="0">
                  <a:pos x="18" y="10"/>
                </a:cxn>
                <a:cxn ang="0">
                  <a:pos x="12" y="16"/>
                </a:cxn>
                <a:cxn ang="0">
                  <a:pos x="8" y="25"/>
                </a:cxn>
                <a:cxn ang="0">
                  <a:pos x="4" y="34"/>
                </a:cxn>
                <a:cxn ang="0">
                  <a:pos x="2" y="42"/>
                </a:cxn>
                <a:cxn ang="0">
                  <a:pos x="1" y="46"/>
                </a:cxn>
                <a:cxn ang="0">
                  <a:pos x="0" y="52"/>
                </a:cxn>
                <a:cxn ang="0">
                  <a:pos x="0" y="57"/>
                </a:cxn>
                <a:cxn ang="0">
                  <a:pos x="1" y="57"/>
                </a:cxn>
                <a:cxn ang="0">
                  <a:pos x="5" y="53"/>
                </a:cxn>
                <a:cxn ang="0">
                  <a:pos x="12" y="49"/>
                </a:cxn>
                <a:cxn ang="0">
                  <a:pos x="17" y="48"/>
                </a:cxn>
                <a:cxn ang="0">
                  <a:pos x="25" y="53"/>
                </a:cxn>
                <a:cxn ang="0">
                  <a:pos x="32" y="62"/>
                </a:cxn>
                <a:cxn ang="0">
                  <a:pos x="35" y="73"/>
                </a:cxn>
                <a:cxn ang="0">
                  <a:pos x="35" y="84"/>
                </a:cxn>
                <a:cxn ang="0">
                  <a:pos x="33" y="95"/>
                </a:cxn>
                <a:cxn ang="0">
                  <a:pos x="29" y="106"/>
                </a:cxn>
                <a:cxn ang="0">
                  <a:pos x="24" y="115"/>
                </a:cxn>
                <a:cxn ang="0">
                  <a:pos x="14" y="122"/>
                </a:cxn>
                <a:cxn ang="0">
                  <a:pos x="17" y="135"/>
                </a:cxn>
              </a:cxnLst>
              <a:rect l="0" t="0" r="r" b="b"/>
              <a:pathLst>
                <a:path w="67" h="135">
                  <a:moveTo>
                    <a:pt x="17" y="135"/>
                  </a:moveTo>
                  <a:lnTo>
                    <a:pt x="24" y="133"/>
                  </a:lnTo>
                  <a:lnTo>
                    <a:pt x="31" y="130"/>
                  </a:lnTo>
                  <a:lnTo>
                    <a:pt x="36" y="125"/>
                  </a:lnTo>
                  <a:lnTo>
                    <a:pt x="41" y="120"/>
                  </a:lnTo>
                  <a:lnTo>
                    <a:pt x="47" y="114"/>
                  </a:lnTo>
                  <a:lnTo>
                    <a:pt x="51" y="108"/>
                  </a:lnTo>
                  <a:lnTo>
                    <a:pt x="54" y="102"/>
                  </a:lnTo>
                  <a:lnTo>
                    <a:pt x="56" y="95"/>
                  </a:lnTo>
                  <a:lnTo>
                    <a:pt x="59" y="83"/>
                  </a:lnTo>
                  <a:lnTo>
                    <a:pt x="63" y="70"/>
                  </a:lnTo>
                  <a:lnTo>
                    <a:pt x="66" y="58"/>
                  </a:lnTo>
                  <a:lnTo>
                    <a:pt x="67" y="46"/>
                  </a:lnTo>
                  <a:lnTo>
                    <a:pt x="67" y="34"/>
                  </a:lnTo>
                  <a:lnTo>
                    <a:pt x="66" y="23"/>
                  </a:lnTo>
                  <a:lnTo>
                    <a:pt x="63" y="18"/>
                  </a:lnTo>
                  <a:lnTo>
                    <a:pt x="60" y="12"/>
                  </a:lnTo>
                  <a:lnTo>
                    <a:pt x="58" y="7"/>
                  </a:lnTo>
                  <a:lnTo>
                    <a:pt x="52" y="3"/>
                  </a:lnTo>
                  <a:lnTo>
                    <a:pt x="48" y="2"/>
                  </a:lnTo>
                  <a:lnTo>
                    <a:pt x="44" y="0"/>
                  </a:lnTo>
                  <a:lnTo>
                    <a:pt x="40" y="0"/>
                  </a:lnTo>
                  <a:lnTo>
                    <a:pt x="37" y="0"/>
                  </a:lnTo>
                  <a:lnTo>
                    <a:pt x="33" y="2"/>
                  </a:lnTo>
                  <a:lnTo>
                    <a:pt x="29" y="3"/>
                  </a:lnTo>
                  <a:lnTo>
                    <a:pt x="27" y="4"/>
                  </a:lnTo>
                  <a:lnTo>
                    <a:pt x="24" y="7"/>
                  </a:lnTo>
                  <a:lnTo>
                    <a:pt x="18" y="10"/>
                  </a:lnTo>
                  <a:lnTo>
                    <a:pt x="16" y="12"/>
                  </a:lnTo>
                  <a:lnTo>
                    <a:pt x="12" y="16"/>
                  </a:lnTo>
                  <a:lnTo>
                    <a:pt x="9" y="19"/>
                  </a:lnTo>
                  <a:lnTo>
                    <a:pt x="8" y="25"/>
                  </a:lnTo>
                  <a:lnTo>
                    <a:pt x="5" y="29"/>
                  </a:lnTo>
                  <a:lnTo>
                    <a:pt x="4" y="34"/>
                  </a:lnTo>
                  <a:lnTo>
                    <a:pt x="2" y="39"/>
                  </a:lnTo>
                  <a:lnTo>
                    <a:pt x="2" y="42"/>
                  </a:lnTo>
                  <a:lnTo>
                    <a:pt x="2" y="45"/>
                  </a:lnTo>
                  <a:lnTo>
                    <a:pt x="1" y="46"/>
                  </a:lnTo>
                  <a:lnTo>
                    <a:pt x="1" y="49"/>
                  </a:lnTo>
                  <a:lnTo>
                    <a:pt x="0" y="52"/>
                  </a:lnTo>
                  <a:lnTo>
                    <a:pt x="0" y="54"/>
                  </a:lnTo>
                  <a:lnTo>
                    <a:pt x="0" y="57"/>
                  </a:lnTo>
                  <a:lnTo>
                    <a:pt x="0" y="58"/>
                  </a:lnTo>
                  <a:lnTo>
                    <a:pt x="1" y="57"/>
                  </a:lnTo>
                  <a:lnTo>
                    <a:pt x="4" y="54"/>
                  </a:lnTo>
                  <a:lnTo>
                    <a:pt x="5" y="53"/>
                  </a:lnTo>
                  <a:lnTo>
                    <a:pt x="8" y="50"/>
                  </a:lnTo>
                  <a:lnTo>
                    <a:pt x="12" y="49"/>
                  </a:lnTo>
                  <a:lnTo>
                    <a:pt x="14" y="48"/>
                  </a:lnTo>
                  <a:lnTo>
                    <a:pt x="17" y="48"/>
                  </a:lnTo>
                  <a:lnTo>
                    <a:pt x="21" y="49"/>
                  </a:lnTo>
                  <a:lnTo>
                    <a:pt x="25" y="53"/>
                  </a:lnTo>
                  <a:lnTo>
                    <a:pt x="29" y="57"/>
                  </a:lnTo>
                  <a:lnTo>
                    <a:pt x="32" y="62"/>
                  </a:lnTo>
                  <a:lnTo>
                    <a:pt x="33" y="68"/>
                  </a:lnTo>
                  <a:lnTo>
                    <a:pt x="35" y="73"/>
                  </a:lnTo>
                  <a:lnTo>
                    <a:pt x="35" y="79"/>
                  </a:lnTo>
                  <a:lnTo>
                    <a:pt x="35" y="84"/>
                  </a:lnTo>
                  <a:lnTo>
                    <a:pt x="35" y="89"/>
                  </a:lnTo>
                  <a:lnTo>
                    <a:pt x="33" y="95"/>
                  </a:lnTo>
                  <a:lnTo>
                    <a:pt x="32" y="100"/>
                  </a:lnTo>
                  <a:lnTo>
                    <a:pt x="29" y="106"/>
                  </a:lnTo>
                  <a:lnTo>
                    <a:pt x="27" y="111"/>
                  </a:lnTo>
                  <a:lnTo>
                    <a:pt x="24" y="115"/>
                  </a:lnTo>
                  <a:lnTo>
                    <a:pt x="20" y="119"/>
                  </a:lnTo>
                  <a:lnTo>
                    <a:pt x="14" y="122"/>
                  </a:lnTo>
                  <a:lnTo>
                    <a:pt x="9" y="123"/>
                  </a:lnTo>
                  <a:lnTo>
                    <a:pt x="17" y="13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52"/>
            <p:cNvSpPr>
              <a:spLocks/>
            </p:cNvSpPr>
            <p:nvPr/>
          </p:nvSpPr>
          <p:spPr bwMode="auto">
            <a:xfrm>
              <a:off x="8686801" y="4445000"/>
              <a:ext cx="96837" cy="184150"/>
            </a:xfrm>
            <a:custGeom>
              <a:avLst/>
              <a:gdLst/>
              <a:ahLst/>
              <a:cxnLst>
                <a:cxn ang="0">
                  <a:pos x="28" y="115"/>
                </a:cxn>
                <a:cxn ang="0">
                  <a:pos x="35" y="111"/>
                </a:cxn>
                <a:cxn ang="0">
                  <a:pos x="39" y="102"/>
                </a:cxn>
                <a:cxn ang="0">
                  <a:pos x="43" y="96"/>
                </a:cxn>
                <a:cxn ang="0">
                  <a:pos x="49" y="81"/>
                </a:cxn>
                <a:cxn ang="0">
                  <a:pos x="55" y="57"/>
                </a:cxn>
                <a:cxn ang="0">
                  <a:pos x="61" y="34"/>
                </a:cxn>
                <a:cxn ang="0">
                  <a:pos x="58" y="17"/>
                </a:cxn>
                <a:cxn ang="0">
                  <a:pos x="53" y="8"/>
                </a:cxn>
                <a:cxn ang="0">
                  <a:pos x="46" y="1"/>
                </a:cxn>
                <a:cxn ang="0">
                  <a:pos x="41" y="0"/>
                </a:cxn>
                <a:cxn ang="0">
                  <a:pos x="35" y="0"/>
                </a:cxn>
                <a:cxn ang="0">
                  <a:pos x="31" y="1"/>
                </a:cxn>
                <a:cxn ang="0">
                  <a:pos x="24" y="5"/>
                </a:cxn>
                <a:cxn ang="0">
                  <a:pos x="18" y="15"/>
                </a:cxn>
                <a:cxn ang="0">
                  <a:pos x="14" y="25"/>
                </a:cxn>
                <a:cxn ang="0">
                  <a:pos x="9" y="35"/>
                </a:cxn>
                <a:cxn ang="0">
                  <a:pos x="11" y="39"/>
                </a:cxn>
                <a:cxn ang="0">
                  <a:pos x="15" y="40"/>
                </a:cxn>
                <a:cxn ang="0">
                  <a:pos x="20" y="40"/>
                </a:cxn>
                <a:cxn ang="0">
                  <a:pos x="26" y="43"/>
                </a:cxn>
                <a:cxn ang="0">
                  <a:pos x="30" y="47"/>
                </a:cxn>
                <a:cxn ang="0">
                  <a:pos x="32" y="51"/>
                </a:cxn>
                <a:cxn ang="0">
                  <a:pos x="32" y="57"/>
                </a:cxn>
                <a:cxn ang="0">
                  <a:pos x="34" y="62"/>
                </a:cxn>
                <a:cxn ang="0">
                  <a:pos x="34" y="70"/>
                </a:cxn>
                <a:cxn ang="0">
                  <a:pos x="30" y="82"/>
                </a:cxn>
                <a:cxn ang="0">
                  <a:pos x="23" y="93"/>
                </a:cxn>
                <a:cxn ang="0">
                  <a:pos x="15" y="102"/>
                </a:cxn>
                <a:cxn ang="0">
                  <a:pos x="8" y="104"/>
                </a:cxn>
                <a:cxn ang="0">
                  <a:pos x="5" y="102"/>
                </a:cxn>
                <a:cxn ang="0">
                  <a:pos x="3" y="101"/>
                </a:cxn>
                <a:cxn ang="0">
                  <a:pos x="1" y="101"/>
                </a:cxn>
                <a:cxn ang="0">
                  <a:pos x="26" y="116"/>
                </a:cxn>
              </a:cxnLst>
              <a:rect l="0" t="0" r="r" b="b"/>
              <a:pathLst>
                <a:path w="61" h="116">
                  <a:moveTo>
                    <a:pt x="26" y="116"/>
                  </a:moveTo>
                  <a:lnTo>
                    <a:pt x="28" y="115"/>
                  </a:lnTo>
                  <a:lnTo>
                    <a:pt x="32" y="113"/>
                  </a:lnTo>
                  <a:lnTo>
                    <a:pt x="35" y="111"/>
                  </a:lnTo>
                  <a:lnTo>
                    <a:pt x="37" y="106"/>
                  </a:lnTo>
                  <a:lnTo>
                    <a:pt x="39" y="102"/>
                  </a:lnTo>
                  <a:lnTo>
                    <a:pt x="41" y="98"/>
                  </a:lnTo>
                  <a:lnTo>
                    <a:pt x="43" y="96"/>
                  </a:lnTo>
                  <a:lnTo>
                    <a:pt x="45" y="92"/>
                  </a:lnTo>
                  <a:lnTo>
                    <a:pt x="49" y="81"/>
                  </a:lnTo>
                  <a:lnTo>
                    <a:pt x="53" y="69"/>
                  </a:lnTo>
                  <a:lnTo>
                    <a:pt x="55" y="57"/>
                  </a:lnTo>
                  <a:lnTo>
                    <a:pt x="59" y="44"/>
                  </a:lnTo>
                  <a:lnTo>
                    <a:pt x="61" y="34"/>
                  </a:lnTo>
                  <a:lnTo>
                    <a:pt x="59" y="23"/>
                  </a:lnTo>
                  <a:lnTo>
                    <a:pt x="58" y="17"/>
                  </a:lnTo>
                  <a:lnTo>
                    <a:pt x="55" y="13"/>
                  </a:lnTo>
                  <a:lnTo>
                    <a:pt x="53" y="8"/>
                  </a:lnTo>
                  <a:lnTo>
                    <a:pt x="49" y="4"/>
                  </a:lnTo>
                  <a:lnTo>
                    <a:pt x="46" y="1"/>
                  </a:lnTo>
                  <a:lnTo>
                    <a:pt x="43" y="0"/>
                  </a:lnTo>
                  <a:lnTo>
                    <a:pt x="41" y="0"/>
                  </a:lnTo>
                  <a:lnTo>
                    <a:pt x="38" y="0"/>
                  </a:lnTo>
                  <a:lnTo>
                    <a:pt x="35" y="0"/>
                  </a:lnTo>
                  <a:lnTo>
                    <a:pt x="34" y="0"/>
                  </a:lnTo>
                  <a:lnTo>
                    <a:pt x="31" y="1"/>
                  </a:lnTo>
                  <a:lnTo>
                    <a:pt x="28" y="1"/>
                  </a:lnTo>
                  <a:lnTo>
                    <a:pt x="24" y="5"/>
                  </a:lnTo>
                  <a:lnTo>
                    <a:pt x="20" y="11"/>
                  </a:lnTo>
                  <a:lnTo>
                    <a:pt x="18" y="15"/>
                  </a:lnTo>
                  <a:lnTo>
                    <a:pt x="15" y="20"/>
                  </a:lnTo>
                  <a:lnTo>
                    <a:pt x="14" y="25"/>
                  </a:lnTo>
                  <a:lnTo>
                    <a:pt x="11" y="31"/>
                  </a:lnTo>
                  <a:lnTo>
                    <a:pt x="9" y="35"/>
                  </a:lnTo>
                  <a:lnTo>
                    <a:pt x="8" y="40"/>
                  </a:lnTo>
                  <a:lnTo>
                    <a:pt x="11" y="39"/>
                  </a:lnTo>
                  <a:lnTo>
                    <a:pt x="12" y="39"/>
                  </a:lnTo>
                  <a:lnTo>
                    <a:pt x="15" y="40"/>
                  </a:lnTo>
                  <a:lnTo>
                    <a:pt x="18" y="40"/>
                  </a:lnTo>
                  <a:lnTo>
                    <a:pt x="20" y="40"/>
                  </a:lnTo>
                  <a:lnTo>
                    <a:pt x="23" y="42"/>
                  </a:lnTo>
                  <a:lnTo>
                    <a:pt x="26" y="43"/>
                  </a:lnTo>
                  <a:lnTo>
                    <a:pt x="27" y="44"/>
                  </a:lnTo>
                  <a:lnTo>
                    <a:pt x="30" y="47"/>
                  </a:lnTo>
                  <a:lnTo>
                    <a:pt x="31" y="48"/>
                  </a:lnTo>
                  <a:lnTo>
                    <a:pt x="32" y="51"/>
                  </a:lnTo>
                  <a:lnTo>
                    <a:pt x="32" y="54"/>
                  </a:lnTo>
                  <a:lnTo>
                    <a:pt x="32" y="57"/>
                  </a:lnTo>
                  <a:lnTo>
                    <a:pt x="34" y="59"/>
                  </a:lnTo>
                  <a:lnTo>
                    <a:pt x="34" y="62"/>
                  </a:lnTo>
                  <a:lnTo>
                    <a:pt x="34" y="63"/>
                  </a:lnTo>
                  <a:lnTo>
                    <a:pt x="34" y="70"/>
                  </a:lnTo>
                  <a:lnTo>
                    <a:pt x="31" y="77"/>
                  </a:lnTo>
                  <a:lnTo>
                    <a:pt x="30" y="82"/>
                  </a:lnTo>
                  <a:lnTo>
                    <a:pt x="27" y="89"/>
                  </a:lnTo>
                  <a:lnTo>
                    <a:pt x="23" y="93"/>
                  </a:lnTo>
                  <a:lnTo>
                    <a:pt x="19" y="98"/>
                  </a:lnTo>
                  <a:lnTo>
                    <a:pt x="15" y="102"/>
                  </a:lnTo>
                  <a:lnTo>
                    <a:pt x="8" y="105"/>
                  </a:lnTo>
                  <a:lnTo>
                    <a:pt x="8" y="104"/>
                  </a:lnTo>
                  <a:lnTo>
                    <a:pt x="7" y="104"/>
                  </a:lnTo>
                  <a:lnTo>
                    <a:pt x="5" y="102"/>
                  </a:lnTo>
                  <a:lnTo>
                    <a:pt x="4" y="102"/>
                  </a:lnTo>
                  <a:lnTo>
                    <a:pt x="3" y="101"/>
                  </a:lnTo>
                  <a:lnTo>
                    <a:pt x="1" y="101"/>
                  </a:lnTo>
                  <a:lnTo>
                    <a:pt x="1" y="101"/>
                  </a:lnTo>
                  <a:lnTo>
                    <a:pt x="0" y="102"/>
                  </a:lnTo>
                  <a:lnTo>
                    <a:pt x="26" y="11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53"/>
            <p:cNvSpPr>
              <a:spLocks/>
            </p:cNvSpPr>
            <p:nvPr/>
          </p:nvSpPr>
          <p:spPr bwMode="auto">
            <a:xfrm>
              <a:off x="8675688" y="3994150"/>
              <a:ext cx="596900" cy="592138"/>
            </a:xfrm>
            <a:custGeom>
              <a:avLst/>
              <a:gdLst/>
              <a:ahLst/>
              <a:cxnLst>
                <a:cxn ang="0">
                  <a:pos x="212" y="372"/>
                </a:cxn>
                <a:cxn ang="0">
                  <a:pos x="216" y="369"/>
                </a:cxn>
                <a:cxn ang="0">
                  <a:pos x="230" y="359"/>
                </a:cxn>
                <a:cxn ang="0">
                  <a:pos x="249" y="354"/>
                </a:cxn>
                <a:cxn ang="0">
                  <a:pos x="274" y="354"/>
                </a:cxn>
                <a:cxn ang="0">
                  <a:pos x="297" y="363"/>
                </a:cxn>
                <a:cxn ang="0">
                  <a:pos x="307" y="363"/>
                </a:cxn>
                <a:cxn ang="0">
                  <a:pos x="307" y="355"/>
                </a:cxn>
                <a:cxn ang="0">
                  <a:pos x="315" y="339"/>
                </a:cxn>
                <a:cxn ang="0">
                  <a:pos x="327" y="320"/>
                </a:cxn>
                <a:cxn ang="0">
                  <a:pos x="338" y="307"/>
                </a:cxn>
                <a:cxn ang="0">
                  <a:pos x="347" y="295"/>
                </a:cxn>
                <a:cxn ang="0">
                  <a:pos x="362" y="276"/>
                </a:cxn>
                <a:cxn ang="0">
                  <a:pos x="376" y="253"/>
                </a:cxn>
                <a:cxn ang="0">
                  <a:pos x="357" y="235"/>
                </a:cxn>
                <a:cxn ang="0">
                  <a:pos x="334" y="226"/>
                </a:cxn>
                <a:cxn ang="0">
                  <a:pos x="334" y="214"/>
                </a:cxn>
                <a:cxn ang="0">
                  <a:pos x="330" y="199"/>
                </a:cxn>
                <a:cxn ang="0">
                  <a:pos x="300" y="162"/>
                </a:cxn>
                <a:cxn ang="0">
                  <a:pos x="264" y="118"/>
                </a:cxn>
                <a:cxn ang="0">
                  <a:pos x="249" y="95"/>
                </a:cxn>
                <a:cxn ang="0">
                  <a:pos x="239" y="77"/>
                </a:cxn>
                <a:cxn ang="0">
                  <a:pos x="235" y="61"/>
                </a:cxn>
                <a:cxn ang="0">
                  <a:pos x="231" y="45"/>
                </a:cxn>
                <a:cxn ang="0">
                  <a:pos x="222" y="21"/>
                </a:cxn>
                <a:cxn ang="0">
                  <a:pos x="203" y="2"/>
                </a:cxn>
                <a:cxn ang="0">
                  <a:pos x="165" y="4"/>
                </a:cxn>
                <a:cxn ang="0">
                  <a:pos x="130" y="23"/>
                </a:cxn>
                <a:cxn ang="0">
                  <a:pos x="107" y="46"/>
                </a:cxn>
                <a:cxn ang="0">
                  <a:pos x="83" y="62"/>
                </a:cxn>
                <a:cxn ang="0">
                  <a:pos x="66" y="70"/>
                </a:cxn>
                <a:cxn ang="0">
                  <a:pos x="53" y="77"/>
                </a:cxn>
                <a:cxn ang="0">
                  <a:pos x="31" y="81"/>
                </a:cxn>
                <a:cxn ang="0">
                  <a:pos x="7" y="81"/>
                </a:cxn>
                <a:cxn ang="0">
                  <a:pos x="6" y="116"/>
                </a:cxn>
                <a:cxn ang="0">
                  <a:pos x="23" y="156"/>
                </a:cxn>
                <a:cxn ang="0">
                  <a:pos x="33" y="164"/>
                </a:cxn>
                <a:cxn ang="0">
                  <a:pos x="38" y="162"/>
                </a:cxn>
                <a:cxn ang="0">
                  <a:pos x="42" y="149"/>
                </a:cxn>
                <a:cxn ang="0">
                  <a:pos x="46" y="133"/>
                </a:cxn>
                <a:cxn ang="0">
                  <a:pos x="52" y="122"/>
                </a:cxn>
                <a:cxn ang="0">
                  <a:pos x="58" y="112"/>
                </a:cxn>
                <a:cxn ang="0">
                  <a:pos x="65" y="102"/>
                </a:cxn>
                <a:cxn ang="0">
                  <a:pos x="75" y="97"/>
                </a:cxn>
                <a:cxn ang="0">
                  <a:pos x="89" y="108"/>
                </a:cxn>
                <a:cxn ang="0">
                  <a:pos x="99" y="129"/>
                </a:cxn>
                <a:cxn ang="0">
                  <a:pos x="106" y="149"/>
                </a:cxn>
                <a:cxn ang="0">
                  <a:pos x="112" y="169"/>
                </a:cxn>
                <a:cxn ang="0">
                  <a:pos x="130" y="200"/>
                </a:cxn>
                <a:cxn ang="0">
                  <a:pos x="158" y="223"/>
                </a:cxn>
                <a:cxn ang="0">
                  <a:pos x="219" y="245"/>
                </a:cxn>
                <a:cxn ang="0">
                  <a:pos x="241" y="269"/>
                </a:cxn>
                <a:cxn ang="0">
                  <a:pos x="234" y="293"/>
                </a:cxn>
                <a:cxn ang="0">
                  <a:pos x="214" y="322"/>
                </a:cxn>
                <a:cxn ang="0">
                  <a:pos x="207" y="357"/>
                </a:cxn>
                <a:cxn ang="0">
                  <a:pos x="208" y="369"/>
                </a:cxn>
                <a:cxn ang="0">
                  <a:pos x="211" y="373"/>
                </a:cxn>
              </a:cxnLst>
              <a:rect l="0" t="0" r="r" b="b"/>
              <a:pathLst>
                <a:path w="376" h="373">
                  <a:moveTo>
                    <a:pt x="211" y="373"/>
                  </a:moveTo>
                  <a:lnTo>
                    <a:pt x="211" y="373"/>
                  </a:lnTo>
                  <a:lnTo>
                    <a:pt x="212" y="373"/>
                  </a:lnTo>
                  <a:lnTo>
                    <a:pt x="212" y="372"/>
                  </a:lnTo>
                  <a:lnTo>
                    <a:pt x="214" y="370"/>
                  </a:lnTo>
                  <a:lnTo>
                    <a:pt x="215" y="370"/>
                  </a:lnTo>
                  <a:lnTo>
                    <a:pt x="215" y="369"/>
                  </a:lnTo>
                  <a:lnTo>
                    <a:pt x="216" y="369"/>
                  </a:lnTo>
                  <a:lnTo>
                    <a:pt x="216" y="368"/>
                  </a:lnTo>
                  <a:lnTo>
                    <a:pt x="220" y="365"/>
                  </a:lnTo>
                  <a:lnTo>
                    <a:pt x="224" y="361"/>
                  </a:lnTo>
                  <a:lnTo>
                    <a:pt x="230" y="359"/>
                  </a:lnTo>
                  <a:lnTo>
                    <a:pt x="234" y="357"/>
                  </a:lnTo>
                  <a:lnTo>
                    <a:pt x="239" y="355"/>
                  </a:lnTo>
                  <a:lnTo>
                    <a:pt x="245" y="355"/>
                  </a:lnTo>
                  <a:lnTo>
                    <a:pt x="249" y="354"/>
                  </a:lnTo>
                  <a:lnTo>
                    <a:pt x="254" y="354"/>
                  </a:lnTo>
                  <a:lnTo>
                    <a:pt x="261" y="353"/>
                  </a:lnTo>
                  <a:lnTo>
                    <a:pt x="268" y="353"/>
                  </a:lnTo>
                  <a:lnTo>
                    <a:pt x="274" y="354"/>
                  </a:lnTo>
                  <a:lnTo>
                    <a:pt x="280" y="355"/>
                  </a:lnTo>
                  <a:lnTo>
                    <a:pt x="285" y="358"/>
                  </a:lnTo>
                  <a:lnTo>
                    <a:pt x="292" y="361"/>
                  </a:lnTo>
                  <a:lnTo>
                    <a:pt x="297" y="363"/>
                  </a:lnTo>
                  <a:lnTo>
                    <a:pt x="304" y="366"/>
                  </a:lnTo>
                  <a:lnTo>
                    <a:pt x="306" y="366"/>
                  </a:lnTo>
                  <a:lnTo>
                    <a:pt x="306" y="365"/>
                  </a:lnTo>
                  <a:lnTo>
                    <a:pt x="307" y="363"/>
                  </a:lnTo>
                  <a:lnTo>
                    <a:pt x="307" y="361"/>
                  </a:lnTo>
                  <a:lnTo>
                    <a:pt x="307" y="359"/>
                  </a:lnTo>
                  <a:lnTo>
                    <a:pt x="307" y="357"/>
                  </a:lnTo>
                  <a:lnTo>
                    <a:pt x="307" y="355"/>
                  </a:lnTo>
                  <a:lnTo>
                    <a:pt x="308" y="354"/>
                  </a:lnTo>
                  <a:lnTo>
                    <a:pt x="311" y="349"/>
                  </a:lnTo>
                  <a:lnTo>
                    <a:pt x="314" y="345"/>
                  </a:lnTo>
                  <a:lnTo>
                    <a:pt x="315" y="339"/>
                  </a:lnTo>
                  <a:lnTo>
                    <a:pt x="318" y="334"/>
                  </a:lnTo>
                  <a:lnTo>
                    <a:pt x="320" y="328"/>
                  </a:lnTo>
                  <a:lnTo>
                    <a:pt x="323" y="324"/>
                  </a:lnTo>
                  <a:lnTo>
                    <a:pt x="327" y="320"/>
                  </a:lnTo>
                  <a:lnTo>
                    <a:pt x="331" y="316"/>
                  </a:lnTo>
                  <a:lnTo>
                    <a:pt x="334" y="312"/>
                  </a:lnTo>
                  <a:lnTo>
                    <a:pt x="335" y="309"/>
                  </a:lnTo>
                  <a:lnTo>
                    <a:pt x="338" y="307"/>
                  </a:lnTo>
                  <a:lnTo>
                    <a:pt x="341" y="304"/>
                  </a:lnTo>
                  <a:lnTo>
                    <a:pt x="342" y="300"/>
                  </a:lnTo>
                  <a:lnTo>
                    <a:pt x="345" y="297"/>
                  </a:lnTo>
                  <a:lnTo>
                    <a:pt x="347" y="295"/>
                  </a:lnTo>
                  <a:lnTo>
                    <a:pt x="350" y="292"/>
                  </a:lnTo>
                  <a:lnTo>
                    <a:pt x="354" y="287"/>
                  </a:lnTo>
                  <a:lnTo>
                    <a:pt x="358" y="281"/>
                  </a:lnTo>
                  <a:lnTo>
                    <a:pt x="362" y="276"/>
                  </a:lnTo>
                  <a:lnTo>
                    <a:pt x="366" y="270"/>
                  </a:lnTo>
                  <a:lnTo>
                    <a:pt x="370" y="265"/>
                  </a:lnTo>
                  <a:lnTo>
                    <a:pt x="373" y="258"/>
                  </a:lnTo>
                  <a:lnTo>
                    <a:pt x="376" y="253"/>
                  </a:lnTo>
                  <a:lnTo>
                    <a:pt x="376" y="246"/>
                  </a:lnTo>
                  <a:lnTo>
                    <a:pt x="370" y="241"/>
                  </a:lnTo>
                  <a:lnTo>
                    <a:pt x="364" y="238"/>
                  </a:lnTo>
                  <a:lnTo>
                    <a:pt x="357" y="235"/>
                  </a:lnTo>
                  <a:lnTo>
                    <a:pt x="351" y="234"/>
                  </a:lnTo>
                  <a:lnTo>
                    <a:pt x="345" y="233"/>
                  </a:lnTo>
                  <a:lnTo>
                    <a:pt x="338" y="230"/>
                  </a:lnTo>
                  <a:lnTo>
                    <a:pt x="334" y="226"/>
                  </a:lnTo>
                  <a:lnTo>
                    <a:pt x="330" y="222"/>
                  </a:lnTo>
                  <a:lnTo>
                    <a:pt x="333" y="219"/>
                  </a:lnTo>
                  <a:lnTo>
                    <a:pt x="334" y="216"/>
                  </a:lnTo>
                  <a:lnTo>
                    <a:pt x="334" y="214"/>
                  </a:lnTo>
                  <a:lnTo>
                    <a:pt x="334" y="210"/>
                  </a:lnTo>
                  <a:lnTo>
                    <a:pt x="333" y="206"/>
                  </a:lnTo>
                  <a:lnTo>
                    <a:pt x="331" y="203"/>
                  </a:lnTo>
                  <a:lnTo>
                    <a:pt x="330" y="199"/>
                  </a:lnTo>
                  <a:lnTo>
                    <a:pt x="328" y="195"/>
                  </a:lnTo>
                  <a:lnTo>
                    <a:pt x="319" y="185"/>
                  </a:lnTo>
                  <a:lnTo>
                    <a:pt x="308" y="174"/>
                  </a:lnTo>
                  <a:lnTo>
                    <a:pt x="300" y="162"/>
                  </a:lnTo>
                  <a:lnTo>
                    <a:pt x="291" y="151"/>
                  </a:lnTo>
                  <a:lnTo>
                    <a:pt x="281" y="141"/>
                  </a:lnTo>
                  <a:lnTo>
                    <a:pt x="273" y="129"/>
                  </a:lnTo>
                  <a:lnTo>
                    <a:pt x="264" y="118"/>
                  </a:lnTo>
                  <a:lnTo>
                    <a:pt x="256" y="107"/>
                  </a:lnTo>
                  <a:lnTo>
                    <a:pt x="253" y="103"/>
                  </a:lnTo>
                  <a:lnTo>
                    <a:pt x="250" y="99"/>
                  </a:lnTo>
                  <a:lnTo>
                    <a:pt x="249" y="95"/>
                  </a:lnTo>
                  <a:lnTo>
                    <a:pt x="246" y="91"/>
                  </a:lnTo>
                  <a:lnTo>
                    <a:pt x="243" y="87"/>
                  </a:lnTo>
                  <a:lnTo>
                    <a:pt x="241" y="81"/>
                  </a:lnTo>
                  <a:lnTo>
                    <a:pt x="239" y="77"/>
                  </a:lnTo>
                  <a:lnTo>
                    <a:pt x="239" y="73"/>
                  </a:lnTo>
                  <a:lnTo>
                    <a:pt x="237" y="69"/>
                  </a:lnTo>
                  <a:lnTo>
                    <a:pt x="237" y="65"/>
                  </a:lnTo>
                  <a:lnTo>
                    <a:pt x="235" y="61"/>
                  </a:lnTo>
                  <a:lnTo>
                    <a:pt x="234" y="57"/>
                  </a:lnTo>
                  <a:lnTo>
                    <a:pt x="234" y="53"/>
                  </a:lnTo>
                  <a:lnTo>
                    <a:pt x="233" y="49"/>
                  </a:lnTo>
                  <a:lnTo>
                    <a:pt x="231" y="45"/>
                  </a:lnTo>
                  <a:lnTo>
                    <a:pt x="230" y="41"/>
                  </a:lnTo>
                  <a:lnTo>
                    <a:pt x="227" y="34"/>
                  </a:lnTo>
                  <a:lnTo>
                    <a:pt x="226" y="27"/>
                  </a:lnTo>
                  <a:lnTo>
                    <a:pt x="222" y="21"/>
                  </a:lnTo>
                  <a:lnTo>
                    <a:pt x="218" y="14"/>
                  </a:lnTo>
                  <a:lnTo>
                    <a:pt x="214" y="8"/>
                  </a:lnTo>
                  <a:lnTo>
                    <a:pt x="208" y="4"/>
                  </a:lnTo>
                  <a:lnTo>
                    <a:pt x="203" y="2"/>
                  </a:lnTo>
                  <a:lnTo>
                    <a:pt x="197" y="0"/>
                  </a:lnTo>
                  <a:lnTo>
                    <a:pt x="185" y="0"/>
                  </a:lnTo>
                  <a:lnTo>
                    <a:pt x="176" y="2"/>
                  </a:lnTo>
                  <a:lnTo>
                    <a:pt x="165" y="4"/>
                  </a:lnTo>
                  <a:lnTo>
                    <a:pt x="156" y="8"/>
                  </a:lnTo>
                  <a:lnTo>
                    <a:pt x="148" y="12"/>
                  </a:lnTo>
                  <a:lnTo>
                    <a:pt x="138" y="18"/>
                  </a:lnTo>
                  <a:lnTo>
                    <a:pt x="130" y="23"/>
                  </a:lnTo>
                  <a:lnTo>
                    <a:pt x="120" y="30"/>
                  </a:lnTo>
                  <a:lnTo>
                    <a:pt x="116" y="37"/>
                  </a:lnTo>
                  <a:lnTo>
                    <a:pt x="112" y="42"/>
                  </a:lnTo>
                  <a:lnTo>
                    <a:pt x="107" y="46"/>
                  </a:lnTo>
                  <a:lnTo>
                    <a:pt x="102" y="50"/>
                  </a:lnTo>
                  <a:lnTo>
                    <a:pt x="95" y="54"/>
                  </a:lnTo>
                  <a:lnTo>
                    <a:pt x="89" y="58"/>
                  </a:lnTo>
                  <a:lnTo>
                    <a:pt x="83" y="62"/>
                  </a:lnTo>
                  <a:lnTo>
                    <a:pt x="76" y="66"/>
                  </a:lnTo>
                  <a:lnTo>
                    <a:pt x="73" y="66"/>
                  </a:lnTo>
                  <a:lnTo>
                    <a:pt x="69" y="69"/>
                  </a:lnTo>
                  <a:lnTo>
                    <a:pt x="66" y="70"/>
                  </a:lnTo>
                  <a:lnTo>
                    <a:pt x="62" y="73"/>
                  </a:lnTo>
                  <a:lnTo>
                    <a:pt x="60" y="75"/>
                  </a:lnTo>
                  <a:lnTo>
                    <a:pt x="56" y="76"/>
                  </a:lnTo>
                  <a:lnTo>
                    <a:pt x="53" y="77"/>
                  </a:lnTo>
                  <a:lnTo>
                    <a:pt x="50" y="77"/>
                  </a:lnTo>
                  <a:lnTo>
                    <a:pt x="44" y="80"/>
                  </a:lnTo>
                  <a:lnTo>
                    <a:pt x="38" y="81"/>
                  </a:lnTo>
                  <a:lnTo>
                    <a:pt x="31" y="81"/>
                  </a:lnTo>
                  <a:lnTo>
                    <a:pt x="26" y="81"/>
                  </a:lnTo>
                  <a:lnTo>
                    <a:pt x="19" y="80"/>
                  </a:lnTo>
                  <a:lnTo>
                    <a:pt x="14" y="80"/>
                  </a:lnTo>
                  <a:lnTo>
                    <a:pt x="7" y="81"/>
                  </a:lnTo>
                  <a:lnTo>
                    <a:pt x="0" y="84"/>
                  </a:lnTo>
                  <a:lnTo>
                    <a:pt x="2" y="95"/>
                  </a:lnTo>
                  <a:lnTo>
                    <a:pt x="3" y="106"/>
                  </a:lnTo>
                  <a:lnTo>
                    <a:pt x="6" y="116"/>
                  </a:lnTo>
                  <a:lnTo>
                    <a:pt x="8" y="127"/>
                  </a:lnTo>
                  <a:lnTo>
                    <a:pt x="14" y="138"/>
                  </a:lnTo>
                  <a:lnTo>
                    <a:pt x="18" y="147"/>
                  </a:lnTo>
                  <a:lnTo>
                    <a:pt x="23" y="156"/>
                  </a:lnTo>
                  <a:lnTo>
                    <a:pt x="29" y="164"/>
                  </a:lnTo>
                  <a:lnTo>
                    <a:pt x="30" y="164"/>
                  </a:lnTo>
                  <a:lnTo>
                    <a:pt x="31" y="164"/>
                  </a:lnTo>
                  <a:lnTo>
                    <a:pt x="33" y="164"/>
                  </a:lnTo>
                  <a:lnTo>
                    <a:pt x="34" y="164"/>
                  </a:lnTo>
                  <a:lnTo>
                    <a:pt x="37" y="164"/>
                  </a:lnTo>
                  <a:lnTo>
                    <a:pt x="38" y="164"/>
                  </a:lnTo>
                  <a:lnTo>
                    <a:pt x="38" y="162"/>
                  </a:lnTo>
                  <a:lnTo>
                    <a:pt x="39" y="161"/>
                  </a:lnTo>
                  <a:lnTo>
                    <a:pt x="39" y="157"/>
                  </a:lnTo>
                  <a:lnTo>
                    <a:pt x="41" y="153"/>
                  </a:lnTo>
                  <a:lnTo>
                    <a:pt x="42" y="149"/>
                  </a:lnTo>
                  <a:lnTo>
                    <a:pt x="42" y="145"/>
                  </a:lnTo>
                  <a:lnTo>
                    <a:pt x="44" y="141"/>
                  </a:lnTo>
                  <a:lnTo>
                    <a:pt x="45" y="137"/>
                  </a:lnTo>
                  <a:lnTo>
                    <a:pt x="46" y="133"/>
                  </a:lnTo>
                  <a:lnTo>
                    <a:pt x="46" y="129"/>
                  </a:lnTo>
                  <a:lnTo>
                    <a:pt x="49" y="126"/>
                  </a:lnTo>
                  <a:lnTo>
                    <a:pt x="50" y="124"/>
                  </a:lnTo>
                  <a:lnTo>
                    <a:pt x="52" y="122"/>
                  </a:lnTo>
                  <a:lnTo>
                    <a:pt x="53" y="119"/>
                  </a:lnTo>
                  <a:lnTo>
                    <a:pt x="56" y="116"/>
                  </a:lnTo>
                  <a:lnTo>
                    <a:pt x="57" y="115"/>
                  </a:lnTo>
                  <a:lnTo>
                    <a:pt x="58" y="112"/>
                  </a:lnTo>
                  <a:lnTo>
                    <a:pt x="60" y="110"/>
                  </a:lnTo>
                  <a:lnTo>
                    <a:pt x="61" y="106"/>
                  </a:lnTo>
                  <a:lnTo>
                    <a:pt x="62" y="103"/>
                  </a:lnTo>
                  <a:lnTo>
                    <a:pt x="65" y="102"/>
                  </a:lnTo>
                  <a:lnTo>
                    <a:pt x="66" y="100"/>
                  </a:lnTo>
                  <a:lnTo>
                    <a:pt x="69" y="99"/>
                  </a:lnTo>
                  <a:lnTo>
                    <a:pt x="72" y="97"/>
                  </a:lnTo>
                  <a:lnTo>
                    <a:pt x="75" y="97"/>
                  </a:lnTo>
                  <a:lnTo>
                    <a:pt x="77" y="97"/>
                  </a:lnTo>
                  <a:lnTo>
                    <a:pt x="83" y="100"/>
                  </a:lnTo>
                  <a:lnTo>
                    <a:pt x="87" y="104"/>
                  </a:lnTo>
                  <a:lnTo>
                    <a:pt x="89" y="108"/>
                  </a:lnTo>
                  <a:lnTo>
                    <a:pt x="92" y="114"/>
                  </a:lnTo>
                  <a:lnTo>
                    <a:pt x="95" y="119"/>
                  </a:lnTo>
                  <a:lnTo>
                    <a:pt x="96" y="123"/>
                  </a:lnTo>
                  <a:lnTo>
                    <a:pt x="99" y="129"/>
                  </a:lnTo>
                  <a:lnTo>
                    <a:pt x="102" y="133"/>
                  </a:lnTo>
                  <a:lnTo>
                    <a:pt x="103" y="138"/>
                  </a:lnTo>
                  <a:lnTo>
                    <a:pt x="104" y="143"/>
                  </a:lnTo>
                  <a:lnTo>
                    <a:pt x="106" y="149"/>
                  </a:lnTo>
                  <a:lnTo>
                    <a:pt x="107" y="154"/>
                  </a:lnTo>
                  <a:lnTo>
                    <a:pt x="108" y="160"/>
                  </a:lnTo>
                  <a:lnTo>
                    <a:pt x="111" y="164"/>
                  </a:lnTo>
                  <a:lnTo>
                    <a:pt x="112" y="169"/>
                  </a:lnTo>
                  <a:lnTo>
                    <a:pt x="116" y="173"/>
                  </a:lnTo>
                  <a:lnTo>
                    <a:pt x="119" y="184"/>
                  </a:lnTo>
                  <a:lnTo>
                    <a:pt x="125" y="192"/>
                  </a:lnTo>
                  <a:lnTo>
                    <a:pt x="130" y="200"/>
                  </a:lnTo>
                  <a:lnTo>
                    <a:pt x="137" y="207"/>
                  </a:lnTo>
                  <a:lnTo>
                    <a:pt x="143" y="212"/>
                  </a:lnTo>
                  <a:lnTo>
                    <a:pt x="150" y="218"/>
                  </a:lnTo>
                  <a:lnTo>
                    <a:pt x="158" y="223"/>
                  </a:lnTo>
                  <a:lnTo>
                    <a:pt x="166" y="226"/>
                  </a:lnTo>
                  <a:lnTo>
                    <a:pt x="184" y="233"/>
                  </a:lnTo>
                  <a:lnTo>
                    <a:pt x="202" y="239"/>
                  </a:lnTo>
                  <a:lnTo>
                    <a:pt x="219" y="245"/>
                  </a:lnTo>
                  <a:lnTo>
                    <a:pt x="237" y="251"/>
                  </a:lnTo>
                  <a:lnTo>
                    <a:pt x="239" y="257"/>
                  </a:lnTo>
                  <a:lnTo>
                    <a:pt x="241" y="262"/>
                  </a:lnTo>
                  <a:lnTo>
                    <a:pt x="241" y="269"/>
                  </a:lnTo>
                  <a:lnTo>
                    <a:pt x="239" y="276"/>
                  </a:lnTo>
                  <a:lnTo>
                    <a:pt x="238" y="281"/>
                  </a:lnTo>
                  <a:lnTo>
                    <a:pt x="237" y="288"/>
                  </a:lnTo>
                  <a:lnTo>
                    <a:pt x="234" y="293"/>
                  </a:lnTo>
                  <a:lnTo>
                    <a:pt x="231" y="297"/>
                  </a:lnTo>
                  <a:lnTo>
                    <a:pt x="224" y="305"/>
                  </a:lnTo>
                  <a:lnTo>
                    <a:pt x="219" y="314"/>
                  </a:lnTo>
                  <a:lnTo>
                    <a:pt x="214" y="322"/>
                  </a:lnTo>
                  <a:lnTo>
                    <a:pt x="211" y="330"/>
                  </a:lnTo>
                  <a:lnTo>
                    <a:pt x="208" y="339"/>
                  </a:lnTo>
                  <a:lnTo>
                    <a:pt x="207" y="349"/>
                  </a:lnTo>
                  <a:lnTo>
                    <a:pt x="207" y="357"/>
                  </a:lnTo>
                  <a:lnTo>
                    <a:pt x="207" y="366"/>
                  </a:lnTo>
                  <a:lnTo>
                    <a:pt x="207" y="368"/>
                  </a:lnTo>
                  <a:lnTo>
                    <a:pt x="208" y="369"/>
                  </a:lnTo>
                  <a:lnTo>
                    <a:pt x="208" y="369"/>
                  </a:lnTo>
                  <a:lnTo>
                    <a:pt x="210" y="370"/>
                  </a:lnTo>
                  <a:lnTo>
                    <a:pt x="210" y="370"/>
                  </a:lnTo>
                  <a:lnTo>
                    <a:pt x="210" y="372"/>
                  </a:lnTo>
                  <a:lnTo>
                    <a:pt x="211" y="373"/>
                  </a:lnTo>
                  <a:lnTo>
                    <a:pt x="211" y="373"/>
                  </a:lnTo>
                  <a:close/>
                </a:path>
              </a:pathLst>
            </a:custGeom>
            <a:solidFill>
              <a:srgbClr val="6633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54"/>
            <p:cNvSpPr>
              <a:spLocks/>
            </p:cNvSpPr>
            <p:nvPr/>
          </p:nvSpPr>
          <p:spPr bwMode="auto">
            <a:xfrm>
              <a:off x="8888413" y="4378325"/>
              <a:ext cx="79375" cy="106363"/>
            </a:xfrm>
            <a:custGeom>
              <a:avLst/>
              <a:gdLst/>
              <a:ahLst/>
              <a:cxnLst>
                <a:cxn ang="0">
                  <a:pos x="45" y="67"/>
                </a:cxn>
                <a:cxn ang="0">
                  <a:pos x="45" y="67"/>
                </a:cxn>
                <a:cxn ang="0">
                  <a:pos x="46" y="66"/>
                </a:cxn>
                <a:cxn ang="0">
                  <a:pos x="46" y="65"/>
                </a:cxn>
                <a:cxn ang="0">
                  <a:pos x="47" y="65"/>
                </a:cxn>
                <a:cxn ang="0">
                  <a:pos x="49" y="63"/>
                </a:cxn>
                <a:cxn ang="0">
                  <a:pos x="49" y="62"/>
                </a:cxn>
                <a:cxn ang="0">
                  <a:pos x="50" y="62"/>
                </a:cxn>
                <a:cxn ang="0">
                  <a:pos x="49" y="61"/>
                </a:cxn>
                <a:cxn ang="0">
                  <a:pos x="49" y="57"/>
                </a:cxn>
                <a:cxn ang="0">
                  <a:pos x="47" y="54"/>
                </a:cxn>
                <a:cxn ang="0">
                  <a:pos x="46" y="50"/>
                </a:cxn>
                <a:cxn ang="0">
                  <a:pos x="45" y="47"/>
                </a:cxn>
                <a:cxn ang="0">
                  <a:pos x="45" y="43"/>
                </a:cxn>
                <a:cxn ang="0">
                  <a:pos x="43" y="40"/>
                </a:cxn>
                <a:cxn ang="0">
                  <a:pos x="41" y="36"/>
                </a:cxn>
                <a:cxn ang="0">
                  <a:pos x="39" y="34"/>
                </a:cxn>
                <a:cxn ang="0">
                  <a:pos x="36" y="27"/>
                </a:cxn>
                <a:cxn ang="0">
                  <a:pos x="32" y="22"/>
                </a:cxn>
                <a:cxn ang="0">
                  <a:pos x="28" y="18"/>
                </a:cxn>
                <a:cxn ang="0">
                  <a:pos x="24" y="12"/>
                </a:cxn>
                <a:cxn ang="0">
                  <a:pos x="19" y="8"/>
                </a:cxn>
                <a:cxn ang="0">
                  <a:pos x="14" y="5"/>
                </a:cxn>
                <a:cxn ang="0">
                  <a:pos x="8" y="3"/>
                </a:cxn>
                <a:cxn ang="0">
                  <a:pos x="3" y="0"/>
                </a:cxn>
                <a:cxn ang="0">
                  <a:pos x="1" y="0"/>
                </a:cxn>
                <a:cxn ang="0">
                  <a:pos x="1" y="1"/>
                </a:cxn>
                <a:cxn ang="0">
                  <a:pos x="0" y="3"/>
                </a:cxn>
                <a:cxn ang="0">
                  <a:pos x="0" y="4"/>
                </a:cxn>
                <a:cxn ang="0">
                  <a:pos x="0" y="5"/>
                </a:cxn>
                <a:cxn ang="0">
                  <a:pos x="0" y="7"/>
                </a:cxn>
                <a:cxn ang="0">
                  <a:pos x="0" y="7"/>
                </a:cxn>
                <a:cxn ang="0">
                  <a:pos x="0" y="8"/>
                </a:cxn>
                <a:cxn ang="0">
                  <a:pos x="7" y="13"/>
                </a:cxn>
                <a:cxn ang="0">
                  <a:pos x="12" y="19"/>
                </a:cxn>
                <a:cxn ang="0">
                  <a:pos x="18" y="23"/>
                </a:cxn>
                <a:cxn ang="0">
                  <a:pos x="23" y="28"/>
                </a:cxn>
                <a:cxn ang="0">
                  <a:pos x="27" y="34"/>
                </a:cxn>
                <a:cxn ang="0">
                  <a:pos x="31" y="40"/>
                </a:cxn>
                <a:cxn ang="0">
                  <a:pos x="35" y="46"/>
                </a:cxn>
                <a:cxn ang="0">
                  <a:pos x="38" y="53"/>
                </a:cxn>
                <a:cxn ang="0">
                  <a:pos x="38" y="55"/>
                </a:cxn>
                <a:cxn ang="0">
                  <a:pos x="38" y="58"/>
                </a:cxn>
                <a:cxn ang="0">
                  <a:pos x="38" y="59"/>
                </a:cxn>
                <a:cxn ang="0">
                  <a:pos x="39" y="62"/>
                </a:cxn>
                <a:cxn ang="0">
                  <a:pos x="39" y="63"/>
                </a:cxn>
                <a:cxn ang="0">
                  <a:pos x="41" y="65"/>
                </a:cxn>
                <a:cxn ang="0">
                  <a:pos x="42" y="66"/>
                </a:cxn>
                <a:cxn ang="0">
                  <a:pos x="45" y="67"/>
                </a:cxn>
              </a:cxnLst>
              <a:rect l="0" t="0" r="r" b="b"/>
              <a:pathLst>
                <a:path w="50" h="67">
                  <a:moveTo>
                    <a:pt x="45" y="67"/>
                  </a:moveTo>
                  <a:lnTo>
                    <a:pt x="45" y="67"/>
                  </a:lnTo>
                  <a:lnTo>
                    <a:pt x="46" y="66"/>
                  </a:lnTo>
                  <a:lnTo>
                    <a:pt x="46" y="65"/>
                  </a:lnTo>
                  <a:lnTo>
                    <a:pt x="47" y="65"/>
                  </a:lnTo>
                  <a:lnTo>
                    <a:pt x="49" y="63"/>
                  </a:lnTo>
                  <a:lnTo>
                    <a:pt x="49" y="62"/>
                  </a:lnTo>
                  <a:lnTo>
                    <a:pt x="50" y="62"/>
                  </a:lnTo>
                  <a:lnTo>
                    <a:pt x="49" y="61"/>
                  </a:lnTo>
                  <a:lnTo>
                    <a:pt x="49" y="57"/>
                  </a:lnTo>
                  <a:lnTo>
                    <a:pt x="47" y="54"/>
                  </a:lnTo>
                  <a:lnTo>
                    <a:pt x="46" y="50"/>
                  </a:lnTo>
                  <a:lnTo>
                    <a:pt x="45" y="47"/>
                  </a:lnTo>
                  <a:lnTo>
                    <a:pt x="45" y="43"/>
                  </a:lnTo>
                  <a:lnTo>
                    <a:pt x="43" y="40"/>
                  </a:lnTo>
                  <a:lnTo>
                    <a:pt x="41" y="36"/>
                  </a:lnTo>
                  <a:lnTo>
                    <a:pt x="39" y="34"/>
                  </a:lnTo>
                  <a:lnTo>
                    <a:pt x="36" y="27"/>
                  </a:lnTo>
                  <a:lnTo>
                    <a:pt x="32" y="22"/>
                  </a:lnTo>
                  <a:lnTo>
                    <a:pt x="28" y="18"/>
                  </a:lnTo>
                  <a:lnTo>
                    <a:pt x="24" y="12"/>
                  </a:lnTo>
                  <a:lnTo>
                    <a:pt x="19" y="8"/>
                  </a:lnTo>
                  <a:lnTo>
                    <a:pt x="14" y="5"/>
                  </a:lnTo>
                  <a:lnTo>
                    <a:pt x="8" y="3"/>
                  </a:lnTo>
                  <a:lnTo>
                    <a:pt x="3" y="0"/>
                  </a:lnTo>
                  <a:lnTo>
                    <a:pt x="1" y="0"/>
                  </a:lnTo>
                  <a:lnTo>
                    <a:pt x="1" y="1"/>
                  </a:lnTo>
                  <a:lnTo>
                    <a:pt x="0" y="3"/>
                  </a:lnTo>
                  <a:lnTo>
                    <a:pt x="0" y="4"/>
                  </a:lnTo>
                  <a:lnTo>
                    <a:pt x="0" y="5"/>
                  </a:lnTo>
                  <a:lnTo>
                    <a:pt x="0" y="7"/>
                  </a:lnTo>
                  <a:lnTo>
                    <a:pt x="0" y="7"/>
                  </a:lnTo>
                  <a:lnTo>
                    <a:pt x="0" y="8"/>
                  </a:lnTo>
                  <a:lnTo>
                    <a:pt x="7" y="13"/>
                  </a:lnTo>
                  <a:lnTo>
                    <a:pt x="12" y="19"/>
                  </a:lnTo>
                  <a:lnTo>
                    <a:pt x="18" y="23"/>
                  </a:lnTo>
                  <a:lnTo>
                    <a:pt x="23" y="28"/>
                  </a:lnTo>
                  <a:lnTo>
                    <a:pt x="27" y="34"/>
                  </a:lnTo>
                  <a:lnTo>
                    <a:pt x="31" y="40"/>
                  </a:lnTo>
                  <a:lnTo>
                    <a:pt x="35" y="46"/>
                  </a:lnTo>
                  <a:lnTo>
                    <a:pt x="38" y="53"/>
                  </a:lnTo>
                  <a:lnTo>
                    <a:pt x="38" y="55"/>
                  </a:lnTo>
                  <a:lnTo>
                    <a:pt x="38" y="58"/>
                  </a:lnTo>
                  <a:lnTo>
                    <a:pt x="38" y="59"/>
                  </a:lnTo>
                  <a:lnTo>
                    <a:pt x="39" y="62"/>
                  </a:lnTo>
                  <a:lnTo>
                    <a:pt x="39" y="63"/>
                  </a:lnTo>
                  <a:lnTo>
                    <a:pt x="41" y="65"/>
                  </a:lnTo>
                  <a:lnTo>
                    <a:pt x="42" y="66"/>
                  </a:lnTo>
                  <a:lnTo>
                    <a:pt x="45"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58"/>
            <p:cNvSpPr>
              <a:spLocks/>
            </p:cNvSpPr>
            <p:nvPr/>
          </p:nvSpPr>
          <p:spPr bwMode="auto">
            <a:xfrm>
              <a:off x="8759826" y="4175125"/>
              <a:ext cx="55562" cy="74613"/>
            </a:xfrm>
            <a:custGeom>
              <a:avLst/>
              <a:gdLst/>
              <a:ahLst/>
              <a:cxnLst>
                <a:cxn ang="0">
                  <a:pos x="0" y="47"/>
                </a:cxn>
                <a:cxn ang="0">
                  <a:pos x="35" y="44"/>
                </a:cxn>
                <a:cxn ang="0">
                  <a:pos x="20" y="0"/>
                </a:cxn>
                <a:cxn ang="0">
                  <a:pos x="16" y="4"/>
                </a:cxn>
                <a:cxn ang="0">
                  <a:pos x="12" y="9"/>
                </a:cxn>
                <a:cxn ang="0">
                  <a:pos x="9" y="15"/>
                </a:cxn>
                <a:cxn ang="0">
                  <a:pos x="7" y="20"/>
                </a:cxn>
                <a:cxn ang="0">
                  <a:pos x="5" y="27"/>
                </a:cxn>
                <a:cxn ang="0">
                  <a:pos x="3" y="33"/>
                </a:cxn>
                <a:cxn ang="0">
                  <a:pos x="1" y="40"/>
                </a:cxn>
                <a:cxn ang="0">
                  <a:pos x="0" y="47"/>
                </a:cxn>
              </a:cxnLst>
              <a:rect l="0" t="0" r="r" b="b"/>
              <a:pathLst>
                <a:path w="35" h="47">
                  <a:moveTo>
                    <a:pt x="0" y="47"/>
                  </a:moveTo>
                  <a:lnTo>
                    <a:pt x="35" y="44"/>
                  </a:lnTo>
                  <a:lnTo>
                    <a:pt x="20" y="0"/>
                  </a:lnTo>
                  <a:lnTo>
                    <a:pt x="16" y="4"/>
                  </a:lnTo>
                  <a:lnTo>
                    <a:pt x="12" y="9"/>
                  </a:lnTo>
                  <a:lnTo>
                    <a:pt x="9" y="15"/>
                  </a:lnTo>
                  <a:lnTo>
                    <a:pt x="7" y="20"/>
                  </a:lnTo>
                  <a:lnTo>
                    <a:pt x="5" y="27"/>
                  </a:lnTo>
                  <a:lnTo>
                    <a:pt x="3" y="33"/>
                  </a:lnTo>
                  <a:lnTo>
                    <a:pt x="1" y="40"/>
                  </a:lnTo>
                  <a:lnTo>
                    <a:pt x="0" y="47"/>
                  </a:lnTo>
                  <a:close/>
                </a:path>
              </a:pathLst>
            </a:custGeom>
            <a:solidFill>
              <a:srgbClr val="6633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7"/>
            <p:cNvSpPr>
              <a:spLocks/>
            </p:cNvSpPr>
            <p:nvPr/>
          </p:nvSpPr>
          <p:spPr bwMode="auto">
            <a:xfrm>
              <a:off x="8183563" y="5316537"/>
              <a:ext cx="376236" cy="177799"/>
            </a:xfrm>
            <a:custGeom>
              <a:avLst/>
              <a:gdLst/>
              <a:ahLst/>
              <a:cxnLst>
                <a:cxn ang="0">
                  <a:pos x="46" y="112"/>
                </a:cxn>
                <a:cxn ang="0">
                  <a:pos x="56" y="111"/>
                </a:cxn>
                <a:cxn ang="0">
                  <a:pos x="67" y="110"/>
                </a:cxn>
                <a:cxn ang="0">
                  <a:pos x="78" y="107"/>
                </a:cxn>
                <a:cxn ang="0">
                  <a:pos x="92" y="102"/>
                </a:cxn>
                <a:cxn ang="0">
                  <a:pos x="104" y="92"/>
                </a:cxn>
                <a:cxn ang="0">
                  <a:pos x="117" y="84"/>
                </a:cxn>
                <a:cxn ang="0">
                  <a:pos x="132" y="80"/>
                </a:cxn>
                <a:cxn ang="0">
                  <a:pos x="154" y="77"/>
                </a:cxn>
                <a:cxn ang="0">
                  <a:pos x="179" y="72"/>
                </a:cxn>
                <a:cxn ang="0">
                  <a:pos x="205" y="65"/>
                </a:cxn>
                <a:cxn ang="0">
                  <a:pos x="228" y="54"/>
                </a:cxn>
                <a:cxn ang="0">
                  <a:pos x="237" y="41"/>
                </a:cxn>
                <a:cxn ang="0">
                  <a:pos x="235" y="29"/>
                </a:cxn>
                <a:cxn ang="0">
                  <a:pos x="229" y="17"/>
                </a:cxn>
                <a:cxn ang="0">
                  <a:pos x="223" y="6"/>
                </a:cxn>
                <a:cxn ang="0">
                  <a:pos x="217" y="2"/>
                </a:cxn>
                <a:cxn ang="0">
                  <a:pos x="216" y="2"/>
                </a:cxn>
                <a:cxn ang="0">
                  <a:pos x="214" y="0"/>
                </a:cxn>
                <a:cxn ang="0">
                  <a:pos x="214" y="0"/>
                </a:cxn>
                <a:cxn ang="0">
                  <a:pos x="205" y="11"/>
                </a:cxn>
                <a:cxn ang="0">
                  <a:pos x="186" y="30"/>
                </a:cxn>
                <a:cxn ang="0">
                  <a:pos x="164" y="48"/>
                </a:cxn>
                <a:cxn ang="0">
                  <a:pos x="139" y="61"/>
                </a:cxn>
                <a:cxn ang="0">
                  <a:pos x="120" y="64"/>
                </a:cxn>
                <a:cxn ang="0">
                  <a:pos x="109" y="61"/>
                </a:cxn>
                <a:cxn ang="0">
                  <a:pos x="97" y="60"/>
                </a:cxn>
                <a:cxn ang="0">
                  <a:pos x="87" y="57"/>
                </a:cxn>
                <a:cxn ang="0">
                  <a:pos x="82" y="48"/>
                </a:cxn>
                <a:cxn ang="0">
                  <a:pos x="79" y="40"/>
                </a:cxn>
                <a:cxn ang="0">
                  <a:pos x="74" y="31"/>
                </a:cxn>
                <a:cxn ang="0">
                  <a:pos x="66" y="26"/>
                </a:cxn>
                <a:cxn ang="0">
                  <a:pos x="58" y="23"/>
                </a:cxn>
                <a:cxn ang="0">
                  <a:pos x="51" y="23"/>
                </a:cxn>
                <a:cxn ang="0">
                  <a:pos x="46" y="23"/>
                </a:cxn>
                <a:cxn ang="0">
                  <a:pos x="40" y="26"/>
                </a:cxn>
                <a:cxn ang="0">
                  <a:pos x="35" y="33"/>
                </a:cxn>
                <a:cxn ang="0">
                  <a:pos x="31" y="44"/>
                </a:cxn>
                <a:cxn ang="0">
                  <a:pos x="31" y="53"/>
                </a:cxn>
                <a:cxn ang="0">
                  <a:pos x="35" y="63"/>
                </a:cxn>
                <a:cxn ang="0">
                  <a:pos x="42" y="69"/>
                </a:cxn>
                <a:cxn ang="0">
                  <a:pos x="47" y="73"/>
                </a:cxn>
                <a:cxn ang="0">
                  <a:pos x="51" y="77"/>
                </a:cxn>
                <a:cxn ang="0">
                  <a:pos x="56" y="81"/>
                </a:cxn>
                <a:cxn ang="0">
                  <a:pos x="0" y="100"/>
                </a:cxn>
              </a:cxnLst>
              <a:rect l="0" t="0" r="r" b="b"/>
              <a:pathLst>
                <a:path w="237" h="112">
                  <a:moveTo>
                    <a:pt x="40" y="112"/>
                  </a:moveTo>
                  <a:lnTo>
                    <a:pt x="46" y="112"/>
                  </a:lnTo>
                  <a:lnTo>
                    <a:pt x="51" y="112"/>
                  </a:lnTo>
                  <a:lnTo>
                    <a:pt x="56" y="111"/>
                  </a:lnTo>
                  <a:lnTo>
                    <a:pt x="62" y="111"/>
                  </a:lnTo>
                  <a:lnTo>
                    <a:pt x="67" y="110"/>
                  </a:lnTo>
                  <a:lnTo>
                    <a:pt x="73" y="108"/>
                  </a:lnTo>
                  <a:lnTo>
                    <a:pt x="78" y="107"/>
                  </a:lnTo>
                  <a:lnTo>
                    <a:pt x="83" y="104"/>
                  </a:lnTo>
                  <a:lnTo>
                    <a:pt x="92" y="102"/>
                  </a:lnTo>
                  <a:lnTo>
                    <a:pt x="98" y="98"/>
                  </a:lnTo>
                  <a:lnTo>
                    <a:pt x="104" y="92"/>
                  </a:lnTo>
                  <a:lnTo>
                    <a:pt x="110" y="88"/>
                  </a:lnTo>
                  <a:lnTo>
                    <a:pt x="117" y="84"/>
                  </a:lnTo>
                  <a:lnTo>
                    <a:pt x="124" y="80"/>
                  </a:lnTo>
                  <a:lnTo>
                    <a:pt x="132" y="80"/>
                  </a:lnTo>
                  <a:lnTo>
                    <a:pt x="143" y="81"/>
                  </a:lnTo>
                  <a:lnTo>
                    <a:pt x="154" y="77"/>
                  </a:lnTo>
                  <a:lnTo>
                    <a:pt x="167" y="75"/>
                  </a:lnTo>
                  <a:lnTo>
                    <a:pt x="179" y="72"/>
                  </a:lnTo>
                  <a:lnTo>
                    <a:pt x="193" y="69"/>
                  </a:lnTo>
                  <a:lnTo>
                    <a:pt x="205" y="65"/>
                  </a:lnTo>
                  <a:lnTo>
                    <a:pt x="217" y="61"/>
                  </a:lnTo>
                  <a:lnTo>
                    <a:pt x="228" y="54"/>
                  </a:lnTo>
                  <a:lnTo>
                    <a:pt x="237" y="46"/>
                  </a:lnTo>
                  <a:lnTo>
                    <a:pt x="237" y="41"/>
                  </a:lnTo>
                  <a:lnTo>
                    <a:pt x="236" y="34"/>
                  </a:lnTo>
                  <a:lnTo>
                    <a:pt x="235" y="29"/>
                  </a:lnTo>
                  <a:lnTo>
                    <a:pt x="233" y="22"/>
                  </a:lnTo>
                  <a:lnTo>
                    <a:pt x="229" y="17"/>
                  </a:lnTo>
                  <a:lnTo>
                    <a:pt x="227" y="11"/>
                  </a:lnTo>
                  <a:lnTo>
                    <a:pt x="223" y="6"/>
                  </a:lnTo>
                  <a:lnTo>
                    <a:pt x="218" y="2"/>
                  </a:lnTo>
                  <a:lnTo>
                    <a:pt x="217" y="2"/>
                  </a:lnTo>
                  <a:lnTo>
                    <a:pt x="217" y="2"/>
                  </a:lnTo>
                  <a:lnTo>
                    <a:pt x="216" y="2"/>
                  </a:lnTo>
                  <a:lnTo>
                    <a:pt x="216" y="0"/>
                  </a:lnTo>
                  <a:lnTo>
                    <a:pt x="214" y="0"/>
                  </a:lnTo>
                  <a:lnTo>
                    <a:pt x="214" y="0"/>
                  </a:lnTo>
                  <a:lnTo>
                    <a:pt x="214" y="0"/>
                  </a:lnTo>
                  <a:lnTo>
                    <a:pt x="214" y="0"/>
                  </a:lnTo>
                  <a:lnTo>
                    <a:pt x="205" y="11"/>
                  </a:lnTo>
                  <a:lnTo>
                    <a:pt x="195" y="21"/>
                  </a:lnTo>
                  <a:lnTo>
                    <a:pt x="186" y="30"/>
                  </a:lnTo>
                  <a:lnTo>
                    <a:pt x="175" y="40"/>
                  </a:lnTo>
                  <a:lnTo>
                    <a:pt x="164" y="48"/>
                  </a:lnTo>
                  <a:lnTo>
                    <a:pt x="152" y="54"/>
                  </a:lnTo>
                  <a:lnTo>
                    <a:pt x="139" y="61"/>
                  </a:lnTo>
                  <a:lnTo>
                    <a:pt x="124" y="67"/>
                  </a:lnTo>
                  <a:lnTo>
                    <a:pt x="120" y="64"/>
                  </a:lnTo>
                  <a:lnTo>
                    <a:pt x="114" y="61"/>
                  </a:lnTo>
                  <a:lnTo>
                    <a:pt x="109" y="61"/>
                  </a:lnTo>
                  <a:lnTo>
                    <a:pt x="102" y="60"/>
                  </a:lnTo>
                  <a:lnTo>
                    <a:pt x="97" y="60"/>
                  </a:lnTo>
                  <a:lnTo>
                    <a:pt x="92" y="58"/>
                  </a:lnTo>
                  <a:lnTo>
                    <a:pt x="87" y="57"/>
                  </a:lnTo>
                  <a:lnTo>
                    <a:pt x="83" y="53"/>
                  </a:lnTo>
                  <a:lnTo>
                    <a:pt x="82" y="48"/>
                  </a:lnTo>
                  <a:lnTo>
                    <a:pt x="81" y="44"/>
                  </a:lnTo>
                  <a:lnTo>
                    <a:pt x="79" y="40"/>
                  </a:lnTo>
                  <a:lnTo>
                    <a:pt x="77" y="36"/>
                  </a:lnTo>
                  <a:lnTo>
                    <a:pt x="74" y="31"/>
                  </a:lnTo>
                  <a:lnTo>
                    <a:pt x="70" y="29"/>
                  </a:lnTo>
                  <a:lnTo>
                    <a:pt x="66" y="26"/>
                  </a:lnTo>
                  <a:lnTo>
                    <a:pt x="62" y="25"/>
                  </a:lnTo>
                  <a:lnTo>
                    <a:pt x="58" y="23"/>
                  </a:lnTo>
                  <a:lnTo>
                    <a:pt x="55" y="23"/>
                  </a:lnTo>
                  <a:lnTo>
                    <a:pt x="51" y="23"/>
                  </a:lnTo>
                  <a:lnTo>
                    <a:pt x="48" y="23"/>
                  </a:lnTo>
                  <a:lnTo>
                    <a:pt x="46" y="23"/>
                  </a:lnTo>
                  <a:lnTo>
                    <a:pt x="43" y="25"/>
                  </a:lnTo>
                  <a:lnTo>
                    <a:pt x="40" y="26"/>
                  </a:lnTo>
                  <a:lnTo>
                    <a:pt x="39" y="29"/>
                  </a:lnTo>
                  <a:lnTo>
                    <a:pt x="35" y="33"/>
                  </a:lnTo>
                  <a:lnTo>
                    <a:pt x="32" y="38"/>
                  </a:lnTo>
                  <a:lnTo>
                    <a:pt x="31" y="44"/>
                  </a:lnTo>
                  <a:lnTo>
                    <a:pt x="31" y="48"/>
                  </a:lnTo>
                  <a:lnTo>
                    <a:pt x="31" y="53"/>
                  </a:lnTo>
                  <a:lnTo>
                    <a:pt x="33" y="57"/>
                  </a:lnTo>
                  <a:lnTo>
                    <a:pt x="35" y="63"/>
                  </a:lnTo>
                  <a:lnTo>
                    <a:pt x="37" y="67"/>
                  </a:lnTo>
                  <a:lnTo>
                    <a:pt x="42" y="69"/>
                  </a:lnTo>
                  <a:lnTo>
                    <a:pt x="44" y="71"/>
                  </a:lnTo>
                  <a:lnTo>
                    <a:pt x="47" y="73"/>
                  </a:lnTo>
                  <a:lnTo>
                    <a:pt x="50" y="75"/>
                  </a:lnTo>
                  <a:lnTo>
                    <a:pt x="51" y="77"/>
                  </a:lnTo>
                  <a:lnTo>
                    <a:pt x="54" y="79"/>
                  </a:lnTo>
                  <a:lnTo>
                    <a:pt x="56" y="81"/>
                  </a:lnTo>
                  <a:lnTo>
                    <a:pt x="59" y="83"/>
                  </a:lnTo>
                  <a:lnTo>
                    <a:pt x="0" y="100"/>
                  </a:lnTo>
                  <a:lnTo>
                    <a:pt x="40" y="112"/>
                  </a:lnTo>
                  <a:close/>
                </a:path>
              </a:pathLst>
            </a:custGeom>
            <a:solidFill>
              <a:srgbClr val="E6CDB4"/>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140"/>
          <p:cNvGrpSpPr/>
          <p:nvPr/>
        </p:nvGrpSpPr>
        <p:grpSpPr>
          <a:xfrm>
            <a:off x="5775017" y="4689764"/>
            <a:ext cx="293273" cy="450273"/>
            <a:chOff x="408807" y="2383990"/>
            <a:chExt cx="755398" cy="888476"/>
          </a:xfrm>
          <a:effectLst/>
          <a:scene3d>
            <a:camera prst="isometricOffAxis2Left"/>
            <a:lightRig rig="threePt" dir="t"/>
          </a:scene3d>
        </p:grpSpPr>
        <p:grpSp>
          <p:nvGrpSpPr>
            <p:cNvPr id="15" name="Group 133"/>
            <p:cNvGrpSpPr/>
            <p:nvPr/>
          </p:nvGrpSpPr>
          <p:grpSpPr>
            <a:xfrm rot="220986">
              <a:off x="408807" y="2383990"/>
              <a:ext cx="707010" cy="888476"/>
              <a:chOff x="609600" y="3200400"/>
              <a:chExt cx="1011810" cy="1574276"/>
            </a:xfrm>
          </p:grpSpPr>
          <p:sp>
            <p:nvSpPr>
              <p:cNvPr id="425" name="Freeform 424"/>
              <p:cNvSpPr/>
              <p:nvPr/>
            </p:nvSpPr>
            <p:spPr>
              <a:xfrm>
                <a:off x="617456" y="3214540"/>
                <a:ext cx="1003954" cy="1560136"/>
              </a:xfrm>
              <a:custGeom>
                <a:avLst/>
                <a:gdLst>
                  <a:gd name="connsiteX0" fmla="*/ 155542 w 1003954"/>
                  <a:gd name="connsiteY0" fmla="*/ 98982 h 1560136"/>
                  <a:gd name="connsiteX1" fmla="*/ 362932 w 1003954"/>
                  <a:gd name="connsiteY1" fmla="*/ 282804 h 1560136"/>
                  <a:gd name="connsiteX2" fmla="*/ 433633 w 1003954"/>
                  <a:gd name="connsiteY2" fmla="*/ 362932 h 1560136"/>
                  <a:gd name="connsiteX3" fmla="*/ 452486 w 1003954"/>
                  <a:gd name="connsiteY3" fmla="*/ 443060 h 1560136"/>
                  <a:gd name="connsiteX4" fmla="*/ 381785 w 1003954"/>
                  <a:gd name="connsiteY4" fmla="*/ 542041 h 1560136"/>
                  <a:gd name="connsiteX5" fmla="*/ 122548 w 1003954"/>
                  <a:gd name="connsiteY5" fmla="*/ 787138 h 1560136"/>
                  <a:gd name="connsiteX6" fmla="*/ 37707 w 1003954"/>
                  <a:gd name="connsiteY6" fmla="*/ 933254 h 1560136"/>
                  <a:gd name="connsiteX7" fmla="*/ 0 w 1003954"/>
                  <a:gd name="connsiteY7" fmla="*/ 1154784 h 1560136"/>
                  <a:gd name="connsiteX8" fmla="*/ 51847 w 1003954"/>
                  <a:gd name="connsiteY8" fmla="*/ 1348033 h 1560136"/>
                  <a:gd name="connsiteX9" fmla="*/ 174396 w 1003954"/>
                  <a:gd name="connsiteY9" fmla="*/ 1470582 h 1560136"/>
                  <a:gd name="connsiteX10" fmla="*/ 315798 w 1003954"/>
                  <a:gd name="connsiteY10" fmla="*/ 1536569 h 1560136"/>
                  <a:gd name="connsiteX11" fmla="*/ 542041 w 1003954"/>
                  <a:gd name="connsiteY11" fmla="*/ 1560136 h 1560136"/>
                  <a:gd name="connsiteX12" fmla="*/ 754144 w 1003954"/>
                  <a:gd name="connsiteY12" fmla="*/ 1494149 h 1560136"/>
                  <a:gd name="connsiteX13" fmla="*/ 937967 w 1003954"/>
                  <a:gd name="connsiteY13" fmla="*/ 1352747 h 1560136"/>
                  <a:gd name="connsiteX14" fmla="*/ 1003954 w 1003954"/>
                  <a:gd name="connsiteY14" fmla="*/ 1168924 h 1560136"/>
                  <a:gd name="connsiteX15" fmla="*/ 1003954 w 1003954"/>
                  <a:gd name="connsiteY15" fmla="*/ 985101 h 1560136"/>
                  <a:gd name="connsiteX16" fmla="*/ 919113 w 1003954"/>
                  <a:gd name="connsiteY16" fmla="*/ 768285 h 1560136"/>
                  <a:gd name="connsiteX17" fmla="*/ 740004 w 1003954"/>
                  <a:gd name="connsiteY17" fmla="*/ 641023 h 1560136"/>
                  <a:gd name="connsiteX18" fmla="*/ 631596 w 1003954"/>
                  <a:gd name="connsiteY18" fmla="*/ 589175 h 1560136"/>
                  <a:gd name="connsiteX19" fmla="*/ 603315 w 1003954"/>
                  <a:gd name="connsiteY19" fmla="*/ 537328 h 1560136"/>
                  <a:gd name="connsiteX20" fmla="*/ 598602 w 1003954"/>
                  <a:gd name="connsiteY20" fmla="*/ 419493 h 1560136"/>
                  <a:gd name="connsiteX21" fmla="*/ 697583 w 1003954"/>
                  <a:gd name="connsiteY21" fmla="*/ 296945 h 1560136"/>
                  <a:gd name="connsiteX22" fmla="*/ 815418 w 1003954"/>
                  <a:gd name="connsiteY22" fmla="*/ 202676 h 1560136"/>
                  <a:gd name="connsiteX23" fmla="*/ 848412 w 1003954"/>
                  <a:gd name="connsiteY23" fmla="*/ 146116 h 1560136"/>
                  <a:gd name="connsiteX24" fmla="*/ 843699 w 1003954"/>
                  <a:gd name="connsiteY24" fmla="*/ 80128 h 1560136"/>
                  <a:gd name="connsiteX25" fmla="*/ 810705 w 1003954"/>
                  <a:gd name="connsiteY25" fmla="*/ 65988 h 1560136"/>
                  <a:gd name="connsiteX26" fmla="*/ 763571 w 1003954"/>
                  <a:gd name="connsiteY26" fmla="*/ 75415 h 1560136"/>
                  <a:gd name="connsiteX27" fmla="*/ 697583 w 1003954"/>
                  <a:gd name="connsiteY27" fmla="*/ 4714 h 1560136"/>
                  <a:gd name="connsiteX28" fmla="*/ 608029 w 1003954"/>
                  <a:gd name="connsiteY28" fmla="*/ 37707 h 1560136"/>
                  <a:gd name="connsiteX29" fmla="*/ 551468 w 1003954"/>
                  <a:gd name="connsiteY29" fmla="*/ 14140 h 1560136"/>
                  <a:gd name="connsiteX30" fmla="*/ 499620 w 1003954"/>
                  <a:gd name="connsiteY30" fmla="*/ 0 h 1560136"/>
                  <a:gd name="connsiteX31" fmla="*/ 447773 w 1003954"/>
                  <a:gd name="connsiteY31" fmla="*/ 32994 h 1560136"/>
                  <a:gd name="connsiteX32" fmla="*/ 372358 w 1003954"/>
                  <a:gd name="connsiteY32" fmla="*/ 37707 h 1560136"/>
                  <a:gd name="connsiteX33" fmla="*/ 320511 w 1003954"/>
                  <a:gd name="connsiteY33" fmla="*/ 4714 h 1560136"/>
                  <a:gd name="connsiteX34" fmla="*/ 268664 w 1003954"/>
                  <a:gd name="connsiteY34" fmla="*/ 37707 h 1560136"/>
                  <a:gd name="connsiteX35" fmla="*/ 197963 w 1003954"/>
                  <a:gd name="connsiteY35" fmla="*/ 42421 h 1560136"/>
                  <a:gd name="connsiteX36" fmla="*/ 155542 w 1003954"/>
                  <a:gd name="connsiteY36" fmla="*/ 98982 h 156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54" h="1560136">
                    <a:moveTo>
                      <a:pt x="155542" y="98982"/>
                    </a:moveTo>
                    <a:lnTo>
                      <a:pt x="362932" y="282804"/>
                    </a:lnTo>
                    <a:lnTo>
                      <a:pt x="433633" y="362932"/>
                    </a:lnTo>
                    <a:lnTo>
                      <a:pt x="452486" y="443060"/>
                    </a:lnTo>
                    <a:lnTo>
                      <a:pt x="381785" y="542041"/>
                    </a:lnTo>
                    <a:lnTo>
                      <a:pt x="122548" y="787138"/>
                    </a:lnTo>
                    <a:lnTo>
                      <a:pt x="37707" y="933254"/>
                    </a:lnTo>
                    <a:lnTo>
                      <a:pt x="0" y="1154784"/>
                    </a:lnTo>
                    <a:lnTo>
                      <a:pt x="51847" y="1348033"/>
                    </a:lnTo>
                    <a:lnTo>
                      <a:pt x="174396" y="1470582"/>
                    </a:lnTo>
                    <a:lnTo>
                      <a:pt x="315798" y="1536569"/>
                    </a:lnTo>
                    <a:lnTo>
                      <a:pt x="542041" y="1560136"/>
                    </a:lnTo>
                    <a:lnTo>
                      <a:pt x="754144" y="1494149"/>
                    </a:lnTo>
                    <a:lnTo>
                      <a:pt x="937967" y="1352747"/>
                    </a:lnTo>
                    <a:lnTo>
                      <a:pt x="1003954" y="1168924"/>
                    </a:lnTo>
                    <a:lnTo>
                      <a:pt x="1003954" y="985101"/>
                    </a:lnTo>
                    <a:lnTo>
                      <a:pt x="919113" y="768285"/>
                    </a:lnTo>
                    <a:lnTo>
                      <a:pt x="740004" y="641023"/>
                    </a:lnTo>
                    <a:lnTo>
                      <a:pt x="631596" y="589175"/>
                    </a:lnTo>
                    <a:lnTo>
                      <a:pt x="603315" y="537328"/>
                    </a:lnTo>
                    <a:lnTo>
                      <a:pt x="598602" y="419493"/>
                    </a:lnTo>
                    <a:lnTo>
                      <a:pt x="697583" y="296945"/>
                    </a:lnTo>
                    <a:lnTo>
                      <a:pt x="815418" y="202676"/>
                    </a:lnTo>
                    <a:lnTo>
                      <a:pt x="848412" y="146116"/>
                    </a:lnTo>
                    <a:lnTo>
                      <a:pt x="843699" y="80128"/>
                    </a:lnTo>
                    <a:lnTo>
                      <a:pt x="810705" y="65988"/>
                    </a:lnTo>
                    <a:lnTo>
                      <a:pt x="763571" y="75415"/>
                    </a:lnTo>
                    <a:lnTo>
                      <a:pt x="697583" y="4714"/>
                    </a:lnTo>
                    <a:lnTo>
                      <a:pt x="608029" y="37707"/>
                    </a:lnTo>
                    <a:lnTo>
                      <a:pt x="551468" y="14140"/>
                    </a:lnTo>
                    <a:lnTo>
                      <a:pt x="499620" y="0"/>
                    </a:lnTo>
                    <a:lnTo>
                      <a:pt x="447773" y="32994"/>
                    </a:lnTo>
                    <a:lnTo>
                      <a:pt x="372358" y="37707"/>
                    </a:lnTo>
                    <a:lnTo>
                      <a:pt x="320511" y="4714"/>
                    </a:lnTo>
                    <a:lnTo>
                      <a:pt x="268664" y="37707"/>
                    </a:lnTo>
                    <a:lnTo>
                      <a:pt x="197963" y="42421"/>
                    </a:lnTo>
                    <a:lnTo>
                      <a:pt x="155542" y="98982"/>
                    </a:lnTo>
                    <a:close/>
                  </a:path>
                </a:pathLst>
              </a:custGeom>
              <a:solidFill>
                <a:srgbClr val="33CC33"/>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426" name="Freeform 51"/>
              <p:cNvSpPr>
                <a:spLocks/>
              </p:cNvSpPr>
              <p:nvPr/>
            </p:nvSpPr>
            <p:spPr bwMode="auto">
              <a:xfrm>
                <a:off x="671513" y="3295650"/>
                <a:ext cx="893763" cy="1430338"/>
              </a:xfrm>
              <a:custGeom>
                <a:avLst/>
                <a:gdLst/>
                <a:ahLst/>
                <a:cxnLst>
                  <a:cxn ang="0">
                    <a:pos x="768" y="251"/>
                  </a:cxn>
                  <a:cxn ang="0">
                    <a:pos x="846" y="195"/>
                  </a:cxn>
                  <a:cxn ang="0">
                    <a:pos x="897" y="121"/>
                  </a:cxn>
                  <a:cxn ang="0">
                    <a:pos x="887" y="93"/>
                  </a:cxn>
                  <a:cxn ang="0">
                    <a:pos x="864" y="75"/>
                  </a:cxn>
                  <a:cxn ang="0">
                    <a:pos x="843" y="72"/>
                  </a:cxn>
                  <a:cxn ang="0">
                    <a:pos x="797" y="23"/>
                  </a:cxn>
                  <a:cxn ang="0">
                    <a:pos x="784" y="9"/>
                  </a:cxn>
                  <a:cxn ang="0">
                    <a:pos x="772" y="1"/>
                  </a:cxn>
                  <a:cxn ang="0">
                    <a:pos x="744" y="5"/>
                  </a:cxn>
                  <a:cxn ang="0">
                    <a:pos x="686" y="45"/>
                  </a:cxn>
                  <a:cxn ang="0">
                    <a:pos x="625" y="54"/>
                  </a:cxn>
                  <a:cxn ang="0">
                    <a:pos x="586" y="13"/>
                  </a:cxn>
                  <a:cxn ang="0">
                    <a:pos x="567" y="9"/>
                  </a:cxn>
                  <a:cxn ang="0">
                    <a:pos x="552" y="59"/>
                  </a:cxn>
                  <a:cxn ang="0">
                    <a:pos x="514" y="94"/>
                  </a:cxn>
                  <a:cxn ang="0">
                    <a:pos x="447" y="70"/>
                  </a:cxn>
                  <a:cxn ang="0">
                    <a:pos x="400" y="46"/>
                  </a:cxn>
                  <a:cxn ang="0">
                    <a:pos x="364" y="29"/>
                  </a:cxn>
                  <a:cxn ang="0">
                    <a:pos x="335" y="22"/>
                  </a:cxn>
                  <a:cxn ang="0">
                    <a:pos x="311" y="28"/>
                  </a:cxn>
                  <a:cxn ang="0">
                    <a:pos x="283" y="48"/>
                  </a:cxn>
                  <a:cxn ang="0">
                    <a:pos x="255" y="49"/>
                  </a:cxn>
                  <a:cxn ang="0">
                    <a:pos x="239" y="51"/>
                  </a:cxn>
                  <a:cxn ang="0">
                    <a:pos x="241" y="70"/>
                  </a:cxn>
                  <a:cxn ang="0">
                    <a:pos x="258" y="94"/>
                  </a:cxn>
                  <a:cxn ang="0">
                    <a:pos x="295" y="129"/>
                  </a:cxn>
                  <a:cxn ang="0">
                    <a:pos x="372" y="192"/>
                  </a:cxn>
                  <a:cxn ang="0">
                    <a:pos x="446" y="257"/>
                  </a:cxn>
                  <a:cxn ang="0">
                    <a:pos x="501" y="328"/>
                  </a:cxn>
                  <a:cxn ang="0">
                    <a:pos x="526" y="415"/>
                  </a:cxn>
                  <a:cxn ang="0">
                    <a:pos x="506" y="523"/>
                  </a:cxn>
                  <a:cxn ang="0">
                    <a:pos x="445" y="632"/>
                  </a:cxn>
                  <a:cxn ang="0">
                    <a:pos x="366" y="712"/>
                  </a:cxn>
                  <a:cxn ang="0">
                    <a:pos x="279" y="782"/>
                  </a:cxn>
                  <a:cxn ang="0">
                    <a:pos x="189" y="856"/>
                  </a:cxn>
                  <a:cxn ang="0">
                    <a:pos x="106" y="951"/>
                  </a:cxn>
                  <a:cxn ang="0">
                    <a:pos x="53" y="1050"/>
                  </a:cxn>
                  <a:cxn ang="0">
                    <a:pos x="27" y="1115"/>
                  </a:cxn>
                  <a:cxn ang="0">
                    <a:pos x="7" y="1183"/>
                  </a:cxn>
                  <a:cxn ang="0">
                    <a:pos x="0" y="1308"/>
                  </a:cxn>
                  <a:cxn ang="0">
                    <a:pos x="33" y="1457"/>
                  </a:cxn>
                  <a:cxn ang="0">
                    <a:pos x="103" y="1590"/>
                  </a:cxn>
                  <a:cxn ang="0">
                    <a:pos x="207" y="1698"/>
                  </a:cxn>
                  <a:cxn ang="0">
                    <a:pos x="344" y="1770"/>
                  </a:cxn>
                  <a:cxn ang="0">
                    <a:pos x="517" y="1801"/>
                  </a:cxn>
                  <a:cxn ang="0">
                    <a:pos x="705" y="1787"/>
                  </a:cxn>
                  <a:cxn ang="0">
                    <a:pos x="868" y="1728"/>
                  </a:cxn>
                  <a:cxn ang="0">
                    <a:pos x="997" y="1627"/>
                  </a:cxn>
                  <a:cxn ang="0">
                    <a:pos x="1086" y="1489"/>
                  </a:cxn>
                  <a:cxn ang="0">
                    <a:pos x="1125" y="1319"/>
                  </a:cxn>
                  <a:cxn ang="0">
                    <a:pos x="1126" y="1266"/>
                  </a:cxn>
                  <a:cxn ang="0">
                    <a:pos x="1118" y="1149"/>
                  </a:cxn>
                  <a:cxn ang="0">
                    <a:pos x="1082" y="1023"/>
                  </a:cxn>
                  <a:cxn ang="0">
                    <a:pos x="1020" y="920"/>
                  </a:cxn>
                  <a:cxn ang="0">
                    <a:pos x="936" y="842"/>
                  </a:cxn>
                  <a:cxn ang="0">
                    <a:pos x="836" y="783"/>
                  </a:cxn>
                  <a:cxn ang="0">
                    <a:pos x="723" y="736"/>
                  </a:cxn>
                  <a:cxn ang="0">
                    <a:pos x="644" y="660"/>
                  </a:cxn>
                  <a:cxn ang="0">
                    <a:pos x="614" y="556"/>
                  </a:cxn>
                  <a:cxn ang="0">
                    <a:pos x="625" y="444"/>
                  </a:cxn>
                  <a:cxn ang="0">
                    <a:pos x="671" y="342"/>
                  </a:cxn>
                  <a:cxn ang="0">
                    <a:pos x="745" y="264"/>
                  </a:cxn>
                </a:cxnLst>
                <a:rect l="0" t="0" r="r" b="b"/>
                <a:pathLst>
                  <a:path w="1126" h="1801">
                    <a:moveTo>
                      <a:pt x="745" y="264"/>
                    </a:moveTo>
                    <a:lnTo>
                      <a:pt x="751" y="260"/>
                    </a:lnTo>
                    <a:lnTo>
                      <a:pt x="768" y="251"/>
                    </a:lnTo>
                    <a:lnTo>
                      <a:pt x="791" y="236"/>
                    </a:lnTo>
                    <a:lnTo>
                      <a:pt x="819" y="216"/>
                    </a:lnTo>
                    <a:lnTo>
                      <a:pt x="846" y="195"/>
                    </a:lnTo>
                    <a:lnTo>
                      <a:pt x="871" y="170"/>
                    </a:lnTo>
                    <a:lnTo>
                      <a:pt x="889" y="146"/>
                    </a:lnTo>
                    <a:lnTo>
                      <a:pt x="897" y="121"/>
                    </a:lnTo>
                    <a:lnTo>
                      <a:pt x="896" y="110"/>
                    </a:lnTo>
                    <a:lnTo>
                      <a:pt x="894" y="101"/>
                    </a:lnTo>
                    <a:lnTo>
                      <a:pt x="887" y="93"/>
                    </a:lnTo>
                    <a:lnTo>
                      <a:pt x="879" y="83"/>
                    </a:lnTo>
                    <a:lnTo>
                      <a:pt x="871" y="76"/>
                    </a:lnTo>
                    <a:lnTo>
                      <a:pt x="864" y="75"/>
                    </a:lnTo>
                    <a:lnTo>
                      <a:pt x="858" y="75"/>
                    </a:lnTo>
                    <a:lnTo>
                      <a:pt x="851" y="75"/>
                    </a:lnTo>
                    <a:lnTo>
                      <a:pt x="843" y="72"/>
                    </a:lnTo>
                    <a:lnTo>
                      <a:pt x="831" y="64"/>
                    </a:lnTo>
                    <a:lnTo>
                      <a:pt x="816" y="49"/>
                    </a:lnTo>
                    <a:lnTo>
                      <a:pt x="797" y="23"/>
                    </a:lnTo>
                    <a:lnTo>
                      <a:pt x="792" y="17"/>
                    </a:lnTo>
                    <a:lnTo>
                      <a:pt x="789" y="13"/>
                    </a:lnTo>
                    <a:lnTo>
                      <a:pt x="784" y="9"/>
                    </a:lnTo>
                    <a:lnTo>
                      <a:pt x="780" y="6"/>
                    </a:lnTo>
                    <a:lnTo>
                      <a:pt x="775" y="3"/>
                    </a:lnTo>
                    <a:lnTo>
                      <a:pt x="772" y="1"/>
                    </a:lnTo>
                    <a:lnTo>
                      <a:pt x="767" y="0"/>
                    </a:lnTo>
                    <a:lnTo>
                      <a:pt x="762" y="0"/>
                    </a:lnTo>
                    <a:lnTo>
                      <a:pt x="744" y="5"/>
                    </a:lnTo>
                    <a:lnTo>
                      <a:pt x="724" y="16"/>
                    </a:lnTo>
                    <a:lnTo>
                      <a:pt x="706" y="30"/>
                    </a:lnTo>
                    <a:lnTo>
                      <a:pt x="686" y="45"/>
                    </a:lnTo>
                    <a:lnTo>
                      <a:pt x="666" y="56"/>
                    </a:lnTo>
                    <a:lnTo>
                      <a:pt x="646" y="61"/>
                    </a:lnTo>
                    <a:lnTo>
                      <a:pt x="625" y="54"/>
                    </a:lnTo>
                    <a:lnTo>
                      <a:pt x="603" y="33"/>
                    </a:lnTo>
                    <a:lnTo>
                      <a:pt x="594" y="22"/>
                    </a:lnTo>
                    <a:lnTo>
                      <a:pt x="586" y="13"/>
                    </a:lnTo>
                    <a:lnTo>
                      <a:pt x="580" y="8"/>
                    </a:lnTo>
                    <a:lnTo>
                      <a:pt x="575" y="6"/>
                    </a:lnTo>
                    <a:lnTo>
                      <a:pt x="567" y="9"/>
                    </a:lnTo>
                    <a:lnTo>
                      <a:pt x="561" y="22"/>
                    </a:lnTo>
                    <a:lnTo>
                      <a:pt x="557" y="39"/>
                    </a:lnTo>
                    <a:lnTo>
                      <a:pt x="552" y="59"/>
                    </a:lnTo>
                    <a:lnTo>
                      <a:pt x="544" y="77"/>
                    </a:lnTo>
                    <a:lnTo>
                      <a:pt x="532" y="90"/>
                    </a:lnTo>
                    <a:lnTo>
                      <a:pt x="514" y="94"/>
                    </a:lnTo>
                    <a:lnTo>
                      <a:pt x="487" y="89"/>
                    </a:lnTo>
                    <a:lnTo>
                      <a:pt x="466" y="79"/>
                    </a:lnTo>
                    <a:lnTo>
                      <a:pt x="447" y="70"/>
                    </a:lnTo>
                    <a:lnTo>
                      <a:pt x="430" y="61"/>
                    </a:lnTo>
                    <a:lnTo>
                      <a:pt x="414" y="53"/>
                    </a:lnTo>
                    <a:lnTo>
                      <a:pt x="400" y="46"/>
                    </a:lnTo>
                    <a:lnTo>
                      <a:pt x="386" y="39"/>
                    </a:lnTo>
                    <a:lnTo>
                      <a:pt x="374" y="33"/>
                    </a:lnTo>
                    <a:lnTo>
                      <a:pt x="364" y="29"/>
                    </a:lnTo>
                    <a:lnTo>
                      <a:pt x="354" y="25"/>
                    </a:lnTo>
                    <a:lnTo>
                      <a:pt x="344" y="23"/>
                    </a:lnTo>
                    <a:lnTo>
                      <a:pt x="335" y="22"/>
                    </a:lnTo>
                    <a:lnTo>
                      <a:pt x="327" y="22"/>
                    </a:lnTo>
                    <a:lnTo>
                      <a:pt x="319" y="24"/>
                    </a:lnTo>
                    <a:lnTo>
                      <a:pt x="311" y="28"/>
                    </a:lnTo>
                    <a:lnTo>
                      <a:pt x="303" y="33"/>
                    </a:lnTo>
                    <a:lnTo>
                      <a:pt x="295" y="40"/>
                    </a:lnTo>
                    <a:lnTo>
                      <a:pt x="283" y="48"/>
                    </a:lnTo>
                    <a:lnTo>
                      <a:pt x="273" y="52"/>
                    </a:lnTo>
                    <a:lnTo>
                      <a:pt x="263" y="52"/>
                    </a:lnTo>
                    <a:lnTo>
                      <a:pt x="255" y="49"/>
                    </a:lnTo>
                    <a:lnTo>
                      <a:pt x="248" y="48"/>
                    </a:lnTo>
                    <a:lnTo>
                      <a:pt x="242" y="48"/>
                    </a:lnTo>
                    <a:lnTo>
                      <a:pt x="239" y="51"/>
                    </a:lnTo>
                    <a:lnTo>
                      <a:pt x="237" y="59"/>
                    </a:lnTo>
                    <a:lnTo>
                      <a:pt x="239" y="63"/>
                    </a:lnTo>
                    <a:lnTo>
                      <a:pt x="241" y="70"/>
                    </a:lnTo>
                    <a:lnTo>
                      <a:pt x="244" y="77"/>
                    </a:lnTo>
                    <a:lnTo>
                      <a:pt x="250" y="85"/>
                    </a:lnTo>
                    <a:lnTo>
                      <a:pt x="258" y="94"/>
                    </a:lnTo>
                    <a:lnTo>
                      <a:pt x="268" y="105"/>
                    </a:lnTo>
                    <a:lnTo>
                      <a:pt x="280" y="116"/>
                    </a:lnTo>
                    <a:lnTo>
                      <a:pt x="295" y="129"/>
                    </a:lnTo>
                    <a:lnTo>
                      <a:pt x="320" y="151"/>
                    </a:lnTo>
                    <a:lnTo>
                      <a:pt x="347" y="172"/>
                    </a:lnTo>
                    <a:lnTo>
                      <a:pt x="372" y="192"/>
                    </a:lnTo>
                    <a:lnTo>
                      <a:pt x="399" y="213"/>
                    </a:lnTo>
                    <a:lnTo>
                      <a:pt x="423" y="235"/>
                    </a:lnTo>
                    <a:lnTo>
                      <a:pt x="446" y="257"/>
                    </a:lnTo>
                    <a:lnTo>
                      <a:pt x="466" y="280"/>
                    </a:lnTo>
                    <a:lnTo>
                      <a:pt x="486" y="303"/>
                    </a:lnTo>
                    <a:lnTo>
                      <a:pt x="501" y="328"/>
                    </a:lnTo>
                    <a:lnTo>
                      <a:pt x="514" y="356"/>
                    </a:lnTo>
                    <a:lnTo>
                      <a:pt x="522" y="383"/>
                    </a:lnTo>
                    <a:lnTo>
                      <a:pt x="526" y="415"/>
                    </a:lnTo>
                    <a:lnTo>
                      <a:pt x="525" y="448"/>
                    </a:lnTo>
                    <a:lnTo>
                      <a:pt x="518" y="485"/>
                    </a:lnTo>
                    <a:lnTo>
                      <a:pt x="506" y="523"/>
                    </a:lnTo>
                    <a:lnTo>
                      <a:pt x="487" y="565"/>
                    </a:lnTo>
                    <a:lnTo>
                      <a:pt x="468" y="600"/>
                    </a:lnTo>
                    <a:lnTo>
                      <a:pt x="445" y="632"/>
                    </a:lnTo>
                    <a:lnTo>
                      <a:pt x="420" y="661"/>
                    </a:lnTo>
                    <a:lnTo>
                      <a:pt x="394" y="688"/>
                    </a:lnTo>
                    <a:lnTo>
                      <a:pt x="366" y="712"/>
                    </a:lnTo>
                    <a:lnTo>
                      <a:pt x="338" y="736"/>
                    </a:lnTo>
                    <a:lnTo>
                      <a:pt x="309" y="759"/>
                    </a:lnTo>
                    <a:lnTo>
                      <a:pt x="279" y="782"/>
                    </a:lnTo>
                    <a:lnTo>
                      <a:pt x="248" y="805"/>
                    </a:lnTo>
                    <a:lnTo>
                      <a:pt x="218" y="829"/>
                    </a:lnTo>
                    <a:lnTo>
                      <a:pt x="189" y="856"/>
                    </a:lnTo>
                    <a:lnTo>
                      <a:pt x="160" y="884"/>
                    </a:lnTo>
                    <a:lnTo>
                      <a:pt x="133" y="916"/>
                    </a:lnTo>
                    <a:lnTo>
                      <a:pt x="106" y="951"/>
                    </a:lnTo>
                    <a:lnTo>
                      <a:pt x="82" y="989"/>
                    </a:lnTo>
                    <a:lnTo>
                      <a:pt x="60" y="1033"/>
                    </a:lnTo>
                    <a:lnTo>
                      <a:pt x="53" y="1050"/>
                    </a:lnTo>
                    <a:lnTo>
                      <a:pt x="44" y="1070"/>
                    </a:lnTo>
                    <a:lnTo>
                      <a:pt x="36" y="1092"/>
                    </a:lnTo>
                    <a:lnTo>
                      <a:pt x="27" y="1115"/>
                    </a:lnTo>
                    <a:lnTo>
                      <a:pt x="19" y="1138"/>
                    </a:lnTo>
                    <a:lnTo>
                      <a:pt x="13" y="1161"/>
                    </a:lnTo>
                    <a:lnTo>
                      <a:pt x="7" y="1183"/>
                    </a:lnTo>
                    <a:lnTo>
                      <a:pt x="4" y="1203"/>
                    </a:lnTo>
                    <a:lnTo>
                      <a:pt x="0" y="1256"/>
                    </a:lnTo>
                    <a:lnTo>
                      <a:pt x="0" y="1308"/>
                    </a:lnTo>
                    <a:lnTo>
                      <a:pt x="6" y="1359"/>
                    </a:lnTo>
                    <a:lnTo>
                      <a:pt x="18" y="1408"/>
                    </a:lnTo>
                    <a:lnTo>
                      <a:pt x="33" y="1457"/>
                    </a:lnTo>
                    <a:lnTo>
                      <a:pt x="51" y="1504"/>
                    </a:lnTo>
                    <a:lnTo>
                      <a:pt x="75" y="1548"/>
                    </a:lnTo>
                    <a:lnTo>
                      <a:pt x="103" y="1590"/>
                    </a:lnTo>
                    <a:lnTo>
                      <a:pt x="134" y="1630"/>
                    </a:lnTo>
                    <a:lnTo>
                      <a:pt x="169" y="1665"/>
                    </a:lnTo>
                    <a:lnTo>
                      <a:pt x="207" y="1698"/>
                    </a:lnTo>
                    <a:lnTo>
                      <a:pt x="250" y="1726"/>
                    </a:lnTo>
                    <a:lnTo>
                      <a:pt x="295" y="1751"/>
                    </a:lnTo>
                    <a:lnTo>
                      <a:pt x="344" y="1770"/>
                    </a:lnTo>
                    <a:lnTo>
                      <a:pt x="396" y="1785"/>
                    </a:lnTo>
                    <a:lnTo>
                      <a:pt x="450" y="1795"/>
                    </a:lnTo>
                    <a:lnTo>
                      <a:pt x="517" y="1801"/>
                    </a:lnTo>
                    <a:lnTo>
                      <a:pt x="583" y="1801"/>
                    </a:lnTo>
                    <a:lnTo>
                      <a:pt x="645" y="1797"/>
                    </a:lnTo>
                    <a:lnTo>
                      <a:pt x="705" y="1787"/>
                    </a:lnTo>
                    <a:lnTo>
                      <a:pt x="762" y="1772"/>
                    </a:lnTo>
                    <a:lnTo>
                      <a:pt x="816" y="1752"/>
                    </a:lnTo>
                    <a:lnTo>
                      <a:pt x="868" y="1728"/>
                    </a:lnTo>
                    <a:lnTo>
                      <a:pt x="915" y="1699"/>
                    </a:lnTo>
                    <a:lnTo>
                      <a:pt x="958" y="1664"/>
                    </a:lnTo>
                    <a:lnTo>
                      <a:pt x="997" y="1627"/>
                    </a:lnTo>
                    <a:lnTo>
                      <a:pt x="1032" y="1585"/>
                    </a:lnTo>
                    <a:lnTo>
                      <a:pt x="1062" y="1539"/>
                    </a:lnTo>
                    <a:lnTo>
                      <a:pt x="1086" y="1489"/>
                    </a:lnTo>
                    <a:lnTo>
                      <a:pt x="1104" y="1436"/>
                    </a:lnTo>
                    <a:lnTo>
                      <a:pt x="1118" y="1379"/>
                    </a:lnTo>
                    <a:lnTo>
                      <a:pt x="1125" y="1319"/>
                    </a:lnTo>
                    <a:lnTo>
                      <a:pt x="1126" y="1300"/>
                    </a:lnTo>
                    <a:lnTo>
                      <a:pt x="1126" y="1283"/>
                    </a:lnTo>
                    <a:lnTo>
                      <a:pt x="1126" y="1266"/>
                    </a:lnTo>
                    <a:lnTo>
                      <a:pt x="1126" y="1250"/>
                    </a:lnTo>
                    <a:lnTo>
                      <a:pt x="1124" y="1198"/>
                    </a:lnTo>
                    <a:lnTo>
                      <a:pt x="1118" y="1149"/>
                    </a:lnTo>
                    <a:lnTo>
                      <a:pt x="1109" y="1104"/>
                    </a:lnTo>
                    <a:lnTo>
                      <a:pt x="1097" y="1062"/>
                    </a:lnTo>
                    <a:lnTo>
                      <a:pt x="1082" y="1023"/>
                    </a:lnTo>
                    <a:lnTo>
                      <a:pt x="1064" y="986"/>
                    </a:lnTo>
                    <a:lnTo>
                      <a:pt x="1043" y="952"/>
                    </a:lnTo>
                    <a:lnTo>
                      <a:pt x="1020" y="920"/>
                    </a:lnTo>
                    <a:lnTo>
                      <a:pt x="995" y="891"/>
                    </a:lnTo>
                    <a:lnTo>
                      <a:pt x="966" y="866"/>
                    </a:lnTo>
                    <a:lnTo>
                      <a:pt x="936" y="842"/>
                    </a:lnTo>
                    <a:lnTo>
                      <a:pt x="905" y="820"/>
                    </a:lnTo>
                    <a:lnTo>
                      <a:pt x="872" y="800"/>
                    </a:lnTo>
                    <a:lnTo>
                      <a:pt x="836" y="783"/>
                    </a:lnTo>
                    <a:lnTo>
                      <a:pt x="799" y="767"/>
                    </a:lnTo>
                    <a:lnTo>
                      <a:pt x="761" y="753"/>
                    </a:lnTo>
                    <a:lnTo>
                      <a:pt x="723" y="736"/>
                    </a:lnTo>
                    <a:lnTo>
                      <a:pt x="691" y="715"/>
                    </a:lnTo>
                    <a:lnTo>
                      <a:pt x="664" y="689"/>
                    </a:lnTo>
                    <a:lnTo>
                      <a:pt x="644" y="660"/>
                    </a:lnTo>
                    <a:lnTo>
                      <a:pt x="629" y="628"/>
                    </a:lnTo>
                    <a:lnTo>
                      <a:pt x="618" y="593"/>
                    </a:lnTo>
                    <a:lnTo>
                      <a:pt x="614" y="556"/>
                    </a:lnTo>
                    <a:lnTo>
                      <a:pt x="614" y="519"/>
                    </a:lnTo>
                    <a:lnTo>
                      <a:pt x="617" y="483"/>
                    </a:lnTo>
                    <a:lnTo>
                      <a:pt x="625" y="444"/>
                    </a:lnTo>
                    <a:lnTo>
                      <a:pt x="637" y="409"/>
                    </a:lnTo>
                    <a:lnTo>
                      <a:pt x="653" y="374"/>
                    </a:lnTo>
                    <a:lnTo>
                      <a:pt x="671" y="342"/>
                    </a:lnTo>
                    <a:lnTo>
                      <a:pt x="693" y="312"/>
                    </a:lnTo>
                    <a:lnTo>
                      <a:pt x="717" y="286"/>
                    </a:lnTo>
                    <a:lnTo>
                      <a:pt x="745" y="264"/>
                    </a:lnTo>
                    <a:close/>
                  </a:path>
                </a:pathLst>
              </a:custGeom>
              <a:solidFill>
                <a:srgbClr val="33CC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52"/>
              <p:cNvSpPr>
                <a:spLocks/>
              </p:cNvSpPr>
              <p:nvPr/>
            </p:nvSpPr>
            <p:spPr bwMode="auto">
              <a:xfrm>
                <a:off x="995363" y="3644900"/>
                <a:ext cx="234950" cy="104775"/>
              </a:xfrm>
              <a:custGeom>
                <a:avLst/>
                <a:gdLst/>
                <a:ahLst/>
                <a:cxnLst>
                  <a:cxn ang="0">
                    <a:pos x="246" y="1"/>
                  </a:cxn>
                  <a:cxn ang="0">
                    <a:pos x="260" y="9"/>
                  </a:cxn>
                  <a:cxn ang="0">
                    <a:pos x="275" y="23"/>
                  </a:cxn>
                  <a:cxn ang="0">
                    <a:pos x="280" y="38"/>
                  </a:cxn>
                  <a:cxn ang="0">
                    <a:pos x="270" y="50"/>
                  </a:cxn>
                  <a:cxn ang="0">
                    <a:pos x="281" y="60"/>
                  </a:cxn>
                  <a:cxn ang="0">
                    <a:pos x="295" y="69"/>
                  </a:cxn>
                  <a:cxn ang="0">
                    <a:pos x="289" y="84"/>
                  </a:cxn>
                  <a:cxn ang="0">
                    <a:pos x="258" y="100"/>
                  </a:cxn>
                  <a:cxn ang="0">
                    <a:pos x="229" y="111"/>
                  </a:cxn>
                  <a:cxn ang="0">
                    <a:pos x="198" y="121"/>
                  </a:cxn>
                  <a:cxn ang="0">
                    <a:pos x="167" y="128"/>
                  </a:cxn>
                  <a:cxn ang="0">
                    <a:pos x="136" y="131"/>
                  </a:cxn>
                  <a:cxn ang="0">
                    <a:pos x="106" y="131"/>
                  </a:cxn>
                  <a:cxn ang="0">
                    <a:pos x="78" y="126"/>
                  </a:cxn>
                  <a:cxn ang="0">
                    <a:pos x="55" y="115"/>
                  </a:cxn>
                  <a:cxn ang="0">
                    <a:pos x="31" y="92"/>
                  </a:cxn>
                  <a:cxn ang="0">
                    <a:pos x="28" y="73"/>
                  </a:cxn>
                  <a:cxn ang="0">
                    <a:pos x="38" y="69"/>
                  </a:cxn>
                  <a:cxn ang="0">
                    <a:pos x="39" y="69"/>
                  </a:cxn>
                  <a:cxn ang="0">
                    <a:pos x="15" y="67"/>
                  </a:cxn>
                  <a:cxn ang="0">
                    <a:pos x="1" y="42"/>
                  </a:cxn>
                  <a:cxn ang="0">
                    <a:pos x="5" y="15"/>
                  </a:cxn>
                  <a:cxn ang="0">
                    <a:pos x="30" y="8"/>
                  </a:cxn>
                  <a:cxn ang="0">
                    <a:pos x="64" y="25"/>
                  </a:cxn>
                  <a:cxn ang="0">
                    <a:pos x="94" y="33"/>
                  </a:cxn>
                  <a:cxn ang="0">
                    <a:pos x="125" y="33"/>
                  </a:cxn>
                  <a:cxn ang="0">
                    <a:pos x="158" y="29"/>
                  </a:cxn>
                  <a:cxn ang="0">
                    <a:pos x="186" y="22"/>
                  </a:cxn>
                  <a:cxn ang="0">
                    <a:pos x="213" y="12"/>
                  </a:cxn>
                  <a:cxn ang="0">
                    <a:pos x="231" y="5"/>
                  </a:cxn>
                  <a:cxn ang="0">
                    <a:pos x="243" y="1"/>
                  </a:cxn>
                </a:cxnLst>
                <a:rect l="0" t="0" r="r" b="b"/>
                <a:pathLst>
                  <a:path w="296" h="132">
                    <a:moveTo>
                      <a:pt x="244" y="0"/>
                    </a:moveTo>
                    <a:lnTo>
                      <a:pt x="246" y="1"/>
                    </a:lnTo>
                    <a:lnTo>
                      <a:pt x="252" y="4"/>
                    </a:lnTo>
                    <a:lnTo>
                      <a:pt x="260" y="9"/>
                    </a:lnTo>
                    <a:lnTo>
                      <a:pt x="268" y="15"/>
                    </a:lnTo>
                    <a:lnTo>
                      <a:pt x="275" y="23"/>
                    </a:lnTo>
                    <a:lnTo>
                      <a:pt x="280" y="30"/>
                    </a:lnTo>
                    <a:lnTo>
                      <a:pt x="280" y="38"/>
                    </a:lnTo>
                    <a:lnTo>
                      <a:pt x="275" y="45"/>
                    </a:lnTo>
                    <a:lnTo>
                      <a:pt x="270" y="50"/>
                    </a:lnTo>
                    <a:lnTo>
                      <a:pt x="274" y="55"/>
                    </a:lnTo>
                    <a:lnTo>
                      <a:pt x="281" y="60"/>
                    </a:lnTo>
                    <a:lnTo>
                      <a:pt x="289" y="64"/>
                    </a:lnTo>
                    <a:lnTo>
                      <a:pt x="295" y="69"/>
                    </a:lnTo>
                    <a:lnTo>
                      <a:pt x="296" y="76"/>
                    </a:lnTo>
                    <a:lnTo>
                      <a:pt x="289" y="84"/>
                    </a:lnTo>
                    <a:lnTo>
                      <a:pt x="270" y="94"/>
                    </a:lnTo>
                    <a:lnTo>
                      <a:pt x="258" y="100"/>
                    </a:lnTo>
                    <a:lnTo>
                      <a:pt x="243" y="106"/>
                    </a:lnTo>
                    <a:lnTo>
                      <a:pt x="229" y="111"/>
                    </a:lnTo>
                    <a:lnTo>
                      <a:pt x="214" y="116"/>
                    </a:lnTo>
                    <a:lnTo>
                      <a:pt x="198" y="121"/>
                    </a:lnTo>
                    <a:lnTo>
                      <a:pt x="182" y="124"/>
                    </a:lnTo>
                    <a:lnTo>
                      <a:pt x="167" y="128"/>
                    </a:lnTo>
                    <a:lnTo>
                      <a:pt x="151" y="130"/>
                    </a:lnTo>
                    <a:lnTo>
                      <a:pt x="136" y="131"/>
                    </a:lnTo>
                    <a:lnTo>
                      <a:pt x="120" y="132"/>
                    </a:lnTo>
                    <a:lnTo>
                      <a:pt x="106" y="131"/>
                    </a:lnTo>
                    <a:lnTo>
                      <a:pt x="91" y="129"/>
                    </a:lnTo>
                    <a:lnTo>
                      <a:pt x="78" y="126"/>
                    </a:lnTo>
                    <a:lnTo>
                      <a:pt x="66" y="121"/>
                    </a:lnTo>
                    <a:lnTo>
                      <a:pt x="55" y="115"/>
                    </a:lnTo>
                    <a:lnTo>
                      <a:pt x="45" y="107"/>
                    </a:lnTo>
                    <a:lnTo>
                      <a:pt x="31" y="92"/>
                    </a:lnTo>
                    <a:lnTo>
                      <a:pt x="26" y="80"/>
                    </a:lnTo>
                    <a:lnTo>
                      <a:pt x="28" y="73"/>
                    </a:lnTo>
                    <a:lnTo>
                      <a:pt x="32" y="70"/>
                    </a:lnTo>
                    <a:lnTo>
                      <a:pt x="38" y="69"/>
                    </a:lnTo>
                    <a:lnTo>
                      <a:pt x="40" y="69"/>
                    </a:lnTo>
                    <a:lnTo>
                      <a:pt x="39" y="69"/>
                    </a:lnTo>
                    <a:lnTo>
                      <a:pt x="29" y="70"/>
                    </a:lnTo>
                    <a:lnTo>
                      <a:pt x="15" y="67"/>
                    </a:lnTo>
                    <a:lnTo>
                      <a:pt x="6" y="56"/>
                    </a:lnTo>
                    <a:lnTo>
                      <a:pt x="1" y="42"/>
                    </a:lnTo>
                    <a:lnTo>
                      <a:pt x="0" y="27"/>
                    </a:lnTo>
                    <a:lnTo>
                      <a:pt x="5" y="15"/>
                    </a:lnTo>
                    <a:lnTo>
                      <a:pt x="14" y="8"/>
                    </a:lnTo>
                    <a:lnTo>
                      <a:pt x="30" y="8"/>
                    </a:lnTo>
                    <a:lnTo>
                      <a:pt x="52" y="18"/>
                    </a:lnTo>
                    <a:lnTo>
                      <a:pt x="64" y="25"/>
                    </a:lnTo>
                    <a:lnTo>
                      <a:pt x="79" y="30"/>
                    </a:lnTo>
                    <a:lnTo>
                      <a:pt x="94" y="33"/>
                    </a:lnTo>
                    <a:lnTo>
                      <a:pt x="109" y="34"/>
                    </a:lnTo>
                    <a:lnTo>
                      <a:pt x="125" y="33"/>
                    </a:lnTo>
                    <a:lnTo>
                      <a:pt x="142" y="32"/>
                    </a:lnTo>
                    <a:lnTo>
                      <a:pt x="158" y="29"/>
                    </a:lnTo>
                    <a:lnTo>
                      <a:pt x="173" y="25"/>
                    </a:lnTo>
                    <a:lnTo>
                      <a:pt x="186" y="22"/>
                    </a:lnTo>
                    <a:lnTo>
                      <a:pt x="200" y="17"/>
                    </a:lnTo>
                    <a:lnTo>
                      <a:pt x="213" y="12"/>
                    </a:lnTo>
                    <a:lnTo>
                      <a:pt x="223" y="9"/>
                    </a:lnTo>
                    <a:lnTo>
                      <a:pt x="231" y="5"/>
                    </a:lnTo>
                    <a:lnTo>
                      <a:pt x="238" y="2"/>
                    </a:lnTo>
                    <a:lnTo>
                      <a:pt x="243" y="1"/>
                    </a:lnTo>
                    <a:lnTo>
                      <a:pt x="244" y="0"/>
                    </a:lnTo>
                    <a:close/>
                  </a:path>
                </a:pathLst>
              </a:custGeom>
              <a:solidFill>
                <a:srgbClr val="2BA52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53"/>
              <p:cNvSpPr>
                <a:spLocks/>
              </p:cNvSpPr>
              <p:nvPr/>
            </p:nvSpPr>
            <p:spPr bwMode="auto">
              <a:xfrm>
                <a:off x="1016000" y="3998913"/>
                <a:ext cx="103188" cy="525463"/>
              </a:xfrm>
              <a:custGeom>
                <a:avLst/>
                <a:gdLst/>
                <a:ahLst/>
                <a:cxnLst>
                  <a:cxn ang="0">
                    <a:pos x="44" y="0"/>
                  </a:cxn>
                  <a:cxn ang="0">
                    <a:pos x="50" y="19"/>
                  </a:cxn>
                  <a:cxn ang="0">
                    <a:pos x="65" y="71"/>
                  </a:cxn>
                  <a:cxn ang="0">
                    <a:pos x="84" y="148"/>
                  </a:cxn>
                  <a:cxn ang="0">
                    <a:pos x="105" y="243"/>
                  </a:cxn>
                  <a:cxn ang="0">
                    <a:pos x="121" y="349"/>
                  </a:cxn>
                  <a:cxn ang="0">
                    <a:pos x="129" y="460"/>
                  </a:cxn>
                  <a:cxn ang="0">
                    <a:pos x="125" y="566"/>
                  </a:cxn>
                  <a:cxn ang="0">
                    <a:pos x="104" y="663"/>
                  </a:cxn>
                  <a:cxn ang="0">
                    <a:pos x="52" y="651"/>
                  </a:cxn>
                  <a:cxn ang="0">
                    <a:pos x="54" y="633"/>
                  </a:cxn>
                  <a:cxn ang="0">
                    <a:pos x="58" y="583"/>
                  </a:cxn>
                  <a:cxn ang="0">
                    <a:pos x="62" y="508"/>
                  </a:cxn>
                  <a:cxn ang="0">
                    <a:pos x="64" y="416"/>
                  </a:cxn>
                  <a:cxn ang="0">
                    <a:pos x="60" y="315"/>
                  </a:cxn>
                  <a:cxn ang="0">
                    <a:pos x="51" y="210"/>
                  </a:cxn>
                  <a:cxn ang="0">
                    <a:pos x="31" y="111"/>
                  </a:cxn>
                  <a:cxn ang="0">
                    <a:pos x="0" y="22"/>
                  </a:cxn>
                  <a:cxn ang="0">
                    <a:pos x="44" y="0"/>
                  </a:cxn>
                </a:cxnLst>
                <a:rect l="0" t="0" r="r" b="b"/>
                <a:pathLst>
                  <a:path w="129" h="663">
                    <a:moveTo>
                      <a:pt x="44" y="0"/>
                    </a:moveTo>
                    <a:lnTo>
                      <a:pt x="50" y="19"/>
                    </a:lnTo>
                    <a:lnTo>
                      <a:pt x="65" y="71"/>
                    </a:lnTo>
                    <a:lnTo>
                      <a:pt x="84" y="148"/>
                    </a:lnTo>
                    <a:lnTo>
                      <a:pt x="105" y="243"/>
                    </a:lnTo>
                    <a:lnTo>
                      <a:pt x="121" y="349"/>
                    </a:lnTo>
                    <a:lnTo>
                      <a:pt x="129" y="460"/>
                    </a:lnTo>
                    <a:lnTo>
                      <a:pt x="125" y="566"/>
                    </a:lnTo>
                    <a:lnTo>
                      <a:pt x="104" y="663"/>
                    </a:lnTo>
                    <a:lnTo>
                      <a:pt x="52" y="651"/>
                    </a:lnTo>
                    <a:lnTo>
                      <a:pt x="54" y="633"/>
                    </a:lnTo>
                    <a:lnTo>
                      <a:pt x="58" y="583"/>
                    </a:lnTo>
                    <a:lnTo>
                      <a:pt x="62" y="508"/>
                    </a:lnTo>
                    <a:lnTo>
                      <a:pt x="64" y="416"/>
                    </a:lnTo>
                    <a:lnTo>
                      <a:pt x="60" y="315"/>
                    </a:lnTo>
                    <a:lnTo>
                      <a:pt x="51" y="210"/>
                    </a:lnTo>
                    <a:lnTo>
                      <a:pt x="31" y="111"/>
                    </a:lnTo>
                    <a:lnTo>
                      <a:pt x="0" y="22"/>
                    </a:lnTo>
                    <a:lnTo>
                      <a:pt x="44" y="0"/>
                    </a:lnTo>
                    <a:close/>
                  </a:path>
                </a:pathLst>
              </a:custGeom>
              <a:solidFill>
                <a:srgbClr val="2BA52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54"/>
              <p:cNvSpPr>
                <a:spLocks/>
              </p:cNvSpPr>
              <p:nvPr/>
            </p:nvSpPr>
            <p:spPr bwMode="auto">
              <a:xfrm>
                <a:off x="1133475" y="3998913"/>
                <a:ext cx="77788" cy="519113"/>
              </a:xfrm>
              <a:custGeom>
                <a:avLst/>
                <a:gdLst/>
                <a:ahLst/>
                <a:cxnLst>
                  <a:cxn ang="0">
                    <a:pos x="86" y="4"/>
                  </a:cxn>
                  <a:cxn ang="0">
                    <a:pos x="84" y="23"/>
                  </a:cxn>
                  <a:cxn ang="0">
                    <a:pos x="77" y="78"/>
                  </a:cxn>
                  <a:cxn ang="0">
                    <a:pos x="70" y="157"/>
                  </a:cxn>
                  <a:cxn ang="0">
                    <a:pos x="64" y="254"/>
                  </a:cxn>
                  <a:cxn ang="0">
                    <a:pos x="61" y="359"/>
                  </a:cxn>
                  <a:cxn ang="0">
                    <a:pos x="64" y="465"/>
                  </a:cxn>
                  <a:cxn ang="0">
                    <a:pos x="76" y="563"/>
                  </a:cxn>
                  <a:cxn ang="0">
                    <a:pos x="98" y="644"/>
                  </a:cxn>
                  <a:cxn ang="0">
                    <a:pos x="33" y="655"/>
                  </a:cxn>
                  <a:cxn ang="0">
                    <a:pos x="30" y="639"/>
                  </a:cxn>
                  <a:cxn ang="0">
                    <a:pos x="23" y="592"/>
                  </a:cxn>
                  <a:cxn ang="0">
                    <a:pos x="14" y="523"/>
                  </a:cxn>
                  <a:cxn ang="0">
                    <a:pos x="4" y="435"/>
                  </a:cxn>
                  <a:cxn ang="0">
                    <a:pos x="0" y="333"/>
                  </a:cxn>
                  <a:cxn ang="0">
                    <a:pos x="0" y="224"/>
                  </a:cxn>
                  <a:cxn ang="0">
                    <a:pos x="9" y="111"/>
                  </a:cxn>
                  <a:cxn ang="0">
                    <a:pos x="30" y="0"/>
                  </a:cxn>
                  <a:cxn ang="0">
                    <a:pos x="86" y="4"/>
                  </a:cxn>
                </a:cxnLst>
                <a:rect l="0" t="0" r="r" b="b"/>
                <a:pathLst>
                  <a:path w="98" h="655">
                    <a:moveTo>
                      <a:pt x="86" y="4"/>
                    </a:moveTo>
                    <a:lnTo>
                      <a:pt x="84" y="23"/>
                    </a:lnTo>
                    <a:lnTo>
                      <a:pt x="77" y="78"/>
                    </a:lnTo>
                    <a:lnTo>
                      <a:pt x="70" y="157"/>
                    </a:lnTo>
                    <a:lnTo>
                      <a:pt x="64" y="254"/>
                    </a:lnTo>
                    <a:lnTo>
                      <a:pt x="61" y="359"/>
                    </a:lnTo>
                    <a:lnTo>
                      <a:pt x="64" y="465"/>
                    </a:lnTo>
                    <a:lnTo>
                      <a:pt x="76" y="563"/>
                    </a:lnTo>
                    <a:lnTo>
                      <a:pt x="98" y="644"/>
                    </a:lnTo>
                    <a:lnTo>
                      <a:pt x="33" y="655"/>
                    </a:lnTo>
                    <a:lnTo>
                      <a:pt x="30" y="639"/>
                    </a:lnTo>
                    <a:lnTo>
                      <a:pt x="23" y="592"/>
                    </a:lnTo>
                    <a:lnTo>
                      <a:pt x="14" y="523"/>
                    </a:lnTo>
                    <a:lnTo>
                      <a:pt x="4" y="435"/>
                    </a:lnTo>
                    <a:lnTo>
                      <a:pt x="0" y="333"/>
                    </a:lnTo>
                    <a:lnTo>
                      <a:pt x="0" y="224"/>
                    </a:lnTo>
                    <a:lnTo>
                      <a:pt x="9" y="111"/>
                    </a:lnTo>
                    <a:lnTo>
                      <a:pt x="30" y="0"/>
                    </a:lnTo>
                    <a:lnTo>
                      <a:pt x="86" y="4"/>
                    </a:lnTo>
                    <a:close/>
                  </a:path>
                </a:pathLst>
              </a:custGeom>
              <a:solidFill>
                <a:srgbClr val="2BA52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55"/>
              <p:cNvSpPr>
                <a:spLocks/>
              </p:cNvSpPr>
              <p:nvPr/>
            </p:nvSpPr>
            <p:spPr bwMode="auto">
              <a:xfrm>
                <a:off x="920750" y="3921125"/>
                <a:ext cx="396875" cy="674688"/>
              </a:xfrm>
              <a:custGeom>
                <a:avLst/>
                <a:gdLst/>
                <a:ahLst/>
                <a:cxnLst>
                  <a:cxn ang="0">
                    <a:pos x="377" y="187"/>
                  </a:cxn>
                  <a:cxn ang="0">
                    <a:pos x="363" y="222"/>
                  </a:cxn>
                  <a:cxn ang="0">
                    <a:pos x="446" y="260"/>
                  </a:cxn>
                  <a:cxn ang="0">
                    <a:pos x="483" y="183"/>
                  </a:cxn>
                  <a:cxn ang="0">
                    <a:pos x="396" y="64"/>
                  </a:cxn>
                  <a:cxn ang="0">
                    <a:pos x="364" y="54"/>
                  </a:cxn>
                  <a:cxn ang="0">
                    <a:pos x="353" y="9"/>
                  </a:cxn>
                  <a:cxn ang="0">
                    <a:pos x="311" y="10"/>
                  </a:cxn>
                  <a:cxn ang="0">
                    <a:pos x="264" y="39"/>
                  </a:cxn>
                  <a:cxn ang="0">
                    <a:pos x="173" y="26"/>
                  </a:cxn>
                  <a:cxn ang="0">
                    <a:pos x="132" y="12"/>
                  </a:cxn>
                  <a:cxn ang="0">
                    <a:pos x="95" y="22"/>
                  </a:cxn>
                  <a:cxn ang="0">
                    <a:pos x="51" y="123"/>
                  </a:cxn>
                  <a:cxn ang="0">
                    <a:pos x="8" y="310"/>
                  </a:cxn>
                  <a:cxn ang="0">
                    <a:pos x="100" y="397"/>
                  </a:cxn>
                  <a:cxn ang="0">
                    <a:pos x="180" y="440"/>
                  </a:cxn>
                  <a:cxn ang="0">
                    <a:pos x="259" y="463"/>
                  </a:cxn>
                  <a:cxn ang="0">
                    <a:pos x="332" y="472"/>
                  </a:cxn>
                  <a:cxn ang="0">
                    <a:pos x="423" y="549"/>
                  </a:cxn>
                  <a:cxn ang="0">
                    <a:pos x="382" y="707"/>
                  </a:cxn>
                  <a:cxn ang="0">
                    <a:pos x="262" y="731"/>
                  </a:cxn>
                  <a:cxn ang="0">
                    <a:pos x="163" y="723"/>
                  </a:cxn>
                  <a:cxn ang="0">
                    <a:pos x="86" y="702"/>
                  </a:cxn>
                  <a:cxn ang="0">
                    <a:pos x="51" y="676"/>
                  </a:cxn>
                  <a:cxn ang="0">
                    <a:pos x="81" y="646"/>
                  </a:cxn>
                  <a:cxn ang="0">
                    <a:pos x="139" y="629"/>
                  </a:cxn>
                  <a:cxn ang="0">
                    <a:pos x="141" y="565"/>
                  </a:cxn>
                  <a:cxn ang="0">
                    <a:pos x="67" y="551"/>
                  </a:cxn>
                  <a:cxn ang="0">
                    <a:pos x="19" y="663"/>
                  </a:cxn>
                  <a:cxn ang="0">
                    <a:pos x="87" y="763"/>
                  </a:cxn>
                  <a:cxn ang="0">
                    <a:pos x="156" y="800"/>
                  </a:cxn>
                  <a:cxn ang="0">
                    <a:pos x="164" y="850"/>
                  </a:cxn>
                  <a:cxn ang="0">
                    <a:pos x="223" y="822"/>
                  </a:cxn>
                  <a:cxn ang="0">
                    <a:pos x="239" y="790"/>
                  </a:cxn>
                  <a:cxn ang="0">
                    <a:pos x="292" y="820"/>
                  </a:cxn>
                  <a:cxn ang="0">
                    <a:pos x="345" y="844"/>
                  </a:cxn>
                  <a:cxn ang="0">
                    <a:pos x="369" y="783"/>
                  </a:cxn>
                  <a:cxn ang="0">
                    <a:pos x="408" y="756"/>
                  </a:cxn>
                  <a:cxn ang="0">
                    <a:pos x="490" y="647"/>
                  </a:cxn>
                  <a:cxn ang="0">
                    <a:pos x="457" y="467"/>
                  </a:cxn>
                  <a:cxn ang="0">
                    <a:pos x="324" y="401"/>
                  </a:cxn>
                  <a:cxn ang="0">
                    <a:pos x="255" y="381"/>
                  </a:cxn>
                  <a:cxn ang="0">
                    <a:pos x="209" y="375"/>
                  </a:cxn>
                  <a:cxn ang="0">
                    <a:pos x="156" y="360"/>
                  </a:cxn>
                  <a:cxn ang="0">
                    <a:pos x="79" y="291"/>
                  </a:cxn>
                  <a:cxn ang="0">
                    <a:pos x="81" y="183"/>
                  </a:cxn>
                  <a:cxn ang="0">
                    <a:pos x="142" y="119"/>
                  </a:cxn>
                  <a:cxn ang="0">
                    <a:pos x="238" y="98"/>
                  </a:cxn>
                  <a:cxn ang="0">
                    <a:pos x="332" y="113"/>
                  </a:cxn>
                  <a:cxn ang="0">
                    <a:pos x="391" y="163"/>
                  </a:cxn>
                </a:cxnLst>
                <a:rect l="0" t="0" r="r" b="b"/>
                <a:pathLst>
                  <a:path w="499" h="850">
                    <a:moveTo>
                      <a:pt x="396" y="182"/>
                    </a:moveTo>
                    <a:lnTo>
                      <a:pt x="393" y="182"/>
                    </a:lnTo>
                    <a:lnTo>
                      <a:pt x="385" y="184"/>
                    </a:lnTo>
                    <a:lnTo>
                      <a:pt x="377" y="187"/>
                    </a:lnTo>
                    <a:lnTo>
                      <a:pt x="368" y="192"/>
                    </a:lnTo>
                    <a:lnTo>
                      <a:pt x="361" y="200"/>
                    </a:lnTo>
                    <a:lnTo>
                      <a:pt x="359" y="209"/>
                    </a:lnTo>
                    <a:lnTo>
                      <a:pt x="363" y="222"/>
                    </a:lnTo>
                    <a:lnTo>
                      <a:pt x="377" y="237"/>
                    </a:lnTo>
                    <a:lnTo>
                      <a:pt x="398" y="251"/>
                    </a:lnTo>
                    <a:lnTo>
                      <a:pt x="422" y="259"/>
                    </a:lnTo>
                    <a:lnTo>
                      <a:pt x="446" y="260"/>
                    </a:lnTo>
                    <a:lnTo>
                      <a:pt x="468" y="253"/>
                    </a:lnTo>
                    <a:lnTo>
                      <a:pt x="483" y="238"/>
                    </a:lnTo>
                    <a:lnTo>
                      <a:pt x="489" y="215"/>
                    </a:lnTo>
                    <a:lnTo>
                      <a:pt x="483" y="183"/>
                    </a:lnTo>
                    <a:lnTo>
                      <a:pt x="462" y="141"/>
                    </a:lnTo>
                    <a:lnTo>
                      <a:pt x="436" y="102"/>
                    </a:lnTo>
                    <a:lnTo>
                      <a:pt x="413" y="78"/>
                    </a:lnTo>
                    <a:lnTo>
                      <a:pt x="396" y="64"/>
                    </a:lnTo>
                    <a:lnTo>
                      <a:pt x="382" y="58"/>
                    </a:lnTo>
                    <a:lnTo>
                      <a:pt x="373" y="57"/>
                    </a:lnTo>
                    <a:lnTo>
                      <a:pt x="367" y="57"/>
                    </a:lnTo>
                    <a:lnTo>
                      <a:pt x="364" y="54"/>
                    </a:lnTo>
                    <a:lnTo>
                      <a:pt x="366" y="43"/>
                    </a:lnTo>
                    <a:lnTo>
                      <a:pt x="366" y="30"/>
                    </a:lnTo>
                    <a:lnTo>
                      <a:pt x="361" y="18"/>
                    </a:lnTo>
                    <a:lnTo>
                      <a:pt x="353" y="9"/>
                    </a:lnTo>
                    <a:lnTo>
                      <a:pt x="343" y="2"/>
                    </a:lnTo>
                    <a:lnTo>
                      <a:pt x="331" y="0"/>
                    </a:lnTo>
                    <a:lnTo>
                      <a:pt x="321" y="2"/>
                    </a:lnTo>
                    <a:lnTo>
                      <a:pt x="311" y="10"/>
                    </a:lnTo>
                    <a:lnTo>
                      <a:pt x="306" y="25"/>
                    </a:lnTo>
                    <a:lnTo>
                      <a:pt x="298" y="38"/>
                    </a:lnTo>
                    <a:lnTo>
                      <a:pt x="283" y="41"/>
                    </a:lnTo>
                    <a:lnTo>
                      <a:pt x="264" y="39"/>
                    </a:lnTo>
                    <a:lnTo>
                      <a:pt x="241" y="33"/>
                    </a:lnTo>
                    <a:lnTo>
                      <a:pt x="218" y="27"/>
                    </a:lnTo>
                    <a:lnTo>
                      <a:pt x="195" y="24"/>
                    </a:lnTo>
                    <a:lnTo>
                      <a:pt x="173" y="26"/>
                    </a:lnTo>
                    <a:lnTo>
                      <a:pt x="156" y="37"/>
                    </a:lnTo>
                    <a:lnTo>
                      <a:pt x="153" y="33"/>
                    </a:lnTo>
                    <a:lnTo>
                      <a:pt x="143" y="24"/>
                    </a:lnTo>
                    <a:lnTo>
                      <a:pt x="132" y="12"/>
                    </a:lnTo>
                    <a:lnTo>
                      <a:pt x="118" y="3"/>
                    </a:lnTo>
                    <a:lnTo>
                      <a:pt x="107" y="0"/>
                    </a:lnTo>
                    <a:lnTo>
                      <a:pt x="99" y="4"/>
                    </a:lnTo>
                    <a:lnTo>
                      <a:pt x="95" y="22"/>
                    </a:lnTo>
                    <a:lnTo>
                      <a:pt x="101" y="55"/>
                    </a:lnTo>
                    <a:lnTo>
                      <a:pt x="94" y="64"/>
                    </a:lnTo>
                    <a:lnTo>
                      <a:pt x="76" y="87"/>
                    </a:lnTo>
                    <a:lnTo>
                      <a:pt x="51" y="123"/>
                    </a:lnTo>
                    <a:lnTo>
                      <a:pt x="27" y="166"/>
                    </a:lnTo>
                    <a:lnTo>
                      <a:pt x="8" y="214"/>
                    </a:lnTo>
                    <a:lnTo>
                      <a:pt x="0" y="262"/>
                    </a:lnTo>
                    <a:lnTo>
                      <a:pt x="8" y="310"/>
                    </a:lnTo>
                    <a:lnTo>
                      <a:pt x="36" y="350"/>
                    </a:lnTo>
                    <a:lnTo>
                      <a:pt x="57" y="367"/>
                    </a:lnTo>
                    <a:lnTo>
                      <a:pt x="79" y="383"/>
                    </a:lnTo>
                    <a:lnTo>
                      <a:pt x="100" y="397"/>
                    </a:lnTo>
                    <a:lnTo>
                      <a:pt x="119" y="410"/>
                    </a:lnTo>
                    <a:lnTo>
                      <a:pt x="140" y="421"/>
                    </a:lnTo>
                    <a:lnTo>
                      <a:pt x="161" y="430"/>
                    </a:lnTo>
                    <a:lnTo>
                      <a:pt x="180" y="440"/>
                    </a:lnTo>
                    <a:lnTo>
                      <a:pt x="201" y="447"/>
                    </a:lnTo>
                    <a:lnTo>
                      <a:pt x="221" y="453"/>
                    </a:lnTo>
                    <a:lnTo>
                      <a:pt x="239" y="458"/>
                    </a:lnTo>
                    <a:lnTo>
                      <a:pt x="259" y="463"/>
                    </a:lnTo>
                    <a:lnTo>
                      <a:pt x="278" y="466"/>
                    </a:lnTo>
                    <a:lnTo>
                      <a:pt x="297" y="468"/>
                    </a:lnTo>
                    <a:lnTo>
                      <a:pt x="315" y="471"/>
                    </a:lnTo>
                    <a:lnTo>
                      <a:pt x="332" y="472"/>
                    </a:lnTo>
                    <a:lnTo>
                      <a:pt x="351" y="473"/>
                    </a:lnTo>
                    <a:lnTo>
                      <a:pt x="383" y="485"/>
                    </a:lnTo>
                    <a:lnTo>
                      <a:pt x="407" y="511"/>
                    </a:lnTo>
                    <a:lnTo>
                      <a:pt x="423" y="549"/>
                    </a:lnTo>
                    <a:lnTo>
                      <a:pt x="430" y="592"/>
                    </a:lnTo>
                    <a:lnTo>
                      <a:pt x="427" y="637"/>
                    </a:lnTo>
                    <a:lnTo>
                      <a:pt x="410" y="676"/>
                    </a:lnTo>
                    <a:lnTo>
                      <a:pt x="382" y="707"/>
                    </a:lnTo>
                    <a:lnTo>
                      <a:pt x="339" y="724"/>
                    </a:lnTo>
                    <a:lnTo>
                      <a:pt x="314" y="728"/>
                    </a:lnTo>
                    <a:lnTo>
                      <a:pt x="287" y="730"/>
                    </a:lnTo>
                    <a:lnTo>
                      <a:pt x="262" y="731"/>
                    </a:lnTo>
                    <a:lnTo>
                      <a:pt x="236" y="730"/>
                    </a:lnTo>
                    <a:lnTo>
                      <a:pt x="210" y="729"/>
                    </a:lnTo>
                    <a:lnTo>
                      <a:pt x="186" y="726"/>
                    </a:lnTo>
                    <a:lnTo>
                      <a:pt x="163" y="723"/>
                    </a:lnTo>
                    <a:lnTo>
                      <a:pt x="141" y="718"/>
                    </a:lnTo>
                    <a:lnTo>
                      <a:pt x="120" y="714"/>
                    </a:lnTo>
                    <a:lnTo>
                      <a:pt x="102" y="709"/>
                    </a:lnTo>
                    <a:lnTo>
                      <a:pt x="86" y="702"/>
                    </a:lnTo>
                    <a:lnTo>
                      <a:pt x="73" y="697"/>
                    </a:lnTo>
                    <a:lnTo>
                      <a:pt x="63" y="690"/>
                    </a:lnTo>
                    <a:lnTo>
                      <a:pt x="55" y="683"/>
                    </a:lnTo>
                    <a:lnTo>
                      <a:pt x="51" y="676"/>
                    </a:lnTo>
                    <a:lnTo>
                      <a:pt x="51" y="669"/>
                    </a:lnTo>
                    <a:lnTo>
                      <a:pt x="58" y="657"/>
                    </a:lnTo>
                    <a:lnTo>
                      <a:pt x="69" y="650"/>
                    </a:lnTo>
                    <a:lnTo>
                      <a:pt x="81" y="646"/>
                    </a:lnTo>
                    <a:lnTo>
                      <a:pt x="96" y="644"/>
                    </a:lnTo>
                    <a:lnTo>
                      <a:pt x="111" y="641"/>
                    </a:lnTo>
                    <a:lnTo>
                      <a:pt x="126" y="637"/>
                    </a:lnTo>
                    <a:lnTo>
                      <a:pt x="139" y="629"/>
                    </a:lnTo>
                    <a:lnTo>
                      <a:pt x="149" y="616"/>
                    </a:lnTo>
                    <a:lnTo>
                      <a:pt x="154" y="600"/>
                    </a:lnTo>
                    <a:lnTo>
                      <a:pt x="150" y="581"/>
                    </a:lnTo>
                    <a:lnTo>
                      <a:pt x="141" y="565"/>
                    </a:lnTo>
                    <a:lnTo>
                      <a:pt x="127" y="553"/>
                    </a:lnTo>
                    <a:lnTo>
                      <a:pt x="110" y="544"/>
                    </a:lnTo>
                    <a:lnTo>
                      <a:pt x="89" y="543"/>
                    </a:lnTo>
                    <a:lnTo>
                      <a:pt x="67" y="551"/>
                    </a:lnTo>
                    <a:lnTo>
                      <a:pt x="44" y="571"/>
                    </a:lnTo>
                    <a:lnTo>
                      <a:pt x="27" y="599"/>
                    </a:lnTo>
                    <a:lnTo>
                      <a:pt x="19" y="630"/>
                    </a:lnTo>
                    <a:lnTo>
                      <a:pt x="19" y="663"/>
                    </a:lnTo>
                    <a:lnTo>
                      <a:pt x="27" y="694"/>
                    </a:lnTo>
                    <a:lnTo>
                      <a:pt x="41" y="723"/>
                    </a:lnTo>
                    <a:lnTo>
                      <a:pt x="62" y="747"/>
                    </a:lnTo>
                    <a:lnTo>
                      <a:pt x="87" y="763"/>
                    </a:lnTo>
                    <a:lnTo>
                      <a:pt x="116" y="770"/>
                    </a:lnTo>
                    <a:lnTo>
                      <a:pt x="139" y="775"/>
                    </a:lnTo>
                    <a:lnTo>
                      <a:pt x="151" y="786"/>
                    </a:lnTo>
                    <a:lnTo>
                      <a:pt x="156" y="800"/>
                    </a:lnTo>
                    <a:lnTo>
                      <a:pt x="156" y="816"/>
                    </a:lnTo>
                    <a:lnTo>
                      <a:pt x="155" y="831"/>
                    </a:lnTo>
                    <a:lnTo>
                      <a:pt x="156" y="843"/>
                    </a:lnTo>
                    <a:lnTo>
                      <a:pt x="164" y="850"/>
                    </a:lnTo>
                    <a:lnTo>
                      <a:pt x="181" y="849"/>
                    </a:lnTo>
                    <a:lnTo>
                      <a:pt x="201" y="842"/>
                    </a:lnTo>
                    <a:lnTo>
                      <a:pt x="215" y="832"/>
                    </a:lnTo>
                    <a:lnTo>
                      <a:pt x="223" y="822"/>
                    </a:lnTo>
                    <a:lnTo>
                      <a:pt x="227" y="812"/>
                    </a:lnTo>
                    <a:lnTo>
                      <a:pt x="230" y="802"/>
                    </a:lnTo>
                    <a:lnTo>
                      <a:pt x="233" y="794"/>
                    </a:lnTo>
                    <a:lnTo>
                      <a:pt x="239" y="790"/>
                    </a:lnTo>
                    <a:lnTo>
                      <a:pt x="249" y="789"/>
                    </a:lnTo>
                    <a:lnTo>
                      <a:pt x="263" y="794"/>
                    </a:lnTo>
                    <a:lnTo>
                      <a:pt x="277" y="805"/>
                    </a:lnTo>
                    <a:lnTo>
                      <a:pt x="292" y="820"/>
                    </a:lnTo>
                    <a:lnTo>
                      <a:pt x="307" y="834"/>
                    </a:lnTo>
                    <a:lnTo>
                      <a:pt x="321" y="844"/>
                    </a:lnTo>
                    <a:lnTo>
                      <a:pt x="333" y="849"/>
                    </a:lnTo>
                    <a:lnTo>
                      <a:pt x="345" y="844"/>
                    </a:lnTo>
                    <a:lnTo>
                      <a:pt x="353" y="827"/>
                    </a:lnTo>
                    <a:lnTo>
                      <a:pt x="359" y="806"/>
                    </a:lnTo>
                    <a:lnTo>
                      <a:pt x="364" y="792"/>
                    </a:lnTo>
                    <a:lnTo>
                      <a:pt x="369" y="783"/>
                    </a:lnTo>
                    <a:lnTo>
                      <a:pt x="375" y="776"/>
                    </a:lnTo>
                    <a:lnTo>
                      <a:pt x="382" y="771"/>
                    </a:lnTo>
                    <a:lnTo>
                      <a:pt x="393" y="766"/>
                    </a:lnTo>
                    <a:lnTo>
                      <a:pt x="408" y="756"/>
                    </a:lnTo>
                    <a:lnTo>
                      <a:pt x="429" y="744"/>
                    </a:lnTo>
                    <a:lnTo>
                      <a:pt x="452" y="722"/>
                    </a:lnTo>
                    <a:lnTo>
                      <a:pt x="474" y="688"/>
                    </a:lnTo>
                    <a:lnTo>
                      <a:pt x="490" y="647"/>
                    </a:lnTo>
                    <a:lnTo>
                      <a:pt x="499" y="600"/>
                    </a:lnTo>
                    <a:lnTo>
                      <a:pt x="499" y="553"/>
                    </a:lnTo>
                    <a:lnTo>
                      <a:pt x="485" y="508"/>
                    </a:lnTo>
                    <a:lnTo>
                      <a:pt x="457" y="467"/>
                    </a:lnTo>
                    <a:lnTo>
                      <a:pt x="410" y="436"/>
                    </a:lnTo>
                    <a:lnTo>
                      <a:pt x="377" y="421"/>
                    </a:lnTo>
                    <a:lnTo>
                      <a:pt x="349" y="410"/>
                    </a:lnTo>
                    <a:lnTo>
                      <a:pt x="324" y="401"/>
                    </a:lnTo>
                    <a:lnTo>
                      <a:pt x="303" y="394"/>
                    </a:lnTo>
                    <a:lnTo>
                      <a:pt x="285" y="388"/>
                    </a:lnTo>
                    <a:lnTo>
                      <a:pt x="269" y="384"/>
                    </a:lnTo>
                    <a:lnTo>
                      <a:pt x="255" y="381"/>
                    </a:lnTo>
                    <a:lnTo>
                      <a:pt x="242" y="379"/>
                    </a:lnTo>
                    <a:lnTo>
                      <a:pt x="231" y="377"/>
                    </a:lnTo>
                    <a:lnTo>
                      <a:pt x="221" y="376"/>
                    </a:lnTo>
                    <a:lnTo>
                      <a:pt x="209" y="375"/>
                    </a:lnTo>
                    <a:lnTo>
                      <a:pt x="198" y="373"/>
                    </a:lnTo>
                    <a:lnTo>
                      <a:pt x="185" y="371"/>
                    </a:lnTo>
                    <a:lnTo>
                      <a:pt x="171" y="366"/>
                    </a:lnTo>
                    <a:lnTo>
                      <a:pt x="156" y="360"/>
                    </a:lnTo>
                    <a:lnTo>
                      <a:pt x="138" y="353"/>
                    </a:lnTo>
                    <a:lnTo>
                      <a:pt x="111" y="337"/>
                    </a:lnTo>
                    <a:lnTo>
                      <a:pt x="92" y="316"/>
                    </a:lnTo>
                    <a:lnTo>
                      <a:pt x="79" y="291"/>
                    </a:lnTo>
                    <a:lnTo>
                      <a:pt x="72" y="265"/>
                    </a:lnTo>
                    <a:lnTo>
                      <a:pt x="70" y="236"/>
                    </a:lnTo>
                    <a:lnTo>
                      <a:pt x="73" y="208"/>
                    </a:lnTo>
                    <a:lnTo>
                      <a:pt x="81" y="183"/>
                    </a:lnTo>
                    <a:lnTo>
                      <a:pt x="93" y="160"/>
                    </a:lnTo>
                    <a:lnTo>
                      <a:pt x="107" y="144"/>
                    </a:lnTo>
                    <a:lnTo>
                      <a:pt x="123" y="131"/>
                    </a:lnTo>
                    <a:lnTo>
                      <a:pt x="142" y="119"/>
                    </a:lnTo>
                    <a:lnTo>
                      <a:pt x="164" y="110"/>
                    </a:lnTo>
                    <a:lnTo>
                      <a:pt x="187" y="105"/>
                    </a:lnTo>
                    <a:lnTo>
                      <a:pt x="212" y="100"/>
                    </a:lnTo>
                    <a:lnTo>
                      <a:pt x="238" y="98"/>
                    </a:lnTo>
                    <a:lnTo>
                      <a:pt x="263" y="98"/>
                    </a:lnTo>
                    <a:lnTo>
                      <a:pt x="287" y="100"/>
                    </a:lnTo>
                    <a:lnTo>
                      <a:pt x="310" y="105"/>
                    </a:lnTo>
                    <a:lnTo>
                      <a:pt x="332" y="113"/>
                    </a:lnTo>
                    <a:lnTo>
                      <a:pt x="352" y="122"/>
                    </a:lnTo>
                    <a:lnTo>
                      <a:pt x="369" y="133"/>
                    </a:lnTo>
                    <a:lnTo>
                      <a:pt x="382" y="147"/>
                    </a:lnTo>
                    <a:lnTo>
                      <a:pt x="391" y="163"/>
                    </a:lnTo>
                    <a:lnTo>
                      <a:pt x="396" y="182"/>
                    </a:lnTo>
                    <a:close/>
                  </a:path>
                </a:pathLst>
              </a:custGeom>
              <a:solidFill>
                <a:srgbClr val="2BA52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56"/>
              <p:cNvSpPr>
                <a:spLocks/>
              </p:cNvSpPr>
              <p:nvPr/>
            </p:nvSpPr>
            <p:spPr bwMode="auto">
              <a:xfrm>
                <a:off x="873125" y="3228975"/>
                <a:ext cx="598488" cy="503238"/>
              </a:xfrm>
              <a:custGeom>
                <a:avLst/>
                <a:gdLst/>
                <a:ahLst/>
                <a:cxnLst>
                  <a:cxn ang="0">
                    <a:pos x="28" y="97"/>
                  </a:cxn>
                  <a:cxn ang="0">
                    <a:pos x="117" y="29"/>
                  </a:cxn>
                  <a:cxn ang="0">
                    <a:pos x="193" y="24"/>
                  </a:cxn>
                  <a:cxn ang="0">
                    <a:pos x="230" y="59"/>
                  </a:cxn>
                  <a:cxn ang="0">
                    <a:pos x="258" y="108"/>
                  </a:cxn>
                  <a:cxn ang="0">
                    <a:pos x="286" y="138"/>
                  </a:cxn>
                  <a:cxn ang="0">
                    <a:pos x="335" y="145"/>
                  </a:cxn>
                  <a:cxn ang="0">
                    <a:pos x="398" y="116"/>
                  </a:cxn>
                  <a:cxn ang="0">
                    <a:pos x="451" y="78"/>
                  </a:cxn>
                  <a:cxn ang="0">
                    <a:pos x="492" y="56"/>
                  </a:cxn>
                  <a:cxn ang="0">
                    <a:pos x="521" y="64"/>
                  </a:cxn>
                  <a:cxn ang="0">
                    <a:pos x="537" y="102"/>
                  </a:cxn>
                  <a:cxn ang="0">
                    <a:pos x="556" y="125"/>
                  </a:cxn>
                  <a:cxn ang="0">
                    <a:pos x="588" y="133"/>
                  </a:cxn>
                  <a:cxn ang="0">
                    <a:pos x="630" y="117"/>
                  </a:cxn>
                  <a:cxn ang="0">
                    <a:pos x="670" y="93"/>
                  </a:cxn>
                  <a:cxn ang="0">
                    <a:pos x="701" y="79"/>
                  </a:cxn>
                  <a:cxn ang="0">
                    <a:pos x="726" y="97"/>
                  </a:cxn>
                  <a:cxn ang="0">
                    <a:pos x="728" y="181"/>
                  </a:cxn>
                  <a:cxn ang="0">
                    <a:pos x="651" y="273"/>
                  </a:cxn>
                  <a:cxn ang="0">
                    <a:pos x="556" y="349"/>
                  </a:cxn>
                  <a:cxn ang="0">
                    <a:pos x="482" y="414"/>
                  </a:cxn>
                  <a:cxn ang="0">
                    <a:pos x="426" y="489"/>
                  </a:cxn>
                  <a:cxn ang="0">
                    <a:pos x="398" y="580"/>
                  </a:cxn>
                  <a:cxn ang="0">
                    <a:pos x="416" y="606"/>
                  </a:cxn>
                  <a:cxn ang="0">
                    <a:pos x="434" y="516"/>
                  </a:cxn>
                  <a:cxn ang="0">
                    <a:pos x="482" y="441"/>
                  </a:cxn>
                  <a:cxn ang="0">
                    <a:pos x="550" y="376"/>
                  </a:cxn>
                  <a:cxn ang="0">
                    <a:pos x="632" y="312"/>
                  </a:cxn>
                  <a:cxn ang="0">
                    <a:pos x="723" y="228"/>
                  </a:cxn>
                  <a:cxn ang="0">
                    <a:pos x="754" y="154"/>
                  </a:cxn>
                  <a:cxn ang="0">
                    <a:pos x="754" y="144"/>
                  </a:cxn>
                  <a:cxn ang="0">
                    <a:pos x="748" y="105"/>
                  </a:cxn>
                  <a:cxn ang="0">
                    <a:pos x="711" y="61"/>
                  </a:cxn>
                  <a:cxn ang="0">
                    <a:pos x="673" y="70"/>
                  </a:cxn>
                  <a:cxn ang="0">
                    <a:pos x="633" y="94"/>
                  </a:cxn>
                  <a:cxn ang="0">
                    <a:pos x="597" y="113"/>
                  </a:cxn>
                  <a:cxn ang="0">
                    <a:pos x="566" y="109"/>
                  </a:cxn>
                  <a:cxn ang="0">
                    <a:pos x="545" y="71"/>
                  </a:cxn>
                  <a:cxn ang="0">
                    <a:pos x="529" y="47"/>
                  </a:cxn>
                  <a:cxn ang="0">
                    <a:pos x="504" y="36"/>
                  </a:cxn>
                  <a:cxn ang="0">
                    <a:pos x="456" y="53"/>
                  </a:cxn>
                  <a:cxn ang="0">
                    <a:pos x="403" y="90"/>
                  </a:cxn>
                  <a:cxn ang="0">
                    <a:pos x="347" y="123"/>
                  </a:cxn>
                  <a:cxn ang="0">
                    <a:pos x="301" y="125"/>
                  </a:cxn>
                  <a:cxn ang="0">
                    <a:pos x="277" y="105"/>
                  </a:cxn>
                  <a:cxn ang="0">
                    <a:pos x="253" y="61"/>
                  </a:cxn>
                  <a:cxn ang="0">
                    <a:pos x="213" y="14"/>
                  </a:cxn>
                  <a:cxn ang="0">
                    <a:pos x="144" y="1"/>
                  </a:cxn>
                  <a:cxn ang="0">
                    <a:pos x="34" y="66"/>
                  </a:cxn>
                </a:cxnLst>
                <a:rect l="0" t="0" r="r" b="b"/>
                <a:pathLst>
                  <a:path w="754" h="633">
                    <a:moveTo>
                      <a:pt x="0" y="102"/>
                    </a:moveTo>
                    <a:lnTo>
                      <a:pt x="13" y="114"/>
                    </a:lnTo>
                    <a:lnTo>
                      <a:pt x="18" y="109"/>
                    </a:lnTo>
                    <a:lnTo>
                      <a:pt x="28" y="97"/>
                    </a:lnTo>
                    <a:lnTo>
                      <a:pt x="45" y="80"/>
                    </a:lnTo>
                    <a:lnTo>
                      <a:pt x="65" y="62"/>
                    </a:lnTo>
                    <a:lnTo>
                      <a:pt x="89" y="44"/>
                    </a:lnTo>
                    <a:lnTo>
                      <a:pt x="117" y="29"/>
                    </a:lnTo>
                    <a:lnTo>
                      <a:pt x="145" y="19"/>
                    </a:lnTo>
                    <a:lnTo>
                      <a:pt x="172" y="18"/>
                    </a:lnTo>
                    <a:lnTo>
                      <a:pt x="183" y="21"/>
                    </a:lnTo>
                    <a:lnTo>
                      <a:pt x="193" y="24"/>
                    </a:lnTo>
                    <a:lnTo>
                      <a:pt x="203" y="30"/>
                    </a:lnTo>
                    <a:lnTo>
                      <a:pt x="213" y="38"/>
                    </a:lnTo>
                    <a:lnTo>
                      <a:pt x="221" y="47"/>
                    </a:lnTo>
                    <a:lnTo>
                      <a:pt x="230" y="59"/>
                    </a:lnTo>
                    <a:lnTo>
                      <a:pt x="237" y="71"/>
                    </a:lnTo>
                    <a:lnTo>
                      <a:pt x="245" y="86"/>
                    </a:lnTo>
                    <a:lnTo>
                      <a:pt x="251" y="98"/>
                    </a:lnTo>
                    <a:lnTo>
                      <a:pt x="258" y="108"/>
                    </a:lnTo>
                    <a:lnTo>
                      <a:pt x="263" y="118"/>
                    </a:lnTo>
                    <a:lnTo>
                      <a:pt x="271" y="125"/>
                    </a:lnTo>
                    <a:lnTo>
                      <a:pt x="278" y="132"/>
                    </a:lnTo>
                    <a:lnTo>
                      <a:pt x="286" y="138"/>
                    </a:lnTo>
                    <a:lnTo>
                      <a:pt x="294" y="143"/>
                    </a:lnTo>
                    <a:lnTo>
                      <a:pt x="304" y="145"/>
                    </a:lnTo>
                    <a:lnTo>
                      <a:pt x="319" y="147"/>
                    </a:lnTo>
                    <a:lnTo>
                      <a:pt x="335" y="145"/>
                    </a:lnTo>
                    <a:lnTo>
                      <a:pt x="351" y="142"/>
                    </a:lnTo>
                    <a:lnTo>
                      <a:pt x="366" y="135"/>
                    </a:lnTo>
                    <a:lnTo>
                      <a:pt x="382" y="125"/>
                    </a:lnTo>
                    <a:lnTo>
                      <a:pt x="398" y="116"/>
                    </a:lnTo>
                    <a:lnTo>
                      <a:pt x="413" y="105"/>
                    </a:lnTo>
                    <a:lnTo>
                      <a:pt x="428" y="94"/>
                    </a:lnTo>
                    <a:lnTo>
                      <a:pt x="439" y="86"/>
                    </a:lnTo>
                    <a:lnTo>
                      <a:pt x="451" y="78"/>
                    </a:lnTo>
                    <a:lnTo>
                      <a:pt x="461" y="71"/>
                    </a:lnTo>
                    <a:lnTo>
                      <a:pt x="473" y="64"/>
                    </a:lnTo>
                    <a:lnTo>
                      <a:pt x="483" y="60"/>
                    </a:lnTo>
                    <a:lnTo>
                      <a:pt x="492" y="56"/>
                    </a:lnTo>
                    <a:lnTo>
                      <a:pt x="500" y="54"/>
                    </a:lnTo>
                    <a:lnTo>
                      <a:pt x="508" y="55"/>
                    </a:lnTo>
                    <a:lnTo>
                      <a:pt x="515" y="59"/>
                    </a:lnTo>
                    <a:lnTo>
                      <a:pt x="521" y="64"/>
                    </a:lnTo>
                    <a:lnTo>
                      <a:pt x="526" y="74"/>
                    </a:lnTo>
                    <a:lnTo>
                      <a:pt x="530" y="85"/>
                    </a:lnTo>
                    <a:lnTo>
                      <a:pt x="534" y="94"/>
                    </a:lnTo>
                    <a:lnTo>
                      <a:pt x="537" y="102"/>
                    </a:lnTo>
                    <a:lnTo>
                      <a:pt x="542" y="109"/>
                    </a:lnTo>
                    <a:lnTo>
                      <a:pt x="546" y="115"/>
                    </a:lnTo>
                    <a:lnTo>
                      <a:pt x="551" y="121"/>
                    </a:lnTo>
                    <a:lnTo>
                      <a:pt x="556" y="125"/>
                    </a:lnTo>
                    <a:lnTo>
                      <a:pt x="561" y="129"/>
                    </a:lnTo>
                    <a:lnTo>
                      <a:pt x="567" y="131"/>
                    </a:lnTo>
                    <a:lnTo>
                      <a:pt x="578" y="133"/>
                    </a:lnTo>
                    <a:lnTo>
                      <a:pt x="588" y="133"/>
                    </a:lnTo>
                    <a:lnTo>
                      <a:pt x="598" y="131"/>
                    </a:lnTo>
                    <a:lnTo>
                      <a:pt x="610" y="128"/>
                    </a:lnTo>
                    <a:lnTo>
                      <a:pt x="620" y="123"/>
                    </a:lnTo>
                    <a:lnTo>
                      <a:pt x="630" y="117"/>
                    </a:lnTo>
                    <a:lnTo>
                      <a:pt x="642" y="110"/>
                    </a:lnTo>
                    <a:lnTo>
                      <a:pt x="652" y="104"/>
                    </a:lnTo>
                    <a:lnTo>
                      <a:pt x="662" y="98"/>
                    </a:lnTo>
                    <a:lnTo>
                      <a:pt x="670" y="93"/>
                    </a:lnTo>
                    <a:lnTo>
                      <a:pt x="678" y="89"/>
                    </a:lnTo>
                    <a:lnTo>
                      <a:pt x="687" y="85"/>
                    </a:lnTo>
                    <a:lnTo>
                      <a:pt x="694" y="82"/>
                    </a:lnTo>
                    <a:lnTo>
                      <a:pt x="701" y="79"/>
                    </a:lnTo>
                    <a:lnTo>
                      <a:pt x="708" y="79"/>
                    </a:lnTo>
                    <a:lnTo>
                      <a:pt x="713" y="80"/>
                    </a:lnTo>
                    <a:lnTo>
                      <a:pt x="720" y="86"/>
                    </a:lnTo>
                    <a:lnTo>
                      <a:pt x="726" y="97"/>
                    </a:lnTo>
                    <a:lnTo>
                      <a:pt x="731" y="112"/>
                    </a:lnTo>
                    <a:lnTo>
                      <a:pt x="734" y="131"/>
                    </a:lnTo>
                    <a:lnTo>
                      <a:pt x="734" y="156"/>
                    </a:lnTo>
                    <a:lnTo>
                      <a:pt x="728" y="181"/>
                    </a:lnTo>
                    <a:lnTo>
                      <a:pt x="716" y="205"/>
                    </a:lnTo>
                    <a:lnTo>
                      <a:pt x="698" y="228"/>
                    </a:lnTo>
                    <a:lnTo>
                      <a:pt x="677" y="250"/>
                    </a:lnTo>
                    <a:lnTo>
                      <a:pt x="651" y="273"/>
                    </a:lnTo>
                    <a:lnTo>
                      <a:pt x="624" y="296"/>
                    </a:lnTo>
                    <a:lnTo>
                      <a:pt x="594" y="319"/>
                    </a:lnTo>
                    <a:lnTo>
                      <a:pt x="574" y="334"/>
                    </a:lnTo>
                    <a:lnTo>
                      <a:pt x="556" y="349"/>
                    </a:lnTo>
                    <a:lnTo>
                      <a:pt x="536" y="364"/>
                    </a:lnTo>
                    <a:lnTo>
                      <a:pt x="518" y="380"/>
                    </a:lnTo>
                    <a:lnTo>
                      <a:pt x="499" y="397"/>
                    </a:lnTo>
                    <a:lnTo>
                      <a:pt x="482" y="414"/>
                    </a:lnTo>
                    <a:lnTo>
                      <a:pt x="466" y="432"/>
                    </a:lnTo>
                    <a:lnTo>
                      <a:pt x="451" y="450"/>
                    </a:lnTo>
                    <a:lnTo>
                      <a:pt x="437" y="470"/>
                    </a:lnTo>
                    <a:lnTo>
                      <a:pt x="426" y="489"/>
                    </a:lnTo>
                    <a:lnTo>
                      <a:pt x="415" y="511"/>
                    </a:lnTo>
                    <a:lnTo>
                      <a:pt x="407" y="533"/>
                    </a:lnTo>
                    <a:lnTo>
                      <a:pt x="401" y="556"/>
                    </a:lnTo>
                    <a:lnTo>
                      <a:pt x="398" y="580"/>
                    </a:lnTo>
                    <a:lnTo>
                      <a:pt x="398" y="607"/>
                    </a:lnTo>
                    <a:lnTo>
                      <a:pt x="400" y="633"/>
                    </a:lnTo>
                    <a:lnTo>
                      <a:pt x="419" y="631"/>
                    </a:lnTo>
                    <a:lnTo>
                      <a:pt x="416" y="606"/>
                    </a:lnTo>
                    <a:lnTo>
                      <a:pt x="416" y="581"/>
                    </a:lnTo>
                    <a:lnTo>
                      <a:pt x="420" y="560"/>
                    </a:lnTo>
                    <a:lnTo>
                      <a:pt x="426" y="538"/>
                    </a:lnTo>
                    <a:lnTo>
                      <a:pt x="434" y="516"/>
                    </a:lnTo>
                    <a:lnTo>
                      <a:pt x="443" y="496"/>
                    </a:lnTo>
                    <a:lnTo>
                      <a:pt x="454" y="478"/>
                    </a:lnTo>
                    <a:lnTo>
                      <a:pt x="468" y="459"/>
                    </a:lnTo>
                    <a:lnTo>
                      <a:pt x="482" y="441"/>
                    </a:lnTo>
                    <a:lnTo>
                      <a:pt x="498" y="425"/>
                    </a:lnTo>
                    <a:lnTo>
                      <a:pt x="515" y="408"/>
                    </a:lnTo>
                    <a:lnTo>
                      <a:pt x="533" y="393"/>
                    </a:lnTo>
                    <a:lnTo>
                      <a:pt x="550" y="376"/>
                    </a:lnTo>
                    <a:lnTo>
                      <a:pt x="568" y="361"/>
                    </a:lnTo>
                    <a:lnTo>
                      <a:pt x="587" y="347"/>
                    </a:lnTo>
                    <a:lnTo>
                      <a:pt x="605" y="333"/>
                    </a:lnTo>
                    <a:lnTo>
                      <a:pt x="632" y="312"/>
                    </a:lnTo>
                    <a:lnTo>
                      <a:pt x="658" y="291"/>
                    </a:lnTo>
                    <a:lnTo>
                      <a:pt x="682" y="271"/>
                    </a:lnTo>
                    <a:lnTo>
                      <a:pt x="704" y="250"/>
                    </a:lnTo>
                    <a:lnTo>
                      <a:pt x="723" y="228"/>
                    </a:lnTo>
                    <a:lnTo>
                      <a:pt x="738" y="205"/>
                    </a:lnTo>
                    <a:lnTo>
                      <a:pt x="748" y="182"/>
                    </a:lnTo>
                    <a:lnTo>
                      <a:pt x="754" y="156"/>
                    </a:lnTo>
                    <a:lnTo>
                      <a:pt x="754" y="154"/>
                    </a:lnTo>
                    <a:lnTo>
                      <a:pt x="754" y="153"/>
                    </a:lnTo>
                    <a:lnTo>
                      <a:pt x="754" y="151"/>
                    </a:lnTo>
                    <a:lnTo>
                      <a:pt x="754" y="150"/>
                    </a:lnTo>
                    <a:lnTo>
                      <a:pt x="754" y="144"/>
                    </a:lnTo>
                    <a:lnTo>
                      <a:pt x="754" y="139"/>
                    </a:lnTo>
                    <a:lnTo>
                      <a:pt x="754" y="133"/>
                    </a:lnTo>
                    <a:lnTo>
                      <a:pt x="753" y="129"/>
                    </a:lnTo>
                    <a:lnTo>
                      <a:pt x="748" y="105"/>
                    </a:lnTo>
                    <a:lnTo>
                      <a:pt x="741" y="85"/>
                    </a:lnTo>
                    <a:lnTo>
                      <a:pt x="732" y="72"/>
                    </a:lnTo>
                    <a:lnTo>
                      <a:pt x="720" y="64"/>
                    </a:lnTo>
                    <a:lnTo>
                      <a:pt x="711" y="61"/>
                    </a:lnTo>
                    <a:lnTo>
                      <a:pt x="702" y="61"/>
                    </a:lnTo>
                    <a:lnTo>
                      <a:pt x="693" y="62"/>
                    </a:lnTo>
                    <a:lnTo>
                      <a:pt x="683" y="66"/>
                    </a:lnTo>
                    <a:lnTo>
                      <a:pt x="673" y="70"/>
                    </a:lnTo>
                    <a:lnTo>
                      <a:pt x="663" y="76"/>
                    </a:lnTo>
                    <a:lnTo>
                      <a:pt x="652" y="82"/>
                    </a:lnTo>
                    <a:lnTo>
                      <a:pt x="642" y="89"/>
                    </a:lnTo>
                    <a:lnTo>
                      <a:pt x="633" y="94"/>
                    </a:lnTo>
                    <a:lnTo>
                      <a:pt x="624" y="100"/>
                    </a:lnTo>
                    <a:lnTo>
                      <a:pt x="614" y="105"/>
                    </a:lnTo>
                    <a:lnTo>
                      <a:pt x="606" y="109"/>
                    </a:lnTo>
                    <a:lnTo>
                      <a:pt x="597" y="113"/>
                    </a:lnTo>
                    <a:lnTo>
                      <a:pt x="589" y="115"/>
                    </a:lnTo>
                    <a:lnTo>
                      <a:pt x="581" y="115"/>
                    </a:lnTo>
                    <a:lnTo>
                      <a:pt x="574" y="114"/>
                    </a:lnTo>
                    <a:lnTo>
                      <a:pt x="566" y="109"/>
                    </a:lnTo>
                    <a:lnTo>
                      <a:pt x="560" y="102"/>
                    </a:lnTo>
                    <a:lnTo>
                      <a:pt x="553" y="92"/>
                    </a:lnTo>
                    <a:lnTo>
                      <a:pt x="549" y="79"/>
                    </a:lnTo>
                    <a:lnTo>
                      <a:pt x="545" y="71"/>
                    </a:lnTo>
                    <a:lnTo>
                      <a:pt x="542" y="63"/>
                    </a:lnTo>
                    <a:lnTo>
                      <a:pt x="538" y="57"/>
                    </a:lnTo>
                    <a:lnTo>
                      <a:pt x="534" y="52"/>
                    </a:lnTo>
                    <a:lnTo>
                      <a:pt x="529" y="47"/>
                    </a:lnTo>
                    <a:lnTo>
                      <a:pt x="525" y="42"/>
                    </a:lnTo>
                    <a:lnTo>
                      <a:pt x="520" y="40"/>
                    </a:lnTo>
                    <a:lnTo>
                      <a:pt x="514" y="38"/>
                    </a:lnTo>
                    <a:lnTo>
                      <a:pt x="504" y="36"/>
                    </a:lnTo>
                    <a:lnTo>
                      <a:pt x="492" y="37"/>
                    </a:lnTo>
                    <a:lnTo>
                      <a:pt x="481" y="40"/>
                    </a:lnTo>
                    <a:lnTo>
                      <a:pt x="468" y="46"/>
                    </a:lnTo>
                    <a:lnTo>
                      <a:pt x="456" y="53"/>
                    </a:lnTo>
                    <a:lnTo>
                      <a:pt x="443" y="61"/>
                    </a:lnTo>
                    <a:lnTo>
                      <a:pt x="430" y="70"/>
                    </a:lnTo>
                    <a:lnTo>
                      <a:pt x="416" y="79"/>
                    </a:lnTo>
                    <a:lnTo>
                      <a:pt x="403" y="90"/>
                    </a:lnTo>
                    <a:lnTo>
                      <a:pt x="389" y="99"/>
                    </a:lnTo>
                    <a:lnTo>
                      <a:pt x="375" y="108"/>
                    </a:lnTo>
                    <a:lnTo>
                      <a:pt x="361" y="116"/>
                    </a:lnTo>
                    <a:lnTo>
                      <a:pt x="347" y="123"/>
                    </a:lnTo>
                    <a:lnTo>
                      <a:pt x="334" y="128"/>
                    </a:lnTo>
                    <a:lnTo>
                      <a:pt x="321" y="129"/>
                    </a:lnTo>
                    <a:lnTo>
                      <a:pt x="308" y="128"/>
                    </a:lnTo>
                    <a:lnTo>
                      <a:pt x="301" y="125"/>
                    </a:lnTo>
                    <a:lnTo>
                      <a:pt x="296" y="122"/>
                    </a:lnTo>
                    <a:lnTo>
                      <a:pt x="289" y="117"/>
                    </a:lnTo>
                    <a:lnTo>
                      <a:pt x="283" y="112"/>
                    </a:lnTo>
                    <a:lnTo>
                      <a:pt x="277" y="105"/>
                    </a:lnTo>
                    <a:lnTo>
                      <a:pt x="271" y="97"/>
                    </a:lnTo>
                    <a:lnTo>
                      <a:pt x="267" y="89"/>
                    </a:lnTo>
                    <a:lnTo>
                      <a:pt x="261" y="78"/>
                    </a:lnTo>
                    <a:lnTo>
                      <a:pt x="253" y="61"/>
                    </a:lnTo>
                    <a:lnTo>
                      <a:pt x="244" y="47"/>
                    </a:lnTo>
                    <a:lnTo>
                      <a:pt x="233" y="34"/>
                    </a:lnTo>
                    <a:lnTo>
                      <a:pt x="223" y="23"/>
                    </a:lnTo>
                    <a:lnTo>
                      <a:pt x="213" y="14"/>
                    </a:lnTo>
                    <a:lnTo>
                      <a:pt x="201" y="8"/>
                    </a:lnTo>
                    <a:lnTo>
                      <a:pt x="188" y="2"/>
                    </a:lnTo>
                    <a:lnTo>
                      <a:pt x="175" y="0"/>
                    </a:lnTo>
                    <a:lnTo>
                      <a:pt x="144" y="1"/>
                    </a:lnTo>
                    <a:lnTo>
                      <a:pt x="112" y="11"/>
                    </a:lnTo>
                    <a:lnTo>
                      <a:pt x="84" y="26"/>
                    </a:lnTo>
                    <a:lnTo>
                      <a:pt x="57" y="46"/>
                    </a:lnTo>
                    <a:lnTo>
                      <a:pt x="34" y="66"/>
                    </a:lnTo>
                    <a:lnTo>
                      <a:pt x="17" y="83"/>
                    </a:lnTo>
                    <a:lnTo>
                      <a:pt x="4" y="97"/>
                    </a:lnTo>
                    <a:lnTo>
                      <a:pt x="0" y="102"/>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57"/>
              <p:cNvSpPr>
                <a:spLocks/>
              </p:cNvSpPr>
              <p:nvPr/>
            </p:nvSpPr>
            <p:spPr bwMode="auto">
              <a:xfrm>
                <a:off x="609600" y="3279775"/>
                <a:ext cx="1009650" cy="1484313"/>
              </a:xfrm>
              <a:custGeom>
                <a:avLst/>
                <a:gdLst/>
                <a:ahLst/>
                <a:cxnLst>
                  <a:cxn ang="0">
                    <a:pos x="219" y="83"/>
                  </a:cxn>
                  <a:cxn ang="0">
                    <a:pos x="325" y="171"/>
                  </a:cxn>
                  <a:cxn ang="0">
                    <a:pos x="425" y="252"/>
                  </a:cxn>
                  <a:cxn ang="0">
                    <a:pos x="511" y="344"/>
                  </a:cxn>
                  <a:cxn ang="0">
                    <a:pos x="553" y="445"/>
                  </a:cxn>
                  <a:cxn ang="0">
                    <a:pos x="542" y="515"/>
                  </a:cxn>
                  <a:cxn ang="0">
                    <a:pos x="483" y="592"/>
                  </a:cxn>
                  <a:cxn ang="0">
                    <a:pos x="383" y="688"/>
                  </a:cxn>
                  <a:cxn ang="0">
                    <a:pos x="236" y="825"/>
                  </a:cxn>
                  <a:cxn ang="0">
                    <a:pos x="94" y="996"/>
                  </a:cxn>
                  <a:cxn ang="0">
                    <a:pos x="9" y="1206"/>
                  </a:cxn>
                  <a:cxn ang="0">
                    <a:pos x="7" y="1395"/>
                  </a:cxn>
                  <a:cxn ang="0">
                    <a:pos x="53" y="1562"/>
                  </a:cxn>
                  <a:cxn ang="0">
                    <a:pos x="129" y="1686"/>
                  </a:cxn>
                  <a:cxn ang="0">
                    <a:pos x="241" y="1778"/>
                  </a:cxn>
                  <a:cxn ang="0">
                    <a:pos x="378" y="1839"/>
                  </a:cxn>
                  <a:cxn ang="0">
                    <a:pos x="530" y="1868"/>
                  </a:cxn>
                  <a:cxn ang="0">
                    <a:pos x="688" y="1867"/>
                  </a:cxn>
                  <a:cxn ang="0">
                    <a:pos x="844" y="1837"/>
                  </a:cxn>
                  <a:cxn ang="0">
                    <a:pos x="1010" y="1763"/>
                  </a:cxn>
                  <a:cxn ang="0">
                    <a:pos x="1161" y="1629"/>
                  </a:cxn>
                  <a:cxn ang="0">
                    <a:pos x="1255" y="1439"/>
                  </a:cxn>
                  <a:cxn ang="0">
                    <a:pos x="1269" y="1227"/>
                  </a:cxn>
                  <a:cxn ang="0">
                    <a:pos x="1224" y="1033"/>
                  </a:cxn>
                  <a:cxn ang="0">
                    <a:pos x="1145" y="875"/>
                  </a:cxn>
                  <a:cxn ang="0">
                    <a:pos x="1045" y="782"/>
                  </a:cxn>
                  <a:cxn ang="0">
                    <a:pos x="938" y="724"/>
                  </a:cxn>
                  <a:cxn ang="0">
                    <a:pos x="824" y="672"/>
                  </a:cxn>
                  <a:cxn ang="0">
                    <a:pos x="756" y="594"/>
                  </a:cxn>
                  <a:cxn ang="0">
                    <a:pos x="792" y="673"/>
                  </a:cxn>
                  <a:cxn ang="0">
                    <a:pos x="909" y="730"/>
                  </a:cxn>
                  <a:cxn ang="0">
                    <a:pos x="1013" y="783"/>
                  </a:cxn>
                  <a:cxn ang="0">
                    <a:pos x="1112" y="865"/>
                  </a:cxn>
                  <a:cxn ang="0">
                    <a:pos x="1191" y="997"/>
                  </a:cxn>
                  <a:cxn ang="0">
                    <a:pos x="1246" y="1200"/>
                  </a:cxn>
                  <a:cxn ang="0">
                    <a:pos x="1247" y="1395"/>
                  </a:cxn>
                  <a:cxn ang="0">
                    <a:pos x="1181" y="1574"/>
                  </a:cxn>
                  <a:cxn ang="0">
                    <a:pos x="1049" y="1716"/>
                  </a:cxn>
                  <a:cxn ang="0">
                    <a:pos x="868" y="1809"/>
                  </a:cxn>
                  <a:cxn ang="0">
                    <a:pos x="718" y="1845"/>
                  </a:cxn>
                  <a:cxn ang="0">
                    <a:pos x="564" y="1852"/>
                  </a:cxn>
                  <a:cxn ang="0">
                    <a:pos x="413" y="1830"/>
                  </a:cxn>
                  <a:cxn ang="0">
                    <a:pos x="276" y="1778"/>
                  </a:cxn>
                  <a:cxn ang="0">
                    <a:pos x="163" y="1695"/>
                  </a:cxn>
                  <a:cxn ang="0">
                    <a:pos x="82" y="1581"/>
                  </a:cxn>
                  <a:cxn ang="0">
                    <a:pos x="32" y="1427"/>
                  </a:cxn>
                  <a:cxn ang="0">
                    <a:pos x="22" y="1260"/>
                  </a:cxn>
                  <a:cxn ang="0">
                    <a:pos x="87" y="1045"/>
                  </a:cxn>
                  <a:cxn ang="0">
                    <a:pos x="219" y="870"/>
                  </a:cxn>
                  <a:cxn ang="0">
                    <a:pos x="374" y="722"/>
                  </a:cxn>
                  <a:cxn ang="0">
                    <a:pos x="479" y="624"/>
                  </a:cxn>
                  <a:cxn ang="0">
                    <a:pos x="551" y="538"/>
                  </a:cxn>
                  <a:cxn ang="0">
                    <a:pos x="572" y="458"/>
                  </a:cxn>
                  <a:cxn ang="0">
                    <a:pos x="540" y="357"/>
                  </a:cxn>
                  <a:cxn ang="0">
                    <a:pos x="458" y="258"/>
                  </a:cxn>
                  <a:cxn ang="0">
                    <a:pos x="357" y="172"/>
                  </a:cxn>
                  <a:cxn ang="0">
                    <a:pos x="264" y="99"/>
                  </a:cxn>
                  <a:cxn ang="0">
                    <a:pos x="218" y="47"/>
                  </a:cxn>
                  <a:cxn ang="0">
                    <a:pos x="287" y="21"/>
                  </a:cxn>
                  <a:cxn ang="0">
                    <a:pos x="306" y="7"/>
                  </a:cxn>
                  <a:cxn ang="0">
                    <a:pos x="231" y="9"/>
                  </a:cxn>
                </a:cxnLst>
                <a:rect l="0" t="0" r="r" b="b"/>
                <a:pathLst>
                  <a:path w="1272" h="1872">
                    <a:moveTo>
                      <a:pt x="203" y="36"/>
                    </a:moveTo>
                    <a:lnTo>
                      <a:pt x="199" y="46"/>
                    </a:lnTo>
                    <a:lnTo>
                      <a:pt x="200" y="58"/>
                    </a:lnTo>
                    <a:lnTo>
                      <a:pt x="207" y="70"/>
                    </a:lnTo>
                    <a:lnTo>
                      <a:pt x="219" y="83"/>
                    </a:lnTo>
                    <a:lnTo>
                      <a:pt x="235" y="99"/>
                    </a:lnTo>
                    <a:lnTo>
                      <a:pt x="256" y="115"/>
                    </a:lnTo>
                    <a:lnTo>
                      <a:pt x="280" y="135"/>
                    </a:lnTo>
                    <a:lnTo>
                      <a:pt x="306" y="156"/>
                    </a:lnTo>
                    <a:lnTo>
                      <a:pt x="325" y="171"/>
                    </a:lnTo>
                    <a:lnTo>
                      <a:pt x="345" y="185"/>
                    </a:lnTo>
                    <a:lnTo>
                      <a:pt x="365" y="202"/>
                    </a:lnTo>
                    <a:lnTo>
                      <a:pt x="384" y="218"/>
                    </a:lnTo>
                    <a:lnTo>
                      <a:pt x="405" y="235"/>
                    </a:lnTo>
                    <a:lnTo>
                      <a:pt x="425" y="252"/>
                    </a:lnTo>
                    <a:lnTo>
                      <a:pt x="444" y="270"/>
                    </a:lnTo>
                    <a:lnTo>
                      <a:pt x="463" y="288"/>
                    </a:lnTo>
                    <a:lnTo>
                      <a:pt x="480" y="306"/>
                    </a:lnTo>
                    <a:lnTo>
                      <a:pt x="496" y="326"/>
                    </a:lnTo>
                    <a:lnTo>
                      <a:pt x="511" y="344"/>
                    </a:lnTo>
                    <a:lnTo>
                      <a:pt x="524" y="364"/>
                    </a:lnTo>
                    <a:lnTo>
                      <a:pt x="534" y="385"/>
                    </a:lnTo>
                    <a:lnTo>
                      <a:pt x="543" y="404"/>
                    </a:lnTo>
                    <a:lnTo>
                      <a:pt x="549" y="424"/>
                    </a:lnTo>
                    <a:lnTo>
                      <a:pt x="553" y="445"/>
                    </a:lnTo>
                    <a:lnTo>
                      <a:pt x="554" y="460"/>
                    </a:lnTo>
                    <a:lnTo>
                      <a:pt x="554" y="473"/>
                    </a:lnTo>
                    <a:lnTo>
                      <a:pt x="551" y="487"/>
                    </a:lnTo>
                    <a:lnTo>
                      <a:pt x="548" y="501"/>
                    </a:lnTo>
                    <a:lnTo>
                      <a:pt x="542" y="515"/>
                    </a:lnTo>
                    <a:lnTo>
                      <a:pt x="535" y="529"/>
                    </a:lnTo>
                    <a:lnTo>
                      <a:pt x="527" y="543"/>
                    </a:lnTo>
                    <a:lnTo>
                      <a:pt x="517" y="555"/>
                    </a:lnTo>
                    <a:lnTo>
                      <a:pt x="501" y="574"/>
                    </a:lnTo>
                    <a:lnTo>
                      <a:pt x="483" y="592"/>
                    </a:lnTo>
                    <a:lnTo>
                      <a:pt x="465" y="612"/>
                    </a:lnTo>
                    <a:lnTo>
                      <a:pt x="447" y="630"/>
                    </a:lnTo>
                    <a:lnTo>
                      <a:pt x="426" y="648"/>
                    </a:lnTo>
                    <a:lnTo>
                      <a:pt x="405" y="668"/>
                    </a:lnTo>
                    <a:lnTo>
                      <a:pt x="383" y="688"/>
                    </a:lnTo>
                    <a:lnTo>
                      <a:pt x="361" y="707"/>
                    </a:lnTo>
                    <a:lnTo>
                      <a:pt x="330" y="735"/>
                    </a:lnTo>
                    <a:lnTo>
                      <a:pt x="298" y="765"/>
                    </a:lnTo>
                    <a:lnTo>
                      <a:pt x="267" y="794"/>
                    </a:lnTo>
                    <a:lnTo>
                      <a:pt x="236" y="825"/>
                    </a:lnTo>
                    <a:lnTo>
                      <a:pt x="205" y="857"/>
                    </a:lnTo>
                    <a:lnTo>
                      <a:pt x="175" y="889"/>
                    </a:lnTo>
                    <a:lnTo>
                      <a:pt x="146" y="924"/>
                    </a:lnTo>
                    <a:lnTo>
                      <a:pt x="119" y="958"/>
                    </a:lnTo>
                    <a:lnTo>
                      <a:pt x="94" y="996"/>
                    </a:lnTo>
                    <a:lnTo>
                      <a:pt x="71" y="1034"/>
                    </a:lnTo>
                    <a:lnTo>
                      <a:pt x="51" y="1075"/>
                    </a:lnTo>
                    <a:lnTo>
                      <a:pt x="33" y="1116"/>
                    </a:lnTo>
                    <a:lnTo>
                      <a:pt x="20" y="1160"/>
                    </a:lnTo>
                    <a:lnTo>
                      <a:pt x="9" y="1206"/>
                    </a:lnTo>
                    <a:lnTo>
                      <a:pt x="2" y="1254"/>
                    </a:lnTo>
                    <a:lnTo>
                      <a:pt x="0" y="1304"/>
                    </a:lnTo>
                    <a:lnTo>
                      <a:pt x="1" y="1333"/>
                    </a:lnTo>
                    <a:lnTo>
                      <a:pt x="3" y="1364"/>
                    </a:lnTo>
                    <a:lnTo>
                      <a:pt x="7" y="1395"/>
                    </a:lnTo>
                    <a:lnTo>
                      <a:pt x="13" y="1426"/>
                    </a:lnTo>
                    <a:lnTo>
                      <a:pt x="20" y="1459"/>
                    </a:lnTo>
                    <a:lnTo>
                      <a:pt x="29" y="1493"/>
                    </a:lnTo>
                    <a:lnTo>
                      <a:pt x="40" y="1527"/>
                    </a:lnTo>
                    <a:lnTo>
                      <a:pt x="53" y="1562"/>
                    </a:lnTo>
                    <a:lnTo>
                      <a:pt x="64" y="1589"/>
                    </a:lnTo>
                    <a:lnTo>
                      <a:pt x="78" y="1616"/>
                    </a:lnTo>
                    <a:lnTo>
                      <a:pt x="94" y="1640"/>
                    </a:lnTo>
                    <a:lnTo>
                      <a:pt x="111" y="1664"/>
                    </a:lnTo>
                    <a:lnTo>
                      <a:pt x="129" y="1686"/>
                    </a:lnTo>
                    <a:lnTo>
                      <a:pt x="148" y="1707"/>
                    </a:lnTo>
                    <a:lnTo>
                      <a:pt x="170" y="1726"/>
                    </a:lnTo>
                    <a:lnTo>
                      <a:pt x="192" y="1745"/>
                    </a:lnTo>
                    <a:lnTo>
                      <a:pt x="216" y="1762"/>
                    </a:lnTo>
                    <a:lnTo>
                      <a:pt x="241" y="1778"/>
                    </a:lnTo>
                    <a:lnTo>
                      <a:pt x="266" y="1793"/>
                    </a:lnTo>
                    <a:lnTo>
                      <a:pt x="292" y="1806"/>
                    </a:lnTo>
                    <a:lnTo>
                      <a:pt x="320" y="1819"/>
                    </a:lnTo>
                    <a:lnTo>
                      <a:pt x="349" y="1829"/>
                    </a:lnTo>
                    <a:lnTo>
                      <a:pt x="378" y="1839"/>
                    </a:lnTo>
                    <a:lnTo>
                      <a:pt x="408" y="1847"/>
                    </a:lnTo>
                    <a:lnTo>
                      <a:pt x="437" y="1854"/>
                    </a:lnTo>
                    <a:lnTo>
                      <a:pt x="467" y="1860"/>
                    </a:lnTo>
                    <a:lnTo>
                      <a:pt x="498" y="1865"/>
                    </a:lnTo>
                    <a:lnTo>
                      <a:pt x="530" y="1868"/>
                    </a:lnTo>
                    <a:lnTo>
                      <a:pt x="562" y="1870"/>
                    </a:lnTo>
                    <a:lnTo>
                      <a:pt x="593" y="1872"/>
                    </a:lnTo>
                    <a:lnTo>
                      <a:pt x="625" y="1872"/>
                    </a:lnTo>
                    <a:lnTo>
                      <a:pt x="657" y="1869"/>
                    </a:lnTo>
                    <a:lnTo>
                      <a:pt x="688" y="1867"/>
                    </a:lnTo>
                    <a:lnTo>
                      <a:pt x="721" y="1864"/>
                    </a:lnTo>
                    <a:lnTo>
                      <a:pt x="752" y="1859"/>
                    </a:lnTo>
                    <a:lnTo>
                      <a:pt x="783" y="1852"/>
                    </a:lnTo>
                    <a:lnTo>
                      <a:pt x="814" y="1845"/>
                    </a:lnTo>
                    <a:lnTo>
                      <a:pt x="844" y="1837"/>
                    </a:lnTo>
                    <a:lnTo>
                      <a:pt x="874" y="1827"/>
                    </a:lnTo>
                    <a:lnTo>
                      <a:pt x="902" y="1816"/>
                    </a:lnTo>
                    <a:lnTo>
                      <a:pt x="939" y="1800"/>
                    </a:lnTo>
                    <a:lnTo>
                      <a:pt x="975" y="1783"/>
                    </a:lnTo>
                    <a:lnTo>
                      <a:pt x="1010" y="1763"/>
                    </a:lnTo>
                    <a:lnTo>
                      <a:pt x="1044" y="1740"/>
                    </a:lnTo>
                    <a:lnTo>
                      <a:pt x="1076" y="1716"/>
                    </a:lnTo>
                    <a:lnTo>
                      <a:pt x="1106" y="1690"/>
                    </a:lnTo>
                    <a:lnTo>
                      <a:pt x="1135" y="1661"/>
                    </a:lnTo>
                    <a:lnTo>
                      <a:pt x="1161" y="1629"/>
                    </a:lnTo>
                    <a:lnTo>
                      <a:pt x="1186" y="1595"/>
                    </a:lnTo>
                    <a:lnTo>
                      <a:pt x="1208" y="1559"/>
                    </a:lnTo>
                    <a:lnTo>
                      <a:pt x="1226" y="1521"/>
                    </a:lnTo>
                    <a:lnTo>
                      <a:pt x="1242" y="1481"/>
                    </a:lnTo>
                    <a:lnTo>
                      <a:pt x="1255" y="1439"/>
                    </a:lnTo>
                    <a:lnTo>
                      <a:pt x="1264" y="1392"/>
                    </a:lnTo>
                    <a:lnTo>
                      <a:pt x="1270" y="1345"/>
                    </a:lnTo>
                    <a:lnTo>
                      <a:pt x="1272" y="1296"/>
                    </a:lnTo>
                    <a:lnTo>
                      <a:pt x="1271" y="1261"/>
                    </a:lnTo>
                    <a:lnTo>
                      <a:pt x="1269" y="1227"/>
                    </a:lnTo>
                    <a:lnTo>
                      <a:pt x="1264" y="1190"/>
                    </a:lnTo>
                    <a:lnTo>
                      <a:pt x="1257" y="1152"/>
                    </a:lnTo>
                    <a:lnTo>
                      <a:pt x="1248" y="1114"/>
                    </a:lnTo>
                    <a:lnTo>
                      <a:pt x="1237" y="1073"/>
                    </a:lnTo>
                    <a:lnTo>
                      <a:pt x="1224" y="1033"/>
                    </a:lnTo>
                    <a:lnTo>
                      <a:pt x="1209" y="991"/>
                    </a:lnTo>
                    <a:lnTo>
                      <a:pt x="1195" y="958"/>
                    </a:lnTo>
                    <a:lnTo>
                      <a:pt x="1179" y="928"/>
                    </a:lnTo>
                    <a:lnTo>
                      <a:pt x="1163" y="901"/>
                    </a:lnTo>
                    <a:lnTo>
                      <a:pt x="1145" y="875"/>
                    </a:lnTo>
                    <a:lnTo>
                      <a:pt x="1126" y="853"/>
                    </a:lnTo>
                    <a:lnTo>
                      <a:pt x="1107" y="833"/>
                    </a:lnTo>
                    <a:lnTo>
                      <a:pt x="1087" y="814"/>
                    </a:lnTo>
                    <a:lnTo>
                      <a:pt x="1066" y="797"/>
                    </a:lnTo>
                    <a:lnTo>
                      <a:pt x="1045" y="782"/>
                    </a:lnTo>
                    <a:lnTo>
                      <a:pt x="1025" y="768"/>
                    </a:lnTo>
                    <a:lnTo>
                      <a:pt x="1003" y="756"/>
                    </a:lnTo>
                    <a:lnTo>
                      <a:pt x="981" y="744"/>
                    </a:lnTo>
                    <a:lnTo>
                      <a:pt x="960" y="734"/>
                    </a:lnTo>
                    <a:lnTo>
                      <a:pt x="938" y="724"/>
                    </a:lnTo>
                    <a:lnTo>
                      <a:pt x="919" y="715"/>
                    </a:lnTo>
                    <a:lnTo>
                      <a:pt x="898" y="706"/>
                    </a:lnTo>
                    <a:lnTo>
                      <a:pt x="871" y="695"/>
                    </a:lnTo>
                    <a:lnTo>
                      <a:pt x="847" y="683"/>
                    </a:lnTo>
                    <a:lnTo>
                      <a:pt x="824" y="672"/>
                    </a:lnTo>
                    <a:lnTo>
                      <a:pt x="805" y="659"/>
                    </a:lnTo>
                    <a:lnTo>
                      <a:pt x="787" y="645"/>
                    </a:lnTo>
                    <a:lnTo>
                      <a:pt x="774" y="630"/>
                    </a:lnTo>
                    <a:lnTo>
                      <a:pt x="763" y="614"/>
                    </a:lnTo>
                    <a:lnTo>
                      <a:pt x="756" y="594"/>
                    </a:lnTo>
                    <a:lnTo>
                      <a:pt x="738" y="598"/>
                    </a:lnTo>
                    <a:lnTo>
                      <a:pt x="745" y="621"/>
                    </a:lnTo>
                    <a:lnTo>
                      <a:pt x="757" y="640"/>
                    </a:lnTo>
                    <a:lnTo>
                      <a:pt x="772" y="658"/>
                    </a:lnTo>
                    <a:lnTo>
                      <a:pt x="792" y="673"/>
                    </a:lnTo>
                    <a:lnTo>
                      <a:pt x="813" y="686"/>
                    </a:lnTo>
                    <a:lnTo>
                      <a:pt x="837" y="699"/>
                    </a:lnTo>
                    <a:lnTo>
                      <a:pt x="862" y="711"/>
                    </a:lnTo>
                    <a:lnTo>
                      <a:pt x="890" y="722"/>
                    </a:lnTo>
                    <a:lnTo>
                      <a:pt x="909" y="730"/>
                    </a:lnTo>
                    <a:lnTo>
                      <a:pt x="930" y="739"/>
                    </a:lnTo>
                    <a:lnTo>
                      <a:pt x="950" y="750"/>
                    </a:lnTo>
                    <a:lnTo>
                      <a:pt x="970" y="759"/>
                    </a:lnTo>
                    <a:lnTo>
                      <a:pt x="992" y="771"/>
                    </a:lnTo>
                    <a:lnTo>
                      <a:pt x="1013" y="783"/>
                    </a:lnTo>
                    <a:lnTo>
                      <a:pt x="1034" y="796"/>
                    </a:lnTo>
                    <a:lnTo>
                      <a:pt x="1053" y="811"/>
                    </a:lnTo>
                    <a:lnTo>
                      <a:pt x="1074" y="827"/>
                    </a:lnTo>
                    <a:lnTo>
                      <a:pt x="1092" y="845"/>
                    </a:lnTo>
                    <a:lnTo>
                      <a:pt x="1112" y="865"/>
                    </a:lnTo>
                    <a:lnTo>
                      <a:pt x="1129" y="887"/>
                    </a:lnTo>
                    <a:lnTo>
                      <a:pt x="1147" y="911"/>
                    </a:lnTo>
                    <a:lnTo>
                      <a:pt x="1163" y="938"/>
                    </a:lnTo>
                    <a:lnTo>
                      <a:pt x="1178" y="966"/>
                    </a:lnTo>
                    <a:lnTo>
                      <a:pt x="1191" y="997"/>
                    </a:lnTo>
                    <a:lnTo>
                      <a:pt x="1206" y="1039"/>
                    </a:lnTo>
                    <a:lnTo>
                      <a:pt x="1220" y="1080"/>
                    </a:lnTo>
                    <a:lnTo>
                      <a:pt x="1231" y="1122"/>
                    </a:lnTo>
                    <a:lnTo>
                      <a:pt x="1240" y="1161"/>
                    </a:lnTo>
                    <a:lnTo>
                      <a:pt x="1246" y="1200"/>
                    </a:lnTo>
                    <a:lnTo>
                      <a:pt x="1250" y="1239"/>
                    </a:lnTo>
                    <a:lnTo>
                      <a:pt x="1254" y="1276"/>
                    </a:lnTo>
                    <a:lnTo>
                      <a:pt x="1254" y="1313"/>
                    </a:lnTo>
                    <a:lnTo>
                      <a:pt x="1251" y="1354"/>
                    </a:lnTo>
                    <a:lnTo>
                      <a:pt x="1247" y="1395"/>
                    </a:lnTo>
                    <a:lnTo>
                      <a:pt x="1239" y="1433"/>
                    </a:lnTo>
                    <a:lnTo>
                      <a:pt x="1228" y="1471"/>
                    </a:lnTo>
                    <a:lnTo>
                      <a:pt x="1214" y="1507"/>
                    </a:lnTo>
                    <a:lnTo>
                      <a:pt x="1199" y="1541"/>
                    </a:lnTo>
                    <a:lnTo>
                      <a:pt x="1181" y="1574"/>
                    </a:lnTo>
                    <a:lnTo>
                      <a:pt x="1159" y="1606"/>
                    </a:lnTo>
                    <a:lnTo>
                      <a:pt x="1135" y="1637"/>
                    </a:lnTo>
                    <a:lnTo>
                      <a:pt x="1109" y="1664"/>
                    </a:lnTo>
                    <a:lnTo>
                      <a:pt x="1080" y="1692"/>
                    </a:lnTo>
                    <a:lnTo>
                      <a:pt x="1049" y="1716"/>
                    </a:lnTo>
                    <a:lnTo>
                      <a:pt x="1014" y="1740"/>
                    </a:lnTo>
                    <a:lnTo>
                      <a:pt x="977" y="1761"/>
                    </a:lnTo>
                    <a:lnTo>
                      <a:pt x="938" y="1782"/>
                    </a:lnTo>
                    <a:lnTo>
                      <a:pt x="897" y="1799"/>
                    </a:lnTo>
                    <a:lnTo>
                      <a:pt x="868" y="1809"/>
                    </a:lnTo>
                    <a:lnTo>
                      <a:pt x="839" y="1819"/>
                    </a:lnTo>
                    <a:lnTo>
                      <a:pt x="809" y="1827"/>
                    </a:lnTo>
                    <a:lnTo>
                      <a:pt x="779" y="1835"/>
                    </a:lnTo>
                    <a:lnTo>
                      <a:pt x="749" y="1841"/>
                    </a:lnTo>
                    <a:lnTo>
                      <a:pt x="718" y="1845"/>
                    </a:lnTo>
                    <a:lnTo>
                      <a:pt x="688" y="1849"/>
                    </a:lnTo>
                    <a:lnTo>
                      <a:pt x="657" y="1851"/>
                    </a:lnTo>
                    <a:lnTo>
                      <a:pt x="626" y="1853"/>
                    </a:lnTo>
                    <a:lnTo>
                      <a:pt x="595" y="1853"/>
                    </a:lnTo>
                    <a:lnTo>
                      <a:pt x="564" y="1852"/>
                    </a:lnTo>
                    <a:lnTo>
                      <a:pt x="533" y="1850"/>
                    </a:lnTo>
                    <a:lnTo>
                      <a:pt x="503" y="1846"/>
                    </a:lnTo>
                    <a:lnTo>
                      <a:pt x="473" y="1843"/>
                    </a:lnTo>
                    <a:lnTo>
                      <a:pt x="443" y="1837"/>
                    </a:lnTo>
                    <a:lnTo>
                      <a:pt x="413" y="1830"/>
                    </a:lnTo>
                    <a:lnTo>
                      <a:pt x="384" y="1822"/>
                    </a:lnTo>
                    <a:lnTo>
                      <a:pt x="357" y="1813"/>
                    </a:lnTo>
                    <a:lnTo>
                      <a:pt x="329" y="1803"/>
                    </a:lnTo>
                    <a:lnTo>
                      <a:pt x="303" y="1791"/>
                    </a:lnTo>
                    <a:lnTo>
                      <a:pt x="276" y="1778"/>
                    </a:lnTo>
                    <a:lnTo>
                      <a:pt x="252" y="1763"/>
                    </a:lnTo>
                    <a:lnTo>
                      <a:pt x="228" y="1748"/>
                    </a:lnTo>
                    <a:lnTo>
                      <a:pt x="205" y="1732"/>
                    </a:lnTo>
                    <a:lnTo>
                      <a:pt x="183" y="1714"/>
                    </a:lnTo>
                    <a:lnTo>
                      <a:pt x="163" y="1695"/>
                    </a:lnTo>
                    <a:lnTo>
                      <a:pt x="144" y="1675"/>
                    </a:lnTo>
                    <a:lnTo>
                      <a:pt x="127" y="1654"/>
                    </a:lnTo>
                    <a:lnTo>
                      <a:pt x="109" y="1631"/>
                    </a:lnTo>
                    <a:lnTo>
                      <a:pt x="96" y="1607"/>
                    </a:lnTo>
                    <a:lnTo>
                      <a:pt x="82" y="1581"/>
                    </a:lnTo>
                    <a:lnTo>
                      <a:pt x="70" y="1555"/>
                    </a:lnTo>
                    <a:lnTo>
                      <a:pt x="58" y="1521"/>
                    </a:lnTo>
                    <a:lnTo>
                      <a:pt x="47" y="1489"/>
                    </a:lnTo>
                    <a:lnTo>
                      <a:pt x="39" y="1457"/>
                    </a:lnTo>
                    <a:lnTo>
                      <a:pt x="32" y="1427"/>
                    </a:lnTo>
                    <a:lnTo>
                      <a:pt x="26" y="1396"/>
                    </a:lnTo>
                    <a:lnTo>
                      <a:pt x="23" y="1367"/>
                    </a:lnTo>
                    <a:lnTo>
                      <a:pt x="21" y="1338"/>
                    </a:lnTo>
                    <a:lnTo>
                      <a:pt x="20" y="1310"/>
                    </a:lnTo>
                    <a:lnTo>
                      <a:pt x="22" y="1260"/>
                    </a:lnTo>
                    <a:lnTo>
                      <a:pt x="28" y="1213"/>
                    </a:lnTo>
                    <a:lnTo>
                      <a:pt x="38" y="1168"/>
                    </a:lnTo>
                    <a:lnTo>
                      <a:pt x="51" y="1125"/>
                    </a:lnTo>
                    <a:lnTo>
                      <a:pt x="68" y="1084"/>
                    </a:lnTo>
                    <a:lnTo>
                      <a:pt x="87" y="1045"/>
                    </a:lnTo>
                    <a:lnTo>
                      <a:pt x="111" y="1007"/>
                    </a:lnTo>
                    <a:lnTo>
                      <a:pt x="135" y="970"/>
                    </a:lnTo>
                    <a:lnTo>
                      <a:pt x="161" y="935"/>
                    </a:lnTo>
                    <a:lnTo>
                      <a:pt x="190" y="902"/>
                    </a:lnTo>
                    <a:lnTo>
                      <a:pt x="219" y="870"/>
                    </a:lnTo>
                    <a:lnTo>
                      <a:pt x="250" y="837"/>
                    </a:lnTo>
                    <a:lnTo>
                      <a:pt x="281" y="807"/>
                    </a:lnTo>
                    <a:lnTo>
                      <a:pt x="312" y="779"/>
                    </a:lnTo>
                    <a:lnTo>
                      <a:pt x="343" y="750"/>
                    </a:lnTo>
                    <a:lnTo>
                      <a:pt x="374" y="722"/>
                    </a:lnTo>
                    <a:lnTo>
                      <a:pt x="396" y="703"/>
                    </a:lnTo>
                    <a:lnTo>
                      <a:pt x="418" y="682"/>
                    </a:lnTo>
                    <a:lnTo>
                      <a:pt x="439" y="662"/>
                    </a:lnTo>
                    <a:lnTo>
                      <a:pt x="459" y="643"/>
                    </a:lnTo>
                    <a:lnTo>
                      <a:pt x="479" y="624"/>
                    </a:lnTo>
                    <a:lnTo>
                      <a:pt x="497" y="605"/>
                    </a:lnTo>
                    <a:lnTo>
                      <a:pt x="516" y="586"/>
                    </a:lnTo>
                    <a:lnTo>
                      <a:pt x="532" y="568"/>
                    </a:lnTo>
                    <a:lnTo>
                      <a:pt x="542" y="553"/>
                    </a:lnTo>
                    <a:lnTo>
                      <a:pt x="551" y="538"/>
                    </a:lnTo>
                    <a:lnTo>
                      <a:pt x="559" y="523"/>
                    </a:lnTo>
                    <a:lnTo>
                      <a:pt x="565" y="507"/>
                    </a:lnTo>
                    <a:lnTo>
                      <a:pt x="570" y="491"/>
                    </a:lnTo>
                    <a:lnTo>
                      <a:pt x="572" y="475"/>
                    </a:lnTo>
                    <a:lnTo>
                      <a:pt x="572" y="458"/>
                    </a:lnTo>
                    <a:lnTo>
                      <a:pt x="571" y="442"/>
                    </a:lnTo>
                    <a:lnTo>
                      <a:pt x="568" y="420"/>
                    </a:lnTo>
                    <a:lnTo>
                      <a:pt x="561" y="400"/>
                    </a:lnTo>
                    <a:lnTo>
                      <a:pt x="551" y="378"/>
                    </a:lnTo>
                    <a:lnTo>
                      <a:pt x="540" y="357"/>
                    </a:lnTo>
                    <a:lnTo>
                      <a:pt x="527" y="336"/>
                    </a:lnTo>
                    <a:lnTo>
                      <a:pt x="512" y="317"/>
                    </a:lnTo>
                    <a:lnTo>
                      <a:pt x="495" y="296"/>
                    </a:lnTo>
                    <a:lnTo>
                      <a:pt x="478" y="278"/>
                    </a:lnTo>
                    <a:lnTo>
                      <a:pt x="458" y="258"/>
                    </a:lnTo>
                    <a:lnTo>
                      <a:pt x="439" y="240"/>
                    </a:lnTo>
                    <a:lnTo>
                      <a:pt x="419" y="222"/>
                    </a:lnTo>
                    <a:lnTo>
                      <a:pt x="398" y="204"/>
                    </a:lnTo>
                    <a:lnTo>
                      <a:pt x="378" y="188"/>
                    </a:lnTo>
                    <a:lnTo>
                      <a:pt x="357" y="172"/>
                    </a:lnTo>
                    <a:lnTo>
                      <a:pt x="337" y="156"/>
                    </a:lnTo>
                    <a:lnTo>
                      <a:pt x="318" y="141"/>
                    </a:lnTo>
                    <a:lnTo>
                      <a:pt x="299" y="127"/>
                    </a:lnTo>
                    <a:lnTo>
                      <a:pt x="282" y="113"/>
                    </a:lnTo>
                    <a:lnTo>
                      <a:pt x="264" y="99"/>
                    </a:lnTo>
                    <a:lnTo>
                      <a:pt x="247" y="85"/>
                    </a:lnTo>
                    <a:lnTo>
                      <a:pt x="234" y="73"/>
                    </a:lnTo>
                    <a:lnTo>
                      <a:pt x="223" y="61"/>
                    </a:lnTo>
                    <a:lnTo>
                      <a:pt x="218" y="53"/>
                    </a:lnTo>
                    <a:lnTo>
                      <a:pt x="218" y="47"/>
                    </a:lnTo>
                    <a:lnTo>
                      <a:pt x="231" y="32"/>
                    </a:lnTo>
                    <a:lnTo>
                      <a:pt x="246" y="23"/>
                    </a:lnTo>
                    <a:lnTo>
                      <a:pt x="260" y="18"/>
                    </a:lnTo>
                    <a:lnTo>
                      <a:pt x="275" y="18"/>
                    </a:lnTo>
                    <a:lnTo>
                      <a:pt x="287" y="21"/>
                    </a:lnTo>
                    <a:lnTo>
                      <a:pt x="297" y="23"/>
                    </a:lnTo>
                    <a:lnTo>
                      <a:pt x="304" y="27"/>
                    </a:lnTo>
                    <a:lnTo>
                      <a:pt x="307" y="28"/>
                    </a:lnTo>
                    <a:lnTo>
                      <a:pt x="317" y="12"/>
                    </a:lnTo>
                    <a:lnTo>
                      <a:pt x="306" y="7"/>
                    </a:lnTo>
                    <a:lnTo>
                      <a:pt x="294" y="2"/>
                    </a:lnTo>
                    <a:lnTo>
                      <a:pt x="279" y="0"/>
                    </a:lnTo>
                    <a:lnTo>
                      <a:pt x="264" y="0"/>
                    </a:lnTo>
                    <a:lnTo>
                      <a:pt x="247" y="2"/>
                    </a:lnTo>
                    <a:lnTo>
                      <a:pt x="231" y="9"/>
                    </a:lnTo>
                    <a:lnTo>
                      <a:pt x="216" y="20"/>
                    </a:lnTo>
                    <a:lnTo>
                      <a:pt x="203" y="36"/>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58"/>
              <p:cNvSpPr>
                <a:spLocks/>
              </p:cNvSpPr>
              <p:nvPr/>
            </p:nvSpPr>
            <p:spPr bwMode="auto">
              <a:xfrm>
                <a:off x="895350" y="3336925"/>
                <a:ext cx="201613" cy="228600"/>
              </a:xfrm>
              <a:custGeom>
                <a:avLst/>
                <a:gdLst/>
                <a:ahLst/>
                <a:cxnLst>
                  <a:cxn ang="0">
                    <a:pos x="0" y="17"/>
                  </a:cxn>
                  <a:cxn ang="0">
                    <a:pos x="3" y="18"/>
                  </a:cxn>
                  <a:cxn ang="0">
                    <a:pos x="10" y="20"/>
                  </a:cxn>
                  <a:cxn ang="0">
                    <a:pos x="20" y="26"/>
                  </a:cxn>
                  <a:cxn ang="0">
                    <a:pos x="34" y="33"/>
                  </a:cxn>
                  <a:cxn ang="0">
                    <a:pos x="50" y="42"/>
                  </a:cxn>
                  <a:cxn ang="0">
                    <a:pos x="68" y="53"/>
                  </a:cxn>
                  <a:cxn ang="0">
                    <a:pos x="88" y="66"/>
                  </a:cxn>
                  <a:cxn ang="0">
                    <a:pos x="109" y="81"/>
                  </a:cxn>
                  <a:cxn ang="0">
                    <a:pos x="129" y="100"/>
                  </a:cxn>
                  <a:cxn ang="0">
                    <a:pos x="150" y="119"/>
                  </a:cxn>
                  <a:cxn ang="0">
                    <a:pos x="170" y="142"/>
                  </a:cxn>
                  <a:cxn ang="0">
                    <a:pos x="188" y="167"/>
                  </a:cxn>
                  <a:cxn ang="0">
                    <a:pos x="205" y="193"/>
                  </a:cxn>
                  <a:cxn ang="0">
                    <a:pos x="219" y="223"/>
                  </a:cxn>
                  <a:cxn ang="0">
                    <a:pos x="229" y="254"/>
                  </a:cxn>
                  <a:cxn ang="0">
                    <a:pos x="236" y="289"/>
                  </a:cxn>
                  <a:cxn ang="0">
                    <a:pos x="255" y="286"/>
                  </a:cxn>
                  <a:cxn ang="0">
                    <a:pos x="248" y="251"/>
                  </a:cxn>
                  <a:cxn ang="0">
                    <a:pos x="236" y="216"/>
                  </a:cxn>
                  <a:cxn ang="0">
                    <a:pos x="221" y="185"/>
                  </a:cxn>
                  <a:cxn ang="0">
                    <a:pos x="204" y="157"/>
                  </a:cxn>
                  <a:cxn ang="0">
                    <a:pos x="186" y="131"/>
                  </a:cxn>
                  <a:cxn ang="0">
                    <a:pos x="165" y="108"/>
                  </a:cxn>
                  <a:cxn ang="0">
                    <a:pos x="143" y="86"/>
                  </a:cxn>
                  <a:cxn ang="0">
                    <a:pos x="121" y="68"/>
                  </a:cxn>
                  <a:cxn ang="0">
                    <a:pos x="99" y="51"/>
                  </a:cxn>
                  <a:cxn ang="0">
                    <a:pos x="79" y="38"/>
                  </a:cxn>
                  <a:cxn ang="0">
                    <a:pos x="59" y="26"/>
                  </a:cxn>
                  <a:cxn ang="0">
                    <a:pos x="42" y="16"/>
                  </a:cxn>
                  <a:cxn ang="0">
                    <a:pos x="28" y="9"/>
                  </a:cxn>
                  <a:cxn ang="0">
                    <a:pos x="16" y="4"/>
                  </a:cxn>
                  <a:cxn ang="0">
                    <a:pos x="8" y="1"/>
                  </a:cxn>
                  <a:cxn ang="0">
                    <a:pos x="6" y="0"/>
                  </a:cxn>
                  <a:cxn ang="0">
                    <a:pos x="0" y="17"/>
                  </a:cxn>
                </a:cxnLst>
                <a:rect l="0" t="0" r="r" b="b"/>
                <a:pathLst>
                  <a:path w="255" h="289">
                    <a:moveTo>
                      <a:pt x="0" y="17"/>
                    </a:moveTo>
                    <a:lnTo>
                      <a:pt x="3" y="18"/>
                    </a:lnTo>
                    <a:lnTo>
                      <a:pt x="10" y="20"/>
                    </a:lnTo>
                    <a:lnTo>
                      <a:pt x="20" y="26"/>
                    </a:lnTo>
                    <a:lnTo>
                      <a:pt x="34" y="33"/>
                    </a:lnTo>
                    <a:lnTo>
                      <a:pt x="50" y="42"/>
                    </a:lnTo>
                    <a:lnTo>
                      <a:pt x="68" y="53"/>
                    </a:lnTo>
                    <a:lnTo>
                      <a:pt x="88" y="66"/>
                    </a:lnTo>
                    <a:lnTo>
                      <a:pt x="109" y="81"/>
                    </a:lnTo>
                    <a:lnTo>
                      <a:pt x="129" y="100"/>
                    </a:lnTo>
                    <a:lnTo>
                      <a:pt x="150" y="119"/>
                    </a:lnTo>
                    <a:lnTo>
                      <a:pt x="170" y="142"/>
                    </a:lnTo>
                    <a:lnTo>
                      <a:pt x="188" y="167"/>
                    </a:lnTo>
                    <a:lnTo>
                      <a:pt x="205" y="193"/>
                    </a:lnTo>
                    <a:lnTo>
                      <a:pt x="219" y="223"/>
                    </a:lnTo>
                    <a:lnTo>
                      <a:pt x="229" y="254"/>
                    </a:lnTo>
                    <a:lnTo>
                      <a:pt x="236" y="289"/>
                    </a:lnTo>
                    <a:lnTo>
                      <a:pt x="255" y="286"/>
                    </a:lnTo>
                    <a:lnTo>
                      <a:pt x="248" y="251"/>
                    </a:lnTo>
                    <a:lnTo>
                      <a:pt x="236" y="216"/>
                    </a:lnTo>
                    <a:lnTo>
                      <a:pt x="221" y="185"/>
                    </a:lnTo>
                    <a:lnTo>
                      <a:pt x="204" y="157"/>
                    </a:lnTo>
                    <a:lnTo>
                      <a:pt x="186" y="131"/>
                    </a:lnTo>
                    <a:lnTo>
                      <a:pt x="165" y="108"/>
                    </a:lnTo>
                    <a:lnTo>
                      <a:pt x="143" y="86"/>
                    </a:lnTo>
                    <a:lnTo>
                      <a:pt x="121" y="68"/>
                    </a:lnTo>
                    <a:lnTo>
                      <a:pt x="99" y="51"/>
                    </a:lnTo>
                    <a:lnTo>
                      <a:pt x="79" y="38"/>
                    </a:lnTo>
                    <a:lnTo>
                      <a:pt x="59" y="26"/>
                    </a:lnTo>
                    <a:lnTo>
                      <a:pt x="42" y="16"/>
                    </a:lnTo>
                    <a:lnTo>
                      <a:pt x="28" y="9"/>
                    </a:lnTo>
                    <a:lnTo>
                      <a:pt x="16" y="4"/>
                    </a:lnTo>
                    <a:lnTo>
                      <a:pt x="8" y="1"/>
                    </a:lnTo>
                    <a:lnTo>
                      <a:pt x="6" y="0"/>
                    </a:lnTo>
                    <a:lnTo>
                      <a:pt x="0" y="17"/>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59"/>
              <p:cNvSpPr>
                <a:spLocks/>
              </p:cNvSpPr>
              <p:nvPr/>
            </p:nvSpPr>
            <p:spPr bwMode="auto">
              <a:xfrm>
                <a:off x="1095375" y="3351213"/>
                <a:ext cx="33338" cy="142875"/>
              </a:xfrm>
              <a:custGeom>
                <a:avLst/>
                <a:gdLst/>
                <a:ahLst/>
                <a:cxnLst>
                  <a:cxn ang="0">
                    <a:pos x="0" y="15"/>
                  </a:cxn>
                  <a:cxn ang="0">
                    <a:pos x="3" y="17"/>
                  </a:cxn>
                  <a:cxn ang="0">
                    <a:pos x="7" y="22"/>
                  </a:cxn>
                  <a:cxn ang="0">
                    <a:pos x="13" y="32"/>
                  </a:cxn>
                  <a:cxn ang="0">
                    <a:pos x="19" y="48"/>
                  </a:cxn>
                  <a:cxn ang="0">
                    <a:pos x="23" y="69"/>
                  </a:cxn>
                  <a:cxn ang="0">
                    <a:pos x="26" y="98"/>
                  </a:cxn>
                  <a:cxn ang="0">
                    <a:pos x="23" y="132"/>
                  </a:cxn>
                  <a:cxn ang="0">
                    <a:pos x="16" y="176"/>
                  </a:cxn>
                  <a:cxn ang="0">
                    <a:pos x="35" y="180"/>
                  </a:cxn>
                  <a:cxn ang="0">
                    <a:pos x="42" y="132"/>
                  </a:cxn>
                  <a:cxn ang="0">
                    <a:pos x="44" y="93"/>
                  </a:cxn>
                  <a:cxn ang="0">
                    <a:pos x="41" y="62"/>
                  </a:cxn>
                  <a:cxn ang="0">
                    <a:pos x="35" y="38"/>
                  </a:cxn>
                  <a:cxn ang="0">
                    <a:pos x="28" y="21"/>
                  </a:cxn>
                  <a:cxn ang="0">
                    <a:pos x="20" y="9"/>
                  </a:cxn>
                  <a:cxn ang="0">
                    <a:pos x="14" y="2"/>
                  </a:cxn>
                  <a:cxn ang="0">
                    <a:pos x="12" y="0"/>
                  </a:cxn>
                  <a:cxn ang="0">
                    <a:pos x="0" y="15"/>
                  </a:cxn>
                </a:cxnLst>
                <a:rect l="0" t="0" r="r" b="b"/>
                <a:pathLst>
                  <a:path w="44" h="180">
                    <a:moveTo>
                      <a:pt x="0" y="15"/>
                    </a:moveTo>
                    <a:lnTo>
                      <a:pt x="3" y="17"/>
                    </a:lnTo>
                    <a:lnTo>
                      <a:pt x="7" y="22"/>
                    </a:lnTo>
                    <a:lnTo>
                      <a:pt x="13" y="32"/>
                    </a:lnTo>
                    <a:lnTo>
                      <a:pt x="19" y="48"/>
                    </a:lnTo>
                    <a:lnTo>
                      <a:pt x="23" y="69"/>
                    </a:lnTo>
                    <a:lnTo>
                      <a:pt x="26" y="98"/>
                    </a:lnTo>
                    <a:lnTo>
                      <a:pt x="23" y="132"/>
                    </a:lnTo>
                    <a:lnTo>
                      <a:pt x="16" y="176"/>
                    </a:lnTo>
                    <a:lnTo>
                      <a:pt x="35" y="180"/>
                    </a:lnTo>
                    <a:lnTo>
                      <a:pt x="42" y="132"/>
                    </a:lnTo>
                    <a:lnTo>
                      <a:pt x="44" y="93"/>
                    </a:lnTo>
                    <a:lnTo>
                      <a:pt x="41" y="62"/>
                    </a:lnTo>
                    <a:lnTo>
                      <a:pt x="35" y="38"/>
                    </a:lnTo>
                    <a:lnTo>
                      <a:pt x="28" y="21"/>
                    </a:lnTo>
                    <a:lnTo>
                      <a:pt x="20" y="9"/>
                    </a:lnTo>
                    <a:lnTo>
                      <a:pt x="14" y="2"/>
                    </a:lnTo>
                    <a:lnTo>
                      <a:pt x="12" y="0"/>
                    </a:lnTo>
                    <a:lnTo>
                      <a:pt x="0" y="15"/>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60"/>
              <p:cNvSpPr>
                <a:spLocks/>
              </p:cNvSpPr>
              <p:nvPr/>
            </p:nvSpPr>
            <p:spPr bwMode="auto">
              <a:xfrm>
                <a:off x="1176338" y="3325813"/>
                <a:ext cx="123825" cy="182563"/>
              </a:xfrm>
              <a:custGeom>
                <a:avLst/>
                <a:gdLst/>
                <a:ahLst/>
                <a:cxnLst>
                  <a:cxn ang="0">
                    <a:pos x="0" y="216"/>
                  </a:cxn>
                  <a:cxn ang="0">
                    <a:pos x="11" y="230"/>
                  </a:cxn>
                  <a:cxn ang="0">
                    <a:pos x="56" y="186"/>
                  </a:cxn>
                  <a:cxn ang="0">
                    <a:pos x="91" y="145"/>
                  </a:cxn>
                  <a:cxn ang="0">
                    <a:pos x="116" y="106"/>
                  </a:cxn>
                  <a:cxn ang="0">
                    <a:pos x="134" y="72"/>
                  </a:cxn>
                  <a:cxn ang="0">
                    <a:pos x="146" y="44"/>
                  </a:cxn>
                  <a:cxn ang="0">
                    <a:pos x="152" y="22"/>
                  </a:cxn>
                  <a:cxn ang="0">
                    <a:pos x="155" y="7"/>
                  </a:cxn>
                  <a:cxn ang="0">
                    <a:pos x="156" y="1"/>
                  </a:cxn>
                  <a:cxn ang="0">
                    <a:pos x="138" y="0"/>
                  </a:cxn>
                  <a:cxn ang="0">
                    <a:pos x="137" y="4"/>
                  </a:cxn>
                  <a:cxn ang="0">
                    <a:pos x="134" y="18"/>
                  </a:cxn>
                  <a:cxn ang="0">
                    <a:pos x="127" y="39"/>
                  </a:cxn>
                  <a:cxn ang="0">
                    <a:pos x="117" y="65"/>
                  </a:cxn>
                  <a:cxn ang="0">
                    <a:pos x="100" y="98"/>
                  </a:cxn>
                  <a:cxn ang="0">
                    <a:pos x="76" y="135"/>
                  </a:cxn>
                  <a:cxn ang="0">
                    <a:pos x="42" y="175"/>
                  </a:cxn>
                  <a:cxn ang="0">
                    <a:pos x="0" y="216"/>
                  </a:cxn>
                </a:cxnLst>
                <a:rect l="0" t="0" r="r" b="b"/>
                <a:pathLst>
                  <a:path w="156" h="230">
                    <a:moveTo>
                      <a:pt x="0" y="216"/>
                    </a:moveTo>
                    <a:lnTo>
                      <a:pt x="11" y="230"/>
                    </a:lnTo>
                    <a:lnTo>
                      <a:pt x="56" y="186"/>
                    </a:lnTo>
                    <a:lnTo>
                      <a:pt x="91" y="145"/>
                    </a:lnTo>
                    <a:lnTo>
                      <a:pt x="116" y="106"/>
                    </a:lnTo>
                    <a:lnTo>
                      <a:pt x="134" y="72"/>
                    </a:lnTo>
                    <a:lnTo>
                      <a:pt x="146" y="44"/>
                    </a:lnTo>
                    <a:lnTo>
                      <a:pt x="152" y="22"/>
                    </a:lnTo>
                    <a:lnTo>
                      <a:pt x="155" y="7"/>
                    </a:lnTo>
                    <a:lnTo>
                      <a:pt x="156" y="1"/>
                    </a:lnTo>
                    <a:lnTo>
                      <a:pt x="138" y="0"/>
                    </a:lnTo>
                    <a:lnTo>
                      <a:pt x="137" y="4"/>
                    </a:lnTo>
                    <a:lnTo>
                      <a:pt x="134" y="18"/>
                    </a:lnTo>
                    <a:lnTo>
                      <a:pt x="127" y="39"/>
                    </a:lnTo>
                    <a:lnTo>
                      <a:pt x="117" y="65"/>
                    </a:lnTo>
                    <a:lnTo>
                      <a:pt x="100" y="98"/>
                    </a:lnTo>
                    <a:lnTo>
                      <a:pt x="76" y="135"/>
                    </a:lnTo>
                    <a:lnTo>
                      <a:pt x="42" y="175"/>
                    </a:lnTo>
                    <a:lnTo>
                      <a:pt x="0" y="216"/>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61"/>
              <p:cNvSpPr>
                <a:spLocks/>
              </p:cNvSpPr>
              <p:nvPr/>
            </p:nvSpPr>
            <p:spPr bwMode="auto">
              <a:xfrm>
                <a:off x="792163" y="3216275"/>
                <a:ext cx="153988" cy="61913"/>
              </a:xfrm>
              <a:custGeom>
                <a:avLst/>
                <a:gdLst/>
                <a:ahLst/>
                <a:cxnLst>
                  <a:cxn ang="0">
                    <a:pos x="164" y="0"/>
                  </a:cxn>
                  <a:cxn ang="0">
                    <a:pos x="163" y="0"/>
                  </a:cxn>
                  <a:cxn ang="0">
                    <a:pos x="161" y="0"/>
                  </a:cxn>
                  <a:cxn ang="0">
                    <a:pos x="159" y="0"/>
                  </a:cxn>
                  <a:cxn ang="0">
                    <a:pos x="158" y="0"/>
                  </a:cxn>
                  <a:cxn ang="0">
                    <a:pos x="150" y="2"/>
                  </a:cxn>
                  <a:cxn ang="0">
                    <a:pos x="143" y="6"/>
                  </a:cxn>
                  <a:cxn ang="0">
                    <a:pos x="136" y="13"/>
                  </a:cxn>
                  <a:cxn ang="0">
                    <a:pos x="129" y="24"/>
                  </a:cxn>
                  <a:cxn ang="0">
                    <a:pos x="126" y="28"/>
                  </a:cxn>
                  <a:cxn ang="0">
                    <a:pos x="122" y="32"/>
                  </a:cxn>
                  <a:cxn ang="0">
                    <a:pos x="118" y="35"/>
                  </a:cxn>
                  <a:cxn ang="0">
                    <a:pos x="112" y="36"/>
                  </a:cxn>
                  <a:cxn ang="0">
                    <a:pos x="106" y="38"/>
                  </a:cxn>
                  <a:cxn ang="0">
                    <a:pos x="99" y="38"/>
                  </a:cxn>
                  <a:cxn ang="0">
                    <a:pos x="91" y="38"/>
                  </a:cxn>
                  <a:cxn ang="0">
                    <a:pos x="83" y="38"/>
                  </a:cxn>
                  <a:cxn ang="0">
                    <a:pos x="73" y="38"/>
                  </a:cxn>
                  <a:cxn ang="0">
                    <a:pos x="62" y="38"/>
                  </a:cxn>
                  <a:cxn ang="0">
                    <a:pos x="52" y="38"/>
                  </a:cxn>
                  <a:cxn ang="0">
                    <a:pos x="41" y="40"/>
                  </a:cxn>
                  <a:cxn ang="0">
                    <a:pos x="30" y="43"/>
                  </a:cxn>
                  <a:cxn ang="0">
                    <a:pos x="20" y="49"/>
                  </a:cxn>
                  <a:cxn ang="0">
                    <a:pos x="9" y="57"/>
                  </a:cxn>
                  <a:cxn ang="0">
                    <a:pos x="0" y="68"/>
                  </a:cxn>
                  <a:cxn ang="0">
                    <a:pos x="15" y="78"/>
                  </a:cxn>
                  <a:cxn ang="0">
                    <a:pos x="22" y="70"/>
                  </a:cxn>
                  <a:cxn ang="0">
                    <a:pos x="29" y="64"/>
                  </a:cxn>
                  <a:cxn ang="0">
                    <a:pos x="37" y="61"/>
                  </a:cxn>
                  <a:cxn ang="0">
                    <a:pos x="45" y="58"/>
                  </a:cxn>
                  <a:cxn ang="0">
                    <a:pos x="54" y="56"/>
                  </a:cxn>
                  <a:cxn ang="0">
                    <a:pos x="64" y="56"/>
                  </a:cxn>
                  <a:cxn ang="0">
                    <a:pos x="73" y="56"/>
                  </a:cxn>
                  <a:cxn ang="0">
                    <a:pos x="82" y="56"/>
                  </a:cxn>
                  <a:cxn ang="0">
                    <a:pos x="91" y="56"/>
                  </a:cxn>
                  <a:cxn ang="0">
                    <a:pos x="100" y="56"/>
                  </a:cxn>
                  <a:cxn ang="0">
                    <a:pos x="108" y="56"/>
                  </a:cxn>
                  <a:cxn ang="0">
                    <a:pos x="118" y="55"/>
                  </a:cxn>
                  <a:cxn ang="0">
                    <a:pos x="126" y="53"/>
                  </a:cxn>
                  <a:cxn ang="0">
                    <a:pos x="133" y="48"/>
                  </a:cxn>
                  <a:cxn ang="0">
                    <a:pos x="140" y="42"/>
                  </a:cxn>
                  <a:cxn ang="0">
                    <a:pos x="145" y="34"/>
                  </a:cxn>
                  <a:cxn ang="0">
                    <a:pos x="150" y="27"/>
                  </a:cxn>
                  <a:cxn ang="0">
                    <a:pos x="153" y="23"/>
                  </a:cxn>
                  <a:cxn ang="0">
                    <a:pos x="157" y="19"/>
                  </a:cxn>
                  <a:cxn ang="0">
                    <a:pos x="160" y="18"/>
                  </a:cxn>
                  <a:cxn ang="0">
                    <a:pos x="166" y="18"/>
                  </a:cxn>
                  <a:cxn ang="0">
                    <a:pos x="172" y="21"/>
                  </a:cxn>
                  <a:cxn ang="0">
                    <a:pos x="176" y="26"/>
                  </a:cxn>
                  <a:cxn ang="0">
                    <a:pos x="182" y="31"/>
                  </a:cxn>
                  <a:cxn ang="0">
                    <a:pos x="195" y="17"/>
                  </a:cxn>
                  <a:cxn ang="0">
                    <a:pos x="188" y="11"/>
                  </a:cxn>
                  <a:cxn ang="0">
                    <a:pos x="180" y="5"/>
                  </a:cxn>
                  <a:cxn ang="0">
                    <a:pos x="172" y="1"/>
                  </a:cxn>
                  <a:cxn ang="0">
                    <a:pos x="164" y="0"/>
                  </a:cxn>
                </a:cxnLst>
                <a:rect l="0" t="0" r="r" b="b"/>
                <a:pathLst>
                  <a:path w="195" h="78">
                    <a:moveTo>
                      <a:pt x="164" y="0"/>
                    </a:moveTo>
                    <a:lnTo>
                      <a:pt x="163" y="0"/>
                    </a:lnTo>
                    <a:lnTo>
                      <a:pt x="161" y="0"/>
                    </a:lnTo>
                    <a:lnTo>
                      <a:pt x="159" y="0"/>
                    </a:lnTo>
                    <a:lnTo>
                      <a:pt x="158" y="0"/>
                    </a:lnTo>
                    <a:lnTo>
                      <a:pt x="150" y="2"/>
                    </a:lnTo>
                    <a:lnTo>
                      <a:pt x="143" y="6"/>
                    </a:lnTo>
                    <a:lnTo>
                      <a:pt x="136" y="13"/>
                    </a:lnTo>
                    <a:lnTo>
                      <a:pt x="129" y="24"/>
                    </a:lnTo>
                    <a:lnTo>
                      <a:pt x="126" y="28"/>
                    </a:lnTo>
                    <a:lnTo>
                      <a:pt x="122" y="32"/>
                    </a:lnTo>
                    <a:lnTo>
                      <a:pt x="118" y="35"/>
                    </a:lnTo>
                    <a:lnTo>
                      <a:pt x="112" y="36"/>
                    </a:lnTo>
                    <a:lnTo>
                      <a:pt x="106" y="38"/>
                    </a:lnTo>
                    <a:lnTo>
                      <a:pt x="99" y="38"/>
                    </a:lnTo>
                    <a:lnTo>
                      <a:pt x="91" y="38"/>
                    </a:lnTo>
                    <a:lnTo>
                      <a:pt x="83" y="38"/>
                    </a:lnTo>
                    <a:lnTo>
                      <a:pt x="73" y="38"/>
                    </a:lnTo>
                    <a:lnTo>
                      <a:pt x="62" y="38"/>
                    </a:lnTo>
                    <a:lnTo>
                      <a:pt x="52" y="38"/>
                    </a:lnTo>
                    <a:lnTo>
                      <a:pt x="41" y="40"/>
                    </a:lnTo>
                    <a:lnTo>
                      <a:pt x="30" y="43"/>
                    </a:lnTo>
                    <a:lnTo>
                      <a:pt x="20" y="49"/>
                    </a:lnTo>
                    <a:lnTo>
                      <a:pt x="9" y="57"/>
                    </a:lnTo>
                    <a:lnTo>
                      <a:pt x="0" y="68"/>
                    </a:lnTo>
                    <a:lnTo>
                      <a:pt x="15" y="78"/>
                    </a:lnTo>
                    <a:lnTo>
                      <a:pt x="22" y="70"/>
                    </a:lnTo>
                    <a:lnTo>
                      <a:pt x="29" y="64"/>
                    </a:lnTo>
                    <a:lnTo>
                      <a:pt x="37" y="61"/>
                    </a:lnTo>
                    <a:lnTo>
                      <a:pt x="45" y="58"/>
                    </a:lnTo>
                    <a:lnTo>
                      <a:pt x="54" y="56"/>
                    </a:lnTo>
                    <a:lnTo>
                      <a:pt x="64" y="56"/>
                    </a:lnTo>
                    <a:lnTo>
                      <a:pt x="73" y="56"/>
                    </a:lnTo>
                    <a:lnTo>
                      <a:pt x="82" y="56"/>
                    </a:lnTo>
                    <a:lnTo>
                      <a:pt x="91" y="56"/>
                    </a:lnTo>
                    <a:lnTo>
                      <a:pt x="100" y="56"/>
                    </a:lnTo>
                    <a:lnTo>
                      <a:pt x="108" y="56"/>
                    </a:lnTo>
                    <a:lnTo>
                      <a:pt x="118" y="55"/>
                    </a:lnTo>
                    <a:lnTo>
                      <a:pt x="126" y="53"/>
                    </a:lnTo>
                    <a:lnTo>
                      <a:pt x="133" y="48"/>
                    </a:lnTo>
                    <a:lnTo>
                      <a:pt x="140" y="42"/>
                    </a:lnTo>
                    <a:lnTo>
                      <a:pt x="145" y="34"/>
                    </a:lnTo>
                    <a:lnTo>
                      <a:pt x="150" y="27"/>
                    </a:lnTo>
                    <a:lnTo>
                      <a:pt x="153" y="23"/>
                    </a:lnTo>
                    <a:lnTo>
                      <a:pt x="157" y="19"/>
                    </a:lnTo>
                    <a:lnTo>
                      <a:pt x="160" y="18"/>
                    </a:lnTo>
                    <a:lnTo>
                      <a:pt x="166" y="18"/>
                    </a:lnTo>
                    <a:lnTo>
                      <a:pt x="172" y="21"/>
                    </a:lnTo>
                    <a:lnTo>
                      <a:pt x="176" y="26"/>
                    </a:lnTo>
                    <a:lnTo>
                      <a:pt x="182" y="31"/>
                    </a:lnTo>
                    <a:lnTo>
                      <a:pt x="195" y="17"/>
                    </a:lnTo>
                    <a:lnTo>
                      <a:pt x="188" y="11"/>
                    </a:lnTo>
                    <a:lnTo>
                      <a:pt x="180" y="5"/>
                    </a:lnTo>
                    <a:lnTo>
                      <a:pt x="172" y="1"/>
                    </a:lnTo>
                    <a:lnTo>
                      <a:pt x="164" y="0"/>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62"/>
              <p:cNvSpPr>
                <a:spLocks/>
              </p:cNvSpPr>
              <p:nvPr/>
            </p:nvSpPr>
            <p:spPr bwMode="auto">
              <a:xfrm>
                <a:off x="1055688" y="3200400"/>
                <a:ext cx="319088" cy="100013"/>
              </a:xfrm>
              <a:custGeom>
                <a:avLst/>
                <a:gdLst/>
                <a:ahLst/>
                <a:cxnLst>
                  <a:cxn ang="0">
                    <a:pos x="71" y="2"/>
                  </a:cxn>
                  <a:cxn ang="0">
                    <a:pos x="59" y="7"/>
                  </a:cxn>
                  <a:cxn ang="0">
                    <a:pos x="44" y="16"/>
                  </a:cxn>
                  <a:cxn ang="0">
                    <a:pos x="28" y="30"/>
                  </a:cxn>
                  <a:cxn ang="0">
                    <a:pos x="0" y="58"/>
                  </a:cxn>
                  <a:cxn ang="0">
                    <a:pos x="33" y="51"/>
                  </a:cxn>
                  <a:cxn ang="0">
                    <a:pos x="48" y="37"/>
                  </a:cxn>
                  <a:cxn ang="0">
                    <a:pos x="62" y="26"/>
                  </a:cxn>
                  <a:cxn ang="0">
                    <a:pos x="74" y="21"/>
                  </a:cxn>
                  <a:cxn ang="0">
                    <a:pos x="84" y="20"/>
                  </a:cxn>
                  <a:cxn ang="0">
                    <a:pos x="100" y="29"/>
                  </a:cxn>
                  <a:cxn ang="0">
                    <a:pos x="115" y="48"/>
                  </a:cxn>
                  <a:cxn ang="0">
                    <a:pos x="123" y="61"/>
                  </a:cxn>
                  <a:cxn ang="0">
                    <a:pos x="133" y="74"/>
                  </a:cxn>
                  <a:cxn ang="0">
                    <a:pos x="146" y="83"/>
                  </a:cxn>
                  <a:cxn ang="0">
                    <a:pos x="160" y="88"/>
                  </a:cxn>
                  <a:cxn ang="0">
                    <a:pos x="173" y="88"/>
                  </a:cxn>
                  <a:cxn ang="0">
                    <a:pos x="188" y="84"/>
                  </a:cxn>
                  <a:cxn ang="0">
                    <a:pos x="201" y="76"/>
                  </a:cxn>
                  <a:cxn ang="0">
                    <a:pos x="217" y="64"/>
                  </a:cxn>
                  <a:cxn ang="0">
                    <a:pos x="236" y="52"/>
                  </a:cxn>
                  <a:cxn ang="0">
                    <a:pos x="255" y="44"/>
                  </a:cxn>
                  <a:cxn ang="0">
                    <a:pos x="274" y="40"/>
                  </a:cxn>
                  <a:cxn ang="0">
                    <a:pos x="292" y="41"/>
                  </a:cxn>
                  <a:cxn ang="0">
                    <a:pos x="329" y="60"/>
                  </a:cxn>
                  <a:cxn ang="0">
                    <a:pos x="358" y="89"/>
                  </a:cxn>
                  <a:cxn ang="0">
                    <a:pos x="376" y="115"/>
                  </a:cxn>
                  <a:cxn ang="0">
                    <a:pos x="383" y="127"/>
                  </a:cxn>
                  <a:cxn ang="0">
                    <a:pos x="398" y="114"/>
                  </a:cxn>
                  <a:cxn ang="0">
                    <a:pos x="383" y="91"/>
                  </a:cxn>
                  <a:cxn ang="0">
                    <a:pos x="356" y="59"/>
                  </a:cxn>
                  <a:cxn ang="0">
                    <a:pos x="319" y="31"/>
                  </a:cxn>
                  <a:cxn ang="0">
                    <a:pos x="291" y="22"/>
                  </a:cxn>
                  <a:cxn ang="0">
                    <a:pos x="282" y="22"/>
                  </a:cxn>
                  <a:cxn ang="0">
                    <a:pos x="268" y="22"/>
                  </a:cxn>
                  <a:cxn ang="0">
                    <a:pos x="250" y="25"/>
                  </a:cxn>
                  <a:cxn ang="0">
                    <a:pos x="232" y="32"/>
                  </a:cxn>
                  <a:cxn ang="0">
                    <a:pos x="214" y="44"/>
                  </a:cxn>
                  <a:cxn ang="0">
                    <a:pos x="199" y="55"/>
                  </a:cxn>
                  <a:cxn ang="0">
                    <a:pos x="186" y="63"/>
                  </a:cxn>
                  <a:cxn ang="0">
                    <a:pos x="176" y="68"/>
                  </a:cxn>
                  <a:cxn ang="0">
                    <a:pos x="168" y="69"/>
                  </a:cxn>
                  <a:cxn ang="0">
                    <a:pos x="154" y="66"/>
                  </a:cxn>
                  <a:cxn ang="0">
                    <a:pos x="138" y="50"/>
                  </a:cxn>
                  <a:cxn ang="0">
                    <a:pos x="125" y="31"/>
                  </a:cxn>
                  <a:cxn ang="0">
                    <a:pos x="116" y="18"/>
                  </a:cxn>
                  <a:cxn ang="0">
                    <a:pos x="106" y="8"/>
                  </a:cxn>
                  <a:cxn ang="0">
                    <a:pos x="93" y="1"/>
                  </a:cxn>
                  <a:cxn ang="0">
                    <a:pos x="84" y="0"/>
                  </a:cxn>
                  <a:cxn ang="0">
                    <a:pos x="80" y="0"/>
                  </a:cxn>
                </a:cxnLst>
                <a:rect l="0" t="0" r="r" b="b"/>
                <a:pathLst>
                  <a:path w="400" h="127">
                    <a:moveTo>
                      <a:pt x="78" y="1"/>
                    </a:moveTo>
                    <a:lnTo>
                      <a:pt x="71" y="2"/>
                    </a:lnTo>
                    <a:lnTo>
                      <a:pt x="66" y="5"/>
                    </a:lnTo>
                    <a:lnTo>
                      <a:pt x="59" y="7"/>
                    </a:lnTo>
                    <a:lnTo>
                      <a:pt x="51" y="12"/>
                    </a:lnTo>
                    <a:lnTo>
                      <a:pt x="44" y="16"/>
                    </a:lnTo>
                    <a:lnTo>
                      <a:pt x="36" y="23"/>
                    </a:lnTo>
                    <a:lnTo>
                      <a:pt x="28" y="30"/>
                    </a:lnTo>
                    <a:lnTo>
                      <a:pt x="19" y="38"/>
                    </a:lnTo>
                    <a:lnTo>
                      <a:pt x="0" y="58"/>
                    </a:lnTo>
                    <a:lnTo>
                      <a:pt x="11" y="71"/>
                    </a:lnTo>
                    <a:lnTo>
                      <a:pt x="33" y="51"/>
                    </a:lnTo>
                    <a:lnTo>
                      <a:pt x="41" y="43"/>
                    </a:lnTo>
                    <a:lnTo>
                      <a:pt x="48" y="37"/>
                    </a:lnTo>
                    <a:lnTo>
                      <a:pt x="55" y="31"/>
                    </a:lnTo>
                    <a:lnTo>
                      <a:pt x="62" y="26"/>
                    </a:lnTo>
                    <a:lnTo>
                      <a:pt x="68" y="23"/>
                    </a:lnTo>
                    <a:lnTo>
                      <a:pt x="74" y="21"/>
                    </a:lnTo>
                    <a:lnTo>
                      <a:pt x="79" y="20"/>
                    </a:lnTo>
                    <a:lnTo>
                      <a:pt x="84" y="20"/>
                    </a:lnTo>
                    <a:lnTo>
                      <a:pt x="92" y="22"/>
                    </a:lnTo>
                    <a:lnTo>
                      <a:pt x="100" y="29"/>
                    </a:lnTo>
                    <a:lnTo>
                      <a:pt x="107" y="38"/>
                    </a:lnTo>
                    <a:lnTo>
                      <a:pt x="115" y="48"/>
                    </a:lnTo>
                    <a:lnTo>
                      <a:pt x="120" y="55"/>
                    </a:lnTo>
                    <a:lnTo>
                      <a:pt x="123" y="61"/>
                    </a:lnTo>
                    <a:lnTo>
                      <a:pt x="129" y="68"/>
                    </a:lnTo>
                    <a:lnTo>
                      <a:pt x="133" y="74"/>
                    </a:lnTo>
                    <a:lnTo>
                      <a:pt x="139" y="78"/>
                    </a:lnTo>
                    <a:lnTo>
                      <a:pt x="146" y="83"/>
                    </a:lnTo>
                    <a:lnTo>
                      <a:pt x="153" y="86"/>
                    </a:lnTo>
                    <a:lnTo>
                      <a:pt x="160" y="88"/>
                    </a:lnTo>
                    <a:lnTo>
                      <a:pt x="167" y="88"/>
                    </a:lnTo>
                    <a:lnTo>
                      <a:pt x="173" y="88"/>
                    </a:lnTo>
                    <a:lnTo>
                      <a:pt x="179" y="86"/>
                    </a:lnTo>
                    <a:lnTo>
                      <a:pt x="188" y="84"/>
                    </a:lnTo>
                    <a:lnTo>
                      <a:pt x="194" y="81"/>
                    </a:lnTo>
                    <a:lnTo>
                      <a:pt x="201" y="76"/>
                    </a:lnTo>
                    <a:lnTo>
                      <a:pt x="209" y="71"/>
                    </a:lnTo>
                    <a:lnTo>
                      <a:pt x="217" y="64"/>
                    </a:lnTo>
                    <a:lnTo>
                      <a:pt x="227" y="58"/>
                    </a:lnTo>
                    <a:lnTo>
                      <a:pt x="236" y="52"/>
                    </a:lnTo>
                    <a:lnTo>
                      <a:pt x="245" y="47"/>
                    </a:lnTo>
                    <a:lnTo>
                      <a:pt x="255" y="44"/>
                    </a:lnTo>
                    <a:lnTo>
                      <a:pt x="265" y="41"/>
                    </a:lnTo>
                    <a:lnTo>
                      <a:pt x="274" y="40"/>
                    </a:lnTo>
                    <a:lnTo>
                      <a:pt x="283" y="40"/>
                    </a:lnTo>
                    <a:lnTo>
                      <a:pt x="292" y="41"/>
                    </a:lnTo>
                    <a:lnTo>
                      <a:pt x="312" y="48"/>
                    </a:lnTo>
                    <a:lnTo>
                      <a:pt x="329" y="60"/>
                    </a:lnTo>
                    <a:lnTo>
                      <a:pt x="345" y="74"/>
                    </a:lnTo>
                    <a:lnTo>
                      <a:pt x="358" y="89"/>
                    </a:lnTo>
                    <a:lnTo>
                      <a:pt x="368" y="103"/>
                    </a:lnTo>
                    <a:lnTo>
                      <a:pt x="376" y="115"/>
                    </a:lnTo>
                    <a:lnTo>
                      <a:pt x="382" y="123"/>
                    </a:lnTo>
                    <a:lnTo>
                      <a:pt x="383" y="127"/>
                    </a:lnTo>
                    <a:lnTo>
                      <a:pt x="400" y="119"/>
                    </a:lnTo>
                    <a:lnTo>
                      <a:pt x="398" y="114"/>
                    </a:lnTo>
                    <a:lnTo>
                      <a:pt x="392" y="104"/>
                    </a:lnTo>
                    <a:lnTo>
                      <a:pt x="383" y="91"/>
                    </a:lnTo>
                    <a:lnTo>
                      <a:pt x="371" y="75"/>
                    </a:lnTo>
                    <a:lnTo>
                      <a:pt x="356" y="59"/>
                    </a:lnTo>
                    <a:lnTo>
                      <a:pt x="338" y="44"/>
                    </a:lnTo>
                    <a:lnTo>
                      <a:pt x="319" y="31"/>
                    </a:lnTo>
                    <a:lnTo>
                      <a:pt x="296" y="23"/>
                    </a:lnTo>
                    <a:lnTo>
                      <a:pt x="291" y="22"/>
                    </a:lnTo>
                    <a:lnTo>
                      <a:pt x="287" y="22"/>
                    </a:lnTo>
                    <a:lnTo>
                      <a:pt x="282" y="22"/>
                    </a:lnTo>
                    <a:lnTo>
                      <a:pt x="277" y="22"/>
                    </a:lnTo>
                    <a:lnTo>
                      <a:pt x="268" y="22"/>
                    </a:lnTo>
                    <a:lnTo>
                      <a:pt x="259" y="23"/>
                    </a:lnTo>
                    <a:lnTo>
                      <a:pt x="250" y="25"/>
                    </a:lnTo>
                    <a:lnTo>
                      <a:pt x="242" y="29"/>
                    </a:lnTo>
                    <a:lnTo>
                      <a:pt x="232" y="32"/>
                    </a:lnTo>
                    <a:lnTo>
                      <a:pt x="223" y="38"/>
                    </a:lnTo>
                    <a:lnTo>
                      <a:pt x="214" y="44"/>
                    </a:lnTo>
                    <a:lnTo>
                      <a:pt x="205" y="51"/>
                    </a:lnTo>
                    <a:lnTo>
                      <a:pt x="199" y="55"/>
                    </a:lnTo>
                    <a:lnTo>
                      <a:pt x="192" y="60"/>
                    </a:lnTo>
                    <a:lnTo>
                      <a:pt x="186" y="63"/>
                    </a:lnTo>
                    <a:lnTo>
                      <a:pt x="182" y="66"/>
                    </a:lnTo>
                    <a:lnTo>
                      <a:pt x="176" y="68"/>
                    </a:lnTo>
                    <a:lnTo>
                      <a:pt x="171" y="69"/>
                    </a:lnTo>
                    <a:lnTo>
                      <a:pt x="168" y="69"/>
                    </a:lnTo>
                    <a:lnTo>
                      <a:pt x="163" y="69"/>
                    </a:lnTo>
                    <a:lnTo>
                      <a:pt x="154" y="66"/>
                    </a:lnTo>
                    <a:lnTo>
                      <a:pt x="145" y="59"/>
                    </a:lnTo>
                    <a:lnTo>
                      <a:pt x="138" y="50"/>
                    </a:lnTo>
                    <a:lnTo>
                      <a:pt x="130" y="38"/>
                    </a:lnTo>
                    <a:lnTo>
                      <a:pt x="125" y="31"/>
                    </a:lnTo>
                    <a:lnTo>
                      <a:pt x="121" y="25"/>
                    </a:lnTo>
                    <a:lnTo>
                      <a:pt x="116" y="18"/>
                    </a:lnTo>
                    <a:lnTo>
                      <a:pt x="112" y="14"/>
                    </a:lnTo>
                    <a:lnTo>
                      <a:pt x="106" y="8"/>
                    </a:lnTo>
                    <a:lnTo>
                      <a:pt x="100" y="5"/>
                    </a:lnTo>
                    <a:lnTo>
                      <a:pt x="93" y="1"/>
                    </a:lnTo>
                    <a:lnTo>
                      <a:pt x="85" y="0"/>
                    </a:lnTo>
                    <a:lnTo>
                      <a:pt x="84" y="0"/>
                    </a:lnTo>
                    <a:lnTo>
                      <a:pt x="82" y="0"/>
                    </a:lnTo>
                    <a:lnTo>
                      <a:pt x="80" y="0"/>
                    </a:lnTo>
                    <a:lnTo>
                      <a:pt x="78" y="1"/>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63"/>
              <p:cNvSpPr>
                <a:spLocks/>
              </p:cNvSpPr>
              <p:nvPr/>
            </p:nvSpPr>
            <p:spPr bwMode="auto">
              <a:xfrm>
                <a:off x="925513" y="3957638"/>
                <a:ext cx="381000" cy="577850"/>
              </a:xfrm>
              <a:custGeom>
                <a:avLst/>
                <a:gdLst/>
                <a:ahLst/>
                <a:cxnLst>
                  <a:cxn ang="0">
                    <a:pos x="39" y="273"/>
                  </a:cxn>
                  <a:cxn ang="0">
                    <a:pos x="104" y="333"/>
                  </a:cxn>
                  <a:cxn ang="0">
                    <a:pos x="195" y="366"/>
                  </a:cxn>
                  <a:cxn ang="0">
                    <a:pos x="285" y="382"/>
                  </a:cxn>
                  <a:cxn ang="0">
                    <a:pos x="379" y="410"/>
                  </a:cxn>
                  <a:cxn ang="0">
                    <a:pos x="453" y="496"/>
                  </a:cxn>
                  <a:cxn ang="0">
                    <a:pos x="454" y="595"/>
                  </a:cxn>
                  <a:cxn ang="0">
                    <a:pos x="409" y="661"/>
                  </a:cxn>
                  <a:cxn ang="0">
                    <a:pos x="346" y="695"/>
                  </a:cxn>
                  <a:cxn ang="0">
                    <a:pos x="241" y="708"/>
                  </a:cxn>
                  <a:cxn ang="0">
                    <a:pos x="95" y="683"/>
                  </a:cxn>
                  <a:cxn ang="0">
                    <a:pos x="23" y="633"/>
                  </a:cxn>
                  <a:cxn ang="0">
                    <a:pos x="42" y="569"/>
                  </a:cxn>
                  <a:cxn ang="0">
                    <a:pos x="102" y="539"/>
                  </a:cxn>
                  <a:cxn ang="0">
                    <a:pos x="114" y="560"/>
                  </a:cxn>
                  <a:cxn ang="0">
                    <a:pos x="95" y="570"/>
                  </a:cxn>
                  <a:cxn ang="0">
                    <a:pos x="84" y="586"/>
                  </a:cxn>
                  <a:cxn ang="0">
                    <a:pos x="107" y="588"/>
                  </a:cxn>
                  <a:cxn ang="0">
                    <a:pos x="134" y="560"/>
                  </a:cxn>
                  <a:cxn ang="0">
                    <a:pos x="117" y="524"/>
                  </a:cxn>
                  <a:cxn ang="0">
                    <a:pos x="42" y="543"/>
                  </a:cxn>
                  <a:cxn ang="0">
                    <a:pos x="0" y="615"/>
                  </a:cxn>
                  <a:cxn ang="0">
                    <a:pos x="50" y="684"/>
                  </a:cxn>
                  <a:cxn ang="0">
                    <a:pos x="213" y="725"/>
                  </a:cxn>
                  <a:cxn ang="0">
                    <a:pos x="335" y="717"/>
                  </a:cxn>
                  <a:cxn ang="0">
                    <a:pos x="411" y="683"/>
                  </a:cxn>
                  <a:cxn ang="0">
                    <a:pos x="463" y="622"/>
                  </a:cxn>
                  <a:cxn ang="0">
                    <a:pos x="477" y="512"/>
                  </a:cxn>
                  <a:cxn ang="0">
                    <a:pos x="410" y="407"/>
                  </a:cxn>
                  <a:cxn ang="0">
                    <a:pos x="303" y="366"/>
                  </a:cxn>
                  <a:cxn ang="0">
                    <a:pos x="220" y="352"/>
                  </a:cxn>
                  <a:cxn ang="0">
                    <a:pos x="132" y="326"/>
                  </a:cxn>
                  <a:cxn ang="0">
                    <a:pos x="65" y="276"/>
                  </a:cxn>
                  <a:cxn ang="0">
                    <a:pos x="60" y="136"/>
                  </a:cxn>
                  <a:cxn ang="0">
                    <a:pos x="117" y="57"/>
                  </a:cxn>
                  <a:cxn ang="0">
                    <a:pos x="187" y="22"/>
                  </a:cxn>
                  <a:cxn ang="0">
                    <a:pos x="258" y="21"/>
                  </a:cxn>
                  <a:cxn ang="0">
                    <a:pos x="378" y="77"/>
                  </a:cxn>
                  <a:cxn ang="0">
                    <a:pos x="422" y="118"/>
                  </a:cxn>
                  <a:cxn ang="0">
                    <a:pos x="431" y="183"/>
                  </a:cxn>
                  <a:cxn ang="0">
                    <a:pos x="392" y="196"/>
                  </a:cxn>
                  <a:cxn ang="0">
                    <a:pos x="372" y="162"/>
                  </a:cxn>
                  <a:cxn ang="0">
                    <a:pos x="381" y="160"/>
                  </a:cxn>
                  <a:cxn ang="0">
                    <a:pos x="408" y="164"/>
                  </a:cxn>
                  <a:cxn ang="0">
                    <a:pos x="386" y="143"/>
                  </a:cxn>
                  <a:cxn ang="0">
                    <a:pos x="357" y="152"/>
                  </a:cxn>
                  <a:cxn ang="0">
                    <a:pos x="373" y="206"/>
                  </a:cxn>
                  <a:cxn ang="0">
                    <a:pos x="403" y="216"/>
                  </a:cxn>
                  <a:cxn ang="0">
                    <a:pos x="435" y="202"/>
                  </a:cxn>
                  <a:cxn ang="0">
                    <a:pos x="456" y="178"/>
                  </a:cxn>
                  <a:cxn ang="0">
                    <a:pos x="431" y="101"/>
                  </a:cxn>
                  <a:cxn ang="0">
                    <a:pos x="366" y="47"/>
                  </a:cxn>
                  <a:cxn ang="0">
                    <a:pos x="247" y="1"/>
                  </a:cxn>
                  <a:cxn ang="0">
                    <a:pos x="166" y="8"/>
                  </a:cxn>
                  <a:cxn ang="0">
                    <a:pos x="91" y="55"/>
                  </a:cxn>
                </a:cxnLst>
                <a:rect l="0" t="0" r="r" b="b"/>
                <a:pathLst>
                  <a:path w="480" h="728">
                    <a:moveTo>
                      <a:pt x="43" y="129"/>
                    </a:moveTo>
                    <a:lnTo>
                      <a:pt x="29" y="169"/>
                    </a:lnTo>
                    <a:lnTo>
                      <a:pt x="24" y="207"/>
                    </a:lnTo>
                    <a:lnTo>
                      <a:pt x="28" y="242"/>
                    </a:lnTo>
                    <a:lnTo>
                      <a:pt x="39" y="273"/>
                    </a:lnTo>
                    <a:lnTo>
                      <a:pt x="49" y="288"/>
                    </a:lnTo>
                    <a:lnTo>
                      <a:pt x="60" y="300"/>
                    </a:lnTo>
                    <a:lnTo>
                      <a:pt x="74" y="313"/>
                    </a:lnTo>
                    <a:lnTo>
                      <a:pt x="88" y="323"/>
                    </a:lnTo>
                    <a:lnTo>
                      <a:pt x="104" y="333"/>
                    </a:lnTo>
                    <a:lnTo>
                      <a:pt x="121" y="342"/>
                    </a:lnTo>
                    <a:lnTo>
                      <a:pt x="138" y="349"/>
                    </a:lnTo>
                    <a:lnTo>
                      <a:pt x="157" y="356"/>
                    </a:lnTo>
                    <a:lnTo>
                      <a:pt x="175" y="361"/>
                    </a:lnTo>
                    <a:lnTo>
                      <a:pt x="195" y="366"/>
                    </a:lnTo>
                    <a:lnTo>
                      <a:pt x="213" y="371"/>
                    </a:lnTo>
                    <a:lnTo>
                      <a:pt x="232" y="374"/>
                    </a:lnTo>
                    <a:lnTo>
                      <a:pt x="250" y="378"/>
                    </a:lnTo>
                    <a:lnTo>
                      <a:pt x="269" y="380"/>
                    </a:lnTo>
                    <a:lnTo>
                      <a:pt x="285" y="382"/>
                    </a:lnTo>
                    <a:lnTo>
                      <a:pt x="301" y="384"/>
                    </a:lnTo>
                    <a:lnTo>
                      <a:pt x="308" y="386"/>
                    </a:lnTo>
                    <a:lnTo>
                      <a:pt x="333" y="391"/>
                    </a:lnTo>
                    <a:lnTo>
                      <a:pt x="357" y="399"/>
                    </a:lnTo>
                    <a:lnTo>
                      <a:pt x="379" y="410"/>
                    </a:lnTo>
                    <a:lnTo>
                      <a:pt x="399" y="422"/>
                    </a:lnTo>
                    <a:lnTo>
                      <a:pt x="416" y="439"/>
                    </a:lnTo>
                    <a:lnTo>
                      <a:pt x="431" y="456"/>
                    </a:lnTo>
                    <a:lnTo>
                      <a:pt x="443" y="475"/>
                    </a:lnTo>
                    <a:lnTo>
                      <a:pt x="453" y="496"/>
                    </a:lnTo>
                    <a:lnTo>
                      <a:pt x="458" y="516"/>
                    </a:lnTo>
                    <a:lnTo>
                      <a:pt x="462" y="536"/>
                    </a:lnTo>
                    <a:lnTo>
                      <a:pt x="462" y="556"/>
                    </a:lnTo>
                    <a:lnTo>
                      <a:pt x="460" y="576"/>
                    </a:lnTo>
                    <a:lnTo>
                      <a:pt x="454" y="595"/>
                    </a:lnTo>
                    <a:lnTo>
                      <a:pt x="447" y="614"/>
                    </a:lnTo>
                    <a:lnTo>
                      <a:pt x="437" y="631"/>
                    </a:lnTo>
                    <a:lnTo>
                      <a:pt x="424" y="647"/>
                    </a:lnTo>
                    <a:lnTo>
                      <a:pt x="417" y="654"/>
                    </a:lnTo>
                    <a:lnTo>
                      <a:pt x="409" y="661"/>
                    </a:lnTo>
                    <a:lnTo>
                      <a:pt x="400" y="669"/>
                    </a:lnTo>
                    <a:lnTo>
                      <a:pt x="388" y="676"/>
                    </a:lnTo>
                    <a:lnTo>
                      <a:pt x="376" y="683"/>
                    </a:lnTo>
                    <a:lnTo>
                      <a:pt x="362" y="690"/>
                    </a:lnTo>
                    <a:lnTo>
                      <a:pt x="346" y="695"/>
                    </a:lnTo>
                    <a:lnTo>
                      <a:pt x="328" y="700"/>
                    </a:lnTo>
                    <a:lnTo>
                      <a:pt x="310" y="705"/>
                    </a:lnTo>
                    <a:lnTo>
                      <a:pt x="288" y="707"/>
                    </a:lnTo>
                    <a:lnTo>
                      <a:pt x="265" y="708"/>
                    </a:lnTo>
                    <a:lnTo>
                      <a:pt x="241" y="708"/>
                    </a:lnTo>
                    <a:lnTo>
                      <a:pt x="213" y="707"/>
                    </a:lnTo>
                    <a:lnTo>
                      <a:pt x="184" y="703"/>
                    </a:lnTo>
                    <a:lnTo>
                      <a:pt x="152" y="698"/>
                    </a:lnTo>
                    <a:lnTo>
                      <a:pt x="119" y="690"/>
                    </a:lnTo>
                    <a:lnTo>
                      <a:pt x="95" y="683"/>
                    </a:lnTo>
                    <a:lnTo>
                      <a:pt x="73" y="675"/>
                    </a:lnTo>
                    <a:lnTo>
                      <a:pt x="56" y="665"/>
                    </a:lnTo>
                    <a:lnTo>
                      <a:pt x="41" y="655"/>
                    </a:lnTo>
                    <a:lnTo>
                      <a:pt x="30" y="645"/>
                    </a:lnTo>
                    <a:lnTo>
                      <a:pt x="23" y="633"/>
                    </a:lnTo>
                    <a:lnTo>
                      <a:pt x="20" y="621"/>
                    </a:lnTo>
                    <a:lnTo>
                      <a:pt x="20" y="608"/>
                    </a:lnTo>
                    <a:lnTo>
                      <a:pt x="24" y="594"/>
                    </a:lnTo>
                    <a:lnTo>
                      <a:pt x="33" y="580"/>
                    </a:lnTo>
                    <a:lnTo>
                      <a:pt x="42" y="569"/>
                    </a:lnTo>
                    <a:lnTo>
                      <a:pt x="54" y="558"/>
                    </a:lnTo>
                    <a:lnTo>
                      <a:pt x="66" y="549"/>
                    </a:lnTo>
                    <a:lnTo>
                      <a:pt x="79" y="543"/>
                    </a:lnTo>
                    <a:lnTo>
                      <a:pt x="91" y="540"/>
                    </a:lnTo>
                    <a:lnTo>
                      <a:pt x="102" y="539"/>
                    </a:lnTo>
                    <a:lnTo>
                      <a:pt x="106" y="540"/>
                    </a:lnTo>
                    <a:lnTo>
                      <a:pt x="111" y="542"/>
                    </a:lnTo>
                    <a:lnTo>
                      <a:pt x="114" y="548"/>
                    </a:lnTo>
                    <a:lnTo>
                      <a:pt x="115" y="556"/>
                    </a:lnTo>
                    <a:lnTo>
                      <a:pt x="114" y="560"/>
                    </a:lnTo>
                    <a:lnTo>
                      <a:pt x="112" y="563"/>
                    </a:lnTo>
                    <a:lnTo>
                      <a:pt x="108" y="568"/>
                    </a:lnTo>
                    <a:lnTo>
                      <a:pt x="105" y="570"/>
                    </a:lnTo>
                    <a:lnTo>
                      <a:pt x="99" y="571"/>
                    </a:lnTo>
                    <a:lnTo>
                      <a:pt x="95" y="570"/>
                    </a:lnTo>
                    <a:lnTo>
                      <a:pt x="89" y="568"/>
                    </a:lnTo>
                    <a:lnTo>
                      <a:pt x="83" y="565"/>
                    </a:lnTo>
                    <a:lnTo>
                      <a:pt x="74" y="580"/>
                    </a:lnTo>
                    <a:lnTo>
                      <a:pt x="79" y="584"/>
                    </a:lnTo>
                    <a:lnTo>
                      <a:pt x="84" y="586"/>
                    </a:lnTo>
                    <a:lnTo>
                      <a:pt x="89" y="587"/>
                    </a:lnTo>
                    <a:lnTo>
                      <a:pt x="94" y="588"/>
                    </a:lnTo>
                    <a:lnTo>
                      <a:pt x="98" y="589"/>
                    </a:lnTo>
                    <a:lnTo>
                      <a:pt x="103" y="589"/>
                    </a:lnTo>
                    <a:lnTo>
                      <a:pt x="107" y="588"/>
                    </a:lnTo>
                    <a:lnTo>
                      <a:pt x="112" y="587"/>
                    </a:lnTo>
                    <a:lnTo>
                      <a:pt x="122" y="580"/>
                    </a:lnTo>
                    <a:lnTo>
                      <a:pt x="129" y="571"/>
                    </a:lnTo>
                    <a:lnTo>
                      <a:pt x="133" y="564"/>
                    </a:lnTo>
                    <a:lnTo>
                      <a:pt x="134" y="560"/>
                    </a:lnTo>
                    <a:lnTo>
                      <a:pt x="135" y="558"/>
                    </a:lnTo>
                    <a:lnTo>
                      <a:pt x="135" y="557"/>
                    </a:lnTo>
                    <a:lnTo>
                      <a:pt x="133" y="542"/>
                    </a:lnTo>
                    <a:lnTo>
                      <a:pt x="127" y="531"/>
                    </a:lnTo>
                    <a:lnTo>
                      <a:pt x="117" y="524"/>
                    </a:lnTo>
                    <a:lnTo>
                      <a:pt x="104" y="520"/>
                    </a:lnTo>
                    <a:lnTo>
                      <a:pt x="89" y="522"/>
                    </a:lnTo>
                    <a:lnTo>
                      <a:pt x="74" y="526"/>
                    </a:lnTo>
                    <a:lnTo>
                      <a:pt x="58" y="533"/>
                    </a:lnTo>
                    <a:lnTo>
                      <a:pt x="42" y="543"/>
                    </a:lnTo>
                    <a:lnTo>
                      <a:pt x="28" y="557"/>
                    </a:lnTo>
                    <a:lnTo>
                      <a:pt x="15" y="571"/>
                    </a:lnTo>
                    <a:lnTo>
                      <a:pt x="7" y="587"/>
                    </a:lnTo>
                    <a:lnTo>
                      <a:pt x="1" y="604"/>
                    </a:lnTo>
                    <a:lnTo>
                      <a:pt x="0" y="615"/>
                    </a:lnTo>
                    <a:lnTo>
                      <a:pt x="1" y="627"/>
                    </a:lnTo>
                    <a:lnTo>
                      <a:pt x="6" y="641"/>
                    </a:lnTo>
                    <a:lnTo>
                      <a:pt x="15" y="656"/>
                    </a:lnTo>
                    <a:lnTo>
                      <a:pt x="29" y="670"/>
                    </a:lnTo>
                    <a:lnTo>
                      <a:pt x="50" y="684"/>
                    </a:lnTo>
                    <a:lnTo>
                      <a:pt x="77" y="697"/>
                    </a:lnTo>
                    <a:lnTo>
                      <a:pt x="113" y="708"/>
                    </a:lnTo>
                    <a:lnTo>
                      <a:pt x="149" y="716"/>
                    </a:lnTo>
                    <a:lnTo>
                      <a:pt x="182" y="722"/>
                    </a:lnTo>
                    <a:lnTo>
                      <a:pt x="213" y="725"/>
                    </a:lnTo>
                    <a:lnTo>
                      <a:pt x="242" y="728"/>
                    </a:lnTo>
                    <a:lnTo>
                      <a:pt x="269" y="728"/>
                    </a:lnTo>
                    <a:lnTo>
                      <a:pt x="293" y="725"/>
                    </a:lnTo>
                    <a:lnTo>
                      <a:pt x="315" y="722"/>
                    </a:lnTo>
                    <a:lnTo>
                      <a:pt x="335" y="717"/>
                    </a:lnTo>
                    <a:lnTo>
                      <a:pt x="354" y="712"/>
                    </a:lnTo>
                    <a:lnTo>
                      <a:pt x="371" y="706"/>
                    </a:lnTo>
                    <a:lnTo>
                      <a:pt x="386" y="699"/>
                    </a:lnTo>
                    <a:lnTo>
                      <a:pt x="399" y="691"/>
                    </a:lnTo>
                    <a:lnTo>
                      <a:pt x="411" y="683"/>
                    </a:lnTo>
                    <a:lnTo>
                      <a:pt x="422" y="675"/>
                    </a:lnTo>
                    <a:lnTo>
                      <a:pt x="430" y="668"/>
                    </a:lnTo>
                    <a:lnTo>
                      <a:pt x="438" y="660"/>
                    </a:lnTo>
                    <a:lnTo>
                      <a:pt x="452" y="641"/>
                    </a:lnTo>
                    <a:lnTo>
                      <a:pt x="463" y="622"/>
                    </a:lnTo>
                    <a:lnTo>
                      <a:pt x="472" y="601"/>
                    </a:lnTo>
                    <a:lnTo>
                      <a:pt x="478" y="580"/>
                    </a:lnTo>
                    <a:lnTo>
                      <a:pt x="480" y="557"/>
                    </a:lnTo>
                    <a:lnTo>
                      <a:pt x="480" y="535"/>
                    </a:lnTo>
                    <a:lnTo>
                      <a:pt x="477" y="512"/>
                    </a:lnTo>
                    <a:lnTo>
                      <a:pt x="470" y="490"/>
                    </a:lnTo>
                    <a:lnTo>
                      <a:pt x="460" y="466"/>
                    </a:lnTo>
                    <a:lnTo>
                      <a:pt x="446" y="444"/>
                    </a:lnTo>
                    <a:lnTo>
                      <a:pt x="430" y="425"/>
                    </a:lnTo>
                    <a:lnTo>
                      <a:pt x="410" y="407"/>
                    </a:lnTo>
                    <a:lnTo>
                      <a:pt x="388" y="394"/>
                    </a:lnTo>
                    <a:lnTo>
                      <a:pt x="364" y="382"/>
                    </a:lnTo>
                    <a:lnTo>
                      <a:pt x="339" y="373"/>
                    </a:lnTo>
                    <a:lnTo>
                      <a:pt x="311" y="367"/>
                    </a:lnTo>
                    <a:lnTo>
                      <a:pt x="303" y="366"/>
                    </a:lnTo>
                    <a:lnTo>
                      <a:pt x="288" y="364"/>
                    </a:lnTo>
                    <a:lnTo>
                      <a:pt x="272" y="361"/>
                    </a:lnTo>
                    <a:lnTo>
                      <a:pt x="255" y="359"/>
                    </a:lnTo>
                    <a:lnTo>
                      <a:pt x="237" y="356"/>
                    </a:lnTo>
                    <a:lnTo>
                      <a:pt x="220" y="352"/>
                    </a:lnTo>
                    <a:lnTo>
                      <a:pt x="202" y="349"/>
                    </a:lnTo>
                    <a:lnTo>
                      <a:pt x="183" y="344"/>
                    </a:lnTo>
                    <a:lnTo>
                      <a:pt x="166" y="338"/>
                    </a:lnTo>
                    <a:lnTo>
                      <a:pt x="149" y="333"/>
                    </a:lnTo>
                    <a:lnTo>
                      <a:pt x="132" y="326"/>
                    </a:lnTo>
                    <a:lnTo>
                      <a:pt x="115" y="318"/>
                    </a:lnTo>
                    <a:lnTo>
                      <a:pt x="100" y="310"/>
                    </a:lnTo>
                    <a:lnTo>
                      <a:pt x="87" y="299"/>
                    </a:lnTo>
                    <a:lnTo>
                      <a:pt x="75" y="289"/>
                    </a:lnTo>
                    <a:lnTo>
                      <a:pt x="65" y="276"/>
                    </a:lnTo>
                    <a:lnTo>
                      <a:pt x="56" y="264"/>
                    </a:lnTo>
                    <a:lnTo>
                      <a:pt x="45" y="237"/>
                    </a:lnTo>
                    <a:lnTo>
                      <a:pt x="43" y="206"/>
                    </a:lnTo>
                    <a:lnTo>
                      <a:pt x="47" y="173"/>
                    </a:lnTo>
                    <a:lnTo>
                      <a:pt x="60" y="136"/>
                    </a:lnTo>
                    <a:lnTo>
                      <a:pt x="69" y="116"/>
                    </a:lnTo>
                    <a:lnTo>
                      <a:pt x="80" y="99"/>
                    </a:lnTo>
                    <a:lnTo>
                      <a:pt x="91" y="83"/>
                    </a:lnTo>
                    <a:lnTo>
                      <a:pt x="104" y="69"/>
                    </a:lnTo>
                    <a:lnTo>
                      <a:pt x="117" y="57"/>
                    </a:lnTo>
                    <a:lnTo>
                      <a:pt x="129" y="47"/>
                    </a:lnTo>
                    <a:lnTo>
                      <a:pt x="143" y="39"/>
                    </a:lnTo>
                    <a:lnTo>
                      <a:pt x="158" y="31"/>
                    </a:lnTo>
                    <a:lnTo>
                      <a:pt x="172" y="26"/>
                    </a:lnTo>
                    <a:lnTo>
                      <a:pt x="187" y="22"/>
                    </a:lnTo>
                    <a:lnTo>
                      <a:pt x="201" y="19"/>
                    </a:lnTo>
                    <a:lnTo>
                      <a:pt x="216" y="18"/>
                    </a:lnTo>
                    <a:lnTo>
                      <a:pt x="231" y="18"/>
                    </a:lnTo>
                    <a:lnTo>
                      <a:pt x="244" y="19"/>
                    </a:lnTo>
                    <a:lnTo>
                      <a:pt x="258" y="21"/>
                    </a:lnTo>
                    <a:lnTo>
                      <a:pt x="272" y="24"/>
                    </a:lnTo>
                    <a:lnTo>
                      <a:pt x="304" y="34"/>
                    </a:lnTo>
                    <a:lnTo>
                      <a:pt x="333" y="48"/>
                    </a:lnTo>
                    <a:lnTo>
                      <a:pt x="357" y="63"/>
                    </a:lnTo>
                    <a:lnTo>
                      <a:pt x="378" y="77"/>
                    </a:lnTo>
                    <a:lnTo>
                      <a:pt x="395" y="91"/>
                    </a:lnTo>
                    <a:lnTo>
                      <a:pt x="407" y="102"/>
                    </a:lnTo>
                    <a:lnTo>
                      <a:pt x="415" y="110"/>
                    </a:lnTo>
                    <a:lnTo>
                      <a:pt x="417" y="113"/>
                    </a:lnTo>
                    <a:lnTo>
                      <a:pt x="422" y="118"/>
                    </a:lnTo>
                    <a:lnTo>
                      <a:pt x="430" y="131"/>
                    </a:lnTo>
                    <a:lnTo>
                      <a:pt x="438" y="148"/>
                    </a:lnTo>
                    <a:lnTo>
                      <a:pt x="439" y="168"/>
                    </a:lnTo>
                    <a:lnTo>
                      <a:pt x="437" y="176"/>
                    </a:lnTo>
                    <a:lnTo>
                      <a:pt x="431" y="183"/>
                    </a:lnTo>
                    <a:lnTo>
                      <a:pt x="424" y="189"/>
                    </a:lnTo>
                    <a:lnTo>
                      <a:pt x="415" y="193"/>
                    </a:lnTo>
                    <a:lnTo>
                      <a:pt x="407" y="197"/>
                    </a:lnTo>
                    <a:lnTo>
                      <a:pt x="399" y="197"/>
                    </a:lnTo>
                    <a:lnTo>
                      <a:pt x="392" y="196"/>
                    </a:lnTo>
                    <a:lnTo>
                      <a:pt x="385" y="191"/>
                    </a:lnTo>
                    <a:lnTo>
                      <a:pt x="378" y="184"/>
                    </a:lnTo>
                    <a:lnTo>
                      <a:pt x="374" y="176"/>
                    </a:lnTo>
                    <a:lnTo>
                      <a:pt x="372" y="168"/>
                    </a:lnTo>
                    <a:lnTo>
                      <a:pt x="372" y="162"/>
                    </a:lnTo>
                    <a:lnTo>
                      <a:pt x="373" y="161"/>
                    </a:lnTo>
                    <a:lnTo>
                      <a:pt x="373" y="160"/>
                    </a:lnTo>
                    <a:lnTo>
                      <a:pt x="373" y="160"/>
                    </a:lnTo>
                    <a:lnTo>
                      <a:pt x="373" y="160"/>
                    </a:lnTo>
                    <a:lnTo>
                      <a:pt x="381" y="160"/>
                    </a:lnTo>
                    <a:lnTo>
                      <a:pt x="387" y="164"/>
                    </a:lnTo>
                    <a:lnTo>
                      <a:pt x="391" y="169"/>
                    </a:lnTo>
                    <a:lnTo>
                      <a:pt x="392" y="173"/>
                    </a:lnTo>
                    <a:lnTo>
                      <a:pt x="409" y="169"/>
                    </a:lnTo>
                    <a:lnTo>
                      <a:pt x="408" y="164"/>
                    </a:lnTo>
                    <a:lnTo>
                      <a:pt x="405" y="159"/>
                    </a:lnTo>
                    <a:lnTo>
                      <a:pt x="402" y="154"/>
                    </a:lnTo>
                    <a:lnTo>
                      <a:pt x="397" y="150"/>
                    </a:lnTo>
                    <a:lnTo>
                      <a:pt x="393" y="145"/>
                    </a:lnTo>
                    <a:lnTo>
                      <a:pt x="386" y="143"/>
                    </a:lnTo>
                    <a:lnTo>
                      <a:pt x="379" y="141"/>
                    </a:lnTo>
                    <a:lnTo>
                      <a:pt x="371" y="141"/>
                    </a:lnTo>
                    <a:lnTo>
                      <a:pt x="365" y="144"/>
                    </a:lnTo>
                    <a:lnTo>
                      <a:pt x="361" y="147"/>
                    </a:lnTo>
                    <a:lnTo>
                      <a:pt x="357" y="152"/>
                    </a:lnTo>
                    <a:lnTo>
                      <a:pt x="355" y="158"/>
                    </a:lnTo>
                    <a:lnTo>
                      <a:pt x="354" y="169"/>
                    </a:lnTo>
                    <a:lnTo>
                      <a:pt x="357" y="183"/>
                    </a:lnTo>
                    <a:lnTo>
                      <a:pt x="363" y="196"/>
                    </a:lnTo>
                    <a:lnTo>
                      <a:pt x="373" y="206"/>
                    </a:lnTo>
                    <a:lnTo>
                      <a:pt x="379" y="209"/>
                    </a:lnTo>
                    <a:lnTo>
                      <a:pt x="385" y="213"/>
                    </a:lnTo>
                    <a:lnTo>
                      <a:pt x="391" y="215"/>
                    </a:lnTo>
                    <a:lnTo>
                      <a:pt x="396" y="216"/>
                    </a:lnTo>
                    <a:lnTo>
                      <a:pt x="403" y="216"/>
                    </a:lnTo>
                    <a:lnTo>
                      <a:pt x="409" y="215"/>
                    </a:lnTo>
                    <a:lnTo>
                      <a:pt x="416" y="214"/>
                    </a:lnTo>
                    <a:lnTo>
                      <a:pt x="423" y="211"/>
                    </a:lnTo>
                    <a:lnTo>
                      <a:pt x="430" y="207"/>
                    </a:lnTo>
                    <a:lnTo>
                      <a:pt x="435" y="202"/>
                    </a:lnTo>
                    <a:lnTo>
                      <a:pt x="441" y="199"/>
                    </a:lnTo>
                    <a:lnTo>
                      <a:pt x="446" y="194"/>
                    </a:lnTo>
                    <a:lnTo>
                      <a:pt x="450" y="189"/>
                    </a:lnTo>
                    <a:lnTo>
                      <a:pt x="453" y="184"/>
                    </a:lnTo>
                    <a:lnTo>
                      <a:pt x="456" y="178"/>
                    </a:lnTo>
                    <a:lnTo>
                      <a:pt x="457" y="173"/>
                    </a:lnTo>
                    <a:lnTo>
                      <a:pt x="456" y="147"/>
                    </a:lnTo>
                    <a:lnTo>
                      <a:pt x="447" y="124"/>
                    </a:lnTo>
                    <a:lnTo>
                      <a:pt x="437" y="108"/>
                    </a:lnTo>
                    <a:lnTo>
                      <a:pt x="431" y="101"/>
                    </a:lnTo>
                    <a:lnTo>
                      <a:pt x="427" y="98"/>
                    </a:lnTo>
                    <a:lnTo>
                      <a:pt x="419" y="88"/>
                    </a:lnTo>
                    <a:lnTo>
                      <a:pt x="407" y="77"/>
                    </a:lnTo>
                    <a:lnTo>
                      <a:pt x="388" y="62"/>
                    </a:lnTo>
                    <a:lnTo>
                      <a:pt x="366" y="47"/>
                    </a:lnTo>
                    <a:lnTo>
                      <a:pt x="341" y="32"/>
                    </a:lnTo>
                    <a:lnTo>
                      <a:pt x="311" y="18"/>
                    </a:lnTo>
                    <a:lnTo>
                      <a:pt x="277" y="7"/>
                    </a:lnTo>
                    <a:lnTo>
                      <a:pt x="262" y="3"/>
                    </a:lnTo>
                    <a:lnTo>
                      <a:pt x="247" y="1"/>
                    </a:lnTo>
                    <a:lnTo>
                      <a:pt x="231" y="0"/>
                    </a:lnTo>
                    <a:lnTo>
                      <a:pt x="214" y="0"/>
                    </a:lnTo>
                    <a:lnTo>
                      <a:pt x="198" y="1"/>
                    </a:lnTo>
                    <a:lnTo>
                      <a:pt x="182" y="4"/>
                    </a:lnTo>
                    <a:lnTo>
                      <a:pt x="166" y="8"/>
                    </a:lnTo>
                    <a:lnTo>
                      <a:pt x="150" y="14"/>
                    </a:lnTo>
                    <a:lnTo>
                      <a:pt x="135" y="22"/>
                    </a:lnTo>
                    <a:lnTo>
                      <a:pt x="120" y="31"/>
                    </a:lnTo>
                    <a:lnTo>
                      <a:pt x="105" y="42"/>
                    </a:lnTo>
                    <a:lnTo>
                      <a:pt x="91" y="55"/>
                    </a:lnTo>
                    <a:lnTo>
                      <a:pt x="77" y="70"/>
                    </a:lnTo>
                    <a:lnTo>
                      <a:pt x="65" y="87"/>
                    </a:lnTo>
                    <a:lnTo>
                      <a:pt x="53" y="107"/>
                    </a:lnTo>
                    <a:lnTo>
                      <a:pt x="43" y="129"/>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64"/>
              <p:cNvSpPr>
                <a:spLocks/>
              </p:cNvSpPr>
              <p:nvPr/>
            </p:nvSpPr>
            <p:spPr bwMode="auto">
              <a:xfrm>
                <a:off x="1000125" y="3916363"/>
                <a:ext cx="92075" cy="684213"/>
              </a:xfrm>
              <a:custGeom>
                <a:avLst/>
                <a:gdLst/>
                <a:ahLst/>
                <a:cxnLst>
                  <a:cxn ang="0">
                    <a:pos x="0" y="7"/>
                  </a:cxn>
                  <a:cxn ang="0">
                    <a:pos x="7" y="27"/>
                  </a:cxn>
                  <a:cxn ang="0">
                    <a:pos x="24" y="83"/>
                  </a:cxn>
                  <a:cxn ang="0">
                    <a:pos x="46" y="168"/>
                  </a:cxn>
                  <a:cxn ang="0">
                    <a:pos x="69" y="277"/>
                  </a:cxn>
                  <a:cxn ang="0">
                    <a:pos x="87" y="406"/>
                  </a:cxn>
                  <a:cxn ang="0">
                    <a:pos x="98" y="549"/>
                  </a:cxn>
                  <a:cxn ang="0">
                    <a:pos x="93" y="702"/>
                  </a:cxn>
                  <a:cxn ang="0">
                    <a:pos x="71" y="859"/>
                  </a:cxn>
                  <a:cxn ang="0">
                    <a:pos x="89" y="862"/>
                  </a:cxn>
                  <a:cxn ang="0">
                    <a:pos x="112" y="704"/>
                  </a:cxn>
                  <a:cxn ang="0">
                    <a:pos x="116" y="549"/>
                  </a:cxn>
                  <a:cxn ang="0">
                    <a:pos x="107" y="404"/>
                  </a:cxn>
                  <a:cxn ang="0">
                    <a:pos x="87" y="274"/>
                  </a:cxn>
                  <a:cxn ang="0">
                    <a:pos x="64" y="163"/>
                  </a:cxn>
                  <a:cxn ang="0">
                    <a:pos x="41" y="77"/>
                  </a:cxn>
                  <a:cxn ang="0">
                    <a:pos x="24" y="21"/>
                  </a:cxn>
                  <a:cxn ang="0">
                    <a:pos x="17" y="0"/>
                  </a:cxn>
                  <a:cxn ang="0">
                    <a:pos x="0" y="7"/>
                  </a:cxn>
                </a:cxnLst>
                <a:rect l="0" t="0" r="r" b="b"/>
                <a:pathLst>
                  <a:path w="116" h="862">
                    <a:moveTo>
                      <a:pt x="0" y="7"/>
                    </a:moveTo>
                    <a:lnTo>
                      <a:pt x="7" y="27"/>
                    </a:lnTo>
                    <a:lnTo>
                      <a:pt x="24" y="83"/>
                    </a:lnTo>
                    <a:lnTo>
                      <a:pt x="46" y="168"/>
                    </a:lnTo>
                    <a:lnTo>
                      <a:pt x="69" y="277"/>
                    </a:lnTo>
                    <a:lnTo>
                      <a:pt x="87" y="406"/>
                    </a:lnTo>
                    <a:lnTo>
                      <a:pt x="98" y="549"/>
                    </a:lnTo>
                    <a:lnTo>
                      <a:pt x="93" y="702"/>
                    </a:lnTo>
                    <a:lnTo>
                      <a:pt x="71" y="859"/>
                    </a:lnTo>
                    <a:lnTo>
                      <a:pt x="89" y="862"/>
                    </a:lnTo>
                    <a:lnTo>
                      <a:pt x="112" y="704"/>
                    </a:lnTo>
                    <a:lnTo>
                      <a:pt x="116" y="549"/>
                    </a:lnTo>
                    <a:lnTo>
                      <a:pt x="107" y="404"/>
                    </a:lnTo>
                    <a:lnTo>
                      <a:pt x="87" y="274"/>
                    </a:lnTo>
                    <a:lnTo>
                      <a:pt x="64" y="163"/>
                    </a:lnTo>
                    <a:lnTo>
                      <a:pt x="41" y="77"/>
                    </a:lnTo>
                    <a:lnTo>
                      <a:pt x="24" y="21"/>
                    </a:lnTo>
                    <a:lnTo>
                      <a:pt x="17" y="0"/>
                    </a:lnTo>
                    <a:lnTo>
                      <a:pt x="0" y="7"/>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65"/>
              <p:cNvSpPr>
                <a:spLocks/>
              </p:cNvSpPr>
              <p:nvPr/>
            </p:nvSpPr>
            <p:spPr bwMode="auto">
              <a:xfrm>
                <a:off x="1147763" y="3895725"/>
                <a:ext cx="61913" cy="687388"/>
              </a:xfrm>
              <a:custGeom>
                <a:avLst/>
                <a:gdLst/>
                <a:ahLst/>
                <a:cxnLst>
                  <a:cxn ang="0">
                    <a:pos x="51" y="866"/>
                  </a:cxn>
                  <a:cxn ang="0">
                    <a:pos x="68" y="861"/>
                  </a:cxn>
                  <a:cxn ang="0">
                    <a:pos x="35" y="705"/>
                  </a:cxn>
                  <a:cxn ang="0">
                    <a:pos x="20" y="553"/>
                  </a:cxn>
                  <a:cxn ang="0">
                    <a:pos x="18" y="410"/>
                  </a:cxn>
                  <a:cxn ang="0">
                    <a:pos x="29" y="280"/>
                  </a:cxn>
                  <a:cxn ang="0">
                    <a:pos x="44" y="168"/>
                  </a:cxn>
                  <a:cxn ang="0">
                    <a:pos x="60" y="82"/>
                  </a:cxn>
                  <a:cxn ang="0">
                    <a:pos x="73" y="26"/>
                  </a:cxn>
                  <a:cxn ang="0">
                    <a:pos x="78" y="5"/>
                  </a:cxn>
                  <a:cxn ang="0">
                    <a:pos x="61" y="0"/>
                  </a:cxn>
                  <a:cxn ang="0">
                    <a:pos x="55" y="22"/>
                  </a:cxn>
                  <a:cxn ang="0">
                    <a:pos x="41" y="79"/>
                  </a:cxn>
                  <a:cxn ang="0">
                    <a:pos x="25" y="166"/>
                  </a:cxn>
                  <a:cxn ang="0">
                    <a:pos x="9" y="278"/>
                  </a:cxn>
                  <a:cxn ang="0">
                    <a:pos x="0" y="410"/>
                  </a:cxn>
                  <a:cxn ang="0">
                    <a:pos x="1" y="555"/>
                  </a:cxn>
                  <a:cxn ang="0">
                    <a:pos x="16" y="710"/>
                  </a:cxn>
                  <a:cxn ang="0">
                    <a:pos x="51" y="866"/>
                  </a:cxn>
                </a:cxnLst>
                <a:rect l="0" t="0" r="r" b="b"/>
                <a:pathLst>
                  <a:path w="78" h="866">
                    <a:moveTo>
                      <a:pt x="51" y="866"/>
                    </a:moveTo>
                    <a:lnTo>
                      <a:pt x="68" y="861"/>
                    </a:lnTo>
                    <a:lnTo>
                      <a:pt x="35" y="705"/>
                    </a:lnTo>
                    <a:lnTo>
                      <a:pt x="20" y="553"/>
                    </a:lnTo>
                    <a:lnTo>
                      <a:pt x="18" y="410"/>
                    </a:lnTo>
                    <a:lnTo>
                      <a:pt x="29" y="280"/>
                    </a:lnTo>
                    <a:lnTo>
                      <a:pt x="44" y="168"/>
                    </a:lnTo>
                    <a:lnTo>
                      <a:pt x="60" y="82"/>
                    </a:lnTo>
                    <a:lnTo>
                      <a:pt x="73" y="26"/>
                    </a:lnTo>
                    <a:lnTo>
                      <a:pt x="78" y="5"/>
                    </a:lnTo>
                    <a:lnTo>
                      <a:pt x="61" y="0"/>
                    </a:lnTo>
                    <a:lnTo>
                      <a:pt x="55" y="22"/>
                    </a:lnTo>
                    <a:lnTo>
                      <a:pt x="41" y="79"/>
                    </a:lnTo>
                    <a:lnTo>
                      <a:pt x="25" y="166"/>
                    </a:lnTo>
                    <a:lnTo>
                      <a:pt x="9" y="278"/>
                    </a:lnTo>
                    <a:lnTo>
                      <a:pt x="0" y="410"/>
                    </a:lnTo>
                    <a:lnTo>
                      <a:pt x="1" y="555"/>
                    </a:lnTo>
                    <a:lnTo>
                      <a:pt x="16" y="710"/>
                    </a:lnTo>
                    <a:lnTo>
                      <a:pt x="51" y="866"/>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66"/>
              <p:cNvSpPr>
                <a:spLocks/>
              </p:cNvSpPr>
              <p:nvPr/>
            </p:nvSpPr>
            <p:spPr bwMode="auto">
              <a:xfrm>
                <a:off x="1027113" y="3651250"/>
                <a:ext cx="211138" cy="39688"/>
              </a:xfrm>
              <a:custGeom>
                <a:avLst/>
                <a:gdLst/>
                <a:ahLst/>
                <a:cxnLst>
                  <a:cxn ang="0">
                    <a:pos x="0" y="18"/>
                  </a:cxn>
                  <a:cxn ang="0">
                    <a:pos x="4" y="19"/>
                  </a:cxn>
                  <a:cxn ang="0">
                    <a:pos x="10" y="21"/>
                  </a:cxn>
                  <a:cxn ang="0">
                    <a:pos x="20" y="23"/>
                  </a:cxn>
                  <a:cxn ang="0">
                    <a:pos x="32" y="26"/>
                  </a:cxn>
                  <a:cxn ang="0">
                    <a:pos x="47" y="30"/>
                  </a:cxn>
                  <a:cxn ang="0">
                    <a:pos x="65" y="33"/>
                  </a:cxn>
                  <a:cxn ang="0">
                    <a:pos x="83" y="37"/>
                  </a:cxn>
                  <a:cxn ang="0">
                    <a:pos x="103" y="40"/>
                  </a:cxn>
                  <a:cxn ang="0">
                    <a:pos x="123" y="44"/>
                  </a:cxn>
                  <a:cxn ang="0">
                    <a:pos x="145" y="47"/>
                  </a:cxn>
                  <a:cxn ang="0">
                    <a:pos x="167" y="48"/>
                  </a:cxn>
                  <a:cxn ang="0">
                    <a:pos x="189" y="50"/>
                  </a:cxn>
                  <a:cxn ang="0">
                    <a:pos x="210" y="50"/>
                  </a:cxn>
                  <a:cxn ang="0">
                    <a:pos x="230" y="50"/>
                  </a:cxn>
                  <a:cxn ang="0">
                    <a:pos x="249" y="48"/>
                  </a:cxn>
                  <a:cxn ang="0">
                    <a:pos x="266" y="45"/>
                  </a:cxn>
                  <a:cxn ang="0">
                    <a:pos x="261" y="26"/>
                  </a:cxn>
                  <a:cxn ang="0">
                    <a:pos x="245" y="30"/>
                  </a:cxn>
                  <a:cxn ang="0">
                    <a:pos x="227" y="31"/>
                  </a:cxn>
                  <a:cxn ang="0">
                    <a:pos x="207" y="32"/>
                  </a:cxn>
                  <a:cxn ang="0">
                    <a:pos x="187" y="31"/>
                  </a:cxn>
                  <a:cxn ang="0">
                    <a:pos x="166" y="30"/>
                  </a:cxn>
                  <a:cxn ang="0">
                    <a:pos x="144" y="27"/>
                  </a:cxn>
                  <a:cxn ang="0">
                    <a:pos x="123" y="24"/>
                  </a:cxn>
                  <a:cxn ang="0">
                    <a:pos x="103" y="22"/>
                  </a:cxn>
                  <a:cxn ang="0">
                    <a:pos x="83" y="18"/>
                  </a:cxn>
                  <a:cxn ang="0">
                    <a:pos x="65" y="14"/>
                  </a:cxn>
                  <a:cxn ang="0">
                    <a:pos x="48" y="10"/>
                  </a:cxn>
                  <a:cxn ang="0">
                    <a:pos x="33" y="8"/>
                  </a:cxn>
                  <a:cxn ang="0">
                    <a:pos x="22" y="4"/>
                  </a:cxn>
                  <a:cxn ang="0">
                    <a:pos x="13" y="2"/>
                  </a:cxn>
                  <a:cxn ang="0">
                    <a:pos x="7" y="1"/>
                  </a:cxn>
                  <a:cxn ang="0">
                    <a:pos x="5" y="0"/>
                  </a:cxn>
                  <a:cxn ang="0">
                    <a:pos x="0" y="18"/>
                  </a:cxn>
                </a:cxnLst>
                <a:rect l="0" t="0" r="r" b="b"/>
                <a:pathLst>
                  <a:path w="266" h="50">
                    <a:moveTo>
                      <a:pt x="0" y="18"/>
                    </a:moveTo>
                    <a:lnTo>
                      <a:pt x="4" y="19"/>
                    </a:lnTo>
                    <a:lnTo>
                      <a:pt x="10" y="21"/>
                    </a:lnTo>
                    <a:lnTo>
                      <a:pt x="20" y="23"/>
                    </a:lnTo>
                    <a:lnTo>
                      <a:pt x="32" y="26"/>
                    </a:lnTo>
                    <a:lnTo>
                      <a:pt x="47" y="30"/>
                    </a:lnTo>
                    <a:lnTo>
                      <a:pt x="65" y="33"/>
                    </a:lnTo>
                    <a:lnTo>
                      <a:pt x="83" y="37"/>
                    </a:lnTo>
                    <a:lnTo>
                      <a:pt x="103" y="40"/>
                    </a:lnTo>
                    <a:lnTo>
                      <a:pt x="123" y="44"/>
                    </a:lnTo>
                    <a:lnTo>
                      <a:pt x="145" y="47"/>
                    </a:lnTo>
                    <a:lnTo>
                      <a:pt x="167" y="48"/>
                    </a:lnTo>
                    <a:lnTo>
                      <a:pt x="189" y="50"/>
                    </a:lnTo>
                    <a:lnTo>
                      <a:pt x="210" y="50"/>
                    </a:lnTo>
                    <a:lnTo>
                      <a:pt x="230" y="50"/>
                    </a:lnTo>
                    <a:lnTo>
                      <a:pt x="249" y="48"/>
                    </a:lnTo>
                    <a:lnTo>
                      <a:pt x="266" y="45"/>
                    </a:lnTo>
                    <a:lnTo>
                      <a:pt x="261" y="26"/>
                    </a:lnTo>
                    <a:lnTo>
                      <a:pt x="245" y="30"/>
                    </a:lnTo>
                    <a:lnTo>
                      <a:pt x="227" y="31"/>
                    </a:lnTo>
                    <a:lnTo>
                      <a:pt x="207" y="32"/>
                    </a:lnTo>
                    <a:lnTo>
                      <a:pt x="187" y="31"/>
                    </a:lnTo>
                    <a:lnTo>
                      <a:pt x="166" y="30"/>
                    </a:lnTo>
                    <a:lnTo>
                      <a:pt x="144" y="27"/>
                    </a:lnTo>
                    <a:lnTo>
                      <a:pt x="123" y="24"/>
                    </a:lnTo>
                    <a:lnTo>
                      <a:pt x="103" y="22"/>
                    </a:lnTo>
                    <a:lnTo>
                      <a:pt x="83" y="18"/>
                    </a:lnTo>
                    <a:lnTo>
                      <a:pt x="65" y="14"/>
                    </a:lnTo>
                    <a:lnTo>
                      <a:pt x="48" y="10"/>
                    </a:lnTo>
                    <a:lnTo>
                      <a:pt x="33" y="8"/>
                    </a:lnTo>
                    <a:lnTo>
                      <a:pt x="22" y="4"/>
                    </a:lnTo>
                    <a:lnTo>
                      <a:pt x="13" y="2"/>
                    </a:lnTo>
                    <a:lnTo>
                      <a:pt x="7" y="1"/>
                    </a:lnTo>
                    <a:lnTo>
                      <a:pt x="5" y="0"/>
                    </a:lnTo>
                    <a:lnTo>
                      <a:pt x="0" y="18"/>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67"/>
              <p:cNvSpPr>
                <a:spLocks/>
              </p:cNvSpPr>
              <p:nvPr/>
            </p:nvSpPr>
            <p:spPr bwMode="auto">
              <a:xfrm>
                <a:off x="1019175" y="3703638"/>
                <a:ext cx="203200" cy="38100"/>
              </a:xfrm>
              <a:custGeom>
                <a:avLst/>
                <a:gdLst/>
                <a:ahLst/>
                <a:cxnLst>
                  <a:cxn ang="0">
                    <a:pos x="0" y="16"/>
                  </a:cxn>
                  <a:cxn ang="0">
                    <a:pos x="25" y="27"/>
                  </a:cxn>
                  <a:cxn ang="0">
                    <a:pos x="50" y="35"/>
                  </a:cxn>
                  <a:cxn ang="0">
                    <a:pos x="75" y="41"/>
                  </a:cxn>
                  <a:cxn ang="0">
                    <a:pos x="98" y="45"/>
                  </a:cxn>
                  <a:cxn ang="0">
                    <a:pos x="119" y="47"/>
                  </a:cxn>
                  <a:cxn ang="0">
                    <a:pos x="140" y="47"/>
                  </a:cxn>
                  <a:cxn ang="0">
                    <a:pos x="160" y="45"/>
                  </a:cxn>
                  <a:cxn ang="0">
                    <a:pos x="178" y="42"/>
                  </a:cxn>
                  <a:cxn ang="0">
                    <a:pos x="194" y="39"/>
                  </a:cxn>
                  <a:cxn ang="0">
                    <a:pos x="209" y="35"/>
                  </a:cxn>
                  <a:cxn ang="0">
                    <a:pos x="222" y="31"/>
                  </a:cxn>
                  <a:cxn ang="0">
                    <a:pos x="233" y="27"/>
                  </a:cxn>
                  <a:cxn ang="0">
                    <a:pos x="241" y="23"/>
                  </a:cxn>
                  <a:cxn ang="0">
                    <a:pos x="248" y="19"/>
                  </a:cxn>
                  <a:cxn ang="0">
                    <a:pos x="253" y="17"/>
                  </a:cxn>
                  <a:cxn ang="0">
                    <a:pos x="255" y="16"/>
                  </a:cxn>
                  <a:cxn ang="0">
                    <a:pos x="246" y="0"/>
                  </a:cxn>
                  <a:cxn ang="0">
                    <a:pos x="245" y="1"/>
                  </a:cxn>
                  <a:cxn ang="0">
                    <a:pos x="240" y="3"/>
                  </a:cxn>
                  <a:cxn ang="0">
                    <a:pos x="235" y="5"/>
                  </a:cxn>
                  <a:cxn ang="0">
                    <a:pos x="226" y="9"/>
                  </a:cxn>
                  <a:cxn ang="0">
                    <a:pos x="216" y="12"/>
                  </a:cxn>
                  <a:cxn ang="0">
                    <a:pos x="205" y="17"/>
                  </a:cxn>
                  <a:cxn ang="0">
                    <a:pos x="191" y="20"/>
                  </a:cxn>
                  <a:cxn ang="0">
                    <a:pos x="176" y="24"/>
                  </a:cxn>
                  <a:cxn ang="0">
                    <a:pos x="159" y="26"/>
                  </a:cxn>
                  <a:cxn ang="0">
                    <a:pos x="140" y="27"/>
                  </a:cxn>
                  <a:cxn ang="0">
                    <a:pos x="121" y="27"/>
                  </a:cxn>
                  <a:cxn ang="0">
                    <a:pos x="100" y="26"/>
                  </a:cxn>
                  <a:cxn ang="0">
                    <a:pos x="78" y="23"/>
                  </a:cxn>
                  <a:cxn ang="0">
                    <a:pos x="55" y="18"/>
                  </a:cxn>
                  <a:cxn ang="0">
                    <a:pos x="32" y="10"/>
                  </a:cxn>
                  <a:cxn ang="0">
                    <a:pos x="8" y="0"/>
                  </a:cxn>
                  <a:cxn ang="0">
                    <a:pos x="0" y="16"/>
                  </a:cxn>
                </a:cxnLst>
                <a:rect l="0" t="0" r="r" b="b"/>
                <a:pathLst>
                  <a:path w="255" h="47">
                    <a:moveTo>
                      <a:pt x="0" y="16"/>
                    </a:moveTo>
                    <a:lnTo>
                      <a:pt x="25" y="27"/>
                    </a:lnTo>
                    <a:lnTo>
                      <a:pt x="50" y="35"/>
                    </a:lnTo>
                    <a:lnTo>
                      <a:pt x="75" y="41"/>
                    </a:lnTo>
                    <a:lnTo>
                      <a:pt x="98" y="45"/>
                    </a:lnTo>
                    <a:lnTo>
                      <a:pt x="119" y="47"/>
                    </a:lnTo>
                    <a:lnTo>
                      <a:pt x="140" y="47"/>
                    </a:lnTo>
                    <a:lnTo>
                      <a:pt x="160" y="45"/>
                    </a:lnTo>
                    <a:lnTo>
                      <a:pt x="178" y="42"/>
                    </a:lnTo>
                    <a:lnTo>
                      <a:pt x="194" y="39"/>
                    </a:lnTo>
                    <a:lnTo>
                      <a:pt x="209" y="35"/>
                    </a:lnTo>
                    <a:lnTo>
                      <a:pt x="222" y="31"/>
                    </a:lnTo>
                    <a:lnTo>
                      <a:pt x="233" y="27"/>
                    </a:lnTo>
                    <a:lnTo>
                      <a:pt x="241" y="23"/>
                    </a:lnTo>
                    <a:lnTo>
                      <a:pt x="248" y="19"/>
                    </a:lnTo>
                    <a:lnTo>
                      <a:pt x="253" y="17"/>
                    </a:lnTo>
                    <a:lnTo>
                      <a:pt x="255" y="16"/>
                    </a:lnTo>
                    <a:lnTo>
                      <a:pt x="246" y="0"/>
                    </a:lnTo>
                    <a:lnTo>
                      <a:pt x="245" y="1"/>
                    </a:lnTo>
                    <a:lnTo>
                      <a:pt x="240" y="3"/>
                    </a:lnTo>
                    <a:lnTo>
                      <a:pt x="235" y="5"/>
                    </a:lnTo>
                    <a:lnTo>
                      <a:pt x="226" y="9"/>
                    </a:lnTo>
                    <a:lnTo>
                      <a:pt x="216" y="12"/>
                    </a:lnTo>
                    <a:lnTo>
                      <a:pt x="205" y="17"/>
                    </a:lnTo>
                    <a:lnTo>
                      <a:pt x="191" y="20"/>
                    </a:lnTo>
                    <a:lnTo>
                      <a:pt x="176" y="24"/>
                    </a:lnTo>
                    <a:lnTo>
                      <a:pt x="159" y="26"/>
                    </a:lnTo>
                    <a:lnTo>
                      <a:pt x="140" y="27"/>
                    </a:lnTo>
                    <a:lnTo>
                      <a:pt x="121" y="27"/>
                    </a:lnTo>
                    <a:lnTo>
                      <a:pt x="100" y="26"/>
                    </a:lnTo>
                    <a:lnTo>
                      <a:pt x="78" y="23"/>
                    </a:lnTo>
                    <a:lnTo>
                      <a:pt x="55" y="18"/>
                    </a:lnTo>
                    <a:lnTo>
                      <a:pt x="32" y="10"/>
                    </a:lnTo>
                    <a:lnTo>
                      <a:pt x="8" y="0"/>
                    </a:lnTo>
                    <a:lnTo>
                      <a:pt x="0" y="16"/>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68"/>
              <p:cNvSpPr>
                <a:spLocks/>
              </p:cNvSpPr>
              <p:nvPr/>
            </p:nvSpPr>
            <p:spPr bwMode="auto">
              <a:xfrm>
                <a:off x="1019175" y="3643313"/>
                <a:ext cx="204788" cy="58738"/>
              </a:xfrm>
              <a:custGeom>
                <a:avLst/>
                <a:gdLst/>
                <a:ahLst/>
                <a:cxnLst>
                  <a:cxn ang="0">
                    <a:pos x="1" y="55"/>
                  </a:cxn>
                  <a:cxn ang="0">
                    <a:pos x="0" y="73"/>
                  </a:cxn>
                  <a:cxn ang="0">
                    <a:pos x="3" y="73"/>
                  </a:cxn>
                  <a:cxn ang="0">
                    <a:pos x="10" y="74"/>
                  </a:cxn>
                  <a:cxn ang="0">
                    <a:pos x="20" y="74"/>
                  </a:cxn>
                  <a:cxn ang="0">
                    <a:pos x="34" y="74"/>
                  </a:cxn>
                  <a:cxn ang="0">
                    <a:pos x="49" y="74"/>
                  </a:cxn>
                  <a:cxn ang="0">
                    <a:pos x="66" y="74"/>
                  </a:cxn>
                  <a:cxn ang="0">
                    <a:pos x="86" y="73"/>
                  </a:cxn>
                  <a:cxn ang="0">
                    <a:pos x="106" y="71"/>
                  </a:cxn>
                  <a:cxn ang="0">
                    <a:pos x="126" y="68"/>
                  </a:cxn>
                  <a:cxn ang="0">
                    <a:pos x="148" y="65"/>
                  </a:cxn>
                  <a:cxn ang="0">
                    <a:pos x="169" y="60"/>
                  </a:cxn>
                  <a:cxn ang="0">
                    <a:pos x="190" y="53"/>
                  </a:cxn>
                  <a:cxn ang="0">
                    <a:pos x="209" y="47"/>
                  </a:cxn>
                  <a:cxn ang="0">
                    <a:pos x="226" y="37"/>
                  </a:cxn>
                  <a:cxn ang="0">
                    <a:pos x="244" y="27"/>
                  </a:cxn>
                  <a:cxn ang="0">
                    <a:pos x="258" y="14"/>
                  </a:cxn>
                  <a:cxn ang="0">
                    <a:pos x="244" y="0"/>
                  </a:cxn>
                  <a:cxn ang="0">
                    <a:pos x="231" y="12"/>
                  </a:cxn>
                  <a:cxn ang="0">
                    <a:pos x="215" y="22"/>
                  </a:cxn>
                  <a:cxn ang="0">
                    <a:pos x="198" y="30"/>
                  </a:cxn>
                  <a:cxn ang="0">
                    <a:pos x="179" y="37"/>
                  </a:cxn>
                  <a:cxn ang="0">
                    <a:pos x="160" y="43"/>
                  </a:cxn>
                  <a:cxn ang="0">
                    <a:pos x="140" y="47"/>
                  </a:cxn>
                  <a:cxn ang="0">
                    <a:pos x="119" y="50"/>
                  </a:cxn>
                  <a:cxn ang="0">
                    <a:pos x="100" y="52"/>
                  </a:cxn>
                  <a:cxn ang="0">
                    <a:pos x="80" y="55"/>
                  </a:cxn>
                  <a:cxn ang="0">
                    <a:pos x="62" y="55"/>
                  </a:cxn>
                  <a:cxn ang="0">
                    <a:pos x="46" y="56"/>
                  </a:cxn>
                  <a:cxn ang="0">
                    <a:pos x="31" y="56"/>
                  </a:cxn>
                  <a:cxn ang="0">
                    <a:pos x="19" y="56"/>
                  </a:cxn>
                  <a:cxn ang="0">
                    <a:pos x="9" y="55"/>
                  </a:cxn>
                  <a:cxn ang="0">
                    <a:pos x="3" y="55"/>
                  </a:cxn>
                  <a:cxn ang="0">
                    <a:pos x="1" y="55"/>
                  </a:cxn>
                </a:cxnLst>
                <a:rect l="0" t="0" r="r" b="b"/>
                <a:pathLst>
                  <a:path w="258" h="74">
                    <a:moveTo>
                      <a:pt x="1" y="55"/>
                    </a:moveTo>
                    <a:lnTo>
                      <a:pt x="0" y="73"/>
                    </a:lnTo>
                    <a:lnTo>
                      <a:pt x="3" y="73"/>
                    </a:lnTo>
                    <a:lnTo>
                      <a:pt x="10" y="74"/>
                    </a:lnTo>
                    <a:lnTo>
                      <a:pt x="20" y="74"/>
                    </a:lnTo>
                    <a:lnTo>
                      <a:pt x="34" y="74"/>
                    </a:lnTo>
                    <a:lnTo>
                      <a:pt x="49" y="74"/>
                    </a:lnTo>
                    <a:lnTo>
                      <a:pt x="66" y="74"/>
                    </a:lnTo>
                    <a:lnTo>
                      <a:pt x="86" y="73"/>
                    </a:lnTo>
                    <a:lnTo>
                      <a:pt x="106" y="71"/>
                    </a:lnTo>
                    <a:lnTo>
                      <a:pt x="126" y="68"/>
                    </a:lnTo>
                    <a:lnTo>
                      <a:pt x="148" y="65"/>
                    </a:lnTo>
                    <a:lnTo>
                      <a:pt x="169" y="60"/>
                    </a:lnTo>
                    <a:lnTo>
                      <a:pt x="190" y="53"/>
                    </a:lnTo>
                    <a:lnTo>
                      <a:pt x="209" y="47"/>
                    </a:lnTo>
                    <a:lnTo>
                      <a:pt x="226" y="37"/>
                    </a:lnTo>
                    <a:lnTo>
                      <a:pt x="244" y="27"/>
                    </a:lnTo>
                    <a:lnTo>
                      <a:pt x="258" y="14"/>
                    </a:lnTo>
                    <a:lnTo>
                      <a:pt x="244" y="0"/>
                    </a:lnTo>
                    <a:lnTo>
                      <a:pt x="231" y="12"/>
                    </a:lnTo>
                    <a:lnTo>
                      <a:pt x="215" y="22"/>
                    </a:lnTo>
                    <a:lnTo>
                      <a:pt x="198" y="30"/>
                    </a:lnTo>
                    <a:lnTo>
                      <a:pt x="179" y="37"/>
                    </a:lnTo>
                    <a:lnTo>
                      <a:pt x="160" y="43"/>
                    </a:lnTo>
                    <a:lnTo>
                      <a:pt x="140" y="47"/>
                    </a:lnTo>
                    <a:lnTo>
                      <a:pt x="119" y="50"/>
                    </a:lnTo>
                    <a:lnTo>
                      <a:pt x="100" y="52"/>
                    </a:lnTo>
                    <a:lnTo>
                      <a:pt x="80" y="55"/>
                    </a:lnTo>
                    <a:lnTo>
                      <a:pt x="62" y="55"/>
                    </a:lnTo>
                    <a:lnTo>
                      <a:pt x="46" y="56"/>
                    </a:lnTo>
                    <a:lnTo>
                      <a:pt x="31" y="56"/>
                    </a:lnTo>
                    <a:lnTo>
                      <a:pt x="19" y="56"/>
                    </a:lnTo>
                    <a:lnTo>
                      <a:pt x="9" y="55"/>
                    </a:lnTo>
                    <a:lnTo>
                      <a:pt x="3" y="55"/>
                    </a:lnTo>
                    <a:lnTo>
                      <a:pt x="1" y="55"/>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69"/>
              <p:cNvSpPr>
                <a:spLocks/>
              </p:cNvSpPr>
              <p:nvPr/>
            </p:nvSpPr>
            <p:spPr bwMode="auto">
              <a:xfrm>
                <a:off x="971550" y="3638550"/>
                <a:ext cx="69850" cy="65088"/>
              </a:xfrm>
              <a:custGeom>
                <a:avLst/>
                <a:gdLst/>
                <a:ahLst/>
                <a:cxnLst>
                  <a:cxn ang="0">
                    <a:pos x="0" y="41"/>
                  </a:cxn>
                  <a:cxn ang="0">
                    <a:pos x="1" y="49"/>
                  </a:cxn>
                  <a:cxn ang="0">
                    <a:pos x="3" y="56"/>
                  </a:cxn>
                  <a:cxn ang="0">
                    <a:pos x="8" y="63"/>
                  </a:cxn>
                  <a:cxn ang="0">
                    <a:pos x="14" y="70"/>
                  </a:cxn>
                  <a:cxn ang="0">
                    <a:pos x="19" y="75"/>
                  </a:cxn>
                  <a:cxn ang="0">
                    <a:pos x="27" y="78"/>
                  </a:cxn>
                  <a:cxn ang="0">
                    <a:pos x="36" y="80"/>
                  </a:cxn>
                  <a:cxn ang="0">
                    <a:pos x="45" y="82"/>
                  </a:cxn>
                  <a:cxn ang="0">
                    <a:pos x="54" y="80"/>
                  </a:cxn>
                  <a:cxn ang="0">
                    <a:pos x="62" y="78"/>
                  </a:cxn>
                  <a:cxn ang="0">
                    <a:pos x="69" y="75"/>
                  </a:cxn>
                  <a:cxn ang="0">
                    <a:pos x="76" y="70"/>
                  </a:cxn>
                  <a:cxn ang="0">
                    <a:pos x="82" y="63"/>
                  </a:cxn>
                  <a:cxn ang="0">
                    <a:pos x="85" y="56"/>
                  </a:cxn>
                  <a:cxn ang="0">
                    <a:pos x="87" y="49"/>
                  </a:cxn>
                  <a:cxn ang="0">
                    <a:pos x="88" y="41"/>
                  </a:cxn>
                  <a:cxn ang="0">
                    <a:pos x="87" y="33"/>
                  </a:cxn>
                  <a:cxn ang="0">
                    <a:pos x="85" y="25"/>
                  </a:cxn>
                  <a:cxn ang="0">
                    <a:pos x="82" y="18"/>
                  </a:cxn>
                  <a:cxn ang="0">
                    <a:pos x="76" y="11"/>
                  </a:cxn>
                  <a:cxn ang="0">
                    <a:pos x="69" y="7"/>
                  </a:cxn>
                  <a:cxn ang="0">
                    <a:pos x="62" y="3"/>
                  </a:cxn>
                  <a:cxn ang="0">
                    <a:pos x="54" y="1"/>
                  </a:cxn>
                  <a:cxn ang="0">
                    <a:pos x="45" y="0"/>
                  </a:cxn>
                  <a:cxn ang="0">
                    <a:pos x="36" y="1"/>
                  </a:cxn>
                  <a:cxn ang="0">
                    <a:pos x="27" y="3"/>
                  </a:cxn>
                  <a:cxn ang="0">
                    <a:pos x="19" y="7"/>
                  </a:cxn>
                  <a:cxn ang="0">
                    <a:pos x="14" y="11"/>
                  </a:cxn>
                  <a:cxn ang="0">
                    <a:pos x="8" y="18"/>
                  </a:cxn>
                  <a:cxn ang="0">
                    <a:pos x="3" y="25"/>
                  </a:cxn>
                  <a:cxn ang="0">
                    <a:pos x="1" y="33"/>
                  </a:cxn>
                  <a:cxn ang="0">
                    <a:pos x="0" y="41"/>
                  </a:cxn>
                </a:cxnLst>
                <a:rect l="0" t="0" r="r" b="b"/>
                <a:pathLst>
                  <a:path w="88" h="82">
                    <a:moveTo>
                      <a:pt x="0" y="41"/>
                    </a:moveTo>
                    <a:lnTo>
                      <a:pt x="1" y="49"/>
                    </a:lnTo>
                    <a:lnTo>
                      <a:pt x="3" y="56"/>
                    </a:lnTo>
                    <a:lnTo>
                      <a:pt x="8" y="63"/>
                    </a:lnTo>
                    <a:lnTo>
                      <a:pt x="14" y="70"/>
                    </a:lnTo>
                    <a:lnTo>
                      <a:pt x="19" y="75"/>
                    </a:lnTo>
                    <a:lnTo>
                      <a:pt x="27" y="78"/>
                    </a:lnTo>
                    <a:lnTo>
                      <a:pt x="36" y="80"/>
                    </a:lnTo>
                    <a:lnTo>
                      <a:pt x="45" y="82"/>
                    </a:lnTo>
                    <a:lnTo>
                      <a:pt x="54" y="80"/>
                    </a:lnTo>
                    <a:lnTo>
                      <a:pt x="62" y="78"/>
                    </a:lnTo>
                    <a:lnTo>
                      <a:pt x="69" y="75"/>
                    </a:lnTo>
                    <a:lnTo>
                      <a:pt x="76" y="70"/>
                    </a:lnTo>
                    <a:lnTo>
                      <a:pt x="82" y="63"/>
                    </a:lnTo>
                    <a:lnTo>
                      <a:pt x="85" y="56"/>
                    </a:lnTo>
                    <a:lnTo>
                      <a:pt x="87" y="49"/>
                    </a:lnTo>
                    <a:lnTo>
                      <a:pt x="88" y="41"/>
                    </a:lnTo>
                    <a:lnTo>
                      <a:pt x="87" y="33"/>
                    </a:lnTo>
                    <a:lnTo>
                      <a:pt x="85" y="25"/>
                    </a:lnTo>
                    <a:lnTo>
                      <a:pt x="82" y="18"/>
                    </a:lnTo>
                    <a:lnTo>
                      <a:pt x="76" y="11"/>
                    </a:lnTo>
                    <a:lnTo>
                      <a:pt x="69" y="7"/>
                    </a:lnTo>
                    <a:lnTo>
                      <a:pt x="62" y="3"/>
                    </a:lnTo>
                    <a:lnTo>
                      <a:pt x="54" y="1"/>
                    </a:lnTo>
                    <a:lnTo>
                      <a:pt x="45" y="0"/>
                    </a:lnTo>
                    <a:lnTo>
                      <a:pt x="36" y="1"/>
                    </a:lnTo>
                    <a:lnTo>
                      <a:pt x="27" y="3"/>
                    </a:lnTo>
                    <a:lnTo>
                      <a:pt x="19" y="7"/>
                    </a:lnTo>
                    <a:lnTo>
                      <a:pt x="14" y="11"/>
                    </a:lnTo>
                    <a:lnTo>
                      <a:pt x="8" y="18"/>
                    </a:lnTo>
                    <a:lnTo>
                      <a:pt x="3" y="25"/>
                    </a:lnTo>
                    <a:lnTo>
                      <a:pt x="1" y="33"/>
                    </a:lnTo>
                    <a:lnTo>
                      <a:pt x="0" y="41"/>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70"/>
              <p:cNvSpPr>
                <a:spLocks/>
              </p:cNvSpPr>
              <p:nvPr/>
            </p:nvSpPr>
            <p:spPr bwMode="auto">
              <a:xfrm>
                <a:off x="987425" y="3654425"/>
                <a:ext cx="39688" cy="34925"/>
              </a:xfrm>
              <a:custGeom>
                <a:avLst/>
                <a:gdLst/>
                <a:ahLst/>
                <a:cxnLst>
                  <a:cxn ang="0">
                    <a:pos x="0" y="23"/>
                  </a:cxn>
                  <a:cxn ang="0">
                    <a:pos x="3" y="14"/>
                  </a:cxn>
                  <a:cxn ang="0">
                    <a:pos x="8" y="7"/>
                  </a:cxn>
                  <a:cxn ang="0">
                    <a:pos x="17" y="3"/>
                  </a:cxn>
                  <a:cxn ang="0">
                    <a:pos x="26" y="0"/>
                  </a:cxn>
                  <a:cxn ang="0">
                    <a:pos x="36" y="3"/>
                  </a:cxn>
                  <a:cxn ang="0">
                    <a:pos x="44" y="7"/>
                  </a:cxn>
                  <a:cxn ang="0">
                    <a:pos x="49" y="14"/>
                  </a:cxn>
                  <a:cxn ang="0">
                    <a:pos x="51" y="23"/>
                  </a:cxn>
                  <a:cxn ang="0">
                    <a:pos x="49" y="31"/>
                  </a:cxn>
                  <a:cxn ang="0">
                    <a:pos x="44" y="38"/>
                  </a:cxn>
                  <a:cxn ang="0">
                    <a:pos x="36" y="43"/>
                  </a:cxn>
                  <a:cxn ang="0">
                    <a:pos x="26" y="45"/>
                  </a:cxn>
                  <a:cxn ang="0">
                    <a:pos x="17" y="43"/>
                  </a:cxn>
                  <a:cxn ang="0">
                    <a:pos x="8" y="38"/>
                  </a:cxn>
                  <a:cxn ang="0">
                    <a:pos x="3" y="31"/>
                  </a:cxn>
                  <a:cxn ang="0">
                    <a:pos x="0" y="23"/>
                  </a:cxn>
                </a:cxnLst>
                <a:rect l="0" t="0" r="r" b="b"/>
                <a:pathLst>
                  <a:path w="51" h="45">
                    <a:moveTo>
                      <a:pt x="0" y="23"/>
                    </a:moveTo>
                    <a:lnTo>
                      <a:pt x="3" y="14"/>
                    </a:lnTo>
                    <a:lnTo>
                      <a:pt x="8" y="7"/>
                    </a:lnTo>
                    <a:lnTo>
                      <a:pt x="17" y="3"/>
                    </a:lnTo>
                    <a:lnTo>
                      <a:pt x="26" y="0"/>
                    </a:lnTo>
                    <a:lnTo>
                      <a:pt x="36" y="3"/>
                    </a:lnTo>
                    <a:lnTo>
                      <a:pt x="44" y="7"/>
                    </a:lnTo>
                    <a:lnTo>
                      <a:pt x="49" y="14"/>
                    </a:lnTo>
                    <a:lnTo>
                      <a:pt x="51" y="23"/>
                    </a:lnTo>
                    <a:lnTo>
                      <a:pt x="49" y="31"/>
                    </a:lnTo>
                    <a:lnTo>
                      <a:pt x="44" y="38"/>
                    </a:lnTo>
                    <a:lnTo>
                      <a:pt x="36" y="43"/>
                    </a:lnTo>
                    <a:lnTo>
                      <a:pt x="26" y="45"/>
                    </a:lnTo>
                    <a:lnTo>
                      <a:pt x="17" y="43"/>
                    </a:lnTo>
                    <a:lnTo>
                      <a:pt x="8" y="38"/>
                    </a:lnTo>
                    <a:lnTo>
                      <a:pt x="3" y="31"/>
                    </a:lnTo>
                    <a:lnTo>
                      <a:pt x="0" y="23"/>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71"/>
              <p:cNvSpPr>
                <a:spLocks/>
              </p:cNvSpPr>
              <p:nvPr/>
            </p:nvSpPr>
            <p:spPr bwMode="auto">
              <a:xfrm>
                <a:off x="769938" y="3535363"/>
                <a:ext cx="231775" cy="112713"/>
              </a:xfrm>
              <a:custGeom>
                <a:avLst/>
                <a:gdLst/>
                <a:ahLst/>
                <a:cxnLst>
                  <a:cxn ang="0">
                    <a:pos x="4" y="101"/>
                  </a:cxn>
                  <a:cxn ang="0">
                    <a:pos x="15" y="114"/>
                  </a:cxn>
                  <a:cxn ang="0">
                    <a:pos x="30" y="117"/>
                  </a:cxn>
                  <a:cxn ang="0">
                    <a:pos x="48" y="111"/>
                  </a:cxn>
                  <a:cxn ang="0">
                    <a:pos x="69" y="98"/>
                  </a:cxn>
                  <a:cxn ang="0">
                    <a:pos x="91" y="76"/>
                  </a:cxn>
                  <a:cxn ang="0">
                    <a:pos x="111" y="52"/>
                  </a:cxn>
                  <a:cxn ang="0">
                    <a:pos x="127" y="38"/>
                  </a:cxn>
                  <a:cxn ang="0">
                    <a:pos x="143" y="28"/>
                  </a:cxn>
                  <a:cxn ang="0">
                    <a:pos x="160" y="25"/>
                  </a:cxn>
                  <a:cxn ang="0">
                    <a:pos x="190" y="33"/>
                  </a:cxn>
                  <a:cxn ang="0">
                    <a:pos x="228" y="65"/>
                  </a:cxn>
                  <a:cxn ang="0">
                    <a:pos x="257" y="107"/>
                  </a:cxn>
                  <a:cxn ang="0">
                    <a:pos x="274" y="137"/>
                  </a:cxn>
                  <a:cxn ang="0">
                    <a:pos x="292" y="134"/>
                  </a:cxn>
                  <a:cxn ang="0">
                    <a:pos x="283" y="114"/>
                  </a:cxn>
                  <a:cxn ang="0">
                    <a:pos x="257" y="72"/>
                  </a:cxn>
                  <a:cxn ang="0">
                    <a:pos x="218" y="31"/>
                  </a:cxn>
                  <a:cxn ang="0">
                    <a:pos x="170" y="8"/>
                  </a:cxn>
                  <a:cxn ang="0">
                    <a:pos x="148" y="8"/>
                  </a:cxn>
                  <a:cxn ang="0">
                    <a:pos x="127" y="15"/>
                  </a:cxn>
                  <a:cxn ang="0">
                    <a:pos x="108" y="28"/>
                  </a:cxn>
                  <a:cxn ang="0">
                    <a:pos x="88" y="49"/>
                  </a:cxn>
                  <a:cxn ang="0">
                    <a:pos x="62" y="78"/>
                  </a:cxn>
                  <a:cxn ang="0">
                    <a:pos x="43" y="93"/>
                  </a:cxn>
                  <a:cxn ang="0">
                    <a:pos x="32" y="98"/>
                  </a:cxn>
                  <a:cxn ang="0">
                    <a:pos x="26" y="99"/>
                  </a:cxn>
                  <a:cxn ang="0">
                    <a:pos x="21" y="95"/>
                  </a:cxn>
                  <a:cxn ang="0">
                    <a:pos x="19" y="88"/>
                  </a:cxn>
                  <a:cxn ang="0">
                    <a:pos x="19" y="71"/>
                  </a:cxn>
                  <a:cxn ang="0">
                    <a:pos x="24" y="52"/>
                  </a:cxn>
                  <a:cxn ang="0">
                    <a:pos x="34" y="32"/>
                  </a:cxn>
                  <a:cxn ang="0">
                    <a:pos x="50" y="15"/>
                  </a:cxn>
                  <a:cxn ang="0">
                    <a:pos x="28" y="10"/>
                  </a:cxn>
                  <a:cxn ang="0">
                    <a:pos x="11" y="33"/>
                  </a:cxn>
                  <a:cxn ang="0">
                    <a:pos x="2" y="60"/>
                  </a:cxn>
                  <a:cxn ang="0">
                    <a:pos x="0" y="83"/>
                  </a:cxn>
                </a:cxnLst>
                <a:rect l="0" t="0" r="r" b="b"/>
                <a:pathLst>
                  <a:path w="292" h="141">
                    <a:moveTo>
                      <a:pt x="1" y="93"/>
                    </a:moveTo>
                    <a:lnTo>
                      <a:pt x="4" y="101"/>
                    </a:lnTo>
                    <a:lnTo>
                      <a:pt x="9" y="108"/>
                    </a:lnTo>
                    <a:lnTo>
                      <a:pt x="15" y="114"/>
                    </a:lnTo>
                    <a:lnTo>
                      <a:pt x="21" y="116"/>
                    </a:lnTo>
                    <a:lnTo>
                      <a:pt x="30" y="117"/>
                    </a:lnTo>
                    <a:lnTo>
                      <a:pt x="39" y="115"/>
                    </a:lnTo>
                    <a:lnTo>
                      <a:pt x="48" y="111"/>
                    </a:lnTo>
                    <a:lnTo>
                      <a:pt x="57" y="106"/>
                    </a:lnTo>
                    <a:lnTo>
                      <a:pt x="69" y="98"/>
                    </a:lnTo>
                    <a:lnTo>
                      <a:pt x="79" y="87"/>
                    </a:lnTo>
                    <a:lnTo>
                      <a:pt x="91" y="76"/>
                    </a:lnTo>
                    <a:lnTo>
                      <a:pt x="103" y="61"/>
                    </a:lnTo>
                    <a:lnTo>
                      <a:pt x="111" y="52"/>
                    </a:lnTo>
                    <a:lnTo>
                      <a:pt x="119" y="43"/>
                    </a:lnTo>
                    <a:lnTo>
                      <a:pt x="127" y="38"/>
                    </a:lnTo>
                    <a:lnTo>
                      <a:pt x="135" y="32"/>
                    </a:lnTo>
                    <a:lnTo>
                      <a:pt x="143" y="28"/>
                    </a:lnTo>
                    <a:lnTo>
                      <a:pt x="152" y="26"/>
                    </a:lnTo>
                    <a:lnTo>
                      <a:pt x="160" y="25"/>
                    </a:lnTo>
                    <a:lnTo>
                      <a:pt x="168" y="26"/>
                    </a:lnTo>
                    <a:lnTo>
                      <a:pt x="190" y="33"/>
                    </a:lnTo>
                    <a:lnTo>
                      <a:pt x="209" y="47"/>
                    </a:lnTo>
                    <a:lnTo>
                      <a:pt x="228" y="65"/>
                    </a:lnTo>
                    <a:lnTo>
                      <a:pt x="244" y="86"/>
                    </a:lnTo>
                    <a:lnTo>
                      <a:pt x="257" y="107"/>
                    </a:lnTo>
                    <a:lnTo>
                      <a:pt x="267" y="124"/>
                    </a:lnTo>
                    <a:lnTo>
                      <a:pt x="274" y="137"/>
                    </a:lnTo>
                    <a:lnTo>
                      <a:pt x="276" y="141"/>
                    </a:lnTo>
                    <a:lnTo>
                      <a:pt x="292" y="134"/>
                    </a:lnTo>
                    <a:lnTo>
                      <a:pt x="290" y="128"/>
                    </a:lnTo>
                    <a:lnTo>
                      <a:pt x="283" y="114"/>
                    </a:lnTo>
                    <a:lnTo>
                      <a:pt x="271" y="95"/>
                    </a:lnTo>
                    <a:lnTo>
                      <a:pt x="257" y="72"/>
                    </a:lnTo>
                    <a:lnTo>
                      <a:pt x="239" y="50"/>
                    </a:lnTo>
                    <a:lnTo>
                      <a:pt x="218" y="31"/>
                    </a:lnTo>
                    <a:lnTo>
                      <a:pt x="195" y="16"/>
                    </a:lnTo>
                    <a:lnTo>
                      <a:pt x="170" y="8"/>
                    </a:lnTo>
                    <a:lnTo>
                      <a:pt x="160" y="7"/>
                    </a:lnTo>
                    <a:lnTo>
                      <a:pt x="148" y="8"/>
                    </a:lnTo>
                    <a:lnTo>
                      <a:pt x="138" y="11"/>
                    </a:lnTo>
                    <a:lnTo>
                      <a:pt x="127" y="15"/>
                    </a:lnTo>
                    <a:lnTo>
                      <a:pt x="118" y="22"/>
                    </a:lnTo>
                    <a:lnTo>
                      <a:pt x="108" y="28"/>
                    </a:lnTo>
                    <a:lnTo>
                      <a:pt x="97" y="39"/>
                    </a:lnTo>
                    <a:lnTo>
                      <a:pt x="88" y="49"/>
                    </a:lnTo>
                    <a:lnTo>
                      <a:pt x="74" y="65"/>
                    </a:lnTo>
                    <a:lnTo>
                      <a:pt x="62" y="78"/>
                    </a:lnTo>
                    <a:lnTo>
                      <a:pt x="51" y="87"/>
                    </a:lnTo>
                    <a:lnTo>
                      <a:pt x="43" y="93"/>
                    </a:lnTo>
                    <a:lnTo>
                      <a:pt x="36" y="96"/>
                    </a:lnTo>
                    <a:lnTo>
                      <a:pt x="32" y="98"/>
                    </a:lnTo>
                    <a:lnTo>
                      <a:pt x="28" y="99"/>
                    </a:lnTo>
                    <a:lnTo>
                      <a:pt x="26" y="99"/>
                    </a:lnTo>
                    <a:lnTo>
                      <a:pt x="24" y="98"/>
                    </a:lnTo>
                    <a:lnTo>
                      <a:pt x="21" y="95"/>
                    </a:lnTo>
                    <a:lnTo>
                      <a:pt x="20" y="92"/>
                    </a:lnTo>
                    <a:lnTo>
                      <a:pt x="19" y="88"/>
                    </a:lnTo>
                    <a:lnTo>
                      <a:pt x="18" y="80"/>
                    </a:lnTo>
                    <a:lnTo>
                      <a:pt x="19" y="71"/>
                    </a:lnTo>
                    <a:lnTo>
                      <a:pt x="20" y="62"/>
                    </a:lnTo>
                    <a:lnTo>
                      <a:pt x="24" y="52"/>
                    </a:lnTo>
                    <a:lnTo>
                      <a:pt x="28" y="41"/>
                    </a:lnTo>
                    <a:lnTo>
                      <a:pt x="34" y="32"/>
                    </a:lnTo>
                    <a:lnTo>
                      <a:pt x="42" y="23"/>
                    </a:lnTo>
                    <a:lnTo>
                      <a:pt x="50" y="15"/>
                    </a:lnTo>
                    <a:lnTo>
                      <a:pt x="39" y="0"/>
                    </a:lnTo>
                    <a:lnTo>
                      <a:pt x="28" y="10"/>
                    </a:lnTo>
                    <a:lnTo>
                      <a:pt x="19" y="22"/>
                    </a:lnTo>
                    <a:lnTo>
                      <a:pt x="11" y="33"/>
                    </a:lnTo>
                    <a:lnTo>
                      <a:pt x="7" y="46"/>
                    </a:lnTo>
                    <a:lnTo>
                      <a:pt x="2" y="60"/>
                    </a:lnTo>
                    <a:lnTo>
                      <a:pt x="0" y="71"/>
                    </a:lnTo>
                    <a:lnTo>
                      <a:pt x="0" y="83"/>
                    </a:lnTo>
                    <a:lnTo>
                      <a:pt x="1" y="93"/>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72"/>
              <p:cNvSpPr>
                <a:spLocks/>
              </p:cNvSpPr>
              <p:nvPr/>
            </p:nvSpPr>
            <p:spPr bwMode="auto">
              <a:xfrm>
                <a:off x="808038" y="3635375"/>
                <a:ext cx="176213" cy="146050"/>
              </a:xfrm>
              <a:custGeom>
                <a:avLst/>
                <a:gdLst/>
                <a:ahLst/>
                <a:cxnLst>
                  <a:cxn ang="0">
                    <a:pos x="130" y="13"/>
                  </a:cxn>
                  <a:cxn ang="0">
                    <a:pos x="123" y="35"/>
                  </a:cxn>
                  <a:cxn ang="0">
                    <a:pos x="125" y="65"/>
                  </a:cxn>
                  <a:cxn ang="0">
                    <a:pos x="121" y="87"/>
                  </a:cxn>
                  <a:cxn ang="0">
                    <a:pos x="109" y="96"/>
                  </a:cxn>
                  <a:cxn ang="0">
                    <a:pos x="99" y="99"/>
                  </a:cxn>
                  <a:cxn ang="0">
                    <a:pos x="86" y="98"/>
                  </a:cxn>
                  <a:cxn ang="0">
                    <a:pos x="71" y="95"/>
                  </a:cxn>
                  <a:cxn ang="0">
                    <a:pos x="56" y="89"/>
                  </a:cxn>
                  <a:cxn ang="0">
                    <a:pos x="44" y="88"/>
                  </a:cxn>
                  <a:cxn ang="0">
                    <a:pos x="32" y="89"/>
                  </a:cxn>
                  <a:cxn ang="0">
                    <a:pos x="21" y="95"/>
                  </a:cxn>
                  <a:cxn ang="0">
                    <a:pos x="7" y="108"/>
                  </a:cxn>
                  <a:cxn ang="0">
                    <a:pos x="0" y="134"/>
                  </a:cxn>
                  <a:cxn ang="0">
                    <a:pos x="6" y="155"/>
                  </a:cxn>
                  <a:cxn ang="0">
                    <a:pos x="15" y="167"/>
                  </a:cxn>
                  <a:cxn ang="0">
                    <a:pos x="28" y="176"/>
                  </a:cxn>
                  <a:cxn ang="0">
                    <a:pos x="45" y="182"/>
                  </a:cxn>
                  <a:cxn ang="0">
                    <a:pos x="56" y="165"/>
                  </a:cxn>
                  <a:cxn ang="0">
                    <a:pos x="43" y="163"/>
                  </a:cxn>
                  <a:cxn ang="0">
                    <a:pos x="32" y="157"/>
                  </a:cxn>
                  <a:cxn ang="0">
                    <a:pos x="25" y="150"/>
                  </a:cxn>
                  <a:cxn ang="0">
                    <a:pos x="21" y="142"/>
                  </a:cxn>
                  <a:cxn ang="0">
                    <a:pos x="20" y="126"/>
                  </a:cxn>
                  <a:cxn ang="0">
                    <a:pos x="28" y="112"/>
                  </a:cxn>
                  <a:cxn ang="0">
                    <a:pos x="40" y="106"/>
                  </a:cxn>
                  <a:cxn ang="0">
                    <a:pos x="55" y="108"/>
                  </a:cxn>
                  <a:cxn ang="0">
                    <a:pos x="76" y="115"/>
                  </a:cxn>
                  <a:cxn ang="0">
                    <a:pos x="95" y="118"/>
                  </a:cxn>
                  <a:cxn ang="0">
                    <a:pos x="112" y="115"/>
                  </a:cxn>
                  <a:cxn ang="0">
                    <a:pos x="125" y="108"/>
                  </a:cxn>
                  <a:cxn ang="0">
                    <a:pos x="142" y="83"/>
                  </a:cxn>
                  <a:cxn ang="0">
                    <a:pos x="143" y="46"/>
                  </a:cxn>
                  <a:cxn ang="0">
                    <a:pos x="143" y="31"/>
                  </a:cxn>
                  <a:cxn ang="0">
                    <a:pos x="147" y="21"/>
                  </a:cxn>
                  <a:cxn ang="0">
                    <a:pos x="160" y="19"/>
                  </a:cxn>
                  <a:cxn ang="0">
                    <a:pos x="176" y="22"/>
                  </a:cxn>
                  <a:cxn ang="0">
                    <a:pos x="194" y="29"/>
                  </a:cxn>
                  <a:cxn ang="0">
                    <a:pos x="212" y="38"/>
                  </a:cxn>
                  <a:cxn ang="0">
                    <a:pos x="216" y="19"/>
                  </a:cxn>
                  <a:cxn ang="0">
                    <a:pos x="197" y="9"/>
                  </a:cxn>
                  <a:cxn ang="0">
                    <a:pos x="173" y="3"/>
                  </a:cxn>
                  <a:cxn ang="0">
                    <a:pos x="147" y="1"/>
                  </a:cxn>
                </a:cxnLst>
                <a:rect l="0" t="0" r="r" b="b"/>
                <a:pathLst>
                  <a:path w="221" h="183">
                    <a:moveTo>
                      <a:pt x="137" y="6"/>
                    </a:moveTo>
                    <a:lnTo>
                      <a:pt x="130" y="13"/>
                    </a:lnTo>
                    <a:lnTo>
                      <a:pt x="125" y="22"/>
                    </a:lnTo>
                    <a:lnTo>
                      <a:pt x="123" y="35"/>
                    </a:lnTo>
                    <a:lnTo>
                      <a:pt x="124" y="50"/>
                    </a:lnTo>
                    <a:lnTo>
                      <a:pt x="125" y="65"/>
                    </a:lnTo>
                    <a:lnTo>
                      <a:pt x="124" y="76"/>
                    </a:lnTo>
                    <a:lnTo>
                      <a:pt x="121" y="87"/>
                    </a:lnTo>
                    <a:lnTo>
                      <a:pt x="114" y="94"/>
                    </a:lnTo>
                    <a:lnTo>
                      <a:pt x="109" y="96"/>
                    </a:lnTo>
                    <a:lnTo>
                      <a:pt x="105" y="98"/>
                    </a:lnTo>
                    <a:lnTo>
                      <a:pt x="99" y="99"/>
                    </a:lnTo>
                    <a:lnTo>
                      <a:pt x="93" y="99"/>
                    </a:lnTo>
                    <a:lnTo>
                      <a:pt x="86" y="98"/>
                    </a:lnTo>
                    <a:lnTo>
                      <a:pt x="79" y="97"/>
                    </a:lnTo>
                    <a:lnTo>
                      <a:pt x="71" y="95"/>
                    </a:lnTo>
                    <a:lnTo>
                      <a:pt x="63" y="91"/>
                    </a:lnTo>
                    <a:lnTo>
                      <a:pt x="56" y="89"/>
                    </a:lnTo>
                    <a:lnTo>
                      <a:pt x="51" y="88"/>
                    </a:lnTo>
                    <a:lnTo>
                      <a:pt x="44" y="88"/>
                    </a:lnTo>
                    <a:lnTo>
                      <a:pt x="38" y="88"/>
                    </a:lnTo>
                    <a:lnTo>
                      <a:pt x="32" y="89"/>
                    </a:lnTo>
                    <a:lnTo>
                      <a:pt x="26" y="91"/>
                    </a:lnTo>
                    <a:lnTo>
                      <a:pt x="21" y="95"/>
                    </a:lnTo>
                    <a:lnTo>
                      <a:pt x="15" y="98"/>
                    </a:lnTo>
                    <a:lnTo>
                      <a:pt x="7" y="108"/>
                    </a:lnTo>
                    <a:lnTo>
                      <a:pt x="2" y="121"/>
                    </a:lnTo>
                    <a:lnTo>
                      <a:pt x="0" y="134"/>
                    </a:lnTo>
                    <a:lnTo>
                      <a:pt x="2" y="148"/>
                    </a:lnTo>
                    <a:lnTo>
                      <a:pt x="6" y="155"/>
                    </a:lnTo>
                    <a:lnTo>
                      <a:pt x="9" y="161"/>
                    </a:lnTo>
                    <a:lnTo>
                      <a:pt x="15" y="167"/>
                    </a:lnTo>
                    <a:lnTo>
                      <a:pt x="21" y="172"/>
                    </a:lnTo>
                    <a:lnTo>
                      <a:pt x="28" y="176"/>
                    </a:lnTo>
                    <a:lnTo>
                      <a:pt x="36" y="180"/>
                    </a:lnTo>
                    <a:lnTo>
                      <a:pt x="45" y="182"/>
                    </a:lnTo>
                    <a:lnTo>
                      <a:pt x="54" y="183"/>
                    </a:lnTo>
                    <a:lnTo>
                      <a:pt x="56" y="165"/>
                    </a:lnTo>
                    <a:lnTo>
                      <a:pt x="49" y="164"/>
                    </a:lnTo>
                    <a:lnTo>
                      <a:pt x="43" y="163"/>
                    </a:lnTo>
                    <a:lnTo>
                      <a:pt x="38" y="160"/>
                    </a:lnTo>
                    <a:lnTo>
                      <a:pt x="32" y="157"/>
                    </a:lnTo>
                    <a:lnTo>
                      <a:pt x="29" y="155"/>
                    </a:lnTo>
                    <a:lnTo>
                      <a:pt x="25" y="150"/>
                    </a:lnTo>
                    <a:lnTo>
                      <a:pt x="22" y="146"/>
                    </a:lnTo>
                    <a:lnTo>
                      <a:pt x="21" y="142"/>
                    </a:lnTo>
                    <a:lnTo>
                      <a:pt x="20" y="134"/>
                    </a:lnTo>
                    <a:lnTo>
                      <a:pt x="20" y="126"/>
                    </a:lnTo>
                    <a:lnTo>
                      <a:pt x="23" y="118"/>
                    </a:lnTo>
                    <a:lnTo>
                      <a:pt x="28" y="112"/>
                    </a:lnTo>
                    <a:lnTo>
                      <a:pt x="33" y="107"/>
                    </a:lnTo>
                    <a:lnTo>
                      <a:pt x="40" y="106"/>
                    </a:lnTo>
                    <a:lnTo>
                      <a:pt x="47" y="106"/>
                    </a:lnTo>
                    <a:lnTo>
                      <a:pt x="55" y="108"/>
                    </a:lnTo>
                    <a:lnTo>
                      <a:pt x="66" y="113"/>
                    </a:lnTo>
                    <a:lnTo>
                      <a:pt x="76" y="115"/>
                    </a:lnTo>
                    <a:lnTo>
                      <a:pt x="86" y="118"/>
                    </a:lnTo>
                    <a:lnTo>
                      <a:pt x="95" y="118"/>
                    </a:lnTo>
                    <a:lnTo>
                      <a:pt x="104" y="118"/>
                    </a:lnTo>
                    <a:lnTo>
                      <a:pt x="112" y="115"/>
                    </a:lnTo>
                    <a:lnTo>
                      <a:pt x="119" y="113"/>
                    </a:lnTo>
                    <a:lnTo>
                      <a:pt x="125" y="108"/>
                    </a:lnTo>
                    <a:lnTo>
                      <a:pt x="136" y="98"/>
                    </a:lnTo>
                    <a:lnTo>
                      <a:pt x="142" y="83"/>
                    </a:lnTo>
                    <a:lnTo>
                      <a:pt x="144" y="66"/>
                    </a:lnTo>
                    <a:lnTo>
                      <a:pt x="143" y="46"/>
                    </a:lnTo>
                    <a:lnTo>
                      <a:pt x="143" y="39"/>
                    </a:lnTo>
                    <a:lnTo>
                      <a:pt x="143" y="31"/>
                    </a:lnTo>
                    <a:lnTo>
                      <a:pt x="144" y="26"/>
                    </a:lnTo>
                    <a:lnTo>
                      <a:pt x="147" y="21"/>
                    </a:lnTo>
                    <a:lnTo>
                      <a:pt x="153" y="19"/>
                    </a:lnTo>
                    <a:lnTo>
                      <a:pt x="160" y="19"/>
                    </a:lnTo>
                    <a:lnTo>
                      <a:pt x="168" y="20"/>
                    </a:lnTo>
                    <a:lnTo>
                      <a:pt x="176" y="22"/>
                    </a:lnTo>
                    <a:lnTo>
                      <a:pt x="185" y="26"/>
                    </a:lnTo>
                    <a:lnTo>
                      <a:pt x="194" y="29"/>
                    </a:lnTo>
                    <a:lnTo>
                      <a:pt x="204" y="34"/>
                    </a:lnTo>
                    <a:lnTo>
                      <a:pt x="212" y="38"/>
                    </a:lnTo>
                    <a:lnTo>
                      <a:pt x="221" y="22"/>
                    </a:lnTo>
                    <a:lnTo>
                      <a:pt x="216" y="19"/>
                    </a:lnTo>
                    <a:lnTo>
                      <a:pt x="207" y="15"/>
                    </a:lnTo>
                    <a:lnTo>
                      <a:pt x="197" y="9"/>
                    </a:lnTo>
                    <a:lnTo>
                      <a:pt x="185" y="5"/>
                    </a:lnTo>
                    <a:lnTo>
                      <a:pt x="173" y="3"/>
                    </a:lnTo>
                    <a:lnTo>
                      <a:pt x="160" y="0"/>
                    </a:lnTo>
                    <a:lnTo>
                      <a:pt x="147" y="1"/>
                    </a:lnTo>
                    <a:lnTo>
                      <a:pt x="137" y="6"/>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73"/>
              <p:cNvSpPr>
                <a:spLocks/>
              </p:cNvSpPr>
              <p:nvPr/>
            </p:nvSpPr>
            <p:spPr bwMode="auto">
              <a:xfrm>
                <a:off x="660400" y="4198938"/>
                <a:ext cx="211138" cy="360363"/>
              </a:xfrm>
              <a:custGeom>
                <a:avLst/>
                <a:gdLst/>
                <a:ahLst/>
                <a:cxnLst>
                  <a:cxn ang="0">
                    <a:pos x="0" y="171"/>
                  </a:cxn>
                  <a:cxn ang="0">
                    <a:pos x="0" y="178"/>
                  </a:cxn>
                  <a:cxn ang="0">
                    <a:pos x="5" y="207"/>
                  </a:cxn>
                  <a:cxn ang="0">
                    <a:pos x="26" y="245"/>
                  </a:cxn>
                  <a:cxn ang="0">
                    <a:pos x="52" y="268"/>
                  </a:cxn>
                  <a:cxn ang="0">
                    <a:pos x="79" y="281"/>
                  </a:cxn>
                  <a:cxn ang="0">
                    <a:pos x="87" y="294"/>
                  </a:cxn>
                  <a:cxn ang="0">
                    <a:pos x="84" y="315"/>
                  </a:cxn>
                  <a:cxn ang="0">
                    <a:pos x="84" y="345"/>
                  </a:cxn>
                  <a:cxn ang="0">
                    <a:pos x="92" y="375"/>
                  </a:cxn>
                  <a:cxn ang="0">
                    <a:pos x="106" y="395"/>
                  </a:cxn>
                  <a:cxn ang="0">
                    <a:pos x="119" y="403"/>
                  </a:cxn>
                  <a:cxn ang="0">
                    <a:pos x="134" y="409"/>
                  </a:cxn>
                  <a:cxn ang="0">
                    <a:pos x="152" y="410"/>
                  </a:cxn>
                  <a:cxn ang="0">
                    <a:pos x="164" y="414"/>
                  </a:cxn>
                  <a:cxn ang="0">
                    <a:pos x="173" y="427"/>
                  </a:cxn>
                  <a:cxn ang="0">
                    <a:pos x="186" y="440"/>
                  </a:cxn>
                  <a:cxn ang="0">
                    <a:pos x="202" y="449"/>
                  </a:cxn>
                  <a:cxn ang="0">
                    <a:pos x="218" y="454"/>
                  </a:cxn>
                  <a:cxn ang="0">
                    <a:pos x="232" y="452"/>
                  </a:cxn>
                  <a:cxn ang="0">
                    <a:pos x="246" y="448"/>
                  </a:cxn>
                  <a:cxn ang="0">
                    <a:pos x="260" y="440"/>
                  </a:cxn>
                  <a:cxn ang="0">
                    <a:pos x="255" y="419"/>
                  </a:cxn>
                  <a:cxn ang="0">
                    <a:pos x="244" y="427"/>
                  </a:cxn>
                  <a:cxn ang="0">
                    <a:pos x="234" y="433"/>
                  </a:cxn>
                  <a:cxn ang="0">
                    <a:pos x="224" y="435"/>
                  </a:cxn>
                  <a:cxn ang="0">
                    <a:pos x="214" y="434"/>
                  </a:cxn>
                  <a:cxn ang="0">
                    <a:pos x="198" y="426"/>
                  </a:cxn>
                  <a:cxn ang="0">
                    <a:pos x="186" y="413"/>
                  </a:cxn>
                  <a:cxn ang="0">
                    <a:pos x="178" y="402"/>
                  </a:cxn>
                  <a:cxn ang="0">
                    <a:pos x="175" y="396"/>
                  </a:cxn>
                  <a:cxn ang="0">
                    <a:pos x="166" y="391"/>
                  </a:cxn>
                  <a:cxn ang="0">
                    <a:pos x="150" y="391"/>
                  </a:cxn>
                  <a:cxn ang="0">
                    <a:pos x="136" y="389"/>
                  </a:cxn>
                  <a:cxn ang="0">
                    <a:pos x="125" y="385"/>
                  </a:cxn>
                  <a:cxn ang="0">
                    <a:pos x="115" y="378"/>
                  </a:cxn>
                  <a:cxn ang="0">
                    <a:pos x="103" y="318"/>
                  </a:cxn>
                  <a:cxn ang="0">
                    <a:pos x="109" y="281"/>
                  </a:cxn>
                  <a:cxn ang="0">
                    <a:pos x="102" y="269"/>
                  </a:cxn>
                  <a:cxn ang="0">
                    <a:pos x="88" y="266"/>
                  </a:cxn>
                  <a:cxn ang="0">
                    <a:pos x="61" y="252"/>
                  </a:cxn>
                  <a:cxn ang="0">
                    <a:pos x="34" y="226"/>
                  </a:cxn>
                  <a:cxn ang="0">
                    <a:pos x="19" y="181"/>
                  </a:cxn>
                  <a:cxn ang="0">
                    <a:pos x="28" y="116"/>
                  </a:cxn>
                  <a:cxn ang="0">
                    <a:pos x="56" y="63"/>
                  </a:cxn>
                  <a:cxn ang="0">
                    <a:pos x="84" y="27"/>
                  </a:cxn>
                  <a:cxn ang="0">
                    <a:pos x="98" y="15"/>
                  </a:cxn>
                  <a:cxn ang="0">
                    <a:pos x="82" y="4"/>
                  </a:cxn>
                  <a:cxn ang="0">
                    <a:pos x="58" y="30"/>
                  </a:cxn>
                  <a:cxn ang="0">
                    <a:pos x="27" y="74"/>
                  </a:cxn>
                  <a:cxn ang="0">
                    <a:pos x="4" y="133"/>
                  </a:cxn>
                </a:cxnLst>
                <a:rect l="0" t="0" r="r" b="b"/>
                <a:pathLst>
                  <a:path w="267" h="454">
                    <a:moveTo>
                      <a:pt x="0" y="168"/>
                    </a:moveTo>
                    <a:lnTo>
                      <a:pt x="0" y="171"/>
                    </a:lnTo>
                    <a:lnTo>
                      <a:pt x="0" y="175"/>
                    </a:lnTo>
                    <a:lnTo>
                      <a:pt x="0" y="178"/>
                    </a:lnTo>
                    <a:lnTo>
                      <a:pt x="0" y="183"/>
                    </a:lnTo>
                    <a:lnTo>
                      <a:pt x="5" y="207"/>
                    </a:lnTo>
                    <a:lnTo>
                      <a:pt x="14" y="228"/>
                    </a:lnTo>
                    <a:lnTo>
                      <a:pt x="26" y="245"/>
                    </a:lnTo>
                    <a:lnTo>
                      <a:pt x="38" y="258"/>
                    </a:lnTo>
                    <a:lnTo>
                      <a:pt x="52" y="268"/>
                    </a:lnTo>
                    <a:lnTo>
                      <a:pt x="66" y="276"/>
                    </a:lnTo>
                    <a:lnTo>
                      <a:pt x="79" y="281"/>
                    </a:lnTo>
                    <a:lnTo>
                      <a:pt x="89" y="284"/>
                    </a:lnTo>
                    <a:lnTo>
                      <a:pt x="87" y="294"/>
                    </a:lnTo>
                    <a:lnTo>
                      <a:pt x="85" y="304"/>
                    </a:lnTo>
                    <a:lnTo>
                      <a:pt x="84" y="315"/>
                    </a:lnTo>
                    <a:lnTo>
                      <a:pt x="83" y="329"/>
                    </a:lnTo>
                    <a:lnTo>
                      <a:pt x="84" y="345"/>
                    </a:lnTo>
                    <a:lnTo>
                      <a:pt x="88" y="360"/>
                    </a:lnTo>
                    <a:lnTo>
                      <a:pt x="92" y="375"/>
                    </a:lnTo>
                    <a:lnTo>
                      <a:pt x="102" y="389"/>
                    </a:lnTo>
                    <a:lnTo>
                      <a:pt x="106" y="395"/>
                    </a:lnTo>
                    <a:lnTo>
                      <a:pt x="113" y="399"/>
                    </a:lnTo>
                    <a:lnTo>
                      <a:pt x="119" y="403"/>
                    </a:lnTo>
                    <a:lnTo>
                      <a:pt x="127" y="406"/>
                    </a:lnTo>
                    <a:lnTo>
                      <a:pt x="134" y="409"/>
                    </a:lnTo>
                    <a:lnTo>
                      <a:pt x="143" y="410"/>
                    </a:lnTo>
                    <a:lnTo>
                      <a:pt x="152" y="410"/>
                    </a:lnTo>
                    <a:lnTo>
                      <a:pt x="161" y="410"/>
                    </a:lnTo>
                    <a:lnTo>
                      <a:pt x="164" y="414"/>
                    </a:lnTo>
                    <a:lnTo>
                      <a:pt x="168" y="420"/>
                    </a:lnTo>
                    <a:lnTo>
                      <a:pt x="173" y="427"/>
                    </a:lnTo>
                    <a:lnTo>
                      <a:pt x="179" y="433"/>
                    </a:lnTo>
                    <a:lnTo>
                      <a:pt x="186" y="440"/>
                    </a:lnTo>
                    <a:lnTo>
                      <a:pt x="193" y="446"/>
                    </a:lnTo>
                    <a:lnTo>
                      <a:pt x="202" y="449"/>
                    </a:lnTo>
                    <a:lnTo>
                      <a:pt x="211" y="452"/>
                    </a:lnTo>
                    <a:lnTo>
                      <a:pt x="218" y="454"/>
                    </a:lnTo>
                    <a:lnTo>
                      <a:pt x="225" y="454"/>
                    </a:lnTo>
                    <a:lnTo>
                      <a:pt x="232" y="452"/>
                    </a:lnTo>
                    <a:lnTo>
                      <a:pt x="239" y="451"/>
                    </a:lnTo>
                    <a:lnTo>
                      <a:pt x="246" y="448"/>
                    </a:lnTo>
                    <a:lnTo>
                      <a:pt x="252" y="444"/>
                    </a:lnTo>
                    <a:lnTo>
                      <a:pt x="260" y="440"/>
                    </a:lnTo>
                    <a:lnTo>
                      <a:pt x="267" y="434"/>
                    </a:lnTo>
                    <a:lnTo>
                      <a:pt x="255" y="419"/>
                    </a:lnTo>
                    <a:lnTo>
                      <a:pt x="250" y="424"/>
                    </a:lnTo>
                    <a:lnTo>
                      <a:pt x="244" y="427"/>
                    </a:lnTo>
                    <a:lnTo>
                      <a:pt x="240" y="431"/>
                    </a:lnTo>
                    <a:lnTo>
                      <a:pt x="234" y="433"/>
                    </a:lnTo>
                    <a:lnTo>
                      <a:pt x="229" y="434"/>
                    </a:lnTo>
                    <a:lnTo>
                      <a:pt x="224" y="435"/>
                    </a:lnTo>
                    <a:lnTo>
                      <a:pt x="219" y="435"/>
                    </a:lnTo>
                    <a:lnTo>
                      <a:pt x="214" y="434"/>
                    </a:lnTo>
                    <a:lnTo>
                      <a:pt x="206" y="431"/>
                    </a:lnTo>
                    <a:lnTo>
                      <a:pt x="198" y="426"/>
                    </a:lnTo>
                    <a:lnTo>
                      <a:pt x="191" y="420"/>
                    </a:lnTo>
                    <a:lnTo>
                      <a:pt x="186" y="413"/>
                    </a:lnTo>
                    <a:lnTo>
                      <a:pt x="181" y="408"/>
                    </a:lnTo>
                    <a:lnTo>
                      <a:pt x="178" y="402"/>
                    </a:lnTo>
                    <a:lnTo>
                      <a:pt x="176" y="398"/>
                    </a:lnTo>
                    <a:lnTo>
                      <a:pt x="175" y="396"/>
                    </a:lnTo>
                    <a:lnTo>
                      <a:pt x="173" y="390"/>
                    </a:lnTo>
                    <a:lnTo>
                      <a:pt x="166" y="391"/>
                    </a:lnTo>
                    <a:lnTo>
                      <a:pt x="158" y="391"/>
                    </a:lnTo>
                    <a:lnTo>
                      <a:pt x="150" y="391"/>
                    </a:lnTo>
                    <a:lnTo>
                      <a:pt x="143" y="391"/>
                    </a:lnTo>
                    <a:lnTo>
                      <a:pt x="136" y="389"/>
                    </a:lnTo>
                    <a:lnTo>
                      <a:pt x="130" y="388"/>
                    </a:lnTo>
                    <a:lnTo>
                      <a:pt x="125" y="385"/>
                    </a:lnTo>
                    <a:lnTo>
                      <a:pt x="120" y="381"/>
                    </a:lnTo>
                    <a:lnTo>
                      <a:pt x="115" y="378"/>
                    </a:lnTo>
                    <a:lnTo>
                      <a:pt x="104" y="350"/>
                    </a:lnTo>
                    <a:lnTo>
                      <a:pt x="103" y="318"/>
                    </a:lnTo>
                    <a:lnTo>
                      <a:pt x="106" y="291"/>
                    </a:lnTo>
                    <a:lnTo>
                      <a:pt x="109" y="281"/>
                    </a:lnTo>
                    <a:lnTo>
                      <a:pt x="112" y="270"/>
                    </a:lnTo>
                    <a:lnTo>
                      <a:pt x="102" y="269"/>
                    </a:lnTo>
                    <a:lnTo>
                      <a:pt x="97" y="268"/>
                    </a:lnTo>
                    <a:lnTo>
                      <a:pt x="88" y="266"/>
                    </a:lnTo>
                    <a:lnTo>
                      <a:pt x="75" y="260"/>
                    </a:lnTo>
                    <a:lnTo>
                      <a:pt x="61" y="252"/>
                    </a:lnTo>
                    <a:lnTo>
                      <a:pt x="48" y="242"/>
                    </a:lnTo>
                    <a:lnTo>
                      <a:pt x="34" y="226"/>
                    </a:lnTo>
                    <a:lnTo>
                      <a:pt x="24" y="206"/>
                    </a:lnTo>
                    <a:lnTo>
                      <a:pt x="19" y="181"/>
                    </a:lnTo>
                    <a:lnTo>
                      <a:pt x="20" y="147"/>
                    </a:lnTo>
                    <a:lnTo>
                      <a:pt x="28" y="116"/>
                    </a:lnTo>
                    <a:lnTo>
                      <a:pt x="39" y="87"/>
                    </a:lnTo>
                    <a:lnTo>
                      <a:pt x="56" y="63"/>
                    </a:lnTo>
                    <a:lnTo>
                      <a:pt x="71" y="42"/>
                    </a:lnTo>
                    <a:lnTo>
                      <a:pt x="84" y="27"/>
                    </a:lnTo>
                    <a:lnTo>
                      <a:pt x="94" y="18"/>
                    </a:lnTo>
                    <a:lnTo>
                      <a:pt x="98" y="15"/>
                    </a:lnTo>
                    <a:lnTo>
                      <a:pt x="87" y="0"/>
                    </a:lnTo>
                    <a:lnTo>
                      <a:pt x="82" y="4"/>
                    </a:lnTo>
                    <a:lnTo>
                      <a:pt x="72" y="14"/>
                    </a:lnTo>
                    <a:lnTo>
                      <a:pt x="58" y="30"/>
                    </a:lnTo>
                    <a:lnTo>
                      <a:pt x="42" y="49"/>
                    </a:lnTo>
                    <a:lnTo>
                      <a:pt x="27" y="74"/>
                    </a:lnTo>
                    <a:lnTo>
                      <a:pt x="13" y="102"/>
                    </a:lnTo>
                    <a:lnTo>
                      <a:pt x="4" y="133"/>
                    </a:lnTo>
                    <a:lnTo>
                      <a:pt x="0" y="168"/>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74"/>
              <p:cNvSpPr>
                <a:spLocks/>
              </p:cNvSpPr>
              <p:nvPr/>
            </p:nvSpPr>
            <p:spPr bwMode="auto">
              <a:xfrm>
                <a:off x="1219200" y="4554538"/>
                <a:ext cx="198438" cy="127000"/>
              </a:xfrm>
              <a:custGeom>
                <a:avLst/>
                <a:gdLst/>
                <a:ahLst/>
                <a:cxnLst>
                  <a:cxn ang="0">
                    <a:pos x="232" y="1"/>
                  </a:cxn>
                  <a:cxn ang="0">
                    <a:pos x="231" y="26"/>
                  </a:cxn>
                  <a:cxn ang="0">
                    <a:pos x="227" y="48"/>
                  </a:cxn>
                  <a:cxn ang="0">
                    <a:pos x="217" y="66"/>
                  </a:cxn>
                  <a:cxn ang="0">
                    <a:pos x="206" y="79"/>
                  </a:cxn>
                  <a:cxn ang="0">
                    <a:pos x="194" y="87"/>
                  </a:cxn>
                  <a:cxn ang="0">
                    <a:pos x="182" y="92"/>
                  </a:cxn>
                  <a:cxn ang="0">
                    <a:pos x="169" y="94"/>
                  </a:cxn>
                  <a:cxn ang="0">
                    <a:pos x="158" y="94"/>
                  </a:cxn>
                  <a:cxn ang="0">
                    <a:pos x="146" y="94"/>
                  </a:cxn>
                  <a:cxn ang="0">
                    <a:pos x="138" y="93"/>
                  </a:cxn>
                  <a:cxn ang="0">
                    <a:pos x="132" y="92"/>
                  </a:cxn>
                  <a:cxn ang="0">
                    <a:pos x="130" y="92"/>
                  </a:cxn>
                  <a:cxn ang="0">
                    <a:pos x="120" y="90"/>
                  </a:cxn>
                  <a:cxn ang="0">
                    <a:pos x="118" y="100"/>
                  </a:cxn>
                  <a:cxn ang="0">
                    <a:pos x="117" y="109"/>
                  </a:cxn>
                  <a:cxn ang="0">
                    <a:pos x="114" y="117"/>
                  </a:cxn>
                  <a:cxn ang="0">
                    <a:pos x="108" y="124"/>
                  </a:cxn>
                  <a:cxn ang="0">
                    <a:pos x="102" y="130"/>
                  </a:cxn>
                  <a:cxn ang="0">
                    <a:pos x="88" y="137"/>
                  </a:cxn>
                  <a:cxn ang="0">
                    <a:pos x="73" y="140"/>
                  </a:cxn>
                  <a:cxn ang="0">
                    <a:pos x="57" y="142"/>
                  </a:cxn>
                  <a:cxn ang="0">
                    <a:pos x="41" y="142"/>
                  </a:cxn>
                  <a:cxn ang="0">
                    <a:pos x="27" y="139"/>
                  </a:cxn>
                  <a:cxn ang="0">
                    <a:pos x="16" y="138"/>
                  </a:cxn>
                  <a:cxn ang="0">
                    <a:pos x="8" y="137"/>
                  </a:cxn>
                  <a:cxn ang="0">
                    <a:pos x="4" y="136"/>
                  </a:cxn>
                  <a:cxn ang="0">
                    <a:pos x="0" y="153"/>
                  </a:cxn>
                  <a:cxn ang="0">
                    <a:pos x="4" y="154"/>
                  </a:cxn>
                  <a:cxn ang="0">
                    <a:pos x="14" y="156"/>
                  </a:cxn>
                  <a:cxn ang="0">
                    <a:pos x="26" y="159"/>
                  </a:cxn>
                  <a:cxn ang="0">
                    <a:pos x="42" y="160"/>
                  </a:cxn>
                  <a:cxn ang="0">
                    <a:pos x="61" y="160"/>
                  </a:cxn>
                  <a:cxn ang="0">
                    <a:pos x="79" y="158"/>
                  </a:cxn>
                  <a:cxn ang="0">
                    <a:pos x="96" y="153"/>
                  </a:cxn>
                  <a:cxn ang="0">
                    <a:pos x="113" y="145"/>
                  </a:cxn>
                  <a:cxn ang="0">
                    <a:pos x="121" y="138"/>
                  </a:cxn>
                  <a:cxn ang="0">
                    <a:pos x="126" y="130"/>
                  </a:cxn>
                  <a:cxn ang="0">
                    <a:pos x="131" y="122"/>
                  </a:cxn>
                  <a:cxn ang="0">
                    <a:pos x="134" y="112"/>
                  </a:cxn>
                  <a:cxn ang="0">
                    <a:pos x="141" y="113"/>
                  </a:cxn>
                  <a:cxn ang="0">
                    <a:pos x="151" y="113"/>
                  </a:cxn>
                  <a:cxn ang="0">
                    <a:pos x="160" y="113"/>
                  </a:cxn>
                  <a:cxn ang="0">
                    <a:pos x="171" y="113"/>
                  </a:cxn>
                  <a:cxn ang="0">
                    <a:pos x="183" y="110"/>
                  </a:cxn>
                  <a:cxn ang="0">
                    <a:pos x="194" y="107"/>
                  </a:cxn>
                  <a:cxn ang="0">
                    <a:pos x="206" y="101"/>
                  </a:cxn>
                  <a:cxn ang="0">
                    <a:pos x="217" y="94"/>
                  </a:cxn>
                  <a:cxn ang="0">
                    <a:pos x="225" y="86"/>
                  </a:cxn>
                  <a:cxn ang="0">
                    <a:pos x="233" y="77"/>
                  </a:cxn>
                  <a:cxn ang="0">
                    <a:pos x="239" y="68"/>
                  </a:cxn>
                  <a:cxn ang="0">
                    <a:pos x="244" y="56"/>
                  </a:cxn>
                  <a:cxn ang="0">
                    <a:pos x="247" y="44"/>
                  </a:cxn>
                  <a:cxn ang="0">
                    <a:pos x="250" y="30"/>
                  </a:cxn>
                  <a:cxn ang="0">
                    <a:pos x="251" y="16"/>
                  </a:cxn>
                  <a:cxn ang="0">
                    <a:pos x="251" y="0"/>
                  </a:cxn>
                  <a:cxn ang="0">
                    <a:pos x="232" y="1"/>
                  </a:cxn>
                </a:cxnLst>
                <a:rect l="0" t="0" r="r" b="b"/>
                <a:pathLst>
                  <a:path w="251" h="160">
                    <a:moveTo>
                      <a:pt x="232" y="1"/>
                    </a:moveTo>
                    <a:lnTo>
                      <a:pt x="231" y="26"/>
                    </a:lnTo>
                    <a:lnTo>
                      <a:pt x="227" y="48"/>
                    </a:lnTo>
                    <a:lnTo>
                      <a:pt x="217" y="66"/>
                    </a:lnTo>
                    <a:lnTo>
                      <a:pt x="206" y="79"/>
                    </a:lnTo>
                    <a:lnTo>
                      <a:pt x="194" y="87"/>
                    </a:lnTo>
                    <a:lnTo>
                      <a:pt x="182" y="92"/>
                    </a:lnTo>
                    <a:lnTo>
                      <a:pt x="169" y="94"/>
                    </a:lnTo>
                    <a:lnTo>
                      <a:pt x="158" y="94"/>
                    </a:lnTo>
                    <a:lnTo>
                      <a:pt x="146" y="94"/>
                    </a:lnTo>
                    <a:lnTo>
                      <a:pt x="138" y="93"/>
                    </a:lnTo>
                    <a:lnTo>
                      <a:pt x="132" y="92"/>
                    </a:lnTo>
                    <a:lnTo>
                      <a:pt x="130" y="92"/>
                    </a:lnTo>
                    <a:lnTo>
                      <a:pt x="120" y="90"/>
                    </a:lnTo>
                    <a:lnTo>
                      <a:pt x="118" y="100"/>
                    </a:lnTo>
                    <a:lnTo>
                      <a:pt x="117" y="109"/>
                    </a:lnTo>
                    <a:lnTo>
                      <a:pt x="114" y="117"/>
                    </a:lnTo>
                    <a:lnTo>
                      <a:pt x="108" y="124"/>
                    </a:lnTo>
                    <a:lnTo>
                      <a:pt x="102" y="130"/>
                    </a:lnTo>
                    <a:lnTo>
                      <a:pt x="88" y="137"/>
                    </a:lnTo>
                    <a:lnTo>
                      <a:pt x="73" y="140"/>
                    </a:lnTo>
                    <a:lnTo>
                      <a:pt x="57" y="142"/>
                    </a:lnTo>
                    <a:lnTo>
                      <a:pt x="41" y="142"/>
                    </a:lnTo>
                    <a:lnTo>
                      <a:pt x="27" y="139"/>
                    </a:lnTo>
                    <a:lnTo>
                      <a:pt x="16" y="138"/>
                    </a:lnTo>
                    <a:lnTo>
                      <a:pt x="8" y="137"/>
                    </a:lnTo>
                    <a:lnTo>
                      <a:pt x="4" y="136"/>
                    </a:lnTo>
                    <a:lnTo>
                      <a:pt x="0" y="153"/>
                    </a:lnTo>
                    <a:lnTo>
                      <a:pt x="4" y="154"/>
                    </a:lnTo>
                    <a:lnTo>
                      <a:pt x="14" y="156"/>
                    </a:lnTo>
                    <a:lnTo>
                      <a:pt x="26" y="159"/>
                    </a:lnTo>
                    <a:lnTo>
                      <a:pt x="42" y="160"/>
                    </a:lnTo>
                    <a:lnTo>
                      <a:pt x="61" y="160"/>
                    </a:lnTo>
                    <a:lnTo>
                      <a:pt x="79" y="158"/>
                    </a:lnTo>
                    <a:lnTo>
                      <a:pt x="96" y="153"/>
                    </a:lnTo>
                    <a:lnTo>
                      <a:pt x="113" y="145"/>
                    </a:lnTo>
                    <a:lnTo>
                      <a:pt x="121" y="138"/>
                    </a:lnTo>
                    <a:lnTo>
                      <a:pt x="126" y="130"/>
                    </a:lnTo>
                    <a:lnTo>
                      <a:pt x="131" y="122"/>
                    </a:lnTo>
                    <a:lnTo>
                      <a:pt x="134" y="112"/>
                    </a:lnTo>
                    <a:lnTo>
                      <a:pt x="141" y="113"/>
                    </a:lnTo>
                    <a:lnTo>
                      <a:pt x="151" y="113"/>
                    </a:lnTo>
                    <a:lnTo>
                      <a:pt x="160" y="113"/>
                    </a:lnTo>
                    <a:lnTo>
                      <a:pt x="171" y="113"/>
                    </a:lnTo>
                    <a:lnTo>
                      <a:pt x="183" y="110"/>
                    </a:lnTo>
                    <a:lnTo>
                      <a:pt x="194" y="107"/>
                    </a:lnTo>
                    <a:lnTo>
                      <a:pt x="206" y="101"/>
                    </a:lnTo>
                    <a:lnTo>
                      <a:pt x="217" y="94"/>
                    </a:lnTo>
                    <a:lnTo>
                      <a:pt x="225" y="86"/>
                    </a:lnTo>
                    <a:lnTo>
                      <a:pt x="233" y="77"/>
                    </a:lnTo>
                    <a:lnTo>
                      <a:pt x="239" y="68"/>
                    </a:lnTo>
                    <a:lnTo>
                      <a:pt x="244" y="56"/>
                    </a:lnTo>
                    <a:lnTo>
                      <a:pt x="247" y="44"/>
                    </a:lnTo>
                    <a:lnTo>
                      <a:pt x="250" y="30"/>
                    </a:lnTo>
                    <a:lnTo>
                      <a:pt x="251" y="16"/>
                    </a:lnTo>
                    <a:lnTo>
                      <a:pt x="251" y="0"/>
                    </a:lnTo>
                    <a:lnTo>
                      <a:pt x="232" y="1"/>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75"/>
              <p:cNvSpPr>
                <a:spLocks/>
              </p:cNvSpPr>
              <p:nvPr/>
            </p:nvSpPr>
            <p:spPr bwMode="auto">
              <a:xfrm>
                <a:off x="1323975" y="3932238"/>
                <a:ext cx="115888" cy="290513"/>
              </a:xfrm>
              <a:custGeom>
                <a:avLst/>
                <a:gdLst/>
                <a:ahLst/>
                <a:cxnLst>
                  <a:cxn ang="0">
                    <a:pos x="0" y="20"/>
                  </a:cxn>
                  <a:cxn ang="0">
                    <a:pos x="27" y="21"/>
                  </a:cxn>
                  <a:cxn ang="0">
                    <a:pos x="50" y="26"/>
                  </a:cxn>
                  <a:cxn ang="0">
                    <a:pos x="67" y="35"/>
                  </a:cxn>
                  <a:cxn ang="0">
                    <a:pos x="78" y="48"/>
                  </a:cxn>
                  <a:cxn ang="0">
                    <a:pos x="83" y="112"/>
                  </a:cxn>
                  <a:cxn ang="0">
                    <a:pos x="70" y="150"/>
                  </a:cxn>
                  <a:cxn ang="0">
                    <a:pos x="75" y="162"/>
                  </a:cxn>
                  <a:cxn ang="0">
                    <a:pos x="95" y="170"/>
                  </a:cxn>
                  <a:cxn ang="0">
                    <a:pos x="111" y="180"/>
                  </a:cxn>
                  <a:cxn ang="0">
                    <a:pos x="121" y="192"/>
                  </a:cxn>
                  <a:cxn ang="0">
                    <a:pos x="127" y="204"/>
                  </a:cxn>
                  <a:cxn ang="0">
                    <a:pos x="126" y="232"/>
                  </a:cxn>
                  <a:cxn ang="0">
                    <a:pos x="115" y="256"/>
                  </a:cxn>
                  <a:cxn ang="0">
                    <a:pos x="101" y="274"/>
                  </a:cxn>
                  <a:cxn ang="0">
                    <a:pos x="96" y="281"/>
                  </a:cxn>
                  <a:cxn ang="0">
                    <a:pos x="95" y="295"/>
                  </a:cxn>
                  <a:cxn ang="0">
                    <a:pos x="107" y="311"/>
                  </a:cxn>
                  <a:cxn ang="0">
                    <a:pos x="111" y="330"/>
                  </a:cxn>
                  <a:cxn ang="0">
                    <a:pos x="99" y="344"/>
                  </a:cxn>
                  <a:cxn ang="0">
                    <a:pos x="88" y="349"/>
                  </a:cxn>
                  <a:cxn ang="0">
                    <a:pos x="93" y="367"/>
                  </a:cxn>
                  <a:cxn ang="0">
                    <a:pos x="103" y="363"/>
                  </a:cxn>
                  <a:cxn ang="0">
                    <a:pos x="114" y="355"/>
                  </a:cxn>
                  <a:cxn ang="0">
                    <a:pos x="125" y="344"/>
                  </a:cxn>
                  <a:cxn ang="0">
                    <a:pos x="129" y="333"/>
                  </a:cxn>
                  <a:cxn ang="0">
                    <a:pos x="129" y="327"/>
                  </a:cxn>
                  <a:cxn ang="0">
                    <a:pos x="128" y="316"/>
                  </a:cxn>
                  <a:cxn ang="0">
                    <a:pos x="120" y="299"/>
                  </a:cxn>
                  <a:cxn ang="0">
                    <a:pos x="123" y="277"/>
                  </a:cxn>
                  <a:cxn ang="0">
                    <a:pos x="143" y="238"/>
                  </a:cxn>
                  <a:cxn ang="0">
                    <a:pos x="146" y="211"/>
                  </a:cxn>
                  <a:cxn ang="0">
                    <a:pos x="146" y="204"/>
                  </a:cxn>
                  <a:cxn ang="0">
                    <a:pos x="143" y="193"/>
                  </a:cxn>
                  <a:cxn ang="0">
                    <a:pos x="134" y="178"/>
                  </a:cxn>
                  <a:cxn ang="0">
                    <a:pos x="120" y="164"/>
                  </a:cxn>
                  <a:cxn ang="0">
                    <a:pos x="101" y="154"/>
                  </a:cxn>
                  <a:cxn ang="0">
                    <a:pos x="96" y="137"/>
                  </a:cxn>
                  <a:cxn ang="0">
                    <a:pos x="105" y="103"/>
                  </a:cxn>
                  <a:cxn ang="0">
                    <a:pos x="105" y="71"/>
                  </a:cxn>
                  <a:cxn ang="0">
                    <a:pos x="100" y="48"/>
                  </a:cxn>
                  <a:cxn ang="0">
                    <a:pos x="88" y="28"/>
                  </a:cxn>
                  <a:cxn ang="0">
                    <a:pos x="69" y="14"/>
                  </a:cxn>
                  <a:cxn ang="0">
                    <a:pos x="46" y="5"/>
                  </a:cxn>
                  <a:cxn ang="0">
                    <a:pos x="16" y="0"/>
                  </a:cxn>
                </a:cxnLst>
                <a:rect l="0" t="0" r="r" b="b"/>
                <a:pathLst>
                  <a:path w="146" h="368">
                    <a:moveTo>
                      <a:pt x="0" y="0"/>
                    </a:moveTo>
                    <a:lnTo>
                      <a:pt x="0" y="20"/>
                    </a:lnTo>
                    <a:lnTo>
                      <a:pt x="14" y="20"/>
                    </a:lnTo>
                    <a:lnTo>
                      <a:pt x="27" y="21"/>
                    </a:lnTo>
                    <a:lnTo>
                      <a:pt x="39" y="23"/>
                    </a:lnTo>
                    <a:lnTo>
                      <a:pt x="50" y="26"/>
                    </a:lnTo>
                    <a:lnTo>
                      <a:pt x="59" y="30"/>
                    </a:lnTo>
                    <a:lnTo>
                      <a:pt x="67" y="35"/>
                    </a:lnTo>
                    <a:lnTo>
                      <a:pt x="73" y="41"/>
                    </a:lnTo>
                    <a:lnTo>
                      <a:pt x="78" y="48"/>
                    </a:lnTo>
                    <a:lnTo>
                      <a:pt x="88" y="79"/>
                    </a:lnTo>
                    <a:lnTo>
                      <a:pt x="83" y="112"/>
                    </a:lnTo>
                    <a:lnTo>
                      <a:pt x="75" y="139"/>
                    </a:lnTo>
                    <a:lnTo>
                      <a:pt x="70" y="150"/>
                    </a:lnTo>
                    <a:lnTo>
                      <a:pt x="66" y="158"/>
                    </a:lnTo>
                    <a:lnTo>
                      <a:pt x="75" y="162"/>
                    </a:lnTo>
                    <a:lnTo>
                      <a:pt x="85" y="166"/>
                    </a:lnTo>
                    <a:lnTo>
                      <a:pt x="95" y="170"/>
                    </a:lnTo>
                    <a:lnTo>
                      <a:pt x="104" y="174"/>
                    </a:lnTo>
                    <a:lnTo>
                      <a:pt x="111" y="180"/>
                    </a:lnTo>
                    <a:lnTo>
                      <a:pt x="116" y="186"/>
                    </a:lnTo>
                    <a:lnTo>
                      <a:pt x="121" y="192"/>
                    </a:lnTo>
                    <a:lnTo>
                      <a:pt x="125" y="197"/>
                    </a:lnTo>
                    <a:lnTo>
                      <a:pt x="127" y="204"/>
                    </a:lnTo>
                    <a:lnTo>
                      <a:pt x="128" y="218"/>
                    </a:lnTo>
                    <a:lnTo>
                      <a:pt x="126" y="232"/>
                    </a:lnTo>
                    <a:lnTo>
                      <a:pt x="121" y="245"/>
                    </a:lnTo>
                    <a:lnTo>
                      <a:pt x="115" y="256"/>
                    </a:lnTo>
                    <a:lnTo>
                      <a:pt x="108" y="266"/>
                    </a:lnTo>
                    <a:lnTo>
                      <a:pt x="101" y="274"/>
                    </a:lnTo>
                    <a:lnTo>
                      <a:pt x="97" y="279"/>
                    </a:lnTo>
                    <a:lnTo>
                      <a:pt x="96" y="281"/>
                    </a:lnTo>
                    <a:lnTo>
                      <a:pt x="89" y="288"/>
                    </a:lnTo>
                    <a:lnTo>
                      <a:pt x="95" y="295"/>
                    </a:lnTo>
                    <a:lnTo>
                      <a:pt x="101" y="303"/>
                    </a:lnTo>
                    <a:lnTo>
                      <a:pt x="107" y="311"/>
                    </a:lnTo>
                    <a:lnTo>
                      <a:pt x="111" y="321"/>
                    </a:lnTo>
                    <a:lnTo>
                      <a:pt x="111" y="330"/>
                    </a:lnTo>
                    <a:lnTo>
                      <a:pt x="106" y="338"/>
                    </a:lnTo>
                    <a:lnTo>
                      <a:pt x="99" y="344"/>
                    </a:lnTo>
                    <a:lnTo>
                      <a:pt x="92" y="347"/>
                    </a:lnTo>
                    <a:lnTo>
                      <a:pt x="88" y="349"/>
                    </a:lnTo>
                    <a:lnTo>
                      <a:pt x="92" y="368"/>
                    </a:lnTo>
                    <a:lnTo>
                      <a:pt x="93" y="367"/>
                    </a:lnTo>
                    <a:lnTo>
                      <a:pt x="97" y="365"/>
                    </a:lnTo>
                    <a:lnTo>
                      <a:pt x="103" y="363"/>
                    </a:lnTo>
                    <a:lnTo>
                      <a:pt x="108" y="360"/>
                    </a:lnTo>
                    <a:lnTo>
                      <a:pt x="114" y="355"/>
                    </a:lnTo>
                    <a:lnTo>
                      <a:pt x="120" y="351"/>
                    </a:lnTo>
                    <a:lnTo>
                      <a:pt x="125" y="344"/>
                    </a:lnTo>
                    <a:lnTo>
                      <a:pt x="128" y="336"/>
                    </a:lnTo>
                    <a:lnTo>
                      <a:pt x="129" y="333"/>
                    </a:lnTo>
                    <a:lnTo>
                      <a:pt x="129" y="330"/>
                    </a:lnTo>
                    <a:lnTo>
                      <a:pt x="129" y="327"/>
                    </a:lnTo>
                    <a:lnTo>
                      <a:pt x="129" y="325"/>
                    </a:lnTo>
                    <a:lnTo>
                      <a:pt x="128" y="316"/>
                    </a:lnTo>
                    <a:lnTo>
                      <a:pt x="126" y="308"/>
                    </a:lnTo>
                    <a:lnTo>
                      <a:pt x="120" y="299"/>
                    </a:lnTo>
                    <a:lnTo>
                      <a:pt x="114" y="289"/>
                    </a:lnTo>
                    <a:lnTo>
                      <a:pt x="123" y="277"/>
                    </a:lnTo>
                    <a:lnTo>
                      <a:pt x="134" y="260"/>
                    </a:lnTo>
                    <a:lnTo>
                      <a:pt x="143" y="238"/>
                    </a:lnTo>
                    <a:lnTo>
                      <a:pt x="146" y="215"/>
                    </a:lnTo>
                    <a:lnTo>
                      <a:pt x="146" y="211"/>
                    </a:lnTo>
                    <a:lnTo>
                      <a:pt x="146" y="208"/>
                    </a:lnTo>
                    <a:lnTo>
                      <a:pt x="146" y="204"/>
                    </a:lnTo>
                    <a:lnTo>
                      <a:pt x="145" y="201"/>
                    </a:lnTo>
                    <a:lnTo>
                      <a:pt x="143" y="193"/>
                    </a:lnTo>
                    <a:lnTo>
                      <a:pt x="138" y="185"/>
                    </a:lnTo>
                    <a:lnTo>
                      <a:pt x="134" y="178"/>
                    </a:lnTo>
                    <a:lnTo>
                      <a:pt x="127" y="171"/>
                    </a:lnTo>
                    <a:lnTo>
                      <a:pt x="120" y="164"/>
                    </a:lnTo>
                    <a:lnTo>
                      <a:pt x="112" y="158"/>
                    </a:lnTo>
                    <a:lnTo>
                      <a:pt x="101" y="154"/>
                    </a:lnTo>
                    <a:lnTo>
                      <a:pt x="91" y="149"/>
                    </a:lnTo>
                    <a:lnTo>
                      <a:pt x="96" y="137"/>
                    </a:lnTo>
                    <a:lnTo>
                      <a:pt x="100" y="121"/>
                    </a:lnTo>
                    <a:lnTo>
                      <a:pt x="105" y="103"/>
                    </a:lnTo>
                    <a:lnTo>
                      <a:pt x="106" y="82"/>
                    </a:lnTo>
                    <a:lnTo>
                      <a:pt x="105" y="71"/>
                    </a:lnTo>
                    <a:lnTo>
                      <a:pt x="104" y="59"/>
                    </a:lnTo>
                    <a:lnTo>
                      <a:pt x="100" y="48"/>
                    </a:lnTo>
                    <a:lnTo>
                      <a:pt x="95" y="37"/>
                    </a:lnTo>
                    <a:lnTo>
                      <a:pt x="88" y="28"/>
                    </a:lnTo>
                    <a:lnTo>
                      <a:pt x="80" y="21"/>
                    </a:lnTo>
                    <a:lnTo>
                      <a:pt x="69" y="14"/>
                    </a:lnTo>
                    <a:lnTo>
                      <a:pt x="59" y="8"/>
                    </a:lnTo>
                    <a:lnTo>
                      <a:pt x="46" y="5"/>
                    </a:lnTo>
                    <a:lnTo>
                      <a:pt x="32" y="2"/>
                    </a:lnTo>
                    <a:lnTo>
                      <a:pt x="16" y="0"/>
                    </a:lnTo>
                    <a:lnTo>
                      <a:pt x="0" y="0"/>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4" name="Freeform 70"/>
            <p:cNvSpPr>
              <a:spLocks/>
            </p:cNvSpPr>
            <p:nvPr/>
          </p:nvSpPr>
          <p:spPr bwMode="auto">
            <a:xfrm flipH="1">
              <a:off x="979449" y="2895600"/>
              <a:ext cx="184756" cy="228600"/>
            </a:xfrm>
            <a:custGeom>
              <a:avLst/>
              <a:gdLst>
                <a:gd name="connsiteX0" fmla="*/ 7238 w 10000"/>
                <a:gd name="connsiteY0" fmla="*/ 10000 h 10000"/>
                <a:gd name="connsiteX1" fmla="*/ 7476 w 10000"/>
                <a:gd name="connsiteY1" fmla="*/ 10000 h 10000"/>
                <a:gd name="connsiteX2" fmla="*/ 7714 w 10000"/>
                <a:gd name="connsiteY2" fmla="*/ 10000 h 10000"/>
                <a:gd name="connsiteX3" fmla="*/ 7952 w 10000"/>
                <a:gd name="connsiteY3" fmla="*/ 9872 h 10000"/>
                <a:gd name="connsiteX4" fmla="*/ 8190 w 10000"/>
                <a:gd name="connsiteY4" fmla="*/ 9872 h 10000"/>
                <a:gd name="connsiteX5" fmla="*/ 8429 w 10000"/>
                <a:gd name="connsiteY5" fmla="*/ 9744 h 10000"/>
                <a:gd name="connsiteX6" fmla="*/ 8619 w 10000"/>
                <a:gd name="connsiteY6" fmla="*/ 9487 h 10000"/>
                <a:gd name="connsiteX7" fmla="*/ 8857 w 10000"/>
                <a:gd name="connsiteY7" fmla="*/ 9231 h 10000"/>
                <a:gd name="connsiteX8" fmla="*/ 9095 w 10000"/>
                <a:gd name="connsiteY8" fmla="*/ 8974 h 10000"/>
                <a:gd name="connsiteX9" fmla="*/ 9095 w 10000"/>
                <a:gd name="connsiteY9" fmla="*/ 8846 h 10000"/>
                <a:gd name="connsiteX10" fmla="*/ 9095 w 10000"/>
                <a:gd name="connsiteY10" fmla="*/ 8590 h 10000"/>
                <a:gd name="connsiteX11" fmla="*/ 9048 w 10000"/>
                <a:gd name="connsiteY11" fmla="*/ 8462 h 10000"/>
                <a:gd name="connsiteX12" fmla="*/ 8952 w 10000"/>
                <a:gd name="connsiteY12" fmla="*/ 8333 h 10000"/>
                <a:gd name="connsiteX13" fmla="*/ 8905 w 10000"/>
                <a:gd name="connsiteY13" fmla="*/ 8333 h 10000"/>
                <a:gd name="connsiteX14" fmla="*/ 8857 w 10000"/>
                <a:gd name="connsiteY14" fmla="*/ 8205 h 10000"/>
                <a:gd name="connsiteX15" fmla="*/ 8810 w 10000"/>
                <a:gd name="connsiteY15" fmla="*/ 8077 h 10000"/>
                <a:gd name="connsiteX16" fmla="*/ 8667 w 10000"/>
                <a:gd name="connsiteY16" fmla="*/ 7949 h 10000"/>
                <a:gd name="connsiteX17" fmla="*/ 8476 w 10000"/>
                <a:gd name="connsiteY17" fmla="*/ 7949 h 10000"/>
                <a:gd name="connsiteX18" fmla="*/ 8333 w 10000"/>
                <a:gd name="connsiteY18" fmla="*/ 7949 h 10000"/>
                <a:gd name="connsiteX19" fmla="*/ 8143 w 10000"/>
                <a:gd name="connsiteY19" fmla="*/ 7949 h 10000"/>
                <a:gd name="connsiteX20" fmla="*/ 8000 w 10000"/>
                <a:gd name="connsiteY20" fmla="*/ 7949 h 10000"/>
                <a:gd name="connsiteX21" fmla="*/ 7810 w 10000"/>
                <a:gd name="connsiteY21" fmla="*/ 7821 h 10000"/>
                <a:gd name="connsiteX22" fmla="*/ 7667 w 10000"/>
                <a:gd name="connsiteY22" fmla="*/ 7821 h 10000"/>
                <a:gd name="connsiteX23" fmla="*/ 7524 w 10000"/>
                <a:gd name="connsiteY23" fmla="*/ 7692 h 10000"/>
                <a:gd name="connsiteX24" fmla="*/ 7429 w 10000"/>
                <a:gd name="connsiteY24" fmla="*/ 7692 h 10000"/>
                <a:gd name="connsiteX25" fmla="*/ 7333 w 10000"/>
                <a:gd name="connsiteY25" fmla="*/ 7564 h 10000"/>
                <a:gd name="connsiteX26" fmla="*/ 7333 w 10000"/>
                <a:gd name="connsiteY26" fmla="*/ 7564 h 10000"/>
                <a:gd name="connsiteX27" fmla="*/ 7333 w 10000"/>
                <a:gd name="connsiteY27" fmla="*/ 7564 h 10000"/>
                <a:gd name="connsiteX28" fmla="*/ 7286 w 10000"/>
                <a:gd name="connsiteY28" fmla="*/ 7436 h 10000"/>
                <a:gd name="connsiteX29" fmla="*/ 7286 w 10000"/>
                <a:gd name="connsiteY29" fmla="*/ 7436 h 10000"/>
                <a:gd name="connsiteX30" fmla="*/ 7286 w 10000"/>
                <a:gd name="connsiteY30" fmla="*/ 7436 h 10000"/>
                <a:gd name="connsiteX31" fmla="*/ 7286 w 10000"/>
                <a:gd name="connsiteY31" fmla="*/ 7308 h 10000"/>
                <a:gd name="connsiteX32" fmla="*/ 7238 w 10000"/>
                <a:gd name="connsiteY32" fmla="*/ 7308 h 10000"/>
                <a:gd name="connsiteX33" fmla="*/ 7286 w 10000"/>
                <a:gd name="connsiteY33" fmla="*/ 7308 h 10000"/>
                <a:gd name="connsiteX34" fmla="*/ 7286 w 10000"/>
                <a:gd name="connsiteY34" fmla="*/ 7308 h 10000"/>
                <a:gd name="connsiteX35" fmla="*/ 7286 w 10000"/>
                <a:gd name="connsiteY35" fmla="*/ 7179 h 10000"/>
                <a:gd name="connsiteX36" fmla="*/ 7286 w 10000"/>
                <a:gd name="connsiteY36" fmla="*/ 7179 h 10000"/>
                <a:gd name="connsiteX37" fmla="*/ 7286 w 10000"/>
                <a:gd name="connsiteY37" fmla="*/ 7179 h 10000"/>
                <a:gd name="connsiteX38" fmla="*/ 7286 w 10000"/>
                <a:gd name="connsiteY38" fmla="*/ 7051 h 10000"/>
                <a:gd name="connsiteX39" fmla="*/ 7286 w 10000"/>
                <a:gd name="connsiteY39" fmla="*/ 7051 h 10000"/>
                <a:gd name="connsiteX40" fmla="*/ 7286 w 10000"/>
                <a:gd name="connsiteY40" fmla="*/ 6923 h 10000"/>
                <a:gd name="connsiteX41" fmla="*/ 7667 w 10000"/>
                <a:gd name="connsiteY41" fmla="*/ 6923 h 10000"/>
                <a:gd name="connsiteX42" fmla="*/ 8000 w 10000"/>
                <a:gd name="connsiteY42" fmla="*/ 6795 h 10000"/>
                <a:gd name="connsiteX43" fmla="*/ 8381 w 10000"/>
                <a:gd name="connsiteY43" fmla="*/ 6667 h 10000"/>
                <a:gd name="connsiteX44" fmla="*/ 8714 w 10000"/>
                <a:gd name="connsiteY44" fmla="*/ 6538 h 10000"/>
                <a:gd name="connsiteX45" fmla="*/ 9095 w 10000"/>
                <a:gd name="connsiteY45" fmla="*/ 6282 h 10000"/>
                <a:gd name="connsiteX46" fmla="*/ 9381 w 10000"/>
                <a:gd name="connsiteY46" fmla="*/ 5897 h 10000"/>
                <a:gd name="connsiteX47" fmla="*/ 9714 w 10000"/>
                <a:gd name="connsiteY47" fmla="*/ 5385 h 10000"/>
                <a:gd name="connsiteX48" fmla="*/ 10000 w 10000"/>
                <a:gd name="connsiteY48" fmla="*/ 4872 h 10000"/>
                <a:gd name="connsiteX49" fmla="*/ 7048 w 10000"/>
                <a:gd name="connsiteY49" fmla="*/ 5385 h 10000"/>
                <a:gd name="connsiteX50" fmla="*/ 7048 w 10000"/>
                <a:gd name="connsiteY50" fmla="*/ 5385 h 10000"/>
                <a:gd name="connsiteX51" fmla="*/ 7000 w 10000"/>
                <a:gd name="connsiteY51" fmla="*/ 5385 h 10000"/>
                <a:gd name="connsiteX52" fmla="*/ 7000 w 10000"/>
                <a:gd name="connsiteY52" fmla="*/ 5256 h 10000"/>
                <a:gd name="connsiteX53" fmla="*/ 7000 w 10000"/>
                <a:gd name="connsiteY53" fmla="*/ 5128 h 10000"/>
                <a:gd name="connsiteX54" fmla="*/ 7000 w 10000"/>
                <a:gd name="connsiteY54" fmla="*/ 5128 h 10000"/>
                <a:gd name="connsiteX55" fmla="*/ 6905 w 10000"/>
                <a:gd name="connsiteY55" fmla="*/ 5000 h 10000"/>
                <a:gd name="connsiteX56" fmla="*/ 6905 w 10000"/>
                <a:gd name="connsiteY56" fmla="*/ 4872 h 10000"/>
                <a:gd name="connsiteX57" fmla="*/ 6905 w 10000"/>
                <a:gd name="connsiteY57" fmla="*/ 4872 h 10000"/>
                <a:gd name="connsiteX58" fmla="*/ 7048 w 10000"/>
                <a:gd name="connsiteY58" fmla="*/ 4744 h 10000"/>
                <a:gd name="connsiteX59" fmla="*/ 7095 w 10000"/>
                <a:gd name="connsiteY59" fmla="*/ 4615 h 10000"/>
                <a:gd name="connsiteX60" fmla="*/ 7190 w 10000"/>
                <a:gd name="connsiteY60" fmla="*/ 4615 h 10000"/>
                <a:gd name="connsiteX61" fmla="*/ 7286 w 10000"/>
                <a:gd name="connsiteY61" fmla="*/ 4615 h 10000"/>
                <a:gd name="connsiteX62" fmla="*/ 7333 w 10000"/>
                <a:gd name="connsiteY62" fmla="*/ 4487 h 10000"/>
                <a:gd name="connsiteX63" fmla="*/ 7476 w 10000"/>
                <a:gd name="connsiteY63" fmla="*/ 4487 h 10000"/>
                <a:gd name="connsiteX64" fmla="*/ 7524 w 10000"/>
                <a:gd name="connsiteY64" fmla="*/ 4487 h 10000"/>
                <a:gd name="connsiteX65" fmla="*/ 7667 w 10000"/>
                <a:gd name="connsiteY65" fmla="*/ 4359 h 10000"/>
                <a:gd name="connsiteX66" fmla="*/ 7810 w 10000"/>
                <a:gd name="connsiteY66" fmla="*/ 4231 h 10000"/>
                <a:gd name="connsiteX67" fmla="*/ 8095 w 10000"/>
                <a:gd name="connsiteY67" fmla="*/ 3974 h 10000"/>
                <a:gd name="connsiteX68" fmla="*/ 8238 w 10000"/>
                <a:gd name="connsiteY68" fmla="*/ 3846 h 10000"/>
                <a:gd name="connsiteX69" fmla="*/ 8429 w 10000"/>
                <a:gd name="connsiteY69" fmla="*/ 3718 h 10000"/>
                <a:gd name="connsiteX70" fmla="*/ 8619 w 10000"/>
                <a:gd name="connsiteY70" fmla="*/ 3462 h 10000"/>
                <a:gd name="connsiteX71" fmla="*/ 8857 w 10000"/>
                <a:gd name="connsiteY71" fmla="*/ 3205 h 10000"/>
                <a:gd name="connsiteX72" fmla="*/ 9048 w 10000"/>
                <a:gd name="connsiteY72" fmla="*/ 2949 h 10000"/>
                <a:gd name="connsiteX73" fmla="*/ 9238 w 10000"/>
                <a:gd name="connsiteY73" fmla="*/ 2692 h 10000"/>
                <a:gd name="connsiteX74" fmla="*/ 9286 w 10000"/>
                <a:gd name="connsiteY74" fmla="*/ 2436 h 10000"/>
                <a:gd name="connsiteX75" fmla="*/ 9333 w 10000"/>
                <a:gd name="connsiteY75" fmla="*/ 2179 h 10000"/>
                <a:gd name="connsiteX76" fmla="*/ 9381 w 10000"/>
                <a:gd name="connsiteY76" fmla="*/ 2051 h 10000"/>
                <a:gd name="connsiteX77" fmla="*/ 9524 w 10000"/>
                <a:gd name="connsiteY77" fmla="*/ 1795 h 10000"/>
                <a:gd name="connsiteX78" fmla="*/ 9571 w 10000"/>
                <a:gd name="connsiteY78" fmla="*/ 1538 h 10000"/>
                <a:gd name="connsiteX79" fmla="*/ 9619 w 10000"/>
                <a:gd name="connsiteY79" fmla="*/ 1282 h 10000"/>
                <a:gd name="connsiteX80" fmla="*/ 9714 w 10000"/>
                <a:gd name="connsiteY80" fmla="*/ 1026 h 10000"/>
                <a:gd name="connsiteX81" fmla="*/ 9762 w 10000"/>
                <a:gd name="connsiteY81" fmla="*/ 897 h 10000"/>
                <a:gd name="connsiteX82" fmla="*/ 9619 w 10000"/>
                <a:gd name="connsiteY82" fmla="*/ 769 h 10000"/>
                <a:gd name="connsiteX83" fmla="*/ 9476 w 10000"/>
                <a:gd name="connsiteY83" fmla="*/ 897 h 10000"/>
                <a:gd name="connsiteX84" fmla="*/ 9286 w 10000"/>
                <a:gd name="connsiteY84" fmla="*/ 897 h 10000"/>
                <a:gd name="connsiteX85" fmla="*/ 9143 w 10000"/>
                <a:gd name="connsiteY85" fmla="*/ 1026 h 10000"/>
                <a:gd name="connsiteX86" fmla="*/ 8952 w 10000"/>
                <a:gd name="connsiteY86" fmla="*/ 1154 h 10000"/>
                <a:gd name="connsiteX87" fmla="*/ 8857 w 10000"/>
                <a:gd name="connsiteY87" fmla="*/ 1282 h 10000"/>
                <a:gd name="connsiteX88" fmla="*/ 8667 w 10000"/>
                <a:gd name="connsiteY88" fmla="*/ 1282 h 10000"/>
                <a:gd name="connsiteX89" fmla="*/ 8476 w 10000"/>
                <a:gd name="connsiteY89" fmla="*/ 1282 h 10000"/>
                <a:gd name="connsiteX90" fmla="*/ 8238 w 10000"/>
                <a:gd name="connsiteY90" fmla="*/ 1538 h 10000"/>
                <a:gd name="connsiteX91" fmla="*/ 7952 w 10000"/>
                <a:gd name="connsiteY91" fmla="*/ 1667 h 10000"/>
                <a:gd name="connsiteX92" fmla="*/ 7714 w 10000"/>
                <a:gd name="connsiteY92" fmla="*/ 1923 h 10000"/>
                <a:gd name="connsiteX93" fmla="*/ 7429 w 10000"/>
                <a:gd name="connsiteY93" fmla="*/ 2051 h 10000"/>
                <a:gd name="connsiteX94" fmla="*/ 7190 w 10000"/>
                <a:gd name="connsiteY94" fmla="*/ 2179 h 10000"/>
                <a:gd name="connsiteX95" fmla="*/ 6857 w 10000"/>
                <a:gd name="connsiteY95" fmla="*/ 2179 h 10000"/>
                <a:gd name="connsiteX96" fmla="*/ 6619 w 10000"/>
                <a:gd name="connsiteY96" fmla="*/ 2179 h 10000"/>
                <a:gd name="connsiteX97" fmla="*/ 6333 w 10000"/>
                <a:gd name="connsiteY97" fmla="*/ 2051 h 10000"/>
                <a:gd name="connsiteX98" fmla="*/ 6333 w 10000"/>
                <a:gd name="connsiteY98" fmla="*/ 1923 h 10000"/>
                <a:gd name="connsiteX99" fmla="*/ 6333 w 10000"/>
                <a:gd name="connsiteY99" fmla="*/ 1923 h 10000"/>
                <a:gd name="connsiteX100" fmla="*/ 6286 w 10000"/>
                <a:gd name="connsiteY100" fmla="*/ 1795 h 10000"/>
                <a:gd name="connsiteX101" fmla="*/ 6286 w 10000"/>
                <a:gd name="connsiteY101" fmla="*/ 1667 h 10000"/>
                <a:gd name="connsiteX102" fmla="*/ 6286 w 10000"/>
                <a:gd name="connsiteY102" fmla="*/ 1667 h 10000"/>
                <a:gd name="connsiteX103" fmla="*/ 6286 w 10000"/>
                <a:gd name="connsiteY103" fmla="*/ 1538 h 10000"/>
                <a:gd name="connsiteX104" fmla="*/ 6286 w 10000"/>
                <a:gd name="connsiteY104" fmla="*/ 1538 h 10000"/>
                <a:gd name="connsiteX105" fmla="*/ 6286 w 10000"/>
                <a:gd name="connsiteY105" fmla="*/ 1410 h 10000"/>
                <a:gd name="connsiteX106" fmla="*/ 6333 w 10000"/>
                <a:gd name="connsiteY106" fmla="*/ 1410 h 10000"/>
                <a:gd name="connsiteX107" fmla="*/ 6381 w 10000"/>
                <a:gd name="connsiteY107" fmla="*/ 1410 h 10000"/>
                <a:gd name="connsiteX108" fmla="*/ 6381 w 10000"/>
                <a:gd name="connsiteY108" fmla="*/ 1282 h 10000"/>
                <a:gd name="connsiteX109" fmla="*/ 6429 w 10000"/>
                <a:gd name="connsiteY109" fmla="*/ 1282 h 10000"/>
                <a:gd name="connsiteX110" fmla="*/ 6524 w 10000"/>
                <a:gd name="connsiteY110" fmla="*/ 1282 h 10000"/>
                <a:gd name="connsiteX111" fmla="*/ 6571 w 10000"/>
                <a:gd name="connsiteY111" fmla="*/ 1154 h 10000"/>
                <a:gd name="connsiteX112" fmla="*/ 6619 w 10000"/>
                <a:gd name="connsiteY112" fmla="*/ 1154 h 10000"/>
                <a:gd name="connsiteX113" fmla="*/ 6667 w 10000"/>
                <a:gd name="connsiteY113" fmla="*/ 1026 h 10000"/>
                <a:gd name="connsiteX114" fmla="*/ 6667 w 10000"/>
                <a:gd name="connsiteY114" fmla="*/ 1026 h 10000"/>
                <a:gd name="connsiteX115" fmla="*/ 6762 w 10000"/>
                <a:gd name="connsiteY115" fmla="*/ 897 h 10000"/>
                <a:gd name="connsiteX116" fmla="*/ 6762 w 10000"/>
                <a:gd name="connsiteY116" fmla="*/ 769 h 10000"/>
                <a:gd name="connsiteX117" fmla="*/ 6810 w 10000"/>
                <a:gd name="connsiteY117" fmla="*/ 641 h 10000"/>
                <a:gd name="connsiteX118" fmla="*/ 6810 w 10000"/>
                <a:gd name="connsiteY118" fmla="*/ 513 h 10000"/>
                <a:gd name="connsiteX119" fmla="*/ 6810 w 10000"/>
                <a:gd name="connsiteY119" fmla="*/ 385 h 10000"/>
                <a:gd name="connsiteX120" fmla="*/ 6810 w 10000"/>
                <a:gd name="connsiteY120" fmla="*/ 385 h 10000"/>
                <a:gd name="connsiteX121" fmla="*/ 6810 w 10000"/>
                <a:gd name="connsiteY121" fmla="*/ 256 h 10000"/>
                <a:gd name="connsiteX122" fmla="*/ 6619 w 10000"/>
                <a:gd name="connsiteY122" fmla="*/ 128 h 10000"/>
                <a:gd name="connsiteX123" fmla="*/ 6524 w 10000"/>
                <a:gd name="connsiteY123" fmla="*/ 0 h 10000"/>
                <a:gd name="connsiteX124" fmla="*/ 6381 w 10000"/>
                <a:gd name="connsiteY124" fmla="*/ 0 h 10000"/>
                <a:gd name="connsiteX125" fmla="*/ 6190 w 10000"/>
                <a:gd name="connsiteY125" fmla="*/ 0 h 10000"/>
                <a:gd name="connsiteX126" fmla="*/ 6095 w 10000"/>
                <a:gd name="connsiteY126" fmla="*/ 128 h 10000"/>
                <a:gd name="connsiteX127" fmla="*/ 5905 w 10000"/>
                <a:gd name="connsiteY127" fmla="*/ 128 h 10000"/>
                <a:gd name="connsiteX128" fmla="*/ 5762 w 10000"/>
                <a:gd name="connsiteY128" fmla="*/ 256 h 10000"/>
                <a:gd name="connsiteX129" fmla="*/ 5667 w 10000"/>
                <a:gd name="connsiteY129" fmla="*/ 256 h 10000"/>
                <a:gd name="connsiteX130" fmla="*/ 5429 w 10000"/>
                <a:gd name="connsiteY130" fmla="*/ 769 h 10000"/>
                <a:gd name="connsiteX131" fmla="*/ 5238 w 10000"/>
                <a:gd name="connsiteY131" fmla="*/ 1282 h 10000"/>
                <a:gd name="connsiteX132" fmla="*/ 5048 w 10000"/>
                <a:gd name="connsiteY132" fmla="*/ 1795 h 10000"/>
                <a:gd name="connsiteX133" fmla="*/ 4857 w 10000"/>
                <a:gd name="connsiteY133" fmla="*/ 2308 h 10000"/>
                <a:gd name="connsiteX134" fmla="*/ 4714 w 10000"/>
                <a:gd name="connsiteY134" fmla="*/ 2949 h 10000"/>
                <a:gd name="connsiteX135" fmla="*/ 4476 w 10000"/>
                <a:gd name="connsiteY135" fmla="*/ 3333 h 10000"/>
                <a:gd name="connsiteX136" fmla="*/ 4286 w 10000"/>
                <a:gd name="connsiteY136" fmla="*/ 3590 h 10000"/>
                <a:gd name="connsiteX137" fmla="*/ 4000 w 10000"/>
                <a:gd name="connsiteY137" fmla="*/ 3718 h 10000"/>
                <a:gd name="connsiteX138" fmla="*/ 3857 w 10000"/>
                <a:gd name="connsiteY138" fmla="*/ 3718 h 10000"/>
                <a:gd name="connsiteX139" fmla="*/ 3667 w 10000"/>
                <a:gd name="connsiteY139" fmla="*/ 3718 h 10000"/>
                <a:gd name="connsiteX140" fmla="*/ 3571 w 10000"/>
                <a:gd name="connsiteY140" fmla="*/ 3718 h 10000"/>
                <a:gd name="connsiteX141" fmla="*/ 3429 w 10000"/>
                <a:gd name="connsiteY141" fmla="*/ 3718 h 10000"/>
                <a:gd name="connsiteX142" fmla="*/ 3333 w 10000"/>
                <a:gd name="connsiteY142" fmla="*/ 3590 h 10000"/>
                <a:gd name="connsiteX143" fmla="*/ 3190 w 10000"/>
                <a:gd name="connsiteY143" fmla="*/ 3590 h 10000"/>
                <a:gd name="connsiteX144" fmla="*/ 3095 w 10000"/>
                <a:gd name="connsiteY144" fmla="*/ 3718 h 10000"/>
                <a:gd name="connsiteX145" fmla="*/ 2952 w 10000"/>
                <a:gd name="connsiteY145" fmla="*/ 3718 h 10000"/>
                <a:gd name="connsiteX146" fmla="*/ 2714 w 10000"/>
                <a:gd name="connsiteY146" fmla="*/ 3718 h 10000"/>
                <a:gd name="connsiteX147" fmla="*/ 2524 w 10000"/>
                <a:gd name="connsiteY147" fmla="*/ 3718 h 10000"/>
                <a:gd name="connsiteX148" fmla="*/ 2333 w 10000"/>
                <a:gd name="connsiteY148" fmla="*/ 3718 h 10000"/>
                <a:gd name="connsiteX149" fmla="*/ 2095 w 10000"/>
                <a:gd name="connsiteY149" fmla="*/ 3718 h 10000"/>
                <a:gd name="connsiteX150" fmla="*/ 1952 w 10000"/>
                <a:gd name="connsiteY150" fmla="*/ 3590 h 10000"/>
                <a:gd name="connsiteX151" fmla="*/ 1762 w 10000"/>
                <a:gd name="connsiteY151" fmla="*/ 3590 h 10000"/>
                <a:gd name="connsiteX152" fmla="*/ 1524 w 10000"/>
                <a:gd name="connsiteY152" fmla="*/ 3590 h 10000"/>
                <a:gd name="connsiteX153" fmla="*/ 1333 w 10000"/>
                <a:gd name="connsiteY153" fmla="*/ 3590 h 10000"/>
                <a:gd name="connsiteX154" fmla="*/ 1143 w 10000"/>
                <a:gd name="connsiteY154" fmla="*/ 3974 h 10000"/>
                <a:gd name="connsiteX155" fmla="*/ 952 w 10000"/>
                <a:gd name="connsiteY155" fmla="*/ 4359 h 10000"/>
                <a:gd name="connsiteX156" fmla="*/ 762 w 10000"/>
                <a:gd name="connsiteY156" fmla="*/ 4615 h 10000"/>
                <a:gd name="connsiteX157" fmla="*/ 619 w 10000"/>
                <a:gd name="connsiteY157" fmla="*/ 5000 h 10000"/>
                <a:gd name="connsiteX158" fmla="*/ 476 w 10000"/>
                <a:gd name="connsiteY158" fmla="*/ 5256 h 10000"/>
                <a:gd name="connsiteX159" fmla="*/ 286 w 10000"/>
                <a:gd name="connsiteY159" fmla="*/ 5641 h 10000"/>
                <a:gd name="connsiteX160" fmla="*/ 190 w 10000"/>
                <a:gd name="connsiteY160" fmla="*/ 5897 h 10000"/>
                <a:gd name="connsiteX161" fmla="*/ 0 w 10000"/>
                <a:gd name="connsiteY161" fmla="*/ 6282 h 10000"/>
                <a:gd name="connsiteX162" fmla="*/ 714 w 10000"/>
                <a:gd name="connsiteY162" fmla="*/ 6795 h 10000"/>
                <a:gd name="connsiteX163" fmla="*/ 1095 w 10000"/>
                <a:gd name="connsiteY163" fmla="*/ 6795 h 10000"/>
                <a:gd name="connsiteX164" fmla="*/ 1429 w 10000"/>
                <a:gd name="connsiteY164" fmla="*/ 6795 h 10000"/>
                <a:gd name="connsiteX165" fmla="*/ 1810 w 10000"/>
                <a:gd name="connsiteY165" fmla="*/ 6795 h 10000"/>
                <a:gd name="connsiteX166" fmla="*/ 2190 w 10000"/>
                <a:gd name="connsiteY166" fmla="*/ 6667 h 10000"/>
                <a:gd name="connsiteX167" fmla="*/ 2524 w 10000"/>
                <a:gd name="connsiteY167" fmla="*/ 6667 h 10000"/>
                <a:gd name="connsiteX168" fmla="*/ 2952 w 10000"/>
                <a:gd name="connsiteY168" fmla="*/ 6667 h 10000"/>
                <a:gd name="connsiteX169" fmla="*/ 3143 w 10000"/>
                <a:gd name="connsiteY169" fmla="*/ 6538 h 10000"/>
                <a:gd name="connsiteX170" fmla="*/ 3381 w 10000"/>
                <a:gd name="connsiteY170" fmla="*/ 6410 h 10000"/>
                <a:gd name="connsiteX171" fmla="*/ 3619 w 10000"/>
                <a:gd name="connsiteY171" fmla="*/ 6282 h 10000"/>
                <a:gd name="connsiteX172" fmla="*/ 3857 w 10000"/>
                <a:gd name="connsiteY172" fmla="*/ 6154 h 10000"/>
                <a:gd name="connsiteX173" fmla="*/ 4048 w 10000"/>
                <a:gd name="connsiteY173" fmla="*/ 6026 h 10000"/>
                <a:gd name="connsiteX174" fmla="*/ 4286 w 10000"/>
                <a:gd name="connsiteY174" fmla="*/ 5897 h 10000"/>
                <a:gd name="connsiteX175" fmla="*/ 4476 w 10000"/>
                <a:gd name="connsiteY175" fmla="*/ 5897 h 10000"/>
                <a:gd name="connsiteX176" fmla="*/ 4619 w 10000"/>
                <a:gd name="connsiteY176" fmla="*/ 5897 h 10000"/>
                <a:gd name="connsiteX177" fmla="*/ 4762 w 10000"/>
                <a:gd name="connsiteY177" fmla="*/ 6667 h 10000"/>
                <a:gd name="connsiteX178" fmla="*/ 4857 w 10000"/>
                <a:gd name="connsiteY178" fmla="*/ 7436 h 10000"/>
                <a:gd name="connsiteX179" fmla="*/ 5143 w 10000"/>
                <a:gd name="connsiteY179" fmla="*/ 7949 h 10000"/>
                <a:gd name="connsiteX180" fmla="*/ 5381 w 10000"/>
                <a:gd name="connsiteY180" fmla="*/ 8333 h 10000"/>
                <a:gd name="connsiteX181" fmla="*/ 5619 w 10000"/>
                <a:gd name="connsiteY181" fmla="*/ 8718 h 10000"/>
                <a:gd name="connsiteX182" fmla="*/ 5905 w 10000"/>
                <a:gd name="connsiteY182" fmla="*/ 9103 h 10000"/>
                <a:gd name="connsiteX183" fmla="*/ 6286 w 10000"/>
                <a:gd name="connsiteY183" fmla="*/ 9359 h 10000"/>
                <a:gd name="connsiteX184" fmla="*/ 6571 w 10000"/>
                <a:gd name="connsiteY184" fmla="*/ 9615 h 10000"/>
                <a:gd name="connsiteX185" fmla="*/ 6619 w 10000"/>
                <a:gd name="connsiteY185" fmla="*/ 9744 h 10000"/>
                <a:gd name="connsiteX186" fmla="*/ 6667 w 10000"/>
                <a:gd name="connsiteY186" fmla="*/ 9744 h 10000"/>
                <a:gd name="connsiteX187" fmla="*/ 6810 w 10000"/>
                <a:gd name="connsiteY187" fmla="*/ 9744 h 10000"/>
                <a:gd name="connsiteX188" fmla="*/ 6857 w 10000"/>
                <a:gd name="connsiteY188" fmla="*/ 9744 h 10000"/>
                <a:gd name="connsiteX189" fmla="*/ 6905 w 10000"/>
                <a:gd name="connsiteY189" fmla="*/ 9744 h 10000"/>
                <a:gd name="connsiteX190" fmla="*/ 7048 w 10000"/>
                <a:gd name="connsiteY190" fmla="*/ 9872 h 10000"/>
                <a:gd name="connsiteX191" fmla="*/ 7095 w 10000"/>
                <a:gd name="connsiteY191" fmla="*/ 9872 h 10000"/>
                <a:gd name="connsiteX192" fmla="*/ 7238 w 10000"/>
                <a:gd name="connsiteY192" fmla="*/ 10000 h 10000"/>
                <a:gd name="connsiteX0" fmla="*/ 7048 w 9810"/>
                <a:gd name="connsiteY0" fmla="*/ 10000 h 10000"/>
                <a:gd name="connsiteX1" fmla="*/ 7286 w 9810"/>
                <a:gd name="connsiteY1" fmla="*/ 10000 h 10000"/>
                <a:gd name="connsiteX2" fmla="*/ 7524 w 9810"/>
                <a:gd name="connsiteY2" fmla="*/ 10000 h 10000"/>
                <a:gd name="connsiteX3" fmla="*/ 7762 w 9810"/>
                <a:gd name="connsiteY3" fmla="*/ 9872 h 10000"/>
                <a:gd name="connsiteX4" fmla="*/ 8000 w 9810"/>
                <a:gd name="connsiteY4" fmla="*/ 9872 h 10000"/>
                <a:gd name="connsiteX5" fmla="*/ 8239 w 9810"/>
                <a:gd name="connsiteY5" fmla="*/ 9744 h 10000"/>
                <a:gd name="connsiteX6" fmla="*/ 8429 w 9810"/>
                <a:gd name="connsiteY6" fmla="*/ 9487 h 10000"/>
                <a:gd name="connsiteX7" fmla="*/ 8667 w 9810"/>
                <a:gd name="connsiteY7" fmla="*/ 9231 h 10000"/>
                <a:gd name="connsiteX8" fmla="*/ 8905 w 9810"/>
                <a:gd name="connsiteY8" fmla="*/ 8974 h 10000"/>
                <a:gd name="connsiteX9" fmla="*/ 8905 w 9810"/>
                <a:gd name="connsiteY9" fmla="*/ 8846 h 10000"/>
                <a:gd name="connsiteX10" fmla="*/ 8905 w 9810"/>
                <a:gd name="connsiteY10" fmla="*/ 8590 h 10000"/>
                <a:gd name="connsiteX11" fmla="*/ 8858 w 9810"/>
                <a:gd name="connsiteY11" fmla="*/ 8462 h 10000"/>
                <a:gd name="connsiteX12" fmla="*/ 8762 w 9810"/>
                <a:gd name="connsiteY12" fmla="*/ 8333 h 10000"/>
                <a:gd name="connsiteX13" fmla="*/ 8715 w 9810"/>
                <a:gd name="connsiteY13" fmla="*/ 8333 h 10000"/>
                <a:gd name="connsiteX14" fmla="*/ 8667 w 9810"/>
                <a:gd name="connsiteY14" fmla="*/ 8205 h 10000"/>
                <a:gd name="connsiteX15" fmla="*/ 8620 w 9810"/>
                <a:gd name="connsiteY15" fmla="*/ 8077 h 10000"/>
                <a:gd name="connsiteX16" fmla="*/ 8477 w 9810"/>
                <a:gd name="connsiteY16" fmla="*/ 7949 h 10000"/>
                <a:gd name="connsiteX17" fmla="*/ 8286 w 9810"/>
                <a:gd name="connsiteY17" fmla="*/ 7949 h 10000"/>
                <a:gd name="connsiteX18" fmla="*/ 8143 w 9810"/>
                <a:gd name="connsiteY18" fmla="*/ 7949 h 10000"/>
                <a:gd name="connsiteX19" fmla="*/ 7953 w 9810"/>
                <a:gd name="connsiteY19" fmla="*/ 7949 h 10000"/>
                <a:gd name="connsiteX20" fmla="*/ 7810 w 9810"/>
                <a:gd name="connsiteY20" fmla="*/ 7949 h 10000"/>
                <a:gd name="connsiteX21" fmla="*/ 7620 w 9810"/>
                <a:gd name="connsiteY21" fmla="*/ 7821 h 10000"/>
                <a:gd name="connsiteX22" fmla="*/ 7477 w 9810"/>
                <a:gd name="connsiteY22" fmla="*/ 7821 h 10000"/>
                <a:gd name="connsiteX23" fmla="*/ 7334 w 9810"/>
                <a:gd name="connsiteY23" fmla="*/ 7692 h 10000"/>
                <a:gd name="connsiteX24" fmla="*/ 7239 w 9810"/>
                <a:gd name="connsiteY24" fmla="*/ 7692 h 10000"/>
                <a:gd name="connsiteX25" fmla="*/ 7143 w 9810"/>
                <a:gd name="connsiteY25" fmla="*/ 7564 h 10000"/>
                <a:gd name="connsiteX26" fmla="*/ 7143 w 9810"/>
                <a:gd name="connsiteY26" fmla="*/ 7564 h 10000"/>
                <a:gd name="connsiteX27" fmla="*/ 7143 w 9810"/>
                <a:gd name="connsiteY27" fmla="*/ 7564 h 10000"/>
                <a:gd name="connsiteX28" fmla="*/ 7096 w 9810"/>
                <a:gd name="connsiteY28" fmla="*/ 7436 h 10000"/>
                <a:gd name="connsiteX29" fmla="*/ 7096 w 9810"/>
                <a:gd name="connsiteY29" fmla="*/ 7436 h 10000"/>
                <a:gd name="connsiteX30" fmla="*/ 7096 w 9810"/>
                <a:gd name="connsiteY30" fmla="*/ 7436 h 10000"/>
                <a:gd name="connsiteX31" fmla="*/ 7096 w 9810"/>
                <a:gd name="connsiteY31" fmla="*/ 7308 h 10000"/>
                <a:gd name="connsiteX32" fmla="*/ 7048 w 9810"/>
                <a:gd name="connsiteY32" fmla="*/ 7308 h 10000"/>
                <a:gd name="connsiteX33" fmla="*/ 7096 w 9810"/>
                <a:gd name="connsiteY33" fmla="*/ 7308 h 10000"/>
                <a:gd name="connsiteX34" fmla="*/ 7096 w 9810"/>
                <a:gd name="connsiteY34" fmla="*/ 7308 h 10000"/>
                <a:gd name="connsiteX35" fmla="*/ 7096 w 9810"/>
                <a:gd name="connsiteY35" fmla="*/ 7179 h 10000"/>
                <a:gd name="connsiteX36" fmla="*/ 7096 w 9810"/>
                <a:gd name="connsiteY36" fmla="*/ 7179 h 10000"/>
                <a:gd name="connsiteX37" fmla="*/ 7096 w 9810"/>
                <a:gd name="connsiteY37" fmla="*/ 7179 h 10000"/>
                <a:gd name="connsiteX38" fmla="*/ 7096 w 9810"/>
                <a:gd name="connsiteY38" fmla="*/ 7051 h 10000"/>
                <a:gd name="connsiteX39" fmla="*/ 7096 w 9810"/>
                <a:gd name="connsiteY39" fmla="*/ 7051 h 10000"/>
                <a:gd name="connsiteX40" fmla="*/ 7096 w 9810"/>
                <a:gd name="connsiteY40" fmla="*/ 6923 h 10000"/>
                <a:gd name="connsiteX41" fmla="*/ 7477 w 9810"/>
                <a:gd name="connsiteY41" fmla="*/ 6923 h 10000"/>
                <a:gd name="connsiteX42" fmla="*/ 7810 w 9810"/>
                <a:gd name="connsiteY42" fmla="*/ 6795 h 10000"/>
                <a:gd name="connsiteX43" fmla="*/ 8191 w 9810"/>
                <a:gd name="connsiteY43" fmla="*/ 6667 h 10000"/>
                <a:gd name="connsiteX44" fmla="*/ 8524 w 9810"/>
                <a:gd name="connsiteY44" fmla="*/ 6538 h 10000"/>
                <a:gd name="connsiteX45" fmla="*/ 8905 w 9810"/>
                <a:gd name="connsiteY45" fmla="*/ 6282 h 10000"/>
                <a:gd name="connsiteX46" fmla="*/ 9191 w 9810"/>
                <a:gd name="connsiteY46" fmla="*/ 5897 h 10000"/>
                <a:gd name="connsiteX47" fmla="*/ 9524 w 9810"/>
                <a:gd name="connsiteY47" fmla="*/ 5385 h 10000"/>
                <a:gd name="connsiteX48" fmla="*/ 9810 w 9810"/>
                <a:gd name="connsiteY48" fmla="*/ 4872 h 10000"/>
                <a:gd name="connsiteX49" fmla="*/ 6858 w 9810"/>
                <a:gd name="connsiteY49" fmla="*/ 5385 h 10000"/>
                <a:gd name="connsiteX50" fmla="*/ 6858 w 9810"/>
                <a:gd name="connsiteY50" fmla="*/ 5385 h 10000"/>
                <a:gd name="connsiteX51" fmla="*/ 6810 w 9810"/>
                <a:gd name="connsiteY51" fmla="*/ 5385 h 10000"/>
                <a:gd name="connsiteX52" fmla="*/ 6810 w 9810"/>
                <a:gd name="connsiteY52" fmla="*/ 5256 h 10000"/>
                <a:gd name="connsiteX53" fmla="*/ 6810 w 9810"/>
                <a:gd name="connsiteY53" fmla="*/ 5128 h 10000"/>
                <a:gd name="connsiteX54" fmla="*/ 6810 w 9810"/>
                <a:gd name="connsiteY54" fmla="*/ 5128 h 10000"/>
                <a:gd name="connsiteX55" fmla="*/ 6715 w 9810"/>
                <a:gd name="connsiteY55" fmla="*/ 5000 h 10000"/>
                <a:gd name="connsiteX56" fmla="*/ 6715 w 9810"/>
                <a:gd name="connsiteY56" fmla="*/ 4872 h 10000"/>
                <a:gd name="connsiteX57" fmla="*/ 6715 w 9810"/>
                <a:gd name="connsiteY57" fmla="*/ 4872 h 10000"/>
                <a:gd name="connsiteX58" fmla="*/ 6858 w 9810"/>
                <a:gd name="connsiteY58" fmla="*/ 4744 h 10000"/>
                <a:gd name="connsiteX59" fmla="*/ 6905 w 9810"/>
                <a:gd name="connsiteY59" fmla="*/ 4615 h 10000"/>
                <a:gd name="connsiteX60" fmla="*/ 7000 w 9810"/>
                <a:gd name="connsiteY60" fmla="*/ 4615 h 10000"/>
                <a:gd name="connsiteX61" fmla="*/ 7096 w 9810"/>
                <a:gd name="connsiteY61" fmla="*/ 4615 h 10000"/>
                <a:gd name="connsiteX62" fmla="*/ 7143 w 9810"/>
                <a:gd name="connsiteY62" fmla="*/ 4487 h 10000"/>
                <a:gd name="connsiteX63" fmla="*/ 7286 w 9810"/>
                <a:gd name="connsiteY63" fmla="*/ 4487 h 10000"/>
                <a:gd name="connsiteX64" fmla="*/ 7334 w 9810"/>
                <a:gd name="connsiteY64" fmla="*/ 4487 h 10000"/>
                <a:gd name="connsiteX65" fmla="*/ 7477 w 9810"/>
                <a:gd name="connsiteY65" fmla="*/ 4359 h 10000"/>
                <a:gd name="connsiteX66" fmla="*/ 7620 w 9810"/>
                <a:gd name="connsiteY66" fmla="*/ 4231 h 10000"/>
                <a:gd name="connsiteX67" fmla="*/ 7905 w 9810"/>
                <a:gd name="connsiteY67" fmla="*/ 3974 h 10000"/>
                <a:gd name="connsiteX68" fmla="*/ 8048 w 9810"/>
                <a:gd name="connsiteY68" fmla="*/ 3846 h 10000"/>
                <a:gd name="connsiteX69" fmla="*/ 8239 w 9810"/>
                <a:gd name="connsiteY69" fmla="*/ 3718 h 10000"/>
                <a:gd name="connsiteX70" fmla="*/ 8429 w 9810"/>
                <a:gd name="connsiteY70" fmla="*/ 3462 h 10000"/>
                <a:gd name="connsiteX71" fmla="*/ 8667 w 9810"/>
                <a:gd name="connsiteY71" fmla="*/ 3205 h 10000"/>
                <a:gd name="connsiteX72" fmla="*/ 8858 w 9810"/>
                <a:gd name="connsiteY72" fmla="*/ 2949 h 10000"/>
                <a:gd name="connsiteX73" fmla="*/ 9048 w 9810"/>
                <a:gd name="connsiteY73" fmla="*/ 2692 h 10000"/>
                <a:gd name="connsiteX74" fmla="*/ 9096 w 9810"/>
                <a:gd name="connsiteY74" fmla="*/ 2436 h 10000"/>
                <a:gd name="connsiteX75" fmla="*/ 9143 w 9810"/>
                <a:gd name="connsiteY75" fmla="*/ 2179 h 10000"/>
                <a:gd name="connsiteX76" fmla="*/ 9191 w 9810"/>
                <a:gd name="connsiteY76" fmla="*/ 2051 h 10000"/>
                <a:gd name="connsiteX77" fmla="*/ 9334 w 9810"/>
                <a:gd name="connsiteY77" fmla="*/ 1795 h 10000"/>
                <a:gd name="connsiteX78" fmla="*/ 9381 w 9810"/>
                <a:gd name="connsiteY78" fmla="*/ 1538 h 10000"/>
                <a:gd name="connsiteX79" fmla="*/ 9429 w 9810"/>
                <a:gd name="connsiteY79" fmla="*/ 1282 h 10000"/>
                <a:gd name="connsiteX80" fmla="*/ 9524 w 9810"/>
                <a:gd name="connsiteY80" fmla="*/ 1026 h 10000"/>
                <a:gd name="connsiteX81" fmla="*/ 9572 w 9810"/>
                <a:gd name="connsiteY81" fmla="*/ 897 h 10000"/>
                <a:gd name="connsiteX82" fmla="*/ 9429 w 9810"/>
                <a:gd name="connsiteY82" fmla="*/ 769 h 10000"/>
                <a:gd name="connsiteX83" fmla="*/ 9286 w 9810"/>
                <a:gd name="connsiteY83" fmla="*/ 897 h 10000"/>
                <a:gd name="connsiteX84" fmla="*/ 9096 w 9810"/>
                <a:gd name="connsiteY84" fmla="*/ 897 h 10000"/>
                <a:gd name="connsiteX85" fmla="*/ 8953 w 9810"/>
                <a:gd name="connsiteY85" fmla="*/ 1026 h 10000"/>
                <a:gd name="connsiteX86" fmla="*/ 8762 w 9810"/>
                <a:gd name="connsiteY86" fmla="*/ 1154 h 10000"/>
                <a:gd name="connsiteX87" fmla="*/ 8667 w 9810"/>
                <a:gd name="connsiteY87" fmla="*/ 1282 h 10000"/>
                <a:gd name="connsiteX88" fmla="*/ 8477 w 9810"/>
                <a:gd name="connsiteY88" fmla="*/ 1282 h 10000"/>
                <a:gd name="connsiteX89" fmla="*/ 8286 w 9810"/>
                <a:gd name="connsiteY89" fmla="*/ 1282 h 10000"/>
                <a:gd name="connsiteX90" fmla="*/ 8048 w 9810"/>
                <a:gd name="connsiteY90" fmla="*/ 1538 h 10000"/>
                <a:gd name="connsiteX91" fmla="*/ 7762 w 9810"/>
                <a:gd name="connsiteY91" fmla="*/ 1667 h 10000"/>
                <a:gd name="connsiteX92" fmla="*/ 7524 w 9810"/>
                <a:gd name="connsiteY92" fmla="*/ 1923 h 10000"/>
                <a:gd name="connsiteX93" fmla="*/ 7239 w 9810"/>
                <a:gd name="connsiteY93" fmla="*/ 2051 h 10000"/>
                <a:gd name="connsiteX94" fmla="*/ 7000 w 9810"/>
                <a:gd name="connsiteY94" fmla="*/ 2179 h 10000"/>
                <a:gd name="connsiteX95" fmla="*/ 6667 w 9810"/>
                <a:gd name="connsiteY95" fmla="*/ 2179 h 10000"/>
                <a:gd name="connsiteX96" fmla="*/ 6429 w 9810"/>
                <a:gd name="connsiteY96" fmla="*/ 2179 h 10000"/>
                <a:gd name="connsiteX97" fmla="*/ 6143 w 9810"/>
                <a:gd name="connsiteY97" fmla="*/ 2051 h 10000"/>
                <a:gd name="connsiteX98" fmla="*/ 6143 w 9810"/>
                <a:gd name="connsiteY98" fmla="*/ 1923 h 10000"/>
                <a:gd name="connsiteX99" fmla="*/ 6143 w 9810"/>
                <a:gd name="connsiteY99" fmla="*/ 1923 h 10000"/>
                <a:gd name="connsiteX100" fmla="*/ 6096 w 9810"/>
                <a:gd name="connsiteY100" fmla="*/ 1795 h 10000"/>
                <a:gd name="connsiteX101" fmla="*/ 6096 w 9810"/>
                <a:gd name="connsiteY101" fmla="*/ 1667 h 10000"/>
                <a:gd name="connsiteX102" fmla="*/ 6096 w 9810"/>
                <a:gd name="connsiteY102" fmla="*/ 1667 h 10000"/>
                <a:gd name="connsiteX103" fmla="*/ 6096 w 9810"/>
                <a:gd name="connsiteY103" fmla="*/ 1538 h 10000"/>
                <a:gd name="connsiteX104" fmla="*/ 6096 w 9810"/>
                <a:gd name="connsiteY104" fmla="*/ 1538 h 10000"/>
                <a:gd name="connsiteX105" fmla="*/ 6096 w 9810"/>
                <a:gd name="connsiteY105" fmla="*/ 1410 h 10000"/>
                <a:gd name="connsiteX106" fmla="*/ 6143 w 9810"/>
                <a:gd name="connsiteY106" fmla="*/ 1410 h 10000"/>
                <a:gd name="connsiteX107" fmla="*/ 6191 w 9810"/>
                <a:gd name="connsiteY107" fmla="*/ 1410 h 10000"/>
                <a:gd name="connsiteX108" fmla="*/ 6191 w 9810"/>
                <a:gd name="connsiteY108" fmla="*/ 1282 h 10000"/>
                <a:gd name="connsiteX109" fmla="*/ 6239 w 9810"/>
                <a:gd name="connsiteY109" fmla="*/ 1282 h 10000"/>
                <a:gd name="connsiteX110" fmla="*/ 6334 w 9810"/>
                <a:gd name="connsiteY110" fmla="*/ 1282 h 10000"/>
                <a:gd name="connsiteX111" fmla="*/ 6381 w 9810"/>
                <a:gd name="connsiteY111" fmla="*/ 1154 h 10000"/>
                <a:gd name="connsiteX112" fmla="*/ 6429 w 9810"/>
                <a:gd name="connsiteY112" fmla="*/ 1154 h 10000"/>
                <a:gd name="connsiteX113" fmla="*/ 6477 w 9810"/>
                <a:gd name="connsiteY113" fmla="*/ 1026 h 10000"/>
                <a:gd name="connsiteX114" fmla="*/ 6477 w 9810"/>
                <a:gd name="connsiteY114" fmla="*/ 1026 h 10000"/>
                <a:gd name="connsiteX115" fmla="*/ 6572 w 9810"/>
                <a:gd name="connsiteY115" fmla="*/ 897 h 10000"/>
                <a:gd name="connsiteX116" fmla="*/ 6572 w 9810"/>
                <a:gd name="connsiteY116" fmla="*/ 769 h 10000"/>
                <a:gd name="connsiteX117" fmla="*/ 6620 w 9810"/>
                <a:gd name="connsiteY117" fmla="*/ 641 h 10000"/>
                <a:gd name="connsiteX118" fmla="*/ 6620 w 9810"/>
                <a:gd name="connsiteY118" fmla="*/ 513 h 10000"/>
                <a:gd name="connsiteX119" fmla="*/ 6620 w 9810"/>
                <a:gd name="connsiteY119" fmla="*/ 385 h 10000"/>
                <a:gd name="connsiteX120" fmla="*/ 6620 w 9810"/>
                <a:gd name="connsiteY120" fmla="*/ 385 h 10000"/>
                <a:gd name="connsiteX121" fmla="*/ 6620 w 9810"/>
                <a:gd name="connsiteY121" fmla="*/ 256 h 10000"/>
                <a:gd name="connsiteX122" fmla="*/ 6429 w 9810"/>
                <a:gd name="connsiteY122" fmla="*/ 128 h 10000"/>
                <a:gd name="connsiteX123" fmla="*/ 6334 w 9810"/>
                <a:gd name="connsiteY123" fmla="*/ 0 h 10000"/>
                <a:gd name="connsiteX124" fmla="*/ 6191 w 9810"/>
                <a:gd name="connsiteY124" fmla="*/ 0 h 10000"/>
                <a:gd name="connsiteX125" fmla="*/ 6000 w 9810"/>
                <a:gd name="connsiteY125" fmla="*/ 0 h 10000"/>
                <a:gd name="connsiteX126" fmla="*/ 5905 w 9810"/>
                <a:gd name="connsiteY126" fmla="*/ 128 h 10000"/>
                <a:gd name="connsiteX127" fmla="*/ 5715 w 9810"/>
                <a:gd name="connsiteY127" fmla="*/ 128 h 10000"/>
                <a:gd name="connsiteX128" fmla="*/ 5572 w 9810"/>
                <a:gd name="connsiteY128" fmla="*/ 256 h 10000"/>
                <a:gd name="connsiteX129" fmla="*/ 5477 w 9810"/>
                <a:gd name="connsiteY129" fmla="*/ 256 h 10000"/>
                <a:gd name="connsiteX130" fmla="*/ 5239 w 9810"/>
                <a:gd name="connsiteY130" fmla="*/ 769 h 10000"/>
                <a:gd name="connsiteX131" fmla="*/ 5048 w 9810"/>
                <a:gd name="connsiteY131" fmla="*/ 1282 h 10000"/>
                <a:gd name="connsiteX132" fmla="*/ 4858 w 9810"/>
                <a:gd name="connsiteY132" fmla="*/ 1795 h 10000"/>
                <a:gd name="connsiteX133" fmla="*/ 4667 w 9810"/>
                <a:gd name="connsiteY133" fmla="*/ 2308 h 10000"/>
                <a:gd name="connsiteX134" fmla="*/ 4524 w 9810"/>
                <a:gd name="connsiteY134" fmla="*/ 2949 h 10000"/>
                <a:gd name="connsiteX135" fmla="*/ 4286 w 9810"/>
                <a:gd name="connsiteY135" fmla="*/ 3333 h 10000"/>
                <a:gd name="connsiteX136" fmla="*/ 4096 w 9810"/>
                <a:gd name="connsiteY136" fmla="*/ 3590 h 10000"/>
                <a:gd name="connsiteX137" fmla="*/ 3810 w 9810"/>
                <a:gd name="connsiteY137" fmla="*/ 3718 h 10000"/>
                <a:gd name="connsiteX138" fmla="*/ 3667 w 9810"/>
                <a:gd name="connsiteY138" fmla="*/ 3718 h 10000"/>
                <a:gd name="connsiteX139" fmla="*/ 3477 w 9810"/>
                <a:gd name="connsiteY139" fmla="*/ 3718 h 10000"/>
                <a:gd name="connsiteX140" fmla="*/ 3381 w 9810"/>
                <a:gd name="connsiteY140" fmla="*/ 3718 h 10000"/>
                <a:gd name="connsiteX141" fmla="*/ 3239 w 9810"/>
                <a:gd name="connsiteY141" fmla="*/ 3718 h 10000"/>
                <a:gd name="connsiteX142" fmla="*/ 3143 w 9810"/>
                <a:gd name="connsiteY142" fmla="*/ 3590 h 10000"/>
                <a:gd name="connsiteX143" fmla="*/ 3000 w 9810"/>
                <a:gd name="connsiteY143" fmla="*/ 3590 h 10000"/>
                <a:gd name="connsiteX144" fmla="*/ 2905 w 9810"/>
                <a:gd name="connsiteY144" fmla="*/ 3718 h 10000"/>
                <a:gd name="connsiteX145" fmla="*/ 2762 w 9810"/>
                <a:gd name="connsiteY145" fmla="*/ 3718 h 10000"/>
                <a:gd name="connsiteX146" fmla="*/ 2524 w 9810"/>
                <a:gd name="connsiteY146" fmla="*/ 3718 h 10000"/>
                <a:gd name="connsiteX147" fmla="*/ 2334 w 9810"/>
                <a:gd name="connsiteY147" fmla="*/ 3718 h 10000"/>
                <a:gd name="connsiteX148" fmla="*/ 2143 w 9810"/>
                <a:gd name="connsiteY148" fmla="*/ 3718 h 10000"/>
                <a:gd name="connsiteX149" fmla="*/ 1905 w 9810"/>
                <a:gd name="connsiteY149" fmla="*/ 3718 h 10000"/>
                <a:gd name="connsiteX150" fmla="*/ 1762 w 9810"/>
                <a:gd name="connsiteY150" fmla="*/ 3590 h 10000"/>
                <a:gd name="connsiteX151" fmla="*/ 1572 w 9810"/>
                <a:gd name="connsiteY151" fmla="*/ 3590 h 10000"/>
                <a:gd name="connsiteX152" fmla="*/ 1334 w 9810"/>
                <a:gd name="connsiteY152" fmla="*/ 3590 h 10000"/>
                <a:gd name="connsiteX153" fmla="*/ 1143 w 9810"/>
                <a:gd name="connsiteY153" fmla="*/ 3590 h 10000"/>
                <a:gd name="connsiteX154" fmla="*/ 953 w 9810"/>
                <a:gd name="connsiteY154" fmla="*/ 3974 h 10000"/>
                <a:gd name="connsiteX155" fmla="*/ 762 w 9810"/>
                <a:gd name="connsiteY155" fmla="*/ 4359 h 10000"/>
                <a:gd name="connsiteX156" fmla="*/ 572 w 9810"/>
                <a:gd name="connsiteY156" fmla="*/ 4615 h 10000"/>
                <a:gd name="connsiteX157" fmla="*/ 429 w 9810"/>
                <a:gd name="connsiteY157" fmla="*/ 5000 h 10000"/>
                <a:gd name="connsiteX158" fmla="*/ 286 w 9810"/>
                <a:gd name="connsiteY158" fmla="*/ 5256 h 10000"/>
                <a:gd name="connsiteX159" fmla="*/ 96 w 9810"/>
                <a:gd name="connsiteY159" fmla="*/ 5641 h 10000"/>
                <a:gd name="connsiteX160" fmla="*/ 0 w 9810"/>
                <a:gd name="connsiteY160" fmla="*/ 5897 h 10000"/>
                <a:gd name="connsiteX161" fmla="*/ 524 w 9810"/>
                <a:gd name="connsiteY161" fmla="*/ 6795 h 10000"/>
                <a:gd name="connsiteX162" fmla="*/ 905 w 9810"/>
                <a:gd name="connsiteY162" fmla="*/ 6795 h 10000"/>
                <a:gd name="connsiteX163" fmla="*/ 1239 w 9810"/>
                <a:gd name="connsiteY163" fmla="*/ 6795 h 10000"/>
                <a:gd name="connsiteX164" fmla="*/ 1620 w 9810"/>
                <a:gd name="connsiteY164" fmla="*/ 6795 h 10000"/>
                <a:gd name="connsiteX165" fmla="*/ 2000 w 9810"/>
                <a:gd name="connsiteY165" fmla="*/ 6667 h 10000"/>
                <a:gd name="connsiteX166" fmla="*/ 2334 w 9810"/>
                <a:gd name="connsiteY166" fmla="*/ 6667 h 10000"/>
                <a:gd name="connsiteX167" fmla="*/ 2762 w 9810"/>
                <a:gd name="connsiteY167" fmla="*/ 6667 h 10000"/>
                <a:gd name="connsiteX168" fmla="*/ 2953 w 9810"/>
                <a:gd name="connsiteY168" fmla="*/ 6538 h 10000"/>
                <a:gd name="connsiteX169" fmla="*/ 3191 w 9810"/>
                <a:gd name="connsiteY169" fmla="*/ 6410 h 10000"/>
                <a:gd name="connsiteX170" fmla="*/ 3429 w 9810"/>
                <a:gd name="connsiteY170" fmla="*/ 6282 h 10000"/>
                <a:gd name="connsiteX171" fmla="*/ 3667 w 9810"/>
                <a:gd name="connsiteY171" fmla="*/ 6154 h 10000"/>
                <a:gd name="connsiteX172" fmla="*/ 3858 w 9810"/>
                <a:gd name="connsiteY172" fmla="*/ 6026 h 10000"/>
                <a:gd name="connsiteX173" fmla="*/ 4096 w 9810"/>
                <a:gd name="connsiteY173" fmla="*/ 5897 h 10000"/>
                <a:gd name="connsiteX174" fmla="*/ 4286 w 9810"/>
                <a:gd name="connsiteY174" fmla="*/ 5897 h 10000"/>
                <a:gd name="connsiteX175" fmla="*/ 4429 w 9810"/>
                <a:gd name="connsiteY175" fmla="*/ 5897 h 10000"/>
                <a:gd name="connsiteX176" fmla="*/ 4572 w 9810"/>
                <a:gd name="connsiteY176" fmla="*/ 6667 h 10000"/>
                <a:gd name="connsiteX177" fmla="*/ 4667 w 9810"/>
                <a:gd name="connsiteY177" fmla="*/ 7436 h 10000"/>
                <a:gd name="connsiteX178" fmla="*/ 4953 w 9810"/>
                <a:gd name="connsiteY178" fmla="*/ 7949 h 10000"/>
                <a:gd name="connsiteX179" fmla="*/ 5191 w 9810"/>
                <a:gd name="connsiteY179" fmla="*/ 8333 h 10000"/>
                <a:gd name="connsiteX180" fmla="*/ 5429 w 9810"/>
                <a:gd name="connsiteY180" fmla="*/ 8718 h 10000"/>
                <a:gd name="connsiteX181" fmla="*/ 5715 w 9810"/>
                <a:gd name="connsiteY181" fmla="*/ 9103 h 10000"/>
                <a:gd name="connsiteX182" fmla="*/ 6096 w 9810"/>
                <a:gd name="connsiteY182" fmla="*/ 9359 h 10000"/>
                <a:gd name="connsiteX183" fmla="*/ 6381 w 9810"/>
                <a:gd name="connsiteY183" fmla="*/ 9615 h 10000"/>
                <a:gd name="connsiteX184" fmla="*/ 6429 w 9810"/>
                <a:gd name="connsiteY184" fmla="*/ 9744 h 10000"/>
                <a:gd name="connsiteX185" fmla="*/ 6477 w 9810"/>
                <a:gd name="connsiteY185" fmla="*/ 9744 h 10000"/>
                <a:gd name="connsiteX186" fmla="*/ 6620 w 9810"/>
                <a:gd name="connsiteY186" fmla="*/ 9744 h 10000"/>
                <a:gd name="connsiteX187" fmla="*/ 6667 w 9810"/>
                <a:gd name="connsiteY187" fmla="*/ 9744 h 10000"/>
                <a:gd name="connsiteX188" fmla="*/ 6715 w 9810"/>
                <a:gd name="connsiteY188" fmla="*/ 9744 h 10000"/>
                <a:gd name="connsiteX189" fmla="*/ 6858 w 9810"/>
                <a:gd name="connsiteY189" fmla="*/ 9872 h 10000"/>
                <a:gd name="connsiteX190" fmla="*/ 6905 w 9810"/>
                <a:gd name="connsiteY190" fmla="*/ 9872 h 10000"/>
                <a:gd name="connsiteX191" fmla="*/ 7048 w 9810"/>
                <a:gd name="connsiteY191" fmla="*/ 10000 h 10000"/>
                <a:gd name="connsiteX0" fmla="*/ 7185 w 10000"/>
                <a:gd name="connsiteY0" fmla="*/ 10000 h 10000"/>
                <a:gd name="connsiteX1" fmla="*/ 7427 w 10000"/>
                <a:gd name="connsiteY1" fmla="*/ 10000 h 10000"/>
                <a:gd name="connsiteX2" fmla="*/ 7670 w 10000"/>
                <a:gd name="connsiteY2" fmla="*/ 10000 h 10000"/>
                <a:gd name="connsiteX3" fmla="*/ 7912 w 10000"/>
                <a:gd name="connsiteY3" fmla="*/ 9872 h 10000"/>
                <a:gd name="connsiteX4" fmla="*/ 8155 w 10000"/>
                <a:gd name="connsiteY4" fmla="*/ 9872 h 10000"/>
                <a:gd name="connsiteX5" fmla="*/ 8399 w 10000"/>
                <a:gd name="connsiteY5" fmla="*/ 9744 h 10000"/>
                <a:gd name="connsiteX6" fmla="*/ 8592 w 10000"/>
                <a:gd name="connsiteY6" fmla="*/ 9487 h 10000"/>
                <a:gd name="connsiteX7" fmla="*/ 8835 w 10000"/>
                <a:gd name="connsiteY7" fmla="*/ 9231 h 10000"/>
                <a:gd name="connsiteX8" fmla="*/ 9077 w 10000"/>
                <a:gd name="connsiteY8" fmla="*/ 8974 h 10000"/>
                <a:gd name="connsiteX9" fmla="*/ 9077 w 10000"/>
                <a:gd name="connsiteY9" fmla="*/ 8846 h 10000"/>
                <a:gd name="connsiteX10" fmla="*/ 9077 w 10000"/>
                <a:gd name="connsiteY10" fmla="*/ 8590 h 10000"/>
                <a:gd name="connsiteX11" fmla="*/ 9030 w 10000"/>
                <a:gd name="connsiteY11" fmla="*/ 8462 h 10000"/>
                <a:gd name="connsiteX12" fmla="*/ 8932 w 10000"/>
                <a:gd name="connsiteY12" fmla="*/ 8333 h 10000"/>
                <a:gd name="connsiteX13" fmla="*/ 8884 w 10000"/>
                <a:gd name="connsiteY13" fmla="*/ 8333 h 10000"/>
                <a:gd name="connsiteX14" fmla="*/ 8835 w 10000"/>
                <a:gd name="connsiteY14" fmla="*/ 8205 h 10000"/>
                <a:gd name="connsiteX15" fmla="*/ 8787 w 10000"/>
                <a:gd name="connsiteY15" fmla="*/ 8077 h 10000"/>
                <a:gd name="connsiteX16" fmla="*/ 8641 w 10000"/>
                <a:gd name="connsiteY16" fmla="*/ 7949 h 10000"/>
                <a:gd name="connsiteX17" fmla="*/ 8446 w 10000"/>
                <a:gd name="connsiteY17" fmla="*/ 7949 h 10000"/>
                <a:gd name="connsiteX18" fmla="*/ 8301 w 10000"/>
                <a:gd name="connsiteY18" fmla="*/ 7949 h 10000"/>
                <a:gd name="connsiteX19" fmla="*/ 8107 w 10000"/>
                <a:gd name="connsiteY19" fmla="*/ 7949 h 10000"/>
                <a:gd name="connsiteX20" fmla="*/ 7961 w 10000"/>
                <a:gd name="connsiteY20" fmla="*/ 7949 h 10000"/>
                <a:gd name="connsiteX21" fmla="*/ 7768 w 10000"/>
                <a:gd name="connsiteY21" fmla="*/ 7821 h 10000"/>
                <a:gd name="connsiteX22" fmla="*/ 7622 w 10000"/>
                <a:gd name="connsiteY22" fmla="*/ 7821 h 10000"/>
                <a:gd name="connsiteX23" fmla="*/ 7476 w 10000"/>
                <a:gd name="connsiteY23" fmla="*/ 7692 h 10000"/>
                <a:gd name="connsiteX24" fmla="*/ 7379 w 10000"/>
                <a:gd name="connsiteY24" fmla="*/ 7692 h 10000"/>
                <a:gd name="connsiteX25" fmla="*/ 7281 w 10000"/>
                <a:gd name="connsiteY25" fmla="*/ 7564 h 10000"/>
                <a:gd name="connsiteX26" fmla="*/ 7281 w 10000"/>
                <a:gd name="connsiteY26" fmla="*/ 7564 h 10000"/>
                <a:gd name="connsiteX27" fmla="*/ 7281 w 10000"/>
                <a:gd name="connsiteY27" fmla="*/ 7564 h 10000"/>
                <a:gd name="connsiteX28" fmla="*/ 7233 w 10000"/>
                <a:gd name="connsiteY28" fmla="*/ 7436 h 10000"/>
                <a:gd name="connsiteX29" fmla="*/ 7233 w 10000"/>
                <a:gd name="connsiteY29" fmla="*/ 7436 h 10000"/>
                <a:gd name="connsiteX30" fmla="*/ 7233 w 10000"/>
                <a:gd name="connsiteY30" fmla="*/ 7436 h 10000"/>
                <a:gd name="connsiteX31" fmla="*/ 7233 w 10000"/>
                <a:gd name="connsiteY31" fmla="*/ 7308 h 10000"/>
                <a:gd name="connsiteX32" fmla="*/ 7185 w 10000"/>
                <a:gd name="connsiteY32" fmla="*/ 7308 h 10000"/>
                <a:gd name="connsiteX33" fmla="*/ 7233 w 10000"/>
                <a:gd name="connsiteY33" fmla="*/ 7308 h 10000"/>
                <a:gd name="connsiteX34" fmla="*/ 7233 w 10000"/>
                <a:gd name="connsiteY34" fmla="*/ 7308 h 10000"/>
                <a:gd name="connsiteX35" fmla="*/ 7233 w 10000"/>
                <a:gd name="connsiteY35" fmla="*/ 7179 h 10000"/>
                <a:gd name="connsiteX36" fmla="*/ 7233 w 10000"/>
                <a:gd name="connsiteY36" fmla="*/ 7179 h 10000"/>
                <a:gd name="connsiteX37" fmla="*/ 7233 w 10000"/>
                <a:gd name="connsiteY37" fmla="*/ 7179 h 10000"/>
                <a:gd name="connsiteX38" fmla="*/ 7233 w 10000"/>
                <a:gd name="connsiteY38" fmla="*/ 7051 h 10000"/>
                <a:gd name="connsiteX39" fmla="*/ 7233 w 10000"/>
                <a:gd name="connsiteY39" fmla="*/ 7051 h 10000"/>
                <a:gd name="connsiteX40" fmla="*/ 7233 w 10000"/>
                <a:gd name="connsiteY40" fmla="*/ 6923 h 10000"/>
                <a:gd name="connsiteX41" fmla="*/ 7622 w 10000"/>
                <a:gd name="connsiteY41" fmla="*/ 6923 h 10000"/>
                <a:gd name="connsiteX42" fmla="*/ 7961 w 10000"/>
                <a:gd name="connsiteY42" fmla="*/ 6795 h 10000"/>
                <a:gd name="connsiteX43" fmla="*/ 8350 w 10000"/>
                <a:gd name="connsiteY43" fmla="*/ 6667 h 10000"/>
                <a:gd name="connsiteX44" fmla="*/ 8689 w 10000"/>
                <a:gd name="connsiteY44" fmla="*/ 6538 h 10000"/>
                <a:gd name="connsiteX45" fmla="*/ 9077 w 10000"/>
                <a:gd name="connsiteY45" fmla="*/ 6282 h 10000"/>
                <a:gd name="connsiteX46" fmla="*/ 9369 w 10000"/>
                <a:gd name="connsiteY46" fmla="*/ 5897 h 10000"/>
                <a:gd name="connsiteX47" fmla="*/ 9708 w 10000"/>
                <a:gd name="connsiteY47" fmla="*/ 5385 h 10000"/>
                <a:gd name="connsiteX48" fmla="*/ 10000 w 10000"/>
                <a:gd name="connsiteY48" fmla="*/ 4872 h 10000"/>
                <a:gd name="connsiteX49" fmla="*/ 6991 w 10000"/>
                <a:gd name="connsiteY49" fmla="*/ 5385 h 10000"/>
                <a:gd name="connsiteX50" fmla="*/ 6991 w 10000"/>
                <a:gd name="connsiteY50" fmla="*/ 5385 h 10000"/>
                <a:gd name="connsiteX51" fmla="*/ 6942 w 10000"/>
                <a:gd name="connsiteY51" fmla="*/ 5385 h 10000"/>
                <a:gd name="connsiteX52" fmla="*/ 6942 w 10000"/>
                <a:gd name="connsiteY52" fmla="*/ 5256 h 10000"/>
                <a:gd name="connsiteX53" fmla="*/ 6942 w 10000"/>
                <a:gd name="connsiteY53" fmla="*/ 5128 h 10000"/>
                <a:gd name="connsiteX54" fmla="*/ 6942 w 10000"/>
                <a:gd name="connsiteY54" fmla="*/ 5128 h 10000"/>
                <a:gd name="connsiteX55" fmla="*/ 6845 w 10000"/>
                <a:gd name="connsiteY55" fmla="*/ 5000 h 10000"/>
                <a:gd name="connsiteX56" fmla="*/ 6845 w 10000"/>
                <a:gd name="connsiteY56" fmla="*/ 4872 h 10000"/>
                <a:gd name="connsiteX57" fmla="*/ 6845 w 10000"/>
                <a:gd name="connsiteY57" fmla="*/ 4872 h 10000"/>
                <a:gd name="connsiteX58" fmla="*/ 6991 w 10000"/>
                <a:gd name="connsiteY58" fmla="*/ 4744 h 10000"/>
                <a:gd name="connsiteX59" fmla="*/ 7039 w 10000"/>
                <a:gd name="connsiteY59" fmla="*/ 4615 h 10000"/>
                <a:gd name="connsiteX60" fmla="*/ 7136 w 10000"/>
                <a:gd name="connsiteY60" fmla="*/ 4615 h 10000"/>
                <a:gd name="connsiteX61" fmla="*/ 7233 w 10000"/>
                <a:gd name="connsiteY61" fmla="*/ 4615 h 10000"/>
                <a:gd name="connsiteX62" fmla="*/ 7281 w 10000"/>
                <a:gd name="connsiteY62" fmla="*/ 4487 h 10000"/>
                <a:gd name="connsiteX63" fmla="*/ 7427 w 10000"/>
                <a:gd name="connsiteY63" fmla="*/ 4487 h 10000"/>
                <a:gd name="connsiteX64" fmla="*/ 7476 w 10000"/>
                <a:gd name="connsiteY64" fmla="*/ 4487 h 10000"/>
                <a:gd name="connsiteX65" fmla="*/ 7622 w 10000"/>
                <a:gd name="connsiteY65" fmla="*/ 4359 h 10000"/>
                <a:gd name="connsiteX66" fmla="*/ 7768 w 10000"/>
                <a:gd name="connsiteY66" fmla="*/ 4231 h 10000"/>
                <a:gd name="connsiteX67" fmla="*/ 8058 w 10000"/>
                <a:gd name="connsiteY67" fmla="*/ 3974 h 10000"/>
                <a:gd name="connsiteX68" fmla="*/ 8204 w 10000"/>
                <a:gd name="connsiteY68" fmla="*/ 3846 h 10000"/>
                <a:gd name="connsiteX69" fmla="*/ 8399 w 10000"/>
                <a:gd name="connsiteY69" fmla="*/ 3718 h 10000"/>
                <a:gd name="connsiteX70" fmla="*/ 8592 w 10000"/>
                <a:gd name="connsiteY70" fmla="*/ 3462 h 10000"/>
                <a:gd name="connsiteX71" fmla="*/ 8835 w 10000"/>
                <a:gd name="connsiteY71" fmla="*/ 3205 h 10000"/>
                <a:gd name="connsiteX72" fmla="*/ 9030 w 10000"/>
                <a:gd name="connsiteY72" fmla="*/ 2949 h 10000"/>
                <a:gd name="connsiteX73" fmla="*/ 9223 w 10000"/>
                <a:gd name="connsiteY73" fmla="*/ 2692 h 10000"/>
                <a:gd name="connsiteX74" fmla="*/ 9272 w 10000"/>
                <a:gd name="connsiteY74" fmla="*/ 2436 h 10000"/>
                <a:gd name="connsiteX75" fmla="*/ 9320 w 10000"/>
                <a:gd name="connsiteY75" fmla="*/ 2179 h 10000"/>
                <a:gd name="connsiteX76" fmla="*/ 9369 w 10000"/>
                <a:gd name="connsiteY76" fmla="*/ 2051 h 10000"/>
                <a:gd name="connsiteX77" fmla="*/ 9515 w 10000"/>
                <a:gd name="connsiteY77" fmla="*/ 1795 h 10000"/>
                <a:gd name="connsiteX78" fmla="*/ 9563 w 10000"/>
                <a:gd name="connsiteY78" fmla="*/ 1538 h 10000"/>
                <a:gd name="connsiteX79" fmla="*/ 9612 w 10000"/>
                <a:gd name="connsiteY79" fmla="*/ 1282 h 10000"/>
                <a:gd name="connsiteX80" fmla="*/ 9708 w 10000"/>
                <a:gd name="connsiteY80" fmla="*/ 1026 h 10000"/>
                <a:gd name="connsiteX81" fmla="*/ 9757 w 10000"/>
                <a:gd name="connsiteY81" fmla="*/ 897 h 10000"/>
                <a:gd name="connsiteX82" fmla="*/ 9612 w 10000"/>
                <a:gd name="connsiteY82" fmla="*/ 769 h 10000"/>
                <a:gd name="connsiteX83" fmla="*/ 9466 w 10000"/>
                <a:gd name="connsiteY83" fmla="*/ 897 h 10000"/>
                <a:gd name="connsiteX84" fmla="*/ 9272 w 10000"/>
                <a:gd name="connsiteY84" fmla="*/ 897 h 10000"/>
                <a:gd name="connsiteX85" fmla="*/ 9126 w 10000"/>
                <a:gd name="connsiteY85" fmla="*/ 1026 h 10000"/>
                <a:gd name="connsiteX86" fmla="*/ 8932 w 10000"/>
                <a:gd name="connsiteY86" fmla="*/ 1154 h 10000"/>
                <a:gd name="connsiteX87" fmla="*/ 8835 w 10000"/>
                <a:gd name="connsiteY87" fmla="*/ 1282 h 10000"/>
                <a:gd name="connsiteX88" fmla="*/ 8641 w 10000"/>
                <a:gd name="connsiteY88" fmla="*/ 1282 h 10000"/>
                <a:gd name="connsiteX89" fmla="*/ 8446 w 10000"/>
                <a:gd name="connsiteY89" fmla="*/ 1282 h 10000"/>
                <a:gd name="connsiteX90" fmla="*/ 8204 w 10000"/>
                <a:gd name="connsiteY90" fmla="*/ 1538 h 10000"/>
                <a:gd name="connsiteX91" fmla="*/ 7912 w 10000"/>
                <a:gd name="connsiteY91" fmla="*/ 1667 h 10000"/>
                <a:gd name="connsiteX92" fmla="*/ 7670 w 10000"/>
                <a:gd name="connsiteY92" fmla="*/ 1923 h 10000"/>
                <a:gd name="connsiteX93" fmla="*/ 7379 w 10000"/>
                <a:gd name="connsiteY93" fmla="*/ 2051 h 10000"/>
                <a:gd name="connsiteX94" fmla="*/ 7136 w 10000"/>
                <a:gd name="connsiteY94" fmla="*/ 2179 h 10000"/>
                <a:gd name="connsiteX95" fmla="*/ 6796 w 10000"/>
                <a:gd name="connsiteY95" fmla="*/ 2179 h 10000"/>
                <a:gd name="connsiteX96" fmla="*/ 6554 w 10000"/>
                <a:gd name="connsiteY96" fmla="*/ 2179 h 10000"/>
                <a:gd name="connsiteX97" fmla="*/ 6262 w 10000"/>
                <a:gd name="connsiteY97" fmla="*/ 2051 h 10000"/>
                <a:gd name="connsiteX98" fmla="*/ 6262 w 10000"/>
                <a:gd name="connsiteY98" fmla="*/ 1923 h 10000"/>
                <a:gd name="connsiteX99" fmla="*/ 6262 w 10000"/>
                <a:gd name="connsiteY99" fmla="*/ 1923 h 10000"/>
                <a:gd name="connsiteX100" fmla="*/ 6214 w 10000"/>
                <a:gd name="connsiteY100" fmla="*/ 1795 h 10000"/>
                <a:gd name="connsiteX101" fmla="*/ 6214 w 10000"/>
                <a:gd name="connsiteY101" fmla="*/ 1667 h 10000"/>
                <a:gd name="connsiteX102" fmla="*/ 6214 w 10000"/>
                <a:gd name="connsiteY102" fmla="*/ 1667 h 10000"/>
                <a:gd name="connsiteX103" fmla="*/ 6214 w 10000"/>
                <a:gd name="connsiteY103" fmla="*/ 1538 h 10000"/>
                <a:gd name="connsiteX104" fmla="*/ 6214 w 10000"/>
                <a:gd name="connsiteY104" fmla="*/ 1538 h 10000"/>
                <a:gd name="connsiteX105" fmla="*/ 6214 w 10000"/>
                <a:gd name="connsiteY105" fmla="*/ 1410 h 10000"/>
                <a:gd name="connsiteX106" fmla="*/ 6262 w 10000"/>
                <a:gd name="connsiteY106" fmla="*/ 1410 h 10000"/>
                <a:gd name="connsiteX107" fmla="*/ 6311 w 10000"/>
                <a:gd name="connsiteY107" fmla="*/ 1410 h 10000"/>
                <a:gd name="connsiteX108" fmla="*/ 6311 w 10000"/>
                <a:gd name="connsiteY108" fmla="*/ 1282 h 10000"/>
                <a:gd name="connsiteX109" fmla="*/ 6360 w 10000"/>
                <a:gd name="connsiteY109" fmla="*/ 1282 h 10000"/>
                <a:gd name="connsiteX110" fmla="*/ 6457 w 10000"/>
                <a:gd name="connsiteY110" fmla="*/ 1282 h 10000"/>
                <a:gd name="connsiteX111" fmla="*/ 6505 w 10000"/>
                <a:gd name="connsiteY111" fmla="*/ 1154 h 10000"/>
                <a:gd name="connsiteX112" fmla="*/ 6554 w 10000"/>
                <a:gd name="connsiteY112" fmla="*/ 1154 h 10000"/>
                <a:gd name="connsiteX113" fmla="*/ 6602 w 10000"/>
                <a:gd name="connsiteY113" fmla="*/ 1026 h 10000"/>
                <a:gd name="connsiteX114" fmla="*/ 6602 w 10000"/>
                <a:gd name="connsiteY114" fmla="*/ 1026 h 10000"/>
                <a:gd name="connsiteX115" fmla="*/ 6699 w 10000"/>
                <a:gd name="connsiteY115" fmla="*/ 897 h 10000"/>
                <a:gd name="connsiteX116" fmla="*/ 6699 w 10000"/>
                <a:gd name="connsiteY116" fmla="*/ 769 h 10000"/>
                <a:gd name="connsiteX117" fmla="*/ 6748 w 10000"/>
                <a:gd name="connsiteY117" fmla="*/ 641 h 10000"/>
                <a:gd name="connsiteX118" fmla="*/ 6748 w 10000"/>
                <a:gd name="connsiteY118" fmla="*/ 513 h 10000"/>
                <a:gd name="connsiteX119" fmla="*/ 6748 w 10000"/>
                <a:gd name="connsiteY119" fmla="*/ 385 h 10000"/>
                <a:gd name="connsiteX120" fmla="*/ 6748 w 10000"/>
                <a:gd name="connsiteY120" fmla="*/ 385 h 10000"/>
                <a:gd name="connsiteX121" fmla="*/ 6748 w 10000"/>
                <a:gd name="connsiteY121" fmla="*/ 256 h 10000"/>
                <a:gd name="connsiteX122" fmla="*/ 6554 w 10000"/>
                <a:gd name="connsiteY122" fmla="*/ 128 h 10000"/>
                <a:gd name="connsiteX123" fmla="*/ 6457 w 10000"/>
                <a:gd name="connsiteY123" fmla="*/ 0 h 10000"/>
                <a:gd name="connsiteX124" fmla="*/ 6311 w 10000"/>
                <a:gd name="connsiteY124" fmla="*/ 0 h 10000"/>
                <a:gd name="connsiteX125" fmla="*/ 6116 w 10000"/>
                <a:gd name="connsiteY125" fmla="*/ 0 h 10000"/>
                <a:gd name="connsiteX126" fmla="*/ 6019 w 10000"/>
                <a:gd name="connsiteY126" fmla="*/ 128 h 10000"/>
                <a:gd name="connsiteX127" fmla="*/ 5826 w 10000"/>
                <a:gd name="connsiteY127" fmla="*/ 128 h 10000"/>
                <a:gd name="connsiteX128" fmla="*/ 5680 w 10000"/>
                <a:gd name="connsiteY128" fmla="*/ 256 h 10000"/>
                <a:gd name="connsiteX129" fmla="*/ 5583 w 10000"/>
                <a:gd name="connsiteY129" fmla="*/ 256 h 10000"/>
                <a:gd name="connsiteX130" fmla="*/ 5340 w 10000"/>
                <a:gd name="connsiteY130" fmla="*/ 769 h 10000"/>
                <a:gd name="connsiteX131" fmla="*/ 5146 w 10000"/>
                <a:gd name="connsiteY131" fmla="*/ 1282 h 10000"/>
                <a:gd name="connsiteX132" fmla="*/ 4952 w 10000"/>
                <a:gd name="connsiteY132" fmla="*/ 1795 h 10000"/>
                <a:gd name="connsiteX133" fmla="*/ 4757 w 10000"/>
                <a:gd name="connsiteY133" fmla="*/ 2308 h 10000"/>
                <a:gd name="connsiteX134" fmla="*/ 4612 w 10000"/>
                <a:gd name="connsiteY134" fmla="*/ 2949 h 10000"/>
                <a:gd name="connsiteX135" fmla="*/ 4369 w 10000"/>
                <a:gd name="connsiteY135" fmla="*/ 3333 h 10000"/>
                <a:gd name="connsiteX136" fmla="*/ 4175 w 10000"/>
                <a:gd name="connsiteY136" fmla="*/ 3590 h 10000"/>
                <a:gd name="connsiteX137" fmla="*/ 3884 w 10000"/>
                <a:gd name="connsiteY137" fmla="*/ 3718 h 10000"/>
                <a:gd name="connsiteX138" fmla="*/ 3738 w 10000"/>
                <a:gd name="connsiteY138" fmla="*/ 3718 h 10000"/>
                <a:gd name="connsiteX139" fmla="*/ 3544 w 10000"/>
                <a:gd name="connsiteY139" fmla="*/ 3718 h 10000"/>
                <a:gd name="connsiteX140" fmla="*/ 3446 w 10000"/>
                <a:gd name="connsiteY140" fmla="*/ 3718 h 10000"/>
                <a:gd name="connsiteX141" fmla="*/ 3302 w 10000"/>
                <a:gd name="connsiteY141" fmla="*/ 3718 h 10000"/>
                <a:gd name="connsiteX142" fmla="*/ 3204 w 10000"/>
                <a:gd name="connsiteY142" fmla="*/ 3590 h 10000"/>
                <a:gd name="connsiteX143" fmla="*/ 3058 w 10000"/>
                <a:gd name="connsiteY143" fmla="*/ 3590 h 10000"/>
                <a:gd name="connsiteX144" fmla="*/ 2961 w 10000"/>
                <a:gd name="connsiteY144" fmla="*/ 3718 h 10000"/>
                <a:gd name="connsiteX145" fmla="*/ 2815 w 10000"/>
                <a:gd name="connsiteY145" fmla="*/ 3718 h 10000"/>
                <a:gd name="connsiteX146" fmla="*/ 2573 w 10000"/>
                <a:gd name="connsiteY146" fmla="*/ 3718 h 10000"/>
                <a:gd name="connsiteX147" fmla="*/ 2379 w 10000"/>
                <a:gd name="connsiteY147" fmla="*/ 3718 h 10000"/>
                <a:gd name="connsiteX148" fmla="*/ 2185 w 10000"/>
                <a:gd name="connsiteY148" fmla="*/ 3718 h 10000"/>
                <a:gd name="connsiteX149" fmla="*/ 1942 w 10000"/>
                <a:gd name="connsiteY149" fmla="*/ 3718 h 10000"/>
                <a:gd name="connsiteX150" fmla="*/ 1796 w 10000"/>
                <a:gd name="connsiteY150" fmla="*/ 3590 h 10000"/>
                <a:gd name="connsiteX151" fmla="*/ 1602 w 10000"/>
                <a:gd name="connsiteY151" fmla="*/ 3590 h 10000"/>
                <a:gd name="connsiteX152" fmla="*/ 1360 w 10000"/>
                <a:gd name="connsiteY152" fmla="*/ 3590 h 10000"/>
                <a:gd name="connsiteX153" fmla="*/ 1165 w 10000"/>
                <a:gd name="connsiteY153" fmla="*/ 3590 h 10000"/>
                <a:gd name="connsiteX154" fmla="*/ 971 w 10000"/>
                <a:gd name="connsiteY154" fmla="*/ 3974 h 10000"/>
                <a:gd name="connsiteX155" fmla="*/ 777 w 10000"/>
                <a:gd name="connsiteY155" fmla="*/ 4359 h 10000"/>
                <a:gd name="connsiteX156" fmla="*/ 583 w 10000"/>
                <a:gd name="connsiteY156" fmla="*/ 4615 h 10000"/>
                <a:gd name="connsiteX157" fmla="*/ 437 w 10000"/>
                <a:gd name="connsiteY157" fmla="*/ 5000 h 10000"/>
                <a:gd name="connsiteX158" fmla="*/ 292 w 10000"/>
                <a:gd name="connsiteY158" fmla="*/ 5256 h 10000"/>
                <a:gd name="connsiteX159" fmla="*/ 98 w 10000"/>
                <a:gd name="connsiteY159" fmla="*/ 5641 h 10000"/>
                <a:gd name="connsiteX160" fmla="*/ 0 w 10000"/>
                <a:gd name="connsiteY160" fmla="*/ 5897 h 10000"/>
                <a:gd name="connsiteX161" fmla="*/ 923 w 10000"/>
                <a:gd name="connsiteY161" fmla="*/ 6795 h 10000"/>
                <a:gd name="connsiteX162" fmla="*/ 1263 w 10000"/>
                <a:gd name="connsiteY162" fmla="*/ 6795 h 10000"/>
                <a:gd name="connsiteX163" fmla="*/ 1651 w 10000"/>
                <a:gd name="connsiteY163" fmla="*/ 6795 h 10000"/>
                <a:gd name="connsiteX164" fmla="*/ 2039 w 10000"/>
                <a:gd name="connsiteY164" fmla="*/ 6667 h 10000"/>
                <a:gd name="connsiteX165" fmla="*/ 2379 w 10000"/>
                <a:gd name="connsiteY165" fmla="*/ 6667 h 10000"/>
                <a:gd name="connsiteX166" fmla="*/ 2815 w 10000"/>
                <a:gd name="connsiteY166" fmla="*/ 6667 h 10000"/>
                <a:gd name="connsiteX167" fmla="*/ 3010 w 10000"/>
                <a:gd name="connsiteY167" fmla="*/ 6538 h 10000"/>
                <a:gd name="connsiteX168" fmla="*/ 3253 w 10000"/>
                <a:gd name="connsiteY168" fmla="*/ 6410 h 10000"/>
                <a:gd name="connsiteX169" fmla="*/ 3495 w 10000"/>
                <a:gd name="connsiteY169" fmla="*/ 6282 h 10000"/>
                <a:gd name="connsiteX170" fmla="*/ 3738 w 10000"/>
                <a:gd name="connsiteY170" fmla="*/ 6154 h 10000"/>
                <a:gd name="connsiteX171" fmla="*/ 3933 w 10000"/>
                <a:gd name="connsiteY171" fmla="*/ 6026 h 10000"/>
                <a:gd name="connsiteX172" fmla="*/ 4175 w 10000"/>
                <a:gd name="connsiteY172" fmla="*/ 5897 h 10000"/>
                <a:gd name="connsiteX173" fmla="*/ 4369 w 10000"/>
                <a:gd name="connsiteY173" fmla="*/ 5897 h 10000"/>
                <a:gd name="connsiteX174" fmla="*/ 4515 w 10000"/>
                <a:gd name="connsiteY174" fmla="*/ 5897 h 10000"/>
                <a:gd name="connsiteX175" fmla="*/ 4661 w 10000"/>
                <a:gd name="connsiteY175" fmla="*/ 6667 h 10000"/>
                <a:gd name="connsiteX176" fmla="*/ 4757 w 10000"/>
                <a:gd name="connsiteY176" fmla="*/ 7436 h 10000"/>
                <a:gd name="connsiteX177" fmla="*/ 5049 w 10000"/>
                <a:gd name="connsiteY177" fmla="*/ 7949 h 10000"/>
                <a:gd name="connsiteX178" fmla="*/ 5292 w 10000"/>
                <a:gd name="connsiteY178" fmla="*/ 8333 h 10000"/>
                <a:gd name="connsiteX179" fmla="*/ 5534 w 10000"/>
                <a:gd name="connsiteY179" fmla="*/ 8718 h 10000"/>
                <a:gd name="connsiteX180" fmla="*/ 5826 w 10000"/>
                <a:gd name="connsiteY180" fmla="*/ 9103 h 10000"/>
                <a:gd name="connsiteX181" fmla="*/ 6214 w 10000"/>
                <a:gd name="connsiteY181" fmla="*/ 9359 h 10000"/>
                <a:gd name="connsiteX182" fmla="*/ 6505 w 10000"/>
                <a:gd name="connsiteY182" fmla="*/ 9615 h 10000"/>
                <a:gd name="connsiteX183" fmla="*/ 6554 w 10000"/>
                <a:gd name="connsiteY183" fmla="*/ 9744 h 10000"/>
                <a:gd name="connsiteX184" fmla="*/ 6602 w 10000"/>
                <a:gd name="connsiteY184" fmla="*/ 9744 h 10000"/>
                <a:gd name="connsiteX185" fmla="*/ 6748 w 10000"/>
                <a:gd name="connsiteY185" fmla="*/ 9744 h 10000"/>
                <a:gd name="connsiteX186" fmla="*/ 6796 w 10000"/>
                <a:gd name="connsiteY186" fmla="*/ 9744 h 10000"/>
                <a:gd name="connsiteX187" fmla="*/ 6845 w 10000"/>
                <a:gd name="connsiteY187" fmla="*/ 9744 h 10000"/>
                <a:gd name="connsiteX188" fmla="*/ 6991 w 10000"/>
                <a:gd name="connsiteY188" fmla="*/ 9872 h 10000"/>
                <a:gd name="connsiteX189" fmla="*/ 7039 w 10000"/>
                <a:gd name="connsiteY189" fmla="*/ 9872 h 10000"/>
                <a:gd name="connsiteX190" fmla="*/ 7185 w 10000"/>
                <a:gd name="connsiteY190" fmla="*/ 10000 h 10000"/>
                <a:gd name="connsiteX0" fmla="*/ 7087 w 9902"/>
                <a:gd name="connsiteY0" fmla="*/ 10000 h 10000"/>
                <a:gd name="connsiteX1" fmla="*/ 7329 w 9902"/>
                <a:gd name="connsiteY1" fmla="*/ 10000 h 10000"/>
                <a:gd name="connsiteX2" fmla="*/ 7572 w 9902"/>
                <a:gd name="connsiteY2" fmla="*/ 10000 h 10000"/>
                <a:gd name="connsiteX3" fmla="*/ 7814 w 9902"/>
                <a:gd name="connsiteY3" fmla="*/ 9872 h 10000"/>
                <a:gd name="connsiteX4" fmla="*/ 8057 w 9902"/>
                <a:gd name="connsiteY4" fmla="*/ 9872 h 10000"/>
                <a:gd name="connsiteX5" fmla="*/ 8301 w 9902"/>
                <a:gd name="connsiteY5" fmla="*/ 9744 h 10000"/>
                <a:gd name="connsiteX6" fmla="*/ 8494 w 9902"/>
                <a:gd name="connsiteY6" fmla="*/ 9487 h 10000"/>
                <a:gd name="connsiteX7" fmla="*/ 8737 w 9902"/>
                <a:gd name="connsiteY7" fmla="*/ 9231 h 10000"/>
                <a:gd name="connsiteX8" fmla="*/ 8979 w 9902"/>
                <a:gd name="connsiteY8" fmla="*/ 8974 h 10000"/>
                <a:gd name="connsiteX9" fmla="*/ 8979 w 9902"/>
                <a:gd name="connsiteY9" fmla="*/ 8846 h 10000"/>
                <a:gd name="connsiteX10" fmla="*/ 8979 w 9902"/>
                <a:gd name="connsiteY10" fmla="*/ 8590 h 10000"/>
                <a:gd name="connsiteX11" fmla="*/ 8932 w 9902"/>
                <a:gd name="connsiteY11" fmla="*/ 8462 h 10000"/>
                <a:gd name="connsiteX12" fmla="*/ 8834 w 9902"/>
                <a:gd name="connsiteY12" fmla="*/ 8333 h 10000"/>
                <a:gd name="connsiteX13" fmla="*/ 8786 w 9902"/>
                <a:gd name="connsiteY13" fmla="*/ 8333 h 10000"/>
                <a:gd name="connsiteX14" fmla="*/ 8737 w 9902"/>
                <a:gd name="connsiteY14" fmla="*/ 8205 h 10000"/>
                <a:gd name="connsiteX15" fmla="*/ 8689 w 9902"/>
                <a:gd name="connsiteY15" fmla="*/ 8077 h 10000"/>
                <a:gd name="connsiteX16" fmla="*/ 8543 w 9902"/>
                <a:gd name="connsiteY16" fmla="*/ 7949 h 10000"/>
                <a:gd name="connsiteX17" fmla="*/ 8348 w 9902"/>
                <a:gd name="connsiteY17" fmla="*/ 7949 h 10000"/>
                <a:gd name="connsiteX18" fmla="*/ 8203 w 9902"/>
                <a:gd name="connsiteY18" fmla="*/ 7949 h 10000"/>
                <a:gd name="connsiteX19" fmla="*/ 8009 w 9902"/>
                <a:gd name="connsiteY19" fmla="*/ 7949 h 10000"/>
                <a:gd name="connsiteX20" fmla="*/ 7863 w 9902"/>
                <a:gd name="connsiteY20" fmla="*/ 7949 h 10000"/>
                <a:gd name="connsiteX21" fmla="*/ 7670 w 9902"/>
                <a:gd name="connsiteY21" fmla="*/ 7821 h 10000"/>
                <a:gd name="connsiteX22" fmla="*/ 7524 w 9902"/>
                <a:gd name="connsiteY22" fmla="*/ 7821 h 10000"/>
                <a:gd name="connsiteX23" fmla="*/ 7378 w 9902"/>
                <a:gd name="connsiteY23" fmla="*/ 7692 h 10000"/>
                <a:gd name="connsiteX24" fmla="*/ 7281 w 9902"/>
                <a:gd name="connsiteY24" fmla="*/ 7692 h 10000"/>
                <a:gd name="connsiteX25" fmla="*/ 7183 w 9902"/>
                <a:gd name="connsiteY25" fmla="*/ 7564 h 10000"/>
                <a:gd name="connsiteX26" fmla="*/ 7183 w 9902"/>
                <a:gd name="connsiteY26" fmla="*/ 7564 h 10000"/>
                <a:gd name="connsiteX27" fmla="*/ 7183 w 9902"/>
                <a:gd name="connsiteY27" fmla="*/ 7564 h 10000"/>
                <a:gd name="connsiteX28" fmla="*/ 7135 w 9902"/>
                <a:gd name="connsiteY28" fmla="*/ 7436 h 10000"/>
                <a:gd name="connsiteX29" fmla="*/ 7135 w 9902"/>
                <a:gd name="connsiteY29" fmla="*/ 7436 h 10000"/>
                <a:gd name="connsiteX30" fmla="*/ 7135 w 9902"/>
                <a:gd name="connsiteY30" fmla="*/ 7436 h 10000"/>
                <a:gd name="connsiteX31" fmla="*/ 7135 w 9902"/>
                <a:gd name="connsiteY31" fmla="*/ 7308 h 10000"/>
                <a:gd name="connsiteX32" fmla="*/ 7087 w 9902"/>
                <a:gd name="connsiteY32" fmla="*/ 7308 h 10000"/>
                <a:gd name="connsiteX33" fmla="*/ 7135 w 9902"/>
                <a:gd name="connsiteY33" fmla="*/ 7308 h 10000"/>
                <a:gd name="connsiteX34" fmla="*/ 7135 w 9902"/>
                <a:gd name="connsiteY34" fmla="*/ 7308 h 10000"/>
                <a:gd name="connsiteX35" fmla="*/ 7135 w 9902"/>
                <a:gd name="connsiteY35" fmla="*/ 7179 h 10000"/>
                <a:gd name="connsiteX36" fmla="*/ 7135 w 9902"/>
                <a:gd name="connsiteY36" fmla="*/ 7179 h 10000"/>
                <a:gd name="connsiteX37" fmla="*/ 7135 w 9902"/>
                <a:gd name="connsiteY37" fmla="*/ 7179 h 10000"/>
                <a:gd name="connsiteX38" fmla="*/ 7135 w 9902"/>
                <a:gd name="connsiteY38" fmla="*/ 7051 h 10000"/>
                <a:gd name="connsiteX39" fmla="*/ 7135 w 9902"/>
                <a:gd name="connsiteY39" fmla="*/ 7051 h 10000"/>
                <a:gd name="connsiteX40" fmla="*/ 7135 w 9902"/>
                <a:gd name="connsiteY40" fmla="*/ 6923 h 10000"/>
                <a:gd name="connsiteX41" fmla="*/ 7524 w 9902"/>
                <a:gd name="connsiteY41" fmla="*/ 6923 h 10000"/>
                <a:gd name="connsiteX42" fmla="*/ 7863 w 9902"/>
                <a:gd name="connsiteY42" fmla="*/ 6795 h 10000"/>
                <a:gd name="connsiteX43" fmla="*/ 8252 w 9902"/>
                <a:gd name="connsiteY43" fmla="*/ 6667 h 10000"/>
                <a:gd name="connsiteX44" fmla="*/ 8591 w 9902"/>
                <a:gd name="connsiteY44" fmla="*/ 6538 h 10000"/>
                <a:gd name="connsiteX45" fmla="*/ 8979 w 9902"/>
                <a:gd name="connsiteY45" fmla="*/ 6282 h 10000"/>
                <a:gd name="connsiteX46" fmla="*/ 9271 w 9902"/>
                <a:gd name="connsiteY46" fmla="*/ 5897 h 10000"/>
                <a:gd name="connsiteX47" fmla="*/ 9610 w 9902"/>
                <a:gd name="connsiteY47" fmla="*/ 5385 h 10000"/>
                <a:gd name="connsiteX48" fmla="*/ 9902 w 9902"/>
                <a:gd name="connsiteY48" fmla="*/ 4872 h 10000"/>
                <a:gd name="connsiteX49" fmla="*/ 6893 w 9902"/>
                <a:gd name="connsiteY49" fmla="*/ 5385 h 10000"/>
                <a:gd name="connsiteX50" fmla="*/ 6893 w 9902"/>
                <a:gd name="connsiteY50" fmla="*/ 5385 h 10000"/>
                <a:gd name="connsiteX51" fmla="*/ 6844 w 9902"/>
                <a:gd name="connsiteY51" fmla="*/ 5385 h 10000"/>
                <a:gd name="connsiteX52" fmla="*/ 6844 w 9902"/>
                <a:gd name="connsiteY52" fmla="*/ 5256 h 10000"/>
                <a:gd name="connsiteX53" fmla="*/ 6844 w 9902"/>
                <a:gd name="connsiteY53" fmla="*/ 5128 h 10000"/>
                <a:gd name="connsiteX54" fmla="*/ 6844 w 9902"/>
                <a:gd name="connsiteY54" fmla="*/ 5128 h 10000"/>
                <a:gd name="connsiteX55" fmla="*/ 6747 w 9902"/>
                <a:gd name="connsiteY55" fmla="*/ 5000 h 10000"/>
                <a:gd name="connsiteX56" fmla="*/ 6747 w 9902"/>
                <a:gd name="connsiteY56" fmla="*/ 4872 h 10000"/>
                <a:gd name="connsiteX57" fmla="*/ 6747 w 9902"/>
                <a:gd name="connsiteY57" fmla="*/ 4872 h 10000"/>
                <a:gd name="connsiteX58" fmla="*/ 6893 w 9902"/>
                <a:gd name="connsiteY58" fmla="*/ 4744 h 10000"/>
                <a:gd name="connsiteX59" fmla="*/ 6941 w 9902"/>
                <a:gd name="connsiteY59" fmla="*/ 4615 h 10000"/>
                <a:gd name="connsiteX60" fmla="*/ 7038 w 9902"/>
                <a:gd name="connsiteY60" fmla="*/ 4615 h 10000"/>
                <a:gd name="connsiteX61" fmla="*/ 7135 w 9902"/>
                <a:gd name="connsiteY61" fmla="*/ 4615 h 10000"/>
                <a:gd name="connsiteX62" fmla="*/ 7183 w 9902"/>
                <a:gd name="connsiteY62" fmla="*/ 4487 h 10000"/>
                <a:gd name="connsiteX63" fmla="*/ 7329 w 9902"/>
                <a:gd name="connsiteY63" fmla="*/ 4487 h 10000"/>
                <a:gd name="connsiteX64" fmla="*/ 7378 w 9902"/>
                <a:gd name="connsiteY64" fmla="*/ 4487 h 10000"/>
                <a:gd name="connsiteX65" fmla="*/ 7524 w 9902"/>
                <a:gd name="connsiteY65" fmla="*/ 4359 h 10000"/>
                <a:gd name="connsiteX66" fmla="*/ 7670 w 9902"/>
                <a:gd name="connsiteY66" fmla="*/ 4231 h 10000"/>
                <a:gd name="connsiteX67" fmla="*/ 7960 w 9902"/>
                <a:gd name="connsiteY67" fmla="*/ 3974 h 10000"/>
                <a:gd name="connsiteX68" fmla="*/ 8106 w 9902"/>
                <a:gd name="connsiteY68" fmla="*/ 3846 h 10000"/>
                <a:gd name="connsiteX69" fmla="*/ 8301 w 9902"/>
                <a:gd name="connsiteY69" fmla="*/ 3718 h 10000"/>
                <a:gd name="connsiteX70" fmla="*/ 8494 w 9902"/>
                <a:gd name="connsiteY70" fmla="*/ 3462 h 10000"/>
                <a:gd name="connsiteX71" fmla="*/ 8737 w 9902"/>
                <a:gd name="connsiteY71" fmla="*/ 3205 h 10000"/>
                <a:gd name="connsiteX72" fmla="*/ 8932 w 9902"/>
                <a:gd name="connsiteY72" fmla="*/ 2949 h 10000"/>
                <a:gd name="connsiteX73" fmla="*/ 9125 w 9902"/>
                <a:gd name="connsiteY73" fmla="*/ 2692 h 10000"/>
                <a:gd name="connsiteX74" fmla="*/ 9174 w 9902"/>
                <a:gd name="connsiteY74" fmla="*/ 2436 h 10000"/>
                <a:gd name="connsiteX75" fmla="*/ 9222 w 9902"/>
                <a:gd name="connsiteY75" fmla="*/ 2179 h 10000"/>
                <a:gd name="connsiteX76" fmla="*/ 9271 w 9902"/>
                <a:gd name="connsiteY76" fmla="*/ 2051 h 10000"/>
                <a:gd name="connsiteX77" fmla="*/ 9417 w 9902"/>
                <a:gd name="connsiteY77" fmla="*/ 1795 h 10000"/>
                <a:gd name="connsiteX78" fmla="*/ 9465 w 9902"/>
                <a:gd name="connsiteY78" fmla="*/ 1538 h 10000"/>
                <a:gd name="connsiteX79" fmla="*/ 9514 w 9902"/>
                <a:gd name="connsiteY79" fmla="*/ 1282 h 10000"/>
                <a:gd name="connsiteX80" fmla="*/ 9610 w 9902"/>
                <a:gd name="connsiteY80" fmla="*/ 1026 h 10000"/>
                <a:gd name="connsiteX81" fmla="*/ 9659 w 9902"/>
                <a:gd name="connsiteY81" fmla="*/ 897 h 10000"/>
                <a:gd name="connsiteX82" fmla="*/ 9514 w 9902"/>
                <a:gd name="connsiteY82" fmla="*/ 769 h 10000"/>
                <a:gd name="connsiteX83" fmla="*/ 9368 w 9902"/>
                <a:gd name="connsiteY83" fmla="*/ 897 h 10000"/>
                <a:gd name="connsiteX84" fmla="*/ 9174 w 9902"/>
                <a:gd name="connsiteY84" fmla="*/ 897 h 10000"/>
                <a:gd name="connsiteX85" fmla="*/ 9028 w 9902"/>
                <a:gd name="connsiteY85" fmla="*/ 1026 h 10000"/>
                <a:gd name="connsiteX86" fmla="*/ 8834 w 9902"/>
                <a:gd name="connsiteY86" fmla="*/ 1154 h 10000"/>
                <a:gd name="connsiteX87" fmla="*/ 8737 w 9902"/>
                <a:gd name="connsiteY87" fmla="*/ 1282 h 10000"/>
                <a:gd name="connsiteX88" fmla="*/ 8543 w 9902"/>
                <a:gd name="connsiteY88" fmla="*/ 1282 h 10000"/>
                <a:gd name="connsiteX89" fmla="*/ 8348 w 9902"/>
                <a:gd name="connsiteY89" fmla="*/ 1282 h 10000"/>
                <a:gd name="connsiteX90" fmla="*/ 8106 w 9902"/>
                <a:gd name="connsiteY90" fmla="*/ 1538 h 10000"/>
                <a:gd name="connsiteX91" fmla="*/ 7814 w 9902"/>
                <a:gd name="connsiteY91" fmla="*/ 1667 h 10000"/>
                <a:gd name="connsiteX92" fmla="*/ 7572 w 9902"/>
                <a:gd name="connsiteY92" fmla="*/ 1923 h 10000"/>
                <a:gd name="connsiteX93" fmla="*/ 7281 w 9902"/>
                <a:gd name="connsiteY93" fmla="*/ 2051 h 10000"/>
                <a:gd name="connsiteX94" fmla="*/ 7038 w 9902"/>
                <a:gd name="connsiteY94" fmla="*/ 2179 h 10000"/>
                <a:gd name="connsiteX95" fmla="*/ 6698 w 9902"/>
                <a:gd name="connsiteY95" fmla="*/ 2179 h 10000"/>
                <a:gd name="connsiteX96" fmla="*/ 6456 w 9902"/>
                <a:gd name="connsiteY96" fmla="*/ 2179 h 10000"/>
                <a:gd name="connsiteX97" fmla="*/ 6164 w 9902"/>
                <a:gd name="connsiteY97" fmla="*/ 2051 h 10000"/>
                <a:gd name="connsiteX98" fmla="*/ 6164 w 9902"/>
                <a:gd name="connsiteY98" fmla="*/ 1923 h 10000"/>
                <a:gd name="connsiteX99" fmla="*/ 6164 w 9902"/>
                <a:gd name="connsiteY99" fmla="*/ 1923 h 10000"/>
                <a:gd name="connsiteX100" fmla="*/ 6116 w 9902"/>
                <a:gd name="connsiteY100" fmla="*/ 1795 h 10000"/>
                <a:gd name="connsiteX101" fmla="*/ 6116 w 9902"/>
                <a:gd name="connsiteY101" fmla="*/ 1667 h 10000"/>
                <a:gd name="connsiteX102" fmla="*/ 6116 w 9902"/>
                <a:gd name="connsiteY102" fmla="*/ 1667 h 10000"/>
                <a:gd name="connsiteX103" fmla="*/ 6116 w 9902"/>
                <a:gd name="connsiteY103" fmla="*/ 1538 h 10000"/>
                <a:gd name="connsiteX104" fmla="*/ 6116 w 9902"/>
                <a:gd name="connsiteY104" fmla="*/ 1538 h 10000"/>
                <a:gd name="connsiteX105" fmla="*/ 6116 w 9902"/>
                <a:gd name="connsiteY105" fmla="*/ 1410 h 10000"/>
                <a:gd name="connsiteX106" fmla="*/ 6164 w 9902"/>
                <a:gd name="connsiteY106" fmla="*/ 1410 h 10000"/>
                <a:gd name="connsiteX107" fmla="*/ 6213 w 9902"/>
                <a:gd name="connsiteY107" fmla="*/ 1410 h 10000"/>
                <a:gd name="connsiteX108" fmla="*/ 6213 w 9902"/>
                <a:gd name="connsiteY108" fmla="*/ 1282 h 10000"/>
                <a:gd name="connsiteX109" fmla="*/ 6262 w 9902"/>
                <a:gd name="connsiteY109" fmla="*/ 1282 h 10000"/>
                <a:gd name="connsiteX110" fmla="*/ 6359 w 9902"/>
                <a:gd name="connsiteY110" fmla="*/ 1282 h 10000"/>
                <a:gd name="connsiteX111" fmla="*/ 6407 w 9902"/>
                <a:gd name="connsiteY111" fmla="*/ 1154 h 10000"/>
                <a:gd name="connsiteX112" fmla="*/ 6456 w 9902"/>
                <a:gd name="connsiteY112" fmla="*/ 1154 h 10000"/>
                <a:gd name="connsiteX113" fmla="*/ 6504 w 9902"/>
                <a:gd name="connsiteY113" fmla="*/ 1026 h 10000"/>
                <a:gd name="connsiteX114" fmla="*/ 6504 w 9902"/>
                <a:gd name="connsiteY114" fmla="*/ 1026 h 10000"/>
                <a:gd name="connsiteX115" fmla="*/ 6601 w 9902"/>
                <a:gd name="connsiteY115" fmla="*/ 897 h 10000"/>
                <a:gd name="connsiteX116" fmla="*/ 6601 w 9902"/>
                <a:gd name="connsiteY116" fmla="*/ 769 h 10000"/>
                <a:gd name="connsiteX117" fmla="*/ 6650 w 9902"/>
                <a:gd name="connsiteY117" fmla="*/ 641 h 10000"/>
                <a:gd name="connsiteX118" fmla="*/ 6650 w 9902"/>
                <a:gd name="connsiteY118" fmla="*/ 513 h 10000"/>
                <a:gd name="connsiteX119" fmla="*/ 6650 w 9902"/>
                <a:gd name="connsiteY119" fmla="*/ 385 h 10000"/>
                <a:gd name="connsiteX120" fmla="*/ 6650 w 9902"/>
                <a:gd name="connsiteY120" fmla="*/ 385 h 10000"/>
                <a:gd name="connsiteX121" fmla="*/ 6650 w 9902"/>
                <a:gd name="connsiteY121" fmla="*/ 256 h 10000"/>
                <a:gd name="connsiteX122" fmla="*/ 6456 w 9902"/>
                <a:gd name="connsiteY122" fmla="*/ 128 h 10000"/>
                <a:gd name="connsiteX123" fmla="*/ 6359 w 9902"/>
                <a:gd name="connsiteY123" fmla="*/ 0 h 10000"/>
                <a:gd name="connsiteX124" fmla="*/ 6213 w 9902"/>
                <a:gd name="connsiteY124" fmla="*/ 0 h 10000"/>
                <a:gd name="connsiteX125" fmla="*/ 6018 w 9902"/>
                <a:gd name="connsiteY125" fmla="*/ 0 h 10000"/>
                <a:gd name="connsiteX126" fmla="*/ 5921 w 9902"/>
                <a:gd name="connsiteY126" fmla="*/ 128 h 10000"/>
                <a:gd name="connsiteX127" fmla="*/ 5728 w 9902"/>
                <a:gd name="connsiteY127" fmla="*/ 128 h 10000"/>
                <a:gd name="connsiteX128" fmla="*/ 5582 w 9902"/>
                <a:gd name="connsiteY128" fmla="*/ 256 h 10000"/>
                <a:gd name="connsiteX129" fmla="*/ 5485 w 9902"/>
                <a:gd name="connsiteY129" fmla="*/ 256 h 10000"/>
                <a:gd name="connsiteX130" fmla="*/ 5242 w 9902"/>
                <a:gd name="connsiteY130" fmla="*/ 769 h 10000"/>
                <a:gd name="connsiteX131" fmla="*/ 5048 w 9902"/>
                <a:gd name="connsiteY131" fmla="*/ 1282 h 10000"/>
                <a:gd name="connsiteX132" fmla="*/ 4854 w 9902"/>
                <a:gd name="connsiteY132" fmla="*/ 1795 h 10000"/>
                <a:gd name="connsiteX133" fmla="*/ 4659 w 9902"/>
                <a:gd name="connsiteY133" fmla="*/ 2308 h 10000"/>
                <a:gd name="connsiteX134" fmla="*/ 4514 w 9902"/>
                <a:gd name="connsiteY134" fmla="*/ 2949 h 10000"/>
                <a:gd name="connsiteX135" fmla="*/ 4271 w 9902"/>
                <a:gd name="connsiteY135" fmla="*/ 3333 h 10000"/>
                <a:gd name="connsiteX136" fmla="*/ 4077 w 9902"/>
                <a:gd name="connsiteY136" fmla="*/ 3590 h 10000"/>
                <a:gd name="connsiteX137" fmla="*/ 3786 w 9902"/>
                <a:gd name="connsiteY137" fmla="*/ 3718 h 10000"/>
                <a:gd name="connsiteX138" fmla="*/ 3640 w 9902"/>
                <a:gd name="connsiteY138" fmla="*/ 3718 h 10000"/>
                <a:gd name="connsiteX139" fmla="*/ 3446 w 9902"/>
                <a:gd name="connsiteY139" fmla="*/ 3718 h 10000"/>
                <a:gd name="connsiteX140" fmla="*/ 3348 w 9902"/>
                <a:gd name="connsiteY140" fmla="*/ 3718 h 10000"/>
                <a:gd name="connsiteX141" fmla="*/ 3204 w 9902"/>
                <a:gd name="connsiteY141" fmla="*/ 3718 h 10000"/>
                <a:gd name="connsiteX142" fmla="*/ 3106 w 9902"/>
                <a:gd name="connsiteY142" fmla="*/ 3590 h 10000"/>
                <a:gd name="connsiteX143" fmla="*/ 2960 w 9902"/>
                <a:gd name="connsiteY143" fmla="*/ 3590 h 10000"/>
                <a:gd name="connsiteX144" fmla="*/ 2863 w 9902"/>
                <a:gd name="connsiteY144" fmla="*/ 3718 h 10000"/>
                <a:gd name="connsiteX145" fmla="*/ 2717 w 9902"/>
                <a:gd name="connsiteY145" fmla="*/ 3718 h 10000"/>
                <a:gd name="connsiteX146" fmla="*/ 2475 w 9902"/>
                <a:gd name="connsiteY146" fmla="*/ 3718 h 10000"/>
                <a:gd name="connsiteX147" fmla="*/ 2281 w 9902"/>
                <a:gd name="connsiteY147" fmla="*/ 3718 h 10000"/>
                <a:gd name="connsiteX148" fmla="*/ 2087 w 9902"/>
                <a:gd name="connsiteY148" fmla="*/ 3718 h 10000"/>
                <a:gd name="connsiteX149" fmla="*/ 1844 w 9902"/>
                <a:gd name="connsiteY149" fmla="*/ 3718 h 10000"/>
                <a:gd name="connsiteX150" fmla="*/ 1698 w 9902"/>
                <a:gd name="connsiteY150" fmla="*/ 3590 h 10000"/>
                <a:gd name="connsiteX151" fmla="*/ 1504 w 9902"/>
                <a:gd name="connsiteY151" fmla="*/ 3590 h 10000"/>
                <a:gd name="connsiteX152" fmla="*/ 1262 w 9902"/>
                <a:gd name="connsiteY152" fmla="*/ 3590 h 10000"/>
                <a:gd name="connsiteX153" fmla="*/ 1067 w 9902"/>
                <a:gd name="connsiteY153" fmla="*/ 3590 h 10000"/>
                <a:gd name="connsiteX154" fmla="*/ 873 w 9902"/>
                <a:gd name="connsiteY154" fmla="*/ 3974 h 10000"/>
                <a:gd name="connsiteX155" fmla="*/ 679 w 9902"/>
                <a:gd name="connsiteY155" fmla="*/ 4359 h 10000"/>
                <a:gd name="connsiteX156" fmla="*/ 485 w 9902"/>
                <a:gd name="connsiteY156" fmla="*/ 4615 h 10000"/>
                <a:gd name="connsiteX157" fmla="*/ 339 w 9902"/>
                <a:gd name="connsiteY157" fmla="*/ 5000 h 10000"/>
                <a:gd name="connsiteX158" fmla="*/ 194 w 9902"/>
                <a:gd name="connsiteY158" fmla="*/ 5256 h 10000"/>
                <a:gd name="connsiteX159" fmla="*/ 0 w 9902"/>
                <a:gd name="connsiteY159" fmla="*/ 5641 h 10000"/>
                <a:gd name="connsiteX160" fmla="*/ 825 w 9902"/>
                <a:gd name="connsiteY160" fmla="*/ 6795 h 10000"/>
                <a:gd name="connsiteX161" fmla="*/ 1165 w 9902"/>
                <a:gd name="connsiteY161" fmla="*/ 6795 h 10000"/>
                <a:gd name="connsiteX162" fmla="*/ 1553 w 9902"/>
                <a:gd name="connsiteY162" fmla="*/ 6795 h 10000"/>
                <a:gd name="connsiteX163" fmla="*/ 1941 w 9902"/>
                <a:gd name="connsiteY163" fmla="*/ 6667 h 10000"/>
                <a:gd name="connsiteX164" fmla="*/ 2281 w 9902"/>
                <a:gd name="connsiteY164" fmla="*/ 6667 h 10000"/>
                <a:gd name="connsiteX165" fmla="*/ 2717 w 9902"/>
                <a:gd name="connsiteY165" fmla="*/ 6667 h 10000"/>
                <a:gd name="connsiteX166" fmla="*/ 2912 w 9902"/>
                <a:gd name="connsiteY166" fmla="*/ 6538 h 10000"/>
                <a:gd name="connsiteX167" fmla="*/ 3155 w 9902"/>
                <a:gd name="connsiteY167" fmla="*/ 6410 h 10000"/>
                <a:gd name="connsiteX168" fmla="*/ 3397 w 9902"/>
                <a:gd name="connsiteY168" fmla="*/ 6282 h 10000"/>
                <a:gd name="connsiteX169" fmla="*/ 3640 w 9902"/>
                <a:gd name="connsiteY169" fmla="*/ 6154 h 10000"/>
                <a:gd name="connsiteX170" fmla="*/ 3835 w 9902"/>
                <a:gd name="connsiteY170" fmla="*/ 6026 h 10000"/>
                <a:gd name="connsiteX171" fmla="*/ 4077 w 9902"/>
                <a:gd name="connsiteY171" fmla="*/ 5897 h 10000"/>
                <a:gd name="connsiteX172" fmla="*/ 4271 w 9902"/>
                <a:gd name="connsiteY172" fmla="*/ 5897 h 10000"/>
                <a:gd name="connsiteX173" fmla="*/ 4417 w 9902"/>
                <a:gd name="connsiteY173" fmla="*/ 5897 h 10000"/>
                <a:gd name="connsiteX174" fmla="*/ 4563 w 9902"/>
                <a:gd name="connsiteY174" fmla="*/ 6667 h 10000"/>
                <a:gd name="connsiteX175" fmla="*/ 4659 w 9902"/>
                <a:gd name="connsiteY175" fmla="*/ 7436 h 10000"/>
                <a:gd name="connsiteX176" fmla="*/ 4951 w 9902"/>
                <a:gd name="connsiteY176" fmla="*/ 7949 h 10000"/>
                <a:gd name="connsiteX177" fmla="*/ 5194 w 9902"/>
                <a:gd name="connsiteY177" fmla="*/ 8333 h 10000"/>
                <a:gd name="connsiteX178" fmla="*/ 5436 w 9902"/>
                <a:gd name="connsiteY178" fmla="*/ 8718 h 10000"/>
                <a:gd name="connsiteX179" fmla="*/ 5728 w 9902"/>
                <a:gd name="connsiteY179" fmla="*/ 9103 h 10000"/>
                <a:gd name="connsiteX180" fmla="*/ 6116 w 9902"/>
                <a:gd name="connsiteY180" fmla="*/ 9359 h 10000"/>
                <a:gd name="connsiteX181" fmla="*/ 6407 w 9902"/>
                <a:gd name="connsiteY181" fmla="*/ 9615 h 10000"/>
                <a:gd name="connsiteX182" fmla="*/ 6456 w 9902"/>
                <a:gd name="connsiteY182" fmla="*/ 9744 h 10000"/>
                <a:gd name="connsiteX183" fmla="*/ 6504 w 9902"/>
                <a:gd name="connsiteY183" fmla="*/ 9744 h 10000"/>
                <a:gd name="connsiteX184" fmla="*/ 6650 w 9902"/>
                <a:gd name="connsiteY184" fmla="*/ 9744 h 10000"/>
                <a:gd name="connsiteX185" fmla="*/ 6698 w 9902"/>
                <a:gd name="connsiteY185" fmla="*/ 9744 h 10000"/>
                <a:gd name="connsiteX186" fmla="*/ 6747 w 9902"/>
                <a:gd name="connsiteY186" fmla="*/ 9744 h 10000"/>
                <a:gd name="connsiteX187" fmla="*/ 6893 w 9902"/>
                <a:gd name="connsiteY187" fmla="*/ 9872 h 10000"/>
                <a:gd name="connsiteX188" fmla="*/ 6941 w 9902"/>
                <a:gd name="connsiteY188" fmla="*/ 9872 h 10000"/>
                <a:gd name="connsiteX189" fmla="*/ 7087 w 9902"/>
                <a:gd name="connsiteY189" fmla="*/ 10000 h 10000"/>
                <a:gd name="connsiteX0" fmla="*/ 6961 w 9804"/>
                <a:gd name="connsiteY0" fmla="*/ 10000 h 10000"/>
                <a:gd name="connsiteX1" fmla="*/ 7206 w 9804"/>
                <a:gd name="connsiteY1" fmla="*/ 10000 h 10000"/>
                <a:gd name="connsiteX2" fmla="*/ 7451 w 9804"/>
                <a:gd name="connsiteY2" fmla="*/ 10000 h 10000"/>
                <a:gd name="connsiteX3" fmla="*/ 7695 w 9804"/>
                <a:gd name="connsiteY3" fmla="*/ 9872 h 10000"/>
                <a:gd name="connsiteX4" fmla="*/ 7941 w 9804"/>
                <a:gd name="connsiteY4" fmla="*/ 9872 h 10000"/>
                <a:gd name="connsiteX5" fmla="*/ 8187 w 9804"/>
                <a:gd name="connsiteY5" fmla="*/ 9744 h 10000"/>
                <a:gd name="connsiteX6" fmla="*/ 8382 w 9804"/>
                <a:gd name="connsiteY6" fmla="*/ 9487 h 10000"/>
                <a:gd name="connsiteX7" fmla="*/ 8627 w 9804"/>
                <a:gd name="connsiteY7" fmla="*/ 9231 h 10000"/>
                <a:gd name="connsiteX8" fmla="*/ 8872 w 9804"/>
                <a:gd name="connsiteY8" fmla="*/ 8974 h 10000"/>
                <a:gd name="connsiteX9" fmla="*/ 8872 w 9804"/>
                <a:gd name="connsiteY9" fmla="*/ 8846 h 10000"/>
                <a:gd name="connsiteX10" fmla="*/ 8872 w 9804"/>
                <a:gd name="connsiteY10" fmla="*/ 8590 h 10000"/>
                <a:gd name="connsiteX11" fmla="*/ 8824 w 9804"/>
                <a:gd name="connsiteY11" fmla="*/ 8462 h 10000"/>
                <a:gd name="connsiteX12" fmla="*/ 8725 w 9804"/>
                <a:gd name="connsiteY12" fmla="*/ 8333 h 10000"/>
                <a:gd name="connsiteX13" fmla="*/ 8677 w 9804"/>
                <a:gd name="connsiteY13" fmla="*/ 8333 h 10000"/>
                <a:gd name="connsiteX14" fmla="*/ 8627 w 9804"/>
                <a:gd name="connsiteY14" fmla="*/ 8205 h 10000"/>
                <a:gd name="connsiteX15" fmla="*/ 8579 w 9804"/>
                <a:gd name="connsiteY15" fmla="*/ 8077 h 10000"/>
                <a:gd name="connsiteX16" fmla="*/ 8432 w 9804"/>
                <a:gd name="connsiteY16" fmla="*/ 7949 h 10000"/>
                <a:gd name="connsiteX17" fmla="*/ 8235 w 9804"/>
                <a:gd name="connsiteY17" fmla="*/ 7949 h 10000"/>
                <a:gd name="connsiteX18" fmla="*/ 8088 w 9804"/>
                <a:gd name="connsiteY18" fmla="*/ 7949 h 10000"/>
                <a:gd name="connsiteX19" fmla="*/ 7892 w 9804"/>
                <a:gd name="connsiteY19" fmla="*/ 7949 h 10000"/>
                <a:gd name="connsiteX20" fmla="*/ 7745 w 9804"/>
                <a:gd name="connsiteY20" fmla="*/ 7949 h 10000"/>
                <a:gd name="connsiteX21" fmla="*/ 7550 w 9804"/>
                <a:gd name="connsiteY21" fmla="*/ 7821 h 10000"/>
                <a:gd name="connsiteX22" fmla="*/ 7402 w 9804"/>
                <a:gd name="connsiteY22" fmla="*/ 7821 h 10000"/>
                <a:gd name="connsiteX23" fmla="*/ 7255 w 9804"/>
                <a:gd name="connsiteY23" fmla="*/ 7692 h 10000"/>
                <a:gd name="connsiteX24" fmla="*/ 7157 w 9804"/>
                <a:gd name="connsiteY24" fmla="*/ 7692 h 10000"/>
                <a:gd name="connsiteX25" fmla="*/ 7058 w 9804"/>
                <a:gd name="connsiteY25" fmla="*/ 7564 h 10000"/>
                <a:gd name="connsiteX26" fmla="*/ 7058 w 9804"/>
                <a:gd name="connsiteY26" fmla="*/ 7564 h 10000"/>
                <a:gd name="connsiteX27" fmla="*/ 7058 w 9804"/>
                <a:gd name="connsiteY27" fmla="*/ 7564 h 10000"/>
                <a:gd name="connsiteX28" fmla="*/ 7010 w 9804"/>
                <a:gd name="connsiteY28" fmla="*/ 7436 h 10000"/>
                <a:gd name="connsiteX29" fmla="*/ 7010 w 9804"/>
                <a:gd name="connsiteY29" fmla="*/ 7436 h 10000"/>
                <a:gd name="connsiteX30" fmla="*/ 7010 w 9804"/>
                <a:gd name="connsiteY30" fmla="*/ 7436 h 10000"/>
                <a:gd name="connsiteX31" fmla="*/ 7010 w 9804"/>
                <a:gd name="connsiteY31" fmla="*/ 7308 h 10000"/>
                <a:gd name="connsiteX32" fmla="*/ 6961 w 9804"/>
                <a:gd name="connsiteY32" fmla="*/ 7308 h 10000"/>
                <a:gd name="connsiteX33" fmla="*/ 7010 w 9804"/>
                <a:gd name="connsiteY33" fmla="*/ 7308 h 10000"/>
                <a:gd name="connsiteX34" fmla="*/ 7010 w 9804"/>
                <a:gd name="connsiteY34" fmla="*/ 7308 h 10000"/>
                <a:gd name="connsiteX35" fmla="*/ 7010 w 9804"/>
                <a:gd name="connsiteY35" fmla="*/ 7179 h 10000"/>
                <a:gd name="connsiteX36" fmla="*/ 7010 w 9804"/>
                <a:gd name="connsiteY36" fmla="*/ 7179 h 10000"/>
                <a:gd name="connsiteX37" fmla="*/ 7010 w 9804"/>
                <a:gd name="connsiteY37" fmla="*/ 7179 h 10000"/>
                <a:gd name="connsiteX38" fmla="*/ 7010 w 9804"/>
                <a:gd name="connsiteY38" fmla="*/ 7051 h 10000"/>
                <a:gd name="connsiteX39" fmla="*/ 7010 w 9804"/>
                <a:gd name="connsiteY39" fmla="*/ 7051 h 10000"/>
                <a:gd name="connsiteX40" fmla="*/ 7010 w 9804"/>
                <a:gd name="connsiteY40" fmla="*/ 6923 h 10000"/>
                <a:gd name="connsiteX41" fmla="*/ 7402 w 9804"/>
                <a:gd name="connsiteY41" fmla="*/ 6923 h 10000"/>
                <a:gd name="connsiteX42" fmla="*/ 7745 w 9804"/>
                <a:gd name="connsiteY42" fmla="*/ 6795 h 10000"/>
                <a:gd name="connsiteX43" fmla="*/ 8138 w 9804"/>
                <a:gd name="connsiteY43" fmla="*/ 6667 h 10000"/>
                <a:gd name="connsiteX44" fmla="*/ 8480 w 9804"/>
                <a:gd name="connsiteY44" fmla="*/ 6538 h 10000"/>
                <a:gd name="connsiteX45" fmla="*/ 8872 w 9804"/>
                <a:gd name="connsiteY45" fmla="*/ 6282 h 10000"/>
                <a:gd name="connsiteX46" fmla="*/ 9167 w 9804"/>
                <a:gd name="connsiteY46" fmla="*/ 5897 h 10000"/>
                <a:gd name="connsiteX47" fmla="*/ 9509 w 9804"/>
                <a:gd name="connsiteY47" fmla="*/ 5385 h 10000"/>
                <a:gd name="connsiteX48" fmla="*/ 9804 w 9804"/>
                <a:gd name="connsiteY48" fmla="*/ 4872 h 10000"/>
                <a:gd name="connsiteX49" fmla="*/ 6765 w 9804"/>
                <a:gd name="connsiteY49" fmla="*/ 5385 h 10000"/>
                <a:gd name="connsiteX50" fmla="*/ 6765 w 9804"/>
                <a:gd name="connsiteY50" fmla="*/ 5385 h 10000"/>
                <a:gd name="connsiteX51" fmla="*/ 6716 w 9804"/>
                <a:gd name="connsiteY51" fmla="*/ 5385 h 10000"/>
                <a:gd name="connsiteX52" fmla="*/ 6716 w 9804"/>
                <a:gd name="connsiteY52" fmla="*/ 5256 h 10000"/>
                <a:gd name="connsiteX53" fmla="*/ 6716 w 9804"/>
                <a:gd name="connsiteY53" fmla="*/ 5128 h 10000"/>
                <a:gd name="connsiteX54" fmla="*/ 6716 w 9804"/>
                <a:gd name="connsiteY54" fmla="*/ 5128 h 10000"/>
                <a:gd name="connsiteX55" fmla="*/ 6618 w 9804"/>
                <a:gd name="connsiteY55" fmla="*/ 5000 h 10000"/>
                <a:gd name="connsiteX56" fmla="*/ 6618 w 9804"/>
                <a:gd name="connsiteY56" fmla="*/ 4872 h 10000"/>
                <a:gd name="connsiteX57" fmla="*/ 6618 w 9804"/>
                <a:gd name="connsiteY57" fmla="*/ 4872 h 10000"/>
                <a:gd name="connsiteX58" fmla="*/ 6765 w 9804"/>
                <a:gd name="connsiteY58" fmla="*/ 4744 h 10000"/>
                <a:gd name="connsiteX59" fmla="*/ 6814 w 9804"/>
                <a:gd name="connsiteY59" fmla="*/ 4615 h 10000"/>
                <a:gd name="connsiteX60" fmla="*/ 6912 w 9804"/>
                <a:gd name="connsiteY60" fmla="*/ 4615 h 10000"/>
                <a:gd name="connsiteX61" fmla="*/ 7010 w 9804"/>
                <a:gd name="connsiteY61" fmla="*/ 4615 h 10000"/>
                <a:gd name="connsiteX62" fmla="*/ 7058 w 9804"/>
                <a:gd name="connsiteY62" fmla="*/ 4487 h 10000"/>
                <a:gd name="connsiteX63" fmla="*/ 7206 w 9804"/>
                <a:gd name="connsiteY63" fmla="*/ 4487 h 10000"/>
                <a:gd name="connsiteX64" fmla="*/ 7255 w 9804"/>
                <a:gd name="connsiteY64" fmla="*/ 4487 h 10000"/>
                <a:gd name="connsiteX65" fmla="*/ 7402 w 9804"/>
                <a:gd name="connsiteY65" fmla="*/ 4359 h 10000"/>
                <a:gd name="connsiteX66" fmla="*/ 7550 w 9804"/>
                <a:gd name="connsiteY66" fmla="*/ 4231 h 10000"/>
                <a:gd name="connsiteX67" fmla="*/ 7843 w 9804"/>
                <a:gd name="connsiteY67" fmla="*/ 3974 h 10000"/>
                <a:gd name="connsiteX68" fmla="*/ 7990 w 9804"/>
                <a:gd name="connsiteY68" fmla="*/ 3846 h 10000"/>
                <a:gd name="connsiteX69" fmla="*/ 8187 w 9804"/>
                <a:gd name="connsiteY69" fmla="*/ 3718 h 10000"/>
                <a:gd name="connsiteX70" fmla="*/ 8382 w 9804"/>
                <a:gd name="connsiteY70" fmla="*/ 3462 h 10000"/>
                <a:gd name="connsiteX71" fmla="*/ 8627 w 9804"/>
                <a:gd name="connsiteY71" fmla="*/ 3205 h 10000"/>
                <a:gd name="connsiteX72" fmla="*/ 8824 w 9804"/>
                <a:gd name="connsiteY72" fmla="*/ 2949 h 10000"/>
                <a:gd name="connsiteX73" fmla="*/ 9019 w 9804"/>
                <a:gd name="connsiteY73" fmla="*/ 2692 h 10000"/>
                <a:gd name="connsiteX74" fmla="*/ 9069 w 9804"/>
                <a:gd name="connsiteY74" fmla="*/ 2436 h 10000"/>
                <a:gd name="connsiteX75" fmla="*/ 9117 w 9804"/>
                <a:gd name="connsiteY75" fmla="*/ 2179 h 10000"/>
                <a:gd name="connsiteX76" fmla="*/ 9167 w 9804"/>
                <a:gd name="connsiteY76" fmla="*/ 2051 h 10000"/>
                <a:gd name="connsiteX77" fmla="*/ 9314 w 9804"/>
                <a:gd name="connsiteY77" fmla="*/ 1795 h 10000"/>
                <a:gd name="connsiteX78" fmla="*/ 9363 w 9804"/>
                <a:gd name="connsiteY78" fmla="*/ 1538 h 10000"/>
                <a:gd name="connsiteX79" fmla="*/ 9412 w 9804"/>
                <a:gd name="connsiteY79" fmla="*/ 1282 h 10000"/>
                <a:gd name="connsiteX80" fmla="*/ 9509 w 9804"/>
                <a:gd name="connsiteY80" fmla="*/ 1026 h 10000"/>
                <a:gd name="connsiteX81" fmla="*/ 9559 w 9804"/>
                <a:gd name="connsiteY81" fmla="*/ 897 h 10000"/>
                <a:gd name="connsiteX82" fmla="*/ 9412 w 9804"/>
                <a:gd name="connsiteY82" fmla="*/ 769 h 10000"/>
                <a:gd name="connsiteX83" fmla="*/ 9265 w 9804"/>
                <a:gd name="connsiteY83" fmla="*/ 897 h 10000"/>
                <a:gd name="connsiteX84" fmla="*/ 9069 w 9804"/>
                <a:gd name="connsiteY84" fmla="*/ 897 h 10000"/>
                <a:gd name="connsiteX85" fmla="*/ 8921 w 9804"/>
                <a:gd name="connsiteY85" fmla="*/ 1026 h 10000"/>
                <a:gd name="connsiteX86" fmla="*/ 8725 w 9804"/>
                <a:gd name="connsiteY86" fmla="*/ 1154 h 10000"/>
                <a:gd name="connsiteX87" fmla="*/ 8627 w 9804"/>
                <a:gd name="connsiteY87" fmla="*/ 1282 h 10000"/>
                <a:gd name="connsiteX88" fmla="*/ 8432 w 9804"/>
                <a:gd name="connsiteY88" fmla="*/ 1282 h 10000"/>
                <a:gd name="connsiteX89" fmla="*/ 8235 w 9804"/>
                <a:gd name="connsiteY89" fmla="*/ 1282 h 10000"/>
                <a:gd name="connsiteX90" fmla="*/ 7990 w 9804"/>
                <a:gd name="connsiteY90" fmla="*/ 1538 h 10000"/>
                <a:gd name="connsiteX91" fmla="*/ 7695 w 9804"/>
                <a:gd name="connsiteY91" fmla="*/ 1667 h 10000"/>
                <a:gd name="connsiteX92" fmla="*/ 7451 w 9804"/>
                <a:gd name="connsiteY92" fmla="*/ 1923 h 10000"/>
                <a:gd name="connsiteX93" fmla="*/ 7157 w 9804"/>
                <a:gd name="connsiteY93" fmla="*/ 2051 h 10000"/>
                <a:gd name="connsiteX94" fmla="*/ 6912 w 9804"/>
                <a:gd name="connsiteY94" fmla="*/ 2179 h 10000"/>
                <a:gd name="connsiteX95" fmla="*/ 6568 w 9804"/>
                <a:gd name="connsiteY95" fmla="*/ 2179 h 10000"/>
                <a:gd name="connsiteX96" fmla="*/ 6324 w 9804"/>
                <a:gd name="connsiteY96" fmla="*/ 2179 h 10000"/>
                <a:gd name="connsiteX97" fmla="*/ 6029 w 9804"/>
                <a:gd name="connsiteY97" fmla="*/ 2051 h 10000"/>
                <a:gd name="connsiteX98" fmla="*/ 6029 w 9804"/>
                <a:gd name="connsiteY98" fmla="*/ 1923 h 10000"/>
                <a:gd name="connsiteX99" fmla="*/ 6029 w 9804"/>
                <a:gd name="connsiteY99" fmla="*/ 1923 h 10000"/>
                <a:gd name="connsiteX100" fmla="*/ 5981 w 9804"/>
                <a:gd name="connsiteY100" fmla="*/ 1795 h 10000"/>
                <a:gd name="connsiteX101" fmla="*/ 5981 w 9804"/>
                <a:gd name="connsiteY101" fmla="*/ 1667 h 10000"/>
                <a:gd name="connsiteX102" fmla="*/ 5981 w 9804"/>
                <a:gd name="connsiteY102" fmla="*/ 1667 h 10000"/>
                <a:gd name="connsiteX103" fmla="*/ 5981 w 9804"/>
                <a:gd name="connsiteY103" fmla="*/ 1538 h 10000"/>
                <a:gd name="connsiteX104" fmla="*/ 5981 w 9804"/>
                <a:gd name="connsiteY104" fmla="*/ 1538 h 10000"/>
                <a:gd name="connsiteX105" fmla="*/ 5981 w 9804"/>
                <a:gd name="connsiteY105" fmla="*/ 1410 h 10000"/>
                <a:gd name="connsiteX106" fmla="*/ 6029 w 9804"/>
                <a:gd name="connsiteY106" fmla="*/ 1410 h 10000"/>
                <a:gd name="connsiteX107" fmla="*/ 6078 w 9804"/>
                <a:gd name="connsiteY107" fmla="*/ 1410 h 10000"/>
                <a:gd name="connsiteX108" fmla="*/ 6078 w 9804"/>
                <a:gd name="connsiteY108" fmla="*/ 1282 h 10000"/>
                <a:gd name="connsiteX109" fmla="*/ 6128 w 9804"/>
                <a:gd name="connsiteY109" fmla="*/ 1282 h 10000"/>
                <a:gd name="connsiteX110" fmla="*/ 6226 w 9804"/>
                <a:gd name="connsiteY110" fmla="*/ 1282 h 10000"/>
                <a:gd name="connsiteX111" fmla="*/ 6274 w 9804"/>
                <a:gd name="connsiteY111" fmla="*/ 1154 h 10000"/>
                <a:gd name="connsiteX112" fmla="*/ 6324 w 9804"/>
                <a:gd name="connsiteY112" fmla="*/ 1154 h 10000"/>
                <a:gd name="connsiteX113" fmla="*/ 6372 w 9804"/>
                <a:gd name="connsiteY113" fmla="*/ 1026 h 10000"/>
                <a:gd name="connsiteX114" fmla="*/ 6372 w 9804"/>
                <a:gd name="connsiteY114" fmla="*/ 1026 h 10000"/>
                <a:gd name="connsiteX115" fmla="*/ 6470 w 9804"/>
                <a:gd name="connsiteY115" fmla="*/ 897 h 10000"/>
                <a:gd name="connsiteX116" fmla="*/ 6470 w 9804"/>
                <a:gd name="connsiteY116" fmla="*/ 769 h 10000"/>
                <a:gd name="connsiteX117" fmla="*/ 6520 w 9804"/>
                <a:gd name="connsiteY117" fmla="*/ 641 h 10000"/>
                <a:gd name="connsiteX118" fmla="*/ 6520 w 9804"/>
                <a:gd name="connsiteY118" fmla="*/ 513 h 10000"/>
                <a:gd name="connsiteX119" fmla="*/ 6520 w 9804"/>
                <a:gd name="connsiteY119" fmla="*/ 385 h 10000"/>
                <a:gd name="connsiteX120" fmla="*/ 6520 w 9804"/>
                <a:gd name="connsiteY120" fmla="*/ 385 h 10000"/>
                <a:gd name="connsiteX121" fmla="*/ 6520 w 9804"/>
                <a:gd name="connsiteY121" fmla="*/ 256 h 10000"/>
                <a:gd name="connsiteX122" fmla="*/ 6324 w 9804"/>
                <a:gd name="connsiteY122" fmla="*/ 128 h 10000"/>
                <a:gd name="connsiteX123" fmla="*/ 6226 w 9804"/>
                <a:gd name="connsiteY123" fmla="*/ 0 h 10000"/>
                <a:gd name="connsiteX124" fmla="*/ 6078 w 9804"/>
                <a:gd name="connsiteY124" fmla="*/ 0 h 10000"/>
                <a:gd name="connsiteX125" fmla="*/ 5882 w 9804"/>
                <a:gd name="connsiteY125" fmla="*/ 0 h 10000"/>
                <a:gd name="connsiteX126" fmla="*/ 5784 w 9804"/>
                <a:gd name="connsiteY126" fmla="*/ 128 h 10000"/>
                <a:gd name="connsiteX127" fmla="*/ 5589 w 9804"/>
                <a:gd name="connsiteY127" fmla="*/ 128 h 10000"/>
                <a:gd name="connsiteX128" fmla="*/ 5441 w 9804"/>
                <a:gd name="connsiteY128" fmla="*/ 256 h 10000"/>
                <a:gd name="connsiteX129" fmla="*/ 5343 w 9804"/>
                <a:gd name="connsiteY129" fmla="*/ 256 h 10000"/>
                <a:gd name="connsiteX130" fmla="*/ 5098 w 9804"/>
                <a:gd name="connsiteY130" fmla="*/ 769 h 10000"/>
                <a:gd name="connsiteX131" fmla="*/ 4902 w 9804"/>
                <a:gd name="connsiteY131" fmla="*/ 1282 h 10000"/>
                <a:gd name="connsiteX132" fmla="*/ 4706 w 9804"/>
                <a:gd name="connsiteY132" fmla="*/ 1795 h 10000"/>
                <a:gd name="connsiteX133" fmla="*/ 4509 w 9804"/>
                <a:gd name="connsiteY133" fmla="*/ 2308 h 10000"/>
                <a:gd name="connsiteX134" fmla="*/ 4363 w 9804"/>
                <a:gd name="connsiteY134" fmla="*/ 2949 h 10000"/>
                <a:gd name="connsiteX135" fmla="*/ 4117 w 9804"/>
                <a:gd name="connsiteY135" fmla="*/ 3333 h 10000"/>
                <a:gd name="connsiteX136" fmla="*/ 3921 w 9804"/>
                <a:gd name="connsiteY136" fmla="*/ 3590 h 10000"/>
                <a:gd name="connsiteX137" fmla="*/ 3627 w 9804"/>
                <a:gd name="connsiteY137" fmla="*/ 3718 h 10000"/>
                <a:gd name="connsiteX138" fmla="*/ 3480 w 9804"/>
                <a:gd name="connsiteY138" fmla="*/ 3718 h 10000"/>
                <a:gd name="connsiteX139" fmla="*/ 3284 w 9804"/>
                <a:gd name="connsiteY139" fmla="*/ 3718 h 10000"/>
                <a:gd name="connsiteX140" fmla="*/ 3185 w 9804"/>
                <a:gd name="connsiteY140" fmla="*/ 3718 h 10000"/>
                <a:gd name="connsiteX141" fmla="*/ 3040 w 9804"/>
                <a:gd name="connsiteY141" fmla="*/ 3718 h 10000"/>
                <a:gd name="connsiteX142" fmla="*/ 2941 w 9804"/>
                <a:gd name="connsiteY142" fmla="*/ 3590 h 10000"/>
                <a:gd name="connsiteX143" fmla="*/ 2793 w 9804"/>
                <a:gd name="connsiteY143" fmla="*/ 3590 h 10000"/>
                <a:gd name="connsiteX144" fmla="*/ 2695 w 9804"/>
                <a:gd name="connsiteY144" fmla="*/ 3718 h 10000"/>
                <a:gd name="connsiteX145" fmla="*/ 2548 w 9804"/>
                <a:gd name="connsiteY145" fmla="*/ 3718 h 10000"/>
                <a:gd name="connsiteX146" fmla="*/ 2303 w 9804"/>
                <a:gd name="connsiteY146" fmla="*/ 3718 h 10000"/>
                <a:gd name="connsiteX147" fmla="*/ 2108 w 9804"/>
                <a:gd name="connsiteY147" fmla="*/ 3718 h 10000"/>
                <a:gd name="connsiteX148" fmla="*/ 1912 w 9804"/>
                <a:gd name="connsiteY148" fmla="*/ 3718 h 10000"/>
                <a:gd name="connsiteX149" fmla="*/ 1666 w 9804"/>
                <a:gd name="connsiteY149" fmla="*/ 3718 h 10000"/>
                <a:gd name="connsiteX150" fmla="*/ 1519 w 9804"/>
                <a:gd name="connsiteY150" fmla="*/ 3590 h 10000"/>
                <a:gd name="connsiteX151" fmla="*/ 1323 w 9804"/>
                <a:gd name="connsiteY151" fmla="*/ 3590 h 10000"/>
                <a:gd name="connsiteX152" fmla="*/ 1078 w 9804"/>
                <a:gd name="connsiteY152" fmla="*/ 3590 h 10000"/>
                <a:gd name="connsiteX153" fmla="*/ 882 w 9804"/>
                <a:gd name="connsiteY153" fmla="*/ 3590 h 10000"/>
                <a:gd name="connsiteX154" fmla="*/ 686 w 9804"/>
                <a:gd name="connsiteY154" fmla="*/ 3974 h 10000"/>
                <a:gd name="connsiteX155" fmla="*/ 490 w 9804"/>
                <a:gd name="connsiteY155" fmla="*/ 4359 h 10000"/>
                <a:gd name="connsiteX156" fmla="*/ 294 w 9804"/>
                <a:gd name="connsiteY156" fmla="*/ 4615 h 10000"/>
                <a:gd name="connsiteX157" fmla="*/ 146 w 9804"/>
                <a:gd name="connsiteY157" fmla="*/ 5000 h 10000"/>
                <a:gd name="connsiteX158" fmla="*/ 0 w 9804"/>
                <a:gd name="connsiteY158" fmla="*/ 5256 h 10000"/>
                <a:gd name="connsiteX159" fmla="*/ 637 w 9804"/>
                <a:gd name="connsiteY159" fmla="*/ 6795 h 10000"/>
                <a:gd name="connsiteX160" fmla="*/ 981 w 9804"/>
                <a:gd name="connsiteY160" fmla="*/ 6795 h 10000"/>
                <a:gd name="connsiteX161" fmla="*/ 1372 w 9804"/>
                <a:gd name="connsiteY161" fmla="*/ 6795 h 10000"/>
                <a:gd name="connsiteX162" fmla="*/ 1764 w 9804"/>
                <a:gd name="connsiteY162" fmla="*/ 6667 h 10000"/>
                <a:gd name="connsiteX163" fmla="*/ 2108 w 9804"/>
                <a:gd name="connsiteY163" fmla="*/ 6667 h 10000"/>
                <a:gd name="connsiteX164" fmla="*/ 2548 w 9804"/>
                <a:gd name="connsiteY164" fmla="*/ 6667 h 10000"/>
                <a:gd name="connsiteX165" fmla="*/ 2745 w 9804"/>
                <a:gd name="connsiteY165" fmla="*/ 6538 h 10000"/>
                <a:gd name="connsiteX166" fmla="*/ 2990 w 9804"/>
                <a:gd name="connsiteY166" fmla="*/ 6410 h 10000"/>
                <a:gd name="connsiteX167" fmla="*/ 3235 w 9804"/>
                <a:gd name="connsiteY167" fmla="*/ 6282 h 10000"/>
                <a:gd name="connsiteX168" fmla="*/ 3480 w 9804"/>
                <a:gd name="connsiteY168" fmla="*/ 6154 h 10000"/>
                <a:gd name="connsiteX169" fmla="*/ 3677 w 9804"/>
                <a:gd name="connsiteY169" fmla="*/ 6026 h 10000"/>
                <a:gd name="connsiteX170" fmla="*/ 3921 w 9804"/>
                <a:gd name="connsiteY170" fmla="*/ 5897 h 10000"/>
                <a:gd name="connsiteX171" fmla="*/ 4117 w 9804"/>
                <a:gd name="connsiteY171" fmla="*/ 5897 h 10000"/>
                <a:gd name="connsiteX172" fmla="*/ 4265 w 9804"/>
                <a:gd name="connsiteY172" fmla="*/ 5897 h 10000"/>
                <a:gd name="connsiteX173" fmla="*/ 4412 w 9804"/>
                <a:gd name="connsiteY173" fmla="*/ 6667 h 10000"/>
                <a:gd name="connsiteX174" fmla="*/ 4509 w 9804"/>
                <a:gd name="connsiteY174" fmla="*/ 7436 h 10000"/>
                <a:gd name="connsiteX175" fmla="*/ 4804 w 9804"/>
                <a:gd name="connsiteY175" fmla="*/ 7949 h 10000"/>
                <a:gd name="connsiteX176" fmla="*/ 5049 w 9804"/>
                <a:gd name="connsiteY176" fmla="*/ 8333 h 10000"/>
                <a:gd name="connsiteX177" fmla="*/ 5294 w 9804"/>
                <a:gd name="connsiteY177" fmla="*/ 8718 h 10000"/>
                <a:gd name="connsiteX178" fmla="*/ 5589 w 9804"/>
                <a:gd name="connsiteY178" fmla="*/ 9103 h 10000"/>
                <a:gd name="connsiteX179" fmla="*/ 5981 w 9804"/>
                <a:gd name="connsiteY179" fmla="*/ 9359 h 10000"/>
                <a:gd name="connsiteX180" fmla="*/ 6274 w 9804"/>
                <a:gd name="connsiteY180" fmla="*/ 9615 h 10000"/>
                <a:gd name="connsiteX181" fmla="*/ 6324 w 9804"/>
                <a:gd name="connsiteY181" fmla="*/ 9744 h 10000"/>
                <a:gd name="connsiteX182" fmla="*/ 6372 w 9804"/>
                <a:gd name="connsiteY182" fmla="*/ 9744 h 10000"/>
                <a:gd name="connsiteX183" fmla="*/ 6520 w 9804"/>
                <a:gd name="connsiteY183" fmla="*/ 9744 h 10000"/>
                <a:gd name="connsiteX184" fmla="*/ 6568 w 9804"/>
                <a:gd name="connsiteY184" fmla="*/ 9744 h 10000"/>
                <a:gd name="connsiteX185" fmla="*/ 6618 w 9804"/>
                <a:gd name="connsiteY185" fmla="*/ 9744 h 10000"/>
                <a:gd name="connsiteX186" fmla="*/ 6765 w 9804"/>
                <a:gd name="connsiteY186" fmla="*/ 9872 h 10000"/>
                <a:gd name="connsiteX187" fmla="*/ 6814 w 9804"/>
                <a:gd name="connsiteY187" fmla="*/ 9872 h 10000"/>
                <a:gd name="connsiteX188" fmla="*/ 6961 w 9804"/>
                <a:gd name="connsiteY188" fmla="*/ 10000 h 10000"/>
                <a:gd name="connsiteX0" fmla="*/ 6951 w 9851"/>
                <a:gd name="connsiteY0" fmla="*/ 10000 h 10000"/>
                <a:gd name="connsiteX1" fmla="*/ 7201 w 9851"/>
                <a:gd name="connsiteY1" fmla="*/ 10000 h 10000"/>
                <a:gd name="connsiteX2" fmla="*/ 7451 w 9851"/>
                <a:gd name="connsiteY2" fmla="*/ 10000 h 10000"/>
                <a:gd name="connsiteX3" fmla="*/ 7700 w 9851"/>
                <a:gd name="connsiteY3" fmla="*/ 9872 h 10000"/>
                <a:gd name="connsiteX4" fmla="*/ 7951 w 9851"/>
                <a:gd name="connsiteY4" fmla="*/ 9872 h 10000"/>
                <a:gd name="connsiteX5" fmla="*/ 8202 w 9851"/>
                <a:gd name="connsiteY5" fmla="*/ 9744 h 10000"/>
                <a:gd name="connsiteX6" fmla="*/ 8401 w 9851"/>
                <a:gd name="connsiteY6" fmla="*/ 9487 h 10000"/>
                <a:gd name="connsiteX7" fmla="*/ 8650 w 9851"/>
                <a:gd name="connsiteY7" fmla="*/ 9231 h 10000"/>
                <a:gd name="connsiteX8" fmla="*/ 8900 w 9851"/>
                <a:gd name="connsiteY8" fmla="*/ 8974 h 10000"/>
                <a:gd name="connsiteX9" fmla="*/ 8900 w 9851"/>
                <a:gd name="connsiteY9" fmla="*/ 8846 h 10000"/>
                <a:gd name="connsiteX10" fmla="*/ 8900 w 9851"/>
                <a:gd name="connsiteY10" fmla="*/ 8590 h 10000"/>
                <a:gd name="connsiteX11" fmla="*/ 8851 w 9851"/>
                <a:gd name="connsiteY11" fmla="*/ 8462 h 10000"/>
                <a:gd name="connsiteX12" fmla="*/ 8750 w 9851"/>
                <a:gd name="connsiteY12" fmla="*/ 8333 h 10000"/>
                <a:gd name="connsiteX13" fmla="*/ 8701 w 9851"/>
                <a:gd name="connsiteY13" fmla="*/ 8333 h 10000"/>
                <a:gd name="connsiteX14" fmla="*/ 8650 w 9851"/>
                <a:gd name="connsiteY14" fmla="*/ 8205 h 10000"/>
                <a:gd name="connsiteX15" fmla="*/ 8602 w 9851"/>
                <a:gd name="connsiteY15" fmla="*/ 8077 h 10000"/>
                <a:gd name="connsiteX16" fmla="*/ 8452 w 9851"/>
                <a:gd name="connsiteY16" fmla="*/ 7949 h 10000"/>
                <a:gd name="connsiteX17" fmla="*/ 8251 w 9851"/>
                <a:gd name="connsiteY17" fmla="*/ 7949 h 10000"/>
                <a:gd name="connsiteX18" fmla="*/ 8101 w 9851"/>
                <a:gd name="connsiteY18" fmla="*/ 7949 h 10000"/>
                <a:gd name="connsiteX19" fmla="*/ 7901 w 9851"/>
                <a:gd name="connsiteY19" fmla="*/ 7949 h 10000"/>
                <a:gd name="connsiteX20" fmla="*/ 7751 w 9851"/>
                <a:gd name="connsiteY20" fmla="*/ 7949 h 10000"/>
                <a:gd name="connsiteX21" fmla="*/ 7552 w 9851"/>
                <a:gd name="connsiteY21" fmla="*/ 7821 h 10000"/>
                <a:gd name="connsiteX22" fmla="*/ 7401 w 9851"/>
                <a:gd name="connsiteY22" fmla="*/ 7821 h 10000"/>
                <a:gd name="connsiteX23" fmla="*/ 7251 w 9851"/>
                <a:gd name="connsiteY23" fmla="*/ 7692 h 10000"/>
                <a:gd name="connsiteX24" fmla="*/ 7151 w 9851"/>
                <a:gd name="connsiteY24" fmla="*/ 7692 h 10000"/>
                <a:gd name="connsiteX25" fmla="*/ 7050 w 9851"/>
                <a:gd name="connsiteY25" fmla="*/ 7564 h 10000"/>
                <a:gd name="connsiteX26" fmla="*/ 7050 w 9851"/>
                <a:gd name="connsiteY26" fmla="*/ 7564 h 10000"/>
                <a:gd name="connsiteX27" fmla="*/ 7050 w 9851"/>
                <a:gd name="connsiteY27" fmla="*/ 7564 h 10000"/>
                <a:gd name="connsiteX28" fmla="*/ 7001 w 9851"/>
                <a:gd name="connsiteY28" fmla="*/ 7436 h 10000"/>
                <a:gd name="connsiteX29" fmla="*/ 7001 w 9851"/>
                <a:gd name="connsiteY29" fmla="*/ 7436 h 10000"/>
                <a:gd name="connsiteX30" fmla="*/ 7001 w 9851"/>
                <a:gd name="connsiteY30" fmla="*/ 7436 h 10000"/>
                <a:gd name="connsiteX31" fmla="*/ 7001 w 9851"/>
                <a:gd name="connsiteY31" fmla="*/ 7308 h 10000"/>
                <a:gd name="connsiteX32" fmla="*/ 6951 w 9851"/>
                <a:gd name="connsiteY32" fmla="*/ 7308 h 10000"/>
                <a:gd name="connsiteX33" fmla="*/ 7001 w 9851"/>
                <a:gd name="connsiteY33" fmla="*/ 7308 h 10000"/>
                <a:gd name="connsiteX34" fmla="*/ 7001 w 9851"/>
                <a:gd name="connsiteY34" fmla="*/ 7308 h 10000"/>
                <a:gd name="connsiteX35" fmla="*/ 7001 w 9851"/>
                <a:gd name="connsiteY35" fmla="*/ 7179 h 10000"/>
                <a:gd name="connsiteX36" fmla="*/ 7001 w 9851"/>
                <a:gd name="connsiteY36" fmla="*/ 7179 h 10000"/>
                <a:gd name="connsiteX37" fmla="*/ 7001 w 9851"/>
                <a:gd name="connsiteY37" fmla="*/ 7179 h 10000"/>
                <a:gd name="connsiteX38" fmla="*/ 7001 w 9851"/>
                <a:gd name="connsiteY38" fmla="*/ 7051 h 10000"/>
                <a:gd name="connsiteX39" fmla="*/ 7001 w 9851"/>
                <a:gd name="connsiteY39" fmla="*/ 7051 h 10000"/>
                <a:gd name="connsiteX40" fmla="*/ 7001 w 9851"/>
                <a:gd name="connsiteY40" fmla="*/ 6923 h 10000"/>
                <a:gd name="connsiteX41" fmla="*/ 7401 w 9851"/>
                <a:gd name="connsiteY41" fmla="*/ 6923 h 10000"/>
                <a:gd name="connsiteX42" fmla="*/ 7751 w 9851"/>
                <a:gd name="connsiteY42" fmla="*/ 6795 h 10000"/>
                <a:gd name="connsiteX43" fmla="*/ 8152 w 9851"/>
                <a:gd name="connsiteY43" fmla="*/ 6667 h 10000"/>
                <a:gd name="connsiteX44" fmla="*/ 8501 w 9851"/>
                <a:gd name="connsiteY44" fmla="*/ 6538 h 10000"/>
                <a:gd name="connsiteX45" fmla="*/ 8900 w 9851"/>
                <a:gd name="connsiteY45" fmla="*/ 6282 h 10000"/>
                <a:gd name="connsiteX46" fmla="*/ 9201 w 9851"/>
                <a:gd name="connsiteY46" fmla="*/ 5897 h 10000"/>
                <a:gd name="connsiteX47" fmla="*/ 9550 w 9851"/>
                <a:gd name="connsiteY47" fmla="*/ 5385 h 10000"/>
                <a:gd name="connsiteX48" fmla="*/ 9851 w 9851"/>
                <a:gd name="connsiteY48" fmla="*/ 4872 h 10000"/>
                <a:gd name="connsiteX49" fmla="*/ 6751 w 9851"/>
                <a:gd name="connsiteY49" fmla="*/ 5385 h 10000"/>
                <a:gd name="connsiteX50" fmla="*/ 6751 w 9851"/>
                <a:gd name="connsiteY50" fmla="*/ 5385 h 10000"/>
                <a:gd name="connsiteX51" fmla="*/ 6701 w 9851"/>
                <a:gd name="connsiteY51" fmla="*/ 5385 h 10000"/>
                <a:gd name="connsiteX52" fmla="*/ 6701 w 9851"/>
                <a:gd name="connsiteY52" fmla="*/ 5256 h 10000"/>
                <a:gd name="connsiteX53" fmla="*/ 6701 w 9851"/>
                <a:gd name="connsiteY53" fmla="*/ 5128 h 10000"/>
                <a:gd name="connsiteX54" fmla="*/ 6701 w 9851"/>
                <a:gd name="connsiteY54" fmla="*/ 5128 h 10000"/>
                <a:gd name="connsiteX55" fmla="*/ 6601 w 9851"/>
                <a:gd name="connsiteY55" fmla="*/ 5000 h 10000"/>
                <a:gd name="connsiteX56" fmla="*/ 6601 w 9851"/>
                <a:gd name="connsiteY56" fmla="*/ 4872 h 10000"/>
                <a:gd name="connsiteX57" fmla="*/ 6601 w 9851"/>
                <a:gd name="connsiteY57" fmla="*/ 4872 h 10000"/>
                <a:gd name="connsiteX58" fmla="*/ 6751 w 9851"/>
                <a:gd name="connsiteY58" fmla="*/ 4744 h 10000"/>
                <a:gd name="connsiteX59" fmla="*/ 6801 w 9851"/>
                <a:gd name="connsiteY59" fmla="*/ 4615 h 10000"/>
                <a:gd name="connsiteX60" fmla="*/ 6901 w 9851"/>
                <a:gd name="connsiteY60" fmla="*/ 4615 h 10000"/>
                <a:gd name="connsiteX61" fmla="*/ 7001 w 9851"/>
                <a:gd name="connsiteY61" fmla="*/ 4615 h 10000"/>
                <a:gd name="connsiteX62" fmla="*/ 7050 w 9851"/>
                <a:gd name="connsiteY62" fmla="*/ 4487 h 10000"/>
                <a:gd name="connsiteX63" fmla="*/ 7201 w 9851"/>
                <a:gd name="connsiteY63" fmla="*/ 4487 h 10000"/>
                <a:gd name="connsiteX64" fmla="*/ 7251 w 9851"/>
                <a:gd name="connsiteY64" fmla="*/ 4487 h 10000"/>
                <a:gd name="connsiteX65" fmla="*/ 7401 w 9851"/>
                <a:gd name="connsiteY65" fmla="*/ 4359 h 10000"/>
                <a:gd name="connsiteX66" fmla="*/ 7552 w 9851"/>
                <a:gd name="connsiteY66" fmla="*/ 4231 h 10000"/>
                <a:gd name="connsiteX67" fmla="*/ 7851 w 9851"/>
                <a:gd name="connsiteY67" fmla="*/ 3974 h 10000"/>
                <a:gd name="connsiteX68" fmla="*/ 8001 w 9851"/>
                <a:gd name="connsiteY68" fmla="*/ 3846 h 10000"/>
                <a:gd name="connsiteX69" fmla="*/ 8202 w 9851"/>
                <a:gd name="connsiteY69" fmla="*/ 3718 h 10000"/>
                <a:gd name="connsiteX70" fmla="*/ 8401 w 9851"/>
                <a:gd name="connsiteY70" fmla="*/ 3462 h 10000"/>
                <a:gd name="connsiteX71" fmla="*/ 8650 w 9851"/>
                <a:gd name="connsiteY71" fmla="*/ 3205 h 10000"/>
                <a:gd name="connsiteX72" fmla="*/ 8851 w 9851"/>
                <a:gd name="connsiteY72" fmla="*/ 2949 h 10000"/>
                <a:gd name="connsiteX73" fmla="*/ 9050 w 9851"/>
                <a:gd name="connsiteY73" fmla="*/ 2692 h 10000"/>
                <a:gd name="connsiteX74" fmla="*/ 9101 w 9851"/>
                <a:gd name="connsiteY74" fmla="*/ 2436 h 10000"/>
                <a:gd name="connsiteX75" fmla="*/ 9150 w 9851"/>
                <a:gd name="connsiteY75" fmla="*/ 2179 h 10000"/>
                <a:gd name="connsiteX76" fmla="*/ 9201 w 9851"/>
                <a:gd name="connsiteY76" fmla="*/ 2051 h 10000"/>
                <a:gd name="connsiteX77" fmla="*/ 9351 w 9851"/>
                <a:gd name="connsiteY77" fmla="*/ 1795 h 10000"/>
                <a:gd name="connsiteX78" fmla="*/ 9401 w 9851"/>
                <a:gd name="connsiteY78" fmla="*/ 1538 h 10000"/>
                <a:gd name="connsiteX79" fmla="*/ 9451 w 9851"/>
                <a:gd name="connsiteY79" fmla="*/ 1282 h 10000"/>
                <a:gd name="connsiteX80" fmla="*/ 9550 w 9851"/>
                <a:gd name="connsiteY80" fmla="*/ 1026 h 10000"/>
                <a:gd name="connsiteX81" fmla="*/ 9601 w 9851"/>
                <a:gd name="connsiteY81" fmla="*/ 897 h 10000"/>
                <a:gd name="connsiteX82" fmla="*/ 9451 w 9851"/>
                <a:gd name="connsiteY82" fmla="*/ 769 h 10000"/>
                <a:gd name="connsiteX83" fmla="*/ 9301 w 9851"/>
                <a:gd name="connsiteY83" fmla="*/ 897 h 10000"/>
                <a:gd name="connsiteX84" fmla="*/ 9101 w 9851"/>
                <a:gd name="connsiteY84" fmla="*/ 897 h 10000"/>
                <a:gd name="connsiteX85" fmla="*/ 8950 w 9851"/>
                <a:gd name="connsiteY85" fmla="*/ 1026 h 10000"/>
                <a:gd name="connsiteX86" fmla="*/ 8750 w 9851"/>
                <a:gd name="connsiteY86" fmla="*/ 1154 h 10000"/>
                <a:gd name="connsiteX87" fmla="*/ 8650 w 9851"/>
                <a:gd name="connsiteY87" fmla="*/ 1282 h 10000"/>
                <a:gd name="connsiteX88" fmla="*/ 8452 w 9851"/>
                <a:gd name="connsiteY88" fmla="*/ 1282 h 10000"/>
                <a:gd name="connsiteX89" fmla="*/ 8251 w 9851"/>
                <a:gd name="connsiteY89" fmla="*/ 1282 h 10000"/>
                <a:gd name="connsiteX90" fmla="*/ 8001 w 9851"/>
                <a:gd name="connsiteY90" fmla="*/ 1538 h 10000"/>
                <a:gd name="connsiteX91" fmla="*/ 7700 w 9851"/>
                <a:gd name="connsiteY91" fmla="*/ 1667 h 10000"/>
                <a:gd name="connsiteX92" fmla="*/ 7451 w 9851"/>
                <a:gd name="connsiteY92" fmla="*/ 1923 h 10000"/>
                <a:gd name="connsiteX93" fmla="*/ 7151 w 9851"/>
                <a:gd name="connsiteY93" fmla="*/ 2051 h 10000"/>
                <a:gd name="connsiteX94" fmla="*/ 6901 w 9851"/>
                <a:gd name="connsiteY94" fmla="*/ 2179 h 10000"/>
                <a:gd name="connsiteX95" fmla="*/ 6550 w 9851"/>
                <a:gd name="connsiteY95" fmla="*/ 2179 h 10000"/>
                <a:gd name="connsiteX96" fmla="*/ 6301 w 9851"/>
                <a:gd name="connsiteY96" fmla="*/ 2179 h 10000"/>
                <a:gd name="connsiteX97" fmla="*/ 6001 w 9851"/>
                <a:gd name="connsiteY97" fmla="*/ 2051 h 10000"/>
                <a:gd name="connsiteX98" fmla="*/ 6001 w 9851"/>
                <a:gd name="connsiteY98" fmla="*/ 1923 h 10000"/>
                <a:gd name="connsiteX99" fmla="*/ 6001 w 9851"/>
                <a:gd name="connsiteY99" fmla="*/ 1923 h 10000"/>
                <a:gd name="connsiteX100" fmla="*/ 5952 w 9851"/>
                <a:gd name="connsiteY100" fmla="*/ 1795 h 10000"/>
                <a:gd name="connsiteX101" fmla="*/ 5952 w 9851"/>
                <a:gd name="connsiteY101" fmla="*/ 1667 h 10000"/>
                <a:gd name="connsiteX102" fmla="*/ 5952 w 9851"/>
                <a:gd name="connsiteY102" fmla="*/ 1667 h 10000"/>
                <a:gd name="connsiteX103" fmla="*/ 5952 w 9851"/>
                <a:gd name="connsiteY103" fmla="*/ 1538 h 10000"/>
                <a:gd name="connsiteX104" fmla="*/ 5952 w 9851"/>
                <a:gd name="connsiteY104" fmla="*/ 1538 h 10000"/>
                <a:gd name="connsiteX105" fmla="*/ 5952 w 9851"/>
                <a:gd name="connsiteY105" fmla="*/ 1410 h 10000"/>
                <a:gd name="connsiteX106" fmla="*/ 6001 w 9851"/>
                <a:gd name="connsiteY106" fmla="*/ 1410 h 10000"/>
                <a:gd name="connsiteX107" fmla="*/ 6051 w 9851"/>
                <a:gd name="connsiteY107" fmla="*/ 1410 h 10000"/>
                <a:gd name="connsiteX108" fmla="*/ 6051 w 9851"/>
                <a:gd name="connsiteY108" fmla="*/ 1282 h 10000"/>
                <a:gd name="connsiteX109" fmla="*/ 6102 w 9851"/>
                <a:gd name="connsiteY109" fmla="*/ 1282 h 10000"/>
                <a:gd name="connsiteX110" fmla="*/ 6201 w 9851"/>
                <a:gd name="connsiteY110" fmla="*/ 1282 h 10000"/>
                <a:gd name="connsiteX111" fmla="*/ 6250 w 9851"/>
                <a:gd name="connsiteY111" fmla="*/ 1154 h 10000"/>
                <a:gd name="connsiteX112" fmla="*/ 6301 w 9851"/>
                <a:gd name="connsiteY112" fmla="*/ 1154 h 10000"/>
                <a:gd name="connsiteX113" fmla="*/ 6350 w 9851"/>
                <a:gd name="connsiteY113" fmla="*/ 1026 h 10000"/>
                <a:gd name="connsiteX114" fmla="*/ 6350 w 9851"/>
                <a:gd name="connsiteY114" fmla="*/ 1026 h 10000"/>
                <a:gd name="connsiteX115" fmla="*/ 6450 w 9851"/>
                <a:gd name="connsiteY115" fmla="*/ 897 h 10000"/>
                <a:gd name="connsiteX116" fmla="*/ 6450 w 9851"/>
                <a:gd name="connsiteY116" fmla="*/ 769 h 10000"/>
                <a:gd name="connsiteX117" fmla="*/ 6501 w 9851"/>
                <a:gd name="connsiteY117" fmla="*/ 641 h 10000"/>
                <a:gd name="connsiteX118" fmla="*/ 6501 w 9851"/>
                <a:gd name="connsiteY118" fmla="*/ 513 h 10000"/>
                <a:gd name="connsiteX119" fmla="*/ 6501 w 9851"/>
                <a:gd name="connsiteY119" fmla="*/ 385 h 10000"/>
                <a:gd name="connsiteX120" fmla="*/ 6501 w 9851"/>
                <a:gd name="connsiteY120" fmla="*/ 385 h 10000"/>
                <a:gd name="connsiteX121" fmla="*/ 6501 w 9851"/>
                <a:gd name="connsiteY121" fmla="*/ 256 h 10000"/>
                <a:gd name="connsiteX122" fmla="*/ 6301 w 9851"/>
                <a:gd name="connsiteY122" fmla="*/ 128 h 10000"/>
                <a:gd name="connsiteX123" fmla="*/ 6201 w 9851"/>
                <a:gd name="connsiteY123" fmla="*/ 0 h 10000"/>
                <a:gd name="connsiteX124" fmla="*/ 6051 w 9851"/>
                <a:gd name="connsiteY124" fmla="*/ 0 h 10000"/>
                <a:gd name="connsiteX125" fmla="*/ 5851 w 9851"/>
                <a:gd name="connsiteY125" fmla="*/ 0 h 10000"/>
                <a:gd name="connsiteX126" fmla="*/ 5751 w 9851"/>
                <a:gd name="connsiteY126" fmla="*/ 128 h 10000"/>
                <a:gd name="connsiteX127" fmla="*/ 5552 w 9851"/>
                <a:gd name="connsiteY127" fmla="*/ 128 h 10000"/>
                <a:gd name="connsiteX128" fmla="*/ 5401 w 9851"/>
                <a:gd name="connsiteY128" fmla="*/ 256 h 10000"/>
                <a:gd name="connsiteX129" fmla="*/ 5301 w 9851"/>
                <a:gd name="connsiteY129" fmla="*/ 256 h 10000"/>
                <a:gd name="connsiteX130" fmla="*/ 5051 w 9851"/>
                <a:gd name="connsiteY130" fmla="*/ 769 h 10000"/>
                <a:gd name="connsiteX131" fmla="*/ 4851 w 9851"/>
                <a:gd name="connsiteY131" fmla="*/ 1282 h 10000"/>
                <a:gd name="connsiteX132" fmla="*/ 4651 w 9851"/>
                <a:gd name="connsiteY132" fmla="*/ 1795 h 10000"/>
                <a:gd name="connsiteX133" fmla="*/ 4450 w 9851"/>
                <a:gd name="connsiteY133" fmla="*/ 2308 h 10000"/>
                <a:gd name="connsiteX134" fmla="*/ 4301 w 9851"/>
                <a:gd name="connsiteY134" fmla="*/ 2949 h 10000"/>
                <a:gd name="connsiteX135" fmla="*/ 4050 w 9851"/>
                <a:gd name="connsiteY135" fmla="*/ 3333 h 10000"/>
                <a:gd name="connsiteX136" fmla="*/ 3850 w 9851"/>
                <a:gd name="connsiteY136" fmla="*/ 3590 h 10000"/>
                <a:gd name="connsiteX137" fmla="*/ 3551 w 9851"/>
                <a:gd name="connsiteY137" fmla="*/ 3718 h 10000"/>
                <a:gd name="connsiteX138" fmla="*/ 3401 w 9851"/>
                <a:gd name="connsiteY138" fmla="*/ 3718 h 10000"/>
                <a:gd name="connsiteX139" fmla="*/ 3201 w 9851"/>
                <a:gd name="connsiteY139" fmla="*/ 3718 h 10000"/>
                <a:gd name="connsiteX140" fmla="*/ 3100 w 9851"/>
                <a:gd name="connsiteY140" fmla="*/ 3718 h 10000"/>
                <a:gd name="connsiteX141" fmla="*/ 2952 w 9851"/>
                <a:gd name="connsiteY141" fmla="*/ 3718 h 10000"/>
                <a:gd name="connsiteX142" fmla="*/ 2851 w 9851"/>
                <a:gd name="connsiteY142" fmla="*/ 3590 h 10000"/>
                <a:gd name="connsiteX143" fmla="*/ 2700 w 9851"/>
                <a:gd name="connsiteY143" fmla="*/ 3590 h 10000"/>
                <a:gd name="connsiteX144" fmla="*/ 2600 w 9851"/>
                <a:gd name="connsiteY144" fmla="*/ 3718 h 10000"/>
                <a:gd name="connsiteX145" fmla="*/ 2450 w 9851"/>
                <a:gd name="connsiteY145" fmla="*/ 3718 h 10000"/>
                <a:gd name="connsiteX146" fmla="*/ 2200 w 9851"/>
                <a:gd name="connsiteY146" fmla="*/ 3718 h 10000"/>
                <a:gd name="connsiteX147" fmla="*/ 2001 w 9851"/>
                <a:gd name="connsiteY147" fmla="*/ 3718 h 10000"/>
                <a:gd name="connsiteX148" fmla="*/ 1801 w 9851"/>
                <a:gd name="connsiteY148" fmla="*/ 3718 h 10000"/>
                <a:gd name="connsiteX149" fmla="*/ 1550 w 9851"/>
                <a:gd name="connsiteY149" fmla="*/ 3718 h 10000"/>
                <a:gd name="connsiteX150" fmla="*/ 1400 w 9851"/>
                <a:gd name="connsiteY150" fmla="*/ 3590 h 10000"/>
                <a:gd name="connsiteX151" fmla="*/ 1200 w 9851"/>
                <a:gd name="connsiteY151" fmla="*/ 3590 h 10000"/>
                <a:gd name="connsiteX152" fmla="*/ 951 w 9851"/>
                <a:gd name="connsiteY152" fmla="*/ 3590 h 10000"/>
                <a:gd name="connsiteX153" fmla="*/ 751 w 9851"/>
                <a:gd name="connsiteY153" fmla="*/ 3590 h 10000"/>
                <a:gd name="connsiteX154" fmla="*/ 551 w 9851"/>
                <a:gd name="connsiteY154" fmla="*/ 3974 h 10000"/>
                <a:gd name="connsiteX155" fmla="*/ 351 w 9851"/>
                <a:gd name="connsiteY155" fmla="*/ 4359 h 10000"/>
                <a:gd name="connsiteX156" fmla="*/ 151 w 9851"/>
                <a:gd name="connsiteY156" fmla="*/ 4615 h 10000"/>
                <a:gd name="connsiteX157" fmla="*/ 0 w 9851"/>
                <a:gd name="connsiteY157" fmla="*/ 5000 h 10000"/>
                <a:gd name="connsiteX158" fmla="*/ 501 w 9851"/>
                <a:gd name="connsiteY158" fmla="*/ 6795 h 10000"/>
                <a:gd name="connsiteX159" fmla="*/ 852 w 9851"/>
                <a:gd name="connsiteY159" fmla="*/ 6795 h 10000"/>
                <a:gd name="connsiteX160" fmla="*/ 1250 w 9851"/>
                <a:gd name="connsiteY160" fmla="*/ 6795 h 10000"/>
                <a:gd name="connsiteX161" fmla="*/ 1650 w 9851"/>
                <a:gd name="connsiteY161" fmla="*/ 6667 h 10000"/>
                <a:gd name="connsiteX162" fmla="*/ 2001 w 9851"/>
                <a:gd name="connsiteY162" fmla="*/ 6667 h 10000"/>
                <a:gd name="connsiteX163" fmla="*/ 2450 w 9851"/>
                <a:gd name="connsiteY163" fmla="*/ 6667 h 10000"/>
                <a:gd name="connsiteX164" fmla="*/ 2651 w 9851"/>
                <a:gd name="connsiteY164" fmla="*/ 6538 h 10000"/>
                <a:gd name="connsiteX165" fmla="*/ 2901 w 9851"/>
                <a:gd name="connsiteY165" fmla="*/ 6410 h 10000"/>
                <a:gd name="connsiteX166" fmla="*/ 3151 w 9851"/>
                <a:gd name="connsiteY166" fmla="*/ 6282 h 10000"/>
                <a:gd name="connsiteX167" fmla="*/ 3401 w 9851"/>
                <a:gd name="connsiteY167" fmla="*/ 6154 h 10000"/>
                <a:gd name="connsiteX168" fmla="*/ 3602 w 9851"/>
                <a:gd name="connsiteY168" fmla="*/ 6026 h 10000"/>
                <a:gd name="connsiteX169" fmla="*/ 3850 w 9851"/>
                <a:gd name="connsiteY169" fmla="*/ 5897 h 10000"/>
                <a:gd name="connsiteX170" fmla="*/ 4050 w 9851"/>
                <a:gd name="connsiteY170" fmla="*/ 5897 h 10000"/>
                <a:gd name="connsiteX171" fmla="*/ 4201 w 9851"/>
                <a:gd name="connsiteY171" fmla="*/ 5897 h 10000"/>
                <a:gd name="connsiteX172" fmla="*/ 4351 w 9851"/>
                <a:gd name="connsiteY172" fmla="*/ 6667 h 10000"/>
                <a:gd name="connsiteX173" fmla="*/ 4450 w 9851"/>
                <a:gd name="connsiteY173" fmla="*/ 7436 h 10000"/>
                <a:gd name="connsiteX174" fmla="*/ 4751 w 9851"/>
                <a:gd name="connsiteY174" fmla="*/ 7949 h 10000"/>
                <a:gd name="connsiteX175" fmla="*/ 5001 w 9851"/>
                <a:gd name="connsiteY175" fmla="*/ 8333 h 10000"/>
                <a:gd name="connsiteX176" fmla="*/ 5251 w 9851"/>
                <a:gd name="connsiteY176" fmla="*/ 8718 h 10000"/>
                <a:gd name="connsiteX177" fmla="*/ 5552 w 9851"/>
                <a:gd name="connsiteY177" fmla="*/ 9103 h 10000"/>
                <a:gd name="connsiteX178" fmla="*/ 5952 w 9851"/>
                <a:gd name="connsiteY178" fmla="*/ 9359 h 10000"/>
                <a:gd name="connsiteX179" fmla="*/ 6250 w 9851"/>
                <a:gd name="connsiteY179" fmla="*/ 9615 h 10000"/>
                <a:gd name="connsiteX180" fmla="*/ 6301 w 9851"/>
                <a:gd name="connsiteY180" fmla="*/ 9744 h 10000"/>
                <a:gd name="connsiteX181" fmla="*/ 6350 w 9851"/>
                <a:gd name="connsiteY181" fmla="*/ 9744 h 10000"/>
                <a:gd name="connsiteX182" fmla="*/ 6501 w 9851"/>
                <a:gd name="connsiteY182" fmla="*/ 9744 h 10000"/>
                <a:gd name="connsiteX183" fmla="*/ 6550 w 9851"/>
                <a:gd name="connsiteY183" fmla="*/ 9744 h 10000"/>
                <a:gd name="connsiteX184" fmla="*/ 6601 w 9851"/>
                <a:gd name="connsiteY184" fmla="*/ 9744 h 10000"/>
                <a:gd name="connsiteX185" fmla="*/ 6751 w 9851"/>
                <a:gd name="connsiteY185" fmla="*/ 9872 h 10000"/>
                <a:gd name="connsiteX186" fmla="*/ 6801 w 9851"/>
                <a:gd name="connsiteY186" fmla="*/ 9872 h 10000"/>
                <a:gd name="connsiteX187" fmla="*/ 6951 w 9851"/>
                <a:gd name="connsiteY187" fmla="*/ 10000 h 10000"/>
                <a:gd name="connsiteX0" fmla="*/ 6903 w 9847"/>
                <a:gd name="connsiteY0" fmla="*/ 10000 h 10000"/>
                <a:gd name="connsiteX1" fmla="*/ 7157 w 9847"/>
                <a:gd name="connsiteY1" fmla="*/ 10000 h 10000"/>
                <a:gd name="connsiteX2" fmla="*/ 7411 w 9847"/>
                <a:gd name="connsiteY2" fmla="*/ 10000 h 10000"/>
                <a:gd name="connsiteX3" fmla="*/ 7663 w 9847"/>
                <a:gd name="connsiteY3" fmla="*/ 9872 h 10000"/>
                <a:gd name="connsiteX4" fmla="*/ 7918 w 9847"/>
                <a:gd name="connsiteY4" fmla="*/ 9872 h 10000"/>
                <a:gd name="connsiteX5" fmla="*/ 8173 w 9847"/>
                <a:gd name="connsiteY5" fmla="*/ 9744 h 10000"/>
                <a:gd name="connsiteX6" fmla="*/ 8375 w 9847"/>
                <a:gd name="connsiteY6" fmla="*/ 9487 h 10000"/>
                <a:gd name="connsiteX7" fmla="*/ 8628 w 9847"/>
                <a:gd name="connsiteY7" fmla="*/ 9231 h 10000"/>
                <a:gd name="connsiteX8" fmla="*/ 8882 w 9847"/>
                <a:gd name="connsiteY8" fmla="*/ 8974 h 10000"/>
                <a:gd name="connsiteX9" fmla="*/ 8882 w 9847"/>
                <a:gd name="connsiteY9" fmla="*/ 8846 h 10000"/>
                <a:gd name="connsiteX10" fmla="*/ 8882 w 9847"/>
                <a:gd name="connsiteY10" fmla="*/ 8590 h 10000"/>
                <a:gd name="connsiteX11" fmla="*/ 8832 w 9847"/>
                <a:gd name="connsiteY11" fmla="*/ 8462 h 10000"/>
                <a:gd name="connsiteX12" fmla="*/ 8729 w 9847"/>
                <a:gd name="connsiteY12" fmla="*/ 8333 h 10000"/>
                <a:gd name="connsiteX13" fmla="*/ 8680 w 9847"/>
                <a:gd name="connsiteY13" fmla="*/ 8333 h 10000"/>
                <a:gd name="connsiteX14" fmla="*/ 8628 w 9847"/>
                <a:gd name="connsiteY14" fmla="*/ 8205 h 10000"/>
                <a:gd name="connsiteX15" fmla="*/ 8579 w 9847"/>
                <a:gd name="connsiteY15" fmla="*/ 8077 h 10000"/>
                <a:gd name="connsiteX16" fmla="*/ 8427 w 9847"/>
                <a:gd name="connsiteY16" fmla="*/ 7949 h 10000"/>
                <a:gd name="connsiteX17" fmla="*/ 8223 w 9847"/>
                <a:gd name="connsiteY17" fmla="*/ 7949 h 10000"/>
                <a:gd name="connsiteX18" fmla="*/ 8071 w 9847"/>
                <a:gd name="connsiteY18" fmla="*/ 7949 h 10000"/>
                <a:gd name="connsiteX19" fmla="*/ 7868 w 9847"/>
                <a:gd name="connsiteY19" fmla="*/ 7949 h 10000"/>
                <a:gd name="connsiteX20" fmla="*/ 7715 w 9847"/>
                <a:gd name="connsiteY20" fmla="*/ 7949 h 10000"/>
                <a:gd name="connsiteX21" fmla="*/ 7513 w 9847"/>
                <a:gd name="connsiteY21" fmla="*/ 7821 h 10000"/>
                <a:gd name="connsiteX22" fmla="*/ 7360 w 9847"/>
                <a:gd name="connsiteY22" fmla="*/ 7821 h 10000"/>
                <a:gd name="connsiteX23" fmla="*/ 7208 w 9847"/>
                <a:gd name="connsiteY23" fmla="*/ 7692 h 10000"/>
                <a:gd name="connsiteX24" fmla="*/ 7106 w 9847"/>
                <a:gd name="connsiteY24" fmla="*/ 7692 h 10000"/>
                <a:gd name="connsiteX25" fmla="*/ 7004 w 9847"/>
                <a:gd name="connsiteY25" fmla="*/ 7564 h 10000"/>
                <a:gd name="connsiteX26" fmla="*/ 7004 w 9847"/>
                <a:gd name="connsiteY26" fmla="*/ 7564 h 10000"/>
                <a:gd name="connsiteX27" fmla="*/ 7004 w 9847"/>
                <a:gd name="connsiteY27" fmla="*/ 7564 h 10000"/>
                <a:gd name="connsiteX28" fmla="*/ 6954 w 9847"/>
                <a:gd name="connsiteY28" fmla="*/ 7436 h 10000"/>
                <a:gd name="connsiteX29" fmla="*/ 6954 w 9847"/>
                <a:gd name="connsiteY29" fmla="*/ 7436 h 10000"/>
                <a:gd name="connsiteX30" fmla="*/ 6954 w 9847"/>
                <a:gd name="connsiteY30" fmla="*/ 7436 h 10000"/>
                <a:gd name="connsiteX31" fmla="*/ 6954 w 9847"/>
                <a:gd name="connsiteY31" fmla="*/ 7308 h 10000"/>
                <a:gd name="connsiteX32" fmla="*/ 6903 w 9847"/>
                <a:gd name="connsiteY32" fmla="*/ 7308 h 10000"/>
                <a:gd name="connsiteX33" fmla="*/ 6954 w 9847"/>
                <a:gd name="connsiteY33" fmla="*/ 7308 h 10000"/>
                <a:gd name="connsiteX34" fmla="*/ 6954 w 9847"/>
                <a:gd name="connsiteY34" fmla="*/ 7308 h 10000"/>
                <a:gd name="connsiteX35" fmla="*/ 6954 w 9847"/>
                <a:gd name="connsiteY35" fmla="*/ 7179 h 10000"/>
                <a:gd name="connsiteX36" fmla="*/ 6954 w 9847"/>
                <a:gd name="connsiteY36" fmla="*/ 7179 h 10000"/>
                <a:gd name="connsiteX37" fmla="*/ 6954 w 9847"/>
                <a:gd name="connsiteY37" fmla="*/ 7179 h 10000"/>
                <a:gd name="connsiteX38" fmla="*/ 6954 w 9847"/>
                <a:gd name="connsiteY38" fmla="*/ 7051 h 10000"/>
                <a:gd name="connsiteX39" fmla="*/ 6954 w 9847"/>
                <a:gd name="connsiteY39" fmla="*/ 7051 h 10000"/>
                <a:gd name="connsiteX40" fmla="*/ 6954 w 9847"/>
                <a:gd name="connsiteY40" fmla="*/ 6923 h 10000"/>
                <a:gd name="connsiteX41" fmla="*/ 7360 w 9847"/>
                <a:gd name="connsiteY41" fmla="*/ 6923 h 10000"/>
                <a:gd name="connsiteX42" fmla="*/ 7715 w 9847"/>
                <a:gd name="connsiteY42" fmla="*/ 6795 h 10000"/>
                <a:gd name="connsiteX43" fmla="*/ 8122 w 9847"/>
                <a:gd name="connsiteY43" fmla="*/ 6667 h 10000"/>
                <a:gd name="connsiteX44" fmla="*/ 8477 w 9847"/>
                <a:gd name="connsiteY44" fmla="*/ 6538 h 10000"/>
                <a:gd name="connsiteX45" fmla="*/ 8882 w 9847"/>
                <a:gd name="connsiteY45" fmla="*/ 6282 h 10000"/>
                <a:gd name="connsiteX46" fmla="*/ 9187 w 9847"/>
                <a:gd name="connsiteY46" fmla="*/ 5897 h 10000"/>
                <a:gd name="connsiteX47" fmla="*/ 9541 w 9847"/>
                <a:gd name="connsiteY47" fmla="*/ 5385 h 10000"/>
                <a:gd name="connsiteX48" fmla="*/ 9847 w 9847"/>
                <a:gd name="connsiteY48" fmla="*/ 4872 h 10000"/>
                <a:gd name="connsiteX49" fmla="*/ 6700 w 9847"/>
                <a:gd name="connsiteY49" fmla="*/ 5385 h 10000"/>
                <a:gd name="connsiteX50" fmla="*/ 6700 w 9847"/>
                <a:gd name="connsiteY50" fmla="*/ 5385 h 10000"/>
                <a:gd name="connsiteX51" fmla="*/ 6649 w 9847"/>
                <a:gd name="connsiteY51" fmla="*/ 5385 h 10000"/>
                <a:gd name="connsiteX52" fmla="*/ 6649 w 9847"/>
                <a:gd name="connsiteY52" fmla="*/ 5256 h 10000"/>
                <a:gd name="connsiteX53" fmla="*/ 6649 w 9847"/>
                <a:gd name="connsiteY53" fmla="*/ 5128 h 10000"/>
                <a:gd name="connsiteX54" fmla="*/ 6649 w 9847"/>
                <a:gd name="connsiteY54" fmla="*/ 5128 h 10000"/>
                <a:gd name="connsiteX55" fmla="*/ 6548 w 9847"/>
                <a:gd name="connsiteY55" fmla="*/ 5000 h 10000"/>
                <a:gd name="connsiteX56" fmla="*/ 6548 w 9847"/>
                <a:gd name="connsiteY56" fmla="*/ 4872 h 10000"/>
                <a:gd name="connsiteX57" fmla="*/ 6548 w 9847"/>
                <a:gd name="connsiteY57" fmla="*/ 4872 h 10000"/>
                <a:gd name="connsiteX58" fmla="*/ 6700 w 9847"/>
                <a:gd name="connsiteY58" fmla="*/ 4744 h 10000"/>
                <a:gd name="connsiteX59" fmla="*/ 6751 w 9847"/>
                <a:gd name="connsiteY59" fmla="*/ 4615 h 10000"/>
                <a:gd name="connsiteX60" fmla="*/ 6852 w 9847"/>
                <a:gd name="connsiteY60" fmla="*/ 4615 h 10000"/>
                <a:gd name="connsiteX61" fmla="*/ 6954 w 9847"/>
                <a:gd name="connsiteY61" fmla="*/ 4615 h 10000"/>
                <a:gd name="connsiteX62" fmla="*/ 7004 w 9847"/>
                <a:gd name="connsiteY62" fmla="*/ 4487 h 10000"/>
                <a:gd name="connsiteX63" fmla="*/ 7157 w 9847"/>
                <a:gd name="connsiteY63" fmla="*/ 4487 h 10000"/>
                <a:gd name="connsiteX64" fmla="*/ 7208 w 9847"/>
                <a:gd name="connsiteY64" fmla="*/ 4487 h 10000"/>
                <a:gd name="connsiteX65" fmla="*/ 7360 w 9847"/>
                <a:gd name="connsiteY65" fmla="*/ 4359 h 10000"/>
                <a:gd name="connsiteX66" fmla="*/ 7513 w 9847"/>
                <a:gd name="connsiteY66" fmla="*/ 4231 h 10000"/>
                <a:gd name="connsiteX67" fmla="*/ 7817 w 9847"/>
                <a:gd name="connsiteY67" fmla="*/ 3974 h 10000"/>
                <a:gd name="connsiteX68" fmla="*/ 7969 w 9847"/>
                <a:gd name="connsiteY68" fmla="*/ 3846 h 10000"/>
                <a:gd name="connsiteX69" fmla="*/ 8173 w 9847"/>
                <a:gd name="connsiteY69" fmla="*/ 3718 h 10000"/>
                <a:gd name="connsiteX70" fmla="*/ 8375 w 9847"/>
                <a:gd name="connsiteY70" fmla="*/ 3462 h 10000"/>
                <a:gd name="connsiteX71" fmla="*/ 8628 w 9847"/>
                <a:gd name="connsiteY71" fmla="*/ 3205 h 10000"/>
                <a:gd name="connsiteX72" fmla="*/ 8832 w 9847"/>
                <a:gd name="connsiteY72" fmla="*/ 2949 h 10000"/>
                <a:gd name="connsiteX73" fmla="*/ 9034 w 9847"/>
                <a:gd name="connsiteY73" fmla="*/ 2692 h 10000"/>
                <a:gd name="connsiteX74" fmla="*/ 9086 w 9847"/>
                <a:gd name="connsiteY74" fmla="*/ 2436 h 10000"/>
                <a:gd name="connsiteX75" fmla="*/ 9135 w 9847"/>
                <a:gd name="connsiteY75" fmla="*/ 2179 h 10000"/>
                <a:gd name="connsiteX76" fmla="*/ 9187 w 9847"/>
                <a:gd name="connsiteY76" fmla="*/ 2051 h 10000"/>
                <a:gd name="connsiteX77" fmla="*/ 9339 w 9847"/>
                <a:gd name="connsiteY77" fmla="*/ 1795 h 10000"/>
                <a:gd name="connsiteX78" fmla="*/ 9390 w 9847"/>
                <a:gd name="connsiteY78" fmla="*/ 1538 h 10000"/>
                <a:gd name="connsiteX79" fmla="*/ 9441 w 9847"/>
                <a:gd name="connsiteY79" fmla="*/ 1282 h 10000"/>
                <a:gd name="connsiteX80" fmla="*/ 9541 w 9847"/>
                <a:gd name="connsiteY80" fmla="*/ 1026 h 10000"/>
                <a:gd name="connsiteX81" fmla="*/ 9593 w 9847"/>
                <a:gd name="connsiteY81" fmla="*/ 897 h 10000"/>
                <a:gd name="connsiteX82" fmla="*/ 9441 w 9847"/>
                <a:gd name="connsiteY82" fmla="*/ 769 h 10000"/>
                <a:gd name="connsiteX83" fmla="*/ 9289 w 9847"/>
                <a:gd name="connsiteY83" fmla="*/ 897 h 10000"/>
                <a:gd name="connsiteX84" fmla="*/ 9086 w 9847"/>
                <a:gd name="connsiteY84" fmla="*/ 897 h 10000"/>
                <a:gd name="connsiteX85" fmla="*/ 8932 w 9847"/>
                <a:gd name="connsiteY85" fmla="*/ 1026 h 10000"/>
                <a:gd name="connsiteX86" fmla="*/ 8729 w 9847"/>
                <a:gd name="connsiteY86" fmla="*/ 1154 h 10000"/>
                <a:gd name="connsiteX87" fmla="*/ 8628 w 9847"/>
                <a:gd name="connsiteY87" fmla="*/ 1282 h 10000"/>
                <a:gd name="connsiteX88" fmla="*/ 8427 w 9847"/>
                <a:gd name="connsiteY88" fmla="*/ 1282 h 10000"/>
                <a:gd name="connsiteX89" fmla="*/ 8223 w 9847"/>
                <a:gd name="connsiteY89" fmla="*/ 1282 h 10000"/>
                <a:gd name="connsiteX90" fmla="*/ 7969 w 9847"/>
                <a:gd name="connsiteY90" fmla="*/ 1538 h 10000"/>
                <a:gd name="connsiteX91" fmla="*/ 7663 w 9847"/>
                <a:gd name="connsiteY91" fmla="*/ 1667 h 10000"/>
                <a:gd name="connsiteX92" fmla="*/ 7411 w 9847"/>
                <a:gd name="connsiteY92" fmla="*/ 1923 h 10000"/>
                <a:gd name="connsiteX93" fmla="*/ 7106 w 9847"/>
                <a:gd name="connsiteY93" fmla="*/ 2051 h 10000"/>
                <a:gd name="connsiteX94" fmla="*/ 6852 w 9847"/>
                <a:gd name="connsiteY94" fmla="*/ 2179 h 10000"/>
                <a:gd name="connsiteX95" fmla="*/ 6496 w 9847"/>
                <a:gd name="connsiteY95" fmla="*/ 2179 h 10000"/>
                <a:gd name="connsiteX96" fmla="*/ 6243 w 9847"/>
                <a:gd name="connsiteY96" fmla="*/ 2179 h 10000"/>
                <a:gd name="connsiteX97" fmla="*/ 5939 w 9847"/>
                <a:gd name="connsiteY97" fmla="*/ 2051 h 10000"/>
                <a:gd name="connsiteX98" fmla="*/ 5939 w 9847"/>
                <a:gd name="connsiteY98" fmla="*/ 1923 h 10000"/>
                <a:gd name="connsiteX99" fmla="*/ 5939 w 9847"/>
                <a:gd name="connsiteY99" fmla="*/ 1923 h 10000"/>
                <a:gd name="connsiteX100" fmla="*/ 5889 w 9847"/>
                <a:gd name="connsiteY100" fmla="*/ 1795 h 10000"/>
                <a:gd name="connsiteX101" fmla="*/ 5889 w 9847"/>
                <a:gd name="connsiteY101" fmla="*/ 1667 h 10000"/>
                <a:gd name="connsiteX102" fmla="*/ 5889 w 9847"/>
                <a:gd name="connsiteY102" fmla="*/ 1667 h 10000"/>
                <a:gd name="connsiteX103" fmla="*/ 5889 w 9847"/>
                <a:gd name="connsiteY103" fmla="*/ 1538 h 10000"/>
                <a:gd name="connsiteX104" fmla="*/ 5889 w 9847"/>
                <a:gd name="connsiteY104" fmla="*/ 1538 h 10000"/>
                <a:gd name="connsiteX105" fmla="*/ 5889 w 9847"/>
                <a:gd name="connsiteY105" fmla="*/ 1410 h 10000"/>
                <a:gd name="connsiteX106" fmla="*/ 5939 w 9847"/>
                <a:gd name="connsiteY106" fmla="*/ 1410 h 10000"/>
                <a:gd name="connsiteX107" fmla="*/ 5990 w 9847"/>
                <a:gd name="connsiteY107" fmla="*/ 1410 h 10000"/>
                <a:gd name="connsiteX108" fmla="*/ 5990 w 9847"/>
                <a:gd name="connsiteY108" fmla="*/ 1282 h 10000"/>
                <a:gd name="connsiteX109" fmla="*/ 6041 w 9847"/>
                <a:gd name="connsiteY109" fmla="*/ 1282 h 10000"/>
                <a:gd name="connsiteX110" fmla="*/ 6142 w 9847"/>
                <a:gd name="connsiteY110" fmla="*/ 1282 h 10000"/>
                <a:gd name="connsiteX111" fmla="*/ 6192 w 9847"/>
                <a:gd name="connsiteY111" fmla="*/ 1154 h 10000"/>
                <a:gd name="connsiteX112" fmla="*/ 6243 w 9847"/>
                <a:gd name="connsiteY112" fmla="*/ 1154 h 10000"/>
                <a:gd name="connsiteX113" fmla="*/ 6293 w 9847"/>
                <a:gd name="connsiteY113" fmla="*/ 1026 h 10000"/>
                <a:gd name="connsiteX114" fmla="*/ 6293 w 9847"/>
                <a:gd name="connsiteY114" fmla="*/ 1026 h 10000"/>
                <a:gd name="connsiteX115" fmla="*/ 6395 w 9847"/>
                <a:gd name="connsiteY115" fmla="*/ 897 h 10000"/>
                <a:gd name="connsiteX116" fmla="*/ 6395 w 9847"/>
                <a:gd name="connsiteY116" fmla="*/ 769 h 10000"/>
                <a:gd name="connsiteX117" fmla="*/ 6446 w 9847"/>
                <a:gd name="connsiteY117" fmla="*/ 641 h 10000"/>
                <a:gd name="connsiteX118" fmla="*/ 6446 w 9847"/>
                <a:gd name="connsiteY118" fmla="*/ 513 h 10000"/>
                <a:gd name="connsiteX119" fmla="*/ 6446 w 9847"/>
                <a:gd name="connsiteY119" fmla="*/ 385 h 10000"/>
                <a:gd name="connsiteX120" fmla="*/ 6446 w 9847"/>
                <a:gd name="connsiteY120" fmla="*/ 385 h 10000"/>
                <a:gd name="connsiteX121" fmla="*/ 6446 w 9847"/>
                <a:gd name="connsiteY121" fmla="*/ 256 h 10000"/>
                <a:gd name="connsiteX122" fmla="*/ 6243 w 9847"/>
                <a:gd name="connsiteY122" fmla="*/ 128 h 10000"/>
                <a:gd name="connsiteX123" fmla="*/ 6142 w 9847"/>
                <a:gd name="connsiteY123" fmla="*/ 0 h 10000"/>
                <a:gd name="connsiteX124" fmla="*/ 5990 w 9847"/>
                <a:gd name="connsiteY124" fmla="*/ 0 h 10000"/>
                <a:gd name="connsiteX125" fmla="*/ 5786 w 9847"/>
                <a:gd name="connsiteY125" fmla="*/ 0 h 10000"/>
                <a:gd name="connsiteX126" fmla="*/ 5685 w 9847"/>
                <a:gd name="connsiteY126" fmla="*/ 128 h 10000"/>
                <a:gd name="connsiteX127" fmla="*/ 5483 w 9847"/>
                <a:gd name="connsiteY127" fmla="*/ 128 h 10000"/>
                <a:gd name="connsiteX128" fmla="*/ 5330 w 9847"/>
                <a:gd name="connsiteY128" fmla="*/ 256 h 10000"/>
                <a:gd name="connsiteX129" fmla="*/ 5228 w 9847"/>
                <a:gd name="connsiteY129" fmla="*/ 256 h 10000"/>
                <a:gd name="connsiteX130" fmla="*/ 4974 w 9847"/>
                <a:gd name="connsiteY130" fmla="*/ 769 h 10000"/>
                <a:gd name="connsiteX131" fmla="*/ 4771 w 9847"/>
                <a:gd name="connsiteY131" fmla="*/ 1282 h 10000"/>
                <a:gd name="connsiteX132" fmla="*/ 4568 w 9847"/>
                <a:gd name="connsiteY132" fmla="*/ 1795 h 10000"/>
                <a:gd name="connsiteX133" fmla="*/ 4364 w 9847"/>
                <a:gd name="connsiteY133" fmla="*/ 2308 h 10000"/>
                <a:gd name="connsiteX134" fmla="*/ 4213 w 9847"/>
                <a:gd name="connsiteY134" fmla="*/ 2949 h 10000"/>
                <a:gd name="connsiteX135" fmla="*/ 3958 w 9847"/>
                <a:gd name="connsiteY135" fmla="*/ 3333 h 10000"/>
                <a:gd name="connsiteX136" fmla="*/ 3755 w 9847"/>
                <a:gd name="connsiteY136" fmla="*/ 3590 h 10000"/>
                <a:gd name="connsiteX137" fmla="*/ 3452 w 9847"/>
                <a:gd name="connsiteY137" fmla="*/ 3718 h 10000"/>
                <a:gd name="connsiteX138" fmla="*/ 3299 w 9847"/>
                <a:gd name="connsiteY138" fmla="*/ 3718 h 10000"/>
                <a:gd name="connsiteX139" fmla="*/ 3096 w 9847"/>
                <a:gd name="connsiteY139" fmla="*/ 3718 h 10000"/>
                <a:gd name="connsiteX140" fmla="*/ 2994 w 9847"/>
                <a:gd name="connsiteY140" fmla="*/ 3718 h 10000"/>
                <a:gd name="connsiteX141" fmla="*/ 2844 w 9847"/>
                <a:gd name="connsiteY141" fmla="*/ 3718 h 10000"/>
                <a:gd name="connsiteX142" fmla="*/ 2741 w 9847"/>
                <a:gd name="connsiteY142" fmla="*/ 3590 h 10000"/>
                <a:gd name="connsiteX143" fmla="*/ 2588 w 9847"/>
                <a:gd name="connsiteY143" fmla="*/ 3590 h 10000"/>
                <a:gd name="connsiteX144" fmla="*/ 2486 w 9847"/>
                <a:gd name="connsiteY144" fmla="*/ 3718 h 10000"/>
                <a:gd name="connsiteX145" fmla="*/ 2334 w 9847"/>
                <a:gd name="connsiteY145" fmla="*/ 3718 h 10000"/>
                <a:gd name="connsiteX146" fmla="*/ 2080 w 9847"/>
                <a:gd name="connsiteY146" fmla="*/ 3718 h 10000"/>
                <a:gd name="connsiteX147" fmla="*/ 1878 w 9847"/>
                <a:gd name="connsiteY147" fmla="*/ 3718 h 10000"/>
                <a:gd name="connsiteX148" fmla="*/ 1675 w 9847"/>
                <a:gd name="connsiteY148" fmla="*/ 3718 h 10000"/>
                <a:gd name="connsiteX149" fmla="*/ 1420 w 9847"/>
                <a:gd name="connsiteY149" fmla="*/ 3718 h 10000"/>
                <a:gd name="connsiteX150" fmla="*/ 1268 w 9847"/>
                <a:gd name="connsiteY150" fmla="*/ 3590 h 10000"/>
                <a:gd name="connsiteX151" fmla="*/ 1065 w 9847"/>
                <a:gd name="connsiteY151" fmla="*/ 3590 h 10000"/>
                <a:gd name="connsiteX152" fmla="*/ 812 w 9847"/>
                <a:gd name="connsiteY152" fmla="*/ 3590 h 10000"/>
                <a:gd name="connsiteX153" fmla="*/ 609 w 9847"/>
                <a:gd name="connsiteY153" fmla="*/ 3590 h 10000"/>
                <a:gd name="connsiteX154" fmla="*/ 406 w 9847"/>
                <a:gd name="connsiteY154" fmla="*/ 3974 h 10000"/>
                <a:gd name="connsiteX155" fmla="*/ 203 w 9847"/>
                <a:gd name="connsiteY155" fmla="*/ 4359 h 10000"/>
                <a:gd name="connsiteX156" fmla="*/ 0 w 9847"/>
                <a:gd name="connsiteY156" fmla="*/ 4615 h 10000"/>
                <a:gd name="connsiteX157" fmla="*/ 356 w 9847"/>
                <a:gd name="connsiteY157" fmla="*/ 6795 h 10000"/>
                <a:gd name="connsiteX158" fmla="*/ 712 w 9847"/>
                <a:gd name="connsiteY158" fmla="*/ 6795 h 10000"/>
                <a:gd name="connsiteX159" fmla="*/ 1116 w 9847"/>
                <a:gd name="connsiteY159" fmla="*/ 6795 h 10000"/>
                <a:gd name="connsiteX160" fmla="*/ 1522 w 9847"/>
                <a:gd name="connsiteY160" fmla="*/ 6667 h 10000"/>
                <a:gd name="connsiteX161" fmla="*/ 1878 w 9847"/>
                <a:gd name="connsiteY161" fmla="*/ 6667 h 10000"/>
                <a:gd name="connsiteX162" fmla="*/ 2334 w 9847"/>
                <a:gd name="connsiteY162" fmla="*/ 6667 h 10000"/>
                <a:gd name="connsiteX163" fmla="*/ 2538 w 9847"/>
                <a:gd name="connsiteY163" fmla="*/ 6538 h 10000"/>
                <a:gd name="connsiteX164" fmla="*/ 2792 w 9847"/>
                <a:gd name="connsiteY164" fmla="*/ 6410 h 10000"/>
                <a:gd name="connsiteX165" fmla="*/ 3046 w 9847"/>
                <a:gd name="connsiteY165" fmla="*/ 6282 h 10000"/>
                <a:gd name="connsiteX166" fmla="*/ 3299 w 9847"/>
                <a:gd name="connsiteY166" fmla="*/ 6154 h 10000"/>
                <a:gd name="connsiteX167" fmla="*/ 3503 w 9847"/>
                <a:gd name="connsiteY167" fmla="*/ 6026 h 10000"/>
                <a:gd name="connsiteX168" fmla="*/ 3755 w 9847"/>
                <a:gd name="connsiteY168" fmla="*/ 5897 h 10000"/>
                <a:gd name="connsiteX169" fmla="*/ 3958 w 9847"/>
                <a:gd name="connsiteY169" fmla="*/ 5897 h 10000"/>
                <a:gd name="connsiteX170" fmla="*/ 4112 w 9847"/>
                <a:gd name="connsiteY170" fmla="*/ 5897 h 10000"/>
                <a:gd name="connsiteX171" fmla="*/ 4264 w 9847"/>
                <a:gd name="connsiteY171" fmla="*/ 6667 h 10000"/>
                <a:gd name="connsiteX172" fmla="*/ 4364 w 9847"/>
                <a:gd name="connsiteY172" fmla="*/ 7436 h 10000"/>
                <a:gd name="connsiteX173" fmla="*/ 4670 w 9847"/>
                <a:gd name="connsiteY173" fmla="*/ 7949 h 10000"/>
                <a:gd name="connsiteX174" fmla="*/ 4924 w 9847"/>
                <a:gd name="connsiteY174" fmla="*/ 8333 h 10000"/>
                <a:gd name="connsiteX175" fmla="*/ 5177 w 9847"/>
                <a:gd name="connsiteY175" fmla="*/ 8718 h 10000"/>
                <a:gd name="connsiteX176" fmla="*/ 5483 w 9847"/>
                <a:gd name="connsiteY176" fmla="*/ 9103 h 10000"/>
                <a:gd name="connsiteX177" fmla="*/ 5889 w 9847"/>
                <a:gd name="connsiteY177" fmla="*/ 9359 h 10000"/>
                <a:gd name="connsiteX178" fmla="*/ 6192 w 9847"/>
                <a:gd name="connsiteY178" fmla="*/ 9615 h 10000"/>
                <a:gd name="connsiteX179" fmla="*/ 6243 w 9847"/>
                <a:gd name="connsiteY179" fmla="*/ 9744 h 10000"/>
                <a:gd name="connsiteX180" fmla="*/ 6293 w 9847"/>
                <a:gd name="connsiteY180" fmla="*/ 9744 h 10000"/>
                <a:gd name="connsiteX181" fmla="*/ 6446 w 9847"/>
                <a:gd name="connsiteY181" fmla="*/ 9744 h 10000"/>
                <a:gd name="connsiteX182" fmla="*/ 6496 w 9847"/>
                <a:gd name="connsiteY182" fmla="*/ 9744 h 10000"/>
                <a:gd name="connsiteX183" fmla="*/ 6548 w 9847"/>
                <a:gd name="connsiteY183" fmla="*/ 9744 h 10000"/>
                <a:gd name="connsiteX184" fmla="*/ 6700 w 9847"/>
                <a:gd name="connsiteY184" fmla="*/ 9872 h 10000"/>
                <a:gd name="connsiteX185" fmla="*/ 6751 w 9847"/>
                <a:gd name="connsiteY185" fmla="*/ 9872 h 10000"/>
                <a:gd name="connsiteX186" fmla="*/ 6903 w 9847"/>
                <a:gd name="connsiteY186" fmla="*/ 10000 h 10000"/>
                <a:gd name="connsiteX0" fmla="*/ 6812 w 9802"/>
                <a:gd name="connsiteY0" fmla="*/ 10000 h 10000"/>
                <a:gd name="connsiteX1" fmla="*/ 7070 w 9802"/>
                <a:gd name="connsiteY1" fmla="*/ 10000 h 10000"/>
                <a:gd name="connsiteX2" fmla="*/ 7328 w 9802"/>
                <a:gd name="connsiteY2" fmla="*/ 10000 h 10000"/>
                <a:gd name="connsiteX3" fmla="*/ 7584 w 9802"/>
                <a:gd name="connsiteY3" fmla="*/ 9872 h 10000"/>
                <a:gd name="connsiteX4" fmla="*/ 7843 w 9802"/>
                <a:gd name="connsiteY4" fmla="*/ 9872 h 10000"/>
                <a:gd name="connsiteX5" fmla="*/ 8102 w 9802"/>
                <a:gd name="connsiteY5" fmla="*/ 9744 h 10000"/>
                <a:gd name="connsiteX6" fmla="*/ 8307 w 9802"/>
                <a:gd name="connsiteY6" fmla="*/ 9487 h 10000"/>
                <a:gd name="connsiteX7" fmla="*/ 8564 w 9802"/>
                <a:gd name="connsiteY7" fmla="*/ 9231 h 10000"/>
                <a:gd name="connsiteX8" fmla="*/ 8822 w 9802"/>
                <a:gd name="connsiteY8" fmla="*/ 8974 h 10000"/>
                <a:gd name="connsiteX9" fmla="*/ 8822 w 9802"/>
                <a:gd name="connsiteY9" fmla="*/ 8846 h 10000"/>
                <a:gd name="connsiteX10" fmla="*/ 8822 w 9802"/>
                <a:gd name="connsiteY10" fmla="*/ 8590 h 10000"/>
                <a:gd name="connsiteX11" fmla="*/ 8771 w 9802"/>
                <a:gd name="connsiteY11" fmla="*/ 8462 h 10000"/>
                <a:gd name="connsiteX12" fmla="*/ 8667 w 9802"/>
                <a:gd name="connsiteY12" fmla="*/ 8333 h 10000"/>
                <a:gd name="connsiteX13" fmla="*/ 8617 w 9802"/>
                <a:gd name="connsiteY13" fmla="*/ 8333 h 10000"/>
                <a:gd name="connsiteX14" fmla="*/ 8564 w 9802"/>
                <a:gd name="connsiteY14" fmla="*/ 8205 h 10000"/>
                <a:gd name="connsiteX15" fmla="*/ 8514 w 9802"/>
                <a:gd name="connsiteY15" fmla="*/ 8077 h 10000"/>
                <a:gd name="connsiteX16" fmla="*/ 8360 w 9802"/>
                <a:gd name="connsiteY16" fmla="*/ 7949 h 10000"/>
                <a:gd name="connsiteX17" fmla="*/ 8153 w 9802"/>
                <a:gd name="connsiteY17" fmla="*/ 7949 h 10000"/>
                <a:gd name="connsiteX18" fmla="*/ 7998 w 9802"/>
                <a:gd name="connsiteY18" fmla="*/ 7949 h 10000"/>
                <a:gd name="connsiteX19" fmla="*/ 7792 w 9802"/>
                <a:gd name="connsiteY19" fmla="*/ 7949 h 10000"/>
                <a:gd name="connsiteX20" fmla="*/ 7637 w 9802"/>
                <a:gd name="connsiteY20" fmla="*/ 7949 h 10000"/>
                <a:gd name="connsiteX21" fmla="*/ 7432 w 9802"/>
                <a:gd name="connsiteY21" fmla="*/ 7821 h 10000"/>
                <a:gd name="connsiteX22" fmla="*/ 7276 w 9802"/>
                <a:gd name="connsiteY22" fmla="*/ 7821 h 10000"/>
                <a:gd name="connsiteX23" fmla="*/ 7122 w 9802"/>
                <a:gd name="connsiteY23" fmla="*/ 7692 h 10000"/>
                <a:gd name="connsiteX24" fmla="*/ 7018 w 9802"/>
                <a:gd name="connsiteY24" fmla="*/ 7692 h 10000"/>
                <a:gd name="connsiteX25" fmla="*/ 6915 w 9802"/>
                <a:gd name="connsiteY25" fmla="*/ 7564 h 10000"/>
                <a:gd name="connsiteX26" fmla="*/ 6915 w 9802"/>
                <a:gd name="connsiteY26" fmla="*/ 7564 h 10000"/>
                <a:gd name="connsiteX27" fmla="*/ 6915 w 9802"/>
                <a:gd name="connsiteY27" fmla="*/ 7564 h 10000"/>
                <a:gd name="connsiteX28" fmla="*/ 6864 w 9802"/>
                <a:gd name="connsiteY28" fmla="*/ 7436 h 10000"/>
                <a:gd name="connsiteX29" fmla="*/ 6864 w 9802"/>
                <a:gd name="connsiteY29" fmla="*/ 7436 h 10000"/>
                <a:gd name="connsiteX30" fmla="*/ 6864 w 9802"/>
                <a:gd name="connsiteY30" fmla="*/ 7436 h 10000"/>
                <a:gd name="connsiteX31" fmla="*/ 6864 w 9802"/>
                <a:gd name="connsiteY31" fmla="*/ 7308 h 10000"/>
                <a:gd name="connsiteX32" fmla="*/ 6812 w 9802"/>
                <a:gd name="connsiteY32" fmla="*/ 7308 h 10000"/>
                <a:gd name="connsiteX33" fmla="*/ 6864 w 9802"/>
                <a:gd name="connsiteY33" fmla="*/ 7308 h 10000"/>
                <a:gd name="connsiteX34" fmla="*/ 6864 w 9802"/>
                <a:gd name="connsiteY34" fmla="*/ 7308 h 10000"/>
                <a:gd name="connsiteX35" fmla="*/ 6864 w 9802"/>
                <a:gd name="connsiteY35" fmla="*/ 7179 h 10000"/>
                <a:gd name="connsiteX36" fmla="*/ 6864 w 9802"/>
                <a:gd name="connsiteY36" fmla="*/ 7179 h 10000"/>
                <a:gd name="connsiteX37" fmla="*/ 6864 w 9802"/>
                <a:gd name="connsiteY37" fmla="*/ 7179 h 10000"/>
                <a:gd name="connsiteX38" fmla="*/ 6864 w 9802"/>
                <a:gd name="connsiteY38" fmla="*/ 7051 h 10000"/>
                <a:gd name="connsiteX39" fmla="*/ 6864 w 9802"/>
                <a:gd name="connsiteY39" fmla="*/ 7051 h 10000"/>
                <a:gd name="connsiteX40" fmla="*/ 6864 w 9802"/>
                <a:gd name="connsiteY40" fmla="*/ 6923 h 10000"/>
                <a:gd name="connsiteX41" fmla="*/ 7276 w 9802"/>
                <a:gd name="connsiteY41" fmla="*/ 6923 h 10000"/>
                <a:gd name="connsiteX42" fmla="*/ 7637 w 9802"/>
                <a:gd name="connsiteY42" fmla="*/ 6795 h 10000"/>
                <a:gd name="connsiteX43" fmla="*/ 8050 w 9802"/>
                <a:gd name="connsiteY43" fmla="*/ 6667 h 10000"/>
                <a:gd name="connsiteX44" fmla="*/ 8411 w 9802"/>
                <a:gd name="connsiteY44" fmla="*/ 6538 h 10000"/>
                <a:gd name="connsiteX45" fmla="*/ 8822 w 9802"/>
                <a:gd name="connsiteY45" fmla="*/ 6282 h 10000"/>
                <a:gd name="connsiteX46" fmla="*/ 9132 w 9802"/>
                <a:gd name="connsiteY46" fmla="*/ 5897 h 10000"/>
                <a:gd name="connsiteX47" fmla="*/ 9491 w 9802"/>
                <a:gd name="connsiteY47" fmla="*/ 5385 h 10000"/>
                <a:gd name="connsiteX48" fmla="*/ 9802 w 9802"/>
                <a:gd name="connsiteY48" fmla="*/ 4872 h 10000"/>
                <a:gd name="connsiteX49" fmla="*/ 6606 w 9802"/>
                <a:gd name="connsiteY49" fmla="*/ 5385 h 10000"/>
                <a:gd name="connsiteX50" fmla="*/ 6606 w 9802"/>
                <a:gd name="connsiteY50" fmla="*/ 5385 h 10000"/>
                <a:gd name="connsiteX51" fmla="*/ 6554 w 9802"/>
                <a:gd name="connsiteY51" fmla="*/ 5385 h 10000"/>
                <a:gd name="connsiteX52" fmla="*/ 6554 w 9802"/>
                <a:gd name="connsiteY52" fmla="*/ 5256 h 10000"/>
                <a:gd name="connsiteX53" fmla="*/ 6554 w 9802"/>
                <a:gd name="connsiteY53" fmla="*/ 5128 h 10000"/>
                <a:gd name="connsiteX54" fmla="*/ 6554 w 9802"/>
                <a:gd name="connsiteY54" fmla="*/ 5128 h 10000"/>
                <a:gd name="connsiteX55" fmla="*/ 6452 w 9802"/>
                <a:gd name="connsiteY55" fmla="*/ 5000 h 10000"/>
                <a:gd name="connsiteX56" fmla="*/ 6452 w 9802"/>
                <a:gd name="connsiteY56" fmla="*/ 4872 h 10000"/>
                <a:gd name="connsiteX57" fmla="*/ 6452 w 9802"/>
                <a:gd name="connsiteY57" fmla="*/ 4872 h 10000"/>
                <a:gd name="connsiteX58" fmla="*/ 6606 w 9802"/>
                <a:gd name="connsiteY58" fmla="*/ 4744 h 10000"/>
                <a:gd name="connsiteX59" fmla="*/ 6658 w 9802"/>
                <a:gd name="connsiteY59" fmla="*/ 4615 h 10000"/>
                <a:gd name="connsiteX60" fmla="*/ 6760 w 9802"/>
                <a:gd name="connsiteY60" fmla="*/ 4615 h 10000"/>
                <a:gd name="connsiteX61" fmla="*/ 6864 w 9802"/>
                <a:gd name="connsiteY61" fmla="*/ 4615 h 10000"/>
                <a:gd name="connsiteX62" fmla="*/ 6915 w 9802"/>
                <a:gd name="connsiteY62" fmla="*/ 4487 h 10000"/>
                <a:gd name="connsiteX63" fmla="*/ 7070 w 9802"/>
                <a:gd name="connsiteY63" fmla="*/ 4487 h 10000"/>
                <a:gd name="connsiteX64" fmla="*/ 7122 w 9802"/>
                <a:gd name="connsiteY64" fmla="*/ 4487 h 10000"/>
                <a:gd name="connsiteX65" fmla="*/ 7276 w 9802"/>
                <a:gd name="connsiteY65" fmla="*/ 4359 h 10000"/>
                <a:gd name="connsiteX66" fmla="*/ 7432 w 9802"/>
                <a:gd name="connsiteY66" fmla="*/ 4231 h 10000"/>
                <a:gd name="connsiteX67" fmla="*/ 7740 w 9802"/>
                <a:gd name="connsiteY67" fmla="*/ 3974 h 10000"/>
                <a:gd name="connsiteX68" fmla="*/ 7895 w 9802"/>
                <a:gd name="connsiteY68" fmla="*/ 3846 h 10000"/>
                <a:gd name="connsiteX69" fmla="*/ 8102 w 9802"/>
                <a:gd name="connsiteY69" fmla="*/ 3718 h 10000"/>
                <a:gd name="connsiteX70" fmla="*/ 8307 w 9802"/>
                <a:gd name="connsiteY70" fmla="*/ 3462 h 10000"/>
                <a:gd name="connsiteX71" fmla="*/ 8564 w 9802"/>
                <a:gd name="connsiteY71" fmla="*/ 3205 h 10000"/>
                <a:gd name="connsiteX72" fmla="*/ 8771 w 9802"/>
                <a:gd name="connsiteY72" fmla="*/ 2949 h 10000"/>
                <a:gd name="connsiteX73" fmla="*/ 8976 w 9802"/>
                <a:gd name="connsiteY73" fmla="*/ 2692 h 10000"/>
                <a:gd name="connsiteX74" fmla="*/ 9029 w 9802"/>
                <a:gd name="connsiteY74" fmla="*/ 2436 h 10000"/>
                <a:gd name="connsiteX75" fmla="*/ 9079 w 9802"/>
                <a:gd name="connsiteY75" fmla="*/ 2179 h 10000"/>
                <a:gd name="connsiteX76" fmla="*/ 9132 w 9802"/>
                <a:gd name="connsiteY76" fmla="*/ 2051 h 10000"/>
                <a:gd name="connsiteX77" fmla="*/ 9286 w 9802"/>
                <a:gd name="connsiteY77" fmla="*/ 1795 h 10000"/>
                <a:gd name="connsiteX78" fmla="*/ 9338 w 9802"/>
                <a:gd name="connsiteY78" fmla="*/ 1538 h 10000"/>
                <a:gd name="connsiteX79" fmla="*/ 9390 w 9802"/>
                <a:gd name="connsiteY79" fmla="*/ 1282 h 10000"/>
                <a:gd name="connsiteX80" fmla="*/ 9491 w 9802"/>
                <a:gd name="connsiteY80" fmla="*/ 1026 h 10000"/>
                <a:gd name="connsiteX81" fmla="*/ 9544 w 9802"/>
                <a:gd name="connsiteY81" fmla="*/ 897 h 10000"/>
                <a:gd name="connsiteX82" fmla="*/ 9390 w 9802"/>
                <a:gd name="connsiteY82" fmla="*/ 769 h 10000"/>
                <a:gd name="connsiteX83" fmla="*/ 9235 w 9802"/>
                <a:gd name="connsiteY83" fmla="*/ 897 h 10000"/>
                <a:gd name="connsiteX84" fmla="*/ 9029 w 9802"/>
                <a:gd name="connsiteY84" fmla="*/ 897 h 10000"/>
                <a:gd name="connsiteX85" fmla="*/ 8873 w 9802"/>
                <a:gd name="connsiteY85" fmla="*/ 1026 h 10000"/>
                <a:gd name="connsiteX86" fmla="*/ 8667 w 9802"/>
                <a:gd name="connsiteY86" fmla="*/ 1154 h 10000"/>
                <a:gd name="connsiteX87" fmla="*/ 8564 w 9802"/>
                <a:gd name="connsiteY87" fmla="*/ 1282 h 10000"/>
                <a:gd name="connsiteX88" fmla="*/ 8360 w 9802"/>
                <a:gd name="connsiteY88" fmla="*/ 1282 h 10000"/>
                <a:gd name="connsiteX89" fmla="*/ 8153 w 9802"/>
                <a:gd name="connsiteY89" fmla="*/ 1282 h 10000"/>
                <a:gd name="connsiteX90" fmla="*/ 7895 w 9802"/>
                <a:gd name="connsiteY90" fmla="*/ 1538 h 10000"/>
                <a:gd name="connsiteX91" fmla="*/ 7584 w 9802"/>
                <a:gd name="connsiteY91" fmla="*/ 1667 h 10000"/>
                <a:gd name="connsiteX92" fmla="*/ 7328 w 9802"/>
                <a:gd name="connsiteY92" fmla="*/ 1923 h 10000"/>
                <a:gd name="connsiteX93" fmla="*/ 7018 w 9802"/>
                <a:gd name="connsiteY93" fmla="*/ 2051 h 10000"/>
                <a:gd name="connsiteX94" fmla="*/ 6760 w 9802"/>
                <a:gd name="connsiteY94" fmla="*/ 2179 h 10000"/>
                <a:gd name="connsiteX95" fmla="*/ 6399 w 9802"/>
                <a:gd name="connsiteY95" fmla="*/ 2179 h 10000"/>
                <a:gd name="connsiteX96" fmla="*/ 6142 w 9802"/>
                <a:gd name="connsiteY96" fmla="*/ 2179 h 10000"/>
                <a:gd name="connsiteX97" fmla="*/ 5833 w 9802"/>
                <a:gd name="connsiteY97" fmla="*/ 2051 h 10000"/>
                <a:gd name="connsiteX98" fmla="*/ 5833 w 9802"/>
                <a:gd name="connsiteY98" fmla="*/ 1923 h 10000"/>
                <a:gd name="connsiteX99" fmla="*/ 5833 w 9802"/>
                <a:gd name="connsiteY99" fmla="*/ 1923 h 10000"/>
                <a:gd name="connsiteX100" fmla="*/ 5783 w 9802"/>
                <a:gd name="connsiteY100" fmla="*/ 1795 h 10000"/>
                <a:gd name="connsiteX101" fmla="*/ 5783 w 9802"/>
                <a:gd name="connsiteY101" fmla="*/ 1667 h 10000"/>
                <a:gd name="connsiteX102" fmla="*/ 5783 w 9802"/>
                <a:gd name="connsiteY102" fmla="*/ 1667 h 10000"/>
                <a:gd name="connsiteX103" fmla="*/ 5783 w 9802"/>
                <a:gd name="connsiteY103" fmla="*/ 1538 h 10000"/>
                <a:gd name="connsiteX104" fmla="*/ 5783 w 9802"/>
                <a:gd name="connsiteY104" fmla="*/ 1538 h 10000"/>
                <a:gd name="connsiteX105" fmla="*/ 5783 w 9802"/>
                <a:gd name="connsiteY105" fmla="*/ 1410 h 10000"/>
                <a:gd name="connsiteX106" fmla="*/ 5833 w 9802"/>
                <a:gd name="connsiteY106" fmla="*/ 1410 h 10000"/>
                <a:gd name="connsiteX107" fmla="*/ 5885 w 9802"/>
                <a:gd name="connsiteY107" fmla="*/ 1410 h 10000"/>
                <a:gd name="connsiteX108" fmla="*/ 5885 w 9802"/>
                <a:gd name="connsiteY108" fmla="*/ 1282 h 10000"/>
                <a:gd name="connsiteX109" fmla="*/ 5937 w 9802"/>
                <a:gd name="connsiteY109" fmla="*/ 1282 h 10000"/>
                <a:gd name="connsiteX110" fmla="*/ 6039 w 9802"/>
                <a:gd name="connsiteY110" fmla="*/ 1282 h 10000"/>
                <a:gd name="connsiteX111" fmla="*/ 6090 w 9802"/>
                <a:gd name="connsiteY111" fmla="*/ 1154 h 10000"/>
                <a:gd name="connsiteX112" fmla="*/ 6142 w 9802"/>
                <a:gd name="connsiteY112" fmla="*/ 1154 h 10000"/>
                <a:gd name="connsiteX113" fmla="*/ 6193 w 9802"/>
                <a:gd name="connsiteY113" fmla="*/ 1026 h 10000"/>
                <a:gd name="connsiteX114" fmla="*/ 6193 w 9802"/>
                <a:gd name="connsiteY114" fmla="*/ 1026 h 10000"/>
                <a:gd name="connsiteX115" fmla="*/ 6296 w 9802"/>
                <a:gd name="connsiteY115" fmla="*/ 897 h 10000"/>
                <a:gd name="connsiteX116" fmla="*/ 6296 w 9802"/>
                <a:gd name="connsiteY116" fmla="*/ 769 h 10000"/>
                <a:gd name="connsiteX117" fmla="*/ 6348 w 9802"/>
                <a:gd name="connsiteY117" fmla="*/ 641 h 10000"/>
                <a:gd name="connsiteX118" fmla="*/ 6348 w 9802"/>
                <a:gd name="connsiteY118" fmla="*/ 513 h 10000"/>
                <a:gd name="connsiteX119" fmla="*/ 6348 w 9802"/>
                <a:gd name="connsiteY119" fmla="*/ 385 h 10000"/>
                <a:gd name="connsiteX120" fmla="*/ 6348 w 9802"/>
                <a:gd name="connsiteY120" fmla="*/ 385 h 10000"/>
                <a:gd name="connsiteX121" fmla="*/ 6348 w 9802"/>
                <a:gd name="connsiteY121" fmla="*/ 256 h 10000"/>
                <a:gd name="connsiteX122" fmla="*/ 6142 w 9802"/>
                <a:gd name="connsiteY122" fmla="*/ 128 h 10000"/>
                <a:gd name="connsiteX123" fmla="*/ 6039 w 9802"/>
                <a:gd name="connsiteY123" fmla="*/ 0 h 10000"/>
                <a:gd name="connsiteX124" fmla="*/ 5885 w 9802"/>
                <a:gd name="connsiteY124" fmla="*/ 0 h 10000"/>
                <a:gd name="connsiteX125" fmla="*/ 5678 w 9802"/>
                <a:gd name="connsiteY125" fmla="*/ 0 h 10000"/>
                <a:gd name="connsiteX126" fmla="*/ 5575 w 9802"/>
                <a:gd name="connsiteY126" fmla="*/ 128 h 10000"/>
                <a:gd name="connsiteX127" fmla="*/ 5370 w 9802"/>
                <a:gd name="connsiteY127" fmla="*/ 128 h 10000"/>
                <a:gd name="connsiteX128" fmla="*/ 5215 w 9802"/>
                <a:gd name="connsiteY128" fmla="*/ 256 h 10000"/>
                <a:gd name="connsiteX129" fmla="*/ 5111 w 9802"/>
                <a:gd name="connsiteY129" fmla="*/ 256 h 10000"/>
                <a:gd name="connsiteX130" fmla="*/ 4853 w 9802"/>
                <a:gd name="connsiteY130" fmla="*/ 769 h 10000"/>
                <a:gd name="connsiteX131" fmla="*/ 4647 w 9802"/>
                <a:gd name="connsiteY131" fmla="*/ 1282 h 10000"/>
                <a:gd name="connsiteX132" fmla="*/ 4441 w 9802"/>
                <a:gd name="connsiteY132" fmla="*/ 1795 h 10000"/>
                <a:gd name="connsiteX133" fmla="*/ 4234 w 9802"/>
                <a:gd name="connsiteY133" fmla="*/ 2308 h 10000"/>
                <a:gd name="connsiteX134" fmla="*/ 4080 w 9802"/>
                <a:gd name="connsiteY134" fmla="*/ 2949 h 10000"/>
                <a:gd name="connsiteX135" fmla="*/ 3821 w 9802"/>
                <a:gd name="connsiteY135" fmla="*/ 3333 h 10000"/>
                <a:gd name="connsiteX136" fmla="*/ 3615 w 9802"/>
                <a:gd name="connsiteY136" fmla="*/ 3590 h 10000"/>
                <a:gd name="connsiteX137" fmla="*/ 3308 w 9802"/>
                <a:gd name="connsiteY137" fmla="*/ 3718 h 10000"/>
                <a:gd name="connsiteX138" fmla="*/ 3152 w 9802"/>
                <a:gd name="connsiteY138" fmla="*/ 3718 h 10000"/>
                <a:gd name="connsiteX139" fmla="*/ 2946 w 9802"/>
                <a:gd name="connsiteY139" fmla="*/ 3718 h 10000"/>
                <a:gd name="connsiteX140" fmla="*/ 2843 w 9802"/>
                <a:gd name="connsiteY140" fmla="*/ 3718 h 10000"/>
                <a:gd name="connsiteX141" fmla="*/ 2690 w 9802"/>
                <a:gd name="connsiteY141" fmla="*/ 3718 h 10000"/>
                <a:gd name="connsiteX142" fmla="*/ 2586 w 9802"/>
                <a:gd name="connsiteY142" fmla="*/ 3590 h 10000"/>
                <a:gd name="connsiteX143" fmla="*/ 2430 w 9802"/>
                <a:gd name="connsiteY143" fmla="*/ 3590 h 10000"/>
                <a:gd name="connsiteX144" fmla="*/ 2327 w 9802"/>
                <a:gd name="connsiteY144" fmla="*/ 3718 h 10000"/>
                <a:gd name="connsiteX145" fmla="*/ 2172 w 9802"/>
                <a:gd name="connsiteY145" fmla="*/ 3718 h 10000"/>
                <a:gd name="connsiteX146" fmla="*/ 1914 w 9802"/>
                <a:gd name="connsiteY146" fmla="*/ 3718 h 10000"/>
                <a:gd name="connsiteX147" fmla="*/ 1709 w 9802"/>
                <a:gd name="connsiteY147" fmla="*/ 3718 h 10000"/>
                <a:gd name="connsiteX148" fmla="*/ 1503 w 9802"/>
                <a:gd name="connsiteY148" fmla="*/ 3718 h 10000"/>
                <a:gd name="connsiteX149" fmla="*/ 1244 w 9802"/>
                <a:gd name="connsiteY149" fmla="*/ 3718 h 10000"/>
                <a:gd name="connsiteX150" fmla="*/ 1090 w 9802"/>
                <a:gd name="connsiteY150" fmla="*/ 3590 h 10000"/>
                <a:gd name="connsiteX151" fmla="*/ 884 w 9802"/>
                <a:gd name="connsiteY151" fmla="*/ 3590 h 10000"/>
                <a:gd name="connsiteX152" fmla="*/ 627 w 9802"/>
                <a:gd name="connsiteY152" fmla="*/ 3590 h 10000"/>
                <a:gd name="connsiteX153" fmla="*/ 420 w 9802"/>
                <a:gd name="connsiteY153" fmla="*/ 3590 h 10000"/>
                <a:gd name="connsiteX154" fmla="*/ 214 w 9802"/>
                <a:gd name="connsiteY154" fmla="*/ 3974 h 10000"/>
                <a:gd name="connsiteX155" fmla="*/ 8 w 9802"/>
                <a:gd name="connsiteY155" fmla="*/ 4359 h 10000"/>
                <a:gd name="connsiteX156" fmla="*/ 164 w 9802"/>
                <a:gd name="connsiteY156" fmla="*/ 6795 h 10000"/>
                <a:gd name="connsiteX157" fmla="*/ 525 w 9802"/>
                <a:gd name="connsiteY157" fmla="*/ 6795 h 10000"/>
                <a:gd name="connsiteX158" fmla="*/ 935 w 9802"/>
                <a:gd name="connsiteY158" fmla="*/ 6795 h 10000"/>
                <a:gd name="connsiteX159" fmla="*/ 1348 w 9802"/>
                <a:gd name="connsiteY159" fmla="*/ 6667 h 10000"/>
                <a:gd name="connsiteX160" fmla="*/ 1709 w 9802"/>
                <a:gd name="connsiteY160" fmla="*/ 6667 h 10000"/>
                <a:gd name="connsiteX161" fmla="*/ 2172 w 9802"/>
                <a:gd name="connsiteY161" fmla="*/ 6667 h 10000"/>
                <a:gd name="connsiteX162" fmla="*/ 2379 w 9802"/>
                <a:gd name="connsiteY162" fmla="*/ 6538 h 10000"/>
                <a:gd name="connsiteX163" fmla="*/ 2637 w 9802"/>
                <a:gd name="connsiteY163" fmla="*/ 6410 h 10000"/>
                <a:gd name="connsiteX164" fmla="*/ 2895 w 9802"/>
                <a:gd name="connsiteY164" fmla="*/ 6282 h 10000"/>
                <a:gd name="connsiteX165" fmla="*/ 3152 w 9802"/>
                <a:gd name="connsiteY165" fmla="*/ 6154 h 10000"/>
                <a:gd name="connsiteX166" fmla="*/ 3359 w 9802"/>
                <a:gd name="connsiteY166" fmla="*/ 6026 h 10000"/>
                <a:gd name="connsiteX167" fmla="*/ 3615 w 9802"/>
                <a:gd name="connsiteY167" fmla="*/ 5897 h 10000"/>
                <a:gd name="connsiteX168" fmla="*/ 3821 w 9802"/>
                <a:gd name="connsiteY168" fmla="*/ 5897 h 10000"/>
                <a:gd name="connsiteX169" fmla="*/ 3978 w 9802"/>
                <a:gd name="connsiteY169" fmla="*/ 5897 h 10000"/>
                <a:gd name="connsiteX170" fmla="*/ 4132 w 9802"/>
                <a:gd name="connsiteY170" fmla="*/ 6667 h 10000"/>
                <a:gd name="connsiteX171" fmla="*/ 4234 w 9802"/>
                <a:gd name="connsiteY171" fmla="*/ 7436 h 10000"/>
                <a:gd name="connsiteX172" fmla="*/ 4545 w 9802"/>
                <a:gd name="connsiteY172" fmla="*/ 7949 h 10000"/>
                <a:gd name="connsiteX173" fmla="*/ 4803 w 9802"/>
                <a:gd name="connsiteY173" fmla="*/ 8333 h 10000"/>
                <a:gd name="connsiteX174" fmla="*/ 5059 w 9802"/>
                <a:gd name="connsiteY174" fmla="*/ 8718 h 10000"/>
                <a:gd name="connsiteX175" fmla="*/ 5370 w 9802"/>
                <a:gd name="connsiteY175" fmla="*/ 9103 h 10000"/>
                <a:gd name="connsiteX176" fmla="*/ 5783 w 9802"/>
                <a:gd name="connsiteY176" fmla="*/ 9359 h 10000"/>
                <a:gd name="connsiteX177" fmla="*/ 6090 w 9802"/>
                <a:gd name="connsiteY177" fmla="*/ 9615 h 10000"/>
                <a:gd name="connsiteX178" fmla="*/ 6142 w 9802"/>
                <a:gd name="connsiteY178" fmla="*/ 9744 h 10000"/>
                <a:gd name="connsiteX179" fmla="*/ 6193 w 9802"/>
                <a:gd name="connsiteY179" fmla="*/ 9744 h 10000"/>
                <a:gd name="connsiteX180" fmla="*/ 6348 w 9802"/>
                <a:gd name="connsiteY180" fmla="*/ 9744 h 10000"/>
                <a:gd name="connsiteX181" fmla="*/ 6399 w 9802"/>
                <a:gd name="connsiteY181" fmla="*/ 9744 h 10000"/>
                <a:gd name="connsiteX182" fmla="*/ 6452 w 9802"/>
                <a:gd name="connsiteY182" fmla="*/ 9744 h 10000"/>
                <a:gd name="connsiteX183" fmla="*/ 6606 w 9802"/>
                <a:gd name="connsiteY183" fmla="*/ 9872 h 10000"/>
                <a:gd name="connsiteX184" fmla="*/ 6658 w 9802"/>
                <a:gd name="connsiteY184" fmla="*/ 9872 h 10000"/>
                <a:gd name="connsiteX185" fmla="*/ 6812 w 9802"/>
                <a:gd name="connsiteY185" fmla="*/ 10000 h 10000"/>
                <a:gd name="connsiteX0" fmla="*/ 6836 w 9886"/>
                <a:gd name="connsiteY0" fmla="*/ 10000 h 10000"/>
                <a:gd name="connsiteX1" fmla="*/ 7099 w 9886"/>
                <a:gd name="connsiteY1" fmla="*/ 10000 h 10000"/>
                <a:gd name="connsiteX2" fmla="*/ 7362 w 9886"/>
                <a:gd name="connsiteY2" fmla="*/ 10000 h 10000"/>
                <a:gd name="connsiteX3" fmla="*/ 7623 w 9886"/>
                <a:gd name="connsiteY3" fmla="*/ 9872 h 10000"/>
                <a:gd name="connsiteX4" fmla="*/ 7887 w 9886"/>
                <a:gd name="connsiteY4" fmla="*/ 9872 h 10000"/>
                <a:gd name="connsiteX5" fmla="*/ 8152 w 9886"/>
                <a:gd name="connsiteY5" fmla="*/ 9744 h 10000"/>
                <a:gd name="connsiteX6" fmla="*/ 8361 w 9886"/>
                <a:gd name="connsiteY6" fmla="*/ 9487 h 10000"/>
                <a:gd name="connsiteX7" fmla="*/ 8623 w 9886"/>
                <a:gd name="connsiteY7" fmla="*/ 9231 h 10000"/>
                <a:gd name="connsiteX8" fmla="*/ 8886 w 9886"/>
                <a:gd name="connsiteY8" fmla="*/ 8974 h 10000"/>
                <a:gd name="connsiteX9" fmla="*/ 8886 w 9886"/>
                <a:gd name="connsiteY9" fmla="*/ 8846 h 10000"/>
                <a:gd name="connsiteX10" fmla="*/ 8886 w 9886"/>
                <a:gd name="connsiteY10" fmla="*/ 8590 h 10000"/>
                <a:gd name="connsiteX11" fmla="*/ 8834 w 9886"/>
                <a:gd name="connsiteY11" fmla="*/ 8462 h 10000"/>
                <a:gd name="connsiteX12" fmla="*/ 8728 w 9886"/>
                <a:gd name="connsiteY12" fmla="*/ 8333 h 10000"/>
                <a:gd name="connsiteX13" fmla="*/ 8677 w 9886"/>
                <a:gd name="connsiteY13" fmla="*/ 8333 h 10000"/>
                <a:gd name="connsiteX14" fmla="*/ 8623 w 9886"/>
                <a:gd name="connsiteY14" fmla="*/ 8205 h 10000"/>
                <a:gd name="connsiteX15" fmla="*/ 8572 w 9886"/>
                <a:gd name="connsiteY15" fmla="*/ 8077 h 10000"/>
                <a:gd name="connsiteX16" fmla="*/ 8415 w 9886"/>
                <a:gd name="connsiteY16" fmla="*/ 7949 h 10000"/>
                <a:gd name="connsiteX17" fmla="*/ 8204 w 9886"/>
                <a:gd name="connsiteY17" fmla="*/ 7949 h 10000"/>
                <a:gd name="connsiteX18" fmla="*/ 8046 w 9886"/>
                <a:gd name="connsiteY18" fmla="*/ 7949 h 10000"/>
                <a:gd name="connsiteX19" fmla="*/ 7835 w 9886"/>
                <a:gd name="connsiteY19" fmla="*/ 7949 h 10000"/>
                <a:gd name="connsiteX20" fmla="*/ 7677 w 9886"/>
                <a:gd name="connsiteY20" fmla="*/ 7949 h 10000"/>
                <a:gd name="connsiteX21" fmla="*/ 7468 w 9886"/>
                <a:gd name="connsiteY21" fmla="*/ 7821 h 10000"/>
                <a:gd name="connsiteX22" fmla="*/ 7309 w 9886"/>
                <a:gd name="connsiteY22" fmla="*/ 7821 h 10000"/>
                <a:gd name="connsiteX23" fmla="*/ 7152 w 9886"/>
                <a:gd name="connsiteY23" fmla="*/ 7692 h 10000"/>
                <a:gd name="connsiteX24" fmla="*/ 7046 w 9886"/>
                <a:gd name="connsiteY24" fmla="*/ 7692 h 10000"/>
                <a:gd name="connsiteX25" fmla="*/ 6941 w 9886"/>
                <a:gd name="connsiteY25" fmla="*/ 7564 h 10000"/>
                <a:gd name="connsiteX26" fmla="*/ 6941 w 9886"/>
                <a:gd name="connsiteY26" fmla="*/ 7564 h 10000"/>
                <a:gd name="connsiteX27" fmla="*/ 6941 w 9886"/>
                <a:gd name="connsiteY27" fmla="*/ 7564 h 10000"/>
                <a:gd name="connsiteX28" fmla="*/ 6889 w 9886"/>
                <a:gd name="connsiteY28" fmla="*/ 7436 h 10000"/>
                <a:gd name="connsiteX29" fmla="*/ 6889 w 9886"/>
                <a:gd name="connsiteY29" fmla="*/ 7436 h 10000"/>
                <a:gd name="connsiteX30" fmla="*/ 6889 w 9886"/>
                <a:gd name="connsiteY30" fmla="*/ 7436 h 10000"/>
                <a:gd name="connsiteX31" fmla="*/ 6889 w 9886"/>
                <a:gd name="connsiteY31" fmla="*/ 7308 h 10000"/>
                <a:gd name="connsiteX32" fmla="*/ 6836 w 9886"/>
                <a:gd name="connsiteY32" fmla="*/ 7308 h 10000"/>
                <a:gd name="connsiteX33" fmla="*/ 6889 w 9886"/>
                <a:gd name="connsiteY33" fmla="*/ 7308 h 10000"/>
                <a:gd name="connsiteX34" fmla="*/ 6889 w 9886"/>
                <a:gd name="connsiteY34" fmla="*/ 7308 h 10000"/>
                <a:gd name="connsiteX35" fmla="*/ 6889 w 9886"/>
                <a:gd name="connsiteY35" fmla="*/ 7179 h 10000"/>
                <a:gd name="connsiteX36" fmla="*/ 6889 w 9886"/>
                <a:gd name="connsiteY36" fmla="*/ 7179 h 10000"/>
                <a:gd name="connsiteX37" fmla="*/ 6889 w 9886"/>
                <a:gd name="connsiteY37" fmla="*/ 7179 h 10000"/>
                <a:gd name="connsiteX38" fmla="*/ 6889 w 9886"/>
                <a:gd name="connsiteY38" fmla="*/ 7051 h 10000"/>
                <a:gd name="connsiteX39" fmla="*/ 6889 w 9886"/>
                <a:gd name="connsiteY39" fmla="*/ 7051 h 10000"/>
                <a:gd name="connsiteX40" fmla="*/ 6889 w 9886"/>
                <a:gd name="connsiteY40" fmla="*/ 6923 h 10000"/>
                <a:gd name="connsiteX41" fmla="*/ 7309 w 9886"/>
                <a:gd name="connsiteY41" fmla="*/ 6923 h 10000"/>
                <a:gd name="connsiteX42" fmla="*/ 7677 w 9886"/>
                <a:gd name="connsiteY42" fmla="*/ 6795 h 10000"/>
                <a:gd name="connsiteX43" fmla="*/ 8099 w 9886"/>
                <a:gd name="connsiteY43" fmla="*/ 6667 h 10000"/>
                <a:gd name="connsiteX44" fmla="*/ 8467 w 9886"/>
                <a:gd name="connsiteY44" fmla="*/ 6538 h 10000"/>
                <a:gd name="connsiteX45" fmla="*/ 8886 w 9886"/>
                <a:gd name="connsiteY45" fmla="*/ 6282 h 10000"/>
                <a:gd name="connsiteX46" fmla="*/ 9202 w 9886"/>
                <a:gd name="connsiteY46" fmla="*/ 5897 h 10000"/>
                <a:gd name="connsiteX47" fmla="*/ 9569 w 9886"/>
                <a:gd name="connsiteY47" fmla="*/ 5385 h 10000"/>
                <a:gd name="connsiteX48" fmla="*/ 9886 w 9886"/>
                <a:gd name="connsiteY48" fmla="*/ 4872 h 10000"/>
                <a:gd name="connsiteX49" fmla="*/ 6625 w 9886"/>
                <a:gd name="connsiteY49" fmla="*/ 5385 h 10000"/>
                <a:gd name="connsiteX50" fmla="*/ 6625 w 9886"/>
                <a:gd name="connsiteY50" fmla="*/ 5385 h 10000"/>
                <a:gd name="connsiteX51" fmla="*/ 6572 w 9886"/>
                <a:gd name="connsiteY51" fmla="*/ 5385 h 10000"/>
                <a:gd name="connsiteX52" fmla="*/ 6572 w 9886"/>
                <a:gd name="connsiteY52" fmla="*/ 5256 h 10000"/>
                <a:gd name="connsiteX53" fmla="*/ 6572 w 9886"/>
                <a:gd name="connsiteY53" fmla="*/ 5128 h 10000"/>
                <a:gd name="connsiteX54" fmla="*/ 6572 w 9886"/>
                <a:gd name="connsiteY54" fmla="*/ 5128 h 10000"/>
                <a:gd name="connsiteX55" fmla="*/ 6468 w 9886"/>
                <a:gd name="connsiteY55" fmla="*/ 5000 h 10000"/>
                <a:gd name="connsiteX56" fmla="*/ 6468 w 9886"/>
                <a:gd name="connsiteY56" fmla="*/ 4872 h 10000"/>
                <a:gd name="connsiteX57" fmla="*/ 6468 w 9886"/>
                <a:gd name="connsiteY57" fmla="*/ 4872 h 10000"/>
                <a:gd name="connsiteX58" fmla="*/ 6625 w 9886"/>
                <a:gd name="connsiteY58" fmla="*/ 4744 h 10000"/>
                <a:gd name="connsiteX59" fmla="*/ 6678 w 9886"/>
                <a:gd name="connsiteY59" fmla="*/ 4615 h 10000"/>
                <a:gd name="connsiteX60" fmla="*/ 6783 w 9886"/>
                <a:gd name="connsiteY60" fmla="*/ 4615 h 10000"/>
                <a:gd name="connsiteX61" fmla="*/ 6889 w 9886"/>
                <a:gd name="connsiteY61" fmla="*/ 4615 h 10000"/>
                <a:gd name="connsiteX62" fmla="*/ 6941 w 9886"/>
                <a:gd name="connsiteY62" fmla="*/ 4487 h 10000"/>
                <a:gd name="connsiteX63" fmla="*/ 7099 w 9886"/>
                <a:gd name="connsiteY63" fmla="*/ 4487 h 10000"/>
                <a:gd name="connsiteX64" fmla="*/ 7152 w 9886"/>
                <a:gd name="connsiteY64" fmla="*/ 4487 h 10000"/>
                <a:gd name="connsiteX65" fmla="*/ 7309 w 9886"/>
                <a:gd name="connsiteY65" fmla="*/ 4359 h 10000"/>
                <a:gd name="connsiteX66" fmla="*/ 7468 w 9886"/>
                <a:gd name="connsiteY66" fmla="*/ 4231 h 10000"/>
                <a:gd name="connsiteX67" fmla="*/ 7782 w 9886"/>
                <a:gd name="connsiteY67" fmla="*/ 3974 h 10000"/>
                <a:gd name="connsiteX68" fmla="*/ 7940 w 9886"/>
                <a:gd name="connsiteY68" fmla="*/ 3846 h 10000"/>
                <a:gd name="connsiteX69" fmla="*/ 8152 w 9886"/>
                <a:gd name="connsiteY69" fmla="*/ 3718 h 10000"/>
                <a:gd name="connsiteX70" fmla="*/ 8361 w 9886"/>
                <a:gd name="connsiteY70" fmla="*/ 3462 h 10000"/>
                <a:gd name="connsiteX71" fmla="*/ 8623 w 9886"/>
                <a:gd name="connsiteY71" fmla="*/ 3205 h 10000"/>
                <a:gd name="connsiteX72" fmla="*/ 8834 w 9886"/>
                <a:gd name="connsiteY72" fmla="*/ 2949 h 10000"/>
                <a:gd name="connsiteX73" fmla="*/ 9043 w 9886"/>
                <a:gd name="connsiteY73" fmla="*/ 2692 h 10000"/>
                <a:gd name="connsiteX74" fmla="*/ 9097 w 9886"/>
                <a:gd name="connsiteY74" fmla="*/ 2436 h 10000"/>
                <a:gd name="connsiteX75" fmla="*/ 9148 w 9886"/>
                <a:gd name="connsiteY75" fmla="*/ 2179 h 10000"/>
                <a:gd name="connsiteX76" fmla="*/ 9202 w 9886"/>
                <a:gd name="connsiteY76" fmla="*/ 2051 h 10000"/>
                <a:gd name="connsiteX77" fmla="*/ 9360 w 9886"/>
                <a:gd name="connsiteY77" fmla="*/ 1795 h 10000"/>
                <a:gd name="connsiteX78" fmla="*/ 9413 w 9886"/>
                <a:gd name="connsiteY78" fmla="*/ 1538 h 10000"/>
                <a:gd name="connsiteX79" fmla="*/ 9466 w 9886"/>
                <a:gd name="connsiteY79" fmla="*/ 1282 h 10000"/>
                <a:gd name="connsiteX80" fmla="*/ 9569 w 9886"/>
                <a:gd name="connsiteY80" fmla="*/ 1026 h 10000"/>
                <a:gd name="connsiteX81" fmla="*/ 9623 w 9886"/>
                <a:gd name="connsiteY81" fmla="*/ 897 h 10000"/>
                <a:gd name="connsiteX82" fmla="*/ 9466 w 9886"/>
                <a:gd name="connsiteY82" fmla="*/ 769 h 10000"/>
                <a:gd name="connsiteX83" fmla="*/ 9308 w 9886"/>
                <a:gd name="connsiteY83" fmla="*/ 897 h 10000"/>
                <a:gd name="connsiteX84" fmla="*/ 9097 w 9886"/>
                <a:gd name="connsiteY84" fmla="*/ 897 h 10000"/>
                <a:gd name="connsiteX85" fmla="*/ 8938 w 9886"/>
                <a:gd name="connsiteY85" fmla="*/ 1026 h 10000"/>
                <a:gd name="connsiteX86" fmla="*/ 8728 w 9886"/>
                <a:gd name="connsiteY86" fmla="*/ 1154 h 10000"/>
                <a:gd name="connsiteX87" fmla="*/ 8623 w 9886"/>
                <a:gd name="connsiteY87" fmla="*/ 1282 h 10000"/>
                <a:gd name="connsiteX88" fmla="*/ 8415 w 9886"/>
                <a:gd name="connsiteY88" fmla="*/ 1282 h 10000"/>
                <a:gd name="connsiteX89" fmla="*/ 8204 w 9886"/>
                <a:gd name="connsiteY89" fmla="*/ 1282 h 10000"/>
                <a:gd name="connsiteX90" fmla="*/ 7940 w 9886"/>
                <a:gd name="connsiteY90" fmla="*/ 1538 h 10000"/>
                <a:gd name="connsiteX91" fmla="*/ 7623 w 9886"/>
                <a:gd name="connsiteY91" fmla="*/ 1667 h 10000"/>
                <a:gd name="connsiteX92" fmla="*/ 7362 w 9886"/>
                <a:gd name="connsiteY92" fmla="*/ 1923 h 10000"/>
                <a:gd name="connsiteX93" fmla="*/ 7046 w 9886"/>
                <a:gd name="connsiteY93" fmla="*/ 2051 h 10000"/>
                <a:gd name="connsiteX94" fmla="*/ 6783 w 9886"/>
                <a:gd name="connsiteY94" fmla="*/ 2179 h 10000"/>
                <a:gd name="connsiteX95" fmla="*/ 6414 w 9886"/>
                <a:gd name="connsiteY95" fmla="*/ 2179 h 10000"/>
                <a:gd name="connsiteX96" fmla="*/ 6152 w 9886"/>
                <a:gd name="connsiteY96" fmla="*/ 2179 h 10000"/>
                <a:gd name="connsiteX97" fmla="*/ 5837 w 9886"/>
                <a:gd name="connsiteY97" fmla="*/ 2051 h 10000"/>
                <a:gd name="connsiteX98" fmla="*/ 5837 w 9886"/>
                <a:gd name="connsiteY98" fmla="*/ 1923 h 10000"/>
                <a:gd name="connsiteX99" fmla="*/ 5837 w 9886"/>
                <a:gd name="connsiteY99" fmla="*/ 1923 h 10000"/>
                <a:gd name="connsiteX100" fmla="*/ 5786 w 9886"/>
                <a:gd name="connsiteY100" fmla="*/ 1795 h 10000"/>
                <a:gd name="connsiteX101" fmla="*/ 5786 w 9886"/>
                <a:gd name="connsiteY101" fmla="*/ 1667 h 10000"/>
                <a:gd name="connsiteX102" fmla="*/ 5786 w 9886"/>
                <a:gd name="connsiteY102" fmla="*/ 1667 h 10000"/>
                <a:gd name="connsiteX103" fmla="*/ 5786 w 9886"/>
                <a:gd name="connsiteY103" fmla="*/ 1538 h 10000"/>
                <a:gd name="connsiteX104" fmla="*/ 5786 w 9886"/>
                <a:gd name="connsiteY104" fmla="*/ 1538 h 10000"/>
                <a:gd name="connsiteX105" fmla="*/ 5786 w 9886"/>
                <a:gd name="connsiteY105" fmla="*/ 1410 h 10000"/>
                <a:gd name="connsiteX106" fmla="*/ 5837 w 9886"/>
                <a:gd name="connsiteY106" fmla="*/ 1410 h 10000"/>
                <a:gd name="connsiteX107" fmla="*/ 5890 w 9886"/>
                <a:gd name="connsiteY107" fmla="*/ 1410 h 10000"/>
                <a:gd name="connsiteX108" fmla="*/ 5890 w 9886"/>
                <a:gd name="connsiteY108" fmla="*/ 1282 h 10000"/>
                <a:gd name="connsiteX109" fmla="*/ 5943 w 9886"/>
                <a:gd name="connsiteY109" fmla="*/ 1282 h 10000"/>
                <a:gd name="connsiteX110" fmla="*/ 6047 w 9886"/>
                <a:gd name="connsiteY110" fmla="*/ 1282 h 10000"/>
                <a:gd name="connsiteX111" fmla="*/ 6099 w 9886"/>
                <a:gd name="connsiteY111" fmla="*/ 1154 h 10000"/>
                <a:gd name="connsiteX112" fmla="*/ 6152 w 9886"/>
                <a:gd name="connsiteY112" fmla="*/ 1154 h 10000"/>
                <a:gd name="connsiteX113" fmla="*/ 6204 w 9886"/>
                <a:gd name="connsiteY113" fmla="*/ 1026 h 10000"/>
                <a:gd name="connsiteX114" fmla="*/ 6204 w 9886"/>
                <a:gd name="connsiteY114" fmla="*/ 1026 h 10000"/>
                <a:gd name="connsiteX115" fmla="*/ 6309 w 9886"/>
                <a:gd name="connsiteY115" fmla="*/ 897 h 10000"/>
                <a:gd name="connsiteX116" fmla="*/ 6309 w 9886"/>
                <a:gd name="connsiteY116" fmla="*/ 769 h 10000"/>
                <a:gd name="connsiteX117" fmla="*/ 6362 w 9886"/>
                <a:gd name="connsiteY117" fmla="*/ 641 h 10000"/>
                <a:gd name="connsiteX118" fmla="*/ 6362 w 9886"/>
                <a:gd name="connsiteY118" fmla="*/ 513 h 10000"/>
                <a:gd name="connsiteX119" fmla="*/ 6362 w 9886"/>
                <a:gd name="connsiteY119" fmla="*/ 385 h 10000"/>
                <a:gd name="connsiteX120" fmla="*/ 6362 w 9886"/>
                <a:gd name="connsiteY120" fmla="*/ 385 h 10000"/>
                <a:gd name="connsiteX121" fmla="*/ 6362 w 9886"/>
                <a:gd name="connsiteY121" fmla="*/ 256 h 10000"/>
                <a:gd name="connsiteX122" fmla="*/ 6152 w 9886"/>
                <a:gd name="connsiteY122" fmla="*/ 128 h 10000"/>
                <a:gd name="connsiteX123" fmla="*/ 6047 w 9886"/>
                <a:gd name="connsiteY123" fmla="*/ 0 h 10000"/>
                <a:gd name="connsiteX124" fmla="*/ 5890 w 9886"/>
                <a:gd name="connsiteY124" fmla="*/ 0 h 10000"/>
                <a:gd name="connsiteX125" fmla="*/ 5679 w 9886"/>
                <a:gd name="connsiteY125" fmla="*/ 0 h 10000"/>
                <a:gd name="connsiteX126" fmla="*/ 5574 w 9886"/>
                <a:gd name="connsiteY126" fmla="*/ 128 h 10000"/>
                <a:gd name="connsiteX127" fmla="*/ 5364 w 9886"/>
                <a:gd name="connsiteY127" fmla="*/ 128 h 10000"/>
                <a:gd name="connsiteX128" fmla="*/ 5206 w 9886"/>
                <a:gd name="connsiteY128" fmla="*/ 256 h 10000"/>
                <a:gd name="connsiteX129" fmla="*/ 5100 w 9886"/>
                <a:gd name="connsiteY129" fmla="*/ 256 h 10000"/>
                <a:gd name="connsiteX130" fmla="*/ 4837 w 9886"/>
                <a:gd name="connsiteY130" fmla="*/ 769 h 10000"/>
                <a:gd name="connsiteX131" fmla="*/ 4627 w 9886"/>
                <a:gd name="connsiteY131" fmla="*/ 1282 h 10000"/>
                <a:gd name="connsiteX132" fmla="*/ 4417 w 9886"/>
                <a:gd name="connsiteY132" fmla="*/ 1795 h 10000"/>
                <a:gd name="connsiteX133" fmla="*/ 4206 w 9886"/>
                <a:gd name="connsiteY133" fmla="*/ 2308 h 10000"/>
                <a:gd name="connsiteX134" fmla="*/ 4048 w 9886"/>
                <a:gd name="connsiteY134" fmla="*/ 2949 h 10000"/>
                <a:gd name="connsiteX135" fmla="*/ 3784 w 9886"/>
                <a:gd name="connsiteY135" fmla="*/ 3333 h 10000"/>
                <a:gd name="connsiteX136" fmla="*/ 3574 w 9886"/>
                <a:gd name="connsiteY136" fmla="*/ 3590 h 10000"/>
                <a:gd name="connsiteX137" fmla="*/ 3261 w 9886"/>
                <a:gd name="connsiteY137" fmla="*/ 3718 h 10000"/>
                <a:gd name="connsiteX138" fmla="*/ 3102 w 9886"/>
                <a:gd name="connsiteY138" fmla="*/ 3718 h 10000"/>
                <a:gd name="connsiteX139" fmla="*/ 2892 w 9886"/>
                <a:gd name="connsiteY139" fmla="*/ 3718 h 10000"/>
                <a:gd name="connsiteX140" fmla="*/ 2786 w 9886"/>
                <a:gd name="connsiteY140" fmla="*/ 3718 h 10000"/>
                <a:gd name="connsiteX141" fmla="*/ 2630 w 9886"/>
                <a:gd name="connsiteY141" fmla="*/ 3718 h 10000"/>
                <a:gd name="connsiteX142" fmla="*/ 2524 w 9886"/>
                <a:gd name="connsiteY142" fmla="*/ 3590 h 10000"/>
                <a:gd name="connsiteX143" fmla="*/ 2365 w 9886"/>
                <a:gd name="connsiteY143" fmla="*/ 3590 h 10000"/>
                <a:gd name="connsiteX144" fmla="*/ 2260 w 9886"/>
                <a:gd name="connsiteY144" fmla="*/ 3718 h 10000"/>
                <a:gd name="connsiteX145" fmla="*/ 2102 w 9886"/>
                <a:gd name="connsiteY145" fmla="*/ 3718 h 10000"/>
                <a:gd name="connsiteX146" fmla="*/ 1839 w 9886"/>
                <a:gd name="connsiteY146" fmla="*/ 3718 h 10000"/>
                <a:gd name="connsiteX147" fmla="*/ 1630 w 9886"/>
                <a:gd name="connsiteY147" fmla="*/ 3718 h 10000"/>
                <a:gd name="connsiteX148" fmla="*/ 1419 w 9886"/>
                <a:gd name="connsiteY148" fmla="*/ 3718 h 10000"/>
                <a:gd name="connsiteX149" fmla="*/ 1155 w 9886"/>
                <a:gd name="connsiteY149" fmla="*/ 3718 h 10000"/>
                <a:gd name="connsiteX150" fmla="*/ 998 w 9886"/>
                <a:gd name="connsiteY150" fmla="*/ 3590 h 10000"/>
                <a:gd name="connsiteX151" fmla="*/ 788 w 9886"/>
                <a:gd name="connsiteY151" fmla="*/ 3590 h 10000"/>
                <a:gd name="connsiteX152" fmla="*/ 526 w 9886"/>
                <a:gd name="connsiteY152" fmla="*/ 3590 h 10000"/>
                <a:gd name="connsiteX153" fmla="*/ 314 w 9886"/>
                <a:gd name="connsiteY153" fmla="*/ 3590 h 10000"/>
                <a:gd name="connsiteX154" fmla="*/ 104 w 9886"/>
                <a:gd name="connsiteY154" fmla="*/ 3974 h 10000"/>
                <a:gd name="connsiteX155" fmla="*/ 53 w 9886"/>
                <a:gd name="connsiteY155" fmla="*/ 6795 h 10000"/>
                <a:gd name="connsiteX156" fmla="*/ 422 w 9886"/>
                <a:gd name="connsiteY156" fmla="*/ 6795 h 10000"/>
                <a:gd name="connsiteX157" fmla="*/ 840 w 9886"/>
                <a:gd name="connsiteY157" fmla="*/ 6795 h 10000"/>
                <a:gd name="connsiteX158" fmla="*/ 1261 w 9886"/>
                <a:gd name="connsiteY158" fmla="*/ 6667 h 10000"/>
                <a:gd name="connsiteX159" fmla="*/ 1630 w 9886"/>
                <a:gd name="connsiteY159" fmla="*/ 6667 h 10000"/>
                <a:gd name="connsiteX160" fmla="*/ 2102 w 9886"/>
                <a:gd name="connsiteY160" fmla="*/ 6667 h 10000"/>
                <a:gd name="connsiteX161" fmla="*/ 2313 w 9886"/>
                <a:gd name="connsiteY161" fmla="*/ 6538 h 10000"/>
                <a:gd name="connsiteX162" fmla="*/ 2576 w 9886"/>
                <a:gd name="connsiteY162" fmla="*/ 6410 h 10000"/>
                <a:gd name="connsiteX163" fmla="*/ 2839 w 9886"/>
                <a:gd name="connsiteY163" fmla="*/ 6282 h 10000"/>
                <a:gd name="connsiteX164" fmla="*/ 3102 w 9886"/>
                <a:gd name="connsiteY164" fmla="*/ 6154 h 10000"/>
                <a:gd name="connsiteX165" fmla="*/ 3313 w 9886"/>
                <a:gd name="connsiteY165" fmla="*/ 6026 h 10000"/>
                <a:gd name="connsiteX166" fmla="*/ 3574 w 9886"/>
                <a:gd name="connsiteY166" fmla="*/ 5897 h 10000"/>
                <a:gd name="connsiteX167" fmla="*/ 3784 w 9886"/>
                <a:gd name="connsiteY167" fmla="*/ 5897 h 10000"/>
                <a:gd name="connsiteX168" fmla="*/ 3944 w 9886"/>
                <a:gd name="connsiteY168" fmla="*/ 5897 h 10000"/>
                <a:gd name="connsiteX169" fmla="*/ 4101 w 9886"/>
                <a:gd name="connsiteY169" fmla="*/ 6667 h 10000"/>
                <a:gd name="connsiteX170" fmla="*/ 4206 w 9886"/>
                <a:gd name="connsiteY170" fmla="*/ 7436 h 10000"/>
                <a:gd name="connsiteX171" fmla="*/ 4523 w 9886"/>
                <a:gd name="connsiteY171" fmla="*/ 7949 h 10000"/>
                <a:gd name="connsiteX172" fmla="*/ 4786 w 9886"/>
                <a:gd name="connsiteY172" fmla="*/ 8333 h 10000"/>
                <a:gd name="connsiteX173" fmla="*/ 5047 w 9886"/>
                <a:gd name="connsiteY173" fmla="*/ 8718 h 10000"/>
                <a:gd name="connsiteX174" fmla="*/ 5364 w 9886"/>
                <a:gd name="connsiteY174" fmla="*/ 9103 h 10000"/>
                <a:gd name="connsiteX175" fmla="*/ 5786 w 9886"/>
                <a:gd name="connsiteY175" fmla="*/ 9359 h 10000"/>
                <a:gd name="connsiteX176" fmla="*/ 6099 w 9886"/>
                <a:gd name="connsiteY176" fmla="*/ 9615 h 10000"/>
                <a:gd name="connsiteX177" fmla="*/ 6152 w 9886"/>
                <a:gd name="connsiteY177" fmla="*/ 9744 h 10000"/>
                <a:gd name="connsiteX178" fmla="*/ 6204 w 9886"/>
                <a:gd name="connsiteY178" fmla="*/ 9744 h 10000"/>
                <a:gd name="connsiteX179" fmla="*/ 6362 w 9886"/>
                <a:gd name="connsiteY179" fmla="*/ 9744 h 10000"/>
                <a:gd name="connsiteX180" fmla="*/ 6414 w 9886"/>
                <a:gd name="connsiteY180" fmla="*/ 9744 h 10000"/>
                <a:gd name="connsiteX181" fmla="*/ 6468 w 9886"/>
                <a:gd name="connsiteY181" fmla="*/ 9744 h 10000"/>
                <a:gd name="connsiteX182" fmla="*/ 6625 w 9886"/>
                <a:gd name="connsiteY182" fmla="*/ 9872 h 10000"/>
                <a:gd name="connsiteX183" fmla="*/ 6678 w 9886"/>
                <a:gd name="connsiteY183" fmla="*/ 9872 h 10000"/>
                <a:gd name="connsiteX184" fmla="*/ 6836 w 9886"/>
                <a:gd name="connsiteY184" fmla="*/ 10000 h 10000"/>
                <a:gd name="connsiteX0" fmla="*/ 6915 w 10000"/>
                <a:gd name="connsiteY0" fmla="*/ 10000 h 10000"/>
                <a:gd name="connsiteX1" fmla="*/ 7181 w 10000"/>
                <a:gd name="connsiteY1" fmla="*/ 10000 h 10000"/>
                <a:gd name="connsiteX2" fmla="*/ 7447 w 10000"/>
                <a:gd name="connsiteY2" fmla="*/ 10000 h 10000"/>
                <a:gd name="connsiteX3" fmla="*/ 7711 w 10000"/>
                <a:gd name="connsiteY3" fmla="*/ 9872 h 10000"/>
                <a:gd name="connsiteX4" fmla="*/ 7978 w 10000"/>
                <a:gd name="connsiteY4" fmla="*/ 9872 h 10000"/>
                <a:gd name="connsiteX5" fmla="*/ 8246 w 10000"/>
                <a:gd name="connsiteY5" fmla="*/ 9744 h 10000"/>
                <a:gd name="connsiteX6" fmla="*/ 8457 w 10000"/>
                <a:gd name="connsiteY6" fmla="*/ 9487 h 10000"/>
                <a:gd name="connsiteX7" fmla="*/ 8722 w 10000"/>
                <a:gd name="connsiteY7" fmla="*/ 9231 h 10000"/>
                <a:gd name="connsiteX8" fmla="*/ 8988 w 10000"/>
                <a:gd name="connsiteY8" fmla="*/ 8974 h 10000"/>
                <a:gd name="connsiteX9" fmla="*/ 8988 w 10000"/>
                <a:gd name="connsiteY9" fmla="*/ 8846 h 10000"/>
                <a:gd name="connsiteX10" fmla="*/ 8988 w 10000"/>
                <a:gd name="connsiteY10" fmla="*/ 8590 h 10000"/>
                <a:gd name="connsiteX11" fmla="*/ 8936 w 10000"/>
                <a:gd name="connsiteY11" fmla="*/ 8462 h 10000"/>
                <a:gd name="connsiteX12" fmla="*/ 8829 w 10000"/>
                <a:gd name="connsiteY12" fmla="*/ 8333 h 10000"/>
                <a:gd name="connsiteX13" fmla="*/ 8777 w 10000"/>
                <a:gd name="connsiteY13" fmla="*/ 8333 h 10000"/>
                <a:gd name="connsiteX14" fmla="*/ 8722 w 10000"/>
                <a:gd name="connsiteY14" fmla="*/ 8205 h 10000"/>
                <a:gd name="connsiteX15" fmla="*/ 8671 w 10000"/>
                <a:gd name="connsiteY15" fmla="*/ 8077 h 10000"/>
                <a:gd name="connsiteX16" fmla="*/ 8512 w 10000"/>
                <a:gd name="connsiteY16" fmla="*/ 7949 h 10000"/>
                <a:gd name="connsiteX17" fmla="*/ 8299 w 10000"/>
                <a:gd name="connsiteY17" fmla="*/ 7949 h 10000"/>
                <a:gd name="connsiteX18" fmla="*/ 8139 w 10000"/>
                <a:gd name="connsiteY18" fmla="*/ 7949 h 10000"/>
                <a:gd name="connsiteX19" fmla="*/ 7925 w 10000"/>
                <a:gd name="connsiteY19" fmla="*/ 7949 h 10000"/>
                <a:gd name="connsiteX20" fmla="*/ 7766 w 10000"/>
                <a:gd name="connsiteY20" fmla="*/ 7949 h 10000"/>
                <a:gd name="connsiteX21" fmla="*/ 7554 w 10000"/>
                <a:gd name="connsiteY21" fmla="*/ 7821 h 10000"/>
                <a:gd name="connsiteX22" fmla="*/ 7393 w 10000"/>
                <a:gd name="connsiteY22" fmla="*/ 7821 h 10000"/>
                <a:gd name="connsiteX23" fmla="*/ 7234 w 10000"/>
                <a:gd name="connsiteY23" fmla="*/ 7692 h 10000"/>
                <a:gd name="connsiteX24" fmla="*/ 7127 w 10000"/>
                <a:gd name="connsiteY24" fmla="*/ 7692 h 10000"/>
                <a:gd name="connsiteX25" fmla="*/ 7021 w 10000"/>
                <a:gd name="connsiteY25" fmla="*/ 7564 h 10000"/>
                <a:gd name="connsiteX26" fmla="*/ 7021 w 10000"/>
                <a:gd name="connsiteY26" fmla="*/ 7564 h 10000"/>
                <a:gd name="connsiteX27" fmla="*/ 7021 w 10000"/>
                <a:gd name="connsiteY27" fmla="*/ 7564 h 10000"/>
                <a:gd name="connsiteX28" fmla="*/ 6968 w 10000"/>
                <a:gd name="connsiteY28" fmla="*/ 7436 h 10000"/>
                <a:gd name="connsiteX29" fmla="*/ 6968 w 10000"/>
                <a:gd name="connsiteY29" fmla="*/ 7436 h 10000"/>
                <a:gd name="connsiteX30" fmla="*/ 6968 w 10000"/>
                <a:gd name="connsiteY30" fmla="*/ 7436 h 10000"/>
                <a:gd name="connsiteX31" fmla="*/ 6968 w 10000"/>
                <a:gd name="connsiteY31" fmla="*/ 7308 h 10000"/>
                <a:gd name="connsiteX32" fmla="*/ 6915 w 10000"/>
                <a:gd name="connsiteY32" fmla="*/ 7308 h 10000"/>
                <a:gd name="connsiteX33" fmla="*/ 6968 w 10000"/>
                <a:gd name="connsiteY33" fmla="*/ 7308 h 10000"/>
                <a:gd name="connsiteX34" fmla="*/ 6968 w 10000"/>
                <a:gd name="connsiteY34" fmla="*/ 7308 h 10000"/>
                <a:gd name="connsiteX35" fmla="*/ 6968 w 10000"/>
                <a:gd name="connsiteY35" fmla="*/ 7179 h 10000"/>
                <a:gd name="connsiteX36" fmla="*/ 6968 w 10000"/>
                <a:gd name="connsiteY36" fmla="*/ 7179 h 10000"/>
                <a:gd name="connsiteX37" fmla="*/ 6968 w 10000"/>
                <a:gd name="connsiteY37" fmla="*/ 7179 h 10000"/>
                <a:gd name="connsiteX38" fmla="*/ 6968 w 10000"/>
                <a:gd name="connsiteY38" fmla="*/ 7051 h 10000"/>
                <a:gd name="connsiteX39" fmla="*/ 6968 w 10000"/>
                <a:gd name="connsiteY39" fmla="*/ 7051 h 10000"/>
                <a:gd name="connsiteX40" fmla="*/ 6968 w 10000"/>
                <a:gd name="connsiteY40" fmla="*/ 6923 h 10000"/>
                <a:gd name="connsiteX41" fmla="*/ 7393 w 10000"/>
                <a:gd name="connsiteY41" fmla="*/ 6923 h 10000"/>
                <a:gd name="connsiteX42" fmla="*/ 7766 w 10000"/>
                <a:gd name="connsiteY42" fmla="*/ 6795 h 10000"/>
                <a:gd name="connsiteX43" fmla="*/ 8192 w 10000"/>
                <a:gd name="connsiteY43" fmla="*/ 6667 h 10000"/>
                <a:gd name="connsiteX44" fmla="*/ 8565 w 10000"/>
                <a:gd name="connsiteY44" fmla="*/ 6538 h 10000"/>
                <a:gd name="connsiteX45" fmla="*/ 8988 w 10000"/>
                <a:gd name="connsiteY45" fmla="*/ 6282 h 10000"/>
                <a:gd name="connsiteX46" fmla="*/ 9308 w 10000"/>
                <a:gd name="connsiteY46" fmla="*/ 5897 h 10000"/>
                <a:gd name="connsiteX47" fmla="*/ 9679 w 10000"/>
                <a:gd name="connsiteY47" fmla="*/ 5385 h 10000"/>
                <a:gd name="connsiteX48" fmla="*/ 10000 w 10000"/>
                <a:gd name="connsiteY48" fmla="*/ 4872 h 10000"/>
                <a:gd name="connsiteX49" fmla="*/ 6701 w 10000"/>
                <a:gd name="connsiteY49" fmla="*/ 5385 h 10000"/>
                <a:gd name="connsiteX50" fmla="*/ 6701 w 10000"/>
                <a:gd name="connsiteY50" fmla="*/ 5385 h 10000"/>
                <a:gd name="connsiteX51" fmla="*/ 6648 w 10000"/>
                <a:gd name="connsiteY51" fmla="*/ 5385 h 10000"/>
                <a:gd name="connsiteX52" fmla="*/ 6648 w 10000"/>
                <a:gd name="connsiteY52" fmla="*/ 5256 h 10000"/>
                <a:gd name="connsiteX53" fmla="*/ 6648 w 10000"/>
                <a:gd name="connsiteY53" fmla="*/ 5128 h 10000"/>
                <a:gd name="connsiteX54" fmla="*/ 6648 w 10000"/>
                <a:gd name="connsiteY54" fmla="*/ 5128 h 10000"/>
                <a:gd name="connsiteX55" fmla="*/ 6543 w 10000"/>
                <a:gd name="connsiteY55" fmla="*/ 5000 h 10000"/>
                <a:gd name="connsiteX56" fmla="*/ 6543 w 10000"/>
                <a:gd name="connsiteY56" fmla="*/ 4872 h 10000"/>
                <a:gd name="connsiteX57" fmla="*/ 6543 w 10000"/>
                <a:gd name="connsiteY57" fmla="*/ 4872 h 10000"/>
                <a:gd name="connsiteX58" fmla="*/ 6701 w 10000"/>
                <a:gd name="connsiteY58" fmla="*/ 4744 h 10000"/>
                <a:gd name="connsiteX59" fmla="*/ 6755 w 10000"/>
                <a:gd name="connsiteY59" fmla="*/ 4615 h 10000"/>
                <a:gd name="connsiteX60" fmla="*/ 6861 w 10000"/>
                <a:gd name="connsiteY60" fmla="*/ 4615 h 10000"/>
                <a:gd name="connsiteX61" fmla="*/ 6968 w 10000"/>
                <a:gd name="connsiteY61" fmla="*/ 4615 h 10000"/>
                <a:gd name="connsiteX62" fmla="*/ 7021 w 10000"/>
                <a:gd name="connsiteY62" fmla="*/ 4487 h 10000"/>
                <a:gd name="connsiteX63" fmla="*/ 7181 w 10000"/>
                <a:gd name="connsiteY63" fmla="*/ 4487 h 10000"/>
                <a:gd name="connsiteX64" fmla="*/ 7234 w 10000"/>
                <a:gd name="connsiteY64" fmla="*/ 4487 h 10000"/>
                <a:gd name="connsiteX65" fmla="*/ 7393 w 10000"/>
                <a:gd name="connsiteY65" fmla="*/ 4359 h 10000"/>
                <a:gd name="connsiteX66" fmla="*/ 7554 w 10000"/>
                <a:gd name="connsiteY66" fmla="*/ 4231 h 10000"/>
                <a:gd name="connsiteX67" fmla="*/ 7872 w 10000"/>
                <a:gd name="connsiteY67" fmla="*/ 3974 h 10000"/>
                <a:gd name="connsiteX68" fmla="*/ 8032 w 10000"/>
                <a:gd name="connsiteY68" fmla="*/ 3846 h 10000"/>
                <a:gd name="connsiteX69" fmla="*/ 8246 w 10000"/>
                <a:gd name="connsiteY69" fmla="*/ 3718 h 10000"/>
                <a:gd name="connsiteX70" fmla="*/ 8457 w 10000"/>
                <a:gd name="connsiteY70" fmla="*/ 3462 h 10000"/>
                <a:gd name="connsiteX71" fmla="*/ 8722 w 10000"/>
                <a:gd name="connsiteY71" fmla="*/ 3205 h 10000"/>
                <a:gd name="connsiteX72" fmla="*/ 8936 w 10000"/>
                <a:gd name="connsiteY72" fmla="*/ 2949 h 10000"/>
                <a:gd name="connsiteX73" fmla="*/ 9147 w 10000"/>
                <a:gd name="connsiteY73" fmla="*/ 2692 h 10000"/>
                <a:gd name="connsiteX74" fmla="*/ 9202 w 10000"/>
                <a:gd name="connsiteY74" fmla="*/ 2436 h 10000"/>
                <a:gd name="connsiteX75" fmla="*/ 9253 w 10000"/>
                <a:gd name="connsiteY75" fmla="*/ 2179 h 10000"/>
                <a:gd name="connsiteX76" fmla="*/ 9308 w 10000"/>
                <a:gd name="connsiteY76" fmla="*/ 2051 h 10000"/>
                <a:gd name="connsiteX77" fmla="*/ 9468 w 10000"/>
                <a:gd name="connsiteY77" fmla="*/ 1795 h 10000"/>
                <a:gd name="connsiteX78" fmla="*/ 9522 w 10000"/>
                <a:gd name="connsiteY78" fmla="*/ 1538 h 10000"/>
                <a:gd name="connsiteX79" fmla="*/ 9575 w 10000"/>
                <a:gd name="connsiteY79" fmla="*/ 1282 h 10000"/>
                <a:gd name="connsiteX80" fmla="*/ 9679 w 10000"/>
                <a:gd name="connsiteY80" fmla="*/ 1026 h 10000"/>
                <a:gd name="connsiteX81" fmla="*/ 9734 w 10000"/>
                <a:gd name="connsiteY81" fmla="*/ 897 h 10000"/>
                <a:gd name="connsiteX82" fmla="*/ 9575 w 10000"/>
                <a:gd name="connsiteY82" fmla="*/ 769 h 10000"/>
                <a:gd name="connsiteX83" fmla="*/ 9415 w 10000"/>
                <a:gd name="connsiteY83" fmla="*/ 897 h 10000"/>
                <a:gd name="connsiteX84" fmla="*/ 9202 w 10000"/>
                <a:gd name="connsiteY84" fmla="*/ 897 h 10000"/>
                <a:gd name="connsiteX85" fmla="*/ 9041 w 10000"/>
                <a:gd name="connsiteY85" fmla="*/ 1026 h 10000"/>
                <a:gd name="connsiteX86" fmla="*/ 8829 w 10000"/>
                <a:gd name="connsiteY86" fmla="*/ 1154 h 10000"/>
                <a:gd name="connsiteX87" fmla="*/ 8722 w 10000"/>
                <a:gd name="connsiteY87" fmla="*/ 1282 h 10000"/>
                <a:gd name="connsiteX88" fmla="*/ 8512 w 10000"/>
                <a:gd name="connsiteY88" fmla="*/ 1282 h 10000"/>
                <a:gd name="connsiteX89" fmla="*/ 8299 w 10000"/>
                <a:gd name="connsiteY89" fmla="*/ 1282 h 10000"/>
                <a:gd name="connsiteX90" fmla="*/ 8032 w 10000"/>
                <a:gd name="connsiteY90" fmla="*/ 1538 h 10000"/>
                <a:gd name="connsiteX91" fmla="*/ 7711 w 10000"/>
                <a:gd name="connsiteY91" fmla="*/ 1667 h 10000"/>
                <a:gd name="connsiteX92" fmla="*/ 7447 w 10000"/>
                <a:gd name="connsiteY92" fmla="*/ 1923 h 10000"/>
                <a:gd name="connsiteX93" fmla="*/ 7127 w 10000"/>
                <a:gd name="connsiteY93" fmla="*/ 2051 h 10000"/>
                <a:gd name="connsiteX94" fmla="*/ 6861 w 10000"/>
                <a:gd name="connsiteY94" fmla="*/ 2179 h 10000"/>
                <a:gd name="connsiteX95" fmla="*/ 6488 w 10000"/>
                <a:gd name="connsiteY95" fmla="*/ 2179 h 10000"/>
                <a:gd name="connsiteX96" fmla="*/ 6223 w 10000"/>
                <a:gd name="connsiteY96" fmla="*/ 2179 h 10000"/>
                <a:gd name="connsiteX97" fmla="*/ 5904 w 10000"/>
                <a:gd name="connsiteY97" fmla="*/ 2051 h 10000"/>
                <a:gd name="connsiteX98" fmla="*/ 5904 w 10000"/>
                <a:gd name="connsiteY98" fmla="*/ 1923 h 10000"/>
                <a:gd name="connsiteX99" fmla="*/ 5904 w 10000"/>
                <a:gd name="connsiteY99" fmla="*/ 1923 h 10000"/>
                <a:gd name="connsiteX100" fmla="*/ 5853 w 10000"/>
                <a:gd name="connsiteY100" fmla="*/ 1795 h 10000"/>
                <a:gd name="connsiteX101" fmla="*/ 5853 w 10000"/>
                <a:gd name="connsiteY101" fmla="*/ 1667 h 10000"/>
                <a:gd name="connsiteX102" fmla="*/ 5853 w 10000"/>
                <a:gd name="connsiteY102" fmla="*/ 1667 h 10000"/>
                <a:gd name="connsiteX103" fmla="*/ 5853 w 10000"/>
                <a:gd name="connsiteY103" fmla="*/ 1538 h 10000"/>
                <a:gd name="connsiteX104" fmla="*/ 5853 w 10000"/>
                <a:gd name="connsiteY104" fmla="*/ 1538 h 10000"/>
                <a:gd name="connsiteX105" fmla="*/ 5853 w 10000"/>
                <a:gd name="connsiteY105" fmla="*/ 1410 h 10000"/>
                <a:gd name="connsiteX106" fmla="*/ 5904 w 10000"/>
                <a:gd name="connsiteY106" fmla="*/ 1410 h 10000"/>
                <a:gd name="connsiteX107" fmla="*/ 5958 w 10000"/>
                <a:gd name="connsiteY107" fmla="*/ 1410 h 10000"/>
                <a:gd name="connsiteX108" fmla="*/ 5958 w 10000"/>
                <a:gd name="connsiteY108" fmla="*/ 1282 h 10000"/>
                <a:gd name="connsiteX109" fmla="*/ 6012 w 10000"/>
                <a:gd name="connsiteY109" fmla="*/ 1282 h 10000"/>
                <a:gd name="connsiteX110" fmla="*/ 6117 w 10000"/>
                <a:gd name="connsiteY110" fmla="*/ 1282 h 10000"/>
                <a:gd name="connsiteX111" fmla="*/ 6169 w 10000"/>
                <a:gd name="connsiteY111" fmla="*/ 1154 h 10000"/>
                <a:gd name="connsiteX112" fmla="*/ 6223 w 10000"/>
                <a:gd name="connsiteY112" fmla="*/ 1154 h 10000"/>
                <a:gd name="connsiteX113" fmla="*/ 6276 w 10000"/>
                <a:gd name="connsiteY113" fmla="*/ 1026 h 10000"/>
                <a:gd name="connsiteX114" fmla="*/ 6276 w 10000"/>
                <a:gd name="connsiteY114" fmla="*/ 1026 h 10000"/>
                <a:gd name="connsiteX115" fmla="*/ 6382 w 10000"/>
                <a:gd name="connsiteY115" fmla="*/ 897 h 10000"/>
                <a:gd name="connsiteX116" fmla="*/ 6382 w 10000"/>
                <a:gd name="connsiteY116" fmla="*/ 769 h 10000"/>
                <a:gd name="connsiteX117" fmla="*/ 6435 w 10000"/>
                <a:gd name="connsiteY117" fmla="*/ 641 h 10000"/>
                <a:gd name="connsiteX118" fmla="*/ 6435 w 10000"/>
                <a:gd name="connsiteY118" fmla="*/ 513 h 10000"/>
                <a:gd name="connsiteX119" fmla="*/ 6435 w 10000"/>
                <a:gd name="connsiteY119" fmla="*/ 385 h 10000"/>
                <a:gd name="connsiteX120" fmla="*/ 6435 w 10000"/>
                <a:gd name="connsiteY120" fmla="*/ 385 h 10000"/>
                <a:gd name="connsiteX121" fmla="*/ 6435 w 10000"/>
                <a:gd name="connsiteY121" fmla="*/ 256 h 10000"/>
                <a:gd name="connsiteX122" fmla="*/ 6223 w 10000"/>
                <a:gd name="connsiteY122" fmla="*/ 128 h 10000"/>
                <a:gd name="connsiteX123" fmla="*/ 6117 w 10000"/>
                <a:gd name="connsiteY123" fmla="*/ 0 h 10000"/>
                <a:gd name="connsiteX124" fmla="*/ 5958 w 10000"/>
                <a:gd name="connsiteY124" fmla="*/ 0 h 10000"/>
                <a:gd name="connsiteX125" fmla="*/ 5744 w 10000"/>
                <a:gd name="connsiteY125" fmla="*/ 0 h 10000"/>
                <a:gd name="connsiteX126" fmla="*/ 5638 w 10000"/>
                <a:gd name="connsiteY126" fmla="*/ 128 h 10000"/>
                <a:gd name="connsiteX127" fmla="*/ 5426 w 10000"/>
                <a:gd name="connsiteY127" fmla="*/ 128 h 10000"/>
                <a:gd name="connsiteX128" fmla="*/ 5266 w 10000"/>
                <a:gd name="connsiteY128" fmla="*/ 256 h 10000"/>
                <a:gd name="connsiteX129" fmla="*/ 5159 w 10000"/>
                <a:gd name="connsiteY129" fmla="*/ 256 h 10000"/>
                <a:gd name="connsiteX130" fmla="*/ 4893 w 10000"/>
                <a:gd name="connsiteY130" fmla="*/ 769 h 10000"/>
                <a:gd name="connsiteX131" fmla="*/ 4680 w 10000"/>
                <a:gd name="connsiteY131" fmla="*/ 1282 h 10000"/>
                <a:gd name="connsiteX132" fmla="*/ 4468 w 10000"/>
                <a:gd name="connsiteY132" fmla="*/ 1795 h 10000"/>
                <a:gd name="connsiteX133" fmla="*/ 4255 w 10000"/>
                <a:gd name="connsiteY133" fmla="*/ 2308 h 10000"/>
                <a:gd name="connsiteX134" fmla="*/ 4095 w 10000"/>
                <a:gd name="connsiteY134" fmla="*/ 2949 h 10000"/>
                <a:gd name="connsiteX135" fmla="*/ 3828 w 10000"/>
                <a:gd name="connsiteY135" fmla="*/ 3333 h 10000"/>
                <a:gd name="connsiteX136" fmla="*/ 3615 w 10000"/>
                <a:gd name="connsiteY136" fmla="*/ 3590 h 10000"/>
                <a:gd name="connsiteX137" fmla="*/ 3299 w 10000"/>
                <a:gd name="connsiteY137" fmla="*/ 3718 h 10000"/>
                <a:gd name="connsiteX138" fmla="*/ 3138 w 10000"/>
                <a:gd name="connsiteY138" fmla="*/ 3718 h 10000"/>
                <a:gd name="connsiteX139" fmla="*/ 2925 w 10000"/>
                <a:gd name="connsiteY139" fmla="*/ 3718 h 10000"/>
                <a:gd name="connsiteX140" fmla="*/ 2818 w 10000"/>
                <a:gd name="connsiteY140" fmla="*/ 3718 h 10000"/>
                <a:gd name="connsiteX141" fmla="*/ 2660 w 10000"/>
                <a:gd name="connsiteY141" fmla="*/ 3718 h 10000"/>
                <a:gd name="connsiteX142" fmla="*/ 2553 w 10000"/>
                <a:gd name="connsiteY142" fmla="*/ 3590 h 10000"/>
                <a:gd name="connsiteX143" fmla="*/ 2392 w 10000"/>
                <a:gd name="connsiteY143" fmla="*/ 3590 h 10000"/>
                <a:gd name="connsiteX144" fmla="*/ 2286 w 10000"/>
                <a:gd name="connsiteY144" fmla="*/ 3718 h 10000"/>
                <a:gd name="connsiteX145" fmla="*/ 2126 w 10000"/>
                <a:gd name="connsiteY145" fmla="*/ 3718 h 10000"/>
                <a:gd name="connsiteX146" fmla="*/ 1860 w 10000"/>
                <a:gd name="connsiteY146" fmla="*/ 3718 h 10000"/>
                <a:gd name="connsiteX147" fmla="*/ 1649 w 10000"/>
                <a:gd name="connsiteY147" fmla="*/ 3718 h 10000"/>
                <a:gd name="connsiteX148" fmla="*/ 1435 w 10000"/>
                <a:gd name="connsiteY148" fmla="*/ 3718 h 10000"/>
                <a:gd name="connsiteX149" fmla="*/ 1168 w 10000"/>
                <a:gd name="connsiteY149" fmla="*/ 3718 h 10000"/>
                <a:gd name="connsiteX150" fmla="*/ 1010 w 10000"/>
                <a:gd name="connsiteY150" fmla="*/ 3590 h 10000"/>
                <a:gd name="connsiteX151" fmla="*/ 797 w 10000"/>
                <a:gd name="connsiteY151" fmla="*/ 3590 h 10000"/>
                <a:gd name="connsiteX152" fmla="*/ 532 w 10000"/>
                <a:gd name="connsiteY152" fmla="*/ 3590 h 10000"/>
                <a:gd name="connsiteX153" fmla="*/ 318 w 10000"/>
                <a:gd name="connsiteY153" fmla="*/ 3590 h 10000"/>
                <a:gd name="connsiteX154" fmla="*/ 105 w 10000"/>
                <a:gd name="connsiteY154" fmla="*/ 3974 h 10000"/>
                <a:gd name="connsiteX155" fmla="*/ 54 w 10000"/>
                <a:gd name="connsiteY155" fmla="*/ 6795 h 10000"/>
                <a:gd name="connsiteX156" fmla="*/ 850 w 10000"/>
                <a:gd name="connsiteY156" fmla="*/ 6795 h 10000"/>
                <a:gd name="connsiteX157" fmla="*/ 1276 w 10000"/>
                <a:gd name="connsiteY157" fmla="*/ 6667 h 10000"/>
                <a:gd name="connsiteX158" fmla="*/ 1649 w 10000"/>
                <a:gd name="connsiteY158" fmla="*/ 6667 h 10000"/>
                <a:gd name="connsiteX159" fmla="*/ 2126 w 10000"/>
                <a:gd name="connsiteY159" fmla="*/ 6667 h 10000"/>
                <a:gd name="connsiteX160" fmla="*/ 2340 w 10000"/>
                <a:gd name="connsiteY160" fmla="*/ 6538 h 10000"/>
                <a:gd name="connsiteX161" fmla="*/ 2606 w 10000"/>
                <a:gd name="connsiteY161" fmla="*/ 6410 h 10000"/>
                <a:gd name="connsiteX162" fmla="*/ 2872 w 10000"/>
                <a:gd name="connsiteY162" fmla="*/ 6282 h 10000"/>
                <a:gd name="connsiteX163" fmla="*/ 3138 w 10000"/>
                <a:gd name="connsiteY163" fmla="*/ 6154 h 10000"/>
                <a:gd name="connsiteX164" fmla="*/ 3351 w 10000"/>
                <a:gd name="connsiteY164" fmla="*/ 6026 h 10000"/>
                <a:gd name="connsiteX165" fmla="*/ 3615 w 10000"/>
                <a:gd name="connsiteY165" fmla="*/ 5897 h 10000"/>
                <a:gd name="connsiteX166" fmla="*/ 3828 w 10000"/>
                <a:gd name="connsiteY166" fmla="*/ 5897 h 10000"/>
                <a:gd name="connsiteX167" fmla="*/ 3989 w 10000"/>
                <a:gd name="connsiteY167" fmla="*/ 5897 h 10000"/>
                <a:gd name="connsiteX168" fmla="*/ 4148 w 10000"/>
                <a:gd name="connsiteY168" fmla="*/ 6667 h 10000"/>
                <a:gd name="connsiteX169" fmla="*/ 4255 w 10000"/>
                <a:gd name="connsiteY169" fmla="*/ 7436 h 10000"/>
                <a:gd name="connsiteX170" fmla="*/ 4575 w 10000"/>
                <a:gd name="connsiteY170" fmla="*/ 7949 h 10000"/>
                <a:gd name="connsiteX171" fmla="*/ 4841 w 10000"/>
                <a:gd name="connsiteY171" fmla="*/ 8333 h 10000"/>
                <a:gd name="connsiteX172" fmla="*/ 5105 w 10000"/>
                <a:gd name="connsiteY172" fmla="*/ 8718 h 10000"/>
                <a:gd name="connsiteX173" fmla="*/ 5426 w 10000"/>
                <a:gd name="connsiteY173" fmla="*/ 9103 h 10000"/>
                <a:gd name="connsiteX174" fmla="*/ 5853 w 10000"/>
                <a:gd name="connsiteY174" fmla="*/ 9359 h 10000"/>
                <a:gd name="connsiteX175" fmla="*/ 6169 w 10000"/>
                <a:gd name="connsiteY175" fmla="*/ 9615 h 10000"/>
                <a:gd name="connsiteX176" fmla="*/ 6223 w 10000"/>
                <a:gd name="connsiteY176" fmla="*/ 9744 h 10000"/>
                <a:gd name="connsiteX177" fmla="*/ 6276 w 10000"/>
                <a:gd name="connsiteY177" fmla="*/ 9744 h 10000"/>
                <a:gd name="connsiteX178" fmla="*/ 6435 w 10000"/>
                <a:gd name="connsiteY178" fmla="*/ 9744 h 10000"/>
                <a:gd name="connsiteX179" fmla="*/ 6488 w 10000"/>
                <a:gd name="connsiteY179" fmla="*/ 9744 h 10000"/>
                <a:gd name="connsiteX180" fmla="*/ 6543 w 10000"/>
                <a:gd name="connsiteY180" fmla="*/ 9744 h 10000"/>
                <a:gd name="connsiteX181" fmla="*/ 6701 w 10000"/>
                <a:gd name="connsiteY181" fmla="*/ 9872 h 10000"/>
                <a:gd name="connsiteX182" fmla="*/ 6755 w 10000"/>
                <a:gd name="connsiteY182" fmla="*/ 9872 h 10000"/>
                <a:gd name="connsiteX183" fmla="*/ 6915 w 10000"/>
                <a:gd name="connsiteY183" fmla="*/ 10000 h 10000"/>
                <a:gd name="connsiteX0" fmla="*/ 6915 w 10000"/>
                <a:gd name="connsiteY0" fmla="*/ 10000 h 10000"/>
                <a:gd name="connsiteX1" fmla="*/ 7181 w 10000"/>
                <a:gd name="connsiteY1" fmla="*/ 10000 h 10000"/>
                <a:gd name="connsiteX2" fmla="*/ 7447 w 10000"/>
                <a:gd name="connsiteY2" fmla="*/ 10000 h 10000"/>
                <a:gd name="connsiteX3" fmla="*/ 7711 w 10000"/>
                <a:gd name="connsiteY3" fmla="*/ 9872 h 10000"/>
                <a:gd name="connsiteX4" fmla="*/ 7978 w 10000"/>
                <a:gd name="connsiteY4" fmla="*/ 9872 h 10000"/>
                <a:gd name="connsiteX5" fmla="*/ 8246 w 10000"/>
                <a:gd name="connsiteY5" fmla="*/ 9744 h 10000"/>
                <a:gd name="connsiteX6" fmla="*/ 8457 w 10000"/>
                <a:gd name="connsiteY6" fmla="*/ 9487 h 10000"/>
                <a:gd name="connsiteX7" fmla="*/ 8722 w 10000"/>
                <a:gd name="connsiteY7" fmla="*/ 9231 h 10000"/>
                <a:gd name="connsiteX8" fmla="*/ 8988 w 10000"/>
                <a:gd name="connsiteY8" fmla="*/ 8974 h 10000"/>
                <a:gd name="connsiteX9" fmla="*/ 8988 w 10000"/>
                <a:gd name="connsiteY9" fmla="*/ 8846 h 10000"/>
                <a:gd name="connsiteX10" fmla="*/ 8988 w 10000"/>
                <a:gd name="connsiteY10" fmla="*/ 8590 h 10000"/>
                <a:gd name="connsiteX11" fmla="*/ 8936 w 10000"/>
                <a:gd name="connsiteY11" fmla="*/ 8462 h 10000"/>
                <a:gd name="connsiteX12" fmla="*/ 8829 w 10000"/>
                <a:gd name="connsiteY12" fmla="*/ 8333 h 10000"/>
                <a:gd name="connsiteX13" fmla="*/ 8777 w 10000"/>
                <a:gd name="connsiteY13" fmla="*/ 8333 h 10000"/>
                <a:gd name="connsiteX14" fmla="*/ 8722 w 10000"/>
                <a:gd name="connsiteY14" fmla="*/ 8205 h 10000"/>
                <a:gd name="connsiteX15" fmla="*/ 8671 w 10000"/>
                <a:gd name="connsiteY15" fmla="*/ 8077 h 10000"/>
                <a:gd name="connsiteX16" fmla="*/ 8512 w 10000"/>
                <a:gd name="connsiteY16" fmla="*/ 7949 h 10000"/>
                <a:gd name="connsiteX17" fmla="*/ 8299 w 10000"/>
                <a:gd name="connsiteY17" fmla="*/ 7949 h 10000"/>
                <a:gd name="connsiteX18" fmla="*/ 8139 w 10000"/>
                <a:gd name="connsiteY18" fmla="*/ 7949 h 10000"/>
                <a:gd name="connsiteX19" fmla="*/ 7925 w 10000"/>
                <a:gd name="connsiteY19" fmla="*/ 7949 h 10000"/>
                <a:gd name="connsiteX20" fmla="*/ 7766 w 10000"/>
                <a:gd name="connsiteY20" fmla="*/ 7949 h 10000"/>
                <a:gd name="connsiteX21" fmla="*/ 7554 w 10000"/>
                <a:gd name="connsiteY21" fmla="*/ 7821 h 10000"/>
                <a:gd name="connsiteX22" fmla="*/ 7393 w 10000"/>
                <a:gd name="connsiteY22" fmla="*/ 7821 h 10000"/>
                <a:gd name="connsiteX23" fmla="*/ 7234 w 10000"/>
                <a:gd name="connsiteY23" fmla="*/ 7692 h 10000"/>
                <a:gd name="connsiteX24" fmla="*/ 7127 w 10000"/>
                <a:gd name="connsiteY24" fmla="*/ 7692 h 10000"/>
                <a:gd name="connsiteX25" fmla="*/ 7021 w 10000"/>
                <a:gd name="connsiteY25" fmla="*/ 7564 h 10000"/>
                <a:gd name="connsiteX26" fmla="*/ 7021 w 10000"/>
                <a:gd name="connsiteY26" fmla="*/ 7564 h 10000"/>
                <a:gd name="connsiteX27" fmla="*/ 7021 w 10000"/>
                <a:gd name="connsiteY27" fmla="*/ 7564 h 10000"/>
                <a:gd name="connsiteX28" fmla="*/ 6968 w 10000"/>
                <a:gd name="connsiteY28" fmla="*/ 7436 h 10000"/>
                <a:gd name="connsiteX29" fmla="*/ 6968 w 10000"/>
                <a:gd name="connsiteY29" fmla="*/ 7436 h 10000"/>
                <a:gd name="connsiteX30" fmla="*/ 6968 w 10000"/>
                <a:gd name="connsiteY30" fmla="*/ 7436 h 10000"/>
                <a:gd name="connsiteX31" fmla="*/ 6968 w 10000"/>
                <a:gd name="connsiteY31" fmla="*/ 7308 h 10000"/>
                <a:gd name="connsiteX32" fmla="*/ 6915 w 10000"/>
                <a:gd name="connsiteY32" fmla="*/ 7308 h 10000"/>
                <a:gd name="connsiteX33" fmla="*/ 6968 w 10000"/>
                <a:gd name="connsiteY33" fmla="*/ 7308 h 10000"/>
                <a:gd name="connsiteX34" fmla="*/ 6968 w 10000"/>
                <a:gd name="connsiteY34" fmla="*/ 7308 h 10000"/>
                <a:gd name="connsiteX35" fmla="*/ 6968 w 10000"/>
                <a:gd name="connsiteY35" fmla="*/ 7179 h 10000"/>
                <a:gd name="connsiteX36" fmla="*/ 6968 w 10000"/>
                <a:gd name="connsiteY36" fmla="*/ 7179 h 10000"/>
                <a:gd name="connsiteX37" fmla="*/ 6968 w 10000"/>
                <a:gd name="connsiteY37" fmla="*/ 7179 h 10000"/>
                <a:gd name="connsiteX38" fmla="*/ 6968 w 10000"/>
                <a:gd name="connsiteY38" fmla="*/ 7051 h 10000"/>
                <a:gd name="connsiteX39" fmla="*/ 6968 w 10000"/>
                <a:gd name="connsiteY39" fmla="*/ 7051 h 10000"/>
                <a:gd name="connsiteX40" fmla="*/ 6968 w 10000"/>
                <a:gd name="connsiteY40" fmla="*/ 6923 h 10000"/>
                <a:gd name="connsiteX41" fmla="*/ 7393 w 10000"/>
                <a:gd name="connsiteY41" fmla="*/ 6923 h 10000"/>
                <a:gd name="connsiteX42" fmla="*/ 7766 w 10000"/>
                <a:gd name="connsiteY42" fmla="*/ 6795 h 10000"/>
                <a:gd name="connsiteX43" fmla="*/ 8192 w 10000"/>
                <a:gd name="connsiteY43" fmla="*/ 6667 h 10000"/>
                <a:gd name="connsiteX44" fmla="*/ 8565 w 10000"/>
                <a:gd name="connsiteY44" fmla="*/ 6538 h 10000"/>
                <a:gd name="connsiteX45" fmla="*/ 8988 w 10000"/>
                <a:gd name="connsiteY45" fmla="*/ 6282 h 10000"/>
                <a:gd name="connsiteX46" fmla="*/ 9308 w 10000"/>
                <a:gd name="connsiteY46" fmla="*/ 5897 h 10000"/>
                <a:gd name="connsiteX47" fmla="*/ 9679 w 10000"/>
                <a:gd name="connsiteY47" fmla="*/ 5385 h 10000"/>
                <a:gd name="connsiteX48" fmla="*/ 10000 w 10000"/>
                <a:gd name="connsiteY48" fmla="*/ 4872 h 10000"/>
                <a:gd name="connsiteX49" fmla="*/ 6701 w 10000"/>
                <a:gd name="connsiteY49" fmla="*/ 5385 h 10000"/>
                <a:gd name="connsiteX50" fmla="*/ 6701 w 10000"/>
                <a:gd name="connsiteY50" fmla="*/ 5385 h 10000"/>
                <a:gd name="connsiteX51" fmla="*/ 6648 w 10000"/>
                <a:gd name="connsiteY51" fmla="*/ 5385 h 10000"/>
                <a:gd name="connsiteX52" fmla="*/ 6648 w 10000"/>
                <a:gd name="connsiteY52" fmla="*/ 5256 h 10000"/>
                <a:gd name="connsiteX53" fmla="*/ 6648 w 10000"/>
                <a:gd name="connsiteY53" fmla="*/ 5128 h 10000"/>
                <a:gd name="connsiteX54" fmla="*/ 6648 w 10000"/>
                <a:gd name="connsiteY54" fmla="*/ 5128 h 10000"/>
                <a:gd name="connsiteX55" fmla="*/ 6543 w 10000"/>
                <a:gd name="connsiteY55" fmla="*/ 5000 h 10000"/>
                <a:gd name="connsiteX56" fmla="*/ 6543 w 10000"/>
                <a:gd name="connsiteY56" fmla="*/ 4872 h 10000"/>
                <a:gd name="connsiteX57" fmla="*/ 6543 w 10000"/>
                <a:gd name="connsiteY57" fmla="*/ 4872 h 10000"/>
                <a:gd name="connsiteX58" fmla="*/ 6701 w 10000"/>
                <a:gd name="connsiteY58" fmla="*/ 4744 h 10000"/>
                <a:gd name="connsiteX59" fmla="*/ 6755 w 10000"/>
                <a:gd name="connsiteY59" fmla="*/ 4615 h 10000"/>
                <a:gd name="connsiteX60" fmla="*/ 6861 w 10000"/>
                <a:gd name="connsiteY60" fmla="*/ 4615 h 10000"/>
                <a:gd name="connsiteX61" fmla="*/ 6968 w 10000"/>
                <a:gd name="connsiteY61" fmla="*/ 4615 h 10000"/>
                <a:gd name="connsiteX62" fmla="*/ 7021 w 10000"/>
                <a:gd name="connsiteY62" fmla="*/ 4487 h 10000"/>
                <a:gd name="connsiteX63" fmla="*/ 7181 w 10000"/>
                <a:gd name="connsiteY63" fmla="*/ 4487 h 10000"/>
                <a:gd name="connsiteX64" fmla="*/ 7234 w 10000"/>
                <a:gd name="connsiteY64" fmla="*/ 4487 h 10000"/>
                <a:gd name="connsiteX65" fmla="*/ 7393 w 10000"/>
                <a:gd name="connsiteY65" fmla="*/ 4359 h 10000"/>
                <a:gd name="connsiteX66" fmla="*/ 7554 w 10000"/>
                <a:gd name="connsiteY66" fmla="*/ 4231 h 10000"/>
                <a:gd name="connsiteX67" fmla="*/ 7872 w 10000"/>
                <a:gd name="connsiteY67" fmla="*/ 3974 h 10000"/>
                <a:gd name="connsiteX68" fmla="*/ 8032 w 10000"/>
                <a:gd name="connsiteY68" fmla="*/ 3846 h 10000"/>
                <a:gd name="connsiteX69" fmla="*/ 8246 w 10000"/>
                <a:gd name="connsiteY69" fmla="*/ 3718 h 10000"/>
                <a:gd name="connsiteX70" fmla="*/ 8457 w 10000"/>
                <a:gd name="connsiteY70" fmla="*/ 3462 h 10000"/>
                <a:gd name="connsiteX71" fmla="*/ 8722 w 10000"/>
                <a:gd name="connsiteY71" fmla="*/ 3205 h 10000"/>
                <a:gd name="connsiteX72" fmla="*/ 8936 w 10000"/>
                <a:gd name="connsiteY72" fmla="*/ 2949 h 10000"/>
                <a:gd name="connsiteX73" fmla="*/ 9147 w 10000"/>
                <a:gd name="connsiteY73" fmla="*/ 2692 h 10000"/>
                <a:gd name="connsiteX74" fmla="*/ 9202 w 10000"/>
                <a:gd name="connsiteY74" fmla="*/ 2436 h 10000"/>
                <a:gd name="connsiteX75" fmla="*/ 9253 w 10000"/>
                <a:gd name="connsiteY75" fmla="*/ 2179 h 10000"/>
                <a:gd name="connsiteX76" fmla="*/ 9308 w 10000"/>
                <a:gd name="connsiteY76" fmla="*/ 2051 h 10000"/>
                <a:gd name="connsiteX77" fmla="*/ 9468 w 10000"/>
                <a:gd name="connsiteY77" fmla="*/ 1795 h 10000"/>
                <a:gd name="connsiteX78" fmla="*/ 9522 w 10000"/>
                <a:gd name="connsiteY78" fmla="*/ 1538 h 10000"/>
                <a:gd name="connsiteX79" fmla="*/ 9575 w 10000"/>
                <a:gd name="connsiteY79" fmla="*/ 1282 h 10000"/>
                <a:gd name="connsiteX80" fmla="*/ 9679 w 10000"/>
                <a:gd name="connsiteY80" fmla="*/ 1026 h 10000"/>
                <a:gd name="connsiteX81" fmla="*/ 9734 w 10000"/>
                <a:gd name="connsiteY81" fmla="*/ 897 h 10000"/>
                <a:gd name="connsiteX82" fmla="*/ 9575 w 10000"/>
                <a:gd name="connsiteY82" fmla="*/ 769 h 10000"/>
                <a:gd name="connsiteX83" fmla="*/ 9415 w 10000"/>
                <a:gd name="connsiteY83" fmla="*/ 897 h 10000"/>
                <a:gd name="connsiteX84" fmla="*/ 9202 w 10000"/>
                <a:gd name="connsiteY84" fmla="*/ 897 h 10000"/>
                <a:gd name="connsiteX85" fmla="*/ 9041 w 10000"/>
                <a:gd name="connsiteY85" fmla="*/ 1026 h 10000"/>
                <a:gd name="connsiteX86" fmla="*/ 8829 w 10000"/>
                <a:gd name="connsiteY86" fmla="*/ 1154 h 10000"/>
                <a:gd name="connsiteX87" fmla="*/ 8722 w 10000"/>
                <a:gd name="connsiteY87" fmla="*/ 1282 h 10000"/>
                <a:gd name="connsiteX88" fmla="*/ 8512 w 10000"/>
                <a:gd name="connsiteY88" fmla="*/ 1282 h 10000"/>
                <a:gd name="connsiteX89" fmla="*/ 8299 w 10000"/>
                <a:gd name="connsiteY89" fmla="*/ 1282 h 10000"/>
                <a:gd name="connsiteX90" fmla="*/ 8032 w 10000"/>
                <a:gd name="connsiteY90" fmla="*/ 1538 h 10000"/>
                <a:gd name="connsiteX91" fmla="*/ 7711 w 10000"/>
                <a:gd name="connsiteY91" fmla="*/ 1667 h 10000"/>
                <a:gd name="connsiteX92" fmla="*/ 7447 w 10000"/>
                <a:gd name="connsiteY92" fmla="*/ 1923 h 10000"/>
                <a:gd name="connsiteX93" fmla="*/ 7127 w 10000"/>
                <a:gd name="connsiteY93" fmla="*/ 2051 h 10000"/>
                <a:gd name="connsiteX94" fmla="*/ 6861 w 10000"/>
                <a:gd name="connsiteY94" fmla="*/ 2179 h 10000"/>
                <a:gd name="connsiteX95" fmla="*/ 6488 w 10000"/>
                <a:gd name="connsiteY95" fmla="*/ 2179 h 10000"/>
                <a:gd name="connsiteX96" fmla="*/ 6223 w 10000"/>
                <a:gd name="connsiteY96" fmla="*/ 2179 h 10000"/>
                <a:gd name="connsiteX97" fmla="*/ 5904 w 10000"/>
                <a:gd name="connsiteY97" fmla="*/ 2051 h 10000"/>
                <a:gd name="connsiteX98" fmla="*/ 5904 w 10000"/>
                <a:gd name="connsiteY98" fmla="*/ 1923 h 10000"/>
                <a:gd name="connsiteX99" fmla="*/ 5904 w 10000"/>
                <a:gd name="connsiteY99" fmla="*/ 1923 h 10000"/>
                <a:gd name="connsiteX100" fmla="*/ 5853 w 10000"/>
                <a:gd name="connsiteY100" fmla="*/ 1795 h 10000"/>
                <a:gd name="connsiteX101" fmla="*/ 5853 w 10000"/>
                <a:gd name="connsiteY101" fmla="*/ 1667 h 10000"/>
                <a:gd name="connsiteX102" fmla="*/ 5853 w 10000"/>
                <a:gd name="connsiteY102" fmla="*/ 1667 h 10000"/>
                <a:gd name="connsiteX103" fmla="*/ 5853 w 10000"/>
                <a:gd name="connsiteY103" fmla="*/ 1538 h 10000"/>
                <a:gd name="connsiteX104" fmla="*/ 5853 w 10000"/>
                <a:gd name="connsiteY104" fmla="*/ 1538 h 10000"/>
                <a:gd name="connsiteX105" fmla="*/ 5853 w 10000"/>
                <a:gd name="connsiteY105" fmla="*/ 1410 h 10000"/>
                <a:gd name="connsiteX106" fmla="*/ 5904 w 10000"/>
                <a:gd name="connsiteY106" fmla="*/ 1410 h 10000"/>
                <a:gd name="connsiteX107" fmla="*/ 5958 w 10000"/>
                <a:gd name="connsiteY107" fmla="*/ 1410 h 10000"/>
                <a:gd name="connsiteX108" fmla="*/ 5958 w 10000"/>
                <a:gd name="connsiteY108" fmla="*/ 1282 h 10000"/>
                <a:gd name="connsiteX109" fmla="*/ 6012 w 10000"/>
                <a:gd name="connsiteY109" fmla="*/ 1282 h 10000"/>
                <a:gd name="connsiteX110" fmla="*/ 6117 w 10000"/>
                <a:gd name="connsiteY110" fmla="*/ 1282 h 10000"/>
                <a:gd name="connsiteX111" fmla="*/ 6169 w 10000"/>
                <a:gd name="connsiteY111" fmla="*/ 1154 h 10000"/>
                <a:gd name="connsiteX112" fmla="*/ 6223 w 10000"/>
                <a:gd name="connsiteY112" fmla="*/ 1154 h 10000"/>
                <a:gd name="connsiteX113" fmla="*/ 6276 w 10000"/>
                <a:gd name="connsiteY113" fmla="*/ 1026 h 10000"/>
                <a:gd name="connsiteX114" fmla="*/ 6276 w 10000"/>
                <a:gd name="connsiteY114" fmla="*/ 1026 h 10000"/>
                <a:gd name="connsiteX115" fmla="*/ 6382 w 10000"/>
                <a:gd name="connsiteY115" fmla="*/ 897 h 10000"/>
                <a:gd name="connsiteX116" fmla="*/ 6382 w 10000"/>
                <a:gd name="connsiteY116" fmla="*/ 769 h 10000"/>
                <a:gd name="connsiteX117" fmla="*/ 6435 w 10000"/>
                <a:gd name="connsiteY117" fmla="*/ 641 h 10000"/>
                <a:gd name="connsiteX118" fmla="*/ 6435 w 10000"/>
                <a:gd name="connsiteY118" fmla="*/ 513 h 10000"/>
                <a:gd name="connsiteX119" fmla="*/ 6435 w 10000"/>
                <a:gd name="connsiteY119" fmla="*/ 385 h 10000"/>
                <a:gd name="connsiteX120" fmla="*/ 6435 w 10000"/>
                <a:gd name="connsiteY120" fmla="*/ 385 h 10000"/>
                <a:gd name="connsiteX121" fmla="*/ 6435 w 10000"/>
                <a:gd name="connsiteY121" fmla="*/ 256 h 10000"/>
                <a:gd name="connsiteX122" fmla="*/ 6223 w 10000"/>
                <a:gd name="connsiteY122" fmla="*/ 128 h 10000"/>
                <a:gd name="connsiteX123" fmla="*/ 6117 w 10000"/>
                <a:gd name="connsiteY123" fmla="*/ 0 h 10000"/>
                <a:gd name="connsiteX124" fmla="*/ 5958 w 10000"/>
                <a:gd name="connsiteY124" fmla="*/ 0 h 10000"/>
                <a:gd name="connsiteX125" fmla="*/ 5744 w 10000"/>
                <a:gd name="connsiteY125" fmla="*/ 0 h 10000"/>
                <a:gd name="connsiteX126" fmla="*/ 5638 w 10000"/>
                <a:gd name="connsiteY126" fmla="*/ 128 h 10000"/>
                <a:gd name="connsiteX127" fmla="*/ 5426 w 10000"/>
                <a:gd name="connsiteY127" fmla="*/ 128 h 10000"/>
                <a:gd name="connsiteX128" fmla="*/ 5266 w 10000"/>
                <a:gd name="connsiteY128" fmla="*/ 256 h 10000"/>
                <a:gd name="connsiteX129" fmla="*/ 5159 w 10000"/>
                <a:gd name="connsiteY129" fmla="*/ 256 h 10000"/>
                <a:gd name="connsiteX130" fmla="*/ 4893 w 10000"/>
                <a:gd name="connsiteY130" fmla="*/ 769 h 10000"/>
                <a:gd name="connsiteX131" fmla="*/ 4680 w 10000"/>
                <a:gd name="connsiteY131" fmla="*/ 1282 h 10000"/>
                <a:gd name="connsiteX132" fmla="*/ 4468 w 10000"/>
                <a:gd name="connsiteY132" fmla="*/ 1795 h 10000"/>
                <a:gd name="connsiteX133" fmla="*/ 4255 w 10000"/>
                <a:gd name="connsiteY133" fmla="*/ 2308 h 10000"/>
                <a:gd name="connsiteX134" fmla="*/ 4095 w 10000"/>
                <a:gd name="connsiteY134" fmla="*/ 2949 h 10000"/>
                <a:gd name="connsiteX135" fmla="*/ 3828 w 10000"/>
                <a:gd name="connsiteY135" fmla="*/ 3333 h 10000"/>
                <a:gd name="connsiteX136" fmla="*/ 3615 w 10000"/>
                <a:gd name="connsiteY136" fmla="*/ 3590 h 10000"/>
                <a:gd name="connsiteX137" fmla="*/ 3299 w 10000"/>
                <a:gd name="connsiteY137" fmla="*/ 3718 h 10000"/>
                <a:gd name="connsiteX138" fmla="*/ 3138 w 10000"/>
                <a:gd name="connsiteY138" fmla="*/ 3718 h 10000"/>
                <a:gd name="connsiteX139" fmla="*/ 2925 w 10000"/>
                <a:gd name="connsiteY139" fmla="*/ 3718 h 10000"/>
                <a:gd name="connsiteX140" fmla="*/ 2818 w 10000"/>
                <a:gd name="connsiteY140" fmla="*/ 3718 h 10000"/>
                <a:gd name="connsiteX141" fmla="*/ 2660 w 10000"/>
                <a:gd name="connsiteY141" fmla="*/ 3718 h 10000"/>
                <a:gd name="connsiteX142" fmla="*/ 2553 w 10000"/>
                <a:gd name="connsiteY142" fmla="*/ 3590 h 10000"/>
                <a:gd name="connsiteX143" fmla="*/ 2392 w 10000"/>
                <a:gd name="connsiteY143" fmla="*/ 3590 h 10000"/>
                <a:gd name="connsiteX144" fmla="*/ 2286 w 10000"/>
                <a:gd name="connsiteY144" fmla="*/ 3718 h 10000"/>
                <a:gd name="connsiteX145" fmla="*/ 2126 w 10000"/>
                <a:gd name="connsiteY145" fmla="*/ 3718 h 10000"/>
                <a:gd name="connsiteX146" fmla="*/ 1860 w 10000"/>
                <a:gd name="connsiteY146" fmla="*/ 3718 h 10000"/>
                <a:gd name="connsiteX147" fmla="*/ 1649 w 10000"/>
                <a:gd name="connsiteY147" fmla="*/ 3718 h 10000"/>
                <a:gd name="connsiteX148" fmla="*/ 1435 w 10000"/>
                <a:gd name="connsiteY148" fmla="*/ 3718 h 10000"/>
                <a:gd name="connsiteX149" fmla="*/ 1168 w 10000"/>
                <a:gd name="connsiteY149" fmla="*/ 3718 h 10000"/>
                <a:gd name="connsiteX150" fmla="*/ 1010 w 10000"/>
                <a:gd name="connsiteY150" fmla="*/ 3590 h 10000"/>
                <a:gd name="connsiteX151" fmla="*/ 797 w 10000"/>
                <a:gd name="connsiteY151" fmla="*/ 3590 h 10000"/>
                <a:gd name="connsiteX152" fmla="*/ 532 w 10000"/>
                <a:gd name="connsiteY152" fmla="*/ 3590 h 10000"/>
                <a:gd name="connsiteX153" fmla="*/ 318 w 10000"/>
                <a:gd name="connsiteY153" fmla="*/ 3590 h 10000"/>
                <a:gd name="connsiteX154" fmla="*/ 105 w 10000"/>
                <a:gd name="connsiteY154" fmla="*/ 3974 h 10000"/>
                <a:gd name="connsiteX155" fmla="*/ 54 w 10000"/>
                <a:gd name="connsiteY155" fmla="*/ 6795 h 10000"/>
                <a:gd name="connsiteX156" fmla="*/ 1276 w 10000"/>
                <a:gd name="connsiteY156" fmla="*/ 6667 h 10000"/>
                <a:gd name="connsiteX157" fmla="*/ 1649 w 10000"/>
                <a:gd name="connsiteY157" fmla="*/ 6667 h 10000"/>
                <a:gd name="connsiteX158" fmla="*/ 2126 w 10000"/>
                <a:gd name="connsiteY158" fmla="*/ 6667 h 10000"/>
                <a:gd name="connsiteX159" fmla="*/ 2340 w 10000"/>
                <a:gd name="connsiteY159" fmla="*/ 6538 h 10000"/>
                <a:gd name="connsiteX160" fmla="*/ 2606 w 10000"/>
                <a:gd name="connsiteY160" fmla="*/ 6410 h 10000"/>
                <a:gd name="connsiteX161" fmla="*/ 2872 w 10000"/>
                <a:gd name="connsiteY161" fmla="*/ 6282 h 10000"/>
                <a:gd name="connsiteX162" fmla="*/ 3138 w 10000"/>
                <a:gd name="connsiteY162" fmla="*/ 6154 h 10000"/>
                <a:gd name="connsiteX163" fmla="*/ 3351 w 10000"/>
                <a:gd name="connsiteY163" fmla="*/ 6026 h 10000"/>
                <a:gd name="connsiteX164" fmla="*/ 3615 w 10000"/>
                <a:gd name="connsiteY164" fmla="*/ 5897 h 10000"/>
                <a:gd name="connsiteX165" fmla="*/ 3828 w 10000"/>
                <a:gd name="connsiteY165" fmla="*/ 5897 h 10000"/>
                <a:gd name="connsiteX166" fmla="*/ 3989 w 10000"/>
                <a:gd name="connsiteY166" fmla="*/ 5897 h 10000"/>
                <a:gd name="connsiteX167" fmla="*/ 4148 w 10000"/>
                <a:gd name="connsiteY167" fmla="*/ 6667 h 10000"/>
                <a:gd name="connsiteX168" fmla="*/ 4255 w 10000"/>
                <a:gd name="connsiteY168" fmla="*/ 7436 h 10000"/>
                <a:gd name="connsiteX169" fmla="*/ 4575 w 10000"/>
                <a:gd name="connsiteY169" fmla="*/ 7949 h 10000"/>
                <a:gd name="connsiteX170" fmla="*/ 4841 w 10000"/>
                <a:gd name="connsiteY170" fmla="*/ 8333 h 10000"/>
                <a:gd name="connsiteX171" fmla="*/ 5105 w 10000"/>
                <a:gd name="connsiteY171" fmla="*/ 8718 h 10000"/>
                <a:gd name="connsiteX172" fmla="*/ 5426 w 10000"/>
                <a:gd name="connsiteY172" fmla="*/ 9103 h 10000"/>
                <a:gd name="connsiteX173" fmla="*/ 5853 w 10000"/>
                <a:gd name="connsiteY173" fmla="*/ 9359 h 10000"/>
                <a:gd name="connsiteX174" fmla="*/ 6169 w 10000"/>
                <a:gd name="connsiteY174" fmla="*/ 9615 h 10000"/>
                <a:gd name="connsiteX175" fmla="*/ 6223 w 10000"/>
                <a:gd name="connsiteY175" fmla="*/ 9744 h 10000"/>
                <a:gd name="connsiteX176" fmla="*/ 6276 w 10000"/>
                <a:gd name="connsiteY176" fmla="*/ 9744 h 10000"/>
                <a:gd name="connsiteX177" fmla="*/ 6435 w 10000"/>
                <a:gd name="connsiteY177" fmla="*/ 9744 h 10000"/>
                <a:gd name="connsiteX178" fmla="*/ 6488 w 10000"/>
                <a:gd name="connsiteY178" fmla="*/ 9744 h 10000"/>
                <a:gd name="connsiteX179" fmla="*/ 6543 w 10000"/>
                <a:gd name="connsiteY179" fmla="*/ 9744 h 10000"/>
                <a:gd name="connsiteX180" fmla="*/ 6701 w 10000"/>
                <a:gd name="connsiteY180" fmla="*/ 9872 h 10000"/>
                <a:gd name="connsiteX181" fmla="*/ 6755 w 10000"/>
                <a:gd name="connsiteY181" fmla="*/ 9872 h 10000"/>
                <a:gd name="connsiteX182" fmla="*/ 6915 w 10000"/>
                <a:gd name="connsiteY182" fmla="*/ 10000 h 10000"/>
                <a:gd name="connsiteX0" fmla="*/ 6810 w 9895"/>
                <a:gd name="connsiteY0" fmla="*/ 10000 h 10000"/>
                <a:gd name="connsiteX1" fmla="*/ 7076 w 9895"/>
                <a:gd name="connsiteY1" fmla="*/ 10000 h 10000"/>
                <a:gd name="connsiteX2" fmla="*/ 7342 w 9895"/>
                <a:gd name="connsiteY2" fmla="*/ 10000 h 10000"/>
                <a:gd name="connsiteX3" fmla="*/ 7606 w 9895"/>
                <a:gd name="connsiteY3" fmla="*/ 9872 h 10000"/>
                <a:gd name="connsiteX4" fmla="*/ 7873 w 9895"/>
                <a:gd name="connsiteY4" fmla="*/ 9872 h 10000"/>
                <a:gd name="connsiteX5" fmla="*/ 8141 w 9895"/>
                <a:gd name="connsiteY5" fmla="*/ 9744 h 10000"/>
                <a:gd name="connsiteX6" fmla="*/ 8352 w 9895"/>
                <a:gd name="connsiteY6" fmla="*/ 9487 h 10000"/>
                <a:gd name="connsiteX7" fmla="*/ 8617 w 9895"/>
                <a:gd name="connsiteY7" fmla="*/ 9231 h 10000"/>
                <a:gd name="connsiteX8" fmla="*/ 8883 w 9895"/>
                <a:gd name="connsiteY8" fmla="*/ 8974 h 10000"/>
                <a:gd name="connsiteX9" fmla="*/ 8883 w 9895"/>
                <a:gd name="connsiteY9" fmla="*/ 8846 h 10000"/>
                <a:gd name="connsiteX10" fmla="*/ 8883 w 9895"/>
                <a:gd name="connsiteY10" fmla="*/ 8590 h 10000"/>
                <a:gd name="connsiteX11" fmla="*/ 8831 w 9895"/>
                <a:gd name="connsiteY11" fmla="*/ 8462 h 10000"/>
                <a:gd name="connsiteX12" fmla="*/ 8724 w 9895"/>
                <a:gd name="connsiteY12" fmla="*/ 8333 h 10000"/>
                <a:gd name="connsiteX13" fmla="*/ 8672 w 9895"/>
                <a:gd name="connsiteY13" fmla="*/ 8333 h 10000"/>
                <a:gd name="connsiteX14" fmla="*/ 8617 w 9895"/>
                <a:gd name="connsiteY14" fmla="*/ 8205 h 10000"/>
                <a:gd name="connsiteX15" fmla="*/ 8566 w 9895"/>
                <a:gd name="connsiteY15" fmla="*/ 8077 h 10000"/>
                <a:gd name="connsiteX16" fmla="*/ 8407 w 9895"/>
                <a:gd name="connsiteY16" fmla="*/ 7949 h 10000"/>
                <a:gd name="connsiteX17" fmla="*/ 8194 w 9895"/>
                <a:gd name="connsiteY17" fmla="*/ 7949 h 10000"/>
                <a:gd name="connsiteX18" fmla="*/ 8034 w 9895"/>
                <a:gd name="connsiteY18" fmla="*/ 7949 h 10000"/>
                <a:gd name="connsiteX19" fmla="*/ 7820 w 9895"/>
                <a:gd name="connsiteY19" fmla="*/ 7949 h 10000"/>
                <a:gd name="connsiteX20" fmla="*/ 7661 w 9895"/>
                <a:gd name="connsiteY20" fmla="*/ 7949 h 10000"/>
                <a:gd name="connsiteX21" fmla="*/ 7449 w 9895"/>
                <a:gd name="connsiteY21" fmla="*/ 7821 h 10000"/>
                <a:gd name="connsiteX22" fmla="*/ 7288 w 9895"/>
                <a:gd name="connsiteY22" fmla="*/ 7821 h 10000"/>
                <a:gd name="connsiteX23" fmla="*/ 7129 w 9895"/>
                <a:gd name="connsiteY23" fmla="*/ 7692 h 10000"/>
                <a:gd name="connsiteX24" fmla="*/ 7022 w 9895"/>
                <a:gd name="connsiteY24" fmla="*/ 7692 h 10000"/>
                <a:gd name="connsiteX25" fmla="*/ 6916 w 9895"/>
                <a:gd name="connsiteY25" fmla="*/ 7564 h 10000"/>
                <a:gd name="connsiteX26" fmla="*/ 6916 w 9895"/>
                <a:gd name="connsiteY26" fmla="*/ 7564 h 10000"/>
                <a:gd name="connsiteX27" fmla="*/ 6916 w 9895"/>
                <a:gd name="connsiteY27" fmla="*/ 7564 h 10000"/>
                <a:gd name="connsiteX28" fmla="*/ 6863 w 9895"/>
                <a:gd name="connsiteY28" fmla="*/ 7436 h 10000"/>
                <a:gd name="connsiteX29" fmla="*/ 6863 w 9895"/>
                <a:gd name="connsiteY29" fmla="*/ 7436 h 10000"/>
                <a:gd name="connsiteX30" fmla="*/ 6863 w 9895"/>
                <a:gd name="connsiteY30" fmla="*/ 7436 h 10000"/>
                <a:gd name="connsiteX31" fmla="*/ 6863 w 9895"/>
                <a:gd name="connsiteY31" fmla="*/ 7308 h 10000"/>
                <a:gd name="connsiteX32" fmla="*/ 6810 w 9895"/>
                <a:gd name="connsiteY32" fmla="*/ 7308 h 10000"/>
                <a:gd name="connsiteX33" fmla="*/ 6863 w 9895"/>
                <a:gd name="connsiteY33" fmla="*/ 7308 h 10000"/>
                <a:gd name="connsiteX34" fmla="*/ 6863 w 9895"/>
                <a:gd name="connsiteY34" fmla="*/ 7308 h 10000"/>
                <a:gd name="connsiteX35" fmla="*/ 6863 w 9895"/>
                <a:gd name="connsiteY35" fmla="*/ 7179 h 10000"/>
                <a:gd name="connsiteX36" fmla="*/ 6863 w 9895"/>
                <a:gd name="connsiteY36" fmla="*/ 7179 h 10000"/>
                <a:gd name="connsiteX37" fmla="*/ 6863 w 9895"/>
                <a:gd name="connsiteY37" fmla="*/ 7179 h 10000"/>
                <a:gd name="connsiteX38" fmla="*/ 6863 w 9895"/>
                <a:gd name="connsiteY38" fmla="*/ 7051 h 10000"/>
                <a:gd name="connsiteX39" fmla="*/ 6863 w 9895"/>
                <a:gd name="connsiteY39" fmla="*/ 7051 h 10000"/>
                <a:gd name="connsiteX40" fmla="*/ 6863 w 9895"/>
                <a:gd name="connsiteY40" fmla="*/ 6923 h 10000"/>
                <a:gd name="connsiteX41" fmla="*/ 7288 w 9895"/>
                <a:gd name="connsiteY41" fmla="*/ 6923 h 10000"/>
                <a:gd name="connsiteX42" fmla="*/ 7661 w 9895"/>
                <a:gd name="connsiteY42" fmla="*/ 6795 h 10000"/>
                <a:gd name="connsiteX43" fmla="*/ 8087 w 9895"/>
                <a:gd name="connsiteY43" fmla="*/ 6667 h 10000"/>
                <a:gd name="connsiteX44" fmla="*/ 8460 w 9895"/>
                <a:gd name="connsiteY44" fmla="*/ 6538 h 10000"/>
                <a:gd name="connsiteX45" fmla="*/ 8883 w 9895"/>
                <a:gd name="connsiteY45" fmla="*/ 6282 h 10000"/>
                <a:gd name="connsiteX46" fmla="*/ 9203 w 9895"/>
                <a:gd name="connsiteY46" fmla="*/ 5897 h 10000"/>
                <a:gd name="connsiteX47" fmla="*/ 9574 w 9895"/>
                <a:gd name="connsiteY47" fmla="*/ 5385 h 10000"/>
                <a:gd name="connsiteX48" fmla="*/ 9895 w 9895"/>
                <a:gd name="connsiteY48" fmla="*/ 4872 h 10000"/>
                <a:gd name="connsiteX49" fmla="*/ 6596 w 9895"/>
                <a:gd name="connsiteY49" fmla="*/ 5385 h 10000"/>
                <a:gd name="connsiteX50" fmla="*/ 6596 w 9895"/>
                <a:gd name="connsiteY50" fmla="*/ 5385 h 10000"/>
                <a:gd name="connsiteX51" fmla="*/ 6543 w 9895"/>
                <a:gd name="connsiteY51" fmla="*/ 5385 h 10000"/>
                <a:gd name="connsiteX52" fmla="*/ 6543 w 9895"/>
                <a:gd name="connsiteY52" fmla="*/ 5256 h 10000"/>
                <a:gd name="connsiteX53" fmla="*/ 6543 w 9895"/>
                <a:gd name="connsiteY53" fmla="*/ 5128 h 10000"/>
                <a:gd name="connsiteX54" fmla="*/ 6543 w 9895"/>
                <a:gd name="connsiteY54" fmla="*/ 5128 h 10000"/>
                <a:gd name="connsiteX55" fmla="*/ 6438 w 9895"/>
                <a:gd name="connsiteY55" fmla="*/ 5000 h 10000"/>
                <a:gd name="connsiteX56" fmla="*/ 6438 w 9895"/>
                <a:gd name="connsiteY56" fmla="*/ 4872 h 10000"/>
                <a:gd name="connsiteX57" fmla="*/ 6438 w 9895"/>
                <a:gd name="connsiteY57" fmla="*/ 4872 h 10000"/>
                <a:gd name="connsiteX58" fmla="*/ 6596 w 9895"/>
                <a:gd name="connsiteY58" fmla="*/ 4744 h 10000"/>
                <a:gd name="connsiteX59" fmla="*/ 6650 w 9895"/>
                <a:gd name="connsiteY59" fmla="*/ 4615 h 10000"/>
                <a:gd name="connsiteX60" fmla="*/ 6756 w 9895"/>
                <a:gd name="connsiteY60" fmla="*/ 4615 h 10000"/>
                <a:gd name="connsiteX61" fmla="*/ 6863 w 9895"/>
                <a:gd name="connsiteY61" fmla="*/ 4615 h 10000"/>
                <a:gd name="connsiteX62" fmla="*/ 6916 w 9895"/>
                <a:gd name="connsiteY62" fmla="*/ 4487 h 10000"/>
                <a:gd name="connsiteX63" fmla="*/ 7076 w 9895"/>
                <a:gd name="connsiteY63" fmla="*/ 4487 h 10000"/>
                <a:gd name="connsiteX64" fmla="*/ 7129 w 9895"/>
                <a:gd name="connsiteY64" fmla="*/ 4487 h 10000"/>
                <a:gd name="connsiteX65" fmla="*/ 7288 w 9895"/>
                <a:gd name="connsiteY65" fmla="*/ 4359 h 10000"/>
                <a:gd name="connsiteX66" fmla="*/ 7449 w 9895"/>
                <a:gd name="connsiteY66" fmla="*/ 4231 h 10000"/>
                <a:gd name="connsiteX67" fmla="*/ 7767 w 9895"/>
                <a:gd name="connsiteY67" fmla="*/ 3974 h 10000"/>
                <a:gd name="connsiteX68" fmla="*/ 7927 w 9895"/>
                <a:gd name="connsiteY68" fmla="*/ 3846 h 10000"/>
                <a:gd name="connsiteX69" fmla="*/ 8141 w 9895"/>
                <a:gd name="connsiteY69" fmla="*/ 3718 h 10000"/>
                <a:gd name="connsiteX70" fmla="*/ 8352 w 9895"/>
                <a:gd name="connsiteY70" fmla="*/ 3462 h 10000"/>
                <a:gd name="connsiteX71" fmla="*/ 8617 w 9895"/>
                <a:gd name="connsiteY71" fmla="*/ 3205 h 10000"/>
                <a:gd name="connsiteX72" fmla="*/ 8831 w 9895"/>
                <a:gd name="connsiteY72" fmla="*/ 2949 h 10000"/>
                <a:gd name="connsiteX73" fmla="*/ 9042 w 9895"/>
                <a:gd name="connsiteY73" fmla="*/ 2692 h 10000"/>
                <a:gd name="connsiteX74" fmla="*/ 9097 w 9895"/>
                <a:gd name="connsiteY74" fmla="*/ 2436 h 10000"/>
                <a:gd name="connsiteX75" fmla="*/ 9148 w 9895"/>
                <a:gd name="connsiteY75" fmla="*/ 2179 h 10000"/>
                <a:gd name="connsiteX76" fmla="*/ 9203 w 9895"/>
                <a:gd name="connsiteY76" fmla="*/ 2051 h 10000"/>
                <a:gd name="connsiteX77" fmla="*/ 9363 w 9895"/>
                <a:gd name="connsiteY77" fmla="*/ 1795 h 10000"/>
                <a:gd name="connsiteX78" fmla="*/ 9417 w 9895"/>
                <a:gd name="connsiteY78" fmla="*/ 1538 h 10000"/>
                <a:gd name="connsiteX79" fmla="*/ 9470 w 9895"/>
                <a:gd name="connsiteY79" fmla="*/ 1282 h 10000"/>
                <a:gd name="connsiteX80" fmla="*/ 9574 w 9895"/>
                <a:gd name="connsiteY80" fmla="*/ 1026 h 10000"/>
                <a:gd name="connsiteX81" fmla="*/ 9629 w 9895"/>
                <a:gd name="connsiteY81" fmla="*/ 897 h 10000"/>
                <a:gd name="connsiteX82" fmla="*/ 9470 w 9895"/>
                <a:gd name="connsiteY82" fmla="*/ 769 h 10000"/>
                <a:gd name="connsiteX83" fmla="*/ 9310 w 9895"/>
                <a:gd name="connsiteY83" fmla="*/ 897 h 10000"/>
                <a:gd name="connsiteX84" fmla="*/ 9097 w 9895"/>
                <a:gd name="connsiteY84" fmla="*/ 897 h 10000"/>
                <a:gd name="connsiteX85" fmla="*/ 8936 w 9895"/>
                <a:gd name="connsiteY85" fmla="*/ 1026 h 10000"/>
                <a:gd name="connsiteX86" fmla="*/ 8724 w 9895"/>
                <a:gd name="connsiteY86" fmla="*/ 1154 h 10000"/>
                <a:gd name="connsiteX87" fmla="*/ 8617 w 9895"/>
                <a:gd name="connsiteY87" fmla="*/ 1282 h 10000"/>
                <a:gd name="connsiteX88" fmla="*/ 8407 w 9895"/>
                <a:gd name="connsiteY88" fmla="*/ 1282 h 10000"/>
                <a:gd name="connsiteX89" fmla="*/ 8194 w 9895"/>
                <a:gd name="connsiteY89" fmla="*/ 1282 h 10000"/>
                <a:gd name="connsiteX90" fmla="*/ 7927 w 9895"/>
                <a:gd name="connsiteY90" fmla="*/ 1538 h 10000"/>
                <a:gd name="connsiteX91" fmla="*/ 7606 w 9895"/>
                <a:gd name="connsiteY91" fmla="*/ 1667 h 10000"/>
                <a:gd name="connsiteX92" fmla="*/ 7342 w 9895"/>
                <a:gd name="connsiteY92" fmla="*/ 1923 h 10000"/>
                <a:gd name="connsiteX93" fmla="*/ 7022 w 9895"/>
                <a:gd name="connsiteY93" fmla="*/ 2051 h 10000"/>
                <a:gd name="connsiteX94" fmla="*/ 6756 w 9895"/>
                <a:gd name="connsiteY94" fmla="*/ 2179 h 10000"/>
                <a:gd name="connsiteX95" fmla="*/ 6383 w 9895"/>
                <a:gd name="connsiteY95" fmla="*/ 2179 h 10000"/>
                <a:gd name="connsiteX96" fmla="*/ 6118 w 9895"/>
                <a:gd name="connsiteY96" fmla="*/ 2179 h 10000"/>
                <a:gd name="connsiteX97" fmla="*/ 5799 w 9895"/>
                <a:gd name="connsiteY97" fmla="*/ 2051 h 10000"/>
                <a:gd name="connsiteX98" fmla="*/ 5799 w 9895"/>
                <a:gd name="connsiteY98" fmla="*/ 1923 h 10000"/>
                <a:gd name="connsiteX99" fmla="*/ 5799 w 9895"/>
                <a:gd name="connsiteY99" fmla="*/ 1923 h 10000"/>
                <a:gd name="connsiteX100" fmla="*/ 5748 w 9895"/>
                <a:gd name="connsiteY100" fmla="*/ 1795 h 10000"/>
                <a:gd name="connsiteX101" fmla="*/ 5748 w 9895"/>
                <a:gd name="connsiteY101" fmla="*/ 1667 h 10000"/>
                <a:gd name="connsiteX102" fmla="*/ 5748 w 9895"/>
                <a:gd name="connsiteY102" fmla="*/ 1667 h 10000"/>
                <a:gd name="connsiteX103" fmla="*/ 5748 w 9895"/>
                <a:gd name="connsiteY103" fmla="*/ 1538 h 10000"/>
                <a:gd name="connsiteX104" fmla="*/ 5748 w 9895"/>
                <a:gd name="connsiteY104" fmla="*/ 1538 h 10000"/>
                <a:gd name="connsiteX105" fmla="*/ 5748 w 9895"/>
                <a:gd name="connsiteY105" fmla="*/ 1410 h 10000"/>
                <a:gd name="connsiteX106" fmla="*/ 5799 w 9895"/>
                <a:gd name="connsiteY106" fmla="*/ 1410 h 10000"/>
                <a:gd name="connsiteX107" fmla="*/ 5853 w 9895"/>
                <a:gd name="connsiteY107" fmla="*/ 1410 h 10000"/>
                <a:gd name="connsiteX108" fmla="*/ 5853 w 9895"/>
                <a:gd name="connsiteY108" fmla="*/ 1282 h 10000"/>
                <a:gd name="connsiteX109" fmla="*/ 5907 w 9895"/>
                <a:gd name="connsiteY109" fmla="*/ 1282 h 10000"/>
                <a:gd name="connsiteX110" fmla="*/ 6012 w 9895"/>
                <a:gd name="connsiteY110" fmla="*/ 1282 h 10000"/>
                <a:gd name="connsiteX111" fmla="*/ 6064 w 9895"/>
                <a:gd name="connsiteY111" fmla="*/ 1154 h 10000"/>
                <a:gd name="connsiteX112" fmla="*/ 6118 w 9895"/>
                <a:gd name="connsiteY112" fmla="*/ 1154 h 10000"/>
                <a:gd name="connsiteX113" fmla="*/ 6171 w 9895"/>
                <a:gd name="connsiteY113" fmla="*/ 1026 h 10000"/>
                <a:gd name="connsiteX114" fmla="*/ 6171 w 9895"/>
                <a:gd name="connsiteY114" fmla="*/ 1026 h 10000"/>
                <a:gd name="connsiteX115" fmla="*/ 6277 w 9895"/>
                <a:gd name="connsiteY115" fmla="*/ 897 h 10000"/>
                <a:gd name="connsiteX116" fmla="*/ 6277 w 9895"/>
                <a:gd name="connsiteY116" fmla="*/ 769 h 10000"/>
                <a:gd name="connsiteX117" fmla="*/ 6330 w 9895"/>
                <a:gd name="connsiteY117" fmla="*/ 641 h 10000"/>
                <a:gd name="connsiteX118" fmla="*/ 6330 w 9895"/>
                <a:gd name="connsiteY118" fmla="*/ 513 h 10000"/>
                <a:gd name="connsiteX119" fmla="*/ 6330 w 9895"/>
                <a:gd name="connsiteY119" fmla="*/ 385 h 10000"/>
                <a:gd name="connsiteX120" fmla="*/ 6330 w 9895"/>
                <a:gd name="connsiteY120" fmla="*/ 385 h 10000"/>
                <a:gd name="connsiteX121" fmla="*/ 6330 w 9895"/>
                <a:gd name="connsiteY121" fmla="*/ 256 h 10000"/>
                <a:gd name="connsiteX122" fmla="*/ 6118 w 9895"/>
                <a:gd name="connsiteY122" fmla="*/ 128 h 10000"/>
                <a:gd name="connsiteX123" fmla="*/ 6012 w 9895"/>
                <a:gd name="connsiteY123" fmla="*/ 0 h 10000"/>
                <a:gd name="connsiteX124" fmla="*/ 5853 w 9895"/>
                <a:gd name="connsiteY124" fmla="*/ 0 h 10000"/>
                <a:gd name="connsiteX125" fmla="*/ 5639 w 9895"/>
                <a:gd name="connsiteY125" fmla="*/ 0 h 10000"/>
                <a:gd name="connsiteX126" fmla="*/ 5533 w 9895"/>
                <a:gd name="connsiteY126" fmla="*/ 128 h 10000"/>
                <a:gd name="connsiteX127" fmla="*/ 5321 w 9895"/>
                <a:gd name="connsiteY127" fmla="*/ 128 h 10000"/>
                <a:gd name="connsiteX128" fmla="*/ 5161 w 9895"/>
                <a:gd name="connsiteY128" fmla="*/ 256 h 10000"/>
                <a:gd name="connsiteX129" fmla="*/ 5054 w 9895"/>
                <a:gd name="connsiteY129" fmla="*/ 256 h 10000"/>
                <a:gd name="connsiteX130" fmla="*/ 4788 w 9895"/>
                <a:gd name="connsiteY130" fmla="*/ 769 h 10000"/>
                <a:gd name="connsiteX131" fmla="*/ 4575 w 9895"/>
                <a:gd name="connsiteY131" fmla="*/ 1282 h 10000"/>
                <a:gd name="connsiteX132" fmla="*/ 4363 w 9895"/>
                <a:gd name="connsiteY132" fmla="*/ 1795 h 10000"/>
                <a:gd name="connsiteX133" fmla="*/ 4150 w 9895"/>
                <a:gd name="connsiteY133" fmla="*/ 2308 h 10000"/>
                <a:gd name="connsiteX134" fmla="*/ 3990 w 9895"/>
                <a:gd name="connsiteY134" fmla="*/ 2949 h 10000"/>
                <a:gd name="connsiteX135" fmla="*/ 3723 w 9895"/>
                <a:gd name="connsiteY135" fmla="*/ 3333 h 10000"/>
                <a:gd name="connsiteX136" fmla="*/ 3510 w 9895"/>
                <a:gd name="connsiteY136" fmla="*/ 3590 h 10000"/>
                <a:gd name="connsiteX137" fmla="*/ 3194 w 9895"/>
                <a:gd name="connsiteY137" fmla="*/ 3718 h 10000"/>
                <a:gd name="connsiteX138" fmla="*/ 3033 w 9895"/>
                <a:gd name="connsiteY138" fmla="*/ 3718 h 10000"/>
                <a:gd name="connsiteX139" fmla="*/ 2820 w 9895"/>
                <a:gd name="connsiteY139" fmla="*/ 3718 h 10000"/>
                <a:gd name="connsiteX140" fmla="*/ 2713 w 9895"/>
                <a:gd name="connsiteY140" fmla="*/ 3718 h 10000"/>
                <a:gd name="connsiteX141" fmla="*/ 2555 w 9895"/>
                <a:gd name="connsiteY141" fmla="*/ 3718 h 10000"/>
                <a:gd name="connsiteX142" fmla="*/ 2448 w 9895"/>
                <a:gd name="connsiteY142" fmla="*/ 3590 h 10000"/>
                <a:gd name="connsiteX143" fmla="*/ 2287 w 9895"/>
                <a:gd name="connsiteY143" fmla="*/ 3590 h 10000"/>
                <a:gd name="connsiteX144" fmla="*/ 2181 w 9895"/>
                <a:gd name="connsiteY144" fmla="*/ 3718 h 10000"/>
                <a:gd name="connsiteX145" fmla="*/ 2021 w 9895"/>
                <a:gd name="connsiteY145" fmla="*/ 3718 h 10000"/>
                <a:gd name="connsiteX146" fmla="*/ 1755 w 9895"/>
                <a:gd name="connsiteY146" fmla="*/ 3718 h 10000"/>
                <a:gd name="connsiteX147" fmla="*/ 1544 w 9895"/>
                <a:gd name="connsiteY147" fmla="*/ 3718 h 10000"/>
                <a:gd name="connsiteX148" fmla="*/ 1330 w 9895"/>
                <a:gd name="connsiteY148" fmla="*/ 3718 h 10000"/>
                <a:gd name="connsiteX149" fmla="*/ 1063 w 9895"/>
                <a:gd name="connsiteY149" fmla="*/ 3718 h 10000"/>
                <a:gd name="connsiteX150" fmla="*/ 905 w 9895"/>
                <a:gd name="connsiteY150" fmla="*/ 3590 h 10000"/>
                <a:gd name="connsiteX151" fmla="*/ 692 w 9895"/>
                <a:gd name="connsiteY151" fmla="*/ 3590 h 10000"/>
                <a:gd name="connsiteX152" fmla="*/ 427 w 9895"/>
                <a:gd name="connsiteY152" fmla="*/ 3590 h 10000"/>
                <a:gd name="connsiteX153" fmla="*/ 213 w 9895"/>
                <a:gd name="connsiteY153" fmla="*/ 3590 h 10000"/>
                <a:gd name="connsiteX154" fmla="*/ 0 w 9895"/>
                <a:gd name="connsiteY154" fmla="*/ 3974 h 10000"/>
                <a:gd name="connsiteX155" fmla="*/ 1171 w 9895"/>
                <a:gd name="connsiteY155" fmla="*/ 6667 h 10000"/>
                <a:gd name="connsiteX156" fmla="*/ 1544 w 9895"/>
                <a:gd name="connsiteY156" fmla="*/ 6667 h 10000"/>
                <a:gd name="connsiteX157" fmla="*/ 2021 w 9895"/>
                <a:gd name="connsiteY157" fmla="*/ 6667 h 10000"/>
                <a:gd name="connsiteX158" fmla="*/ 2235 w 9895"/>
                <a:gd name="connsiteY158" fmla="*/ 6538 h 10000"/>
                <a:gd name="connsiteX159" fmla="*/ 2501 w 9895"/>
                <a:gd name="connsiteY159" fmla="*/ 6410 h 10000"/>
                <a:gd name="connsiteX160" fmla="*/ 2767 w 9895"/>
                <a:gd name="connsiteY160" fmla="*/ 6282 h 10000"/>
                <a:gd name="connsiteX161" fmla="*/ 3033 w 9895"/>
                <a:gd name="connsiteY161" fmla="*/ 6154 h 10000"/>
                <a:gd name="connsiteX162" fmla="*/ 3246 w 9895"/>
                <a:gd name="connsiteY162" fmla="*/ 6026 h 10000"/>
                <a:gd name="connsiteX163" fmla="*/ 3510 w 9895"/>
                <a:gd name="connsiteY163" fmla="*/ 5897 h 10000"/>
                <a:gd name="connsiteX164" fmla="*/ 3723 w 9895"/>
                <a:gd name="connsiteY164" fmla="*/ 5897 h 10000"/>
                <a:gd name="connsiteX165" fmla="*/ 3884 w 9895"/>
                <a:gd name="connsiteY165" fmla="*/ 5897 h 10000"/>
                <a:gd name="connsiteX166" fmla="*/ 4043 w 9895"/>
                <a:gd name="connsiteY166" fmla="*/ 6667 h 10000"/>
                <a:gd name="connsiteX167" fmla="*/ 4150 w 9895"/>
                <a:gd name="connsiteY167" fmla="*/ 7436 h 10000"/>
                <a:gd name="connsiteX168" fmla="*/ 4470 w 9895"/>
                <a:gd name="connsiteY168" fmla="*/ 7949 h 10000"/>
                <a:gd name="connsiteX169" fmla="*/ 4736 w 9895"/>
                <a:gd name="connsiteY169" fmla="*/ 8333 h 10000"/>
                <a:gd name="connsiteX170" fmla="*/ 5000 w 9895"/>
                <a:gd name="connsiteY170" fmla="*/ 8718 h 10000"/>
                <a:gd name="connsiteX171" fmla="*/ 5321 w 9895"/>
                <a:gd name="connsiteY171" fmla="*/ 9103 h 10000"/>
                <a:gd name="connsiteX172" fmla="*/ 5748 w 9895"/>
                <a:gd name="connsiteY172" fmla="*/ 9359 h 10000"/>
                <a:gd name="connsiteX173" fmla="*/ 6064 w 9895"/>
                <a:gd name="connsiteY173" fmla="*/ 9615 h 10000"/>
                <a:gd name="connsiteX174" fmla="*/ 6118 w 9895"/>
                <a:gd name="connsiteY174" fmla="*/ 9744 h 10000"/>
                <a:gd name="connsiteX175" fmla="*/ 6171 w 9895"/>
                <a:gd name="connsiteY175" fmla="*/ 9744 h 10000"/>
                <a:gd name="connsiteX176" fmla="*/ 6330 w 9895"/>
                <a:gd name="connsiteY176" fmla="*/ 9744 h 10000"/>
                <a:gd name="connsiteX177" fmla="*/ 6383 w 9895"/>
                <a:gd name="connsiteY177" fmla="*/ 9744 h 10000"/>
                <a:gd name="connsiteX178" fmla="*/ 6438 w 9895"/>
                <a:gd name="connsiteY178" fmla="*/ 9744 h 10000"/>
                <a:gd name="connsiteX179" fmla="*/ 6596 w 9895"/>
                <a:gd name="connsiteY179" fmla="*/ 9872 h 10000"/>
                <a:gd name="connsiteX180" fmla="*/ 6650 w 9895"/>
                <a:gd name="connsiteY180" fmla="*/ 9872 h 10000"/>
                <a:gd name="connsiteX181" fmla="*/ 6810 w 9895"/>
                <a:gd name="connsiteY181" fmla="*/ 10000 h 10000"/>
                <a:gd name="connsiteX0" fmla="*/ 6882 w 10000"/>
                <a:gd name="connsiteY0" fmla="*/ 10000 h 10000"/>
                <a:gd name="connsiteX1" fmla="*/ 7151 w 10000"/>
                <a:gd name="connsiteY1" fmla="*/ 10000 h 10000"/>
                <a:gd name="connsiteX2" fmla="*/ 7420 w 10000"/>
                <a:gd name="connsiteY2" fmla="*/ 10000 h 10000"/>
                <a:gd name="connsiteX3" fmla="*/ 7687 w 10000"/>
                <a:gd name="connsiteY3" fmla="*/ 9872 h 10000"/>
                <a:gd name="connsiteX4" fmla="*/ 7957 w 10000"/>
                <a:gd name="connsiteY4" fmla="*/ 9872 h 10000"/>
                <a:gd name="connsiteX5" fmla="*/ 8227 w 10000"/>
                <a:gd name="connsiteY5" fmla="*/ 9744 h 10000"/>
                <a:gd name="connsiteX6" fmla="*/ 8441 w 10000"/>
                <a:gd name="connsiteY6" fmla="*/ 9487 h 10000"/>
                <a:gd name="connsiteX7" fmla="*/ 8708 w 10000"/>
                <a:gd name="connsiteY7" fmla="*/ 9231 h 10000"/>
                <a:gd name="connsiteX8" fmla="*/ 8977 w 10000"/>
                <a:gd name="connsiteY8" fmla="*/ 8974 h 10000"/>
                <a:gd name="connsiteX9" fmla="*/ 8977 w 10000"/>
                <a:gd name="connsiteY9" fmla="*/ 8846 h 10000"/>
                <a:gd name="connsiteX10" fmla="*/ 8977 w 10000"/>
                <a:gd name="connsiteY10" fmla="*/ 8590 h 10000"/>
                <a:gd name="connsiteX11" fmla="*/ 8925 w 10000"/>
                <a:gd name="connsiteY11" fmla="*/ 8462 h 10000"/>
                <a:gd name="connsiteX12" fmla="*/ 8817 w 10000"/>
                <a:gd name="connsiteY12" fmla="*/ 8333 h 10000"/>
                <a:gd name="connsiteX13" fmla="*/ 8764 w 10000"/>
                <a:gd name="connsiteY13" fmla="*/ 8333 h 10000"/>
                <a:gd name="connsiteX14" fmla="*/ 8708 w 10000"/>
                <a:gd name="connsiteY14" fmla="*/ 8205 h 10000"/>
                <a:gd name="connsiteX15" fmla="*/ 8657 w 10000"/>
                <a:gd name="connsiteY15" fmla="*/ 8077 h 10000"/>
                <a:gd name="connsiteX16" fmla="*/ 8496 w 10000"/>
                <a:gd name="connsiteY16" fmla="*/ 7949 h 10000"/>
                <a:gd name="connsiteX17" fmla="*/ 8281 w 10000"/>
                <a:gd name="connsiteY17" fmla="*/ 7949 h 10000"/>
                <a:gd name="connsiteX18" fmla="*/ 8119 w 10000"/>
                <a:gd name="connsiteY18" fmla="*/ 7949 h 10000"/>
                <a:gd name="connsiteX19" fmla="*/ 7903 w 10000"/>
                <a:gd name="connsiteY19" fmla="*/ 7949 h 10000"/>
                <a:gd name="connsiteX20" fmla="*/ 7742 w 10000"/>
                <a:gd name="connsiteY20" fmla="*/ 7949 h 10000"/>
                <a:gd name="connsiteX21" fmla="*/ 7528 w 10000"/>
                <a:gd name="connsiteY21" fmla="*/ 7821 h 10000"/>
                <a:gd name="connsiteX22" fmla="*/ 7365 w 10000"/>
                <a:gd name="connsiteY22" fmla="*/ 7821 h 10000"/>
                <a:gd name="connsiteX23" fmla="*/ 7205 w 10000"/>
                <a:gd name="connsiteY23" fmla="*/ 7692 h 10000"/>
                <a:gd name="connsiteX24" fmla="*/ 7097 w 10000"/>
                <a:gd name="connsiteY24" fmla="*/ 7692 h 10000"/>
                <a:gd name="connsiteX25" fmla="*/ 6989 w 10000"/>
                <a:gd name="connsiteY25" fmla="*/ 7564 h 10000"/>
                <a:gd name="connsiteX26" fmla="*/ 6989 w 10000"/>
                <a:gd name="connsiteY26" fmla="*/ 7564 h 10000"/>
                <a:gd name="connsiteX27" fmla="*/ 6989 w 10000"/>
                <a:gd name="connsiteY27" fmla="*/ 7564 h 10000"/>
                <a:gd name="connsiteX28" fmla="*/ 6936 w 10000"/>
                <a:gd name="connsiteY28" fmla="*/ 7436 h 10000"/>
                <a:gd name="connsiteX29" fmla="*/ 6936 w 10000"/>
                <a:gd name="connsiteY29" fmla="*/ 7436 h 10000"/>
                <a:gd name="connsiteX30" fmla="*/ 6936 w 10000"/>
                <a:gd name="connsiteY30" fmla="*/ 7436 h 10000"/>
                <a:gd name="connsiteX31" fmla="*/ 6936 w 10000"/>
                <a:gd name="connsiteY31" fmla="*/ 7308 h 10000"/>
                <a:gd name="connsiteX32" fmla="*/ 6882 w 10000"/>
                <a:gd name="connsiteY32" fmla="*/ 7308 h 10000"/>
                <a:gd name="connsiteX33" fmla="*/ 6936 w 10000"/>
                <a:gd name="connsiteY33" fmla="*/ 7308 h 10000"/>
                <a:gd name="connsiteX34" fmla="*/ 6936 w 10000"/>
                <a:gd name="connsiteY34" fmla="*/ 7308 h 10000"/>
                <a:gd name="connsiteX35" fmla="*/ 6936 w 10000"/>
                <a:gd name="connsiteY35" fmla="*/ 7179 h 10000"/>
                <a:gd name="connsiteX36" fmla="*/ 6936 w 10000"/>
                <a:gd name="connsiteY36" fmla="*/ 7179 h 10000"/>
                <a:gd name="connsiteX37" fmla="*/ 6936 w 10000"/>
                <a:gd name="connsiteY37" fmla="*/ 7179 h 10000"/>
                <a:gd name="connsiteX38" fmla="*/ 6936 w 10000"/>
                <a:gd name="connsiteY38" fmla="*/ 7051 h 10000"/>
                <a:gd name="connsiteX39" fmla="*/ 6936 w 10000"/>
                <a:gd name="connsiteY39" fmla="*/ 7051 h 10000"/>
                <a:gd name="connsiteX40" fmla="*/ 6936 w 10000"/>
                <a:gd name="connsiteY40" fmla="*/ 6923 h 10000"/>
                <a:gd name="connsiteX41" fmla="*/ 7365 w 10000"/>
                <a:gd name="connsiteY41" fmla="*/ 6923 h 10000"/>
                <a:gd name="connsiteX42" fmla="*/ 7742 w 10000"/>
                <a:gd name="connsiteY42" fmla="*/ 6795 h 10000"/>
                <a:gd name="connsiteX43" fmla="*/ 8173 w 10000"/>
                <a:gd name="connsiteY43" fmla="*/ 6667 h 10000"/>
                <a:gd name="connsiteX44" fmla="*/ 8550 w 10000"/>
                <a:gd name="connsiteY44" fmla="*/ 6538 h 10000"/>
                <a:gd name="connsiteX45" fmla="*/ 8977 w 10000"/>
                <a:gd name="connsiteY45" fmla="*/ 6282 h 10000"/>
                <a:gd name="connsiteX46" fmla="*/ 9301 w 10000"/>
                <a:gd name="connsiteY46" fmla="*/ 5897 h 10000"/>
                <a:gd name="connsiteX47" fmla="*/ 9676 w 10000"/>
                <a:gd name="connsiteY47" fmla="*/ 5385 h 10000"/>
                <a:gd name="connsiteX48" fmla="*/ 10000 w 10000"/>
                <a:gd name="connsiteY48" fmla="*/ 4872 h 10000"/>
                <a:gd name="connsiteX49" fmla="*/ 6666 w 10000"/>
                <a:gd name="connsiteY49" fmla="*/ 5385 h 10000"/>
                <a:gd name="connsiteX50" fmla="*/ 6666 w 10000"/>
                <a:gd name="connsiteY50" fmla="*/ 5385 h 10000"/>
                <a:gd name="connsiteX51" fmla="*/ 6612 w 10000"/>
                <a:gd name="connsiteY51" fmla="*/ 5385 h 10000"/>
                <a:gd name="connsiteX52" fmla="*/ 6612 w 10000"/>
                <a:gd name="connsiteY52" fmla="*/ 5256 h 10000"/>
                <a:gd name="connsiteX53" fmla="*/ 6612 w 10000"/>
                <a:gd name="connsiteY53" fmla="*/ 5128 h 10000"/>
                <a:gd name="connsiteX54" fmla="*/ 6612 w 10000"/>
                <a:gd name="connsiteY54" fmla="*/ 5128 h 10000"/>
                <a:gd name="connsiteX55" fmla="*/ 6506 w 10000"/>
                <a:gd name="connsiteY55" fmla="*/ 5000 h 10000"/>
                <a:gd name="connsiteX56" fmla="*/ 6506 w 10000"/>
                <a:gd name="connsiteY56" fmla="*/ 4872 h 10000"/>
                <a:gd name="connsiteX57" fmla="*/ 6506 w 10000"/>
                <a:gd name="connsiteY57" fmla="*/ 4872 h 10000"/>
                <a:gd name="connsiteX58" fmla="*/ 6666 w 10000"/>
                <a:gd name="connsiteY58" fmla="*/ 4744 h 10000"/>
                <a:gd name="connsiteX59" fmla="*/ 6721 w 10000"/>
                <a:gd name="connsiteY59" fmla="*/ 4615 h 10000"/>
                <a:gd name="connsiteX60" fmla="*/ 6828 w 10000"/>
                <a:gd name="connsiteY60" fmla="*/ 4615 h 10000"/>
                <a:gd name="connsiteX61" fmla="*/ 6936 w 10000"/>
                <a:gd name="connsiteY61" fmla="*/ 4615 h 10000"/>
                <a:gd name="connsiteX62" fmla="*/ 6989 w 10000"/>
                <a:gd name="connsiteY62" fmla="*/ 4487 h 10000"/>
                <a:gd name="connsiteX63" fmla="*/ 7151 w 10000"/>
                <a:gd name="connsiteY63" fmla="*/ 4487 h 10000"/>
                <a:gd name="connsiteX64" fmla="*/ 7205 w 10000"/>
                <a:gd name="connsiteY64" fmla="*/ 4487 h 10000"/>
                <a:gd name="connsiteX65" fmla="*/ 7365 w 10000"/>
                <a:gd name="connsiteY65" fmla="*/ 4359 h 10000"/>
                <a:gd name="connsiteX66" fmla="*/ 7528 w 10000"/>
                <a:gd name="connsiteY66" fmla="*/ 4231 h 10000"/>
                <a:gd name="connsiteX67" fmla="*/ 7849 w 10000"/>
                <a:gd name="connsiteY67" fmla="*/ 3974 h 10000"/>
                <a:gd name="connsiteX68" fmla="*/ 8011 w 10000"/>
                <a:gd name="connsiteY68" fmla="*/ 3846 h 10000"/>
                <a:gd name="connsiteX69" fmla="*/ 8227 w 10000"/>
                <a:gd name="connsiteY69" fmla="*/ 3718 h 10000"/>
                <a:gd name="connsiteX70" fmla="*/ 8441 w 10000"/>
                <a:gd name="connsiteY70" fmla="*/ 3462 h 10000"/>
                <a:gd name="connsiteX71" fmla="*/ 8708 w 10000"/>
                <a:gd name="connsiteY71" fmla="*/ 3205 h 10000"/>
                <a:gd name="connsiteX72" fmla="*/ 8925 w 10000"/>
                <a:gd name="connsiteY72" fmla="*/ 2949 h 10000"/>
                <a:gd name="connsiteX73" fmla="*/ 9138 w 10000"/>
                <a:gd name="connsiteY73" fmla="*/ 2692 h 10000"/>
                <a:gd name="connsiteX74" fmla="*/ 9194 w 10000"/>
                <a:gd name="connsiteY74" fmla="*/ 2436 h 10000"/>
                <a:gd name="connsiteX75" fmla="*/ 9245 w 10000"/>
                <a:gd name="connsiteY75" fmla="*/ 2179 h 10000"/>
                <a:gd name="connsiteX76" fmla="*/ 9301 w 10000"/>
                <a:gd name="connsiteY76" fmla="*/ 2051 h 10000"/>
                <a:gd name="connsiteX77" fmla="*/ 9462 w 10000"/>
                <a:gd name="connsiteY77" fmla="*/ 1795 h 10000"/>
                <a:gd name="connsiteX78" fmla="*/ 9517 w 10000"/>
                <a:gd name="connsiteY78" fmla="*/ 1538 h 10000"/>
                <a:gd name="connsiteX79" fmla="*/ 9570 w 10000"/>
                <a:gd name="connsiteY79" fmla="*/ 1282 h 10000"/>
                <a:gd name="connsiteX80" fmla="*/ 9676 w 10000"/>
                <a:gd name="connsiteY80" fmla="*/ 1026 h 10000"/>
                <a:gd name="connsiteX81" fmla="*/ 9731 w 10000"/>
                <a:gd name="connsiteY81" fmla="*/ 897 h 10000"/>
                <a:gd name="connsiteX82" fmla="*/ 9570 w 10000"/>
                <a:gd name="connsiteY82" fmla="*/ 769 h 10000"/>
                <a:gd name="connsiteX83" fmla="*/ 9409 w 10000"/>
                <a:gd name="connsiteY83" fmla="*/ 897 h 10000"/>
                <a:gd name="connsiteX84" fmla="*/ 9194 w 10000"/>
                <a:gd name="connsiteY84" fmla="*/ 897 h 10000"/>
                <a:gd name="connsiteX85" fmla="*/ 9031 w 10000"/>
                <a:gd name="connsiteY85" fmla="*/ 1026 h 10000"/>
                <a:gd name="connsiteX86" fmla="*/ 8817 w 10000"/>
                <a:gd name="connsiteY86" fmla="*/ 1154 h 10000"/>
                <a:gd name="connsiteX87" fmla="*/ 8708 w 10000"/>
                <a:gd name="connsiteY87" fmla="*/ 1282 h 10000"/>
                <a:gd name="connsiteX88" fmla="*/ 8496 w 10000"/>
                <a:gd name="connsiteY88" fmla="*/ 1282 h 10000"/>
                <a:gd name="connsiteX89" fmla="*/ 8281 w 10000"/>
                <a:gd name="connsiteY89" fmla="*/ 1282 h 10000"/>
                <a:gd name="connsiteX90" fmla="*/ 8011 w 10000"/>
                <a:gd name="connsiteY90" fmla="*/ 1538 h 10000"/>
                <a:gd name="connsiteX91" fmla="*/ 7687 w 10000"/>
                <a:gd name="connsiteY91" fmla="*/ 1667 h 10000"/>
                <a:gd name="connsiteX92" fmla="*/ 7420 w 10000"/>
                <a:gd name="connsiteY92" fmla="*/ 1923 h 10000"/>
                <a:gd name="connsiteX93" fmla="*/ 7097 w 10000"/>
                <a:gd name="connsiteY93" fmla="*/ 2051 h 10000"/>
                <a:gd name="connsiteX94" fmla="*/ 6828 w 10000"/>
                <a:gd name="connsiteY94" fmla="*/ 2179 h 10000"/>
                <a:gd name="connsiteX95" fmla="*/ 6451 w 10000"/>
                <a:gd name="connsiteY95" fmla="*/ 2179 h 10000"/>
                <a:gd name="connsiteX96" fmla="*/ 6183 w 10000"/>
                <a:gd name="connsiteY96" fmla="*/ 2179 h 10000"/>
                <a:gd name="connsiteX97" fmla="*/ 5861 w 10000"/>
                <a:gd name="connsiteY97" fmla="*/ 2051 h 10000"/>
                <a:gd name="connsiteX98" fmla="*/ 5861 w 10000"/>
                <a:gd name="connsiteY98" fmla="*/ 1923 h 10000"/>
                <a:gd name="connsiteX99" fmla="*/ 5861 w 10000"/>
                <a:gd name="connsiteY99" fmla="*/ 1923 h 10000"/>
                <a:gd name="connsiteX100" fmla="*/ 5809 w 10000"/>
                <a:gd name="connsiteY100" fmla="*/ 1795 h 10000"/>
                <a:gd name="connsiteX101" fmla="*/ 5809 w 10000"/>
                <a:gd name="connsiteY101" fmla="*/ 1667 h 10000"/>
                <a:gd name="connsiteX102" fmla="*/ 5809 w 10000"/>
                <a:gd name="connsiteY102" fmla="*/ 1667 h 10000"/>
                <a:gd name="connsiteX103" fmla="*/ 5809 w 10000"/>
                <a:gd name="connsiteY103" fmla="*/ 1538 h 10000"/>
                <a:gd name="connsiteX104" fmla="*/ 5809 w 10000"/>
                <a:gd name="connsiteY104" fmla="*/ 1538 h 10000"/>
                <a:gd name="connsiteX105" fmla="*/ 5809 w 10000"/>
                <a:gd name="connsiteY105" fmla="*/ 1410 h 10000"/>
                <a:gd name="connsiteX106" fmla="*/ 5861 w 10000"/>
                <a:gd name="connsiteY106" fmla="*/ 1410 h 10000"/>
                <a:gd name="connsiteX107" fmla="*/ 5915 w 10000"/>
                <a:gd name="connsiteY107" fmla="*/ 1410 h 10000"/>
                <a:gd name="connsiteX108" fmla="*/ 5915 w 10000"/>
                <a:gd name="connsiteY108" fmla="*/ 1282 h 10000"/>
                <a:gd name="connsiteX109" fmla="*/ 5970 w 10000"/>
                <a:gd name="connsiteY109" fmla="*/ 1282 h 10000"/>
                <a:gd name="connsiteX110" fmla="*/ 6076 w 10000"/>
                <a:gd name="connsiteY110" fmla="*/ 1282 h 10000"/>
                <a:gd name="connsiteX111" fmla="*/ 6128 w 10000"/>
                <a:gd name="connsiteY111" fmla="*/ 1154 h 10000"/>
                <a:gd name="connsiteX112" fmla="*/ 6183 w 10000"/>
                <a:gd name="connsiteY112" fmla="*/ 1154 h 10000"/>
                <a:gd name="connsiteX113" fmla="*/ 6236 w 10000"/>
                <a:gd name="connsiteY113" fmla="*/ 1026 h 10000"/>
                <a:gd name="connsiteX114" fmla="*/ 6236 w 10000"/>
                <a:gd name="connsiteY114" fmla="*/ 1026 h 10000"/>
                <a:gd name="connsiteX115" fmla="*/ 6344 w 10000"/>
                <a:gd name="connsiteY115" fmla="*/ 897 h 10000"/>
                <a:gd name="connsiteX116" fmla="*/ 6344 w 10000"/>
                <a:gd name="connsiteY116" fmla="*/ 769 h 10000"/>
                <a:gd name="connsiteX117" fmla="*/ 6397 w 10000"/>
                <a:gd name="connsiteY117" fmla="*/ 641 h 10000"/>
                <a:gd name="connsiteX118" fmla="*/ 6397 w 10000"/>
                <a:gd name="connsiteY118" fmla="*/ 513 h 10000"/>
                <a:gd name="connsiteX119" fmla="*/ 6397 w 10000"/>
                <a:gd name="connsiteY119" fmla="*/ 385 h 10000"/>
                <a:gd name="connsiteX120" fmla="*/ 6397 w 10000"/>
                <a:gd name="connsiteY120" fmla="*/ 385 h 10000"/>
                <a:gd name="connsiteX121" fmla="*/ 6397 w 10000"/>
                <a:gd name="connsiteY121" fmla="*/ 256 h 10000"/>
                <a:gd name="connsiteX122" fmla="*/ 6183 w 10000"/>
                <a:gd name="connsiteY122" fmla="*/ 128 h 10000"/>
                <a:gd name="connsiteX123" fmla="*/ 6076 w 10000"/>
                <a:gd name="connsiteY123" fmla="*/ 0 h 10000"/>
                <a:gd name="connsiteX124" fmla="*/ 5915 w 10000"/>
                <a:gd name="connsiteY124" fmla="*/ 0 h 10000"/>
                <a:gd name="connsiteX125" fmla="*/ 5699 w 10000"/>
                <a:gd name="connsiteY125" fmla="*/ 0 h 10000"/>
                <a:gd name="connsiteX126" fmla="*/ 5592 w 10000"/>
                <a:gd name="connsiteY126" fmla="*/ 128 h 10000"/>
                <a:gd name="connsiteX127" fmla="*/ 5377 w 10000"/>
                <a:gd name="connsiteY127" fmla="*/ 128 h 10000"/>
                <a:gd name="connsiteX128" fmla="*/ 5216 w 10000"/>
                <a:gd name="connsiteY128" fmla="*/ 256 h 10000"/>
                <a:gd name="connsiteX129" fmla="*/ 5108 w 10000"/>
                <a:gd name="connsiteY129" fmla="*/ 256 h 10000"/>
                <a:gd name="connsiteX130" fmla="*/ 4839 w 10000"/>
                <a:gd name="connsiteY130" fmla="*/ 769 h 10000"/>
                <a:gd name="connsiteX131" fmla="*/ 4624 w 10000"/>
                <a:gd name="connsiteY131" fmla="*/ 1282 h 10000"/>
                <a:gd name="connsiteX132" fmla="*/ 4409 w 10000"/>
                <a:gd name="connsiteY132" fmla="*/ 1795 h 10000"/>
                <a:gd name="connsiteX133" fmla="*/ 4194 w 10000"/>
                <a:gd name="connsiteY133" fmla="*/ 2308 h 10000"/>
                <a:gd name="connsiteX134" fmla="*/ 4032 w 10000"/>
                <a:gd name="connsiteY134" fmla="*/ 2949 h 10000"/>
                <a:gd name="connsiteX135" fmla="*/ 3763 w 10000"/>
                <a:gd name="connsiteY135" fmla="*/ 3333 h 10000"/>
                <a:gd name="connsiteX136" fmla="*/ 3547 w 10000"/>
                <a:gd name="connsiteY136" fmla="*/ 3590 h 10000"/>
                <a:gd name="connsiteX137" fmla="*/ 3228 w 10000"/>
                <a:gd name="connsiteY137" fmla="*/ 3718 h 10000"/>
                <a:gd name="connsiteX138" fmla="*/ 3065 w 10000"/>
                <a:gd name="connsiteY138" fmla="*/ 3718 h 10000"/>
                <a:gd name="connsiteX139" fmla="*/ 2850 w 10000"/>
                <a:gd name="connsiteY139" fmla="*/ 3718 h 10000"/>
                <a:gd name="connsiteX140" fmla="*/ 2742 w 10000"/>
                <a:gd name="connsiteY140" fmla="*/ 3718 h 10000"/>
                <a:gd name="connsiteX141" fmla="*/ 2582 w 10000"/>
                <a:gd name="connsiteY141" fmla="*/ 3718 h 10000"/>
                <a:gd name="connsiteX142" fmla="*/ 2474 w 10000"/>
                <a:gd name="connsiteY142" fmla="*/ 3590 h 10000"/>
                <a:gd name="connsiteX143" fmla="*/ 2311 w 10000"/>
                <a:gd name="connsiteY143" fmla="*/ 3590 h 10000"/>
                <a:gd name="connsiteX144" fmla="*/ 2204 w 10000"/>
                <a:gd name="connsiteY144" fmla="*/ 3718 h 10000"/>
                <a:gd name="connsiteX145" fmla="*/ 2042 w 10000"/>
                <a:gd name="connsiteY145" fmla="*/ 3718 h 10000"/>
                <a:gd name="connsiteX146" fmla="*/ 1774 w 10000"/>
                <a:gd name="connsiteY146" fmla="*/ 3718 h 10000"/>
                <a:gd name="connsiteX147" fmla="*/ 1560 w 10000"/>
                <a:gd name="connsiteY147" fmla="*/ 3718 h 10000"/>
                <a:gd name="connsiteX148" fmla="*/ 1344 w 10000"/>
                <a:gd name="connsiteY148" fmla="*/ 3718 h 10000"/>
                <a:gd name="connsiteX149" fmla="*/ 1074 w 10000"/>
                <a:gd name="connsiteY149" fmla="*/ 3718 h 10000"/>
                <a:gd name="connsiteX150" fmla="*/ 915 w 10000"/>
                <a:gd name="connsiteY150" fmla="*/ 3590 h 10000"/>
                <a:gd name="connsiteX151" fmla="*/ 699 w 10000"/>
                <a:gd name="connsiteY151" fmla="*/ 3590 h 10000"/>
                <a:gd name="connsiteX152" fmla="*/ 432 w 10000"/>
                <a:gd name="connsiteY152" fmla="*/ 3590 h 10000"/>
                <a:gd name="connsiteX153" fmla="*/ 215 w 10000"/>
                <a:gd name="connsiteY153" fmla="*/ 3590 h 10000"/>
                <a:gd name="connsiteX154" fmla="*/ 0 w 10000"/>
                <a:gd name="connsiteY154" fmla="*/ 3974 h 10000"/>
                <a:gd name="connsiteX155" fmla="*/ 1183 w 10000"/>
                <a:gd name="connsiteY155" fmla="*/ 6667 h 10000"/>
                <a:gd name="connsiteX156" fmla="*/ 2042 w 10000"/>
                <a:gd name="connsiteY156" fmla="*/ 6667 h 10000"/>
                <a:gd name="connsiteX157" fmla="*/ 2259 w 10000"/>
                <a:gd name="connsiteY157" fmla="*/ 6538 h 10000"/>
                <a:gd name="connsiteX158" fmla="*/ 2528 w 10000"/>
                <a:gd name="connsiteY158" fmla="*/ 6410 h 10000"/>
                <a:gd name="connsiteX159" fmla="*/ 2796 w 10000"/>
                <a:gd name="connsiteY159" fmla="*/ 6282 h 10000"/>
                <a:gd name="connsiteX160" fmla="*/ 3065 w 10000"/>
                <a:gd name="connsiteY160" fmla="*/ 6154 h 10000"/>
                <a:gd name="connsiteX161" fmla="*/ 3280 w 10000"/>
                <a:gd name="connsiteY161" fmla="*/ 6026 h 10000"/>
                <a:gd name="connsiteX162" fmla="*/ 3547 w 10000"/>
                <a:gd name="connsiteY162" fmla="*/ 5897 h 10000"/>
                <a:gd name="connsiteX163" fmla="*/ 3763 w 10000"/>
                <a:gd name="connsiteY163" fmla="*/ 5897 h 10000"/>
                <a:gd name="connsiteX164" fmla="*/ 3925 w 10000"/>
                <a:gd name="connsiteY164" fmla="*/ 5897 h 10000"/>
                <a:gd name="connsiteX165" fmla="*/ 4086 w 10000"/>
                <a:gd name="connsiteY165" fmla="*/ 6667 h 10000"/>
                <a:gd name="connsiteX166" fmla="*/ 4194 w 10000"/>
                <a:gd name="connsiteY166" fmla="*/ 7436 h 10000"/>
                <a:gd name="connsiteX167" fmla="*/ 4517 w 10000"/>
                <a:gd name="connsiteY167" fmla="*/ 7949 h 10000"/>
                <a:gd name="connsiteX168" fmla="*/ 4786 w 10000"/>
                <a:gd name="connsiteY168" fmla="*/ 8333 h 10000"/>
                <a:gd name="connsiteX169" fmla="*/ 5053 w 10000"/>
                <a:gd name="connsiteY169" fmla="*/ 8718 h 10000"/>
                <a:gd name="connsiteX170" fmla="*/ 5377 w 10000"/>
                <a:gd name="connsiteY170" fmla="*/ 9103 h 10000"/>
                <a:gd name="connsiteX171" fmla="*/ 5809 w 10000"/>
                <a:gd name="connsiteY171" fmla="*/ 9359 h 10000"/>
                <a:gd name="connsiteX172" fmla="*/ 6128 w 10000"/>
                <a:gd name="connsiteY172" fmla="*/ 9615 h 10000"/>
                <a:gd name="connsiteX173" fmla="*/ 6183 w 10000"/>
                <a:gd name="connsiteY173" fmla="*/ 9744 h 10000"/>
                <a:gd name="connsiteX174" fmla="*/ 6236 w 10000"/>
                <a:gd name="connsiteY174" fmla="*/ 9744 h 10000"/>
                <a:gd name="connsiteX175" fmla="*/ 6397 w 10000"/>
                <a:gd name="connsiteY175" fmla="*/ 9744 h 10000"/>
                <a:gd name="connsiteX176" fmla="*/ 6451 w 10000"/>
                <a:gd name="connsiteY176" fmla="*/ 9744 h 10000"/>
                <a:gd name="connsiteX177" fmla="*/ 6506 w 10000"/>
                <a:gd name="connsiteY177" fmla="*/ 9744 h 10000"/>
                <a:gd name="connsiteX178" fmla="*/ 6666 w 10000"/>
                <a:gd name="connsiteY178" fmla="*/ 9872 h 10000"/>
                <a:gd name="connsiteX179" fmla="*/ 6721 w 10000"/>
                <a:gd name="connsiteY179" fmla="*/ 9872 h 10000"/>
                <a:gd name="connsiteX180" fmla="*/ 6882 w 10000"/>
                <a:gd name="connsiteY180" fmla="*/ 10000 h 10000"/>
                <a:gd name="connsiteX0" fmla="*/ 6882 w 10000"/>
                <a:gd name="connsiteY0" fmla="*/ 10000 h 10000"/>
                <a:gd name="connsiteX1" fmla="*/ 7151 w 10000"/>
                <a:gd name="connsiteY1" fmla="*/ 10000 h 10000"/>
                <a:gd name="connsiteX2" fmla="*/ 7420 w 10000"/>
                <a:gd name="connsiteY2" fmla="*/ 10000 h 10000"/>
                <a:gd name="connsiteX3" fmla="*/ 7687 w 10000"/>
                <a:gd name="connsiteY3" fmla="*/ 9872 h 10000"/>
                <a:gd name="connsiteX4" fmla="*/ 7957 w 10000"/>
                <a:gd name="connsiteY4" fmla="*/ 9872 h 10000"/>
                <a:gd name="connsiteX5" fmla="*/ 8227 w 10000"/>
                <a:gd name="connsiteY5" fmla="*/ 9744 h 10000"/>
                <a:gd name="connsiteX6" fmla="*/ 8441 w 10000"/>
                <a:gd name="connsiteY6" fmla="*/ 9487 h 10000"/>
                <a:gd name="connsiteX7" fmla="*/ 8708 w 10000"/>
                <a:gd name="connsiteY7" fmla="*/ 9231 h 10000"/>
                <a:gd name="connsiteX8" fmla="*/ 8977 w 10000"/>
                <a:gd name="connsiteY8" fmla="*/ 8974 h 10000"/>
                <a:gd name="connsiteX9" fmla="*/ 8977 w 10000"/>
                <a:gd name="connsiteY9" fmla="*/ 8846 h 10000"/>
                <a:gd name="connsiteX10" fmla="*/ 8977 w 10000"/>
                <a:gd name="connsiteY10" fmla="*/ 8590 h 10000"/>
                <a:gd name="connsiteX11" fmla="*/ 8925 w 10000"/>
                <a:gd name="connsiteY11" fmla="*/ 8462 h 10000"/>
                <a:gd name="connsiteX12" fmla="*/ 8817 w 10000"/>
                <a:gd name="connsiteY12" fmla="*/ 8333 h 10000"/>
                <a:gd name="connsiteX13" fmla="*/ 8764 w 10000"/>
                <a:gd name="connsiteY13" fmla="*/ 8333 h 10000"/>
                <a:gd name="connsiteX14" fmla="*/ 8708 w 10000"/>
                <a:gd name="connsiteY14" fmla="*/ 8205 h 10000"/>
                <a:gd name="connsiteX15" fmla="*/ 8657 w 10000"/>
                <a:gd name="connsiteY15" fmla="*/ 8077 h 10000"/>
                <a:gd name="connsiteX16" fmla="*/ 8496 w 10000"/>
                <a:gd name="connsiteY16" fmla="*/ 7949 h 10000"/>
                <a:gd name="connsiteX17" fmla="*/ 8281 w 10000"/>
                <a:gd name="connsiteY17" fmla="*/ 7949 h 10000"/>
                <a:gd name="connsiteX18" fmla="*/ 8119 w 10000"/>
                <a:gd name="connsiteY18" fmla="*/ 7949 h 10000"/>
                <a:gd name="connsiteX19" fmla="*/ 7903 w 10000"/>
                <a:gd name="connsiteY19" fmla="*/ 7949 h 10000"/>
                <a:gd name="connsiteX20" fmla="*/ 7742 w 10000"/>
                <a:gd name="connsiteY20" fmla="*/ 7949 h 10000"/>
                <a:gd name="connsiteX21" fmla="*/ 7528 w 10000"/>
                <a:gd name="connsiteY21" fmla="*/ 7821 h 10000"/>
                <a:gd name="connsiteX22" fmla="*/ 7365 w 10000"/>
                <a:gd name="connsiteY22" fmla="*/ 7821 h 10000"/>
                <a:gd name="connsiteX23" fmla="*/ 7205 w 10000"/>
                <a:gd name="connsiteY23" fmla="*/ 7692 h 10000"/>
                <a:gd name="connsiteX24" fmla="*/ 7097 w 10000"/>
                <a:gd name="connsiteY24" fmla="*/ 7692 h 10000"/>
                <a:gd name="connsiteX25" fmla="*/ 6989 w 10000"/>
                <a:gd name="connsiteY25" fmla="*/ 7564 h 10000"/>
                <a:gd name="connsiteX26" fmla="*/ 6989 w 10000"/>
                <a:gd name="connsiteY26" fmla="*/ 7564 h 10000"/>
                <a:gd name="connsiteX27" fmla="*/ 6989 w 10000"/>
                <a:gd name="connsiteY27" fmla="*/ 7564 h 10000"/>
                <a:gd name="connsiteX28" fmla="*/ 6936 w 10000"/>
                <a:gd name="connsiteY28" fmla="*/ 7436 h 10000"/>
                <a:gd name="connsiteX29" fmla="*/ 6936 w 10000"/>
                <a:gd name="connsiteY29" fmla="*/ 7436 h 10000"/>
                <a:gd name="connsiteX30" fmla="*/ 6936 w 10000"/>
                <a:gd name="connsiteY30" fmla="*/ 7436 h 10000"/>
                <a:gd name="connsiteX31" fmla="*/ 6936 w 10000"/>
                <a:gd name="connsiteY31" fmla="*/ 7308 h 10000"/>
                <a:gd name="connsiteX32" fmla="*/ 6882 w 10000"/>
                <a:gd name="connsiteY32" fmla="*/ 7308 h 10000"/>
                <a:gd name="connsiteX33" fmla="*/ 6936 w 10000"/>
                <a:gd name="connsiteY33" fmla="*/ 7308 h 10000"/>
                <a:gd name="connsiteX34" fmla="*/ 6936 w 10000"/>
                <a:gd name="connsiteY34" fmla="*/ 7308 h 10000"/>
                <a:gd name="connsiteX35" fmla="*/ 6936 w 10000"/>
                <a:gd name="connsiteY35" fmla="*/ 7179 h 10000"/>
                <a:gd name="connsiteX36" fmla="*/ 6936 w 10000"/>
                <a:gd name="connsiteY36" fmla="*/ 7179 h 10000"/>
                <a:gd name="connsiteX37" fmla="*/ 6936 w 10000"/>
                <a:gd name="connsiteY37" fmla="*/ 7179 h 10000"/>
                <a:gd name="connsiteX38" fmla="*/ 6936 w 10000"/>
                <a:gd name="connsiteY38" fmla="*/ 7051 h 10000"/>
                <a:gd name="connsiteX39" fmla="*/ 6936 w 10000"/>
                <a:gd name="connsiteY39" fmla="*/ 7051 h 10000"/>
                <a:gd name="connsiteX40" fmla="*/ 6936 w 10000"/>
                <a:gd name="connsiteY40" fmla="*/ 6923 h 10000"/>
                <a:gd name="connsiteX41" fmla="*/ 7365 w 10000"/>
                <a:gd name="connsiteY41" fmla="*/ 6923 h 10000"/>
                <a:gd name="connsiteX42" fmla="*/ 7742 w 10000"/>
                <a:gd name="connsiteY42" fmla="*/ 6795 h 10000"/>
                <a:gd name="connsiteX43" fmla="*/ 8173 w 10000"/>
                <a:gd name="connsiteY43" fmla="*/ 6667 h 10000"/>
                <a:gd name="connsiteX44" fmla="*/ 8550 w 10000"/>
                <a:gd name="connsiteY44" fmla="*/ 6538 h 10000"/>
                <a:gd name="connsiteX45" fmla="*/ 8977 w 10000"/>
                <a:gd name="connsiteY45" fmla="*/ 6282 h 10000"/>
                <a:gd name="connsiteX46" fmla="*/ 9301 w 10000"/>
                <a:gd name="connsiteY46" fmla="*/ 5897 h 10000"/>
                <a:gd name="connsiteX47" fmla="*/ 9676 w 10000"/>
                <a:gd name="connsiteY47" fmla="*/ 5385 h 10000"/>
                <a:gd name="connsiteX48" fmla="*/ 10000 w 10000"/>
                <a:gd name="connsiteY48" fmla="*/ 4872 h 10000"/>
                <a:gd name="connsiteX49" fmla="*/ 6666 w 10000"/>
                <a:gd name="connsiteY49" fmla="*/ 5385 h 10000"/>
                <a:gd name="connsiteX50" fmla="*/ 6666 w 10000"/>
                <a:gd name="connsiteY50" fmla="*/ 5385 h 10000"/>
                <a:gd name="connsiteX51" fmla="*/ 6612 w 10000"/>
                <a:gd name="connsiteY51" fmla="*/ 5385 h 10000"/>
                <a:gd name="connsiteX52" fmla="*/ 6612 w 10000"/>
                <a:gd name="connsiteY52" fmla="*/ 5256 h 10000"/>
                <a:gd name="connsiteX53" fmla="*/ 6612 w 10000"/>
                <a:gd name="connsiteY53" fmla="*/ 5128 h 10000"/>
                <a:gd name="connsiteX54" fmla="*/ 6612 w 10000"/>
                <a:gd name="connsiteY54" fmla="*/ 5128 h 10000"/>
                <a:gd name="connsiteX55" fmla="*/ 6506 w 10000"/>
                <a:gd name="connsiteY55" fmla="*/ 5000 h 10000"/>
                <a:gd name="connsiteX56" fmla="*/ 6506 w 10000"/>
                <a:gd name="connsiteY56" fmla="*/ 4872 h 10000"/>
                <a:gd name="connsiteX57" fmla="*/ 6506 w 10000"/>
                <a:gd name="connsiteY57" fmla="*/ 4872 h 10000"/>
                <a:gd name="connsiteX58" fmla="*/ 6666 w 10000"/>
                <a:gd name="connsiteY58" fmla="*/ 4744 h 10000"/>
                <a:gd name="connsiteX59" fmla="*/ 6721 w 10000"/>
                <a:gd name="connsiteY59" fmla="*/ 4615 h 10000"/>
                <a:gd name="connsiteX60" fmla="*/ 6828 w 10000"/>
                <a:gd name="connsiteY60" fmla="*/ 4615 h 10000"/>
                <a:gd name="connsiteX61" fmla="*/ 6936 w 10000"/>
                <a:gd name="connsiteY61" fmla="*/ 4615 h 10000"/>
                <a:gd name="connsiteX62" fmla="*/ 6989 w 10000"/>
                <a:gd name="connsiteY62" fmla="*/ 4487 h 10000"/>
                <a:gd name="connsiteX63" fmla="*/ 7151 w 10000"/>
                <a:gd name="connsiteY63" fmla="*/ 4487 h 10000"/>
                <a:gd name="connsiteX64" fmla="*/ 7205 w 10000"/>
                <a:gd name="connsiteY64" fmla="*/ 4487 h 10000"/>
                <a:gd name="connsiteX65" fmla="*/ 7365 w 10000"/>
                <a:gd name="connsiteY65" fmla="*/ 4359 h 10000"/>
                <a:gd name="connsiteX66" fmla="*/ 7528 w 10000"/>
                <a:gd name="connsiteY66" fmla="*/ 4231 h 10000"/>
                <a:gd name="connsiteX67" fmla="*/ 7849 w 10000"/>
                <a:gd name="connsiteY67" fmla="*/ 3974 h 10000"/>
                <a:gd name="connsiteX68" fmla="*/ 8011 w 10000"/>
                <a:gd name="connsiteY68" fmla="*/ 3846 h 10000"/>
                <a:gd name="connsiteX69" fmla="*/ 8227 w 10000"/>
                <a:gd name="connsiteY69" fmla="*/ 3718 h 10000"/>
                <a:gd name="connsiteX70" fmla="*/ 8441 w 10000"/>
                <a:gd name="connsiteY70" fmla="*/ 3462 h 10000"/>
                <a:gd name="connsiteX71" fmla="*/ 8708 w 10000"/>
                <a:gd name="connsiteY71" fmla="*/ 3205 h 10000"/>
                <a:gd name="connsiteX72" fmla="*/ 8925 w 10000"/>
                <a:gd name="connsiteY72" fmla="*/ 2949 h 10000"/>
                <a:gd name="connsiteX73" fmla="*/ 9138 w 10000"/>
                <a:gd name="connsiteY73" fmla="*/ 2692 h 10000"/>
                <a:gd name="connsiteX74" fmla="*/ 9194 w 10000"/>
                <a:gd name="connsiteY74" fmla="*/ 2436 h 10000"/>
                <a:gd name="connsiteX75" fmla="*/ 9245 w 10000"/>
                <a:gd name="connsiteY75" fmla="*/ 2179 h 10000"/>
                <a:gd name="connsiteX76" fmla="*/ 9301 w 10000"/>
                <a:gd name="connsiteY76" fmla="*/ 2051 h 10000"/>
                <a:gd name="connsiteX77" fmla="*/ 9462 w 10000"/>
                <a:gd name="connsiteY77" fmla="*/ 1795 h 10000"/>
                <a:gd name="connsiteX78" fmla="*/ 9517 w 10000"/>
                <a:gd name="connsiteY78" fmla="*/ 1538 h 10000"/>
                <a:gd name="connsiteX79" fmla="*/ 9570 w 10000"/>
                <a:gd name="connsiteY79" fmla="*/ 1282 h 10000"/>
                <a:gd name="connsiteX80" fmla="*/ 9676 w 10000"/>
                <a:gd name="connsiteY80" fmla="*/ 1026 h 10000"/>
                <a:gd name="connsiteX81" fmla="*/ 9731 w 10000"/>
                <a:gd name="connsiteY81" fmla="*/ 897 h 10000"/>
                <a:gd name="connsiteX82" fmla="*/ 9570 w 10000"/>
                <a:gd name="connsiteY82" fmla="*/ 769 h 10000"/>
                <a:gd name="connsiteX83" fmla="*/ 9409 w 10000"/>
                <a:gd name="connsiteY83" fmla="*/ 897 h 10000"/>
                <a:gd name="connsiteX84" fmla="*/ 9194 w 10000"/>
                <a:gd name="connsiteY84" fmla="*/ 897 h 10000"/>
                <a:gd name="connsiteX85" fmla="*/ 9031 w 10000"/>
                <a:gd name="connsiteY85" fmla="*/ 1026 h 10000"/>
                <a:gd name="connsiteX86" fmla="*/ 8817 w 10000"/>
                <a:gd name="connsiteY86" fmla="*/ 1154 h 10000"/>
                <a:gd name="connsiteX87" fmla="*/ 8708 w 10000"/>
                <a:gd name="connsiteY87" fmla="*/ 1282 h 10000"/>
                <a:gd name="connsiteX88" fmla="*/ 8496 w 10000"/>
                <a:gd name="connsiteY88" fmla="*/ 1282 h 10000"/>
                <a:gd name="connsiteX89" fmla="*/ 8281 w 10000"/>
                <a:gd name="connsiteY89" fmla="*/ 1282 h 10000"/>
                <a:gd name="connsiteX90" fmla="*/ 8011 w 10000"/>
                <a:gd name="connsiteY90" fmla="*/ 1538 h 10000"/>
                <a:gd name="connsiteX91" fmla="*/ 7687 w 10000"/>
                <a:gd name="connsiteY91" fmla="*/ 1667 h 10000"/>
                <a:gd name="connsiteX92" fmla="*/ 7420 w 10000"/>
                <a:gd name="connsiteY92" fmla="*/ 1923 h 10000"/>
                <a:gd name="connsiteX93" fmla="*/ 7097 w 10000"/>
                <a:gd name="connsiteY93" fmla="*/ 2051 h 10000"/>
                <a:gd name="connsiteX94" fmla="*/ 6828 w 10000"/>
                <a:gd name="connsiteY94" fmla="*/ 2179 h 10000"/>
                <a:gd name="connsiteX95" fmla="*/ 6451 w 10000"/>
                <a:gd name="connsiteY95" fmla="*/ 2179 h 10000"/>
                <a:gd name="connsiteX96" fmla="*/ 6183 w 10000"/>
                <a:gd name="connsiteY96" fmla="*/ 2179 h 10000"/>
                <a:gd name="connsiteX97" fmla="*/ 5861 w 10000"/>
                <a:gd name="connsiteY97" fmla="*/ 2051 h 10000"/>
                <a:gd name="connsiteX98" fmla="*/ 5861 w 10000"/>
                <a:gd name="connsiteY98" fmla="*/ 1923 h 10000"/>
                <a:gd name="connsiteX99" fmla="*/ 5861 w 10000"/>
                <a:gd name="connsiteY99" fmla="*/ 1923 h 10000"/>
                <a:gd name="connsiteX100" fmla="*/ 5809 w 10000"/>
                <a:gd name="connsiteY100" fmla="*/ 1795 h 10000"/>
                <a:gd name="connsiteX101" fmla="*/ 5809 w 10000"/>
                <a:gd name="connsiteY101" fmla="*/ 1667 h 10000"/>
                <a:gd name="connsiteX102" fmla="*/ 5809 w 10000"/>
                <a:gd name="connsiteY102" fmla="*/ 1667 h 10000"/>
                <a:gd name="connsiteX103" fmla="*/ 5809 w 10000"/>
                <a:gd name="connsiteY103" fmla="*/ 1538 h 10000"/>
                <a:gd name="connsiteX104" fmla="*/ 5809 w 10000"/>
                <a:gd name="connsiteY104" fmla="*/ 1538 h 10000"/>
                <a:gd name="connsiteX105" fmla="*/ 5809 w 10000"/>
                <a:gd name="connsiteY105" fmla="*/ 1410 h 10000"/>
                <a:gd name="connsiteX106" fmla="*/ 5861 w 10000"/>
                <a:gd name="connsiteY106" fmla="*/ 1410 h 10000"/>
                <a:gd name="connsiteX107" fmla="*/ 5915 w 10000"/>
                <a:gd name="connsiteY107" fmla="*/ 1410 h 10000"/>
                <a:gd name="connsiteX108" fmla="*/ 5915 w 10000"/>
                <a:gd name="connsiteY108" fmla="*/ 1282 h 10000"/>
                <a:gd name="connsiteX109" fmla="*/ 5970 w 10000"/>
                <a:gd name="connsiteY109" fmla="*/ 1282 h 10000"/>
                <a:gd name="connsiteX110" fmla="*/ 6076 w 10000"/>
                <a:gd name="connsiteY110" fmla="*/ 1282 h 10000"/>
                <a:gd name="connsiteX111" fmla="*/ 6128 w 10000"/>
                <a:gd name="connsiteY111" fmla="*/ 1154 h 10000"/>
                <a:gd name="connsiteX112" fmla="*/ 6183 w 10000"/>
                <a:gd name="connsiteY112" fmla="*/ 1154 h 10000"/>
                <a:gd name="connsiteX113" fmla="*/ 6236 w 10000"/>
                <a:gd name="connsiteY113" fmla="*/ 1026 h 10000"/>
                <a:gd name="connsiteX114" fmla="*/ 6236 w 10000"/>
                <a:gd name="connsiteY114" fmla="*/ 1026 h 10000"/>
                <a:gd name="connsiteX115" fmla="*/ 6344 w 10000"/>
                <a:gd name="connsiteY115" fmla="*/ 897 h 10000"/>
                <a:gd name="connsiteX116" fmla="*/ 6344 w 10000"/>
                <a:gd name="connsiteY116" fmla="*/ 769 h 10000"/>
                <a:gd name="connsiteX117" fmla="*/ 6397 w 10000"/>
                <a:gd name="connsiteY117" fmla="*/ 641 h 10000"/>
                <a:gd name="connsiteX118" fmla="*/ 6397 w 10000"/>
                <a:gd name="connsiteY118" fmla="*/ 513 h 10000"/>
                <a:gd name="connsiteX119" fmla="*/ 6397 w 10000"/>
                <a:gd name="connsiteY119" fmla="*/ 385 h 10000"/>
                <a:gd name="connsiteX120" fmla="*/ 6397 w 10000"/>
                <a:gd name="connsiteY120" fmla="*/ 385 h 10000"/>
                <a:gd name="connsiteX121" fmla="*/ 6397 w 10000"/>
                <a:gd name="connsiteY121" fmla="*/ 256 h 10000"/>
                <a:gd name="connsiteX122" fmla="*/ 6183 w 10000"/>
                <a:gd name="connsiteY122" fmla="*/ 128 h 10000"/>
                <a:gd name="connsiteX123" fmla="*/ 6076 w 10000"/>
                <a:gd name="connsiteY123" fmla="*/ 0 h 10000"/>
                <a:gd name="connsiteX124" fmla="*/ 5915 w 10000"/>
                <a:gd name="connsiteY124" fmla="*/ 0 h 10000"/>
                <a:gd name="connsiteX125" fmla="*/ 5699 w 10000"/>
                <a:gd name="connsiteY125" fmla="*/ 0 h 10000"/>
                <a:gd name="connsiteX126" fmla="*/ 5592 w 10000"/>
                <a:gd name="connsiteY126" fmla="*/ 128 h 10000"/>
                <a:gd name="connsiteX127" fmla="*/ 5377 w 10000"/>
                <a:gd name="connsiteY127" fmla="*/ 128 h 10000"/>
                <a:gd name="connsiteX128" fmla="*/ 5216 w 10000"/>
                <a:gd name="connsiteY128" fmla="*/ 256 h 10000"/>
                <a:gd name="connsiteX129" fmla="*/ 5108 w 10000"/>
                <a:gd name="connsiteY129" fmla="*/ 256 h 10000"/>
                <a:gd name="connsiteX130" fmla="*/ 4839 w 10000"/>
                <a:gd name="connsiteY130" fmla="*/ 769 h 10000"/>
                <a:gd name="connsiteX131" fmla="*/ 4624 w 10000"/>
                <a:gd name="connsiteY131" fmla="*/ 1282 h 10000"/>
                <a:gd name="connsiteX132" fmla="*/ 4409 w 10000"/>
                <a:gd name="connsiteY132" fmla="*/ 1795 h 10000"/>
                <a:gd name="connsiteX133" fmla="*/ 4194 w 10000"/>
                <a:gd name="connsiteY133" fmla="*/ 2308 h 10000"/>
                <a:gd name="connsiteX134" fmla="*/ 4032 w 10000"/>
                <a:gd name="connsiteY134" fmla="*/ 2949 h 10000"/>
                <a:gd name="connsiteX135" fmla="*/ 3763 w 10000"/>
                <a:gd name="connsiteY135" fmla="*/ 3333 h 10000"/>
                <a:gd name="connsiteX136" fmla="*/ 3547 w 10000"/>
                <a:gd name="connsiteY136" fmla="*/ 3590 h 10000"/>
                <a:gd name="connsiteX137" fmla="*/ 3228 w 10000"/>
                <a:gd name="connsiteY137" fmla="*/ 3718 h 10000"/>
                <a:gd name="connsiteX138" fmla="*/ 3065 w 10000"/>
                <a:gd name="connsiteY138" fmla="*/ 3718 h 10000"/>
                <a:gd name="connsiteX139" fmla="*/ 2850 w 10000"/>
                <a:gd name="connsiteY139" fmla="*/ 3718 h 10000"/>
                <a:gd name="connsiteX140" fmla="*/ 2742 w 10000"/>
                <a:gd name="connsiteY140" fmla="*/ 3718 h 10000"/>
                <a:gd name="connsiteX141" fmla="*/ 2582 w 10000"/>
                <a:gd name="connsiteY141" fmla="*/ 3718 h 10000"/>
                <a:gd name="connsiteX142" fmla="*/ 2474 w 10000"/>
                <a:gd name="connsiteY142" fmla="*/ 3590 h 10000"/>
                <a:gd name="connsiteX143" fmla="*/ 2311 w 10000"/>
                <a:gd name="connsiteY143" fmla="*/ 3590 h 10000"/>
                <a:gd name="connsiteX144" fmla="*/ 2204 w 10000"/>
                <a:gd name="connsiteY144" fmla="*/ 3718 h 10000"/>
                <a:gd name="connsiteX145" fmla="*/ 2042 w 10000"/>
                <a:gd name="connsiteY145" fmla="*/ 3718 h 10000"/>
                <a:gd name="connsiteX146" fmla="*/ 1774 w 10000"/>
                <a:gd name="connsiteY146" fmla="*/ 3718 h 10000"/>
                <a:gd name="connsiteX147" fmla="*/ 1560 w 10000"/>
                <a:gd name="connsiteY147" fmla="*/ 3718 h 10000"/>
                <a:gd name="connsiteX148" fmla="*/ 1344 w 10000"/>
                <a:gd name="connsiteY148" fmla="*/ 3718 h 10000"/>
                <a:gd name="connsiteX149" fmla="*/ 1074 w 10000"/>
                <a:gd name="connsiteY149" fmla="*/ 3718 h 10000"/>
                <a:gd name="connsiteX150" fmla="*/ 915 w 10000"/>
                <a:gd name="connsiteY150" fmla="*/ 3590 h 10000"/>
                <a:gd name="connsiteX151" fmla="*/ 699 w 10000"/>
                <a:gd name="connsiteY151" fmla="*/ 3590 h 10000"/>
                <a:gd name="connsiteX152" fmla="*/ 432 w 10000"/>
                <a:gd name="connsiteY152" fmla="*/ 3590 h 10000"/>
                <a:gd name="connsiteX153" fmla="*/ 215 w 10000"/>
                <a:gd name="connsiteY153" fmla="*/ 3590 h 10000"/>
                <a:gd name="connsiteX154" fmla="*/ 0 w 10000"/>
                <a:gd name="connsiteY154" fmla="*/ 3974 h 10000"/>
                <a:gd name="connsiteX155" fmla="*/ 1183 w 10000"/>
                <a:gd name="connsiteY155" fmla="*/ 6667 h 10000"/>
                <a:gd name="connsiteX156" fmla="*/ 2042 w 10000"/>
                <a:gd name="connsiteY156" fmla="*/ 6667 h 10000"/>
                <a:gd name="connsiteX157" fmla="*/ 2528 w 10000"/>
                <a:gd name="connsiteY157" fmla="*/ 6410 h 10000"/>
                <a:gd name="connsiteX158" fmla="*/ 2796 w 10000"/>
                <a:gd name="connsiteY158" fmla="*/ 6282 h 10000"/>
                <a:gd name="connsiteX159" fmla="*/ 3065 w 10000"/>
                <a:gd name="connsiteY159" fmla="*/ 6154 h 10000"/>
                <a:gd name="connsiteX160" fmla="*/ 3280 w 10000"/>
                <a:gd name="connsiteY160" fmla="*/ 6026 h 10000"/>
                <a:gd name="connsiteX161" fmla="*/ 3547 w 10000"/>
                <a:gd name="connsiteY161" fmla="*/ 5897 h 10000"/>
                <a:gd name="connsiteX162" fmla="*/ 3763 w 10000"/>
                <a:gd name="connsiteY162" fmla="*/ 5897 h 10000"/>
                <a:gd name="connsiteX163" fmla="*/ 3925 w 10000"/>
                <a:gd name="connsiteY163" fmla="*/ 5897 h 10000"/>
                <a:gd name="connsiteX164" fmla="*/ 4086 w 10000"/>
                <a:gd name="connsiteY164" fmla="*/ 6667 h 10000"/>
                <a:gd name="connsiteX165" fmla="*/ 4194 w 10000"/>
                <a:gd name="connsiteY165" fmla="*/ 7436 h 10000"/>
                <a:gd name="connsiteX166" fmla="*/ 4517 w 10000"/>
                <a:gd name="connsiteY166" fmla="*/ 7949 h 10000"/>
                <a:gd name="connsiteX167" fmla="*/ 4786 w 10000"/>
                <a:gd name="connsiteY167" fmla="*/ 8333 h 10000"/>
                <a:gd name="connsiteX168" fmla="*/ 5053 w 10000"/>
                <a:gd name="connsiteY168" fmla="*/ 8718 h 10000"/>
                <a:gd name="connsiteX169" fmla="*/ 5377 w 10000"/>
                <a:gd name="connsiteY169" fmla="*/ 9103 h 10000"/>
                <a:gd name="connsiteX170" fmla="*/ 5809 w 10000"/>
                <a:gd name="connsiteY170" fmla="*/ 9359 h 10000"/>
                <a:gd name="connsiteX171" fmla="*/ 6128 w 10000"/>
                <a:gd name="connsiteY171" fmla="*/ 9615 h 10000"/>
                <a:gd name="connsiteX172" fmla="*/ 6183 w 10000"/>
                <a:gd name="connsiteY172" fmla="*/ 9744 h 10000"/>
                <a:gd name="connsiteX173" fmla="*/ 6236 w 10000"/>
                <a:gd name="connsiteY173" fmla="*/ 9744 h 10000"/>
                <a:gd name="connsiteX174" fmla="*/ 6397 w 10000"/>
                <a:gd name="connsiteY174" fmla="*/ 9744 h 10000"/>
                <a:gd name="connsiteX175" fmla="*/ 6451 w 10000"/>
                <a:gd name="connsiteY175" fmla="*/ 9744 h 10000"/>
                <a:gd name="connsiteX176" fmla="*/ 6506 w 10000"/>
                <a:gd name="connsiteY176" fmla="*/ 9744 h 10000"/>
                <a:gd name="connsiteX177" fmla="*/ 6666 w 10000"/>
                <a:gd name="connsiteY177" fmla="*/ 9872 h 10000"/>
                <a:gd name="connsiteX178" fmla="*/ 6721 w 10000"/>
                <a:gd name="connsiteY178" fmla="*/ 9872 h 10000"/>
                <a:gd name="connsiteX179" fmla="*/ 6882 w 10000"/>
                <a:gd name="connsiteY179" fmla="*/ 10000 h 10000"/>
                <a:gd name="connsiteX0" fmla="*/ 6882 w 10000"/>
                <a:gd name="connsiteY0" fmla="*/ 10000 h 10000"/>
                <a:gd name="connsiteX1" fmla="*/ 7151 w 10000"/>
                <a:gd name="connsiteY1" fmla="*/ 10000 h 10000"/>
                <a:gd name="connsiteX2" fmla="*/ 7420 w 10000"/>
                <a:gd name="connsiteY2" fmla="*/ 10000 h 10000"/>
                <a:gd name="connsiteX3" fmla="*/ 7687 w 10000"/>
                <a:gd name="connsiteY3" fmla="*/ 9872 h 10000"/>
                <a:gd name="connsiteX4" fmla="*/ 7957 w 10000"/>
                <a:gd name="connsiteY4" fmla="*/ 9872 h 10000"/>
                <a:gd name="connsiteX5" fmla="*/ 8227 w 10000"/>
                <a:gd name="connsiteY5" fmla="*/ 9744 h 10000"/>
                <a:gd name="connsiteX6" fmla="*/ 8441 w 10000"/>
                <a:gd name="connsiteY6" fmla="*/ 9487 h 10000"/>
                <a:gd name="connsiteX7" fmla="*/ 8708 w 10000"/>
                <a:gd name="connsiteY7" fmla="*/ 9231 h 10000"/>
                <a:gd name="connsiteX8" fmla="*/ 8977 w 10000"/>
                <a:gd name="connsiteY8" fmla="*/ 8974 h 10000"/>
                <a:gd name="connsiteX9" fmla="*/ 8977 w 10000"/>
                <a:gd name="connsiteY9" fmla="*/ 8846 h 10000"/>
                <a:gd name="connsiteX10" fmla="*/ 8977 w 10000"/>
                <a:gd name="connsiteY10" fmla="*/ 8590 h 10000"/>
                <a:gd name="connsiteX11" fmla="*/ 8925 w 10000"/>
                <a:gd name="connsiteY11" fmla="*/ 8462 h 10000"/>
                <a:gd name="connsiteX12" fmla="*/ 8817 w 10000"/>
                <a:gd name="connsiteY12" fmla="*/ 8333 h 10000"/>
                <a:gd name="connsiteX13" fmla="*/ 8764 w 10000"/>
                <a:gd name="connsiteY13" fmla="*/ 8333 h 10000"/>
                <a:gd name="connsiteX14" fmla="*/ 8708 w 10000"/>
                <a:gd name="connsiteY14" fmla="*/ 8205 h 10000"/>
                <a:gd name="connsiteX15" fmla="*/ 8657 w 10000"/>
                <a:gd name="connsiteY15" fmla="*/ 8077 h 10000"/>
                <a:gd name="connsiteX16" fmla="*/ 8496 w 10000"/>
                <a:gd name="connsiteY16" fmla="*/ 7949 h 10000"/>
                <a:gd name="connsiteX17" fmla="*/ 8281 w 10000"/>
                <a:gd name="connsiteY17" fmla="*/ 7949 h 10000"/>
                <a:gd name="connsiteX18" fmla="*/ 8119 w 10000"/>
                <a:gd name="connsiteY18" fmla="*/ 7949 h 10000"/>
                <a:gd name="connsiteX19" fmla="*/ 7903 w 10000"/>
                <a:gd name="connsiteY19" fmla="*/ 7949 h 10000"/>
                <a:gd name="connsiteX20" fmla="*/ 7742 w 10000"/>
                <a:gd name="connsiteY20" fmla="*/ 7949 h 10000"/>
                <a:gd name="connsiteX21" fmla="*/ 7528 w 10000"/>
                <a:gd name="connsiteY21" fmla="*/ 7821 h 10000"/>
                <a:gd name="connsiteX22" fmla="*/ 7365 w 10000"/>
                <a:gd name="connsiteY22" fmla="*/ 7821 h 10000"/>
                <a:gd name="connsiteX23" fmla="*/ 7205 w 10000"/>
                <a:gd name="connsiteY23" fmla="*/ 7692 h 10000"/>
                <a:gd name="connsiteX24" fmla="*/ 7097 w 10000"/>
                <a:gd name="connsiteY24" fmla="*/ 7692 h 10000"/>
                <a:gd name="connsiteX25" fmla="*/ 6989 w 10000"/>
                <a:gd name="connsiteY25" fmla="*/ 7564 h 10000"/>
                <a:gd name="connsiteX26" fmla="*/ 6989 w 10000"/>
                <a:gd name="connsiteY26" fmla="*/ 7564 h 10000"/>
                <a:gd name="connsiteX27" fmla="*/ 6989 w 10000"/>
                <a:gd name="connsiteY27" fmla="*/ 7564 h 10000"/>
                <a:gd name="connsiteX28" fmla="*/ 6936 w 10000"/>
                <a:gd name="connsiteY28" fmla="*/ 7436 h 10000"/>
                <a:gd name="connsiteX29" fmla="*/ 6936 w 10000"/>
                <a:gd name="connsiteY29" fmla="*/ 7436 h 10000"/>
                <a:gd name="connsiteX30" fmla="*/ 6936 w 10000"/>
                <a:gd name="connsiteY30" fmla="*/ 7436 h 10000"/>
                <a:gd name="connsiteX31" fmla="*/ 6936 w 10000"/>
                <a:gd name="connsiteY31" fmla="*/ 7308 h 10000"/>
                <a:gd name="connsiteX32" fmla="*/ 6882 w 10000"/>
                <a:gd name="connsiteY32" fmla="*/ 7308 h 10000"/>
                <a:gd name="connsiteX33" fmla="*/ 6936 w 10000"/>
                <a:gd name="connsiteY33" fmla="*/ 7308 h 10000"/>
                <a:gd name="connsiteX34" fmla="*/ 6936 w 10000"/>
                <a:gd name="connsiteY34" fmla="*/ 7308 h 10000"/>
                <a:gd name="connsiteX35" fmla="*/ 6936 w 10000"/>
                <a:gd name="connsiteY35" fmla="*/ 7179 h 10000"/>
                <a:gd name="connsiteX36" fmla="*/ 6936 w 10000"/>
                <a:gd name="connsiteY36" fmla="*/ 7179 h 10000"/>
                <a:gd name="connsiteX37" fmla="*/ 6936 w 10000"/>
                <a:gd name="connsiteY37" fmla="*/ 7179 h 10000"/>
                <a:gd name="connsiteX38" fmla="*/ 6936 w 10000"/>
                <a:gd name="connsiteY38" fmla="*/ 7051 h 10000"/>
                <a:gd name="connsiteX39" fmla="*/ 6936 w 10000"/>
                <a:gd name="connsiteY39" fmla="*/ 7051 h 10000"/>
                <a:gd name="connsiteX40" fmla="*/ 6936 w 10000"/>
                <a:gd name="connsiteY40" fmla="*/ 6923 h 10000"/>
                <a:gd name="connsiteX41" fmla="*/ 7365 w 10000"/>
                <a:gd name="connsiteY41" fmla="*/ 6923 h 10000"/>
                <a:gd name="connsiteX42" fmla="*/ 7742 w 10000"/>
                <a:gd name="connsiteY42" fmla="*/ 6795 h 10000"/>
                <a:gd name="connsiteX43" fmla="*/ 8173 w 10000"/>
                <a:gd name="connsiteY43" fmla="*/ 6667 h 10000"/>
                <a:gd name="connsiteX44" fmla="*/ 8550 w 10000"/>
                <a:gd name="connsiteY44" fmla="*/ 6538 h 10000"/>
                <a:gd name="connsiteX45" fmla="*/ 8977 w 10000"/>
                <a:gd name="connsiteY45" fmla="*/ 6282 h 10000"/>
                <a:gd name="connsiteX46" fmla="*/ 9301 w 10000"/>
                <a:gd name="connsiteY46" fmla="*/ 5897 h 10000"/>
                <a:gd name="connsiteX47" fmla="*/ 9676 w 10000"/>
                <a:gd name="connsiteY47" fmla="*/ 5385 h 10000"/>
                <a:gd name="connsiteX48" fmla="*/ 10000 w 10000"/>
                <a:gd name="connsiteY48" fmla="*/ 4872 h 10000"/>
                <a:gd name="connsiteX49" fmla="*/ 6666 w 10000"/>
                <a:gd name="connsiteY49" fmla="*/ 5385 h 10000"/>
                <a:gd name="connsiteX50" fmla="*/ 6666 w 10000"/>
                <a:gd name="connsiteY50" fmla="*/ 5385 h 10000"/>
                <a:gd name="connsiteX51" fmla="*/ 6612 w 10000"/>
                <a:gd name="connsiteY51" fmla="*/ 5385 h 10000"/>
                <a:gd name="connsiteX52" fmla="*/ 6612 w 10000"/>
                <a:gd name="connsiteY52" fmla="*/ 5256 h 10000"/>
                <a:gd name="connsiteX53" fmla="*/ 6612 w 10000"/>
                <a:gd name="connsiteY53" fmla="*/ 5128 h 10000"/>
                <a:gd name="connsiteX54" fmla="*/ 6612 w 10000"/>
                <a:gd name="connsiteY54" fmla="*/ 5128 h 10000"/>
                <a:gd name="connsiteX55" fmla="*/ 6506 w 10000"/>
                <a:gd name="connsiteY55" fmla="*/ 5000 h 10000"/>
                <a:gd name="connsiteX56" fmla="*/ 6506 w 10000"/>
                <a:gd name="connsiteY56" fmla="*/ 4872 h 10000"/>
                <a:gd name="connsiteX57" fmla="*/ 6506 w 10000"/>
                <a:gd name="connsiteY57" fmla="*/ 4872 h 10000"/>
                <a:gd name="connsiteX58" fmla="*/ 6666 w 10000"/>
                <a:gd name="connsiteY58" fmla="*/ 4744 h 10000"/>
                <a:gd name="connsiteX59" fmla="*/ 6721 w 10000"/>
                <a:gd name="connsiteY59" fmla="*/ 4615 h 10000"/>
                <a:gd name="connsiteX60" fmla="*/ 6828 w 10000"/>
                <a:gd name="connsiteY60" fmla="*/ 4615 h 10000"/>
                <a:gd name="connsiteX61" fmla="*/ 6936 w 10000"/>
                <a:gd name="connsiteY61" fmla="*/ 4615 h 10000"/>
                <a:gd name="connsiteX62" fmla="*/ 6989 w 10000"/>
                <a:gd name="connsiteY62" fmla="*/ 4487 h 10000"/>
                <a:gd name="connsiteX63" fmla="*/ 7151 w 10000"/>
                <a:gd name="connsiteY63" fmla="*/ 4487 h 10000"/>
                <a:gd name="connsiteX64" fmla="*/ 7205 w 10000"/>
                <a:gd name="connsiteY64" fmla="*/ 4487 h 10000"/>
                <a:gd name="connsiteX65" fmla="*/ 7365 w 10000"/>
                <a:gd name="connsiteY65" fmla="*/ 4359 h 10000"/>
                <a:gd name="connsiteX66" fmla="*/ 7528 w 10000"/>
                <a:gd name="connsiteY66" fmla="*/ 4231 h 10000"/>
                <a:gd name="connsiteX67" fmla="*/ 7849 w 10000"/>
                <a:gd name="connsiteY67" fmla="*/ 3974 h 10000"/>
                <a:gd name="connsiteX68" fmla="*/ 8011 w 10000"/>
                <a:gd name="connsiteY68" fmla="*/ 3846 h 10000"/>
                <a:gd name="connsiteX69" fmla="*/ 8227 w 10000"/>
                <a:gd name="connsiteY69" fmla="*/ 3718 h 10000"/>
                <a:gd name="connsiteX70" fmla="*/ 8441 w 10000"/>
                <a:gd name="connsiteY70" fmla="*/ 3462 h 10000"/>
                <a:gd name="connsiteX71" fmla="*/ 8708 w 10000"/>
                <a:gd name="connsiteY71" fmla="*/ 3205 h 10000"/>
                <a:gd name="connsiteX72" fmla="*/ 8925 w 10000"/>
                <a:gd name="connsiteY72" fmla="*/ 2949 h 10000"/>
                <a:gd name="connsiteX73" fmla="*/ 9138 w 10000"/>
                <a:gd name="connsiteY73" fmla="*/ 2692 h 10000"/>
                <a:gd name="connsiteX74" fmla="*/ 9194 w 10000"/>
                <a:gd name="connsiteY74" fmla="*/ 2436 h 10000"/>
                <a:gd name="connsiteX75" fmla="*/ 9245 w 10000"/>
                <a:gd name="connsiteY75" fmla="*/ 2179 h 10000"/>
                <a:gd name="connsiteX76" fmla="*/ 9301 w 10000"/>
                <a:gd name="connsiteY76" fmla="*/ 2051 h 10000"/>
                <a:gd name="connsiteX77" fmla="*/ 9462 w 10000"/>
                <a:gd name="connsiteY77" fmla="*/ 1795 h 10000"/>
                <a:gd name="connsiteX78" fmla="*/ 9517 w 10000"/>
                <a:gd name="connsiteY78" fmla="*/ 1538 h 10000"/>
                <a:gd name="connsiteX79" fmla="*/ 9570 w 10000"/>
                <a:gd name="connsiteY79" fmla="*/ 1282 h 10000"/>
                <a:gd name="connsiteX80" fmla="*/ 9676 w 10000"/>
                <a:gd name="connsiteY80" fmla="*/ 1026 h 10000"/>
                <a:gd name="connsiteX81" fmla="*/ 9731 w 10000"/>
                <a:gd name="connsiteY81" fmla="*/ 897 h 10000"/>
                <a:gd name="connsiteX82" fmla="*/ 9570 w 10000"/>
                <a:gd name="connsiteY82" fmla="*/ 769 h 10000"/>
                <a:gd name="connsiteX83" fmla="*/ 9409 w 10000"/>
                <a:gd name="connsiteY83" fmla="*/ 897 h 10000"/>
                <a:gd name="connsiteX84" fmla="*/ 9194 w 10000"/>
                <a:gd name="connsiteY84" fmla="*/ 897 h 10000"/>
                <a:gd name="connsiteX85" fmla="*/ 9031 w 10000"/>
                <a:gd name="connsiteY85" fmla="*/ 1026 h 10000"/>
                <a:gd name="connsiteX86" fmla="*/ 8817 w 10000"/>
                <a:gd name="connsiteY86" fmla="*/ 1154 h 10000"/>
                <a:gd name="connsiteX87" fmla="*/ 8708 w 10000"/>
                <a:gd name="connsiteY87" fmla="*/ 1282 h 10000"/>
                <a:gd name="connsiteX88" fmla="*/ 8496 w 10000"/>
                <a:gd name="connsiteY88" fmla="*/ 1282 h 10000"/>
                <a:gd name="connsiteX89" fmla="*/ 8281 w 10000"/>
                <a:gd name="connsiteY89" fmla="*/ 1282 h 10000"/>
                <a:gd name="connsiteX90" fmla="*/ 8011 w 10000"/>
                <a:gd name="connsiteY90" fmla="*/ 1538 h 10000"/>
                <a:gd name="connsiteX91" fmla="*/ 7687 w 10000"/>
                <a:gd name="connsiteY91" fmla="*/ 1667 h 10000"/>
                <a:gd name="connsiteX92" fmla="*/ 7420 w 10000"/>
                <a:gd name="connsiteY92" fmla="*/ 1923 h 10000"/>
                <a:gd name="connsiteX93" fmla="*/ 7097 w 10000"/>
                <a:gd name="connsiteY93" fmla="*/ 2051 h 10000"/>
                <a:gd name="connsiteX94" fmla="*/ 6828 w 10000"/>
                <a:gd name="connsiteY94" fmla="*/ 2179 h 10000"/>
                <a:gd name="connsiteX95" fmla="*/ 6451 w 10000"/>
                <a:gd name="connsiteY95" fmla="*/ 2179 h 10000"/>
                <a:gd name="connsiteX96" fmla="*/ 6183 w 10000"/>
                <a:gd name="connsiteY96" fmla="*/ 2179 h 10000"/>
                <a:gd name="connsiteX97" fmla="*/ 5861 w 10000"/>
                <a:gd name="connsiteY97" fmla="*/ 2051 h 10000"/>
                <a:gd name="connsiteX98" fmla="*/ 5861 w 10000"/>
                <a:gd name="connsiteY98" fmla="*/ 1923 h 10000"/>
                <a:gd name="connsiteX99" fmla="*/ 5861 w 10000"/>
                <a:gd name="connsiteY99" fmla="*/ 1923 h 10000"/>
                <a:gd name="connsiteX100" fmla="*/ 5809 w 10000"/>
                <a:gd name="connsiteY100" fmla="*/ 1795 h 10000"/>
                <a:gd name="connsiteX101" fmla="*/ 5809 w 10000"/>
                <a:gd name="connsiteY101" fmla="*/ 1667 h 10000"/>
                <a:gd name="connsiteX102" fmla="*/ 5809 w 10000"/>
                <a:gd name="connsiteY102" fmla="*/ 1667 h 10000"/>
                <a:gd name="connsiteX103" fmla="*/ 5809 w 10000"/>
                <a:gd name="connsiteY103" fmla="*/ 1538 h 10000"/>
                <a:gd name="connsiteX104" fmla="*/ 5809 w 10000"/>
                <a:gd name="connsiteY104" fmla="*/ 1538 h 10000"/>
                <a:gd name="connsiteX105" fmla="*/ 5809 w 10000"/>
                <a:gd name="connsiteY105" fmla="*/ 1410 h 10000"/>
                <a:gd name="connsiteX106" fmla="*/ 5861 w 10000"/>
                <a:gd name="connsiteY106" fmla="*/ 1410 h 10000"/>
                <a:gd name="connsiteX107" fmla="*/ 5915 w 10000"/>
                <a:gd name="connsiteY107" fmla="*/ 1410 h 10000"/>
                <a:gd name="connsiteX108" fmla="*/ 5915 w 10000"/>
                <a:gd name="connsiteY108" fmla="*/ 1282 h 10000"/>
                <a:gd name="connsiteX109" fmla="*/ 5970 w 10000"/>
                <a:gd name="connsiteY109" fmla="*/ 1282 h 10000"/>
                <a:gd name="connsiteX110" fmla="*/ 6076 w 10000"/>
                <a:gd name="connsiteY110" fmla="*/ 1282 h 10000"/>
                <a:gd name="connsiteX111" fmla="*/ 6128 w 10000"/>
                <a:gd name="connsiteY111" fmla="*/ 1154 h 10000"/>
                <a:gd name="connsiteX112" fmla="*/ 6183 w 10000"/>
                <a:gd name="connsiteY112" fmla="*/ 1154 h 10000"/>
                <a:gd name="connsiteX113" fmla="*/ 6236 w 10000"/>
                <a:gd name="connsiteY113" fmla="*/ 1026 h 10000"/>
                <a:gd name="connsiteX114" fmla="*/ 6236 w 10000"/>
                <a:gd name="connsiteY114" fmla="*/ 1026 h 10000"/>
                <a:gd name="connsiteX115" fmla="*/ 6344 w 10000"/>
                <a:gd name="connsiteY115" fmla="*/ 897 h 10000"/>
                <a:gd name="connsiteX116" fmla="*/ 6344 w 10000"/>
                <a:gd name="connsiteY116" fmla="*/ 769 h 10000"/>
                <a:gd name="connsiteX117" fmla="*/ 6397 w 10000"/>
                <a:gd name="connsiteY117" fmla="*/ 641 h 10000"/>
                <a:gd name="connsiteX118" fmla="*/ 6397 w 10000"/>
                <a:gd name="connsiteY118" fmla="*/ 513 h 10000"/>
                <a:gd name="connsiteX119" fmla="*/ 6397 w 10000"/>
                <a:gd name="connsiteY119" fmla="*/ 385 h 10000"/>
                <a:gd name="connsiteX120" fmla="*/ 6397 w 10000"/>
                <a:gd name="connsiteY120" fmla="*/ 385 h 10000"/>
                <a:gd name="connsiteX121" fmla="*/ 6397 w 10000"/>
                <a:gd name="connsiteY121" fmla="*/ 256 h 10000"/>
                <a:gd name="connsiteX122" fmla="*/ 6183 w 10000"/>
                <a:gd name="connsiteY122" fmla="*/ 128 h 10000"/>
                <a:gd name="connsiteX123" fmla="*/ 6076 w 10000"/>
                <a:gd name="connsiteY123" fmla="*/ 0 h 10000"/>
                <a:gd name="connsiteX124" fmla="*/ 5915 w 10000"/>
                <a:gd name="connsiteY124" fmla="*/ 0 h 10000"/>
                <a:gd name="connsiteX125" fmla="*/ 5699 w 10000"/>
                <a:gd name="connsiteY125" fmla="*/ 0 h 10000"/>
                <a:gd name="connsiteX126" fmla="*/ 5592 w 10000"/>
                <a:gd name="connsiteY126" fmla="*/ 128 h 10000"/>
                <a:gd name="connsiteX127" fmla="*/ 5377 w 10000"/>
                <a:gd name="connsiteY127" fmla="*/ 128 h 10000"/>
                <a:gd name="connsiteX128" fmla="*/ 5216 w 10000"/>
                <a:gd name="connsiteY128" fmla="*/ 256 h 10000"/>
                <a:gd name="connsiteX129" fmla="*/ 5108 w 10000"/>
                <a:gd name="connsiteY129" fmla="*/ 256 h 10000"/>
                <a:gd name="connsiteX130" fmla="*/ 4839 w 10000"/>
                <a:gd name="connsiteY130" fmla="*/ 769 h 10000"/>
                <a:gd name="connsiteX131" fmla="*/ 4624 w 10000"/>
                <a:gd name="connsiteY131" fmla="*/ 1282 h 10000"/>
                <a:gd name="connsiteX132" fmla="*/ 4409 w 10000"/>
                <a:gd name="connsiteY132" fmla="*/ 1795 h 10000"/>
                <a:gd name="connsiteX133" fmla="*/ 4194 w 10000"/>
                <a:gd name="connsiteY133" fmla="*/ 2308 h 10000"/>
                <a:gd name="connsiteX134" fmla="*/ 4032 w 10000"/>
                <a:gd name="connsiteY134" fmla="*/ 2949 h 10000"/>
                <a:gd name="connsiteX135" fmla="*/ 3763 w 10000"/>
                <a:gd name="connsiteY135" fmla="*/ 3333 h 10000"/>
                <a:gd name="connsiteX136" fmla="*/ 3547 w 10000"/>
                <a:gd name="connsiteY136" fmla="*/ 3590 h 10000"/>
                <a:gd name="connsiteX137" fmla="*/ 3228 w 10000"/>
                <a:gd name="connsiteY137" fmla="*/ 3718 h 10000"/>
                <a:gd name="connsiteX138" fmla="*/ 3065 w 10000"/>
                <a:gd name="connsiteY138" fmla="*/ 3718 h 10000"/>
                <a:gd name="connsiteX139" fmla="*/ 2850 w 10000"/>
                <a:gd name="connsiteY139" fmla="*/ 3718 h 10000"/>
                <a:gd name="connsiteX140" fmla="*/ 2742 w 10000"/>
                <a:gd name="connsiteY140" fmla="*/ 3718 h 10000"/>
                <a:gd name="connsiteX141" fmla="*/ 2582 w 10000"/>
                <a:gd name="connsiteY141" fmla="*/ 3718 h 10000"/>
                <a:gd name="connsiteX142" fmla="*/ 2474 w 10000"/>
                <a:gd name="connsiteY142" fmla="*/ 3590 h 10000"/>
                <a:gd name="connsiteX143" fmla="*/ 2311 w 10000"/>
                <a:gd name="connsiteY143" fmla="*/ 3590 h 10000"/>
                <a:gd name="connsiteX144" fmla="*/ 2204 w 10000"/>
                <a:gd name="connsiteY144" fmla="*/ 3718 h 10000"/>
                <a:gd name="connsiteX145" fmla="*/ 2042 w 10000"/>
                <a:gd name="connsiteY145" fmla="*/ 3718 h 10000"/>
                <a:gd name="connsiteX146" fmla="*/ 1774 w 10000"/>
                <a:gd name="connsiteY146" fmla="*/ 3718 h 10000"/>
                <a:gd name="connsiteX147" fmla="*/ 1560 w 10000"/>
                <a:gd name="connsiteY147" fmla="*/ 3718 h 10000"/>
                <a:gd name="connsiteX148" fmla="*/ 1344 w 10000"/>
                <a:gd name="connsiteY148" fmla="*/ 3718 h 10000"/>
                <a:gd name="connsiteX149" fmla="*/ 1074 w 10000"/>
                <a:gd name="connsiteY149" fmla="*/ 3718 h 10000"/>
                <a:gd name="connsiteX150" fmla="*/ 915 w 10000"/>
                <a:gd name="connsiteY150" fmla="*/ 3590 h 10000"/>
                <a:gd name="connsiteX151" fmla="*/ 699 w 10000"/>
                <a:gd name="connsiteY151" fmla="*/ 3590 h 10000"/>
                <a:gd name="connsiteX152" fmla="*/ 432 w 10000"/>
                <a:gd name="connsiteY152" fmla="*/ 3590 h 10000"/>
                <a:gd name="connsiteX153" fmla="*/ 215 w 10000"/>
                <a:gd name="connsiteY153" fmla="*/ 3590 h 10000"/>
                <a:gd name="connsiteX154" fmla="*/ 0 w 10000"/>
                <a:gd name="connsiteY154" fmla="*/ 3974 h 10000"/>
                <a:gd name="connsiteX155" fmla="*/ 2042 w 10000"/>
                <a:gd name="connsiteY155" fmla="*/ 6667 h 10000"/>
                <a:gd name="connsiteX156" fmla="*/ 2528 w 10000"/>
                <a:gd name="connsiteY156" fmla="*/ 6410 h 10000"/>
                <a:gd name="connsiteX157" fmla="*/ 2796 w 10000"/>
                <a:gd name="connsiteY157" fmla="*/ 6282 h 10000"/>
                <a:gd name="connsiteX158" fmla="*/ 3065 w 10000"/>
                <a:gd name="connsiteY158" fmla="*/ 6154 h 10000"/>
                <a:gd name="connsiteX159" fmla="*/ 3280 w 10000"/>
                <a:gd name="connsiteY159" fmla="*/ 6026 h 10000"/>
                <a:gd name="connsiteX160" fmla="*/ 3547 w 10000"/>
                <a:gd name="connsiteY160" fmla="*/ 5897 h 10000"/>
                <a:gd name="connsiteX161" fmla="*/ 3763 w 10000"/>
                <a:gd name="connsiteY161" fmla="*/ 5897 h 10000"/>
                <a:gd name="connsiteX162" fmla="*/ 3925 w 10000"/>
                <a:gd name="connsiteY162" fmla="*/ 5897 h 10000"/>
                <a:gd name="connsiteX163" fmla="*/ 4086 w 10000"/>
                <a:gd name="connsiteY163" fmla="*/ 6667 h 10000"/>
                <a:gd name="connsiteX164" fmla="*/ 4194 w 10000"/>
                <a:gd name="connsiteY164" fmla="*/ 7436 h 10000"/>
                <a:gd name="connsiteX165" fmla="*/ 4517 w 10000"/>
                <a:gd name="connsiteY165" fmla="*/ 7949 h 10000"/>
                <a:gd name="connsiteX166" fmla="*/ 4786 w 10000"/>
                <a:gd name="connsiteY166" fmla="*/ 8333 h 10000"/>
                <a:gd name="connsiteX167" fmla="*/ 5053 w 10000"/>
                <a:gd name="connsiteY167" fmla="*/ 8718 h 10000"/>
                <a:gd name="connsiteX168" fmla="*/ 5377 w 10000"/>
                <a:gd name="connsiteY168" fmla="*/ 9103 h 10000"/>
                <a:gd name="connsiteX169" fmla="*/ 5809 w 10000"/>
                <a:gd name="connsiteY169" fmla="*/ 9359 h 10000"/>
                <a:gd name="connsiteX170" fmla="*/ 6128 w 10000"/>
                <a:gd name="connsiteY170" fmla="*/ 9615 h 10000"/>
                <a:gd name="connsiteX171" fmla="*/ 6183 w 10000"/>
                <a:gd name="connsiteY171" fmla="*/ 9744 h 10000"/>
                <a:gd name="connsiteX172" fmla="*/ 6236 w 10000"/>
                <a:gd name="connsiteY172" fmla="*/ 9744 h 10000"/>
                <a:gd name="connsiteX173" fmla="*/ 6397 w 10000"/>
                <a:gd name="connsiteY173" fmla="*/ 9744 h 10000"/>
                <a:gd name="connsiteX174" fmla="*/ 6451 w 10000"/>
                <a:gd name="connsiteY174" fmla="*/ 9744 h 10000"/>
                <a:gd name="connsiteX175" fmla="*/ 6506 w 10000"/>
                <a:gd name="connsiteY175" fmla="*/ 9744 h 10000"/>
                <a:gd name="connsiteX176" fmla="*/ 6666 w 10000"/>
                <a:gd name="connsiteY176" fmla="*/ 9872 h 10000"/>
                <a:gd name="connsiteX177" fmla="*/ 6721 w 10000"/>
                <a:gd name="connsiteY177" fmla="*/ 9872 h 10000"/>
                <a:gd name="connsiteX178" fmla="*/ 6882 w 10000"/>
                <a:gd name="connsiteY178" fmla="*/ 10000 h 10000"/>
                <a:gd name="connsiteX0" fmla="*/ 6667 w 9785"/>
                <a:gd name="connsiteY0" fmla="*/ 10000 h 10000"/>
                <a:gd name="connsiteX1" fmla="*/ 6936 w 9785"/>
                <a:gd name="connsiteY1" fmla="*/ 10000 h 10000"/>
                <a:gd name="connsiteX2" fmla="*/ 7205 w 9785"/>
                <a:gd name="connsiteY2" fmla="*/ 10000 h 10000"/>
                <a:gd name="connsiteX3" fmla="*/ 7472 w 9785"/>
                <a:gd name="connsiteY3" fmla="*/ 9872 h 10000"/>
                <a:gd name="connsiteX4" fmla="*/ 7742 w 9785"/>
                <a:gd name="connsiteY4" fmla="*/ 9872 h 10000"/>
                <a:gd name="connsiteX5" fmla="*/ 8012 w 9785"/>
                <a:gd name="connsiteY5" fmla="*/ 9744 h 10000"/>
                <a:gd name="connsiteX6" fmla="*/ 8226 w 9785"/>
                <a:gd name="connsiteY6" fmla="*/ 9487 h 10000"/>
                <a:gd name="connsiteX7" fmla="*/ 8493 w 9785"/>
                <a:gd name="connsiteY7" fmla="*/ 9231 h 10000"/>
                <a:gd name="connsiteX8" fmla="*/ 8762 w 9785"/>
                <a:gd name="connsiteY8" fmla="*/ 8974 h 10000"/>
                <a:gd name="connsiteX9" fmla="*/ 8762 w 9785"/>
                <a:gd name="connsiteY9" fmla="*/ 8846 h 10000"/>
                <a:gd name="connsiteX10" fmla="*/ 8762 w 9785"/>
                <a:gd name="connsiteY10" fmla="*/ 8590 h 10000"/>
                <a:gd name="connsiteX11" fmla="*/ 8710 w 9785"/>
                <a:gd name="connsiteY11" fmla="*/ 8462 h 10000"/>
                <a:gd name="connsiteX12" fmla="*/ 8602 w 9785"/>
                <a:gd name="connsiteY12" fmla="*/ 8333 h 10000"/>
                <a:gd name="connsiteX13" fmla="*/ 8549 w 9785"/>
                <a:gd name="connsiteY13" fmla="*/ 8333 h 10000"/>
                <a:gd name="connsiteX14" fmla="*/ 8493 w 9785"/>
                <a:gd name="connsiteY14" fmla="*/ 8205 h 10000"/>
                <a:gd name="connsiteX15" fmla="*/ 8442 w 9785"/>
                <a:gd name="connsiteY15" fmla="*/ 8077 h 10000"/>
                <a:gd name="connsiteX16" fmla="*/ 8281 w 9785"/>
                <a:gd name="connsiteY16" fmla="*/ 7949 h 10000"/>
                <a:gd name="connsiteX17" fmla="*/ 8066 w 9785"/>
                <a:gd name="connsiteY17" fmla="*/ 7949 h 10000"/>
                <a:gd name="connsiteX18" fmla="*/ 7904 w 9785"/>
                <a:gd name="connsiteY18" fmla="*/ 7949 h 10000"/>
                <a:gd name="connsiteX19" fmla="*/ 7688 w 9785"/>
                <a:gd name="connsiteY19" fmla="*/ 7949 h 10000"/>
                <a:gd name="connsiteX20" fmla="*/ 7527 w 9785"/>
                <a:gd name="connsiteY20" fmla="*/ 7949 h 10000"/>
                <a:gd name="connsiteX21" fmla="*/ 7313 w 9785"/>
                <a:gd name="connsiteY21" fmla="*/ 7821 h 10000"/>
                <a:gd name="connsiteX22" fmla="*/ 7150 w 9785"/>
                <a:gd name="connsiteY22" fmla="*/ 7821 h 10000"/>
                <a:gd name="connsiteX23" fmla="*/ 6990 w 9785"/>
                <a:gd name="connsiteY23" fmla="*/ 7692 h 10000"/>
                <a:gd name="connsiteX24" fmla="*/ 6882 w 9785"/>
                <a:gd name="connsiteY24" fmla="*/ 7692 h 10000"/>
                <a:gd name="connsiteX25" fmla="*/ 6774 w 9785"/>
                <a:gd name="connsiteY25" fmla="*/ 7564 h 10000"/>
                <a:gd name="connsiteX26" fmla="*/ 6774 w 9785"/>
                <a:gd name="connsiteY26" fmla="*/ 7564 h 10000"/>
                <a:gd name="connsiteX27" fmla="*/ 6774 w 9785"/>
                <a:gd name="connsiteY27" fmla="*/ 7564 h 10000"/>
                <a:gd name="connsiteX28" fmla="*/ 6721 w 9785"/>
                <a:gd name="connsiteY28" fmla="*/ 7436 h 10000"/>
                <a:gd name="connsiteX29" fmla="*/ 6721 w 9785"/>
                <a:gd name="connsiteY29" fmla="*/ 7436 h 10000"/>
                <a:gd name="connsiteX30" fmla="*/ 6721 w 9785"/>
                <a:gd name="connsiteY30" fmla="*/ 7436 h 10000"/>
                <a:gd name="connsiteX31" fmla="*/ 6721 w 9785"/>
                <a:gd name="connsiteY31" fmla="*/ 7308 h 10000"/>
                <a:gd name="connsiteX32" fmla="*/ 6667 w 9785"/>
                <a:gd name="connsiteY32" fmla="*/ 7308 h 10000"/>
                <a:gd name="connsiteX33" fmla="*/ 6721 w 9785"/>
                <a:gd name="connsiteY33" fmla="*/ 7308 h 10000"/>
                <a:gd name="connsiteX34" fmla="*/ 6721 w 9785"/>
                <a:gd name="connsiteY34" fmla="*/ 7308 h 10000"/>
                <a:gd name="connsiteX35" fmla="*/ 6721 w 9785"/>
                <a:gd name="connsiteY35" fmla="*/ 7179 h 10000"/>
                <a:gd name="connsiteX36" fmla="*/ 6721 w 9785"/>
                <a:gd name="connsiteY36" fmla="*/ 7179 h 10000"/>
                <a:gd name="connsiteX37" fmla="*/ 6721 w 9785"/>
                <a:gd name="connsiteY37" fmla="*/ 7179 h 10000"/>
                <a:gd name="connsiteX38" fmla="*/ 6721 w 9785"/>
                <a:gd name="connsiteY38" fmla="*/ 7051 h 10000"/>
                <a:gd name="connsiteX39" fmla="*/ 6721 w 9785"/>
                <a:gd name="connsiteY39" fmla="*/ 7051 h 10000"/>
                <a:gd name="connsiteX40" fmla="*/ 6721 w 9785"/>
                <a:gd name="connsiteY40" fmla="*/ 6923 h 10000"/>
                <a:gd name="connsiteX41" fmla="*/ 7150 w 9785"/>
                <a:gd name="connsiteY41" fmla="*/ 6923 h 10000"/>
                <a:gd name="connsiteX42" fmla="*/ 7527 w 9785"/>
                <a:gd name="connsiteY42" fmla="*/ 6795 h 10000"/>
                <a:gd name="connsiteX43" fmla="*/ 7958 w 9785"/>
                <a:gd name="connsiteY43" fmla="*/ 6667 h 10000"/>
                <a:gd name="connsiteX44" fmla="*/ 8335 w 9785"/>
                <a:gd name="connsiteY44" fmla="*/ 6538 h 10000"/>
                <a:gd name="connsiteX45" fmla="*/ 8762 w 9785"/>
                <a:gd name="connsiteY45" fmla="*/ 6282 h 10000"/>
                <a:gd name="connsiteX46" fmla="*/ 9086 w 9785"/>
                <a:gd name="connsiteY46" fmla="*/ 5897 h 10000"/>
                <a:gd name="connsiteX47" fmla="*/ 9461 w 9785"/>
                <a:gd name="connsiteY47" fmla="*/ 5385 h 10000"/>
                <a:gd name="connsiteX48" fmla="*/ 9785 w 9785"/>
                <a:gd name="connsiteY48" fmla="*/ 4872 h 10000"/>
                <a:gd name="connsiteX49" fmla="*/ 6451 w 9785"/>
                <a:gd name="connsiteY49" fmla="*/ 5385 h 10000"/>
                <a:gd name="connsiteX50" fmla="*/ 6451 w 9785"/>
                <a:gd name="connsiteY50" fmla="*/ 5385 h 10000"/>
                <a:gd name="connsiteX51" fmla="*/ 6397 w 9785"/>
                <a:gd name="connsiteY51" fmla="*/ 5385 h 10000"/>
                <a:gd name="connsiteX52" fmla="*/ 6397 w 9785"/>
                <a:gd name="connsiteY52" fmla="*/ 5256 h 10000"/>
                <a:gd name="connsiteX53" fmla="*/ 6397 w 9785"/>
                <a:gd name="connsiteY53" fmla="*/ 5128 h 10000"/>
                <a:gd name="connsiteX54" fmla="*/ 6397 w 9785"/>
                <a:gd name="connsiteY54" fmla="*/ 5128 h 10000"/>
                <a:gd name="connsiteX55" fmla="*/ 6291 w 9785"/>
                <a:gd name="connsiteY55" fmla="*/ 5000 h 10000"/>
                <a:gd name="connsiteX56" fmla="*/ 6291 w 9785"/>
                <a:gd name="connsiteY56" fmla="*/ 4872 h 10000"/>
                <a:gd name="connsiteX57" fmla="*/ 6291 w 9785"/>
                <a:gd name="connsiteY57" fmla="*/ 4872 h 10000"/>
                <a:gd name="connsiteX58" fmla="*/ 6451 w 9785"/>
                <a:gd name="connsiteY58" fmla="*/ 4744 h 10000"/>
                <a:gd name="connsiteX59" fmla="*/ 6506 w 9785"/>
                <a:gd name="connsiteY59" fmla="*/ 4615 h 10000"/>
                <a:gd name="connsiteX60" fmla="*/ 6613 w 9785"/>
                <a:gd name="connsiteY60" fmla="*/ 4615 h 10000"/>
                <a:gd name="connsiteX61" fmla="*/ 6721 w 9785"/>
                <a:gd name="connsiteY61" fmla="*/ 4615 h 10000"/>
                <a:gd name="connsiteX62" fmla="*/ 6774 w 9785"/>
                <a:gd name="connsiteY62" fmla="*/ 4487 h 10000"/>
                <a:gd name="connsiteX63" fmla="*/ 6936 w 9785"/>
                <a:gd name="connsiteY63" fmla="*/ 4487 h 10000"/>
                <a:gd name="connsiteX64" fmla="*/ 6990 w 9785"/>
                <a:gd name="connsiteY64" fmla="*/ 4487 h 10000"/>
                <a:gd name="connsiteX65" fmla="*/ 7150 w 9785"/>
                <a:gd name="connsiteY65" fmla="*/ 4359 h 10000"/>
                <a:gd name="connsiteX66" fmla="*/ 7313 w 9785"/>
                <a:gd name="connsiteY66" fmla="*/ 4231 h 10000"/>
                <a:gd name="connsiteX67" fmla="*/ 7634 w 9785"/>
                <a:gd name="connsiteY67" fmla="*/ 3974 h 10000"/>
                <a:gd name="connsiteX68" fmla="*/ 7796 w 9785"/>
                <a:gd name="connsiteY68" fmla="*/ 3846 h 10000"/>
                <a:gd name="connsiteX69" fmla="*/ 8012 w 9785"/>
                <a:gd name="connsiteY69" fmla="*/ 3718 h 10000"/>
                <a:gd name="connsiteX70" fmla="*/ 8226 w 9785"/>
                <a:gd name="connsiteY70" fmla="*/ 3462 h 10000"/>
                <a:gd name="connsiteX71" fmla="*/ 8493 w 9785"/>
                <a:gd name="connsiteY71" fmla="*/ 3205 h 10000"/>
                <a:gd name="connsiteX72" fmla="*/ 8710 w 9785"/>
                <a:gd name="connsiteY72" fmla="*/ 2949 h 10000"/>
                <a:gd name="connsiteX73" fmla="*/ 8923 w 9785"/>
                <a:gd name="connsiteY73" fmla="*/ 2692 h 10000"/>
                <a:gd name="connsiteX74" fmla="*/ 8979 w 9785"/>
                <a:gd name="connsiteY74" fmla="*/ 2436 h 10000"/>
                <a:gd name="connsiteX75" fmla="*/ 9030 w 9785"/>
                <a:gd name="connsiteY75" fmla="*/ 2179 h 10000"/>
                <a:gd name="connsiteX76" fmla="*/ 9086 w 9785"/>
                <a:gd name="connsiteY76" fmla="*/ 2051 h 10000"/>
                <a:gd name="connsiteX77" fmla="*/ 9247 w 9785"/>
                <a:gd name="connsiteY77" fmla="*/ 1795 h 10000"/>
                <a:gd name="connsiteX78" fmla="*/ 9302 w 9785"/>
                <a:gd name="connsiteY78" fmla="*/ 1538 h 10000"/>
                <a:gd name="connsiteX79" fmla="*/ 9355 w 9785"/>
                <a:gd name="connsiteY79" fmla="*/ 1282 h 10000"/>
                <a:gd name="connsiteX80" fmla="*/ 9461 w 9785"/>
                <a:gd name="connsiteY80" fmla="*/ 1026 h 10000"/>
                <a:gd name="connsiteX81" fmla="*/ 9516 w 9785"/>
                <a:gd name="connsiteY81" fmla="*/ 897 h 10000"/>
                <a:gd name="connsiteX82" fmla="*/ 9355 w 9785"/>
                <a:gd name="connsiteY82" fmla="*/ 769 h 10000"/>
                <a:gd name="connsiteX83" fmla="*/ 9194 w 9785"/>
                <a:gd name="connsiteY83" fmla="*/ 897 h 10000"/>
                <a:gd name="connsiteX84" fmla="*/ 8979 w 9785"/>
                <a:gd name="connsiteY84" fmla="*/ 897 h 10000"/>
                <a:gd name="connsiteX85" fmla="*/ 8816 w 9785"/>
                <a:gd name="connsiteY85" fmla="*/ 1026 h 10000"/>
                <a:gd name="connsiteX86" fmla="*/ 8602 w 9785"/>
                <a:gd name="connsiteY86" fmla="*/ 1154 h 10000"/>
                <a:gd name="connsiteX87" fmla="*/ 8493 w 9785"/>
                <a:gd name="connsiteY87" fmla="*/ 1282 h 10000"/>
                <a:gd name="connsiteX88" fmla="*/ 8281 w 9785"/>
                <a:gd name="connsiteY88" fmla="*/ 1282 h 10000"/>
                <a:gd name="connsiteX89" fmla="*/ 8066 w 9785"/>
                <a:gd name="connsiteY89" fmla="*/ 1282 h 10000"/>
                <a:gd name="connsiteX90" fmla="*/ 7796 w 9785"/>
                <a:gd name="connsiteY90" fmla="*/ 1538 h 10000"/>
                <a:gd name="connsiteX91" fmla="*/ 7472 w 9785"/>
                <a:gd name="connsiteY91" fmla="*/ 1667 h 10000"/>
                <a:gd name="connsiteX92" fmla="*/ 7205 w 9785"/>
                <a:gd name="connsiteY92" fmla="*/ 1923 h 10000"/>
                <a:gd name="connsiteX93" fmla="*/ 6882 w 9785"/>
                <a:gd name="connsiteY93" fmla="*/ 2051 h 10000"/>
                <a:gd name="connsiteX94" fmla="*/ 6613 w 9785"/>
                <a:gd name="connsiteY94" fmla="*/ 2179 h 10000"/>
                <a:gd name="connsiteX95" fmla="*/ 6236 w 9785"/>
                <a:gd name="connsiteY95" fmla="*/ 2179 h 10000"/>
                <a:gd name="connsiteX96" fmla="*/ 5968 w 9785"/>
                <a:gd name="connsiteY96" fmla="*/ 2179 h 10000"/>
                <a:gd name="connsiteX97" fmla="*/ 5646 w 9785"/>
                <a:gd name="connsiteY97" fmla="*/ 2051 h 10000"/>
                <a:gd name="connsiteX98" fmla="*/ 5646 w 9785"/>
                <a:gd name="connsiteY98" fmla="*/ 1923 h 10000"/>
                <a:gd name="connsiteX99" fmla="*/ 5646 w 9785"/>
                <a:gd name="connsiteY99" fmla="*/ 1923 h 10000"/>
                <a:gd name="connsiteX100" fmla="*/ 5594 w 9785"/>
                <a:gd name="connsiteY100" fmla="*/ 1795 h 10000"/>
                <a:gd name="connsiteX101" fmla="*/ 5594 w 9785"/>
                <a:gd name="connsiteY101" fmla="*/ 1667 h 10000"/>
                <a:gd name="connsiteX102" fmla="*/ 5594 w 9785"/>
                <a:gd name="connsiteY102" fmla="*/ 1667 h 10000"/>
                <a:gd name="connsiteX103" fmla="*/ 5594 w 9785"/>
                <a:gd name="connsiteY103" fmla="*/ 1538 h 10000"/>
                <a:gd name="connsiteX104" fmla="*/ 5594 w 9785"/>
                <a:gd name="connsiteY104" fmla="*/ 1538 h 10000"/>
                <a:gd name="connsiteX105" fmla="*/ 5594 w 9785"/>
                <a:gd name="connsiteY105" fmla="*/ 1410 h 10000"/>
                <a:gd name="connsiteX106" fmla="*/ 5646 w 9785"/>
                <a:gd name="connsiteY106" fmla="*/ 1410 h 10000"/>
                <a:gd name="connsiteX107" fmla="*/ 5700 w 9785"/>
                <a:gd name="connsiteY107" fmla="*/ 1410 h 10000"/>
                <a:gd name="connsiteX108" fmla="*/ 5700 w 9785"/>
                <a:gd name="connsiteY108" fmla="*/ 1282 h 10000"/>
                <a:gd name="connsiteX109" fmla="*/ 5755 w 9785"/>
                <a:gd name="connsiteY109" fmla="*/ 1282 h 10000"/>
                <a:gd name="connsiteX110" fmla="*/ 5861 w 9785"/>
                <a:gd name="connsiteY110" fmla="*/ 1282 h 10000"/>
                <a:gd name="connsiteX111" fmla="*/ 5913 w 9785"/>
                <a:gd name="connsiteY111" fmla="*/ 1154 h 10000"/>
                <a:gd name="connsiteX112" fmla="*/ 5968 w 9785"/>
                <a:gd name="connsiteY112" fmla="*/ 1154 h 10000"/>
                <a:gd name="connsiteX113" fmla="*/ 6021 w 9785"/>
                <a:gd name="connsiteY113" fmla="*/ 1026 h 10000"/>
                <a:gd name="connsiteX114" fmla="*/ 6021 w 9785"/>
                <a:gd name="connsiteY114" fmla="*/ 1026 h 10000"/>
                <a:gd name="connsiteX115" fmla="*/ 6129 w 9785"/>
                <a:gd name="connsiteY115" fmla="*/ 897 h 10000"/>
                <a:gd name="connsiteX116" fmla="*/ 6129 w 9785"/>
                <a:gd name="connsiteY116" fmla="*/ 769 h 10000"/>
                <a:gd name="connsiteX117" fmla="*/ 6182 w 9785"/>
                <a:gd name="connsiteY117" fmla="*/ 641 h 10000"/>
                <a:gd name="connsiteX118" fmla="*/ 6182 w 9785"/>
                <a:gd name="connsiteY118" fmla="*/ 513 h 10000"/>
                <a:gd name="connsiteX119" fmla="*/ 6182 w 9785"/>
                <a:gd name="connsiteY119" fmla="*/ 385 h 10000"/>
                <a:gd name="connsiteX120" fmla="*/ 6182 w 9785"/>
                <a:gd name="connsiteY120" fmla="*/ 385 h 10000"/>
                <a:gd name="connsiteX121" fmla="*/ 6182 w 9785"/>
                <a:gd name="connsiteY121" fmla="*/ 256 h 10000"/>
                <a:gd name="connsiteX122" fmla="*/ 5968 w 9785"/>
                <a:gd name="connsiteY122" fmla="*/ 128 h 10000"/>
                <a:gd name="connsiteX123" fmla="*/ 5861 w 9785"/>
                <a:gd name="connsiteY123" fmla="*/ 0 h 10000"/>
                <a:gd name="connsiteX124" fmla="*/ 5700 w 9785"/>
                <a:gd name="connsiteY124" fmla="*/ 0 h 10000"/>
                <a:gd name="connsiteX125" fmla="*/ 5484 w 9785"/>
                <a:gd name="connsiteY125" fmla="*/ 0 h 10000"/>
                <a:gd name="connsiteX126" fmla="*/ 5377 w 9785"/>
                <a:gd name="connsiteY126" fmla="*/ 128 h 10000"/>
                <a:gd name="connsiteX127" fmla="*/ 5162 w 9785"/>
                <a:gd name="connsiteY127" fmla="*/ 128 h 10000"/>
                <a:gd name="connsiteX128" fmla="*/ 5001 w 9785"/>
                <a:gd name="connsiteY128" fmla="*/ 256 h 10000"/>
                <a:gd name="connsiteX129" fmla="*/ 4893 w 9785"/>
                <a:gd name="connsiteY129" fmla="*/ 256 h 10000"/>
                <a:gd name="connsiteX130" fmla="*/ 4624 w 9785"/>
                <a:gd name="connsiteY130" fmla="*/ 769 h 10000"/>
                <a:gd name="connsiteX131" fmla="*/ 4409 w 9785"/>
                <a:gd name="connsiteY131" fmla="*/ 1282 h 10000"/>
                <a:gd name="connsiteX132" fmla="*/ 4194 w 9785"/>
                <a:gd name="connsiteY132" fmla="*/ 1795 h 10000"/>
                <a:gd name="connsiteX133" fmla="*/ 3979 w 9785"/>
                <a:gd name="connsiteY133" fmla="*/ 2308 h 10000"/>
                <a:gd name="connsiteX134" fmla="*/ 3817 w 9785"/>
                <a:gd name="connsiteY134" fmla="*/ 2949 h 10000"/>
                <a:gd name="connsiteX135" fmla="*/ 3548 w 9785"/>
                <a:gd name="connsiteY135" fmla="*/ 3333 h 10000"/>
                <a:gd name="connsiteX136" fmla="*/ 3332 w 9785"/>
                <a:gd name="connsiteY136" fmla="*/ 3590 h 10000"/>
                <a:gd name="connsiteX137" fmla="*/ 3013 w 9785"/>
                <a:gd name="connsiteY137" fmla="*/ 3718 h 10000"/>
                <a:gd name="connsiteX138" fmla="*/ 2850 w 9785"/>
                <a:gd name="connsiteY138" fmla="*/ 3718 h 10000"/>
                <a:gd name="connsiteX139" fmla="*/ 2635 w 9785"/>
                <a:gd name="connsiteY139" fmla="*/ 3718 h 10000"/>
                <a:gd name="connsiteX140" fmla="*/ 2527 w 9785"/>
                <a:gd name="connsiteY140" fmla="*/ 3718 h 10000"/>
                <a:gd name="connsiteX141" fmla="*/ 2367 w 9785"/>
                <a:gd name="connsiteY141" fmla="*/ 3718 h 10000"/>
                <a:gd name="connsiteX142" fmla="*/ 2259 w 9785"/>
                <a:gd name="connsiteY142" fmla="*/ 3590 h 10000"/>
                <a:gd name="connsiteX143" fmla="*/ 2096 w 9785"/>
                <a:gd name="connsiteY143" fmla="*/ 3590 h 10000"/>
                <a:gd name="connsiteX144" fmla="*/ 1989 w 9785"/>
                <a:gd name="connsiteY144" fmla="*/ 3718 h 10000"/>
                <a:gd name="connsiteX145" fmla="*/ 1827 w 9785"/>
                <a:gd name="connsiteY145" fmla="*/ 3718 h 10000"/>
                <a:gd name="connsiteX146" fmla="*/ 1559 w 9785"/>
                <a:gd name="connsiteY146" fmla="*/ 3718 h 10000"/>
                <a:gd name="connsiteX147" fmla="*/ 1345 w 9785"/>
                <a:gd name="connsiteY147" fmla="*/ 3718 h 10000"/>
                <a:gd name="connsiteX148" fmla="*/ 1129 w 9785"/>
                <a:gd name="connsiteY148" fmla="*/ 3718 h 10000"/>
                <a:gd name="connsiteX149" fmla="*/ 859 w 9785"/>
                <a:gd name="connsiteY149" fmla="*/ 3718 h 10000"/>
                <a:gd name="connsiteX150" fmla="*/ 700 w 9785"/>
                <a:gd name="connsiteY150" fmla="*/ 3590 h 10000"/>
                <a:gd name="connsiteX151" fmla="*/ 484 w 9785"/>
                <a:gd name="connsiteY151" fmla="*/ 3590 h 10000"/>
                <a:gd name="connsiteX152" fmla="*/ 217 w 9785"/>
                <a:gd name="connsiteY152" fmla="*/ 3590 h 10000"/>
                <a:gd name="connsiteX153" fmla="*/ 0 w 9785"/>
                <a:gd name="connsiteY153" fmla="*/ 3590 h 10000"/>
                <a:gd name="connsiteX154" fmla="*/ 1827 w 9785"/>
                <a:gd name="connsiteY154" fmla="*/ 6667 h 10000"/>
                <a:gd name="connsiteX155" fmla="*/ 2313 w 9785"/>
                <a:gd name="connsiteY155" fmla="*/ 6410 h 10000"/>
                <a:gd name="connsiteX156" fmla="*/ 2581 w 9785"/>
                <a:gd name="connsiteY156" fmla="*/ 6282 h 10000"/>
                <a:gd name="connsiteX157" fmla="*/ 2850 w 9785"/>
                <a:gd name="connsiteY157" fmla="*/ 6154 h 10000"/>
                <a:gd name="connsiteX158" fmla="*/ 3065 w 9785"/>
                <a:gd name="connsiteY158" fmla="*/ 6026 h 10000"/>
                <a:gd name="connsiteX159" fmla="*/ 3332 w 9785"/>
                <a:gd name="connsiteY159" fmla="*/ 5897 h 10000"/>
                <a:gd name="connsiteX160" fmla="*/ 3548 w 9785"/>
                <a:gd name="connsiteY160" fmla="*/ 5897 h 10000"/>
                <a:gd name="connsiteX161" fmla="*/ 3710 w 9785"/>
                <a:gd name="connsiteY161" fmla="*/ 5897 h 10000"/>
                <a:gd name="connsiteX162" fmla="*/ 3871 w 9785"/>
                <a:gd name="connsiteY162" fmla="*/ 6667 h 10000"/>
                <a:gd name="connsiteX163" fmla="*/ 3979 w 9785"/>
                <a:gd name="connsiteY163" fmla="*/ 7436 h 10000"/>
                <a:gd name="connsiteX164" fmla="*/ 4302 w 9785"/>
                <a:gd name="connsiteY164" fmla="*/ 7949 h 10000"/>
                <a:gd name="connsiteX165" fmla="*/ 4571 w 9785"/>
                <a:gd name="connsiteY165" fmla="*/ 8333 h 10000"/>
                <a:gd name="connsiteX166" fmla="*/ 4838 w 9785"/>
                <a:gd name="connsiteY166" fmla="*/ 8718 h 10000"/>
                <a:gd name="connsiteX167" fmla="*/ 5162 w 9785"/>
                <a:gd name="connsiteY167" fmla="*/ 9103 h 10000"/>
                <a:gd name="connsiteX168" fmla="*/ 5594 w 9785"/>
                <a:gd name="connsiteY168" fmla="*/ 9359 h 10000"/>
                <a:gd name="connsiteX169" fmla="*/ 5913 w 9785"/>
                <a:gd name="connsiteY169" fmla="*/ 9615 h 10000"/>
                <a:gd name="connsiteX170" fmla="*/ 5968 w 9785"/>
                <a:gd name="connsiteY170" fmla="*/ 9744 h 10000"/>
                <a:gd name="connsiteX171" fmla="*/ 6021 w 9785"/>
                <a:gd name="connsiteY171" fmla="*/ 9744 h 10000"/>
                <a:gd name="connsiteX172" fmla="*/ 6182 w 9785"/>
                <a:gd name="connsiteY172" fmla="*/ 9744 h 10000"/>
                <a:gd name="connsiteX173" fmla="*/ 6236 w 9785"/>
                <a:gd name="connsiteY173" fmla="*/ 9744 h 10000"/>
                <a:gd name="connsiteX174" fmla="*/ 6291 w 9785"/>
                <a:gd name="connsiteY174" fmla="*/ 9744 h 10000"/>
                <a:gd name="connsiteX175" fmla="*/ 6451 w 9785"/>
                <a:gd name="connsiteY175" fmla="*/ 9872 h 10000"/>
                <a:gd name="connsiteX176" fmla="*/ 6506 w 9785"/>
                <a:gd name="connsiteY176" fmla="*/ 9872 h 10000"/>
                <a:gd name="connsiteX177" fmla="*/ 6667 w 9785"/>
                <a:gd name="connsiteY177" fmla="*/ 10000 h 10000"/>
                <a:gd name="connsiteX0" fmla="*/ 6591 w 9778"/>
                <a:gd name="connsiteY0" fmla="*/ 10000 h 10000"/>
                <a:gd name="connsiteX1" fmla="*/ 6866 w 9778"/>
                <a:gd name="connsiteY1" fmla="*/ 10000 h 10000"/>
                <a:gd name="connsiteX2" fmla="*/ 7141 w 9778"/>
                <a:gd name="connsiteY2" fmla="*/ 10000 h 10000"/>
                <a:gd name="connsiteX3" fmla="*/ 7414 w 9778"/>
                <a:gd name="connsiteY3" fmla="*/ 9872 h 10000"/>
                <a:gd name="connsiteX4" fmla="*/ 7690 w 9778"/>
                <a:gd name="connsiteY4" fmla="*/ 9872 h 10000"/>
                <a:gd name="connsiteX5" fmla="*/ 7966 w 9778"/>
                <a:gd name="connsiteY5" fmla="*/ 9744 h 10000"/>
                <a:gd name="connsiteX6" fmla="*/ 8185 w 9778"/>
                <a:gd name="connsiteY6" fmla="*/ 9487 h 10000"/>
                <a:gd name="connsiteX7" fmla="*/ 8458 w 9778"/>
                <a:gd name="connsiteY7" fmla="*/ 9231 h 10000"/>
                <a:gd name="connsiteX8" fmla="*/ 8733 w 9778"/>
                <a:gd name="connsiteY8" fmla="*/ 8974 h 10000"/>
                <a:gd name="connsiteX9" fmla="*/ 8733 w 9778"/>
                <a:gd name="connsiteY9" fmla="*/ 8846 h 10000"/>
                <a:gd name="connsiteX10" fmla="*/ 8733 w 9778"/>
                <a:gd name="connsiteY10" fmla="*/ 8590 h 10000"/>
                <a:gd name="connsiteX11" fmla="*/ 8679 w 9778"/>
                <a:gd name="connsiteY11" fmla="*/ 8462 h 10000"/>
                <a:gd name="connsiteX12" fmla="*/ 8569 w 9778"/>
                <a:gd name="connsiteY12" fmla="*/ 8333 h 10000"/>
                <a:gd name="connsiteX13" fmla="*/ 8515 w 9778"/>
                <a:gd name="connsiteY13" fmla="*/ 8333 h 10000"/>
                <a:gd name="connsiteX14" fmla="*/ 8458 w 9778"/>
                <a:gd name="connsiteY14" fmla="*/ 8205 h 10000"/>
                <a:gd name="connsiteX15" fmla="*/ 8405 w 9778"/>
                <a:gd name="connsiteY15" fmla="*/ 8077 h 10000"/>
                <a:gd name="connsiteX16" fmla="*/ 8241 w 9778"/>
                <a:gd name="connsiteY16" fmla="*/ 7949 h 10000"/>
                <a:gd name="connsiteX17" fmla="*/ 8021 w 9778"/>
                <a:gd name="connsiteY17" fmla="*/ 7949 h 10000"/>
                <a:gd name="connsiteX18" fmla="*/ 7856 w 9778"/>
                <a:gd name="connsiteY18" fmla="*/ 7949 h 10000"/>
                <a:gd name="connsiteX19" fmla="*/ 7635 w 9778"/>
                <a:gd name="connsiteY19" fmla="*/ 7949 h 10000"/>
                <a:gd name="connsiteX20" fmla="*/ 7470 w 9778"/>
                <a:gd name="connsiteY20" fmla="*/ 7949 h 10000"/>
                <a:gd name="connsiteX21" fmla="*/ 7252 w 9778"/>
                <a:gd name="connsiteY21" fmla="*/ 7821 h 10000"/>
                <a:gd name="connsiteX22" fmla="*/ 7085 w 9778"/>
                <a:gd name="connsiteY22" fmla="*/ 7821 h 10000"/>
                <a:gd name="connsiteX23" fmla="*/ 6922 w 9778"/>
                <a:gd name="connsiteY23" fmla="*/ 7692 h 10000"/>
                <a:gd name="connsiteX24" fmla="*/ 6811 w 9778"/>
                <a:gd name="connsiteY24" fmla="*/ 7692 h 10000"/>
                <a:gd name="connsiteX25" fmla="*/ 6701 w 9778"/>
                <a:gd name="connsiteY25" fmla="*/ 7564 h 10000"/>
                <a:gd name="connsiteX26" fmla="*/ 6701 w 9778"/>
                <a:gd name="connsiteY26" fmla="*/ 7564 h 10000"/>
                <a:gd name="connsiteX27" fmla="*/ 6701 w 9778"/>
                <a:gd name="connsiteY27" fmla="*/ 7564 h 10000"/>
                <a:gd name="connsiteX28" fmla="*/ 6647 w 9778"/>
                <a:gd name="connsiteY28" fmla="*/ 7436 h 10000"/>
                <a:gd name="connsiteX29" fmla="*/ 6647 w 9778"/>
                <a:gd name="connsiteY29" fmla="*/ 7436 h 10000"/>
                <a:gd name="connsiteX30" fmla="*/ 6647 w 9778"/>
                <a:gd name="connsiteY30" fmla="*/ 7436 h 10000"/>
                <a:gd name="connsiteX31" fmla="*/ 6647 w 9778"/>
                <a:gd name="connsiteY31" fmla="*/ 7308 h 10000"/>
                <a:gd name="connsiteX32" fmla="*/ 6591 w 9778"/>
                <a:gd name="connsiteY32" fmla="*/ 7308 h 10000"/>
                <a:gd name="connsiteX33" fmla="*/ 6647 w 9778"/>
                <a:gd name="connsiteY33" fmla="*/ 7308 h 10000"/>
                <a:gd name="connsiteX34" fmla="*/ 6647 w 9778"/>
                <a:gd name="connsiteY34" fmla="*/ 7308 h 10000"/>
                <a:gd name="connsiteX35" fmla="*/ 6647 w 9778"/>
                <a:gd name="connsiteY35" fmla="*/ 7179 h 10000"/>
                <a:gd name="connsiteX36" fmla="*/ 6647 w 9778"/>
                <a:gd name="connsiteY36" fmla="*/ 7179 h 10000"/>
                <a:gd name="connsiteX37" fmla="*/ 6647 w 9778"/>
                <a:gd name="connsiteY37" fmla="*/ 7179 h 10000"/>
                <a:gd name="connsiteX38" fmla="*/ 6647 w 9778"/>
                <a:gd name="connsiteY38" fmla="*/ 7051 h 10000"/>
                <a:gd name="connsiteX39" fmla="*/ 6647 w 9778"/>
                <a:gd name="connsiteY39" fmla="*/ 7051 h 10000"/>
                <a:gd name="connsiteX40" fmla="*/ 6647 w 9778"/>
                <a:gd name="connsiteY40" fmla="*/ 6923 h 10000"/>
                <a:gd name="connsiteX41" fmla="*/ 7085 w 9778"/>
                <a:gd name="connsiteY41" fmla="*/ 6923 h 10000"/>
                <a:gd name="connsiteX42" fmla="*/ 7470 w 9778"/>
                <a:gd name="connsiteY42" fmla="*/ 6795 h 10000"/>
                <a:gd name="connsiteX43" fmla="*/ 7911 w 9778"/>
                <a:gd name="connsiteY43" fmla="*/ 6667 h 10000"/>
                <a:gd name="connsiteX44" fmla="*/ 8296 w 9778"/>
                <a:gd name="connsiteY44" fmla="*/ 6538 h 10000"/>
                <a:gd name="connsiteX45" fmla="*/ 8733 w 9778"/>
                <a:gd name="connsiteY45" fmla="*/ 6282 h 10000"/>
                <a:gd name="connsiteX46" fmla="*/ 9064 w 9778"/>
                <a:gd name="connsiteY46" fmla="*/ 5897 h 10000"/>
                <a:gd name="connsiteX47" fmla="*/ 9447 w 9778"/>
                <a:gd name="connsiteY47" fmla="*/ 5385 h 10000"/>
                <a:gd name="connsiteX48" fmla="*/ 9778 w 9778"/>
                <a:gd name="connsiteY48" fmla="*/ 4872 h 10000"/>
                <a:gd name="connsiteX49" fmla="*/ 6371 w 9778"/>
                <a:gd name="connsiteY49" fmla="*/ 5385 h 10000"/>
                <a:gd name="connsiteX50" fmla="*/ 6371 w 9778"/>
                <a:gd name="connsiteY50" fmla="*/ 5385 h 10000"/>
                <a:gd name="connsiteX51" fmla="*/ 6316 w 9778"/>
                <a:gd name="connsiteY51" fmla="*/ 5385 h 10000"/>
                <a:gd name="connsiteX52" fmla="*/ 6316 w 9778"/>
                <a:gd name="connsiteY52" fmla="*/ 5256 h 10000"/>
                <a:gd name="connsiteX53" fmla="*/ 6316 w 9778"/>
                <a:gd name="connsiteY53" fmla="*/ 5128 h 10000"/>
                <a:gd name="connsiteX54" fmla="*/ 6316 w 9778"/>
                <a:gd name="connsiteY54" fmla="*/ 5128 h 10000"/>
                <a:gd name="connsiteX55" fmla="*/ 6207 w 9778"/>
                <a:gd name="connsiteY55" fmla="*/ 5000 h 10000"/>
                <a:gd name="connsiteX56" fmla="*/ 6207 w 9778"/>
                <a:gd name="connsiteY56" fmla="*/ 4872 h 10000"/>
                <a:gd name="connsiteX57" fmla="*/ 6207 w 9778"/>
                <a:gd name="connsiteY57" fmla="*/ 4872 h 10000"/>
                <a:gd name="connsiteX58" fmla="*/ 6371 w 9778"/>
                <a:gd name="connsiteY58" fmla="*/ 4744 h 10000"/>
                <a:gd name="connsiteX59" fmla="*/ 6427 w 9778"/>
                <a:gd name="connsiteY59" fmla="*/ 4615 h 10000"/>
                <a:gd name="connsiteX60" fmla="*/ 6536 w 9778"/>
                <a:gd name="connsiteY60" fmla="*/ 4615 h 10000"/>
                <a:gd name="connsiteX61" fmla="*/ 6647 w 9778"/>
                <a:gd name="connsiteY61" fmla="*/ 4615 h 10000"/>
                <a:gd name="connsiteX62" fmla="*/ 6701 w 9778"/>
                <a:gd name="connsiteY62" fmla="*/ 4487 h 10000"/>
                <a:gd name="connsiteX63" fmla="*/ 6866 w 9778"/>
                <a:gd name="connsiteY63" fmla="*/ 4487 h 10000"/>
                <a:gd name="connsiteX64" fmla="*/ 6922 w 9778"/>
                <a:gd name="connsiteY64" fmla="*/ 4487 h 10000"/>
                <a:gd name="connsiteX65" fmla="*/ 7085 w 9778"/>
                <a:gd name="connsiteY65" fmla="*/ 4359 h 10000"/>
                <a:gd name="connsiteX66" fmla="*/ 7252 w 9778"/>
                <a:gd name="connsiteY66" fmla="*/ 4231 h 10000"/>
                <a:gd name="connsiteX67" fmla="*/ 7580 w 9778"/>
                <a:gd name="connsiteY67" fmla="*/ 3974 h 10000"/>
                <a:gd name="connsiteX68" fmla="*/ 7745 w 9778"/>
                <a:gd name="connsiteY68" fmla="*/ 3846 h 10000"/>
                <a:gd name="connsiteX69" fmla="*/ 7966 w 9778"/>
                <a:gd name="connsiteY69" fmla="*/ 3718 h 10000"/>
                <a:gd name="connsiteX70" fmla="*/ 8185 w 9778"/>
                <a:gd name="connsiteY70" fmla="*/ 3462 h 10000"/>
                <a:gd name="connsiteX71" fmla="*/ 8458 w 9778"/>
                <a:gd name="connsiteY71" fmla="*/ 3205 h 10000"/>
                <a:gd name="connsiteX72" fmla="*/ 8679 w 9778"/>
                <a:gd name="connsiteY72" fmla="*/ 2949 h 10000"/>
                <a:gd name="connsiteX73" fmla="*/ 8897 w 9778"/>
                <a:gd name="connsiteY73" fmla="*/ 2692 h 10000"/>
                <a:gd name="connsiteX74" fmla="*/ 8954 w 9778"/>
                <a:gd name="connsiteY74" fmla="*/ 2436 h 10000"/>
                <a:gd name="connsiteX75" fmla="*/ 9006 w 9778"/>
                <a:gd name="connsiteY75" fmla="*/ 2179 h 10000"/>
                <a:gd name="connsiteX76" fmla="*/ 9064 w 9778"/>
                <a:gd name="connsiteY76" fmla="*/ 2051 h 10000"/>
                <a:gd name="connsiteX77" fmla="*/ 9228 w 9778"/>
                <a:gd name="connsiteY77" fmla="*/ 1795 h 10000"/>
                <a:gd name="connsiteX78" fmla="*/ 9284 w 9778"/>
                <a:gd name="connsiteY78" fmla="*/ 1538 h 10000"/>
                <a:gd name="connsiteX79" fmla="*/ 9339 w 9778"/>
                <a:gd name="connsiteY79" fmla="*/ 1282 h 10000"/>
                <a:gd name="connsiteX80" fmla="*/ 9447 w 9778"/>
                <a:gd name="connsiteY80" fmla="*/ 1026 h 10000"/>
                <a:gd name="connsiteX81" fmla="*/ 9503 w 9778"/>
                <a:gd name="connsiteY81" fmla="*/ 897 h 10000"/>
                <a:gd name="connsiteX82" fmla="*/ 9339 w 9778"/>
                <a:gd name="connsiteY82" fmla="*/ 769 h 10000"/>
                <a:gd name="connsiteX83" fmla="*/ 9174 w 9778"/>
                <a:gd name="connsiteY83" fmla="*/ 897 h 10000"/>
                <a:gd name="connsiteX84" fmla="*/ 8954 w 9778"/>
                <a:gd name="connsiteY84" fmla="*/ 897 h 10000"/>
                <a:gd name="connsiteX85" fmla="*/ 8788 w 9778"/>
                <a:gd name="connsiteY85" fmla="*/ 1026 h 10000"/>
                <a:gd name="connsiteX86" fmla="*/ 8569 w 9778"/>
                <a:gd name="connsiteY86" fmla="*/ 1154 h 10000"/>
                <a:gd name="connsiteX87" fmla="*/ 8458 w 9778"/>
                <a:gd name="connsiteY87" fmla="*/ 1282 h 10000"/>
                <a:gd name="connsiteX88" fmla="*/ 8241 w 9778"/>
                <a:gd name="connsiteY88" fmla="*/ 1282 h 10000"/>
                <a:gd name="connsiteX89" fmla="*/ 8021 w 9778"/>
                <a:gd name="connsiteY89" fmla="*/ 1282 h 10000"/>
                <a:gd name="connsiteX90" fmla="*/ 7745 w 9778"/>
                <a:gd name="connsiteY90" fmla="*/ 1538 h 10000"/>
                <a:gd name="connsiteX91" fmla="*/ 7414 w 9778"/>
                <a:gd name="connsiteY91" fmla="*/ 1667 h 10000"/>
                <a:gd name="connsiteX92" fmla="*/ 7141 w 9778"/>
                <a:gd name="connsiteY92" fmla="*/ 1923 h 10000"/>
                <a:gd name="connsiteX93" fmla="*/ 6811 w 9778"/>
                <a:gd name="connsiteY93" fmla="*/ 2051 h 10000"/>
                <a:gd name="connsiteX94" fmla="*/ 6536 w 9778"/>
                <a:gd name="connsiteY94" fmla="*/ 2179 h 10000"/>
                <a:gd name="connsiteX95" fmla="*/ 6151 w 9778"/>
                <a:gd name="connsiteY95" fmla="*/ 2179 h 10000"/>
                <a:gd name="connsiteX96" fmla="*/ 5877 w 9778"/>
                <a:gd name="connsiteY96" fmla="*/ 2179 h 10000"/>
                <a:gd name="connsiteX97" fmla="*/ 5548 w 9778"/>
                <a:gd name="connsiteY97" fmla="*/ 2051 h 10000"/>
                <a:gd name="connsiteX98" fmla="*/ 5548 w 9778"/>
                <a:gd name="connsiteY98" fmla="*/ 1923 h 10000"/>
                <a:gd name="connsiteX99" fmla="*/ 5548 w 9778"/>
                <a:gd name="connsiteY99" fmla="*/ 1923 h 10000"/>
                <a:gd name="connsiteX100" fmla="*/ 5495 w 9778"/>
                <a:gd name="connsiteY100" fmla="*/ 1795 h 10000"/>
                <a:gd name="connsiteX101" fmla="*/ 5495 w 9778"/>
                <a:gd name="connsiteY101" fmla="*/ 1667 h 10000"/>
                <a:gd name="connsiteX102" fmla="*/ 5495 w 9778"/>
                <a:gd name="connsiteY102" fmla="*/ 1667 h 10000"/>
                <a:gd name="connsiteX103" fmla="*/ 5495 w 9778"/>
                <a:gd name="connsiteY103" fmla="*/ 1538 h 10000"/>
                <a:gd name="connsiteX104" fmla="*/ 5495 w 9778"/>
                <a:gd name="connsiteY104" fmla="*/ 1538 h 10000"/>
                <a:gd name="connsiteX105" fmla="*/ 5495 w 9778"/>
                <a:gd name="connsiteY105" fmla="*/ 1410 h 10000"/>
                <a:gd name="connsiteX106" fmla="*/ 5548 w 9778"/>
                <a:gd name="connsiteY106" fmla="*/ 1410 h 10000"/>
                <a:gd name="connsiteX107" fmla="*/ 5603 w 9778"/>
                <a:gd name="connsiteY107" fmla="*/ 1410 h 10000"/>
                <a:gd name="connsiteX108" fmla="*/ 5603 w 9778"/>
                <a:gd name="connsiteY108" fmla="*/ 1282 h 10000"/>
                <a:gd name="connsiteX109" fmla="*/ 5659 w 9778"/>
                <a:gd name="connsiteY109" fmla="*/ 1282 h 10000"/>
                <a:gd name="connsiteX110" fmla="*/ 5768 w 9778"/>
                <a:gd name="connsiteY110" fmla="*/ 1282 h 10000"/>
                <a:gd name="connsiteX111" fmla="*/ 5821 w 9778"/>
                <a:gd name="connsiteY111" fmla="*/ 1154 h 10000"/>
                <a:gd name="connsiteX112" fmla="*/ 5877 w 9778"/>
                <a:gd name="connsiteY112" fmla="*/ 1154 h 10000"/>
                <a:gd name="connsiteX113" fmla="*/ 5931 w 9778"/>
                <a:gd name="connsiteY113" fmla="*/ 1026 h 10000"/>
                <a:gd name="connsiteX114" fmla="*/ 5931 w 9778"/>
                <a:gd name="connsiteY114" fmla="*/ 1026 h 10000"/>
                <a:gd name="connsiteX115" fmla="*/ 6042 w 9778"/>
                <a:gd name="connsiteY115" fmla="*/ 897 h 10000"/>
                <a:gd name="connsiteX116" fmla="*/ 6042 w 9778"/>
                <a:gd name="connsiteY116" fmla="*/ 769 h 10000"/>
                <a:gd name="connsiteX117" fmla="*/ 6096 w 9778"/>
                <a:gd name="connsiteY117" fmla="*/ 641 h 10000"/>
                <a:gd name="connsiteX118" fmla="*/ 6096 w 9778"/>
                <a:gd name="connsiteY118" fmla="*/ 513 h 10000"/>
                <a:gd name="connsiteX119" fmla="*/ 6096 w 9778"/>
                <a:gd name="connsiteY119" fmla="*/ 385 h 10000"/>
                <a:gd name="connsiteX120" fmla="*/ 6096 w 9778"/>
                <a:gd name="connsiteY120" fmla="*/ 385 h 10000"/>
                <a:gd name="connsiteX121" fmla="*/ 6096 w 9778"/>
                <a:gd name="connsiteY121" fmla="*/ 256 h 10000"/>
                <a:gd name="connsiteX122" fmla="*/ 5877 w 9778"/>
                <a:gd name="connsiteY122" fmla="*/ 128 h 10000"/>
                <a:gd name="connsiteX123" fmla="*/ 5768 w 9778"/>
                <a:gd name="connsiteY123" fmla="*/ 0 h 10000"/>
                <a:gd name="connsiteX124" fmla="*/ 5603 w 9778"/>
                <a:gd name="connsiteY124" fmla="*/ 0 h 10000"/>
                <a:gd name="connsiteX125" fmla="*/ 5382 w 9778"/>
                <a:gd name="connsiteY125" fmla="*/ 0 h 10000"/>
                <a:gd name="connsiteX126" fmla="*/ 5273 w 9778"/>
                <a:gd name="connsiteY126" fmla="*/ 128 h 10000"/>
                <a:gd name="connsiteX127" fmla="*/ 5053 w 9778"/>
                <a:gd name="connsiteY127" fmla="*/ 128 h 10000"/>
                <a:gd name="connsiteX128" fmla="*/ 4889 w 9778"/>
                <a:gd name="connsiteY128" fmla="*/ 256 h 10000"/>
                <a:gd name="connsiteX129" fmla="*/ 4779 w 9778"/>
                <a:gd name="connsiteY129" fmla="*/ 256 h 10000"/>
                <a:gd name="connsiteX130" fmla="*/ 4504 w 9778"/>
                <a:gd name="connsiteY130" fmla="*/ 769 h 10000"/>
                <a:gd name="connsiteX131" fmla="*/ 4284 w 9778"/>
                <a:gd name="connsiteY131" fmla="*/ 1282 h 10000"/>
                <a:gd name="connsiteX132" fmla="*/ 4064 w 9778"/>
                <a:gd name="connsiteY132" fmla="*/ 1795 h 10000"/>
                <a:gd name="connsiteX133" fmla="*/ 3844 w 9778"/>
                <a:gd name="connsiteY133" fmla="*/ 2308 h 10000"/>
                <a:gd name="connsiteX134" fmla="*/ 3679 w 9778"/>
                <a:gd name="connsiteY134" fmla="*/ 2949 h 10000"/>
                <a:gd name="connsiteX135" fmla="*/ 3404 w 9778"/>
                <a:gd name="connsiteY135" fmla="*/ 3333 h 10000"/>
                <a:gd name="connsiteX136" fmla="*/ 3183 w 9778"/>
                <a:gd name="connsiteY136" fmla="*/ 3590 h 10000"/>
                <a:gd name="connsiteX137" fmla="*/ 2857 w 9778"/>
                <a:gd name="connsiteY137" fmla="*/ 3718 h 10000"/>
                <a:gd name="connsiteX138" fmla="*/ 2691 w 9778"/>
                <a:gd name="connsiteY138" fmla="*/ 3718 h 10000"/>
                <a:gd name="connsiteX139" fmla="*/ 2471 w 9778"/>
                <a:gd name="connsiteY139" fmla="*/ 3718 h 10000"/>
                <a:gd name="connsiteX140" fmla="*/ 2361 w 9778"/>
                <a:gd name="connsiteY140" fmla="*/ 3718 h 10000"/>
                <a:gd name="connsiteX141" fmla="*/ 2197 w 9778"/>
                <a:gd name="connsiteY141" fmla="*/ 3718 h 10000"/>
                <a:gd name="connsiteX142" fmla="*/ 2087 w 9778"/>
                <a:gd name="connsiteY142" fmla="*/ 3590 h 10000"/>
                <a:gd name="connsiteX143" fmla="*/ 1920 w 9778"/>
                <a:gd name="connsiteY143" fmla="*/ 3590 h 10000"/>
                <a:gd name="connsiteX144" fmla="*/ 1811 w 9778"/>
                <a:gd name="connsiteY144" fmla="*/ 3718 h 10000"/>
                <a:gd name="connsiteX145" fmla="*/ 1645 w 9778"/>
                <a:gd name="connsiteY145" fmla="*/ 3718 h 10000"/>
                <a:gd name="connsiteX146" fmla="*/ 1371 w 9778"/>
                <a:gd name="connsiteY146" fmla="*/ 3718 h 10000"/>
                <a:gd name="connsiteX147" fmla="*/ 1153 w 9778"/>
                <a:gd name="connsiteY147" fmla="*/ 3718 h 10000"/>
                <a:gd name="connsiteX148" fmla="*/ 932 w 9778"/>
                <a:gd name="connsiteY148" fmla="*/ 3718 h 10000"/>
                <a:gd name="connsiteX149" fmla="*/ 656 w 9778"/>
                <a:gd name="connsiteY149" fmla="*/ 3718 h 10000"/>
                <a:gd name="connsiteX150" fmla="*/ 493 w 9778"/>
                <a:gd name="connsiteY150" fmla="*/ 3590 h 10000"/>
                <a:gd name="connsiteX151" fmla="*/ 273 w 9778"/>
                <a:gd name="connsiteY151" fmla="*/ 3590 h 10000"/>
                <a:gd name="connsiteX152" fmla="*/ 0 w 9778"/>
                <a:gd name="connsiteY152" fmla="*/ 3590 h 10000"/>
                <a:gd name="connsiteX153" fmla="*/ 1645 w 9778"/>
                <a:gd name="connsiteY153" fmla="*/ 6667 h 10000"/>
                <a:gd name="connsiteX154" fmla="*/ 2142 w 9778"/>
                <a:gd name="connsiteY154" fmla="*/ 6410 h 10000"/>
                <a:gd name="connsiteX155" fmla="*/ 2416 w 9778"/>
                <a:gd name="connsiteY155" fmla="*/ 6282 h 10000"/>
                <a:gd name="connsiteX156" fmla="*/ 2691 w 9778"/>
                <a:gd name="connsiteY156" fmla="*/ 6154 h 10000"/>
                <a:gd name="connsiteX157" fmla="*/ 2910 w 9778"/>
                <a:gd name="connsiteY157" fmla="*/ 6026 h 10000"/>
                <a:gd name="connsiteX158" fmla="*/ 3183 w 9778"/>
                <a:gd name="connsiteY158" fmla="*/ 5897 h 10000"/>
                <a:gd name="connsiteX159" fmla="*/ 3404 w 9778"/>
                <a:gd name="connsiteY159" fmla="*/ 5897 h 10000"/>
                <a:gd name="connsiteX160" fmla="*/ 3570 w 9778"/>
                <a:gd name="connsiteY160" fmla="*/ 5897 h 10000"/>
                <a:gd name="connsiteX161" fmla="*/ 3734 w 9778"/>
                <a:gd name="connsiteY161" fmla="*/ 6667 h 10000"/>
                <a:gd name="connsiteX162" fmla="*/ 3844 w 9778"/>
                <a:gd name="connsiteY162" fmla="*/ 7436 h 10000"/>
                <a:gd name="connsiteX163" fmla="*/ 4175 w 9778"/>
                <a:gd name="connsiteY163" fmla="*/ 7949 h 10000"/>
                <a:gd name="connsiteX164" fmla="*/ 4449 w 9778"/>
                <a:gd name="connsiteY164" fmla="*/ 8333 h 10000"/>
                <a:gd name="connsiteX165" fmla="*/ 4722 w 9778"/>
                <a:gd name="connsiteY165" fmla="*/ 8718 h 10000"/>
                <a:gd name="connsiteX166" fmla="*/ 5053 w 9778"/>
                <a:gd name="connsiteY166" fmla="*/ 9103 h 10000"/>
                <a:gd name="connsiteX167" fmla="*/ 5495 w 9778"/>
                <a:gd name="connsiteY167" fmla="*/ 9359 h 10000"/>
                <a:gd name="connsiteX168" fmla="*/ 5821 w 9778"/>
                <a:gd name="connsiteY168" fmla="*/ 9615 h 10000"/>
                <a:gd name="connsiteX169" fmla="*/ 5877 w 9778"/>
                <a:gd name="connsiteY169" fmla="*/ 9744 h 10000"/>
                <a:gd name="connsiteX170" fmla="*/ 5931 w 9778"/>
                <a:gd name="connsiteY170" fmla="*/ 9744 h 10000"/>
                <a:gd name="connsiteX171" fmla="*/ 6096 w 9778"/>
                <a:gd name="connsiteY171" fmla="*/ 9744 h 10000"/>
                <a:gd name="connsiteX172" fmla="*/ 6151 w 9778"/>
                <a:gd name="connsiteY172" fmla="*/ 9744 h 10000"/>
                <a:gd name="connsiteX173" fmla="*/ 6207 w 9778"/>
                <a:gd name="connsiteY173" fmla="*/ 9744 h 10000"/>
                <a:gd name="connsiteX174" fmla="*/ 6371 w 9778"/>
                <a:gd name="connsiteY174" fmla="*/ 9872 h 10000"/>
                <a:gd name="connsiteX175" fmla="*/ 6427 w 9778"/>
                <a:gd name="connsiteY175" fmla="*/ 9872 h 10000"/>
                <a:gd name="connsiteX176" fmla="*/ 6591 w 9778"/>
                <a:gd name="connsiteY176" fmla="*/ 10000 h 10000"/>
                <a:gd name="connsiteX0" fmla="*/ 6741 w 10000"/>
                <a:gd name="connsiteY0" fmla="*/ 10000 h 10000"/>
                <a:gd name="connsiteX1" fmla="*/ 7022 w 10000"/>
                <a:gd name="connsiteY1" fmla="*/ 10000 h 10000"/>
                <a:gd name="connsiteX2" fmla="*/ 7303 w 10000"/>
                <a:gd name="connsiteY2" fmla="*/ 10000 h 10000"/>
                <a:gd name="connsiteX3" fmla="*/ 7582 w 10000"/>
                <a:gd name="connsiteY3" fmla="*/ 9872 h 10000"/>
                <a:gd name="connsiteX4" fmla="*/ 7865 w 10000"/>
                <a:gd name="connsiteY4" fmla="*/ 9872 h 10000"/>
                <a:gd name="connsiteX5" fmla="*/ 8147 w 10000"/>
                <a:gd name="connsiteY5" fmla="*/ 9744 h 10000"/>
                <a:gd name="connsiteX6" fmla="*/ 8371 w 10000"/>
                <a:gd name="connsiteY6" fmla="*/ 9487 h 10000"/>
                <a:gd name="connsiteX7" fmla="*/ 8650 w 10000"/>
                <a:gd name="connsiteY7" fmla="*/ 9231 h 10000"/>
                <a:gd name="connsiteX8" fmla="*/ 8931 w 10000"/>
                <a:gd name="connsiteY8" fmla="*/ 8974 h 10000"/>
                <a:gd name="connsiteX9" fmla="*/ 8931 w 10000"/>
                <a:gd name="connsiteY9" fmla="*/ 8846 h 10000"/>
                <a:gd name="connsiteX10" fmla="*/ 8931 w 10000"/>
                <a:gd name="connsiteY10" fmla="*/ 8590 h 10000"/>
                <a:gd name="connsiteX11" fmla="*/ 8876 w 10000"/>
                <a:gd name="connsiteY11" fmla="*/ 8462 h 10000"/>
                <a:gd name="connsiteX12" fmla="*/ 8764 w 10000"/>
                <a:gd name="connsiteY12" fmla="*/ 8333 h 10000"/>
                <a:gd name="connsiteX13" fmla="*/ 8708 w 10000"/>
                <a:gd name="connsiteY13" fmla="*/ 8333 h 10000"/>
                <a:gd name="connsiteX14" fmla="*/ 8650 w 10000"/>
                <a:gd name="connsiteY14" fmla="*/ 8205 h 10000"/>
                <a:gd name="connsiteX15" fmla="*/ 8596 w 10000"/>
                <a:gd name="connsiteY15" fmla="*/ 8077 h 10000"/>
                <a:gd name="connsiteX16" fmla="*/ 8428 w 10000"/>
                <a:gd name="connsiteY16" fmla="*/ 7949 h 10000"/>
                <a:gd name="connsiteX17" fmla="*/ 8203 w 10000"/>
                <a:gd name="connsiteY17" fmla="*/ 7949 h 10000"/>
                <a:gd name="connsiteX18" fmla="*/ 8034 w 10000"/>
                <a:gd name="connsiteY18" fmla="*/ 7949 h 10000"/>
                <a:gd name="connsiteX19" fmla="*/ 7808 w 10000"/>
                <a:gd name="connsiteY19" fmla="*/ 7949 h 10000"/>
                <a:gd name="connsiteX20" fmla="*/ 7640 w 10000"/>
                <a:gd name="connsiteY20" fmla="*/ 7949 h 10000"/>
                <a:gd name="connsiteX21" fmla="*/ 7417 w 10000"/>
                <a:gd name="connsiteY21" fmla="*/ 7821 h 10000"/>
                <a:gd name="connsiteX22" fmla="*/ 7246 w 10000"/>
                <a:gd name="connsiteY22" fmla="*/ 7821 h 10000"/>
                <a:gd name="connsiteX23" fmla="*/ 7079 w 10000"/>
                <a:gd name="connsiteY23" fmla="*/ 7692 h 10000"/>
                <a:gd name="connsiteX24" fmla="*/ 6966 w 10000"/>
                <a:gd name="connsiteY24" fmla="*/ 7692 h 10000"/>
                <a:gd name="connsiteX25" fmla="*/ 6853 w 10000"/>
                <a:gd name="connsiteY25" fmla="*/ 7564 h 10000"/>
                <a:gd name="connsiteX26" fmla="*/ 6853 w 10000"/>
                <a:gd name="connsiteY26" fmla="*/ 7564 h 10000"/>
                <a:gd name="connsiteX27" fmla="*/ 6853 w 10000"/>
                <a:gd name="connsiteY27" fmla="*/ 7564 h 10000"/>
                <a:gd name="connsiteX28" fmla="*/ 6798 w 10000"/>
                <a:gd name="connsiteY28" fmla="*/ 7436 h 10000"/>
                <a:gd name="connsiteX29" fmla="*/ 6798 w 10000"/>
                <a:gd name="connsiteY29" fmla="*/ 7436 h 10000"/>
                <a:gd name="connsiteX30" fmla="*/ 6798 w 10000"/>
                <a:gd name="connsiteY30" fmla="*/ 7436 h 10000"/>
                <a:gd name="connsiteX31" fmla="*/ 6798 w 10000"/>
                <a:gd name="connsiteY31" fmla="*/ 7308 h 10000"/>
                <a:gd name="connsiteX32" fmla="*/ 6741 w 10000"/>
                <a:gd name="connsiteY32" fmla="*/ 7308 h 10000"/>
                <a:gd name="connsiteX33" fmla="*/ 6798 w 10000"/>
                <a:gd name="connsiteY33" fmla="*/ 7308 h 10000"/>
                <a:gd name="connsiteX34" fmla="*/ 6798 w 10000"/>
                <a:gd name="connsiteY34" fmla="*/ 7308 h 10000"/>
                <a:gd name="connsiteX35" fmla="*/ 6798 w 10000"/>
                <a:gd name="connsiteY35" fmla="*/ 7179 h 10000"/>
                <a:gd name="connsiteX36" fmla="*/ 6798 w 10000"/>
                <a:gd name="connsiteY36" fmla="*/ 7179 h 10000"/>
                <a:gd name="connsiteX37" fmla="*/ 6798 w 10000"/>
                <a:gd name="connsiteY37" fmla="*/ 7179 h 10000"/>
                <a:gd name="connsiteX38" fmla="*/ 6798 w 10000"/>
                <a:gd name="connsiteY38" fmla="*/ 7051 h 10000"/>
                <a:gd name="connsiteX39" fmla="*/ 6798 w 10000"/>
                <a:gd name="connsiteY39" fmla="*/ 7051 h 10000"/>
                <a:gd name="connsiteX40" fmla="*/ 6798 w 10000"/>
                <a:gd name="connsiteY40" fmla="*/ 6923 h 10000"/>
                <a:gd name="connsiteX41" fmla="*/ 7246 w 10000"/>
                <a:gd name="connsiteY41" fmla="*/ 6923 h 10000"/>
                <a:gd name="connsiteX42" fmla="*/ 7640 w 10000"/>
                <a:gd name="connsiteY42" fmla="*/ 6795 h 10000"/>
                <a:gd name="connsiteX43" fmla="*/ 8091 w 10000"/>
                <a:gd name="connsiteY43" fmla="*/ 6667 h 10000"/>
                <a:gd name="connsiteX44" fmla="*/ 8484 w 10000"/>
                <a:gd name="connsiteY44" fmla="*/ 6538 h 10000"/>
                <a:gd name="connsiteX45" fmla="*/ 8931 w 10000"/>
                <a:gd name="connsiteY45" fmla="*/ 6282 h 10000"/>
                <a:gd name="connsiteX46" fmla="*/ 9270 w 10000"/>
                <a:gd name="connsiteY46" fmla="*/ 5897 h 10000"/>
                <a:gd name="connsiteX47" fmla="*/ 9661 w 10000"/>
                <a:gd name="connsiteY47" fmla="*/ 5385 h 10000"/>
                <a:gd name="connsiteX48" fmla="*/ 10000 w 10000"/>
                <a:gd name="connsiteY48" fmla="*/ 4872 h 10000"/>
                <a:gd name="connsiteX49" fmla="*/ 6516 w 10000"/>
                <a:gd name="connsiteY49" fmla="*/ 5385 h 10000"/>
                <a:gd name="connsiteX50" fmla="*/ 6516 w 10000"/>
                <a:gd name="connsiteY50" fmla="*/ 5385 h 10000"/>
                <a:gd name="connsiteX51" fmla="*/ 6459 w 10000"/>
                <a:gd name="connsiteY51" fmla="*/ 5385 h 10000"/>
                <a:gd name="connsiteX52" fmla="*/ 6459 w 10000"/>
                <a:gd name="connsiteY52" fmla="*/ 5256 h 10000"/>
                <a:gd name="connsiteX53" fmla="*/ 6459 w 10000"/>
                <a:gd name="connsiteY53" fmla="*/ 5128 h 10000"/>
                <a:gd name="connsiteX54" fmla="*/ 6459 w 10000"/>
                <a:gd name="connsiteY54" fmla="*/ 5128 h 10000"/>
                <a:gd name="connsiteX55" fmla="*/ 6348 w 10000"/>
                <a:gd name="connsiteY55" fmla="*/ 5000 h 10000"/>
                <a:gd name="connsiteX56" fmla="*/ 6348 w 10000"/>
                <a:gd name="connsiteY56" fmla="*/ 4872 h 10000"/>
                <a:gd name="connsiteX57" fmla="*/ 6348 w 10000"/>
                <a:gd name="connsiteY57" fmla="*/ 4872 h 10000"/>
                <a:gd name="connsiteX58" fmla="*/ 6516 w 10000"/>
                <a:gd name="connsiteY58" fmla="*/ 4744 h 10000"/>
                <a:gd name="connsiteX59" fmla="*/ 6573 w 10000"/>
                <a:gd name="connsiteY59" fmla="*/ 4615 h 10000"/>
                <a:gd name="connsiteX60" fmla="*/ 6684 w 10000"/>
                <a:gd name="connsiteY60" fmla="*/ 4615 h 10000"/>
                <a:gd name="connsiteX61" fmla="*/ 6798 w 10000"/>
                <a:gd name="connsiteY61" fmla="*/ 4615 h 10000"/>
                <a:gd name="connsiteX62" fmla="*/ 6853 w 10000"/>
                <a:gd name="connsiteY62" fmla="*/ 4487 h 10000"/>
                <a:gd name="connsiteX63" fmla="*/ 7022 w 10000"/>
                <a:gd name="connsiteY63" fmla="*/ 4487 h 10000"/>
                <a:gd name="connsiteX64" fmla="*/ 7079 w 10000"/>
                <a:gd name="connsiteY64" fmla="*/ 4487 h 10000"/>
                <a:gd name="connsiteX65" fmla="*/ 7246 w 10000"/>
                <a:gd name="connsiteY65" fmla="*/ 4359 h 10000"/>
                <a:gd name="connsiteX66" fmla="*/ 7417 w 10000"/>
                <a:gd name="connsiteY66" fmla="*/ 4231 h 10000"/>
                <a:gd name="connsiteX67" fmla="*/ 7752 w 10000"/>
                <a:gd name="connsiteY67" fmla="*/ 3974 h 10000"/>
                <a:gd name="connsiteX68" fmla="*/ 7921 w 10000"/>
                <a:gd name="connsiteY68" fmla="*/ 3846 h 10000"/>
                <a:gd name="connsiteX69" fmla="*/ 8147 w 10000"/>
                <a:gd name="connsiteY69" fmla="*/ 3718 h 10000"/>
                <a:gd name="connsiteX70" fmla="*/ 8371 w 10000"/>
                <a:gd name="connsiteY70" fmla="*/ 3462 h 10000"/>
                <a:gd name="connsiteX71" fmla="*/ 8650 w 10000"/>
                <a:gd name="connsiteY71" fmla="*/ 3205 h 10000"/>
                <a:gd name="connsiteX72" fmla="*/ 8876 w 10000"/>
                <a:gd name="connsiteY72" fmla="*/ 2949 h 10000"/>
                <a:gd name="connsiteX73" fmla="*/ 9099 w 10000"/>
                <a:gd name="connsiteY73" fmla="*/ 2692 h 10000"/>
                <a:gd name="connsiteX74" fmla="*/ 9157 w 10000"/>
                <a:gd name="connsiteY74" fmla="*/ 2436 h 10000"/>
                <a:gd name="connsiteX75" fmla="*/ 9210 w 10000"/>
                <a:gd name="connsiteY75" fmla="*/ 2179 h 10000"/>
                <a:gd name="connsiteX76" fmla="*/ 9270 w 10000"/>
                <a:gd name="connsiteY76" fmla="*/ 2051 h 10000"/>
                <a:gd name="connsiteX77" fmla="*/ 9438 w 10000"/>
                <a:gd name="connsiteY77" fmla="*/ 1795 h 10000"/>
                <a:gd name="connsiteX78" fmla="*/ 9495 w 10000"/>
                <a:gd name="connsiteY78" fmla="*/ 1538 h 10000"/>
                <a:gd name="connsiteX79" fmla="*/ 9551 w 10000"/>
                <a:gd name="connsiteY79" fmla="*/ 1282 h 10000"/>
                <a:gd name="connsiteX80" fmla="*/ 9661 w 10000"/>
                <a:gd name="connsiteY80" fmla="*/ 1026 h 10000"/>
                <a:gd name="connsiteX81" fmla="*/ 9719 w 10000"/>
                <a:gd name="connsiteY81" fmla="*/ 897 h 10000"/>
                <a:gd name="connsiteX82" fmla="*/ 9551 w 10000"/>
                <a:gd name="connsiteY82" fmla="*/ 769 h 10000"/>
                <a:gd name="connsiteX83" fmla="*/ 9382 w 10000"/>
                <a:gd name="connsiteY83" fmla="*/ 897 h 10000"/>
                <a:gd name="connsiteX84" fmla="*/ 9157 w 10000"/>
                <a:gd name="connsiteY84" fmla="*/ 897 h 10000"/>
                <a:gd name="connsiteX85" fmla="*/ 8988 w 10000"/>
                <a:gd name="connsiteY85" fmla="*/ 1026 h 10000"/>
                <a:gd name="connsiteX86" fmla="*/ 8764 w 10000"/>
                <a:gd name="connsiteY86" fmla="*/ 1154 h 10000"/>
                <a:gd name="connsiteX87" fmla="*/ 8650 w 10000"/>
                <a:gd name="connsiteY87" fmla="*/ 1282 h 10000"/>
                <a:gd name="connsiteX88" fmla="*/ 8428 w 10000"/>
                <a:gd name="connsiteY88" fmla="*/ 1282 h 10000"/>
                <a:gd name="connsiteX89" fmla="*/ 8203 w 10000"/>
                <a:gd name="connsiteY89" fmla="*/ 1282 h 10000"/>
                <a:gd name="connsiteX90" fmla="*/ 7921 w 10000"/>
                <a:gd name="connsiteY90" fmla="*/ 1538 h 10000"/>
                <a:gd name="connsiteX91" fmla="*/ 7582 w 10000"/>
                <a:gd name="connsiteY91" fmla="*/ 1667 h 10000"/>
                <a:gd name="connsiteX92" fmla="*/ 7303 w 10000"/>
                <a:gd name="connsiteY92" fmla="*/ 1923 h 10000"/>
                <a:gd name="connsiteX93" fmla="*/ 6966 w 10000"/>
                <a:gd name="connsiteY93" fmla="*/ 2051 h 10000"/>
                <a:gd name="connsiteX94" fmla="*/ 6684 w 10000"/>
                <a:gd name="connsiteY94" fmla="*/ 2179 h 10000"/>
                <a:gd name="connsiteX95" fmla="*/ 6291 w 10000"/>
                <a:gd name="connsiteY95" fmla="*/ 2179 h 10000"/>
                <a:gd name="connsiteX96" fmla="*/ 6010 w 10000"/>
                <a:gd name="connsiteY96" fmla="*/ 2179 h 10000"/>
                <a:gd name="connsiteX97" fmla="*/ 5674 w 10000"/>
                <a:gd name="connsiteY97" fmla="*/ 2051 h 10000"/>
                <a:gd name="connsiteX98" fmla="*/ 5674 w 10000"/>
                <a:gd name="connsiteY98" fmla="*/ 1923 h 10000"/>
                <a:gd name="connsiteX99" fmla="*/ 5674 w 10000"/>
                <a:gd name="connsiteY99" fmla="*/ 1923 h 10000"/>
                <a:gd name="connsiteX100" fmla="*/ 5620 w 10000"/>
                <a:gd name="connsiteY100" fmla="*/ 1795 h 10000"/>
                <a:gd name="connsiteX101" fmla="*/ 5620 w 10000"/>
                <a:gd name="connsiteY101" fmla="*/ 1667 h 10000"/>
                <a:gd name="connsiteX102" fmla="*/ 5620 w 10000"/>
                <a:gd name="connsiteY102" fmla="*/ 1667 h 10000"/>
                <a:gd name="connsiteX103" fmla="*/ 5620 w 10000"/>
                <a:gd name="connsiteY103" fmla="*/ 1538 h 10000"/>
                <a:gd name="connsiteX104" fmla="*/ 5620 w 10000"/>
                <a:gd name="connsiteY104" fmla="*/ 1538 h 10000"/>
                <a:gd name="connsiteX105" fmla="*/ 5620 w 10000"/>
                <a:gd name="connsiteY105" fmla="*/ 1410 h 10000"/>
                <a:gd name="connsiteX106" fmla="*/ 5674 w 10000"/>
                <a:gd name="connsiteY106" fmla="*/ 1410 h 10000"/>
                <a:gd name="connsiteX107" fmla="*/ 5730 w 10000"/>
                <a:gd name="connsiteY107" fmla="*/ 1410 h 10000"/>
                <a:gd name="connsiteX108" fmla="*/ 5730 w 10000"/>
                <a:gd name="connsiteY108" fmla="*/ 1282 h 10000"/>
                <a:gd name="connsiteX109" fmla="*/ 5787 w 10000"/>
                <a:gd name="connsiteY109" fmla="*/ 1282 h 10000"/>
                <a:gd name="connsiteX110" fmla="*/ 5899 w 10000"/>
                <a:gd name="connsiteY110" fmla="*/ 1282 h 10000"/>
                <a:gd name="connsiteX111" fmla="*/ 5953 w 10000"/>
                <a:gd name="connsiteY111" fmla="*/ 1154 h 10000"/>
                <a:gd name="connsiteX112" fmla="*/ 6010 w 10000"/>
                <a:gd name="connsiteY112" fmla="*/ 1154 h 10000"/>
                <a:gd name="connsiteX113" fmla="*/ 6066 w 10000"/>
                <a:gd name="connsiteY113" fmla="*/ 1026 h 10000"/>
                <a:gd name="connsiteX114" fmla="*/ 6066 w 10000"/>
                <a:gd name="connsiteY114" fmla="*/ 1026 h 10000"/>
                <a:gd name="connsiteX115" fmla="*/ 6179 w 10000"/>
                <a:gd name="connsiteY115" fmla="*/ 897 h 10000"/>
                <a:gd name="connsiteX116" fmla="*/ 6179 w 10000"/>
                <a:gd name="connsiteY116" fmla="*/ 769 h 10000"/>
                <a:gd name="connsiteX117" fmla="*/ 6234 w 10000"/>
                <a:gd name="connsiteY117" fmla="*/ 641 h 10000"/>
                <a:gd name="connsiteX118" fmla="*/ 6234 w 10000"/>
                <a:gd name="connsiteY118" fmla="*/ 513 h 10000"/>
                <a:gd name="connsiteX119" fmla="*/ 6234 w 10000"/>
                <a:gd name="connsiteY119" fmla="*/ 385 h 10000"/>
                <a:gd name="connsiteX120" fmla="*/ 6234 w 10000"/>
                <a:gd name="connsiteY120" fmla="*/ 385 h 10000"/>
                <a:gd name="connsiteX121" fmla="*/ 6234 w 10000"/>
                <a:gd name="connsiteY121" fmla="*/ 256 h 10000"/>
                <a:gd name="connsiteX122" fmla="*/ 6010 w 10000"/>
                <a:gd name="connsiteY122" fmla="*/ 128 h 10000"/>
                <a:gd name="connsiteX123" fmla="*/ 5899 w 10000"/>
                <a:gd name="connsiteY123" fmla="*/ 0 h 10000"/>
                <a:gd name="connsiteX124" fmla="*/ 5730 w 10000"/>
                <a:gd name="connsiteY124" fmla="*/ 0 h 10000"/>
                <a:gd name="connsiteX125" fmla="*/ 5504 w 10000"/>
                <a:gd name="connsiteY125" fmla="*/ 0 h 10000"/>
                <a:gd name="connsiteX126" fmla="*/ 5393 w 10000"/>
                <a:gd name="connsiteY126" fmla="*/ 128 h 10000"/>
                <a:gd name="connsiteX127" fmla="*/ 5168 w 10000"/>
                <a:gd name="connsiteY127" fmla="*/ 128 h 10000"/>
                <a:gd name="connsiteX128" fmla="*/ 5000 w 10000"/>
                <a:gd name="connsiteY128" fmla="*/ 256 h 10000"/>
                <a:gd name="connsiteX129" fmla="*/ 4888 w 10000"/>
                <a:gd name="connsiteY129" fmla="*/ 256 h 10000"/>
                <a:gd name="connsiteX130" fmla="*/ 4606 w 10000"/>
                <a:gd name="connsiteY130" fmla="*/ 769 h 10000"/>
                <a:gd name="connsiteX131" fmla="*/ 4381 w 10000"/>
                <a:gd name="connsiteY131" fmla="*/ 1282 h 10000"/>
                <a:gd name="connsiteX132" fmla="*/ 4156 w 10000"/>
                <a:gd name="connsiteY132" fmla="*/ 1795 h 10000"/>
                <a:gd name="connsiteX133" fmla="*/ 3931 w 10000"/>
                <a:gd name="connsiteY133" fmla="*/ 2308 h 10000"/>
                <a:gd name="connsiteX134" fmla="*/ 3763 w 10000"/>
                <a:gd name="connsiteY134" fmla="*/ 2949 h 10000"/>
                <a:gd name="connsiteX135" fmla="*/ 3481 w 10000"/>
                <a:gd name="connsiteY135" fmla="*/ 3333 h 10000"/>
                <a:gd name="connsiteX136" fmla="*/ 3255 w 10000"/>
                <a:gd name="connsiteY136" fmla="*/ 3590 h 10000"/>
                <a:gd name="connsiteX137" fmla="*/ 2922 w 10000"/>
                <a:gd name="connsiteY137" fmla="*/ 3718 h 10000"/>
                <a:gd name="connsiteX138" fmla="*/ 2752 w 10000"/>
                <a:gd name="connsiteY138" fmla="*/ 3718 h 10000"/>
                <a:gd name="connsiteX139" fmla="*/ 2527 w 10000"/>
                <a:gd name="connsiteY139" fmla="*/ 3718 h 10000"/>
                <a:gd name="connsiteX140" fmla="*/ 2415 w 10000"/>
                <a:gd name="connsiteY140" fmla="*/ 3718 h 10000"/>
                <a:gd name="connsiteX141" fmla="*/ 2247 w 10000"/>
                <a:gd name="connsiteY141" fmla="*/ 3718 h 10000"/>
                <a:gd name="connsiteX142" fmla="*/ 2134 w 10000"/>
                <a:gd name="connsiteY142" fmla="*/ 3590 h 10000"/>
                <a:gd name="connsiteX143" fmla="*/ 1964 w 10000"/>
                <a:gd name="connsiteY143" fmla="*/ 3590 h 10000"/>
                <a:gd name="connsiteX144" fmla="*/ 1852 w 10000"/>
                <a:gd name="connsiteY144" fmla="*/ 3718 h 10000"/>
                <a:gd name="connsiteX145" fmla="*/ 1682 w 10000"/>
                <a:gd name="connsiteY145" fmla="*/ 3718 h 10000"/>
                <a:gd name="connsiteX146" fmla="*/ 1402 w 10000"/>
                <a:gd name="connsiteY146" fmla="*/ 3718 h 10000"/>
                <a:gd name="connsiteX147" fmla="*/ 1179 w 10000"/>
                <a:gd name="connsiteY147" fmla="*/ 3718 h 10000"/>
                <a:gd name="connsiteX148" fmla="*/ 953 w 10000"/>
                <a:gd name="connsiteY148" fmla="*/ 3718 h 10000"/>
                <a:gd name="connsiteX149" fmla="*/ 671 w 10000"/>
                <a:gd name="connsiteY149" fmla="*/ 3718 h 10000"/>
                <a:gd name="connsiteX150" fmla="*/ 504 w 10000"/>
                <a:gd name="connsiteY150" fmla="*/ 3590 h 10000"/>
                <a:gd name="connsiteX151" fmla="*/ 0 w 10000"/>
                <a:gd name="connsiteY151" fmla="*/ 3590 h 10000"/>
                <a:gd name="connsiteX152" fmla="*/ 1682 w 10000"/>
                <a:gd name="connsiteY152" fmla="*/ 6667 h 10000"/>
                <a:gd name="connsiteX153" fmla="*/ 2191 w 10000"/>
                <a:gd name="connsiteY153" fmla="*/ 6410 h 10000"/>
                <a:gd name="connsiteX154" fmla="*/ 2471 w 10000"/>
                <a:gd name="connsiteY154" fmla="*/ 6282 h 10000"/>
                <a:gd name="connsiteX155" fmla="*/ 2752 w 10000"/>
                <a:gd name="connsiteY155" fmla="*/ 6154 h 10000"/>
                <a:gd name="connsiteX156" fmla="*/ 2976 w 10000"/>
                <a:gd name="connsiteY156" fmla="*/ 6026 h 10000"/>
                <a:gd name="connsiteX157" fmla="*/ 3255 w 10000"/>
                <a:gd name="connsiteY157" fmla="*/ 5897 h 10000"/>
                <a:gd name="connsiteX158" fmla="*/ 3481 w 10000"/>
                <a:gd name="connsiteY158" fmla="*/ 5897 h 10000"/>
                <a:gd name="connsiteX159" fmla="*/ 3651 w 10000"/>
                <a:gd name="connsiteY159" fmla="*/ 5897 h 10000"/>
                <a:gd name="connsiteX160" fmla="*/ 3819 w 10000"/>
                <a:gd name="connsiteY160" fmla="*/ 6667 h 10000"/>
                <a:gd name="connsiteX161" fmla="*/ 3931 w 10000"/>
                <a:gd name="connsiteY161" fmla="*/ 7436 h 10000"/>
                <a:gd name="connsiteX162" fmla="*/ 4270 w 10000"/>
                <a:gd name="connsiteY162" fmla="*/ 7949 h 10000"/>
                <a:gd name="connsiteX163" fmla="*/ 4550 w 10000"/>
                <a:gd name="connsiteY163" fmla="*/ 8333 h 10000"/>
                <a:gd name="connsiteX164" fmla="*/ 4829 w 10000"/>
                <a:gd name="connsiteY164" fmla="*/ 8718 h 10000"/>
                <a:gd name="connsiteX165" fmla="*/ 5168 w 10000"/>
                <a:gd name="connsiteY165" fmla="*/ 9103 h 10000"/>
                <a:gd name="connsiteX166" fmla="*/ 5620 w 10000"/>
                <a:gd name="connsiteY166" fmla="*/ 9359 h 10000"/>
                <a:gd name="connsiteX167" fmla="*/ 5953 w 10000"/>
                <a:gd name="connsiteY167" fmla="*/ 9615 h 10000"/>
                <a:gd name="connsiteX168" fmla="*/ 6010 w 10000"/>
                <a:gd name="connsiteY168" fmla="*/ 9744 h 10000"/>
                <a:gd name="connsiteX169" fmla="*/ 6066 w 10000"/>
                <a:gd name="connsiteY169" fmla="*/ 9744 h 10000"/>
                <a:gd name="connsiteX170" fmla="*/ 6234 w 10000"/>
                <a:gd name="connsiteY170" fmla="*/ 9744 h 10000"/>
                <a:gd name="connsiteX171" fmla="*/ 6291 w 10000"/>
                <a:gd name="connsiteY171" fmla="*/ 9744 h 10000"/>
                <a:gd name="connsiteX172" fmla="*/ 6348 w 10000"/>
                <a:gd name="connsiteY172" fmla="*/ 9744 h 10000"/>
                <a:gd name="connsiteX173" fmla="*/ 6516 w 10000"/>
                <a:gd name="connsiteY173" fmla="*/ 9872 h 10000"/>
                <a:gd name="connsiteX174" fmla="*/ 6573 w 10000"/>
                <a:gd name="connsiteY174" fmla="*/ 9872 h 10000"/>
                <a:gd name="connsiteX175" fmla="*/ 6741 w 10000"/>
                <a:gd name="connsiteY175" fmla="*/ 10000 h 10000"/>
                <a:gd name="connsiteX0" fmla="*/ 6237 w 9496"/>
                <a:gd name="connsiteY0" fmla="*/ 10000 h 10000"/>
                <a:gd name="connsiteX1" fmla="*/ 6518 w 9496"/>
                <a:gd name="connsiteY1" fmla="*/ 10000 h 10000"/>
                <a:gd name="connsiteX2" fmla="*/ 6799 w 9496"/>
                <a:gd name="connsiteY2" fmla="*/ 10000 h 10000"/>
                <a:gd name="connsiteX3" fmla="*/ 7078 w 9496"/>
                <a:gd name="connsiteY3" fmla="*/ 9872 h 10000"/>
                <a:gd name="connsiteX4" fmla="*/ 7361 w 9496"/>
                <a:gd name="connsiteY4" fmla="*/ 9872 h 10000"/>
                <a:gd name="connsiteX5" fmla="*/ 7643 w 9496"/>
                <a:gd name="connsiteY5" fmla="*/ 9744 h 10000"/>
                <a:gd name="connsiteX6" fmla="*/ 7867 w 9496"/>
                <a:gd name="connsiteY6" fmla="*/ 9487 h 10000"/>
                <a:gd name="connsiteX7" fmla="*/ 8146 w 9496"/>
                <a:gd name="connsiteY7" fmla="*/ 9231 h 10000"/>
                <a:gd name="connsiteX8" fmla="*/ 8427 w 9496"/>
                <a:gd name="connsiteY8" fmla="*/ 8974 h 10000"/>
                <a:gd name="connsiteX9" fmla="*/ 8427 w 9496"/>
                <a:gd name="connsiteY9" fmla="*/ 8846 h 10000"/>
                <a:gd name="connsiteX10" fmla="*/ 8427 w 9496"/>
                <a:gd name="connsiteY10" fmla="*/ 8590 h 10000"/>
                <a:gd name="connsiteX11" fmla="*/ 8372 w 9496"/>
                <a:gd name="connsiteY11" fmla="*/ 8462 h 10000"/>
                <a:gd name="connsiteX12" fmla="*/ 8260 w 9496"/>
                <a:gd name="connsiteY12" fmla="*/ 8333 h 10000"/>
                <a:gd name="connsiteX13" fmla="*/ 8204 w 9496"/>
                <a:gd name="connsiteY13" fmla="*/ 8333 h 10000"/>
                <a:gd name="connsiteX14" fmla="*/ 8146 w 9496"/>
                <a:gd name="connsiteY14" fmla="*/ 8205 h 10000"/>
                <a:gd name="connsiteX15" fmla="*/ 8092 w 9496"/>
                <a:gd name="connsiteY15" fmla="*/ 8077 h 10000"/>
                <a:gd name="connsiteX16" fmla="*/ 7924 w 9496"/>
                <a:gd name="connsiteY16" fmla="*/ 7949 h 10000"/>
                <a:gd name="connsiteX17" fmla="*/ 7699 w 9496"/>
                <a:gd name="connsiteY17" fmla="*/ 7949 h 10000"/>
                <a:gd name="connsiteX18" fmla="*/ 7530 w 9496"/>
                <a:gd name="connsiteY18" fmla="*/ 7949 h 10000"/>
                <a:gd name="connsiteX19" fmla="*/ 7304 w 9496"/>
                <a:gd name="connsiteY19" fmla="*/ 7949 h 10000"/>
                <a:gd name="connsiteX20" fmla="*/ 7136 w 9496"/>
                <a:gd name="connsiteY20" fmla="*/ 7949 h 10000"/>
                <a:gd name="connsiteX21" fmla="*/ 6913 w 9496"/>
                <a:gd name="connsiteY21" fmla="*/ 7821 h 10000"/>
                <a:gd name="connsiteX22" fmla="*/ 6742 w 9496"/>
                <a:gd name="connsiteY22" fmla="*/ 7821 h 10000"/>
                <a:gd name="connsiteX23" fmla="*/ 6575 w 9496"/>
                <a:gd name="connsiteY23" fmla="*/ 7692 h 10000"/>
                <a:gd name="connsiteX24" fmla="*/ 6462 w 9496"/>
                <a:gd name="connsiteY24" fmla="*/ 7692 h 10000"/>
                <a:gd name="connsiteX25" fmla="*/ 6349 w 9496"/>
                <a:gd name="connsiteY25" fmla="*/ 7564 h 10000"/>
                <a:gd name="connsiteX26" fmla="*/ 6349 w 9496"/>
                <a:gd name="connsiteY26" fmla="*/ 7564 h 10000"/>
                <a:gd name="connsiteX27" fmla="*/ 6349 w 9496"/>
                <a:gd name="connsiteY27" fmla="*/ 7564 h 10000"/>
                <a:gd name="connsiteX28" fmla="*/ 6294 w 9496"/>
                <a:gd name="connsiteY28" fmla="*/ 7436 h 10000"/>
                <a:gd name="connsiteX29" fmla="*/ 6294 w 9496"/>
                <a:gd name="connsiteY29" fmla="*/ 7436 h 10000"/>
                <a:gd name="connsiteX30" fmla="*/ 6294 w 9496"/>
                <a:gd name="connsiteY30" fmla="*/ 7436 h 10000"/>
                <a:gd name="connsiteX31" fmla="*/ 6294 w 9496"/>
                <a:gd name="connsiteY31" fmla="*/ 7308 h 10000"/>
                <a:gd name="connsiteX32" fmla="*/ 6237 w 9496"/>
                <a:gd name="connsiteY32" fmla="*/ 7308 h 10000"/>
                <a:gd name="connsiteX33" fmla="*/ 6294 w 9496"/>
                <a:gd name="connsiteY33" fmla="*/ 7308 h 10000"/>
                <a:gd name="connsiteX34" fmla="*/ 6294 w 9496"/>
                <a:gd name="connsiteY34" fmla="*/ 7308 h 10000"/>
                <a:gd name="connsiteX35" fmla="*/ 6294 w 9496"/>
                <a:gd name="connsiteY35" fmla="*/ 7179 h 10000"/>
                <a:gd name="connsiteX36" fmla="*/ 6294 w 9496"/>
                <a:gd name="connsiteY36" fmla="*/ 7179 h 10000"/>
                <a:gd name="connsiteX37" fmla="*/ 6294 w 9496"/>
                <a:gd name="connsiteY37" fmla="*/ 7179 h 10000"/>
                <a:gd name="connsiteX38" fmla="*/ 6294 w 9496"/>
                <a:gd name="connsiteY38" fmla="*/ 7051 h 10000"/>
                <a:gd name="connsiteX39" fmla="*/ 6294 w 9496"/>
                <a:gd name="connsiteY39" fmla="*/ 7051 h 10000"/>
                <a:gd name="connsiteX40" fmla="*/ 6294 w 9496"/>
                <a:gd name="connsiteY40" fmla="*/ 6923 h 10000"/>
                <a:gd name="connsiteX41" fmla="*/ 6742 w 9496"/>
                <a:gd name="connsiteY41" fmla="*/ 6923 h 10000"/>
                <a:gd name="connsiteX42" fmla="*/ 7136 w 9496"/>
                <a:gd name="connsiteY42" fmla="*/ 6795 h 10000"/>
                <a:gd name="connsiteX43" fmla="*/ 7587 w 9496"/>
                <a:gd name="connsiteY43" fmla="*/ 6667 h 10000"/>
                <a:gd name="connsiteX44" fmla="*/ 7980 w 9496"/>
                <a:gd name="connsiteY44" fmla="*/ 6538 h 10000"/>
                <a:gd name="connsiteX45" fmla="*/ 8427 w 9496"/>
                <a:gd name="connsiteY45" fmla="*/ 6282 h 10000"/>
                <a:gd name="connsiteX46" fmla="*/ 8766 w 9496"/>
                <a:gd name="connsiteY46" fmla="*/ 5897 h 10000"/>
                <a:gd name="connsiteX47" fmla="*/ 9157 w 9496"/>
                <a:gd name="connsiteY47" fmla="*/ 5385 h 10000"/>
                <a:gd name="connsiteX48" fmla="*/ 9496 w 9496"/>
                <a:gd name="connsiteY48" fmla="*/ 4872 h 10000"/>
                <a:gd name="connsiteX49" fmla="*/ 6012 w 9496"/>
                <a:gd name="connsiteY49" fmla="*/ 5385 h 10000"/>
                <a:gd name="connsiteX50" fmla="*/ 6012 w 9496"/>
                <a:gd name="connsiteY50" fmla="*/ 5385 h 10000"/>
                <a:gd name="connsiteX51" fmla="*/ 5955 w 9496"/>
                <a:gd name="connsiteY51" fmla="*/ 5385 h 10000"/>
                <a:gd name="connsiteX52" fmla="*/ 5955 w 9496"/>
                <a:gd name="connsiteY52" fmla="*/ 5256 h 10000"/>
                <a:gd name="connsiteX53" fmla="*/ 5955 w 9496"/>
                <a:gd name="connsiteY53" fmla="*/ 5128 h 10000"/>
                <a:gd name="connsiteX54" fmla="*/ 5955 w 9496"/>
                <a:gd name="connsiteY54" fmla="*/ 5128 h 10000"/>
                <a:gd name="connsiteX55" fmla="*/ 5844 w 9496"/>
                <a:gd name="connsiteY55" fmla="*/ 5000 h 10000"/>
                <a:gd name="connsiteX56" fmla="*/ 5844 w 9496"/>
                <a:gd name="connsiteY56" fmla="*/ 4872 h 10000"/>
                <a:gd name="connsiteX57" fmla="*/ 5844 w 9496"/>
                <a:gd name="connsiteY57" fmla="*/ 4872 h 10000"/>
                <a:gd name="connsiteX58" fmla="*/ 6012 w 9496"/>
                <a:gd name="connsiteY58" fmla="*/ 4744 h 10000"/>
                <a:gd name="connsiteX59" fmla="*/ 6069 w 9496"/>
                <a:gd name="connsiteY59" fmla="*/ 4615 h 10000"/>
                <a:gd name="connsiteX60" fmla="*/ 6180 w 9496"/>
                <a:gd name="connsiteY60" fmla="*/ 4615 h 10000"/>
                <a:gd name="connsiteX61" fmla="*/ 6294 w 9496"/>
                <a:gd name="connsiteY61" fmla="*/ 4615 h 10000"/>
                <a:gd name="connsiteX62" fmla="*/ 6349 w 9496"/>
                <a:gd name="connsiteY62" fmla="*/ 4487 h 10000"/>
                <a:gd name="connsiteX63" fmla="*/ 6518 w 9496"/>
                <a:gd name="connsiteY63" fmla="*/ 4487 h 10000"/>
                <a:gd name="connsiteX64" fmla="*/ 6575 w 9496"/>
                <a:gd name="connsiteY64" fmla="*/ 4487 h 10000"/>
                <a:gd name="connsiteX65" fmla="*/ 6742 w 9496"/>
                <a:gd name="connsiteY65" fmla="*/ 4359 h 10000"/>
                <a:gd name="connsiteX66" fmla="*/ 6913 w 9496"/>
                <a:gd name="connsiteY66" fmla="*/ 4231 h 10000"/>
                <a:gd name="connsiteX67" fmla="*/ 7248 w 9496"/>
                <a:gd name="connsiteY67" fmla="*/ 3974 h 10000"/>
                <a:gd name="connsiteX68" fmla="*/ 7417 w 9496"/>
                <a:gd name="connsiteY68" fmla="*/ 3846 h 10000"/>
                <a:gd name="connsiteX69" fmla="*/ 7643 w 9496"/>
                <a:gd name="connsiteY69" fmla="*/ 3718 h 10000"/>
                <a:gd name="connsiteX70" fmla="*/ 7867 w 9496"/>
                <a:gd name="connsiteY70" fmla="*/ 3462 h 10000"/>
                <a:gd name="connsiteX71" fmla="*/ 8146 w 9496"/>
                <a:gd name="connsiteY71" fmla="*/ 3205 h 10000"/>
                <a:gd name="connsiteX72" fmla="*/ 8372 w 9496"/>
                <a:gd name="connsiteY72" fmla="*/ 2949 h 10000"/>
                <a:gd name="connsiteX73" fmla="*/ 8595 w 9496"/>
                <a:gd name="connsiteY73" fmla="*/ 2692 h 10000"/>
                <a:gd name="connsiteX74" fmla="*/ 8653 w 9496"/>
                <a:gd name="connsiteY74" fmla="*/ 2436 h 10000"/>
                <a:gd name="connsiteX75" fmla="*/ 8706 w 9496"/>
                <a:gd name="connsiteY75" fmla="*/ 2179 h 10000"/>
                <a:gd name="connsiteX76" fmla="*/ 8766 w 9496"/>
                <a:gd name="connsiteY76" fmla="*/ 2051 h 10000"/>
                <a:gd name="connsiteX77" fmla="*/ 8934 w 9496"/>
                <a:gd name="connsiteY77" fmla="*/ 1795 h 10000"/>
                <a:gd name="connsiteX78" fmla="*/ 8991 w 9496"/>
                <a:gd name="connsiteY78" fmla="*/ 1538 h 10000"/>
                <a:gd name="connsiteX79" fmla="*/ 9047 w 9496"/>
                <a:gd name="connsiteY79" fmla="*/ 1282 h 10000"/>
                <a:gd name="connsiteX80" fmla="*/ 9157 w 9496"/>
                <a:gd name="connsiteY80" fmla="*/ 1026 h 10000"/>
                <a:gd name="connsiteX81" fmla="*/ 9215 w 9496"/>
                <a:gd name="connsiteY81" fmla="*/ 897 h 10000"/>
                <a:gd name="connsiteX82" fmla="*/ 9047 w 9496"/>
                <a:gd name="connsiteY82" fmla="*/ 769 h 10000"/>
                <a:gd name="connsiteX83" fmla="*/ 8878 w 9496"/>
                <a:gd name="connsiteY83" fmla="*/ 897 h 10000"/>
                <a:gd name="connsiteX84" fmla="*/ 8653 w 9496"/>
                <a:gd name="connsiteY84" fmla="*/ 897 h 10000"/>
                <a:gd name="connsiteX85" fmla="*/ 8484 w 9496"/>
                <a:gd name="connsiteY85" fmla="*/ 1026 h 10000"/>
                <a:gd name="connsiteX86" fmla="*/ 8260 w 9496"/>
                <a:gd name="connsiteY86" fmla="*/ 1154 h 10000"/>
                <a:gd name="connsiteX87" fmla="*/ 8146 w 9496"/>
                <a:gd name="connsiteY87" fmla="*/ 1282 h 10000"/>
                <a:gd name="connsiteX88" fmla="*/ 7924 w 9496"/>
                <a:gd name="connsiteY88" fmla="*/ 1282 h 10000"/>
                <a:gd name="connsiteX89" fmla="*/ 7699 w 9496"/>
                <a:gd name="connsiteY89" fmla="*/ 1282 h 10000"/>
                <a:gd name="connsiteX90" fmla="*/ 7417 w 9496"/>
                <a:gd name="connsiteY90" fmla="*/ 1538 h 10000"/>
                <a:gd name="connsiteX91" fmla="*/ 7078 w 9496"/>
                <a:gd name="connsiteY91" fmla="*/ 1667 h 10000"/>
                <a:gd name="connsiteX92" fmla="*/ 6799 w 9496"/>
                <a:gd name="connsiteY92" fmla="*/ 1923 h 10000"/>
                <a:gd name="connsiteX93" fmla="*/ 6462 w 9496"/>
                <a:gd name="connsiteY93" fmla="*/ 2051 h 10000"/>
                <a:gd name="connsiteX94" fmla="*/ 6180 w 9496"/>
                <a:gd name="connsiteY94" fmla="*/ 2179 h 10000"/>
                <a:gd name="connsiteX95" fmla="*/ 5787 w 9496"/>
                <a:gd name="connsiteY95" fmla="*/ 2179 h 10000"/>
                <a:gd name="connsiteX96" fmla="*/ 5506 w 9496"/>
                <a:gd name="connsiteY96" fmla="*/ 2179 h 10000"/>
                <a:gd name="connsiteX97" fmla="*/ 5170 w 9496"/>
                <a:gd name="connsiteY97" fmla="*/ 2051 h 10000"/>
                <a:gd name="connsiteX98" fmla="*/ 5170 w 9496"/>
                <a:gd name="connsiteY98" fmla="*/ 1923 h 10000"/>
                <a:gd name="connsiteX99" fmla="*/ 5170 w 9496"/>
                <a:gd name="connsiteY99" fmla="*/ 1923 h 10000"/>
                <a:gd name="connsiteX100" fmla="*/ 5116 w 9496"/>
                <a:gd name="connsiteY100" fmla="*/ 1795 h 10000"/>
                <a:gd name="connsiteX101" fmla="*/ 5116 w 9496"/>
                <a:gd name="connsiteY101" fmla="*/ 1667 h 10000"/>
                <a:gd name="connsiteX102" fmla="*/ 5116 w 9496"/>
                <a:gd name="connsiteY102" fmla="*/ 1667 h 10000"/>
                <a:gd name="connsiteX103" fmla="*/ 5116 w 9496"/>
                <a:gd name="connsiteY103" fmla="*/ 1538 h 10000"/>
                <a:gd name="connsiteX104" fmla="*/ 5116 w 9496"/>
                <a:gd name="connsiteY104" fmla="*/ 1538 h 10000"/>
                <a:gd name="connsiteX105" fmla="*/ 5116 w 9496"/>
                <a:gd name="connsiteY105" fmla="*/ 1410 h 10000"/>
                <a:gd name="connsiteX106" fmla="*/ 5170 w 9496"/>
                <a:gd name="connsiteY106" fmla="*/ 1410 h 10000"/>
                <a:gd name="connsiteX107" fmla="*/ 5226 w 9496"/>
                <a:gd name="connsiteY107" fmla="*/ 1410 h 10000"/>
                <a:gd name="connsiteX108" fmla="*/ 5226 w 9496"/>
                <a:gd name="connsiteY108" fmla="*/ 1282 h 10000"/>
                <a:gd name="connsiteX109" fmla="*/ 5283 w 9496"/>
                <a:gd name="connsiteY109" fmla="*/ 1282 h 10000"/>
                <a:gd name="connsiteX110" fmla="*/ 5395 w 9496"/>
                <a:gd name="connsiteY110" fmla="*/ 1282 h 10000"/>
                <a:gd name="connsiteX111" fmla="*/ 5449 w 9496"/>
                <a:gd name="connsiteY111" fmla="*/ 1154 h 10000"/>
                <a:gd name="connsiteX112" fmla="*/ 5506 w 9496"/>
                <a:gd name="connsiteY112" fmla="*/ 1154 h 10000"/>
                <a:gd name="connsiteX113" fmla="*/ 5562 w 9496"/>
                <a:gd name="connsiteY113" fmla="*/ 1026 h 10000"/>
                <a:gd name="connsiteX114" fmla="*/ 5562 w 9496"/>
                <a:gd name="connsiteY114" fmla="*/ 1026 h 10000"/>
                <a:gd name="connsiteX115" fmla="*/ 5675 w 9496"/>
                <a:gd name="connsiteY115" fmla="*/ 897 h 10000"/>
                <a:gd name="connsiteX116" fmla="*/ 5675 w 9496"/>
                <a:gd name="connsiteY116" fmla="*/ 769 h 10000"/>
                <a:gd name="connsiteX117" fmla="*/ 5730 w 9496"/>
                <a:gd name="connsiteY117" fmla="*/ 641 h 10000"/>
                <a:gd name="connsiteX118" fmla="*/ 5730 w 9496"/>
                <a:gd name="connsiteY118" fmla="*/ 513 h 10000"/>
                <a:gd name="connsiteX119" fmla="*/ 5730 w 9496"/>
                <a:gd name="connsiteY119" fmla="*/ 385 h 10000"/>
                <a:gd name="connsiteX120" fmla="*/ 5730 w 9496"/>
                <a:gd name="connsiteY120" fmla="*/ 385 h 10000"/>
                <a:gd name="connsiteX121" fmla="*/ 5730 w 9496"/>
                <a:gd name="connsiteY121" fmla="*/ 256 h 10000"/>
                <a:gd name="connsiteX122" fmla="*/ 5506 w 9496"/>
                <a:gd name="connsiteY122" fmla="*/ 128 h 10000"/>
                <a:gd name="connsiteX123" fmla="*/ 5395 w 9496"/>
                <a:gd name="connsiteY123" fmla="*/ 0 h 10000"/>
                <a:gd name="connsiteX124" fmla="*/ 5226 w 9496"/>
                <a:gd name="connsiteY124" fmla="*/ 0 h 10000"/>
                <a:gd name="connsiteX125" fmla="*/ 5000 w 9496"/>
                <a:gd name="connsiteY125" fmla="*/ 0 h 10000"/>
                <a:gd name="connsiteX126" fmla="*/ 4889 w 9496"/>
                <a:gd name="connsiteY126" fmla="*/ 128 h 10000"/>
                <a:gd name="connsiteX127" fmla="*/ 4664 w 9496"/>
                <a:gd name="connsiteY127" fmla="*/ 128 h 10000"/>
                <a:gd name="connsiteX128" fmla="*/ 4496 w 9496"/>
                <a:gd name="connsiteY128" fmla="*/ 256 h 10000"/>
                <a:gd name="connsiteX129" fmla="*/ 4384 w 9496"/>
                <a:gd name="connsiteY129" fmla="*/ 256 h 10000"/>
                <a:gd name="connsiteX130" fmla="*/ 4102 w 9496"/>
                <a:gd name="connsiteY130" fmla="*/ 769 h 10000"/>
                <a:gd name="connsiteX131" fmla="*/ 3877 w 9496"/>
                <a:gd name="connsiteY131" fmla="*/ 1282 h 10000"/>
                <a:gd name="connsiteX132" fmla="*/ 3652 w 9496"/>
                <a:gd name="connsiteY132" fmla="*/ 1795 h 10000"/>
                <a:gd name="connsiteX133" fmla="*/ 3427 w 9496"/>
                <a:gd name="connsiteY133" fmla="*/ 2308 h 10000"/>
                <a:gd name="connsiteX134" fmla="*/ 3259 w 9496"/>
                <a:gd name="connsiteY134" fmla="*/ 2949 h 10000"/>
                <a:gd name="connsiteX135" fmla="*/ 2977 w 9496"/>
                <a:gd name="connsiteY135" fmla="*/ 3333 h 10000"/>
                <a:gd name="connsiteX136" fmla="*/ 2751 w 9496"/>
                <a:gd name="connsiteY136" fmla="*/ 3590 h 10000"/>
                <a:gd name="connsiteX137" fmla="*/ 2418 w 9496"/>
                <a:gd name="connsiteY137" fmla="*/ 3718 h 10000"/>
                <a:gd name="connsiteX138" fmla="*/ 2248 w 9496"/>
                <a:gd name="connsiteY138" fmla="*/ 3718 h 10000"/>
                <a:gd name="connsiteX139" fmla="*/ 2023 w 9496"/>
                <a:gd name="connsiteY139" fmla="*/ 3718 h 10000"/>
                <a:gd name="connsiteX140" fmla="*/ 1911 w 9496"/>
                <a:gd name="connsiteY140" fmla="*/ 3718 h 10000"/>
                <a:gd name="connsiteX141" fmla="*/ 1743 w 9496"/>
                <a:gd name="connsiteY141" fmla="*/ 3718 h 10000"/>
                <a:gd name="connsiteX142" fmla="*/ 1630 w 9496"/>
                <a:gd name="connsiteY142" fmla="*/ 3590 h 10000"/>
                <a:gd name="connsiteX143" fmla="*/ 1460 w 9496"/>
                <a:gd name="connsiteY143" fmla="*/ 3590 h 10000"/>
                <a:gd name="connsiteX144" fmla="*/ 1348 w 9496"/>
                <a:gd name="connsiteY144" fmla="*/ 3718 h 10000"/>
                <a:gd name="connsiteX145" fmla="*/ 1178 w 9496"/>
                <a:gd name="connsiteY145" fmla="*/ 3718 h 10000"/>
                <a:gd name="connsiteX146" fmla="*/ 898 w 9496"/>
                <a:gd name="connsiteY146" fmla="*/ 3718 h 10000"/>
                <a:gd name="connsiteX147" fmla="*/ 675 w 9496"/>
                <a:gd name="connsiteY147" fmla="*/ 3718 h 10000"/>
                <a:gd name="connsiteX148" fmla="*/ 449 w 9496"/>
                <a:gd name="connsiteY148" fmla="*/ 3718 h 10000"/>
                <a:gd name="connsiteX149" fmla="*/ 167 w 9496"/>
                <a:gd name="connsiteY149" fmla="*/ 3718 h 10000"/>
                <a:gd name="connsiteX150" fmla="*/ 0 w 9496"/>
                <a:gd name="connsiteY150" fmla="*/ 3590 h 10000"/>
                <a:gd name="connsiteX151" fmla="*/ 1178 w 9496"/>
                <a:gd name="connsiteY151" fmla="*/ 6667 h 10000"/>
                <a:gd name="connsiteX152" fmla="*/ 1687 w 9496"/>
                <a:gd name="connsiteY152" fmla="*/ 6410 h 10000"/>
                <a:gd name="connsiteX153" fmla="*/ 1967 w 9496"/>
                <a:gd name="connsiteY153" fmla="*/ 6282 h 10000"/>
                <a:gd name="connsiteX154" fmla="*/ 2248 w 9496"/>
                <a:gd name="connsiteY154" fmla="*/ 6154 h 10000"/>
                <a:gd name="connsiteX155" fmla="*/ 2472 w 9496"/>
                <a:gd name="connsiteY155" fmla="*/ 6026 h 10000"/>
                <a:gd name="connsiteX156" fmla="*/ 2751 w 9496"/>
                <a:gd name="connsiteY156" fmla="*/ 5897 h 10000"/>
                <a:gd name="connsiteX157" fmla="*/ 2977 w 9496"/>
                <a:gd name="connsiteY157" fmla="*/ 5897 h 10000"/>
                <a:gd name="connsiteX158" fmla="*/ 3147 w 9496"/>
                <a:gd name="connsiteY158" fmla="*/ 5897 h 10000"/>
                <a:gd name="connsiteX159" fmla="*/ 3315 w 9496"/>
                <a:gd name="connsiteY159" fmla="*/ 6667 h 10000"/>
                <a:gd name="connsiteX160" fmla="*/ 3427 w 9496"/>
                <a:gd name="connsiteY160" fmla="*/ 7436 h 10000"/>
                <a:gd name="connsiteX161" fmla="*/ 3766 w 9496"/>
                <a:gd name="connsiteY161" fmla="*/ 7949 h 10000"/>
                <a:gd name="connsiteX162" fmla="*/ 4046 w 9496"/>
                <a:gd name="connsiteY162" fmla="*/ 8333 h 10000"/>
                <a:gd name="connsiteX163" fmla="*/ 4325 w 9496"/>
                <a:gd name="connsiteY163" fmla="*/ 8718 h 10000"/>
                <a:gd name="connsiteX164" fmla="*/ 4664 w 9496"/>
                <a:gd name="connsiteY164" fmla="*/ 9103 h 10000"/>
                <a:gd name="connsiteX165" fmla="*/ 5116 w 9496"/>
                <a:gd name="connsiteY165" fmla="*/ 9359 h 10000"/>
                <a:gd name="connsiteX166" fmla="*/ 5449 w 9496"/>
                <a:gd name="connsiteY166" fmla="*/ 9615 h 10000"/>
                <a:gd name="connsiteX167" fmla="*/ 5506 w 9496"/>
                <a:gd name="connsiteY167" fmla="*/ 9744 h 10000"/>
                <a:gd name="connsiteX168" fmla="*/ 5562 w 9496"/>
                <a:gd name="connsiteY168" fmla="*/ 9744 h 10000"/>
                <a:gd name="connsiteX169" fmla="*/ 5730 w 9496"/>
                <a:gd name="connsiteY169" fmla="*/ 9744 h 10000"/>
                <a:gd name="connsiteX170" fmla="*/ 5787 w 9496"/>
                <a:gd name="connsiteY170" fmla="*/ 9744 h 10000"/>
                <a:gd name="connsiteX171" fmla="*/ 5844 w 9496"/>
                <a:gd name="connsiteY171" fmla="*/ 9744 h 10000"/>
                <a:gd name="connsiteX172" fmla="*/ 6012 w 9496"/>
                <a:gd name="connsiteY172" fmla="*/ 9872 h 10000"/>
                <a:gd name="connsiteX173" fmla="*/ 6069 w 9496"/>
                <a:gd name="connsiteY173" fmla="*/ 9872 h 10000"/>
                <a:gd name="connsiteX174" fmla="*/ 6237 w 9496"/>
                <a:gd name="connsiteY174" fmla="*/ 10000 h 10000"/>
                <a:gd name="connsiteX0" fmla="*/ 6392 w 9824"/>
                <a:gd name="connsiteY0" fmla="*/ 10000 h 10000"/>
                <a:gd name="connsiteX1" fmla="*/ 6688 w 9824"/>
                <a:gd name="connsiteY1" fmla="*/ 10000 h 10000"/>
                <a:gd name="connsiteX2" fmla="*/ 6984 w 9824"/>
                <a:gd name="connsiteY2" fmla="*/ 10000 h 10000"/>
                <a:gd name="connsiteX3" fmla="*/ 7278 w 9824"/>
                <a:gd name="connsiteY3" fmla="*/ 9872 h 10000"/>
                <a:gd name="connsiteX4" fmla="*/ 7576 w 9824"/>
                <a:gd name="connsiteY4" fmla="*/ 9872 h 10000"/>
                <a:gd name="connsiteX5" fmla="*/ 7873 w 9824"/>
                <a:gd name="connsiteY5" fmla="*/ 9744 h 10000"/>
                <a:gd name="connsiteX6" fmla="*/ 8109 w 9824"/>
                <a:gd name="connsiteY6" fmla="*/ 9487 h 10000"/>
                <a:gd name="connsiteX7" fmla="*/ 8402 w 9824"/>
                <a:gd name="connsiteY7" fmla="*/ 9231 h 10000"/>
                <a:gd name="connsiteX8" fmla="*/ 8698 w 9824"/>
                <a:gd name="connsiteY8" fmla="*/ 8974 h 10000"/>
                <a:gd name="connsiteX9" fmla="*/ 8698 w 9824"/>
                <a:gd name="connsiteY9" fmla="*/ 8846 h 10000"/>
                <a:gd name="connsiteX10" fmla="*/ 8698 w 9824"/>
                <a:gd name="connsiteY10" fmla="*/ 8590 h 10000"/>
                <a:gd name="connsiteX11" fmla="*/ 8640 w 9824"/>
                <a:gd name="connsiteY11" fmla="*/ 8462 h 10000"/>
                <a:gd name="connsiteX12" fmla="*/ 8522 w 9824"/>
                <a:gd name="connsiteY12" fmla="*/ 8333 h 10000"/>
                <a:gd name="connsiteX13" fmla="*/ 8463 w 9824"/>
                <a:gd name="connsiteY13" fmla="*/ 8333 h 10000"/>
                <a:gd name="connsiteX14" fmla="*/ 8402 w 9824"/>
                <a:gd name="connsiteY14" fmla="*/ 8205 h 10000"/>
                <a:gd name="connsiteX15" fmla="*/ 8345 w 9824"/>
                <a:gd name="connsiteY15" fmla="*/ 8077 h 10000"/>
                <a:gd name="connsiteX16" fmla="*/ 8169 w 9824"/>
                <a:gd name="connsiteY16" fmla="*/ 7949 h 10000"/>
                <a:gd name="connsiteX17" fmla="*/ 7932 w 9824"/>
                <a:gd name="connsiteY17" fmla="*/ 7949 h 10000"/>
                <a:gd name="connsiteX18" fmla="*/ 7754 w 9824"/>
                <a:gd name="connsiteY18" fmla="*/ 7949 h 10000"/>
                <a:gd name="connsiteX19" fmla="*/ 7516 w 9824"/>
                <a:gd name="connsiteY19" fmla="*/ 7949 h 10000"/>
                <a:gd name="connsiteX20" fmla="*/ 7339 w 9824"/>
                <a:gd name="connsiteY20" fmla="*/ 7949 h 10000"/>
                <a:gd name="connsiteX21" fmla="*/ 7104 w 9824"/>
                <a:gd name="connsiteY21" fmla="*/ 7821 h 10000"/>
                <a:gd name="connsiteX22" fmla="*/ 6924 w 9824"/>
                <a:gd name="connsiteY22" fmla="*/ 7821 h 10000"/>
                <a:gd name="connsiteX23" fmla="*/ 6748 w 9824"/>
                <a:gd name="connsiteY23" fmla="*/ 7692 h 10000"/>
                <a:gd name="connsiteX24" fmla="*/ 6629 w 9824"/>
                <a:gd name="connsiteY24" fmla="*/ 7692 h 10000"/>
                <a:gd name="connsiteX25" fmla="*/ 6510 w 9824"/>
                <a:gd name="connsiteY25" fmla="*/ 7564 h 10000"/>
                <a:gd name="connsiteX26" fmla="*/ 6510 w 9824"/>
                <a:gd name="connsiteY26" fmla="*/ 7564 h 10000"/>
                <a:gd name="connsiteX27" fmla="*/ 6510 w 9824"/>
                <a:gd name="connsiteY27" fmla="*/ 7564 h 10000"/>
                <a:gd name="connsiteX28" fmla="*/ 6452 w 9824"/>
                <a:gd name="connsiteY28" fmla="*/ 7436 h 10000"/>
                <a:gd name="connsiteX29" fmla="*/ 6452 w 9824"/>
                <a:gd name="connsiteY29" fmla="*/ 7436 h 10000"/>
                <a:gd name="connsiteX30" fmla="*/ 6452 w 9824"/>
                <a:gd name="connsiteY30" fmla="*/ 7436 h 10000"/>
                <a:gd name="connsiteX31" fmla="*/ 6452 w 9824"/>
                <a:gd name="connsiteY31" fmla="*/ 7308 h 10000"/>
                <a:gd name="connsiteX32" fmla="*/ 6392 w 9824"/>
                <a:gd name="connsiteY32" fmla="*/ 7308 h 10000"/>
                <a:gd name="connsiteX33" fmla="*/ 6452 w 9824"/>
                <a:gd name="connsiteY33" fmla="*/ 7308 h 10000"/>
                <a:gd name="connsiteX34" fmla="*/ 6452 w 9824"/>
                <a:gd name="connsiteY34" fmla="*/ 7308 h 10000"/>
                <a:gd name="connsiteX35" fmla="*/ 6452 w 9824"/>
                <a:gd name="connsiteY35" fmla="*/ 7179 h 10000"/>
                <a:gd name="connsiteX36" fmla="*/ 6452 w 9824"/>
                <a:gd name="connsiteY36" fmla="*/ 7179 h 10000"/>
                <a:gd name="connsiteX37" fmla="*/ 6452 w 9824"/>
                <a:gd name="connsiteY37" fmla="*/ 7179 h 10000"/>
                <a:gd name="connsiteX38" fmla="*/ 6452 w 9824"/>
                <a:gd name="connsiteY38" fmla="*/ 7051 h 10000"/>
                <a:gd name="connsiteX39" fmla="*/ 6452 w 9824"/>
                <a:gd name="connsiteY39" fmla="*/ 7051 h 10000"/>
                <a:gd name="connsiteX40" fmla="*/ 6452 w 9824"/>
                <a:gd name="connsiteY40" fmla="*/ 6923 h 10000"/>
                <a:gd name="connsiteX41" fmla="*/ 6924 w 9824"/>
                <a:gd name="connsiteY41" fmla="*/ 6923 h 10000"/>
                <a:gd name="connsiteX42" fmla="*/ 7339 w 9824"/>
                <a:gd name="connsiteY42" fmla="*/ 6795 h 10000"/>
                <a:gd name="connsiteX43" fmla="*/ 7814 w 9824"/>
                <a:gd name="connsiteY43" fmla="*/ 6667 h 10000"/>
                <a:gd name="connsiteX44" fmla="*/ 8228 w 9824"/>
                <a:gd name="connsiteY44" fmla="*/ 6538 h 10000"/>
                <a:gd name="connsiteX45" fmla="*/ 8698 w 9824"/>
                <a:gd name="connsiteY45" fmla="*/ 6282 h 10000"/>
                <a:gd name="connsiteX46" fmla="*/ 9055 w 9824"/>
                <a:gd name="connsiteY46" fmla="*/ 5897 h 10000"/>
                <a:gd name="connsiteX47" fmla="*/ 9467 w 9824"/>
                <a:gd name="connsiteY47" fmla="*/ 5385 h 10000"/>
                <a:gd name="connsiteX48" fmla="*/ 9824 w 9824"/>
                <a:gd name="connsiteY48" fmla="*/ 4872 h 10000"/>
                <a:gd name="connsiteX49" fmla="*/ 6155 w 9824"/>
                <a:gd name="connsiteY49" fmla="*/ 5385 h 10000"/>
                <a:gd name="connsiteX50" fmla="*/ 6155 w 9824"/>
                <a:gd name="connsiteY50" fmla="*/ 5385 h 10000"/>
                <a:gd name="connsiteX51" fmla="*/ 6095 w 9824"/>
                <a:gd name="connsiteY51" fmla="*/ 5385 h 10000"/>
                <a:gd name="connsiteX52" fmla="*/ 6095 w 9824"/>
                <a:gd name="connsiteY52" fmla="*/ 5256 h 10000"/>
                <a:gd name="connsiteX53" fmla="*/ 6095 w 9824"/>
                <a:gd name="connsiteY53" fmla="*/ 5128 h 10000"/>
                <a:gd name="connsiteX54" fmla="*/ 6095 w 9824"/>
                <a:gd name="connsiteY54" fmla="*/ 5128 h 10000"/>
                <a:gd name="connsiteX55" fmla="*/ 5978 w 9824"/>
                <a:gd name="connsiteY55" fmla="*/ 5000 h 10000"/>
                <a:gd name="connsiteX56" fmla="*/ 5978 w 9824"/>
                <a:gd name="connsiteY56" fmla="*/ 4872 h 10000"/>
                <a:gd name="connsiteX57" fmla="*/ 5978 w 9824"/>
                <a:gd name="connsiteY57" fmla="*/ 4872 h 10000"/>
                <a:gd name="connsiteX58" fmla="*/ 6155 w 9824"/>
                <a:gd name="connsiteY58" fmla="*/ 4744 h 10000"/>
                <a:gd name="connsiteX59" fmla="*/ 6215 w 9824"/>
                <a:gd name="connsiteY59" fmla="*/ 4615 h 10000"/>
                <a:gd name="connsiteX60" fmla="*/ 6332 w 9824"/>
                <a:gd name="connsiteY60" fmla="*/ 4615 h 10000"/>
                <a:gd name="connsiteX61" fmla="*/ 6452 w 9824"/>
                <a:gd name="connsiteY61" fmla="*/ 4615 h 10000"/>
                <a:gd name="connsiteX62" fmla="*/ 6510 w 9824"/>
                <a:gd name="connsiteY62" fmla="*/ 4487 h 10000"/>
                <a:gd name="connsiteX63" fmla="*/ 6688 w 9824"/>
                <a:gd name="connsiteY63" fmla="*/ 4487 h 10000"/>
                <a:gd name="connsiteX64" fmla="*/ 6748 w 9824"/>
                <a:gd name="connsiteY64" fmla="*/ 4487 h 10000"/>
                <a:gd name="connsiteX65" fmla="*/ 6924 w 9824"/>
                <a:gd name="connsiteY65" fmla="*/ 4359 h 10000"/>
                <a:gd name="connsiteX66" fmla="*/ 7104 w 9824"/>
                <a:gd name="connsiteY66" fmla="*/ 4231 h 10000"/>
                <a:gd name="connsiteX67" fmla="*/ 7457 w 9824"/>
                <a:gd name="connsiteY67" fmla="*/ 3974 h 10000"/>
                <a:gd name="connsiteX68" fmla="*/ 7635 w 9824"/>
                <a:gd name="connsiteY68" fmla="*/ 3846 h 10000"/>
                <a:gd name="connsiteX69" fmla="*/ 7873 w 9824"/>
                <a:gd name="connsiteY69" fmla="*/ 3718 h 10000"/>
                <a:gd name="connsiteX70" fmla="*/ 8109 w 9824"/>
                <a:gd name="connsiteY70" fmla="*/ 3462 h 10000"/>
                <a:gd name="connsiteX71" fmla="*/ 8402 w 9824"/>
                <a:gd name="connsiteY71" fmla="*/ 3205 h 10000"/>
                <a:gd name="connsiteX72" fmla="*/ 8640 w 9824"/>
                <a:gd name="connsiteY72" fmla="*/ 2949 h 10000"/>
                <a:gd name="connsiteX73" fmla="*/ 8875 w 9824"/>
                <a:gd name="connsiteY73" fmla="*/ 2692 h 10000"/>
                <a:gd name="connsiteX74" fmla="*/ 8936 w 9824"/>
                <a:gd name="connsiteY74" fmla="*/ 2436 h 10000"/>
                <a:gd name="connsiteX75" fmla="*/ 8992 w 9824"/>
                <a:gd name="connsiteY75" fmla="*/ 2179 h 10000"/>
                <a:gd name="connsiteX76" fmla="*/ 9055 w 9824"/>
                <a:gd name="connsiteY76" fmla="*/ 2051 h 10000"/>
                <a:gd name="connsiteX77" fmla="*/ 9232 w 9824"/>
                <a:gd name="connsiteY77" fmla="*/ 1795 h 10000"/>
                <a:gd name="connsiteX78" fmla="*/ 9292 w 9824"/>
                <a:gd name="connsiteY78" fmla="*/ 1538 h 10000"/>
                <a:gd name="connsiteX79" fmla="*/ 9351 w 9824"/>
                <a:gd name="connsiteY79" fmla="*/ 1282 h 10000"/>
                <a:gd name="connsiteX80" fmla="*/ 9467 w 9824"/>
                <a:gd name="connsiteY80" fmla="*/ 1026 h 10000"/>
                <a:gd name="connsiteX81" fmla="*/ 9528 w 9824"/>
                <a:gd name="connsiteY81" fmla="*/ 897 h 10000"/>
                <a:gd name="connsiteX82" fmla="*/ 9351 w 9824"/>
                <a:gd name="connsiteY82" fmla="*/ 769 h 10000"/>
                <a:gd name="connsiteX83" fmla="*/ 9173 w 9824"/>
                <a:gd name="connsiteY83" fmla="*/ 897 h 10000"/>
                <a:gd name="connsiteX84" fmla="*/ 8936 w 9824"/>
                <a:gd name="connsiteY84" fmla="*/ 897 h 10000"/>
                <a:gd name="connsiteX85" fmla="*/ 8758 w 9824"/>
                <a:gd name="connsiteY85" fmla="*/ 1026 h 10000"/>
                <a:gd name="connsiteX86" fmla="*/ 8522 w 9824"/>
                <a:gd name="connsiteY86" fmla="*/ 1154 h 10000"/>
                <a:gd name="connsiteX87" fmla="*/ 8402 w 9824"/>
                <a:gd name="connsiteY87" fmla="*/ 1282 h 10000"/>
                <a:gd name="connsiteX88" fmla="*/ 8169 w 9824"/>
                <a:gd name="connsiteY88" fmla="*/ 1282 h 10000"/>
                <a:gd name="connsiteX89" fmla="*/ 7932 w 9824"/>
                <a:gd name="connsiteY89" fmla="*/ 1282 h 10000"/>
                <a:gd name="connsiteX90" fmla="*/ 7635 w 9824"/>
                <a:gd name="connsiteY90" fmla="*/ 1538 h 10000"/>
                <a:gd name="connsiteX91" fmla="*/ 7278 w 9824"/>
                <a:gd name="connsiteY91" fmla="*/ 1667 h 10000"/>
                <a:gd name="connsiteX92" fmla="*/ 6984 w 9824"/>
                <a:gd name="connsiteY92" fmla="*/ 1923 h 10000"/>
                <a:gd name="connsiteX93" fmla="*/ 6629 w 9824"/>
                <a:gd name="connsiteY93" fmla="*/ 2051 h 10000"/>
                <a:gd name="connsiteX94" fmla="*/ 6332 w 9824"/>
                <a:gd name="connsiteY94" fmla="*/ 2179 h 10000"/>
                <a:gd name="connsiteX95" fmla="*/ 5918 w 9824"/>
                <a:gd name="connsiteY95" fmla="*/ 2179 h 10000"/>
                <a:gd name="connsiteX96" fmla="*/ 5622 w 9824"/>
                <a:gd name="connsiteY96" fmla="*/ 2179 h 10000"/>
                <a:gd name="connsiteX97" fmla="*/ 5268 w 9824"/>
                <a:gd name="connsiteY97" fmla="*/ 2051 h 10000"/>
                <a:gd name="connsiteX98" fmla="*/ 5268 w 9824"/>
                <a:gd name="connsiteY98" fmla="*/ 1923 h 10000"/>
                <a:gd name="connsiteX99" fmla="*/ 5268 w 9824"/>
                <a:gd name="connsiteY99" fmla="*/ 1923 h 10000"/>
                <a:gd name="connsiteX100" fmla="*/ 5212 w 9824"/>
                <a:gd name="connsiteY100" fmla="*/ 1795 h 10000"/>
                <a:gd name="connsiteX101" fmla="*/ 5212 w 9824"/>
                <a:gd name="connsiteY101" fmla="*/ 1667 h 10000"/>
                <a:gd name="connsiteX102" fmla="*/ 5212 w 9824"/>
                <a:gd name="connsiteY102" fmla="*/ 1667 h 10000"/>
                <a:gd name="connsiteX103" fmla="*/ 5212 w 9824"/>
                <a:gd name="connsiteY103" fmla="*/ 1538 h 10000"/>
                <a:gd name="connsiteX104" fmla="*/ 5212 w 9824"/>
                <a:gd name="connsiteY104" fmla="*/ 1538 h 10000"/>
                <a:gd name="connsiteX105" fmla="*/ 5212 w 9824"/>
                <a:gd name="connsiteY105" fmla="*/ 1410 h 10000"/>
                <a:gd name="connsiteX106" fmla="*/ 5268 w 9824"/>
                <a:gd name="connsiteY106" fmla="*/ 1410 h 10000"/>
                <a:gd name="connsiteX107" fmla="*/ 5327 w 9824"/>
                <a:gd name="connsiteY107" fmla="*/ 1410 h 10000"/>
                <a:gd name="connsiteX108" fmla="*/ 5327 w 9824"/>
                <a:gd name="connsiteY108" fmla="*/ 1282 h 10000"/>
                <a:gd name="connsiteX109" fmla="*/ 5387 w 9824"/>
                <a:gd name="connsiteY109" fmla="*/ 1282 h 10000"/>
                <a:gd name="connsiteX110" fmla="*/ 5505 w 9824"/>
                <a:gd name="connsiteY110" fmla="*/ 1282 h 10000"/>
                <a:gd name="connsiteX111" fmla="*/ 5562 w 9824"/>
                <a:gd name="connsiteY111" fmla="*/ 1154 h 10000"/>
                <a:gd name="connsiteX112" fmla="*/ 5622 w 9824"/>
                <a:gd name="connsiteY112" fmla="*/ 1154 h 10000"/>
                <a:gd name="connsiteX113" fmla="*/ 5681 w 9824"/>
                <a:gd name="connsiteY113" fmla="*/ 1026 h 10000"/>
                <a:gd name="connsiteX114" fmla="*/ 5681 w 9824"/>
                <a:gd name="connsiteY114" fmla="*/ 1026 h 10000"/>
                <a:gd name="connsiteX115" fmla="*/ 5800 w 9824"/>
                <a:gd name="connsiteY115" fmla="*/ 897 h 10000"/>
                <a:gd name="connsiteX116" fmla="*/ 5800 w 9824"/>
                <a:gd name="connsiteY116" fmla="*/ 769 h 10000"/>
                <a:gd name="connsiteX117" fmla="*/ 5858 w 9824"/>
                <a:gd name="connsiteY117" fmla="*/ 641 h 10000"/>
                <a:gd name="connsiteX118" fmla="*/ 5858 w 9824"/>
                <a:gd name="connsiteY118" fmla="*/ 513 h 10000"/>
                <a:gd name="connsiteX119" fmla="*/ 5858 w 9824"/>
                <a:gd name="connsiteY119" fmla="*/ 385 h 10000"/>
                <a:gd name="connsiteX120" fmla="*/ 5858 w 9824"/>
                <a:gd name="connsiteY120" fmla="*/ 385 h 10000"/>
                <a:gd name="connsiteX121" fmla="*/ 5858 w 9824"/>
                <a:gd name="connsiteY121" fmla="*/ 256 h 10000"/>
                <a:gd name="connsiteX122" fmla="*/ 5622 w 9824"/>
                <a:gd name="connsiteY122" fmla="*/ 128 h 10000"/>
                <a:gd name="connsiteX123" fmla="*/ 5505 w 9824"/>
                <a:gd name="connsiteY123" fmla="*/ 0 h 10000"/>
                <a:gd name="connsiteX124" fmla="*/ 5327 w 9824"/>
                <a:gd name="connsiteY124" fmla="*/ 0 h 10000"/>
                <a:gd name="connsiteX125" fmla="*/ 5089 w 9824"/>
                <a:gd name="connsiteY125" fmla="*/ 0 h 10000"/>
                <a:gd name="connsiteX126" fmla="*/ 4972 w 9824"/>
                <a:gd name="connsiteY126" fmla="*/ 128 h 10000"/>
                <a:gd name="connsiteX127" fmla="*/ 4736 w 9824"/>
                <a:gd name="connsiteY127" fmla="*/ 128 h 10000"/>
                <a:gd name="connsiteX128" fmla="*/ 4559 w 9824"/>
                <a:gd name="connsiteY128" fmla="*/ 256 h 10000"/>
                <a:gd name="connsiteX129" fmla="*/ 4441 w 9824"/>
                <a:gd name="connsiteY129" fmla="*/ 256 h 10000"/>
                <a:gd name="connsiteX130" fmla="*/ 4144 w 9824"/>
                <a:gd name="connsiteY130" fmla="*/ 769 h 10000"/>
                <a:gd name="connsiteX131" fmla="*/ 3907 w 9824"/>
                <a:gd name="connsiteY131" fmla="*/ 1282 h 10000"/>
                <a:gd name="connsiteX132" fmla="*/ 3670 w 9824"/>
                <a:gd name="connsiteY132" fmla="*/ 1795 h 10000"/>
                <a:gd name="connsiteX133" fmla="*/ 3433 w 9824"/>
                <a:gd name="connsiteY133" fmla="*/ 2308 h 10000"/>
                <a:gd name="connsiteX134" fmla="*/ 3256 w 9824"/>
                <a:gd name="connsiteY134" fmla="*/ 2949 h 10000"/>
                <a:gd name="connsiteX135" fmla="*/ 2959 w 9824"/>
                <a:gd name="connsiteY135" fmla="*/ 3333 h 10000"/>
                <a:gd name="connsiteX136" fmla="*/ 2721 w 9824"/>
                <a:gd name="connsiteY136" fmla="*/ 3590 h 10000"/>
                <a:gd name="connsiteX137" fmla="*/ 2370 w 9824"/>
                <a:gd name="connsiteY137" fmla="*/ 3718 h 10000"/>
                <a:gd name="connsiteX138" fmla="*/ 2191 w 9824"/>
                <a:gd name="connsiteY138" fmla="*/ 3718 h 10000"/>
                <a:gd name="connsiteX139" fmla="*/ 1954 w 9824"/>
                <a:gd name="connsiteY139" fmla="*/ 3718 h 10000"/>
                <a:gd name="connsiteX140" fmla="*/ 1836 w 9824"/>
                <a:gd name="connsiteY140" fmla="*/ 3718 h 10000"/>
                <a:gd name="connsiteX141" fmla="*/ 1660 w 9824"/>
                <a:gd name="connsiteY141" fmla="*/ 3718 h 10000"/>
                <a:gd name="connsiteX142" fmla="*/ 1541 w 9824"/>
                <a:gd name="connsiteY142" fmla="*/ 3590 h 10000"/>
                <a:gd name="connsiteX143" fmla="*/ 1361 w 9824"/>
                <a:gd name="connsiteY143" fmla="*/ 3590 h 10000"/>
                <a:gd name="connsiteX144" fmla="*/ 1244 w 9824"/>
                <a:gd name="connsiteY144" fmla="*/ 3718 h 10000"/>
                <a:gd name="connsiteX145" fmla="*/ 1065 w 9824"/>
                <a:gd name="connsiteY145" fmla="*/ 3718 h 10000"/>
                <a:gd name="connsiteX146" fmla="*/ 770 w 9824"/>
                <a:gd name="connsiteY146" fmla="*/ 3718 h 10000"/>
                <a:gd name="connsiteX147" fmla="*/ 535 w 9824"/>
                <a:gd name="connsiteY147" fmla="*/ 3718 h 10000"/>
                <a:gd name="connsiteX148" fmla="*/ 297 w 9824"/>
                <a:gd name="connsiteY148" fmla="*/ 3718 h 10000"/>
                <a:gd name="connsiteX149" fmla="*/ 0 w 9824"/>
                <a:gd name="connsiteY149" fmla="*/ 3718 h 10000"/>
                <a:gd name="connsiteX150" fmla="*/ 1065 w 9824"/>
                <a:gd name="connsiteY150" fmla="*/ 6667 h 10000"/>
                <a:gd name="connsiteX151" fmla="*/ 1601 w 9824"/>
                <a:gd name="connsiteY151" fmla="*/ 6410 h 10000"/>
                <a:gd name="connsiteX152" fmla="*/ 1895 w 9824"/>
                <a:gd name="connsiteY152" fmla="*/ 6282 h 10000"/>
                <a:gd name="connsiteX153" fmla="*/ 2191 w 9824"/>
                <a:gd name="connsiteY153" fmla="*/ 6154 h 10000"/>
                <a:gd name="connsiteX154" fmla="*/ 2427 w 9824"/>
                <a:gd name="connsiteY154" fmla="*/ 6026 h 10000"/>
                <a:gd name="connsiteX155" fmla="*/ 2721 w 9824"/>
                <a:gd name="connsiteY155" fmla="*/ 5897 h 10000"/>
                <a:gd name="connsiteX156" fmla="*/ 2959 w 9824"/>
                <a:gd name="connsiteY156" fmla="*/ 5897 h 10000"/>
                <a:gd name="connsiteX157" fmla="*/ 3138 w 9824"/>
                <a:gd name="connsiteY157" fmla="*/ 5897 h 10000"/>
                <a:gd name="connsiteX158" fmla="*/ 3315 w 9824"/>
                <a:gd name="connsiteY158" fmla="*/ 6667 h 10000"/>
                <a:gd name="connsiteX159" fmla="*/ 3433 w 9824"/>
                <a:gd name="connsiteY159" fmla="*/ 7436 h 10000"/>
                <a:gd name="connsiteX160" fmla="*/ 3790 w 9824"/>
                <a:gd name="connsiteY160" fmla="*/ 7949 h 10000"/>
                <a:gd name="connsiteX161" fmla="*/ 4085 w 9824"/>
                <a:gd name="connsiteY161" fmla="*/ 8333 h 10000"/>
                <a:gd name="connsiteX162" fmla="*/ 4379 w 9824"/>
                <a:gd name="connsiteY162" fmla="*/ 8718 h 10000"/>
                <a:gd name="connsiteX163" fmla="*/ 4736 w 9824"/>
                <a:gd name="connsiteY163" fmla="*/ 9103 h 10000"/>
                <a:gd name="connsiteX164" fmla="*/ 5212 w 9824"/>
                <a:gd name="connsiteY164" fmla="*/ 9359 h 10000"/>
                <a:gd name="connsiteX165" fmla="*/ 5562 w 9824"/>
                <a:gd name="connsiteY165" fmla="*/ 9615 h 10000"/>
                <a:gd name="connsiteX166" fmla="*/ 5622 w 9824"/>
                <a:gd name="connsiteY166" fmla="*/ 9744 h 10000"/>
                <a:gd name="connsiteX167" fmla="*/ 5681 w 9824"/>
                <a:gd name="connsiteY167" fmla="*/ 9744 h 10000"/>
                <a:gd name="connsiteX168" fmla="*/ 5858 w 9824"/>
                <a:gd name="connsiteY168" fmla="*/ 9744 h 10000"/>
                <a:gd name="connsiteX169" fmla="*/ 5918 w 9824"/>
                <a:gd name="connsiteY169" fmla="*/ 9744 h 10000"/>
                <a:gd name="connsiteX170" fmla="*/ 5978 w 9824"/>
                <a:gd name="connsiteY170" fmla="*/ 9744 h 10000"/>
                <a:gd name="connsiteX171" fmla="*/ 6155 w 9824"/>
                <a:gd name="connsiteY171" fmla="*/ 9872 h 10000"/>
                <a:gd name="connsiteX172" fmla="*/ 6215 w 9824"/>
                <a:gd name="connsiteY172" fmla="*/ 9872 h 10000"/>
                <a:gd name="connsiteX173" fmla="*/ 6392 w 9824"/>
                <a:gd name="connsiteY173" fmla="*/ 10000 h 10000"/>
                <a:gd name="connsiteX0" fmla="*/ 6205 w 9698"/>
                <a:gd name="connsiteY0" fmla="*/ 10000 h 10000"/>
                <a:gd name="connsiteX1" fmla="*/ 6506 w 9698"/>
                <a:gd name="connsiteY1" fmla="*/ 10000 h 10000"/>
                <a:gd name="connsiteX2" fmla="*/ 6807 w 9698"/>
                <a:gd name="connsiteY2" fmla="*/ 10000 h 10000"/>
                <a:gd name="connsiteX3" fmla="*/ 7106 w 9698"/>
                <a:gd name="connsiteY3" fmla="*/ 9872 h 10000"/>
                <a:gd name="connsiteX4" fmla="*/ 7410 w 9698"/>
                <a:gd name="connsiteY4" fmla="*/ 9872 h 10000"/>
                <a:gd name="connsiteX5" fmla="*/ 7712 w 9698"/>
                <a:gd name="connsiteY5" fmla="*/ 9744 h 10000"/>
                <a:gd name="connsiteX6" fmla="*/ 7952 w 9698"/>
                <a:gd name="connsiteY6" fmla="*/ 9487 h 10000"/>
                <a:gd name="connsiteX7" fmla="*/ 8251 w 9698"/>
                <a:gd name="connsiteY7" fmla="*/ 9231 h 10000"/>
                <a:gd name="connsiteX8" fmla="*/ 8552 w 9698"/>
                <a:gd name="connsiteY8" fmla="*/ 8974 h 10000"/>
                <a:gd name="connsiteX9" fmla="*/ 8552 w 9698"/>
                <a:gd name="connsiteY9" fmla="*/ 8846 h 10000"/>
                <a:gd name="connsiteX10" fmla="*/ 8552 w 9698"/>
                <a:gd name="connsiteY10" fmla="*/ 8590 h 10000"/>
                <a:gd name="connsiteX11" fmla="*/ 8493 w 9698"/>
                <a:gd name="connsiteY11" fmla="*/ 8462 h 10000"/>
                <a:gd name="connsiteX12" fmla="*/ 8373 w 9698"/>
                <a:gd name="connsiteY12" fmla="*/ 8333 h 10000"/>
                <a:gd name="connsiteX13" fmla="*/ 8313 w 9698"/>
                <a:gd name="connsiteY13" fmla="*/ 8333 h 10000"/>
                <a:gd name="connsiteX14" fmla="*/ 8251 w 9698"/>
                <a:gd name="connsiteY14" fmla="*/ 8205 h 10000"/>
                <a:gd name="connsiteX15" fmla="*/ 8193 w 9698"/>
                <a:gd name="connsiteY15" fmla="*/ 8077 h 10000"/>
                <a:gd name="connsiteX16" fmla="*/ 8013 w 9698"/>
                <a:gd name="connsiteY16" fmla="*/ 7949 h 10000"/>
                <a:gd name="connsiteX17" fmla="*/ 7772 w 9698"/>
                <a:gd name="connsiteY17" fmla="*/ 7949 h 10000"/>
                <a:gd name="connsiteX18" fmla="*/ 7591 w 9698"/>
                <a:gd name="connsiteY18" fmla="*/ 7949 h 10000"/>
                <a:gd name="connsiteX19" fmla="*/ 7349 w 9698"/>
                <a:gd name="connsiteY19" fmla="*/ 7949 h 10000"/>
                <a:gd name="connsiteX20" fmla="*/ 7168 w 9698"/>
                <a:gd name="connsiteY20" fmla="*/ 7949 h 10000"/>
                <a:gd name="connsiteX21" fmla="*/ 6929 w 9698"/>
                <a:gd name="connsiteY21" fmla="*/ 7821 h 10000"/>
                <a:gd name="connsiteX22" fmla="*/ 6746 w 9698"/>
                <a:gd name="connsiteY22" fmla="*/ 7821 h 10000"/>
                <a:gd name="connsiteX23" fmla="*/ 6567 w 9698"/>
                <a:gd name="connsiteY23" fmla="*/ 7692 h 10000"/>
                <a:gd name="connsiteX24" fmla="*/ 6446 w 9698"/>
                <a:gd name="connsiteY24" fmla="*/ 7692 h 10000"/>
                <a:gd name="connsiteX25" fmla="*/ 6325 w 9698"/>
                <a:gd name="connsiteY25" fmla="*/ 7564 h 10000"/>
                <a:gd name="connsiteX26" fmla="*/ 6325 w 9698"/>
                <a:gd name="connsiteY26" fmla="*/ 7564 h 10000"/>
                <a:gd name="connsiteX27" fmla="*/ 6325 w 9698"/>
                <a:gd name="connsiteY27" fmla="*/ 7564 h 10000"/>
                <a:gd name="connsiteX28" fmla="*/ 6266 w 9698"/>
                <a:gd name="connsiteY28" fmla="*/ 7436 h 10000"/>
                <a:gd name="connsiteX29" fmla="*/ 6266 w 9698"/>
                <a:gd name="connsiteY29" fmla="*/ 7436 h 10000"/>
                <a:gd name="connsiteX30" fmla="*/ 6266 w 9698"/>
                <a:gd name="connsiteY30" fmla="*/ 7436 h 10000"/>
                <a:gd name="connsiteX31" fmla="*/ 6266 w 9698"/>
                <a:gd name="connsiteY31" fmla="*/ 7308 h 10000"/>
                <a:gd name="connsiteX32" fmla="*/ 6205 w 9698"/>
                <a:gd name="connsiteY32" fmla="*/ 7308 h 10000"/>
                <a:gd name="connsiteX33" fmla="*/ 6266 w 9698"/>
                <a:gd name="connsiteY33" fmla="*/ 7308 h 10000"/>
                <a:gd name="connsiteX34" fmla="*/ 6266 w 9698"/>
                <a:gd name="connsiteY34" fmla="*/ 7308 h 10000"/>
                <a:gd name="connsiteX35" fmla="*/ 6266 w 9698"/>
                <a:gd name="connsiteY35" fmla="*/ 7179 h 10000"/>
                <a:gd name="connsiteX36" fmla="*/ 6266 w 9698"/>
                <a:gd name="connsiteY36" fmla="*/ 7179 h 10000"/>
                <a:gd name="connsiteX37" fmla="*/ 6266 w 9698"/>
                <a:gd name="connsiteY37" fmla="*/ 7179 h 10000"/>
                <a:gd name="connsiteX38" fmla="*/ 6266 w 9698"/>
                <a:gd name="connsiteY38" fmla="*/ 7051 h 10000"/>
                <a:gd name="connsiteX39" fmla="*/ 6266 w 9698"/>
                <a:gd name="connsiteY39" fmla="*/ 7051 h 10000"/>
                <a:gd name="connsiteX40" fmla="*/ 6266 w 9698"/>
                <a:gd name="connsiteY40" fmla="*/ 6923 h 10000"/>
                <a:gd name="connsiteX41" fmla="*/ 6746 w 9698"/>
                <a:gd name="connsiteY41" fmla="*/ 6923 h 10000"/>
                <a:gd name="connsiteX42" fmla="*/ 7168 w 9698"/>
                <a:gd name="connsiteY42" fmla="*/ 6795 h 10000"/>
                <a:gd name="connsiteX43" fmla="*/ 7652 w 9698"/>
                <a:gd name="connsiteY43" fmla="*/ 6667 h 10000"/>
                <a:gd name="connsiteX44" fmla="*/ 8073 w 9698"/>
                <a:gd name="connsiteY44" fmla="*/ 6538 h 10000"/>
                <a:gd name="connsiteX45" fmla="*/ 8552 w 9698"/>
                <a:gd name="connsiteY45" fmla="*/ 6282 h 10000"/>
                <a:gd name="connsiteX46" fmla="*/ 8915 w 9698"/>
                <a:gd name="connsiteY46" fmla="*/ 5897 h 10000"/>
                <a:gd name="connsiteX47" fmla="*/ 9335 w 9698"/>
                <a:gd name="connsiteY47" fmla="*/ 5385 h 10000"/>
                <a:gd name="connsiteX48" fmla="*/ 9698 w 9698"/>
                <a:gd name="connsiteY48" fmla="*/ 4872 h 10000"/>
                <a:gd name="connsiteX49" fmla="*/ 5963 w 9698"/>
                <a:gd name="connsiteY49" fmla="*/ 5385 h 10000"/>
                <a:gd name="connsiteX50" fmla="*/ 5963 w 9698"/>
                <a:gd name="connsiteY50" fmla="*/ 5385 h 10000"/>
                <a:gd name="connsiteX51" fmla="*/ 5902 w 9698"/>
                <a:gd name="connsiteY51" fmla="*/ 5385 h 10000"/>
                <a:gd name="connsiteX52" fmla="*/ 5902 w 9698"/>
                <a:gd name="connsiteY52" fmla="*/ 5256 h 10000"/>
                <a:gd name="connsiteX53" fmla="*/ 5902 w 9698"/>
                <a:gd name="connsiteY53" fmla="*/ 5128 h 10000"/>
                <a:gd name="connsiteX54" fmla="*/ 5902 w 9698"/>
                <a:gd name="connsiteY54" fmla="*/ 5128 h 10000"/>
                <a:gd name="connsiteX55" fmla="*/ 5783 w 9698"/>
                <a:gd name="connsiteY55" fmla="*/ 5000 h 10000"/>
                <a:gd name="connsiteX56" fmla="*/ 5783 w 9698"/>
                <a:gd name="connsiteY56" fmla="*/ 4872 h 10000"/>
                <a:gd name="connsiteX57" fmla="*/ 5783 w 9698"/>
                <a:gd name="connsiteY57" fmla="*/ 4872 h 10000"/>
                <a:gd name="connsiteX58" fmla="*/ 5963 w 9698"/>
                <a:gd name="connsiteY58" fmla="*/ 4744 h 10000"/>
                <a:gd name="connsiteX59" fmla="*/ 6024 w 9698"/>
                <a:gd name="connsiteY59" fmla="*/ 4615 h 10000"/>
                <a:gd name="connsiteX60" fmla="*/ 6143 w 9698"/>
                <a:gd name="connsiteY60" fmla="*/ 4615 h 10000"/>
                <a:gd name="connsiteX61" fmla="*/ 6266 w 9698"/>
                <a:gd name="connsiteY61" fmla="*/ 4615 h 10000"/>
                <a:gd name="connsiteX62" fmla="*/ 6325 w 9698"/>
                <a:gd name="connsiteY62" fmla="*/ 4487 h 10000"/>
                <a:gd name="connsiteX63" fmla="*/ 6506 w 9698"/>
                <a:gd name="connsiteY63" fmla="*/ 4487 h 10000"/>
                <a:gd name="connsiteX64" fmla="*/ 6567 w 9698"/>
                <a:gd name="connsiteY64" fmla="*/ 4487 h 10000"/>
                <a:gd name="connsiteX65" fmla="*/ 6746 w 9698"/>
                <a:gd name="connsiteY65" fmla="*/ 4359 h 10000"/>
                <a:gd name="connsiteX66" fmla="*/ 6929 w 9698"/>
                <a:gd name="connsiteY66" fmla="*/ 4231 h 10000"/>
                <a:gd name="connsiteX67" fmla="*/ 7289 w 9698"/>
                <a:gd name="connsiteY67" fmla="*/ 3974 h 10000"/>
                <a:gd name="connsiteX68" fmla="*/ 7470 w 9698"/>
                <a:gd name="connsiteY68" fmla="*/ 3846 h 10000"/>
                <a:gd name="connsiteX69" fmla="*/ 7712 w 9698"/>
                <a:gd name="connsiteY69" fmla="*/ 3718 h 10000"/>
                <a:gd name="connsiteX70" fmla="*/ 7952 w 9698"/>
                <a:gd name="connsiteY70" fmla="*/ 3462 h 10000"/>
                <a:gd name="connsiteX71" fmla="*/ 8251 w 9698"/>
                <a:gd name="connsiteY71" fmla="*/ 3205 h 10000"/>
                <a:gd name="connsiteX72" fmla="*/ 8493 w 9698"/>
                <a:gd name="connsiteY72" fmla="*/ 2949 h 10000"/>
                <a:gd name="connsiteX73" fmla="*/ 8732 w 9698"/>
                <a:gd name="connsiteY73" fmla="*/ 2692 h 10000"/>
                <a:gd name="connsiteX74" fmla="*/ 8794 w 9698"/>
                <a:gd name="connsiteY74" fmla="*/ 2436 h 10000"/>
                <a:gd name="connsiteX75" fmla="*/ 8851 w 9698"/>
                <a:gd name="connsiteY75" fmla="*/ 2179 h 10000"/>
                <a:gd name="connsiteX76" fmla="*/ 8915 w 9698"/>
                <a:gd name="connsiteY76" fmla="*/ 2051 h 10000"/>
                <a:gd name="connsiteX77" fmla="*/ 9095 w 9698"/>
                <a:gd name="connsiteY77" fmla="*/ 1795 h 10000"/>
                <a:gd name="connsiteX78" fmla="*/ 9156 w 9698"/>
                <a:gd name="connsiteY78" fmla="*/ 1538 h 10000"/>
                <a:gd name="connsiteX79" fmla="*/ 9217 w 9698"/>
                <a:gd name="connsiteY79" fmla="*/ 1282 h 10000"/>
                <a:gd name="connsiteX80" fmla="*/ 9335 w 9698"/>
                <a:gd name="connsiteY80" fmla="*/ 1026 h 10000"/>
                <a:gd name="connsiteX81" fmla="*/ 9397 w 9698"/>
                <a:gd name="connsiteY81" fmla="*/ 897 h 10000"/>
                <a:gd name="connsiteX82" fmla="*/ 9217 w 9698"/>
                <a:gd name="connsiteY82" fmla="*/ 769 h 10000"/>
                <a:gd name="connsiteX83" fmla="*/ 9035 w 9698"/>
                <a:gd name="connsiteY83" fmla="*/ 897 h 10000"/>
                <a:gd name="connsiteX84" fmla="*/ 8794 w 9698"/>
                <a:gd name="connsiteY84" fmla="*/ 897 h 10000"/>
                <a:gd name="connsiteX85" fmla="*/ 8613 w 9698"/>
                <a:gd name="connsiteY85" fmla="*/ 1026 h 10000"/>
                <a:gd name="connsiteX86" fmla="*/ 8373 w 9698"/>
                <a:gd name="connsiteY86" fmla="*/ 1154 h 10000"/>
                <a:gd name="connsiteX87" fmla="*/ 8251 w 9698"/>
                <a:gd name="connsiteY87" fmla="*/ 1282 h 10000"/>
                <a:gd name="connsiteX88" fmla="*/ 8013 w 9698"/>
                <a:gd name="connsiteY88" fmla="*/ 1282 h 10000"/>
                <a:gd name="connsiteX89" fmla="*/ 7772 w 9698"/>
                <a:gd name="connsiteY89" fmla="*/ 1282 h 10000"/>
                <a:gd name="connsiteX90" fmla="*/ 7470 w 9698"/>
                <a:gd name="connsiteY90" fmla="*/ 1538 h 10000"/>
                <a:gd name="connsiteX91" fmla="*/ 7106 w 9698"/>
                <a:gd name="connsiteY91" fmla="*/ 1667 h 10000"/>
                <a:gd name="connsiteX92" fmla="*/ 6807 w 9698"/>
                <a:gd name="connsiteY92" fmla="*/ 1923 h 10000"/>
                <a:gd name="connsiteX93" fmla="*/ 6446 w 9698"/>
                <a:gd name="connsiteY93" fmla="*/ 2051 h 10000"/>
                <a:gd name="connsiteX94" fmla="*/ 6143 w 9698"/>
                <a:gd name="connsiteY94" fmla="*/ 2179 h 10000"/>
                <a:gd name="connsiteX95" fmla="*/ 5722 w 9698"/>
                <a:gd name="connsiteY95" fmla="*/ 2179 h 10000"/>
                <a:gd name="connsiteX96" fmla="*/ 5421 w 9698"/>
                <a:gd name="connsiteY96" fmla="*/ 2179 h 10000"/>
                <a:gd name="connsiteX97" fmla="*/ 5060 w 9698"/>
                <a:gd name="connsiteY97" fmla="*/ 2051 h 10000"/>
                <a:gd name="connsiteX98" fmla="*/ 5060 w 9698"/>
                <a:gd name="connsiteY98" fmla="*/ 1923 h 10000"/>
                <a:gd name="connsiteX99" fmla="*/ 5060 w 9698"/>
                <a:gd name="connsiteY99" fmla="*/ 1923 h 10000"/>
                <a:gd name="connsiteX100" fmla="*/ 5003 w 9698"/>
                <a:gd name="connsiteY100" fmla="*/ 1795 h 10000"/>
                <a:gd name="connsiteX101" fmla="*/ 5003 w 9698"/>
                <a:gd name="connsiteY101" fmla="*/ 1667 h 10000"/>
                <a:gd name="connsiteX102" fmla="*/ 5003 w 9698"/>
                <a:gd name="connsiteY102" fmla="*/ 1667 h 10000"/>
                <a:gd name="connsiteX103" fmla="*/ 5003 w 9698"/>
                <a:gd name="connsiteY103" fmla="*/ 1538 h 10000"/>
                <a:gd name="connsiteX104" fmla="*/ 5003 w 9698"/>
                <a:gd name="connsiteY104" fmla="*/ 1538 h 10000"/>
                <a:gd name="connsiteX105" fmla="*/ 5003 w 9698"/>
                <a:gd name="connsiteY105" fmla="*/ 1410 h 10000"/>
                <a:gd name="connsiteX106" fmla="*/ 5060 w 9698"/>
                <a:gd name="connsiteY106" fmla="*/ 1410 h 10000"/>
                <a:gd name="connsiteX107" fmla="*/ 5120 w 9698"/>
                <a:gd name="connsiteY107" fmla="*/ 1410 h 10000"/>
                <a:gd name="connsiteX108" fmla="*/ 5120 w 9698"/>
                <a:gd name="connsiteY108" fmla="*/ 1282 h 10000"/>
                <a:gd name="connsiteX109" fmla="*/ 5182 w 9698"/>
                <a:gd name="connsiteY109" fmla="*/ 1282 h 10000"/>
                <a:gd name="connsiteX110" fmla="*/ 5302 w 9698"/>
                <a:gd name="connsiteY110" fmla="*/ 1282 h 10000"/>
                <a:gd name="connsiteX111" fmla="*/ 5360 w 9698"/>
                <a:gd name="connsiteY111" fmla="*/ 1154 h 10000"/>
                <a:gd name="connsiteX112" fmla="*/ 5421 w 9698"/>
                <a:gd name="connsiteY112" fmla="*/ 1154 h 10000"/>
                <a:gd name="connsiteX113" fmla="*/ 5481 w 9698"/>
                <a:gd name="connsiteY113" fmla="*/ 1026 h 10000"/>
                <a:gd name="connsiteX114" fmla="*/ 5481 w 9698"/>
                <a:gd name="connsiteY114" fmla="*/ 1026 h 10000"/>
                <a:gd name="connsiteX115" fmla="*/ 5602 w 9698"/>
                <a:gd name="connsiteY115" fmla="*/ 897 h 10000"/>
                <a:gd name="connsiteX116" fmla="*/ 5602 w 9698"/>
                <a:gd name="connsiteY116" fmla="*/ 769 h 10000"/>
                <a:gd name="connsiteX117" fmla="*/ 5661 w 9698"/>
                <a:gd name="connsiteY117" fmla="*/ 641 h 10000"/>
                <a:gd name="connsiteX118" fmla="*/ 5661 w 9698"/>
                <a:gd name="connsiteY118" fmla="*/ 513 h 10000"/>
                <a:gd name="connsiteX119" fmla="*/ 5661 w 9698"/>
                <a:gd name="connsiteY119" fmla="*/ 385 h 10000"/>
                <a:gd name="connsiteX120" fmla="*/ 5661 w 9698"/>
                <a:gd name="connsiteY120" fmla="*/ 385 h 10000"/>
                <a:gd name="connsiteX121" fmla="*/ 5661 w 9698"/>
                <a:gd name="connsiteY121" fmla="*/ 256 h 10000"/>
                <a:gd name="connsiteX122" fmla="*/ 5421 w 9698"/>
                <a:gd name="connsiteY122" fmla="*/ 128 h 10000"/>
                <a:gd name="connsiteX123" fmla="*/ 5302 w 9698"/>
                <a:gd name="connsiteY123" fmla="*/ 0 h 10000"/>
                <a:gd name="connsiteX124" fmla="*/ 5120 w 9698"/>
                <a:gd name="connsiteY124" fmla="*/ 0 h 10000"/>
                <a:gd name="connsiteX125" fmla="*/ 4878 w 9698"/>
                <a:gd name="connsiteY125" fmla="*/ 0 h 10000"/>
                <a:gd name="connsiteX126" fmla="*/ 4759 w 9698"/>
                <a:gd name="connsiteY126" fmla="*/ 128 h 10000"/>
                <a:gd name="connsiteX127" fmla="*/ 4519 w 9698"/>
                <a:gd name="connsiteY127" fmla="*/ 128 h 10000"/>
                <a:gd name="connsiteX128" fmla="*/ 4339 w 9698"/>
                <a:gd name="connsiteY128" fmla="*/ 256 h 10000"/>
                <a:gd name="connsiteX129" fmla="*/ 4219 w 9698"/>
                <a:gd name="connsiteY129" fmla="*/ 256 h 10000"/>
                <a:gd name="connsiteX130" fmla="*/ 3916 w 9698"/>
                <a:gd name="connsiteY130" fmla="*/ 769 h 10000"/>
                <a:gd name="connsiteX131" fmla="*/ 3675 w 9698"/>
                <a:gd name="connsiteY131" fmla="*/ 1282 h 10000"/>
                <a:gd name="connsiteX132" fmla="*/ 3434 w 9698"/>
                <a:gd name="connsiteY132" fmla="*/ 1795 h 10000"/>
                <a:gd name="connsiteX133" fmla="*/ 3193 w 9698"/>
                <a:gd name="connsiteY133" fmla="*/ 2308 h 10000"/>
                <a:gd name="connsiteX134" fmla="*/ 3012 w 9698"/>
                <a:gd name="connsiteY134" fmla="*/ 2949 h 10000"/>
                <a:gd name="connsiteX135" fmla="*/ 2710 w 9698"/>
                <a:gd name="connsiteY135" fmla="*/ 3333 h 10000"/>
                <a:gd name="connsiteX136" fmla="*/ 2468 w 9698"/>
                <a:gd name="connsiteY136" fmla="*/ 3590 h 10000"/>
                <a:gd name="connsiteX137" fmla="*/ 2110 w 9698"/>
                <a:gd name="connsiteY137" fmla="*/ 3718 h 10000"/>
                <a:gd name="connsiteX138" fmla="*/ 1928 w 9698"/>
                <a:gd name="connsiteY138" fmla="*/ 3718 h 10000"/>
                <a:gd name="connsiteX139" fmla="*/ 1687 w 9698"/>
                <a:gd name="connsiteY139" fmla="*/ 3718 h 10000"/>
                <a:gd name="connsiteX140" fmla="*/ 1567 w 9698"/>
                <a:gd name="connsiteY140" fmla="*/ 3718 h 10000"/>
                <a:gd name="connsiteX141" fmla="*/ 1388 w 9698"/>
                <a:gd name="connsiteY141" fmla="*/ 3718 h 10000"/>
                <a:gd name="connsiteX142" fmla="*/ 1267 w 9698"/>
                <a:gd name="connsiteY142" fmla="*/ 3590 h 10000"/>
                <a:gd name="connsiteX143" fmla="*/ 1083 w 9698"/>
                <a:gd name="connsiteY143" fmla="*/ 3590 h 10000"/>
                <a:gd name="connsiteX144" fmla="*/ 964 w 9698"/>
                <a:gd name="connsiteY144" fmla="*/ 3718 h 10000"/>
                <a:gd name="connsiteX145" fmla="*/ 782 w 9698"/>
                <a:gd name="connsiteY145" fmla="*/ 3718 h 10000"/>
                <a:gd name="connsiteX146" fmla="*/ 482 w 9698"/>
                <a:gd name="connsiteY146" fmla="*/ 3718 h 10000"/>
                <a:gd name="connsiteX147" fmla="*/ 243 w 9698"/>
                <a:gd name="connsiteY147" fmla="*/ 3718 h 10000"/>
                <a:gd name="connsiteX148" fmla="*/ 0 w 9698"/>
                <a:gd name="connsiteY148" fmla="*/ 3718 h 10000"/>
                <a:gd name="connsiteX149" fmla="*/ 782 w 9698"/>
                <a:gd name="connsiteY149" fmla="*/ 6667 h 10000"/>
                <a:gd name="connsiteX150" fmla="*/ 1328 w 9698"/>
                <a:gd name="connsiteY150" fmla="*/ 6410 h 10000"/>
                <a:gd name="connsiteX151" fmla="*/ 1627 w 9698"/>
                <a:gd name="connsiteY151" fmla="*/ 6282 h 10000"/>
                <a:gd name="connsiteX152" fmla="*/ 1928 w 9698"/>
                <a:gd name="connsiteY152" fmla="*/ 6154 h 10000"/>
                <a:gd name="connsiteX153" fmla="*/ 2168 w 9698"/>
                <a:gd name="connsiteY153" fmla="*/ 6026 h 10000"/>
                <a:gd name="connsiteX154" fmla="*/ 2468 w 9698"/>
                <a:gd name="connsiteY154" fmla="*/ 5897 h 10000"/>
                <a:gd name="connsiteX155" fmla="*/ 2710 w 9698"/>
                <a:gd name="connsiteY155" fmla="*/ 5897 h 10000"/>
                <a:gd name="connsiteX156" fmla="*/ 2892 w 9698"/>
                <a:gd name="connsiteY156" fmla="*/ 5897 h 10000"/>
                <a:gd name="connsiteX157" fmla="*/ 3072 w 9698"/>
                <a:gd name="connsiteY157" fmla="*/ 6667 h 10000"/>
                <a:gd name="connsiteX158" fmla="*/ 3193 w 9698"/>
                <a:gd name="connsiteY158" fmla="*/ 7436 h 10000"/>
                <a:gd name="connsiteX159" fmla="*/ 3556 w 9698"/>
                <a:gd name="connsiteY159" fmla="*/ 7949 h 10000"/>
                <a:gd name="connsiteX160" fmla="*/ 3856 w 9698"/>
                <a:gd name="connsiteY160" fmla="*/ 8333 h 10000"/>
                <a:gd name="connsiteX161" fmla="*/ 4155 w 9698"/>
                <a:gd name="connsiteY161" fmla="*/ 8718 h 10000"/>
                <a:gd name="connsiteX162" fmla="*/ 4519 w 9698"/>
                <a:gd name="connsiteY162" fmla="*/ 9103 h 10000"/>
                <a:gd name="connsiteX163" fmla="*/ 5003 w 9698"/>
                <a:gd name="connsiteY163" fmla="*/ 9359 h 10000"/>
                <a:gd name="connsiteX164" fmla="*/ 5360 w 9698"/>
                <a:gd name="connsiteY164" fmla="*/ 9615 h 10000"/>
                <a:gd name="connsiteX165" fmla="*/ 5421 w 9698"/>
                <a:gd name="connsiteY165" fmla="*/ 9744 h 10000"/>
                <a:gd name="connsiteX166" fmla="*/ 5481 w 9698"/>
                <a:gd name="connsiteY166" fmla="*/ 9744 h 10000"/>
                <a:gd name="connsiteX167" fmla="*/ 5661 w 9698"/>
                <a:gd name="connsiteY167" fmla="*/ 9744 h 10000"/>
                <a:gd name="connsiteX168" fmla="*/ 5722 w 9698"/>
                <a:gd name="connsiteY168" fmla="*/ 9744 h 10000"/>
                <a:gd name="connsiteX169" fmla="*/ 5783 w 9698"/>
                <a:gd name="connsiteY169" fmla="*/ 9744 h 10000"/>
                <a:gd name="connsiteX170" fmla="*/ 5963 w 9698"/>
                <a:gd name="connsiteY170" fmla="*/ 9872 h 10000"/>
                <a:gd name="connsiteX171" fmla="*/ 6024 w 9698"/>
                <a:gd name="connsiteY171" fmla="*/ 9872 h 10000"/>
                <a:gd name="connsiteX172" fmla="*/ 6205 w 9698"/>
                <a:gd name="connsiteY172" fmla="*/ 10000 h 10000"/>
                <a:gd name="connsiteX0" fmla="*/ 6147 w 9749"/>
                <a:gd name="connsiteY0" fmla="*/ 10000 h 10000"/>
                <a:gd name="connsiteX1" fmla="*/ 6458 w 9749"/>
                <a:gd name="connsiteY1" fmla="*/ 10000 h 10000"/>
                <a:gd name="connsiteX2" fmla="*/ 6768 w 9749"/>
                <a:gd name="connsiteY2" fmla="*/ 10000 h 10000"/>
                <a:gd name="connsiteX3" fmla="*/ 7076 w 9749"/>
                <a:gd name="connsiteY3" fmla="*/ 9872 h 10000"/>
                <a:gd name="connsiteX4" fmla="*/ 7390 w 9749"/>
                <a:gd name="connsiteY4" fmla="*/ 9872 h 10000"/>
                <a:gd name="connsiteX5" fmla="*/ 7701 w 9749"/>
                <a:gd name="connsiteY5" fmla="*/ 9744 h 10000"/>
                <a:gd name="connsiteX6" fmla="*/ 7949 w 9749"/>
                <a:gd name="connsiteY6" fmla="*/ 9487 h 10000"/>
                <a:gd name="connsiteX7" fmla="*/ 8257 w 9749"/>
                <a:gd name="connsiteY7" fmla="*/ 9231 h 10000"/>
                <a:gd name="connsiteX8" fmla="*/ 8567 w 9749"/>
                <a:gd name="connsiteY8" fmla="*/ 8974 h 10000"/>
                <a:gd name="connsiteX9" fmla="*/ 8567 w 9749"/>
                <a:gd name="connsiteY9" fmla="*/ 8846 h 10000"/>
                <a:gd name="connsiteX10" fmla="*/ 8567 w 9749"/>
                <a:gd name="connsiteY10" fmla="*/ 8590 h 10000"/>
                <a:gd name="connsiteX11" fmla="*/ 8506 w 9749"/>
                <a:gd name="connsiteY11" fmla="*/ 8462 h 10000"/>
                <a:gd name="connsiteX12" fmla="*/ 8383 w 9749"/>
                <a:gd name="connsiteY12" fmla="*/ 8333 h 10000"/>
                <a:gd name="connsiteX13" fmla="*/ 8321 w 9749"/>
                <a:gd name="connsiteY13" fmla="*/ 8333 h 10000"/>
                <a:gd name="connsiteX14" fmla="*/ 8257 w 9749"/>
                <a:gd name="connsiteY14" fmla="*/ 8205 h 10000"/>
                <a:gd name="connsiteX15" fmla="*/ 8197 w 9749"/>
                <a:gd name="connsiteY15" fmla="*/ 8077 h 10000"/>
                <a:gd name="connsiteX16" fmla="*/ 8012 w 9749"/>
                <a:gd name="connsiteY16" fmla="*/ 7949 h 10000"/>
                <a:gd name="connsiteX17" fmla="*/ 7763 w 9749"/>
                <a:gd name="connsiteY17" fmla="*/ 7949 h 10000"/>
                <a:gd name="connsiteX18" fmla="*/ 7576 w 9749"/>
                <a:gd name="connsiteY18" fmla="*/ 7949 h 10000"/>
                <a:gd name="connsiteX19" fmla="*/ 7327 w 9749"/>
                <a:gd name="connsiteY19" fmla="*/ 7949 h 10000"/>
                <a:gd name="connsiteX20" fmla="*/ 7140 w 9749"/>
                <a:gd name="connsiteY20" fmla="*/ 7949 h 10000"/>
                <a:gd name="connsiteX21" fmla="*/ 6894 w 9749"/>
                <a:gd name="connsiteY21" fmla="*/ 7821 h 10000"/>
                <a:gd name="connsiteX22" fmla="*/ 6705 w 9749"/>
                <a:gd name="connsiteY22" fmla="*/ 7821 h 10000"/>
                <a:gd name="connsiteX23" fmla="*/ 6520 w 9749"/>
                <a:gd name="connsiteY23" fmla="*/ 7692 h 10000"/>
                <a:gd name="connsiteX24" fmla="*/ 6396 w 9749"/>
                <a:gd name="connsiteY24" fmla="*/ 7692 h 10000"/>
                <a:gd name="connsiteX25" fmla="*/ 6271 w 9749"/>
                <a:gd name="connsiteY25" fmla="*/ 7564 h 10000"/>
                <a:gd name="connsiteX26" fmla="*/ 6271 w 9749"/>
                <a:gd name="connsiteY26" fmla="*/ 7564 h 10000"/>
                <a:gd name="connsiteX27" fmla="*/ 6271 w 9749"/>
                <a:gd name="connsiteY27" fmla="*/ 7564 h 10000"/>
                <a:gd name="connsiteX28" fmla="*/ 6210 w 9749"/>
                <a:gd name="connsiteY28" fmla="*/ 7436 h 10000"/>
                <a:gd name="connsiteX29" fmla="*/ 6210 w 9749"/>
                <a:gd name="connsiteY29" fmla="*/ 7436 h 10000"/>
                <a:gd name="connsiteX30" fmla="*/ 6210 w 9749"/>
                <a:gd name="connsiteY30" fmla="*/ 7436 h 10000"/>
                <a:gd name="connsiteX31" fmla="*/ 6210 w 9749"/>
                <a:gd name="connsiteY31" fmla="*/ 7308 h 10000"/>
                <a:gd name="connsiteX32" fmla="*/ 6147 w 9749"/>
                <a:gd name="connsiteY32" fmla="*/ 7308 h 10000"/>
                <a:gd name="connsiteX33" fmla="*/ 6210 w 9749"/>
                <a:gd name="connsiteY33" fmla="*/ 7308 h 10000"/>
                <a:gd name="connsiteX34" fmla="*/ 6210 w 9749"/>
                <a:gd name="connsiteY34" fmla="*/ 7308 h 10000"/>
                <a:gd name="connsiteX35" fmla="*/ 6210 w 9749"/>
                <a:gd name="connsiteY35" fmla="*/ 7179 h 10000"/>
                <a:gd name="connsiteX36" fmla="*/ 6210 w 9749"/>
                <a:gd name="connsiteY36" fmla="*/ 7179 h 10000"/>
                <a:gd name="connsiteX37" fmla="*/ 6210 w 9749"/>
                <a:gd name="connsiteY37" fmla="*/ 7179 h 10000"/>
                <a:gd name="connsiteX38" fmla="*/ 6210 w 9749"/>
                <a:gd name="connsiteY38" fmla="*/ 7051 h 10000"/>
                <a:gd name="connsiteX39" fmla="*/ 6210 w 9749"/>
                <a:gd name="connsiteY39" fmla="*/ 7051 h 10000"/>
                <a:gd name="connsiteX40" fmla="*/ 6210 w 9749"/>
                <a:gd name="connsiteY40" fmla="*/ 6923 h 10000"/>
                <a:gd name="connsiteX41" fmla="*/ 6705 w 9749"/>
                <a:gd name="connsiteY41" fmla="*/ 6923 h 10000"/>
                <a:gd name="connsiteX42" fmla="*/ 7140 w 9749"/>
                <a:gd name="connsiteY42" fmla="*/ 6795 h 10000"/>
                <a:gd name="connsiteX43" fmla="*/ 7639 w 9749"/>
                <a:gd name="connsiteY43" fmla="*/ 6667 h 10000"/>
                <a:gd name="connsiteX44" fmla="*/ 8073 w 9749"/>
                <a:gd name="connsiteY44" fmla="*/ 6538 h 10000"/>
                <a:gd name="connsiteX45" fmla="*/ 8567 w 9749"/>
                <a:gd name="connsiteY45" fmla="*/ 6282 h 10000"/>
                <a:gd name="connsiteX46" fmla="*/ 8942 w 9749"/>
                <a:gd name="connsiteY46" fmla="*/ 5897 h 10000"/>
                <a:gd name="connsiteX47" fmla="*/ 9375 w 9749"/>
                <a:gd name="connsiteY47" fmla="*/ 5385 h 10000"/>
                <a:gd name="connsiteX48" fmla="*/ 9749 w 9749"/>
                <a:gd name="connsiteY48" fmla="*/ 4872 h 10000"/>
                <a:gd name="connsiteX49" fmla="*/ 5898 w 9749"/>
                <a:gd name="connsiteY49" fmla="*/ 5385 h 10000"/>
                <a:gd name="connsiteX50" fmla="*/ 5898 w 9749"/>
                <a:gd name="connsiteY50" fmla="*/ 5385 h 10000"/>
                <a:gd name="connsiteX51" fmla="*/ 5835 w 9749"/>
                <a:gd name="connsiteY51" fmla="*/ 5385 h 10000"/>
                <a:gd name="connsiteX52" fmla="*/ 5835 w 9749"/>
                <a:gd name="connsiteY52" fmla="*/ 5256 h 10000"/>
                <a:gd name="connsiteX53" fmla="*/ 5835 w 9749"/>
                <a:gd name="connsiteY53" fmla="*/ 5128 h 10000"/>
                <a:gd name="connsiteX54" fmla="*/ 5835 w 9749"/>
                <a:gd name="connsiteY54" fmla="*/ 5128 h 10000"/>
                <a:gd name="connsiteX55" fmla="*/ 5712 w 9749"/>
                <a:gd name="connsiteY55" fmla="*/ 5000 h 10000"/>
                <a:gd name="connsiteX56" fmla="*/ 5712 w 9749"/>
                <a:gd name="connsiteY56" fmla="*/ 4872 h 10000"/>
                <a:gd name="connsiteX57" fmla="*/ 5712 w 9749"/>
                <a:gd name="connsiteY57" fmla="*/ 4872 h 10000"/>
                <a:gd name="connsiteX58" fmla="*/ 5898 w 9749"/>
                <a:gd name="connsiteY58" fmla="*/ 4744 h 10000"/>
                <a:gd name="connsiteX59" fmla="*/ 5961 w 9749"/>
                <a:gd name="connsiteY59" fmla="*/ 4615 h 10000"/>
                <a:gd name="connsiteX60" fmla="*/ 6083 w 9749"/>
                <a:gd name="connsiteY60" fmla="*/ 4615 h 10000"/>
                <a:gd name="connsiteX61" fmla="*/ 6210 w 9749"/>
                <a:gd name="connsiteY61" fmla="*/ 4615 h 10000"/>
                <a:gd name="connsiteX62" fmla="*/ 6271 w 9749"/>
                <a:gd name="connsiteY62" fmla="*/ 4487 h 10000"/>
                <a:gd name="connsiteX63" fmla="*/ 6458 w 9749"/>
                <a:gd name="connsiteY63" fmla="*/ 4487 h 10000"/>
                <a:gd name="connsiteX64" fmla="*/ 6520 w 9749"/>
                <a:gd name="connsiteY64" fmla="*/ 4487 h 10000"/>
                <a:gd name="connsiteX65" fmla="*/ 6705 w 9749"/>
                <a:gd name="connsiteY65" fmla="*/ 4359 h 10000"/>
                <a:gd name="connsiteX66" fmla="*/ 6894 w 9749"/>
                <a:gd name="connsiteY66" fmla="*/ 4231 h 10000"/>
                <a:gd name="connsiteX67" fmla="*/ 7265 w 9749"/>
                <a:gd name="connsiteY67" fmla="*/ 3974 h 10000"/>
                <a:gd name="connsiteX68" fmla="*/ 7452 w 9749"/>
                <a:gd name="connsiteY68" fmla="*/ 3846 h 10000"/>
                <a:gd name="connsiteX69" fmla="*/ 7701 w 9749"/>
                <a:gd name="connsiteY69" fmla="*/ 3718 h 10000"/>
                <a:gd name="connsiteX70" fmla="*/ 7949 w 9749"/>
                <a:gd name="connsiteY70" fmla="*/ 3462 h 10000"/>
                <a:gd name="connsiteX71" fmla="*/ 8257 w 9749"/>
                <a:gd name="connsiteY71" fmla="*/ 3205 h 10000"/>
                <a:gd name="connsiteX72" fmla="*/ 8506 w 9749"/>
                <a:gd name="connsiteY72" fmla="*/ 2949 h 10000"/>
                <a:gd name="connsiteX73" fmla="*/ 8753 w 9749"/>
                <a:gd name="connsiteY73" fmla="*/ 2692 h 10000"/>
                <a:gd name="connsiteX74" fmla="*/ 8817 w 9749"/>
                <a:gd name="connsiteY74" fmla="*/ 2436 h 10000"/>
                <a:gd name="connsiteX75" fmla="*/ 8876 w 9749"/>
                <a:gd name="connsiteY75" fmla="*/ 2179 h 10000"/>
                <a:gd name="connsiteX76" fmla="*/ 8942 w 9749"/>
                <a:gd name="connsiteY76" fmla="*/ 2051 h 10000"/>
                <a:gd name="connsiteX77" fmla="*/ 9127 w 9749"/>
                <a:gd name="connsiteY77" fmla="*/ 1795 h 10000"/>
                <a:gd name="connsiteX78" fmla="*/ 9190 w 9749"/>
                <a:gd name="connsiteY78" fmla="*/ 1538 h 10000"/>
                <a:gd name="connsiteX79" fmla="*/ 9253 w 9749"/>
                <a:gd name="connsiteY79" fmla="*/ 1282 h 10000"/>
                <a:gd name="connsiteX80" fmla="*/ 9375 w 9749"/>
                <a:gd name="connsiteY80" fmla="*/ 1026 h 10000"/>
                <a:gd name="connsiteX81" fmla="*/ 9439 w 9749"/>
                <a:gd name="connsiteY81" fmla="*/ 897 h 10000"/>
                <a:gd name="connsiteX82" fmla="*/ 9253 w 9749"/>
                <a:gd name="connsiteY82" fmla="*/ 769 h 10000"/>
                <a:gd name="connsiteX83" fmla="*/ 9065 w 9749"/>
                <a:gd name="connsiteY83" fmla="*/ 897 h 10000"/>
                <a:gd name="connsiteX84" fmla="*/ 8817 w 9749"/>
                <a:gd name="connsiteY84" fmla="*/ 897 h 10000"/>
                <a:gd name="connsiteX85" fmla="*/ 8630 w 9749"/>
                <a:gd name="connsiteY85" fmla="*/ 1026 h 10000"/>
                <a:gd name="connsiteX86" fmla="*/ 8383 w 9749"/>
                <a:gd name="connsiteY86" fmla="*/ 1154 h 10000"/>
                <a:gd name="connsiteX87" fmla="*/ 8257 w 9749"/>
                <a:gd name="connsiteY87" fmla="*/ 1282 h 10000"/>
                <a:gd name="connsiteX88" fmla="*/ 8012 w 9749"/>
                <a:gd name="connsiteY88" fmla="*/ 1282 h 10000"/>
                <a:gd name="connsiteX89" fmla="*/ 7763 w 9749"/>
                <a:gd name="connsiteY89" fmla="*/ 1282 h 10000"/>
                <a:gd name="connsiteX90" fmla="*/ 7452 w 9749"/>
                <a:gd name="connsiteY90" fmla="*/ 1538 h 10000"/>
                <a:gd name="connsiteX91" fmla="*/ 7076 w 9749"/>
                <a:gd name="connsiteY91" fmla="*/ 1667 h 10000"/>
                <a:gd name="connsiteX92" fmla="*/ 6768 w 9749"/>
                <a:gd name="connsiteY92" fmla="*/ 1923 h 10000"/>
                <a:gd name="connsiteX93" fmla="*/ 6396 w 9749"/>
                <a:gd name="connsiteY93" fmla="*/ 2051 h 10000"/>
                <a:gd name="connsiteX94" fmla="*/ 6083 w 9749"/>
                <a:gd name="connsiteY94" fmla="*/ 2179 h 10000"/>
                <a:gd name="connsiteX95" fmla="*/ 5649 w 9749"/>
                <a:gd name="connsiteY95" fmla="*/ 2179 h 10000"/>
                <a:gd name="connsiteX96" fmla="*/ 5339 w 9749"/>
                <a:gd name="connsiteY96" fmla="*/ 2179 h 10000"/>
                <a:gd name="connsiteX97" fmla="*/ 4967 w 9749"/>
                <a:gd name="connsiteY97" fmla="*/ 2051 h 10000"/>
                <a:gd name="connsiteX98" fmla="*/ 4967 w 9749"/>
                <a:gd name="connsiteY98" fmla="*/ 1923 h 10000"/>
                <a:gd name="connsiteX99" fmla="*/ 4967 w 9749"/>
                <a:gd name="connsiteY99" fmla="*/ 1923 h 10000"/>
                <a:gd name="connsiteX100" fmla="*/ 4908 w 9749"/>
                <a:gd name="connsiteY100" fmla="*/ 1795 h 10000"/>
                <a:gd name="connsiteX101" fmla="*/ 4908 w 9749"/>
                <a:gd name="connsiteY101" fmla="*/ 1667 h 10000"/>
                <a:gd name="connsiteX102" fmla="*/ 4908 w 9749"/>
                <a:gd name="connsiteY102" fmla="*/ 1667 h 10000"/>
                <a:gd name="connsiteX103" fmla="*/ 4908 w 9749"/>
                <a:gd name="connsiteY103" fmla="*/ 1538 h 10000"/>
                <a:gd name="connsiteX104" fmla="*/ 4908 w 9749"/>
                <a:gd name="connsiteY104" fmla="*/ 1538 h 10000"/>
                <a:gd name="connsiteX105" fmla="*/ 4908 w 9749"/>
                <a:gd name="connsiteY105" fmla="*/ 1410 h 10000"/>
                <a:gd name="connsiteX106" fmla="*/ 4967 w 9749"/>
                <a:gd name="connsiteY106" fmla="*/ 1410 h 10000"/>
                <a:gd name="connsiteX107" fmla="*/ 5028 w 9749"/>
                <a:gd name="connsiteY107" fmla="*/ 1410 h 10000"/>
                <a:gd name="connsiteX108" fmla="*/ 5028 w 9749"/>
                <a:gd name="connsiteY108" fmla="*/ 1282 h 10000"/>
                <a:gd name="connsiteX109" fmla="*/ 5092 w 9749"/>
                <a:gd name="connsiteY109" fmla="*/ 1282 h 10000"/>
                <a:gd name="connsiteX110" fmla="*/ 5216 w 9749"/>
                <a:gd name="connsiteY110" fmla="*/ 1282 h 10000"/>
                <a:gd name="connsiteX111" fmla="*/ 5276 w 9749"/>
                <a:gd name="connsiteY111" fmla="*/ 1154 h 10000"/>
                <a:gd name="connsiteX112" fmla="*/ 5339 w 9749"/>
                <a:gd name="connsiteY112" fmla="*/ 1154 h 10000"/>
                <a:gd name="connsiteX113" fmla="*/ 5401 w 9749"/>
                <a:gd name="connsiteY113" fmla="*/ 1026 h 10000"/>
                <a:gd name="connsiteX114" fmla="*/ 5401 w 9749"/>
                <a:gd name="connsiteY114" fmla="*/ 1026 h 10000"/>
                <a:gd name="connsiteX115" fmla="*/ 5525 w 9749"/>
                <a:gd name="connsiteY115" fmla="*/ 897 h 10000"/>
                <a:gd name="connsiteX116" fmla="*/ 5525 w 9749"/>
                <a:gd name="connsiteY116" fmla="*/ 769 h 10000"/>
                <a:gd name="connsiteX117" fmla="*/ 5586 w 9749"/>
                <a:gd name="connsiteY117" fmla="*/ 641 h 10000"/>
                <a:gd name="connsiteX118" fmla="*/ 5586 w 9749"/>
                <a:gd name="connsiteY118" fmla="*/ 513 h 10000"/>
                <a:gd name="connsiteX119" fmla="*/ 5586 w 9749"/>
                <a:gd name="connsiteY119" fmla="*/ 385 h 10000"/>
                <a:gd name="connsiteX120" fmla="*/ 5586 w 9749"/>
                <a:gd name="connsiteY120" fmla="*/ 385 h 10000"/>
                <a:gd name="connsiteX121" fmla="*/ 5586 w 9749"/>
                <a:gd name="connsiteY121" fmla="*/ 256 h 10000"/>
                <a:gd name="connsiteX122" fmla="*/ 5339 w 9749"/>
                <a:gd name="connsiteY122" fmla="*/ 128 h 10000"/>
                <a:gd name="connsiteX123" fmla="*/ 5216 w 9749"/>
                <a:gd name="connsiteY123" fmla="*/ 0 h 10000"/>
                <a:gd name="connsiteX124" fmla="*/ 5028 w 9749"/>
                <a:gd name="connsiteY124" fmla="*/ 0 h 10000"/>
                <a:gd name="connsiteX125" fmla="*/ 4779 w 9749"/>
                <a:gd name="connsiteY125" fmla="*/ 0 h 10000"/>
                <a:gd name="connsiteX126" fmla="*/ 4656 w 9749"/>
                <a:gd name="connsiteY126" fmla="*/ 128 h 10000"/>
                <a:gd name="connsiteX127" fmla="*/ 4409 w 9749"/>
                <a:gd name="connsiteY127" fmla="*/ 128 h 10000"/>
                <a:gd name="connsiteX128" fmla="*/ 4223 w 9749"/>
                <a:gd name="connsiteY128" fmla="*/ 256 h 10000"/>
                <a:gd name="connsiteX129" fmla="*/ 4099 w 9749"/>
                <a:gd name="connsiteY129" fmla="*/ 256 h 10000"/>
                <a:gd name="connsiteX130" fmla="*/ 3787 w 9749"/>
                <a:gd name="connsiteY130" fmla="*/ 769 h 10000"/>
                <a:gd name="connsiteX131" fmla="*/ 3538 w 9749"/>
                <a:gd name="connsiteY131" fmla="*/ 1282 h 10000"/>
                <a:gd name="connsiteX132" fmla="*/ 3290 w 9749"/>
                <a:gd name="connsiteY132" fmla="*/ 1795 h 10000"/>
                <a:gd name="connsiteX133" fmla="*/ 3041 w 9749"/>
                <a:gd name="connsiteY133" fmla="*/ 2308 h 10000"/>
                <a:gd name="connsiteX134" fmla="*/ 2855 w 9749"/>
                <a:gd name="connsiteY134" fmla="*/ 2949 h 10000"/>
                <a:gd name="connsiteX135" fmla="*/ 2543 w 9749"/>
                <a:gd name="connsiteY135" fmla="*/ 3333 h 10000"/>
                <a:gd name="connsiteX136" fmla="*/ 2294 w 9749"/>
                <a:gd name="connsiteY136" fmla="*/ 3590 h 10000"/>
                <a:gd name="connsiteX137" fmla="*/ 1925 w 9749"/>
                <a:gd name="connsiteY137" fmla="*/ 3718 h 10000"/>
                <a:gd name="connsiteX138" fmla="*/ 1737 w 9749"/>
                <a:gd name="connsiteY138" fmla="*/ 3718 h 10000"/>
                <a:gd name="connsiteX139" fmla="*/ 1489 w 9749"/>
                <a:gd name="connsiteY139" fmla="*/ 3718 h 10000"/>
                <a:gd name="connsiteX140" fmla="*/ 1365 w 9749"/>
                <a:gd name="connsiteY140" fmla="*/ 3718 h 10000"/>
                <a:gd name="connsiteX141" fmla="*/ 1180 w 9749"/>
                <a:gd name="connsiteY141" fmla="*/ 3718 h 10000"/>
                <a:gd name="connsiteX142" fmla="*/ 1055 w 9749"/>
                <a:gd name="connsiteY142" fmla="*/ 3590 h 10000"/>
                <a:gd name="connsiteX143" fmla="*/ 866 w 9749"/>
                <a:gd name="connsiteY143" fmla="*/ 3590 h 10000"/>
                <a:gd name="connsiteX144" fmla="*/ 743 w 9749"/>
                <a:gd name="connsiteY144" fmla="*/ 3718 h 10000"/>
                <a:gd name="connsiteX145" fmla="*/ 555 w 9749"/>
                <a:gd name="connsiteY145" fmla="*/ 3718 h 10000"/>
                <a:gd name="connsiteX146" fmla="*/ 246 w 9749"/>
                <a:gd name="connsiteY146" fmla="*/ 3718 h 10000"/>
                <a:gd name="connsiteX147" fmla="*/ 0 w 9749"/>
                <a:gd name="connsiteY147" fmla="*/ 3718 h 10000"/>
                <a:gd name="connsiteX148" fmla="*/ 555 w 9749"/>
                <a:gd name="connsiteY148" fmla="*/ 6667 h 10000"/>
                <a:gd name="connsiteX149" fmla="*/ 1118 w 9749"/>
                <a:gd name="connsiteY149" fmla="*/ 6410 h 10000"/>
                <a:gd name="connsiteX150" fmla="*/ 1427 w 9749"/>
                <a:gd name="connsiteY150" fmla="*/ 6282 h 10000"/>
                <a:gd name="connsiteX151" fmla="*/ 1737 w 9749"/>
                <a:gd name="connsiteY151" fmla="*/ 6154 h 10000"/>
                <a:gd name="connsiteX152" fmla="*/ 1985 w 9749"/>
                <a:gd name="connsiteY152" fmla="*/ 6026 h 10000"/>
                <a:gd name="connsiteX153" fmla="*/ 2294 w 9749"/>
                <a:gd name="connsiteY153" fmla="*/ 5897 h 10000"/>
                <a:gd name="connsiteX154" fmla="*/ 2543 w 9749"/>
                <a:gd name="connsiteY154" fmla="*/ 5897 h 10000"/>
                <a:gd name="connsiteX155" fmla="*/ 2731 w 9749"/>
                <a:gd name="connsiteY155" fmla="*/ 5897 h 10000"/>
                <a:gd name="connsiteX156" fmla="*/ 2917 w 9749"/>
                <a:gd name="connsiteY156" fmla="*/ 6667 h 10000"/>
                <a:gd name="connsiteX157" fmla="*/ 3041 w 9749"/>
                <a:gd name="connsiteY157" fmla="*/ 7436 h 10000"/>
                <a:gd name="connsiteX158" fmla="*/ 3416 w 9749"/>
                <a:gd name="connsiteY158" fmla="*/ 7949 h 10000"/>
                <a:gd name="connsiteX159" fmla="*/ 3725 w 9749"/>
                <a:gd name="connsiteY159" fmla="*/ 8333 h 10000"/>
                <a:gd name="connsiteX160" fmla="*/ 4033 w 9749"/>
                <a:gd name="connsiteY160" fmla="*/ 8718 h 10000"/>
                <a:gd name="connsiteX161" fmla="*/ 4409 w 9749"/>
                <a:gd name="connsiteY161" fmla="*/ 9103 h 10000"/>
                <a:gd name="connsiteX162" fmla="*/ 4908 w 9749"/>
                <a:gd name="connsiteY162" fmla="*/ 9359 h 10000"/>
                <a:gd name="connsiteX163" fmla="*/ 5276 w 9749"/>
                <a:gd name="connsiteY163" fmla="*/ 9615 h 10000"/>
                <a:gd name="connsiteX164" fmla="*/ 5339 w 9749"/>
                <a:gd name="connsiteY164" fmla="*/ 9744 h 10000"/>
                <a:gd name="connsiteX165" fmla="*/ 5401 w 9749"/>
                <a:gd name="connsiteY165" fmla="*/ 9744 h 10000"/>
                <a:gd name="connsiteX166" fmla="*/ 5586 w 9749"/>
                <a:gd name="connsiteY166" fmla="*/ 9744 h 10000"/>
                <a:gd name="connsiteX167" fmla="*/ 5649 w 9749"/>
                <a:gd name="connsiteY167" fmla="*/ 9744 h 10000"/>
                <a:gd name="connsiteX168" fmla="*/ 5712 w 9749"/>
                <a:gd name="connsiteY168" fmla="*/ 9744 h 10000"/>
                <a:gd name="connsiteX169" fmla="*/ 5898 w 9749"/>
                <a:gd name="connsiteY169" fmla="*/ 9872 h 10000"/>
                <a:gd name="connsiteX170" fmla="*/ 5961 w 9749"/>
                <a:gd name="connsiteY170" fmla="*/ 9872 h 10000"/>
                <a:gd name="connsiteX171" fmla="*/ 6147 w 9749"/>
                <a:gd name="connsiteY171" fmla="*/ 10000 h 10000"/>
                <a:gd name="connsiteX0" fmla="*/ 6053 w 9748"/>
                <a:gd name="connsiteY0" fmla="*/ 10000 h 10000"/>
                <a:gd name="connsiteX1" fmla="*/ 6372 w 9748"/>
                <a:gd name="connsiteY1" fmla="*/ 10000 h 10000"/>
                <a:gd name="connsiteX2" fmla="*/ 6690 w 9748"/>
                <a:gd name="connsiteY2" fmla="*/ 10000 h 10000"/>
                <a:gd name="connsiteX3" fmla="*/ 7006 w 9748"/>
                <a:gd name="connsiteY3" fmla="*/ 9872 h 10000"/>
                <a:gd name="connsiteX4" fmla="*/ 7328 w 9748"/>
                <a:gd name="connsiteY4" fmla="*/ 9872 h 10000"/>
                <a:gd name="connsiteX5" fmla="*/ 7647 w 9748"/>
                <a:gd name="connsiteY5" fmla="*/ 9744 h 10000"/>
                <a:gd name="connsiteX6" fmla="*/ 7902 w 9748"/>
                <a:gd name="connsiteY6" fmla="*/ 9487 h 10000"/>
                <a:gd name="connsiteX7" fmla="*/ 8218 w 9748"/>
                <a:gd name="connsiteY7" fmla="*/ 9231 h 10000"/>
                <a:gd name="connsiteX8" fmla="*/ 8536 w 9748"/>
                <a:gd name="connsiteY8" fmla="*/ 8974 h 10000"/>
                <a:gd name="connsiteX9" fmla="*/ 8536 w 9748"/>
                <a:gd name="connsiteY9" fmla="*/ 8846 h 10000"/>
                <a:gd name="connsiteX10" fmla="*/ 8536 w 9748"/>
                <a:gd name="connsiteY10" fmla="*/ 8590 h 10000"/>
                <a:gd name="connsiteX11" fmla="*/ 8473 w 9748"/>
                <a:gd name="connsiteY11" fmla="*/ 8462 h 10000"/>
                <a:gd name="connsiteX12" fmla="*/ 8347 w 9748"/>
                <a:gd name="connsiteY12" fmla="*/ 8333 h 10000"/>
                <a:gd name="connsiteX13" fmla="*/ 8283 w 9748"/>
                <a:gd name="connsiteY13" fmla="*/ 8333 h 10000"/>
                <a:gd name="connsiteX14" fmla="*/ 8218 w 9748"/>
                <a:gd name="connsiteY14" fmla="*/ 8205 h 10000"/>
                <a:gd name="connsiteX15" fmla="*/ 8156 w 9748"/>
                <a:gd name="connsiteY15" fmla="*/ 8077 h 10000"/>
                <a:gd name="connsiteX16" fmla="*/ 7966 w 9748"/>
                <a:gd name="connsiteY16" fmla="*/ 7949 h 10000"/>
                <a:gd name="connsiteX17" fmla="*/ 7711 w 9748"/>
                <a:gd name="connsiteY17" fmla="*/ 7949 h 10000"/>
                <a:gd name="connsiteX18" fmla="*/ 7519 w 9748"/>
                <a:gd name="connsiteY18" fmla="*/ 7949 h 10000"/>
                <a:gd name="connsiteX19" fmla="*/ 7264 w 9748"/>
                <a:gd name="connsiteY19" fmla="*/ 7949 h 10000"/>
                <a:gd name="connsiteX20" fmla="*/ 7072 w 9748"/>
                <a:gd name="connsiteY20" fmla="*/ 7949 h 10000"/>
                <a:gd name="connsiteX21" fmla="*/ 6819 w 9748"/>
                <a:gd name="connsiteY21" fmla="*/ 7821 h 10000"/>
                <a:gd name="connsiteX22" fmla="*/ 6626 w 9748"/>
                <a:gd name="connsiteY22" fmla="*/ 7821 h 10000"/>
                <a:gd name="connsiteX23" fmla="*/ 6436 w 9748"/>
                <a:gd name="connsiteY23" fmla="*/ 7692 h 10000"/>
                <a:gd name="connsiteX24" fmla="*/ 6309 w 9748"/>
                <a:gd name="connsiteY24" fmla="*/ 7692 h 10000"/>
                <a:gd name="connsiteX25" fmla="*/ 6180 w 9748"/>
                <a:gd name="connsiteY25" fmla="*/ 7564 h 10000"/>
                <a:gd name="connsiteX26" fmla="*/ 6180 w 9748"/>
                <a:gd name="connsiteY26" fmla="*/ 7564 h 10000"/>
                <a:gd name="connsiteX27" fmla="*/ 6180 w 9748"/>
                <a:gd name="connsiteY27" fmla="*/ 7564 h 10000"/>
                <a:gd name="connsiteX28" fmla="*/ 6118 w 9748"/>
                <a:gd name="connsiteY28" fmla="*/ 7436 h 10000"/>
                <a:gd name="connsiteX29" fmla="*/ 6118 w 9748"/>
                <a:gd name="connsiteY29" fmla="*/ 7436 h 10000"/>
                <a:gd name="connsiteX30" fmla="*/ 6118 w 9748"/>
                <a:gd name="connsiteY30" fmla="*/ 7436 h 10000"/>
                <a:gd name="connsiteX31" fmla="*/ 6118 w 9748"/>
                <a:gd name="connsiteY31" fmla="*/ 7308 h 10000"/>
                <a:gd name="connsiteX32" fmla="*/ 6053 w 9748"/>
                <a:gd name="connsiteY32" fmla="*/ 7308 h 10000"/>
                <a:gd name="connsiteX33" fmla="*/ 6118 w 9748"/>
                <a:gd name="connsiteY33" fmla="*/ 7308 h 10000"/>
                <a:gd name="connsiteX34" fmla="*/ 6118 w 9748"/>
                <a:gd name="connsiteY34" fmla="*/ 7308 h 10000"/>
                <a:gd name="connsiteX35" fmla="*/ 6118 w 9748"/>
                <a:gd name="connsiteY35" fmla="*/ 7179 h 10000"/>
                <a:gd name="connsiteX36" fmla="*/ 6118 w 9748"/>
                <a:gd name="connsiteY36" fmla="*/ 7179 h 10000"/>
                <a:gd name="connsiteX37" fmla="*/ 6118 w 9748"/>
                <a:gd name="connsiteY37" fmla="*/ 7179 h 10000"/>
                <a:gd name="connsiteX38" fmla="*/ 6118 w 9748"/>
                <a:gd name="connsiteY38" fmla="*/ 7051 h 10000"/>
                <a:gd name="connsiteX39" fmla="*/ 6118 w 9748"/>
                <a:gd name="connsiteY39" fmla="*/ 7051 h 10000"/>
                <a:gd name="connsiteX40" fmla="*/ 6118 w 9748"/>
                <a:gd name="connsiteY40" fmla="*/ 6923 h 10000"/>
                <a:gd name="connsiteX41" fmla="*/ 6626 w 9748"/>
                <a:gd name="connsiteY41" fmla="*/ 6923 h 10000"/>
                <a:gd name="connsiteX42" fmla="*/ 7072 w 9748"/>
                <a:gd name="connsiteY42" fmla="*/ 6795 h 10000"/>
                <a:gd name="connsiteX43" fmla="*/ 7584 w 9748"/>
                <a:gd name="connsiteY43" fmla="*/ 6667 h 10000"/>
                <a:gd name="connsiteX44" fmla="*/ 8029 w 9748"/>
                <a:gd name="connsiteY44" fmla="*/ 6538 h 10000"/>
                <a:gd name="connsiteX45" fmla="*/ 8536 w 9748"/>
                <a:gd name="connsiteY45" fmla="*/ 6282 h 10000"/>
                <a:gd name="connsiteX46" fmla="*/ 8920 w 9748"/>
                <a:gd name="connsiteY46" fmla="*/ 5897 h 10000"/>
                <a:gd name="connsiteX47" fmla="*/ 9364 w 9748"/>
                <a:gd name="connsiteY47" fmla="*/ 5385 h 10000"/>
                <a:gd name="connsiteX48" fmla="*/ 9748 w 9748"/>
                <a:gd name="connsiteY48" fmla="*/ 4872 h 10000"/>
                <a:gd name="connsiteX49" fmla="*/ 5798 w 9748"/>
                <a:gd name="connsiteY49" fmla="*/ 5385 h 10000"/>
                <a:gd name="connsiteX50" fmla="*/ 5798 w 9748"/>
                <a:gd name="connsiteY50" fmla="*/ 5385 h 10000"/>
                <a:gd name="connsiteX51" fmla="*/ 5733 w 9748"/>
                <a:gd name="connsiteY51" fmla="*/ 5385 h 10000"/>
                <a:gd name="connsiteX52" fmla="*/ 5733 w 9748"/>
                <a:gd name="connsiteY52" fmla="*/ 5256 h 10000"/>
                <a:gd name="connsiteX53" fmla="*/ 5733 w 9748"/>
                <a:gd name="connsiteY53" fmla="*/ 5128 h 10000"/>
                <a:gd name="connsiteX54" fmla="*/ 5733 w 9748"/>
                <a:gd name="connsiteY54" fmla="*/ 5128 h 10000"/>
                <a:gd name="connsiteX55" fmla="*/ 5607 w 9748"/>
                <a:gd name="connsiteY55" fmla="*/ 5000 h 10000"/>
                <a:gd name="connsiteX56" fmla="*/ 5607 w 9748"/>
                <a:gd name="connsiteY56" fmla="*/ 4872 h 10000"/>
                <a:gd name="connsiteX57" fmla="*/ 5607 w 9748"/>
                <a:gd name="connsiteY57" fmla="*/ 4872 h 10000"/>
                <a:gd name="connsiteX58" fmla="*/ 5798 w 9748"/>
                <a:gd name="connsiteY58" fmla="*/ 4744 h 10000"/>
                <a:gd name="connsiteX59" fmla="*/ 5862 w 9748"/>
                <a:gd name="connsiteY59" fmla="*/ 4615 h 10000"/>
                <a:gd name="connsiteX60" fmla="*/ 5988 w 9748"/>
                <a:gd name="connsiteY60" fmla="*/ 4615 h 10000"/>
                <a:gd name="connsiteX61" fmla="*/ 6118 w 9748"/>
                <a:gd name="connsiteY61" fmla="*/ 4615 h 10000"/>
                <a:gd name="connsiteX62" fmla="*/ 6180 w 9748"/>
                <a:gd name="connsiteY62" fmla="*/ 4487 h 10000"/>
                <a:gd name="connsiteX63" fmla="*/ 6372 w 9748"/>
                <a:gd name="connsiteY63" fmla="*/ 4487 h 10000"/>
                <a:gd name="connsiteX64" fmla="*/ 6436 w 9748"/>
                <a:gd name="connsiteY64" fmla="*/ 4487 h 10000"/>
                <a:gd name="connsiteX65" fmla="*/ 6626 w 9748"/>
                <a:gd name="connsiteY65" fmla="*/ 4359 h 10000"/>
                <a:gd name="connsiteX66" fmla="*/ 6819 w 9748"/>
                <a:gd name="connsiteY66" fmla="*/ 4231 h 10000"/>
                <a:gd name="connsiteX67" fmla="*/ 7200 w 9748"/>
                <a:gd name="connsiteY67" fmla="*/ 3974 h 10000"/>
                <a:gd name="connsiteX68" fmla="*/ 7392 w 9748"/>
                <a:gd name="connsiteY68" fmla="*/ 3846 h 10000"/>
                <a:gd name="connsiteX69" fmla="*/ 7647 w 9748"/>
                <a:gd name="connsiteY69" fmla="*/ 3718 h 10000"/>
                <a:gd name="connsiteX70" fmla="*/ 7902 w 9748"/>
                <a:gd name="connsiteY70" fmla="*/ 3462 h 10000"/>
                <a:gd name="connsiteX71" fmla="*/ 8218 w 9748"/>
                <a:gd name="connsiteY71" fmla="*/ 3205 h 10000"/>
                <a:gd name="connsiteX72" fmla="*/ 8473 w 9748"/>
                <a:gd name="connsiteY72" fmla="*/ 2949 h 10000"/>
                <a:gd name="connsiteX73" fmla="*/ 8726 w 9748"/>
                <a:gd name="connsiteY73" fmla="*/ 2692 h 10000"/>
                <a:gd name="connsiteX74" fmla="*/ 8792 w 9748"/>
                <a:gd name="connsiteY74" fmla="*/ 2436 h 10000"/>
                <a:gd name="connsiteX75" fmla="*/ 8853 w 9748"/>
                <a:gd name="connsiteY75" fmla="*/ 2179 h 10000"/>
                <a:gd name="connsiteX76" fmla="*/ 8920 w 9748"/>
                <a:gd name="connsiteY76" fmla="*/ 2051 h 10000"/>
                <a:gd name="connsiteX77" fmla="*/ 9110 w 9748"/>
                <a:gd name="connsiteY77" fmla="*/ 1795 h 10000"/>
                <a:gd name="connsiteX78" fmla="*/ 9175 w 9748"/>
                <a:gd name="connsiteY78" fmla="*/ 1538 h 10000"/>
                <a:gd name="connsiteX79" fmla="*/ 9239 w 9748"/>
                <a:gd name="connsiteY79" fmla="*/ 1282 h 10000"/>
                <a:gd name="connsiteX80" fmla="*/ 9364 w 9748"/>
                <a:gd name="connsiteY80" fmla="*/ 1026 h 10000"/>
                <a:gd name="connsiteX81" fmla="*/ 9430 w 9748"/>
                <a:gd name="connsiteY81" fmla="*/ 897 h 10000"/>
                <a:gd name="connsiteX82" fmla="*/ 9239 w 9748"/>
                <a:gd name="connsiteY82" fmla="*/ 769 h 10000"/>
                <a:gd name="connsiteX83" fmla="*/ 9046 w 9748"/>
                <a:gd name="connsiteY83" fmla="*/ 897 h 10000"/>
                <a:gd name="connsiteX84" fmla="*/ 8792 w 9748"/>
                <a:gd name="connsiteY84" fmla="*/ 897 h 10000"/>
                <a:gd name="connsiteX85" fmla="*/ 8600 w 9748"/>
                <a:gd name="connsiteY85" fmla="*/ 1026 h 10000"/>
                <a:gd name="connsiteX86" fmla="*/ 8347 w 9748"/>
                <a:gd name="connsiteY86" fmla="*/ 1154 h 10000"/>
                <a:gd name="connsiteX87" fmla="*/ 8218 w 9748"/>
                <a:gd name="connsiteY87" fmla="*/ 1282 h 10000"/>
                <a:gd name="connsiteX88" fmla="*/ 7966 w 9748"/>
                <a:gd name="connsiteY88" fmla="*/ 1282 h 10000"/>
                <a:gd name="connsiteX89" fmla="*/ 7711 w 9748"/>
                <a:gd name="connsiteY89" fmla="*/ 1282 h 10000"/>
                <a:gd name="connsiteX90" fmla="*/ 7392 w 9748"/>
                <a:gd name="connsiteY90" fmla="*/ 1538 h 10000"/>
                <a:gd name="connsiteX91" fmla="*/ 7006 w 9748"/>
                <a:gd name="connsiteY91" fmla="*/ 1667 h 10000"/>
                <a:gd name="connsiteX92" fmla="*/ 6690 w 9748"/>
                <a:gd name="connsiteY92" fmla="*/ 1923 h 10000"/>
                <a:gd name="connsiteX93" fmla="*/ 6309 w 9748"/>
                <a:gd name="connsiteY93" fmla="*/ 2051 h 10000"/>
                <a:gd name="connsiteX94" fmla="*/ 5988 w 9748"/>
                <a:gd name="connsiteY94" fmla="*/ 2179 h 10000"/>
                <a:gd name="connsiteX95" fmla="*/ 5542 w 9748"/>
                <a:gd name="connsiteY95" fmla="*/ 2179 h 10000"/>
                <a:gd name="connsiteX96" fmla="*/ 5224 w 9748"/>
                <a:gd name="connsiteY96" fmla="*/ 2179 h 10000"/>
                <a:gd name="connsiteX97" fmla="*/ 4843 w 9748"/>
                <a:gd name="connsiteY97" fmla="*/ 2051 h 10000"/>
                <a:gd name="connsiteX98" fmla="*/ 4843 w 9748"/>
                <a:gd name="connsiteY98" fmla="*/ 1923 h 10000"/>
                <a:gd name="connsiteX99" fmla="*/ 4843 w 9748"/>
                <a:gd name="connsiteY99" fmla="*/ 1923 h 10000"/>
                <a:gd name="connsiteX100" fmla="*/ 4782 w 9748"/>
                <a:gd name="connsiteY100" fmla="*/ 1795 h 10000"/>
                <a:gd name="connsiteX101" fmla="*/ 4782 w 9748"/>
                <a:gd name="connsiteY101" fmla="*/ 1667 h 10000"/>
                <a:gd name="connsiteX102" fmla="*/ 4782 w 9748"/>
                <a:gd name="connsiteY102" fmla="*/ 1667 h 10000"/>
                <a:gd name="connsiteX103" fmla="*/ 4782 w 9748"/>
                <a:gd name="connsiteY103" fmla="*/ 1538 h 10000"/>
                <a:gd name="connsiteX104" fmla="*/ 4782 w 9748"/>
                <a:gd name="connsiteY104" fmla="*/ 1538 h 10000"/>
                <a:gd name="connsiteX105" fmla="*/ 4782 w 9748"/>
                <a:gd name="connsiteY105" fmla="*/ 1410 h 10000"/>
                <a:gd name="connsiteX106" fmla="*/ 4843 w 9748"/>
                <a:gd name="connsiteY106" fmla="*/ 1410 h 10000"/>
                <a:gd name="connsiteX107" fmla="*/ 4905 w 9748"/>
                <a:gd name="connsiteY107" fmla="*/ 1410 h 10000"/>
                <a:gd name="connsiteX108" fmla="*/ 4905 w 9748"/>
                <a:gd name="connsiteY108" fmla="*/ 1282 h 10000"/>
                <a:gd name="connsiteX109" fmla="*/ 4971 w 9748"/>
                <a:gd name="connsiteY109" fmla="*/ 1282 h 10000"/>
                <a:gd name="connsiteX110" fmla="*/ 5098 w 9748"/>
                <a:gd name="connsiteY110" fmla="*/ 1282 h 10000"/>
                <a:gd name="connsiteX111" fmla="*/ 5160 w 9748"/>
                <a:gd name="connsiteY111" fmla="*/ 1154 h 10000"/>
                <a:gd name="connsiteX112" fmla="*/ 5224 w 9748"/>
                <a:gd name="connsiteY112" fmla="*/ 1154 h 10000"/>
                <a:gd name="connsiteX113" fmla="*/ 5288 w 9748"/>
                <a:gd name="connsiteY113" fmla="*/ 1026 h 10000"/>
                <a:gd name="connsiteX114" fmla="*/ 5288 w 9748"/>
                <a:gd name="connsiteY114" fmla="*/ 1026 h 10000"/>
                <a:gd name="connsiteX115" fmla="*/ 5415 w 9748"/>
                <a:gd name="connsiteY115" fmla="*/ 897 h 10000"/>
                <a:gd name="connsiteX116" fmla="*/ 5415 w 9748"/>
                <a:gd name="connsiteY116" fmla="*/ 769 h 10000"/>
                <a:gd name="connsiteX117" fmla="*/ 5478 w 9748"/>
                <a:gd name="connsiteY117" fmla="*/ 641 h 10000"/>
                <a:gd name="connsiteX118" fmla="*/ 5478 w 9748"/>
                <a:gd name="connsiteY118" fmla="*/ 513 h 10000"/>
                <a:gd name="connsiteX119" fmla="*/ 5478 w 9748"/>
                <a:gd name="connsiteY119" fmla="*/ 385 h 10000"/>
                <a:gd name="connsiteX120" fmla="*/ 5478 w 9748"/>
                <a:gd name="connsiteY120" fmla="*/ 385 h 10000"/>
                <a:gd name="connsiteX121" fmla="*/ 5478 w 9748"/>
                <a:gd name="connsiteY121" fmla="*/ 256 h 10000"/>
                <a:gd name="connsiteX122" fmla="*/ 5224 w 9748"/>
                <a:gd name="connsiteY122" fmla="*/ 128 h 10000"/>
                <a:gd name="connsiteX123" fmla="*/ 5098 w 9748"/>
                <a:gd name="connsiteY123" fmla="*/ 0 h 10000"/>
                <a:gd name="connsiteX124" fmla="*/ 4905 w 9748"/>
                <a:gd name="connsiteY124" fmla="*/ 0 h 10000"/>
                <a:gd name="connsiteX125" fmla="*/ 4650 w 9748"/>
                <a:gd name="connsiteY125" fmla="*/ 0 h 10000"/>
                <a:gd name="connsiteX126" fmla="*/ 4524 w 9748"/>
                <a:gd name="connsiteY126" fmla="*/ 128 h 10000"/>
                <a:gd name="connsiteX127" fmla="*/ 4271 w 9748"/>
                <a:gd name="connsiteY127" fmla="*/ 128 h 10000"/>
                <a:gd name="connsiteX128" fmla="*/ 4080 w 9748"/>
                <a:gd name="connsiteY128" fmla="*/ 256 h 10000"/>
                <a:gd name="connsiteX129" fmla="*/ 3953 w 9748"/>
                <a:gd name="connsiteY129" fmla="*/ 256 h 10000"/>
                <a:gd name="connsiteX130" fmla="*/ 3633 w 9748"/>
                <a:gd name="connsiteY130" fmla="*/ 769 h 10000"/>
                <a:gd name="connsiteX131" fmla="*/ 3377 w 9748"/>
                <a:gd name="connsiteY131" fmla="*/ 1282 h 10000"/>
                <a:gd name="connsiteX132" fmla="*/ 3123 w 9748"/>
                <a:gd name="connsiteY132" fmla="*/ 1795 h 10000"/>
                <a:gd name="connsiteX133" fmla="*/ 2867 w 9748"/>
                <a:gd name="connsiteY133" fmla="*/ 2308 h 10000"/>
                <a:gd name="connsiteX134" fmla="*/ 2677 w 9748"/>
                <a:gd name="connsiteY134" fmla="*/ 2949 h 10000"/>
                <a:gd name="connsiteX135" fmla="*/ 2356 w 9748"/>
                <a:gd name="connsiteY135" fmla="*/ 3333 h 10000"/>
                <a:gd name="connsiteX136" fmla="*/ 2101 w 9748"/>
                <a:gd name="connsiteY136" fmla="*/ 3590 h 10000"/>
                <a:gd name="connsiteX137" fmla="*/ 1723 w 9748"/>
                <a:gd name="connsiteY137" fmla="*/ 3718 h 10000"/>
                <a:gd name="connsiteX138" fmla="*/ 1530 w 9748"/>
                <a:gd name="connsiteY138" fmla="*/ 3718 h 10000"/>
                <a:gd name="connsiteX139" fmla="*/ 1275 w 9748"/>
                <a:gd name="connsiteY139" fmla="*/ 3718 h 10000"/>
                <a:gd name="connsiteX140" fmla="*/ 1148 w 9748"/>
                <a:gd name="connsiteY140" fmla="*/ 3718 h 10000"/>
                <a:gd name="connsiteX141" fmla="*/ 958 w 9748"/>
                <a:gd name="connsiteY141" fmla="*/ 3718 h 10000"/>
                <a:gd name="connsiteX142" fmla="*/ 830 w 9748"/>
                <a:gd name="connsiteY142" fmla="*/ 3590 h 10000"/>
                <a:gd name="connsiteX143" fmla="*/ 636 w 9748"/>
                <a:gd name="connsiteY143" fmla="*/ 3590 h 10000"/>
                <a:gd name="connsiteX144" fmla="*/ 510 w 9748"/>
                <a:gd name="connsiteY144" fmla="*/ 3718 h 10000"/>
                <a:gd name="connsiteX145" fmla="*/ 317 w 9748"/>
                <a:gd name="connsiteY145" fmla="*/ 3718 h 10000"/>
                <a:gd name="connsiteX146" fmla="*/ 0 w 9748"/>
                <a:gd name="connsiteY146" fmla="*/ 3718 h 10000"/>
                <a:gd name="connsiteX147" fmla="*/ 317 w 9748"/>
                <a:gd name="connsiteY147" fmla="*/ 6667 h 10000"/>
                <a:gd name="connsiteX148" fmla="*/ 895 w 9748"/>
                <a:gd name="connsiteY148" fmla="*/ 6410 h 10000"/>
                <a:gd name="connsiteX149" fmla="*/ 1212 w 9748"/>
                <a:gd name="connsiteY149" fmla="*/ 6282 h 10000"/>
                <a:gd name="connsiteX150" fmla="*/ 1530 w 9748"/>
                <a:gd name="connsiteY150" fmla="*/ 6154 h 10000"/>
                <a:gd name="connsiteX151" fmla="*/ 1784 w 9748"/>
                <a:gd name="connsiteY151" fmla="*/ 6026 h 10000"/>
                <a:gd name="connsiteX152" fmla="*/ 2101 w 9748"/>
                <a:gd name="connsiteY152" fmla="*/ 5897 h 10000"/>
                <a:gd name="connsiteX153" fmla="*/ 2356 w 9748"/>
                <a:gd name="connsiteY153" fmla="*/ 5897 h 10000"/>
                <a:gd name="connsiteX154" fmla="*/ 2549 w 9748"/>
                <a:gd name="connsiteY154" fmla="*/ 5897 h 10000"/>
                <a:gd name="connsiteX155" fmla="*/ 2740 w 9748"/>
                <a:gd name="connsiteY155" fmla="*/ 6667 h 10000"/>
                <a:gd name="connsiteX156" fmla="*/ 2867 w 9748"/>
                <a:gd name="connsiteY156" fmla="*/ 7436 h 10000"/>
                <a:gd name="connsiteX157" fmla="*/ 3252 w 9748"/>
                <a:gd name="connsiteY157" fmla="*/ 7949 h 10000"/>
                <a:gd name="connsiteX158" fmla="*/ 3569 w 9748"/>
                <a:gd name="connsiteY158" fmla="*/ 8333 h 10000"/>
                <a:gd name="connsiteX159" fmla="*/ 3885 w 9748"/>
                <a:gd name="connsiteY159" fmla="*/ 8718 h 10000"/>
                <a:gd name="connsiteX160" fmla="*/ 4271 w 9748"/>
                <a:gd name="connsiteY160" fmla="*/ 9103 h 10000"/>
                <a:gd name="connsiteX161" fmla="*/ 4782 w 9748"/>
                <a:gd name="connsiteY161" fmla="*/ 9359 h 10000"/>
                <a:gd name="connsiteX162" fmla="*/ 5160 w 9748"/>
                <a:gd name="connsiteY162" fmla="*/ 9615 h 10000"/>
                <a:gd name="connsiteX163" fmla="*/ 5224 w 9748"/>
                <a:gd name="connsiteY163" fmla="*/ 9744 h 10000"/>
                <a:gd name="connsiteX164" fmla="*/ 5288 w 9748"/>
                <a:gd name="connsiteY164" fmla="*/ 9744 h 10000"/>
                <a:gd name="connsiteX165" fmla="*/ 5478 w 9748"/>
                <a:gd name="connsiteY165" fmla="*/ 9744 h 10000"/>
                <a:gd name="connsiteX166" fmla="*/ 5542 w 9748"/>
                <a:gd name="connsiteY166" fmla="*/ 9744 h 10000"/>
                <a:gd name="connsiteX167" fmla="*/ 5607 w 9748"/>
                <a:gd name="connsiteY167" fmla="*/ 9744 h 10000"/>
                <a:gd name="connsiteX168" fmla="*/ 5798 w 9748"/>
                <a:gd name="connsiteY168" fmla="*/ 9872 h 10000"/>
                <a:gd name="connsiteX169" fmla="*/ 5862 w 9748"/>
                <a:gd name="connsiteY169" fmla="*/ 9872 h 10000"/>
                <a:gd name="connsiteX170" fmla="*/ 6053 w 9748"/>
                <a:gd name="connsiteY170" fmla="*/ 10000 h 10000"/>
                <a:gd name="connsiteX0" fmla="*/ 6209 w 10000"/>
                <a:gd name="connsiteY0" fmla="*/ 10000 h 10000"/>
                <a:gd name="connsiteX1" fmla="*/ 6537 w 10000"/>
                <a:gd name="connsiteY1" fmla="*/ 10000 h 10000"/>
                <a:gd name="connsiteX2" fmla="*/ 6863 w 10000"/>
                <a:gd name="connsiteY2" fmla="*/ 10000 h 10000"/>
                <a:gd name="connsiteX3" fmla="*/ 7187 w 10000"/>
                <a:gd name="connsiteY3" fmla="*/ 9872 h 10000"/>
                <a:gd name="connsiteX4" fmla="*/ 7517 w 10000"/>
                <a:gd name="connsiteY4" fmla="*/ 9872 h 10000"/>
                <a:gd name="connsiteX5" fmla="*/ 7845 w 10000"/>
                <a:gd name="connsiteY5" fmla="*/ 9744 h 10000"/>
                <a:gd name="connsiteX6" fmla="*/ 8106 w 10000"/>
                <a:gd name="connsiteY6" fmla="*/ 9487 h 10000"/>
                <a:gd name="connsiteX7" fmla="*/ 8430 w 10000"/>
                <a:gd name="connsiteY7" fmla="*/ 9231 h 10000"/>
                <a:gd name="connsiteX8" fmla="*/ 8757 w 10000"/>
                <a:gd name="connsiteY8" fmla="*/ 8974 h 10000"/>
                <a:gd name="connsiteX9" fmla="*/ 8757 w 10000"/>
                <a:gd name="connsiteY9" fmla="*/ 8846 h 10000"/>
                <a:gd name="connsiteX10" fmla="*/ 8757 w 10000"/>
                <a:gd name="connsiteY10" fmla="*/ 8590 h 10000"/>
                <a:gd name="connsiteX11" fmla="*/ 8692 w 10000"/>
                <a:gd name="connsiteY11" fmla="*/ 8462 h 10000"/>
                <a:gd name="connsiteX12" fmla="*/ 8563 w 10000"/>
                <a:gd name="connsiteY12" fmla="*/ 8333 h 10000"/>
                <a:gd name="connsiteX13" fmla="*/ 8497 w 10000"/>
                <a:gd name="connsiteY13" fmla="*/ 8333 h 10000"/>
                <a:gd name="connsiteX14" fmla="*/ 8430 w 10000"/>
                <a:gd name="connsiteY14" fmla="*/ 8205 h 10000"/>
                <a:gd name="connsiteX15" fmla="*/ 8367 w 10000"/>
                <a:gd name="connsiteY15" fmla="*/ 8077 h 10000"/>
                <a:gd name="connsiteX16" fmla="*/ 8172 w 10000"/>
                <a:gd name="connsiteY16" fmla="*/ 7949 h 10000"/>
                <a:gd name="connsiteX17" fmla="*/ 7910 w 10000"/>
                <a:gd name="connsiteY17" fmla="*/ 7949 h 10000"/>
                <a:gd name="connsiteX18" fmla="*/ 7713 w 10000"/>
                <a:gd name="connsiteY18" fmla="*/ 7949 h 10000"/>
                <a:gd name="connsiteX19" fmla="*/ 7452 w 10000"/>
                <a:gd name="connsiteY19" fmla="*/ 7949 h 10000"/>
                <a:gd name="connsiteX20" fmla="*/ 7255 w 10000"/>
                <a:gd name="connsiteY20" fmla="*/ 7949 h 10000"/>
                <a:gd name="connsiteX21" fmla="*/ 6995 w 10000"/>
                <a:gd name="connsiteY21" fmla="*/ 7821 h 10000"/>
                <a:gd name="connsiteX22" fmla="*/ 6797 w 10000"/>
                <a:gd name="connsiteY22" fmla="*/ 7821 h 10000"/>
                <a:gd name="connsiteX23" fmla="*/ 6602 w 10000"/>
                <a:gd name="connsiteY23" fmla="*/ 7692 h 10000"/>
                <a:gd name="connsiteX24" fmla="*/ 6472 w 10000"/>
                <a:gd name="connsiteY24" fmla="*/ 7692 h 10000"/>
                <a:gd name="connsiteX25" fmla="*/ 6340 w 10000"/>
                <a:gd name="connsiteY25" fmla="*/ 7564 h 10000"/>
                <a:gd name="connsiteX26" fmla="*/ 6340 w 10000"/>
                <a:gd name="connsiteY26" fmla="*/ 7564 h 10000"/>
                <a:gd name="connsiteX27" fmla="*/ 6340 w 10000"/>
                <a:gd name="connsiteY27" fmla="*/ 7564 h 10000"/>
                <a:gd name="connsiteX28" fmla="*/ 6276 w 10000"/>
                <a:gd name="connsiteY28" fmla="*/ 7436 h 10000"/>
                <a:gd name="connsiteX29" fmla="*/ 6276 w 10000"/>
                <a:gd name="connsiteY29" fmla="*/ 7436 h 10000"/>
                <a:gd name="connsiteX30" fmla="*/ 6276 w 10000"/>
                <a:gd name="connsiteY30" fmla="*/ 7436 h 10000"/>
                <a:gd name="connsiteX31" fmla="*/ 6276 w 10000"/>
                <a:gd name="connsiteY31" fmla="*/ 7308 h 10000"/>
                <a:gd name="connsiteX32" fmla="*/ 6209 w 10000"/>
                <a:gd name="connsiteY32" fmla="*/ 7308 h 10000"/>
                <a:gd name="connsiteX33" fmla="*/ 6276 w 10000"/>
                <a:gd name="connsiteY33" fmla="*/ 7308 h 10000"/>
                <a:gd name="connsiteX34" fmla="*/ 6276 w 10000"/>
                <a:gd name="connsiteY34" fmla="*/ 7308 h 10000"/>
                <a:gd name="connsiteX35" fmla="*/ 6276 w 10000"/>
                <a:gd name="connsiteY35" fmla="*/ 7179 h 10000"/>
                <a:gd name="connsiteX36" fmla="*/ 6276 w 10000"/>
                <a:gd name="connsiteY36" fmla="*/ 7179 h 10000"/>
                <a:gd name="connsiteX37" fmla="*/ 6276 w 10000"/>
                <a:gd name="connsiteY37" fmla="*/ 7179 h 10000"/>
                <a:gd name="connsiteX38" fmla="*/ 6276 w 10000"/>
                <a:gd name="connsiteY38" fmla="*/ 7051 h 10000"/>
                <a:gd name="connsiteX39" fmla="*/ 6276 w 10000"/>
                <a:gd name="connsiteY39" fmla="*/ 7051 h 10000"/>
                <a:gd name="connsiteX40" fmla="*/ 6276 w 10000"/>
                <a:gd name="connsiteY40" fmla="*/ 6923 h 10000"/>
                <a:gd name="connsiteX41" fmla="*/ 6797 w 10000"/>
                <a:gd name="connsiteY41" fmla="*/ 6923 h 10000"/>
                <a:gd name="connsiteX42" fmla="*/ 7255 w 10000"/>
                <a:gd name="connsiteY42" fmla="*/ 6795 h 10000"/>
                <a:gd name="connsiteX43" fmla="*/ 7780 w 10000"/>
                <a:gd name="connsiteY43" fmla="*/ 6667 h 10000"/>
                <a:gd name="connsiteX44" fmla="*/ 8237 w 10000"/>
                <a:gd name="connsiteY44" fmla="*/ 6538 h 10000"/>
                <a:gd name="connsiteX45" fmla="*/ 8757 w 10000"/>
                <a:gd name="connsiteY45" fmla="*/ 6282 h 10000"/>
                <a:gd name="connsiteX46" fmla="*/ 9151 w 10000"/>
                <a:gd name="connsiteY46" fmla="*/ 5897 h 10000"/>
                <a:gd name="connsiteX47" fmla="*/ 9606 w 10000"/>
                <a:gd name="connsiteY47" fmla="*/ 5385 h 10000"/>
                <a:gd name="connsiteX48" fmla="*/ 10000 w 10000"/>
                <a:gd name="connsiteY48" fmla="*/ 4872 h 10000"/>
                <a:gd name="connsiteX49" fmla="*/ 5948 w 10000"/>
                <a:gd name="connsiteY49" fmla="*/ 5385 h 10000"/>
                <a:gd name="connsiteX50" fmla="*/ 5948 w 10000"/>
                <a:gd name="connsiteY50" fmla="*/ 5385 h 10000"/>
                <a:gd name="connsiteX51" fmla="*/ 5881 w 10000"/>
                <a:gd name="connsiteY51" fmla="*/ 5385 h 10000"/>
                <a:gd name="connsiteX52" fmla="*/ 5881 w 10000"/>
                <a:gd name="connsiteY52" fmla="*/ 5256 h 10000"/>
                <a:gd name="connsiteX53" fmla="*/ 5881 w 10000"/>
                <a:gd name="connsiteY53" fmla="*/ 5128 h 10000"/>
                <a:gd name="connsiteX54" fmla="*/ 5881 w 10000"/>
                <a:gd name="connsiteY54" fmla="*/ 5128 h 10000"/>
                <a:gd name="connsiteX55" fmla="*/ 5752 w 10000"/>
                <a:gd name="connsiteY55" fmla="*/ 5000 h 10000"/>
                <a:gd name="connsiteX56" fmla="*/ 5752 w 10000"/>
                <a:gd name="connsiteY56" fmla="*/ 4872 h 10000"/>
                <a:gd name="connsiteX57" fmla="*/ 5752 w 10000"/>
                <a:gd name="connsiteY57" fmla="*/ 4872 h 10000"/>
                <a:gd name="connsiteX58" fmla="*/ 5948 w 10000"/>
                <a:gd name="connsiteY58" fmla="*/ 4744 h 10000"/>
                <a:gd name="connsiteX59" fmla="*/ 6014 w 10000"/>
                <a:gd name="connsiteY59" fmla="*/ 4615 h 10000"/>
                <a:gd name="connsiteX60" fmla="*/ 6143 w 10000"/>
                <a:gd name="connsiteY60" fmla="*/ 4615 h 10000"/>
                <a:gd name="connsiteX61" fmla="*/ 6276 w 10000"/>
                <a:gd name="connsiteY61" fmla="*/ 4615 h 10000"/>
                <a:gd name="connsiteX62" fmla="*/ 6340 w 10000"/>
                <a:gd name="connsiteY62" fmla="*/ 4487 h 10000"/>
                <a:gd name="connsiteX63" fmla="*/ 6537 w 10000"/>
                <a:gd name="connsiteY63" fmla="*/ 4487 h 10000"/>
                <a:gd name="connsiteX64" fmla="*/ 6602 w 10000"/>
                <a:gd name="connsiteY64" fmla="*/ 4487 h 10000"/>
                <a:gd name="connsiteX65" fmla="*/ 6797 w 10000"/>
                <a:gd name="connsiteY65" fmla="*/ 4359 h 10000"/>
                <a:gd name="connsiteX66" fmla="*/ 6995 w 10000"/>
                <a:gd name="connsiteY66" fmla="*/ 4231 h 10000"/>
                <a:gd name="connsiteX67" fmla="*/ 7386 w 10000"/>
                <a:gd name="connsiteY67" fmla="*/ 3974 h 10000"/>
                <a:gd name="connsiteX68" fmla="*/ 7583 w 10000"/>
                <a:gd name="connsiteY68" fmla="*/ 3846 h 10000"/>
                <a:gd name="connsiteX69" fmla="*/ 7845 w 10000"/>
                <a:gd name="connsiteY69" fmla="*/ 3718 h 10000"/>
                <a:gd name="connsiteX70" fmla="*/ 8106 w 10000"/>
                <a:gd name="connsiteY70" fmla="*/ 3462 h 10000"/>
                <a:gd name="connsiteX71" fmla="*/ 8430 w 10000"/>
                <a:gd name="connsiteY71" fmla="*/ 3205 h 10000"/>
                <a:gd name="connsiteX72" fmla="*/ 8692 w 10000"/>
                <a:gd name="connsiteY72" fmla="*/ 2949 h 10000"/>
                <a:gd name="connsiteX73" fmla="*/ 8952 w 10000"/>
                <a:gd name="connsiteY73" fmla="*/ 2692 h 10000"/>
                <a:gd name="connsiteX74" fmla="*/ 9019 w 10000"/>
                <a:gd name="connsiteY74" fmla="*/ 2436 h 10000"/>
                <a:gd name="connsiteX75" fmla="*/ 9082 w 10000"/>
                <a:gd name="connsiteY75" fmla="*/ 2179 h 10000"/>
                <a:gd name="connsiteX76" fmla="*/ 9151 w 10000"/>
                <a:gd name="connsiteY76" fmla="*/ 2051 h 10000"/>
                <a:gd name="connsiteX77" fmla="*/ 9346 w 10000"/>
                <a:gd name="connsiteY77" fmla="*/ 1795 h 10000"/>
                <a:gd name="connsiteX78" fmla="*/ 9412 w 10000"/>
                <a:gd name="connsiteY78" fmla="*/ 1538 h 10000"/>
                <a:gd name="connsiteX79" fmla="*/ 9478 w 10000"/>
                <a:gd name="connsiteY79" fmla="*/ 1282 h 10000"/>
                <a:gd name="connsiteX80" fmla="*/ 9606 w 10000"/>
                <a:gd name="connsiteY80" fmla="*/ 1026 h 10000"/>
                <a:gd name="connsiteX81" fmla="*/ 9674 w 10000"/>
                <a:gd name="connsiteY81" fmla="*/ 897 h 10000"/>
                <a:gd name="connsiteX82" fmla="*/ 9478 w 10000"/>
                <a:gd name="connsiteY82" fmla="*/ 769 h 10000"/>
                <a:gd name="connsiteX83" fmla="*/ 9280 w 10000"/>
                <a:gd name="connsiteY83" fmla="*/ 897 h 10000"/>
                <a:gd name="connsiteX84" fmla="*/ 9019 w 10000"/>
                <a:gd name="connsiteY84" fmla="*/ 897 h 10000"/>
                <a:gd name="connsiteX85" fmla="*/ 8822 w 10000"/>
                <a:gd name="connsiteY85" fmla="*/ 1026 h 10000"/>
                <a:gd name="connsiteX86" fmla="*/ 8563 w 10000"/>
                <a:gd name="connsiteY86" fmla="*/ 1154 h 10000"/>
                <a:gd name="connsiteX87" fmla="*/ 8430 w 10000"/>
                <a:gd name="connsiteY87" fmla="*/ 1282 h 10000"/>
                <a:gd name="connsiteX88" fmla="*/ 8172 w 10000"/>
                <a:gd name="connsiteY88" fmla="*/ 1282 h 10000"/>
                <a:gd name="connsiteX89" fmla="*/ 7910 w 10000"/>
                <a:gd name="connsiteY89" fmla="*/ 1282 h 10000"/>
                <a:gd name="connsiteX90" fmla="*/ 7583 w 10000"/>
                <a:gd name="connsiteY90" fmla="*/ 1538 h 10000"/>
                <a:gd name="connsiteX91" fmla="*/ 7187 w 10000"/>
                <a:gd name="connsiteY91" fmla="*/ 1667 h 10000"/>
                <a:gd name="connsiteX92" fmla="*/ 6863 w 10000"/>
                <a:gd name="connsiteY92" fmla="*/ 1923 h 10000"/>
                <a:gd name="connsiteX93" fmla="*/ 6472 w 10000"/>
                <a:gd name="connsiteY93" fmla="*/ 2051 h 10000"/>
                <a:gd name="connsiteX94" fmla="*/ 6143 w 10000"/>
                <a:gd name="connsiteY94" fmla="*/ 2179 h 10000"/>
                <a:gd name="connsiteX95" fmla="*/ 5685 w 10000"/>
                <a:gd name="connsiteY95" fmla="*/ 2179 h 10000"/>
                <a:gd name="connsiteX96" fmla="*/ 5359 w 10000"/>
                <a:gd name="connsiteY96" fmla="*/ 2179 h 10000"/>
                <a:gd name="connsiteX97" fmla="*/ 4968 w 10000"/>
                <a:gd name="connsiteY97" fmla="*/ 2051 h 10000"/>
                <a:gd name="connsiteX98" fmla="*/ 4968 w 10000"/>
                <a:gd name="connsiteY98" fmla="*/ 1923 h 10000"/>
                <a:gd name="connsiteX99" fmla="*/ 4968 w 10000"/>
                <a:gd name="connsiteY99" fmla="*/ 1923 h 10000"/>
                <a:gd name="connsiteX100" fmla="*/ 4906 w 10000"/>
                <a:gd name="connsiteY100" fmla="*/ 1795 h 10000"/>
                <a:gd name="connsiteX101" fmla="*/ 4906 w 10000"/>
                <a:gd name="connsiteY101" fmla="*/ 1667 h 10000"/>
                <a:gd name="connsiteX102" fmla="*/ 4906 w 10000"/>
                <a:gd name="connsiteY102" fmla="*/ 1667 h 10000"/>
                <a:gd name="connsiteX103" fmla="*/ 4906 w 10000"/>
                <a:gd name="connsiteY103" fmla="*/ 1538 h 10000"/>
                <a:gd name="connsiteX104" fmla="*/ 4906 w 10000"/>
                <a:gd name="connsiteY104" fmla="*/ 1538 h 10000"/>
                <a:gd name="connsiteX105" fmla="*/ 4906 w 10000"/>
                <a:gd name="connsiteY105" fmla="*/ 1410 h 10000"/>
                <a:gd name="connsiteX106" fmla="*/ 4968 w 10000"/>
                <a:gd name="connsiteY106" fmla="*/ 1410 h 10000"/>
                <a:gd name="connsiteX107" fmla="*/ 5032 w 10000"/>
                <a:gd name="connsiteY107" fmla="*/ 1410 h 10000"/>
                <a:gd name="connsiteX108" fmla="*/ 5032 w 10000"/>
                <a:gd name="connsiteY108" fmla="*/ 1282 h 10000"/>
                <a:gd name="connsiteX109" fmla="*/ 5100 w 10000"/>
                <a:gd name="connsiteY109" fmla="*/ 1282 h 10000"/>
                <a:gd name="connsiteX110" fmla="*/ 5230 w 10000"/>
                <a:gd name="connsiteY110" fmla="*/ 1282 h 10000"/>
                <a:gd name="connsiteX111" fmla="*/ 5293 w 10000"/>
                <a:gd name="connsiteY111" fmla="*/ 1154 h 10000"/>
                <a:gd name="connsiteX112" fmla="*/ 5359 w 10000"/>
                <a:gd name="connsiteY112" fmla="*/ 1154 h 10000"/>
                <a:gd name="connsiteX113" fmla="*/ 5425 w 10000"/>
                <a:gd name="connsiteY113" fmla="*/ 1026 h 10000"/>
                <a:gd name="connsiteX114" fmla="*/ 5425 w 10000"/>
                <a:gd name="connsiteY114" fmla="*/ 1026 h 10000"/>
                <a:gd name="connsiteX115" fmla="*/ 5555 w 10000"/>
                <a:gd name="connsiteY115" fmla="*/ 897 h 10000"/>
                <a:gd name="connsiteX116" fmla="*/ 5555 w 10000"/>
                <a:gd name="connsiteY116" fmla="*/ 769 h 10000"/>
                <a:gd name="connsiteX117" fmla="*/ 5620 w 10000"/>
                <a:gd name="connsiteY117" fmla="*/ 641 h 10000"/>
                <a:gd name="connsiteX118" fmla="*/ 5620 w 10000"/>
                <a:gd name="connsiteY118" fmla="*/ 513 h 10000"/>
                <a:gd name="connsiteX119" fmla="*/ 5620 w 10000"/>
                <a:gd name="connsiteY119" fmla="*/ 385 h 10000"/>
                <a:gd name="connsiteX120" fmla="*/ 5620 w 10000"/>
                <a:gd name="connsiteY120" fmla="*/ 385 h 10000"/>
                <a:gd name="connsiteX121" fmla="*/ 5620 w 10000"/>
                <a:gd name="connsiteY121" fmla="*/ 256 h 10000"/>
                <a:gd name="connsiteX122" fmla="*/ 5359 w 10000"/>
                <a:gd name="connsiteY122" fmla="*/ 128 h 10000"/>
                <a:gd name="connsiteX123" fmla="*/ 5230 w 10000"/>
                <a:gd name="connsiteY123" fmla="*/ 0 h 10000"/>
                <a:gd name="connsiteX124" fmla="*/ 5032 w 10000"/>
                <a:gd name="connsiteY124" fmla="*/ 0 h 10000"/>
                <a:gd name="connsiteX125" fmla="*/ 4770 w 10000"/>
                <a:gd name="connsiteY125" fmla="*/ 0 h 10000"/>
                <a:gd name="connsiteX126" fmla="*/ 4641 w 10000"/>
                <a:gd name="connsiteY126" fmla="*/ 128 h 10000"/>
                <a:gd name="connsiteX127" fmla="*/ 4381 w 10000"/>
                <a:gd name="connsiteY127" fmla="*/ 128 h 10000"/>
                <a:gd name="connsiteX128" fmla="*/ 4185 w 10000"/>
                <a:gd name="connsiteY128" fmla="*/ 256 h 10000"/>
                <a:gd name="connsiteX129" fmla="*/ 4055 w 10000"/>
                <a:gd name="connsiteY129" fmla="*/ 256 h 10000"/>
                <a:gd name="connsiteX130" fmla="*/ 3727 w 10000"/>
                <a:gd name="connsiteY130" fmla="*/ 769 h 10000"/>
                <a:gd name="connsiteX131" fmla="*/ 3464 w 10000"/>
                <a:gd name="connsiteY131" fmla="*/ 1282 h 10000"/>
                <a:gd name="connsiteX132" fmla="*/ 3204 w 10000"/>
                <a:gd name="connsiteY132" fmla="*/ 1795 h 10000"/>
                <a:gd name="connsiteX133" fmla="*/ 2941 w 10000"/>
                <a:gd name="connsiteY133" fmla="*/ 2308 h 10000"/>
                <a:gd name="connsiteX134" fmla="*/ 2746 w 10000"/>
                <a:gd name="connsiteY134" fmla="*/ 2949 h 10000"/>
                <a:gd name="connsiteX135" fmla="*/ 2417 w 10000"/>
                <a:gd name="connsiteY135" fmla="*/ 3333 h 10000"/>
                <a:gd name="connsiteX136" fmla="*/ 2155 w 10000"/>
                <a:gd name="connsiteY136" fmla="*/ 3590 h 10000"/>
                <a:gd name="connsiteX137" fmla="*/ 1768 w 10000"/>
                <a:gd name="connsiteY137" fmla="*/ 3718 h 10000"/>
                <a:gd name="connsiteX138" fmla="*/ 1570 w 10000"/>
                <a:gd name="connsiteY138" fmla="*/ 3718 h 10000"/>
                <a:gd name="connsiteX139" fmla="*/ 1308 w 10000"/>
                <a:gd name="connsiteY139" fmla="*/ 3718 h 10000"/>
                <a:gd name="connsiteX140" fmla="*/ 1178 w 10000"/>
                <a:gd name="connsiteY140" fmla="*/ 3718 h 10000"/>
                <a:gd name="connsiteX141" fmla="*/ 983 w 10000"/>
                <a:gd name="connsiteY141" fmla="*/ 3718 h 10000"/>
                <a:gd name="connsiteX142" fmla="*/ 851 w 10000"/>
                <a:gd name="connsiteY142" fmla="*/ 3590 h 10000"/>
                <a:gd name="connsiteX143" fmla="*/ 652 w 10000"/>
                <a:gd name="connsiteY143" fmla="*/ 3590 h 10000"/>
                <a:gd name="connsiteX144" fmla="*/ 523 w 10000"/>
                <a:gd name="connsiteY144" fmla="*/ 3718 h 10000"/>
                <a:gd name="connsiteX145" fmla="*/ 325 w 10000"/>
                <a:gd name="connsiteY145" fmla="*/ 3718 h 10000"/>
                <a:gd name="connsiteX146" fmla="*/ 0 w 10000"/>
                <a:gd name="connsiteY146" fmla="*/ 3718 h 10000"/>
                <a:gd name="connsiteX147" fmla="*/ 325 w 10000"/>
                <a:gd name="connsiteY147" fmla="*/ 6667 h 10000"/>
                <a:gd name="connsiteX148" fmla="*/ 1243 w 10000"/>
                <a:gd name="connsiteY148" fmla="*/ 6282 h 10000"/>
                <a:gd name="connsiteX149" fmla="*/ 1570 w 10000"/>
                <a:gd name="connsiteY149" fmla="*/ 6154 h 10000"/>
                <a:gd name="connsiteX150" fmla="*/ 1830 w 10000"/>
                <a:gd name="connsiteY150" fmla="*/ 6026 h 10000"/>
                <a:gd name="connsiteX151" fmla="*/ 2155 w 10000"/>
                <a:gd name="connsiteY151" fmla="*/ 5897 h 10000"/>
                <a:gd name="connsiteX152" fmla="*/ 2417 w 10000"/>
                <a:gd name="connsiteY152" fmla="*/ 5897 h 10000"/>
                <a:gd name="connsiteX153" fmla="*/ 2615 w 10000"/>
                <a:gd name="connsiteY153" fmla="*/ 5897 h 10000"/>
                <a:gd name="connsiteX154" fmla="*/ 2811 w 10000"/>
                <a:gd name="connsiteY154" fmla="*/ 6667 h 10000"/>
                <a:gd name="connsiteX155" fmla="*/ 2941 w 10000"/>
                <a:gd name="connsiteY155" fmla="*/ 7436 h 10000"/>
                <a:gd name="connsiteX156" fmla="*/ 3336 w 10000"/>
                <a:gd name="connsiteY156" fmla="*/ 7949 h 10000"/>
                <a:gd name="connsiteX157" fmla="*/ 3661 w 10000"/>
                <a:gd name="connsiteY157" fmla="*/ 8333 h 10000"/>
                <a:gd name="connsiteX158" fmla="*/ 3985 w 10000"/>
                <a:gd name="connsiteY158" fmla="*/ 8718 h 10000"/>
                <a:gd name="connsiteX159" fmla="*/ 4381 w 10000"/>
                <a:gd name="connsiteY159" fmla="*/ 9103 h 10000"/>
                <a:gd name="connsiteX160" fmla="*/ 4906 w 10000"/>
                <a:gd name="connsiteY160" fmla="*/ 9359 h 10000"/>
                <a:gd name="connsiteX161" fmla="*/ 5293 w 10000"/>
                <a:gd name="connsiteY161" fmla="*/ 9615 h 10000"/>
                <a:gd name="connsiteX162" fmla="*/ 5359 w 10000"/>
                <a:gd name="connsiteY162" fmla="*/ 9744 h 10000"/>
                <a:gd name="connsiteX163" fmla="*/ 5425 w 10000"/>
                <a:gd name="connsiteY163" fmla="*/ 9744 h 10000"/>
                <a:gd name="connsiteX164" fmla="*/ 5620 w 10000"/>
                <a:gd name="connsiteY164" fmla="*/ 9744 h 10000"/>
                <a:gd name="connsiteX165" fmla="*/ 5685 w 10000"/>
                <a:gd name="connsiteY165" fmla="*/ 9744 h 10000"/>
                <a:gd name="connsiteX166" fmla="*/ 5752 w 10000"/>
                <a:gd name="connsiteY166" fmla="*/ 9744 h 10000"/>
                <a:gd name="connsiteX167" fmla="*/ 5948 w 10000"/>
                <a:gd name="connsiteY167" fmla="*/ 9872 h 10000"/>
                <a:gd name="connsiteX168" fmla="*/ 6014 w 10000"/>
                <a:gd name="connsiteY168" fmla="*/ 9872 h 10000"/>
                <a:gd name="connsiteX169" fmla="*/ 6209 w 10000"/>
                <a:gd name="connsiteY169" fmla="*/ 10000 h 10000"/>
                <a:gd name="connsiteX0" fmla="*/ 5884 w 9675"/>
                <a:gd name="connsiteY0" fmla="*/ 10000 h 10000"/>
                <a:gd name="connsiteX1" fmla="*/ 6212 w 9675"/>
                <a:gd name="connsiteY1" fmla="*/ 10000 h 10000"/>
                <a:gd name="connsiteX2" fmla="*/ 6538 w 9675"/>
                <a:gd name="connsiteY2" fmla="*/ 10000 h 10000"/>
                <a:gd name="connsiteX3" fmla="*/ 6862 w 9675"/>
                <a:gd name="connsiteY3" fmla="*/ 9872 h 10000"/>
                <a:gd name="connsiteX4" fmla="*/ 7192 w 9675"/>
                <a:gd name="connsiteY4" fmla="*/ 9872 h 10000"/>
                <a:gd name="connsiteX5" fmla="*/ 7520 w 9675"/>
                <a:gd name="connsiteY5" fmla="*/ 9744 h 10000"/>
                <a:gd name="connsiteX6" fmla="*/ 7781 w 9675"/>
                <a:gd name="connsiteY6" fmla="*/ 9487 h 10000"/>
                <a:gd name="connsiteX7" fmla="*/ 8105 w 9675"/>
                <a:gd name="connsiteY7" fmla="*/ 9231 h 10000"/>
                <a:gd name="connsiteX8" fmla="*/ 8432 w 9675"/>
                <a:gd name="connsiteY8" fmla="*/ 8974 h 10000"/>
                <a:gd name="connsiteX9" fmla="*/ 8432 w 9675"/>
                <a:gd name="connsiteY9" fmla="*/ 8846 h 10000"/>
                <a:gd name="connsiteX10" fmla="*/ 8432 w 9675"/>
                <a:gd name="connsiteY10" fmla="*/ 8590 h 10000"/>
                <a:gd name="connsiteX11" fmla="*/ 8367 w 9675"/>
                <a:gd name="connsiteY11" fmla="*/ 8462 h 10000"/>
                <a:gd name="connsiteX12" fmla="*/ 8238 w 9675"/>
                <a:gd name="connsiteY12" fmla="*/ 8333 h 10000"/>
                <a:gd name="connsiteX13" fmla="*/ 8172 w 9675"/>
                <a:gd name="connsiteY13" fmla="*/ 8333 h 10000"/>
                <a:gd name="connsiteX14" fmla="*/ 8105 w 9675"/>
                <a:gd name="connsiteY14" fmla="*/ 8205 h 10000"/>
                <a:gd name="connsiteX15" fmla="*/ 8042 w 9675"/>
                <a:gd name="connsiteY15" fmla="*/ 8077 h 10000"/>
                <a:gd name="connsiteX16" fmla="*/ 7847 w 9675"/>
                <a:gd name="connsiteY16" fmla="*/ 7949 h 10000"/>
                <a:gd name="connsiteX17" fmla="*/ 7585 w 9675"/>
                <a:gd name="connsiteY17" fmla="*/ 7949 h 10000"/>
                <a:gd name="connsiteX18" fmla="*/ 7388 w 9675"/>
                <a:gd name="connsiteY18" fmla="*/ 7949 h 10000"/>
                <a:gd name="connsiteX19" fmla="*/ 7127 w 9675"/>
                <a:gd name="connsiteY19" fmla="*/ 7949 h 10000"/>
                <a:gd name="connsiteX20" fmla="*/ 6930 w 9675"/>
                <a:gd name="connsiteY20" fmla="*/ 7949 h 10000"/>
                <a:gd name="connsiteX21" fmla="*/ 6670 w 9675"/>
                <a:gd name="connsiteY21" fmla="*/ 7821 h 10000"/>
                <a:gd name="connsiteX22" fmla="*/ 6472 w 9675"/>
                <a:gd name="connsiteY22" fmla="*/ 7821 h 10000"/>
                <a:gd name="connsiteX23" fmla="*/ 6277 w 9675"/>
                <a:gd name="connsiteY23" fmla="*/ 7692 h 10000"/>
                <a:gd name="connsiteX24" fmla="*/ 6147 w 9675"/>
                <a:gd name="connsiteY24" fmla="*/ 7692 h 10000"/>
                <a:gd name="connsiteX25" fmla="*/ 6015 w 9675"/>
                <a:gd name="connsiteY25" fmla="*/ 7564 h 10000"/>
                <a:gd name="connsiteX26" fmla="*/ 6015 w 9675"/>
                <a:gd name="connsiteY26" fmla="*/ 7564 h 10000"/>
                <a:gd name="connsiteX27" fmla="*/ 6015 w 9675"/>
                <a:gd name="connsiteY27" fmla="*/ 7564 h 10000"/>
                <a:gd name="connsiteX28" fmla="*/ 5951 w 9675"/>
                <a:gd name="connsiteY28" fmla="*/ 7436 h 10000"/>
                <a:gd name="connsiteX29" fmla="*/ 5951 w 9675"/>
                <a:gd name="connsiteY29" fmla="*/ 7436 h 10000"/>
                <a:gd name="connsiteX30" fmla="*/ 5951 w 9675"/>
                <a:gd name="connsiteY30" fmla="*/ 7436 h 10000"/>
                <a:gd name="connsiteX31" fmla="*/ 5951 w 9675"/>
                <a:gd name="connsiteY31" fmla="*/ 7308 h 10000"/>
                <a:gd name="connsiteX32" fmla="*/ 5884 w 9675"/>
                <a:gd name="connsiteY32" fmla="*/ 7308 h 10000"/>
                <a:gd name="connsiteX33" fmla="*/ 5951 w 9675"/>
                <a:gd name="connsiteY33" fmla="*/ 7308 h 10000"/>
                <a:gd name="connsiteX34" fmla="*/ 5951 w 9675"/>
                <a:gd name="connsiteY34" fmla="*/ 7308 h 10000"/>
                <a:gd name="connsiteX35" fmla="*/ 5951 w 9675"/>
                <a:gd name="connsiteY35" fmla="*/ 7179 h 10000"/>
                <a:gd name="connsiteX36" fmla="*/ 5951 w 9675"/>
                <a:gd name="connsiteY36" fmla="*/ 7179 h 10000"/>
                <a:gd name="connsiteX37" fmla="*/ 5951 w 9675"/>
                <a:gd name="connsiteY37" fmla="*/ 7179 h 10000"/>
                <a:gd name="connsiteX38" fmla="*/ 5951 w 9675"/>
                <a:gd name="connsiteY38" fmla="*/ 7051 h 10000"/>
                <a:gd name="connsiteX39" fmla="*/ 5951 w 9675"/>
                <a:gd name="connsiteY39" fmla="*/ 7051 h 10000"/>
                <a:gd name="connsiteX40" fmla="*/ 5951 w 9675"/>
                <a:gd name="connsiteY40" fmla="*/ 6923 h 10000"/>
                <a:gd name="connsiteX41" fmla="*/ 6472 w 9675"/>
                <a:gd name="connsiteY41" fmla="*/ 6923 h 10000"/>
                <a:gd name="connsiteX42" fmla="*/ 6930 w 9675"/>
                <a:gd name="connsiteY42" fmla="*/ 6795 h 10000"/>
                <a:gd name="connsiteX43" fmla="*/ 7455 w 9675"/>
                <a:gd name="connsiteY43" fmla="*/ 6667 h 10000"/>
                <a:gd name="connsiteX44" fmla="*/ 7912 w 9675"/>
                <a:gd name="connsiteY44" fmla="*/ 6538 h 10000"/>
                <a:gd name="connsiteX45" fmla="*/ 8432 w 9675"/>
                <a:gd name="connsiteY45" fmla="*/ 6282 h 10000"/>
                <a:gd name="connsiteX46" fmla="*/ 8826 w 9675"/>
                <a:gd name="connsiteY46" fmla="*/ 5897 h 10000"/>
                <a:gd name="connsiteX47" fmla="*/ 9281 w 9675"/>
                <a:gd name="connsiteY47" fmla="*/ 5385 h 10000"/>
                <a:gd name="connsiteX48" fmla="*/ 9675 w 9675"/>
                <a:gd name="connsiteY48" fmla="*/ 4872 h 10000"/>
                <a:gd name="connsiteX49" fmla="*/ 5623 w 9675"/>
                <a:gd name="connsiteY49" fmla="*/ 5385 h 10000"/>
                <a:gd name="connsiteX50" fmla="*/ 5623 w 9675"/>
                <a:gd name="connsiteY50" fmla="*/ 5385 h 10000"/>
                <a:gd name="connsiteX51" fmla="*/ 5556 w 9675"/>
                <a:gd name="connsiteY51" fmla="*/ 5385 h 10000"/>
                <a:gd name="connsiteX52" fmla="*/ 5556 w 9675"/>
                <a:gd name="connsiteY52" fmla="*/ 5256 h 10000"/>
                <a:gd name="connsiteX53" fmla="*/ 5556 w 9675"/>
                <a:gd name="connsiteY53" fmla="*/ 5128 h 10000"/>
                <a:gd name="connsiteX54" fmla="*/ 5556 w 9675"/>
                <a:gd name="connsiteY54" fmla="*/ 5128 h 10000"/>
                <a:gd name="connsiteX55" fmla="*/ 5427 w 9675"/>
                <a:gd name="connsiteY55" fmla="*/ 5000 h 10000"/>
                <a:gd name="connsiteX56" fmla="*/ 5427 w 9675"/>
                <a:gd name="connsiteY56" fmla="*/ 4872 h 10000"/>
                <a:gd name="connsiteX57" fmla="*/ 5427 w 9675"/>
                <a:gd name="connsiteY57" fmla="*/ 4872 h 10000"/>
                <a:gd name="connsiteX58" fmla="*/ 5623 w 9675"/>
                <a:gd name="connsiteY58" fmla="*/ 4744 h 10000"/>
                <a:gd name="connsiteX59" fmla="*/ 5689 w 9675"/>
                <a:gd name="connsiteY59" fmla="*/ 4615 h 10000"/>
                <a:gd name="connsiteX60" fmla="*/ 5818 w 9675"/>
                <a:gd name="connsiteY60" fmla="*/ 4615 h 10000"/>
                <a:gd name="connsiteX61" fmla="*/ 5951 w 9675"/>
                <a:gd name="connsiteY61" fmla="*/ 4615 h 10000"/>
                <a:gd name="connsiteX62" fmla="*/ 6015 w 9675"/>
                <a:gd name="connsiteY62" fmla="*/ 4487 h 10000"/>
                <a:gd name="connsiteX63" fmla="*/ 6212 w 9675"/>
                <a:gd name="connsiteY63" fmla="*/ 4487 h 10000"/>
                <a:gd name="connsiteX64" fmla="*/ 6277 w 9675"/>
                <a:gd name="connsiteY64" fmla="*/ 4487 h 10000"/>
                <a:gd name="connsiteX65" fmla="*/ 6472 w 9675"/>
                <a:gd name="connsiteY65" fmla="*/ 4359 h 10000"/>
                <a:gd name="connsiteX66" fmla="*/ 6670 w 9675"/>
                <a:gd name="connsiteY66" fmla="*/ 4231 h 10000"/>
                <a:gd name="connsiteX67" fmla="*/ 7061 w 9675"/>
                <a:gd name="connsiteY67" fmla="*/ 3974 h 10000"/>
                <a:gd name="connsiteX68" fmla="*/ 7258 w 9675"/>
                <a:gd name="connsiteY68" fmla="*/ 3846 h 10000"/>
                <a:gd name="connsiteX69" fmla="*/ 7520 w 9675"/>
                <a:gd name="connsiteY69" fmla="*/ 3718 h 10000"/>
                <a:gd name="connsiteX70" fmla="*/ 7781 w 9675"/>
                <a:gd name="connsiteY70" fmla="*/ 3462 h 10000"/>
                <a:gd name="connsiteX71" fmla="*/ 8105 w 9675"/>
                <a:gd name="connsiteY71" fmla="*/ 3205 h 10000"/>
                <a:gd name="connsiteX72" fmla="*/ 8367 w 9675"/>
                <a:gd name="connsiteY72" fmla="*/ 2949 h 10000"/>
                <a:gd name="connsiteX73" fmla="*/ 8627 w 9675"/>
                <a:gd name="connsiteY73" fmla="*/ 2692 h 10000"/>
                <a:gd name="connsiteX74" fmla="*/ 8694 w 9675"/>
                <a:gd name="connsiteY74" fmla="*/ 2436 h 10000"/>
                <a:gd name="connsiteX75" fmla="*/ 8757 w 9675"/>
                <a:gd name="connsiteY75" fmla="*/ 2179 h 10000"/>
                <a:gd name="connsiteX76" fmla="*/ 8826 w 9675"/>
                <a:gd name="connsiteY76" fmla="*/ 2051 h 10000"/>
                <a:gd name="connsiteX77" fmla="*/ 9021 w 9675"/>
                <a:gd name="connsiteY77" fmla="*/ 1795 h 10000"/>
                <a:gd name="connsiteX78" fmla="*/ 9087 w 9675"/>
                <a:gd name="connsiteY78" fmla="*/ 1538 h 10000"/>
                <a:gd name="connsiteX79" fmla="*/ 9153 w 9675"/>
                <a:gd name="connsiteY79" fmla="*/ 1282 h 10000"/>
                <a:gd name="connsiteX80" fmla="*/ 9281 w 9675"/>
                <a:gd name="connsiteY80" fmla="*/ 1026 h 10000"/>
                <a:gd name="connsiteX81" fmla="*/ 9349 w 9675"/>
                <a:gd name="connsiteY81" fmla="*/ 897 h 10000"/>
                <a:gd name="connsiteX82" fmla="*/ 9153 w 9675"/>
                <a:gd name="connsiteY82" fmla="*/ 769 h 10000"/>
                <a:gd name="connsiteX83" fmla="*/ 8955 w 9675"/>
                <a:gd name="connsiteY83" fmla="*/ 897 h 10000"/>
                <a:gd name="connsiteX84" fmla="*/ 8694 w 9675"/>
                <a:gd name="connsiteY84" fmla="*/ 897 h 10000"/>
                <a:gd name="connsiteX85" fmla="*/ 8497 w 9675"/>
                <a:gd name="connsiteY85" fmla="*/ 1026 h 10000"/>
                <a:gd name="connsiteX86" fmla="*/ 8238 w 9675"/>
                <a:gd name="connsiteY86" fmla="*/ 1154 h 10000"/>
                <a:gd name="connsiteX87" fmla="*/ 8105 w 9675"/>
                <a:gd name="connsiteY87" fmla="*/ 1282 h 10000"/>
                <a:gd name="connsiteX88" fmla="*/ 7847 w 9675"/>
                <a:gd name="connsiteY88" fmla="*/ 1282 h 10000"/>
                <a:gd name="connsiteX89" fmla="*/ 7585 w 9675"/>
                <a:gd name="connsiteY89" fmla="*/ 1282 h 10000"/>
                <a:gd name="connsiteX90" fmla="*/ 7258 w 9675"/>
                <a:gd name="connsiteY90" fmla="*/ 1538 h 10000"/>
                <a:gd name="connsiteX91" fmla="*/ 6862 w 9675"/>
                <a:gd name="connsiteY91" fmla="*/ 1667 h 10000"/>
                <a:gd name="connsiteX92" fmla="*/ 6538 w 9675"/>
                <a:gd name="connsiteY92" fmla="*/ 1923 h 10000"/>
                <a:gd name="connsiteX93" fmla="*/ 6147 w 9675"/>
                <a:gd name="connsiteY93" fmla="*/ 2051 h 10000"/>
                <a:gd name="connsiteX94" fmla="*/ 5818 w 9675"/>
                <a:gd name="connsiteY94" fmla="*/ 2179 h 10000"/>
                <a:gd name="connsiteX95" fmla="*/ 5360 w 9675"/>
                <a:gd name="connsiteY95" fmla="*/ 2179 h 10000"/>
                <a:gd name="connsiteX96" fmla="*/ 5034 w 9675"/>
                <a:gd name="connsiteY96" fmla="*/ 2179 h 10000"/>
                <a:gd name="connsiteX97" fmla="*/ 4643 w 9675"/>
                <a:gd name="connsiteY97" fmla="*/ 2051 h 10000"/>
                <a:gd name="connsiteX98" fmla="*/ 4643 w 9675"/>
                <a:gd name="connsiteY98" fmla="*/ 1923 h 10000"/>
                <a:gd name="connsiteX99" fmla="*/ 4643 w 9675"/>
                <a:gd name="connsiteY99" fmla="*/ 1923 h 10000"/>
                <a:gd name="connsiteX100" fmla="*/ 4581 w 9675"/>
                <a:gd name="connsiteY100" fmla="*/ 1795 h 10000"/>
                <a:gd name="connsiteX101" fmla="*/ 4581 w 9675"/>
                <a:gd name="connsiteY101" fmla="*/ 1667 h 10000"/>
                <a:gd name="connsiteX102" fmla="*/ 4581 w 9675"/>
                <a:gd name="connsiteY102" fmla="*/ 1667 h 10000"/>
                <a:gd name="connsiteX103" fmla="*/ 4581 w 9675"/>
                <a:gd name="connsiteY103" fmla="*/ 1538 h 10000"/>
                <a:gd name="connsiteX104" fmla="*/ 4581 w 9675"/>
                <a:gd name="connsiteY104" fmla="*/ 1538 h 10000"/>
                <a:gd name="connsiteX105" fmla="*/ 4581 w 9675"/>
                <a:gd name="connsiteY105" fmla="*/ 1410 h 10000"/>
                <a:gd name="connsiteX106" fmla="*/ 4643 w 9675"/>
                <a:gd name="connsiteY106" fmla="*/ 1410 h 10000"/>
                <a:gd name="connsiteX107" fmla="*/ 4707 w 9675"/>
                <a:gd name="connsiteY107" fmla="*/ 1410 h 10000"/>
                <a:gd name="connsiteX108" fmla="*/ 4707 w 9675"/>
                <a:gd name="connsiteY108" fmla="*/ 1282 h 10000"/>
                <a:gd name="connsiteX109" fmla="*/ 4775 w 9675"/>
                <a:gd name="connsiteY109" fmla="*/ 1282 h 10000"/>
                <a:gd name="connsiteX110" fmla="*/ 4905 w 9675"/>
                <a:gd name="connsiteY110" fmla="*/ 1282 h 10000"/>
                <a:gd name="connsiteX111" fmla="*/ 4968 w 9675"/>
                <a:gd name="connsiteY111" fmla="*/ 1154 h 10000"/>
                <a:gd name="connsiteX112" fmla="*/ 5034 w 9675"/>
                <a:gd name="connsiteY112" fmla="*/ 1154 h 10000"/>
                <a:gd name="connsiteX113" fmla="*/ 5100 w 9675"/>
                <a:gd name="connsiteY113" fmla="*/ 1026 h 10000"/>
                <a:gd name="connsiteX114" fmla="*/ 5100 w 9675"/>
                <a:gd name="connsiteY114" fmla="*/ 1026 h 10000"/>
                <a:gd name="connsiteX115" fmla="*/ 5230 w 9675"/>
                <a:gd name="connsiteY115" fmla="*/ 897 h 10000"/>
                <a:gd name="connsiteX116" fmla="*/ 5230 w 9675"/>
                <a:gd name="connsiteY116" fmla="*/ 769 h 10000"/>
                <a:gd name="connsiteX117" fmla="*/ 5295 w 9675"/>
                <a:gd name="connsiteY117" fmla="*/ 641 h 10000"/>
                <a:gd name="connsiteX118" fmla="*/ 5295 w 9675"/>
                <a:gd name="connsiteY118" fmla="*/ 513 h 10000"/>
                <a:gd name="connsiteX119" fmla="*/ 5295 w 9675"/>
                <a:gd name="connsiteY119" fmla="*/ 385 h 10000"/>
                <a:gd name="connsiteX120" fmla="*/ 5295 w 9675"/>
                <a:gd name="connsiteY120" fmla="*/ 385 h 10000"/>
                <a:gd name="connsiteX121" fmla="*/ 5295 w 9675"/>
                <a:gd name="connsiteY121" fmla="*/ 256 h 10000"/>
                <a:gd name="connsiteX122" fmla="*/ 5034 w 9675"/>
                <a:gd name="connsiteY122" fmla="*/ 128 h 10000"/>
                <a:gd name="connsiteX123" fmla="*/ 4905 w 9675"/>
                <a:gd name="connsiteY123" fmla="*/ 0 h 10000"/>
                <a:gd name="connsiteX124" fmla="*/ 4707 w 9675"/>
                <a:gd name="connsiteY124" fmla="*/ 0 h 10000"/>
                <a:gd name="connsiteX125" fmla="*/ 4445 w 9675"/>
                <a:gd name="connsiteY125" fmla="*/ 0 h 10000"/>
                <a:gd name="connsiteX126" fmla="*/ 4316 w 9675"/>
                <a:gd name="connsiteY126" fmla="*/ 128 h 10000"/>
                <a:gd name="connsiteX127" fmla="*/ 4056 w 9675"/>
                <a:gd name="connsiteY127" fmla="*/ 128 h 10000"/>
                <a:gd name="connsiteX128" fmla="*/ 3860 w 9675"/>
                <a:gd name="connsiteY128" fmla="*/ 256 h 10000"/>
                <a:gd name="connsiteX129" fmla="*/ 3730 w 9675"/>
                <a:gd name="connsiteY129" fmla="*/ 256 h 10000"/>
                <a:gd name="connsiteX130" fmla="*/ 3402 w 9675"/>
                <a:gd name="connsiteY130" fmla="*/ 769 h 10000"/>
                <a:gd name="connsiteX131" fmla="*/ 3139 w 9675"/>
                <a:gd name="connsiteY131" fmla="*/ 1282 h 10000"/>
                <a:gd name="connsiteX132" fmla="*/ 2879 w 9675"/>
                <a:gd name="connsiteY132" fmla="*/ 1795 h 10000"/>
                <a:gd name="connsiteX133" fmla="*/ 2616 w 9675"/>
                <a:gd name="connsiteY133" fmla="*/ 2308 h 10000"/>
                <a:gd name="connsiteX134" fmla="*/ 2421 w 9675"/>
                <a:gd name="connsiteY134" fmla="*/ 2949 h 10000"/>
                <a:gd name="connsiteX135" fmla="*/ 2092 w 9675"/>
                <a:gd name="connsiteY135" fmla="*/ 3333 h 10000"/>
                <a:gd name="connsiteX136" fmla="*/ 1830 w 9675"/>
                <a:gd name="connsiteY136" fmla="*/ 3590 h 10000"/>
                <a:gd name="connsiteX137" fmla="*/ 1443 w 9675"/>
                <a:gd name="connsiteY137" fmla="*/ 3718 h 10000"/>
                <a:gd name="connsiteX138" fmla="*/ 1245 w 9675"/>
                <a:gd name="connsiteY138" fmla="*/ 3718 h 10000"/>
                <a:gd name="connsiteX139" fmla="*/ 983 w 9675"/>
                <a:gd name="connsiteY139" fmla="*/ 3718 h 10000"/>
                <a:gd name="connsiteX140" fmla="*/ 853 w 9675"/>
                <a:gd name="connsiteY140" fmla="*/ 3718 h 10000"/>
                <a:gd name="connsiteX141" fmla="*/ 658 w 9675"/>
                <a:gd name="connsiteY141" fmla="*/ 3718 h 10000"/>
                <a:gd name="connsiteX142" fmla="*/ 526 w 9675"/>
                <a:gd name="connsiteY142" fmla="*/ 3590 h 10000"/>
                <a:gd name="connsiteX143" fmla="*/ 327 w 9675"/>
                <a:gd name="connsiteY143" fmla="*/ 3590 h 10000"/>
                <a:gd name="connsiteX144" fmla="*/ 198 w 9675"/>
                <a:gd name="connsiteY144" fmla="*/ 3718 h 10000"/>
                <a:gd name="connsiteX145" fmla="*/ 0 w 9675"/>
                <a:gd name="connsiteY145" fmla="*/ 3718 h 10000"/>
                <a:gd name="connsiteX146" fmla="*/ 0 w 9675"/>
                <a:gd name="connsiteY146" fmla="*/ 6667 h 10000"/>
                <a:gd name="connsiteX147" fmla="*/ 918 w 9675"/>
                <a:gd name="connsiteY147" fmla="*/ 6282 h 10000"/>
                <a:gd name="connsiteX148" fmla="*/ 1245 w 9675"/>
                <a:gd name="connsiteY148" fmla="*/ 6154 h 10000"/>
                <a:gd name="connsiteX149" fmla="*/ 1505 w 9675"/>
                <a:gd name="connsiteY149" fmla="*/ 6026 h 10000"/>
                <a:gd name="connsiteX150" fmla="*/ 1830 w 9675"/>
                <a:gd name="connsiteY150" fmla="*/ 5897 h 10000"/>
                <a:gd name="connsiteX151" fmla="*/ 2092 w 9675"/>
                <a:gd name="connsiteY151" fmla="*/ 5897 h 10000"/>
                <a:gd name="connsiteX152" fmla="*/ 2290 w 9675"/>
                <a:gd name="connsiteY152" fmla="*/ 5897 h 10000"/>
                <a:gd name="connsiteX153" fmla="*/ 2486 w 9675"/>
                <a:gd name="connsiteY153" fmla="*/ 6667 h 10000"/>
                <a:gd name="connsiteX154" fmla="*/ 2616 w 9675"/>
                <a:gd name="connsiteY154" fmla="*/ 7436 h 10000"/>
                <a:gd name="connsiteX155" fmla="*/ 3011 w 9675"/>
                <a:gd name="connsiteY155" fmla="*/ 7949 h 10000"/>
                <a:gd name="connsiteX156" fmla="*/ 3336 w 9675"/>
                <a:gd name="connsiteY156" fmla="*/ 8333 h 10000"/>
                <a:gd name="connsiteX157" fmla="*/ 3660 w 9675"/>
                <a:gd name="connsiteY157" fmla="*/ 8718 h 10000"/>
                <a:gd name="connsiteX158" fmla="*/ 4056 w 9675"/>
                <a:gd name="connsiteY158" fmla="*/ 9103 h 10000"/>
                <a:gd name="connsiteX159" fmla="*/ 4581 w 9675"/>
                <a:gd name="connsiteY159" fmla="*/ 9359 h 10000"/>
                <a:gd name="connsiteX160" fmla="*/ 4968 w 9675"/>
                <a:gd name="connsiteY160" fmla="*/ 9615 h 10000"/>
                <a:gd name="connsiteX161" fmla="*/ 5034 w 9675"/>
                <a:gd name="connsiteY161" fmla="*/ 9744 h 10000"/>
                <a:gd name="connsiteX162" fmla="*/ 5100 w 9675"/>
                <a:gd name="connsiteY162" fmla="*/ 9744 h 10000"/>
                <a:gd name="connsiteX163" fmla="*/ 5295 w 9675"/>
                <a:gd name="connsiteY163" fmla="*/ 9744 h 10000"/>
                <a:gd name="connsiteX164" fmla="*/ 5360 w 9675"/>
                <a:gd name="connsiteY164" fmla="*/ 9744 h 10000"/>
                <a:gd name="connsiteX165" fmla="*/ 5427 w 9675"/>
                <a:gd name="connsiteY165" fmla="*/ 9744 h 10000"/>
                <a:gd name="connsiteX166" fmla="*/ 5623 w 9675"/>
                <a:gd name="connsiteY166" fmla="*/ 9872 h 10000"/>
                <a:gd name="connsiteX167" fmla="*/ 5689 w 9675"/>
                <a:gd name="connsiteY167" fmla="*/ 9872 h 10000"/>
                <a:gd name="connsiteX168" fmla="*/ 5884 w 9675"/>
                <a:gd name="connsiteY168" fmla="*/ 10000 h 10000"/>
                <a:gd name="connsiteX0" fmla="*/ 6082 w 10000"/>
                <a:gd name="connsiteY0" fmla="*/ 10000 h 10000"/>
                <a:gd name="connsiteX1" fmla="*/ 6421 w 10000"/>
                <a:gd name="connsiteY1" fmla="*/ 10000 h 10000"/>
                <a:gd name="connsiteX2" fmla="*/ 6758 w 10000"/>
                <a:gd name="connsiteY2" fmla="*/ 10000 h 10000"/>
                <a:gd name="connsiteX3" fmla="*/ 7093 w 10000"/>
                <a:gd name="connsiteY3" fmla="*/ 9872 h 10000"/>
                <a:gd name="connsiteX4" fmla="*/ 7434 w 10000"/>
                <a:gd name="connsiteY4" fmla="*/ 9872 h 10000"/>
                <a:gd name="connsiteX5" fmla="*/ 7773 w 10000"/>
                <a:gd name="connsiteY5" fmla="*/ 9744 h 10000"/>
                <a:gd name="connsiteX6" fmla="*/ 8042 w 10000"/>
                <a:gd name="connsiteY6" fmla="*/ 9487 h 10000"/>
                <a:gd name="connsiteX7" fmla="*/ 8377 w 10000"/>
                <a:gd name="connsiteY7" fmla="*/ 9231 h 10000"/>
                <a:gd name="connsiteX8" fmla="*/ 8715 w 10000"/>
                <a:gd name="connsiteY8" fmla="*/ 8974 h 10000"/>
                <a:gd name="connsiteX9" fmla="*/ 8715 w 10000"/>
                <a:gd name="connsiteY9" fmla="*/ 8846 h 10000"/>
                <a:gd name="connsiteX10" fmla="*/ 8715 w 10000"/>
                <a:gd name="connsiteY10" fmla="*/ 8590 h 10000"/>
                <a:gd name="connsiteX11" fmla="*/ 8648 w 10000"/>
                <a:gd name="connsiteY11" fmla="*/ 8462 h 10000"/>
                <a:gd name="connsiteX12" fmla="*/ 8515 w 10000"/>
                <a:gd name="connsiteY12" fmla="*/ 8333 h 10000"/>
                <a:gd name="connsiteX13" fmla="*/ 8447 w 10000"/>
                <a:gd name="connsiteY13" fmla="*/ 8333 h 10000"/>
                <a:gd name="connsiteX14" fmla="*/ 8377 w 10000"/>
                <a:gd name="connsiteY14" fmla="*/ 8205 h 10000"/>
                <a:gd name="connsiteX15" fmla="*/ 8312 w 10000"/>
                <a:gd name="connsiteY15" fmla="*/ 8077 h 10000"/>
                <a:gd name="connsiteX16" fmla="*/ 8111 w 10000"/>
                <a:gd name="connsiteY16" fmla="*/ 7949 h 10000"/>
                <a:gd name="connsiteX17" fmla="*/ 7840 w 10000"/>
                <a:gd name="connsiteY17" fmla="*/ 7949 h 10000"/>
                <a:gd name="connsiteX18" fmla="*/ 7636 w 10000"/>
                <a:gd name="connsiteY18" fmla="*/ 7949 h 10000"/>
                <a:gd name="connsiteX19" fmla="*/ 7366 w 10000"/>
                <a:gd name="connsiteY19" fmla="*/ 7949 h 10000"/>
                <a:gd name="connsiteX20" fmla="*/ 7163 w 10000"/>
                <a:gd name="connsiteY20" fmla="*/ 7949 h 10000"/>
                <a:gd name="connsiteX21" fmla="*/ 6894 w 10000"/>
                <a:gd name="connsiteY21" fmla="*/ 7821 h 10000"/>
                <a:gd name="connsiteX22" fmla="*/ 6689 w 10000"/>
                <a:gd name="connsiteY22" fmla="*/ 7821 h 10000"/>
                <a:gd name="connsiteX23" fmla="*/ 6488 w 10000"/>
                <a:gd name="connsiteY23" fmla="*/ 7692 h 10000"/>
                <a:gd name="connsiteX24" fmla="*/ 6353 w 10000"/>
                <a:gd name="connsiteY24" fmla="*/ 7692 h 10000"/>
                <a:gd name="connsiteX25" fmla="*/ 6217 w 10000"/>
                <a:gd name="connsiteY25" fmla="*/ 7564 h 10000"/>
                <a:gd name="connsiteX26" fmla="*/ 6217 w 10000"/>
                <a:gd name="connsiteY26" fmla="*/ 7564 h 10000"/>
                <a:gd name="connsiteX27" fmla="*/ 6217 w 10000"/>
                <a:gd name="connsiteY27" fmla="*/ 7564 h 10000"/>
                <a:gd name="connsiteX28" fmla="*/ 6151 w 10000"/>
                <a:gd name="connsiteY28" fmla="*/ 7436 h 10000"/>
                <a:gd name="connsiteX29" fmla="*/ 6151 w 10000"/>
                <a:gd name="connsiteY29" fmla="*/ 7436 h 10000"/>
                <a:gd name="connsiteX30" fmla="*/ 6151 w 10000"/>
                <a:gd name="connsiteY30" fmla="*/ 7436 h 10000"/>
                <a:gd name="connsiteX31" fmla="*/ 6151 w 10000"/>
                <a:gd name="connsiteY31" fmla="*/ 7308 h 10000"/>
                <a:gd name="connsiteX32" fmla="*/ 6082 w 10000"/>
                <a:gd name="connsiteY32" fmla="*/ 7308 h 10000"/>
                <a:gd name="connsiteX33" fmla="*/ 6151 w 10000"/>
                <a:gd name="connsiteY33" fmla="*/ 7308 h 10000"/>
                <a:gd name="connsiteX34" fmla="*/ 6151 w 10000"/>
                <a:gd name="connsiteY34" fmla="*/ 7308 h 10000"/>
                <a:gd name="connsiteX35" fmla="*/ 6151 w 10000"/>
                <a:gd name="connsiteY35" fmla="*/ 7179 h 10000"/>
                <a:gd name="connsiteX36" fmla="*/ 6151 w 10000"/>
                <a:gd name="connsiteY36" fmla="*/ 7179 h 10000"/>
                <a:gd name="connsiteX37" fmla="*/ 6151 w 10000"/>
                <a:gd name="connsiteY37" fmla="*/ 7179 h 10000"/>
                <a:gd name="connsiteX38" fmla="*/ 6151 w 10000"/>
                <a:gd name="connsiteY38" fmla="*/ 7051 h 10000"/>
                <a:gd name="connsiteX39" fmla="*/ 6151 w 10000"/>
                <a:gd name="connsiteY39" fmla="*/ 7051 h 10000"/>
                <a:gd name="connsiteX40" fmla="*/ 6151 w 10000"/>
                <a:gd name="connsiteY40" fmla="*/ 6923 h 10000"/>
                <a:gd name="connsiteX41" fmla="*/ 6689 w 10000"/>
                <a:gd name="connsiteY41" fmla="*/ 6923 h 10000"/>
                <a:gd name="connsiteX42" fmla="*/ 7163 w 10000"/>
                <a:gd name="connsiteY42" fmla="*/ 6795 h 10000"/>
                <a:gd name="connsiteX43" fmla="*/ 7705 w 10000"/>
                <a:gd name="connsiteY43" fmla="*/ 6667 h 10000"/>
                <a:gd name="connsiteX44" fmla="*/ 8178 w 10000"/>
                <a:gd name="connsiteY44" fmla="*/ 6538 h 10000"/>
                <a:gd name="connsiteX45" fmla="*/ 8715 w 10000"/>
                <a:gd name="connsiteY45" fmla="*/ 6282 h 10000"/>
                <a:gd name="connsiteX46" fmla="*/ 9122 w 10000"/>
                <a:gd name="connsiteY46" fmla="*/ 5897 h 10000"/>
                <a:gd name="connsiteX47" fmla="*/ 9593 w 10000"/>
                <a:gd name="connsiteY47" fmla="*/ 5385 h 10000"/>
                <a:gd name="connsiteX48" fmla="*/ 10000 w 10000"/>
                <a:gd name="connsiteY48" fmla="*/ 4872 h 10000"/>
                <a:gd name="connsiteX49" fmla="*/ 5812 w 10000"/>
                <a:gd name="connsiteY49" fmla="*/ 5385 h 10000"/>
                <a:gd name="connsiteX50" fmla="*/ 5812 w 10000"/>
                <a:gd name="connsiteY50" fmla="*/ 5385 h 10000"/>
                <a:gd name="connsiteX51" fmla="*/ 5743 w 10000"/>
                <a:gd name="connsiteY51" fmla="*/ 5385 h 10000"/>
                <a:gd name="connsiteX52" fmla="*/ 5743 w 10000"/>
                <a:gd name="connsiteY52" fmla="*/ 5256 h 10000"/>
                <a:gd name="connsiteX53" fmla="*/ 5743 w 10000"/>
                <a:gd name="connsiteY53" fmla="*/ 5128 h 10000"/>
                <a:gd name="connsiteX54" fmla="*/ 5743 w 10000"/>
                <a:gd name="connsiteY54" fmla="*/ 5128 h 10000"/>
                <a:gd name="connsiteX55" fmla="*/ 5609 w 10000"/>
                <a:gd name="connsiteY55" fmla="*/ 5000 h 10000"/>
                <a:gd name="connsiteX56" fmla="*/ 5609 w 10000"/>
                <a:gd name="connsiteY56" fmla="*/ 4872 h 10000"/>
                <a:gd name="connsiteX57" fmla="*/ 5609 w 10000"/>
                <a:gd name="connsiteY57" fmla="*/ 4872 h 10000"/>
                <a:gd name="connsiteX58" fmla="*/ 5812 w 10000"/>
                <a:gd name="connsiteY58" fmla="*/ 4744 h 10000"/>
                <a:gd name="connsiteX59" fmla="*/ 5880 w 10000"/>
                <a:gd name="connsiteY59" fmla="*/ 4615 h 10000"/>
                <a:gd name="connsiteX60" fmla="*/ 6013 w 10000"/>
                <a:gd name="connsiteY60" fmla="*/ 4615 h 10000"/>
                <a:gd name="connsiteX61" fmla="*/ 6151 w 10000"/>
                <a:gd name="connsiteY61" fmla="*/ 4615 h 10000"/>
                <a:gd name="connsiteX62" fmla="*/ 6217 w 10000"/>
                <a:gd name="connsiteY62" fmla="*/ 4487 h 10000"/>
                <a:gd name="connsiteX63" fmla="*/ 6421 w 10000"/>
                <a:gd name="connsiteY63" fmla="*/ 4487 h 10000"/>
                <a:gd name="connsiteX64" fmla="*/ 6488 w 10000"/>
                <a:gd name="connsiteY64" fmla="*/ 4487 h 10000"/>
                <a:gd name="connsiteX65" fmla="*/ 6689 w 10000"/>
                <a:gd name="connsiteY65" fmla="*/ 4359 h 10000"/>
                <a:gd name="connsiteX66" fmla="*/ 6894 w 10000"/>
                <a:gd name="connsiteY66" fmla="*/ 4231 h 10000"/>
                <a:gd name="connsiteX67" fmla="*/ 7298 w 10000"/>
                <a:gd name="connsiteY67" fmla="*/ 3974 h 10000"/>
                <a:gd name="connsiteX68" fmla="*/ 7502 w 10000"/>
                <a:gd name="connsiteY68" fmla="*/ 3846 h 10000"/>
                <a:gd name="connsiteX69" fmla="*/ 7773 w 10000"/>
                <a:gd name="connsiteY69" fmla="*/ 3718 h 10000"/>
                <a:gd name="connsiteX70" fmla="*/ 8042 w 10000"/>
                <a:gd name="connsiteY70" fmla="*/ 3462 h 10000"/>
                <a:gd name="connsiteX71" fmla="*/ 8377 w 10000"/>
                <a:gd name="connsiteY71" fmla="*/ 3205 h 10000"/>
                <a:gd name="connsiteX72" fmla="*/ 8648 w 10000"/>
                <a:gd name="connsiteY72" fmla="*/ 2949 h 10000"/>
                <a:gd name="connsiteX73" fmla="*/ 8917 w 10000"/>
                <a:gd name="connsiteY73" fmla="*/ 2692 h 10000"/>
                <a:gd name="connsiteX74" fmla="*/ 8986 w 10000"/>
                <a:gd name="connsiteY74" fmla="*/ 2436 h 10000"/>
                <a:gd name="connsiteX75" fmla="*/ 9051 w 10000"/>
                <a:gd name="connsiteY75" fmla="*/ 2179 h 10000"/>
                <a:gd name="connsiteX76" fmla="*/ 9122 w 10000"/>
                <a:gd name="connsiteY76" fmla="*/ 2051 h 10000"/>
                <a:gd name="connsiteX77" fmla="*/ 9324 w 10000"/>
                <a:gd name="connsiteY77" fmla="*/ 1795 h 10000"/>
                <a:gd name="connsiteX78" fmla="*/ 9392 w 10000"/>
                <a:gd name="connsiteY78" fmla="*/ 1538 h 10000"/>
                <a:gd name="connsiteX79" fmla="*/ 9460 w 10000"/>
                <a:gd name="connsiteY79" fmla="*/ 1282 h 10000"/>
                <a:gd name="connsiteX80" fmla="*/ 9593 w 10000"/>
                <a:gd name="connsiteY80" fmla="*/ 1026 h 10000"/>
                <a:gd name="connsiteX81" fmla="*/ 9663 w 10000"/>
                <a:gd name="connsiteY81" fmla="*/ 897 h 10000"/>
                <a:gd name="connsiteX82" fmla="*/ 9460 w 10000"/>
                <a:gd name="connsiteY82" fmla="*/ 769 h 10000"/>
                <a:gd name="connsiteX83" fmla="*/ 9256 w 10000"/>
                <a:gd name="connsiteY83" fmla="*/ 897 h 10000"/>
                <a:gd name="connsiteX84" fmla="*/ 8986 w 10000"/>
                <a:gd name="connsiteY84" fmla="*/ 897 h 10000"/>
                <a:gd name="connsiteX85" fmla="*/ 8782 w 10000"/>
                <a:gd name="connsiteY85" fmla="*/ 1026 h 10000"/>
                <a:gd name="connsiteX86" fmla="*/ 8515 w 10000"/>
                <a:gd name="connsiteY86" fmla="*/ 1154 h 10000"/>
                <a:gd name="connsiteX87" fmla="*/ 8377 w 10000"/>
                <a:gd name="connsiteY87" fmla="*/ 1282 h 10000"/>
                <a:gd name="connsiteX88" fmla="*/ 8111 w 10000"/>
                <a:gd name="connsiteY88" fmla="*/ 1282 h 10000"/>
                <a:gd name="connsiteX89" fmla="*/ 7840 w 10000"/>
                <a:gd name="connsiteY89" fmla="*/ 1282 h 10000"/>
                <a:gd name="connsiteX90" fmla="*/ 7502 w 10000"/>
                <a:gd name="connsiteY90" fmla="*/ 1538 h 10000"/>
                <a:gd name="connsiteX91" fmla="*/ 7093 w 10000"/>
                <a:gd name="connsiteY91" fmla="*/ 1667 h 10000"/>
                <a:gd name="connsiteX92" fmla="*/ 6758 w 10000"/>
                <a:gd name="connsiteY92" fmla="*/ 1923 h 10000"/>
                <a:gd name="connsiteX93" fmla="*/ 6353 w 10000"/>
                <a:gd name="connsiteY93" fmla="*/ 2051 h 10000"/>
                <a:gd name="connsiteX94" fmla="*/ 6013 w 10000"/>
                <a:gd name="connsiteY94" fmla="*/ 2179 h 10000"/>
                <a:gd name="connsiteX95" fmla="*/ 5540 w 10000"/>
                <a:gd name="connsiteY95" fmla="*/ 2179 h 10000"/>
                <a:gd name="connsiteX96" fmla="*/ 5203 w 10000"/>
                <a:gd name="connsiteY96" fmla="*/ 2179 h 10000"/>
                <a:gd name="connsiteX97" fmla="*/ 4799 w 10000"/>
                <a:gd name="connsiteY97" fmla="*/ 2051 h 10000"/>
                <a:gd name="connsiteX98" fmla="*/ 4799 w 10000"/>
                <a:gd name="connsiteY98" fmla="*/ 1923 h 10000"/>
                <a:gd name="connsiteX99" fmla="*/ 4799 w 10000"/>
                <a:gd name="connsiteY99" fmla="*/ 1923 h 10000"/>
                <a:gd name="connsiteX100" fmla="*/ 4735 w 10000"/>
                <a:gd name="connsiteY100" fmla="*/ 1795 h 10000"/>
                <a:gd name="connsiteX101" fmla="*/ 4735 w 10000"/>
                <a:gd name="connsiteY101" fmla="*/ 1667 h 10000"/>
                <a:gd name="connsiteX102" fmla="*/ 4735 w 10000"/>
                <a:gd name="connsiteY102" fmla="*/ 1667 h 10000"/>
                <a:gd name="connsiteX103" fmla="*/ 4735 w 10000"/>
                <a:gd name="connsiteY103" fmla="*/ 1538 h 10000"/>
                <a:gd name="connsiteX104" fmla="*/ 4735 w 10000"/>
                <a:gd name="connsiteY104" fmla="*/ 1538 h 10000"/>
                <a:gd name="connsiteX105" fmla="*/ 4735 w 10000"/>
                <a:gd name="connsiteY105" fmla="*/ 1410 h 10000"/>
                <a:gd name="connsiteX106" fmla="*/ 4799 w 10000"/>
                <a:gd name="connsiteY106" fmla="*/ 1410 h 10000"/>
                <a:gd name="connsiteX107" fmla="*/ 4865 w 10000"/>
                <a:gd name="connsiteY107" fmla="*/ 1410 h 10000"/>
                <a:gd name="connsiteX108" fmla="*/ 4865 w 10000"/>
                <a:gd name="connsiteY108" fmla="*/ 1282 h 10000"/>
                <a:gd name="connsiteX109" fmla="*/ 4935 w 10000"/>
                <a:gd name="connsiteY109" fmla="*/ 1282 h 10000"/>
                <a:gd name="connsiteX110" fmla="*/ 5070 w 10000"/>
                <a:gd name="connsiteY110" fmla="*/ 1282 h 10000"/>
                <a:gd name="connsiteX111" fmla="*/ 5135 w 10000"/>
                <a:gd name="connsiteY111" fmla="*/ 1154 h 10000"/>
                <a:gd name="connsiteX112" fmla="*/ 5203 w 10000"/>
                <a:gd name="connsiteY112" fmla="*/ 1154 h 10000"/>
                <a:gd name="connsiteX113" fmla="*/ 5271 w 10000"/>
                <a:gd name="connsiteY113" fmla="*/ 1026 h 10000"/>
                <a:gd name="connsiteX114" fmla="*/ 5271 w 10000"/>
                <a:gd name="connsiteY114" fmla="*/ 1026 h 10000"/>
                <a:gd name="connsiteX115" fmla="*/ 5406 w 10000"/>
                <a:gd name="connsiteY115" fmla="*/ 897 h 10000"/>
                <a:gd name="connsiteX116" fmla="*/ 5406 w 10000"/>
                <a:gd name="connsiteY116" fmla="*/ 769 h 10000"/>
                <a:gd name="connsiteX117" fmla="*/ 5473 w 10000"/>
                <a:gd name="connsiteY117" fmla="*/ 641 h 10000"/>
                <a:gd name="connsiteX118" fmla="*/ 5473 w 10000"/>
                <a:gd name="connsiteY118" fmla="*/ 513 h 10000"/>
                <a:gd name="connsiteX119" fmla="*/ 5473 w 10000"/>
                <a:gd name="connsiteY119" fmla="*/ 385 h 10000"/>
                <a:gd name="connsiteX120" fmla="*/ 5473 w 10000"/>
                <a:gd name="connsiteY120" fmla="*/ 385 h 10000"/>
                <a:gd name="connsiteX121" fmla="*/ 5473 w 10000"/>
                <a:gd name="connsiteY121" fmla="*/ 256 h 10000"/>
                <a:gd name="connsiteX122" fmla="*/ 5203 w 10000"/>
                <a:gd name="connsiteY122" fmla="*/ 128 h 10000"/>
                <a:gd name="connsiteX123" fmla="*/ 5070 w 10000"/>
                <a:gd name="connsiteY123" fmla="*/ 0 h 10000"/>
                <a:gd name="connsiteX124" fmla="*/ 4865 w 10000"/>
                <a:gd name="connsiteY124" fmla="*/ 0 h 10000"/>
                <a:gd name="connsiteX125" fmla="*/ 4594 w 10000"/>
                <a:gd name="connsiteY125" fmla="*/ 0 h 10000"/>
                <a:gd name="connsiteX126" fmla="*/ 4461 w 10000"/>
                <a:gd name="connsiteY126" fmla="*/ 128 h 10000"/>
                <a:gd name="connsiteX127" fmla="*/ 4192 w 10000"/>
                <a:gd name="connsiteY127" fmla="*/ 128 h 10000"/>
                <a:gd name="connsiteX128" fmla="*/ 3990 w 10000"/>
                <a:gd name="connsiteY128" fmla="*/ 256 h 10000"/>
                <a:gd name="connsiteX129" fmla="*/ 3855 w 10000"/>
                <a:gd name="connsiteY129" fmla="*/ 256 h 10000"/>
                <a:gd name="connsiteX130" fmla="*/ 3516 w 10000"/>
                <a:gd name="connsiteY130" fmla="*/ 769 h 10000"/>
                <a:gd name="connsiteX131" fmla="*/ 3244 w 10000"/>
                <a:gd name="connsiteY131" fmla="*/ 1282 h 10000"/>
                <a:gd name="connsiteX132" fmla="*/ 2976 w 10000"/>
                <a:gd name="connsiteY132" fmla="*/ 1795 h 10000"/>
                <a:gd name="connsiteX133" fmla="*/ 2704 w 10000"/>
                <a:gd name="connsiteY133" fmla="*/ 2308 h 10000"/>
                <a:gd name="connsiteX134" fmla="*/ 2502 w 10000"/>
                <a:gd name="connsiteY134" fmla="*/ 2949 h 10000"/>
                <a:gd name="connsiteX135" fmla="*/ 2162 w 10000"/>
                <a:gd name="connsiteY135" fmla="*/ 3333 h 10000"/>
                <a:gd name="connsiteX136" fmla="*/ 1891 w 10000"/>
                <a:gd name="connsiteY136" fmla="*/ 3590 h 10000"/>
                <a:gd name="connsiteX137" fmla="*/ 1491 w 10000"/>
                <a:gd name="connsiteY137" fmla="*/ 3718 h 10000"/>
                <a:gd name="connsiteX138" fmla="*/ 1287 w 10000"/>
                <a:gd name="connsiteY138" fmla="*/ 3718 h 10000"/>
                <a:gd name="connsiteX139" fmla="*/ 1016 w 10000"/>
                <a:gd name="connsiteY139" fmla="*/ 3718 h 10000"/>
                <a:gd name="connsiteX140" fmla="*/ 882 w 10000"/>
                <a:gd name="connsiteY140" fmla="*/ 3718 h 10000"/>
                <a:gd name="connsiteX141" fmla="*/ 680 w 10000"/>
                <a:gd name="connsiteY141" fmla="*/ 3718 h 10000"/>
                <a:gd name="connsiteX142" fmla="*/ 544 w 10000"/>
                <a:gd name="connsiteY142" fmla="*/ 3590 h 10000"/>
                <a:gd name="connsiteX143" fmla="*/ 338 w 10000"/>
                <a:gd name="connsiteY143" fmla="*/ 3590 h 10000"/>
                <a:gd name="connsiteX144" fmla="*/ 205 w 10000"/>
                <a:gd name="connsiteY144" fmla="*/ 3718 h 10000"/>
                <a:gd name="connsiteX145" fmla="*/ 0 w 10000"/>
                <a:gd name="connsiteY145" fmla="*/ 3718 h 10000"/>
                <a:gd name="connsiteX146" fmla="*/ 949 w 10000"/>
                <a:gd name="connsiteY146" fmla="*/ 6282 h 10000"/>
                <a:gd name="connsiteX147" fmla="*/ 1287 w 10000"/>
                <a:gd name="connsiteY147" fmla="*/ 6154 h 10000"/>
                <a:gd name="connsiteX148" fmla="*/ 1556 w 10000"/>
                <a:gd name="connsiteY148" fmla="*/ 6026 h 10000"/>
                <a:gd name="connsiteX149" fmla="*/ 1891 w 10000"/>
                <a:gd name="connsiteY149" fmla="*/ 5897 h 10000"/>
                <a:gd name="connsiteX150" fmla="*/ 2162 w 10000"/>
                <a:gd name="connsiteY150" fmla="*/ 5897 h 10000"/>
                <a:gd name="connsiteX151" fmla="*/ 2367 w 10000"/>
                <a:gd name="connsiteY151" fmla="*/ 5897 h 10000"/>
                <a:gd name="connsiteX152" fmla="*/ 2570 w 10000"/>
                <a:gd name="connsiteY152" fmla="*/ 6667 h 10000"/>
                <a:gd name="connsiteX153" fmla="*/ 2704 w 10000"/>
                <a:gd name="connsiteY153" fmla="*/ 7436 h 10000"/>
                <a:gd name="connsiteX154" fmla="*/ 3112 w 10000"/>
                <a:gd name="connsiteY154" fmla="*/ 7949 h 10000"/>
                <a:gd name="connsiteX155" fmla="*/ 3448 w 10000"/>
                <a:gd name="connsiteY155" fmla="*/ 8333 h 10000"/>
                <a:gd name="connsiteX156" fmla="*/ 3783 w 10000"/>
                <a:gd name="connsiteY156" fmla="*/ 8718 h 10000"/>
                <a:gd name="connsiteX157" fmla="*/ 4192 w 10000"/>
                <a:gd name="connsiteY157" fmla="*/ 9103 h 10000"/>
                <a:gd name="connsiteX158" fmla="*/ 4735 w 10000"/>
                <a:gd name="connsiteY158" fmla="*/ 9359 h 10000"/>
                <a:gd name="connsiteX159" fmla="*/ 5135 w 10000"/>
                <a:gd name="connsiteY159" fmla="*/ 9615 h 10000"/>
                <a:gd name="connsiteX160" fmla="*/ 5203 w 10000"/>
                <a:gd name="connsiteY160" fmla="*/ 9744 h 10000"/>
                <a:gd name="connsiteX161" fmla="*/ 5271 w 10000"/>
                <a:gd name="connsiteY161" fmla="*/ 9744 h 10000"/>
                <a:gd name="connsiteX162" fmla="*/ 5473 w 10000"/>
                <a:gd name="connsiteY162" fmla="*/ 9744 h 10000"/>
                <a:gd name="connsiteX163" fmla="*/ 5540 w 10000"/>
                <a:gd name="connsiteY163" fmla="*/ 9744 h 10000"/>
                <a:gd name="connsiteX164" fmla="*/ 5609 w 10000"/>
                <a:gd name="connsiteY164" fmla="*/ 9744 h 10000"/>
                <a:gd name="connsiteX165" fmla="*/ 5812 w 10000"/>
                <a:gd name="connsiteY165" fmla="*/ 9872 h 10000"/>
                <a:gd name="connsiteX166" fmla="*/ 5880 w 10000"/>
                <a:gd name="connsiteY166" fmla="*/ 9872 h 10000"/>
                <a:gd name="connsiteX167" fmla="*/ 6082 w 10000"/>
                <a:gd name="connsiteY167" fmla="*/ 10000 h 10000"/>
                <a:gd name="connsiteX0" fmla="*/ 5877 w 9795"/>
                <a:gd name="connsiteY0" fmla="*/ 10000 h 10000"/>
                <a:gd name="connsiteX1" fmla="*/ 6216 w 9795"/>
                <a:gd name="connsiteY1" fmla="*/ 10000 h 10000"/>
                <a:gd name="connsiteX2" fmla="*/ 6553 w 9795"/>
                <a:gd name="connsiteY2" fmla="*/ 10000 h 10000"/>
                <a:gd name="connsiteX3" fmla="*/ 6888 w 9795"/>
                <a:gd name="connsiteY3" fmla="*/ 9872 h 10000"/>
                <a:gd name="connsiteX4" fmla="*/ 7229 w 9795"/>
                <a:gd name="connsiteY4" fmla="*/ 9872 h 10000"/>
                <a:gd name="connsiteX5" fmla="*/ 7568 w 9795"/>
                <a:gd name="connsiteY5" fmla="*/ 9744 h 10000"/>
                <a:gd name="connsiteX6" fmla="*/ 7837 w 9795"/>
                <a:gd name="connsiteY6" fmla="*/ 9487 h 10000"/>
                <a:gd name="connsiteX7" fmla="*/ 8172 w 9795"/>
                <a:gd name="connsiteY7" fmla="*/ 9231 h 10000"/>
                <a:gd name="connsiteX8" fmla="*/ 8510 w 9795"/>
                <a:gd name="connsiteY8" fmla="*/ 8974 h 10000"/>
                <a:gd name="connsiteX9" fmla="*/ 8510 w 9795"/>
                <a:gd name="connsiteY9" fmla="*/ 8846 h 10000"/>
                <a:gd name="connsiteX10" fmla="*/ 8510 w 9795"/>
                <a:gd name="connsiteY10" fmla="*/ 8590 h 10000"/>
                <a:gd name="connsiteX11" fmla="*/ 8443 w 9795"/>
                <a:gd name="connsiteY11" fmla="*/ 8462 h 10000"/>
                <a:gd name="connsiteX12" fmla="*/ 8310 w 9795"/>
                <a:gd name="connsiteY12" fmla="*/ 8333 h 10000"/>
                <a:gd name="connsiteX13" fmla="*/ 8242 w 9795"/>
                <a:gd name="connsiteY13" fmla="*/ 8333 h 10000"/>
                <a:gd name="connsiteX14" fmla="*/ 8172 w 9795"/>
                <a:gd name="connsiteY14" fmla="*/ 8205 h 10000"/>
                <a:gd name="connsiteX15" fmla="*/ 8107 w 9795"/>
                <a:gd name="connsiteY15" fmla="*/ 8077 h 10000"/>
                <a:gd name="connsiteX16" fmla="*/ 7906 w 9795"/>
                <a:gd name="connsiteY16" fmla="*/ 7949 h 10000"/>
                <a:gd name="connsiteX17" fmla="*/ 7635 w 9795"/>
                <a:gd name="connsiteY17" fmla="*/ 7949 h 10000"/>
                <a:gd name="connsiteX18" fmla="*/ 7431 w 9795"/>
                <a:gd name="connsiteY18" fmla="*/ 7949 h 10000"/>
                <a:gd name="connsiteX19" fmla="*/ 7161 w 9795"/>
                <a:gd name="connsiteY19" fmla="*/ 7949 h 10000"/>
                <a:gd name="connsiteX20" fmla="*/ 6958 w 9795"/>
                <a:gd name="connsiteY20" fmla="*/ 7949 h 10000"/>
                <a:gd name="connsiteX21" fmla="*/ 6689 w 9795"/>
                <a:gd name="connsiteY21" fmla="*/ 7821 h 10000"/>
                <a:gd name="connsiteX22" fmla="*/ 6484 w 9795"/>
                <a:gd name="connsiteY22" fmla="*/ 7821 h 10000"/>
                <a:gd name="connsiteX23" fmla="*/ 6283 w 9795"/>
                <a:gd name="connsiteY23" fmla="*/ 7692 h 10000"/>
                <a:gd name="connsiteX24" fmla="*/ 6148 w 9795"/>
                <a:gd name="connsiteY24" fmla="*/ 7692 h 10000"/>
                <a:gd name="connsiteX25" fmla="*/ 6012 w 9795"/>
                <a:gd name="connsiteY25" fmla="*/ 7564 h 10000"/>
                <a:gd name="connsiteX26" fmla="*/ 6012 w 9795"/>
                <a:gd name="connsiteY26" fmla="*/ 7564 h 10000"/>
                <a:gd name="connsiteX27" fmla="*/ 6012 w 9795"/>
                <a:gd name="connsiteY27" fmla="*/ 7564 h 10000"/>
                <a:gd name="connsiteX28" fmla="*/ 5946 w 9795"/>
                <a:gd name="connsiteY28" fmla="*/ 7436 h 10000"/>
                <a:gd name="connsiteX29" fmla="*/ 5946 w 9795"/>
                <a:gd name="connsiteY29" fmla="*/ 7436 h 10000"/>
                <a:gd name="connsiteX30" fmla="*/ 5946 w 9795"/>
                <a:gd name="connsiteY30" fmla="*/ 7436 h 10000"/>
                <a:gd name="connsiteX31" fmla="*/ 5946 w 9795"/>
                <a:gd name="connsiteY31" fmla="*/ 7308 h 10000"/>
                <a:gd name="connsiteX32" fmla="*/ 5877 w 9795"/>
                <a:gd name="connsiteY32" fmla="*/ 7308 h 10000"/>
                <a:gd name="connsiteX33" fmla="*/ 5946 w 9795"/>
                <a:gd name="connsiteY33" fmla="*/ 7308 h 10000"/>
                <a:gd name="connsiteX34" fmla="*/ 5946 w 9795"/>
                <a:gd name="connsiteY34" fmla="*/ 7308 h 10000"/>
                <a:gd name="connsiteX35" fmla="*/ 5946 w 9795"/>
                <a:gd name="connsiteY35" fmla="*/ 7179 h 10000"/>
                <a:gd name="connsiteX36" fmla="*/ 5946 w 9795"/>
                <a:gd name="connsiteY36" fmla="*/ 7179 h 10000"/>
                <a:gd name="connsiteX37" fmla="*/ 5946 w 9795"/>
                <a:gd name="connsiteY37" fmla="*/ 7179 h 10000"/>
                <a:gd name="connsiteX38" fmla="*/ 5946 w 9795"/>
                <a:gd name="connsiteY38" fmla="*/ 7051 h 10000"/>
                <a:gd name="connsiteX39" fmla="*/ 5946 w 9795"/>
                <a:gd name="connsiteY39" fmla="*/ 7051 h 10000"/>
                <a:gd name="connsiteX40" fmla="*/ 5946 w 9795"/>
                <a:gd name="connsiteY40" fmla="*/ 6923 h 10000"/>
                <a:gd name="connsiteX41" fmla="*/ 6484 w 9795"/>
                <a:gd name="connsiteY41" fmla="*/ 6923 h 10000"/>
                <a:gd name="connsiteX42" fmla="*/ 6958 w 9795"/>
                <a:gd name="connsiteY42" fmla="*/ 6795 h 10000"/>
                <a:gd name="connsiteX43" fmla="*/ 7500 w 9795"/>
                <a:gd name="connsiteY43" fmla="*/ 6667 h 10000"/>
                <a:gd name="connsiteX44" fmla="*/ 7973 w 9795"/>
                <a:gd name="connsiteY44" fmla="*/ 6538 h 10000"/>
                <a:gd name="connsiteX45" fmla="*/ 8510 w 9795"/>
                <a:gd name="connsiteY45" fmla="*/ 6282 h 10000"/>
                <a:gd name="connsiteX46" fmla="*/ 8917 w 9795"/>
                <a:gd name="connsiteY46" fmla="*/ 5897 h 10000"/>
                <a:gd name="connsiteX47" fmla="*/ 9388 w 9795"/>
                <a:gd name="connsiteY47" fmla="*/ 5385 h 10000"/>
                <a:gd name="connsiteX48" fmla="*/ 9795 w 9795"/>
                <a:gd name="connsiteY48" fmla="*/ 4872 h 10000"/>
                <a:gd name="connsiteX49" fmla="*/ 5607 w 9795"/>
                <a:gd name="connsiteY49" fmla="*/ 5385 h 10000"/>
                <a:gd name="connsiteX50" fmla="*/ 5607 w 9795"/>
                <a:gd name="connsiteY50" fmla="*/ 5385 h 10000"/>
                <a:gd name="connsiteX51" fmla="*/ 5538 w 9795"/>
                <a:gd name="connsiteY51" fmla="*/ 5385 h 10000"/>
                <a:gd name="connsiteX52" fmla="*/ 5538 w 9795"/>
                <a:gd name="connsiteY52" fmla="*/ 5256 h 10000"/>
                <a:gd name="connsiteX53" fmla="*/ 5538 w 9795"/>
                <a:gd name="connsiteY53" fmla="*/ 5128 h 10000"/>
                <a:gd name="connsiteX54" fmla="*/ 5538 w 9795"/>
                <a:gd name="connsiteY54" fmla="*/ 5128 h 10000"/>
                <a:gd name="connsiteX55" fmla="*/ 5404 w 9795"/>
                <a:gd name="connsiteY55" fmla="*/ 5000 h 10000"/>
                <a:gd name="connsiteX56" fmla="*/ 5404 w 9795"/>
                <a:gd name="connsiteY56" fmla="*/ 4872 h 10000"/>
                <a:gd name="connsiteX57" fmla="*/ 5404 w 9795"/>
                <a:gd name="connsiteY57" fmla="*/ 4872 h 10000"/>
                <a:gd name="connsiteX58" fmla="*/ 5607 w 9795"/>
                <a:gd name="connsiteY58" fmla="*/ 4744 h 10000"/>
                <a:gd name="connsiteX59" fmla="*/ 5675 w 9795"/>
                <a:gd name="connsiteY59" fmla="*/ 4615 h 10000"/>
                <a:gd name="connsiteX60" fmla="*/ 5808 w 9795"/>
                <a:gd name="connsiteY60" fmla="*/ 4615 h 10000"/>
                <a:gd name="connsiteX61" fmla="*/ 5946 w 9795"/>
                <a:gd name="connsiteY61" fmla="*/ 4615 h 10000"/>
                <a:gd name="connsiteX62" fmla="*/ 6012 w 9795"/>
                <a:gd name="connsiteY62" fmla="*/ 4487 h 10000"/>
                <a:gd name="connsiteX63" fmla="*/ 6216 w 9795"/>
                <a:gd name="connsiteY63" fmla="*/ 4487 h 10000"/>
                <a:gd name="connsiteX64" fmla="*/ 6283 w 9795"/>
                <a:gd name="connsiteY64" fmla="*/ 4487 h 10000"/>
                <a:gd name="connsiteX65" fmla="*/ 6484 w 9795"/>
                <a:gd name="connsiteY65" fmla="*/ 4359 h 10000"/>
                <a:gd name="connsiteX66" fmla="*/ 6689 w 9795"/>
                <a:gd name="connsiteY66" fmla="*/ 4231 h 10000"/>
                <a:gd name="connsiteX67" fmla="*/ 7093 w 9795"/>
                <a:gd name="connsiteY67" fmla="*/ 3974 h 10000"/>
                <a:gd name="connsiteX68" fmla="*/ 7297 w 9795"/>
                <a:gd name="connsiteY68" fmla="*/ 3846 h 10000"/>
                <a:gd name="connsiteX69" fmla="*/ 7568 w 9795"/>
                <a:gd name="connsiteY69" fmla="*/ 3718 h 10000"/>
                <a:gd name="connsiteX70" fmla="*/ 7837 w 9795"/>
                <a:gd name="connsiteY70" fmla="*/ 3462 h 10000"/>
                <a:gd name="connsiteX71" fmla="*/ 8172 w 9795"/>
                <a:gd name="connsiteY71" fmla="*/ 3205 h 10000"/>
                <a:gd name="connsiteX72" fmla="*/ 8443 w 9795"/>
                <a:gd name="connsiteY72" fmla="*/ 2949 h 10000"/>
                <a:gd name="connsiteX73" fmla="*/ 8712 w 9795"/>
                <a:gd name="connsiteY73" fmla="*/ 2692 h 10000"/>
                <a:gd name="connsiteX74" fmla="*/ 8781 w 9795"/>
                <a:gd name="connsiteY74" fmla="*/ 2436 h 10000"/>
                <a:gd name="connsiteX75" fmla="*/ 8846 w 9795"/>
                <a:gd name="connsiteY75" fmla="*/ 2179 h 10000"/>
                <a:gd name="connsiteX76" fmla="*/ 8917 w 9795"/>
                <a:gd name="connsiteY76" fmla="*/ 2051 h 10000"/>
                <a:gd name="connsiteX77" fmla="*/ 9119 w 9795"/>
                <a:gd name="connsiteY77" fmla="*/ 1795 h 10000"/>
                <a:gd name="connsiteX78" fmla="*/ 9187 w 9795"/>
                <a:gd name="connsiteY78" fmla="*/ 1538 h 10000"/>
                <a:gd name="connsiteX79" fmla="*/ 9255 w 9795"/>
                <a:gd name="connsiteY79" fmla="*/ 1282 h 10000"/>
                <a:gd name="connsiteX80" fmla="*/ 9388 w 9795"/>
                <a:gd name="connsiteY80" fmla="*/ 1026 h 10000"/>
                <a:gd name="connsiteX81" fmla="*/ 9458 w 9795"/>
                <a:gd name="connsiteY81" fmla="*/ 897 h 10000"/>
                <a:gd name="connsiteX82" fmla="*/ 9255 w 9795"/>
                <a:gd name="connsiteY82" fmla="*/ 769 h 10000"/>
                <a:gd name="connsiteX83" fmla="*/ 9051 w 9795"/>
                <a:gd name="connsiteY83" fmla="*/ 897 h 10000"/>
                <a:gd name="connsiteX84" fmla="*/ 8781 w 9795"/>
                <a:gd name="connsiteY84" fmla="*/ 897 h 10000"/>
                <a:gd name="connsiteX85" fmla="*/ 8577 w 9795"/>
                <a:gd name="connsiteY85" fmla="*/ 1026 h 10000"/>
                <a:gd name="connsiteX86" fmla="*/ 8310 w 9795"/>
                <a:gd name="connsiteY86" fmla="*/ 1154 h 10000"/>
                <a:gd name="connsiteX87" fmla="*/ 8172 w 9795"/>
                <a:gd name="connsiteY87" fmla="*/ 1282 h 10000"/>
                <a:gd name="connsiteX88" fmla="*/ 7906 w 9795"/>
                <a:gd name="connsiteY88" fmla="*/ 1282 h 10000"/>
                <a:gd name="connsiteX89" fmla="*/ 7635 w 9795"/>
                <a:gd name="connsiteY89" fmla="*/ 1282 h 10000"/>
                <a:gd name="connsiteX90" fmla="*/ 7297 w 9795"/>
                <a:gd name="connsiteY90" fmla="*/ 1538 h 10000"/>
                <a:gd name="connsiteX91" fmla="*/ 6888 w 9795"/>
                <a:gd name="connsiteY91" fmla="*/ 1667 h 10000"/>
                <a:gd name="connsiteX92" fmla="*/ 6553 w 9795"/>
                <a:gd name="connsiteY92" fmla="*/ 1923 h 10000"/>
                <a:gd name="connsiteX93" fmla="*/ 6148 w 9795"/>
                <a:gd name="connsiteY93" fmla="*/ 2051 h 10000"/>
                <a:gd name="connsiteX94" fmla="*/ 5808 w 9795"/>
                <a:gd name="connsiteY94" fmla="*/ 2179 h 10000"/>
                <a:gd name="connsiteX95" fmla="*/ 5335 w 9795"/>
                <a:gd name="connsiteY95" fmla="*/ 2179 h 10000"/>
                <a:gd name="connsiteX96" fmla="*/ 4998 w 9795"/>
                <a:gd name="connsiteY96" fmla="*/ 2179 h 10000"/>
                <a:gd name="connsiteX97" fmla="*/ 4594 w 9795"/>
                <a:gd name="connsiteY97" fmla="*/ 2051 h 10000"/>
                <a:gd name="connsiteX98" fmla="*/ 4594 w 9795"/>
                <a:gd name="connsiteY98" fmla="*/ 1923 h 10000"/>
                <a:gd name="connsiteX99" fmla="*/ 4594 w 9795"/>
                <a:gd name="connsiteY99" fmla="*/ 1923 h 10000"/>
                <a:gd name="connsiteX100" fmla="*/ 4530 w 9795"/>
                <a:gd name="connsiteY100" fmla="*/ 1795 h 10000"/>
                <a:gd name="connsiteX101" fmla="*/ 4530 w 9795"/>
                <a:gd name="connsiteY101" fmla="*/ 1667 h 10000"/>
                <a:gd name="connsiteX102" fmla="*/ 4530 w 9795"/>
                <a:gd name="connsiteY102" fmla="*/ 1667 h 10000"/>
                <a:gd name="connsiteX103" fmla="*/ 4530 w 9795"/>
                <a:gd name="connsiteY103" fmla="*/ 1538 h 10000"/>
                <a:gd name="connsiteX104" fmla="*/ 4530 w 9795"/>
                <a:gd name="connsiteY104" fmla="*/ 1538 h 10000"/>
                <a:gd name="connsiteX105" fmla="*/ 4530 w 9795"/>
                <a:gd name="connsiteY105" fmla="*/ 1410 h 10000"/>
                <a:gd name="connsiteX106" fmla="*/ 4594 w 9795"/>
                <a:gd name="connsiteY106" fmla="*/ 1410 h 10000"/>
                <a:gd name="connsiteX107" fmla="*/ 4660 w 9795"/>
                <a:gd name="connsiteY107" fmla="*/ 1410 h 10000"/>
                <a:gd name="connsiteX108" fmla="*/ 4660 w 9795"/>
                <a:gd name="connsiteY108" fmla="*/ 1282 h 10000"/>
                <a:gd name="connsiteX109" fmla="*/ 4730 w 9795"/>
                <a:gd name="connsiteY109" fmla="*/ 1282 h 10000"/>
                <a:gd name="connsiteX110" fmla="*/ 4865 w 9795"/>
                <a:gd name="connsiteY110" fmla="*/ 1282 h 10000"/>
                <a:gd name="connsiteX111" fmla="*/ 4930 w 9795"/>
                <a:gd name="connsiteY111" fmla="*/ 1154 h 10000"/>
                <a:gd name="connsiteX112" fmla="*/ 4998 w 9795"/>
                <a:gd name="connsiteY112" fmla="*/ 1154 h 10000"/>
                <a:gd name="connsiteX113" fmla="*/ 5066 w 9795"/>
                <a:gd name="connsiteY113" fmla="*/ 1026 h 10000"/>
                <a:gd name="connsiteX114" fmla="*/ 5066 w 9795"/>
                <a:gd name="connsiteY114" fmla="*/ 1026 h 10000"/>
                <a:gd name="connsiteX115" fmla="*/ 5201 w 9795"/>
                <a:gd name="connsiteY115" fmla="*/ 897 h 10000"/>
                <a:gd name="connsiteX116" fmla="*/ 5201 w 9795"/>
                <a:gd name="connsiteY116" fmla="*/ 769 h 10000"/>
                <a:gd name="connsiteX117" fmla="*/ 5268 w 9795"/>
                <a:gd name="connsiteY117" fmla="*/ 641 h 10000"/>
                <a:gd name="connsiteX118" fmla="*/ 5268 w 9795"/>
                <a:gd name="connsiteY118" fmla="*/ 513 h 10000"/>
                <a:gd name="connsiteX119" fmla="*/ 5268 w 9795"/>
                <a:gd name="connsiteY119" fmla="*/ 385 h 10000"/>
                <a:gd name="connsiteX120" fmla="*/ 5268 w 9795"/>
                <a:gd name="connsiteY120" fmla="*/ 385 h 10000"/>
                <a:gd name="connsiteX121" fmla="*/ 5268 w 9795"/>
                <a:gd name="connsiteY121" fmla="*/ 256 h 10000"/>
                <a:gd name="connsiteX122" fmla="*/ 4998 w 9795"/>
                <a:gd name="connsiteY122" fmla="*/ 128 h 10000"/>
                <a:gd name="connsiteX123" fmla="*/ 4865 w 9795"/>
                <a:gd name="connsiteY123" fmla="*/ 0 h 10000"/>
                <a:gd name="connsiteX124" fmla="*/ 4660 w 9795"/>
                <a:gd name="connsiteY124" fmla="*/ 0 h 10000"/>
                <a:gd name="connsiteX125" fmla="*/ 4389 w 9795"/>
                <a:gd name="connsiteY125" fmla="*/ 0 h 10000"/>
                <a:gd name="connsiteX126" fmla="*/ 4256 w 9795"/>
                <a:gd name="connsiteY126" fmla="*/ 128 h 10000"/>
                <a:gd name="connsiteX127" fmla="*/ 3987 w 9795"/>
                <a:gd name="connsiteY127" fmla="*/ 128 h 10000"/>
                <a:gd name="connsiteX128" fmla="*/ 3785 w 9795"/>
                <a:gd name="connsiteY128" fmla="*/ 256 h 10000"/>
                <a:gd name="connsiteX129" fmla="*/ 3650 w 9795"/>
                <a:gd name="connsiteY129" fmla="*/ 256 h 10000"/>
                <a:gd name="connsiteX130" fmla="*/ 3311 w 9795"/>
                <a:gd name="connsiteY130" fmla="*/ 769 h 10000"/>
                <a:gd name="connsiteX131" fmla="*/ 3039 w 9795"/>
                <a:gd name="connsiteY131" fmla="*/ 1282 h 10000"/>
                <a:gd name="connsiteX132" fmla="*/ 2771 w 9795"/>
                <a:gd name="connsiteY132" fmla="*/ 1795 h 10000"/>
                <a:gd name="connsiteX133" fmla="*/ 2499 w 9795"/>
                <a:gd name="connsiteY133" fmla="*/ 2308 h 10000"/>
                <a:gd name="connsiteX134" fmla="*/ 2297 w 9795"/>
                <a:gd name="connsiteY134" fmla="*/ 2949 h 10000"/>
                <a:gd name="connsiteX135" fmla="*/ 1957 w 9795"/>
                <a:gd name="connsiteY135" fmla="*/ 3333 h 10000"/>
                <a:gd name="connsiteX136" fmla="*/ 1686 w 9795"/>
                <a:gd name="connsiteY136" fmla="*/ 3590 h 10000"/>
                <a:gd name="connsiteX137" fmla="*/ 1286 w 9795"/>
                <a:gd name="connsiteY137" fmla="*/ 3718 h 10000"/>
                <a:gd name="connsiteX138" fmla="*/ 1082 w 9795"/>
                <a:gd name="connsiteY138" fmla="*/ 3718 h 10000"/>
                <a:gd name="connsiteX139" fmla="*/ 811 w 9795"/>
                <a:gd name="connsiteY139" fmla="*/ 3718 h 10000"/>
                <a:gd name="connsiteX140" fmla="*/ 677 w 9795"/>
                <a:gd name="connsiteY140" fmla="*/ 3718 h 10000"/>
                <a:gd name="connsiteX141" fmla="*/ 475 w 9795"/>
                <a:gd name="connsiteY141" fmla="*/ 3718 h 10000"/>
                <a:gd name="connsiteX142" fmla="*/ 339 w 9795"/>
                <a:gd name="connsiteY142" fmla="*/ 3590 h 10000"/>
                <a:gd name="connsiteX143" fmla="*/ 133 w 9795"/>
                <a:gd name="connsiteY143" fmla="*/ 3590 h 10000"/>
                <a:gd name="connsiteX144" fmla="*/ 0 w 9795"/>
                <a:gd name="connsiteY144" fmla="*/ 3718 h 10000"/>
                <a:gd name="connsiteX145" fmla="*/ 744 w 9795"/>
                <a:gd name="connsiteY145" fmla="*/ 6282 h 10000"/>
                <a:gd name="connsiteX146" fmla="*/ 1082 w 9795"/>
                <a:gd name="connsiteY146" fmla="*/ 6154 h 10000"/>
                <a:gd name="connsiteX147" fmla="*/ 1351 w 9795"/>
                <a:gd name="connsiteY147" fmla="*/ 6026 h 10000"/>
                <a:gd name="connsiteX148" fmla="*/ 1686 w 9795"/>
                <a:gd name="connsiteY148" fmla="*/ 5897 h 10000"/>
                <a:gd name="connsiteX149" fmla="*/ 1957 w 9795"/>
                <a:gd name="connsiteY149" fmla="*/ 5897 h 10000"/>
                <a:gd name="connsiteX150" fmla="*/ 2162 w 9795"/>
                <a:gd name="connsiteY150" fmla="*/ 5897 h 10000"/>
                <a:gd name="connsiteX151" fmla="*/ 2365 w 9795"/>
                <a:gd name="connsiteY151" fmla="*/ 6667 h 10000"/>
                <a:gd name="connsiteX152" fmla="*/ 2499 w 9795"/>
                <a:gd name="connsiteY152" fmla="*/ 7436 h 10000"/>
                <a:gd name="connsiteX153" fmla="*/ 2907 w 9795"/>
                <a:gd name="connsiteY153" fmla="*/ 7949 h 10000"/>
                <a:gd name="connsiteX154" fmla="*/ 3243 w 9795"/>
                <a:gd name="connsiteY154" fmla="*/ 8333 h 10000"/>
                <a:gd name="connsiteX155" fmla="*/ 3578 w 9795"/>
                <a:gd name="connsiteY155" fmla="*/ 8718 h 10000"/>
                <a:gd name="connsiteX156" fmla="*/ 3987 w 9795"/>
                <a:gd name="connsiteY156" fmla="*/ 9103 h 10000"/>
                <a:gd name="connsiteX157" fmla="*/ 4530 w 9795"/>
                <a:gd name="connsiteY157" fmla="*/ 9359 h 10000"/>
                <a:gd name="connsiteX158" fmla="*/ 4930 w 9795"/>
                <a:gd name="connsiteY158" fmla="*/ 9615 h 10000"/>
                <a:gd name="connsiteX159" fmla="*/ 4998 w 9795"/>
                <a:gd name="connsiteY159" fmla="*/ 9744 h 10000"/>
                <a:gd name="connsiteX160" fmla="*/ 5066 w 9795"/>
                <a:gd name="connsiteY160" fmla="*/ 9744 h 10000"/>
                <a:gd name="connsiteX161" fmla="*/ 5268 w 9795"/>
                <a:gd name="connsiteY161" fmla="*/ 9744 h 10000"/>
                <a:gd name="connsiteX162" fmla="*/ 5335 w 9795"/>
                <a:gd name="connsiteY162" fmla="*/ 9744 h 10000"/>
                <a:gd name="connsiteX163" fmla="*/ 5404 w 9795"/>
                <a:gd name="connsiteY163" fmla="*/ 9744 h 10000"/>
                <a:gd name="connsiteX164" fmla="*/ 5607 w 9795"/>
                <a:gd name="connsiteY164" fmla="*/ 9872 h 10000"/>
                <a:gd name="connsiteX165" fmla="*/ 5675 w 9795"/>
                <a:gd name="connsiteY165" fmla="*/ 9872 h 10000"/>
                <a:gd name="connsiteX166" fmla="*/ 5877 w 9795"/>
                <a:gd name="connsiteY166" fmla="*/ 10000 h 10000"/>
                <a:gd name="connsiteX0" fmla="*/ 6000 w 10000"/>
                <a:gd name="connsiteY0" fmla="*/ 10000 h 10000"/>
                <a:gd name="connsiteX1" fmla="*/ 6346 w 10000"/>
                <a:gd name="connsiteY1" fmla="*/ 10000 h 10000"/>
                <a:gd name="connsiteX2" fmla="*/ 6690 w 10000"/>
                <a:gd name="connsiteY2" fmla="*/ 10000 h 10000"/>
                <a:gd name="connsiteX3" fmla="*/ 7032 w 10000"/>
                <a:gd name="connsiteY3" fmla="*/ 9872 h 10000"/>
                <a:gd name="connsiteX4" fmla="*/ 7380 w 10000"/>
                <a:gd name="connsiteY4" fmla="*/ 9872 h 10000"/>
                <a:gd name="connsiteX5" fmla="*/ 7726 w 10000"/>
                <a:gd name="connsiteY5" fmla="*/ 9744 h 10000"/>
                <a:gd name="connsiteX6" fmla="*/ 8001 w 10000"/>
                <a:gd name="connsiteY6" fmla="*/ 9487 h 10000"/>
                <a:gd name="connsiteX7" fmla="*/ 8343 w 10000"/>
                <a:gd name="connsiteY7" fmla="*/ 9231 h 10000"/>
                <a:gd name="connsiteX8" fmla="*/ 8688 w 10000"/>
                <a:gd name="connsiteY8" fmla="*/ 8974 h 10000"/>
                <a:gd name="connsiteX9" fmla="*/ 8688 w 10000"/>
                <a:gd name="connsiteY9" fmla="*/ 8846 h 10000"/>
                <a:gd name="connsiteX10" fmla="*/ 8688 w 10000"/>
                <a:gd name="connsiteY10" fmla="*/ 8590 h 10000"/>
                <a:gd name="connsiteX11" fmla="*/ 8620 w 10000"/>
                <a:gd name="connsiteY11" fmla="*/ 8462 h 10000"/>
                <a:gd name="connsiteX12" fmla="*/ 8484 w 10000"/>
                <a:gd name="connsiteY12" fmla="*/ 8333 h 10000"/>
                <a:gd name="connsiteX13" fmla="*/ 8414 w 10000"/>
                <a:gd name="connsiteY13" fmla="*/ 8333 h 10000"/>
                <a:gd name="connsiteX14" fmla="*/ 8343 w 10000"/>
                <a:gd name="connsiteY14" fmla="*/ 8205 h 10000"/>
                <a:gd name="connsiteX15" fmla="*/ 8277 w 10000"/>
                <a:gd name="connsiteY15" fmla="*/ 8077 h 10000"/>
                <a:gd name="connsiteX16" fmla="*/ 8071 w 10000"/>
                <a:gd name="connsiteY16" fmla="*/ 7949 h 10000"/>
                <a:gd name="connsiteX17" fmla="*/ 7795 w 10000"/>
                <a:gd name="connsiteY17" fmla="*/ 7949 h 10000"/>
                <a:gd name="connsiteX18" fmla="*/ 7587 w 10000"/>
                <a:gd name="connsiteY18" fmla="*/ 7949 h 10000"/>
                <a:gd name="connsiteX19" fmla="*/ 7311 w 10000"/>
                <a:gd name="connsiteY19" fmla="*/ 7949 h 10000"/>
                <a:gd name="connsiteX20" fmla="*/ 7104 w 10000"/>
                <a:gd name="connsiteY20" fmla="*/ 7949 h 10000"/>
                <a:gd name="connsiteX21" fmla="*/ 6829 w 10000"/>
                <a:gd name="connsiteY21" fmla="*/ 7821 h 10000"/>
                <a:gd name="connsiteX22" fmla="*/ 6620 w 10000"/>
                <a:gd name="connsiteY22" fmla="*/ 7821 h 10000"/>
                <a:gd name="connsiteX23" fmla="*/ 6414 w 10000"/>
                <a:gd name="connsiteY23" fmla="*/ 7692 h 10000"/>
                <a:gd name="connsiteX24" fmla="*/ 6277 w 10000"/>
                <a:gd name="connsiteY24" fmla="*/ 7692 h 10000"/>
                <a:gd name="connsiteX25" fmla="*/ 6138 w 10000"/>
                <a:gd name="connsiteY25" fmla="*/ 7564 h 10000"/>
                <a:gd name="connsiteX26" fmla="*/ 6138 w 10000"/>
                <a:gd name="connsiteY26" fmla="*/ 7564 h 10000"/>
                <a:gd name="connsiteX27" fmla="*/ 6138 w 10000"/>
                <a:gd name="connsiteY27" fmla="*/ 7564 h 10000"/>
                <a:gd name="connsiteX28" fmla="*/ 6070 w 10000"/>
                <a:gd name="connsiteY28" fmla="*/ 7436 h 10000"/>
                <a:gd name="connsiteX29" fmla="*/ 6070 w 10000"/>
                <a:gd name="connsiteY29" fmla="*/ 7436 h 10000"/>
                <a:gd name="connsiteX30" fmla="*/ 6070 w 10000"/>
                <a:gd name="connsiteY30" fmla="*/ 7436 h 10000"/>
                <a:gd name="connsiteX31" fmla="*/ 6070 w 10000"/>
                <a:gd name="connsiteY31" fmla="*/ 7308 h 10000"/>
                <a:gd name="connsiteX32" fmla="*/ 6000 w 10000"/>
                <a:gd name="connsiteY32" fmla="*/ 7308 h 10000"/>
                <a:gd name="connsiteX33" fmla="*/ 6070 w 10000"/>
                <a:gd name="connsiteY33" fmla="*/ 7308 h 10000"/>
                <a:gd name="connsiteX34" fmla="*/ 6070 w 10000"/>
                <a:gd name="connsiteY34" fmla="*/ 7308 h 10000"/>
                <a:gd name="connsiteX35" fmla="*/ 6070 w 10000"/>
                <a:gd name="connsiteY35" fmla="*/ 7179 h 10000"/>
                <a:gd name="connsiteX36" fmla="*/ 6070 w 10000"/>
                <a:gd name="connsiteY36" fmla="*/ 7179 h 10000"/>
                <a:gd name="connsiteX37" fmla="*/ 6070 w 10000"/>
                <a:gd name="connsiteY37" fmla="*/ 7179 h 10000"/>
                <a:gd name="connsiteX38" fmla="*/ 6070 w 10000"/>
                <a:gd name="connsiteY38" fmla="*/ 7051 h 10000"/>
                <a:gd name="connsiteX39" fmla="*/ 6070 w 10000"/>
                <a:gd name="connsiteY39" fmla="*/ 7051 h 10000"/>
                <a:gd name="connsiteX40" fmla="*/ 6070 w 10000"/>
                <a:gd name="connsiteY40" fmla="*/ 6923 h 10000"/>
                <a:gd name="connsiteX41" fmla="*/ 6620 w 10000"/>
                <a:gd name="connsiteY41" fmla="*/ 6923 h 10000"/>
                <a:gd name="connsiteX42" fmla="*/ 7104 w 10000"/>
                <a:gd name="connsiteY42" fmla="*/ 6795 h 10000"/>
                <a:gd name="connsiteX43" fmla="*/ 7657 w 10000"/>
                <a:gd name="connsiteY43" fmla="*/ 6667 h 10000"/>
                <a:gd name="connsiteX44" fmla="*/ 8140 w 10000"/>
                <a:gd name="connsiteY44" fmla="*/ 6538 h 10000"/>
                <a:gd name="connsiteX45" fmla="*/ 8688 w 10000"/>
                <a:gd name="connsiteY45" fmla="*/ 6282 h 10000"/>
                <a:gd name="connsiteX46" fmla="*/ 9104 w 10000"/>
                <a:gd name="connsiteY46" fmla="*/ 5897 h 10000"/>
                <a:gd name="connsiteX47" fmla="*/ 9584 w 10000"/>
                <a:gd name="connsiteY47" fmla="*/ 5385 h 10000"/>
                <a:gd name="connsiteX48" fmla="*/ 10000 w 10000"/>
                <a:gd name="connsiteY48" fmla="*/ 4872 h 10000"/>
                <a:gd name="connsiteX49" fmla="*/ 5724 w 10000"/>
                <a:gd name="connsiteY49" fmla="*/ 5385 h 10000"/>
                <a:gd name="connsiteX50" fmla="*/ 5724 w 10000"/>
                <a:gd name="connsiteY50" fmla="*/ 5385 h 10000"/>
                <a:gd name="connsiteX51" fmla="*/ 5654 w 10000"/>
                <a:gd name="connsiteY51" fmla="*/ 5385 h 10000"/>
                <a:gd name="connsiteX52" fmla="*/ 5654 w 10000"/>
                <a:gd name="connsiteY52" fmla="*/ 5256 h 10000"/>
                <a:gd name="connsiteX53" fmla="*/ 5654 w 10000"/>
                <a:gd name="connsiteY53" fmla="*/ 5128 h 10000"/>
                <a:gd name="connsiteX54" fmla="*/ 5654 w 10000"/>
                <a:gd name="connsiteY54" fmla="*/ 5128 h 10000"/>
                <a:gd name="connsiteX55" fmla="*/ 5517 w 10000"/>
                <a:gd name="connsiteY55" fmla="*/ 5000 h 10000"/>
                <a:gd name="connsiteX56" fmla="*/ 5517 w 10000"/>
                <a:gd name="connsiteY56" fmla="*/ 4872 h 10000"/>
                <a:gd name="connsiteX57" fmla="*/ 5517 w 10000"/>
                <a:gd name="connsiteY57" fmla="*/ 4872 h 10000"/>
                <a:gd name="connsiteX58" fmla="*/ 5724 w 10000"/>
                <a:gd name="connsiteY58" fmla="*/ 4744 h 10000"/>
                <a:gd name="connsiteX59" fmla="*/ 5794 w 10000"/>
                <a:gd name="connsiteY59" fmla="*/ 4615 h 10000"/>
                <a:gd name="connsiteX60" fmla="*/ 5930 w 10000"/>
                <a:gd name="connsiteY60" fmla="*/ 4615 h 10000"/>
                <a:gd name="connsiteX61" fmla="*/ 6070 w 10000"/>
                <a:gd name="connsiteY61" fmla="*/ 4615 h 10000"/>
                <a:gd name="connsiteX62" fmla="*/ 6138 w 10000"/>
                <a:gd name="connsiteY62" fmla="*/ 4487 h 10000"/>
                <a:gd name="connsiteX63" fmla="*/ 6346 w 10000"/>
                <a:gd name="connsiteY63" fmla="*/ 4487 h 10000"/>
                <a:gd name="connsiteX64" fmla="*/ 6414 w 10000"/>
                <a:gd name="connsiteY64" fmla="*/ 4487 h 10000"/>
                <a:gd name="connsiteX65" fmla="*/ 6620 w 10000"/>
                <a:gd name="connsiteY65" fmla="*/ 4359 h 10000"/>
                <a:gd name="connsiteX66" fmla="*/ 6829 w 10000"/>
                <a:gd name="connsiteY66" fmla="*/ 4231 h 10000"/>
                <a:gd name="connsiteX67" fmla="*/ 7241 w 10000"/>
                <a:gd name="connsiteY67" fmla="*/ 3974 h 10000"/>
                <a:gd name="connsiteX68" fmla="*/ 7450 w 10000"/>
                <a:gd name="connsiteY68" fmla="*/ 3846 h 10000"/>
                <a:gd name="connsiteX69" fmla="*/ 7726 w 10000"/>
                <a:gd name="connsiteY69" fmla="*/ 3718 h 10000"/>
                <a:gd name="connsiteX70" fmla="*/ 8001 w 10000"/>
                <a:gd name="connsiteY70" fmla="*/ 3462 h 10000"/>
                <a:gd name="connsiteX71" fmla="*/ 8343 w 10000"/>
                <a:gd name="connsiteY71" fmla="*/ 3205 h 10000"/>
                <a:gd name="connsiteX72" fmla="*/ 8620 w 10000"/>
                <a:gd name="connsiteY72" fmla="*/ 2949 h 10000"/>
                <a:gd name="connsiteX73" fmla="*/ 8894 w 10000"/>
                <a:gd name="connsiteY73" fmla="*/ 2692 h 10000"/>
                <a:gd name="connsiteX74" fmla="*/ 8965 w 10000"/>
                <a:gd name="connsiteY74" fmla="*/ 2436 h 10000"/>
                <a:gd name="connsiteX75" fmla="*/ 9031 w 10000"/>
                <a:gd name="connsiteY75" fmla="*/ 2179 h 10000"/>
                <a:gd name="connsiteX76" fmla="*/ 9104 w 10000"/>
                <a:gd name="connsiteY76" fmla="*/ 2051 h 10000"/>
                <a:gd name="connsiteX77" fmla="*/ 9310 w 10000"/>
                <a:gd name="connsiteY77" fmla="*/ 1795 h 10000"/>
                <a:gd name="connsiteX78" fmla="*/ 9379 w 10000"/>
                <a:gd name="connsiteY78" fmla="*/ 1538 h 10000"/>
                <a:gd name="connsiteX79" fmla="*/ 9449 w 10000"/>
                <a:gd name="connsiteY79" fmla="*/ 1282 h 10000"/>
                <a:gd name="connsiteX80" fmla="*/ 9584 w 10000"/>
                <a:gd name="connsiteY80" fmla="*/ 1026 h 10000"/>
                <a:gd name="connsiteX81" fmla="*/ 9656 w 10000"/>
                <a:gd name="connsiteY81" fmla="*/ 897 h 10000"/>
                <a:gd name="connsiteX82" fmla="*/ 9449 w 10000"/>
                <a:gd name="connsiteY82" fmla="*/ 769 h 10000"/>
                <a:gd name="connsiteX83" fmla="*/ 9240 w 10000"/>
                <a:gd name="connsiteY83" fmla="*/ 897 h 10000"/>
                <a:gd name="connsiteX84" fmla="*/ 8965 w 10000"/>
                <a:gd name="connsiteY84" fmla="*/ 897 h 10000"/>
                <a:gd name="connsiteX85" fmla="*/ 8757 w 10000"/>
                <a:gd name="connsiteY85" fmla="*/ 1026 h 10000"/>
                <a:gd name="connsiteX86" fmla="*/ 8484 w 10000"/>
                <a:gd name="connsiteY86" fmla="*/ 1154 h 10000"/>
                <a:gd name="connsiteX87" fmla="*/ 8343 w 10000"/>
                <a:gd name="connsiteY87" fmla="*/ 1282 h 10000"/>
                <a:gd name="connsiteX88" fmla="*/ 8071 w 10000"/>
                <a:gd name="connsiteY88" fmla="*/ 1282 h 10000"/>
                <a:gd name="connsiteX89" fmla="*/ 7795 w 10000"/>
                <a:gd name="connsiteY89" fmla="*/ 1282 h 10000"/>
                <a:gd name="connsiteX90" fmla="*/ 7450 w 10000"/>
                <a:gd name="connsiteY90" fmla="*/ 1538 h 10000"/>
                <a:gd name="connsiteX91" fmla="*/ 7032 w 10000"/>
                <a:gd name="connsiteY91" fmla="*/ 1667 h 10000"/>
                <a:gd name="connsiteX92" fmla="*/ 6690 w 10000"/>
                <a:gd name="connsiteY92" fmla="*/ 1923 h 10000"/>
                <a:gd name="connsiteX93" fmla="*/ 6277 w 10000"/>
                <a:gd name="connsiteY93" fmla="*/ 2051 h 10000"/>
                <a:gd name="connsiteX94" fmla="*/ 5930 w 10000"/>
                <a:gd name="connsiteY94" fmla="*/ 2179 h 10000"/>
                <a:gd name="connsiteX95" fmla="*/ 5447 w 10000"/>
                <a:gd name="connsiteY95" fmla="*/ 2179 h 10000"/>
                <a:gd name="connsiteX96" fmla="*/ 5103 w 10000"/>
                <a:gd name="connsiteY96" fmla="*/ 2179 h 10000"/>
                <a:gd name="connsiteX97" fmla="*/ 4690 w 10000"/>
                <a:gd name="connsiteY97" fmla="*/ 2051 h 10000"/>
                <a:gd name="connsiteX98" fmla="*/ 4690 w 10000"/>
                <a:gd name="connsiteY98" fmla="*/ 1923 h 10000"/>
                <a:gd name="connsiteX99" fmla="*/ 4690 w 10000"/>
                <a:gd name="connsiteY99" fmla="*/ 1923 h 10000"/>
                <a:gd name="connsiteX100" fmla="*/ 4625 w 10000"/>
                <a:gd name="connsiteY100" fmla="*/ 1795 h 10000"/>
                <a:gd name="connsiteX101" fmla="*/ 4625 w 10000"/>
                <a:gd name="connsiteY101" fmla="*/ 1667 h 10000"/>
                <a:gd name="connsiteX102" fmla="*/ 4625 w 10000"/>
                <a:gd name="connsiteY102" fmla="*/ 1667 h 10000"/>
                <a:gd name="connsiteX103" fmla="*/ 4625 w 10000"/>
                <a:gd name="connsiteY103" fmla="*/ 1538 h 10000"/>
                <a:gd name="connsiteX104" fmla="*/ 4625 w 10000"/>
                <a:gd name="connsiteY104" fmla="*/ 1538 h 10000"/>
                <a:gd name="connsiteX105" fmla="*/ 4625 w 10000"/>
                <a:gd name="connsiteY105" fmla="*/ 1410 h 10000"/>
                <a:gd name="connsiteX106" fmla="*/ 4690 w 10000"/>
                <a:gd name="connsiteY106" fmla="*/ 1410 h 10000"/>
                <a:gd name="connsiteX107" fmla="*/ 4758 w 10000"/>
                <a:gd name="connsiteY107" fmla="*/ 1410 h 10000"/>
                <a:gd name="connsiteX108" fmla="*/ 4758 w 10000"/>
                <a:gd name="connsiteY108" fmla="*/ 1282 h 10000"/>
                <a:gd name="connsiteX109" fmla="*/ 4829 w 10000"/>
                <a:gd name="connsiteY109" fmla="*/ 1282 h 10000"/>
                <a:gd name="connsiteX110" fmla="*/ 4967 w 10000"/>
                <a:gd name="connsiteY110" fmla="*/ 1282 h 10000"/>
                <a:gd name="connsiteX111" fmla="*/ 5033 w 10000"/>
                <a:gd name="connsiteY111" fmla="*/ 1154 h 10000"/>
                <a:gd name="connsiteX112" fmla="*/ 5103 w 10000"/>
                <a:gd name="connsiteY112" fmla="*/ 1154 h 10000"/>
                <a:gd name="connsiteX113" fmla="*/ 5172 w 10000"/>
                <a:gd name="connsiteY113" fmla="*/ 1026 h 10000"/>
                <a:gd name="connsiteX114" fmla="*/ 5172 w 10000"/>
                <a:gd name="connsiteY114" fmla="*/ 1026 h 10000"/>
                <a:gd name="connsiteX115" fmla="*/ 5310 w 10000"/>
                <a:gd name="connsiteY115" fmla="*/ 897 h 10000"/>
                <a:gd name="connsiteX116" fmla="*/ 5310 w 10000"/>
                <a:gd name="connsiteY116" fmla="*/ 769 h 10000"/>
                <a:gd name="connsiteX117" fmla="*/ 5378 w 10000"/>
                <a:gd name="connsiteY117" fmla="*/ 641 h 10000"/>
                <a:gd name="connsiteX118" fmla="*/ 5378 w 10000"/>
                <a:gd name="connsiteY118" fmla="*/ 513 h 10000"/>
                <a:gd name="connsiteX119" fmla="*/ 5378 w 10000"/>
                <a:gd name="connsiteY119" fmla="*/ 385 h 10000"/>
                <a:gd name="connsiteX120" fmla="*/ 5378 w 10000"/>
                <a:gd name="connsiteY120" fmla="*/ 385 h 10000"/>
                <a:gd name="connsiteX121" fmla="*/ 5378 w 10000"/>
                <a:gd name="connsiteY121" fmla="*/ 256 h 10000"/>
                <a:gd name="connsiteX122" fmla="*/ 5103 w 10000"/>
                <a:gd name="connsiteY122" fmla="*/ 128 h 10000"/>
                <a:gd name="connsiteX123" fmla="*/ 4967 w 10000"/>
                <a:gd name="connsiteY123" fmla="*/ 0 h 10000"/>
                <a:gd name="connsiteX124" fmla="*/ 4758 w 10000"/>
                <a:gd name="connsiteY124" fmla="*/ 0 h 10000"/>
                <a:gd name="connsiteX125" fmla="*/ 4481 w 10000"/>
                <a:gd name="connsiteY125" fmla="*/ 0 h 10000"/>
                <a:gd name="connsiteX126" fmla="*/ 4345 w 10000"/>
                <a:gd name="connsiteY126" fmla="*/ 128 h 10000"/>
                <a:gd name="connsiteX127" fmla="*/ 4070 w 10000"/>
                <a:gd name="connsiteY127" fmla="*/ 128 h 10000"/>
                <a:gd name="connsiteX128" fmla="*/ 3864 w 10000"/>
                <a:gd name="connsiteY128" fmla="*/ 256 h 10000"/>
                <a:gd name="connsiteX129" fmla="*/ 3726 w 10000"/>
                <a:gd name="connsiteY129" fmla="*/ 256 h 10000"/>
                <a:gd name="connsiteX130" fmla="*/ 3380 w 10000"/>
                <a:gd name="connsiteY130" fmla="*/ 769 h 10000"/>
                <a:gd name="connsiteX131" fmla="*/ 3103 w 10000"/>
                <a:gd name="connsiteY131" fmla="*/ 1282 h 10000"/>
                <a:gd name="connsiteX132" fmla="*/ 2829 w 10000"/>
                <a:gd name="connsiteY132" fmla="*/ 1795 h 10000"/>
                <a:gd name="connsiteX133" fmla="*/ 2551 w 10000"/>
                <a:gd name="connsiteY133" fmla="*/ 2308 h 10000"/>
                <a:gd name="connsiteX134" fmla="*/ 2345 w 10000"/>
                <a:gd name="connsiteY134" fmla="*/ 2949 h 10000"/>
                <a:gd name="connsiteX135" fmla="*/ 1998 w 10000"/>
                <a:gd name="connsiteY135" fmla="*/ 3333 h 10000"/>
                <a:gd name="connsiteX136" fmla="*/ 1721 w 10000"/>
                <a:gd name="connsiteY136" fmla="*/ 3590 h 10000"/>
                <a:gd name="connsiteX137" fmla="*/ 1313 w 10000"/>
                <a:gd name="connsiteY137" fmla="*/ 3718 h 10000"/>
                <a:gd name="connsiteX138" fmla="*/ 1105 w 10000"/>
                <a:gd name="connsiteY138" fmla="*/ 3718 h 10000"/>
                <a:gd name="connsiteX139" fmla="*/ 828 w 10000"/>
                <a:gd name="connsiteY139" fmla="*/ 3718 h 10000"/>
                <a:gd name="connsiteX140" fmla="*/ 691 w 10000"/>
                <a:gd name="connsiteY140" fmla="*/ 3718 h 10000"/>
                <a:gd name="connsiteX141" fmla="*/ 485 w 10000"/>
                <a:gd name="connsiteY141" fmla="*/ 3718 h 10000"/>
                <a:gd name="connsiteX142" fmla="*/ 346 w 10000"/>
                <a:gd name="connsiteY142" fmla="*/ 3590 h 10000"/>
                <a:gd name="connsiteX143" fmla="*/ 136 w 10000"/>
                <a:gd name="connsiteY143" fmla="*/ 3590 h 10000"/>
                <a:gd name="connsiteX144" fmla="*/ 0 w 10000"/>
                <a:gd name="connsiteY144" fmla="*/ 3718 h 10000"/>
                <a:gd name="connsiteX145" fmla="*/ 1105 w 10000"/>
                <a:gd name="connsiteY145" fmla="*/ 6154 h 10000"/>
                <a:gd name="connsiteX146" fmla="*/ 1379 w 10000"/>
                <a:gd name="connsiteY146" fmla="*/ 6026 h 10000"/>
                <a:gd name="connsiteX147" fmla="*/ 1721 w 10000"/>
                <a:gd name="connsiteY147" fmla="*/ 5897 h 10000"/>
                <a:gd name="connsiteX148" fmla="*/ 1998 w 10000"/>
                <a:gd name="connsiteY148" fmla="*/ 5897 h 10000"/>
                <a:gd name="connsiteX149" fmla="*/ 2207 w 10000"/>
                <a:gd name="connsiteY149" fmla="*/ 5897 h 10000"/>
                <a:gd name="connsiteX150" fmla="*/ 2414 w 10000"/>
                <a:gd name="connsiteY150" fmla="*/ 6667 h 10000"/>
                <a:gd name="connsiteX151" fmla="*/ 2551 w 10000"/>
                <a:gd name="connsiteY151" fmla="*/ 7436 h 10000"/>
                <a:gd name="connsiteX152" fmla="*/ 2968 w 10000"/>
                <a:gd name="connsiteY152" fmla="*/ 7949 h 10000"/>
                <a:gd name="connsiteX153" fmla="*/ 3311 w 10000"/>
                <a:gd name="connsiteY153" fmla="*/ 8333 h 10000"/>
                <a:gd name="connsiteX154" fmla="*/ 3653 w 10000"/>
                <a:gd name="connsiteY154" fmla="*/ 8718 h 10000"/>
                <a:gd name="connsiteX155" fmla="*/ 4070 w 10000"/>
                <a:gd name="connsiteY155" fmla="*/ 9103 h 10000"/>
                <a:gd name="connsiteX156" fmla="*/ 4625 w 10000"/>
                <a:gd name="connsiteY156" fmla="*/ 9359 h 10000"/>
                <a:gd name="connsiteX157" fmla="*/ 5033 w 10000"/>
                <a:gd name="connsiteY157" fmla="*/ 9615 h 10000"/>
                <a:gd name="connsiteX158" fmla="*/ 5103 w 10000"/>
                <a:gd name="connsiteY158" fmla="*/ 9744 h 10000"/>
                <a:gd name="connsiteX159" fmla="*/ 5172 w 10000"/>
                <a:gd name="connsiteY159" fmla="*/ 9744 h 10000"/>
                <a:gd name="connsiteX160" fmla="*/ 5378 w 10000"/>
                <a:gd name="connsiteY160" fmla="*/ 9744 h 10000"/>
                <a:gd name="connsiteX161" fmla="*/ 5447 w 10000"/>
                <a:gd name="connsiteY161" fmla="*/ 9744 h 10000"/>
                <a:gd name="connsiteX162" fmla="*/ 5517 w 10000"/>
                <a:gd name="connsiteY162" fmla="*/ 9744 h 10000"/>
                <a:gd name="connsiteX163" fmla="*/ 5724 w 10000"/>
                <a:gd name="connsiteY163" fmla="*/ 9872 h 10000"/>
                <a:gd name="connsiteX164" fmla="*/ 5794 w 10000"/>
                <a:gd name="connsiteY164" fmla="*/ 9872 h 10000"/>
                <a:gd name="connsiteX165" fmla="*/ 6000 w 10000"/>
                <a:gd name="connsiteY165" fmla="*/ 10000 h 10000"/>
                <a:gd name="connsiteX0" fmla="*/ 5864 w 9864"/>
                <a:gd name="connsiteY0" fmla="*/ 10000 h 10000"/>
                <a:gd name="connsiteX1" fmla="*/ 6210 w 9864"/>
                <a:gd name="connsiteY1" fmla="*/ 10000 h 10000"/>
                <a:gd name="connsiteX2" fmla="*/ 6554 w 9864"/>
                <a:gd name="connsiteY2" fmla="*/ 10000 h 10000"/>
                <a:gd name="connsiteX3" fmla="*/ 6896 w 9864"/>
                <a:gd name="connsiteY3" fmla="*/ 9872 h 10000"/>
                <a:gd name="connsiteX4" fmla="*/ 7244 w 9864"/>
                <a:gd name="connsiteY4" fmla="*/ 9872 h 10000"/>
                <a:gd name="connsiteX5" fmla="*/ 7590 w 9864"/>
                <a:gd name="connsiteY5" fmla="*/ 9744 h 10000"/>
                <a:gd name="connsiteX6" fmla="*/ 7865 w 9864"/>
                <a:gd name="connsiteY6" fmla="*/ 9487 h 10000"/>
                <a:gd name="connsiteX7" fmla="*/ 8207 w 9864"/>
                <a:gd name="connsiteY7" fmla="*/ 9231 h 10000"/>
                <a:gd name="connsiteX8" fmla="*/ 8552 w 9864"/>
                <a:gd name="connsiteY8" fmla="*/ 8974 h 10000"/>
                <a:gd name="connsiteX9" fmla="*/ 8552 w 9864"/>
                <a:gd name="connsiteY9" fmla="*/ 8846 h 10000"/>
                <a:gd name="connsiteX10" fmla="*/ 8552 w 9864"/>
                <a:gd name="connsiteY10" fmla="*/ 8590 h 10000"/>
                <a:gd name="connsiteX11" fmla="*/ 8484 w 9864"/>
                <a:gd name="connsiteY11" fmla="*/ 8462 h 10000"/>
                <a:gd name="connsiteX12" fmla="*/ 8348 w 9864"/>
                <a:gd name="connsiteY12" fmla="*/ 8333 h 10000"/>
                <a:gd name="connsiteX13" fmla="*/ 8278 w 9864"/>
                <a:gd name="connsiteY13" fmla="*/ 8333 h 10000"/>
                <a:gd name="connsiteX14" fmla="*/ 8207 w 9864"/>
                <a:gd name="connsiteY14" fmla="*/ 8205 h 10000"/>
                <a:gd name="connsiteX15" fmla="*/ 8141 w 9864"/>
                <a:gd name="connsiteY15" fmla="*/ 8077 h 10000"/>
                <a:gd name="connsiteX16" fmla="*/ 7935 w 9864"/>
                <a:gd name="connsiteY16" fmla="*/ 7949 h 10000"/>
                <a:gd name="connsiteX17" fmla="*/ 7659 w 9864"/>
                <a:gd name="connsiteY17" fmla="*/ 7949 h 10000"/>
                <a:gd name="connsiteX18" fmla="*/ 7451 w 9864"/>
                <a:gd name="connsiteY18" fmla="*/ 7949 h 10000"/>
                <a:gd name="connsiteX19" fmla="*/ 7175 w 9864"/>
                <a:gd name="connsiteY19" fmla="*/ 7949 h 10000"/>
                <a:gd name="connsiteX20" fmla="*/ 6968 w 9864"/>
                <a:gd name="connsiteY20" fmla="*/ 7949 h 10000"/>
                <a:gd name="connsiteX21" fmla="*/ 6693 w 9864"/>
                <a:gd name="connsiteY21" fmla="*/ 7821 h 10000"/>
                <a:gd name="connsiteX22" fmla="*/ 6484 w 9864"/>
                <a:gd name="connsiteY22" fmla="*/ 7821 h 10000"/>
                <a:gd name="connsiteX23" fmla="*/ 6278 w 9864"/>
                <a:gd name="connsiteY23" fmla="*/ 7692 h 10000"/>
                <a:gd name="connsiteX24" fmla="*/ 6141 w 9864"/>
                <a:gd name="connsiteY24" fmla="*/ 7692 h 10000"/>
                <a:gd name="connsiteX25" fmla="*/ 6002 w 9864"/>
                <a:gd name="connsiteY25" fmla="*/ 7564 h 10000"/>
                <a:gd name="connsiteX26" fmla="*/ 6002 w 9864"/>
                <a:gd name="connsiteY26" fmla="*/ 7564 h 10000"/>
                <a:gd name="connsiteX27" fmla="*/ 6002 w 9864"/>
                <a:gd name="connsiteY27" fmla="*/ 7564 h 10000"/>
                <a:gd name="connsiteX28" fmla="*/ 5934 w 9864"/>
                <a:gd name="connsiteY28" fmla="*/ 7436 h 10000"/>
                <a:gd name="connsiteX29" fmla="*/ 5934 w 9864"/>
                <a:gd name="connsiteY29" fmla="*/ 7436 h 10000"/>
                <a:gd name="connsiteX30" fmla="*/ 5934 w 9864"/>
                <a:gd name="connsiteY30" fmla="*/ 7436 h 10000"/>
                <a:gd name="connsiteX31" fmla="*/ 5934 w 9864"/>
                <a:gd name="connsiteY31" fmla="*/ 7308 h 10000"/>
                <a:gd name="connsiteX32" fmla="*/ 5864 w 9864"/>
                <a:gd name="connsiteY32" fmla="*/ 7308 h 10000"/>
                <a:gd name="connsiteX33" fmla="*/ 5934 w 9864"/>
                <a:gd name="connsiteY33" fmla="*/ 7308 h 10000"/>
                <a:gd name="connsiteX34" fmla="*/ 5934 w 9864"/>
                <a:gd name="connsiteY34" fmla="*/ 7308 h 10000"/>
                <a:gd name="connsiteX35" fmla="*/ 5934 w 9864"/>
                <a:gd name="connsiteY35" fmla="*/ 7179 h 10000"/>
                <a:gd name="connsiteX36" fmla="*/ 5934 w 9864"/>
                <a:gd name="connsiteY36" fmla="*/ 7179 h 10000"/>
                <a:gd name="connsiteX37" fmla="*/ 5934 w 9864"/>
                <a:gd name="connsiteY37" fmla="*/ 7179 h 10000"/>
                <a:gd name="connsiteX38" fmla="*/ 5934 w 9864"/>
                <a:gd name="connsiteY38" fmla="*/ 7051 h 10000"/>
                <a:gd name="connsiteX39" fmla="*/ 5934 w 9864"/>
                <a:gd name="connsiteY39" fmla="*/ 7051 h 10000"/>
                <a:gd name="connsiteX40" fmla="*/ 5934 w 9864"/>
                <a:gd name="connsiteY40" fmla="*/ 6923 h 10000"/>
                <a:gd name="connsiteX41" fmla="*/ 6484 w 9864"/>
                <a:gd name="connsiteY41" fmla="*/ 6923 h 10000"/>
                <a:gd name="connsiteX42" fmla="*/ 6968 w 9864"/>
                <a:gd name="connsiteY42" fmla="*/ 6795 h 10000"/>
                <a:gd name="connsiteX43" fmla="*/ 7521 w 9864"/>
                <a:gd name="connsiteY43" fmla="*/ 6667 h 10000"/>
                <a:gd name="connsiteX44" fmla="*/ 8004 w 9864"/>
                <a:gd name="connsiteY44" fmla="*/ 6538 h 10000"/>
                <a:gd name="connsiteX45" fmla="*/ 8552 w 9864"/>
                <a:gd name="connsiteY45" fmla="*/ 6282 h 10000"/>
                <a:gd name="connsiteX46" fmla="*/ 8968 w 9864"/>
                <a:gd name="connsiteY46" fmla="*/ 5897 h 10000"/>
                <a:gd name="connsiteX47" fmla="*/ 9448 w 9864"/>
                <a:gd name="connsiteY47" fmla="*/ 5385 h 10000"/>
                <a:gd name="connsiteX48" fmla="*/ 9864 w 9864"/>
                <a:gd name="connsiteY48" fmla="*/ 4872 h 10000"/>
                <a:gd name="connsiteX49" fmla="*/ 5588 w 9864"/>
                <a:gd name="connsiteY49" fmla="*/ 5385 h 10000"/>
                <a:gd name="connsiteX50" fmla="*/ 5588 w 9864"/>
                <a:gd name="connsiteY50" fmla="*/ 5385 h 10000"/>
                <a:gd name="connsiteX51" fmla="*/ 5518 w 9864"/>
                <a:gd name="connsiteY51" fmla="*/ 5385 h 10000"/>
                <a:gd name="connsiteX52" fmla="*/ 5518 w 9864"/>
                <a:gd name="connsiteY52" fmla="*/ 5256 h 10000"/>
                <a:gd name="connsiteX53" fmla="*/ 5518 w 9864"/>
                <a:gd name="connsiteY53" fmla="*/ 5128 h 10000"/>
                <a:gd name="connsiteX54" fmla="*/ 5518 w 9864"/>
                <a:gd name="connsiteY54" fmla="*/ 5128 h 10000"/>
                <a:gd name="connsiteX55" fmla="*/ 5381 w 9864"/>
                <a:gd name="connsiteY55" fmla="*/ 5000 h 10000"/>
                <a:gd name="connsiteX56" fmla="*/ 5381 w 9864"/>
                <a:gd name="connsiteY56" fmla="*/ 4872 h 10000"/>
                <a:gd name="connsiteX57" fmla="*/ 5381 w 9864"/>
                <a:gd name="connsiteY57" fmla="*/ 4872 h 10000"/>
                <a:gd name="connsiteX58" fmla="*/ 5588 w 9864"/>
                <a:gd name="connsiteY58" fmla="*/ 4744 h 10000"/>
                <a:gd name="connsiteX59" fmla="*/ 5658 w 9864"/>
                <a:gd name="connsiteY59" fmla="*/ 4615 h 10000"/>
                <a:gd name="connsiteX60" fmla="*/ 5794 w 9864"/>
                <a:gd name="connsiteY60" fmla="*/ 4615 h 10000"/>
                <a:gd name="connsiteX61" fmla="*/ 5934 w 9864"/>
                <a:gd name="connsiteY61" fmla="*/ 4615 h 10000"/>
                <a:gd name="connsiteX62" fmla="*/ 6002 w 9864"/>
                <a:gd name="connsiteY62" fmla="*/ 4487 h 10000"/>
                <a:gd name="connsiteX63" fmla="*/ 6210 w 9864"/>
                <a:gd name="connsiteY63" fmla="*/ 4487 h 10000"/>
                <a:gd name="connsiteX64" fmla="*/ 6278 w 9864"/>
                <a:gd name="connsiteY64" fmla="*/ 4487 h 10000"/>
                <a:gd name="connsiteX65" fmla="*/ 6484 w 9864"/>
                <a:gd name="connsiteY65" fmla="*/ 4359 h 10000"/>
                <a:gd name="connsiteX66" fmla="*/ 6693 w 9864"/>
                <a:gd name="connsiteY66" fmla="*/ 4231 h 10000"/>
                <a:gd name="connsiteX67" fmla="*/ 7105 w 9864"/>
                <a:gd name="connsiteY67" fmla="*/ 3974 h 10000"/>
                <a:gd name="connsiteX68" fmla="*/ 7314 w 9864"/>
                <a:gd name="connsiteY68" fmla="*/ 3846 h 10000"/>
                <a:gd name="connsiteX69" fmla="*/ 7590 w 9864"/>
                <a:gd name="connsiteY69" fmla="*/ 3718 h 10000"/>
                <a:gd name="connsiteX70" fmla="*/ 7865 w 9864"/>
                <a:gd name="connsiteY70" fmla="*/ 3462 h 10000"/>
                <a:gd name="connsiteX71" fmla="*/ 8207 w 9864"/>
                <a:gd name="connsiteY71" fmla="*/ 3205 h 10000"/>
                <a:gd name="connsiteX72" fmla="*/ 8484 w 9864"/>
                <a:gd name="connsiteY72" fmla="*/ 2949 h 10000"/>
                <a:gd name="connsiteX73" fmla="*/ 8758 w 9864"/>
                <a:gd name="connsiteY73" fmla="*/ 2692 h 10000"/>
                <a:gd name="connsiteX74" fmla="*/ 8829 w 9864"/>
                <a:gd name="connsiteY74" fmla="*/ 2436 h 10000"/>
                <a:gd name="connsiteX75" fmla="*/ 8895 w 9864"/>
                <a:gd name="connsiteY75" fmla="*/ 2179 h 10000"/>
                <a:gd name="connsiteX76" fmla="*/ 8968 w 9864"/>
                <a:gd name="connsiteY76" fmla="*/ 2051 h 10000"/>
                <a:gd name="connsiteX77" fmla="*/ 9174 w 9864"/>
                <a:gd name="connsiteY77" fmla="*/ 1795 h 10000"/>
                <a:gd name="connsiteX78" fmla="*/ 9243 w 9864"/>
                <a:gd name="connsiteY78" fmla="*/ 1538 h 10000"/>
                <a:gd name="connsiteX79" fmla="*/ 9313 w 9864"/>
                <a:gd name="connsiteY79" fmla="*/ 1282 h 10000"/>
                <a:gd name="connsiteX80" fmla="*/ 9448 w 9864"/>
                <a:gd name="connsiteY80" fmla="*/ 1026 h 10000"/>
                <a:gd name="connsiteX81" fmla="*/ 9520 w 9864"/>
                <a:gd name="connsiteY81" fmla="*/ 897 h 10000"/>
                <a:gd name="connsiteX82" fmla="*/ 9313 w 9864"/>
                <a:gd name="connsiteY82" fmla="*/ 769 h 10000"/>
                <a:gd name="connsiteX83" fmla="*/ 9104 w 9864"/>
                <a:gd name="connsiteY83" fmla="*/ 897 h 10000"/>
                <a:gd name="connsiteX84" fmla="*/ 8829 w 9864"/>
                <a:gd name="connsiteY84" fmla="*/ 897 h 10000"/>
                <a:gd name="connsiteX85" fmla="*/ 8621 w 9864"/>
                <a:gd name="connsiteY85" fmla="*/ 1026 h 10000"/>
                <a:gd name="connsiteX86" fmla="*/ 8348 w 9864"/>
                <a:gd name="connsiteY86" fmla="*/ 1154 h 10000"/>
                <a:gd name="connsiteX87" fmla="*/ 8207 w 9864"/>
                <a:gd name="connsiteY87" fmla="*/ 1282 h 10000"/>
                <a:gd name="connsiteX88" fmla="*/ 7935 w 9864"/>
                <a:gd name="connsiteY88" fmla="*/ 1282 h 10000"/>
                <a:gd name="connsiteX89" fmla="*/ 7659 w 9864"/>
                <a:gd name="connsiteY89" fmla="*/ 1282 h 10000"/>
                <a:gd name="connsiteX90" fmla="*/ 7314 w 9864"/>
                <a:gd name="connsiteY90" fmla="*/ 1538 h 10000"/>
                <a:gd name="connsiteX91" fmla="*/ 6896 w 9864"/>
                <a:gd name="connsiteY91" fmla="*/ 1667 h 10000"/>
                <a:gd name="connsiteX92" fmla="*/ 6554 w 9864"/>
                <a:gd name="connsiteY92" fmla="*/ 1923 h 10000"/>
                <a:gd name="connsiteX93" fmla="*/ 6141 w 9864"/>
                <a:gd name="connsiteY93" fmla="*/ 2051 h 10000"/>
                <a:gd name="connsiteX94" fmla="*/ 5794 w 9864"/>
                <a:gd name="connsiteY94" fmla="*/ 2179 h 10000"/>
                <a:gd name="connsiteX95" fmla="*/ 5311 w 9864"/>
                <a:gd name="connsiteY95" fmla="*/ 2179 h 10000"/>
                <a:gd name="connsiteX96" fmla="*/ 4967 w 9864"/>
                <a:gd name="connsiteY96" fmla="*/ 2179 h 10000"/>
                <a:gd name="connsiteX97" fmla="*/ 4554 w 9864"/>
                <a:gd name="connsiteY97" fmla="*/ 2051 h 10000"/>
                <a:gd name="connsiteX98" fmla="*/ 4554 w 9864"/>
                <a:gd name="connsiteY98" fmla="*/ 1923 h 10000"/>
                <a:gd name="connsiteX99" fmla="*/ 4554 w 9864"/>
                <a:gd name="connsiteY99" fmla="*/ 1923 h 10000"/>
                <a:gd name="connsiteX100" fmla="*/ 4489 w 9864"/>
                <a:gd name="connsiteY100" fmla="*/ 1795 h 10000"/>
                <a:gd name="connsiteX101" fmla="*/ 4489 w 9864"/>
                <a:gd name="connsiteY101" fmla="*/ 1667 h 10000"/>
                <a:gd name="connsiteX102" fmla="*/ 4489 w 9864"/>
                <a:gd name="connsiteY102" fmla="*/ 1667 h 10000"/>
                <a:gd name="connsiteX103" fmla="*/ 4489 w 9864"/>
                <a:gd name="connsiteY103" fmla="*/ 1538 h 10000"/>
                <a:gd name="connsiteX104" fmla="*/ 4489 w 9864"/>
                <a:gd name="connsiteY104" fmla="*/ 1538 h 10000"/>
                <a:gd name="connsiteX105" fmla="*/ 4489 w 9864"/>
                <a:gd name="connsiteY105" fmla="*/ 1410 h 10000"/>
                <a:gd name="connsiteX106" fmla="*/ 4554 w 9864"/>
                <a:gd name="connsiteY106" fmla="*/ 1410 h 10000"/>
                <a:gd name="connsiteX107" fmla="*/ 4622 w 9864"/>
                <a:gd name="connsiteY107" fmla="*/ 1410 h 10000"/>
                <a:gd name="connsiteX108" fmla="*/ 4622 w 9864"/>
                <a:gd name="connsiteY108" fmla="*/ 1282 h 10000"/>
                <a:gd name="connsiteX109" fmla="*/ 4693 w 9864"/>
                <a:gd name="connsiteY109" fmla="*/ 1282 h 10000"/>
                <a:gd name="connsiteX110" fmla="*/ 4831 w 9864"/>
                <a:gd name="connsiteY110" fmla="*/ 1282 h 10000"/>
                <a:gd name="connsiteX111" fmla="*/ 4897 w 9864"/>
                <a:gd name="connsiteY111" fmla="*/ 1154 h 10000"/>
                <a:gd name="connsiteX112" fmla="*/ 4967 w 9864"/>
                <a:gd name="connsiteY112" fmla="*/ 1154 h 10000"/>
                <a:gd name="connsiteX113" fmla="*/ 5036 w 9864"/>
                <a:gd name="connsiteY113" fmla="*/ 1026 h 10000"/>
                <a:gd name="connsiteX114" fmla="*/ 5036 w 9864"/>
                <a:gd name="connsiteY114" fmla="*/ 1026 h 10000"/>
                <a:gd name="connsiteX115" fmla="*/ 5174 w 9864"/>
                <a:gd name="connsiteY115" fmla="*/ 897 h 10000"/>
                <a:gd name="connsiteX116" fmla="*/ 5174 w 9864"/>
                <a:gd name="connsiteY116" fmla="*/ 769 h 10000"/>
                <a:gd name="connsiteX117" fmla="*/ 5242 w 9864"/>
                <a:gd name="connsiteY117" fmla="*/ 641 h 10000"/>
                <a:gd name="connsiteX118" fmla="*/ 5242 w 9864"/>
                <a:gd name="connsiteY118" fmla="*/ 513 h 10000"/>
                <a:gd name="connsiteX119" fmla="*/ 5242 w 9864"/>
                <a:gd name="connsiteY119" fmla="*/ 385 h 10000"/>
                <a:gd name="connsiteX120" fmla="*/ 5242 w 9864"/>
                <a:gd name="connsiteY120" fmla="*/ 385 h 10000"/>
                <a:gd name="connsiteX121" fmla="*/ 5242 w 9864"/>
                <a:gd name="connsiteY121" fmla="*/ 256 h 10000"/>
                <a:gd name="connsiteX122" fmla="*/ 4967 w 9864"/>
                <a:gd name="connsiteY122" fmla="*/ 128 h 10000"/>
                <a:gd name="connsiteX123" fmla="*/ 4831 w 9864"/>
                <a:gd name="connsiteY123" fmla="*/ 0 h 10000"/>
                <a:gd name="connsiteX124" fmla="*/ 4622 w 9864"/>
                <a:gd name="connsiteY124" fmla="*/ 0 h 10000"/>
                <a:gd name="connsiteX125" fmla="*/ 4345 w 9864"/>
                <a:gd name="connsiteY125" fmla="*/ 0 h 10000"/>
                <a:gd name="connsiteX126" fmla="*/ 4209 w 9864"/>
                <a:gd name="connsiteY126" fmla="*/ 128 h 10000"/>
                <a:gd name="connsiteX127" fmla="*/ 3934 w 9864"/>
                <a:gd name="connsiteY127" fmla="*/ 128 h 10000"/>
                <a:gd name="connsiteX128" fmla="*/ 3728 w 9864"/>
                <a:gd name="connsiteY128" fmla="*/ 256 h 10000"/>
                <a:gd name="connsiteX129" fmla="*/ 3590 w 9864"/>
                <a:gd name="connsiteY129" fmla="*/ 256 h 10000"/>
                <a:gd name="connsiteX130" fmla="*/ 3244 w 9864"/>
                <a:gd name="connsiteY130" fmla="*/ 769 h 10000"/>
                <a:gd name="connsiteX131" fmla="*/ 2967 w 9864"/>
                <a:gd name="connsiteY131" fmla="*/ 1282 h 10000"/>
                <a:gd name="connsiteX132" fmla="*/ 2693 w 9864"/>
                <a:gd name="connsiteY132" fmla="*/ 1795 h 10000"/>
                <a:gd name="connsiteX133" fmla="*/ 2415 w 9864"/>
                <a:gd name="connsiteY133" fmla="*/ 2308 h 10000"/>
                <a:gd name="connsiteX134" fmla="*/ 2209 w 9864"/>
                <a:gd name="connsiteY134" fmla="*/ 2949 h 10000"/>
                <a:gd name="connsiteX135" fmla="*/ 1862 w 9864"/>
                <a:gd name="connsiteY135" fmla="*/ 3333 h 10000"/>
                <a:gd name="connsiteX136" fmla="*/ 1585 w 9864"/>
                <a:gd name="connsiteY136" fmla="*/ 3590 h 10000"/>
                <a:gd name="connsiteX137" fmla="*/ 1177 w 9864"/>
                <a:gd name="connsiteY137" fmla="*/ 3718 h 10000"/>
                <a:gd name="connsiteX138" fmla="*/ 969 w 9864"/>
                <a:gd name="connsiteY138" fmla="*/ 3718 h 10000"/>
                <a:gd name="connsiteX139" fmla="*/ 692 w 9864"/>
                <a:gd name="connsiteY139" fmla="*/ 3718 h 10000"/>
                <a:gd name="connsiteX140" fmla="*/ 555 w 9864"/>
                <a:gd name="connsiteY140" fmla="*/ 3718 h 10000"/>
                <a:gd name="connsiteX141" fmla="*/ 349 w 9864"/>
                <a:gd name="connsiteY141" fmla="*/ 3718 h 10000"/>
                <a:gd name="connsiteX142" fmla="*/ 210 w 9864"/>
                <a:gd name="connsiteY142" fmla="*/ 3590 h 10000"/>
                <a:gd name="connsiteX143" fmla="*/ 0 w 9864"/>
                <a:gd name="connsiteY143" fmla="*/ 3590 h 10000"/>
                <a:gd name="connsiteX144" fmla="*/ 969 w 9864"/>
                <a:gd name="connsiteY144" fmla="*/ 6154 h 10000"/>
                <a:gd name="connsiteX145" fmla="*/ 1243 w 9864"/>
                <a:gd name="connsiteY145" fmla="*/ 6026 h 10000"/>
                <a:gd name="connsiteX146" fmla="*/ 1585 w 9864"/>
                <a:gd name="connsiteY146" fmla="*/ 5897 h 10000"/>
                <a:gd name="connsiteX147" fmla="*/ 1862 w 9864"/>
                <a:gd name="connsiteY147" fmla="*/ 5897 h 10000"/>
                <a:gd name="connsiteX148" fmla="*/ 2071 w 9864"/>
                <a:gd name="connsiteY148" fmla="*/ 5897 h 10000"/>
                <a:gd name="connsiteX149" fmla="*/ 2278 w 9864"/>
                <a:gd name="connsiteY149" fmla="*/ 6667 h 10000"/>
                <a:gd name="connsiteX150" fmla="*/ 2415 w 9864"/>
                <a:gd name="connsiteY150" fmla="*/ 7436 h 10000"/>
                <a:gd name="connsiteX151" fmla="*/ 2832 w 9864"/>
                <a:gd name="connsiteY151" fmla="*/ 7949 h 10000"/>
                <a:gd name="connsiteX152" fmla="*/ 3175 w 9864"/>
                <a:gd name="connsiteY152" fmla="*/ 8333 h 10000"/>
                <a:gd name="connsiteX153" fmla="*/ 3517 w 9864"/>
                <a:gd name="connsiteY153" fmla="*/ 8718 h 10000"/>
                <a:gd name="connsiteX154" fmla="*/ 3934 w 9864"/>
                <a:gd name="connsiteY154" fmla="*/ 9103 h 10000"/>
                <a:gd name="connsiteX155" fmla="*/ 4489 w 9864"/>
                <a:gd name="connsiteY155" fmla="*/ 9359 h 10000"/>
                <a:gd name="connsiteX156" fmla="*/ 4897 w 9864"/>
                <a:gd name="connsiteY156" fmla="*/ 9615 h 10000"/>
                <a:gd name="connsiteX157" fmla="*/ 4967 w 9864"/>
                <a:gd name="connsiteY157" fmla="*/ 9744 h 10000"/>
                <a:gd name="connsiteX158" fmla="*/ 5036 w 9864"/>
                <a:gd name="connsiteY158" fmla="*/ 9744 h 10000"/>
                <a:gd name="connsiteX159" fmla="*/ 5242 w 9864"/>
                <a:gd name="connsiteY159" fmla="*/ 9744 h 10000"/>
                <a:gd name="connsiteX160" fmla="*/ 5311 w 9864"/>
                <a:gd name="connsiteY160" fmla="*/ 9744 h 10000"/>
                <a:gd name="connsiteX161" fmla="*/ 5381 w 9864"/>
                <a:gd name="connsiteY161" fmla="*/ 9744 h 10000"/>
                <a:gd name="connsiteX162" fmla="*/ 5588 w 9864"/>
                <a:gd name="connsiteY162" fmla="*/ 9872 h 10000"/>
                <a:gd name="connsiteX163" fmla="*/ 5658 w 9864"/>
                <a:gd name="connsiteY163" fmla="*/ 9872 h 10000"/>
                <a:gd name="connsiteX164" fmla="*/ 5864 w 9864"/>
                <a:gd name="connsiteY164" fmla="*/ 10000 h 10000"/>
                <a:gd name="connsiteX0" fmla="*/ 5945 w 10000"/>
                <a:gd name="connsiteY0" fmla="*/ 10000 h 10000"/>
                <a:gd name="connsiteX1" fmla="*/ 6296 w 10000"/>
                <a:gd name="connsiteY1" fmla="*/ 10000 h 10000"/>
                <a:gd name="connsiteX2" fmla="*/ 6644 w 10000"/>
                <a:gd name="connsiteY2" fmla="*/ 10000 h 10000"/>
                <a:gd name="connsiteX3" fmla="*/ 6991 w 10000"/>
                <a:gd name="connsiteY3" fmla="*/ 9872 h 10000"/>
                <a:gd name="connsiteX4" fmla="*/ 7344 w 10000"/>
                <a:gd name="connsiteY4" fmla="*/ 9872 h 10000"/>
                <a:gd name="connsiteX5" fmla="*/ 7695 w 10000"/>
                <a:gd name="connsiteY5" fmla="*/ 9744 h 10000"/>
                <a:gd name="connsiteX6" fmla="*/ 7973 w 10000"/>
                <a:gd name="connsiteY6" fmla="*/ 9487 h 10000"/>
                <a:gd name="connsiteX7" fmla="*/ 8320 w 10000"/>
                <a:gd name="connsiteY7" fmla="*/ 9231 h 10000"/>
                <a:gd name="connsiteX8" fmla="*/ 8670 w 10000"/>
                <a:gd name="connsiteY8" fmla="*/ 8974 h 10000"/>
                <a:gd name="connsiteX9" fmla="*/ 8670 w 10000"/>
                <a:gd name="connsiteY9" fmla="*/ 8846 h 10000"/>
                <a:gd name="connsiteX10" fmla="*/ 8670 w 10000"/>
                <a:gd name="connsiteY10" fmla="*/ 8590 h 10000"/>
                <a:gd name="connsiteX11" fmla="*/ 8601 w 10000"/>
                <a:gd name="connsiteY11" fmla="*/ 8462 h 10000"/>
                <a:gd name="connsiteX12" fmla="*/ 8463 w 10000"/>
                <a:gd name="connsiteY12" fmla="*/ 8333 h 10000"/>
                <a:gd name="connsiteX13" fmla="*/ 8392 w 10000"/>
                <a:gd name="connsiteY13" fmla="*/ 8333 h 10000"/>
                <a:gd name="connsiteX14" fmla="*/ 8320 w 10000"/>
                <a:gd name="connsiteY14" fmla="*/ 8205 h 10000"/>
                <a:gd name="connsiteX15" fmla="*/ 8253 w 10000"/>
                <a:gd name="connsiteY15" fmla="*/ 8077 h 10000"/>
                <a:gd name="connsiteX16" fmla="*/ 8044 w 10000"/>
                <a:gd name="connsiteY16" fmla="*/ 7949 h 10000"/>
                <a:gd name="connsiteX17" fmla="*/ 7765 w 10000"/>
                <a:gd name="connsiteY17" fmla="*/ 7949 h 10000"/>
                <a:gd name="connsiteX18" fmla="*/ 7554 w 10000"/>
                <a:gd name="connsiteY18" fmla="*/ 7949 h 10000"/>
                <a:gd name="connsiteX19" fmla="*/ 7274 w 10000"/>
                <a:gd name="connsiteY19" fmla="*/ 7949 h 10000"/>
                <a:gd name="connsiteX20" fmla="*/ 7064 w 10000"/>
                <a:gd name="connsiteY20" fmla="*/ 7949 h 10000"/>
                <a:gd name="connsiteX21" fmla="*/ 6785 w 10000"/>
                <a:gd name="connsiteY21" fmla="*/ 7821 h 10000"/>
                <a:gd name="connsiteX22" fmla="*/ 6573 w 10000"/>
                <a:gd name="connsiteY22" fmla="*/ 7821 h 10000"/>
                <a:gd name="connsiteX23" fmla="*/ 6365 w 10000"/>
                <a:gd name="connsiteY23" fmla="*/ 7692 h 10000"/>
                <a:gd name="connsiteX24" fmla="*/ 6226 w 10000"/>
                <a:gd name="connsiteY24" fmla="*/ 7692 h 10000"/>
                <a:gd name="connsiteX25" fmla="*/ 6085 w 10000"/>
                <a:gd name="connsiteY25" fmla="*/ 7564 h 10000"/>
                <a:gd name="connsiteX26" fmla="*/ 6085 w 10000"/>
                <a:gd name="connsiteY26" fmla="*/ 7564 h 10000"/>
                <a:gd name="connsiteX27" fmla="*/ 6085 w 10000"/>
                <a:gd name="connsiteY27" fmla="*/ 7564 h 10000"/>
                <a:gd name="connsiteX28" fmla="*/ 6016 w 10000"/>
                <a:gd name="connsiteY28" fmla="*/ 7436 h 10000"/>
                <a:gd name="connsiteX29" fmla="*/ 6016 w 10000"/>
                <a:gd name="connsiteY29" fmla="*/ 7436 h 10000"/>
                <a:gd name="connsiteX30" fmla="*/ 6016 w 10000"/>
                <a:gd name="connsiteY30" fmla="*/ 7436 h 10000"/>
                <a:gd name="connsiteX31" fmla="*/ 6016 w 10000"/>
                <a:gd name="connsiteY31" fmla="*/ 7308 h 10000"/>
                <a:gd name="connsiteX32" fmla="*/ 5945 w 10000"/>
                <a:gd name="connsiteY32" fmla="*/ 7308 h 10000"/>
                <a:gd name="connsiteX33" fmla="*/ 6016 w 10000"/>
                <a:gd name="connsiteY33" fmla="*/ 7308 h 10000"/>
                <a:gd name="connsiteX34" fmla="*/ 6016 w 10000"/>
                <a:gd name="connsiteY34" fmla="*/ 7308 h 10000"/>
                <a:gd name="connsiteX35" fmla="*/ 6016 w 10000"/>
                <a:gd name="connsiteY35" fmla="*/ 7179 h 10000"/>
                <a:gd name="connsiteX36" fmla="*/ 6016 w 10000"/>
                <a:gd name="connsiteY36" fmla="*/ 7179 h 10000"/>
                <a:gd name="connsiteX37" fmla="*/ 6016 w 10000"/>
                <a:gd name="connsiteY37" fmla="*/ 7179 h 10000"/>
                <a:gd name="connsiteX38" fmla="*/ 6016 w 10000"/>
                <a:gd name="connsiteY38" fmla="*/ 7051 h 10000"/>
                <a:gd name="connsiteX39" fmla="*/ 6016 w 10000"/>
                <a:gd name="connsiteY39" fmla="*/ 7051 h 10000"/>
                <a:gd name="connsiteX40" fmla="*/ 6016 w 10000"/>
                <a:gd name="connsiteY40" fmla="*/ 6923 h 10000"/>
                <a:gd name="connsiteX41" fmla="*/ 6573 w 10000"/>
                <a:gd name="connsiteY41" fmla="*/ 6923 h 10000"/>
                <a:gd name="connsiteX42" fmla="*/ 7064 w 10000"/>
                <a:gd name="connsiteY42" fmla="*/ 6795 h 10000"/>
                <a:gd name="connsiteX43" fmla="*/ 7625 w 10000"/>
                <a:gd name="connsiteY43" fmla="*/ 6667 h 10000"/>
                <a:gd name="connsiteX44" fmla="*/ 8114 w 10000"/>
                <a:gd name="connsiteY44" fmla="*/ 6538 h 10000"/>
                <a:gd name="connsiteX45" fmla="*/ 8670 w 10000"/>
                <a:gd name="connsiteY45" fmla="*/ 6282 h 10000"/>
                <a:gd name="connsiteX46" fmla="*/ 9092 w 10000"/>
                <a:gd name="connsiteY46" fmla="*/ 5897 h 10000"/>
                <a:gd name="connsiteX47" fmla="*/ 9578 w 10000"/>
                <a:gd name="connsiteY47" fmla="*/ 5385 h 10000"/>
                <a:gd name="connsiteX48" fmla="*/ 10000 w 10000"/>
                <a:gd name="connsiteY48" fmla="*/ 4872 h 10000"/>
                <a:gd name="connsiteX49" fmla="*/ 5665 w 10000"/>
                <a:gd name="connsiteY49" fmla="*/ 5385 h 10000"/>
                <a:gd name="connsiteX50" fmla="*/ 5665 w 10000"/>
                <a:gd name="connsiteY50" fmla="*/ 5385 h 10000"/>
                <a:gd name="connsiteX51" fmla="*/ 5594 w 10000"/>
                <a:gd name="connsiteY51" fmla="*/ 5385 h 10000"/>
                <a:gd name="connsiteX52" fmla="*/ 5594 w 10000"/>
                <a:gd name="connsiteY52" fmla="*/ 5256 h 10000"/>
                <a:gd name="connsiteX53" fmla="*/ 5594 w 10000"/>
                <a:gd name="connsiteY53" fmla="*/ 5128 h 10000"/>
                <a:gd name="connsiteX54" fmla="*/ 5594 w 10000"/>
                <a:gd name="connsiteY54" fmla="*/ 5128 h 10000"/>
                <a:gd name="connsiteX55" fmla="*/ 5455 w 10000"/>
                <a:gd name="connsiteY55" fmla="*/ 5000 h 10000"/>
                <a:gd name="connsiteX56" fmla="*/ 5455 w 10000"/>
                <a:gd name="connsiteY56" fmla="*/ 4872 h 10000"/>
                <a:gd name="connsiteX57" fmla="*/ 5455 w 10000"/>
                <a:gd name="connsiteY57" fmla="*/ 4872 h 10000"/>
                <a:gd name="connsiteX58" fmla="*/ 5665 w 10000"/>
                <a:gd name="connsiteY58" fmla="*/ 4744 h 10000"/>
                <a:gd name="connsiteX59" fmla="*/ 5736 w 10000"/>
                <a:gd name="connsiteY59" fmla="*/ 4615 h 10000"/>
                <a:gd name="connsiteX60" fmla="*/ 5874 w 10000"/>
                <a:gd name="connsiteY60" fmla="*/ 4615 h 10000"/>
                <a:gd name="connsiteX61" fmla="*/ 6016 w 10000"/>
                <a:gd name="connsiteY61" fmla="*/ 4615 h 10000"/>
                <a:gd name="connsiteX62" fmla="*/ 6085 w 10000"/>
                <a:gd name="connsiteY62" fmla="*/ 4487 h 10000"/>
                <a:gd name="connsiteX63" fmla="*/ 6296 w 10000"/>
                <a:gd name="connsiteY63" fmla="*/ 4487 h 10000"/>
                <a:gd name="connsiteX64" fmla="*/ 6365 w 10000"/>
                <a:gd name="connsiteY64" fmla="*/ 4487 h 10000"/>
                <a:gd name="connsiteX65" fmla="*/ 6573 w 10000"/>
                <a:gd name="connsiteY65" fmla="*/ 4359 h 10000"/>
                <a:gd name="connsiteX66" fmla="*/ 6785 w 10000"/>
                <a:gd name="connsiteY66" fmla="*/ 4231 h 10000"/>
                <a:gd name="connsiteX67" fmla="*/ 7203 w 10000"/>
                <a:gd name="connsiteY67" fmla="*/ 3974 h 10000"/>
                <a:gd name="connsiteX68" fmla="*/ 7415 w 10000"/>
                <a:gd name="connsiteY68" fmla="*/ 3846 h 10000"/>
                <a:gd name="connsiteX69" fmla="*/ 7695 w 10000"/>
                <a:gd name="connsiteY69" fmla="*/ 3718 h 10000"/>
                <a:gd name="connsiteX70" fmla="*/ 7973 w 10000"/>
                <a:gd name="connsiteY70" fmla="*/ 3462 h 10000"/>
                <a:gd name="connsiteX71" fmla="*/ 8320 w 10000"/>
                <a:gd name="connsiteY71" fmla="*/ 3205 h 10000"/>
                <a:gd name="connsiteX72" fmla="*/ 8601 w 10000"/>
                <a:gd name="connsiteY72" fmla="*/ 2949 h 10000"/>
                <a:gd name="connsiteX73" fmla="*/ 8879 w 10000"/>
                <a:gd name="connsiteY73" fmla="*/ 2692 h 10000"/>
                <a:gd name="connsiteX74" fmla="*/ 8951 w 10000"/>
                <a:gd name="connsiteY74" fmla="*/ 2436 h 10000"/>
                <a:gd name="connsiteX75" fmla="*/ 9018 w 10000"/>
                <a:gd name="connsiteY75" fmla="*/ 2179 h 10000"/>
                <a:gd name="connsiteX76" fmla="*/ 9092 w 10000"/>
                <a:gd name="connsiteY76" fmla="*/ 2051 h 10000"/>
                <a:gd name="connsiteX77" fmla="*/ 9300 w 10000"/>
                <a:gd name="connsiteY77" fmla="*/ 1795 h 10000"/>
                <a:gd name="connsiteX78" fmla="*/ 9370 w 10000"/>
                <a:gd name="connsiteY78" fmla="*/ 1538 h 10000"/>
                <a:gd name="connsiteX79" fmla="*/ 9441 w 10000"/>
                <a:gd name="connsiteY79" fmla="*/ 1282 h 10000"/>
                <a:gd name="connsiteX80" fmla="*/ 9578 w 10000"/>
                <a:gd name="connsiteY80" fmla="*/ 1026 h 10000"/>
                <a:gd name="connsiteX81" fmla="*/ 9651 w 10000"/>
                <a:gd name="connsiteY81" fmla="*/ 897 h 10000"/>
                <a:gd name="connsiteX82" fmla="*/ 9441 w 10000"/>
                <a:gd name="connsiteY82" fmla="*/ 769 h 10000"/>
                <a:gd name="connsiteX83" fmla="*/ 9230 w 10000"/>
                <a:gd name="connsiteY83" fmla="*/ 897 h 10000"/>
                <a:gd name="connsiteX84" fmla="*/ 8951 w 10000"/>
                <a:gd name="connsiteY84" fmla="*/ 897 h 10000"/>
                <a:gd name="connsiteX85" fmla="*/ 8740 w 10000"/>
                <a:gd name="connsiteY85" fmla="*/ 1026 h 10000"/>
                <a:gd name="connsiteX86" fmla="*/ 8463 w 10000"/>
                <a:gd name="connsiteY86" fmla="*/ 1154 h 10000"/>
                <a:gd name="connsiteX87" fmla="*/ 8320 w 10000"/>
                <a:gd name="connsiteY87" fmla="*/ 1282 h 10000"/>
                <a:gd name="connsiteX88" fmla="*/ 8044 w 10000"/>
                <a:gd name="connsiteY88" fmla="*/ 1282 h 10000"/>
                <a:gd name="connsiteX89" fmla="*/ 7765 w 10000"/>
                <a:gd name="connsiteY89" fmla="*/ 1282 h 10000"/>
                <a:gd name="connsiteX90" fmla="*/ 7415 w 10000"/>
                <a:gd name="connsiteY90" fmla="*/ 1538 h 10000"/>
                <a:gd name="connsiteX91" fmla="*/ 6991 w 10000"/>
                <a:gd name="connsiteY91" fmla="*/ 1667 h 10000"/>
                <a:gd name="connsiteX92" fmla="*/ 6644 w 10000"/>
                <a:gd name="connsiteY92" fmla="*/ 1923 h 10000"/>
                <a:gd name="connsiteX93" fmla="*/ 6226 w 10000"/>
                <a:gd name="connsiteY93" fmla="*/ 2051 h 10000"/>
                <a:gd name="connsiteX94" fmla="*/ 5874 w 10000"/>
                <a:gd name="connsiteY94" fmla="*/ 2179 h 10000"/>
                <a:gd name="connsiteX95" fmla="*/ 5384 w 10000"/>
                <a:gd name="connsiteY95" fmla="*/ 2179 h 10000"/>
                <a:gd name="connsiteX96" fmla="*/ 5035 w 10000"/>
                <a:gd name="connsiteY96" fmla="*/ 2179 h 10000"/>
                <a:gd name="connsiteX97" fmla="*/ 4617 w 10000"/>
                <a:gd name="connsiteY97" fmla="*/ 2051 h 10000"/>
                <a:gd name="connsiteX98" fmla="*/ 4617 w 10000"/>
                <a:gd name="connsiteY98" fmla="*/ 1923 h 10000"/>
                <a:gd name="connsiteX99" fmla="*/ 4617 w 10000"/>
                <a:gd name="connsiteY99" fmla="*/ 1923 h 10000"/>
                <a:gd name="connsiteX100" fmla="*/ 4551 w 10000"/>
                <a:gd name="connsiteY100" fmla="*/ 1795 h 10000"/>
                <a:gd name="connsiteX101" fmla="*/ 4551 w 10000"/>
                <a:gd name="connsiteY101" fmla="*/ 1667 h 10000"/>
                <a:gd name="connsiteX102" fmla="*/ 4551 w 10000"/>
                <a:gd name="connsiteY102" fmla="*/ 1667 h 10000"/>
                <a:gd name="connsiteX103" fmla="*/ 4551 w 10000"/>
                <a:gd name="connsiteY103" fmla="*/ 1538 h 10000"/>
                <a:gd name="connsiteX104" fmla="*/ 4551 w 10000"/>
                <a:gd name="connsiteY104" fmla="*/ 1538 h 10000"/>
                <a:gd name="connsiteX105" fmla="*/ 4551 w 10000"/>
                <a:gd name="connsiteY105" fmla="*/ 1410 h 10000"/>
                <a:gd name="connsiteX106" fmla="*/ 4617 w 10000"/>
                <a:gd name="connsiteY106" fmla="*/ 1410 h 10000"/>
                <a:gd name="connsiteX107" fmla="*/ 4686 w 10000"/>
                <a:gd name="connsiteY107" fmla="*/ 1410 h 10000"/>
                <a:gd name="connsiteX108" fmla="*/ 4686 w 10000"/>
                <a:gd name="connsiteY108" fmla="*/ 1282 h 10000"/>
                <a:gd name="connsiteX109" fmla="*/ 4758 w 10000"/>
                <a:gd name="connsiteY109" fmla="*/ 1282 h 10000"/>
                <a:gd name="connsiteX110" fmla="*/ 4898 w 10000"/>
                <a:gd name="connsiteY110" fmla="*/ 1282 h 10000"/>
                <a:gd name="connsiteX111" fmla="*/ 4965 w 10000"/>
                <a:gd name="connsiteY111" fmla="*/ 1154 h 10000"/>
                <a:gd name="connsiteX112" fmla="*/ 5035 w 10000"/>
                <a:gd name="connsiteY112" fmla="*/ 1154 h 10000"/>
                <a:gd name="connsiteX113" fmla="*/ 5105 w 10000"/>
                <a:gd name="connsiteY113" fmla="*/ 1026 h 10000"/>
                <a:gd name="connsiteX114" fmla="*/ 5105 w 10000"/>
                <a:gd name="connsiteY114" fmla="*/ 1026 h 10000"/>
                <a:gd name="connsiteX115" fmla="*/ 5245 w 10000"/>
                <a:gd name="connsiteY115" fmla="*/ 897 h 10000"/>
                <a:gd name="connsiteX116" fmla="*/ 5245 w 10000"/>
                <a:gd name="connsiteY116" fmla="*/ 769 h 10000"/>
                <a:gd name="connsiteX117" fmla="*/ 5314 w 10000"/>
                <a:gd name="connsiteY117" fmla="*/ 641 h 10000"/>
                <a:gd name="connsiteX118" fmla="*/ 5314 w 10000"/>
                <a:gd name="connsiteY118" fmla="*/ 513 h 10000"/>
                <a:gd name="connsiteX119" fmla="*/ 5314 w 10000"/>
                <a:gd name="connsiteY119" fmla="*/ 385 h 10000"/>
                <a:gd name="connsiteX120" fmla="*/ 5314 w 10000"/>
                <a:gd name="connsiteY120" fmla="*/ 385 h 10000"/>
                <a:gd name="connsiteX121" fmla="*/ 5314 w 10000"/>
                <a:gd name="connsiteY121" fmla="*/ 256 h 10000"/>
                <a:gd name="connsiteX122" fmla="*/ 5035 w 10000"/>
                <a:gd name="connsiteY122" fmla="*/ 128 h 10000"/>
                <a:gd name="connsiteX123" fmla="*/ 4898 w 10000"/>
                <a:gd name="connsiteY123" fmla="*/ 0 h 10000"/>
                <a:gd name="connsiteX124" fmla="*/ 4686 w 10000"/>
                <a:gd name="connsiteY124" fmla="*/ 0 h 10000"/>
                <a:gd name="connsiteX125" fmla="*/ 4405 w 10000"/>
                <a:gd name="connsiteY125" fmla="*/ 0 h 10000"/>
                <a:gd name="connsiteX126" fmla="*/ 4267 w 10000"/>
                <a:gd name="connsiteY126" fmla="*/ 128 h 10000"/>
                <a:gd name="connsiteX127" fmla="*/ 3988 w 10000"/>
                <a:gd name="connsiteY127" fmla="*/ 128 h 10000"/>
                <a:gd name="connsiteX128" fmla="*/ 3779 w 10000"/>
                <a:gd name="connsiteY128" fmla="*/ 256 h 10000"/>
                <a:gd name="connsiteX129" fmla="*/ 3639 w 10000"/>
                <a:gd name="connsiteY129" fmla="*/ 256 h 10000"/>
                <a:gd name="connsiteX130" fmla="*/ 3289 w 10000"/>
                <a:gd name="connsiteY130" fmla="*/ 769 h 10000"/>
                <a:gd name="connsiteX131" fmla="*/ 3008 w 10000"/>
                <a:gd name="connsiteY131" fmla="*/ 1282 h 10000"/>
                <a:gd name="connsiteX132" fmla="*/ 2730 w 10000"/>
                <a:gd name="connsiteY132" fmla="*/ 1795 h 10000"/>
                <a:gd name="connsiteX133" fmla="*/ 2448 w 10000"/>
                <a:gd name="connsiteY133" fmla="*/ 2308 h 10000"/>
                <a:gd name="connsiteX134" fmla="*/ 2239 w 10000"/>
                <a:gd name="connsiteY134" fmla="*/ 2949 h 10000"/>
                <a:gd name="connsiteX135" fmla="*/ 1888 w 10000"/>
                <a:gd name="connsiteY135" fmla="*/ 3333 h 10000"/>
                <a:gd name="connsiteX136" fmla="*/ 1607 w 10000"/>
                <a:gd name="connsiteY136" fmla="*/ 3590 h 10000"/>
                <a:gd name="connsiteX137" fmla="*/ 1193 w 10000"/>
                <a:gd name="connsiteY137" fmla="*/ 3718 h 10000"/>
                <a:gd name="connsiteX138" fmla="*/ 982 w 10000"/>
                <a:gd name="connsiteY138" fmla="*/ 3718 h 10000"/>
                <a:gd name="connsiteX139" fmla="*/ 702 w 10000"/>
                <a:gd name="connsiteY139" fmla="*/ 3718 h 10000"/>
                <a:gd name="connsiteX140" fmla="*/ 563 w 10000"/>
                <a:gd name="connsiteY140" fmla="*/ 3718 h 10000"/>
                <a:gd name="connsiteX141" fmla="*/ 354 w 10000"/>
                <a:gd name="connsiteY141" fmla="*/ 3718 h 10000"/>
                <a:gd name="connsiteX142" fmla="*/ 213 w 10000"/>
                <a:gd name="connsiteY142" fmla="*/ 3590 h 10000"/>
                <a:gd name="connsiteX143" fmla="*/ 0 w 10000"/>
                <a:gd name="connsiteY143" fmla="*/ 3590 h 10000"/>
                <a:gd name="connsiteX144" fmla="*/ 982 w 10000"/>
                <a:gd name="connsiteY144" fmla="*/ 6154 h 10000"/>
                <a:gd name="connsiteX145" fmla="*/ 1607 w 10000"/>
                <a:gd name="connsiteY145" fmla="*/ 5897 h 10000"/>
                <a:gd name="connsiteX146" fmla="*/ 1888 w 10000"/>
                <a:gd name="connsiteY146" fmla="*/ 5897 h 10000"/>
                <a:gd name="connsiteX147" fmla="*/ 2100 w 10000"/>
                <a:gd name="connsiteY147" fmla="*/ 5897 h 10000"/>
                <a:gd name="connsiteX148" fmla="*/ 2309 w 10000"/>
                <a:gd name="connsiteY148" fmla="*/ 6667 h 10000"/>
                <a:gd name="connsiteX149" fmla="*/ 2448 w 10000"/>
                <a:gd name="connsiteY149" fmla="*/ 7436 h 10000"/>
                <a:gd name="connsiteX150" fmla="*/ 2871 w 10000"/>
                <a:gd name="connsiteY150" fmla="*/ 7949 h 10000"/>
                <a:gd name="connsiteX151" fmla="*/ 3219 w 10000"/>
                <a:gd name="connsiteY151" fmla="*/ 8333 h 10000"/>
                <a:gd name="connsiteX152" fmla="*/ 3565 w 10000"/>
                <a:gd name="connsiteY152" fmla="*/ 8718 h 10000"/>
                <a:gd name="connsiteX153" fmla="*/ 3988 w 10000"/>
                <a:gd name="connsiteY153" fmla="*/ 9103 h 10000"/>
                <a:gd name="connsiteX154" fmla="*/ 4551 w 10000"/>
                <a:gd name="connsiteY154" fmla="*/ 9359 h 10000"/>
                <a:gd name="connsiteX155" fmla="*/ 4965 w 10000"/>
                <a:gd name="connsiteY155" fmla="*/ 9615 h 10000"/>
                <a:gd name="connsiteX156" fmla="*/ 5035 w 10000"/>
                <a:gd name="connsiteY156" fmla="*/ 9744 h 10000"/>
                <a:gd name="connsiteX157" fmla="*/ 5105 w 10000"/>
                <a:gd name="connsiteY157" fmla="*/ 9744 h 10000"/>
                <a:gd name="connsiteX158" fmla="*/ 5314 w 10000"/>
                <a:gd name="connsiteY158" fmla="*/ 9744 h 10000"/>
                <a:gd name="connsiteX159" fmla="*/ 5384 w 10000"/>
                <a:gd name="connsiteY159" fmla="*/ 9744 h 10000"/>
                <a:gd name="connsiteX160" fmla="*/ 5455 w 10000"/>
                <a:gd name="connsiteY160" fmla="*/ 9744 h 10000"/>
                <a:gd name="connsiteX161" fmla="*/ 5665 w 10000"/>
                <a:gd name="connsiteY161" fmla="*/ 9872 h 10000"/>
                <a:gd name="connsiteX162" fmla="*/ 5736 w 10000"/>
                <a:gd name="connsiteY162" fmla="*/ 9872 h 10000"/>
                <a:gd name="connsiteX163" fmla="*/ 5945 w 10000"/>
                <a:gd name="connsiteY163" fmla="*/ 10000 h 10000"/>
                <a:gd name="connsiteX0" fmla="*/ 5732 w 9787"/>
                <a:gd name="connsiteY0" fmla="*/ 10000 h 10000"/>
                <a:gd name="connsiteX1" fmla="*/ 6083 w 9787"/>
                <a:gd name="connsiteY1" fmla="*/ 10000 h 10000"/>
                <a:gd name="connsiteX2" fmla="*/ 6431 w 9787"/>
                <a:gd name="connsiteY2" fmla="*/ 10000 h 10000"/>
                <a:gd name="connsiteX3" fmla="*/ 6778 w 9787"/>
                <a:gd name="connsiteY3" fmla="*/ 9872 h 10000"/>
                <a:gd name="connsiteX4" fmla="*/ 7131 w 9787"/>
                <a:gd name="connsiteY4" fmla="*/ 9872 h 10000"/>
                <a:gd name="connsiteX5" fmla="*/ 7482 w 9787"/>
                <a:gd name="connsiteY5" fmla="*/ 9744 h 10000"/>
                <a:gd name="connsiteX6" fmla="*/ 7760 w 9787"/>
                <a:gd name="connsiteY6" fmla="*/ 9487 h 10000"/>
                <a:gd name="connsiteX7" fmla="*/ 8107 w 9787"/>
                <a:gd name="connsiteY7" fmla="*/ 9231 h 10000"/>
                <a:gd name="connsiteX8" fmla="*/ 8457 w 9787"/>
                <a:gd name="connsiteY8" fmla="*/ 8974 h 10000"/>
                <a:gd name="connsiteX9" fmla="*/ 8457 w 9787"/>
                <a:gd name="connsiteY9" fmla="*/ 8846 h 10000"/>
                <a:gd name="connsiteX10" fmla="*/ 8457 w 9787"/>
                <a:gd name="connsiteY10" fmla="*/ 8590 h 10000"/>
                <a:gd name="connsiteX11" fmla="*/ 8388 w 9787"/>
                <a:gd name="connsiteY11" fmla="*/ 8462 h 10000"/>
                <a:gd name="connsiteX12" fmla="*/ 8250 w 9787"/>
                <a:gd name="connsiteY12" fmla="*/ 8333 h 10000"/>
                <a:gd name="connsiteX13" fmla="*/ 8179 w 9787"/>
                <a:gd name="connsiteY13" fmla="*/ 8333 h 10000"/>
                <a:gd name="connsiteX14" fmla="*/ 8107 w 9787"/>
                <a:gd name="connsiteY14" fmla="*/ 8205 h 10000"/>
                <a:gd name="connsiteX15" fmla="*/ 8040 w 9787"/>
                <a:gd name="connsiteY15" fmla="*/ 8077 h 10000"/>
                <a:gd name="connsiteX16" fmla="*/ 7831 w 9787"/>
                <a:gd name="connsiteY16" fmla="*/ 7949 h 10000"/>
                <a:gd name="connsiteX17" fmla="*/ 7552 w 9787"/>
                <a:gd name="connsiteY17" fmla="*/ 7949 h 10000"/>
                <a:gd name="connsiteX18" fmla="*/ 7341 w 9787"/>
                <a:gd name="connsiteY18" fmla="*/ 7949 h 10000"/>
                <a:gd name="connsiteX19" fmla="*/ 7061 w 9787"/>
                <a:gd name="connsiteY19" fmla="*/ 7949 h 10000"/>
                <a:gd name="connsiteX20" fmla="*/ 6851 w 9787"/>
                <a:gd name="connsiteY20" fmla="*/ 7949 h 10000"/>
                <a:gd name="connsiteX21" fmla="*/ 6572 w 9787"/>
                <a:gd name="connsiteY21" fmla="*/ 7821 h 10000"/>
                <a:gd name="connsiteX22" fmla="*/ 6360 w 9787"/>
                <a:gd name="connsiteY22" fmla="*/ 7821 h 10000"/>
                <a:gd name="connsiteX23" fmla="*/ 6152 w 9787"/>
                <a:gd name="connsiteY23" fmla="*/ 7692 h 10000"/>
                <a:gd name="connsiteX24" fmla="*/ 6013 w 9787"/>
                <a:gd name="connsiteY24" fmla="*/ 7692 h 10000"/>
                <a:gd name="connsiteX25" fmla="*/ 5872 w 9787"/>
                <a:gd name="connsiteY25" fmla="*/ 7564 h 10000"/>
                <a:gd name="connsiteX26" fmla="*/ 5872 w 9787"/>
                <a:gd name="connsiteY26" fmla="*/ 7564 h 10000"/>
                <a:gd name="connsiteX27" fmla="*/ 5872 w 9787"/>
                <a:gd name="connsiteY27" fmla="*/ 7564 h 10000"/>
                <a:gd name="connsiteX28" fmla="*/ 5803 w 9787"/>
                <a:gd name="connsiteY28" fmla="*/ 7436 h 10000"/>
                <a:gd name="connsiteX29" fmla="*/ 5803 w 9787"/>
                <a:gd name="connsiteY29" fmla="*/ 7436 h 10000"/>
                <a:gd name="connsiteX30" fmla="*/ 5803 w 9787"/>
                <a:gd name="connsiteY30" fmla="*/ 7436 h 10000"/>
                <a:gd name="connsiteX31" fmla="*/ 5803 w 9787"/>
                <a:gd name="connsiteY31" fmla="*/ 7308 h 10000"/>
                <a:gd name="connsiteX32" fmla="*/ 5732 w 9787"/>
                <a:gd name="connsiteY32" fmla="*/ 7308 h 10000"/>
                <a:gd name="connsiteX33" fmla="*/ 5803 w 9787"/>
                <a:gd name="connsiteY33" fmla="*/ 7308 h 10000"/>
                <a:gd name="connsiteX34" fmla="*/ 5803 w 9787"/>
                <a:gd name="connsiteY34" fmla="*/ 7308 h 10000"/>
                <a:gd name="connsiteX35" fmla="*/ 5803 w 9787"/>
                <a:gd name="connsiteY35" fmla="*/ 7179 h 10000"/>
                <a:gd name="connsiteX36" fmla="*/ 5803 w 9787"/>
                <a:gd name="connsiteY36" fmla="*/ 7179 h 10000"/>
                <a:gd name="connsiteX37" fmla="*/ 5803 w 9787"/>
                <a:gd name="connsiteY37" fmla="*/ 7179 h 10000"/>
                <a:gd name="connsiteX38" fmla="*/ 5803 w 9787"/>
                <a:gd name="connsiteY38" fmla="*/ 7051 h 10000"/>
                <a:gd name="connsiteX39" fmla="*/ 5803 w 9787"/>
                <a:gd name="connsiteY39" fmla="*/ 7051 h 10000"/>
                <a:gd name="connsiteX40" fmla="*/ 5803 w 9787"/>
                <a:gd name="connsiteY40" fmla="*/ 6923 h 10000"/>
                <a:gd name="connsiteX41" fmla="*/ 6360 w 9787"/>
                <a:gd name="connsiteY41" fmla="*/ 6923 h 10000"/>
                <a:gd name="connsiteX42" fmla="*/ 6851 w 9787"/>
                <a:gd name="connsiteY42" fmla="*/ 6795 h 10000"/>
                <a:gd name="connsiteX43" fmla="*/ 7412 w 9787"/>
                <a:gd name="connsiteY43" fmla="*/ 6667 h 10000"/>
                <a:gd name="connsiteX44" fmla="*/ 7901 w 9787"/>
                <a:gd name="connsiteY44" fmla="*/ 6538 h 10000"/>
                <a:gd name="connsiteX45" fmla="*/ 8457 w 9787"/>
                <a:gd name="connsiteY45" fmla="*/ 6282 h 10000"/>
                <a:gd name="connsiteX46" fmla="*/ 8879 w 9787"/>
                <a:gd name="connsiteY46" fmla="*/ 5897 h 10000"/>
                <a:gd name="connsiteX47" fmla="*/ 9365 w 9787"/>
                <a:gd name="connsiteY47" fmla="*/ 5385 h 10000"/>
                <a:gd name="connsiteX48" fmla="*/ 9787 w 9787"/>
                <a:gd name="connsiteY48" fmla="*/ 4872 h 10000"/>
                <a:gd name="connsiteX49" fmla="*/ 5452 w 9787"/>
                <a:gd name="connsiteY49" fmla="*/ 5385 h 10000"/>
                <a:gd name="connsiteX50" fmla="*/ 5452 w 9787"/>
                <a:gd name="connsiteY50" fmla="*/ 5385 h 10000"/>
                <a:gd name="connsiteX51" fmla="*/ 5381 w 9787"/>
                <a:gd name="connsiteY51" fmla="*/ 5385 h 10000"/>
                <a:gd name="connsiteX52" fmla="*/ 5381 w 9787"/>
                <a:gd name="connsiteY52" fmla="*/ 5256 h 10000"/>
                <a:gd name="connsiteX53" fmla="*/ 5381 w 9787"/>
                <a:gd name="connsiteY53" fmla="*/ 5128 h 10000"/>
                <a:gd name="connsiteX54" fmla="*/ 5381 w 9787"/>
                <a:gd name="connsiteY54" fmla="*/ 5128 h 10000"/>
                <a:gd name="connsiteX55" fmla="*/ 5242 w 9787"/>
                <a:gd name="connsiteY55" fmla="*/ 5000 h 10000"/>
                <a:gd name="connsiteX56" fmla="*/ 5242 w 9787"/>
                <a:gd name="connsiteY56" fmla="*/ 4872 h 10000"/>
                <a:gd name="connsiteX57" fmla="*/ 5242 w 9787"/>
                <a:gd name="connsiteY57" fmla="*/ 4872 h 10000"/>
                <a:gd name="connsiteX58" fmla="*/ 5452 w 9787"/>
                <a:gd name="connsiteY58" fmla="*/ 4744 h 10000"/>
                <a:gd name="connsiteX59" fmla="*/ 5523 w 9787"/>
                <a:gd name="connsiteY59" fmla="*/ 4615 h 10000"/>
                <a:gd name="connsiteX60" fmla="*/ 5661 w 9787"/>
                <a:gd name="connsiteY60" fmla="*/ 4615 h 10000"/>
                <a:gd name="connsiteX61" fmla="*/ 5803 w 9787"/>
                <a:gd name="connsiteY61" fmla="*/ 4615 h 10000"/>
                <a:gd name="connsiteX62" fmla="*/ 5872 w 9787"/>
                <a:gd name="connsiteY62" fmla="*/ 4487 h 10000"/>
                <a:gd name="connsiteX63" fmla="*/ 6083 w 9787"/>
                <a:gd name="connsiteY63" fmla="*/ 4487 h 10000"/>
                <a:gd name="connsiteX64" fmla="*/ 6152 w 9787"/>
                <a:gd name="connsiteY64" fmla="*/ 4487 h 10000"/>
                <a:gd name="connsiteX65" fmla="*/ 6360 w 9787"/>
                <a:gd name="connsiteY65" fmla="*/ 4359 h 10000"/>
                <a:gd name="connsiteX66" fmla="*/ 6572 w 9787"/>
                <a:gd name="connsiteY66" fmla="*/ 4231 h 10000"/>
                <a:gd name="connsiteX67" fmla="*/ 6990 w 9787"/>
                <a:gd name="connsiteY67" fmla="*/ 3974 h 10000"/>
                <a:gd name="connsiteX68" fmla="*/ 7202 w 9787"/>
                <a:gd name="connsiteY68" fmla="*/ 3846 h 10000"/>
                <a:gd name="connsiteX69" fmla="*/ 7482 w 9787"/>
                <a:gd name="connsiteY69" fmla="*/ 3718 h 10000"/>
                <a:gd name="connsiteX70" fmla="*/ 7760 w 9787"/>
                <a:gd name="connsiteY70" fmla="*/ 3462 h 10000"/>
                <a:gd name="connsiteX71" fmla="*/ 8107 w 9787"/>
                <a:gd name="connsiteY71" fmla="*/ 3205 h 10000"/>
                <a:gd name="connsiteX72" fmla="*/ 8388 w 9787"/>
                <a:gd name="connsiteY72" fmla="*/ 2949 h 10000"/>
                <a:gd name="connsiteX73" fmla="*/ 8666 w 9787"/>
                <a:gd name="connsiteY73" fmla="*/ 2692 h 10000"/>
                <a:gd name="connsiteX74" fmla="*/ 8738 w 9787"/>
                <a:gd name="connsiteY74" fmla="*/ 2436 h 10000"/>
                <a:gd name="connsiteX75" fmla="*/ 8805 w 9787"/>
                <a:gd name="connsiteY75" fmla="*/ 2179 h 10000"/>
                <a:gd name="connsiteX76" fmla="*/ 8879 w 9787"/>
                <a:gd name="connsiteY76" fmla="*/ 2051 h 10000"/>
                <a:gd name="connsiteX77" fmla="*/ 9087 w 9787"/>
                <a:gd name="connsiteY77" fmla="*/ 1795 h 10000"/>
                <a:gd name="connsiteX78" fmla="*/ 9157 w 9787"/>
                <a:gd name="connsiteY78" fmla="*/ 1538 h 10000"/>
                <a:gd name="connsiteX79" fmla="*/ 9228 w 9787"/>
                <a:gd name="connsiteY79" fmla="*/ 1282 h 10000"/>
                <a:gd name="connsiteX80" fmla="*/ 9365 w 9787"/>
                <a:gd name="connsiteY80" fmla="*/ 1026 h 10000"/>
                <a:gd name="connsiteX81" fmla="*/ 9438 w 9787"/>
                <a:gd name="connsiteY81" fmla="*/ 897 h 10000"/>
                <a:gd name="connsiteX82" fmla="*/ 9228 w 9787"/>
                <a:gd name="connsiteY82" fmla="*/ 769 h 10000"/>
                <a:gd name="connsiteX83" fmla="*/ 9017 w 9787"/>
                <a:gd name="connsiteY83" fmla="*/ 897 h 10000"/>
                <a:gd name="connsiteX84" fmla="*/ 8738 w 9787"/>
                <a:gd name="connsiteY84" fmla="*/ 897 h 10000"/>
                <a:gd name="connsiteX85" fmla="*/ 8527 w 9787"/>
                <a:gd name="connsiteY85" fmla="*/ 1026 h 10000"/>
                <a:gd name="connsiteX86" fmla="*/ 8250 w 9787"/>
                <a:gd name="connsiteY86" fmla="*/ 1154 h 10000"/>
                <a:gd name="connsiteX87" fmla="*/ 8107 w 9787"/>
                <a:gd name="connsiteY87" fmla="*/ 1282 h 10000"/>
                <a:gd name="connsiteX88" fmla="*/ 7831 w 9787"/>
                <a:gd name="connsiteY88" fmla="*/ 1282 h 10000"/>
                <a:gd name="connsiteX89" fmla="*/ 7552 w 9787"/>
                <a:gd name="connsiteY89" fmla="*/ 1282 h 10000"/>
                <a:gd name="connsiteX90" fmla="*/ 7202 w 9787"/>
                <a:gd name="connsiteY90" fmla="*/ 1538 h 10000"/>
                <a:gd name="connsiteX91" fmla="*/ 6778 w 9787"/>
                <a:gd name="connsiteY91" fmla="*/ 1667 h 10000"/>
                <a:gd name="connsiteX92" fmla="*/ 6431 w 9787"/>
                <a:gd name="connsiteY92" fmla="*/ 1923 h 10000"/>
                <a:gd name="connsiteX93" fmla="*/ 6013 w 9787"/>
                <a:gd name="connsiteY93" fmla="*/ 2051 h 10000"/>
                <a:gd name="connsiteX94" fmla="*/ 5661 w 9787"/>
                <a:gd name="connsiteY94" fmla="*/ 2179 h 10000"/>
                <a:gd name="connsiteX95" fmla="*/ 5171 w 9787"/>
                <a:gd name="connsiteY95" fmla="*/ 2179 h 10000"/>
                <a:gd name="connsiteX96" fmla="*/ 4822 w 9787"/>
                <a:gd name="connsiteY96" fmla="*/ 2179 h 10000"/>
                <a:gd name="connsiteX97" fmla="*/ 4404 w 9787"/>
                <a:gd name="connsiteY97" fmla="*/ 2051 h 10000"/>
                <a:gd name="connsiteX98" fmla="*/ 4404 w 9787"/>
                <a:gd name="connsiteY98" fmla="*/ 1923 h 10000"/>
                <a:gd name="connsiteX99" fmla="*/ 4404 w 9787"/>
                <a:gd name="connsiteY99" fmla="*/ 1923 h 10000"/>
                <a:gd name="connsiteX100" fmla="*/ 4338 w 9787"/>
                <a:gd name="connsiteY100" fmla="*/ 1795 h 10000"/>
                <a:gd name="connsiteX101" fmla="*/ 4338 w 9787"/>
                <a:gd name="connsiteY101" fmla="*/ 1667 h 10000"/>
                <a:gd name="connsiteX102" fmla="*/ 4338 w 9787"/>
                <a:gd name="connsiteY102" fmla="*/ 1667 h 10000"/>
                <a:gd name="connsiteX103" fmla="*/ 4338 w 9787"/>
                <a:gd name="connsiteY103" fmla="*/ 1538 h 10000"/>
                <a:gd name="connsiteX104" fmla="*/ 4338 w 9787"/>
                <a:gd name="connsiteY104" fmla="*/ 1538 h 10000"/>
                <a:gd name="connsiteX105" fmla="*/ 4338 w 9787"/>
                <a:gd name="connsiteY105" fmla="*/ 1410 h 10000"/>
                <a:gd name="connsiteX106" fmla="*/ 4404 w 9787"/>
                <a:gd name="connsiteY106" fmla="*/ 1410 h 10000"/>
                <a:gd name="connsiteX107" fmla="*/ 4473 w 9787"/>
                <a:gd name="connsiteY107" fmla="*/ 1410 h 10000"/>
                <a:gd name="connsiteX108" fmla="*/ 4473 w 9787"/>
                <a:gd name="connsiteY108" fmla="*/ 1282 h 10000"/>
                <a:gd name="connsiteX109" fmla="*/ 4545 w 9787"/>
                <a:gd name="connsiteY109" fmla="*/ 1282 h 10000"/>
                <a:gd name="connsiteX110" fmla="*/ 4685 w 9787"/>
                <a:gd name="connsiteY110" fmla="*/ 1282 h 10000"/>
                <a:gd name="connsiteX111" fmla="*/ 4752 w 9787"/>
                <a:gd name="connsiteY111" fmla="*/ 1154 h 10000"/>
                <a:gd name="connsiteX112" fmla="*/ 4822 w 9787"/>
                <a:gd name="connsiteY112" fmla="*/ 1154 h 10000"/>
                <a:gd name="connsiteX113" fmla="*/ 4892 w 9787"/>
                <a:gd name="connsiteY113" fmla="*/ 1026 h 10000"/>
                <a:gd name="connsiteX114" fmla="*/ 4892 w 9787"/>
                <a:gd name="connsiteY114" fmla="*/ 1026 h 10000"/>
                <a:gd name="connsiteX115" fmla="*/ 5032 w 9787"/>
                <a:gd name="connsiteY115" fmla="*/ 897 h 10000"/>
                <a:gd name="connsiteX116" fmla="*/ 5032 w 9787"/>
                <a:gd name="connsiteY116" fmla="*/ 769 h 10000"/>
                <a:gd name="connsiteX117" fmla="*/ 5101 w 9787"/>
                <a:gd name="connsiteY117" fmla="*/ 641 h 10000"/>
                <a:gd name="connsiteX118" fmla="*/ 5101 w 9787"/>
                <a:gd name="connsiteY118" fmla="*/ 513 h 10000"/>
                <a:gd name="connsiteX119" fmla="*/ 5101 w 9787"/>
                <a:gd name="connsiteY119" fmla="*/ 385 h 10000"/>
                <a:gd name="connsiteX120" fmla="*/ 5101 w 9787"/>
                <a:gd name="connsiteY120" fmla="*/ 385 h 10000"/>
                <a:gd name="connsiteX121" fmla="*/ 5101 w 9787"/>
                <a:gd name="connsiteY121" fmla="*/ 256 h 10000"/>
                <a:gd name="connsiteX122" fmla="*/ 4822 w 9787"/>
                <a:gd name="connsiteY122" fmla="*/ 128 h 10000"/>
                <a:gd name="connsiteX123" fmla="*/ 4685 w 9787"/>
                <a:gd name="connsiteY123" fmla="*/ 0 h 10000"/>
                <a:gd name="connsiteX124" fmla="*/ 4473 w 9787"/>
                <a:gd name="connsiteY124" fmla="*/ 0 h 10000"/>
                <a:gd name="connsiteX125" fmla="*/ 4192 w 9787"/>
                <a:gd name="connsiteY125" fmla="*/ 0 h 10000"/>
                <a:gd name="connsiteX126" fmla="*/ 4054 w 9787"/>
                <a:gd name="connsiteY126" fmla="*/ 128 h 10000"/>
                <a:gd name="connsiteX127" fmla="*/ 3775 w 9787"/>
                <a:gd name="connsiteY127" fmla="*/ 128 h 10000"/>
                <a:gd name="connsiteX128" fmla="*/ 3566 w 9787"/>
                <a:gd name="connsiteY128" fmla="*/ 256 h 10000"/>
                <a:gd name="connsiteX129" fmla="*/ 3426 w 9787"/>
                <a:gd name="connsiteY129" fmla="*/ 256 h 10000"/>
                <a:gd name="connsiteX130" fmla="*/ 3076 w 9787"/>
                <a:gd name="connsiteY130" fmla="*/ 769 h 10000"/>
                <a:gd name="connsiteX131" fmla="*/ 2795 w 9787"/>
                <a:gd name="connsiteY131" fmla="*/ 1282 h 10000"/>
                <a:gd name="connsiteX132" fmla="*/ 2517 w 9787"/>
                <a:gd name="connsiteY132" fmla="*/ 1795 h 10000"/>
                <a:gd name="connsiteX133" fmla="*/ 2235 w 9787"/>
                <a:gd name="connsiteY133" fmla="*/ 2308 h 10000"/>
                <a:gd name="connsiteX134" fmla="*/ 2026 w 9787"/>
                <a:gd name="connsiteY134" fmla="*/ 2949 h 10000"/>
                <a:gd name="connsiteX135" fmla="*/ 1675 w 9787"/>
                <a:gd name="connsiteY135" fmla="*/ 3333 h 10000"/>
                <a:gd name="connsiteX136" fmla="*/ 1394 w 9787"/>
                <a:gd name="connsiteY136" fmla="*/ 3590 h 10000"/>
                <a:gd name="connsiteX137" fmla="*/ 980 w 9787"/>
                <a:gd name="connsiteY137" fmla="*/ 3718 h 10000"/>
                <a:gd name="connsiteX138" fmla="*/ 769 w 9787"/>
                <a:gd name="connsiteY138" fmla="*/ 3718 h 10000"/>
                <a:gd name="connsiteX139" fmla="*/ 489 w 9787"/>
                <a:gd name="connsiteY139" fmla="*/ 3718 h 10000"/>
                <a:gd name="connsiteX140" fmla="*/ 350 w 9787"/>
                <a:gd name="connsiteY140" fmla="*/ 3718 h 10000"/>
                <a:gd name="connsiteX141" fmla="*/ 141 w 9787"/>
                <a:gd name="connsiteY141" fmla="*/ 3718 h 10000"/>
                <a:gd name="connsiteX142" fmla="*/ 0 w 9787"/>
                <a:gd name="connsiteY142" fmla="*/ 3590 h 10000"/>
                <a:gd name="connsiteX143" fmla="*/ 769 w 9787"/>
                <a:gd name="connsiteY143" fmla="*/ 6154 h 10000"/>
                <a:gd name="connsiteX144" fmla="*/ 1394 w 9787"/>
                <a:gd name="connsiteY144" fmla="*/ 5897 h 10000"/>
                <a:gd name="connsiteX145" fmla="*/ 1675 w 9787"/>
                <a:gd name="connsiteY145" fmla="*/ 5897 h 10000"/>
                <a:gd name="connsiteX146" fmla="*/ 1887 w 9787"/>
                <a:gd name="connsiteY146" fmla="*/ 5897 h 10000"/>
                <a:gd name="connsiteX147" fmla="*/ 2096 w 9787"/>
                <a:gd name="connsiteY147" fmla="*/ 6667 h 10000"/>
                <a:gd name="connsiteX148" fmla="*/ 2235 w 9787"/>
                <a:gd name="connsiteY148" fmla="*/ 7436 h 10000"/>
                <a:gd name="connsiteX149" fmla="*/ 2658 w 9787"/>
                <a:gd name="connsiteY149" fmla="*/ 7949 h 10000"/>
                <a:gd name="connsiteX150" fmla="*/ 3006 w 9787"/>
                <a:gd name="connsiteY150" fmla="*/ 8333 h 10000"/>
                <a:gd name="connsiteX151" fmla="*/ 3352 w 9787"/>
                <a:gd name="connsiteY151" fmla="*/ 8718 h 10000"/>
                <a:gd name="connsiteX152" fmla="*/ 3775 w 9787"/>
                <a:gd name="connsiteY152" fmla="*/ 9103 h 10000"/>
                <a:gd name="connsiteX153" fmla="*/ 4338 w 9787"/>
                <a:gd name="connsiteY153" fmla="*/ 9359 h 10000"/>
                <a:gd name="connsiteX154" fmla="*/ 4752 w 9787"/>
                <a:gd name="connsiteY154" fmla="*/ 9615 h 10000"/>
                <a:gd name="connsiteX155" fmla="*/ 4822 w 9787"/>
                <a:gd name="connsiteY155" fmla="*/ 9744 h 10000"/>
                <a:gd name="connsiteX156" fmla="*/ 4892 w 9787"/>
                <a:gd name="connsiteY156" fmla="*/ 9744 h 10000"/>
                <a:gd name="connsiteX157" fmla="*/ 5101 w 9787"/>
                <a:gd name="connsiteY157" fmla="*/ 9744 h 10000"/>
                <a:gd name="connsiteX158" fmla="*/ 5171 w 9787"/>
                <a:gd name="connsiteY158" fmla="*/ 9744 h 10000"/>
                <a:gd name="connsiteX159" fmla="*/ 5242 w 9787"/>
                <a:gd name="connsiteY159" fmla="*/ 9744 h 10000"/>
                <a:gd name="connsiteX160" fmla="*/ 5452 w 9787"/>
                <a:gd name="connsiteY160" fmla="*/ 9872 h 10000"/>
                <a:gd name="connsiteX161" fmla="*/ 5523 w 9787"/>
                <a:gd name="connsiteY161" fmla="*/ 9872 h 10000"/>
                <a:gd name="connsiteX162" fmla="*/ 5732 w 9787"/>
                <a:gd name="connsiteY162" fmla="*/ 10000 h 10000"/>
                <a:gd name="connsiteX0" fmla="*/ 5713 w 9856"/>
                <a:gd name="connsiteY0" fmla="*/ 10000 h 10000"/>
                <a:gd name="connsiteX1" fmla="*/ 6071 w 9856"/>
                <a:gd name="connsiteY1" fmla="*/ 10000 h 10000"/>
                <a:gd name="connsiteX2" fmla="*/ 6427 w 9856"/>
                <a:gd name="connsiteY2" fmla="*/ 10000 h 10000"/>
                <a:gd name="connsiteX3" fmla="*/ 6782 w 9856"/>
                <a:gd name="connsiteY3" fmla="*/ 9872 h 10000"/>
                <a:gd name="connsiteX4" fmla="*/ 7142 w 9856"/>
                <a:gd name="connsiteY4" fmla="*/ 9872 h 10000"/>
                <a:gd name="connsiteX5" fmla="*/ 7501 w 9856"/>
                <a:gd name="connsiteY5" fmla="*/ 9744 h 10000"/>
                <a:gd name="connsiteX6" fmla="*/ 7785 w 9856"/>
                <a:gd name="connsiteY6" fmla="*/ 9487 h 10000"/>
                <a:gd name="connsiteX7" fmla="*/ 8139 w 9856"/>
                <a:gd name="connsiteY7" fmla="*/ 9231 h 10000"/>
                <a:gd name="connsiteX8" fmla="*/ 8497 w 9856"/>
                <a:gd name="connsiteY8" fmla="*/ 8974 h 10000"/>
                <a:gd name="connsiteX9" fmla="*/ 8497 w 9856"/>
                <a:gd name="connsiteY9" fmla="*/ 8846 h 10000"/>
                <a:gd name="connsiteX10" fmla="*/ 8497 w 9856"/>
                <a:gd name="connsiteY10" fmla="*/ 8590 h 10000"/>
                <a:gd name="connsiteX11" fmla="*/ 8427 w 9856"/>
                <a:gd name="connsiteY11" fmla="*/ 8462 h 10000"/>
                <a:gd name="connsiteX12" fmla="*/ 8286 w 9856"/>
                <a:gd name="connsiteY12" fmla="*/ 8333 h 10000"/>
                <a:gd name="connsiteX13" fmla="*/ 8213 w 9856"/>
                <a:gd name="connsiteY13" fmla="*/ 8333 h 10000"/>
                <a:gd name="connsiteX14" fmla="*/ 8139 w 9856"/>
                <a:gd name="connsiteY14" fmla="*/ 8205 h 10000"/>
                <a:gd name="connsiteX15" fmla="*/ 8071 w 9856"/>
                <a:gd name="connsiteY15" fmla="*/ 8077 h 10000"/>
                <a:gd name="connsiteX16" fmla="*/ 7857 w 9856"/>
                <a:gd name="connsiteY16" fmla="*/ 7949 h 10000"/>
                <a:gd name="connsiteX17" fmla="*/ 7572 w 9856"/>
                <a:gd name="connsiteY17" fmla="*/ 7949 h 10000"/>
                <a:gd name="connsiteX18" fmla="*/ 7357 w 9856"/>
                <a:gd name="connsiteY18" fmla="*/ 7949 h 10000"/>
                <a:gd name="connsiteX19" fmla="*/ 7071 w 9856"/>
                <a:gd name="connsiteY19" fmla="*/ 7949 h 10000"/>
                <a:gd name="connsiteX20" fmla="*/ 6856 w 9856"/>
                <a:gd name="connsiteY20" fmla="*/ 7949 h 10000"/>
                <a:gd name="connsiteX21" fmla="*/ 6571 w 9856"/>
                <a:gd name="connsiteY21" fmla="*/ 7821 h 10000"/>
                <a:gd name="connsiteX22" fmla="*/ 6354 w 9856"/>
                <a:gd name="connsiteY22" fmla="*/ 7821 h 10000"/>
                <a:gd name="connsiteX23" fmla="*/ 6142 w 9856"/>
                <a:gd name="connsiteY23" fmla="*/ 7692 h 10000"/>
                <a:gd name="connsiteX24" fmla="*/ 6000 w 9856"/>
                <a:gd name="connsiteY24" fmla="*/ 7692 h 10000"/>
                <a:gd name="connsiteX25" fmla="*/ 5856 w 9856"/>
                <a:gd name="connsiteY25" fmla="*/ 7564 h 10000"/>
                <a:gd name="connsiteX26" fmla="*/ 5856 w 9856"/>
                <a:gd name="connsiteY26" fmla="*/ 7564 h 10000"/>
                <a:gd name="connsiteX27" fmla="*/ 5856 w 9856"/>
                <a:gd name="connsiteY27" fmla="*/ 7564 h 10000"/>
                <a:gd name="connsiteX28" fmla="*/ 5785 w 9856"/>
                <a:gd name="connsiteY28" fmla="*/ 7436 h 10000"/>
                <a:gd name="connsiteX29" fmla="*/ 5785 w 9856"/>
                <a:gd name="connsiteY29" fmla="*/ 7436 h 10000"/>
                <a:gd name="connsiteX30" fmla="*/ 5785 w 9856"/>
                <a:gd name="connsiteY30" fmla="*/ 7436 h 10000"/>
                <a:gd name="connsiteX31" fmla="*/ 5785 w 9856"/>
                <a:gd name="connsiteY31" fmla="*/ 7308 h 10000"/>
                <a:gd name="connsiteX32" fmla="*/ 5713 w 9856"/>
                <a:gd name="connsiteY32" fmla="*/ 7308 h 10000"/>
                <a:gd name="connsiteX33" fmla="*/ 5785 w 9856"/>
                <a:gd name="connsiteY33" fmla="*/ 7308 h 10000"/>
                <a:gd name="connsiteX34" fmla="*/ 5785 w 9856"/>
                <a:gd name="connsiteY34" fmla="*/ 7308 h 10000"/>
                <a:gd name="connsiteX35" fmla="*/ 5785 w 9856"/>
                <a:gd name="connsiteY35" fmla="*/ 7179 h 10000"/>
                <a:gd name="connsiteX36" fmla="*/ 5785 w 9856"/>
                <a:gd name="connsiteY36" fmla="*/ 7179 h 10000"/>
                <a:gd name="connsiteX37" fmla="*/ 5785 w 9856"/>
                <a:gd name="connsiteY37" fmla="*/ 7179 h 10000"/>
                <a:gd name="connsiteX38" fmla="*/ 5785 w 9856"/>
                <a:gd name="connsiteY38" fmla="*/ 7051 h 10000"/>
                <a:gd name="connsiteX39" fmla="*/ 5785 w 9856"/>
                <a:gd name="connsiteY39" fmla="*/ 7051 h 10000"/>
                <a:gd name="connsiteX40" fmla="*/ 5785 w 9856"/>
                <a:gd name="connsiteY40" fmla="*/ 6923 h 10000"/>
                <a:gd name="connsiteX41" fmla="*/ 6354 w 9856"/>
                <a:gd name="connsiteY41" fmla="*/ 6923 h 10000"/>
                <a:gd name="connsiteX42" fmla="*/ 6856 w 9856"/>
                <a:gd name="connsiteY42" fmla="*/ 6795 h 10000"/>
                <a:gd name="connsiteX43" fmla="*/ 7429 w 9856"/>
                <a:gd name="connsiteY43" fmla="*/ 6667 h 10000"/>
                <a:gd name="connsiteX44" fmla="*/ 7929 w 9856"/>
                <a:gd name="connsiteY44" fmla="*/ 6538 h 10000"/>
                <a:gd name="connsiteX45" fmla="*/ 8497 w 9856"/>
                <a:gd name="connsiteY45" fmla="*/ 6282 h 10000"/>
                <a:gd name="connsiteX46" fmla="*/ 8928 w 9856"/>
                <a:gd name="connsiteY46" fmla="*/ 5897 h 10000"/>
                <a:gd name="connsiteX47" fmla="*/ 9425 w 9856"/>
                <a:gd name="connsiteY47" fmla="*/ 5385 h 10000"/>
                <a:gd name="connsiteX48" fmla="*/ 9856 w 9856"/>
                <a:gd name="connsiteY48" fmla="*/ 4872 h 10000"/>
                <a:gd name="connsiteX49" fmla="*/ 5427 w 9856"/>
                <a:gd name="connsiteY49" fmla="*/ 5385 h 10000"/>
                <a:gd name="connsiteX50" fmla="*/ 5427 w 9856"/>
                <a:gd name="connsiteY50" fmla="*/ 5385 h 10000"/>
                <a:gd name="connsiteX51" fmla="*/ 5354 w 9856"/>
                <a:gd name="connsiteY51" fmla="*/ 5385 h 10000"/>
                <a:gd name="connsiteX52" fmla="*/ 5354 w 9856"/>
                <a:gd name="connsiteY52" fmla="*/ 5256 h 10000"/>
                <a:gd name="connsiteX53" fmla="*/ 5354 w 9856"/>
                <a:gd name="connsiteY53" fmla="*/ 5128 h 10000"/>
                <a:gd name="connsiteX54" fmla="*/ 5354 w 9856"/>
                <a:gd name="connsiteY54" fmla="*/ 5128 h 10000"/>
                <a:gd name="connsiteX55" fmla="*/ 5212 w 9856"/>
                <a:gd name="connsiteY55" fmla="*/ 5000 h 10000"/>
                <a:gd name="connsiteX56" fmla="*/ 5212 w 9856"/>
                <a:gd name="connsiteY56" fmla="*/ 4872 h 10000"/>
                <a:gd name="connsiteX57" fmla="*/ 5212 w 9856"/>
                <a:gd name="connsiteY57" fmla="*/ 4872 h 10000"/>
                <a:gd name="connsiteX58" fmla="*/ 5427 w 9856"/>
                <a:gd name="connsiteY58" fmla="*/ 4744 h 10000"/>
                <a:gd name="connsiteX59" fmla="*/ 5499 w 9856"/>
                <a:gd name="connsiteY59" fmla="*/ 4615 h 10000"/>
                <a:gd name="connsiteX60" fmla="*/ 5640 w 9856"/>
                <a:gd name="connsiteY60" fmla="*/ 4615 h 10000"/>
                <a:gd name="connsiteX61" fmla="*/ 5785 w 9856"/>
                <a:gd name="connsiteY61" fmla="*/ 4615 h 10000"/>
                <a:gd name="connsiteX62" fmla="*/ 5856 w 9856"/>
                <a:gd name="connsiteY62" fmla="*/ 4487 h 10000"/>
                <a:gd name="connsiteX63" fmla="*/ 6071 w 9856"/>
                <a:gd name="connsiteY63" fmla="*/ 4487 h 10000"/>
                <a:gd name="connsiteX64" fmla="*/ 6142 w 9856"/>
                <a:gd name="connsiteY64" fmla="*/ 4487 h 10000"/>
                <a:gd name="connsiteX65" fmla="*/ 6354 w 9856"/>
                <a:gd name="connsiteY65" fmla="*/ 4359 h 10000"/>
                <a:gd name="connsiteX66" fmla="*/ 6571 w 9856"/>
                <a:gd name="connsiteY66" fmla="*/ 4231 h 10000"/>
                <a:gd name="connsiteX67" fmla="*/ 6998 w 9856"/>
                <a:gd name="connsiteY67" fmla="*/ 3974 h 10000"/>
                <a:gd name="connsiteX68" fmla="*/ 7215 w 9856"/>
                <a:gd name="connsiteY68" fmla="*/ 3846 h 10000"/>
                <a:gd name="connsiteX69" fmla="*/ 7501 w 9856"/>
                <a:gd name="connsiteY69" fmla="*/ 3718 h 10000"/>
                <a:gd name="connsiteX70" fmla="*/ 7785 w 9856"/>
                <a:gd name="connsiteY70" fmla="*/ 3462 h 10000"/>
                <a:gd name="connsiteX71" fmla="*/ 8139 w 9856"/>
                <a:gd name="connsiteY71" fmla="*/ 3205 h 10000"/>
                <a:gd name="connsiteX72" fmla="*/ 8427 w 9856"/>
                <a:gd name="connsiteY72" fmla="*/ 2949 h 10000"/>
                <a:gd name="connsiteX73" fmla="*/ 8711 w 9856"/>
                <a:gd name="connsiteY73" fmla="*/ 2692 h 10000"/>
                <a:gd name="connsiteX74" fmla="*/ 8784 w 9856"/>
                <a:gd name="connsiteY74" fmla="*/ 2436 h 10000"/>
                <a:gd name="connsiteX75" fmla="*/ 8853 w 9856"/>
                <a:gd name="connsiteY75" fmla="*/ 2179 h 10000"/>
                <a:gd name="connsiteX76" fmla="*/ 8928 w 9856"/>
                <a:gd name="connsiteY76" fmla="*/ 2051 h 10000"/>
                <a:gd name="connsiteX77" fmla="*/ 9141 w 9856"/>
                <a:gd name="connsiteY77" fmla="*/ 1795 h 10000"/>
                <a:gd name="connsiteX78" fmla="*/ 9212 w 9856"/>
                <a:gd name="connsiteY78" fmla="*/ 1538 h 10000"/>
                <a:gd name="connsiteX79" fmla="*/ 9285 w 9856"/>
                <a:gd name="connsiteY79" fmla="*/ 1282 h 10000"/>
                <a:gd name="connsiteX80" fmla="*/ 9425 w 9856"/>
                <a:gd name="connsiteY80" fmla="*/ 1026 h 10000"/>
                <a:gd name="connsiteX81" fmla="*/ 9499 w 9856"/>
                <a:gd name="connsiteY81" fmla="*/ 897 h 10000"/>
                <a:gd name="connsiteX82" fmla="*/ 9285 w 9856"/>
                <a:gd name="connsiteY82" fmla="*/ 769 h 10000"/>
                <a:gd name="connsiteX83" fmla="*/ 9069 w 9856"/>
                <a:gd name="connsiteY83" fmla="*/ 897 h 10000"/>
                <a:gd name="connsiteX84" fmla="*/ 8784 w 9856"/>
                <a:gd name="connsiteY84" fmla="*/ 897 h 10000"/>
                <a:gd name="connsiteX85" fmla="*/ 8569 w 9856"/>
                <a:gd name="connsiteY85" fmla="*/ 1026 h 10000"/>
                <a:gd name="connsiteX86" fmla="*/ 8286 w 9856"/>
                <a:gd name="connsiteY86" fmla="*/ 1154 h 10000"/>
                <a:gd name="connsiteX87" fmla="*/ 8139 w 9856"/>
                <a:gd name="connsiteY87" fmla="*/ 1282 h 10000"/>
                <a:gd name="connsiteX88" fmla="*/ 7857 w 9856"/>
                <a:gd name="connsiteY88" fmla="*/ 1282 h 10000"/>
                <a:gd name="connsiteX89" fmla="*/ 7572 w 9856"/>
                <a:gd name="connsiteY89" fmla="*/ 1282 h 10000"/>
                <a:gd name="connsiteX90" fmla="*/ 7215 w 9856"/>
                <a:gd name="connsiteY90" fmla="*/ 1538 h 10000"/>
                <a:gd name="connsiteX91" fmla="*/ 6782 w 9856"/>
                <a:gd name="connsiteY91" fmla="*/ 1667 h 10000"/>
                <a:gd name="connsiteX92" fmla="*/ 6427 w 9856"/>
                <a:gd name="connsiteY92" fmla="*/ 1923 h 10000"/>
                <a:gd name="connsiteX93" fmla="*/ 6000 w 9856"/>
                <a:gd name="connsiteY93" fmla="*/ 2051 h 10000"/>
                <a:gd name="connsiteX94" fmla="*/ 5640 w 9856"/>
                <a:gd name="connsiteY94" fmla="*/ 2179 h 10000"/>
                <a:gd name="connsiteX95" fmla="*/ 5140 w 9856"/>
                <a:gd name="connsiteY95" fmla="*/ 2179 h 10000"/>
                <a:gd name="connsiteX96" fmla="*/ 4783 w 9856"/>
                <a:gd name="connsiteY96" fmla="*/ 2179 h 10000"/>
                <a:gd name="connsiteX97" fmla="*/ 4356 w 9856"/>
                <a:gd name="connsiteY97" fmla="*/ 2051 h 10000"/>
                <a:gd name="connsiteX98" fmla="*/ 4356 w 9856"/>
                <a:gd name="connsiteY98" fmla="*/ 1923 h 10000"/>
                <a:gd name="connsiteX99" fmla="*/ 4356 w 9856"/>
                <a:gd name="connsiteY99" fmla="*/ 1923 h 10000"/>
                <a:gd name="connsiteX100" fmla="*/ 4288 w 9856"/>
                <a:gd name="connsiteY100" fmla="*/ 1795 h 10000"/>
                <a:gd name="connsiteX101" fmla="*/ 4288 w 9856"/>
                <a:gd name="connsiteY101" fmla="*/ 1667 h 10000"/>
                <a:gd name="connsiteX102" fmla="*/ 4288 w 9856"/>
                <a:gd name="connsiteY102" fmla="*/ 1667 h 10000"/>
                <a:gd name="connsiteX103" fmla="*/ 4288 w 9856"/>
                <a:gd name="connsiteY103" fmla="*/ 1538 h 10000"/>
                <a:gd name="connsiteX104" fmla="*/ 4288 w 9856"/>
                <a:gd name="connsiteY104" fmla="*/ 1538 h 10000"/>
                <a:gd name="connsiteX105" fmla="*/ 4288 w 9856"/>
                <a:gd name="connsiteY105" fmla="*/ 1410 h 10000"/>
                <a:gd name="connsiteX106" fmla="*/ 4356 w 9856"/>
                <a:gd name="connsiteY106" fmla="*/ 1410 h 10000"/>
                <a:gd name="connsiteX107" fmla="*/ 4426 w 9856"/>
                <a:gd name="connsiteY107" fmla="*/ 1410 h 10000"/>
                <a:gd name="connsiteX108" fmla="*/ 4426 w 9856"/>
                <a:gd name="connsiteY108" fmla="*/ 1282 h 10000"/>
                <a:gd name="connsiteX109" fmla="*/ 4500 w 9856"/>
                <a:gd name="connsiteY109" fmla="*/ 1282 h 10000"/>
                <a:gd name="connsiteX110" fmla="*/ 4643 w 9856"/>
                <a:gd name="connsiteY110" fmla="*/ 1282 h 10000"/>
                <a:gd name="connsiteX111" fmla="*/ 4711 w 9856"/>
                <a:gd name="connsiteY111" fmla="*/ 1154 h 10000"/>
                <a:gd name="connsiteX112" fmla="*/ 4783 w 9856"/>
                <a:gd name="connsiteY112" fmla="*/ 1154 h 10000"/>
                <a:gd name="connsiteX113" fmla="*/ 4854 w 9856"/>
                <a:gd name="connsiteY113" fmla="*/ 1026 h 10000"/>
                <a:gd name="connsiteX114" fmla="*/ 4854 w 9856"/>
                <a:gd name="connsiteY114" fmla="*/ 1026 h 10000"/>
                <a:gd name="connsiteX115" fmla="*/ 4998 w 9856"/>
                <a:gd name="connsiteY115" fmla="*/ 897 h 10000"/>
                <a:gd name="connsiteX116" fmla="*/ 4998 w 9856"/>
                <a:gd name="connsiteY116" fmla="*/ 769 h 10000"/>
                <a:gd name="connsiteX117" fmla="*/ 5068 w 9856"/>
                <a:gd name="connsiteY117" fmla="*/ 641 h 10000"/>
                <a:gd name="connsiteX118" fmla="*/ 5068 w 9856"/>
                <a:gd name="connsiteY118" fmla="*/ 513 h 10000"/>
                <a:gd name="connsiteX119" fmla="*/ 5068 w 9856"/>
                <a:gd name="connsiteY119" fmla="*/ 385 h 10000"/>
                <a:gd name="connsiteX120" fmla="*/ 5068 w 9856"/>
                <a:gd name="connsiteY120" fmla="*/ 385 h 10000"/>
                <a:gd name="connsiteX121" fmla="*/ 5068 w 9856"/>
                <a:gd name="connsiteY121" fmla="*/ 256 h 10000"/>
                <a:gd name="connsiteX122" fmla="*/ 4783 w 9856"/>
                <a:gd name="connsiteY122" fmla="*/ 128 h 10000"/>
                <a:gd name="connsiteX123" fmla="*/ 4643 w 9856"/>
                <a:gd name="connsiteY123" fmla="*/ 0 h 10000"/>
                <a:gd name="connsiteX124" fmla="*/ 4426 w 9856"/>
                <a:gd name="connsiteY124" fmla="*/ 0 h 10000"/>
                <a:gd name="connsiteX125" fmla="*/ 4139 w 9856"/>
                <a:gd name="connsiteY125" fmla="*/ 0 h 10000"/>
                <a:gd name="connsiteX126" fmla="*/ 3998 w 9856"/>
                <a:gd name="connsiteY126" fmla="*/ 128 h 10000"/>
                <a:gd name="connsiteX127" fmla="*/ 3713 w 9856"/>
                <a:gd name="connsiteY127" fmla="*/ 128 h 10000"/>
                <a:gd name="connsiteX128" fmla="*/ 3500 w 9856"/>
                <a:gd name="connsiteY128" fmla="*/ 256 h 10000"/>
                <a:gd name="connsiteX129" fmla="*/ 3357 w 9856"/>
                <a:gd name="connsiteY129" fmla="*/ 256 h 10000"/>
                <a:gd name="connsiteX130" fmla="*/ 2999 w 9856"/>
                <a:gd name="connsiteY130" fmla="*/ 769 h 10000"/>
                <a:gd name="connsiteX131" fmla="*/ 2712 w 9856"/>
                <a:gd name="connsiteY131" fmla="*/ 1282 h 10000"/>
                <a:gd name="connsiteX132" fmla="*/ 2428 w 9856"/>
                <a:gd name="connsiteY132" fmla="*/ 1795 h 10000"/>
                <a:gd name="connsiteX133" fmla="*/ 2140 w 9856"/>
                <a:gd name="connsiteY133" fmla="*/ 2308 h 10000"/>
                <a:gd name="connsiteX134" fmla="*/ 1926 w 9856"/>
                <a:gd name="connsiteY134" fmla="*/ 2949 h 10000"/>
                <a:gd name="connsiteX135" fmla="*/ 1567 w 9856"/>
                <a:gd name="connsiteY135" fmla="*/ 3333 h 10000"/>
                <a:gd name="connsiteX136" fmla="*/ 1280 w 9856"/>
                <a:gd name="connsiteY136" fmla="*/ 3590 h 10000"/>
                <a:gd name="connsiteX137" fmla="*/ 857 w 9856"/>
                <a:gd name="connsiteY137" fmla="*/ 3718 h 10000"/>
                <a:gd name="connsiteX138" fmla="*/ 642 w 9856"/>
                <a:gd name="connsiteY138" fmla="*/ 3718 h 10000"/>
                <a:gd name="connsiteX139" fmla="*/ 356 w 9856"/>
                <a:gd name="connsiteY139" fmla="*/ 3718 h 10000"/>
                <a:gd name="connsiteX140" fmla="*/ 214 w 9856"/>
                <a:gd name="connsiteY140" fmla="*/ 3718 h 10000"/>
                <a:gd name="connsiteX141" fmla="*/ 0 w 9856"/>
                <a:gd name="connsiteY141" fmla="*/ 3718 h 10000"/>
                <a:gd name="connsiteX142" fmla="*/ 642 w 9856"/>
                <a:gd name="connsiteY142" fmla="*/ 6154 h 10000"/>
                <a:gd name="connsiteX143" fmla="*/ 1280 w 9856"/>
                <a:gd name="connsiteY143" fmla="*/ 5897 h 10000"/>
                <a:gd name="connsiteX144" fmla="*/ 1567 w 9856"/>
                <a:gd name="connsiteY144" fmla="*/ 5897 h 10000"/>
                <a:gd name="connsiteX145" fmla="*/ 1784 w 9856"/>
                <a:gd name="connsiteY145" fmla="*/ 5897 h 10000"/>
                <a:gd name="connsiteX146" fmla="*/ 1998 w 9856"/>
                <a:gd name="connsiteY146" fmla="*/ 6667 h 10000"/>
                <a:gd name="connsiteX147" fmla="*/ 2140 w 9856"/>
                <a:gd name="connsiteY147" fmla="*/ 7436 h 10000"/>
                <a:gd name="connsiteX148" fmla="*/ 2572 w 9856"/>
                <a:gd name="connsiteY148" fmla="*/ 7949 h 10000"/>
                <a:gd name="connsiteX149" fmla="*/ 2927 w 9856"/>
                <a:gd name="connsiteY149" fmla="*/ 8333 h 10000"/>
                <a:gd name="connsiteX150" fmla="*/ 3281 w 9856"/>
                <a:gd name="connsiteY150" fmla="*/ 8718 h 10000"/>
                <a:gd name="connsiteX151" fmla="*/ 3713 w 9856"/>
                <a:gd name="connsiteY151" fmla="*/ 9103 h 10000"/>
                <a:gd name="connsiteX152" fmla="*/ 4288 w 9856"/>
                <a:gd name="connsiteY152" fmla="*/ 9359 h 10000"/>
                <a:gd name="connsiteX153" fmla="*/ 4711 w 9856"/>
                <a:gd name="connsiteY153" fmla="*/ 9615 h 10000"/>
                <a:gd name="connsiteX154" fmla="*/ 4783 w 9856"/>
                <a:gd name="connsiteY154" fmla="*/ 9744 h 10000"/>
                <a:gd name="connsiteX155" fmla="*/ 4854 w 9856"/>
                <a:gd name="connsiteY155" fmla="*/ 9744 h 10000"/>
                <a:gd name="connsiteX156" fmla="*/ 5068 w 9856"/>
                <a:gd name="connsiteY156" fmla="*/ 9744 h 10000"/>
                <a:gd name="connsiteX157" fmla="*/ 5140 w 9856"/>
                <a:gd name="connsiteY157" fmla="*/ 9744 h 10000"/>
                <a:gd name="connsiteX158" fmla="*/ 5212 w 9856"/>
                <a:gd name="connsiteY158" fmla="*/ 9744 h 10000"/>
                <a:gd name="connsiteX159" fmla="*/ 5427 w 9856"/>
                <a:gd name="connsiteY159" fmla="*/ 9872 h 10000"/>
                <a:gd name="connsiteX160" fmla="*/ 5499 w 9856"/>
                <a:gd name="connsiteY160" fmla="*/ 9872 h 10000"/>
                <a:gd name="connsiteX161" fmla="*/ 5713 w 9856"/>
                <a:gd name="connsiteY161" fmla="*/ 10000 h 10000"/>
                <a:gd name="connsiteX0" fmla="*/ 5796 w 10000"/>
                <a:gd name="connsiteY0" fmla="*/ 10000 h 10000"/>
                <a:gd name="connsiteX1" fmla="*/ 6160 w 10000"/>
                <a:gd name="connsiteY1" fmla="*/ 10000 h 10000"/>
                <a:gd name="connsiteX2" fmla="*/ 6521 w 10000"/>
                <a:gd name="connsiteY2" fmla="*/ 10000 h 10000"/>
                <a:gd name="connsiteX3" fmla="*/ 6881 w 10000"/>
                <a:gd name="connsiteY3" fmla="*/ 9872 h 10000"/>
                <a:gd name="connsiteX4" fmla="*/ 7246 w 10000"/>
                <a:gd name="connsiteY4" fmla="*/ 9872 h 10000"/>
                <a:gd name="connsiteX5" fmla="*/ 7611 w 10000"/>
                <a:gd name="connsiteY5" fmla="*/ 9744 h 10000"/>
                <a:gd name="connsiteX6" fmla="*/ 7899 w 10000"/>
                <a:gd name="connsiteY6" fmla="*/ 9487 h 10000"/>
                <a:gd name="connsiteX7" fmla="*/ 8258 w 10000"/>
                <a:gd name="connsiteY7" fmla="*/ 9231 h 10000"/>
                <a:gd name="connsiteX8" fmla="*/ 8621 w 10000"/>
                <a:gd name="connsiteY8" fmla="*/ 8974 h 10000"/>
                <a:gd name="connsiteX9" fmla="*/ 8621 w 10000"/>
                <a:gd name="connsiteY9" fmla="*/ 8846 h 10000"/>
                <a:gd name="connsiteX10" fmla="*/ 8621 w 10000"/>
                <a:gd name="connsiteY10" fmla="*/ 8590 h 10000"/>
                <a:gd name="connsiteX11" fmla="*/ 8550 w 10000"/>
                <a:gd name="connsiteY11" fmla="*/ 8462 h 10000"/>
                <a:gd name="connsiteX12" fmla="*/ 8407 w 10000"/>
                <a:gd name="connsiteY12" fmla="*/ 8333 h 10000"/>
                <a:gd name="connsiteX13" fmla="*/ 8333 w 10000"/>
                <a:gd name="connsiteY13" fmla="*/ 8333 h 10000"/>
                <a:gd name="connsiteX14" fmla="*/ 8258 w 10000"/>
                <a:gd name="connsiteY14" fmla="*/ 8205 h 10000"/>
                <a:gd name="connsiteX15" fmla="*/ 8189 w 10000"/>
                <a:gd name="connsiteY15" fmla="*/ 8077 h 10000"/>
                <a:gd name="connsiteX16" fmla="*/ 7972 w 10000"/>
                <a:gd name="connsiteY16" fmla="*/ 7949 h 10000"/>
                <a:gd name="connsiteX17" fmla="*/ 7683 w 10000"/>
                <a:gd name="connsiteY17" fmla="*/ 7949 h 10000"/>
                <a:gd name="connsiteX18" fmla="*/ 7464 w 10000"/>
                <a:gd name="connsiteY18" fmla="*/ 7949 h 10000"/>
                <a:gd name="connsiteX19" fmla="*/ 7174 w 10000"/>
                <a:gd name="connsiteY19" fmla="*/ 7949 h 10000"/>
                <a:gd name="connsiteX20" fmla="*/ 6956 w 10000"/>
                <a:gd name="connsiteY20" fmla="*/ 7949 h 10000"/>
                <a:gd name="connsiteX21" fmla="*/ 6667 w 10000"/>
                <a:gd name="connsiteY21" fmla="*/ 7821 h 10000"/>
                <a:gd name="connsiteX22" fmla="*/ 6447 w 10000"/>
                <a:gd name="connsiteY22" fmla="*/ 7821 h 10000"/>
                <a:gd name="connsiteX23" fmla="*/ 6232 w 10000"/>
                <a:gd name="connsiteY23" fmla="*/ 7692 h 10000"/>
                <a:gd name="connsiteX24" fmla="*/ 6088 w 10000"/>
                <a:gd name="connsiteY24" fmla="*/ 7692 h 10000"/>
                <a:gd name="connsiteX25" fmla="*/ 5942 w 10000"/>
                <a:gd name="connsiteY25" fmla="*/ 7564 h 10000"/>
                <a:gd name="connsiteX26" fmla="*/ 5942 w 10000"/>
                <a:gd name="connsiteY26" fmla="*/ 7564 h 10000"/>
                <a:gd name="connsiteX27" fmla="*/ 5942 w 10000"/>
                <a:gd name="connsiteY27" fmla="*/ 7564 h 10000"/>
                <a:gd name="connsiteX28" fmla="*/ 5870 w 10000"/>
                <a:gd name="connsiteY28" fmla="*/ 7436 h 10000"/>
                <a:gd name="connsiteX29" fmla="*/ 5870 w 10000"/>
                <a:gd name="connsiteY29" fmla="*/ 7436 h 10000"/>
                <a:gd name="connsiteX30" fmla="*/ 5870 w 10000"/>
                <a:gd name="connsiteY30" fmla="*/ 7436 h 10000"/>
                <a:gd name="connsiteX31" fmla="*/ 5870 w 10000"/>
                <a:gd name="connsiteY31" fmla="*/ 7308 h 10000"/>
                <a:gd name="connsiteX32" fmla="*/ 5796 w 10000"/>
                <a:gd name="connsiteY32" fmla="*/ 7308 h 10000"/>
                <a:gd name="connsiteX33" fmla="*/ 5870 w 10000"/>
                <a:gd name="connsiteY33" fmla="*/ 7308 h 10000"/>
                <a:gd name="connsiteX34" fmla="*/ 5870 w 10000"/>
                <a:gd name="connsiteY34" fmla="*/ 7308 h 10000"/>
                <a:gd name="connsiteX35" fmla="*/ 5870 w 10000"/>
                <a:gd name="connsiteY35" fmla="*/ 7179 h 10000"/>
                <a:gd name="connsiteX36" fmla="*/ 5870 w 10000"/>
                <a:gd name="connsiteY36" fmla="*/ 7179 h 10000"/>
                <a:gd name="connsiteX37" fmla="*/ 5870 w 10000"/>
                <a:gd name="connsiteY37" fmla="*/ 7179 h 10000"/>
                <a:gd name="connsiteX38" fmla="*/ 5870 w 10000"/>
                <a:gd name="connsiteY38" fmla="*/ 7051 h 10000"/>
                <a:gd name="connsiteX39" fmla="*/ 5870 w 10000"/>
                <a:gd name="connsiteY39" fmla="*/ 7051 h 10000"/>
                <a:gd name="connsiteX40" fmla="*/ 5870 w 10000"/>
                <a:gd name="connsiteY40" fmla="*/ 6923 h 10000"/>
                <a:gd name="connsiteX41" fmla="*/ 6447 w 10000"/>
                <a:gd name="connsiteY41" fmla="*/ 6923 h 10000"/>
                <a:gd name="connsiteX42" fmla="*/ 6956 w 10000"/>
                <a:gd name="connsiteY42" fmla="*/ 6795 h 10000"/>
                <a:gd name="connsiteX43" fmla="*/ 7538 w 10000"/>
                <a:gd name="connsiteY43" fmla="*/ 6667 h 10000"/>
                <a:gd name="connsiteX44" fmla="*/ 8045 w 10000"/>
                <a:gd name="connsiteY44" fmla="*/ 6538 h 10000"/>
                <a:gd name="connsiteX45" fmla="*/ 8621 w 10000"/>
                <a:gd name="connsiteY45" fmla="*/ 6282 h 10000"/>
                <a:gd name="connsiteX46" fmla="*/ 9058 w 10000"/>
                <a:gd name="connsiteY46" fmla="*/ 5897 h 10000"/>
                <a:gd name="connsiteX47" fmla="*/ 9563 w 10000"/>
                <a:gd name="connsiteY47" fmla="*/ 5385 h 10000"/>
                <a:gd name="connsiteX48" fmla="*/ 10000 w 10000"/>
                <a:gd name="connsiteY48" fmla="*/ 4872 h 10000"/>
                <a:gd name="connsiteX49" fmla="*/ 5506 w 10000"/>
                <a:gd name="connsiteY49" fmla="*/ 5385 h 10000"/>
                <a:gd name="connsiteX50" fmla="*/ 5506 w 10000"/>
                <a:gd name="connsiteY50" fmla="*/ 5385 h 10000"/>
                <a:gd name="connsiteX51" fmla="*/ 5432 w 10000"/>
                <a:gd name="connsiteY51" fmla="*/ 5385 h 10000"/>
                <a:gd name="connsiteX52" fmla="*/ 5432 w 10000"/>
                <a:gd name="connsiteY52" fmla="*/ 5256 h 10000"/>
                <a:gd name="connsiteX53" fmla="*/ 5432 w 10000"/>
                <a:gd name="connsiteY53" fmla="*/ 5128 h 10000"/>
                <a:gd name="connsiteX54" fmla="*/ 5432 w 10000"/>
                <a:gd name="connsiteY54" fmla="*/ 5128 h 10000"/>
                <a:gd name="connsiteX55" fmla="*/ 5288 w 10000"/>
                <a:gd name="connsiteY55" fmla="*/ 5000 h 10000"/>
                <a:gd name="connsiteX56" fmla="*/ 5288 w 10000"/>
                <a:gd name="connsiteY56" fmla="*/ 4872 h 10000"/>
                <a:gd name="connsiteX57" fmla="*/ 5288 w 10000"/>
                <a:gd name="connsiteY57" fmla="*/ 4872 h 10000"/>
                <a:gd name="connsiteX58" fmla="*/ 5506 w 10000"/>
                <a:gd name="connsiteY58" fmla="*/ 4744 h 10000"/>
                <a:gd name="connsiteX59" fmla="*/ 5579 w 10000"/>
                <a:gd name="connsiteY59" fmla="*/ 4615 h 10000"/>
                <a:gd name="connsiteX60" fmla="*/ 5722 w 10000"/>
                <a:gd name="connsiteY60" fmla="*/ 4615 h 10000"/>
                <a:gd name="connsiteX61" fmla="*/ 5870 w 10000"/>
                <a:gd name="connsiteY61" fmla="*/ 4615 h 10000"/>
                <a:gd name="connsiteX62" fmla="*/ 5942 w 10000"/>
                <a:gd name="connsiteY62" fmla="*/ 4487 h 10000"/>
                <a:gd name="connsiteX63" fmla="*/ 6160 w 10000"/>
                <a:gd name="connsiteY63" fmla="*/ 4487 h 10000"/>
                <a:gd name="connsiteX64" fmla="*/ 6232 w 10000"/>
                <a:gd name="connsiteY64" fmla="*/ 4487 h 10000"/>
                <a:gd name="connsiteX65" fmla="*/ 6447 w 10000"/>
                <a:gd name="connsiteY65" fmla="*/ 4359 h 10000"/>
                <a:gd name="connsiteX66" fmla="*/ 6667 w 10000"/>
                <a:gd name="connsiteY66" fmla="*/ 4231 h 10000"/>
                <a:gd name="connsiteX67" fmla="*/ 7100 w 10000"/>
                <a:gd name="connsiteY67" fmla="*/ 3974 h 10000"/>
                <a:gd name="connsiteX68" fmla="*/ 7320 w 10000"/>
                <a:gd name="connsiteY68" fmla="*/ 3846 h 10000"/>
                <a:gd name="connsiteX69" fmla="*/ 7611 w 10000"/>
                <a:gd name="connsiteY69" fmla="*/ 3718 h 10000"/>
                <a:gd name="connsiteX70" fmla="*/ 7899 w 10000"/>
                <a:gd name="connsiteY70" fmla="*/ 3462 h 10000"/>
                <a:gd name="connsiteX71" fmla="*/ 8258 w 10000"/>
                <a:gd name="connsiteY71" fmla="*/ 3205 h 10000"/>
                <a:gd name="connsiteX72" fmla="*/ 8550 w 10000"/>
                <a:gd name="connsiteY72" fmla="*/ 2949 h 10000"/>
                <a:gd name="connsiteX73" fmla="*/ 8838 w 10000"/>
                <a:gd name="connsiteY73" fmla="*/ 2692 h 10000"/>
                <a:gd name="connsiteX74" fmla="*/ 8912 w 10000"/>
                <a:gd name="connsiteY74" fmla="*/ 2436 h 10000"/>
                <a:gd name="connsiteX75" fmla="*/ 8982 w 10000"/>
                <a:gd name="connsiteY75" fmla="*/ 2179 h 10000"/>
                <a:gd name="connsiteX76" fmla="*/ 9058 w 10000"/>
                <a:gd name="connsiteY76" fmla="*/ 2051 h 10000"/>
                <a:gd name="connsiteX77" fmla="*/ 9275 w 10000"/>
                <a:gd name="connsiteY77" fmla="*/ 1795 h 10000"/>
                <a:gd name="connsiteX78" fmla="*/ 9347 w 10000"/>
                <a:gd name="connsiteY78" fmla="*/ 1538 h 10000"/>
                <a:gd name="connsiteX79" fmla="*/ 9421 w 10000"/>
                <a:gd name="connsiteY79" fmla="*/ 1282 h 10000"/>
                <a:gd name="connsiteX80" fmla="*/ 9563 w 10000"/>
                <a:gd name="connsiteY80" fmla="*/ 1026 h 10000"/>
                <a:gd name="connsiteX81" fmla="*/ 9638 w 10000"/>
                <a:gd name="connsiteY81" fmla="*/ 897 h 10000"/>
                <a:gd name="connsiteX82" fmla="*/ 9421 w 10000"/>
                <a:gd name="connsiteY82" fmla="*/ 769 h 10000"/>
                <a:gd name="connsiteX83" fmla="*/ 9202 w 10000"/>
                <a:gd name="connsiteY83" fmla="*/ 897 h 10000"/>
                <a:gd name="connsiteX84" fmla="*/ 8912 w 10000"/>
                <a:gd name="connsiteY84" fmla="*/ 897 h 10000"/>
                <a:gd name="connsiteX85" fmla="*/ 8694 w 10000"/>
                <a:gd name="connsiteY85" fmla="*/ 1026 h 10000"/>
                <a:gd name="connsiteX86" fmla="*/ 8407 w 10000"/>
                <a:gd name="connsiteY86" fmla="*/ 1154 h 10000"/>
                <a:gd name="connsiteX87" fmla="*/ 8258 w 10000"/>
                <a:gd name="connsiteY87" fmla="*/ 1282 h 10000"/>
                <a:gd name="connsiteX88" fmla="*/ 7972 w 10000"/>
                <a:gd name="connsiteY88" fmla="*/ 1282 h 10000"/>
                <a:gd name="connsiteX89" fmla="*/ 7683 w 10000"/>
                <a:gd name="connsiteY89" fmla="*/ 1282 h 10000"/>
                <a:gd name="connsiteX90" fmla="*/ 7320 w 10000"/>
                <a:gd name="connsiteY90" fmla="*/ 1538 h 10000"/>
                <a:gd name="connsiteX91" fmla="*/ 6881 w 10000"/>
                <a:gd name="connsiteY91" fmla="*/ 1667 h 10000"/>
                <a:gd name="connsiteX92" fmla="*/ 6521 w 10000"/>
                <a:gd name="connsiteY92" fmla="*/ 1923 h 10000"/>
                <a:gd name="connsiteX93" fmla="*/ 6088 w 10000"/>
                <a:gd name="connsiteY93" fmla="*/ 2051 h 10000"/>
                <a:gd name="connsiteX94" fmla="*/ 5722 w 10000"/>
                <a:gd name="connsiteY94" fmla="*/ 2179 h 10000"/>
                <a:gd name="connsiteX95" fmla="*/ 5215 w 10000"/>
                <a:gd name="connsiteY95" fmla="*/ 2179 h 10000"/>
                <a:gd name="connsiteX96" fmla="*/ 4853 w 10000"/>
                <a:gd name="connsiteY96" fmla="*/ 2179 h 10000"/>
                <a:gd name="connsiteX97" fmla="*/ 4420 w 10000"/>
                <a:gd name="connsiteY97" fmla="*/ 2051 h 10000"/>
                <a:gd name="connsiteX98" fmla="*/ 4420 w 10000"/>
                <a:gd name="connsiteY98" fmla="*/ 1923 h 10000"/>
                <a:gd name="connsiteX99" fmla="*/ 4420 w 10000"/>
                <a:gd name="connsiteY99" fmla="*/ 1923 h 10000"/>
                <a:gd name="connsiteX100" fmla="*/ 4351 w 10000"/>
                <a:gd name="connsiteY100" fmla="*/ 1795 h 10000"/>
                <a:gd name="connsiteX101" fmla="*/ 4351 w 10000"/>
                <a:gd name="connsiteY101" fmla="*/ 1667 h 10000"/>
                <a:gd name="connsiteX102" fmla="*/ 4351 w 10000"/>
                <a:gd name="connsiteY102" fmla="*/ 1667 h 10000"/>
                <a:gd name="connsiteX103" fmla="*/ 4351 w 10000"/>
                <a:gd name="connsiteY103" fmla="*/ 1538 h 10000"/>
                <a:gd name="connsiteX104" fmla="*/ 4351 w 10000"/>
                <a:gd name="connsiteY104" fmla="*/ 1538 h 10000"/>
                <a:gd name="connsiteX105" fmla="*/ 4351 w 10000"/>
                <a:gd name="connsiteY105" fmla="*/ 1410 h 10000"/>
                <a:gd name="connsiteX106" fmla="*/ 4420 w 10000"/>
                <a:gd name="connsiteY106" fmla="*/ 1410 h 10000"/>
                <a:gd name="connsiteX107" fmla="*/ 4491 w 10000"/>
                <a:gd name="connsiteY107" fmla="*/ 1410 h 10000"/>
                <a:gd name="connsiteX108" fmla="*/ 4491 w 10000"/>
                <a:gd name="connsiteY108" fmla="*/ 1282 h 10000"/>
                <a:gd name="connsiteX109" fmla="*/ 4566 w 10000"/>
                <a:gd name="connsiteY109" fmla="*/ 1282 h 10000"/>
                <a:gd name="connsiteX110" fmla="*/ 4711 w 10000"/>
                <a:gd name="connsiteY110" fmla="*/ 1282 h 10000"/>
                <a:gd name="connsiteX111" fmla="*/ 4780 w 10000"/>
                <a:gd name="connsiteY111" fmla="*/ 1154 h 10000"/>
                <a:gd name="connsiteX112" fmla="*/ 4853 w 10000"/>
                <a:gd name="connsiteY112" fmla="*/ 1154 h 10000"/>
                <a:gd name="connsiteX113" fmla="*/ 4925 w 10000"/>
                <a:gd name="connsiteY113" fmla="*/ 1026 h 10000"/>
                <a:gd name="connsiteX114" fmla="*/ 4925 w 10000"/>
                <a:gd name="connsiteY114" fmla="*/ 1026 h 10000"/>
                <a:gd name="connsiteX115" fmla="*/ 5071 w 10000"/>
                <a:gd name="connsiteY115" fmla="*/ 897 h 10000"/>
                <a:gd name="connsiteX116" fmla="*/ 5071 w 10000"/>
                <a:gd name="connsiteY116" fmla="*/ 769 h 10000"/>
                <a:gd name="connsiteX117" fmla="*/ 5142 w 10000"/>
                <a:gd name="connsiteY117" fmla="*/ 641 h 10000"/>
                <a:gd name="connsiteX118" fmla="*/ 5142 w 10000"/>
                <a:gd name="connsiteY118" fmla="*/ 513 h 10000"/>
                <a:gd name="connsiteX119" fmla="*/ 5142 w 10000"/>
                <a:gd name="connsiteY119" fmla="*/ 385 h 10000"/>
                <a:gd name="connsiteX120" fmla="*/ 5142 w 10000"/>
                <a:gd name="connsiteY120" fmla="*/ 385 h 10000"/>
                <a:gd name="connsiteX121" fmla="*/ 5142 w 10000"/>
                <a:gd name="connsiteY121" fmla="*/ 256 h 10000"/>
                <a:gd name="connsiteX122" fmla="*/ 4853 w 10000"/>
                <a:gd name="connsiteY122" fmla="*/ 128 h 10000"/>
                <a:gd name="connsiteX123" fmla="*/ 4711 w 10000"/>
                <a:gd name="connsiteY123" fmla="*/ 0 h 10000"/>
                <a:gd name="connsiteX124" fmla="*/ 4491 w 10000"/>
                <a:gd name="connsiteY124" fmla="*/ 0 h 10000"/>
                <a:gd name="connsiteX125" fmla="*/ 4199 w 10000"/>
                <a:gd name="connsiteY125" fmla="*/ 0 h 10000"/>
                <a:gd name="connsiteX126" fmla="*/ 4056 w 10000"/>
                <a:gd name="connsiteY126" fmla="*/ 128 h 10000"/>
                <a:gd name="connsiteX127" fmla="*/ 3767 w 10000"/>
                <a:gd name="connsiteY127" fmla="*/ 128 h 10000"/>
                <a:gd name="connsiteX128" fmla="*/ 3551 w 10000"/>
                <a:gd name="connsiteY128" fmla="*/ 256 h 10000"/>
                <a:gd name="connsiteX129" fmla="*/ 3406 w 10000"/>
                <a:gd name="connsiteY129" fmla="*/ 256 h 10000"/>
                <a:gd name="connsiteX130" fmla="*/ 3043 w 10000"/>
                <a:gd name="connsiteY130" fmla="*/ 769 h 10000"/>
                <a:gd name="connsiteX131" fmla="*/ 2752 w 10000"/>
                <a:gd name="connsiteY131" fmla="*/ 1282 h 10000"/>
                <a:gd name="connsiteX132" fmla="*/ 2463 w 10000"/>
                <a:gd name="connsiteY132" fmla="*/ 1795 h 10000"/>
                <a:gd name="connsiteX133" fmla="*/ 2171 w 10000"/>
                <a:gd name="connsiteY133" fmla="*/ 2308 h 10000"/>
                <a:gd name="connsiteX134" fmla="*/ 1954 w 10000"/>
                <a:gd name="connsiteY134" fmla="*/ 2949 h 10000"/>
                <a:gd name="connsiteX135" fmla="*/ 1590 w 10000"/>
                <a:gd name="connsiteY135" fmla="*/ 3333 h 10000"/>
                <a:gd name="connsiteX136" fmla="*/ 1299 w 10000"/>
                <a:gd name="connsiteY136" fmla="*/ 3590 h 10000"/>
                <a:gd name="connsiteX137" fmla="*/ 870 w 10000"/>
                <a:gd name="connsiteY137" fmla="*/ 3718 h 10000"/>
                <a:gd name="connsiteX138" fmla="*/ 651 w 10000"/>
                <a:gd name="connsiteY138" fmla="*/ 3718 h 10000"/>
                <a:gd name="connsiteX139" fmla="*/ 361 w 10000"/>
                <a:gd name="connsiteY139" fmla="*/ 3718 h 10000"/>
                <a:gd name="connsiteX140" fmla="*/ 217 w 10000"/>
                <a:gd name="connsiteY140" fmla="*/ 3718 h 10000"/>
                <a:gd name="connsiteX141" fmla="*/ 0 w 10000"/>
                <a:gd name="connsiteY141" fmla="*/ 3718 h 10000"/>
                <a:gd name="connsiteX142" fmla="*/ 651 w 10000"/>
                <a:gd name="connsiteY142" fmla="*/ 6154 h 10000"/>
                <a:gd name="connsiteX143" fmla="*/ 1590 w 10000"/>
                <a:gd name="connsiteY143" fmla="*/ 5897 h 10000"/>
                <a:gd name="connsiteX144" fmla="*/ 1810 w 10000"/>
                <a:gd name="connsiteY144" fmla="*/ 5897 h 10000"/>
                <a:gd name="connsiteX145" fmla="*/ 2027 w 10000"/>
                <a:gd name="connsiteY145" fmla="*/ 6667 h 10000"/>
                <a:gd name="connsiteX146" fmla="*/ 2171 w 10000"/>
                <a:gd name="connsiteY146" fmla="*/ 7436 h 10000"/>
                <a:gd name="connsiteX147" fmla="*/ 2610 w 10000"/>
                <a:gd name="connsiteY147" fmla="*/ 7949 h 10000"/>
                <a:gd name="connsiteX148" fmla="*/ 2970 w 10000"/>
                <a:gd name="connsiteY148" fmla="*/ 8333 h 10000"/>
                <a:gd name="connsiteX149" fmla="*/ 3329 w 10000"/>
                <a:gd name="connsiteY149" fmla="*/ 8718 h 10000"/>
                <a:gd name="connsiteX150" fmla="*/ 3767 w 10000"/>
                <a:gd name="connsiteY150" fmla="*/ 9103 h 10000"/>
                <a:gd name="connsiteX151" fmla="*/ 4351 w 10000"/>
                <a:gd name="connsiteY151" fmla="*/ 9359 h 10000"/>
                <a:gd name="connsiteX152" fmla="*/ 4780 w 10000"/>
                <a:gd name="connsiteY152" fmla="*/ 9615 h 10000"/>
                <a:gd name="connsiteX153" fmla="*/ 4853 w 10000"/>
                <a:gd name="connsiteY153" fmla="*/ 9744 h 10000"/>
                <a:gd name="connsiteX154" fmla="*/ 4925 w 10000"/>
                <a:gd name="connsiteY154" fmla="*/ 9744 h 10000"/>
                <a:gd name="connsiteX155" fmla="*/ 5142 w 10000"/>
                <a:gd name="connsiteY155" fmla="*/ 9744 h 10000"/>
                <a:gd name="connsiteX156" fmla="*/ 5215 w 10000"/>
                <a:gd name="connsiteY156" fmla="*/ 9744 h 10000"/>
                <a:gd name="connsiteX157" fmla="*/ 5288 w 10000"/>
                <a:gd name="connsiteY157" fmla="*/ 9744 h 10000"/>
                <a:gd name="connsiteX158" fmla="*/ 5506 w 10000"/>
                <a:gd name="connsiteY158" fmla="*/ 9872 h 10000"/>
                <a:gd name="connsiteX159" fmla="*/ 5579 w 10000"/>
                <a:gd name="connsiteY159" fmla="*/ 9872 h 10000"/>
                <a:gd name="connsiteX160" fmla="*/ 5796 w 10000"/>
                <a:gd name="connsiteY160" fmla="*/ 10000 h 10000"/>
                <a:gd name="connsiteX0" fmla="*/ 5579 w 9783"/>
                <a:gd name="connsiteY0" fmla="*/ 10000 h 10000"/>
                <a:gd name="connsiteX1" fmla="*/ 5943 w 9783"/>
                <a:gd name="connsiteY1" fmla="*/ 10000 h 10000"/>
                <a:gd name="connsiteX2" fmla="*/ 6304 w 9783"/>
                <a:gd name="connsiteY2" fmla="*/ 10000 h 10000"/>
                <a:gd name="connsiteX3" fmla="*/ 6664 w 9783"/>
                <a:gd name="connsiteY3" fmla="*/ 9872 h 10000"/>
                <a:gd name="connsiteX4" fmla="*/ 7029 w 9783"/>
                <a:gd name="connsiteY4" fmla="*/ 9872 h 10000"/>
                <a:gd name="connsiteX5" fmla="*/ 7394 w 9783"/>
                <a:gd name="connsiteY5" fmla="*/ 9744 h 10000"/>
                <a:gd name="connsiteX6" fmla="*/ 7682 w 9783"/>
                <a:gd name="connsiteY6" fmla="*/ 9487 h 10000"/>
                <a:gd name="connsiteX7" fmla="*/ 8041 w 9783"/>
                <a:gd name="connsiteY7" fmla="*/ 9231 h 10000"/>
                <a:gd name="connsiteX8" fmla="*/ 8404 w 9783"/>
                <a:gd name="connsiteY8" fmla="*/ 8974 h 10000"/>
                <a:gd name="connsiteX9" fmla="*/ 8404 w 9783"/>
                <a:gd name="connsiteY9" fmla="*/ 8846 h 10000"/>
                <a:gd name="connsiteX10" fmla="*/ 8404 w 9783"/>
                <a:gd name="connsiteY10" fmla="*/ 8590 h 10000"/>
                <a:gd name="connsiteX11" fmla="*/ 8333 w 9783"/>
                <a:gd name="connsiteY11" fmla="*/ 8462 h 10000"/>
                <a:gd name="connsiteX12" fmla="*/ 8190 w 9783"/>
                <a:gd name="connsiteY12" fmla="*/ 8333 h 10000"/>
                <a:gd name="connsiteX13" fmla="*/ 8116 w 9783"/>
                <a:gd name="connsiteY13" fmla="*/ 8333 h 10000"/>
                <a:gd name="connsiteX14" fmla="*/ 8041 w 9783"/>
                <a:gd name="connsiteY14" fmla="*/ 8205 h 10000"/>
                <a:gd name="connsiteX15" fmla="*/ 7972 w 9783"/>
                <a:gd name="connsiteY15" fmla="*/ 8077 h 10000"/>
                <a:gd name="connsiteX16" fmla="*/ 7755 w 9783"/>
                <a:gd name="connsiteY16" fmla="*/ 7949 h 10000"/>
                <a:gd name="connsiteX17" fmla="*/ 7466 w 9783"/>
                <a:gd name="connsiteY17" fmla="*/ 7949 h 10000"/>
                <a:gd name="connsiteX18" fmla="*/ 7247 w 9783"/>
                <a:gd name="connsiteY18" fmla="*/ 7949 h 10000"/>
                <a:gd name="connsiteX19" fmla="*/ 6957 w 9783"/>
                <a:gd name="connsiteY19" fmla="*/ 7949 h 10000"/>
                <a:gd name="connsiteX20" fmla="*/ 6739 w 9783"/>
                <a:gd name="connsiteY20" fmla="*/ 7949 h 10000"/>
                <a:gd name="connsiteX21" fmla="*/ 6450 w 9783"/>
                <a:gd name="connsiteY21" fmla="*/ 7821 h 10000"/>
                <a:gd name="connsiteX22" fmla="*/ 6230 w 9783"/>
                <a:gd name="connsiteY22" fmla="*/ 7821 h 10000"/>
                <a:gd name="connsiteX23" fmla="*/ 6015 w 9783"/>
                <a:gd name="connsiteY23" fmla="*/ 7692 h 10000"/>
                <a:gd name="connsiteX24" fmla="*/ 5871 w 9783"/>
                <a:gd name="connsiteY24" fmla="*/ 7692 h 10000"/>
                <a:gd name="connsiteX25" fmla="*/ 5725 w 9783"/>
                <a:gd name="connsiteY25" fmla="*/ 7564 h 10000"/>
                <a:gd name="connsiteX26" fmla="*/ 5725 w 9783"/>
                <a:gd name="connsiteY26" fmla="*/ 7564 h 10000"/>
                <a:gd name="connsiteX27" fmla="*/ 5725 w 9783"/>
                <a:gd name="connsiteY27" fmla="*/ 7564 h 10000"/>
                <a:gd name="connsiteX28" fmla="*/ 5653 w 9783"/>
                <a:gd name="connsiteY28" fmla="*/ 7436 h 10000"/>
                <a:gd name="connsiteX29" fmla="*/ 5653 w 9783"/>
                <a:gd name="connsiteY29" fmla="*/ 7436 h 10000"/>
                <a:gd name="connsiteX30" fmla="*/ 5653 w 9783"/>
                <a:gd name="connsiteY30" fmla="*/ 7436 h 10000"/>
                <a:gd name="connsiteX31" fmla="*/ 5653 w 9783"/>
                <a:gd name="connsiteY31" fmla="*/ 7308 h 10000"/>
                <a:gd name="connsiteX32" fmla="*/ 5579 w 9783"/>
                <a:gd name="connsiteY32" fmla="*/ 7308 h 10000"/>
                <a:gd name="connsiteX33" fmla="*/ 5653 w 9783"/>
                <a:gd name="connsiteY33" fmla="*/ 7308 h 10000"/>
                <a:gd name="connsiteX34" fmla="*/ 5653 w 9783"/>
                <a:gd name="connsiteY34" fmla="*/ 7308 h 10000"/>
                <a:gd name="connsiteX35" fmla="*/ 5653 w 9783"/>
                <a:gd name="connsiteY35" fmla="*/ 7179 h 10000"/>
                <a:gd name="connsiteX36" fmla="*/ 5653 w 9783"/>
                <a:gd name="connsiteY36" fmla="*/ 7179 h 10000"/>
                <a:gd name="connsiteX37" fmla="*/ 5653 w 9783"/>
                <a:gd name="connsiteY37" fmla="*/ 7179 h 10000"/>
                <a:gd name="connsiteX38" fmla="*/ 5653 w 9783"/>
                <a:gd name="connsiteY38" fmla="*/ 7051 h 10000"/>
                <a:gd name="connsiteX39" fmla="*/ 5653 w 9783"/>
                <a:gd name="connsiteY39" fmla="*/ 7051 h 10000"/>
                <a:gd name="connsiteX40" fmla="*/ 5653 w 9783"/>
                <a:gd name="connsiteY40" fmla="*/ 6923 h 10000"/>
                <a:gd name="connsiteX41" fmla="*/ 6230 w 9783"/>
                <a:gd name="connsiteY41" fmla="*/ 6923 h 10000"/>
                <a:gd name="connsiteX42" fmla="*/ 6739 w 9783"/>
                <a:gd name="connsiteY42" fmla="*/ 6795 h 10000"/>
                <a:gd name="connsiteX43" fmla="*/ 7321 w 9783"/>
                <a:gd name="connsiteY43" fmla="*/ 6667 h 10000"/>
                <a:gd name="connsiteX44" fmla="*/ 7828 w 9783"/>
                <a:gd name="connsiteY44" fmla="*/ 6538 h 10000"/>
                <a:gd name="connsiteX45" fmla="*/ 8404 w 9783"/>
                <a:gd name="connsiteY45" fmla="*/ 6282 h 10000"/>
                <a:gd name="connsiteX46" fmla="*/ 8841 w 9783"/>
                <a:gd name="connsiteY46" fmla="*/ 5897 h 10000"/>
                <a:gd name="connsiteX47" fmla="*/ 9346 w 9783"/>
                <a:gd name="connsiteY47" fmla="*/ 5385 h 10000"/>
                <a:gd name="connsiteX48" fmla="*/ 9783 w 9783"/>
                <a:gd name="connsiteY48" fmla="*/ 4872 h 10000"/>
                <a:gd name="connsiteX49" fmla="*/ 5289 w 9783"/>
                <a:gd name="connsiteY49" fmla="*/ 5385 h 10000"/>
                <a:gd name="connsiteX50" fmla="*/ 5289 w 9783"/>
                <a:gd name="connsiteY50" fmla="*/ 5385 h 10000"/>
                <a:gd name="connsiteX51" fmla="*/ 5215 w 9783"/>
                <a:gd name="connsiteY51" fmla="*/ 5385 h 10000"/>
                <a:gd name="connsiteX52" fmla="*/ 5215 w 9783"/>
                <a:gd name="connsiteY52" fmla="*/ 5256 h 10000"/>
                <a:gd name="connsiteX53" fmla="*/ 5215 w 9783"/>
                <a:gd name="connsiteY53" fmla="*/ 5128 h 10000"/>
                <a:gd name="connsiteX54" fmla="*/ 5215 w 9783"/>
                <a:gd name="connsiteY54" fmla="*/ 5128 h 10000"/>
                <a:gd name="connsiteX55" fmla="*/ 5071 w 9783"/>
                <a:gd name="connsiteY55" fmla="*/ 5000 h 10000"/>
                <a:gd name="connsiteX56" fmla="*/ 5071 w 9783"/>
                <a:gd name="connsiteY56" fmla="*/ 4872 h 10000"/>
                <a:gd name="connsiteX57" fmla="*/ 5071 w 9783"/>
                <a:gd name="connsiteY57" fmla="*/ 4872 h 10000"/>
                <a:gd name="connsiteX58" fmla="*/ 5289 w 9783"/>
                <a:gd name="connsiteY58" fmla="*/ 4744 h 10000"/>
                <a:gd name="connsiteX59" fmla="*/ 5362 w 9783"/>
                <a:gd name="connsiteY59" fmla="*/ 4615 h 10000"/>
                <a:gd name="connsiteX60" fmla="*/ 5505 w 9783"/>
                <a:gd name="connsiteY60" fmla="*/ 4615 h 10000"/>
                <a:gd name="connsiteX61" fmla="*/ 5653 w 9783"/>
                <a:gd name="connsiteY61" fmla="*/ 4615 h 10000"/>
                <a:gd name="connsiteX62" fmla="*/ 5725 w 9783"/>
                <a:gd name="connsiteY62" fmla="*/ 4487 h 10000"/>
                <a:gd name="connsiteX63" fmla="*/ 5943 w 9783"/>
                <a:gd name="connsiteY63" fmla="*/ 4487 h 10000"/>
                <a:gd name="connsiteX64" fmla="*/ 6015 w 9783"/>
                <a:gd name="connsiteY64" fmla="*/ 4487 h 10000"/>
                <a:gd name="connsiteX65" fmla="*/ 6230 w 9783"/>
                <a:gd name="connsiteY65" fmla="*/ 4359 h 10000"/>
                <a:gd name="connsiteX66" fmla="*/ 6450 w 9783"/>
                <a:gd name="connsiteY66" fmla="*/ 4231 h 10000"/>
                <a:gd name="connsiteX67" fmla="*/ 6883 w 9783"/>
                <a:gd name="connsiteY67" fmla="*/ 3974 h 10000"/>
                <a:gd name="connsiteX68" fmla="*/ 7103 w 9783"/>
                <a:gd name="connsiteY68" fmla="*/ 3846 h 10000"/>
                <a:gd name="connsiteX69" fmla="*/ 7394 w 9783"/>
                <a:gd name="connsiteY69" fmla="*/ 3718 h 10000"/>
                <a:gd name="connsiteX70" fmla="*/ 7682 w 9783"/>
                <a:gd name="connsiteY70" fmla="*/ 3462 h 10000"/>
                <a:gd name="connsiteX71" fmla="*/ 8041 w 9783"/>
                <a:gd name="connsiteY71" fmla="*/ 3205 h 10000"/>
                <a:gd name="connsiteX72" fmla="*/ 8333 w 9783"/>
                <a:gd name="connsiteY72" fmla="*/ 2949 h 10000"/>
                <a:gd name="connsiteX73" fmla="*/ 8621 w 9783"/>
                <a:gd name="connsiteY73" fmla="*/ 2692 h 10000"/>
                <a:gd name="connsiteX74" fmla="*/ 8695 w 9783"/>
                <a:gd name="connsiteY74" fmla="*/ 2436 h 10000"/>
                <a:gd name="connsiteX75" fmla="*/ 8765 w 9783"/>
                <a:gd name="connsiteY75" fmla="*/ 2179 h 10000"/>
                <a:gd name="connsiteX76" fmla="*/ 8841 w 9783"/>
                <a:gd name="connsiteY76" fmla="*/ 2051 h 10000"/>
                <a:gd name="connsiteX77" fmla="*/ 9058 w 9783"/>
                <a:gd name="connsiteY77" fmla="*/ 1795 h 10000"/>
                <a:gd name="connsiteX78" fmla="*/ 9130 w 9783"/>
                <a:gd name="connsiteY78" fmla="*/ 1538 h 10000"/>
                <a:gd name="connsiteX79" fmla="*/ 9204 w 9783"/>
                <a:gd name="connsiteY79" fmla="*/ 1282 h 10000"/>
                <a:gd name="connsiteX80" fmla="*/ 9346 w 9783"/>
                <a:gd name="connsiteY80" fmla="*/ 1026 h 10000"/>
                <a:gd name="connsiteX81" fmla="*/ 9421 w 9783"/>
                <a:gd name="connsiteY81" fmla="*/ 897 h 10000"/>
                <a:gd name="connsiteX82" fmla="*/ 9204 w 9783"/>
                <a:gd name="connsiteY82" fmla="*/ 769 h 10000"/>
                <a:gd name="connsiteX83" fmla="*/ 8985 w 9783"/>
                <a:gd name="connsiteY83" fmla="*/ 897 h 10000"/>
                <a:gd name="connsiteX84" fmla="*/ 8695 w 9783"/>
                <a:gd name="connsiteY84" fmla="*/ 897 h 10000"/>
                <a:gd name="connsiteX85" fmla="*/ 8477 w 9783"/>
                <a:gd name="connsiteY85" fmla="*/ 1026 h 10000"/>
                <a:gd name="connsiteX86" fmla="*/ 8190 w 9783"/>
                <a:gd name="connsiteY86" fmla="*/ 1154 h 10000"/>
                <a:gd name="connsiteX87" fmla="*/ 8041 w 9783"/>
                <a:gd name="connsiteY87" fmla="*/ 1282 h 10000"/>
                <a:gd name="connsiteX88" fmla="*/ 7755 w 9783"/>
                <a:gd name="connsiteY88" fmla="*/ 1282 h 10000"/>
                <a:gd name="connsiteX89" fmla="*/ 7466 w 9783"/>
                <a:gd name="connsiteY89" fmla="*/ 1282 h 10000"/>
                <a:gd name="connsiteX90" fmla="*/ 7103 w 9783"/>
                <a:gd name="connsiteY90" fmla="*/ 1538 h 10000"/>
                <a:gd name="connsiteX91" fmla="*/ 6664 w 9783"/>
                <a:gd name="connsiteY91" fmla="*/ 1667 h 10000"/>
                <a:gd name="connsiteX92" fmla="*/ 6304 w 9783"/>
                <a:gd name="connsiteY92" fmla="*/ 1923 h 10000"/>
                <a:gd name="connsiteX93" fmla="*/ 5871 w 9783"/>
                <a:gd name="connsiteY93" fmla="*/ 2051 h 10000"/>
                <a:gd name="connsiteX94" fmla="*/ 5505 w 9783"/>
                <a:gd name="connsiteY94" fmla="*/ 2179 h 10000"/>
                <a:gd name="connsiteX95" fmla="*/ 4998 w 9783"/>
                <a:gd name="connsiteY95" fmla="*/ 2179 h 10000"/>
                <a:gd name="connsiteX96" fmla="*/ 4636 w 9783"/>
                <a:gd name="connsiteY96" fmla="*/ 2179 h 10000"/>
                <a:gd name="connsiteX97" fmla="*/ 4203 w 9783"/>
                <a:gd name="connsiteY97" fmla="*/ 2051 h 10000"/>
                <a:gd name="connsiteX98" fmla="*/ 4203 w 9783"/>
                <a:gd name="connsiteY98" fmla="*/ 1923 h 10000"/>
                <a:gd name="connsiteX99" fmla="*/ 4203 w 9783"/>
                <a:gd name="connsiteY99" fmla="*/ 1923 h 10000"/>
                <a:gd name="connsiteX100" fmla="*/ 4134 w 9783"/>
                <a:gd name="connsiteY100" fmla="*/ 1795 h 10000"/>
                <a:gd name="connsiteX101" fmla="*/ 4134 w 9783"/>
                <a:gd name="connsiteY101" fmla="*/ 1667 h 10000"/>
                <a:gd name="connsiteX102" fmla="*/ 4134 w 9783"/>
                <a:gd name="connsiteY102" fmla="*/ 1667 h 10000"/>
                <a:gd name="connsiteX103" fmla="*/ 4134 w 9783"/>
                <a:gd name="connsiteY103" fmla="*/ 1538 h 10000"/>
                <a:gd name="connsiteX104" fmla="*/ 4134 w 9783"/>
                <a:gd name="connsiteY104" fmla="*/ 1538 h 10000"/>
                <a:gd name="connsiteX105" fmla="*/ 4134 w 9783"/>
                <a:gd name="connsiteY105" fmla="*/ 1410 h 10000"/>
                <a:gd name="connsiteX106" fmla="*/ 4203 w 9783"/>
                <a:gd name="connsiteY106" fmla="*/ 1410 h 10000"/>
                <a:gd name="connsiteX107" fmla="*/ 4274 w 9783"/>
                <a:gd name="connsiteY107" fmla="*/ 1410 h 10000"/>
                <a:gd name="connsiteX108" fmla="*/ 4274 w 9783"/>
                <a:gd name="connsiteY108" fmla="*/ 1282 h 10000"/>
                <a:gd name="connsiteX109" fmla="*/ 4349 w 9783"/>
                <a:gd name="connsiteY109" fmla="*/ 1282 h 10000"/>
                <a:gd name="connsiteX110" fmla="*/ 4494 w 9783"/>
                <a:gd name="connsiteY110" fmla="*/ 1282 h 10000"/>
                <a:gd name="connsiteX111" fmla="*/ 4563 w 9783"/>
                <a:gd name="connsiteY111" fmla="*/ 1154 h 10000"/>
                <a:gd name="connsiteX112" fmla="*/ 4636 w 9783"/>
                <a:gd name="connsiteY112" fmla="*/ 1154 h 10000"/>
                <a:gd name="connsiteX113" fmla="*/ 4708 w 9783"/>
                <a:gd name="connsiteY113" fmla="*/ 1026 h 10000"/>
                <a:gd name="connsiteX114" fmla="*/ 4708 w 9783"/>
                <a:gd name="connsiteY114" fmla="*/ 1026 h 10000"/>
                <a:gd name="connsiteX115" fmla="*/ 4854 w 9783"/>
                <a:gd name="connsiteY115" fmla="*/ 897 h 10000"/>
                <a:gd name="connsiteX116" fmla="*/ 4854 w 9783"/>
                <a:gd name="connsiteY116" fmla="*/ 769 h 10000"/>
                <a:gd name="connsiteX117" fmla="*/ 4925 w 9783"/>
                <a:gd name="connsiteY117" fmla="*/ 641 h 10000"/>
                <a:gd name="connsiteX118" fmla="*/ 4925 w 9783"/>
                <a:gd name="connsiteY118" fmla="*/ 513 h 10000"/>
                <a:gd name="connsiteX119" fmla="*/ 4925 w 9783"/>
                <a:gd name="connsiteY119" fmla="*/ 385 h 10000"/>
                <a:gd name="connsiteX120" fmla="*/ 4925 w 9783"/>
                <a:gd name="connsiteY120" fmla="*/ 385 h 10000"/>
                <a:gd name="connsiteX121" fmla="*/ 4925 w 9783"/>
                <a:gd name="connsiteY121" fmla="*/ 256 h 10000"/>
                <a:gd name="connsiteX122" fmla="*/ 4636 w 9783"/>
                <a:gd name="connsiteY122" fmla="*/ 128 h 10000"/>
                <a:gd name="connsiteX123" fmla="*/ 4494 w 9783"/>
                <a:gd name="connsiteY123" fmla="*/ 0 h 10000"/>
                <a:gd name="connsiteX124" fmla="*/ 4274 w 9783"/>
                <a:gd name="connsiteY124" fmla="*/ 0 h 10000"/>
                <a:gd name="connsiteX125" fmla="*/ 3982 w 9783"/>
                <a:gd name="connsiteY125" fmla="*/ 0 h 10000"/>
                <a:gd name="connsiteX126" fmla="*/ 3839 w 9783"/>
                <a:gd name="connsiteY126" fmla="*/ 128 h 10000"/>
                <a:gd name="connsiteX127" fmla="*/ 3550 w 9783"/>
                <a:gd name="connsiteY127" fmla="*/ 128 h 10000"/>
                <a:gd name="connsiteX128" fmla="*/ 3334 w 9783"/>
                <a:gd name="connsiteY128" fmla="*/ 256 h 10000"/>
                <a:gd name="connsiteX129" fmla="*/ 3189 w 9783"/>
                <a:gd name="connsiteY129" fmla="*/ 256 h 10000"/>
                <a:gd name="connsiteX130" fmla="*/ 2826 w 9783"/>
                <a:gd name="connsiteY130" fmla="*/ 769 h 10000"/>
                <a:gd name="connsiteX131" fmla="*/ 2535 w 9783"/>
                <a:gd name="connsiteY131" fmla="*/ 1282 h 10000"/>
                <a:gd name="connsiteX132" fmla="*/ 2246 w 9783"/>
                <a:gd name="connsiteY132" fmla="*/ 1795 h 10000"/>
                <a:gd name="connsiteX133" fmla="*/ 1954 w 9783"/>
                <a:gd name="connsiteY133" fmla="*/ 2308 h 10000"/>
                <a:gd name="connsiteX134" fmla="*/ 1737 w 9783"/>
                <a:gd name="connsiteY134" fmla="*/ 2949 h 10000"/>
                <a:gd name="connsiteX135" fmla="*/ 1373 w 9783"/>
                <a:gd name="connsiteY135" fmla="*/ 3333 h 10000"/>
                <a:gd name="connsiteX136" fmla="*/ 1082 w 9783"/>
                <a:gd name="connsiteY136" fmla="*/ 3590 h 10000"/>
                <a:gd name="connsiteX137" fmla="*/ 653 w 9783"/>
                <a:gd name="connsiteY137" fmla="*/ 3718 h 10000"/>
                <a:gd name="connsiteX138" fmla="*/ 434 w 9783"/>
                <a:gd name="connsiteY138" fmla="*/ 3718 h 10000"/>
                <a:gd name="connsiteX139" fmla="*/ 144 w 9783"/>
                <a:gd name="connsiteY139" fmla="*/ 3718 h 10000"/>
                <a:gd name="connsiteX140" fmla="*/ 0 w 9783"/>
                <a:gd name="connsiteY140" fmla="*/ 3718 h 10000"/>
                <a:gd name="connsiteX141" fmla="*/ 434 w 9783"/>
                <a:gd name="connsiteY141" fmla="*/ 6154 h 10000"/>
                <a:gd name="connsiteX142" fmla="*/ 1373 w 9783"/>
                <a:gd name="connsiteY142" fmla="*/ 5897 h 10000"/>
                <a:gd name="connsiteX143" fmla="*/ 1593 w 9783"/>
                <a:gd name="connsiteY143" fmla="*/ 5897 h 10000"/>
                <a:gd name="connsiteX144" fmla="*/ 1810 w 9783"/>
                <a:gd name="connsiteY144" fmla="*/ 6667 h 10000"/>
                <a:gd name="connsiteX145" fmla="*/ 1954 w 9783"/>
                <a:gd name="connsiteY145" fmla="*/ 7436 h 10000"/>
                <a:gd name="connsiteX146" fmla="*/ 2393 w 9783"/>
                <a:gd name="connsiteY146" fmla="*/ 7949 h 10000"/>
                <a:gd name="connsiteX147" fmla="*/ 2753 w 9783"/>
                <a:gd name="connsiteY147" fmla="*/ 8333 h 10000"/>
                <a:gd name="connsiteX148" fmla="*/ 3112 w 9783"/>
                <a:gd name="connsiteY148" fmla="*/ 8718 h 10000"/>
                <a:gd name="connsiteX149" fmla="*/ 3550 w 9783"/>
                <a:gd name="connsiteY149" fmla="*/ 9103 h 10000"/>
                <a:gd name="connsiteX150" fmla="*/ 4134 w 9783"/>
                <a:gd name="connsiteY150" fmla="*/ 9359 h 10000"/>
                <a:gd name="connsiteX151" fmla="*/ 4563 w 9783"/>
                <a:gd name="connsiteY151" fmla="*/ 9615 h 10000"/>
                <a:gd name="connsiteX152" fmla="*/ 4636 w 9783"/>
                <a:gd name="connsiteY152" fmla="*/ 9744 h 10000"/>
                <a:gd name="connsiteX153" fmla="*/ 4708 w 9783"/>
                <a:gd name="connsiteY153" fmla="*/ 9744 h 10000"/>
                <a:gd name="connsiteX154" fmla="*/ 4925 w 9783"/>
                <a:gd name="connsiteY154" fmla="*/ 9744 h 10000"/>
                <a:gd name="connsiteX155" fmla="*/ 4998 w 9783"/>
                <a:gd name="connsiteY155" fmla="*/ 9744 h 10000"/>
                <a:gd name="connsiteX156" fmla="*/ 5071 w 9783"/>
                <a:gd name="connsiteY156" fmla="*/ 9744 h 10000"/>
                <a:gd name="connsiteX157" fmla="*/ 5289 w 9783"/>
                <a:gd name="connsiteY157" fmla="*/ 9872 h 10000"/>
                <a:gd name="connsiteX158" fmla="*/ 5362 w 9783"/>
                <a:gd name="connsiteY158" fmla="*/ 9872 h 10000"/>
                <a:gd name="connsiteX159" fmla="*/ 5579 w 9783"/>
                <a:gd name="connsiteY159" fmla="*/ 10000 h 10000"/>
                <a:gd name="connsiteX0" fmla="*/ 5703 w 10000"/>
                <a:gd name="connsiteY0" fmla="*/ 10000 h 10000"/>
                <a:gd name="connsiteX1" fmla="*/ 6075 w 10000"/>
                <a:gd name="connsiteY1" fmla="*/ 10000 h 10000"/>
                <a:gd name="connsiteX2" fmla="*/ 6444 w 10000"/>
                <a:gd name="connsiteY2" fmla="*/ 10000 h 10000"/>
                <a:gd name="connsiteX3" fmla="*/ 6812 w 10000"/>
                <a:gd name="connsiteY3" fmla="*/ 9872 h 10000"/>
                <a:gd name="connsiteX4" fmla="*/ 7185 w 10000"/>
                <a:gd name="connsiteY4" fmla="*/ 9872 h 10000"/>
                <a:gd name="connsiteX5" fmla="*/ 7558 w 10000"/>
                <a:gd name="connsiteY5" fmla="*/ 9744 h 10000"/>
                <a:gd name="connsiteX6" fmla="*/ 7852 w 10000"/>
                <a:gd name="connsiteY6" fmla="*/ 9487 h 10000"/>
                <a:gd name="connsiteX7" fmla="*/ 8219 w 10000"/>
                <a:gd name="connsiteY7" fmla="*/ 9231 h 10000"/>
                <a:gd name="connsiteX8" fmla="*/ 8590 w 10000"/>
                <a:gd name="connsiteY8" fmla="*/ 8974 h 10000"/>
                <a:gd name="connsiteX9" fmla="*/ 8590 w 10000"/>
                <a:gd name="connsiteY9" fmla="*/ 8846 h 10000"/>
                <a:gd name="connsiteX10" fmla="*/ 8590 w 10000"/>
                <a:gd name="connsiteY10" fmla="*/ 8590 h 10000"/>
                <a:gd name="connsiteX11" fmla="*/ 8518 w 10000"/>
                <a:gd name="connsiteY11" fmla="*/ 8462 h 10000"/>
                <a:gd name="connsiteX12" fmla="*/ 8372 w 10000"/>
                <a:gd name="connsiteY12" fmla="*/ 8333 h 10000"/>
                <a:gd name="connsiteX13" fmla="*/ 8296 w 10000"/>
                <a:gd name="connsiteY13" fmla="*/ 8333 h 10000"/>
                <a:gd name="connsiteX14" fmla="*/ 8219 w 10000"/>
                <a:gd name="connsiteY14" fmla="*/ 8205 h 10000"/>
                <a:gd name="connsiteX15" fmla="*/ 8149 w 10000"/>
                <a:gd name="connsiteY15" fmla="*/ 8077 h 10000"/>
                <a:gd name="connsiteX16" fmla="*/ 7927 w 10000"/>
                <a:gd name="connsiteY16" fmla="*/ 7949 h 10000"/>
                <a:gd name="connsiteX17" fmla="*/ 7632 w 10000"/>
                <a:gd name="connsiteY17" fmla="*/ 7949 h 10000"/>
                <a:gd name="connsiteX18" fmla="*/ 7408 w 10000"/>
                <a:gd name="connsiteY18" fmla="*/ 7949 h 10000"/>
                <a:gd name="connsiteX19" fmla="*/ 7111 w 10000"/>
                <a:gd name="connsiteY19" fmla="*/ 7949 h 10000"/>
                <a:gd name="connsiteX20" fmla="*/ 6888 w 10000"/>
                <a:gd name="connsiteY20" fmla="*/ 7949 h 10000"/>
                <a:gd name="connsiteX21" fmla="*/ 6593 w 10000"/>
                <a:gd name="connsiteY21" fmla="*/ 7821 h 10000"/>
                <a:gd name="connsiteX22" fmla="*/ 6368 w 10000"/>
                <a:gd name="connsiteY22" fmla="*/ 7821 h 10000"/>
                <a:gd name="connsiteX23" fmla="*/ 6148 w 10000"/>
                <a:gd name="connsiteY23" fmla="*/ 7692 h 10000"/>
                <a:gd name="connsiteX24" fmla="*/ 6001 w 10000"/>
                <a:gd name="connsiteY24" fmla="*/ 7692 h 10000"/>
                <a:gd name="connsiteX25" fmla="*/ 5852 w 10000"/>
                <a:gd name="connsiteY25" fmla="*/ 7564 h 10000"/>
                <a:gd name="connsiteX26" fmla="*/ 5852 w 10000"/>
                <a:gd name="connsiteY26" fmla="*/ 7564 h 10000"/>
                <a:gd name="connsiteX27" fmla="*/ 5852 w 10000"/>
                <a:gd name="connsiteY27" fmla="*/ 7564 h 10000"/>
                <a:gd name="connsiteX28" fmla="*/ 5778 w 10000"/>
                <a:gd name="connsiteY28" fmla="*/ 7436 h 10000"/>
                <a:gd name="connsiteX29" fmla="*/ 5778 w 10000"/>
                <a:gd name="connsiteY29" fmla="*/ 7436 h 10000"/>
                <a:gd name="connsiteX30" fmla="*/ 5778 w 10000"/>
                <a:gd name="connsiteY30" fmla="*/ 7436 h 10000"/>
                <a:gd name="connsiteX31" fmla="*/ 5778 w 10000"/>
                <a:gd name="connsiteY31" fmla="*/ 7308 h 10000"/>
                <a:gd name="connsiteX32" fmla="*/ 5703 w 10000"/>
                <a:gd name="connsiteY32" fmla="*/ 7308 h 10000"/>
                <a:gd name="connsiteX33" fmla="*/ 5778 w 10000"/>
                <a:gd name="connsiteY33" fmla="*/ 7308 h 10000"/>
                <a:gd name="connsiteX34" fmla="*/ 5778 w 10000"/>
                <a:gd name="connsiteY34" fmla="*/ 7308 h 10000"/>
                <a:gd name="connsiteX35" fmla="*/ 5778 w 10000"/>
                <a:gd name="connsiteY35" fmla="*/ 7179 h 10000"/>
                <a:gd name="connsiteX36" fmla="*/ 5778 w 10000"/>
                <a:gd name="connsiteY36" fmla="*/ 7179 h 10000"/>
                <a:gd name="connsiteX37" fmla="*/ 5778 w 10000"/>
                <a:gd name="connsiteY37" fmla="*/ 7179 h 10000"/>
                <a:gd name="connsiteX38" fmla="*/ 5778 w 10000"/>
                <a:gd name="connsiteY38" fmla="*/ 7051 h 10000"/>
                <a:gd name="connsiteX39" fmla="*/ 5778 w 10000"/>
                <a:gd name="connsiteY39" fmla="*/ 7051 h 10000"/>
                <a:gd name="connsiteX40" fmla="*/ 5778 w 10000"/>
                <a:gd name="connsiteY40" fmla="*/ 6923 h 10000"/>
                <a:gd name="connsiteX41" fmla="*/ 6368 w 10000"/>
                <a:gd name="connsiteY41" fmla="*/ 6923 h 10000"/>
                <a:gd name="connsiteX42" fmla="*/ 6888 w 10000"/>
                <a:gd name="connsiteY42" fmla="*/ 6795 h 10000"/>
                <a:gd name="connsiteX43" fmla="*/ 7483 w 10000"/>
                <a:gd name="connsiteY43" fmla="*/ 6667 h 10000"/>
                <a:gd name="connsiteX44" fmla="*/ 8002 w 10000"/>
                <a:gd name="connsiteY44" fmla="*/ 6538 h 10000"/>
                <a:gd name="connsiteX45" fmla="*/ 8590 w 10000"/>
                <a:gd name="connsiteY45" fmla="*/ 6282 h 10000"/>
                <a:gd name="connsiteX46" fmla="*/ 9037 w 10000"/>
                <a:gd name="connsiteY46" fmla="*/ 5897 h 10000"/>
                <a:gd name="connsiteX47" fmla="*/ 9553 w 10000"/>
                <a:gd name="connsiteY47" fmla="*/ 5385 h 10000"/>
                <a:gd name="connsiteX48" fmla="*/ 10000 w 10000"/>
                <a:gd name="connsiteY48" fmla="*/ 4872 h 10000"/>
                <a:gd name="connsiteX49" fmla="*/ 5406 w 10000"/>
                <a:gd name="connsiteY49" fmla="*/ 5385 h 10000"/>
                <a:gd name="connsiteX50" fmla="*/ 5406 w 10000"/>
                <a:gd name="connsiteY50" fmla="*/ 5385 h 10000"/>
                <a:gd name="connsiteX51" fmla="*/ 5331 w 10000"/>
                <a:gd name="connsiteY51" fmla="*/ 5385 h 10000"/>
                <a:gd name="connsiteX52" fmla="*/ 5331 w 10000"/>
                <a:gd name="connsiteY52" fmla="*/ 5256 h 10000"/>
                <a:gd name="connsiteX53" fmla="*/ 5331 w 10000"/>
                <a:gd name="connsiteY53" fmla="*/ 5128 h 10000"/>
                <a:gd name="connsiteX54" fmla="*/ 5331 w 10000"/>
                <a:gd name="connsiteY54" fmla="*/ 5128 h 10000"/>
                <a:gd name="connsiteX55" fmla="*/ 5183 w 10000"/>
                <a:gd name="connsiteY55" fmla="*/ 5000 h 10000"/>
                <a:gd name="connsiteX56" fmla="*/ 5183 w 10000"/>
                <a:gd name="connsiteY56" fmla="*/ 4872 h 10000"/>
                <a:gd name="connsiteX57" fmla="*/ 5183 w 10000"/>
                <a:gd name="connsiteY57" fmla="*/ 4872 h 10000"/>
                <a:gd name="connsiteX58" fmla="*/ 5406 w 10000"/>
                <a:gd name="connsiteY58" fmla="*/ 4744 h 10000"/>
                <a:gd name="connsiteX59" fmla="*/ 5481 w 10000"/>
                <a:gd name="connsiteY59" fmla="*/ 4615 h 10000"/>
                <a:gd name="connsiteX60" fmla="*/ 5627 w 10000"/>
                <a:gd name="connsiteY60" fmla="*/ 4615 h 10000"/>
                <a:gd name="connsiteX61" fmla="*/ 5778 w 10000"/>
                <a:gd name="connsiteY61" fmla="*/ 4615 h 10000"/>
                <a:gd name="connsiteX62" fmla="*/ 5852 w 10000"/>
                <a:gd name="connsiteY62" fmla="*/ 4487 h 10000"/>
                <a:gd name="connsiteX63" fmla="*/ 6075 w 10000"/>
                <a:gd name="connsiteY63" fmla="*/ 4487 h 10000"/>
                <a:gd name="connsiteX64" fmla="*/ 6148 w 10000"/>
                <a:gd name="connsiteY64" fmla="*/ 4487 h 10000"/>
                <a:gd name="connsiteX65" fmla="*/ 6368 w 10000"/>
                <a:gd name="connsiteY65" fmla="*/ 4359 h 10000"/>
                <a:gd name="connsiteX66" fmla="*/ 6593 w 10000"/>
                <a:gd name="connsiteY66" fmla="*/ 4231 h 10000"/>
                <a:gd name="connsiteX67" fmla="*/ 7036 w 10000"/>
                <a:gd name="connsiteY67" fmla="*/ 3974 h 10000"/>
                <a:gd name="connsiteX68" fmla="*/ 7261 w 10000"/>
                <a:gd name="connsiteY68" fmla="*/ 3846 h 10000"/>
                <a:gd name="connsiteX69" fmla="*/ 7558 w 10000"/>
                <a:gd name="connsiteY69" fmla="*/ 3718 h 10000"/>
                <a:gd name="connsiteX70" fmla="*/ 7852 w 10000"/>
                <a:gd name="connsiteY70" fmla="*/ 3462 h 10000"/>
                <a:gd name="connsiteX71" fmla="*/ 8219 w 10000"/>
                <a:gd name="connsiteY71" fmla="*/ 3205 h 10000"/>
                <a:gd name="connsiteX72" fmla="*/ 8518 w 10000"/>
                <a:gd name="connsiteY72" fmla="*/ 2949 h 10000"/>
                <a:gd name="connsiteX73" fmla="*/ 8812 w 10000"/>
                <a:gd name="connsiteY73" fmla="*/ 2692 h 10000"/>
                <a:gd name="connsiteX74" fmla="*/ 8888 w 10000"/>
                <a:gd name="connsiteY74" fmla="*/ 2436 h 10000"/>
                <a:gd name="connsiteX75" fmla="*/ 8959 w 10000"/>
                <a:gd name="connsiteY75" fmla="*/ 2179 h 10000"/>
                <a:gd name="connsiteX76" fmla="*/ 9037 w 10000"/>
                <a:gd name="connsiteY76" fmla="*/ 2051 h 10000"/>
                <a:gd name="connsiteX77" fmla="*/ 9259 w 10000"/>
                <a:gd name="connsiteY77" fmla="*/ 1795 h 10000"/>
                <a:gd name="connsiteX78" fmla="*/ 9333 w 10000"/>
                <a:gd name="connsiteY78" fmla="*/ 1538 h 10000"/>
                <a:gd name="connsiteX79" fmla="*/ 9408 w 10000"/>
                <a:gd name="connsiteY79" fmla="*/ 1282 h 10000"/>
                <a:gd name="connsiteX80" fmla="*/ 9553 w 10000"/>
                <a:gd name="connsiteY80" fmla="*/ 1026 h 10000"/>
                <a:gd name="connsiteX81" fmla="*/ 9630 w 10000"/>
                <a:gd name="connsiteY81" fmla="*/ 897 h 10000"/>
                <a:gd name="connsiteX82" fmla="*/ 9408 w 10000"/>
                <a:gd name="connsiteY82" fmla="*/ 769 h 10000"/>
                <a:gd name="connsiteX83" fmla="*/ 9184 w 10000"/>
                <a:gd name="connsiteY83" fmla="*/ 897 h 10000"/>
                <a:gd name="connsiteX84" fmla="*/ 8888 w 10000"/>
                <a:gd name="connsiteY84" fmla="*/ 897 h 10000"/>
                <a:gd name="connsiteX85" fmla="*/ 8665 w 10000"/>
                <a:gd name="connsiteY85" fmla="*/ 1026 h 10000"/>
                <a:gd name="connsiteX86" fmla="*/ 8372 w 10000"/>
                <a:gd name="connsiteY86" fmla="*/ 1154 h 10000"/>
                <a:gd name="connsiteX87" fmla="*/ 8219 w 10000"/>
                <a:gd name="connsiteY87" fmla="*/ 1282 h 10000"/>
                <a:gd name="connsiteX88" fmla="*/ 7927 w 10000"/>
                <a:gd name="connsiteY88" fmla="*/ 1282 h 10000"/>
                <a:gd name="connsiteX89" fmla="*/ 7632 w 10000"/>
                <a:gd name="connsiteY89" fmla="*/ 1282 h 10000"/>
                <a:gd name="connsiteX90" fmla="*/ 7261 w 10000"/>
                <a:gd name="connsiteY90" fmla="*/ 1538 h 10000"/>
                <a:gd name="connsiteX91" fmla="*/ 6812 w 10000"/>
                <a:gd name="connsiteY91" fmla="*/ 1667 h 10000"/>
                <a:gd name="connsiteX92" fmla="*/ 6444 w 10000"/>
                <a:gd name="connsiteY92" fmla="*/ 1923 h 10000"/>
                <a:gd name="connsiteX93" fmla="*/ 6001 w 10000"/>
                <a:gd name="connsiteY93" fmla="*/ 2051 h 10000"/>
                <a:gd name="connsiteX94" fmla="*/ 5627 w 10000"/>
                <a:gd name="connsiteY94" fmla="*/ 2179 h 10000"/>
                <a:gd name="connsiteX95" fmla="*/ 5109 w 10000"/>
                <a:gd name="connsiteY95" fmla="*/ 2179 h 10000"/>
                <a:gd name="connsiteX96" fmla="*/ 4739 w 10000"/>
                <a:gd name="connsiteY96" fmla="*/ 2179 h 10000"/>
                <a:gd name="connsiteX97" fmla="*/ 4296 w 10000"/>
                <a:gd name="connsiteY97" fmla="*/ 2051 h 10000"/>
                <a:gd name="connsiteX98" fmla="*/ 4296 w 10000"/>
                <a:gd name="connsiteY98" fmla="*/ 1923 h 10000"/>
                <a:gd name="connsiteX99" fmla="*/ 4296 w 10000"/>
                <a:gd name="connsiteY99" fmla="*/ 1923 h 10000"/>
                <a:gd name="connsiteX100" fmla="*/ 4226 w 10000"/>
                <a:gd name="connsiteY100" fmla="*/ 1795 h 10000"/>
                <a:gd name="connsiteX101" fmla="*/ 4226 w 10000"/>
                <a:gd name="connsiteY101" fmla="*/ 1667 h 10000"/>
                <a:gd name="connsiteX102" fmla="*/ 4226 w 10000"/>
                <a:gd name="connsiteY102" fmla="*/ 1667 h 10000"/>
                <a:gd name="connsiteX103" fmla="*/ 4226 w 10000"/>
                <a:gd name="connsiteY103" fmla="*/ 1538 h 10000"/>
                <a:gd name="connsiteX104" fmla="*/ 4226 w 10000"/>
                <a:gd name="connsiteY104" fmla="*/ 1538 h 10000"/>
                <a:gd name="connsiteX105" fmla="*/ 4226 w 10000"/>
                <a:gd name="connsiteY105" fmla="*/ 1410 h 10000"/>
                <a:gd name="connsiteX106" fmla="*/ 4296 w 10000"/>
                <a:gd name="connsiteY106" fmla="*/ 1410 h 10000"/>
                <a:gd name="connsiteX107" fmla="*/ 4369 w 10000"/>
                <a:gd name="connsiteY107" fmla="*/ 1410 h 10000"/>
                <a:gd name="connsiteX108" fmla="*/ 4369 w 10000"/>
                <a:gd name="connsiteY108" fmla="*/ 1282 h 10000"/>
                <a:gd name="connsiteX109" fmla="*/ 4445 w 10000"/>
                <a:gd name="connsiteY109" fmla="*/ 1282 h 10000"/>
                <a:gd name="connsiteX110" fmla="*/ 4594 w 10000"/>
                <a:gd name="connsiteY110" fmla="*/ 1282 h 10000"/>
                <a:gd name="connsiteX111" fmla="*/ 4664 w 10000"/>
                <a:gd name="connsiteY111" fmla="*/ 1154 h 10000"/>
                <a:gd name="connsiteX112" fmla="*/ 4739 w 10000"/>
                <a:gd name="connsiteY112" fmla="*/ 1154 h 10000"/>
                <a:gd name="connsiteX113" fmla="*/ 4812 w 10000"/>
                <a:gd name="connsiteY113" fmla="*/ 1026 h 10000"/>
                <a:gd name="connsiteX114" fmla="*/ 4812 w 10000"/>
                <a:gd name="connsiteY114" fmla="*/ 1026 h 10000"/>
                <a:gd name="connsiteX115" fmla="*/ 4962 w 10000"/>
                <a:gd name="connsiteY115" fmla="*/ 897 h 10000"/>
                <a:gd name="connsiteX116" fmla="*/ 4962 w 10000"/>
                <a:gd name="connsiteY116" fmla="*/ 769 h 10000"/>
                <a:gd name="connsiteX117" fmla="*/ 5034 w 10000"/>
                <a:gd name="connsiteY117" fmla="*/ 641 h 10000"/>
                <a:gd name="connsiteX118" fmla="*/ 5034 w 10000"/>
                <a:gd name="connsiteY118" fmla="*/ 513 h 10000"/>
                <a:gd name="connsiteX119" fmla="*/ 5034 w 10000"/>
                <a:gd name="connsiteY119" fmla="*/ 385 h 10000"/>
                <a:gd name="connsiteX120" fmla="*/ 5034 w 10000"/>
                <a:gd name="connsiteY120" fmla="*/ 385 h 10000"/>
                <a:gd name="connsiteX121" fmla="*/ 5034 w 10000"/>
                <a:gd name="connsiteY121" fmla="*/ 256 h 10000"/>
                <a:gd name="connsiteX122" fmla="*/ 4739 w 10000"/>
                <a:gd name="connsiteY122" fmla="*/ 128 h 10000"/>
                <a:gd name="connsiteX123" fmla="*/ 4594 w 10000"/>
                <a:gd name="connsiteY123" fmla="*/ 0 h 10000"/>
                <a:gd name="connsiteX124" fmla="*/ 4369 w 10000"/>
                <a:gd name="connsiteY124" fmla="*/ 0 h 10000"/>
                <a:gd name="connsiteX125" fmla="*/ 4070 w 10000"/>
                <a:gd name="connsiteY125" fmla="*/ 0 h 10000"/>
                <a:gd name="connsiteX126" fmla="*/ 3924 w 10000"/>
                <a:gd name="connsiteY126" fmla="*/ 128 h 10000"/>
                <a:gd name="connsiteX127" fmla="*/ 3629 w 10000"/>
                <a:gd name="connsiteY127" fmla="*/ 128 h 10000"/>
                <a:gd name="connsiteX128" fmla="*/ 3408 w 10000"/>
                <a:gd name="connsiteY128" fmla="*/ 256 h 10000"/>
                <a:gd name="connsiteX129" fmla="*/ 3260 w 10000"/>
                <a:gd name="connsiteY129" fmla="*/ 256 h 10000"/>
                <a:gd name="connsiteX130" fmla="*/ 2889 w 10000"/>
                <a:gd name="connsiteY130" fmla="*/ 769 h 10000"/>
                <a:gd name="connsiteX131" fmla="*/ 2591 w 10000"/>
                <a:gd name="connsiteY131" fmla="*/ 1282 h 10000"/>
                <a:gd name="connsiteX132" fmla="*/ 2296 w 10000"/>
                <a:gd name="connsiteY132" fmla="*/ 1795 h 10000"/>
                <a:gd name="connsiteX133" fmla="*/ 1997 w 10000"/>
                <a:gd name="connsiteY133" fmla="*/ 2308 h 10000"/>
                <a:gd name="connsiteX134" fmla="*/ 1776 w 10000"/>
                <a:gd name="connsiteY134" fmla="*/ 2949 h 10000"/>
                <a:gd name="connsiteX135" fmla="*/ 1403 w 10000"/>
                <a:gd name="connsiteY135" fmla="*/ 3333 h 10000"/>
                <a:gd name="connsiteX136" fmla="*/ 1106 w 10000"/>
                <a:gd name="connsiteY136" fmla="*/ 3590 h 10000"/>
                <a:gd name="connsiteX137" fmla="*/ 667 w 10000"/>
                <a:gd name="connsiteY137" fmla="*/ 3718 h 10000"/>
                <a:gd name="connsiteX138" fmla="*/ 444 w 10000"/>
                <a:gd name="connsiteY138" fmla="*/ 3718 h 10000"/>
                <a:gd name="connsiteX139" fmla="*/ 147 w 10000"/>
                <a:gd name="connsiteY139" fmla="*/ 3718 h 10000"/>
                <a:gd name="connsiteX140" fmla="*/ 0 w 10000"/>
                <a:gd name="connsiteY140" fmla="*/ 3718 h 10000"/>
                <a:gd name="connsiteX141" fmla="*/ 444 w 10000"/>
                <a:gd name="connsiteY141" fmla="*/ 6154 h 10000"/>
                <a:gd name="connsiteX142" fmla="*/ 1628 w 10000"/>
                <a:gd name="connsiteY142" fmla="*/ 5897 h 10000"/>
                <a:gd name="connsiteX143" fmla="*/ 1850 w 10000"/>
                <a:gd name="connsiteY143" fmla="*/ 6667 h 10000"/>
                <a:gd name="connsiteX144" fmla="*/ 1997 w 10000"/>
                <a:gd name="connsiteY144" fmla="*/ 7436 h 10000"/>
                <a:gd name="connsiteX145" fmla="*/ 2446 w 10000"/>
                <a:gd name="connsiteY145" fmla="*/ 7949 h 10000"/>
                <a:gd name="connsiteX146" fmla="*/ 2814 w 10000"/>
                <a:gd name="connsiteY146" fmla="*/ 8333 h 10000"/>
                <a:gd name="connsiteX147" fmla="*/ 3181 w 10000"/>
                <a:gd name="connsiteY147" fmla="*/ 8718 h 10000"/>
                <a:gd name="connsiteX148" fmla="*/ 3629 w 10000"/>
                <a:gd name="connsiteY148" fmla="*/ 9103 h 10000"/>
                <a:gd name="connsiteX149" fmla="*/ 4226 w 10000"/>
                <a:gd name="connsiteY149" fmla="*/ 9359 h 10000"/>
                <a:gd name="connsiteX150" fmla="*/ 4664 w 10000"/>
                <a:gd name="connsiteY150" fmla="*/ 9615 h 10000"/>
                <a:gd name="connsiteX151" fmla="*/ 4739 w 10000"/>
                <a:gd name="connsiteY151" fmla="*/ 9744 h 10000"/>
                <a:gd name="connsiteX152" fmla="*/ 4812 w 10000"/>
                <a:gd name="connsiteY152" fmla="*/ 9744 h 10000"/>
                <a:gd name="connsiteX153" fmla="*/ 5034 w 10000"/>
                <a:gd name="connsiteY153" fmla="*/ 9744 h 10000"/>
                <a:gd name="connsiteX154" fmla="*/ 5109 w 10000"/>
                <a:gd name="connsiteY154" fmla="*/ 9744 h 10000"/>
                <a:gd name="connsiteX155" fmla="*/ 5183 w 10000"/>
                <a:gd name="connsiteY155" fmla="*/ 9744 h 10000"/>
                <a:gd name="connsiteX156" fmla="*/ 5406 w 10000"/>
                <a:gd name="connsiteY156" fmla="*/ 9872 h 10000"/>
                <a:gd name="connsiteX157" fmla="*/ 5481 w 10000"/>
                <a:gd name="connsiteY157" fmla="*/ 9872 h 10000"/>
                <a:gd name="connsiteX158" fmla="*/ 5703 w 10000"/>
                <a:gd name="connsiteY158" fmla="*/ 10000 h 10000"/>
                <a:gd name="connsiteX0" fmla="*/ 5556 w 9853"/>
                <a:gd name="connsiteY0" fmla="*/ 10000 h 10000"/>
                <a:gd name="connsiteX1" fmla="*/ 5928 w 9853"/>
                <a:gd name="connsiteY1" fmla="*/ 10000 h 10000"/>
                <a:gd name="connsiteX2" fmla="*/ 6297 w 9853"/>
                <a:gd name="connsiteY2" fmla="*/ 10000 h 10000"/>
                <a:gd name="connsiteX3" fmla="*/ 6665 w 9853"/>
                <a:gd name="connsiteY3" fmla="*/ 9872 h 10000"/>
                <a:gd name="connsiteX4" fmla="*/ 7038 w 9853"/>
                <a:gd name="connsiteY4" fmla="*/ 9872 h 10000"/>
                <a:gd name="connsiteX5" fmla="*/ 7411 w 9853"/>
                <a:gd name="connsiteY5" fmla="*/ 9744 h 10000"/>
                <a:gd name="connsiteX6" fmla="*/ 7705 w 9853"/>
                <a:gd name="connsiteY6" fmla="*/ 9487 h 10000"/>
                <a:gd name="connsiteX7" fmla="*/ 8072 w 9853"/>
                <a:gd name="connsiteY7" fmla="*/ 9231 h 10000"/>
                <a:gd name="connsiteX8" fmla="*/ 8443 w 9853"/>
                <a:gd name="connsiteY8" fmla="*/ 8974 h 10000"/>
                <a:gd name="connsiteX9" fmla="*/ 8443 w 9853"/>
                <a:gd name="connsiteY9" fmla="*/ 8846 h 10000"/>
                <a:gd name="connsiteX10" fmla="*/ 8443 w 9853"/>
                <a:gd name="connsiteY10" fmla="*/ 8590 h 10000"/>
                <a:gd name="connsiteX11" fmla="*/ 8371 w 9853"/>
                <a:gd name="connsiteY11" fmla="*/ 8462 h 10000"/>
                <a:gd name="connsiteX12" fmla="*/ 8225 w 9853"/>
                <a:gd name="connsiteY12" fmla="*/ 8333 h 10000"/>
                <a:gd name="connsiteX13" fmla="*/ 8149 w 9853"/>
                <a:gd name="connsiteY13" fmla="*/ 8333 h 10000"/>
                <a:gd name="connsiteX14" fmla="*/ 8072 w 9853"/>
                <a:gd name="connsiteY14" fmla="*/ 8205 h 10000"/>
                <a:gd name="connsiteX15" fmla="*/ 8002 w 9853"/>
                <a:gd name="connsiteY15" fmla="*/ 8077 h 10000"/>
                <a:gd name="connsiteX16" fmla="*/ 7780 w 9853"/>
                <a:gd name="connsiteY16" fmla="*/ 7949 h 10000"/>
                <a:gd name="connsiteX17" fmla="*/ 7485 w 9853"/>
                <a:gd name="connsiteY17" fmla="*/ 7949 h 10000"/>
                <a:gd name="connsiteX18" fmla="*/ 7261 w 9853"/>
                <a:gd name="connsiteY18" fmla="*/ 7949 h 10000"/>
                <a:gd name="connsiteX19" fmla="*/ 6964 w 9853"/>
                <a:gd name="connsiteY19" fmla="*/ 7949 h 10000"/>
                <a:gd name="connsiteX20" fmla="*/ 6741 w 9853"/>
                <a:gd name="connsiteY20" fmla="*/ 7949 h 10000"/>
                <a:gd name="connsiteX21" fmla="*/ 6446 w 9853"/>
                <a:gd name="connsiteY21" fmla="*/ 7821 h 10000"/>
                <a:gd name="connsiteX22" fmla="*/ 6221 w 9853"/>
                <a:gd name="connsiteY22" fmla="*/ 7821 h 10000"/>
                <a:gd name="connsiteX23" fmla="*/ 6001 w 9853"/>
                <a:gd name="connsiteY23" fmla="*/ 7692 h 10000"/>
                <a:gd name="connsiteX24" fmla="*/ 5854 w 9853"/>
                <a:gd name="connsiteY24" fmla="*/ 7692 h 10000"/>
                <a:gd name="connsiteX25" fmla="*/ 5705 w 9853"/>
                <a:gd name="connsiteY25" fmla="*/ 7564 h 10000"/>
                <a:gd name="connsiteX26" fmla="*/ 5705 w 9853"/>
                <a:gd name="connsiteY26" fmla="*/ 7564 h 10000"/>
                <a:gd name="connsiteX27" fmla="*/ 5705 w 9853"/>
                <a:gd name="connsiteY27" fmla="*/ 7564 h 10000"/>
                <a:gd name="connsiteX28" fmla="*/ 5631 w 9853"/>
                <a:gd name="connsiteY28" fmla="*/ 7436 h 10000"/>
                <a:gd name="connsiteX29" fmla="*/ 5631 w 9853"/>
                <a:gd name="connsiteY29" fmla="*/ 7436 h 10000"/>
                <a:gd name="connsiteX30" fmla="*/ 5631 w 9853"/>
                <a:gd name="connsiteY30" fmla="*/ 7436 h 10000"/>
                <a:gd name="connsiteX31" fmla="*/ 5631 w 9853"/>
                <a:gd name="connsiteY31" fmla="*/ 7308 h 10000"/>
                <a:gd name="connsiteX32" fmla="*/ 5556 w 9853"/>
                <a:gd name="connsiteY32" fmla="*/ 7308 h 10000"/>
                <a:gd name="connsiteX33" fmla="*/ 5631 w 9853"/>
                <a:gd name="connsiteY33" fmla="*/ 7308 h 10000"/>
                <a:gd name="connsiteX34" fmla="*/ 5631 w 9853"/>
                <a:gd name="connsiteY34" fmla="*/ 7308 h 10000"/>
                <a:gd name="connsiteX35" fmla="*/ 5631 w 9853"/>
                <a:gd name="connsiteY35" fmla="*/ 7179 h 10000"/>
                <a:gd name="connsiteX36" fmla="*/ 5631 w 9853"/>
                <a:gd name="connsiteY36" fmla="*/ 7179 h 10000"/>
                <a:gd name="connsiteX37" fmla="*/ 5631 w 9853"/>
                <a:gd name="connsiteY37" fmla="*/ 7179 h 10000"/>
                <a:gd name="connsiteX38" fmla="*/ 5631 w 9853"/>
                <a:gd name="connsiteY38" fmla="*/ 7051 h 10000"/>
                <a:gd name="connsiteX39" fmla="*/ 5631 w 9853"/>
                <a:gd name="connsiteY39" fmla="*/ 7051 h 10000"/>
                <a:gd name="connsiteX40" fmla="*/ 5631 w 9853"/>
                <a:gd name="connsiteY40" fmla="*/ 6923 h 10000"/>
                <a:gd name="connsiteX41" fmla="*/ 6221 w 9853"/>
                <a:gd name="connsiteY41" fmla="*/ 6923 h 10000"/>
                <a:gd name="connsiteX42" fmla="*/ 6741 w 9853"/>
                <a:gd name="connsiteY42" fmla="*/ 6795 h 10000"/>
                <a:gd name="connsiteX43" fmla="*/ 7336 w 9853"/>
                <a:gd name="connsiteY43" fmla="*/ 6667 h 10000"/>
                <a:gd name="connsiteX44" fmla="*/ 7855 w 9853"/>
                <a:gd name="connsiteY44" fmla="*/ 6538 h 10000"/>
                <a:gd name="connsiteX45" fmla="*/ 8443 w 9853"/>
                <a:gd name="connsiteY45" fmla="*/ 6282 h 10000"/>
                <a:gd name="connsiteX46" fmla="*/ 8890 w 9853"/>
                <a:gd name="connsiteY46" fmla="*/ 5897 h 10000"/>
                <a:gd name="connsiteX47" fmla="*/ 9406 w 9853"/>
                <a:gd name="connsiteY47" fmla="*/ 5385 h 10000"/>
                <a:gd name="connsiteX48" fmla="*/ 9853 w 9853"/>
                <a:gd name="connsiteY48" fmla="*/ 4872 h 10000"/>
                <a:gd name="connsiteX49" fmla="*/ 5259 w 9853"/>
                <a:gd name="connsiteY49" fmla="*/ 5385 h 10000"/>
                <a:gd name="connsiteX50" fmla="*/ 5259 w 9853"/>
                <a:gd name="connsiteY50" fmla="*/ 5385 h 10000"/>
                <a:gd name="connsiteX51" fmla="*/ 5184 w 9853"/>
                <a:gd name="connsiteY51" fmla="*/ 5385 h 10000"/>
                <a:gd name="connsiteX52" fmla="*/ 5184 w 9853"/>
                <a:gd name="connsiteY52" fmla="*/ 5256 h 10000"/>
                <a:gd name="connsiteX53" fmla="*/ 5184 w 9853"/>
                <a:gd name="connsiteY53" fmla="*/ 5128 h 10000"/>
                <a:gd name="connsiteX54" fmla="*/ 5184 w 9853"/>
                <a:gd name="connsiteY54" fmla="*/ 5128 h 10000"/>
                <a:gd name="connsiteX55" fmla="*/ 5036 w 9853"/>
                <a:gd name="connsiteY55" fmla="*/ 5000 h 10000"/>
                <a:gd name="connsiteX56" fmla="*/ 5036 w 9853"/>
                <a:gd name="connsiteY56" fmla="*/ 4872 h 10000"/>
                <a:gd name="connsiteX57" fmla="*/ 5036 w 9853"/>
                <a:gd name="connsiteY57" fmla="*/ 4872 h 10000"/>
                <a:gd name="connsiteX58" fmla="*/ 5259 w 9853"/>
                <a:gd name="connsiteY58" fmla="*/ 4744 h 10000"/>
                <a:gd name="connsiteX59" fmla="*/ 5334 w 9853"/>
                <a:gd name="connsiteY59" fmla="*/ 4615 h 10000"/>
                <a:gd name="connsiteX60" fmla="*/ 5480 w 9853"/>
                <a:gd name="connsiteY60" fmla="*/ 4615 h 10000"/>
                <a:gd name="connsiteX61" fmla="*/ 5631 w 9853"/>
                <a:gd name="connsiteY61" fmla="*/ 4615 h 10000"/>
                <a:gd name="connsiteX62" fmla="*/ 5705 w 9853"/>
                <a:gd name="connsiteY62" fmla="*/ 4487 h 10000"/>
                <a:gd name="connsiteX63" fmla="*/ 5928 w 9853"/>
                <a:gd name="connsiteY63" fmla="*/ 4487 h 10000"/>
                <a:gd name="connsiteX64" fmla="*/ 6001 w 9853"/>
                <a:gd name="connsiteY64" fmla="*/ 4487 h 10000"/>
                <a:gd name="connsiteX65" fmla="*/ 6221 w 9853"/>
                <a:gd name="connsiteY65" fmla="*/ 4359 h 10000"/>
                <a:gd name="connsiteX66" fmla="*/ 6446 w 9853"/>
                <a:gd name="connsiteY66" fmla="*/ 4231 h 10000"/>
                <a:gd name="connsiteX67" fmla="*/ 6889 w 9853"/>
                <a:gd name="connsiteY67" fmla="*/ 3974 h 10000"/>
                <a:gd name="connsiteX68" fmla="*/ 7114 w 9853"/>
                <a:gd name="connsiteY68" fmla="*/ 3846 h 10000"/>
                <a:gd name="connsiteX69" fmla="*/ 7411 w 9853"/>
                <a:gd name="connsiteY69" fmla="*/ 3718 h 10000"/>
                <a:gd name="connsiteX70" fmla="*/ 7705 w 9853"/>
                <a:gd name="connsiteY70" fmla="*/ 3462 h 10000"/>
                <a:gd name="connsiteX71" fmla="*/ 8072 w 9853"/>
                <a:gd name="connsiteY71" fmla="*/ 3205 h 10000"/>
                <a:gd name="connsiteX72" fmla="*/ 8371 w 9853"/>
                <a:gd name="connsiteY72" fmla="*/ 2949 h 10000"/>
                <a:gd name="connsiteX73" fmla="*/ 8665 w 9853"/>
                <a:gd name="connsiteY73" fmla="*/ 2692 h 10000"/>
                <a:gd name="connsiteX74" fmla="*/ 8741 w 9853"/>
                <a:gd name="connsiteY74" fmla="*/ 2436 h 10000"/>
                <a:gd name="connsiteX75" fmla="*/ 8812 w 9853"/>
                <a:gd name="connsiteY75" fmla="*/ 2179 h 10000"/>
                <a:gd name="connsiteX76" fmla="*/ 8890 w 9853"/>
                <a:gd name="connsiteY76" fmla="*/ 2051 h 10000"/>
                <a:gd name="connsiteX77" fmla="*/ 9112 w 9853"/>
                <a:gd name="connsiteY77" fmla="*/ 1795 h 10000"/>
                <a:gd name="connsiteX78" fmla="*/ 9186 w 9853"/>
                <a:gd name="connsiteY78" fmla="*/ 1538 h 10000"/>
                <a:gd name="connsiteX79" fmla="*/ 9261 w 9853"/>
                <a:gd name="connsiteY79" fmla="*/ 1282 h 10000"/>
                <a:gd name="connsiteX80" fmla="*/ 9406 w 9853"/>
                <a:gd name="connsiteY80" fmla="*/ 1026 h 10000"/>
                <a:gd name="connsiteX81" fmla="*/ 9483 w 9853"/>
                <a:gd name="connsiteY81" fmla="*/ 897 h 10000"/>
                <a:gd name="connsiteX82" fmla="*/ 9261 w 9853"/>
                <a:gd name="connsiteY82" fmla="*/ 769 h 10000"/>
                <a:gd name="connsiteX83" fmla="*/ 9037 w 9853"/>
                <a:gd name="connsiteY83" fmla="*/ 897 h 10000"/>
                <a:gd name="connsiteX84" fmla="*/ 8741 w 9853"/>
                <a:gd name="connsiteY84" fmla="*/ 897 h 10000"/>
                <a:gd name="connsiteX85" fmla="*/ 8518 w 9853"/>
                <a:gd name="connsiteY85" fmla="*/ 1026 h 10000"/>
                <a:gd name="connsiteX86" fmla="*/ 8225 w 9853"/>
                <a:gd name="connsiteY86" fmla="*/ 1154 h 10000"/>
                <a:gd name="connsiteX87" fmla="*/ 8072 w 9853"/>
                <a:gd name="connsiteY87" fmla="*/ 1282 h 10000"/>
                <a:gd name="connsiteX88" fmla="*/ 7780 w 9853"/>
                <a:gd name="connsiteY88" fmla="*/ 1282 h 10000"/>
                <a:gd name="connsiteX89" fmla="*/ 7485 w 9853"/>
                <a:gd name="connsiteY89" fmla="*/ 1282 h 10000"/>
                <a:gd name="connsiteX90" fmla="*/ 7114 w 9853"/>
                <a:gd name="connsiteY90" fmla="*/ 1538 h 10000"/>
                <a:gd name="connsiteX91" fmla="*/ 6665 w 9853"/>
                <a:gd name="connsiteY91" fmla="*/ 1667 h 10000"/>
                <a:gd name="connsiteX92" fmla="*/ 6297 w 9853"/>
                <a:gd name="connsiteY92" fmla="*/ 1923 h 10000"/>
                <a:gd name="connsiteX93" fmla="*/ 5854 w 9853"/>
                <a:gd name="connsiteY93" fmla="*/ 2051 h 10000"/>
                <a:gd name="connsiteX94" fmla="*/ 5480 w 9853"/>
                <a:gd name="connsiteY94" fmla="*/ 2179 h 10000"/>
                <a:gd name="connsiteX95" fmla="*/ 4962 w 9853"/>
                <a:gd name="connsiteY95" fmla="*/ 2179 h 10000"/>
                <a:gd name="connsiteX96" fmla="*/ 4592 w 9853"/>
                <a:gd name="connsiteY96" fmla="*/ 2179 h 10000"/>
                <a:gd name="connsiteX97" fmla="*/ 4149 w 9853"/>
                <a:gd name="connsiteY97" fmla="*/ 2051 h 10000"/>
                <a:gd name="connsiteX98" fmla="*/ 4149 w 9853"/>
                <a:gd name="connsiteY98" fmla="*/ 1923 h 10000"/>
                <a:gd name="connsiteX99" fmla="*/ 4149 w 9853"/>
                <a:gd name="connsiteY99" fmla="*/ 1923 h 10000"/>
                <a:gd name="connsiteX100" fmla="*/ 4079 w 9853"/>
                <a:gd name="connsiteY100" fmla="*/ 1795 h 10000"/>
                <a:gd name="connsiteX101" fmla="*/ 4079 w 9853"/>
                <a:gd name="connsiteY101" fmla="*/ 1667 h 10000"/>
                <a:gd name="connsiteX102" fmla="*/ 4079 w 9853"/>
                <a:gd name="connsiteY102" fmla="*/ 1667 h 10000"/>
                <a:gd name="connsiteX103" fmla="*/ 4079 w 9853"/>
                <a:gd name="connsiteY103" fmla="*/ 1538 h 10000"/>
                <a:gd name="connsiteX104" fmla="*/ 4079 w 9853"/>
                <a:gd name="connsiteY104" fmla="*/ 1538 h 10000"/>
                <a:gd name="connsiteX105" fmla="*/ 4079 w 9853"/>
                <a:gd name="connsiteY105" fmla="*/ 1410 h 10000"/>
                <a:gd name="connsiteX106" fmla="*/ 4149 w 9853"/>
                <a:gd name="connsiteY106" fmla="*/ 1410 h 10000"/>
                <a:gd name="connsiteX107" fmla="*/ 4222 w 9853"/>
                <a:gd name="connsiteY107" fmla="*/ 1410 h 10000"/>
                <a:gd name="connsiteX108" fmla="*/ 4222 w 9853"/>
                <a:gd name="connsiteY108" fmla="*/ 1282 h 10000"/>
                <a:gd name="connsiteX109" fmla="*/ 4298 w 9853"/>
                <a:gd name="connsiteY109" fmla="*/ 1282 h 10000"/>
                <a:gd name="connsiteX110" fmla="*/ 4447 w 9853"/>
                <a:gd name="connsiteY110" fmla="*/ 1282 h 10000"/>
                <a:gd name="connsiteX111" fmla="*/ 4517 w 9853"/>
                <a:gd name="connsiteY111" fmla="*/ 1154 h 10000"/>
                <a:gd name="connsiteX112" fmla="*/ 4592 w 9853"/>
                <a:gd name="connsiteY112" fmla="*/ 1154 h 10000"/>
                <a:gd name="connsiteX113" fmla="*/ 4665 w 9853"/>
                <a:gd name="connsiteY113" fmla="*/ 1026 h 10000"/>
                <a:gd name="connsiteX114" fmla="*/ 4665 w 9853"/>
                <a:gd name="connsiteY114" fmla="*/ 1026 h 10000"/>
                <a:gd name="connsiteX115" fmla="*/ 4815 w 9853"/>
                <a:gd name="connsiteY115" fmla="*/ 897 h 10000"/>
                <a:gd name="connsiteX116" fmla="*/ 4815 w 9853"/>
                <a:gd name="connsiteY116" fmla="*/ 769 h 10000"/>
                <a:gd name="connsiteX117" fmla="*/ 4887 w 9853"/>
                <a:gd name="connsiteY117" fmla="*/ 641 h 10000"/>
                <a:gd name="connsiteX118" fmla="*/ 4887 w 9853"/>
                <a:gd name="connsiteY118" fmla="*/ 513 h 10000"/>
                <a:gd name="connsiteX119" fmla="*/ 4887 w 9853"/>
                <a:gd name="connsiteY119" fmla="*/ 385 h 10000"/>
                <a:gd name="connsiteX120" fmla="*/ 4887 w 9853"/>
                <a:gd name="connsiteY120" fmla="*/ 385 h 10000"/>
                <a:gd name="connsiteX121" fmla="*/ 4887 w 9853"/>
                <a:gd name="connsiteY121" fmla="*/ 256 h 10000"/>
                <a:gd name="connsiteX122" fmla="*/ 4592 w 9853"/>
                <a:gd name="connsiteY122" fmla="*/ 128 h 10000"/>
                <a:gd name="connsiteX123" fmla="*/ 4447 w 9853"/>
                <a:gd name="connsiteY123" fmla="*/ 0 h 10000"/>
                <a:gd name="connsiteX124" fmla="*/ 4222 w 9853"/>
                <a:gd name="connsiteY124" fmla="*/ 0 h 10000"/>
                <a:gd name="connsiteX125" fmla="*/ 3923 w 9853"/>
                <a:gd name="connsiteY125" fmla="*/ 0 h 10000"/>
                <a:gd name="connsiteX126" fmla="*/ 3777 w 9853"/>
                <a:gd name="connsiteY126" fmla="*/ 128 h 10000"/>
                <a:gd name="connsiteX127" fmla="*/ 3482 w 9853"/>
                <a:gd name="connsiteY127" fmla="*/ 128 h 10000"/>
                <a:gd name="connsiteX128" fmla="*/ 3261 w 9853"/>
                <a:gd name="connsiteY128" fmla="*/ 256 h 10000"/>
                <a:gd name="connsiteX129" fmla="*/ 3113 w 9853"/>
                <a:gd name="connsiteY129" fmla="*/ 256 h 10000"/>
                <a:gd name="connsiteX130" fmla="*/ 2742 w 9853"/>
                <a:gd name="connsiteY130" fmla="*/ 769 h 10000"/>
                <a:gd name="connsiteX131" fmla="*/ 2444 w 9853"/>
                <a:gd name="connsiteY131" fmla="*/ 1282 h 10000"/>
                <a:gd name="connsiteX132" fmla="*/ 2149 w 9853"/>
                <a:gd name="connsiteY132" fmla="*/ 1795 h 10000"/>
                <a:gd name="connsiteX133" fmla="*/ 1850 w 9853"/>
                <a:gd name="connsiteY133" fmla="*/ 2308 h 10000"/>
                <a:gd name="connsiteX134" fmla="*/ 1629 w 9853"/>
                <a:gd name="connsiteY134" fmla="*/ 2949 h 10000"/>
                <a:gd name="connsiteX135" fmla="*/ 1256 w 9853"/>
                <a:gd name="connsiteY135" fmla="*/ 3333 h 10000"/>
                <a:gd name="connsiteX136" fmla="*/ 959 w 9853"/>
                <a:gd name="connsiteY136" fmla="*/ 3590 h 10000"/>
                <a:gd name="connsiteX137" fmla="*/ 520 w 9853"/>
                <a:gd name="connsiteY137" fmla="*/ 3718 h 10000"/>
                <a:gd name="connsiteX138" fmla="*/ 297 w 9853"/>
                <a:gd name="connsiteY138" fmla="*/ 3718 h 10000"/>
                <a:gd name="connsiteX139" fmla="*/ 0 w 9853"/>
                <a:gd name="connsiteY139" fmla="*/ 3718 h 10000"/>
                <a:gd name="connsiteX140" fmla="*/ 297 w 9853"/>
                <a:gd name="connsiteY140" fmla="*/ 6154 h 10000"/>
                <a:gd name="connsiteX141" fmla="*/ 1481 w 9853"/>
                <a:gd name="connsiteY141" fmla="*/ 5897 h 10000"/>
                <a:gd name="connsiteX142" fmla="*/ 1703 w 9853"/>
                <a:gd name="connsiteY142" fmla="*/ 6667 h 10000"/>
                <a:gd name="connsiteX143" fmla="*/ 1850 w 9853"/>
                <a:gd name="connsiteY143" fmla="*/ 7436 h 10000"/>
                <a:gd name="connsiteX144" fmla="*/ 2299 w 9853"/>
                <a:gd name="connsiteY144" fmla="*/ 7949 h 10000"/>
                <a:gd name="connsiteX145" fmla="*/ 2667 w 9853"/>
                <a:gd name="connsiteY145" fmla="*/ 8333 h 10000"/>
                <a:gd name="connsiteX146" fmla="*/ 3034 w 9853"/>
                <a:gd name="connsiteY146" fmla="*/ 8718 h 10000"/>
                <a:gd name="connsiteX147" fmla="*/ 3482 w 9853"/>
                <a:gd name="connsiteY147" fmla="*/ 9103 h 10000"/>
                <a:gd name="connsiteX148" fmla="*/ 4079 w 9853"/>
                <a:gd name="connsiteY148" fmla="*/ 9359 h 10000"/>
                <a:gd name="connsiteX149" fmla="*/ 4517 w 9853"/>
                <a:gd name="connsiteY149" fmla="*/ 9615 h 10000"/>
                <a:gd name="connsiteX150" fmla="*/ 4592 w 9853"/>
                <a:gd name="connsiteY150" fmla="*/ 9744 h 10000"/>
                <a:gd name="connsiteX151" fmla="*/ 4665 w 9853"/>
                <a:gd name="connsiteY151" fmla="*/ 9744 h 10000"/>
                <a:gd name="connsiteX152" fmla="*/ 4887 w 9853"/>
                <a:gd name="connsiteY152" fmla="*/ 9744 h 10000"/>
                <a:gd name="connsiteX153" fmla="*/ 4962 w 9853"/>
                <a:gd name="connsiteY153" fmla="*/ 9744 h 10000"/>
                <a:gd name="connsiteX154" fmla="*/ 5036 w 9853"/>
                <a:gd name="connsiteY154" fmla="*/ 9744 h 10000"/>
                <a:gd name="connsiteX155" fmla="*/ 5259 w 9853"/>
                <a:gd name="connsiteY155" fmla="*/ 9872 h 10000"/>
                <a:gd name="connsiteX156" fmla="*/ 5334 w 9853"/>
                <a:gd name="connsiteY156" fmla="*/ 9872 h 10000"/>
                <a:gd name="connsiteX157" fmla="*/ 5556 w 9853"/>
                <a:gd name="connsiteY157" fmla="*/ 10000 h 10000"/>
                <a:gd name="connsiteX0" fmla="*/ 5639 w 10000"/>
                <a:gd name="connsiteY0" fmla="*/ 10000 h 10000"/>
                <a:gd name="connsiteX1" fmla="*/ 6016 w 10000"/>
                <a:gd name="connsiteY1" fmla="*/ 10000 h 10000"/>
                <a:gd name="connsiteX2" fmla="*/ 6391 w 10000"/>
                <a:gd name="connsiteY2" fmla="*/ 10000 h 10000"/>
                <a:gd name="connsiteX3" fmla="*/ 6764 w 10000"/>
                <a:gd name="connsiteY3" fmla="*/ 9872 h 10000"/>
                <a:gd name="connsiteX4" fmla="*/ 7143 w 10000"/>
                <a:gd name="connsiteY4" fmla="*/ 9872 h 10000"/>
                <a:gd name="connsiteX5" fmla="*/ 7522 w 10000"/>
                <a:gd name="connsiteY5" fmla="*/ 9744 h 10000"/>
                <a:gd name="connsiteX6" fmla="*/ 7820 w 10000"/>
                <a:gd name="connsiteY6" fmla="*/ 9487 h 10000"/>
                <a:gd name="connsiteX7" fmla="*/ 8192 w 10000"/>
                <a:gd name="connsiteY7" fmla="*/ 9231 h 10000"/>
                <a:gd name="connsiteX8" fmla="*/ 8569 w 10000"/>
                <a:gd name="connsiteY8" fmla="*/ 8974 h 10000"/>
                <a:gd name="connsiteX9" fmla="*/ 8569 w 10000"/>
                <a:gd name="connsiteY9" fmla="*/ 8846 h 10000"/>
                <a:gd name="connsiteX10" fmla="*/ 8569 w 10000"/>
                <a:gd name="connsiteY10" fmla="*/ 8590 h 10000"/>
                <a:gd name="connsiteX11" fmla="*/ 8496 w 10000"/>
                <a:gd name="connsiteY11" fmla="*/ 8462 h 10000"/>
                <a:gd name="connsiteX12" fmla="*/ 8348 w 10000"/>
                <a:gd name="connsiteY12" fmla="*/ 8333 h 10000"/>
                <a:gd name="connsiteX13" fmla="*/ 8271 w 10000"/>
                <a:gd name="connsiteY13" fmla="*/ 8333 h 10000"/>
                <a:gd name="connsiteX14" fmla="*/ 8192 w 10000"/>
                <a:gd name="connsiteY14" fmla="*/ 8205 h 10000"/>
                <a:gd name="connsiteX15" fmla="*/ 8121 w 10000"/>
                <a:gd name="connsiteY15" fmla="*/ 8077 h 10000"/>
                <a:gd name="connsiteX16" fmla="*/ 7896 w 10000"/>
                <a:gd name="connsiteY16" fmla="*/ 7949 h 10000"/>
                <a:gd name="connsiteX17" fmla="*/ 7597 w 10000"/>
                <a:gd name="connsiteY17" fmla="*/ 7949 h 10000"/>
                <a:gd name="connsiteX18" fmla="*/ 7369 w 10000"/>
                <a:gd name="connsiteY18" fmla="*/ 7949 h 10000"/>
                <a:gd name="connsiteX19" fmla="*/ 7068 w 10000"/>
                <a:gd name="connsiteY19" fmla="*/ 7949 h 10000"/>
                <a:gd name="connsiteX20" fmla="*/ 6842 w 10000"/>
                <a:gd name="connsiteY20" fmla="*/ 7949 h 10000"/>
                <a:gd name="connsiteX21" fmla="*/ 6542 w 10000"/>
                <a:gd name="connsiteY21" fmla="*/ 7821 h 10000"/>
                <a:gd name="connsiteX22" fmla="*/ 6314 w 10000"/>
                <a:gd name="connsiteY22" fmla="*/ 7821 h 10000"/>
                <a:gd name="connsiteX23" fmla="*/ 6091 w 10000"/>
                <a:gd name="connsiteY23" fmla="*/ 7692 h 10000"/>
                <a:gd name="connsiteX24" fmla="*/ 5941 w 10000"/>
                <a:gd name="connsiteY24" fmla="*/ 7692 h 10000"/>
                <a:gd name="connsiteX25" fmla="*/ 5790 w 10000"/>
                <a:gd name="connsiteY25" fmla="*/ 7564 h 10000"/>
                <a:gd name="connsiteX26" fmla="*/ 5790 w 10000"/>
                <a:gd name="connsiteY26" fmla="*/ 7564 h 10000"/>
                <a:gd name="connsiteX27" fmla="*/ 5790 w 10000"/>
                <a:gd name="connsiteY27" fmla="*/ 7564 h 10000"/>
                <a:gd name="connsiteX28" fmla="*/ 5715 w 10000"/>
                <a:gd name="connsiteY28" fmla="*/ 7436 h 10000"/>
                <a:gd name="connsiteX29" fmla="*/ 5715 w 10000"/>
                <a:gd name="connsiteY29" fmla="*/ 7436 h 10000"/>
                <a:gd name="connsiteX30" fmla="*/ 5715 w 10000"/>
                <a:gd name="connsiteY30" fmla="*/ 7436 h 10000"/>
                <a:gd name="connsiteX31" fmla="*/ 5715 w 10000"/>
                <a:gd name="connsiteY31" fmla="*/ 7308 h 10000"/>
                <a:gd name="connsiteX32" fmla="*/ 5639 w 10000"/>
                <a:gd name="connsiteY32" fmla="*/ 7308 h 10000"/>
                <a:gd name="connsiteX33" fmla="*/ 5715 w 10000"/>
                <a:gd name="connsiteY33" fmla="*/ 7308 h 10000"/>
                <a:gd name="connsiteX34" fmla="*/ 5715 w 10000"/>
                <a:gd name="connsiteY34" fmla="*/ 7308 h 10000"/>
                <a:gd name="connsiteX35" fmla="*/ 5715 w 10000"/>
                <a:gd name="connsiteY35" fmla="*/ 7179 h 10000"/>
                <a:gd name="connsiteX36" fmla="*/ 5715 w 10000"/>
                <a:gd name="connsiteY36" fmla="*/ 7179 h 10000"/>
                <a:gd name="connsiteX37" fmla="*/ 5715 w 10000"/>
                <a:gd name="connsiteY37" fmla="*/ 7179 h 10000"/>
                <a:gd name="connsiteX38" fmla="*/ 5715 w 10000"/>
                <a:gd name="connsiteY38" fmla="*/ 7051 h 10000"/>
                <a:gd name="connsiteX39" fmla="*/ 5715 w 10000"/>
                <a:gd name="connsiteY39" fmla="*/ 7051 h 10000"/>
                <a:gd name="connsiteX40" fmla="*/ 5715 w 10000"/>
                <a:gd name="connsiteY40" fmla="*/ 6923 h 10000"/>
                <a:gd name="connsiteX41" fmla="*/ 6314 w 10000"/>
                <a:gd name="connsiteY41" fmla="*/ 6923 h 10000"/>
                <a:gd name="connsiteX42" fmla="*/ 6842 w 10000"/>
                <a:gd name="connsiteY42" fmla="*/ 6795 h 10000"/>
                <a:gd name="connsiteX43" fmla="*/ 7445 w 10000"/>
                <a:gd name="connsiteY43" fmla="*/ 6667 h 10000"/>
                <a:gd name="connsiteX44" fmla="*/ 7972 w 10000"/>
                <a:gd name="connsiteY44" fmla="*/ 6538 h 10000"/>
                <a:gd name="connsiteX45" fmla="*/ 8569 w 10000"/>
                <a:gd name="connsiteY45" fmla="*/ 6282 h 10000"/>
                <a:gd name="connsiteX46" fmla="*/ 9023 w 10000"/>
                <a:gd name="connsiteY46" fmla="*/ 5897 h 10000"/>
                <a:gd name="connsiteX47" fmla="*/ 9546 w 10000"/>
                <a:gd name="connsiteY47" fmla="*/ 5385 h 10000"/>
                <a:gd name="connsiteX48" fmla="*/ 10000 w 10000"/>
                <a:gd name="connsiteY48" fmla="*/ 4872 h 10000"/>
                <a:gd name="connsiteX49" fmla="*/ 5337 w 10000"/>
                <a:gd name="connsiteY49" fmla="*/ 5385 h 10000"/>
                <a:gd name="connsiteX50" fmla="*/ 5337 w 10000"/>
                <a:gd name="connsiteY50" fmla="*/ 5385 h 10000"/>
                <a:gd name="connsiteX51" fmla="*/ 5261 w 10000"/>
                <a:gd name="connsiteY51" fmla="*/ 5385 h 10000"/>
                <a:gd name="connsiteX52" fmla="*/ 5261 w 10000"/>
                <a:gd name="connsiteY52" fmla="*/ 5256 h 10000"/>
                <a:gd name="connsiteX53" fmla="*/ 5261 w 10000"/>
                <a:gd name="connsiteY53" fmla="*/ 5128 h 10000"/>
                <a:gd name="connsiteX54" fmla="*/ 5261 w 10000"/>
                <a:gd name="connsiteY54" fmla="*/ 5128 h 10000"/>
                <a:gd name="connsiteX55" fmla="*/ 5111 w 10000"/>
                <a:gd name="connsiteY55" fmla="*/ 5000 h 10000"/>
                <a:gd name="connsiteX56" fmla="*/ 5111 w 10000"/>
                <a:gd name="connsiteY56" fmla="*/ 4872 h 10000"/>
                <a:gd name="connsiteX57" fmla="*/ 5111 w 10000"/>
                <a:gd name="connsiteY57" fmla="*/ 4872 h 10000"/>
                <a:gd name="connsiteX58" fmla="*/ 5337 w 10000"/>
                <a:gd name="connsiteY58" fmla="*/ 4744 h 10000"/>
                <a:gd name="connsiteX59" fmla="*/ 5414 w 10000"/>
                <a:gd name="connsiteY59" fmla="*/ 4615 h 10000"/>
                <a:gd name="connsiteX60" fmla="*/ 5562 w 10000"/>
                <a:gd name="connsiteY60" fmla="*/ 4615 h 10000"/>
                <a:gd name="connsiteX61" fmla="*/ 5715 w 10000"/>
                <a:gd name="connsiteY61" fmla="*/ 4615 h 10000"/>
                <a:gd name="connsiteX62" fmla="*/ 5790 w 10000"/>
                <a:gd name="connsiteY62" fmla="*/ 4487 h 10000"/>
                <a:gd name="connsiteX63" fmla="*/ 6016 w 10000"/>
                <a:gd name="connsiteY63" fmla="*/ 4487 h 10000"/>
                <a:gd name="connsiteX64" fmla="*/ 6091 w 10000"/>
                <a:gd name="connsiteY64" fmla="*/ 4487 h 10000"/>
                <a:gd name="connsiteX65" fmla="*/ 6314 w 10000"/>
                <a:gd name="connsiteY65" fmla="*/ 4359 h 10000"/>
                <a:gd name="connsiteX66" fmla="*/ 6542 w 10000"/>
                <a:gd name="connsiteY66" fmla="*/ 4231 h 10000"/>
                <a:gd name="connsiteX67" fmla="*/ 6992 w 10000"/>
                <a:gd name="connsiteY67" fmla="*/ 3974 h 10000"/>
                <a:gd name="connsiteX68" fmla="*/ 7220 w 10000"/>
                <a:gd name="connsiteY68" fmla="*/ 3846 h 10000"/>
                <a:gd name="connsiteX69" fmla="*/ 7522 w 10000"/>
                <a:gd name="connsiteY69" fmla="*/ 3718 h 10000"/>
                <a:gd name="connsiteX70" fmla="*/ 7820 w 10000"/>
                <a:gd name="connsiteY70" fmla="*/ 3462 h 10000"/>
                <a:gd name="connsiteX71" fmla="*/ 8192 w 10000"/>
                <a:gd name="connsiteY71" fmla="*/ 3205 h 10000"/>
                <a:gd name="connsiteX72" fmla="*/ 8496 w 10000"/>
                <a:gd name="connsiteY72" fmla="*/ 2949 h 10000"/>
                <a:gd name="connsiteX73" fmla="*/ 8794 w 10000"/>
                <a:gd name="connsiteY73" fmla="*/ 2692 h 10000"/>
                <a:gd name="connsiteX74" fmla="*/ 8871 w 10000"/>
                <a:gd name="connsiteY74" fmla="*/ 2436 h 10000"/>
                <a:gd name="connsiteX75" fmla="*/ 8943 w 10000"/>
                <a:gd name="connsiteY75" fmla="*/ 2179 h 10000"/>
                <a:gd name="connsiteX76" fmla="*/ 9023 w 10000"/>
                <a:gd name="connsiteY76" fmla="*/ 2051 h 10000"/>
                <a:gd name="connsiteX77" fmla="*/ 9248 w 10000"/>
                <a:gd name="connsiteY77" fmla="*/ 1795 h 10000"/>
                <a:gd name="connsiteX78" fmla="*/ 9323 w 10000"/>
                <a:gd name="connsiteY78" fmla="*/ 1538 h 10000"/>
                <a:gd name="connsiteX79" fmla="*/ 9399 w 10000"/>
                <a:gd name="connsiteY79" fmla="*/ 1282 h 10000"/>
                <a:gd name="connsiteX80" fmla="*/ 9546 w 10000"/>
                <a:gd name="connsiteY80" fmla="*/ 1026 h 10000"/>
                <a:gd name="connsiteX81" fmla="*/ 9624 w 10000"/>
                <a:gd name="connsiteY81" fmla="*/ 897 h 10000"/>
                <a:gd name="connsiteX82" fmla="*/ 9399 w 10000"/>
                <a:gd name="connsiteY82" fmla="*/ 769 h 10000"/>
                <a:gd name="connsiteX83" fmla="*/ 9172 w 10000"/>
                <a:gd name="connsiteY83" fmla="*/ 897 h 10000"/>
                <a:gd name="connsiteX84" fmla="*/ 8871 w 10000"/>
                <a:gd name="connsiteY84" fmla="*/ 897 h 10000"/>
                <a:gd name="connsiteX85" fmla="*/ 8645 w 10000"/>
                <a:gd name="connsiteY85" fmla="*/ 1026 h 10000"/>
                <a:gd name="connsiteX86" fmla="*/ 8348 w 10000"/>
                <a:gd name="connsiteY86" fmla="*/ 1154 h 10000"/>
                <a:gd name="connsiteX87" fmla="*/ 8192 w 10000"/>
                <a:gd name="connsiteY87" fmla="*/ 1282 h 10000"/>
                <a:gd name="connsiteX88" fmla="*/ 7896 w 10000"/>
                <a:gd name="connsiteY88" fmla="*/ 1282 h 10000"/>
                <a:gd name="connsiteX89" fmla="*/ 7597 w 10000"/>
                <a:gd name="connsiteY89" fmla="*/ 1282 h 10000"/>
                <a:gd name="connsiteX90" fmla="*/ 7220 w 10000"/>
                <a:gd name="connsiteY90" fmla="*/ 1538 h 10000"/>
                <a:gd name="connsiteX91" fmla="*/ 6764 w 10000"/>
                <a:gd name="connsiteY91" fmla="*/ 1667 h 10000"/>
                <a:gd name="connsiteX92" fmla="*/ 6391 w 10000"/>
                <a:gd name="connsiteY92" fmla="*/ 1923 h 10000"/>
                <a:gd name="connsiteX93" fmla="*/ 5941 w 10000"/>
                <a:gd name="connsiteY93" fmla="*/ 2051 h 10000"/>
                <a:gd name="connsiteX94" fmla="*/ 5562 w 10000"/>
                <a:gd name="connsiteY94" fmla="*/ 2179 h 10000"/>
                <a:gd name="connsiteX95" fmla="*/ 5036 w 10000"/>
                <a:gd name="connsiteY95" fmla="*/ 2179 h 10000"/>
                <a:gd name="connsiteX96" fmla="*/ 4661 w 10000"/>
                <a:gd name="connsiteY96" fmla="*/ 2179 h 10000"/>
                <a:gd name="connsiteX97" fmla="*/ 4211 w 10000"/>
                <a:gd name="connsiteY97" fmla="*/ 2051 h 10000"/>
                <a:gd name="connsiteX98" fmla="*/ 4211 w 10000"/>
                <a:gd name="connsiteY98" fmla="*/ 1923 h 10000"/>
                <a:gd name="connsiteX99" fmla="*/ 4211 w 10000"/>
                <a:gd name="connsiteY99" fmla="*/ 1923 h 10000"/>
                <a:gd name="connsiteX100" fmla="*/ 4140 w 10000"/>
                <a:gd name="connsiteY100" fmla="*/ 1795 h 10000"/>
                <a:gd name="connsiteX101" fmla="*/ 4140 w 10000"/>
                <a:gd name="connsiteY101" fmla="*/ 1667 h 10000"/>
                <a:gd name="connsiteX102" fmla="*/ 4140 w 10000"/>
                <a:gd name="connsiteY102" fmla="*/ 1667 h 10000"/>
                <a:gd name="connsiteX103" fmla="*/ 4140 w 10000"/>
                <a:gd name="connsiteY103" fmla="*/ 1538 h 10000"/>
                <a:gd name="connsiteX104" fmla="*/ 4140 w 10000"/>
                <a:gd name="connsiteY104" fmla="*/ 1538 h 10000"/>
                <a:gd name="connsiteX105" fmla="*/ 4140 w 10000"/>
                <a:gd name="connsiteY105" fmla="*/ 1410 h 10000"/>
                <a:gd name="connsiteX106" fmla="*/ 4211 w 10000"/>
                <a:gd name="connsiteY106" fmla="*/ 1410 h 10000"/>
                <a:gd name="connsiteX107" fmla="*/ 4285 w 10000"/>
                <a:gd name="connsiteY107" fmla="*/ 1410 h 10000"/>
                <a:gd name="connsiteX108" fmla="*/ 4285 w 10000"/>
                <a:gd name="connsiteY108" fmla="*/ 1282 h 10000"/>
                <a:gd name="connsiteX109" fmla="*/ 4362 w 10000"/>
                <a:gd name="connsiteY109" fmla="*/ 1282 h 10000"/>
                <a:gd name="connsiteX110" fmla="*/ 4513 w 10000"/>
                <a:gd name="connsiteY110" fmla="*/ 1282 h 10000"/>
                <a:gd name="connsiteX111" fmla="*/ 4584 w 10000"/>
                <a:gd name="connsiteY111" fmla="*/ 1154 h 10000"/>
                <a:gd name="connsiteX112" fmla="*/ 4661 w 10000"/>
                <a:gd name="connsiteY112" fmla="*/ 1154 h 10000"/>
                <a:gd name="connsiteX113" fmla="*/ 4735 w 10000"/>
                <a:gd name="connsiteY113" fmla="*/ 1026 h 10000"/>
                <a:gd name="connsiteX114" fmla="*/ 4735 w 10000"/>
                <a:gd name="connsiteY114" fmla="*/ 1026 h 10000"/>
                <a:gd name="connsiteX115" fmla="*/ 4887 w 10000"/>
                <a:gd name="connsiteY115" fmla="*/ 897 h 10000"/>
                <a:gd name="connsiteX116" fmla="*/ 4887 w 10000"/>
                <a:gd name="connsiteY116" fmla="*/ 769 h 10000"/>
                <a:gd name="connsiteX117" fmla="*/ 4960 w 10000"/>
                <a:gd name="connsiteY117" fmla="*/ 641 h 10000"/>
                <a:gd name="connsiteX118" fmla="*/ 4960 w 10000"/>
                <a:gd name="connsiteY118" fmla="*/ 513 h 10000"/>
                <a:gd name="connsiteX119" fmla="*/ 4960 w 10000"/>
                <a:gd name="connsiteY119" fmla="*/ 385 h 10000"/>
                <a:gd name="connsiteX120" fmla="*/ 4960 w 10000"/>
                <a:gd name="connsiteY120" fmla="*/ 385 h 10000"/>
                <a:gd name="connsiteX121" fmla="*/ 4960 w 10000"/>
                <a:gd name="connsiteY121" fmla="*/ 256 h 10000"/>
                <a:gd name="connsiteX122" fmla="*/ 4661 w 10000"/>
                <a:gd name="connsiteY122" fmla="*/ 128 h 10000"/>
                <a:gd name="connsiteX123" fmla="*/ 4513 w 10000"/>
                <a:gd name="connsiteY123" fmla="*/ 0 h 10000"/>
                <a:gd name="connsiteX124" fmla="*/ 4285 w 10000"/>
                <a:gd name="connsiteY124" fmla="*/ 0 h 10000"/>
                <a:gd name="connsiteX125" fmla="*/ 3982 w 10000"/>
                <a:gd name="connsiteY125" fmla="*/ 0 h 10000"/>
                <a:gd name="connsiteX126" fmla="*/ 3833 w 10000"/>
                <a:gd name="connsiteY126" fmla="*/ 128 h 10000"/>
                <a:gd name="connsiteX127" fmla="*/ 3534 w 10000"/>
                <a:gd name="connsiteY127" fmla="*/ 128 h 10000"/>
                <a:gd name="connsiteX128" fmla="*/ 3310 w 10000"/>
                <a:gd name="connsiteY128" fmla="*/ 256 h 10000"/>
                <a:gd name="connsiteX129" fmla="*/ 3159 w 10000"/>
                <a:gd name="connsiteY129" fmla="*/ 256 h 10000"/>
                <a:gd name="connsiteX130" fmla="*/ 2783 w 10000"/>
                <a:gd name="connsiteY130" fmla="*/ 769 h 10000"/>
                <a:gd name="connsiteX131" fmla="*/ 2480 w 10000"/>
                <a:gd name="connsiteY131" fmla="*/ 1282 h 10000"/>
                <a:gd name="connsiteX132" fmla="*/ 2181 w 10000"/>
                <a:gd name="connsiteY132" fmla="*/ 1795 h 10000"/>
                <a:gd name="connsiteX133" fmla="*/ 1878 w 10000"/>
                <a:gd name="connsiteY133" fmla="*/ 2308 h 10000"/>
                <a:gd name="connsiteX134" fmla="*/ 1653 w 10000"/>
                <a:gd name="connsiteY134" fmla="*/ 2949 h 10000"/>
                <a:gd name="connsiteX135" fmla="*/ 1275 w 10000"/>
                <a:gd name="connsiteY135" fmla="*/ 3333 h 10000"/>
                <a:gd name="connsiteX136" fmla="*/ 973 w 10000"/>
                <a:gd name="connsiteY136" fmla="*/ 3590 h 10000"/>
                <a:gd name="connsiteX137" fmla="*/ 528 w 10000"/>
                <a:gd name="connsiteY137" fmla="*/ 3718 h 10000"/>
                <a:gd name="connsiteX138" fmla="*/ 301 w 10000"/>
                <a:gd name="connsiteY138" fmla="*/ 3718 h 10000"/>
                <a:gd name="connsiteX139" fmla="*/ 0 w 10000"/>
                <a:gd name="connsiteY139" fmla="*/ 3718 h 10000"/>
                <a:gd name="connsiteX140" fmla="*/ 1503 w 10000"/>
                <a:gd name="connsiteY140" fmla="*/ 5897 h 10000"/>
                <a:gd name="connsiteX141" fmla="*/ 1728 w 10000"/>
                <a:gd name="connsiteY141" fmla="*/ 6667 h 10000"/>
                <a:gd name="connsiteX142" fmla="*/ 1878 w 10000"/>
                <a:gd name="connsiteY142" fmla="*/ 7436 h 10000"/>
                <a:gd name="connsiteX143" fmla="*/ 2333 w 10000"/>
                <a:gd name="connsiteY143" fmla="*/ 7949 h 10000"/>
                <a:gd name="connsiteX144" fmla="*/ 2707 w 10000"/>
                <a:gd name="connsiteY144" fmla="*/ 8333 h 10000"/>
                <a:gd name="connsiteX145" fmla="*/ 3079 w 10000"/>
                <a:gd name="connsiteY145" fmla="*/ 8718 h 10000"/>
                <a:gd name="connsiteX146" fmla="*/ 3534 w 10000"/>
                <a:gd name="connsiteY146" fmla="*/ 9103 h 10000"/>
                <a:gd name="connsiteX147" fmla="*/ 4140 w 10000"/>
                <a:gd name="connsiteY147" fmla="*/ 9359 h 10000"/>
                <a:gd name="connsiteX148" fmla="*/ 4584 w 10000"/>
                <a:gd name="connsiteY148" fmla="*/ 9615 h 10000"/>
                <a:gd name="connsiteX149" fmla="*/ 4661 w 10000"/>
                <a:gd name="connsiteY149" fmla="*/ 9744 h 10000"/>
                <a:gd name="connsiteX150" fmla="*/ 4735 w 10000"/>
                <a:gd name="connsiteY150" fmla="*/ 9744 h 10000"/>
                <a:gd name="connsiteX151" fmla="*/ 4960 w 10000"/>
                <a:gd name="connsiteY151" fmla="*/ 9744 h 10000"/>
                <a:gd name="connsiteX152" fmla="*/ 5036 w 10000"/>
                <a:gd name="connsiteY152" fmla="*/ 9744 h 10000"/>
                <a:gd name="connsiteX153" fmla="*/ 5111 w 10000"/>
                <a:gd name="connsiteY153" fmla="*/ 9744 h 10000"/>
                <a:gd name="connsiteX154" fmla="*/ 5337 w 10000"/>
                <a:gd name="connsiteY154" fmla="*/ 9872 h 10000"/>
                <a:gd name="connsiteX155" fmla="*/ 5414 w 10000"/>
                <a:gd name="connsiteY155" fmla="*/ 9872 h 10000"/>
                <a:gd name="connsiteX156" fmla="*/ 5639 w 10000"/>
                <a:gd name="connsiteY156" fmla="*/ 10000 h 10000"/>
                <a:gd name="connsiteX0" fmla="*/ 5338 w 9699"/>
                <a:gd name="connsiteY0" fmla="*/ 10000 h 10000"/>
                <a:gd name="connsiteX1" fmla="*/ 5715 w 9699"/>
                <a:gd name="connsiteY1" fmla="*/ 10000 h 10000"/>
                <a:gd name="connsiteX2" fmla="*/ 6090 w 9699"/>
                <a:gd name="connsiteY2" fmla="*/ 10000 h 10000"/>
                <a:gd name="connsiteX3" fmla="*/ 6463 w 9699"/>
                <a:gd name="connsiteY3" fmla="*/ 9872 h 10000"/>
                <a:gd name="connsiteX4" fmla="*/ 6842 w 9699"/>
                <a:gd name="connsiteY4" fmla="*/ 9872 h 10000"/>
                <a:gd name="connsiteX5" fmla="*/ 7221 w 9699"/>
                <a:gd name="connsiteY5" fmla="*/ 9744 h 10000"/>
                <a:gd name="connsiteX6" fmla="*/ 7519 w 9699"/>
                <a:gd name="connsiteY6" fmla="*/ 9487 h 10000"/>
                <a:gd name="connsiteX7" fmla="*/ 7891 w 9699"/>
                <a:gd name="connsiteY7" fmla="*/ 9231 h 10000"/>
                <a:gd name="connsiteX8" fmla="*/ 8268 w 9699"/>
                <a:gd name="connsiteY8" fmla="*/ 8974 h 10000"/>
                <a:gd name="connsiteX9" fmla="*/ 8268 w 9699"/>
                <a:gd name="connsiteY9" fmla="*/ 8846 h 10000"/>
                <a:gd name="connsiteX10" fmla="*/ 8268 w 9699"/>
                <a:gd name="connsiteY10" fmla="*/ 8590 h 10000"/>
                <a:gd name="connsiteX11" fmla="*/ 8195 w 9699"/>
                <a:gd name="connsiteY11" fmla="*/ 8462 h 10000"/>
                <a:gd name="connsiteX12" fmla="*/ 8047 w 9699"/>
                <a:gd name="connsiteY12" fmla="*/ 8333 h 10000"/>
                <a:gd name="connsiteX13" fmla="*/ 7970 w 9699"/>
                <a:gd name="connsiteY13" fmla="*/ 8333 h 10000"/>
                <a:gd name="connsiteX14" fmla="*/ 7891 w 9699"/>
                <a:gd name="connsiteY14" fmla="*/ 8205 h 10000"/>
                <a:gd name="connsiteX15" fmla="*/ 7820 w 9699"/>
                <a:gd name="connsiteY15" fmla="*/ 8077 h 10000"/>
                <a:gd name="connsiteX16" fmla="*/ 7595 w 9699"/>
                <a:gd name="connsiteY16" fmla="*/ 7949 h 10000"/>
                <a:gd name="connsiteX17" fmla="*/ 7296 w 9699"/>
                <a:gd name="connsiteY17" fmla="*/ 7949 h 10000"/>
                <a:gd name="connsiteX18" fmla="*/ 7068 w 9699"/>
                <a:gd name="connsiteY18" fmla="*/ 7949 h 10000"/>
                <a:gd name="connsiteX19" fmla="*/ 6767 w 9699"/>
                <a:gd name="connsiteY19" fmla="*/ 7949 h 10000"/>
                <a:gd name="connsiteX20" fmla="*/ 6541 w 9699"/>
                <a:gd name="connsiteY20" fmla="*/ 7949 h 10000"/>
                <a:gd name="connsiteX21" fmla="*/ 6241 w 9699"/>
                <a:gd name="connsiteY21" fmla="*/ 7821 h 10000"/>
                <a:gd name="connsiteX22" fmla="*/ 6013 w 9699"/>
                <a:gd name="connsiteY22" fmla="*/ 7821 h 10000"/>
                <a:gd name="connsiteX23" fmla="*/ 5790 w 9699"/>
                <a:gd name="connsiteY23" fmla="*/ 7692 h 10000"/>
                <a:gd name="connsiteX24" fmla="*/ 5640 w 9699"/>
                <a:gd name="connsiteY24" fmla="*/ 7692 h 10000"/>
                <a:gd name="connsiteX25" fmla="*/ 5489 w 9699"/>
                <a:gd name="connsiteY25" fmla="*/ 7564 h 10000"/>
                <a:gd name="connsiteX26" fmla="*/ 5489 w 9699"/>
                <a:gd name="connsiteY26" fmla="*/ 7564 h 10000"/>
                <a:gd name="connsiteX27" fmla="*/ 5489 w 9699"/>
                <a:gd name="connsiteY27" fmla="*/ 7564 h 10000"/>
                <a:gd name="connsiteX28" fmla="*/ 5414 w 9699"/>
                <a:gd name="connsiteY28" fmla="*/ 7436 h 10000"/>
                <a:gd name="connsiteX29" fmla="*/ 5414 w 9699"/>
                <a:gd name="connsiteY29" fmla="*/ 7436 h 10000"/>
                <a:gd name="connsiteX30" fmla="*/ 5414 w 9699"/>
                <a:gd name="connsiteY30" fmla="*/ 7436 h 10000"/>
                <a:gd name="connsiteX31" fmla="*/ 5414 w 9699"/>
                <a:gd name="connsiteY31" fmla="*/ 7308 h 10000"/>
                <a:gd name="connsiteX32" fmla="*/ 5338 w 9699"/>
                <a:gd name="connsiteY32" fmla="*/ 7308 h 10000"/>
                <a:gd name="connsiteX33" fmla="*/ 5414 w 9699"/>
                <a:gd name="connsiteY33" fmla="*/ 7308 h 10000"/>
                <a:gd name="connsiteX34" fmla="*/ 5414 w 9699"/>
                <a:gd name="connsiteY34" fmla="*/ 7308 h 10000"/>
                <a:gd name="connsiteX35" fmla="*/ 5414 w 9699"/>
                <a:gd name="connsiteY35" fmla="*/ 7179 h 10000"/>
                <a:gd name="connsiteX36" fmla="*/ 5414 w 9699"/>
                <a:gd name="connsiteY36" fmla="*/ 7179 h 10000"/>
                <a:gd name="connsiteX37" fmla="*/ 5414 w 9699"/>
                <a:gd name="connsiteY37" fmla="*/ 7179 h 10000"/>
                <a:gd name="connsiteX38" fmla="*/ 5414 w 9699"/>
                <a:gd name="connsiteY38" fmla="*/ 7051 h 10000"/>
                <a:gd name="connsiteX39" fmla="*/ 5414 w 9699"/>
                <a:gd name="connsiteY39" fmla="*/ 7051 h 10000"/>
                <a:gd name="connsiteX40" fmla="*/ 5414 w 9699"/>
                <a:gd name="connsiteY40" fmla="*/ 6923 h 10000"/>
                <a:gd name="connsiteX41" fmla="*/ 6013 w 9699"/>
                <a:gd name="connsiteY41" fmla="*/ 6923 h 10000"/>
                <a:gd name="connsiteX42" fmla="*/ 6541 w 9699"/>
                <a:gd name="connsiteY42" fmla="*/ 6795 h 10000"/>
                <a:gd name="connsiteX43" fmla="*/ 7144 w 9699"/>
                <a:gd name="connsiteY43" fmla="*/ 6667 h 10000"/>
                <a:gd name="connsiteX44" fmla="*/ 7671 w 9699"/>
                <a:gd name="connsiteY44" fmla="*/ 6538 h 10000"/>
                <a:gd name="connsiteX45" fmla="*/ 8268 w 9699"/>
                <a:gd name="connsiteY45" fmla="*/ 6282 h 10000"/>
                <a:gd name="connsiteX46" fmla="*/ 8722 w 9699"/>
                <a:gd name="connsiteY46" fmla="*/ 5897 h 10000"/>
                <a:gd name="connsiteX47" fmla="*/ 9245 w 9699"/>
                <a:gd name="connsiteY47" fmla="*/ 5385 h 10000"/>
                <a:gd name="connsiteX48" fmla="*/ 9699 w 9699"/>
                <a:gd name="connsiteY48" fmla="*/ 4872 h 10000"/>
                <a:gd name="connsiteX49" fmla="*/ 5036 w 9699"/>
                <a:gd name="connsiteY49" fmla="*/ 5385 h 10000"/>
                <a:gd name="connsiteX50" fmla="*/ 5036 w 9699"/>
                <a:gd name="connsiteY50" fmla="*/ 5385 h 10000"/>
                <a:gd name="connsiteX51" fmla="*/ 4960 w 9699"/>
                <a:gd name="connsiteY51" fmla="*/ 5385 h 10000"/>
                <a:gd name="connsiteX52" fmla="*/ 4960 w 9699"/>
                <a:gd name="connsiteY52" fmla="*/ 5256 h 10000"/>
                <a:gd name="connsiteX53" fmla="*/ 4960 w 9699"/>
                <a:gd name="connsiteY53" fmla="*/ 5128 h 10000"/>
                <a:gd name="connsiteX54" fmla="*/ 4960 w 9699"/>
                <a:gd name="connsiteY54" fmla="*/ 5128 h 10000"/>
                <a:gd name="connsiteX55" fmla="*/ 4810 w 9699"/>
                <a:gd name="connsiteY55" fmla="*/ 5000 h 10000"/>
                <a:gd name="connsiteX56" fmla="*/ 4810 w 9699"/>
                <a:gd name="connsiteY56" fmla="*/ 4872 h 10000"/>
                <a:gd name="connsiteX57" fmla="*/ 4810 w 9699"/>
                <a:gd name="connsiteY57" fmla="*/ 4872 h 10000"/>
                <a:gd name="connsiteX58" fmla="*/ 5036 w 9699"/>
                <a:gd name="connsiteY58" fmla="*/ 4744 h 10000"/>
                <a:gd name="connsiteX59" fmla="*/ 5113 w 9699"/>
                <a:gd name="connsiteY59" fmla="*/ 4615 h 10000"/>
                <a:gd name="connsiteX60" fmla="*/ 5261 w 9699"/>
                <a:gd name="connsiteY60" fmla="*/ 4615 h 10000"/>
                <a:gd name="connsiteX61" fmla="*/ 5414 w 9699"/>
                <a:gd name="connsiteY61" fmla="*/ 4615 h 10000"/>
                <a:gd name="connsiteX62" fmla="*/ 5489 w 9699"/>
                <a:gd name="connsiteY62" fmla="*/ 4487 h 10000"/>
                <a:gd name="connsiteX63" fmla="*/ 5715 w 9699"/>
                <a:gd name="connsiteY63" fmla="*/ 4487 h 10000"/>
                <a:gd name="connsiteX64" fmla="*/ 5790 w 9699"/>
                <a:gd name="connsiteY64" fmla="*/ 4487 h 10000"/>
                <a:gd name="connsiteX65" fmla="*/ 6013 w 9699"/>
                <a:gd name="connsiteY65" fmla="*/ 4359 h 10000"/>
                <a:gd name="connsiteX66" fmla="*/ 6241 w 9699"/>
                <a:gd name="connsiteY66" fmla="*/ 4231 h 10000"/>
                <a:gd name="connsiteX67" fmla="*/ 6691 w 9699"/>
                <a:gd name="connsiteY67" fmla="*/ 3974 h 10000"/>
                <a:gd name="connsiteX68" fmla="*/ 6919 w 9699"/>
                <a:gd name="connsiteY68" fmla="*/ 3846 h 10000"/>
                <a:gd name="connsiteX69" fmla="*/ 7221 w 9699"/>
                <a:gd name="connsiteY69" fmla="*/ 3718 h 10000"/>
                <a:gd name="connsiteX70" fmla="*/ 7519 w 9699"/>
                <a:gd name="connsiteY70" fmla="*/ 3462 h 10000"/>
                <a:gd name="connsiteX71" fmla="*/ 7891 w 9699"/>
                <a:gd name="connsiteY71" fmla="*/ 3205 h 10000"/>
                <a:gd name="connsiteX72" fmla="*/ 8195 w 9699"/>
                <a:gd name="connsiteY72" fmla="*/ 2949 h 10000"/>
                <a:gd name="connsiteX73" fmla="*/ 8493 w 9699"/>
                <a:gd name="connsiteY73" fmla="*/ 2692 h 10000"/>
                <a:gd name="connsiteX74" fmla="*/ 8570 w 9699"/>
                <a:gd name="connsiteY74" fmla="*/ 2436 h 10000"/>
                <a:gd name="connsiteX75" fmla="*/ 8642 w 9699"/>
                <a:gd name="connsiteY75" fmla="*/ 2179 h 10000"/>
                <a:gd name="connsiteX76" fmla="*/ 8722 w 9699"/>
                <a:gd name="connsiteY76" fmla="*/ 2051 h 10000"/>
                <a:gd name="connsiteX77" fmla="*/ 8947 w 9699"/>
                <a:gd name="connsiteY77" fmla="*/ 1795 h 10000"/>
                <a:gd name="connsiteX78" fmla="*/ 9022 w 9699"/>
                <a:gd name="connsiteY78" fmla="*/ 1538 h 10000"/>
                <a:gd name="connsiteX79" fmla="*/ 9098 w 9699"/>
                <a:gd name="connsiteY79" fmla="*/ 1282 h 10000"/>
                <a:gd name="connsiteX80" fmla="*/ 9245 w 9699"/>
                <a:gd name="connsiteY80" fmla="*/ 1026 h 10000"/>
                <a:gd name="connsiteX81" fmla="*/ 9323 w 9699"/>
                <a:gd name="connsiteY81" fmla="*/ 897 h 10000"/>
                <a:gd name="connsiteX82" fmla="*/ 9098 w 9699"/>
                <a:gd name="connsiteY82" fmla="*/ 769 h 10000"/>
                <a:gd name="connsiteX83" fmla="*/ 8871 w 9699"/>
                <a:gd name="connsiteY83" fmla="*/ 897 h 10000"/>
                <a:gd name="connsiteX84" fmla="*/ 8570 w 9699"/>
                <a:gd name="connsiteY84" fmla="*/ 897 h 10000"/>
                <a:gd name="connsiteX85" fmla="*/ 8344 w 9699"/>
                <a:gd name="connsiteY85" fmla="*/ 1026 h 10000"/>
                <a:gd name="connsiteX86" fmla="*/ 8047 w 9699"/>
                <a:gd name="connsiteY86" fmla="*/ 1154 h 10000"/>
                <a:gd name="connsiteX87" fmla="*/ 7891 w 9699"/>
                <a:gd name="connsiteY87" fmla="*/ 1282 h 10000"/>
                <a:gd name="connsiteX88" fmla="*/ 7595 w 9699"/>
                <a:gd name="connsiteY88" fmla="*/ 1282 h 10000"/>
                <a:gd name="connsiteX89" fmla="*/ 7296 w 9699"/>
                <a:gd name="connsiteY89" fmla="*/ 1282 h 10000"/>
                <a:gd name="connsiteX90" fmla="*/ 6919 w 9699"/>
                <a:gd name="connsiteY90" fmla="*/ 1538 h 10000"/>
                <a:gd name="connsiteX91" fmla="*/ 6463 w 9699"/>
                <a:gd name="connsiteY91" fmla="*/ 1667 h 10000"/>
                <a:gd name="connsiteX92" fmla="*/ 6090 w 9699"/>
                <a:gd name="connsiteY92" fmla="*/ 1923 h 10000"/>
                <a:gd name="connsiteX93" fmla="*/ 5640 w 9699"/>
                <a:gd name="connsiteY93" fmla="*/ 2051 h 10000"/>
                <a:gd name="connsiteX94" fmla="*/ 5261 w 9699"/>
                <a:gd name="connsiteY94" fmla="*/ 2179 h 10000"/>
                <a:gd name="connsiteX95" fmla="*/ 4735 w 9699"/>
                <a:gd name="connsiteY95" fmla="*/ 2179 h 10000"/>
                <a:gd name="connsiteX96" fmla="*/ 4360 w 9699"/>
                <a:gd name="connsiteY96" fmla="*/ 2179 h 10000"/>
                <a:gd name="connsiteX97" fmla="*/ 3910 w 9699"/>
                <a:gd name="connsiteY97" fmla="*/ 2051 h 10000"/>
                <a:gd name="connsiteX98" fmla="*/ 3910 w 9699"/>
                <a:gd name="connsiteY98" fmla="*/ 1923 h 10000"/>
                <a:gd name="connsiteX99" fmla="*/ 3910 w 9699"/>
                <a:gd name="connsiteY99" fmla="*/ 1923 h 10000"/>
                <a:gd name="connsiteX100" fmla="*/ 3839 w 9699"/>
                <a:gd name="connsiteY100" fmla="*/ 1795 h 10000"/>
                <a:gd name="connsiteX101" fmla="*/ 3839 w 9699"/>
                <a:gd name="connsiteY101" fmla="*/ 1667 h 10000"/>
                <a:gd name="connsiteX102" fmla="*/ 3839 w 9699"/>
                <a:gd name="connsiteY102" fmla="*/ 1667 h 10000"/>
                <a:gd name="connsiteX103" fmla="*/ 3839 w 9699"/>
                <a:gd name="connsiteY103" fmla="*/ 1538 h 10000"/>
                <a:gd name="connsiteX104" fmla="*/ 3839 w 9699"/>
                <a:gd name="connsiteY104" fmla="*/ 1538 h 10000"/>
                <a:gd name="connsiteX105" fmla="*/ 3839 w 9699"/>
                <a:gd name="connsiteY105" fmla="*/ 1410 h 10000"/>
                <a:gd name="connsiteX106" fmla="*/ 3910 w 9699"/>
                <a:gd name="connsiteY106" fmla="*/ 1410 h 10000"/>
                <a:gd name="connsiteX107" fmla="*/ 3984 w 9699"/>
                <a:gd name="connsiteY107" fmla="*/ 1410 h 10000"/>
                <a:gd name="connsiteX108" fmla="*/ 3984 w 9699"/>
                <a:gd name="connsiteY108" fmla="*/ 1282 h 10000"/>
                <a:gd name="connsiteX109" fmla="*/ 4061 w 9699"/>
                <a:gd name="connsiteY109" fmla="*/ 1282 h 10000"/>
                <a:gd name="connsiteX110" fmla="*/ 4212 w 9699"/>
                <a:gd name="connsiteY110" fmla="*/ 1282 h 10000"/>
                <a:gd name="connsiteX111" fmla="*/ 4283 w 9699"/>
                <a:gd name="connsiteY111" fmla="*/ 1154 h 10000"/>
                <a:gd name="connsiteX112" fmla="*/ 4360 w 9699"/>
                <a:gd name="connsiteY112" fmla="*/ 1154 h 10000"/>
                <a:gd name="connsiteX113" fmla="*/ 4434 w 9699"/>
                <a:gd name="connsiteY113" fmla="*/ 1026 h 10000"/>
                <a:gd name="connsiteX114" fmla="*/ 4434 w 9699"/>
                <a:gd name="connsiteY114" fmla="*/ 1026 h 10000"/>
                <a:gd name="connsiteX115" fmla="*/ 4586 w 9699"/>
                <a:gd name="connsiteY115" fmla="*/ 897 h 10000"/>
                <a:gd name="connsiteX116" fmla="*/ 4586 w 9699"/>
                <a:gd name="connsiteY116" fmla="*/ 769 h 10000"/>
                <a:gd name="connsiteX117" fmla="*/ 4659 w 9699"/>
                <a:gd name="connsiteY117" fmla="*/ 641 h 10000"/>
                <a:gd name="connsiteX118" fmla="*/ 4659 w 9699"/>
                <a:gd name="connsiteY118" fmla="*/ 513 h 10000"/>
                <a:gd name="connsiteX119" fmla="*/ 4659 w 9699"/>
                <a:gd name="connsiteY119" fmla="*/ 385 h 10000"/>
                <a:gd name="connsiteX120" fmla="*/ 4659 w 9699"/>
                <a:gd name="connsiteY120" fmla="*/ 385 h 10000"/>
                <a:gd name="connsiteX121" fmla="*/ 4659 w 9699"/>
                <a:gd name="connsiteY121" fmla="*/ 256 h 10000"/>
                <a:gd name="connsiteX122" fmla="*/ 4360 w 9699"/>
                <a:gd name="connsiteY122" fmla="*/ 128 h 10000"/>
                <a:gd name="connsiteX123" fmla="*/ 4212 w 9699"/>
                <a:gd name="connsiteY123" fmla="*/ 0 h 10000"/>
                <a:gd name="connsiteX124" fmla="*/ 3984 w 9699"/>
                <a:gd name="connsiteY124" fmla="*/ 0 h 10000"/>
                <a:gd name="connsiteX125" fmla="*/ 3681 w 9699"/>
                <a:gd name="connsiteY125" fmla="*/ 0 h 10000"/>
                <a:gd name="connsiteX126" fmla="*/ 3532 w 9699"/>
                <a:gd name="connsiteY126" fmla="*/ 128 h 10000"/>
                <a:gd name="connsiteX127" fmla="*/ 3233 w 9699"/>
                <a:gd name="connsiteY127" fmla="*/ 128 h 10000"/>
                <a:gd name="connsiteX128" fmla="*/ 3009 w 9699"/>
                <a:gd name="connsiteY128" fmla="*/ 256 h 10000"/>
                <a:gd name="connsiteX129" fmla="*/ 2858 w 9699"/>
                <a:gd name="connsiteY129" fmla="*/ 256 h 10000"/>
                <a:gd name="connsiteX130" fmla="*/ 2482 w 9699"/>
                <a:gd name="connsiteY130" fmla="*/ 769 h 10000"/>
                <a:gd name="connsiteX131" fmla="*/ 2179 w 9699"/>
                <a:gd name="connsiteY131" fmla="*/ 1282 h 10000"/>
                <a:gd name="connsiteX132" fmla="*/ 1880 w 9699"/>
                <a:gd name="connsiteY132" fmla="*/ 1795 h 10000"/>
                <a:gd name="connsiteX133" fmla="*/ 1577 w 9699"/>
                <a:gd name="connsiteY133" fmla="*/ 2308 h 10000"/>
                <a:gd name="connsiteX134" fmla="*/ 1352 w 9699"/>
                <a:gd name="connsiteY134" fmla="*/ 2949 h 10000"/>
                <a:gd name="connsiteX135" fmla="*/ 974 w 9699"/>
                <a:gd name="connsiteY135" fmla="*/ 3333 h 10000"/>
                <a:gd name="connsiteX136" fmla="*/ 672 w 9699"/>
                <a:gd name="connsiteY136" fmla="*/ 3590 h 10000"/>
                <a:gd name="connsiteX137" fmla="*/ 227 w 9699"/>
                <a:gd name="connsiteY137" fmla="*/ 3718 h 10000"/>
                <a:gd name="connsiteX138" fmla="*/ 0 w 9699"/>
                <a:gd name="connsiteY138" fmla="*/ 3718 h 10000"/>
                <a:gd name="connsiteX139" fmla="*/ 1202 w 9699"/>
                <a:gd name="connsiteY139" fmla="*/ 5897 h 10000"/>
                <a:gd name="connsiteX140" fmla="*/ 1427 w 9699"/>
                <a:gd name="connsiteY140" fmla="*/ 6667 h 10000"/>
                <a:gd name="connsiteX141" fmla="*/ 1577 w 9699"/>
                <a:gd name="connsiteY141" fmla="*/ 7436 h 10000"/>
                <a:gd name="connsiteX142" fmla="*/ 2032 w 9699"/>
                <a:gd name="connsiteY142" fmla="*/ 7949 h 10000"/>
                <a:gd name="connsiteX143" fmla="*/ 2406 w 9699"/>
                <a:gd name="connsiteY143" fmla="*/ 8333 h 10000"/>
                <a:gd name="connsiteX144" fmla="*/ 2778 w 9699"/>
                <a:gd name="connsiteY144" fmla="*/ 8718 h 10000"/>
                <a:gd name="connsiteX145" fmla="*/ 3233 w 9699"/>
                <a:gd name="connsiteY145" fmla="*/ 9103 h 10000"/>
                <a:gd name="connsiteX146" fmla="*/ 3839 w 9699"/>
                <a:gd name="connsiteY146" fmla="*/ 9359 h 10000"/>
                <a:gd name="connsiteX147" fmla="*/ 4283 w 9699"/>
                <a:gd name="connsiteY147" fmla="*/ 9615 h 10000"/>
                <a:gd name="connsiteX148" fmla="*/ 4360 w 9699"/>
                <a:gd name="connsiteY148" fmla="*/ 9744 h 10000"/>
                <a:gd name="connsiteX149" fmla="*/ 4434 w 9699"/>
                <a:gd name="connsiteY149" fmla="*/ 9744 h 10000"/>
                <a:gd name="connsiteX150" fmla="*/ 4659 w 9699"/>
                <a:gd name="connsiteY150" fmla="*/ 9744 h 10000"/>
                <a:gd name="connsiteX151" fmla="*/ 4735 w 9699"/>
                <a:gd name="connsiteY151" fmla="*/ 9744 h 10000"/>
                <a:gd name="connsiteX152" fmla="*/ 4810 w 9699"/>
                <a:gd name="connsiteY152" fmla="*/ 9744 h 10000"/>
                <a:gd name="connsiteX153" fmla="*/ 5036 w 9699"/>
                <a:gd name="connsiteY153" fmla="*/ 9872 h 10000"/>
                <a:gd name="connsiteX154" fmla="*/ 5113 w 9699"/>
                <a:gd name="connsiteY154" fmla="*/ 9872 h 10000"/>
                <a:gd name="connsiteX155" fmla="*/ 5338 w 9699"/>
                <a:gd name="connsiteY155" fmla="*/ 10000 h 10000"/>
                <a:gd name="connsiteX0" fmla="*/ 5270 w 9766"/>
                <a:gd name="connsiteY0" fmla="*/ 10000 h 10000"/>
                <a:gd name="connsiteX1" fmla="*/ 5658 w 9766"/>
                <a:gd name="connsiteY1" fmla="*/ 10000 h 10000"/>
                <a:gd name="connsiteX2" fmla="*/ 6045 w 9766"/>
                <a:gd name="connsiteY2" fmla="*/ 10000 h 10000"/>
                <a:gd name="connsiteX3" fmla="*/ 6430 w 9766"/>
                <a:gd name="connsiteY3" fmla="*/ 9872 h 10000"/>
                <a:gd name="connsiteX4" fmla="*/ 6820 w 9766"/>
                <a:gd name="connsiteY4" fmla="*/ 9872 h 10000"/>
                <a:gd name="connsiteX5" fmla="*/ 7211 w 9766"/>
                <a:gd name="connsiteY5" fmla="*/ 9744 h 10000"/>
                <a:gd name="connsiteX6" fmla="*/ 7518 w 9766"/>
                <a:gd name="connsiteY6" fmla="*/ 9487 h 10000"/>
                <a:gd name="connsiteX7" fmla="*/ 7902 w 9766"/>
                <a:gd name="connsiteY7" fmla="*/ 9231 h 10000"/>
                <a:gd name="connsiteX8" fmla="*/ 8291 w 9766"/>
                <a:gd name="connsiteY8" fmla="*/ 8974 h 10000"/>
                <a:gd name="connsiteX9" fmla="*/ 8291 w 9766"/>
                <a:gd name="connsiteY9" fmla="*/ 8846 h 10000"/>
                <a:gd name="connsiteX10" fmla="*/ 8291 w 9766"/>
                <a:gd name="connsiteY10" fmla="*/ 8590 h 10000"/>
                <a:gd name="connsiteX11" fmla="*/ 8215 w 9766"/>
                <a:gd name="connsiteY11" fmla="*/ 8462 h 10000"/>
                <a:gd name="connsiteX12" fmla="*/ 8063 w 9766"/>
                <a:gd name="connsiteY12" fmla="*/ 8333 h 10000"/>
                <a:gd name="connsiteX13" fmla="*/ 7983 w 9766"/>
                <a:gd name="connsiteY13" fmla="*/ 8333 h 10000"/>
                <a:gd name="connsiteX14" fmla="*/ 7902 w 9766"/>
                <a:gd name="connsiteY14" fmla="*/ 8205 h 10000"/>
                <a:gd name="connsiteX15" fmla="*/ 7829 w 9766"/>
                <a:gd name="connsiteY15" fmla="*/ 8077 h 10000"/>
                <a:gd name="connsiteX16" fmla="*/ 7597 w 9766"/>
                <a:gd name="connsiteY16" fmla="*/ 7949 h 10000"/>
                <a:gd name="connsiteX17" fmla="*/ 7288 w 9766"/>
                <a:gd name="connsiteY17" fmla="*/ 7949 h 10000"/>
                <a:gd name="connsiteX18" fmla="*/ 7053 w 9766"/>
                <a:gd name="connsiteY18" fmla="*/ 7949 h 10000"/>
                <a:gd name="connsiteX19" fmla="*/ 6743 w 9766"/>
                <a:gd name="connsiteY19" fmla="*/ 7949 h 10000"/>
                <a:gd name="connsiteX20" fmla="*/ 6510 w 9766"/>
                <a:gd name="connsiteY20" fmla="*/ 7949 h 10000"/>
                <a:gd name="connsiteX21" fmla="*/ 6201 w 9766"/>
                <a:gd name="connsiteY21" fmla="*/ 7821 h 10000"/>
                <a:gd name="connsiteX22" fmla="*/ 5966 w 9766"/>
                <a:gd name="connsiteY22" fmla="*/ 7821 h 10000"/>
                <a:gd name="connsiteX23" fmla="*/ 5736 w 9766"/>
                <a:gd name="connsiteY23" fmla="*/ 7692 h 10000"/>
                <a:gd name="connsiteX24" fmla="*/ 5581 w 9766"/>
                <a:gd name="connsiteY24" fmla="*/ 7692 h 10000"/>
                <a:gd name="connsiteX25" fmla="*/ 5425 w 9766"/>
                <a:gd name="connsiteY25" fmla="*/ 7564 h 10000"/>
                <a:gd name="connsiteX26" fmla="*/ 5425 w 9766"/>
                <a:gd name="connsiteY26" fmla="*/ 7564 h 10000"/>
                <a:gd name="connsiteX27" fmla="*/ 5425 w 9766"/>
                <a:gd name="connsiteY27" fmla="*/ 7564 h 10000"/>
                <a:gd name="connsiteX28" fmla="*/ 5348 w 9766"/>
                <a:gd name="connsiteY28" fmla="*/ 7436 h 10000"/>
                <a:gd name="connsiteX29" fmla="*/ 5348 w 9766"/>
                <a:gd name="connsiteY29" fmla="*/ 7436 h 10000"/>
                <a:gd name="connsiteX30" fmla="*/ 5348 w 9766"/>
                <a:gd name="connsiteY30" fmla="*/ 7436 h 10000"/>
                <a:gd name="connsiteX31" fmla="*/ 5348 w 9766"/>
                <a:gd name="connsiteY31" fmla="*/ 7308 h 10000"/>
                <a:gd name="connsiteX32" fmla="*/ 5270 w 9766"/>
                <a:gd name="connsiteY32" fmla="*/ 7308 h 10000"/>
                <a:gd name="connsiteX33" fmla="*/ 5348 w 9766"/>
                <a:gd name="connsiteY33" fmla="*/ 7308 h 10000"/>
                <a:gd name="connsiteX34" fmla="*/ 5348 w 9766"/>
                <a:gd name="connsiteY34" fmla="*/ 7308 h 10000"/>
                <a:gd name="connsiteX35" fmla="*/ 5348 w 9766"/>
                <a:gd name="connsiteY35" fmla="*/ 7179 h 10000"/>
                <a:gd name="connsiteX36" fmla="*/ 5348 w 9766"/>
                <a:gd name="connsiteY36" fmla="*/ 7179 h 10000"/>
                <a:gd name="connsiteX37" fmla="*/ 5348 w 9766"/>
                <a:gd name="connsiteY37" fmla="*/ 7179 h 10000"/>
                <a:gd name="connsiteX38" fmla="*/ 5348 w 9766"/>
                <a:gd name="connsiteY38" fmla="*/ 7051 h 10000"/>
                <a:gd name="connsiteX39" fmla="*/ 5348 w 9766"/>
                <a:gd name="connsiteY39" fmla="*/ 7051 h 10000"/>
                <a:gd name="connsiteX40" fmla="*/ 5348 w 9766"/>
                <a:gd name="connsiteY40" fmla="*/ 6923 h 10000"/>
                <a:gd name="connsiteX41" fmla="*/ 5966 w 9766"/>
                <a:gd name="connsiteY41" fmla="*/ 6923 h 10000"/>
                <a:gd name="connsiteX42" fmla="*/ 6510 w 9766"/>
                <a:gd name="connsiteY42" fmla="*/ 6795 h 10000"/>
                <a:gd name="connsiteX43" fmla="*/ 7132 w 9766"/>
                <a:gd name="connsiteY43" fmla="*/ 6667 h 10000"/>
                <a:gd name="connsiteX44" fmla="*/ 7675 w 9766"/>
                <a:gd name="connsiteY44" fmla="*/ 6538 h 10000"/>
                <a:gd name="connsiteX45" fmla="*/ 8291 w 9766"/>
                <a:gd name="connsiteY45" fmla="*/ 6282 h 10000"/>
                <a:gd name="connsiteX46" fmla="*/ 8759 w 9766"/>
                <a:gd name="connsiteY46" fmla="*/ 5897 h 10000"/>
                <a:gd name="connsiteX47" fmla="*/ 9298 w 9766"/>
                <a:gd name="connsiteY47" fmla="*/ 5385 h 10000"/>
                <a:gd name="connsiteX48" fmla="*/ 9766 w 9766"/>
                <a:gd name="connsiteY48" fmla="*/ 4872 h 10000"/>
                <a:gd name="connsiteX49" fmla="*/ 4958 w 9766"/>
                <a:gd name="connsiteY49" fmla="*/ 5385 h 10000"/>
                <a:gd name="connsiteX50" fmla="*/ 4958 w 9766"/>
                <a:gd name="connsiteY50" fmla="*/ 5385 h 10000"/>
                <a:gd name="connsiteX51" fmla="*/ 4880 w 9766"/>
                <a:gd name="connsiteY51" fmla="*/ 5385 h 10000"/>
                <a:gd name="connsiteX52" fmla="*/ 4880 w 9766"/>
                <a:gd name="connsiteY52" fmla="*/ 5256 h 10000"/>
                <a:gd name="connsiteX53" fmla="*/ 4880 w 9766"/>
                <a:gd name="connsiteY53" fmla="*/ 5128 h 10000"/>
                <a:gd name="connsiteX54" fmla="*/ 4880 w 9766"/>
                <a:gd name="connsiteY54" fmla="*/ 5128 h 10000"/>
                <a:gd name="connsiteX55" fmla="*/ 4725 w 9766"/>
                <a:gd name="connsiteY55" fmla="*/ 5000 h 10000"/>
                <a:gd name="connsiteX56" fmla="*/ 4725 w 9766"/>
                <a:gd name="connsiteY56" fmla="*/ 4872 h 10000"/>
                <a:gd name="connsiteX57" fmla="*/ 4725 w 9766"/>
                <a:gd name="connsiteY57" fmla="*/ 4872 h 10000"/>
                <a:gd name="connsiteX58" fmla="*/ 4958 w 9766"/>
                <a:gd name="connsiteY58" fmla="*/ 4744 h 10000"/>
                <a:gd name="connsiteX59" fmla="*/ 5038 w 9766"/>
                <a:gd name="connsiteY59" fmla="*/ 4615 h 10000"/>
                <a:gd name="connsiteX60" fmla="*/ 5190 w 9766"/>
                <a:gd name="connsiteY60" fmla="*/ 4615 h 10000"/>
                <a:gd name="connsiteX61" fmla="*/ 5348 w 9766"/>
                <a:gd name="connsiteY61" fmla="*/ 4615 h 10000"/>
                <a:gd name="connsiteX62" fmla="*/ 5425 w 9766"/>
                <a:gd name="connsiteY62" fmla="*/ 4487 h 10000"/>
                <a:gd name="connsiteX63" fmla="*/ 5658 w 9766"/>
                <a:gd name="connsiteY63" fmla="*/ 4487 h 10000"/>
                <a:gd name="connsiteX64" fmla="*/ 5736 w 9766"/>
                <a:gd name="connsiteY64" fmla="*/ 4487 h 10000"/>
                <a:gd name="connsiteX65" fmla="*/ 5966 w 9766"/>
                <a:gd name="connsiteY65" fmla="*/ 4359 h 10000"/>
                <a:gd name="connsiteX66" fmla="*/ 6201 w 9766"/>
                <a:gd name="connsiteY66" fmla="*/ 4231 h 10000"/>
                <a:gd name="connsiteX67" fmla="*/ 6665 w 9766"/>
                <a:gd name="connsiteY67" fmla="*/ 3974 h 10000"/>
                <a:gd name="connsiteX68" fmla="*/ 6900 w 9766"/>
                <a:gd name="connsiteY68" fmla="*/ 3846 h 10000"/>
                <a:gd name="connsiteX69" fmla="*/ 7211 w 9766"/>
                <a:gd name="connsiteY69" fmla="*/ 3718 h 10000"/>
                <a:gd name="connsiteX70" fmla="*/ 7518 w 9766"/>
                <a:gd name="connsiteY70" fmla="*/ 3462 h 10000"/>
                <a:gd name="connsiteX71" fmla="*/ 7902 w 9766"/>
                <a:gd name="connsiteY71" fmla="*/ 3205 h 10000"/>
                <a:gd name="connsiteX72" fmla="*/ 8215 w 9766"/>
                <a:gd name="connsiteY72" fmla="*/ 2949 h 10000"/>
                <a:gd name="connsiteX73" fmla="*/ 8523 w 9766"/>
                <a:gd name="connsiteY73" fmla="*/ 2692 h 10000"/>
                <a:gd name="connsiteX74" fmla="*/ 8602 w 9766"/>
                <a:gd name="connsiteY74" fmla="*/ 2436 h 10000"/>
                <a:gd name="connsiteX75" fmla="*/ 8676 w 9766"/>
                <a:gd name="connsiteY75" fmla="*/ 2179 h 10000"/>
                <a:gd name="connsiteX76" fmla="*/ 8759 w 9766"/>
                <a:gd name="connsiteY76" fmla="*/ 2051 h 10000"/>
                <a:gd name="connsiteX77" fmla="*/ 8991 w 9766"/>
                <a:gd name="connsiteY77" fmla="*/ 1795 h 10000"/>
                <a:gd name="connsiteX78" fmla="*/ 9068 w 9766"/>
                <a:gd name="connsiteY78" fmla="*/ 1538 h 10000"/>
                <a:gd name="connsiteX79" fmla="*/ 9146 w 9766"/>
                <a:gd name="connsiteY79" fmla="*/ 1282 h 10000"/>
                <a:gd name="connsiteX80" fmla="*/ 9298 w 9766"/>
                <a:gd name="connsiteY80" fmla="*/ 1026 h 10000"/>
                <a:gd name="connsiteX81" fmla="*/ 9378 w 9766"/>
                <a:gd name="connsiteY81" fmla="*/ 897 h 10000"/>
                <a:gd name="connsiteX82" fmla="*/ 9146 w 9766"/>
                <a:gd name="connsiteY82" fmla="*/ 769 h 10000"/>
                <a:gd name="connsiteX83" fmla="*/ 8912 w 9766"/>
                <a:gd name="connsiteY83" fmla="*/ 897 h 10000"/>
                <a:gd name="connsiteX84" fmla="*/ 8602 w 9766"/>
                <a:gd name="connsiteY84" fmla="*/ 897 h 10000"/>
                <a:gd name="connsiteX85" fmla="*/ 8369 w 9766"/>
                <a:gd name="connsiteY85" fmla="*/ 1026 h 10000"/>
                <a:gd name="connsiteX86" fmla="*/ 8063 w 9766"/>
                <a:gd name="connsiteY86" fmla="*/ 1154 h 10000"/>
                <a:gd name="connsiteX87" fmla="*/ 7902 w 9766"/>
                <a:gd name="connsiteY87" fmla="*/ 1282 h 10000"/>
                <a:gd name="connsiteX88" fmla="*/ 7597 w 9766"/>
                <a:gd name="connsiteY88" fmla="*/ 1282 h 10000"/>
                <a:gd name="connsiteX89" fmla="*/ 7288 w 9766"/>
                <a:gd name="connsiteY89" fmla="*/ 1282 h 10000"/>
                <a:gd name="connsiteX90" fmla="*/ 6900 w 9766"/>
                <a:gd name="connsiteY90" fmla="*/ 1538 h 10000"/>
                <a:gd name="connsiteX91" fmla="*/ 6430 w 9766"/>
                <a:gd name="connsiteY91" fmla="*/ 1667 h 10000"/>
                <a:gd name="connsiteX92" fmla="*/ 6045 w 9766"/>
                <a:gd name="connsiteY92" fmla="*/ 1923 h 10000"/>
                <a:gd name="connsiteX93" fmla="*/ 5581 w 9766"/>
                <a:gd name="connsiteY93" fmla="*/ 2051 h 10000"/>
                <a:gd name="connsiteX94" fmla="*/ 5190 w 9766"/>
                <a:gd name="connsiteY94" fmla="*/ 2179 h 10000"/>
                <a:gd name="connsiteX95" fmla="*/ 4648 w 9766"/>
                <a:gd name="connsiteY95" fmla="*/ 2179 h 10000"/>
                <a:gd name="connsiteX96" fmla="*/ 4261 w 9766"/>
                <a:gd name="connsiteY96" fmla="*/ 2179 h 10000"/>
                <a:gd name="connsiteX97" fmla="*/ 3797 w 9766"/>
                <a:gd name="connsiteY97" fmla="*/ 2051 h 10000"/>
                <a:gd name="connsiteX98" fmla="*/ 3797 w 9766"/>
                <a:gd name="connsiteY98" fmla="*/ 1923 h 10000"/>
                <a:gd name="connsiteX99" fmla="*/ 3797 w 9766"/>
                <a:gd name="connsiteY99" fmla="*/ 1923 h 10000"/>
                <a:gd name="connsiteX100" fmla="*/ 3724 w 9766"/>
                <a:gd name="connsiteY100" fmla="*/ 1795 h 10000"/>
                <a:gd name="connsiteX101" fmla="*/ 3724 w 9766"/>
                <a:gd name="connsiteY101" fmla="*/ 1667 h 10000"/>
                <a:gd name="connsiteX102" fmla="*/ 3724 w 9766"/>
                <a:gd name="connsiteY102" fmla="*/ 1667 h 10000"/>
                <a:gd name="connsiteX103" fmla="*/ 3724 w 9766"/>
                <a:gd name="connsiteY103" fmla="*/ 1538 h 10000"/>
                <a:gd name="connsiteX104" fmla="*/ 3724 w 9766"/>
                <a:gd name="connsiteY104" fmla="*/ 1538 h 10000"/>
                <a:gd name="connsiteX105" fmla="*/ 3724 w 9766"/>
                <a:gd name="connsiteY105" fmla="*/ 1410 h 10000"/>
                <a:gd name="connsiteX106" fmla="*/ 3797 w 9766"/>
                <a:gd name="connsiteY106" fmla="*/ 1410 h 10000"/>
                <a:gd name="connsiteX107" fmla="*/ 3874 w 9766"/>
                <a:gd name="connsiteY107" fmla="*/ 1410 h 10000"/>
                <a:gd name="connsiteX108" fmla="*/ 3874 w 9766"/>
                <a:gd name="connsiteY108" fmla="*/ 1282 h 10000"/>
                <a:gd name="connsiteX109" fmla="*/ 3953 w 9766"/>
                <a:gd name="connsiteY109" fmla="*/ 1282 h 10000"/>
                <a:gd name="connsiteX110" fmla="*/ 4109 w 9766"/>
                <a:gd name="connsiteY110" fmla="*/ 1282 h 10000"/>
                <a:gd name="connsiteX111" fmla="*/ 4182 w 9766"/>
                <a:gd name="connsiteY111" fmla="*/ 1154 h 10000"/>
                <a:gd name="connsiteX112" fmla="*/ 4261 w 9766"/>
                <a:gd name="connsiteY112" fmla="*/ 1154 h 10000"/>
                <a:gd name="connsiteX113" fmla="*/ 4338 w 9766"/>
                <a:gd name="connsiteY113" fmla="*/ 1026 h 10000"/>
                <a:gd name="connsiteX114" fmla="*/ 4338 w 9766"/>
                <a:gd name="connsiteY114" fmla="*/ 1026 h 10000"/>
                <a:gd name="connsiteX115" fmla="*/ 4494 w 9766"/>
                <a:gd name="connsiteY115" fmla="*/ 897 h 10000"/>
                <a:gd name="connsiteX116" fmla="*/ 4494 w 9766"/>
                <a:gd name="connsiteY116" fmla="*/ 769 h 10000"/>
                <a:gd name="connsiteX117" fmla="*/ 4570 w 9766"/>
                <a:gd name="connsiteY117" fmla="*/ 641 h 10000"/>
                <a:gd name="connsiteX118" fmla="*/ 4570 w 9766"/>
                <a:gd name="connsiteY118" fmla="*/ 513 h 10000"/>
                <a:gd name="connsiteX119" fmla="*/ 4570 w 9766"/>
                <a:gd name="connsiteY119" fmla="*/ 385 h 10000"/>
                <a:gd name="connsiteX120" fmla="*/ 4570 w 9766"/>
                <a:gd name="connsiteY120" fmla="*/ 385 h 10000"/>
                <a:gd name="connsiteX121" fmla="*/ 4570 w 9766"/>
                <a:gd name="connsiteY121" fmla="*/ 256 h 10000"/>
                <a:gd name="connsiteX122" fmla="*/ 4261 w 9766"/>
                <a:gd name="connsiteY122" fmla="*/ 128 h 10000"/>
                <a:gd name="connsiteX123" fmla="*/ 4109 w 9766"/>
                <a:gd name="connsiteY123" fmla="*/ 0 h 10000"/>
                <a:gd name="connsiteX124" fmla="*/ 3874 w 9766"/>
                <a:gd name="connsiteY124" fmla="*/ 0 h 10000"/>
                <a:gd name="connsiteX125" fmla="*/ 3561 w 9766"/>
                <a:gd name="connsiteY125" fmla="*/ 0 h 10000"/>
                <a:gd name="connsiteX126" fmla="*/ 3408 w 9766"/>
                <a:gd name="connsiteY126" fmla="*/ 128 h 10000"/>
                <a:gd name="connsiteX127" fmla="*/ 3099 w 9766"/>
                <a:gd name="connsiteY127" fmla="*/ 128 h 10000"/>
                <a:gd name="connsiteX128" fmla="*/ 2868 w 9766"/>
                <a:gd name="connsiteY128" fmla="*/ 256 h 10000"/>
                <a:gd name="connsiteX129" fmla="*/ 2713 w 9766"/>
                <a:gd name="connsiteY129" fmla="*/ 256 h 10000"/>
                <a:gd name="connsiteX130" fmla="*/ 2325 w 9766"/>
                <a:gd name="connsiteY130" fmla="*/ 769 h 10000"/>
                <a:gd name="connsiteX131" fmla="*/ 2013 w 9766"/>
                <a:gd name="connsiteY131" fmla="*/ 1282 h 10000"/>
                <a:gd name="connsiteX132" fmla="*/ 1704 w 9766"/>
                <a:gd name="connsiteY132" fmla="*/ 1795 h 10000"/>
                <a:gd name="connsiteX133" fmla="*/ 1392 w 9766"/>
                <a:gd name="connsiteY133" fmla="*/ 2308 h 10000"/>
                <a:gd name="connsiteX134" fmla="*/ 1160 w 9766"/>
                <a:gd name="connsiteY134" fmla="*/ 2949 h 10000"/>
                <a:gd name="connsiteX135" fmla="*/ 770 w 9766"/>
                <a:gd name="connsiteY135" fmla="*/ 3333 h 10000"/>
                <a:gd name="connsiteX136" fmla="*/ 459 w 9766"/>
                <a:gd name="connsiteY136" fmla="*/ 3590 h 10000"/>
                <a:gd name="connsiteX137" fmla="*/ 0 w 9766"/>
                <a:gd name="connsiteY137" fmla="*/ 3718 h 10000"/>
                <a:gd name="connsiteX138" fmla="*/ 1005 w 9766"/>
                <a:gd name="connsiteY138" fmla="*/ 5897 h 10000"/>
                <a:gd name="connsiteX139" fmla="*/ 1237 w 9766"/>
                <a:gd name="connsiteY139" fmla="*/ 6667 h 10000"/>
                <a:gd name="connsiteX140" fmla="*/ 1392 w 9766"/>
                <a:gd name="connsiteY140" fmla="*/ 7436 h 10000"/>
                <a:gd name="connsiteX141" fmla="*/ 1861 w 9766"/>
                <a:gd name="connsiteY141" fmla="*/ 7949 h 10000"/>
                <a:gd name="connsiteX142" fmla="*/ 2247 w 9766"/>
                <a:gd name="connsiteY142" fmla="*/ 8333 h 10000"/>
                <a:gd name="connsiteX143" fmla="*/ 2630 w 9766"/>
                <a:gd name="connsiteY143" fmla="*/ 8718 h 10000"/>
                <a:gd name="connsiteX144" fmla="*/ 3099 w 9766"/>
                <a:gd name="connsiteY144" fmla="*/ 9103 h 10000"/>
                <a:gd name="connsiteX145" fmla="*/ 3724 w 9766"/>
                <a:gd name="connsiteY145" fmla="*/ 9359 h 10000"/>
                <a:gd name="connsiteX146" fmla="*/ 4182 w 9766"/>
                <a:gd name="connsiteY146" fmla="*/ 9615 h 10000"/>
                <a:gd name="connsiteX147" fmla="*/ 4261 w 9766"/>
                <a:gd name="connsiteY147" fmla="*/ 9744 h 10000"/>
                <a:gd name="connsiteX148" fmla="*/ 4338 w 9766"/>
                <a:gd name="connsiteY148" fmla="*/ 9744 h 10000"/>
                <a:gd name="connsiteX149" fmla="*/ 4570 w 9766"/>
                <a:gd name="connsiteY149" fmla="*/ 9744 h 10000"/>
                <a:gd name="connsiteX150" fmla="*/ 4648 w 9766"/>
                <a:gd name="connsiteY150" fmla="*/ 9744 h 10000"/>
                <a:gd name="connsiteX151" fmla="*/ 4725 w 9766"/>
                <a:gd name="connsiteY151" fmla="*/ 9744 h 10000"/>
                <a:gd name="connsiteX152" fmla="*/ 4958 w 9766"/>
                <a:gd name="connsiteY152" fmla="*/ 9872 h 10000"/>
                <a:gd name="connsiteX153" fmla="*/ 5038 w 9766"/>
                <a:gd name="connsiteY153" fmla="*/ 9872 h 10000"/>
                <a:gd name="connsiteX154" fmla="*/ 5270 w 9766"/>
                <a:gd name="connsiteY154" fmla="*/ 10000 h 10000"/>
                <a:gd name="connsiteX0" fmla="*/ 4926 w 9530"/>
                <a:gd name="connsiteY0" fmla="*/ 10000 h 10000"/>
                <a:gd name="connsiteX1" fmla="*/ 5324 w 9530"/>
                <a:gd name="connsiteY1" fmla="*/ 10000 h 10000"/>
                <a:gd name="connsiteX2" fmla="*/ 5720 w 9530"/>
                <a:gd name="connsiteY2" fmla="*/ 10000 h 10000"/>
                <a:gd name="connsiteX3" fmla="*/ 6114 w 9530"/>
                <a:gd name="connsiteY3" fmla="*/ 9872 h 10000"/>
                <a:gd name="connsiteX4" fmla="*/ 6513 w 9530"/>
                <a:gd name="connsiteY4" fmla="*/ 9872 h 10000"/>
                <a:gd name="connsiteX5" fmla="*/ 6914 w 9530"/>
                <a:gd name="connsiteY5" fmla="*/ 9744 h 10000"/>
                <a:gd name="connsiteX6" fmla="*/ 7228 w 9530"/>
                <a:gd name="connsiteY6" fmla="*/ 9487 h 10000"/>
                <a:gd name="connsiteX7" fmla="*/ 7621 w 9530"/>
                <a:gd name="connsiteY7" fmla="*/ 9231 h 10000"/>
                <a:gd name="connsiteX8" fmla="*/ 8020 w 9530"/>
                <a:gd name="connsiteY8" fmla="*/ 8974 h 10000"/>
                <a:gd name="connsiteX9" fmla="*/ 8020 w 9530"/>
                <a:gd name="connsiteY9" fmla="*/ 8846 h 10000"/>
                <a:gd name="connsiteX10" fmla="*/ 8020 w 9530"/>
                <a:gd name="connsiteY10" fmla="*/ 8590 h 10000"/>
                <a:gd name="connsiteX11" fmla="*/ 7942 w 9530"/>
                <a:gd name="connsiteY11" fmla="*/ 8462 h 10000"/>
                <a:gd name="connsiteX12" fmla="*/ 7786 w 9530"/>
                <a:gd name="connsiteY12" fmla="*/ 8333 h 10000"/>
                <a:gd name="connsiteX13" fmla="*/ 7704 w 9530"/>
                <a:gd name="connsiteY13" fmla="*/ 8333 h 10000"/>
                <a:gd name="connsiteX14" fmla="*/ 7621 w 9530"/>
                <a:gd name="connsiteY14" fmla="*/ 8205 h 10000"/>
                <a:gd name="connsiteX15" fmla="*/ 7547 w 9530"/>
                <a:gd name="connsiteY15" fmla="*/ 8077 h 10000"/>
                <a:gd name="connsiteX16" fmla="*/ 7309 w 9530"/>
                <a:gd name="connsiteY16" fmla="*/ 7949 h 10000"/>
                <a:gd name="connsiteX17" fmla="*/ 6993 w 9530"/>
                <a:gd name="connsiteY17" fmla="*/ 7949 h 10000"/>
                <a:gd name="connsiteX18" fmla="*/ 6752 w 9530"/>
                <a:gd name="connsiteY18" fmla="*/ 7949 h 10000"/>
                <a:gd name="connsiteX19" fmla="*/ 6435 w 9530"/>
                <a:gd name="connsiteY19" fmla="*/ 7949 h 10000"/>
                <a:gd name="connsiteX20" fmla="*/ 6196 w 9530"/>
                <a:gd name="connsiteY20" fmla="*/ 7949 h 10000"/>
                <a:gd name="connsiteX21" fmla="*/ 5880 w 9530"/>
                <a:gd name="connsiteY21" fmla="*/ 7821 h 10000"/>
                <a:gd name="connsiteX22" fmla="*/ 5639 w 9530"/>
                <a:gd name="connsiteY22" fmla="*/ 7821 h 10000"/>
                <a:gd name="connsiteX23" fmla="*/ 5403 w 9530"/>
                <a:gd name="connsiteY23" fmla="*/ 7692 h 10000"/>
                <a:gd name="connsiteX24" fmla="*/ 5245 w 9530"/>
                <a:gd name="connsiteY24" fmla="*/ 7692 h 10000"/>
                <a:gd name="connsiteX25" fmla="*/ 5085 w 9530"/>
                <a:gd name="connsiteY25" fmla="*/ 7564 h 10000"/>
                <a:gd name="connsiteX26" fmla="*/ 5085 w 9530"/>
                <a:gd name="connsiteY26" fmla="*/ 7564 h 10000"/>
                <a:gd name="connsiteX27" fmla="*/ 5085 w 9530"/>
                <a:gd name="connsiteY27" fmla="*/ 7564 h 10000"/>
                <a:gd name="connsiteX28" fmla="*/ 5006 w 9530"/>
                <a:gd name="connsiteY28" fmla="*/ 7436 h 10000"/>
                <a:gd name="connsiteX29" fmla="*/ 5006 w 9530"/>
                <a:gd name="connsiteY29" fmla="*/ 7436 h 10000"/>
                <a:gd name="connsiteX30" fmla="*/ 5006 w 9530"/>
                <a:gd name="connsiteY30" fmla="*/ 7436 h 10000"/>
                <a:gd name="connsiteX31" fmla="*/ 5006 w 9530"/>
                <a:gd name="connsiteY31" fmla="*/ 7308 h 10000"/>
                <a:gd name="connsiteX32" fmla="*/ 4926 w 9530"/>
                <a:gd name="connsiteY32" fmla="*/ 7308 h 10000"/>
                <a:gd name="connsiteX33" fmla="*/ 5006 w 9530"/>
                <a:gd name="connsiteY33" fmla="*/ 7308 h 10000"/>
                <a:gd name="connsiteX34" fmla="*/ 5006 w 9530"/>
                <a:gd name="connsiteY34" fmla="*/ 7308 h 10000"/>
                <a:gd name="connsiteX35" fmla="*/ 5006 w 9530"/>
                <a:gd name="connsiteY35" fmla="*/ 7179 h 10000"/>
                <a:gd name="connsiteX36" fmla="*/ 5006 w 9530"/>
                <a:gd name="connsiteY36" fmla="*/ 7179 h 10000"/>
                <a:gd name="connsiteX37" fmla="*/ 5006 w 9530"/>
                <a:gd name="connsiteY37" fmla="*/ 7179 h 10000"/>
                <a:gd name="connsiteX38" fmla="*/ 5006 w 9530"/>
                <a:gd name="connsiteY38" fmla="*/ 7051 h 10000"/>
                <a:gd name="connsiteX39" fmla="*/ 5006 w 9530"/>
                <a:gd name="connsiteY39" fmla="*/ 7051 h 10000"/>
                <a:gd name="connsiteX40" fmla="*/ 5006 w 9530"/>
                <a:gd name="connsiteY40" fmla="*/ 6923 h 10000"/>
                <a:gd name="connsiteX41" fmla="*/ 5639 w 9530"/>
                <a:gd name="connsiteY41" fmla="*/ 6923 h 10000"/>
                <a:gd name="connsiteX42" fmla="*/ 6196 w 9530"/>
                <a:gd name="connsiteY42" fmla="*/ 6795 h 10000"/>
                <a:gd name="connsiteX43" fmla="*/ 6833 w 9530"/>
                <a:gd name="connsiteY43" fmla="*/ 6667 h 10000"/>
                <a:gd name="connsiteX44" fmla="*/ 7389 w 9530"/>
                <a:gd name="connsiteY44" fmla="*/ 6538 h 10000"/>
                <a:gd name="connsiteX45" fmla="*/ 8020 w 9530"/>
                <a:gd name="connsiteY45" fmla="*/ 6282 h 10000"/>
                <a:gd name="connsiteX46" fmla="*/ 8499 w 9530"/>
                <a:gd name="connsiteY46" fmla="*/ 5897 h 10000"/>
                <a:gd name="connsiteX47" fmla="*/ 9051 w 9530"/>
                <a:gd name="connsiteY47" fmla="*/ 5385 h 10000"/>
                <a:gd name="connsiteX48" fmla="*/ 9530 w 9530"/>
                <a:gd name="connsiteY48" fmla="*/ 4872 h 10000"/>
                <a:gd name="connsiteX49" fmla="*/ 4607 w 9530"/>
                <a:gd name="connsiteY49" fmla="*/ 5385 h 10000"/>
                <a:gd name="connsiteX50" fmla="*/ 4607 w 9530"/>
                <a:gd name="connsiteY50" fmla="*/ 5385 h 10000"/>
                <a:gd name="connsiteX51" fmla="*/ 4527 w 9530"/>
                <a:gd name="connsiteY51" fmla="*/ 5385 h 10000"/>
                <a:gd name="connsiteX52" fmla="*/ 4527 w 9530"/>
                <a:gd name="connsiteY52" fmla="*/ 5256 h 10000"/>
                <a:gd name="connsiteX53" fmla="*/ 4527 w 9530"/>
                <a:gd name="connsiteY53" fmla="*/ 5128 h 10000"/>
                <a:gd name="connsiteX54" fmla="*/ 4527 w 9530"/>
                <a:gd name="connsiteY54" fmla="*/ 5128 h 10000"/>
                <a:gd name="connsiteX55" fmla="*/ 4368 w 9530"/>
                <a:gd name="connsiteY55" fmla="*/ 5000 h 10000"/>
                <a:gd name="connsiteX56" fmla="*/ 4368 w 9530"/>
                <a:gd name="connsiteY56" fmla="*/ 4872 h 10000"/>
                <a:gd name="connsiteX57" fmla="*/ 4368 w 9530"/>
                <a:gd name="connsiteY57" fmla="*/ 4872 h 10000"/>
                <a:gd name="connsiteX58" fmla="*/ 4607 w 9530"/>
                <a:gd name="connsiteY58" fmla="*/ 4744 h 10000"/>
                <a:gd name="connsiteX59" fmla="*/ 4689 w 9530"/>
                <a:gd name="connsiteY59" fmla="*/ 4615 h 10000"/>
                <a:gd name="connsiteX60" fmla="*/ 4844 w 9530"/>
                <a:gd name="connsiteY60" fmla="*/ 4615 h 10000"/>
                <a:gd name="connsiteX61" fmla="*/ 5006 w 9530"/>
                <a:gd name="connsiteY61" fmla="*/ 4615 h 10000"/>
                <a:gd name="connsiteX62" fmla="*/ 5085 w 9530"/>
                <a:gd name="connsiteY62" fmla="*/ 4487 h 10000"/>
                <a:gd name="connsiteX63" fmla="*/ 5324 w 9530"/>
                <a:gd name="connsiteY63" fmla="*/ 4487 h 10000"/>
                <a:gd name="connsiteX64" fmla="*/ 5403 w 9530"/>
                <a:gd name="connsiteY64" fmla="*/ 4487 h 10000"/>
                <a:gd name="connsiteX65" fmla="*/ 5639 w 9530"/>
                <a:gd name="connsiteY65" fmla="*/ 4359 h 10000"/>
                <a:gd name="connsiteX66" fmla="*/ 5880 w 9530"/>
                <a:gd name="connsiteY66" fmla="*/ 4231 h 10000"/>
                <a:gd name="connsiteX67" fmla="*/ 6355 w 9530"/>
                <a:gd name="connsiteY67" fmla="*/ 3974 h 10000"/>
                <a:gd name="connsiteX68" fmla="*/ 6595 w 9530"/>
                <a:gd name="connsiteY68" fmla="*/ 3846 h 10000"/>
                <a:gd name="connsiteX69" fmla="*/ 6914 w 9530"/>
                <a:gd name="connsiteY69" fmla="*/ 3718 h 10000"/>
                <a:gd name="connsiteX70" fmla="*/ 7228 w 9530"/>
                <a:gd name="connsiteY70" fmla="*/ 3462 h 10000"/>
                <a:gd name="connsiteX71" fmla="*/ 7621 w 9530"/>
                <a:gd name="connsiteY71" fmla="*/ 3205 h 10000"/>
                <a:gd name="connsiteX72" fmla="*/ 7942 w 9530"/>
                <a:gd name="connsiteY72" fmla="*/ 2949 h 10000"/>
                <a:gd name="connsiteX73" fmla="*/ 8257 w 9530"/>
                <a:gd name="connsiteY73" fmla="*/ 2692 h 10000"/>
                <a:gd name="connsiteX74" fmla="*/ 8338 w 9530"/>
                <a:gd name="connsiteY74" fmla="*/ 2436 h 10000"/>
                <a:gd name="connsiteX75" fmla="*/ 8414 w 9530"/>
                <a:gd name="connsiteY75" fmla="*/ 2179 h 10000"/>
                <a:gd name="connsiteX76" fmla="*/ 8499 w 9530"/>
                <a:gd name="connsiteY76" fmla="*/ 2051 h 10000"/>
                <a:gd name="connsiteX77" fmla="*/ 8736 w 9530"/>
                <a:gd name="connsiteY77" fmla="*/ 1795 h 10000"/>
                <a:gd name="connsiteX78" fmla="*/ 8815 w 9530"/>
                <a:gd name="connsiteY78" fmla="*/ 1538 h 10000"/>
                <a:gd name="connsiteX79" fmla="*/ 8895 w 9530"/>
                <a:gd name="connsiteY79" fmla="*/ 1282 h 10000"/>
                <a:gd name="connsiteX80" fmla="*/ 9051 w 9530"/>
                <a:gd name="connsiteY80" fmla="*/ 1026 h 10000"/>
                <a:gd name="connsiteX81" fmla="*/ 9133 w 9530"/>
                <a:gd name="connsiteY81" fmla="*/ 897 h 10000"/>
                <a:gd name="connsiteX82" fmla="*/ 8895 w 9530"/>
                <a:gd name="connsiteY82" fmla="*/ 769 h 10000"/>
                <a:gd name="connsiteX83" fmla="*/ 8656 w 9530"/>
                <a:gd name="connsiteY83" fmla="*/ 897 h 10000"/>
                <a:gd name="connsiteX84" fmla="*/ 8338 w 9530"/>
                <a:gd name="connsiteY84" fmla="*/ 897 h 10000"/>
                <a:gd name="connsiteX85" fmla="*/ 8100 w 9530"/>
                <a:gd name="connsiteY85" fmla="*/ 1026 h 10000"/>
                <a:gd name="connsiteX86" fmla="*/ 7786 w 9530"/>
                <a:gd name="connsiteY86" fmla="*/ 1154 h 10000"/>
                <a:gd name="connsiteX87" fmla="*/ 7621 w 9530"/>
                <a:gd name="connsiteY87" fmla="*/ 1282 h 10000"/>
                <a:gd name="connsiteX88" fmla="*/ 7309 w 9530"/>
                <a:gd name="connsiteY88" fmla="*/ 1282 h 10000"/>
                <a:gd name="connsiteX89" fmla="*/ 6993 w 9530"/>
                <a:gd name="connsiteY89" fmla="*/ 1282 h 10000"/>
                <a:gd name="connsiteX90" fmla="*/ 6595 w 9530"/>
                <a:gd name="connsiteY90" fmla="*/ 1538 h 10000"/>
                <a:gd name="connsiteX91" fmla="*/ 6114 w 9530"/>
                <a:gd name="connsiteY91" fmla="*/ 1667 h 10000"/>
                <a:gd name="connsiteX92" fmla="*/ 5720 w 9530"/>
                <a:gd name="connsiteY92" fmla="*/ 1923 h 10000"/>
                <a:gd name="connsiteX93" fmla="*/ 5245 w 9530"/>
                <a:gd name="connsiteY93" fmla="*/ 2051 h 10000"/>
                <a:gd name="connsiteX94" fmla="*/ 4844 w 9530"/>
                <a:gd name="connsiteY94" fmla="*/ 2179 h 10000"/>
                <a:gd name="connsiteX95" fmla="*/ 4289 w 9530"/>
                <a:gd name="connsiteY95" fmla="*/ 2179 h 10000"/>
                <a:gd name="connsiteX96" fmla="*/ 3893 w 9530"/>
                <a:gd name="connsiteY96" fmla="*/ 2179 h 10000"/>
                <a:gd name="connsiteX97" fmla="*/ 3418 w 9530"/>
                <a:gd name="connsiteY97" fmla="*/ 2051 h 10000"/>
                <a:gd name="connsiteX98" fmla="*/ 3418 w 9530"/>
                <a:gd name="connsiteY98" fmla="*/ 1923 h 10000"/>
                <a:gd name="connsiteX99" fmla="*/ 3418 w 9530"/>
                <a:gd name="connsiteY99" fmla="*/ 1923 h 10000"/>
                <a:gd name="connsiteX100" fmla="*/ 3343 w 9530"/>
                <a:gd name="connsiteY100" fmla="*/ 1795 h 10000"/>
                <a:gd name="connsiteX101" fmla="*/ 3343 w 9530"/>
                <a:gd name="connsiteY101" fmla="*/ 1667 h 10000"/>
                <a:gd name="connsiteX102" fmla="*/ 3343 w 9530"/>
                <a:gd name="connsiteY102" fmla="*/ 1667 h 10000"/>
                <a:gd name="connsiteX103" fmla="*/ 3343 w 9530"/>
                <a:gd name="connsiteY103" fmla="*/ 1538 h 10000"/>
                <a:gd name="connsiteX104" fmla="*/ 3343 w 9530"/>
                <a:gd name="connsiteY104" fmla="*/ 1538 h 10000"/>
                <a:gd name="connsiteX105" fmla="*/ 3343 w 9530"/>
                <a:gd name="connsiteY105" fmla="*/ 1410 h 10000"/>
                <a:gd name="connsiteX106" fmla="*/ 3418 w 9530"/>
                <a:gd name="connsiteY106" fmla="*/ 1410 h 10000"/>
                <a:gd name="connsiteX107" fmla="*/ 3497 w 9530"/>
                <a:gd name="connsiteY107" fmla="*/ 1410 h 10000"/>
                <a:gd name="connsiteX108" fmla="*/ 3497 w 9530"/>
                <a:gd name="connsiteY108" fmla="*/ 1282 h 10000"/>
                <a:gd name="connsiteX109" fmla="*/ 3578 w 9530"/>
                <a:gd name="connsiteY109" fmla="*/ 1282 h 10000"/>
                <a:gd name="connsiteX110" fmla="*/ 3737 w 9530"/>
                <a:gd name="connsiteY110" fmla="*/ 1282 h 10000"/>
                <a:gd name="connsiteX111" fmla="*/ 3812 w 9530"/>
                <a:gd name="connsiteY111" fmla="*/ 1154 h 10000"/>
                <a:gd name="connsiteX112" fmla="*/ 3893 w 9530"/>
                <a:gd name="connsiteY112" fmla="*/ 1154 h 10000"/>
                <a:gd name="connsiteX113" fmla="*/ 3972 w 9530"/>
                <a:gd name="connsiteY113" fmla="*/ 1026 h 10000"/>
                <a:gd name="connsiteX114" fmla="*/ 3972 w 9530"/>
                <a:gd name="connsiteY114" fmla="*/ 1026 h 10000"/>
                <a:gd name="connsiteX115" fmla="*/ 4132 w 9530"/>
                <a:gd name="connsiteY115" fmla="*/ 897 h 10000"/>
                <a:gd name="connsiteX116" fmla="*/ 4132 w 9530"/>
                <a:gd name="connsiteY116" fmla="*/ 769 h 10000"/>
                <a:gd name="connsiteX117" fmla="*/ 4210 w 9530"/>
                <a:gd name="connsiteY117" fmla="*/ 641 h 10000"/>
                <a:gd name="connsiteX118" fmla="*/ 4210 w 9530"/>
                <a:gd name="connsiteY118" fmla="*/ 513 h 10000"/>
                <a:gd name="connsiteX119" fmla="*/ 4210 w 9530"/>
                <a:gd name="connsiteY119" fmla="*/ 385 h 10000"/>
                <a:gd name="connsiteX120" fmla="*/ 4210 w 9530"/>
                <a:gd name="connsiteY120" fmla="*/ 385 h 10000"/>
                <a:gd name="connsiteX121" fmla="*/ 4210 w 9530"/>
                <a:gd name="connsiteY121" fmla="*/ 256 h 10000"/>
                <a:gd name="connsiteX122" fmla="*/ 3893 w 9530"/>
                <a:gd name="connsiteY122" fmla="*/ 128 h 10000"/>
                <a:gd name="connsiteX123" fmla="*/ 3737 w 9530"/>
                <a:gd name="connsiteY123" fmla="*/ 0 h 10000"/>
                <a:gd name="connsiteX124" fmla="*/ 3497 w 9530"/>
                <a:gd name="connsiteY124" fmla="*/ 0 h 10000"/>
                <a:gd name="connsiteX125" fmla="*/ 3176 w 9530"/>
                <a:gd name="connsiteY125" fmla="*/ 0 h 10000"/>
                <a:gd name="connsiteX126" fmla="*/ 3020 w 9530"/>
                <a:gd name="connsiteY126" fmla="*/ 128 h 10000"/>
                <a:gd name="connsiteX127" fmla="*/ 2703 w 9530"/>
                <a:gd name="connsiteY127" fmla="*/ 128 h 10000"/>
                <a:gd name="connsiteX128" fmla="*/ 2467 w 9530"/>
                <a:gd name="connsiteY128" fmla="*/ 256 h 10000"/>
                <a:gd name="connsiteX129" fmla="*/ 2308 w 9530"/>
                <a:gd name="connsiteY129" fmla="*/ 256 h 10000"/>
                <a:gd name="connsiteX130" fmla="*/ 1911 w 9530"/>
                <a:gd name="connsiteY130" fmla="*/ 769 h 10000"/>
                <a:gd name="connsiteX131" fmla="*/ 1591 w 9530"/>
                <a:gd name="connsiteY131" fmla="*/ 1282 h 10000"/>
                <a:gd name="connsiteX132" fmla="*/ 1275 w 9530"/>
                <a:gd name="connsiteY132" fmla="*/ 1795 h 10000"/>
                <a:gd name="connsiteX133" fmla="*/ 955 w 9530"/>
                <a:gd name="connsiteY133" fmla="*/ 2308 h 10000"/>
                <a:gd name="connsiteX134" fmla="*/ 718 w 9530"/>
                <a:gd name="connsiteY134" fmla="*/ 2949 h 10000"/>
                <a:gd name="connsiteX135" fmla="*/ 318 w 9530"/>
                <a:gd name="connsiteY135" fmla="*/ 3333 h 10000"/>
                <a:gd name="connsiteX136" fmla="*/ 0 w 9530"/>
                <a:gd name="connsiteY136" fmla="*/ 3590 h 10000"/>
                <a:gd name="connsiteX137" fmla="*/ 559 w 9530"/>
                <a:gd name="connsiteY137" fmla="*/ 5897 h 10000"/>
                <a:gd name="connsiteX138" fmla="*/ 797 w 9530"/>
                <a:gd name="connsiteY138" fmla="*/ 6667 h 10000"/>
                <a:gd name="connsiteX139" fmla="*/ 955 w 9530"/>
                <a:gd name="connsiteY139" fmla="*/ 7436 h 10000"/>
                <a:gd name="connsiteX140" fmla="*/ 1436 w 9530"/>
                <a:gd name="connsiteY140" fmla="*/ 7949 h 10000"/>
                <a:gd name="connsiteX141" fmla="*/ 1831 w 9530"/>
                <a:gd name="connsiteY141" fmla="*/ 8333 h 10000"/>
                <a:gd name="connsiteX142" fmla="*/ 2223 w 9530"/>
                <a:gd name="connsiteY142" fmla="*/ 8718 h 10000"/>
                <a:gd name="connsiteX143" fmla="*/ 2703 w 9530"/>
                <a:gd name="connsiteY143" fmla="*/ 9103 h 10000"/>
                <a:gd name="connsiteX144" fmla="*/ 3343 w 9530"/>
                <a:gd name="connsiteY144" fmla="*/ 9359 h 10000"/>
                <a:gd name="connsiteX145" fmla="*/ 3812 w 9530"/>
                <a:gd name="connsiteY145" fmla="*/ 9615 h 10000"/>
                <a:gd name="connsiteX146" fmla="*/ 3893 w 9530"/>
                <a:gd name="connsiteY146" fmla="*/ 9744 h 10000"/>
                <a:gd name="connsiteX147" fmla="*/ 3972 w 9530"/>
                <a:gd name="connsiteY147" fmla="*/ 9744 h 10000"/>
                <a:gd name="connsiteX148" fmla="*/ 4210 w 9530"/>
                <a:gd name="connsiteY148" fmla="*/ 9744 h 10000"/>
                <a:gd name="connsiteX149" fmla="*/ 4289 w 9530"/>
                <a:gd name="connsiteY149" fmla="*/ 9744 h 10000"/>
                <a:gd name="connsiteX150" fmla="*/ 4368 w 9530"/>
                <a:gd name="connsiteY150" fmla="*/ 9744 h 10000"/>
                <a:gd name="connsiteX151" fmla="*/ 4607 w 9530"/>
                <a:gd name="connsiteY151" fmla="*/ 9872 h 10000"/>
                <a:gd name="connsiteX152" fmla="*/ 4689 w 9530"/>
                <a:gd name="connsiteY152" fmla="*/ 9872 h 10000"/>
                <a:gd name="connsiteX153" fmla="*/ 4926 w 9530"/>
                <a:gd name="connsiteY153" fmla="*/ 10000 h 10000"/>
                <a:gd name="connsiteX0" fmla="*/ 4863 w 9694"/>
                <a:gd name="connsiteY0" fmla="*/ 10000 h 10000"/>
                <a:gd name="connsiteX1" fmla="*/ 5281 w 9694"/>
                <a:gd name="connsiteY1" fmla="*/ 10000 h 10000"/>
                <a:gd name="connsiteX2" fmla="*/ 5696 w 9694"/>
                <a:gd name="connsiteY2" fmla="*/ 10000 h 10000"/>
                <a:gd name="connsiteX3" fmla="*/ 6110 w 9694"/>
                <a:gd name="connsiteY3" fmla="*/ 9872 h 10000"/>
                <a:gd name="connsiteX4" fmla="*/ 6528 w 9694"/>
                <a:gd name="connsiteY4" fmla="*/ 9872 h 10000"/>
                <a:gd name="connsiteX5" fmla="*/ 6949 w 9694"/>
                <a:gd name="connsiteY5" fmla="*/ 9744 h 10000"/>
                <a:gd name="connsiteX6" fmla="*/ 7278 w 9694"/>
                <a:gd name="connsiteY6" fmla="*/ 9487 h 10000"/>
                <a:gd name="connsiteX7" fmla="*/ 7691 w 9694"/>
                <a:gd name="connsiteY7" fmla="*/ 9231 h 10000"/>
                <a:gd name="connsiteX8" fmla="*/ 8110 w 9694"/>
                <a:gd name="connsiteY8" fmla="*/ 8974 h 10000"/>
                <a:gd name="connsiteX9" fmla="*/ 8110 w 9694"/>
                <a:gd name="connsiteY9" fmla="*/ 8846 h 10000"/>
                <a:gd name="connsiteX10" fmla="*/ 8110 w 9694"/>
                <a:gd name="connsiteY10" fmla="*/ 8590 h 10000"/>
                <a:gd name="connsiteX11" fmla="*/ 8028 w 9694"/>
                <a:gd name="connsiteY11" fmla="*/ 8462 h 10000"/>
                <a:gd name="connsiteX12" fmla="*/ 7864 w 9694"/>
                <a:gd name="connsiteY12" fmla="*/ 8333 h 10000"/>
                <a:gd name="connsiteX13" fmla="*/ 7778 w 9694"/>
                <a:gd name="connsiteY13" fmla="*/ 8333 h 10000"/>
                <a:gd name="connsiteX14" fmla="*/ 7691 w 9694"/>
                <a:gd name="connsiteY14" fmla="*/ 8205 h 10000"/>
                <a:gd name="connsiteX15" fmla="*/ 7613 w 9694"/>
                <a:gd name="connsiteY15" fmla="*/ 8077 h 10000"/>
                <a:gd name="connsiteX16" fmla="*/ 7363 w 9694"/>
                <a:gd name="connsiteY16" fmla="*/ 7949 h 10000"/>
                <a:gd name="connsiteX17" fmla="*/ 7032 w 9694"/>
                <a:gd name="connsiteY17" fmla="*/ 7949 h 10000"/>
                <a:gd name="connsiteX18" fmla="*/ 6779 w 9694"/>
                <a:gd name="connsiteY18" fmla="*/ 7949 h 10000"/>
                <a:gd name="connsiteX19" fmla="*/ 6446 w 9694"/>
                <a:gd name="connsiteY19" fmla="*/ 7949 h 10000"/>
                <a:gd name="connsiteX20" fmla="*/ 6196 w 9694"/>
                <a:gd name="connsiteY20" fmla="*/ 7949 h 10000"/>
                <a:gd name="connsiteX21" fmla="*/ 5864 w 9694"/>
                <a:gd name="connsiteY21" fmla="*/ 7821 h 10000"/>
                <a:gd name="connsiteX22" fmla="*/ 5611 w 9694"/>
                <a:gd name="connsiteY22" fmla="*/ 7821 h 10000"/>
                <a:gd name="connsiteX23" fmla="*/ 5363 w 9694"/>
                <a:gd name="connsiteY23" fmla="*/ 7692 h 10000"/>
                <a:gd name="connsiteX24" fmla="*/ 5198 w 9694"/>
                <a:gd name="connsiteY24" fmla="*/ 7692 h 10000"/>
                <a:gd name="connsiteX25" fmla="*/ 5030 w 9694"/>
                <a:gd name="connsiteY25" fmla="*/ 7564 h 10000"/>
                <a:gd name="connsiteX26" fmla="*/ 5030 w 9694"/>
                <a:gd name="connsiteY26" fmla="*/ 7564 h 10000"/>
                <a:gd name="connsiteX27" fmla="*/ 5030 w 9694"/>
                <a:gd name="connsiteY27" fmla="*/ 7564 h 10000"/>
                <a:gd name="connsiteX28" fmla="*/ 4947 w 9694"/>
                <a:gd name="connsiteY28" fmla="*/ 7436 h 10000"/>
                <a:gd name="connsiteX29" fmla="*/ 4947 w 9694"/>
                <a:gd name="connsiteY29" fmla="*/ 7436 h 10000"/>
                <a:gd name="connsiteX30" fmla="*/ 4947 w 9694"/>
                <a:gd name="connsiteY30" fmla="*/ 7436 h 10000"/>
                <a:gd name="connsiteX31" fmla="*/ 4947 w 9694"/>
                <a:gd name="connsiteY31" fmla="*/ 7308 h 10000"/>
                <a:gd name="connsiteX32" fmla="*/ 4863 w 9694"/>
                <a:gd name="connsiteY32" fmla="*/ 7308 h 10000"/>
                <a:gd name="connsiteX33" fmla="*/ 4947 w 9694"/>
                <a:gd name="connsiteY33" fmla="*/ 7308 h 10000"/>
                <a:gd name="connsiteX34" fmla="*/ 4947 w 9694"/>
                <a:gd name="connsiteY34" fmla="*/ 7308 h 10000"/>
                <a:gd name="connsiteX35" fmla="*/ 4947 w 9694"/>
                <a:gd name="connsiteY35" fmla="*/ 7179 h 10000"/>
                <a:gd name="connsiteX36" fmla="*/ 4947 w 9694"/>
                <a:gd name="connsiteY36" fmla="*/ 7179 h 10000"/>
                <a:gd name="connsiteX37" fmla="*/ 4947 w 9694"/>
                <a:gd name="connsiteY37" fmla="*/ 7179 h 10000"/>
                <a:gd name="connsiteX38" fmla="*/ 4947 w 9694"/>
                <a:gd name="connsiteY38" fmla="*/ 7051 h 10000"/>
                <a:gd name="connsiteX39" fmla="*/ 4947 w 9694"/>
                <a:gd name="connsiteY39" fmla="*/ 7051 h 10000"/>
                <a:gd name="connsiteX40" fmla="*/ 4947 w 9694"/>
                <a:gd name="connsiteY40" fmla="*/ 6923 h 10000"/>
                <a:gd name="connsiteX41" fmla="*/ 5611 w 9694"/>
                <a:gd name="connsiteY41" fmla="*/ 6923 h 10000"/>
                <a:gd name="connsiteX42" fmla="*/ 6196 w 9694"/>
                <a:gd name="connsiteY42" fmla="*/ 6795 h 10000"/>
                <a:gd name="connsiteX43" fmla="*/ 6864 w 9694"/>
                <a:gd name="connsiteY43" fmla="*/ 6667 h 10000"/>
                <a:gd name="connsiteX44" fmla="*/ 7447 w 9694"/>
                <a:gd name="connsiteY44" fmla="*/ 6538 h 10000"/>
                <a:gd name="connsiteX45" fmla="*/ 8110 w 9694"/>
                <a:gd name="connsiteY45" fmla="*/ 6282 h 10000"/>
                <a:gd name="connsiteX46" fmla="*/ 8612 w 9694"/>
                <a:gd name="connsiteY46" fmla="*/ 5897 h 10000"/>
                <a:gd name="connsiteX47" fmla="*/ 9191 w 9694"/>
                <a:gd name="connsiteY47" fmla="*/ 5385 h 10000"/>
                <a:gd name="connsiteX48" fmla="*/ 9694 w 9694"/>
                <a:gd name="connsiteY48" fmla="*/ 4872 h 10000"/>
                <a:gd name="connsiteX49" fmla="*/ 4528 w 9694"/>
                <a:gd name="connsiteY49" fmla="*/ 5385 h 10000"/>
                <a:gd name="connsiteX50" fmla="*/ 4528 w 9694"/>
                <a:gd name="connsiteY50" fmla="*/ 5385 h 10000"/>
                <a:gd name="connsiteX51" fmla="*/ 4444 w 9694"/>
                <a:gd name="connsiteY51" fmla="*/ 5385 h 10000"/>
                <a:gd name="connsiteX52" fmla="*/ 4444 w 9694"/>
                <a:gd name="connsiteY52" fmla="*/ 5256 h 10000"/>
                <a:gd name="connsiteX53" fmla="*/ 4444 w 9694"/>
                <a:gd name="connsiteY53" fmla="*/ 5128 h 10000"/>
                <a:gd name="connsiteX54" fmla="*/ 4444 w 9694"/>
                <a:gd name="connsiteY54" fmla="*/ 5128 h 10000"/>
                <a:gd name="connsiteX55" fmla="*/ 4277 w 9694"/>
                <a:gd name="connsiteY55" fmla="*/ 5000 h 10000"/>
                <a:gd name="connsiteX56" fmla="*/ 4277 w 9694"/>
                <a:gd name="connsiteY56" fmla="*/ 4872 h 10000"/>
                <a:gd name="connsiteX57" fmla="*/ 4277 w 9694"/>
                <a:gd name="connsiteY57" fmla="*/ 4872 h 10000"/>
                <a:gd name="connsiteX58" fmla="*/ 4528 w 9694"/>
                <a:gd name="connsiteY58" fmla="*/ 4744 h 10000"/>
                <a:gd name="connsiteX59" fmla="*/ 4614 w 9694"/>
                <a:gd name="connsiteY59" fmla="*/ 4615 h 10000"/>
                <a:gd name="connsiteX60" fmla="*/ 4777 w 9694"/>
                <a:gd name="connsiteY60" fmla="*/ 4615 h 10000"/>
                <a:gd name="connsiteX61" fmla="*/ 4947 w 9694"/>
                <a:gd name="connsiteY61" fmla="*/ 4615 h 10000"/>
                <a:gd name="connsiteX62" fmla="*/ 5030 w 9694"/>
                <a:gd name="connsiteY62" fmla="*/ 4487 h 10000"/>
                <a:gd name="connsiteX63" fmla="*/ 5281 w 9694"/>
                <a:gd name="connsiteY63" fmla="*/ 4487 h 10000"/>
                <a:gd name="connsiteX64" fmla="*/ 5363 w 9694"/>
                <a:gd name="connsiteY64" fmla="*/ 4487 h 10000"/>
                <a:gd name="connsiteX65" fmla="*/ 5611 w 9694"/>
                <a:gd name="connsiteY65" fmla="*/ 4359 h 10000"/>
                <a:gd name="connsiteX66" fmla="*/ 5864 w 9694"/>
                <a:gd name="connsiteY66" fmla="*/ 4231 h 10000"/>
                <a:gd name="connsiteX67" fmla="*/ 6362 w 9694"/>
                <a:gd name="connsiteY67" fmla="*/ 3974 h 10000"/>
                <a:gd name="connsiteX68" fmla="*/ 6614 w 9694"/>
                <a:gd name="connsiteY68" fmla="*/ 3846 h 10000"/>
                <a:gd name="connsiteX69" fmla="*/ 6949 w 9694"/>
                <a:gd name="connsiteY69" fmla="*/ 3718 h 10000"/>
                <a:gd name="connsiteX70" fmla="*/ 7278 w 9694"/>
                <a:gd name="connsiteY70" fmla="*/ 3462 h 10000"/>
                <a:gd name="connsiteX71" fmla="*/ 7691 w 9694"/>
                <a:gd name="connsiteY71" fmla="*/ 3205 h 10000"/>
                <a:gd name="connsiteX72" fmla="*/ 8028 w 9694"/>
                <a:gd name="connsiteY72" fmla="*/ 2949 h 10000"/>
                <a:gd name="connsiteX73" fmla="*/ 8358 w 9694"/>
                <a:gd name="connsiteY73" fmla="*/ 2692 h 10000"/>
                <a:gd name="connsiteX74" fmla="*/ 8443 w 9694"/>
                <a:gd name="connsiteY74" fmla="*/ 2436 h 10000"/>
                <a:gd name="connsiteX75" fmla="*/ 8523 w 9694"/>
                <a:gd name="connsiteY75" fmla="*/ 2179 h 10000"/>
                <a:gd name="connsiteX76" fmla="*/ 8612 w 9694"/>
                <a:gd name="connsiteY76" fmla="*/ 2051 h 10000"/>
                <a:gd name="connsiteX77" fmla="*/ 8861 w 9694"/>
                <a:gd name="connsiteY77" fmla="*/ 1795 h 10000"/>
                <a:gd name="connsiteX78" fmla="*/ 8944 w 9694"/>
                <a:gd name="connsiteY78" fmla="*/ 1538 h 10000"/>
                <a:gd name="connsiteX79" fmla="*/ 9028 w 9694"/>
                <a:gd name="connsiteY79" fmla="*/ 1282 h 10000"/>
                <a:gd name="connsiteX80" fmla="*/ 9191 w 9694"/>
                <a:gd name="connsiteY80" fmla="*/ 1026 h 10000"/>
                <a:gd name="connsiteX81" fmla="*/ 9277 w 9694"/>
                <a:gd name="connsiteY81" fmla="*/ 897 h 10000"/>
                <a:gd name="connsiteX82" fmla="*/ 9028 w 9694"/>
                <a:gd name="connsiteY82" fmla="*/ 769 h 10000"/>
                <a:gd name="connsiteX83" fmla="*/ 8777 w 9694"/>
                <a:gd name="connsiteY83" fmla="*/ 897 h 10000"/>
                <a:gd name="connsiteX84" fmla="*/ 8443 w 9694"/>
                <a:gd name="connsiteY84" fmla="*/ 897 h 10000"/>
                <a:gd name="connsiteX85" fmla="*/ 8193 w 9694"/>
                <a:gd name="connsiteY85" fmla="*/ 1026 h 10000"/>
                <a:gd name="connsiteX86" fmla="*/ 7864 w 9694"/>
                <a:gd name="connsiteY86" fmla="*/ 1154 h 10000"/>
                <a:gd name="connsiteX87" fmla="*/ 7691 w 9694"/>
                <a:gd name="connsiteY87" fmla="*/ 1282 h 10000"/>
                <a:gd name="connsiteX88" fmla="*/ 7363 w 9694"/>
                <a:gd name="connsiteY88" fmla="*/ 1282 h 10000"/>
                <a:gd name="connsiteX89" fmla="*/ 7032 w 9694"/>
                <a:gd name="connsiteY89" fmla="*/ 1282 h 10000"/>
                <a:gd name="connsiteX90" fmla="*/ 6614 w 9694"/>
                <a:gd name="connsiteY90" fmla="*/ 1538 h 10000"/>
                <a:gd name="connsiteX91" fmla="*/ 6110 w 9694"/>
                <a:gd name="connsiteY91" fmla="*/ 1667 h 10000"/>
                <a:gd name="connsiteX92" fmla="*/ 5696 w 9694"/>
                <a:gd name="connsiteY92" fmla="*/ 1923 h 10000"/>
                <a:gd name="connsiteX93" fmla="*/ 5198 w 9694"/>
                <a:gd name="connsiteY93" fmla="*/ 2051 h 10000"/>
                <a:gd name="connsiteX94" fmla="*/ 4777 w 9694"/>
                <a:gd name="connsiteY94" fmla="*/ 2179 h 10000"/>
                <a:gd name="connsiteX95" fmla="*/ 4195 w 9694"/>
                <a:gd name="connsiteY95" fmla="*/ 2179 h 10000"/>
                <a:gd name="connsiteX96" fmla="*/ 3779 w 9694"/>
                <a:gd name="connsiteY96" fmla="*/ 2179 h 10000"/>
                <a:gd name="connsiteX97" fmla="*/ 3281 w 9694"/>
                <a:gd name="connsiteY97" fmla="*/ 2051 h 10000"/>
                <a:gd name="connsiteX98" fmla="*/ 3281 w 9694"/>
                <a:gd name="connsiteY98" fmla="*/ 1923 h 10000"/>
                <a:gd name="connsiteX99" fmla="*/ 3281 w 9694"/>
                <a:gd name="connsiteY99" fmla="*/ 1923 h 10000"/>
                <a:gd name="connsiteX100" fmla="*/ 3202 w 9694"/>
                <a:gd name="connsiteY100" fmla="*/ 1795 h 10000"/>
                <a:gd name="connsiteX101" fmla="*/ 3202 w 9694"/>
                <a:gd name="connsiteY101" fmla="*/ 1667 h 10000"/>
                <a:gd name="connsiteX102" fmla="*/ 3202 w 9694"/>
                <a:gd name="connsiteY102" fmla="*/ 1667 h 10000"/>
                <a:gd name="connsiteX103" fmla="*/ 3202 w 9694"/>
                <a:gd name="connsiteY103" fmla="*/ 1538 h 10000"/>
                <a:gd name="connsiteX104" fmla="*/ 3202 w 9694"/>
                <a:gd name="connsiteY104" fmla="*/ 1538 h 10000"/>
                <a:gd name="connsiteX105" fmla="*/ 3202 w 9694"/>
                <a:gd name="connsiteY105" fmla="*/ 1410 h 10000"/>
                <a:gd name="connsiteX106" fmla="*/ 3281 w 9694"/>
                <a:gd name="connsiteY106" fmla="*/ 1410 h 10000"/>
                <a:gd name="connsiteX107" fmla="*/ 3363 w 9694"/>
                <a:gd name="connsiteY107" fmla="*/ 1410 h 10000"/>
                <a:gd name="connsiteX108" fmla="*/ 3363 w 9694"/>
                <a:gd name="connsiteY108" fmla="*/ 1282 h 10000"/>
                <a:gd name="connsiteX109" fmla="*/ 3448 w 9694"/>
                <a:gd name="connsiteY109" fmla="*/ 1282 h 10000"/>
                <a:gd name="connsiteX110" fmla="*/ 3615 w 9694"/>
                <a:gd name="connsiteY110" fmla="*/ 1282 h 10000"/>
                <a:gd name="connsiteX111" fmla="*/ 3694 w 9694"/>
                <a:gd name="connsiteY111" fmla="*/ 1154 h 10000"/>
                <a:gd name="connsiteX112" fmla="*/ 3779 w 9694"/>
                <a:gd name="connsiteY112" fmla="*/ 1154 h 10000"/>
                <a:gd name="connsiteX113" fmla="*/ 3862 w 9694"/>
                <a:gd name="connsiteY113" fmla="*/ 1026 h 10000"/>
                <a:gd name="connsiteX114" fmla="*/ 3862 w 9694"/>
                <a:gd name="connsiteY114" fmla="*/ 1026 h 10000"/>
                <a:gd name="connsiteX115" fmla="*/ 4030 w 9694"/>
                <a:gd name="connsiteY115" fmla="*/ 897 h 10000"/>
                <a:gd name="connsiteX116" fmla="*/ 4030 w 9694"/>
                <a:gd name="connsiteY116" fmla="*/ 769 h 10000"/>
                <a:gd name="connsiteX117" fmla="*/ 4112 w 9694"/>
                <a:gd name="connsiteY117" fmla="*/ 641 h 10000"/>
                <a:gd name="connsiteX118" fmla="*/ 4112 w 9694"/>
                <a:gd name="connsiteY118" fmla="*/ 513 h 10000"/>
                <a:gd name="connsiteX119" fmla="*/ 4112 w 9694"/>
                <a:gd name="connsiteY119" fmla="*/ 385 h 10000"/>
                <a:gd name="connsiteX120" fmla="*/ 4112 w 9694"/>
                <a:gd name="connsiteY120" fmla="*/ 385 h 10000"/>
                <a:gd name="connsiteX121" fmla="*/ 4112 w 9694"/>
                <a:gd name="connsiteY121" fmla="*/ 256 h 10000"/>
                <a:gd name="connsiteX122" fmla="*/ 3779 w 9694"/>
                <a:gd name="connsiteY122" fmla="*/ 128 h 10000"/>
                <a:gd name="connsiteX123" fmla="*/ 3615 w 9694"/>
                <a:gd name="connsiteY123" fmla="*/ 0 h 10000"/>
                <a:gd name="connsiteX124" fmla="*/ 3363 w 9694"/>
                <a:gd name="connsiteY124" fmla="*/ 0 h 10000"/>
                <a:gd name="connsiteX125" fmla="*/ 3027 w 9694"/>
                <a:gd name="connsiteY125" fmla="*/ 0 h 10000"/>
                <a:gd name="connsiteX126" fmla="*/ 2863 w 9694"/>
                <a:gd name="connsiteY126" fmla="*/ 128 h 10000"/>
                <a:gd name="connsiteX127" fmla="*/ 2530 w 9694"/>
                <a:gd name="connsiteY127" fmla="*/ 128 h 10000"/>
                <a:gd name="connsiteX128" fmla="*/ 2283 w 9694"/>
                <a:gd name="connsiteY128" fmla="*/ 256 h 10000"/>
                <a:gd name="connsiteX129" fmla="*/ 2116 w 9694"/>
                <a:gd name="connsiteY129" fmla="*/ 256 h 10000"/>
                <a:gd name="connsiteX130" fmla="*/ 1699 w 9694"/>
                <a:gd name="connsiteY130" fmla="*/ 769 h 10000"/>
                <a:gd name="connsiteX131" fmla="*/ 1363 w 9694"/>
                <a:gd name="connsiteY131" fmla="*/ 1282 h 10000"/>
                <a:gd name="connsiteX132" fmla="*/ 1032 w 9694"/>
                <a:gd name="connsiteY132" fmla="*/ 1795 h 10000"/>
                <a:gd name="connsiteX133" fmla="*/ 696 w 9694"/>
                <a:gd name="connsiteY133" fmla="*/ 2308 h 10000"/>
                <a:gd name="connsiteX134" fmla="*/ 447 w 9694"/>
                <a:gd name="connsiteY134" fmla="*/ 2949 h 10000"/>
                <a:gd name="connsiteX135" fmla="*/ 28 w 9694"/>
                <a:gd name="connsiteY135" fmla="*/ 3333 h 10000"/>
                <a:gd name="connsiteX136" fmla="*/ 281 w 9694"/>
                <a:gd name="connsiteY136" fmla="*/ 5897 h 10000"/>
                <a:gd name="connsiteX137" fmla="*/ 530 w 9694"/>
                <a:gd name="connsiteY137" fmla="*/ 6667 h 10000"/>
                <a:gd name="connsiteX138" fmla="*/ 696 w 9694"/>
                <a:gd name="connsiteY138" fmla="*/ 7436 h 10000"/>
                <a:gd name="connsiteX139" fmla="*/ 1201 w 9694"/>
                <a:gd name="connsiteY139" fmla="*/ 7949 h 10000"/>
                <a:gd name="connsiteX140" fmla="*/ 1615 w 9694"/>
                <a:gd name="connsiteY140" fmla="*/ 8333 h 10000"/>
                <a:gd name="connsiteX141" fmla="*/ 2027 w 9694"/>
                <a:gd name="connsiteY141" fmla="*/ 8718 h 10000"/>
                <a:gd name="connsiteX142" fmla="*/ 2530 w 9694"/>
                <a:gd name="connsiteY142" fmla="*/ 9103 h 10000"/>
                <a:gd name="connsiteX143" fmla="*/ 3202 w 9694"/>
                <a:gd name="connsiteY143" fmla="*/ 9359 h 10000"/>
                <a:gd name="connsiteX144" fmla="*/ 3694 w 9694"/>
                <a:gd name="connsiteY144" fmla="*/ 9615 h 10000"/>
                <a:gd name="connsiteX145" fmla="*/ 3779 w 9694"/>
                <a:gd name="connsiteY145" fmla="*/ 9744 h 10000"/>
                <a:gd name="connsiteX146" fmla="*/ 3862 w 9694"/>
                <a:gd name="connsiteY146" fmla="*/ 9744 h 10000"/>
                <a:gd name="connsiteX147" fmla="*/ 4112 w 9694"/>
                <a:gd name="connsiteY147" fmla="*/ 9744 h 10000"/>
                <a:gd name="connsiteX148" fmla="*/ 4195 w 9694"/>
                <a:gd name="connsiteY148" fmla="*/ 9744 h 10000"/>
                <a:gd name="connsiteX149" fmla="*/ 4277 w 9694"/>
                <a:gd name="connsiteY149" fmla="*/ 9744 h 10000"/>
                <a:gd name="connsiteX150" fmla="*/ 4528 w 9694"/>
                <a:gd name="connsiteY150" fmla="*/ 9872 h 10000"/>
                <a:gd name="connsiteX151" fmla="*/ 4614 w 9694"/>
                <a:gd name="connsiteY151" fmla="*/ 9872 h 10000"/>
                <a:gd name="connsiteX152" fmla="*/ 4863 w 9694"/>
                <a:gd name="connsiteY152"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9694" h="10000">
                  <a:moveTo>
                    <a:pt x="4863" y="10000"/>
                  </a:moveTo>
                  <a:lnTo>
                    <a:pt x="5281" y="10000"/>
                  </a:lnTo>
                  <a:lnTo>
                    <a:pt x="5696" y="10000"/>
                  </a:lnTo>
                  <a:lnTo>
                    <a:pt x="6110" y="9872"/>
                  </a:lnTo>
                  <a:lnTo>
                    <a:pt x="6528" y="9872"/>
                  </a:lnTo>
                  <a:lnTo>
                    <a:pt x="6949" y="9744"/>
                  </a:lnTo>
                  <a:lnTo>
                    <a:pt x="7278" y="9487"/>
                  </a:lnTo>
                  <a:lnTo>
                    <a:pt x="7691" y="9231"/>
                  </a:lnTo>
                  <a:lnTo>
                    <a:pt x="8110" y="8974"/>
                  </a:lnTo>
                  <a:lnTo>
                    <a:pt x="8110" y="8846"/>
                  </a:lnTo>
                  <a:lnTo>
                    <a:pt x="8110" y="8590"/>
                  </a:lnTo>
                  <a:cubicBezTo>
                    <a:pt x="8084" y="8547"/>
                    <a:pt x="8060" y="8505"/>
                    <a:pt x="8028" y="8462"/>
                  </a:cubicBezTo>
                  <a:cubicBezTo>
                    <a:pt x="7972" y="8419"/>
                    <a:pt x="7918" y="8376"/>
                    <a:pt x="7864" y="8333"/>
                  </a:cubicBezTo>
                  <a:lnTo>
                    <a:pt x="7778" y="8333"/>
                  </a:lnTo>
                  <a:cubicBezTo>
                    <a:pt x="7753" y="8290"/>
                    <a:pt x="7722" y="8248"/>
                    <a:pt x="7691" y="8205"/>
                  </a:cubicBezTo>
                  <a:cubicBezTo>
                    <a:pt x="7668" y="8162"/>
                    <a:pt x="7638" y="8120"/>
                    <a:pt x="7613" y="8077"/>
                  </a:cubicBezTo>
                  <a:lnTo>
                    <a:pt x="7363" y="7949"/>
                  </a:lnTo>
                  <a:lnTo>
                    <a:pt x="7032" y="7949"/>
                  </a:lnTo>
                  <a:lnTo>
                    <a:pt x="6779" y="7949"/>
                  </a:lnTo>
                  <a:lnTo>
                    <a:pt x="6446" y="7949"/>
                  </a:lnTo>
                  <a:lnTo>
                    <a:pt x="6196" y="7949"/>
                  </a:lnTo>
                  <a:lnTo>
                    <a:pt x="5864" y="7821"/>
                  </a:lnTo>
                  <a:lnTo>
                    <a:pt x="5611" y="7821"/>
                  </a:lnTo>
                  <a:lnTo>
                    <a:pt x="5363" y="7692"/>
                  </a:lnTo>
                  <a:lnTo>
                    <a:pt x="5198" y="7692"/>
                  </a:lnTo>
                  <a:cubicBezTo>
                    <a:pt x="5141" y="7649"/>
                    <a:pt x="5082" y="7607"/>
                    <a:pt x="5030" y="7564"/>
                  </a:cubicBezTo>
                  <a:lnTo>
                    <a:pt x="5030" y="7564"/>
                  </a:lnTo>
                  <a:lnTo>
                    <a:pt x="5030" y="7564"/>
                  </a:lnTo>
                  <a:cubicBezTo>
                    <a:pt x="4997" y="7521"/>
                    <a:pt x="4975" y="7479"/>
                    <a:pt x="4947" y="7436"/>
                  </a:cubicBezTo>
                  <a:lnTo>
                    <a:pt x="4947" y="7436"/>
                  </a:lnTo>
                  <a:lnTo>
                    <a:pt x="4947" y="7436"/>
                  </a:lnTo>
                  <a:lnTo>
                    <a:pt x="4947" y="7308"/>
                  </a:lnTo>
                  <a:lnTo>
                    <a:pt x="4863" y="7308"/>
                  </a:lnTo>
                  <a:lnTo>
                    <a:pt x="4947" y="7308"/>
                  </a:lnTo>
                  <a:lnTo>
                    <a:pt x="4947" y="7308"/>
                  </a:lnTo>
                  <a:lnTo>
                    <a:pt x="4947" y="7179"/>
                  </a:lnTo>
                  <a:lnTo>
                    <a:pt x="4947" y="7179"/>
                  </a:lnTo>
                  <a:lnTo>
                    <a:pt x="4947" y="7179"/>
                  </a:lnTo>
                  <a:lnTo>
                    <a:pt x="4947" y="7051"/>
                  </a:lnTo>
                  <a:lnTo>
                    <a:pt x="4947" y="7051"/>
                  </a:lnTo>
                  <a:lnTo>
                    <a:pt x="4947" y="6923"/>
                  </a:lnTo>
                  <a:lnTo>
                    <a:pt x="5611" y="6923"/>
                  </a:lnTo>
                  <a:lnTo>
                    <a:pt x="6196" y="6795"/>
                  </a:lnTo>
                  <a:lnTo>
                    <a:pt x="6864" y="6667"/>
                  </a:lnTo>
                  <a:lnTo>
                    <a:pt x="7447" y="6538"/>
                  </a:lnTo>
                  <a:lnTo>
                    <a:pt x="8110" y="6282"/>
                  </a:lnTo>
                  <a:lnTo>
                    <a:pt x="8612" y="5897"/>
                  </a:lnTo>
                  <a:lnTo>
                    <a:pt x="9191" y="5385"/>
                  </a:lnTo>
                  <a:lnTo>
                    <a:pt x="9694" y="4872"/>
                  </a:lnTo>
                  <a:lnTo>
                    <a:pt x="4528" y="5385"/>
                  </a:lnTo>
                  <a:lnTo>
                    <a:pt x="4528" y="5385"/>
                  </a:lnTo>
                  <a:lnTo>
                    <a:pt x="4444" y="5385"/>
                  </a:lnTo>
                  <a:lnTo>
                    <a:pt x="4444" y="5256"/>
                  </a:lnTo>
                  <a:lnTo>
                    <a:pt x="4444" y="5128"/>
                  </a:lnTo>
                  <a:lnTo>
                    <a:pt x="4444" y="5128"/>
                  </a:lnTo>
                  <a:cubicBezTo>
                    <a:pt x="4394" y="5085"/>
                    <a:pt x="4336" y="5043"/>
                    <a:pt x="4277" y="5000"/>
                  </a:cubicBezTo>
                  <a:lnTo>
                    <a:pt x="4277" y="4872"/>
                  </a:lnTo>
                  <a:lnTo>
                    <a:pt x="4277" y="4872"/>
                  </a:lnTo>
                  <a:lnTo>
                    <a:pt x="4528" y="4744"/>
                  </a:lnTo>
                  <a:cubicBezTo>
                    <a:pt x="4557" y="4701"/>
                    <a:pt x="4586" y="4658"/>
                    <a:pt x="4614" y="4615"/>
                  </a:cubicBezTo>
                  <a:lnTo>
                    <a:pt x="4777" y="4615"/>
                  </a:lnTo>
                  <a:lnTo>
                    <a:pt x="4947" y="4615"/>
                  </a:lnTo>
                  <a:cubicBezTo>
                    <a:pt x="4975" y="4572"/>
                    <a:pt x="4997" y="4530"/>
                    <a:pt x="5030" y="4487"/>
                  </a:cubicBezTo>
                  <a:lnTo>
                    <a:pt x="5281" y="4487"/>
                  </a:lnTo>
                  <a:lnTo>
                    <a:pt x="5363" y="4487"/>
                  </a:lnTo>
                  <a:cubicBezTo>
                    <a:pt x="5444" y="4444"/>
                    <a:pt x="5530" y="4402"/>
                    <a:pt x="5611" y="4359"/>
                  </a:cubicBezTo>
                  <a:lnTo>
                    <a:pt x="5864" y="4231"/>
                  </a:lnTo>
                  <a:lnTo>
                    <a:pt x="6362" y="3974"/>
                  </a:lnTo>
                  <a:lnTo>
                    <a:pt x="6614" y="3846"/>
                  </a:lnTo>
                  <a:lnTo>
                    <a:pt x="6949" y="3718"/>
                  </a:lnTo>
                  <a:lnTo>
                    <a:pt x="7278" y="3462"/>
                  </a:lnTo>
                  <a:lnTo>
                    <a:pt x="7691" y="3205"/>
                  </a:lnTo>
                  <a:lnTo>
                    <a:pt x="8028" y="2949"/>
                  </a:lnTo>
                  <a:lnTo>
                    <a:pt x="8358" y="2692"/>
                  </a:lnTo>
                  <a:cubicBezTo>
                    <a:pt x="8392" y="2607"/>
                    <a:pt x="8415" y="2521"/>
                    <a:pt x="8443" y="2436"/>
                  </a:cubicBezTo>
                  <a:cubicBezTo>
                    <a:pt x="8475" y="2350"/>
                    <a:pt x="8497" y="2265"/>
                    <a:pt x="8523" y="2179"/>
                  </a:cubicBezTo>
                  <a:cubicBezTo>
                    <a:pt x="8555" y="2136"/>
                    <a:pt x="8583" y="2094"/>
                    <a:pt x="8612" y="2051"/>
                  </a:cubicBezTo>
                  <a:cubicBezTo>
                    <a:pt x="8698" y="1966"/>
                    <a:pt x="8774" y="1880"/>
                    <a:pt x="8861" y="1795"/>
                  </a:cubicBezTo>
                  <a:cubicBezTo>
                    <a:pt x="8889" y="1709"/>
                    <a:pt x="8915" y="1624"/>
                    <a:pt x="8944" y="1538"/>
                  </a:cubicBezTo>
                  <a:cubicBezTo>
                    <a:pt x="8973" y="1453"/>
                    <a:pt x="8998" y="1367"/>
                    <a:pt x="9028" y="1282"/>
                  </a:cubicBezTo>
                  <a:cubicBezTo>
                    <a:pt x="9081" y="1197"/>
                    <a:pt x="9138" y="1111"/>
                    <a:pt x="9191" y="1026"/>
                  </a:cubicBezTo>
                  <a:cubicBezTo>
                    <a:pt x="9221" y="983"/>
                    <a:pt x="9246" y="940"/>
                    <a:pt x="9277" y="897"/>
                  </a:cubicBezTo>
                  <a:lnTo>
                    <a:pt x="9028" y="769"/>
                  </a:lnTo>
                  <a:lnTo>
                    <a:pt x="8777" y="897"/>
                  </a:lnTo>
                  <a:lnTo>
                    <a:pt x="8443" y="897"/>
                  </a:lnTo>
                  <a:lnTo>
                    <a:pt x="8193" y="1026"/>
                  </a:lnTo>
                  <a:lnTo>
                    <a:pt x="7864" y="1154"/>
                  </a:lnTo>
                  <a:lnTo>
                    <a:pt x="7691" y="1282"/>
                  </a:lnTo>
                  <a:lnTo>
                    <a:pt x="7363" y="1282"/>
                  </a:lnTo>
                  <a:lnTo>
                    <a:pt x="7032" y="1282"/>
                  </a:lnTo>
                  <a:lnTo>
                    <a:pt x="6614" y="1538"/>
                  </a:lnTo>
                  <a:lnTo>
                    <a:pt x="6110" y="1667"/>
                  </a:lnTo>
                  <a:lnTo>
                    <a:pt x="5696" y="1923"/>
                  </a:lnTo>
                  <a:lnTo>
                    <a:pt x="5198" y="2051"/>
                  </a:lnTo>
                  <a:lnTo>
                    <a:pt x="4777" y="2179"/>
                  </a:lnTo>
                  <a:lnTo>
                    <a:pt x="4195" y="2179"/>
                  </a:lnTo>
                  <a:lnTo>
                    <a:pt x="3779" y="2179"/>
                  </a:lnTo>
                  <a:lnTo>
                    <a:pt x="3281" y="2051"/>
                  </a:lnTo>
                  <a:lnTo>
                    <a:pt x="3281" y="1923"/>
                  </a:lnTo>
                  <a:lnTo>
                    <a:pt x="3281" y="1923"/>
                  </a:lnTo>
                  <a:cubicBezTo>
                    <a:pt x="3252" y="1880"/>
                    <a:pt x="3224" y="1838"/>
                    <a:pt x="3202" y="1795"/>
                  </a:cubicBezTo>
                  <a:lnTo>
                    <a:pt x="3202" y="1667"/>
                  </a:lnTo>
                  <a:lnTo>
                    <a:pt x="3202" y="1667"/>
                  </a:lnTo>
                  <a:lnTo>
                    <a:pt x="3202" y="1538"/>
                  </a:lnTo>
                  <a:lnTo>
                    <a:pt x="3202" y="1538"/>
                  </a:lnTo>
                  <a:lnTo>
                    <a:pt x="3202" y="1410"/>
                  </a:lnTo>
                  <a:lnTo>
                    <a:pt x="3281" y="1410"/>
                  </a:lnTo>
                  <a:lnTo>
                    <a:pt x="3363" y="1410"/>
                  </a:lnTo>
                  <a:lnTo>
                    <a:pt x="3363" y="1282"/>
                  </a:lnTo>
                  <a:lnTo>
                    <a:pt x="3448" y="1282"/>
                  </a:lnTo>
                  <a:lnTo>
                    <a:pt x="3615" y="1282"/>
                  </a:lnTo>
                  <a:cubicBezTo>
                    <a:pt x="3639" y="1239"/>
                    <a:pt x="3667" y="1197"/>
                    <a:pt x="3694" y="1154"/>
                  </a:cubicBezTo>
                  <a:lnTo>
                    <a:pt x="3779" y="1154"/>
                  </a:lnTo>
                  <a:cubicBezTo>
                    <a:pt x="3807" y="1111"/>
                    <a:pt x="3836" y="1069"/>
                    <a:pt x="3862" y="1026"/>
                  </a:cubicBezTo>
                  <a:lnTo>
                    <a:pt x="3862" y="1026"/>
                  </a:lnTo>
                  <a:cubicBezTo>
                    <a:pt x="3922" y="983"/>
                    <a:pt x="3974" y="940"/>
                    <a:pt x="4030" y="897"/>
                  </a:cubicBezTo>
                  <a:lnTo>
                    <a:pt x="4030" y="769"/>
                  </a:lnTo>
                  <a:cubicBezTo>
                    <a:pt x="4059" y="726"/>
                    <a:pt x="4087" y="684"/>
                    <a:pt x="4112" y="641"/>
                  </a:cubicBezTo>
                  <a:lnTo>
                    <a:pt x="4112" y="513"/>
                  </a:lnTo>
                  <a:lnTo>
                    <a:pt x="4112" y="385"/>
                  </a:lnTo>
                  <a:lnTo>
                    <a:pt x="4112" y="385"/>
                  </a:lnTo>
                  <a:lnTo>
                    <a:pt x="4112" y="256"/>
                  </a:lnTo>
                  <a:lnTo>
                    <a:pt x="3779" y="128"/>
                  </a:lnTo>
                  <a:cubicBezTo>
                    <a:pt x="3729" y="85"/>
                    <a:pt x="3668" y="43"/>
                    <a:pt x="3615" y="0"/>
                  </a:cubicBezTo>
                  <a:lnTo>
                    <a:pt x="3363" y="0"/>
                  </a:lnTo>
                  <a:lnTo>
                    <a:pt x="3027" y="0"/>
                  </a:lnTo>
                  <a:lnTo>
                    <a:pt x="2863" y="128"/>
                  </a:lnTo>
                  <a:lnTo>
                    <a:pt x="2530" y="128"/>
                  </a:lnTo>
                  <a:lnTo>
                    <a:pt x="2283" y="256"/>
                  </a:lnTo>
                  <a:lnTo>
                    <a:pt x="2116" y="256"/>
                  </a:lnTo>
                  <a:lnTo>
                    <a:pt x="1699" y="769"/>
                  </a:lnTo>
                  <a:lnTo>
                    <a:pt x="1363" y="1282"/>
                  </a:lnTo>
                  <a:cubicBezTo>
                    <a:pt x="1256" y="1453"/>
                    <a:pt x="1142" y="1624"/>
                    <a:pt x="1032" y="1795"/>
                  </a:cubicBezTo>
                  <a:lnTo>
                    <a:pt x="696" y="2308"/>
                  </a:lnTo>
                  <a:cubicBezTo>
                    <a:pt x="615" y="2522"/>
                    <a:pt x="529" y="2735"/>
                    <a:pt x="447" y="2949"/>
                  </a:cubicBezTo>
                  <a:lnTo>
                    <a:pt x="28" y="3333"/>
                  </a:lnTo>
                  <a:cubicBezTo>
                    <a:pt x="0" y="3824"/>
                    <a:pt x="197" y="5341"/>
                    <a:pt x="281" y="5897"/>
                  </a:cubicBezTo>
                  <a:cubicBezTo>
                    <a:pt x="368" y="6154"/>
                    <a:pt x="447" y="6410"/>
                    <a:pt x="530" y="6667"/>
                  </a:cubicBezTo>
                  <a:cubicBezTo>
                    <a:pt x="587" y="6923"/>
                    <a:pt x="643" y="7180"/>
                    <a:pt x="696" y="7436"/>
                  </a:cubicBezTo>
                  <a:lnTo>
                    <a:pt x="1201" y="7949"/>
                  </a:lnTo>
                  <a:lnTo>
                    <a:pt x="1615" y="8333"/>
                  </a:lnTo>
                  <a:cubicBezTo>
                    <a:pt x="1756" y="8461"/>
                    <a:pt x="1888" y="8590"/>
                    <a:pt x="2027" y="8718"/>
                  </a:cubicBezTo>
                  <a:lnTo>
                    <a:pt x="2530" y="9103"/>
                  </a:lnTo>
                  <a:lnTo>
                    <a:pt x="3202" y="9359"/>
                  </a:lnTo>
                  <a:lnTo>
                    <a:pt x="3694" y="9615"/>
                  </a:lnTo>
                  <a:cubicBezTo>
                    <a:pt x="3727" y="9658"/>
                    <a:pt x="3754" y="9701"/>
                    <a:pt x="3779" y="9744"/>
                  </a:cubicBezTo>
                  <a:lnTo>
                    <a:pt x="3862" y="9744"/>
                  </a:lnTo>
                  <a:lnTo>
                    <a:pt x="4112" y="9744"/>
                  </a:lnTo>
                  <a:lnTo>
                    <a:pt x="4195" y="9744"/>
                  </a:lnTo>
                  <a:lnTo>
                    <a:pt x="4277" y="9744"/>
                  </a:lnTo>
                  <a:lnTo>
                    <a:pt x="4528" y="9872"/>
                  </a:lnTo>
                  <a:lnTo>
                    <a:pt x="4614" y="9872"/>
                  </a:lnTo>
                  <a:cubicBezTo>
                    <a:pt x="4693" y="9915"/>
                    <a:pt x="4778" y="9957"/>
                    <a:pt x="4863" y="10000"/>
                  </a:cubicBezTo>
                  <a:close/>
                </a:path>
              </a:pathLst>
            </a:custGeom>
            <a:solidFill>
              <a:srgbClr val="FFCFA8"/>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319"/>
          <p:cNvGrpSpPr/>
          <p:nvPr/>
        </p:nvGrpSpPr>
        <p:grpSpPr>
          <a:xfrm flipH="1">
            <a:off x="5893660" y="3124200"/>
            <a:ext cx="507140" cy="914400"/>
            <a:chOff x="3740688" y="3815316"/>
            <a:chExt cx="473331" cy="721328"/>
          </a:xfrm>
        </p:grpSpPr>
        <p:grpSp>
          <p:nvGrpSpPr>
            <p:cNvPr id="17" name="Group 320"/>
            <p:cNvGrpSpPr/>
            <p:nvPr/>
          </p:nvGrpSpPr>
          <p:grpSpPr>
            <a:xfrm>
              <a:off x="3740688" y="3815316"/>
              <a:ext cx="470694" cy="718723"/>
              <a:chOff x="3048000" y="3581400"/>
              <a:chExt cx="470694" cy="718723"/>
            </a:xfrm>
          </p:grpSpPr>
          <p:sp>
            <p:nvSpPr>
              <p:cNvPr id="236" name="Freeform 8"/>
              <p:cNvSpPr>
                <a:spLocks/>
              </p:cNvSpPr>
              <p:nvPr/>
            </p:nvSpPr>
            <p:spPr bwMode="auto">
              <a:xfrm>
                <a:off x="3136107" y="4253652"/>
                <a:ext cx="180975" cy="46471"/>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0"/>
              <p:cNvSpPr>
                <a:spLocks/>
              </p:cNvSpPr>
              <p:nvPr/>
            </p:nvSpPr>
            <p:spPr bwMode="auto">
              <a:xfrm>
                <a:off x="3312319" y="4251540"/>
                <a:ext cx="206375" cy="29573"/>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37"/>
              <p:cNvSpPr>
                <a:spLocks/>
              </p:cNvSpPr>
              <p:nvPr/>
            </p:nvSpPr>
            <p:spPr bwMode="auto">
              <a:xfrm>
                <a:off x="3154363" y="4071463"/>
                <a:ext cx="188119" cy="181661"/>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5"/>
              <p:cNvSpPr>
                <a:spLocks/>
              </p:cNvSpPr>
              <p:nvPr/>
            </p:nvSpPr>
            <p:spPr bwMode="auto">
              <a:xfrm>
                <a:off x="3151982" y="3884521"/>
                <a:ext cx="192088" cy="187470"/>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5"/>
              <p:cNvSpPr>
                <a:spLocks/>
              </p:cNvSpPr>
              <p:nvPr/>
            </p:nvSpPr>
            <p:spPr bwMode="auto">
              <a:xfrm>
                <a:off x="3244850" y="3902476"/>
                <a:ext cx="29369" cy="22708"/>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42"/>
              <p:cNvSpPr>
                <a:spLocks/>
              </p:cNvSpPr>
              <p:nvPr/>
            </p:nvSpPr>
            <p:spPr bwMode="auto">
              <a:xfrm>
                <a:off x="3055144" y="3653220"/>
                <a:ext cx="334963" cy="249784"/>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46"/>
              <p:cNvSpPr>
                <a:spLocks/>
              </p:cNvSpPr>
              <p:nvPr/>
            </p:nvSpPr>
            <p:spPr bwMode="auto">
              <a:xfrm>
                <a:off x="3090863" y="3794747"/>
                <a:ext cx="37306" cy="1848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48"/>
              <p:cNvSpPr>
                <a:spLocks/>
              </p:cNvSpPr>
              <p:nvPr/>
            </p:nvSpPr>
            <p:spPr bwMode="auto">
              <a:xfrm>
                <a:off x="3232944" y="3712893"/>
                <a:ext cx="50006" cy="6337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50"/>
              <p:cNvSpPr>
                <a:spLocks/>
              </p:cNvSpPr>
              <p:nvPr/>
            </p:nvSpPr>
            <p:spPr bwMode="auto">
              <a:xfrm>
                <a:off x="3048000" y="3581400"/>
                <a:ext cx="332581" cy="181661"/>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51"/>
              <p:cNvSpPr>
                <a:spLocks/>
              </p:cNvSpPr>
              <p:nvPr/>
            </p:nvSpPr>
            <p:spPr bwMode="auto">
              <a:xfrm>
                <a:off x="3292475" y="3708141"/>
                <a:ext cx="39688" cy="51752"/>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56"/>
              <p:cNvSpPr>
                <a:spLocks/>
              </p:cNvSpPr>
              <p:nvPr/>
            </p:nvSpPr>
            <p:spPr bwMode="auto">
              <a:xfrm>
                <a:off x="3205163" y="3670647"/>
                <a:ext cx="54769" cy="25348"/>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57"/>
              <p:cNvSpPr>
                <a:spLocks/>
              </p:cNvSpPr>
              <p:nvPr/>
            </p:nvSpPr>
            <p:spPr bwMode="auto">
              <a:xfrm>
                <a:off x="3298032" y="3629456"/>
                <a:ext cx="38100" cy="26404"/>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6"/>
              <p:cNvSpPr>
                <a:spLocks/>
              </p:cNvSpPr>
              <p:nvPr/>
            </p:nvSpPr>
            <p:spPr bwMode="auto">
              <a:xfrm>
                <a:off x="3228182" y="3980104"/>
                <a:ext cx="230188" cy="83437"/>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chemeClr val="tx1"/>
              </a:solidFill>
              <a:ln w="285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3" name="Freeform 8"/>
            <p:cNvSpPr>
              <a:spLocks/>
            </p:cNvSpPr>
            <p:nvPr/>
          </p:nvSpPr>
          <p:spPr bwMode="auto">
            <a:xfrm>
              <a:off x="3831432" y="4490173"/>
              <a:ext cx="180975" cy="46471"/>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rgbClr val="9161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0"/>
            <p:cNvSpPr>
              <a:spLocks/>
            </p:cNvSpPr>
            <p:nvPr/>
          </p:nvSpPr>
          <p:spPr bwMode="auto">
            <a:xfrm>
              <a:off x="4007644" y="4488061"/>
              <a:ext cx="206375" cy="29573"/>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rgbClr val="9161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24"/>
            <p:cNvSpPr>
              <a:spLocks/>
            </p:cNvSpPr>
            <p:nvPr/>
          </p:nvSpPr>
          <p:spPr bwMode="auto">
            <a:xfrm>
              <a:off x="3849688" y="4307984"/>
              <a:ext cx="188119" cy="181661"/>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rgbClr val="788787"/>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
            <p:cNvSpPr>
              <a:spLocks/>
            </p:cNvSpPr>
            <p:nvPr/>
          </p:nvSpPr>
          <p:spPr bwMode="auto">
            <a:xfrm>
              <a:off x="3847307" y="4121042"/>
              <a:ext cx="192088" cy="187470"/>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rgbClr val="C4AD4C"/>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35"/>
            <p:cNvSpPr>
              <a:spLocks/>
            </p:cNvSpPr>
            <p:nvPr/>
          </p:nvSpPr>
          <p:spPr bwMode="auto">
            <a:xfrm>
              <a:off x="3940175" y="4138997"/>
              <a:ext cx="29369" cy="22708"/>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rgbClr val="FFCFA8"/>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42"/>
            <p:cNvSpPr>
              <a:spLocks/>
            </p:cNvSpPr>
            <p:nvPr/>
          </p:nvSpPr>
          <p:spPr bwMode="auto">
            <a:xfrm>
              <a:off x="3750469" y="3889741"/>
              <a:ext cx="334963" cy="249784"/>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rgbClr val="FFCFA8"/>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46"/>
            <p:cNvSpPr>
              <a:spLocks/>
            </p:cNvSpPr>
            <p:nvPr/>
          </p:nvSpPr>
          <p:spPr bwMode="auto">
            <a:xfrm>
              <a:off x="3786188" y="4031268"/>
              <a:ext cx="37306" cy="1848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rgbClr val="0000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48"/>
            <p:cNvSpPr>
              <a:spLocks/>
            </p:cNvSpPr>
            <p:nvPr/>
          </p:nvSpPr>
          <p:spPr bwMode="auto">
            <a:xfrm>
              <a:off x="3928269" y="3949414"/>
              <a:ext cx="50006" cy="6337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rgbClr val="FFFFFF"/>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50"/>
            <p:cNvSpPr>
              <a:spLocks/>
            </p:cNvSpPr>
            <p:nvPr/>
          </p:nvSpPr>
          <p:spPr bwMode="auto">
            <a:xfrm>
              <a:off x="3743325" y="3817921"/>
              <a:ext cx="332581" cy="181661"/>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rgbClr val="B87D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51"/>
            <p:cNvSpPr>
              <a:spLocks/>
            </p:cNvSpPr>
            <p:nvPr/>
          </p:nvSpPr>
          <p:spPr bwMode="auto">
            <a:xfrm>
              <a:off x="3987800" y="3944662"/>
              <a:ext cx="39688" cy="51752"/>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rgbClr val="FFFFFF"/>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56"/>
            <p:cNvSpPr>
              <a:spLocks/>
            </p:cNvSpPr>
            <p:nvPr/>
          </p:nvSpPr>
          <p:spPr bwMode="auto">
            <a:xfrm>
              <a:off x="3900488" y="3907168"/>
              <a:ext cx="54769" cy="25348"/>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rgbClr val="0000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57"/>
            <p:cNvSpPr>
              <a:spLocks/>
            </p:cNvSpPr>
            <p:nvPr/>
          </p:nvSpPr>
          <p:spPr bwMode="auto">
            <a:xfrm>
              <a:off x="3993357" y="3865977"/>
              <a:ext cx="38100" cy="26404"/>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rgbClr val="A86D00"/>
            </a:solidFill>
            <a:ln w="952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6"/>
            <p:cNvSpPr>
              <a:spLocks/>
            </p:cNvSpPr>
            <p:nvPr/>
          </p:nvSpPr>
          <p:spPr bwMode="auto">
            <a:xfrm>
              <a:off x="3923507" y="4216625"/>
              <a:ext cx="230188" cy="83437"/>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rgbClr val="FFCFA8"/>
            </a:solidFill>
            <a:ln w="3175">
              <a:solidFill>
                <a:srgbClr val="002060"/>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0" name="Slide Number Placeholder 219"/>
          <p:cNvSpPr>
            <a:spLocks noGrp="1"/>
          </p:cNvSpPr>
          <p:nvPr>
            <p:ph type="sldNum" sz="quarter" idx="12"/>
          </p:nvPr>
        </p:nvSpPr>
        <p:spPr/>
        <p:txBody>
          <a:bodyPr/>
          <a:lstStyle/>
          <a:p>
            <a:pPr>
              <a:defRPr/>
            </a:pPr>
            <a:fld id="{2912D3AF-E733-41C7-A82C-780C2159711B}" type="slidenum">
              <a:rPr lang="en-US" altLang="en-US" smtClean="0"/>
              <a:pPr>
                <a:defRPr/>
              </a:pPr>
              <a:t>3</a:t>
            </a:fld>
            <a:endParaRPr lang="en-US" altLang="en-US"/>
          </a:p>
        </p:txBody>
      </p:sp>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pPr eaLnBrk="1" hangingPunct="1">
              <a:defRPr/>
            </a:pPr>
            <a:r>
              <a:rPr lang="en-US" altLang="en-US" dirty="0" smtClean="0"/>
              <a:t>Subsection (f)</a:t>
            </a:r>
          </a:p>
        </p:txBody>
      </p:sp>
      <p:sp>
        <p:nvSpPr>
          <p:cNvPr id="159747" name="Rectangle 3"/>
          <p:cNvSpPr>
            <a:spLocks noGrp="1" noChangeArrowheads="1"/>
          </p:cNvSpPr>
          <p:nvPr>
            <p:ph type="body" idx="1"/>
          </p:nvPr>
        </p:nvSpPr>
        <p:spPr>
          <a:xfrm>
            <a:off x="457200" y="1600200"/>
            <a:ext cx="8229600" cy="5257800"/>
          </a:xfrm>
        </p:spPr>
        <p:txBody>
          <a:bodyPr/>
          <a:lstStyle/>
          <a:p>
            <a:pPr eaLnBrk="1" hangingPunct="1">
              <a:lnSpc>
                <a:spcPct val="80000"/>
              </a:lnSpc>
              <a:defRPr/>
            </a:pPr>
            <a:r>
              <a:rPr lang="en-US" altLang="en-US" sz="1200" b="1" dirty="0" smtClean="0"/>
              <a:t>§ 1031(f) Special rules for exchanges between related persons.--</a:t>
            </a:r>
          </a:p>
          <a:p>
            <a:pPr eaLnBrk="1" hangingPunct="1">
              <a:lnSpc>
                <a:spcPct val="80000"/>
              </a:lnSpc>
              <a:defRPr/>
            </a:pPr>
            <a:endParaRPr lang="en-US" altLang="en-US" sz="1200" b="1" dirty="0" smtClean="0"/>
          </a:p>
          <a:p>
            <a:pPr eaLnBrk="1" hangingPunct="1">
              <a:lnSpc>
                <a:spcPct val="80000"/>
              </a:lnSpc>
              <a:defRPr/>
            </a:pPr>
            <a:r>
              <a:rPr lang="en-US" altLang="en-US" sz="1200" b="1" dirty="0" smtClean="0"/>
              <a:t>(1) In general.</a:t>
            </a:r>
            <a:r>
              <a:rPr lang="en-US" altLang="en-US" sz="1200" dirty="0" smtClean="0"/>
              <a:t>--If-- </a:t>
            </a:r>
            <a:endParaRPr lang="en-US" altLang="en-US" sz="1200" b="1" dirty="0" smtClean="0"/>
          </a:p>
          <a:p>
            <a:pPr eaLnBrk="1" hangingPunct="1">
              <a:lnSpc>
                <a:spcPct val="80000"/>
              </a:lnSpc>
              <a:defRPr/>
            </a:pPr>
            <a:r>
              <a:rPr lang="en-US" altLang="en-US" sz="1200" b="1" dirty="0" smtClean="0"/>
              <a:t>(A)</a:t>
            </a:r>
            <a:r>
              <a:rPr lang="en-US" altLang="en-US" sz="1200" dirty="0" smtClean="0"/>
              <a:t> a taxpayer exchanges property with a related person, </a:t>
            </a:r>
            <a:endParaRPr lang="en-US" altLang="en-US" sz="1200" b="1" dirty="0" smtClean="0"/>
          </a:p>
          <a:p>
            <a:pPr eaLnBrk="1" hangingPunct="1">
              <a:lnSpc>
                <a:spcPct val="80000"/>
              </a:lnSpc>
              <a:defRPr/>
            </a:pPr>
            <a:r>
              <a:rPr lang="en-US" altLang="en-US" sz="1200" b="1" dirty="0" smtClean="0"/>
              <a:t>(B)</a:t>
            </a:r>
            <a:r>
              <a:rPr lang="en-US" altLang="en-US" sz="1200" dirty="0" smtClean="0"/>
              <a:t> there is nonrecognition of gain or loss to the taxpayer under this section with respect to the exchange of such property (determined without regard to this subsection), and </a:t>
            </a:r>
            <a:endParaRPr lang="en-US" altLang="en-US" sz="1200" b="1" dirty="0" smtClean="0"/>
          </a:p>
          <a:p>
            <a:pPr eaLnBrk="1" hangingPunct="1">
              <a:lnSpc>
                <a:spcPct val="80000"/>
              </a:lnSpc>
              <a:defRPr/>
            </a:pPr>
            <a:r>
              <a:rPr lang="en-US" altLang="en-US" sz="1200" b="1" dirty="0" smtClean="0"/>
              <a:t>(C)</a:t>
            </a:r>
            <a:r>
              <a:rPr lang="en-US" altLang="en-US" sz="1200" dirty="0" smtClean="0"/>
              <a:t> before the date 2 years after the date of the last transfer which was part of such exchange-- </a:t>
            </a:r>
            <a:endParaRPr lang="en-US" altLang="en-US" sz="1200" b="1" dirty="0" smtClean="0"/>
          </a:p>
          <a:p>
            <a:pPr eaLnBrk="1" hangingPunct="1">
              <a:lnSpc>
                <a:spcPct val="80000"/>
              </a:lnSpc>
              <a:defRPr/>
            </a:pPr>
            <a:r>
              <a:rPr lang="en-US" altLang="en-US" sz="1200" b="1" dirty="0" smtClean="0"/>
              <a:t>(i)</a:t>
            </a:r>
            <a:r>
              <a:rPr lang="en-US" altLang="en-US" sz="1200" dirty="0" smtClean="0"/>
              <a:t> the related person disposes of such property, or </a:t>
            </a:r>
            <a:endParaRPr lang="en-US" altLang="en-US" sz="1200" b="1" dirty="0" smtClean="0"/>
          </a:p>
          <a:p>
            <a:pPr eaLnBrk="1" hangingPunct="1">
              <a:lnSpc>
                <a:spcPct val="80000"/>
              </a:lnSpc>
              <a:defRPr/>
            </a:pPr>
            <a:r>
              <a:rPr lang="en-US" altLang="en-US" sz="1200" b="1" dirty="0" smtClean="0"/>
              <a:t>(ii)</a:t>
            </a:r>
            <a:r>
              <a:rPr lang="en-US" altLang="en-US" sz="1200" dirty="0" smtClean="0"/>
              <a:t> the taxpayer disposes of the property received in the exchange from the related person which was of like kind to the property transferred by the taxpayer, </a:t>
            </a:r>
          </a:p>
          <a:p>
            <a:pPr eaLnBrk="1" hangingPunct="1">
              <a:lnSpc>
                <a:spcPct val="80000"/>
              </a:lnSpc>
              <a:defRPr/>
            </a:pPr>
            <a:r>
              <a:rPr lang="en-US" altLang="en-US" sz="1200" dirty="0" smtClean="0"/>
              <a:t>there shall be no nonrecognition of gain or loss under this section to the taxpayer with respect to such exchange. . . .</a:t>
            </a:r>
            <a:endParaRPr lang="en-US" altLang="en-US" sz="1200" b="1" dirty="0" smtClean="0"/>
          </a:p>
          <a:p>
            <a:pPr eaLnBrk="1" hangingPunct="1">
              <a:lnSpc>
                <a:spcPct val="80000"/>
              </a:lnSpc>
              <a:defRPr/>
            </a:pPr>
            <a:r>
              <a:rPr lang="en-US" altLang="en-US" sz="1600" b="1" dirty="0" smtClean="0">
                <a:solidFill>
                  <a:srgbClr val="FF0000"/>
                </a:solidFill>
              </a:rPr>
              <a:t>(2) Certain dispositions not taken into account.</a:t>
            </a:r>
            <a:r>
              <a:rPr lang="en-US" altLang="en-US" sz="1600" dirty="0" smtClean="0">
                <a:solidFill>
                  <a:srgbClr val="FF0000"/>
                </a:solidFill>
              </a:rPr>
              <a:t>--For purposes of paragraph (1)(C), there shall not be taken into account any disposition-- </a:t>
            </a:r>
            <a:endParaRPr lang="en-US" altLang="en-US" sz="1600" b="1" dirty="0" smtClean="0">
              <a:solidFill>
                <a:srgbClr val="FF0000"/>
              </a:solidFill>
            </a:endParaRPr>
          </a:p>
          <a:p>
            <a:pPr eaLnBrk="1" hangingPunct="1">
              <a:lnSpc>
                <a:spcPct val="80000"/>
              </a:lnSpc>
              <a:defRPr/>
            </a:pPr>
            <a:r>
              <a:rPr lang="en-US" altLang="en-US" sz="1200" b="1" dirty="0" smtClean="0"/>
              <a:t>(A)</a:t>
            </a:r>
            <a:r>
              <a:rPr lang="en-US" altLang="en-US" sz="1200" dirty="0" smtClean="0"/>
              <a:t> after the earlier of the death of the taxpayer or the death of the related person, </a:t>
            </a:r>
            <a:endParaRPr lang="en-US" altLang="en-US" sz="1200" b="1" dirty="0" smtClean="0"/>
          </a:p>
          <a:p>
            <a:pPr eaLnBrk="1" hangingPunct="1">
              <a:lnSpc>
                <a:spcPct val="80000"/>
              </a:lnSpc>
              <a:defRPr/>
            </a:pPr>
            <a:r>
              <a:rPr lang="en-US" altLang="en-US" sz="1200" b="1" dirty="0" smtClean="0"/>
              <a:t>(B)</a:t>
            </a:r>
            <a:r>
              <a:rPr lang="en-US" altLang="en-US" sz="1200" dirty="0" smtClean="0"/>
              <a:t> in a compulsory or involuntary conversion (within the meaning of </a:t>
            </a:r>
            <a:r>
              <a:rPr lang="en-US" altLang="en-US" sz="1200" dirty="0" smtClean="0">
                <a:hlinkClick r:id="rId2"/>
              </a:rPr>
              <a:t>section 1033</a:t>
            </a:r>
            <a:r>
              <a:rPr lang="en-US" altLang="en-US" sz="1200" dirty="0" smtClean="0"/>
              <a:t>) if the exchange occurred before the threat or imminence of such conversion, or </a:t>
            </a:r>
          </a:p>
          <a:p>
            <a:pPr eaLnBrk="1" hangingPunct="1">
              <a:lnSpc>
                <a:spcPct val="80000"/>
              </a:lnSpc>
              <a:defRPr/>
            </a:pPr>
            <a:endParaRPr lang="en-US" altLang="en-US" sz="1200" b="1" dirty="0" smtClean="0"/>
          </a:p>
          <a:p>
            <a:pPr eaLnBrk="1" hangingPunct="1">
              <a:lnSpc>
                <a:spcPct val="80000"/>
              </a:lnSpc>
              <a:defRPr/>
            </a:pPr>
            <a:r>
              <a:rPr lang="en-US" altLang="en-US" sz="1600" dirty="0" smtClean="0">
                <a:solidFill>
                  <a:srgbClr val="FF0000"/>
                </a:solidFill>
              </a:rPr>
              <a:t>(C) with respect to which it is established to the satisfaction of the Secretary that neither the exchange nor such disposition had as one of its principal purposes the avoidance of Federal income tax [i.e., exchanges of undivided interests, dispositions in nonrecognition transactions, and transactions with no basis shifting]. </a:t>
            </a:r>
          </a:p>
          <a:p>
            <a:pPr eaLnBrk="1" hangingPunct="1">
              <a:lnSpc>
                <a:spcPct val="80000"/>
              </a:lnSpc>
              <a:defRPr/>
            </a:pPr>
            <a:endParaRPr lang="en-US" altLang="en-US" sz="1400" dirty="0" smtClean="0"/>
          </a:p>
          <a:p>
            <a:pPr eaLnBrk="1" hangingPunct="1">
              <a:lnSpc>
                <a:spcPct val="80000"/>
              </a:lnSpc>
              <a:defRPr/>
            </a:pPr>
            <a:r>
              <a:rPr lang="en-US" altLang="en-US" sz="1600" dirty="0" smtClean="0">
                <a:solidFill>
                  <a:srgbClr val="FF0000"/>
                </a:solidFill>
              </a:rPr>
              <a:t>(4) Treatment of certain transactions.--This section shall not apply to any exchange which is part of a transaction (or series of transactions) structured to avoid the purposes of this subsection</a:t>
            </a:r>
            <a:r>
              <a:rPr lang="en-US" altLang="en-US" sz="1600" b="1" dirty="0" smtClean="0">
                <a:solidFill>
                  <a:srgbClr val="FF0000"/>
                </a:solidFill>
              </a:rPr>
              <a:t>. </a:t>
            </a:r>
          </a:p>
          <a:p>
            <a:pPr eaLnBrk="1" hangingPunct="1">
              <a:lnSpc>
                <a:spcPct val="80000"/>
              </a:lnSpc>
              <a:defRPr/>
            </a:pPr>
            <a:endParaRPr lang="en-US" altLang="en-US" sz="1400" dirty="0" smtClean="0">
              <a:solidFill>
                <a:srgbClr val="FF0000"/>
              </a:solidFill>
            </a:endParaRPr>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30</a:t>
            </a:fld>
            <a:endParaRPr lang="en-US" altLang="en-US"/>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ChangeArrowheads="1"/>
          </p:cNvSpPr>
          <p:nvPr>
            <p:ph type="title"/>
          </p:nvPr>
        </p:nvSpPr>
        <p:spPr>
          <a:xfrm>
            <a:off x="457200" y="384175"/>
            <a:ext cx="8229600" cy="1139825"/>
          </a:xfrm>
        </p:spPr>
        <p:txBody>
          <a:bodyPr/>
          <a:lstStyle/>
          <a:p>
            <a:pPr eaLnBrk="1" hangingPunct="1">
              <a:defRPr/>
            </a:pPr>
            <a:r>
              <a:rPr lang="en-US" altLang="en-US" sz="5100" smtClean="0"/>
              <a:t>§1031(f)</a:t>
            </a:r>
          </a:p>
        </p:txBody>
      </p:sp>
      <p:sp>
        <p:nvSpPr>
          <p:cNvPr id="139267" name="Rectangle 3"/>
          <p:cNvSpPr>
            <a:spLocks noChangeArrowheads="1"/>
          </p:cNvSpPr>
          <p:nvPr/>
        </p:nvSpPr>
        <p:spPr bwMode="auto">
          <a:xfrm>
            <a:off x="304800" y="3048000"/>
            <a:ext cx="1371600" cy="1295400"/>
          </a:xfrm>
          <a:prstGeom prst="rect">
            <a:avLst/>
          </a:prstGeom>
          <a:solidFill>
            <a:srgbClr val="0000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2000">
                <a:effectLst>
                  <a:outerShdw blurRad="38100" dist="38100" dir="2700000" algn="tl">
                    <a:srgbClr val="000000"/>
                  </a:outerShdw>
                </a:effectLst>
                <a:latin typeface="Arial Black" pitchFamily="34" charset="0"/>
              </a:rPr>
              <a:t>Taxpayer</a:t>
            </a:r>
          </a:p>
        </p:txBody>
      </p:sp>
      <p:sp>
        <p:nvSpPr>
          <p:cNvPr id="139268" name="Rectangle 4"/>
          <p:cNvSpPr>
            <a:spLocks noChangeArrowheads="1"/>
          </p:cNvSpPr>
          <p:nvPr/>
        </p:nvSpPr>
        <p:spPr bwMode="auto">
          <a:xfrm>
            <a:off x="3352800" y="3048000"/>
            <a:ext cx="2286000" cy="1295400"/>
          </a:xfrm>
          <a:prstGeom prst="rect">
            <a:avLst/>
          </a:prstGeom>
          <a:solidFill>
            <a:srgbClr val="80008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4000">
                <a:effectLst>
                  <a:outerShdw blurRad="38100" dist="38100" dir="2700000" algn="tl">
                    <a:srgbClr val="000000"/>
                  </a:outerShdw>
                </a:effectLst>
                <a:latin typeface="Arial Black" pitchFamily="34" charset="0"/>
              </a:rPr>
              <a:t>Related</a:t>
            </a:r>
          </a:p>
          <a:p>
            <a:pPr algn="ctr">
              <a:defRPr/>
            </a:pPr>
            <a:r>
              <a:rPr lang="en-US" altLang="en-US" sz="4000">
                <a:effectLst>
                  <a:outerShdw blurRad="38100" dist="38100" dir="2700000" algn="tl">
                    <a:srgbClr val="000000"/>
                  </a:outerShdw>
                </a:effectLst>
                <a:latin typeface="Arial Black" pitchFamily="34" charset="0"/>
              </a:rPr>
              <a:t>Party</a:t>
            </a:r>
          </a:p>
        </p:txBody>
      </p:sp>
      <p:sp>
        <p:nvSpPr>
          <p:cNvPr id="139269" name="Rectangle 5"/>
          <p:cNvSpPr>
            <a:spLocks noChangeArrowheads="1"/>
          </p:cNvSpPr>
          <p:nvPr/>
        </p:nvSpPr>
        <p:spPr bwMode="auto">
          <a:xfrm>
            <a:off x="6781800" y="3200400"/>
            <a:ext cx="2057400" cy="914400"/>
          </a:xfrm>
          <a:prstGeom prst="rect">
            <a:avLst/>
          </a:prstGeom>
          <a:solidFill>
            <a:srgbClr val="FF660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4800">
                <a:effectLst>
                  <a:outerShdw blurRad="38100" dist="38100" dir="2700000" algn="tl">
                    <a:srgbClr val="000000"/>
                  </a:outerShdw>
                </a:effectLst>
                <a:latin typeface="Arial Black" pitchFamily="34" charset="0"/>
              </a:rPr>
              <a:t>Buyer</a:t>
            </a:r>
          </a:p>
        </p:txBody>
      </p:sp>
      <p:sp>
        <p:nvSpPr>
          <p:cNvPr id="5127" name="Text Box 6"/>
          <p:cNvSpPr txBox="1">
            <a:spLocks noChangeArrowheads="1"/>
          </p:cNvSpPr>
          <p:nvPr/>
        </p:nvSpPr>
        <p:spPr bwMode="auto">
          <a:xfrm>
            <a:off x="2209800" y="39624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RP</a:t>
            </a:r>
          </a:p>
        </p:txBody>
      </p:sp>
      <p:sp>
        <p:nvSpPr>
          <p:cNvPr id="5128" name="Text Box 7"/>
          <p:cNvSpPr txBox="1">
            <a:spLocks noChangeArrowheads="1"/>
          </p:cNvSpPr>
          <p:nvPr/>
        </p:nvSpPr>
        <p:spPr bwMode="auto">
          <a:xfrm>
            <a:off x="2057400" y="29718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5129" name="Text Box 8"/>
          <p:cNvSpPr txBox="1">
            <a:spLocks noChangeArrowheads="1"/>
          </p:cNvSpPr>
          <p:nvPr/>
        </p:nvSpPr>
        <p:spPr bwMode="auto">
          <a:xfrm>
            <a:off x="5791200" y="29718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5130" name="Text Box 9"/>
          <p:cNvSpPr txBox="1">
            <a:spLocks noChangeArrowheads="1"/>
          </p:cNvSpPr>
          <p:nvPr/>
        </p:nvSpPr>
        <p:spPr bwMode="auto">
          <a:xfrm>
            <a:off x="5791200" y="3886200"/>
            <a:ext cx="914400" cy="762000"/>
          </a:xfrm>
          <a:prstGeom prst="rect">
            <a:avLst/>
          </a:prstGeom>
          <a:noFill/>
          <a:ln w="9525">
            <a:noFill/>
            <a:miter lim="800000"/>
            <a:headEnd/>
            <a:tailEnd/>
          </a:ln>
          <a:effectLst/>
        </p:spPr>
        <p:txBody>
          <a:bodyPr anchorCtr="1">
            <a:spAutoFit/>
          </a:bodyPr>
          <a:lstStyle/>
          <a:p>
            <a:pPr algn="ctr">
              <a:spcBef>
                <a:spcPct val="20000"/>
              </a:spcBef>
            </a:pPr>
            <a:r>
              <a:rPr lang="en-US" altLang="en-US" sz="4400" b="1">
                <a:latin typeface="Teen" pitchFamily="2" charset="0"/>
              </a:rPr>
              <a:t>$</a:t>
            </a:r>
          </a:p>
        </p:txBody>
      </p:sp>
      <p:cxnSp>
        <p:nvCxnSpPr>
          <p:cNvPr id="5131" name="AutoShape 10"/>
          <p:cNvCxnSpPr>
            <a:cxnSpLocks noChangeShapeType="1"/>
          </p:cNvCxnSpPr>
          <p:nvPr/>
        </p:nvCxnSpPr>
        <p:spPr bwMode="auto">
          <a:xfrm>
            <a:off x="1695450" y="3505200"/>
            <a:ext cx="1638300" cy="0"/>
          </a:xfrm>
          <a:prstGeom prst="straightConnector1">
            <a:avLst/>
          </a:prstGeom>
          <a:noFill/>
          <a:ln w="50800">
            <a:solidFill>
              <a:schemeClr val="tx1"/>
            </a:solidFill>
            <a:round/>
            <a:headEnd/>
            <a:tailEnd type="stealth" w="lg" len="lg"/>
          </a:ln>
          <a:effectLst/>
        </p:spPr>
      </p:cxnSp>
      <p:cxnSp>
        <p:nvCxnSpPr>
          <p:cNvPr id="5132" name="AutoShape 11"/>
          <p:cNvCxnSpPr>
            <a:cxnSpLocks noChangeShapeType="1"/>
          </p:cNvCxnSpPr>
          <p:nvPr/>
        </p:nvCxnSpPr>
        <p:spPr bwMode="auto">
          <a:xfrm>
            <a:off x="5638800" y="3505200"/>
            <a:ext cx="1143000" cy="0"/>
          </a:xfrm>
          <a:prstGeom prst="straightConnector1">
            <a:avLst/>
          </a:prstGeom>
          <a:noFill/>
          <a:ln w="50800">
            <a:solidFill>
              <a:schemeClr val="tx1"/>
            </a:solidFill>
            <a:round/>
            <a:headEnd/>
            <a:tailEnd type="stealth" w="lg" len="lg"/>
          </a:ln>
          <a:effectLst/>
        </p:spPr>
      </p:cxnSp>
      <p:cxnSp>
        <p:nvCxnSpPr>
          <p:cNvPr id="5133" name="AutoShape 12"/>
          <p:cNvCxnSpPr>
            <a:cxnSpLocks noChangeShapeType="1"/>
          </p:cNvCxnSpPr>
          <p:nvPr/>
        </p:nvCxnSpPr>
        <p:spPr bwMode="auto">
          <a:xfrm>
            <a:off x="1714500" y="3962400"/>
            <a:ext cx="1638300" cy="0"/>
          </a:xfrm>
          <a:prstGeom prst="straightConnector1">
            <a:avLst/>
          </a:prstGeom>
          <a:noFill/>
          <a:ln w="50800">
            <a:solidFill>
              <a:schemeClr val="tx1"/>
            </a:solidFill>
            <a:round/>
            <a:headEnd type="stealth" w="lg" len="lg"/>
            <a:tailEnd type="none" w="lg" len="lg"/>
          </a:ln>
          <a:effectLst/>
        </p:spPr>
      </p:cxnSp>
      <p:cxnSp>
        <p:nvCxnSpPr>
          <p:cNvPr id="5134" name="AutoShape 13"/>
          <p:cNvCxnSpPr>
            <a:cxnSpLocks noChangeShapeType="1"/>
          </p:cNvCxnSpPr>
          <p:nvPr/>
        </p:nvCxnSpPr>
        <p:spPr bwMode="auto">
          <a:xfrm>
            <a:off x="5638800" y="3962400"/>
            <a:ext cx="1143000" cy="1588"/>
          </a:xfrm>
          <a:prstGeom prst="straightConnector1">
            <a:avLst/>
          </a:prstGeom>
          <a:noFill/>
          <a:ln w="50800">
            <a:solidFill>
              <a:schemeClr val="tx1"/>
            </a:solidFill>
            <a:round/>
            <a:headEnd type="stealth" w="lg" len="lg"/>
            <a:tailEnd type="none" w="lg" len="lg"/>
          </a:ln>
          <a:effectLst/>
        </p:spPr>
      </p:cxnSp>
      <p:sp>
        <p:nvSpPr>
          <p:cNvPr id="139278" name="Text Box 14"/>
          <p:cNvSpPr txBox="1">
            <a:spLocks noChangeArrowheads="1"/>
          </p:cNvSpPr>
          <p:nvPr/>
        </p:nvSpPr>
        <p:spPr bwMode="auto">
          <a:xfrm>
            <a:off x="2743200" y="1355725"/>
            <a:ext cx="39624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4000">
                <a:solidFill>
                  <a:schemeClr val="tx2"/>
                </a:solidFill>
                <a:effectLst>
                  <a:outerShdw blurRad="38100" dist="38100" dir="2700000" algn="tl">
                    <a:srgbClr val="000000"/>
                  </a:outerShdw>
                </a:effectLst>
              </a:rPr>
              <a:t>Related Party 1</a:t>
            </a:r>
          </a:p>
        </p:txBody>
      </p:sp>
      <p:sp>
        <p:nvSpPr>
          <p:cNvPr id="17" name="Slide Number Placeholder 16"/>
          <p:cNvSpPr>
            <a:spLocks noGrp="1"/>
          </p:cNvSpPr>
          <p:nvPr>
            <p:ph type="sldNum" sz="quarter" idx="12"/>
          </p:nvPr>
        </p:nvSpPr>
        <p:spPr/>
        <p:txBody>
          <a:bodyPr/>
          <a:lstStyle/>
          <a:p>
            <a:pPr>
              <a:defRPr/>
            </a:pPr>
            <a:fld id="{2912D3AF-E733-41C7-A82C-780C2159711B}" type="slidenum">
              <a:rPr lang="en-US" altLang="en-US" smtClean="0"/>
              <a:pPr>
                <a:defRPr/>
              </a:pPr>
              <a:t>31</a:t>
            </a:fld>
            <a:endParaRPr lang="en-US" altLang="en-US"/>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p:txBody>
          <a:bodyPr/>
          <a:lstStyle/>
          <a:p>
            <a:pPr eaLnBrk="1" hangingPunct="1">
              <a:defRPr/>
            </a:pPr>
            <a:r>
              <a:rPr lang="en-US" altLang="en-US" smtClean="0"/>
              <a:t>Related Party 2</a:t>
            </a:r>
          </a:p>
        </p:txBody>
      </p:sp>
      <p:sp>
        <p:nvSpPr>
          <p:cNvPr id="140291" name="Rectangle 3"/>
          <p:cNvSpPr>
            <a:spLocks noChangeArrowheads="1"/>
          </p:cNvSpPr>
          <p:nvPr/>
        </p:nvSpPr>
        <p:spPr bwMode="auto">
          <a:xfrm>
            <a:off x="304800" y="3124200"/>
            <a:ext cx="1371600" cy="1295400"/>
          </a:xfrm>
          <a:prstGeom prst="rect">
            <a:avLst/>
          </a:prstGeom>
          <a:solidFill>
            <a:srgbClr val="0000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2000">
                <a:effectLst>
                  <a:outerShdw blurRad="38100" dist="38100" dir="2700000" algn="tl">
                    <a:srgbClr val="000000"/>
                  </a:outerShdw>
                </a:effectLst>
                <a:latin typeface="Arial Black" pitchFamily="34" charset="0"/>
              </a:rPr>
              <a:t>Taxpayer</a:t>
            </a:r>
          </a:p>
        </p:txBody>
      </p:sp>
      <p:sp>
        <p:nvSpPr>
          <p:cNvPr id="140292" name="Rectangle 4"/>
          <p:cNvSpPr>
            <a:spLocks noChangeArrowheads="1"/>
          </p:cNvSpPr>
          <p:nvPr/>
        </p:nvSpPr>
        <p:spPr bwMode="auto">
          <a:xfrm>
            <a:off x="6096000" y="4724400"/>
            <a:ext cx="2895600" cy="1066800"/>
          </a:xfrm>
          <a:prstGeom prst="rect">
            <a:avLst/>
          </a:prstGeom>
          <a:solidFill>
            <a:srgbClr val="80008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2800">
                <a:effectLst>
                  <a:outerShdw blurRad="38100" dist="38100" dir="2700000" algn="tl">
                    <a:srgbClr val="000000"/>
                  </a:outerShdw>
                </a:effectLst>
                <a:latin typeface="Arial Black" pitchFamily="34" charset="0"/>
              </a:rPr>
              <a:t>Related Party</a:t>
            </a:r>
          </a:p>
          <a:p>
            <a:pPr algn="ctr">
              <a:defRPr/>
            </a:pPr>
            <a:r>
              <a:rPr lang="en-US" altLang="en-US" sz="2800">
                <a:effectLst>
                  <a:outerShdw blurRad="38100" dist="38100" dir="2700000" algn="tl">
                    <a:srgbClr val="000000"/>
                  </a:outerShdw>
                </a:effectLst>
                <a:latin typeface="Arial Black" pitchFamily="34" charset="0"/>
              </a:rPr>
              <a:t>Seller</a:t>
            </a:r>
          </a:p>
        </p:txBody>
      </p:sp>
      <p:sp>
        <p:nvSpPr>
          <p:cNvPr id="140293" name="Rectangle 5"/>
          <p:cNvSpPr>
            <a:spLocks noChangeArrowheads="1"/>
          </p:cNvSpPr>
          <p:nvPr/>
        </p:nvSpPr>
        <p:spPr bwMode="auto">
          <a:xfrm>
            <a:off x="6553200" y="2133600"/>
            <a:ext cx="2057400" cy="914400"/>
          </a:xfrm>
          <a:prstGeom prst="rect">
            <a:avLst/>
          </a:prstGeom>
          <a:solidFill>
            <a:srgbClr val="FF660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4800">
                <a:effectLst>
                  <a:outerShdw blurRad="38100" dist="38100" dir="2700000" algn="tl">
                    <a:srgbClr val="000000"/>
                  </a:outerShdw>
                </a:effectLst>
                <a:latin typeface="Arial Black" pitchFamily="34" charset="0"/>
              </a:rPr>
              <a:t>Buyer</a:t>
            </a:r>
          </a:p>
        </p:txBody>
      </p:sp>
      <p:sp>
        <p:nvSpPr>
          <p:cNvPr id="6151" name="Text Box 6"/>
          <p:cNvSpPr txBox="1">
            <a:spLocks noChangeArrowheads="1"/>
          </p:cNvSpPr>
          <p:nvPr/>
        </p:nvSpPr>
        <p:spPr bwMode="auto">
          <a:xfrm>
            <a:off x="2209800" y="39624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RP</a:t>
            </a:r>
          </a:p>
        </p:txBody>
      </p:sp>
      <p:sp>
        <p:nvSpPr>
          <p:cNvPr id="6152" name="Text Box 7"/>
          <p:cNvSpPr txBox="1">
            <a:spLocks noChangeArrowheads="1"/>
          </p:cNvSpPr>
          <p:nvPr/>
        </p:nvSpPr>
        <p:spPr bwMode="auto">
          <a:xfrm>
            <a:off x="2057400" y="29718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6153" name="Text Box 8"/>
          <p:cNvSpPr txBox="1">
            <a:spLocks noChangeArrowheads="1"/>
          </p:cNvSpPr>
          <p:nvPr/>
        </p:nvSpPr>
        <p:spPr bwMode="auto">
          <a:xfrm rot="-1593903">
            <a:off x="5029200" y="2316163"/>
            <a:ext cx="914400" cy="579437"/>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6154" name="Text Box 9"/>
          <p:cNvSpPr txBox="1">
            <a:spLocks noChangeArrowheads="1"/>
          </p:cNvSpPr>
          <p:nvPr/>
        </p:nvSpPr>
        <p:spPr bwMode="auto">
          <a:xfrm>
            <a:off x="5410200" y="3048000"/>
            <a:ext cx="914400" cy="762000"/>
          </a:xfrm>
          <a:prstGeom prst="rect">
            <a:avLst/>
          </a:prstGeom>
          <a:noFill/>
          <a:ln w="9525">
            <a:noFill/>
            <a:miter lim="800000"/>
            <a:headEnd/>
            <a:tailEnd/>
          </a:ln>
          <a:effectLst/>
        </p:spPr>
        <p:txBody>
          <a:bodyPr anchorCtr="1">
            <a:spAutoFit/>
          </a:bodyPr>
          <a:lstStyle/>
          <a:p>
            <a:pPr algn="ctr">
              <a:spcBef>
                <a:spcPct val="20000"/>
              </a:spcBef>
            </a:pPr>
            <a:r>
              <a:rPr lang="en-US" altLang="en-US" sz="4400" b="1">
                <a:latin typeface="Teen" pitchFamily="2" charset="0"/>
              </a:rPr>
              <a:t>$</a:t>
            </a:r>
          </a:p>
        </p:txBody>
      </p:sp>
      <p:cxnSp>
        <p:nvCxnSpPr>
          <p:cNvPr id="6155" name="AutoShape 10"/>
          <p:cNvCxnSpPr>
            <a:cxnSpLocks noChangeShapeType="1"/>
          </p:cNvCxnSpPr>
          <p:nvPr/>
        </p:nvCxnSpPr>
        <p:spPr bwMode="auto">
          <a:xfrm>
            <a:off x="1695450" y="3505200"/>
            <a:ext cx="1638300" cy="0"/>
          </a:xfrm>
          <a:prstGeom prst="straightConnector1">
            <a:avLst/>
          </a:prstGeom>
          <a:noFill/>
          <a:ln w="50800">
            <a:solidFill>
              <a:schemeClr val="tx1"/>
            </a:solidFill>
            <a:round/>
            <a:headEnd/>
            <a:tailEnd type="stealth" w="lg" len="lg"/>
          </a:ln>
          <a:effectLst/>
        </p:spPr>
      </p:cxnSp>
      <p:cxnSp>
        <p:nvCxnSpPr>
          <p:cNvPr id="6156" name="AutoShape 11"/>
          <p:cNvCxnSpPr>
            <a:cxnSpLocks noChangeShapeType="1"/>
          </p:cNvCxnSpPr>
          <p:nvPr/>
        </p:nvCxnSpPr>
        <p:spPr bwMode="auto">
          <a:xfrm>
            <a:off x="1714500" y="3962400"/>
            <a:ext cx="1638300" cy="0"/>
          </a:xfrm>
          <a:prstGeom prst="straightConnector1">
            <a:avLst/>
          </a:prstGeom>
          <a:noFill/>
          <a:ln w="50800">
            <a:solidFill>
              <a:schemeClr val="tx1"/>
            </a:solidFill>
            <a:round/>
            <a:headEnd type="stealth" w="lg" len="lg"/>
            <a:tailEnd type="none" w="lg" len="lg"/>
          </a:ln>
          <a:effectLst/>
        </p:spPr>
      </p:cxnSp>
      <p:sp>
        <p:nvSpPr>
          <p:cNvPr id="140300" name="Rectangle 12"/>
          <p:cNvSpPr>
            <a:spLocks noChangeArrowheads="1"/>
          </p:cNvSpPr>
          <p:nvPr/>
        </p:nvSpPr>
        <p:spPr bwMode="auto">
          <a:xfrm>
            <a:off x="3352800" y="3048000"/>
            <a:ext cx="1371600" cy="1295400"/>
          </a:xfrm>
          <a:prstGeom prst="rect">
            <a:avLst/>
          </a:prstGeom>
          <a:solidFill>
            <a:srgbClr val="0000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5400">
                <a:effectLst>
                  <a:outerShdw blurRad="38100" dist="38100" dir="2700000" algn="tl">
                    <a:srgbClr val="000000"/>
                  </a:outerShdw>
                </a:effectLst>
                <a:latin typeface="Arial Black" pitchFamily="34" charset="0"/>
              </a:rPr>
              <a:t>QI</a:t>
            </a:r>
          </a:p>
        </p:txBody>
      </p:sp>
      <p:cxnSp>
        <p:nvCxnSpPr>
          <p:cNvPr id="6158" name="AutoShape 13"/>
          <p:cNvCxnSpPr>
            <a:cxnSpLocks noChangeShapeType="1"/>
          </p:cNvCxnSpPr>
          <p:nvPr/>
        </p:nvCxnSpPr>
        <p:spPr bwMode="auto">
          <a:xfrm flipV="1">
            <a:off x="4743450" y="2743200"/>
            <a:ext cx="1790700" cy="876300"/>
          </a:xfrm>
          <a:prstGeom prst="straightConnector1">
            <a:avLst/>
          </a:prstGeom>
          <a:noFill/>
          <a:ln w="50800">
            <a:solidFill>
              <a:schemeClr val="tx1"/>
            </a:solidFill>
            <a:round/>
            <a:headEnd type="stealth" w="lg" len="lg"/>
            <a:tailEnd type="none" w="lg" len="lg"/>
          </a:ln>
          <a:effectLst/>
        </p:spPr>
      </p:cxnSp>
      <p:cxnSp>
        <p:nvCxnSpPr>
          <p:cNvPr id="6159" name="AutoShape 14"/>
          <p:cNvCxnSpPr>
            <a:cxnSpLocks noChangeShapeType="1"/>
          </p:cNvCxnSpPr>
          <p:nvPr/>
        </p:nvCxnSpPr>
        <p:spPr bwMode="auto">
          <a:xfrm>
            <a:off x="4743450" y="4152900"/>
            <a:ext cx="1333500" cy="1333500"/>
          </a:xfrm>
          <a:prstGeom prst="straightConnector1">
            <a:avLst/>
          </a:prstGeom>
          <a:noFill/>
          <a:ln w="50800">
            <a:solidFill>
              <a:schemeClr val="tx1"/>
            </a:solidFill>
            <a:round/>
            <a:headEnd type="stealth" w="lg" len="lg"/>
            <a:tailEnd type="none" w="lg" len="lg"/>
          </a:ln>
          <a:effectLst/>
        </p:spPr>
      </p:cxnSp>
      <p:cxnSp>
        <p:nvCxnSpPr>
          <p:cNvPr id="6160" name="AutoShape 15"/>
          <p:cNvCxnSpPr>
            <a:cxnSpLocks noChangeShapeType="1"/>
          </p:cNvCxnSpPr>
          <p:nvPr/>
        </p:nvCxnSpPr>
        <p:spPr bwMode="auto">
          <a:xfrm>
            <a:off x="4762500" y="3733800"/>
            <a:ext cx="1333500" cy="1333500"/>
          </a:xfrm>
          <a:prstGeom prst="straightConnector1">
            <a:avLst/>
          </a:prstGeom>
          <a:noFill/>
          <a:ln w="50800">
            <a:solidFill>
              <a:schemeClr val="tx1"/>
            </a:solidFill>
            <a:round/>
            <a:headEnd type="none" w="lg" len="lg"/>
            <a:tailEnd type="stealth" w="lg" len="lg"/>
          </a:ln>
          <a:effectLst/>
        </p:spPr>
      </p:cxnSp>
      <p:cxnSp>
        <p:nvCxnSpPr>
          <p:cNvPr id="6161" name="AutoShape 16"/>
          <p:cNvCxnSpPr>
            <a:cxnSpLocks noChangeShapeType="1"/>
          </p:cNvCxnSpPr>
          <p:nvPr/>
        </p:nvCxnSpPr>
        <p:spPr bwMode="auto">
          <a:xfrm flipV="1">
            <a:off x="4762500" y="2362200"/>
            <a:ext cx="1790700" cy="876300"/>
          </a:xfrm>
          <a:prstGeom prst="straightConnector1">
            <a:avLst/>
          </a:prstGeom>
          <a:noFill/>
          <a:ln w="50800">
            <a:solidFill>
              <a:schemeClr val="tx1"/>
            </a:solidFill>
            <a:round/>
            <a:headEnd/>
            <a:tailEnd type="stealth" w="lg" len="lg"/>
          </a:ln>
          <a:effectLst/>
        </p:spPr>
      </p:cxnSp>
      <p:sp>
        <p:nvSpPr>
          <p:cNvPr id="6162" name="Text Box 17"/>
          <p:cNvSpPr txBox="1">
            <a:spLocks noChangeArrowheads="1"/>
          </p:cNvSpPr>
          <p:nvPr/>
        </p:nvSpPr>
        <p:spPr bwMode="auto">
          <a:xfrm>
            <a:off x="5410200" y="4038600"/>
            <a:ext cx="914400" cy="762000"/>
          </a:xfrm>
          <a:prstGeom prst="rect">
            <a:avLst/>
          </a:prstGeom>
          <a:noFill/>
          <a:ln w="9525">
            <a:noFill/>
            <a:miter lim="800000"/>
            <a:headEnd/>
            <a:tailEnd/>
          </a:ln>
          <a:effectLst/>
        </p:spPr>
        <p:txBody>
          <a:bodyPr anchorCtr="1">
            <a:spAutoFit/>
          </a:bodyPr>
          <a:lstStyle/>
          <a:p>
            <a:pPr algn="ctr">
              <a:spcBef>
                <a:spcPct val="20000"/>
              </a:spcBef>
            </a:pPr>
            <a:r>
              <a:rPr lang="en-US" altLang="en-US" sz="4400" b="1">
                <a:latin typeface="Teen" pitchFamily="2" charset="0"/>
              </a:rPr>
              <a:t>$</a:t>
            </a:r>
          </a:p>
        </p:txBody>
      </p:sp>
      <p:sp>
        <p:nvSpPr>
          <p:cNvPr id="6163" name="Text Box 18"/>
          <p:cNvSpPr txBox="1">
            <a:spLocks noChangeArrowheads="1"/>
          </p:cNvSpPr>
          <p:nvPr/>
        </p:nvSpPr>
        <p:spPr bwMode="auto">
          <a:xfrm rot="2713273">
            <a:off x="4785519" y="4739481"/>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RP</a:t>
            </a:r>
          </a:p>
        </p:txBody>
      </p:sp>
      <p:sp>
        <p:nvSpPr>
          <p:cNvPr id="6164" name="Text Box 19"/>
          <p:cNvSpPr txBox="1">
            <a:spLocks noChangeArrowheads="1"/>
          </p:cNvSpPr>
          <p:nvPr/>
        </p:nvSpPr>
        <p:spPr bwMode="auto">
          <a:xfrm>
            <a:off x="53975" y="6324600"/>
            <a:ext cx="7413625" cy="457200"/>
          </a:xfrm>
          <a:prstGeom prst="rect">
            <a:avLst/>
          </a:prstGeom>
          <a:noFill/>
          <a:ln w="9525">
            <a:noFill/>
            <a:miter lim="800000"/>
            <a:headEnd/>
            <a:tailEnd/>
          </a:ln>
          <a:effectLst/>
        </p:spPr>
        <p:txBody>
          <a:bodyPr wrap="none" anchorCtr="1">
            <a:spAutoFit/>
          </a:bodyPr>
          <a:lstStyle/>
          <a:p>
            <a:r>
              <a:rPr lang="en-US" altLang="en-US" sz="2400" b="1"/>
              <a:t>Rev Rul 2002-83 (cashing out by related party)</a:t>
            </a:r>
          </a:p>
        </p:txBody>
      </p:sp>
      <p:sp>
        <p:nvSpPr>
          <p:cNvPr id="22" name="Slide Number Placeholder 21"/>
          <p:cNvSpPr>
            <a:spLocks noGrp="1"/>
          </p:cNvSpPr>
          <p:nvPr>
            <p:ph type="sldNum" sz="quarter" idx="12"/>
          </p:nvPr>
        </p:nvSpPr>
        <p:spPr/>
        <p:txBody>
          <a:bodyPr/>
          <a:lstStyle/>
          <a:p>
            <a:pPr>
              <a:defRPr/>
            </a:pPr>
            <a:fld id="{2912D3AF-E733-41C7-A82C-780C2159711B}" type="slidenum">
              <a:rPr lang="en-US" altLang="en-US" smtClean="0"/>
              <a:pPr>
                <a:defRPr/>
              </a:pPr>
              <a:t>32</a:t>
            </a:fld>
            <a:endParaRPr lang="en-US" altLang="en-US"/>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p:cNvSpPr>
            <a:spLocks noGrp="1" noChangeArrowheads="1"/>
          </p:cNvSpPr>
          <p:nvPr>
            <p:ph type="subTitle" idx="1"/>
          </p:nvPr>
        </p:nvSpPr>
        <p:spPr>
          <a:xfrm>
            <a:off x="762000" y="1828800"/>
            <a:ext cx="8382000" cy="17526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l" eaLnBrk="1" hangingPunct="1">
              <a:lnSpc>
                <a:spcPct val="80000"/>
              </a:lnSpc>
              <a:defRPr/>
            </a:pPr>
            <a:r>
              <a:rPr lang="en-US" altLang="en-US" smtClean="0"/>
              <a:t>Teruya Bros., Ltd v. Commissioner,</a:t>
            </a:r>
          </a:p>
          <a:p>
            <a:pPr algn="l" eaLnBrk="1" hangingPunct="1">
              <a:lnSpc>
                <a:spcPct val="80000"/>
              </a:lnSpc>
              <a:defRPr/>
            </a:pPr>
            <a:r>
              <a:rPr lang="en-US" altLang="en-US" sz="2000" smtClean="0"/>
              <a:t>124 T.C. 45 (2005), </a:t>
            </a:r>
            <a:r>
              <a:rPr lang="en-US" altLang="en-US" sz="2000" i="1" smtClean="0"/>
              <a:t>aff’d</a:t>
            </a:r>
            <a:r>
              <a:rPr lang="en-US" altLang="en-US" sz="2000" smtClean="0"/>
              <a:t>, 580 F.3d 1038 (9</a:t>
            </a:r>
            <a:r>
              <a:rPr lang="en-US" altLang="en-US" sz="2000" baseline="30000" smtClean="0"/>
              <a:t>th</a:t>
            </a:r>
            <a:r>
              <a:rPr lang="en-US" altLang="en-US" sz="2000" smtClean="0"/>
              <a:t> Cir.</a:t>
            </a:r>
          </a:p>
          <a:p>
            <a:pPr algn="l" eaLnBrk="1" hangingPunct="1">
              <a:lnSpc>
                <a:spcPct val="80000"/>
              </a:lnSpc>
              <a:defRPr/>
            </a:pPr>
            <a:r>
              <a:rPr lang="en-US" altLang="en-US" sz="2000" smtClean="0"/>
              <a:t>2009), </a:t>
            </a:r>
            <a:r>
              <a:rPr lang="en-US" altLang="en-US" sz="2000" i="1" smtClean="0"/>
              <a:t>cert denied</a:t>
            </a:r>
            <a:r>
              <a:rPr lang="en-US" altLang="en-US" sz="2000" smtClean="0"/>
              <a:t>, 130 S.Ct. 1526 (Feb. 22, 2010).</a:t>
            </a:r>
          </a:p>
          <a:p>
            <a:pPr algn="l" eaLnBrk="1" hangingPunct="1">
              <a:lnSpc>
                <a:spcPct val="80000"/>
              </a:lnSpc>
              <a:defRPr/>
            </a:pPr>
            <a:endParaRPr lang="en-US" altLang="en-US" sz="2000" smtClean="0"/>
          </a:p>
          <a:p>
            <a:pPr algn="l" eaLnBrk="1" hangingPunct="1">
              <a:lnSpc>
                <a:spcPct val="80000"/>
              </a:lnSpc>
              <a:defRPr/>
            </a:pPr>
            <a:r>
              <a:rPr lang="en-US" altLang="en-US" sz="2000" smtClean="0"/>
              <a:t>Rejected Mechanical Application of Rev. Rul.  But…</a:t>
            </a:r>
          </a:p>
          <a:p>
            <a:pPr algn="l" eaLnBrk="1" hangingPunct="1">
              <a:lnSpc>
                <a:spcPct val="80000"/>
              </a:lnSpc>
              <a:defRPr/>
            </a:pPr>
            <a:endParaRPr lang="en-US" altLang="en-US" sz="2000" smtClean="0"/>
          </a:p>
        </p:txBody>
      </p:sp>
      <p:sp>
        <p:nvSpPr>
          <p:cNvPr id="4" name="Slide Number Placeholder 3"/>
          <p:cNvSpPr>
            <a:spLocks noGrp="1"/>
          </p:cNvSpPr>
          <p:nvPr>
            <p:ph type="sldNum" sz="quarter" idx="11"/>
          </p:nvPr>
        </p:nvSpPr>
        <p:spPr/>
        <p:txBody>
          <a:bodyPr/>
          <a:lstStyle/>
          <a:p>
            <a:pPr>
              <a:defRPr/>
            </a:pPr>
            <a:fld id="{C436B07F-5539-4E65-A6FE-F67C46FD6C18}" type="slidenum">
              <a:rPr lang="en-US" altLang="en-US" smtClean="0"/>
              <a:pPr>
                <a:defRPr/>
              </a:pPr>
              <a:t>33</a:t>
            </a:fld>
            <a:endParaRPr lang="en-US" altLang="en-US"/>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p:txBody>
          <a:bodyPr/>
          <a:lstStyle/>
          <a:p>
            <a:pPr eaLnBrk="1" hangingPunct="1">
              <a:defRPr/>
            </a:pPr>
            <a:r>
              <a:rPr lang="en-US" altLang="en-US" smtClean="0"/>
              <a:t>Teruya Bros.</a:t>
            </a:r>
          </a:p>
        </p:txBody>
      </p:sp>
      <p:sp>
        <p:nvSpPr>
          <p:cNvPr id="142339" name="Rectangle 3"/>
          <p:cNvSpPr>
            <a:spLocks noChangeArrowheads="1"/>
          </p:cNvSpPr>
          <p:nvPr/>
        </p:nvSpPr>
        <p:spPr bwMode="auto">
          <a:xfrm>
            <a:off x="304800" y="3124200"/>
            <a:ext cx="1371600" cy="1295400"/>
          </a:xfrm>
          <a:prstGeom prst="rect">
            <a:avLst/>
          </a:prstGeom>
          <a:solidFill>
            <a:srgbClr val="0000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2000">
                <a:effectLst>
                  <a:outerShdw blurRad="38100" dist="38100" dir="2700000" algn="tl">
                    <a:srgbClr val="000000"/>
                  </a:outerShdw>
                </a:effectLst>
                <a:latin typeface="Arial Black" pitchFamily="34" charset="0"/>
              </a:rPr>
              <a:t>Teruya </a:t>
            </a:r>
          </a:p>
          <a:p>
            <a:pPr algn="ctr">
              <a:defRPr/>
            </a:pPr>
            <a:r>
              <a:rPr lang="en-US" altLang="en-US" sz="2000">
                <a:effectLst>
                  <a:outerShdw blurRad="38100" dist="38100" dir="2700000" algn="tl">
                    <a:srgbClr val="000000"/>
                  </a:outerShdw>
                </a:effectLst>
                <a:latin typeface="Arial Black" pitchFamily="34" charset="0"/>
              </a:rPr>
              <a:t>Bros.</a:t>
            </a:r>
          </a:p>
        </p:txBody>
      </p:sp>
      <p:sp>
        <p:nvSpPr>
          <p:cNvPr id="142340" name="Rectangle 4"/>
          <p:cNvSpPr>
            <a:spLocks noChangeArrowheads="1"/>
          </p:cNvSpPr>
          <p:nvPr/>
        </p:nvSpPr>
        <p:spPr bwMode="auto">
          <a:xfrm>
            <a:off x="6096000" y="4724400"/>
            <a:ext cx="2895600" cy="1066800"/>
          </a:xfrm>
          <a:prstGeom prst="rect">
            <a:avLst/>
          </a:prstGeom>
          <a:solidFill>
            <a:srgbClr val="80008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2800">
                <a:effectLst>
                  <a:outerShdw blurRad="38100" dist="38100" dir="2700000" algn="tl">
                    <a:srgbClr val="000000"/>
                  </a:outerShdw>
                </a:effectLst>
                <a:latin typeface="Arial Black" pitchFamily="34" charset="0"/>
              </a:rPr>
              <a:t>Related Party</a:t>
            </a:r>
          </a:p>
          <a:p>
            <a:pPr algn="ctr">
              <a:defRPr/>
            </a:pPr>
            <a:r>
              <a:rPr lang="en-US" altLang="en-US" sz="2800">
                <a:effectLst>
                  <a:outerShdw blurRad="38100" dist="38100" dir="2700000" algn="tl">
                    <a:srgbClr val="000000"/>
                  </a:outerShdw>
                </a:effectLst>
                <a:latin typeface="Arial Black" pitchFamily="34" charset="0"/>
              </a:rPr>
              <a:t>Seller</a:t>
            </a:r>
          </a:p>
        </p:txBody>
      </p:sp>
      <p:sp>
        <p:nvSpPr>
          <p:cNvPr id="142341" name="Rectangle 5"/>
          <p:cNvSpPr>
            <a:spLocks noChangeArrowheads="1"/>
          </p:cNvSpPr>
          <p:nvPr/>
        </p:nvSpPr>
        <p:spPr bwMode="auto">
          <a:xfrm>
            <a:off x="6553200" y="2133600"/>
            <a:ext cx="2057400" cy="914400"/>
          </a:xfrm>
          <a:prstGeom prst="rect">
            <a:avLst/>
          </a:prstGeom>
          <a:solidFill>
            <a:srgbClr val="FF660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4800">
                <a:effectLst>
                  <a:outerShdw blurRad="38100" dist="38100" dir="2700000" algn="tl">
                    <a:srgbClr val="000000"/>
                  </a:outerShdw>
                </a:effectLst>
                <a:latin typeface="Arial Black" pitchFamily="34" charset="0"/>
              </a:rPr>
              <a:t>Buyer</a:t>
            </a:r>
          </a:p>
        </p:txBody>
      </p:sp>
      <p:sp>
        <p:nvSpPr>
          <p:cNvPr id="8199" name="Text Box 6"/>
          <p:cNvSpPr txBox="1">
            <a:spLocks noChangeArrowheads="1"/>
          </p:cNvSpPr>
          <p:nvPr/>
        </p:nvSpPr>
        <p:spPr bwMode="auto">
          <a:xfrm>
            <a:off x="2209800" y="39624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RP</a:t>
            </a:r>
          </a:p>
        </p:txBody>
      </p:sp>
      <p:sp>
        <p:nvSpPr>
          <p:cNvPr id="8200" name="Text Box 7"/>
          <p:cNvSpPr txBox="1">
            <a:spLocks noChangeArrowheads="1"/>
          </p:cNvSpPr>
          <p:nvPr/>
        </p:nvSpPr>
        <p:spPr bwMode="auto">
          <a:xfrm>
            <a:off x="2057400" y="29718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8201" name="Text Box 8"/>
          <p:cNvSpPr txBox="1">
            <a:spLocks noChangeArrowheads="1"/>
          </p:cNvSpPr>
          <p:nvPr/>
        </p:nvSpPr>
        <p:spPr bwMode="auto">
          <a:xfrm rot="-1593903">
            <a:off x="5029200" y="2316163"/>
            <a:ext cx="914400" cy="579437"/>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8202" name="Text Box 9"/>
          <p:cNvSpPr txBox="1">
            <a:spLocks noChangeArrowheads="1"/>
          </p:cNvSpPr>
          <p:nvPr/>
        </p:nvSpPr>
        <p:spPr bwMode="auto">
          <a:xfrm>
            <a:off x="5410200" y="3048000"/>
            <a:ext cx="914400" cy="762000"/>
          </a:xfrm>
          <a:prstGeom prst="rect">
            <a:avLst/>
          </a:prstGeom>
          <a:noFill/>
          <a:ln w="9525">
            <a:noFill/>
            <a:miter lim="800000"/>
            <a:headEnd/>
            <a:tailEnd/>
          </a:ln>
          <a:effectLst/>
        </p:spPr>
        <p:txBody>
          <a:bodyPr anchorCtr="1">
            <a:spAutoFit/>
          </a:bodyPr>
          <a:lstStyle/>
          <a:p>
            <a:pPr algn="ctr">
              <a:spcBef>
                <a:spcPct val="20000"/>
              </a:spcBef>
            </a:pPr>
            <a:r>
              <a:rPr lang="en-US" altLang="en-US" sz="4400" b="1">
                <a:latin typeface="Teen" pitchFamily="2" charset="0"/>
              </a:rPr>
              <a:t>$</a:t>
            </a:r>
          </a:p>
        </p:txBody>
      </p:sp>
      <p:cxnSp>
        <p:nvCxnSpPr>
          <p:cNvPr id="8203" name="AutoShape 10"/>
          <p:cNvCxnSpPr>
            <a:cxnSpLocks noChangeShapeType="1"/>
          </p:cNvCxnSpPr>
          <p:nvPr/>
        </p:nvCxnSpPr>
        <p:spPr bwMode="auto">
          <a:xfrm>
            <a:off x="1695450" y="3505200"/>
            <a:ext cx="1638300" cy="0"/>
          </a:xfrm>
          <a:prstGeom prst="straightConnector1">
            <a:avLst/>
          </a:prstGeom>
          <a:noFill/>
          <a:ln w="50800">
            <a:solidFill>
              <a:schemeClr val="tx1"/>
            </a:solidFill>
            <a:round/>
            <a:headEnd/>
            <a:tailEnd type="stealth" w="lg" len="lg"/>
          </a:ln>
          <a:effectLst/>
        </p:spPr>
      </p:cxnSp>
      <p:cxnSp>
        <p:nvCxnSpPr>
          <p:cNvPr id="8204" name="AutoShape 11"/>
          <p:cNvCxnSpPr>
            <a:cxnSpLocks noChangeShapeType="1"/>
          </p:cNvCxnSpPr>
          <p:nvPr/>
        </p:nvCxnSpPr>
        <p:spPr bwMode="auto">
          <a:xfrm>
            <a:off x="1714500" y="3962400"/>
            <a:ext cx="1638300" cy="0"/>
          </a:xfrm>
          <a:prstGeom prst="straightConnector1">
            <a:avLst/>
          </a:prstGeom>
          <a:noFill/>
          <a:ln w="50800">
            <a:solidFill>
              <a:schemeClr val="tx1"/>
            </a:solidFill>
            <a:round/>
            <a:headEnd type="stealth" w="lg" len="lg"/>
            <a:tailEnd type="none" w="lg" len="lg"/>
          </a:ln>
          <a:effectLst/>
        </p:spPr>
      </p:cxnSp>
      <p:sp>
        <p:nvSpPr>
          <p:cNvPr id="142348" name="Rectangle 12"/>
          <p:cNvSpPr>
            <a:spLocks noChangeArrowheads="1"/>
          </p:cNvSpPr>
          <p:nvPr/>
        </p:nvSpPr>
        <p:spPr bwMode="auto">
          <a:xfrm>
            <a:off x="3352800" y="3048000"/>
            <a:ext cx="1371600" cy="1295400"/>
          </a:xfrm>
          <a:prstGeom prst="rect">
            <a:avLst/>
          </a:prstGeom>
          <a:solidFill>
            <a:srgbClr val="0000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5400">
                <a:effectLst>
                  <a:outerShdw blurRad="38100" dist="38100" dir="2700000" algn="tl">
                    <a:srgbClr val="000000"/>
                  </a:outerShdw>
                </a:effectLst>
                <a:latin typeface="Arial Black" pitchFamily="34" charset="0"/>
              </a:rPr>
              <a:t>QI</a:t>
            </a:r>
          </a:p>
        </p:txBody>
      </p:sp>
      <p:cxnSp>
        <p:nvCxnSpPr>
          <p:cNvPr id="8206" name="AutoShape 13"/>
          <p:cNvCxnSpPr>
            <a:cxnSpLocks noChangeShapeType="1"/>
          </p:cNvCxnSpPr>
          <p:nvPr/>
        </p:nvCxnSpPr>
        <p:spPr bwMode="auto">
          <a:xfrm flipV="1">
            <a:off x="4743450" y="2743200"/>
            <a:ext cx="1790700" cy="876300"/>
          </a:xfrm>
          <a:prstGeom prst="straightConnector1">
            <a:avLst/>
          </a:prstGeom>
          <a:noFill/>
          <a:ln w="50800">
            <a:solidFill>
              <a:schemeClr val="tx1"/>
            </a:solidFill>
            <a:round/>
            <a:headEnd type="stealth" w="lg" len="lg"/>
            <a:tailEnd type="none" w="lg" len="lg"/>
          </a:ln>
          <a:effectLst/>
        </p:spPr>
      </p:cxnSp>
      <p:cxnSp>
        <p:nvCxnSpPr>
          <p:cNvPr id="8207" name="AutoShape 14"/>
          <p:cNvCxnSpPr>
            <a:cxnSpLocks noChangeShapeType="1"/>
          </p:cNvCxnSpPr>
          <p:nvPr/>
        </p:nvCxnSpPr>
        <p:spPr bwMode="auto">
          <a:xfrm>
            <a:off x="4743450" y="4152900"/>
            <a:ext cx="1333500" cy="1333500"/>
          </a:xfrm>
          <a:prstGeom prst="straightConnector1">
            <a:avLst/>
          </a:prstGeom>
          <a:noFill/>
          <a:ln w="50800">
            <a:solidFill>
              <a:schemeClr val="tx1"/>
            </a:solidFill>
            <a:round/>
            <a:headEnd type="stealth" w="lg" len="lg"/>
            <a:tailEnd type="none" w="lg" len="lg"/>
          </a:ln>
          <a:effectLst/>
        </p:spPr>
      </p:cxnSp>
      <p:cxnSp>
        <p:nvCxnSpPr>
          <p:cNvPr id="8208" name="AutoShape 15"/>
          <p:cNvCxnSpPr>
            <a:cxnSpLocks noChangeShapeType="1"/>
          </p:cNvCxnSpPr>
          <p:nvPr/>
        </p:nvCxnSpPr>
        <p:spPr bwMode="auto">
          <a:xfrm>
            <a:off x="4762500" y="3733800"/>
            <a:ext cx="1333500" cy="1333500"/>
          </a:xfrm>
          <a:prstGeom prst="straightConnector1">
            <a:avLst/>
          </a:prstGeom>
          <a:noFill/>
          <a:ln w="50800">
            <a:solidFill>
              <a:schemeClr val="tx1"/>
            </a:solidFill>
            <a:round/>
            <a:headEnd type="none" w="lg" len="lg"/>
            <a:tailEnd type="stealth" w="lg" len="lg"/>
          </a:ln>
          <a:effectLst/>
        </p:spPr>
      </p:cxnSp>
      <p:cxnSp>
        <p:nvCxnSpPr>
          <p:cNvPr id="8209" name="AutoShape 16"/>
          <p:cNvCxnSpPr>
            <a:cxnSpLocks noChangeShapeType="1"/>
          </p:cNvCxnSpPr>
          <p:nvPr/>
        </p:nvCxnSpPr>
        <p:spPr bwMode="auto">
          <a:xfrm flipV="1">
            <a:off x="4762500" y="2362200"/>
            <a:ext cx="1790700" cy="876300"/>
          </a:xfrm>
          <a:prstGeom prst="straightConnector1">
            <a:avLst/>
          </a:prstGeom>
          <a:noFill/>
          <a:ln w="50800">
            <a:solidFill>
              <a:schemeClr val="tx1"/>
            </a:solidFill>
            <a:round/>
            <a:headEnd/>
            <a:tailEnd type="stealth" w="lg" len="lg"/>
          </a:ln>
          <a:effectLst/>
        </p:spPr>
      </p:cxnSp>
      <p:sp>
        <p:nvSpPr>
          <p:cNvPr id="8210" name="Text Box 17"/>
          <p:cNvSpPr txBox="1">
            <a:spLocks noChangeArrowheads="1"/>
          </p:cNvSpPr>
          <p:nvPr/>
        </p:nvSpPr>
        <p:spPr bwMode="auto">
          <a:xfrm>
            <a:off x="5410200" y="4038600"/>
            <a:ext cx="914400" cy="762000"/>
          </a:xfrm>
          <a:prstGeom prst="rect">
            <a:avLst/>
          </a:prstGeom>
          <a:noFill/>
          <a:ln w="9525">
            <a:noFill/>
            <a:miter lim="800000"/>
            <a:headEnd/>
            <a:tailEnd/>
          </a:ln>
          <a:effectLst/>
        </p:spPr>
        <p:txBody>
          <a:bodyPr anchorCtr="1">
            <a:spAutoFit/>
          </a:bodyPr>
          <a:lstStyle/>
          <a:p>
            <a:pPr algn="ctr">
              <a:spcBef>
                <a:spcPct val="20000"/>
              </a:spcBef>
            </a:pPr>
            <a:r>
              <a:rPr lang="en-US" altLang="en-US" sz="4400" b="1">
                <a:latin typeface="Teen" pitchFamily="2" charset="0"/>
              </a:rPr>
              <a:t>$</a:t>
            </a:r>
          </a:p>
        </p:txBody>
      </p:sp>
      <p:sp>
        <p:nvSpPr>
          <p:cNvPr id="8211" name="Text Box 18"/>
          <p:cNvSpPr txBox="1">
            <a:spLocks noChangeArrowheads="1"/>
          </p:cNvSpPr>
          <p:nvPr/>
        </p:nvSpPr>
        <p:spPr bwMode="auto">
          <a:xfrm rot="2713273">
            <a:off x="4785519" y="4739481"/>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RP</a:t>
            </a:r>
          </a:p>
        </p:txBody>
      </p:sp>
      <p:sp>
        <p:nvSpPr>
          <p:cNvPr id="21" name="Slide Number Placeholder 20"/>
          <p:cNvSpPr>
            <a:spLocks noGrp="1"/>
          </p:cNvSpPr>
          <p:nvPr>
            <p:ph type="sldNum" sz="quarter" idx="12"/>
          </p:nvPr>
        </p:nvSpPr>
        <p:spPr/>
        <p:txBody>
          <a:bodyPr/>
          <a:lstStyle/>
          <a:p>
            <a:pPr>
              <a:defRPr/>
            </a:pPr>
            <a:fld id="{2912D3AF-E733-41C7-A82C-780C2159711B}" type="slidenum">
              <a:rPr lang="en-US" altLang="en-US" smtClean="0"/>
              <a:pPr>
                <a:defRPr/>
              </a:pPr>
              <a:t>34</a:t>
            </a:fld>
            <a:endParaRPr lang="en-US" altLang="en-US"/>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p:cNvSpPr>
            <a:spLocks noGrp="1" noChangeArrowheads="1"/>
          </p:cNvSpPr>
          <p:nvPr>
            <p:ph type="title"/>
          </p:nvPr>
        </p:nvSpPr>
        <p:spPr/>
        <p:txBody>
          <a:bodyPr/>
          <a:lstStyle/>
          <a:p>
            <a:pPr eaLnBrk="1" hangingPunct="1">
              <a:defRPr/>
            </a:pPr>
            <a:r>
              <a:rPr lang="en-US" altLang="en-US" dirty="0" smtClean="0"/>
              <a:t/>
            </a:r>
            <a:br>
              <a:rPr lang="en-US" altLang="en-US" dirty="0" smtClean="0"/>
            </a:br>
            <a:r>
              <a:rPr lang="en-US" altLang="en-US" dirty="0" err="1" smtClean="0"/>
              <a:t>Teruya</a:t>
            </a:r>
            <a:r>
              <a:rPr lang="en-US" altLang="en-US" dirty="0" smtClean="0"/>
              <a:t> Bros.</a:t>
            </a:r>
          </a:p>
        </p:txBody>
      </p:sp>
      <p:sp>
        <p:nvSpPr>
          <p:cNvPr id="156675" name="Rectangle 3"/>
          <p:cNvSpPr>
            <a:spLocks noGrp="1" noChangeArrowheads="1"/>
          </p:cNvSpPr>
          <p:nvPr>
            <p:ph type="body" idx="1"/>
          </p:nvPr>
        </p:nvSpPr>
        <p:spPr/>
        <p:txBody>
          <a:bodyPr/>
          <a:lstStyle/>
          <a:p>
            <a:pPr eaLnBrk="1" hangingPunct="1">
              <a:defRPr/>
            </a:pPr>
            <a:r>
              <a:rPr lang="en-US" altLang="en-US" sz="2800" dirty="0" smtClean="0"/>
              <a:t>-- Used </a:t>
            </a:r>
            <a:r>
              <a:rPr lang="en-US" altLang="en-US" sz="2800" dirty="0" err="1" smtClean="0"/>
              <a:t>QI</a:t>
            </a:r>
            <a:r>
              <a:rPr lang="en-US" altLang="en-US" sz="2800" dirty="0" smtClean="0"/>
              <a:t>.</a:t>
            </a:r>
          </a:p>
          <a:p>
            <a:pPr eaLnBrk="1" hangingPunct="1">
              <a:defRPr/>
            </a:pPr>
            <a:r>
              <a:rPr lang="en-US" altLang="en-US" sz="2800" dirty="0" smtClean="0"/>
              <a:t>-- Acquired replacement property on </a:t>
            </a:r>
            <a:r>
              <a:rPr lang="en-US" altLang="en-US" sz="2800" u="sng" dirty="0" smtClean="0"/>
              <a:t>same day</a:t>
            </a:r>
            <a:r>
              <a:rPr lang="en-US" altLang="en-US" sz="2800" dirty="0" smtClean="0"/>
              <a:t> from a related person (a 62% controlled </a:t>
            </a:r>
            <a:r>
              <a:rPr lang="en-US" altLang="en-US" sz="2800" dirty="0" err="1" smtClean="0"/>
              <a:t>p’ship</a:t>
            </a:r>
            <a:r>
              <a:rPr lang="en-US" altLang="en-US" sz="2800" dirty="0" smtClean="0"/>
              <a:t>).</a:t>
            </a:r>
          </a:p>
          <a:p>
            <a:pPr eaLnBrk="1" hangingPunct="1">
              <a:defRPr/>
            </a:pPr>
            <a:r>
              <a:rPr lang="en-US" altLang="en-US" sz="2800" dirty="0" smtClean="0"/>
              <a:t>-- Basis shift resulted in disposition of low basis property at low tax cost.</a:t>
            </a:r>
          </a:p>
          <a:p>
            <a:pPr eaLnBrk="1" hangingPunct="1">
              <a:defRPr/>
            </a:pPr>
            <a:r>
              <a:rPr lang="en-US" altLang="en-US" sz="2800" dirty="0" smtClean="0"/>
              <a:t>-- No attempt made to obtain property from other (unrelated source).</a:t>
            </a:r>
          </a:p>
          <a:p>
            <a:pPr eaLnBrk="1" hangingPunct="1">
              <a:defRPr/>
            </a:pPr>
            <a:endParaRPr lang="en-US" altLang="en-US" sz="2800" dirty="0" smtClean="0"/>
          </a:p>
          <a:p>
            <a:pPr eaLnBrk="1" hangingPunct="1">
              <a:defRPr/>
            </a:pPr>
            <a:endParaRPr lang="en-US" altLang="en-US" sz="2800" dirty="0" smtClean="0"/>
          </a:p>
          <a:p>
            <a:pPr eaLnBrk="1" hangingPunct="1">
              <a:defRPr/>
            </a:pPr>
            <a:endParaRPr lang="en-US" altLang="en-US" dirty="0" smtClean="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35</a:t>
            </a:fld>
            <a:endParaRPr lang="en-US" altLang="en-US"/>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Grp="1" noChangeArrowheads="1"/>
          </p:cNvSpPr>
          <p:nvPr>
            <p:ph type="subTitle" idx="1"/>
          </p:nvPr>
        </p:nvSpPr>
        <p:spPr>
          <a:xfrm>
            <a:off x="457200" y="2743200"/>
            <a:ext cx="8382000" cy="17526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l" eaLnBrk="1" hangingPunct="1">
              <a:defRPr/>
            </a:pPr>
            <a:r>
              <a:rPr lang="en-US" altLang="en-US" dirty="0" smtClean="0"/>
              <a:t>Ocmulgee Fields, Inc. v. Commissioner,</a:t>
            </a:r>
          </a:p>
          <a:p>
            <a:pPr algn="l" eaLnBrk="1" hangingPunct="1">
              <a:defRPr/>
            </a:pPr>
            <a:r>
              <a:rPr lang="en-US" altLang="en-US" sz="2400" dirty="0" smtClean="0"/>
              <a:t>132 T.C. 105 (2009), </a:t>
            </a:r>
            <a:r>
              <a:rPr lang="en-US" altLang="en-US" sz="2400" i="1" dirty="0" err="1" smtClean="0"/>
              <a:t>aff’d</a:t>
            </a:r>
            <a:r>
              <a:rPr lang="en-US" altLang="en-US" sz="2400" i="1" dirty="0" smtClean="0"/>
              <a:t>. </a:t>
            </a:r>
            <a:r>
              <a:rPr lang="en-US" altLang="en-US" sz="2400" dirty="0" smtClean="0"/>
              <a:t>613 F.3d 1360</a:t>
            </a:r>
            <a:r>
              <a:rPr lang="en-US" altLang="en-US" sz="2400" i="1" dirty="0" smtClean="0"/>
              <a:t> </a:t>
            </a:r>
            <a:r>
              <a:rPr lang="en-US" altLang="en-US" sz="2400" dirty="0" smtClean="0"/>
              <a:t>(11</a:t>
            </a:r>
            <a:r>
              <a:rPr lang="en-US" altLang="en-US" sz="2400" baseline="30000" dirty="0" smtClean="0"/>
              <a:t>th</a:t>
            </a:r>
            <a:r>
              <a:rPr lang="en-US" altLang="en-US" sz="2400" dirty="0" smtClean="0"/>
              <a:t> Cir. 2010).</a:t>
            </a:r>
          </a:p>
        </p:txBody>
      </p:sp>
      <p:sp>
        <p:nvSpPr>
          <p:cNvPr id="4" name="Slide Number Placeholder 3"/>
          <p:cNvSpPr>
            <a:spLocks noGrp="1"/>
          </p:cNvSpPr>
          <p:nvPr>
            <p:ph type="sldNum" sz="quarter" idx="11"/>
          </p:nvPr>
        </p:nvSpPr>
        <p:spPr/>
        <p:txBody>
          <a:bodyPr/>
          <a:lstStyle/>
          <a:p>
            <a:pPr>
              <a:defRPr/>
            </a:pPr>
            <a:fld id="{C436B07F-5539-4E65-A6FE-F67C46FD6C18}" type="slidenum">
              <a:rPr lang="en-US" altLang="en-US" smtClean="0"/>
              <a:pPr>
                <a:defRPr/>
              </a:pPr>
              <a:t>36</a:t>
            </a:fld>
            <a:endParaRPr lang="en-US" altLang="en-US"/>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p:cNvSpPr>
            <a:spLocks noGrp="1" noChangeArrowheads="1"/>
          </p:cNvSpPr>
          <p:nvPr>
            <p:ph type="title"/>
          </p:nvPr>
        </p:nvSpPr>
        <p:spPr>
          <a:xfrm>
            <a:off x="457200" y="292100"/>
            <a:ext cx="8229600" cy="1381125"/>
          </a:xfrm>
        </p:spPr>
        <p:txBody>
          <a:bodyPr/>
          <a:lstStyle/>
          <a:p>
            <a:pPr eaLnBrk="1" hangingPunct="1">
              <a:defRPr/>
            </a:pPr>
            <a:r>
              <a:rPr lang="en-US" altLang="en-US" sz="4000" smtClean="0"/>
              <a:t/>
            </a:r>
            <a:br>
              <a:rPr lang="en-US" altLang="en-US" sz="4000" smtClean="0"/>
            </a:br>
            <a:r>
              <a:rPr lang="en-US" altLang="en-US" sz="4000" smtClean="0"/>
              <a:t>Ocmulgee Fields</a:t>
            </a:r>
            <a:br>
              <a:rPr lang="en-US" altLang="en-US" sz="4000" smtClean="0"/>
            </a:br>
            <a:endParaRPr lang="en-US" altLang="en-US" sz="4000" smtClean="0"/>
          </a:p>
        </p:txBody>
      </p:sp>
      <p:sp>
        <p:nvSpPr>
          <p:cNvPr id="144387" name="Rectangle 3"/>
          <p:cNvSpPr>
            <a:spLocks noChangeArrowheads="1"/>
          </p:cNvSpPr>
          <p:nvPr/>
        </p:nvSpPr>
        <p:spPr bwMode="auto">
          <a:xfrm>
            <a:off x="304800" y="3124200"/>
            <a:ext cx="1371600" cy="1295400"/>
          </a:xfrm>
          <a:prstGeom prst="rect">
            <a:avLst/>
          </a:prstGeom>
          <a:solidFill>
            <a:srgbClr val="0000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2000">
                <a:effectLst>
                  <a:outerShdw blurRad="38100" dist="38100" dir="2700000" algn="tl">
                    <a:srgbClr val="000000"/>
                  </a:outerShdw>
                </a:effectLst>
                <a:latin typeface="Arial Black" pitchFamily="34" charset="0"/>
              </a:rPr>
              <a:t>Ocmulgee</a:t>
            </a:r>
          </a:p>
          <a:p>
            <a:pPr algn="ctr">
              <a:defRPr/>
            </a:pPr>
            <a:r>
              <a:rPr lang="en-US" altLang="en-US" sz="2000">
                <a:effectLst>
                  <a:outerShdw blurRad="38100" dist="38100" dir="2700000" algn="tl">
                    <a:srgbClr val="000000"/>
                  </a:outerShdw>
                </a:effectLst>
                <a:latin typeface="Arial Black" pitchFamily="34" charset="0"/>
              </a:rPr>
              <a:t>Fields</a:t>
            </a:r>
          </a:p>
        </p:txBody>
      </p:sp>
      <p:sp>
        <p:nvSpPr>
          <p:cNvPr id="144388" name="Rectangle 4"/>
          <p:cNvSpPr>
            <a:spLocks noChangeArrowheads="1"/>
          </p:cNvSpPr>
          <p:nvPr/>
        </p:nvSpPr>
        <p:spPr bwMode="auto">
          <a:xfrm>
            <a:off x="6096000" y="4724400"/>
            <a:ext cx="2895600" cy="1066800"/>
          </a:xfrm>
          <a:prstGeom prst="rect">
            <a:avLst/>
          </a:prstGeom>
          <a:solidFill>
            <a:srgbClr val="80008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2800">
                <a:effectLst>
                  <a:outerShdw blurRad="38100" dist="38100" dir="2700000" algn="tl">
                    <a:srgbClr val="000000"/>
                  </a:outerShdw>
                </a:effectLst>
                <a:latin typeface="Arial Black" pitchFamily="34" charset="0"/>
              </a:rPr>
              <a:t>Related Party</a:t>
            </a:r>
          </a:p>
          <a:p>
            <a:pPr algn="ctr">
              <a:defRPr/>
            </a:pPr>
            <a:r>
              <a:rPr lang="en-US" altLang="en-US" sz="2800">
                <a:effectLst>
                  <a:outerShdw blurRad="38100" dist="38100" dir="2700000" algn="tl">
                    <a:srgbClr val="000000"/>
                  </a:outerShdw>
                </a:effectLst>
                <a:latin typeface="Arial Black" pitchFamily="34" charset="0"/>
              </a:rPr>
              <a:t>Seller</a:t>
            </a:r>
          </a:p>
        </p:txBody>
      </p:sp>
      <p:sp>
        <p:nvSpPr>
          <p:cNvPr id="144389" name="Rectangle 5"/>
          <p:cNvSpPr>
            <a:spLocks noChangeArrowheads="1"/>
          </p:cNvSpPr>
          <p:nvPr/>
        </p:nvSpPr>
        <p:spPr bwMode="auto">
          <a:xfrm>
            <a:off x="6553200" y="2133600"/>
            <a:ext cx="2057400" cy="914400"/>
          </a:xfrm>
          <a:prstGeom prst="rect">
            <a:avLst/>
          </a:prstGeom>
          <a:solidFill>
            <a:srgbClr val="FF660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4800">
                <a:effectLst>
                  <a:outerShdw blurRad="38100" dist="38100" dir="2700000" algn="tl">
                    <a:srgbClr val="000000"/>
                  </a:outerShdw>
                </a:effectLst>
                <a:latin typeface="Arial Black" pitchFamily="34" charset="0"/>
              </a:rPr>
              <a:t>Buyer</a:t>
            </a:r>
          </a:p>
        </p:txBody>
      </p:sp>
      <p:sp>
        <p:nvSpPr>
          <p:cNvPr id="11271" name="Text Box 6"/>
          <p:cNvSpPr txBox="1">
            <a:spLocks noChangeArrowheads="1"/>
          </p:cNvSpPr>
          <p:nvPr/>
        </p:nvSpPr>
        <p:spPr bwMode="auto">
          <a:xfrm>
            <a:off x="2209800" y="39624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RP</a:t>
            </a:r>
          </a:p>
        </p:txBody>
      </p:sp>
      <p:sp>
        <p:nvSpPr>
          <p:cNvPr id="11272" name="Text Box 7"/>
          <p:cNvSpPr txBox="1">
            <a:spLocks noChangeArrowheads="1"/>
          </p:cNvSpPr>
          <p:nvPr/>
        </p:nvSpPr>
        <p:spPr bwMode="auto">
          <a:xfrm>
            <a:off x="2057400" y="29718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11273" name="Text Box 8"/>
          <p:cNvSpPr txBox="1">
            <a:spLocks noChangeArrowheads="1"/>
          </p:cNvSpPr>
          <p:nvPr/>
        </p:nvSpPr>
        <p:spPr bwMode="auto">
          <a:xfrm rot="-1593903">
            <a:off x="5029200" y="2316163"/>
            <a:ext cx="914400" cy="579437"/>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11274" name="Text Box 9"/>
          <p:cNvSpPr txBox="1">
            <a:spLocks noChangeArrowheads="1"/>
          </p:cNvSpPr>
          <p:nvPr/>
        </p:nvSpPr>
        <p:spPr bwMode="auto">
          <a:xfrm>
            <a:off x="5410200" y="3048000"/>
            <a:ext cx="914400" cy="762000"/>
          </a:xfrm>
          <a:prstGeom prst="rect">
            <a:avLst/>
          </a:prstGeom>
          <a:noFill/>
          <a:ln w="9525">
            <a:noFill/>
            <a:miter lim="800000"/>
            <a:headEnd/>
            <a:tailEnd/>
          </a:ln>
          <a:effectLst/>
        </p:spPr>
        <p:txBody>
          <a:bodyPr anchorCtr="1">
            <a:spAutoFit/>
          </a:bodyPr>
          <a:lstStyle/>
          <a:p>
            <a:pPr algn="ctr">
              <a:spcBef>
                <a:spcPct val="20000"/>
              </a:spcBef>
            </a:pPr>
            <a:r>
              <a:rPr lang="en-US" altLang="en-US" sz="4400" b="1">
                <a:latin typeface="Teen" pitchFamily="2" charset="0"/>
              </a:rPr>
              <a:t>$</a:t>
            </a:r>
          </a:p>
        </p:txBody>
      </p:sp>
      <p:cxnSp>
        <p:nvCxnSpPr>
          <p:cNvPr id="11275" name="AutoShape 10"/>
          <p:cNvCxnSpPr>
            <a:cxnSpLocks noChangeShapeType="1"/>
          </p:cNvCxnSpPr>
          <p:nvPr/>
        </p:nvCxnSpPr>
        <p:spPr bwMode="auto">
          <a:xfrm>
            <a:off x="1695450" y="3505200"/>
            <a:ext cx="1638300" cy="0"/>
          </a:xfrm>
          <a:prstGeom prst="straightConnector1">
            <a:avLst/>
          </a:prstGeom>
          <a:noFill/>
          <a:ln w="50800">
            <a:solidFill>
              <a:schemeClr val="tx1"/>
            </a:solidFill>
            <a:round/>
            <a:headEnd/>
            <a:tailEnd type="stealth" w="lg" len="lg"/>
          </a:ln>
          <a:effectLst/>
        </p:spPr>
      </p:cxnSp>
      <p:cxnSp>
        <p:nvCxnSpPr>
          <p:cNvPr id="11276" name="AutoShape 11"/>
          <p:cNvCxnSpPr>
            <a:cxnSpLocks noChangeShapeType="1"/>
          </p:cNvCxnSpPr>
          <p:nvPr/>
        </p:nvCxnSpPr>
        <p:spPr bwMode="auto">
          <a:xfrm>
            <a:off x="1714500" y="3962400"/>
            <a:ext cx="1638300" cy="0"/>
          </a:xfrm>
          <a:prstGeom prst="straightConnector1">
            <a:avLst/>
          </a:prstGeom>
          <a:noFill/>
          <a:ln w="50800">
            <a:solidFill>
              <a:schemeClr val="tx1"/>
            </a:solidFill>
            <a:round/>
            <a:headEnd type="stealth" w="lg" len="lg"/>
            <a:tailEnd type="none" w="lg" len="lg"/>
          </a:ln>
          <a:effectLst/>
        </p:spPr>
      </p:cxnSp>
      <p:sp>
        <p:nvSpPr>
          <p:cNvPr id="144396" name="Rectangle 12"/>
          <p:cNvSpPr>
            <a:spLocks noChangeArrowheads="1"/>
          </p:cNvSpPr>
          <p:nvPr/>
        </p:nvSpPr>
        <p:spPr bwMode="auto">
          <a:xfrm>
            <a:off x="3352800" y="3048000"/>
            <a:ext cx="1371600" cy="1295400"/>
          </a:xfrm>
          <a:prstGeom prst="rect">
            <a:avLst/>
          </a:prstGeom>
          <a:solidFill>
            <a:srgbClr val="0000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5400">
                <a:effectLst>
                  <a:outerShdw blurRad="38100" dist="38100" dir="2700000" algn="tl">
                    <a:srgbClr val="000000"/>
                  </a:outerShdw>
                </a:effectLst>
                <a:latin typeface="Arial Black" pitchFamily="34" charset="0"/>
              </a:rPr>
              <a:t>QI</a:t>
            </a:r>
          </a:p>
        </p:txBody>
      </p:sp>
      <p:cxnSp>
        <p:nvCxnSpPr>
          <p:cNvPr id="11278" name="AutoShape 13"/>
          <p:cNvCxnSpPr>
            <a:cxnSpLocks noChangeShapeType="1"/>
          </p:cNvCxnSpPr>
          <p:nvPr/>
        </p:nvCxnSpPr>
        <p:spPr bwMode="auto">
          <a:xfrm flipV="1">
            <a:off x="4743450" y="2743200"/>
            <a:ext cx="1790700" cy="876300"/>
          </a:xfrm>
          <a:prstGeom prst="straightConnector1">
            <a:avLst/>
          </a:prstGeom>
          <a:noFill/>
          <a:ln w="50800">
            <a:solidFill>
              <a:schemeClr val="tx1"/>
            </a:solidFill>
            <a:round/>
            <a:headEnd type="stealth" w="lg" len="lg"/>
            <a:tailEnd type="none" w="lg" len="lg"/>
          </a:ln>
          <a:effectLst/>
        </p:spPr>
      </p:cxnSp>
      <p:cxnSp>
        <p:nvCxnSpPr>
          <p:cNvPr id="11279" name="AutoShape 14"/>
          <p:cNvCxnSpPr>
            <a:cxnSpLocks noChangeShapeType="1"/>
          </p:cNvCxnSpPr>
          <p:nvPr/>
        </p:nvCxnSpPr>
        <p:spPr bwMode="auto">
          <a:xfrm>
            <a:off x="4743450" y="4152900"/>
            <a:ext cx="1333500" cy="1333500"/>
          </a:xfrm>
          <a:prstGeom prst="straightConnector1">
            <a:avLst/>
          </a:prstGeom>
          <a:noFill/>
          <a:ln w="50800">
            <a:solidFill>
              <a:schemeClr val="tx1"/>
            </a:solidFill>
            <a:round/>
            <a:headEnd type="stealth" w="lg" len="lg"/>
            <a:tailEnd type="none" w="lg" len="lg"/>
          </a:ln>
          <a:effectLst/>
        </p:spPr>
      </p:cxnSp>
      <p:cxnSp>
        <p:nvCxnSpPr>
          <p:cNvPr id="11280" name="AutoShape 15"/>
          <p:cNvCxnSpPr>
            <a:cxnSpLocks noChangeShapeType="1"/>
          </p:cNvCxnSpPr>
          <p:nvPr/>
        </p:nvCxnSpPr>
        <p:spPr bwMode="auto">
          <a:xfrm>
            <a:off x="4762500" y="3733800"/>
            <a:ext cx="1333500" cy="1333500"/>
          </a:xfrm>
          <a:prstGeom prst="straightConnector1">
            <a:avLst/>
          </a:prstGeom>
          <a:noFill/>
          <a:ln w="50800">
            <a:solidFill>
              <a:schemeClr val="tx1"/>
            </a:solidFill>
            <a:round/>
            <a:headEnd type="none" w="lg" len="lg"/>
            <a:tailEnd type="stealth" w="lg" len="lg"/>
          </a:ln>
          <a:effectLst/>
        </p:spPr>
      </p:cxnSp>
      <p:cxnSp>
        <p:nvCxnSpPr>
          <p:cNvPr id="11281" name="AutoShape 16"/>
          <p:cNvCxnSpPr>
            <a:cxnSpLocks noChangeShapeType="1"/>
          </p:cNvCxnSpPr>
          <p:nvPr/>
        </p:nvCxnSpPr>
        <p:spPr bwMode="auto">
          <a:xfrm flipV="1">
            <a:off x="4762500" y="2362200"/>
            <a:ext cx="1790700" cy="876300"/>
          </a:xfrm>
          <a:prstGeom prst="straightConnector1">
            <a:avLst/>
          </a:prstGeom>
          <a:noFill/>
          <a:ln w="50800">
            <a:solidFill>
              <a:schemeClr val="tx1"/>
            </a:solidFill>
            <a:round/>
            <a:headEnd/>
            <a:tailEnd type="stealth" w="lg" len="lg"/>
          </a:ln>
          <a:effectLst/>
        </p:spPr>
      </p:cxnSp>
      <p:sp>
        <p:nvSpPr>
          <p:cNvPr id="11282" name="Text Box 17"/>
          <p:cNvSpPr txBox="1">
            <a:spLocks noChangeArrowheads="1"/>
          </p:cNvSpPr>
          <p:nvPr/>
        </p:nvSpPr>
        <p:spPr bwMode="auto">
          <a:xfrm>
            <a:off x="5410200" y="4038600"/>
            <a:ext cx="914400" cy="762000"/>
          </a:xfrm>
          <a:prstGeom prst="rect">
            <a:avLst/>
          </a:prstGeom>
          <a:noFill/>
          <a:ln w="9525">
            <a:noFill/>
            <a:miter lim="800000"/>
            <a:headEnd/>
            <a:tailEnd/>
          </a:ln>
          <a:effectLst/>
        </p:spPr>
        <p:txBody>
          <a:bodyPr anchorCtr="1">
            <a:spAutoFit/>
          </a:bodyPr>
          <a:lstStyle/>
          <a:p>
            <a:pPr algn="ctr">
              <a:spcBef>
                <a:spcPct val="20000"/>
              </a:spcBef>
            </a:pPr>
            <a:r>
              <a:rPr lang="en-US" altLang="en-US" sz="4400" b="1">
                <a:latin typeface="Teen" pitchFamily="2" charset="0"/>
              </a:rPr>
              <a:t>$</a:t>
            </a:r>
          </a:p>
        </p:txBody>
      </p:sp>
      <p:sp>
        <p:nvSpPr>
          <p:cNvPr id="11283" name="Text Box 18"/>
          <p:cNvSpPr txBox="1">
            <a:spLocks noChangeArrowheads="1"/>
          </p:cNvSpPr>
          <p:nvPr/>
        </p:nvSpPr>
        <p:spPr bwMode="auto">
          <a:xfrm rot="2713273">
            <a:off x="4785519" y="4739481"/>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RP</a:t>
            </a:r>
          </a:p>
        </p:txBody>
      </p:sp>
      <p:sp>
        <p:nvSpPr>
          <p:cNvPr id="21" name="Slide Number Placeholder 20"/>
          <p:cNvSpPr>
            <a:spLocks noGrp="1"/>
          </p:cNvSpPr>
          <p:nvPr>
            <p:ph type="sldNum" sz="quarter" idx="12"/>
          </p:nvPr>
        </p:nvSpPr>
        <p:spPr/>
        <p:txBody>
          <a:bodyPr/>
          <a:lstStyle/>
          <a:p>
            <a:pPr>
              <a:defRPr/>
            </a:pPr>
            <a:fld id="{2912D3AF-E733-41C7-A82C-780C2159711B}" type="slidenum">
              <a:rPr lang="en-US" altLang="en-US" smtClean="0"/>
              <a:pPr>
                <a:defRPr/>
              </a:pPr>
              <a:t>37</a:t>
            </a:fld>
            <a:endParaRPr lang="en-US" altLang="en-US"/>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subTitle" idx="1"/>
          </p:nvPr>
        </p:nvSpPr>
        <p:spPr>
          <a:xfrm>
            <a:off x="381000" y="1905000"/>
            <a:ext cx="8382000" cy="29718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lnSpc>
                <a:spcPct val="80000"/>
              </a:lnSpc>
              <a:defRPr/>
            </a:pPr>
            <a:r>
              <a:rPr lang="en-US" altLang="en-US" sz="3600" b="1" smtClean="0"/>
              <a:t>Claim: </a:t>
            </a:r>
          </a:p>
          <a:p>
            <a:pPr eaLnBrk="1" hangingPunct="1">
              <a:lnSpc>
                <a:spcPct val="80000"/>
              </a:lnSpc>
              <a:defRPr/>
            </a:pPr>
            <a:r>
              <a:rPr lang="en-US" altLang="en-US" sz="3600" b="1" smtClean="0"/>
              <a:t>That No Other </a:t>
            </a:r>
          </a:p>
          <a:p>
            <a:pPr eaLnBrk="1" hangingPunct="1">
              <a:lnSpc>
                <a:spcPct val="80000"/>
              </a:lnSpc>
              <a:defRPr/>
            </a:pPr>
            <a:r>
              <a:rPr lang="en-US" altLang="en-US" sz="3600" b="1" smtClean="0"/>
              <a:t>Replacement Property</a:t>
            </a:r>
          </a:p>
          <a:p>
            <a:pPr eaLnBrk="1" hangingPunct="1">
              <a:lnSpc>
                <a:spcPct val="80000"/>
              </a:lnSpc>
              <a:defRPr/>
            </a:pPr>
            <a:r>
              <a:rPr lang="en-US" altLang="en-US" sz="3600" b="1" smtClean="0"/>
              <a:t>Was </a:t>
            </a:r>
          </a:p>
          <a:p>
            <a:pPr eaLnBrk="1" hangingPunct="1">
              <a:lnSpc>
                <a:spcPct val="80000"/>
              </a:lnSpc>
              <a:defRPr/>
            </a:pPr>
            <a:r>
              <a:rPr lang="en-US" altLang="en-US" sz="3600" b="1" smtClean="0"/>
              <a:t>Available</a:t>
            </a:r>
          </a:p>
        </p:txBody>
      </p:sp>
      <p:sp>
        <p:nvSpPr>
          <p:cNvPr id="4" name="Slide Number Placeholder 3"/>
          <p:cNvSpPr>
            <a:spLocks noGrp="1"/>
          </p:cNvSpPr>
          <p:nvPr>
            <p:ph type="sldNum" sz="quarter" idx="11"/>
          </p:nvPr>
        </p:nvSpPr>
        <p:spPr/>
        <p:txBody>
          <a:bodyPr/>
          <a:lstStyle/>
          <a:p>
            <a:pPr>
              <a:defRPr/>
            </a:pPr>
            <a:fld id="{C436B07F-5539-4E65-A6FE-F67C46FD6C18}" type="slidenum">
              <a:rPr lang="en-US" altLang="en-US" smtClean="0"/>
              <a:pPr>
                <a:defRPr/>
              </a:pPr>
              <a:t>38</a:t>
            </a:fld>
            <a:endParaRPr lang="en-US" altLang="en-US"/>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0" indent="0" eaLnBrk="1" hangingPunct="1">
              <a:buFontTx/>
              <a:buNone/>
              <a:defRPr/>
            </a:pPr>
            <a:endParaRPr lang="en-US" altLang="en-US" dirty="0" smtClean="0"/>
          </a:p>
          <a:p>
            <a:pPr marL="0" indent="0" eaLnBrk="1" hangingPunct="1">
              <a:buFontTx/>
              <a:buNone/>
              <a:defRPr/>
            </a:pPr>
            <a:r>
              <a:rPr lang="en-US" altLang="en-US" dirty="0" smtClean="0"/>
              <a:t>North Central Rental &amp; Leasing LLC v. United States, 779 F.3d 738</a:t>
            </a:r>
            <a:r>
              <a:rPr lang="en-US" altLang="en-US" i="1" dirty="0" smtClean="0"/>
              <a:t> </a:t>
            </a:r>
            <a:r>
              <a:rPr lang="en-US" altLang="en-US" dirty="0" smtClean="0"/>
              <a:t>(8</a:t>
            </a:r>
            <a:r>
              <a:rPr lang="en-US" altLang="en-US" baseline="30000" dirty="0" smtClean="0"/>
              <a:t>th</a:t>
            </a:r>
            <a:r>
              <a:rPr lang="en-US" altLang="en-US" dirty="0" smtClean="0"/>
              <a:t> Cir. 2015).</a:t>
            </a:r>
          </a:p>
          <a:p>
            <a:pPr eaLnBrk="1" hangingPunct="1">
              <a:defRPr/>
            </a:pPr>
            <a:endParaRPr lang="en-US" dirty="0" smtClean="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39</a:t>
            </a:fld>
            <a:endParaRPr lang="en-US" altLang="en-US"/>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Drop and Swap</a:t>
            </a:r>
            <a:endParaRPr lang="en-US" dirty="0"/>
          </a:p>
        </p:txBody>
      </p:sp>
      <p:sp>
        <p:nvSpPr>
          <p:cNvPr id="3" name="Content Placeholder 2"/>
          <p:cNvSpPr>
            <a:spLocks noGrp="1"/>
          </p:cNvSpPr>
          <p:nvPr>
            <p:ph idx="1"/>
          </p:nvPr>
        </p:nvSpPr>
        <p:spPr/>
        <p:txBody>
          <a:bodyPr/>
          <a:lstStyle/>
          <a:p>
            <a:pPr>
              <a:buNone/>
            </a:pPr>
            <a:r>
              <a:rPr lang="en-US" sz="4400" dirty="0" smtClean="0"/>
              <a:t>Issues</a:t>
            </a:r>
          </a:p>
          <a:p>
            <a:endParaRPr lang="en-US" dirty="0" smtClean="0"/>
          </a:p>
          <a:p>
            <a:r>
              <a:rPr lang="en-US" dirty="0" smtClean="0"/>
              <a:t>Holding period</a:t>
            </a:r>
          </a:p>
          <a:p>
            <a:endParaRPr lang="en-US" dirty="0" smtClean="0"/>
          </a:p>
          <a:p>
            <a:r>
              <a:rPr lang="en-US" dirty="0" smtClean="0"/>
              <a:t>The entity, not the owners, is treated as the seller</a:t>
            </a:r>
            <a:endParaRPr lang="en-US"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4</a:t>
            </a:fld>
            <a:endParaRPr lang="en-US" altLang="en-US"/>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a:xfrm>
            <a:off x="457200" y="460375"/>
            <a:ext cx="8229600" cy="1139825"/>
          </a:xfrm>
        </p:spPr>
        <p:txBody>
          <a:bodyPr/>
          <a:lstStyle/>
          <a:p>
            <a:pPr eaLnBrk="1" hangingPunct="1">
              <a:defRPr/>
            </a:pPr>
            <a:r>
              <a:rPr lang="en-US" altLang="en-US" sz="4000" dirty="0" smtClean="0"/>
              <a:t>North Central Rental &amp; Leasing LLC</a:t>
            </a:r>
            <a:br>
              <a:rPr lang="en-US" altLang="en-US" sz="4000" dirty="0" smtClean="0"/>
            </a:br>
            <a:r>
              <a:rPr lang="en-US" altLang="en-US" sz="4000" dirty="0" smtClean="0"/>
              <a:t>Heavy Equipment Exchanges</a:t>
            </a:r>
          </a:p>
        </p:txBody>
      </p:sp>
      <p:sp>
        <p:nvSpPr>
          <p:cNvPr id="146435" name="Rectangle 3"/>
          <p:cNvSpPr>
            <a:spLocks noChangeArrowheads="1"/>
          </p:cNvSpPr>
          <p:nvPr/>
        </p:nvSpPr>
        <p:spPr bwMode="auto">
          <a:xfrm>
            <a:off x="152400" y="2895600"/>
            <a:ext cx="1676400" cy="1600200"/>
          </a:xfrm>
          <a:prstGeom prst="rect">
            <a:avLst/>
          </a:prstGeom>
          <a:solidFill>
            <a:srgbClr val="0000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2000">
                <a:solidFill>
                  <a:srgbClr val="00FF00"/>
                </a:solidFill>
                <a:effectLst>
                  <a:outerShdw blurRad="38100" dist="38100" dir="2700000" algn="tl">
                    <a:srgbClr val="000000"/>
                  </a:outerShdw>
                </a:effectLst>
                <a:latin typeface="Arial Black" pitchFamily="34" charset="0"/>
              </a:rPr>
              <a:t>Leasing</a:t>
            </a:r>
          </a:p>
          <a:p>
            <a:pPr algn="ctr">
              <a:defRPr/>
            </a:pPr>
            <a:r>
              <a:rPr lang="en-US" altLang="en-US" sz="2000">
                <a:solidFill>
                  <a:srgbClr val="00FF00"/>
                </a:solidFill>
                <a:effectLst>
                  <a:outerShdw blurRad="38100" dist="38100" dir="2700000" algn="tl">
                    <a:srgbClr val="000000"/>
                  </a:outerShdw>
                </a:effectLst>
                <a:latin typeface="Arial Black" pitchFamily="34" charset="0"/>
              </a:rPr>
              <a:t>Subsidiary</a:t>
            </a:r>
          </a:p>
          <a:p>
            <a:pPr algn="ctr">
              <a:defRPr/>
            </a:pPr>
            <a:r>
              <a:rPr lang="en-US" altLang="en-US" sz="2000">
                <a:solidFill>
                  <a:srgbClr val="00FF00"/>
                </a:solidFill>
                <a:effectLst>
                  <a:outerShdw blurRad="38100" dist="38100" dir="2700000" algn="tl">
                    <a:srgbClr val="000000"/>
                  </a:outerShdw>
                </a:effectLst>
                <a:latin typeface="Arial Black" pitchFamily="34" charset="0"/>
              </a:rPr>
              <a:t>(Taxpayer)</a:t>
            </a:r>
          </a:p>
        </p:txBody>
      </p:sp>
      <p:sp>
        <p:nvSpPr>
          <p:cNvPr id="146436" name="Rectangle 4"/>
          <p:cNvSpPr>
            <a:spLocks noChangeArrowheads="1"/>
          </p:cNvSpPr>
          <p:nvPr/>
        </p:nvSpPr>
        <p:spPr bwMode="auto">
          <a:xfrm>
            <a:off x="6096000" y="4724400"/>
            <a:ext cx="2895600" cy="1600200"/>
          </a:xfrm>
          <a:prstGeom prst="rect">
            <a:avLst/>
          </a:prstGeom>
          <a:solidFill>
            <a:srgbClr val="80008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2800">
                <a:solidFill>
                  <a:srgbClr val="00FF00"/>
                </a:solidFill>
                <a:effectLst>
                  <a:outerShdw blurRad="38100" dist="38100" dir="2700000" algn="tl">
                    <a:srgbClr val="000000"/>
                  </a:outerShdw>
                </a:effectLst>
                <a:latin typeface="Arial Black" pitchFamily="34" charset="0"/>
              </a:rPr>
              <a:t>Seller</a:t>
            </a:r>
          </a:p>
          <a:p>
            <a:pPr algn="ctr">
              <a:defRPr/>
            </a:pPr>
            <a:r>
              <a:rPr lang="en-US" altLang="en-US" sz="2800">
                <a:solidFill>
                  <a:srgbClr val="00FF00"/>
                </a:solidFill>
                <a:effectLst>
                  <a:outerShdw blurRad="38100" dist="38100" dir="2700000" algn="tl">
                    <a:srgbClr val="000000"/>
                  </a:outerShdw>
                </a:effectLst>
                <a:latin typeface="Arial Black" pitchFamily="34" charset="0"/>
              </a:rPr>
              <a:t>Dealer/ Parent</a:t>
            </a:r>
          </a:p>
          <a:p>
            <a:pPr algn="ctr">
              <a:defRPr/>
            </a:pPr>
            <a:r>
              <a:rPr lang="en-US" altLang="en-US" sz="2800">
                <a:solidFill>
                  <a:srgbClr val="00FF00"/>
                </a:solidFill>
                <a:effectLst>
                  <a:outerShdw blurRad="38100" dist="38100" dir="2700000" algn="tl">
                    <a:srgbClr val="000000"/>
                  </a:outerShdw>
                </a:effectLst>
                <a:latin typeface="Arial Black" pitchFamily="34" charset="0"/>
              </a:rPr>
              <a:t>(Related Party)</a:t>
            </a:r>
          </a:p>
        </p:txBody>
      </p:sp>
      <p:sp>
        <p:nvSpPr>
          <p:cNvPr id="146437" name="Rectangle 5"/>
          <p:cNvSpPr>
            <a:spLocks noChangeArrowheads="1"/>
          </p:cNvSpPr>
          <p:nvPr/>
        </p:nvSpPr>
        <p:spPr bwMode="auto">
          <a:xfrm>
            <a:off x="6553200" y="2286000"/>
            <a:ext cx="2057400" cy="914400"/>
          </a:xfrm>
          <a:prstGeom prst="rect">
            <a:avLst/>
          </a:prstGeom>
          <a:solidFill>
            <a:srgbClr val="FF6600"/>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4800">
                <a:effectLst>
                  <a:outerShdw blurRad="38100" dist="38100" dir="2700000" algn="tl">
                    <a:srgbClr val="000000"/>
                  </a:outerShdw>
                </a:effectLst>
                <a:latin typeface="Arial Black" pitchFamily="34" charset="0"/>
              </a:rPr>
              <a:t>Buyer</a:t>
            </a:r>
          </a:p>
        </p:txBody>
      </p:sp>
      <p:sp>
        <p:nvSpPr>
          <p:cNvPr id="14343" name="Text Box 6"/>
          <p:cNvSpPr txBox="1">
            <a:spLocks noChangeArrowheads="1"/>
          </p:cNvSpPr>
          <p:nvPr/>
        </p:nvSpPr>
        <p:spPr bwMode="auto">
          <a:xfrm>
            <a:off x="2209800" y="39624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RP</a:t>
            </a:r>
          </a:p>
        </p:txBody>
      </p:sp>
      <p:sp>
        <p:nvSpPr>
          <p:cNvPr id="14344" name="Text Box 7"/>
          <p:cNvSpPr txBox="1">
            <a:spLocks noChangeArrowheads="1"/>
          </p:cNvSpPr>
          <p:nvPr/>
        </p:nvSpPr>
        <p:spPr bwMode="auto">
          <a:xfrm>
            <a:off x="2057400" y="2971800"/>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14345" name="Text Box 8"/>
          <p:cNvSpPr txBox="1">
            <a:spLocks noChangeArrowheads="1"/>
          </p:cNvSpPr>
          <p:nvPr/>
        </p:nvSpPr>
        <p:spPr bwMode="auto">
          <a:xfrm rot="-1593903">
            <a:off x="5029200" y="2316163"/>
            <a:ext cx="914400" cy="579437"/>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RQ</a:t>
            </a:r>
          </a:p>
        </p:txBody>
      </p:sp>
      <p:sp>
        <p:nvSpPr>
          <p:cNvPr id="14346" name="Text Box 9"/>
          <p:cNvSpPr txBox="1">
            <a:spLocks noChangeArrowheads="1"/>
          </p:cNvSpPr>
          <p:nvPr/>
        </p:nvSpPr>
        <p:spPr bwMode="auto">
          <a:xfrm>
            <a:off x="5410200" y="3048000"/>
            <a:ext cx="914400" cy="762000"/>
          </a:xfrm>
          <a:prstGeom prst="rect">
            <a:avLst/>
          </a:prstGeom>
          <a:noFill/>
          <a:ln w="9525">
            <a:noFill/>
            <a:miter lim="800000"/>
            <a:headEnd/>
            <a:tailEnd/>
          </a:ln>
          <a:effectLst/>
        </p:spPr>
        <p:txBody>
          <a:bodyPr anchorCtr="1">
            <a:spAutoFit/>
          </a:bodyPr>
          <a:lstStyle/>
          <a:p>
            <a:pPr algn="ctr">
              <a:spcBef>
                <a:spcPct val="20000"/>
              </a:spcBef>
            </a:pPr>
            <a:r>
              <a:rPr lang="en-US" altLang="en-US" sz="4400" b="1">
                <a:latin typeface="Teen" pitchFamily="2" charset="0"/>
              </a:rPr>
              <a:t>$</a:t>
            </a:r>
          </a:p>
        </p:txBody>
      </p:sp>
      <p:cxnSp>
        <p:nvCxnSpPr>
          <p:cNvPr id="14347" name="AutoShape 10"/>
          <p:cNvCxnSpPr>
            <a:cxnSpLocks noChangeShapeType="1"/>
          </p:cNvCxnSpPr>
          <p:nvPr/>
        </p:nvCxnSpPr>
        <p:spPr bwMode="auto">
          <a:xfrm>
            <a:off x="1828800" y="3505200"/>
            <a:ext cx="1524000" cy="0"/>
          </a:xfrm>
          <a:prstGeom prst="straightConnector1">
            <a:avLst/>
          </a:prstGeom>
          <a:noFill/>
          <a:ln w="50800">
            <a:solidFill>
              <a:schemeClr val="tx1"/>
            </a:solidFill>
            <a:round/>
            <a:headEnd/>
            <a:tailEnd type="stealth" w="lg" len="lg"/>
          </a:ln>
          <a:effectLst/>
        </p:spPr>
      </p:cxnSp>
      <p:sp>
        <p:nvSpPr>
          <p:cNvPr id="146443" name="Rectangle 11"/>
          <p:cNvSpPr>
            <a:spLocks noChangeArrowheads="1"/>
          </p:cNvSpPr>
          <p:nvPr/>
        </p:nvSpPr>
        <p:spPr bwMode="auto">
          <a:xfrm>
            <a:off x="3352800" y="3048000"/>
            <a:ext cx="1371600" cy="1295400"/>
          </a:xfrm>
          <a:prstGeom prst="rect">
            <a:avLst/>
          </a:prstGeom>
          <a:solidFill>
            <a:srgbClr val="0000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5400">
                <a:effectLst>
                  <a:outerShdw blurRad="38100" dist="38100" dir="2700000" algn="tl">
                    <a:srgbClr val="000000"/>
                  </a:outerShdw>
                </a:effectLst>
                <a:latin typeface="Arial Black" pitchFamily="34" charset="0"/>
              </a:rPr>
              <a:t>QI</a:t>
            </a:r>
          </a:p>
        </p:txBody>
      </p:sp>
      <p:cxnSp>
        <p:nvCxnSpPr>
          <p:cNvPr id="14349" name="AutoShape 12"/>
          <p:cNvCxnSpPr>
            <a:cxnSpLocks noChangeShapeType="1"/>
          </p:cNvCxnSpPr>
          <p:nvPr/>
        </p:nvCxnSpPr>
        <p:spPr bwMode="auto">
          <a:xfrm flipV="1">
            <a:off x="4743450" y="2743200"/>
            <a:ext cx="1790700" cy="876300"/>
          </a:xfrm>
          <a:prstGeom prst="straightConnector1">
            <a:avLst/>
          </a:prstGeom>
          <a:noFill/>
          <a:ln w="50800">
            <a:solidFill>
              <a:schemeClr val="tx1"/>
            </a:solidFill>
            <a:round/>
            <a:headEnd type="stealth" w="lg" len="lg"/>
            <a:tailEnd type="none" w="lg" len="lg"/>
          </a:ln>
          <a:effectLst/>
        </p:spPr>
      </p:cxnSp>
      <p:cxnSp>
        <p:nvCxnSpPr>
          <p:cNvPr id="14350" name="AutoShape 13"/>
          <p:cNvCxnSpPr>
            <a:cxnSpLocks noChangeShapeType="1"/>
          </p:cNvCxnSpPr>
          <p:nvPr/>
        </p:nvCxnSpPr>
        <p:spPr bwMode="auto">
          <a:xfrm>
            <a:off x="4743450" y="4152900"/>
            <a:ext cx="1333500" cy="1333500"/>
          </a:xfrm>
          <a:prstGeom prst="straightConnector1">
            <a:avLst/>
          </a:prstGeom>
          <a:noFill/>
          <a:ln w="50800">
            <a:solidFill>
              <a:schemeClr val="tx1"/>
            </a:solidFill>
            <a:round/>
            <a:headEnd type="stealth" w="lg" len="lg"/>
            <a:tailEnd type="none" w="lg" len="lg"/>
          </a:ln>
          <a:effectLst/>
        </p:spPr>
      </p:cxnSp>
      <p:cxnSp>
        <p:nvCxnSpPr>
          <p:cNvPr id="14351" name="AutoShape 14"/>
          <p:cNvCxnSpPr>
            <a:cxnSpLocks noChangeShapeType="1"/>
          </p:cNvCxnSpPr>
          <p:nvPr/>
        </p:nvCxnSpPr>
        <p:spPr bwMode="auto">
          <a:xfrm>
            <a:off x="4762500" y="3733800"/>
            <a:ext cx="1333500" cy="1333500"/>
          </a:xfrm>
          <a:prstGeom prst="straightConnector1">
            <a:avLst/>
          </a:prstGeom>
          <a:noFill/>
          <a:ln w="50800">
            <a:solidFill>
              <a:schemeClr val="tx1"/>
            </a:solidFill>
            <a:round/>
            <a:headEnd type="none" w="lg" len="lg"/>
            <a:tailEnd type="stealth" w="lg" len="lg"/>
          </a:ln>
          <a:effectLst/>
        </p:spPr>
      </p:cxnSp>
      <p:cxnSp>
        <p:nvCxnSpPr>
          <p:cNvPr id="14352" name="AutoShape 15"/>
          <p:cNvCxnSpPr>
            <a:cxnSpLocks noChangeShapeType="1"/>
          </p:cNvCxnSpPr>
          <p:nvPr/>
        </p:nvCxnSpPr>
        <p:spPr bwMode="auto">
          <a:xfrm flipV="1">
            <a:off x="4762500" y="2362200"/>
            <a:ext cx="1790700" cy="876300"/>
          </a:xfrm>
          <a:prstGeom prst="straightConnector1">
            <a:avLst/>
          </a:prstGeom>
          <a:noFill/>
          <a:ln w="50800">
            <a:solidFill>
              <a:schemeClr val="tx1"/>
            </a:solidFill>
            <a:round/>
            <a:headEnd/>
            <a:tailEnd type="stealth" w="lg" len="lg"/>
          </a:ln>
          <a:effectLst/>
        </p:spPr>
      </p:cxnSp>
      <p:sp>
        <p:nvSpPr>
          <p:cNvPr id="14353" name="Text Box 16"/>
          <p:cNvSpPr txBox="1">
            <a:spLocks noChangeArrowheads="1"/>
          </p:cNvSpPr>
          <p:nvPr/>
        </p:nvSpPr>
        <p:spPr bwMode="auto">
          <a:xfrm>
            <a:off x="5410200" y="4038600"/>
            <a:ext cx="914400" cy="762000"/>
          </a:xfrm>
          <a:prstGeom prst="rect">
            <a:avLst/>
          </a:prstGeom>
          <a:noFill/>
          <a:ln w="9525">
            <a:noFill/>
            <a:miter lim="800000"/>
            <a:headEnd/>
            <a:tailEnd/>
          </a:ln>
          <a:effectLst/>
        </p:spPr>
        <p:txBody>
          <a:bodyPr anchorCtr="1">
            <a:spAutoFit/>
          </a:bodyPr>
          <a:lstStyle/>
          <a:p>
            <a:pPr algn="ctr">
              <a:spcBef>
                <a:spcPct val="20000"/>
              </a:spcBef>
            </a:pPr>
            <a:r>
              <a:rPr lang="en-US" altLang="en-US" sz="4400" b="1">
                <a:latin typeface="Teen" pitchFamily="2" charset="0"/>
              </a:rPr>
              <a:t>$</a:t>
            </a:r>
          </a:p>
        </p:txBody>
      </p:sp>
      <p:sp>
        <p:nvSpPr>
          <p:cNvPr id="14354" name="Text Box 17"/>
          <p:cNvSpPr txBox="1">
            <a:spLocks noChangeArrowheads="1"/>
          </p:cNvSpPr>
          <p:nvPr/>
        </p:nvSpPr>
        <p:spPr bwMode="auto">
          <a:xfrm rot="2713273">
            <a:off x="4785519" y="4739481"/>
            <a:ext cx="914400" cy="579438"/>
          </a:xfrm>
          <a:prstGeom prst="rect">
            <a:avLst/>
          </a:prstGeom>
          <a:noFill/>
          <a:ln w="9525">
            <a:noFill/>
            <a:miter lim="800000"/>
            <a:headEnd/>
            <a:tailEnd/>
          </a:ln>
          <a:effectLst/>
        </p:spPr>
        <p:txBody>
          <a:bodyPr anchorCtr="1">
            <a:spAutoFit/>
          </a:bodyPr>
          <a:lstStyle/>
          <a:p>
            <a:pPr algn="ctr">
              <a:spcBef>
                <a:spcPct val="20000"/>
              </a:spcBef>
            </a:pPr>
            <a:r>
              <a:rPr lang="en-US" altLang="en-US" sz="3200" b="1">
                <a:latin typeface="Teen" pitchFamily="2" charset="0"/>
              </a:rPr>
              <a:t>RP</a:t>
            </a:r>
          </a:p>
        </p:txBody>
      </p:sp>
      <p:cxnSp>
        <p:nvCxnSpPr>
          <p:cNvPr id="14356" name="AutoShape 19"/>
          <p:cNvCxnSpPr>
            <a:cxnSpLocks noChangeShapeType="1"/>
          </p:cNvCxnSpPr>
          <p:nvPr/>
        </p:nvCxnSpPr>
        <p:spPr bwMode="auto">
          <a:xfrm>
            <a:off x="1828800" y="3962400"/>
            <a:ext cx="1524000" cy="0"/>
          </a:xfrm>
          <a:prstGeom prst="straightConnector1">
            <a:avLst/>
          </a:prstGeom>
          <a:noFill/>
          <a:ln w="50800">
            <a:solidFill>
              <a:schemeClr val="tx1"/>
            </a:solidFill>
            <a:round/>
            <a:headEnd type="stealth" w="lg" len="lg"/>
            <a:tailEnd type="none" w="lg" len="lg"/>
          </a:ln>
          <a:effectLst/>
        </p:spPr>
      </p:cxnSp>
      <p:sp>
        <p:nvSpPr>
          <p:cNvPr id="21" name="Slide Number Placeholder 20"/>
          <p:cNvSpPr>
            <a:spLocks noGrp="1"/>
          </p:cNvSpPr>
          <p:nvPr>
            <p:ph type="sldNum" sz="quarter" idx="12"/>
          </p:nvPr>
        </p:nvSpPr>
        <p:spPr/>
        <p:txBody>
          <a:bodyPr/>
          <a:lstStyle/>
          <a:p>
            <a:pPr>
              <a:defRPr/>
            </a:pPr>
            <a:fld id="{2912D3AF-E733-41C7-A82C-780C2159711B}" type="slidenum">
              <a:rPr lang="en-US" altLang="en-US" smtClean="0"/>
              <a:pPr>
                <a:defRPr/>
              </a:pPr>
              <a:t>40</a:t>
            </a:fld>
            <a:endParaRPr lang="en-US" altLang="en-US"/>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subTitle" idx="1"/>
          </p:nvPr>
        </p:nvSpPr>
        <p:spPr>
          <a:xfrm>
            <a:off x="381000" y="1905000"/>
            <a:ext cx="8382000" cy="29718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r>
              <a:rPr lang="en-US" altLang="en-US" sz="4000" b="1" smtClean="0"/>
              <a:t>Is there a </a:t>
            </a:r>
          </a:p>
          <a:p>
            <a:pPr eaLnBrk="1" hangingPunct="1">
              <a:defRPr/>
            </a:pPr>
            <a:r>
              <a:rPr lang="en-US" altLang="en-US" sz="4000" b="1" smtClean="0"/>
              <a:t>Business Purpose </a:t>
            </a:r>
          </a:p>
          <a:p>
            <a:pPr eaLnBrk="1" hangingPunct="1">
              <a:defRPr/>
            </a:pPr>
            <a:r>
              <a:rPr lang="en-US" altLang="en-US" sz="4000" b="1" smtClean="0"/>
              <a:t>Exception ?</a:t>
            </a:r>
          </a:p>
        </p:txBody>
      </p:sp>
      <p:sp>
        <p:nvSpPr>
          <p:cNvPr id="4" name="Slide Number Placeholder 3"/>
          <p:cNvSpPr>
            <a:spLocks noGrp="1"/>
          </p:cNvSpPr>
          <p:nvPr>
            <p:ph type="sldNum" sz="quarter" idx="11"/>
          </p:nvPr>
        </p:nvSpPr>
        <p:spPr/>
        <p:txBody>
          <a:bodyPr/>
          <a:lstStyle/>
          <a:p>
            <a:pPr>
              <a:defRPr/>
            </a:pPr>
            <a:fld id="{C436B07F-5539-4E65-A6FE-F67C46FD6C18}" type="slidenum">
              <a:rPr lang="en-US" altLang="en-US" smtClean="0"/>
              <a:pPr>
                <a:defRPr/>
              </a:pPr>
              <a:t>41</a:t>
            </a:fld>
            <a:endParaRPr lang="en-US" altLang="en-US"/>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2" name="Rectangle 4"/>
          <p:cNvSpPr>
            <a:spLocks noGrp="1" noChangeArrowheads="1"/>
          </p:cNvSpPr>
          <p:nvPr>
            <p:ph type="ctrTitle"/>
          </p:nvPr>
        </p:nvSpPr>
        <p:spPr>
          <a:xfrm>
            <a:off x="685800" y="1600200"/>
            <a:ext cx="7772400" cy="27432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r>
              <a:rPr lang="en-US" altLang="en-US" sz="6000" dirty="0" smtClean="0"/>
              <a:t>Bifurcation of Properties</a:t>
            </a:r>
          </a:p>
        </p:txBody>
      </p:sp>
      <p:sp>
        <p:nvSpPr>
          <p:cNvPr id="3" name="Slide Number Placeholder 2"/>
          <p:cNvSpPr>
            <a:spLocks noGrp="1"/>
          </p:cNvSpPr>
          <p:nvPr>
            <p:ph type="sldNum" sz="quarter" idx="11"/>
          </p:nvPr>
        </p:nvSpPr>
        <p:spPr/>
        <p:txBody>
          <a:bodyPr/>
          <a:lstStyle/>
          <a:p>
            <a:pPr>
              <a:defRPr/>
            </a:pPr>
            <a:fld id="{C436B07F-5539-4E65-A6FE-F67C46FD6C18}" type="slidenum">
              <a:rPr lang="en-US" altLang="en-US" smtClean="0"/>
              <a:pPr>
                <a:defRPr/>
              </a:pPr>
              <a:t>42</a:t>
            </a:fld>
            <a:endParaRPr lang="en-US" altLang="en-US"/>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BIRFURCATION OF PROPERTIES</a:t>
            </a:r>
            <a:endParaRPr lang="en-US" sz="2600" b="1" u="sng" dirty="0"/>
          </a:p>
        </p:txBody>
      </p:sp>
      <p:sp>
        <p:nvSpPr>
          <p:cNvPr id="3" name="Content Placeholder 2"/>
          <p:cNvSpPr>
            <a:spLocks noGrp="1"/>
          </p:cNvSpPr>
          <p:nvPr>
            <p:ph idx="1"/>
          </p:nvPr>
        </p:nvSpPr>
        <p:spPr>
          <a:xfrm>
            <a:off x="457200" y="1295400"/>
            <a:ext cx="8402320" cy="5060950"/>
          </a:xfrm>
        </p:spPr>
        <p:txBody>
          <a:bodyPr>
            <a:normAutofit fontScale="70000" lnSpcReduction="20000"/>
          </a:bodyPr>
          <a:lstStyle/>
          <a:p>
            <a:pPr marL="0" indent="0">
              <a:buNone/>
            </a:pPr>
            <a:r>
              <a:rPr lang="en-US" sz="3600" b="1" u="sng" dirty="0" smtClean="0"/>
              <a:t>Example 1</a:t>
            </a:r>
            <a:r>
              <a:rPr lang="en-US" sz="3600" b="1" dirty="0" smtClean="0"/>
              <a:t>:</a:t>
            </a:r>
            <a:endParaRPr lang="en-US" sz="3600" dirty="0"/>
          </a:p>
          <a:p>
            <a:pPr marL="0">
              <a:buFont typeface="Symbol"/>
              <a:buChar char="·"/>
              <a:tabLst>
                <a:tab pos="1371600" algn="ctr"/>
                <a:tab pos="2803525" algn="ctr"/>
                <a:tab pos="4287838" algn="ctr"/>
              </a:tabLst>
            </a:pPr>
            <a:r>
              <a:rPr lang="en-US" sz="3400" dirty="0">
                <a:sym typeface="Symbol"/>
              </a:rPr>
              <a:t>	</a:t>
            </a:r>
            <a:r>
              <a:rPr lang="en-US" sz="3100" u="sng" dirty="0">
                <a:sym typeface="Symbol"/>
              </a:rPr>
              <a:t>Value</a:t>
            </a:r>
            <a:r>
              <a:rPr lang="en-US" sz="3100" dirty="0">
                <a:sym typeface="Symbol"/>
              </a:rPr>
              <a:t>	</a:t>
            </a:r>
            <a:r>
              <a:rPr lang="en-US" sz="3100" u="sng" dirty="0">
                <a:sym typeface="Symbol"/>
              </a:rPr>
              <a:t>Basis</a:t>
            </a:r>
            <a:r>
              <a:rPr lang="en-US" sz="3100" dirty="0">
                <a:sym typeface="Symbol"/>
              </a:rPr>
              <a:t>	</a:t>
            </a:r>
            <a:r>
              <a:rPr lang="en-US" sz="3100" u="sng" dirty="0">
                <a:sym typeface="Symbol"/>
              </a:rPr>
              <a:t>Debt</a:t>
            </a:r>
            <a:r>
              <a:rPr lang="en-US" sz="3100" dirty="0">
                <a:sym typeface="Symbol"/>
              </a:rPr>
              <a:t/>
            </a:r>
            <a:br>
              <a:rPr lang="en-US" sz="3100" dirty="0">
                <a:sym typeface="Symbol"/>
              </a:rPr>
            </a:br>
            <a:r>
              <a:rPr lang="en-US" sz="3100" dirty="0">
                <a:sym typeface="Symbol"/>
              </a:rPr>
              <a:t>	$900,000	$450,000	$</a:t>
            </a:r>
            <a:r>
              <a:rPr lang="en-US" sz="3100" dirty="0" smtClean="0">
                <a:sym typeface="Symbol"/>
              </a:rPr>
              <a:t>300,000</a:t>
            </a:r>
          </a:p>
          <a:p>
            <a:pPr marL="0">
              <a:spcBef>
                <a:spcPts val="1200"/>
              </a:spcBef>
              <a:buFont typeface="Symbol"/>
              <a:buChar char="·"/>
              <a:tabLst>
                <a:tab pos="800100" algn="ctr"/>
                <a:tab pos="2000250" algn="ctr"/>
                <a:tab pos="3200400" algn="ctr"/>
              </a:tabLst>
            </a:pPr>
            <a:r>
              <a:rPr lang="en-US" sz="3100" dirty="0" smtClean="0">
                <a:sym typeface="Symbol"/>
              </a:rPr>
              <a:t>3 equal partners ABC.</a:t>
            </a:r>
          </a:p>
          <a:p>
            <a:pPr>
              <a:spcBef>
                <a:spcPts val="1200"/>
              </a:spcBef>
              <a:buFont typeface="Symbol"/>
              <a:buChar char="·"/>
              <a:tabLst>
                <a:tab pos="800100" algn="ctr"/>
                <a:tab pos="2000250" algn="ctr"/>
                <a:tab pos="3200400" algn="ctr"/>
              </a:tabLst>
            </a:pPr>
            <a:r>
              <a:rPr lang="en-US" sz="3100" dirty="0" smtClean="0"/>
              <a:t>ABC wants to exchange qualifying property for a new property but C wants to cash out and requires that, as a condition to the deal, the buyer has to be two legal entities:  E1 buying a 1/3 interest and E2 doing a 2/3 interest exchange.</a:t>
            </a:r>
          </a:p>
          <a:p>
            <a:pPr>
              <a:spcBef>
                <a:spcPts val="1200"/>
              </a:spcBef>
              <a:buFont typeface="Symbol"/>
              <a:buChar char="·"/>
              <a:tabLst>
                <a:tab pos="800100" algn="ctr"/>
                <a:tab pos="2000250" algn="ctr"/>
                <a:tab pos="3200400" algn="ctr"/>
              </a:tabLst>
            </a:pPr>
            <a:r>
              <a:rPr lang="en-US" sz="3100" dirty="0" smtClean="0"/>
              <a:t>ABC may try to bifurcate the property into two separate cotenant interests using a DE to hold title to one of the </a:t>
            </a:r>
            <a:r>
              <a:rPr lang="en-US" sz="3100" dirty="0" err="1" smtClean="0"/>
              <a:t>cotenancy</a:t>
            </a:r>
            <a:r>
              <a:rPr lang="en-US" sz="3100" dirty="0" smtClean="0"/>
              <a:t> interests.</a:t>
            </a:r>
            <a:endParaRPr lang="en-US" sz="3100" dirty="0"/>
          </a:p>
          <a:p>
            <a:pPr>
              <a:spcBef>
                <a:spcPts val="1200"/>
              </a:spcBef>
              <a:buFont typeface="Symbol"/>
              <a:buChar char="·"/>
              <a:tabLst>
                <a:tab pos="800100" algn="ctr"/>
                <a:tab pos="2000250" algn="ctr"/>
                <a:tab pos="3200400" algn="ctr"/>
              </a:tabLst>
            </a:pPr>
            <a:r>
              <a:rPr lang="en-US" sz="3100" dirty="0" smtClean="0"/>
              <a:t>2/3 co-tenancy interest ($600,000 or 2/3 of the property)</a:t>
            </a:r>
          </a:p>
          <a:p>
            <a:pPr>
              <a:spcBef>
                <a:spcPts val="1200"/>
              </a:spcBef>
              <a:buFont typeface="Symbol"/>
              <a:buChar char="·"/>
              <a:tabLst>
                <a:tab pos="800100" algn="ctr"/>
                <a:tab pos="2000250" algn="ctr"/>
                <a:tab pos="3200400" algn="ctr"/>
              </a:tabLst>
            </a:pPr>
            <a:r>
              <a:rPr lang="en-US" sz="3100" dirty="0" smtClean="0"/>
              <a:t>1/3 co-tenancy interest ($300,000 or 1/3).</a:t>
            </a:r>
          </a:p>
        </p:txBody>
      </p:sp>
      <p:sp>
        <p:nvSpPr>
          <p:cNvPr id="4" name="Slide Number Placeholder 3"/>
          <p:cNvSpPr>
            <a:spLocks noGrp="1"/>
          </p:cNvSpPr>
          <p:nvPr>
            <p:ph type="sldNum" sz="quarter" idx="12"/>
          </p:nvPr>
        </p:nvSpPr>
        <p:spPr/>
        <p:txBody>
          <a:bodyPr/>
          <a:lstStyle/>
          <a:p>
            <a:fld id="{8DFC526E-0A08-E844-A4EE-F41C4940EFD7}" type="slidenum">
              <a:rPr lang="en-US" smtClean="0"/>
              <a:pPr/>
              <a:t>43</a:t>
            </a:fld>
            <a:endParaRPr lang="en-US" dirty="0"/>
          </a:p>
        </p:txBody>
      </p:sp>
    </p:spTree>
    <p:extLst>
      <p:ext uri="{BB962C8B-B14F-4D97-AF65-F5344CB8AC3E}">
        <p14:creationId xmlns:p14="http://schemas.microsoft.com/office/powerpoint/2010/main" val="2254941556"/>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BIRFURCATION OF PROPERTIES</a:t>
            </a:r>
            <a:endParaRPr lang="en-US" sz="2600" b="1" u="sng" dirty="0"/>
          </a:p>
        </p:txBody>
      </p:sp>
      <p:sp>
        <p:nvSpPr>
          <p:cNvPr id="3" name="Content Placeholder 2"/>
          <p:cNvSpPr>
            <a:spLocks noGrp="1"/>
          </p:cNvSpPr>
          <p:nvPr>
            <p:ph idx="1"/>
          </p:nvPr>
        </p:nvSpPr>
        <p:spPr/>
        <p:txBody>
          <a:bodyPr>
            <a:normAutofit/>
          </a:bodyPr>
          <a:lstStyle/>
          <a:p>
            <a:pPr>
              <a:spcAft>
                <a:spcPts val="600"/>
              </a:spcAft>
            </a:pPr>
            <a:r>
              <a:rPr lang="en-US" sz="3500" dirty="0" smtClean="0"/>
              <a:t>ABC creates a DE and transfers a 1/3 interest to the DE with a debt allocation agreement.</a:t>
            </a:r>
          </a:p>
          <a:p>
            <a:pPr lvl="2"/>
            <a:endParaRPr lang="en-US" dirty="0"/>
          </a:p>
          <a:p>
            <a:pPr>
              <a:spcAft>
                <a:spcPts val="600"/>
              </a:spcAft>
            </a:pPr>
            <a:endParaRPr lang="en-US" sz="1600" dirty="0" smtClean="0"/>
          </a:p>
          <a:p>
            <a:pPr>
              <a:spcAft>
                <a:spcPts val="600"/>
              </a:spcAft>
            </a:pPr>
            <a:endParaRPr lang="en-US" dirty="0" smtClean="0"/>
          </a:p>
          <a:p>
            <a:pPr marL="914400" lvl="2" indent="0">
              <a:buNone/>
            </a:pPr>
            <a:endParaRPr lang="en-US" dirty="0" smtClean="0"/>
          </a:p>
          <a:p>
            <a:pPr marL="914400" lvl="2" indent="0">
              <a:buNone/>
            </a:pP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44</a:t>
            </a:fld>
            <a:endParaRPr lang="en-US" dirty="0"/>
          </a:p>
        </p:txBody>
      </p:sp>
      <p:sp>
        <p:nvSpPr>
          <p:cNvPr id="5" name="TextBox 4"/>
          <p:cNvSpPr txBox="1"/>
          <p:nvPr/>
        </p:nvSpPr>
        <p:spPr>
          <a:xfrm>
            <a:off x="1263650" y="2873633"/>
            <a:ext cx="6985000" cy="1981200"/>
          </a:xfrm>
          <a:prstGeom prst="rect">
            <a:avLst/>
          </a:prstGeom>
          <a:noFill/>
        </p:spPr>
        <p:txBody>
          <a:bodyPr wrap="square" rtlCol="0">
            <a:spAutoFit/>
          </a:bodyPr>
          <a:lstStyle/>
          <a:p>
            <a:endParaRPr lang="en-US" dirty="0"/>
          </a:p>
        </p:txBody>
      </p:sp>
      <p:sp>
        <p:nvSpPr>
          <p:cNvPr id="6" name="Isosceles Triangle 5"/>
          <p:cNvSpPr/>
          <p:nvPr/>
        </p:nvSpPr>
        <p:spPr>
          <a:xfrm>
            <a:off x="1524000" y="3680597"/>
            <a:ext cx="1327404" cy="1082247"/>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smtClean="0"/>
              <a:t>ABC</a:t>
            </a:r>
            <a:endParaRPr lang="en-US" sz="2000" dirty="0"/>
          </a:p>
        </p:txBody>
      </p:sp>
      <p:sp>
        <p:nvSpPr>
          <p:cNvPr id="7" name="Rectangle 6"/>
          <p:cNvSpPr/>
          <p:nvPr/>
        </p:nvSpPr>
        <p:spPr>
          <a:xfrm>
            <a:off x="6324600" y="3680598"/>
            <a:ext cx="1054100" cy="108224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000" dirty="0" smtClean="0"/>
          </a:p>
          <a:p>
            <a:pPr algn="ctr"/>
            <a:r>
              <a:rPr lang="en-US" sz="2000" dirty="0" smtClean="0"/>
              <a:t>DE</a:t>
            </a:r>
            <a:endParaRPr lang="en-US" sz="2000" dirty="0"/>
          </a:p>
        </p:txBody>
      </p:sp>
      <p:cxnSp>
        <p:nvCxnSpPr>
          <p:cNvPr id="9" name="Straight Arrow Connector 8"/>
          <p:cNvCxnSpPr/>
          <p:nvPr/>
        </p:nvCxnSpPr>
        <p:spPr>
          <a:xfrm>
            <a:off x="3136900" y="4137798"/>
            <a:ext cx="288290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a:off x="3136900" y="4429899"/>
            <a:ext cx="2882900" cy="0"/>
          </a:xfrm>
          <a:prstGeom prst="straightConnector1">
            <a:avLst/>
          </a:prstGeom>
          <a:ln>
            <a:headEnd type="arrow"/>
            <a:tailEnd type="arrow"/>
          </a:ln>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3619500" y="3680598"/>
            <a:ext cx="1917700" cy="369332"/>
          </a:xfrm>
          <a:prstGeom prst="rect">
            <a:avLst/>
          </a:prstGeom>
          <a:noFill/>
        </p:spPr>
        <p:txBody>
          <a:bodyPr wrap="square" rtlCol="0">
            <a:spAutoFit/>
          </a:bodyPr>
          <a:lstStyle/>
          <a:p>
            <a:r>
              <a:rPr lang="en-US" dirty="0" smtClean="0"/>
              <a:t>     1/3 Interest</a:t>
            </a:r>
            <a:endParaRPr lang="en-US" dirty="0"/>
          </a:p>
        </p:txBody>
      </p:sp>
      <p:sp>
        <p:nvSpPr>
          <p:cNvPr id="28" name="TextBox 27"/>
          <p:cNvSpPr txBox="1"/>
          <p:nvPr/>
        </p:nvSpPr>
        <p:spPr>
          <a:xfrm>
            <a:off x="1632204" y="5049798"/>
            <a:ext cx="1657096" cy="1200329"/>
          </a:xfrm>
          <a:prstGeom prst="rect">
            <a:avLst/>
          </a:prstGeom>
          <a:noFill/>
        </p:spPr>
        <p:txBody>
          <a:bodyPr wrap="square" rtlCol="0">
            <a:spAutoFit/>
          </a:bodyPr>
          <a:lstStyle/>
          <a:p>
            <a:r>
              <a:rPr lang="en-US" dirty="0" smtClean="0">
                <a:latin typeface="+mj-lt"/>
              </a:rPr>
              <a:t>  $600,000</a:t>
            </a:r>
          </a:p>
          <a:p>
            <a:r>
              <a:rPr lang="en-US" u="heavy" dirty="0">
                <a:latin typeface="+mj-lt"/>
                <a:ea typeface="Times New Roman"/>
              </a:rPr>
              <a:t>&lt;$200,000</a:t>
            </a:r>
            <a:r>
              <a:rPr lang="en-US" u="heavy" dirty="0" smtClean="0">
                <a:latin typeface="+mj-lt"/>
                <a:ea typeface="Times New Roman"/>
              </a:rPr>
              <a:t>&gt;</a:t>
            </a:r>
          </a:p>
          <a:p>
            <a:r>
              <a:rPr lang="en-US" dirty="0" smtClean="0">
                <a:latin typeface="+mj-lt"/>
                <a:ea typeface="Times New Roman"/>
              </a:rPr>
              <a:t>  $400,000</a:t>
            </a:r>
            <a:endParaRPr lang="en-US" dirty="0">
              <a:latin typeface="+mj-lt"/>
              <a:ea typeface="Times New Roman"/>
            </a:endParaRPr>
          </a:p>
          <a:p>
            <a:endParaRPr lang="en-US" dirty="0">
              <a:effectLst/>
              <a:latin typeface="Times New Roman"/>
              <a:ea typeface="Times New Roman"/>
            </a:endParaRPr>
          </a:p>
        </p:txBody>
      </p:sp>
      <p:pic>
        <p:nvPicPr>
          <p:cNvPr id="10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V="1">
            <a:off x="6045200" y="5184344"/>
            <a:ext cx="1193800" cy="606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 name="TextBox 31"/>
          <p:cNvSpPr txBox="1"/>
          <p:nvPr/>
        </p:nvSpPr>
        <p:spPr>
          <a:xfrm>
            <a:off x="6324600" y="5032296"/>
            <a:ext cx="1657096" cy="1200329"/>
          </a:xfrm>
          <a:prstGeom prst="rect">
            <a:avLst/>
          </a:prstGeom>
          <a:noFill/>
        </p:spPr>
        <p:txBody>
          <a:bodyPr wrap="square" rtlCol="0">
            <a:spAutoFit/>
          </a:bodyPr>
          <a:lstStyle/>
          <a:p>
            <a:r>
              <a:rPr lang="en-US" dirty="0" smtClean="0">
                <a:latin typeface="+mj-lt"/>
              </a:rPr>
              <a:t>  $300,000</a:t>
            </a:r>
          </a:p>
          <a:p>
            <a:r>
              <a:rPr lang="en-US" u="heavy" dirty="0" smtClean="0">
                <a:latin typeface="+mj-lt"/>
                <a:ea typeface="Times New Roman"/>
              </a:rPr>
              <a:t>&lt;$100,000&gt;</a:t>
            </a:r>
          </a:p>
          <a:p>
            <a:r>
              <a:rPr lang="en-US" dirty="0" smtClean="0">
                <a:latin typeface="+mj-lt"/>
                <a:ea typeface="Times New Roman"/>
              </a:rPr>
              <a:t>  $200,000</a:t>
            </a:r>
            <a:endParaRPr lang="en-US" dirty="0">
              <a:latin typeface="+mj-lt"/>
              <a:ea typeface="Times New Roman"/>
            </a:endParaRPr>
          </a:p>
          <a:p>
            <a:endParaRPr lang="en-US" dirty="0">
              <a:effectLst/>
              <a:latin typeface="Times New Roman"/>
              <a:ea typeface="Times New Roman"/>
            </a:endParaRPr>
          </a:p>
        </p:txBody>
      </p:sp>
      <p:sp>
        <p:nvSpPr>
          <p:cNvPr id="15" name="TextBox 14"/>
          <p:cNvSpPr txBox="1"/>
          <p:nvPr/>
        </p:nvSpPr>
        <p:spPr>
          <a:xfrm>
            <a:off x="3200400" y="4953000"/>
            <a:ext cx="2743200" cy="646331"/>
          </a:xfrm>
          <a:prstGeom prst="rect">
            <a:avLst/>
          </a:prstGeom>
          <a:noFill/>
        </p:spPr>
        <p:txBody>
          <a:bodyPr wrap="square" rtlCol="0">
            <a:spAutoFit/>
          </a:bodyPr>
          <a:lstStyle/>
          <a:p>
            <a:r>
              <a:rPr lang="en-US" dirty="0" smtClean="0">
                <a:latin typeface="Calibri"/>
                <a:ea typeface="Times New Roman"/>
                <a:cs typeface="Times New Roman"/>
              </a:rPr>
              <a:t>Debt Allocation Agreement </a:t>
            </a:r>
          </a:p>
          <a:p>
            <a:endParaRPr lang="en-US" dirty="0"/>
          </a:p>
        </p:txBody>
      </p:sp>
    </p:spTree>
    <p:extLst>
      <p:ext uri="{BB962C8B-B14F-4D97-AF65-F5344CB8AC3E}">
        <p14:creationId xmlns:p14="http://schemas.microsoft.com/office/powerpoint/2010/main" val="180108868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BIRFURCATION OF PROPERTIES</a:t>
            </a:r>
            <a:endParaRPr lang="en-US" sz="2600" b="1" u="sng" dirty="0"/>
          </a:p>
        </p:txBody>
      </p:sp>
      <p:sp>
        <p:nvSpPr>
          <p:cNvPr id="3" name="Content Placeholder 2"/>
          <p:cNvSpPr>
            <a:spLocks noGrp="1"/>
          </p:cNvSpPr>
          <p:nvPr>
            <p:ph idx="1"/>
          </p:nvPr>
        </p:nvSpPr>
        <p:spPr/>
        <p:txBody>
          <a:bodyPr>
            <a:normAutofit/>
          </a:bodyPr>
          <a:lstStyle/>
          <a:p>
            <a:pPr>
              <a:spcAft>
                <a:spcPts val="600"/>
              </a:spcAft>
            </a:pPr>
            <a:r>
              <a:rPr lang="en-US" dirty="0" smtClean="0"/>
              <a:t>ABC Partnership Agreement is amended to allocate all of the gain ($300,000 - $150,000) to C.</a:t>
            </a:r>
            <a:endParaRPr lang="en-US" sz="1400" dirty="0" smtClean="0"/>
          </a:p>
          <a:p>
            <a:pPr>
              <a:spcAft>
                <a:spcPts val="600"/>
              </a:spcAft>
            </a:pPr>
            <a:endParaRPr lang="en-US" sz="3400"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45</a:t>
            </a:fld>
            <a:endParaRPr lang="en-US" dirty="0"/>
          </a:p>
        </p:txBody>
      </p:sp>
    </p:spTree>
    <p:extLst>
      <p:ext uri="{BB962C8B-B14F-4D97-AF65-F5344CB8AC3E}">
        <p14:creationId xmlns:p14="http://schemas.microsoft.com/office/powerpoint/2010/main" val="174303189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BIFURCATION OF PROPERTIES</a:t>
            </a:r>
            <a:endParaRPr lang="en-US" sz="2600" b="1" u="sng" dirty="0"/>
          </a:p>
        </p:txBody>
      </p:sp>
      <p:sp>
        <p:nvSpPr>
          <p:cNvPr id="3" name="Content Placeholder 2"/>
          <p:cNvSpPr>
            <a:spLocks noGrp="1"/>
          </p:cNvSpPr>
          <p:nvPr>
            <p:ph idx="1"/>
          </p:nvPr>
        </p:nvSpPr>
        <p:spPr>
          <a:xfrm>
            <a:off x="381000" y="1447800"/>
            <a:ext cx="8229600" cy="4114800"/>
          </a:xfrm>
        </p:spPr>
        <p:txBody>
          <a:bodyPr>
            <a:normAutofit/>
          </a:bodyPr>
          <a:lstStyle/>
          <a:p>
            <a:pPr lvl="0">
              <a:spcAft>
                <a:spcPts val="600"/>
              </a:spcAft>
            </a:pPr>
            <a:r>
              <a:rPr lang="en-US" sz="2800" dirty="0" smtClean="0"/>
              <a:t>ABC enters into 2 contracts to sell to two separate SPEs formed by Buyer: E1 and E2.  2/3 will be sold as an exchange under PSA1 to E2; 1/3 will be sold for cash under PSA2 to E1.</a:t>
            </a:r>
          </a:p>
          <a:p>
            <a:pPr marL="0" lvl="0" indent="0">
              <a:spcAft>
                <a:spcPts val="600"/>
              </a:spcAft>
              <a:buNone/>
            </a:pPr>
            <a:r>
              <a:rPr lang="en-US" sz="3300" dirty="0" smtClean="0"/>
              <a:t>                                                     </a:t>
            </a:r>
            <a:endParaRPr lang="en-US" sz="3300" dirty="0"/>
          </a:p>
          <a:p>
            <a:pPr marL="0" lvl="0" indent="0">
              <a:spcAft>
                <a:spcPts val="600"/>
              </a:spcAft>
              <a:buNone/>
            </a:pPr>
            <a:r>
              <a:rPr lang="en-US" sz="3300" dirty="0" smtClean="0"/>
              <a:t>  </a:t>
            </a:r>
          </a:p>
          <a:p>
            <a:pPr marL="0" lvl="0" indent="0">
              <a:spcAft>
                <a:spcPts val="600"/>
              </a:spcAft>
              <a:buNone/>
            </a:pPr>
            <a:endParaRPr lang="en-US" sz="3300" dirty="0" smtClean="0"/>
          </a:p>
        </p:txBody>
      </p:sp>
      <p:sp>
        <p:nvSpPr>
          <p:cNvPr id="4" name="Slide Number Placeholder 3"/>
          <p:cNvSpPr>
            <a:spLocks noGrp="1"/>
          </p:cNvSpPr>
          <p:nvPr>
            <p:ph type="sldNum" sz="quarter" idx="12"/>
          </p:nvPr>
        </p:nvSpPr>
        <p:spPr/>
        <p:txBody>
          <a:bodyPr/>
          <a:lstStyle/>
          <a:p>
            <a:fld id="{8DFC526E-0A08-E844-A4EE-F41C4940EFD7}" type="slidenum">
              <a:rPr lang="en-US" smtClean="0"/>
              <a:pPr/>
              <a:t>46</a:t>
            </a:fld>
            <a:endParaRPr lang="en-US" dirty="0"/>
          </a:p>
        </p:txBody>
      </p:sp>
      <p:sp>
        <p:nvSpPr>
          <p:cNvPr id="5" name="TextBox 4"/>
          <p:cNvSpPr txBox="1"/>
          <p:nvPr/>
        </p:nvSpPr>
        <p:spPr>
          <a:xfrm>
            <a:off x="3899027" y="3390900"/>
            <a:ext cx="1657096" cy="984885"/>
          </a:xfrm>
          <a:prstGeom prst="rect">
            <a:avLst/>
          </a:prstGeom>
          <a:noFill/>
        </p:spPr>
        <p:txBody>
          <a:bodyPr wrap="square" rtlCol="0">
            <a:spAutoFit/>
          </a:bodyPr>
          <a:lstStyle/>
          <a:p>
            <a:pPr algn="ctr"/>
            <a:r>
              <a:rPr lang="en-US" sz="2000" dirty="0" err="1" smtClean="0">
                <a:latin typeface="+mj-lt"/>
              </a:rPr>
              <a:t>PSA</a:t>
            </a:r>
            <a:r>
              <a:rPr lang="en-US" sz="2000" dirty="0" smtClean="0">
                <a:latin typeface="+mj-lt"/>
              </a:rPr>
              <a:t> #1</a:t>
            </a:r>
          </a:p>
          <a:p>
            <a:pPr algn="ctr"/>
            <a:r>
              <a:rPr lang="en-US" sz="2000" dirty="0" smtClean="0">
                <a:latin typeface="+mj-lt"/>
                <a:ea typeface="Times New Roman"/>
              </a:rPr>
              <a:t>2/3 Property </a:t>
            </a:r>
            <a:endParaRPr lang="en-US" sz="2000" dirty="0">
              <a:latin typeface="+mj-lt"/>
              <a:ea typeface="Times New Roman"/>
            </a:endParaRPr>
          </a:p>
          <a:p>
            <a:endParaRPr lang="en-US" dirty="0">
              <a:effectLst/>
              <a:latin typeface="Times New Roman"/>
              <a:ea typeface="Times New Roman"/>
            </a:endParaRPr>
          </a:p>
        </p:txBody>
      </p:sp>
      <p:sp>
        <p:nvSpPr>
          <p:cNvPr id="7" name="Isosceles Triangle 6"/>
          <p:cNvSpPr/>
          <p:nvPr/>
        </p:nvSpPr>
        <p:spPr>
          <a:xfrm>
            <a:off x="1784350" y="3390900"/>
            <a:ext cx="1447800" cy="111760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smtClean="0"/>
              <a:t>ABC</a:t>
            </a:r>
            <a:endParaRPr lang="en-US" sz="2000" dirty="0"/>
          </a:p>
        </p:txBody>
      </p:sp>
      <p:sp>
        <p:nvSpPr>
          <p:cNvPr id="8" name="Rectangle 7"/>
          <p:cNvSpPr/>
          <p:nvPr/>
        </p:nvSpPr>
        <p:spPr>
          <a:xfrm>
            <a:off x="1892300" y="4940300"/>
            <a:ext cx="1231900" cy="100452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smtClean="0"/>
              <a:t>DE</a:t>
            </a:r>
            <a:endParaRPr lang="en-US" sz="2000" dirty="0"/>
          </a:p>
        </p:txBody>
      </p:sp>
      <p:cxnSp>
        <p:nvCxnSpPr>
          <p:cNvPr id="10" name="Straight Arrow Connector 9"/>
          <p:cNvCxnSpPr/>
          <p:nvPr/>
        </p:nvCxnSpPr>
        <p:spPr>
          <a:xfrm>
            <a:off x="2987040" y="4051300"/>
            <a:ext cx="332232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a:off x="3200400" y="5442561"/>
            <a:ext cx="310896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8" name="TextBox 17"/>
          <p:cNvSpPr txBox="1"/>
          <p:nvPr/>
        </p:nvSpPr>
        <p:spPr>
          <a:xfrm>
            <a:off x="3899027" y="4800594"/>
            <a:ext cx="1657096" cy="984885"/>
          </a:xfrm>
          <a:prstGeom prst="rect">
            <a:avLst/>
          </a:prstGeom>
          <a:noFill/>
        </p:spPr>
        <p:txBody>
          <a:bodyPr wrap="square" rtlCol="0">
            <a:spAutoFit/>
          </a:bodyPr>
          <a:lstStyle/>
          <a:p>
            <a:pPr algn="ctr"/>
            <a:r>
              <a:rPr lang="en-US" sz="2000" dirty="0" smtClean="0">
                <a:latin typeface="+mj-lt"/>
              </a:rPr>
              <a:t>PSA #2</a:t>
            </a:r>
          </a:p>
          <a:p>
            <a:pPr algn="ctr"/>
            <a:r>
              <a:rPr lang="en-US" sz="2000" dirty="0">
                <a:latin typeface="+mj-lt"/>
                <a:ea typeface="Times New Roman"/>
              </a:rPr>
              <a:t>1</a:t>
            </a:r>
            <a:r>
              <a:rPr lang="en-US" sz="2000" dirty="0" smtClean="0">
                <a:latin typeface="+mj-lt"/>
                <a:ea typeface="Times New Roman"/>
              </a:rPr>
              <a:t>/3 Property </a:t>
            </a:r>
            <a:endParaRPr lang="en-US" sz="2000" dirty="0">
              <a:latin typeface="+mj-lt"/>
              <a:ea typeface="Times New Roman"/>
            </a:endParaRPr>
          </a:p>
          <a:p>
            <a:endParaRPr lang="en-US" dirty="0">
              <a:effectLst/>
              <a:latin typeface="Times New Roman"/>
              <a:ea typeface="Times New Roman"/>
            </a:endParaRPr>
          </a:p>
        </p:txBody>
      </p:sp>
      <p:sp>
        <p:nvSpPr>
          <p:cNvPr id="19" name="TextBox 18"/>
          <p:cNvSpPr txBox="1"/>
          <p:nvPr/>
        </p:nvSpPr>
        <p:spPr>
          <a:xfrm>
            <a:off x="5724652" y="3797023"/>
            <a:ext cx="1657096" cy="800219"/>
          </a:xfrm>
          <a:prstGeom prst="rect">
            <a:avLst/>
          </a:prstGeom>
          <a:noFill/>
        </p:spPr>
        <p:txBody>
          <a:bodyPr wrap="square" rtlCol="0">
            <a:spAutoFit/>
          </a:bodyPr>
          <a:lstStyle/>
          <a:p>
            <a:pPr algn="ctr"/>
            <a:r>
              <a:rPr lang="en-US" sz="2800" dirty="0" smtClean="0">
                <a:latin typeface="+mj-lt"/>
              </a:rPr>
              <a:t>E2</a:t>
            </a:r>
            <a:endParaRPr lang="en-US" sz="2800" dirty="0">
              <a:latin typeface="+mj-lt"/>
              <a:ea typeface="Times New Roman"/>
            </a:endParaRPr>
          </a:p>
          <a:p>
            <a:endParaRPr lang="en-US" dirty="0">
              <a:effectLst/>
              <a:latin typeface="Times New Roman"/>
              <a:ea typeface="Times New Roman"/>
            </a:endParaRPr>
          </a:p>
        </p:txBody>
      </p:sp>
      <p:sp>
        <p:nvSpPr>
          <p:cNvPr id="20" name="TextBox 19"/>
          <p:cNvSpPr txBox="1"/>
          <p:nvPr/>
        </p:nvSpPr>
        <p:spPr>
          <a:xfrm>
            <a:off x="5724652" y="5154268"/>
            <a:ext cx="1657096" cy="800219"/>
          </a:xfrm>
          <a:prstGeom prst="rect">
            <a:avLst/>
          </a:prstGeom>
          <a:noFill/>
        </p:spPr>
        <p:txBody>
          <a:bodyPr wrap="square" rtlCol="0">
            <a:spAutoFit/>
          </a:bodyPr>
          <a:lstStyle/>
          <a:p>
            <a:pPr algn="ctr"/>
            <a:r>
              <a:rPr lang="en-US" sz="2800" dirty="0" smtClean="0">
                <a:latin typeface="+mj-lt"/>
              </a:rPr>
              <a:t>E1</a:t>
            </a:r>
            <a:endParaRPr lang="en-US" sz="2800" dirty="0">
              <a:latin typeface="+mj-lt"/>
              <a:ea typeface="Times New Roman"/>
            </a:endParaRPr>
          </a:p>
          <a:p>
            <a:endParaRPr lang="en-US" dirty="0">
              <a:effectLst/>
              <a:latin typeface="Times New Roman"/>
              <a:ea typeface="Times New Roman"/>
            </a:endParaRPr>
          </a:p>
        </p:txBody>
      </p:sp>
    </p:spTree>
    <p:extLst>
      <p:ext uri="{BB962C8B-B14F-4D97-AF65-F5344CB8AC3E}">
        <p14:creationId xmlns:p14="http://schemas.microsoft.com/office/powerpoint/2010/main" val="416705963"/>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BIRFURCATION OF PROPERTIES</a:t>
            </a:r>
            <a:endParaRPr lang="en-US" sz="2600" b="1" u="sng" dirty="0"/>
          </a:p>
        </p:txBody>
      </p:sp>
      <p:sp>
        <p:nvSpPr>
          <p:cNvPr id="3" name="Content Placeholder 2"/>
          <p:cNvSpPr>
            <a:spLocks noGrp="1"/>
          </p:cNvSpPr>
          <p:nvPr>
            <p:ph idx="1"/>
          </p:nvPr>
        </p:nvSpPr>
        <p:spPr>
          <a:xfrm>
            <a:off x="457200" y="1676400"/>
            <a:ext cx="8229600" cy="4114800"/>
          </a:xfrm>
        </p:spPr>
        <p:txBody>
          <a:bodyPr>
            <a:normAutofit/>
          </a:bodyPr>
          <a:lstStyle/>
          <a:p>
            <a:pPr>
              <a:spcAft>
                <a:spcPts val="600"/>
              </a:spcAft>
            </a:pPr>
            <a:r>
              <a:rPr lang="en-US" dirty="0" smtClean="0"/>
              <a:t>ABC enters into a Starker Exchange arrangement with a QI for 2/3 of the property with a value of $600,000 and debt of $200,000.</a:t>
            </a:r>
          </a:p>
          <a:p>
            <a:pPr marL="0" indent="0">
              <a:spcAft>
                <a:spcPts val="600"/>
              </a:spcAft>
              <a:buNone/>
            </a:pPr>
            <a:endParaRPr lang="en-US" dirty="0" smtClean="0"/>
          </a:p>
          <a:p>
            <a:pPr marL="0" indent="0">
              <a:spcAft>
                <a:spcPts val="600"/>
              </a:spcAft>
              <a:buNone/>
            </a:pPr>
            <a:endParaRPr lang="en-US" dirty="0" smtClean="0"/>
          </a:p>
          <a:p>
            <a:pPr marL="0" indent="0">
              <a:spcAft>
                <a:spcPts val="600"/>
              </a:spcAft>
              <a:buNone/>
            </a:pPr>
            <a:endParaRPr lang="en-US" sz="1400" dirty="0" smtClean="0"/>
          </a:p>
          <a:p>
            <a:pPr>
              <a:spcAft>
                <a:spcPts val="600"/>
              </a:spcAft>
            </a:pPr>
            <a:endParaRPr lang="en-US" sz="3400"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47</a:t>
            </a:fld>
            <a:endParaRPr lang="en-US" dirty="0"/>
          </a:p>
        </p:txBody>
      </p:sp>
      <p:sp>
        <p:nvSpPr>
          <p:cNvPr id="5" name="TextBox 4"/>
          <p:cNvSpPr txBox="1"/>
          <p:nvPr/>
        </p:nvSpPr>
        <p:spPr>
          <a:xfrm>
            <a:off x="1192530" y="3718560"/>
            <a:ext cx="6985000" cy="1981200"/>
          </a:xfrm>
          <a:prstGeom prst="rect">
            <a:avLst/>
          </a:prstGeom>
          <a:noFill/>
        </p:spPr>
        <p:txBody>
          <a:bodyPr wrap="square" rtlCol="0">
            <a:spAutoFit/>
          </a:bodyPr>
          <a:lstStyle/>
          <a:p>
            <a:endParaRPr lang="en-US" dirty="0"/>
          </a:p>
        </p:txBody>
      </p:sp>
      <p:sp>
        <p:nvSpPr>
          <p:cNvPr id="6" name="Isosceles Triangle 5"/>
          <p:cNvSpPr/>
          <p:nvPr/>
        </p:nvSpPr>
        <p:spPr>
          <a:xfrm>
            <a:off x="1828800" y="3931920"/>
            <a:ext cx="1828800" cy="155448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ABC</a:t>
            </a:r>
            <a:endParaRPr lang="en-US" dirty="0"/>
          </a:p>
        </p:txBody>
      </p:sp>
      <p:sp>
        <p:nvSpPr>
          <p:cNvPr id="7" name="Oval 6"/>
          <p:cNvSpPr/>
          <p:nvPr/>
        </p:nvSpPr>
        <p:spPr>
          <a:xfrm>
            <a:off x="5232400" y="3931920"/>
            <a:ext cx="1645920" cy="155448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QI</a:t>
            </a:r>
            <a:endParaRPr lang="en-US" dirty="0"/>
          </a:p>
        </p:txBody>
      </p:sp>
      <p:cxnSp>
        <p:nvCxnSpPr>
          <p:cNvPr id="9" name="Straight Arrow Connector 8"/>
          <p:cNvCxnSpPr/>
          <p:nvPr/>
        </p:nvCxnSpPr>
        <p:spPr>
          <a:xfrm>
            <a:off x="3271520" y="4709160"/>
            <a:ext cx="196088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0" name="TextBox 9"/>
          <p:cNvSpPr txBox="1"/>
          <p:nvPr/>
        </p:nvSpPr>
        <p:spPr>
          <a:xfrm>
            <a:off x="3271520" y="4326076"/>
            <a:ext cx="1859280" cy="369332"/>
          </a:xfrm>
          <a:prstGeom prst="rect">
            <a:avLst/>
          </a:prstGeom>
          <a:noFill/>
        </p:spPr>
        <p:txBody>
          <a:bodyPr wrap="square" rtlCol="0">
            <a:spAutoFit/>
          </a:bodyPr>
          <a:lstStyle/>
          <a:p>
            <a:pPr algn="ctr"/>
            <a:r>
              <a:rPr lang="en-US" dirty="0" smtClean="0"/>
              <a:t>2/3 PSA #1</a:t>
            </a:r>
            <a:endParaRPr lang="en-US" dirty="0"/>
          </a:p>
        </p:txBody>
      </p:sp>
    </p:spTree>
    <p:extLst>
      <p:ext uri="{BB962C8B-B14F-4D97-AF65-F5344CB8AC3E}">
        <p14:creationId xmlns:p14="http://schemas.microsoft.com/office/powerpoint/2010/main" val="3161622063"/>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BIRFURCATION OF PROPERTIES</a:t>
            </a:r>
            <a:endParaRPr lang="en-US" sz="2600" b="1" u="sng" dirty="0"/>
          </a:p>
        </p:txBody>
      </p:sp>
      <p:sp>
        <p:nvSpPr>
          <p:cNvPr id="3" name="Content Placeholder 2"/>
          <p:cNvSpPr>
            <a:spLocks noGrp="1"/>
          </p:cNvSpPr>
          <p:nvPr>
            <p:ph idx="1"/>
          </p:nvPr>
        </p:nvSpPr>
        <p:spPr/>
        <p:txBody>
          <a:bodyPr>
            <a:normAutofit/>
          </a:bodyPr>
          <a:lstStyle/>
          <a:p>
            <a:pPr>
              <a:spcAft>
                <a:spcPts val="600"/>
              </a:spcAft>
            </a:pPr>
            <a:r>
              <a:rPr lang="en-US" sz="3600" dirty="0" smtClean="0"/>
              <a:t>DE sells 1/3 of the property to E1 for cash and ABC then distributes the DE to C in retirement of C’s interest.</a:t>
            </a:r>
          </a:p>
          <a:p>
            <a:pPr>
              <a:spcAft>
                <a:spcPts val="600"/>
              </a:spcAft>
            </a:pPr>
            <a:endParaRPr lang="en-US" sz="3400"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48</a:t>
            </a:fld>
            <a:endParaRPr lang="en-US" dirty="0"/>
          </a:p>
        </p:txBody>
      </p:sp>
    </p:spTree>
    <p:extLst>
      <p:ext uri="{BB962C8B-B14F-4D97-AF65-F5344CB8AC3E}">
        <p14:creationId xmlns:p14="http://schemas.microsoft.com/office/powerpoint/2010/main" val="3661784282"/>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BIRFURCATION OF PROPERTIES</a:t>
            </a:r>
            <a:endParaRPr lang="en-US" sz="2600" b="1" u="sng" dirty="0"/>
          </a:p>
        </p:txBody>
      </p:sp>
      <p:sp>
        <p:nvSpPr>
          <p:cNvPr id="3" name="Content Placeholder 2"/>
          <p:cNvSpPr>
            <a:spLocks noGrp="1"/>
          </p:cNvSpPr>
          <p:nvPr>
            <p:ph idx="1"/>
          </p:nvPr>
        </p:nvSpPr>
        <p:spPr/>
        <p:txBody>
          <a:bodyPr>
            <a:normAutofit/>
          </a:bodyPr>
          <a:lstStyle/>
          <a:p>
            <a:pPr>
              <a:spcAft>
                <a:spcPts val="600"/>
              </a:spcAft>
            </a:pPr>
            <a:r>
              <a:rPr lang="en-US" dirty="0" smtClean="0"/>
              <a:t>C’s basis is increased to $200,000 as follows:</a:t>
            </a:r>
          </a:p>
          <a:p>
            <a:pPr lvl="1">
              <a:spcAft>
                <a:spcPts val="600"/>
              </a:spcAft>
            </a:pPr>
            <a:r>
              <a:rPr lang="en-US" sz="3000" dirty="0" smtClean="0"/>
              <a:t>$150,000 (outside basis) - $100,000 (debt relief) + $150,000 of gain = $200,000.</a:t>
            </a:r>
          </a:p>
          <a:p>
            <a:pPr lvl="1">
              <a:spcAft>
                <a:spcPts val="600"/>
              </a:spcAft>
            </a:pPr>
            <a:r>
              <a:rPr lang="en-US" sz="3000" dirty="0" smtClean="0"/>
              <a:t>C receives the DE with $200,000 in cash as its liquidating distribution without gain.</a:t>
            </a:r>
            <a:endParaRPr lang="en-US" sz="3000" dirty="0"/>
          </a:p>
          <a:p>
            <a:pPr>
              <a:spcAft>
                <a:spcPts val="600"/>
              </a:spcAft>
            </a:pPr>
            <a:endParaRPr lang="en-US" sz="1600" dirty="0" smtClean="0"/>
          </a:p>
          <a:p>
            <a:pPr>
              <a:spcAft>
                <a:spcPts val="600"/>
              </a:spcAft>
            </a:pPr>
            <a:endParaRPr lang="en-US" sz="3400"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49</a:t>
            </a:fld>
            <a:endParaRPr lang="en-US" dirty="0"/>
          </a:p>
        </p:txBody>
      </p:sp>
    </p:spTree>
    <p:extLst>
      <p:ext uri="{BB962C8B-B14F-4D97-AF65-F5344CB8AC3E}">
        <p14:creationId xmlns:p14="http://schemas.microsoft.com/office/powerpoint/2010/main" val="35325210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Drop and Swap</a:t>
            </a:r>
            <a:endParaRPr lang="en-US" dirty="0"/>
          </a:p>
        </p:txBody>
      </p:sp>
      <p:sp>
        <p:nvSpPr>
          <p:cNvPr id="3" name="Content Placeholder 2"/>
          <p:cNvSpPr>
            <a:spLocks noGrp="1"/>
          </p:cNvSpPr>
          <p:nvPr>
            <p:ph idx="1"/>
          </p:nvPr>
        </p:nvSpPr>
        <p:spPr/>
        <p:txBody>
          <a:bodyPr>
            <a:normAutofit/>
          </a:bodyPr>
          <a:lstStyle/>
          <a:p>
            <a:r>
              <a:rPr lang="en-US" i="1" dirty="0" smtClean="0"/>
              <a:t>Commissioner v. Court Holding Co.</a:t>
            </a:r>
            <a:endParaRPr lang="en-US" dirty="0" smtClean="0"/>
          </a:p>
          <a:p>
            <a:pPr>
              <a:buNone/>
            </a:pPr>
            <a:r>
              <a:rPr lang="en-US" dirty="0" smtClean="0"/>
              <a:t>   (1945) 324 U.S. 331</a:t>
            </a:r>
            <a:endParaRPr lang="en-US" b="1" dirty="0" smtClean="0"/>
          </a:p>
          <a:p>
            <a:pPr lvl="1"/>
            <a:endParaRPr lang="en-US" dirty="0" smtClean="0"/>
          </a:p>
          <a:p>
            <a:r>
              <a:rPr lang="en-US" i="1" dirty="0" err="1" smtClean="0"/>
              <a:t>Bolker</a:t>
            </a:r>
            <a:r>
              <a:rPr lang="en-US" i="1" dirty="0" smtClean="0"/>
              <a:t> v. Commissioner </a:t>
            </a:r>
            <a:r>
              <a:rPr lang="en-US" dirty="0" smtClean="0"/>
              <a:t>(1983) 81 </a:t>
            </a:r>
            <a:r>
              <a:rPr lang="en-US" dirty="0" err="1" smtClean="0"/>
              <a:t>T.C.</a:t>
            </a:r>
            <a:r>
              <a:rPr lang="en-US" dirty="0" smtClean="0"/>
              <a:t> 782 </a:t>
            </a:r>
            <a:r>
              <a:rPr lang="en-US" dirty="0" err="1" smtClean="0"/>
              <a:t>affd</a:t>
            </a:r>
            <a:r>
              <a:rPr lang="en-US" dirty="0" smtClean="0"/>
              <a:t>. (9th Cir. 1985) 760 F.2d 1039</a:t>
            </a:r>
            <a:endParaRPr lang="en-US" b="1" dirty="0" smtClean="0"/>
          </a:p>
          <a:p>
            <a:endParaRPr lang="en-US"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5</a:t>
            </a:fld>
            <a:endParaRPr lang="en-US" alt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blinds(horizontal)">
                                      <p:cBhvr>
                                        <p:cTn id="1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874712"/>
          </a:xfrm>
        </p:spPr>
        <p:txBody>
          <a:bodyPr>
            <a:normAutofit fontScale="90000"/>
          </a:bodyPr>
          <a:lstStyle/>
          <a:p>
            <a:r>
              <a:rPr lang="en-US" sz="2800" b="1" u="sng" dirty="0"/>
              <a:t>BIFURCATION OF </a:t>
            </a:r>
            <a:r>
              <a:rPr lang="en-US" sz="2800" b="1" u="sng" dirty="0" smtClean="0"/>
              <a:t>PROPERTIES</a:t>
            </a:r>
            <a:br>
              <a:rPr lang="en-US" sz="2800" b="1" u="sng" dirty="0" smtClean="0"/>
            </a:br>
            <a:r>
              <a:rPr lang="en-US" sz="2400" b="1" dirty="0" smtClean="0"/>
              <a:t>Benefits and Risks</a:t>
            </a:r>
            <a:endParaRPr lang="en-US" sz="2800" dirty="0"/>
          </a:p>
        </p:txBody>
      </p:sp>
      <p:sp>
        <p:nvSpPr>
          <p:cNvPr id="3" name="Slide Number Placeholder 2"/>
          <p:cNvSpPr>
            <a:spLocks noGrp="1"/>
          </p:cNvSpPr>
          <p:nvPr>
            <p:ph type="sldNum" sz="quarter" idx="12"/>
          </p:nvPr>
        </p:nvSpPr>
        <p:spPr/>
        <p:txBody>
          <a:bodyPr/>
          <a:lstStyle/>
          <a:p>
            <a:fld id="{8DFC526E-0A08-E844-A4EE-F41C4940EFD7}" type="slidenum">
              <a:rPr lang="en-US" smtClean="0"/>
              <a:pPr/>
              <a:t>50</a:t>
            </a:fld>
            <a:endParaRPr lang="en-US" dirty="0"/>
          </a:p>
        </p:txBody>
      </p:sp>
      <p:sp>
        <p:nvSpPr>
          <p:cNvPr id="4" name="TextBox 3"/>
          <p:cNvSpPr txBox="1"/>
          <p:nvPr/>
        </p:nvSpPr>
        <p:spPr>
          <a:xfrm>
            <a:off x="685800" y="1219200"/>
            <a:ext cx="8013700" cy="5093702"/>
          </a:xfrm>
          <a:prstGeom prst="rect">
            <a:avLst/>
          </a:prstGeom>
          <a:noFill/>
        </p:spPr>
        <p:txBody>
          <a:bodyPr wrap="square" rtlCol="0">
            <a:spAutoFit/>
          </a:bodyPr>
          <a:lstStyle/>
          <a:p>
            <a:pPr>
              <a:spcAft>
                <a:spcPts val="600"/>
              </a:spcAft>
            </a:pPr>
            <a:r>
              <a:rPr lang="en-US" sz="2000" b="1" dirty="0" smtClean="0"/>
              <a:t>Benefits: </a:t>
            </a:r>
            <a:endParaRPr lang="en-US" sz="2000" b="1" dirty="0"/>
          </a:p>
          <a:p>
            <a:pPr marL="285750" indent="-285750">
              <a:spcAft>
                <a:spcPts val="600"/>
              </a:spcAft>
              <a:buFont typeface="Arial" panose="020B0604020202020204" pitchFamily="34" charset="0"/>
              <a:buChar char="•"/>
            </a:pPr>
            <a:r>
              <a:rPr lang="en-US" sz="2000" dirty="0" smtClean="0"/>
              <a:t>TP’s gain from the sale of the second </a:t>
            </a:r>
            <a:r>
              <a:rPr lang="en-US" sz="2000" dirty="0"/>
              <a:t>part is </a:t>
            </a:r>
            <a:r>
              <a:rPr lang="en-US" sz="2000" dirty="0" smtClean="0"/>
              <a:t>$150,000 rather than the $200,000 which would have to have been recognized if treated as boot.</a:t>
            </a:r>
          </a:p>
          <a:p>
            <a:pPr marL="285750" indent="-285750">
              <a:spcAft>
                <a:spcPts val="600"/>
              </a:spcAft>
              <a:buFont typeface="Arial" panose="020B0604020202020204" pitchFamily="34" charset="0"/>
              <a:buChar char="•"/>
            </a:pPr>
            <a:r>
              <a:rPr lang="en-US" sz="2000" dirty="0" smtClean="0"/>
              <a:t>Gain is allocated to C who is in effect selling out.</a:t>
            </a:r>
          </a:p>
          <a:p>
            <a:pPr>
              <a:spcAft>
                <a:spcPts val="600"/>
              </a:spcAft>
            </a:pPr>
            <a:r>
              <a:rPr lang="en-US" sz="2000" b="1" dirty="0" smtClean="0"/>
              <a:t>Risks:</a:t>
            </a:r>
          </a:p>
          <a:p>
            <a:pPr marL="285750" indent="-285750">
              <a:spcAft>
                <a:spcPts val="600"/>
              </a:spcAft>
              <a:buFont typeface="Arial" panose="020B0604020202020204" pitchFamily="34" charset="0"/>
              <a:buChar char="•"/>
            </a:pPr>
            <a:r>
              <a:rPr lang="en-US" sz="2000" dirty="0" smtClean="0"/>
              <a:t>If the Buyer entities are DEs, this would create more risk.</a:t>
            </a:r>
            <a:endParaRPr lang="en-US" sz="2000" b="1" dirty="0"/>
          </a:p>
          <a:p>
            <a:pPr marL="285750" indent="-285750">
              <a:spcAft>
                <a:spcPts val="600"/>
              </a:spcAft>
              <a:buFont typeface="Arial" panose="020B0604020202020204" pitchFamily="34" charset="0"/>
              <a:buChar char="•"/>
            </a:pPr>
            <a:r>
              <a:rPr lang="en-US" sz="2000" dirty="0" smtClean="0"/>
              <a:t>Sham/step/business purpose.</a:t>
            </a:r>
          </a:p>
          <a:p>
            <a:pPr marL="285750" indent="-285750">
              <a:spcAft>
                <a:spcPts val="600"/>
              </a:spcAft>
              <a:buFont typeface="Arial" panose="020B0604020202020204" pitchFamily="34" charset="0"/>
              <a:buChar char="•"/>
            </a:pPr>
            <a:r>
              <a:rPr lang="en-US" sz="2000" dirty="0" smtClean="0"/>
              <a:t>704(b) allocation not recognized and may not be able to make numbers work exactly right.</a:t>
            </a:r>
          </a:p>
          <a:p>
            <a:pPr>
              <a:spcAft>
                <a:spcPts val="600"/>
              </a:spcAft>
            </a:pPr>
            <a:r>
              <a:rPr lang="en-US" sz="2000" b="1" dirty="0" smtClean="0"/>
              <a:t>Alternatives:</a:t>
            </a:r>
          </a:p>
          <a:p>
            <a:pPr marL="285750" indent="-285750">
              <a:spcAft>
                <a:spcPts val="600"/>
              </a:spcAft>
              <a:buFont typeface="Arial" panose="020B0604020202020204" pitchFamily="34" charset="0"/>
              <a:buChar char="•"/>
            </a:pPr>
            <a:r>
              <a:rPr lang="en-US" sz="2000" dirty="0" smtClean="0"/>
              <a:t>If the property consists of multiple parcels, might have a better chance of working if there is an exchange of some parcels and sale of other parcels.</a:t>
            </a:r>
          </a:p>
          <a:p>
            <a:pPr marL="285750" indent="-285750">
              <a:spcAft>
                <a:spcPts val="600"/>
              </a:spcAft>
              <a:buFont typeface="Arial" panose="020B0604020202020204" pitchFamily="34" charset="0"/>
              <a:buChar char="•"/>
            </a:pPr>
            <a:r>
              <a:rPr lang="en-US" sz="2000" dirty="0" smtClean="0"/>
              <a:t>Perhaps use a sale for part of property and a lease option for balance.</a:t>
            </a:r>
            <a:endParaRPr lang="en-US" sz="2000" b="1" u="sng" dirty="0" smtClean="0"/>
          </a:p>
        </p:txBody>
      </p:sp>
    </p:spTree>
    <p:extLst>
      <p:ext uri="{BB962C8B-B14F-4D97-AF65-F5344CB8AC3E}">
        <p14:creationId xmlns:p14="http://schemas.microsoft.com/office/powerpoint/2010/main" val="3787635333"/>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676400"/>
            <a:ext cx="8610600" cy="3276600"/>
          </a:xfrm>
        </p:spPr>
        <p:txBody>
          <a:bodyPr/>
          <a:lstStyle/>
          <a:p>
            <a:pPr algn="ctr"/>
            <a:r>
              <a:rPr lang="en-US" sz="6000" dirty="0" smtClean="0"/>
              <a:t>Exchanges of Property Underlying an Option</a:t>
            </a:r>
            <a:endParaRPr lang="en-US" sz="6000"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51</a:t>
            </a:fld>
            <a:endParaRPr lang="en-US" altLang="en-US"/>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Options</a:t>
            </a:r>
            <a:endParaRPr lang="en-US" dirty="0"/>
          </a:p>
        </p:txBody>
      </p:sp>
      <p:sp>
        <p:nvSpPr>
          <p:cNvPr id="3" name="Content Placeholder 2"/>
          <p:cNvSpPr>
            <a:spLocks noGrp="1"/>
          </p:cNvSpPr>
          <p:nvPr>
            <p:ph idx="1"/>
          </p:nvPr>
        </p:nvSpPr>
        <p:spPr/>
        <p:txBody>
          <a:bodyPr/>
          <a:lstStyle/>
          <a:p>
            <a:r>
              <a:rPr lang="en-US" dirty="0" smtClean="0"/>
              <a:t>Scenario</a:t>
            </a:r>
          </a:p>
          <a:p>
            <a:pPr lvl="1"/>
            <a:r>
              <a:rPr lang="en-US" dirty="0" smtClean="0"/>
              <a:t>Taxpayer holds an option to buy </a:t>
            </a:r>
            <a:r>
              <a:rPr lang="en-US" dirty="0" err="1" smtClean="0"/>
              <a:t>Greenacre</a:t>
            </a:r>
            <a:endParaRPr lang="en-US" dirty="0" smtClean="0"/>
          </a:p>
          <a:p>
            <a:pPr lvl="1"/>
            <a:r>
              <a:rPr lang="en-US" dirty="0" smtClean="0"/>
              <a:t>Taxpayer receives an offer to sell </a:t>
            </a:r>
            <a:r>
              <a:rPr lang="en-US" dirty="0" err="1" smtClean="0"/>
              <a:t>Greenacre</a:t>
            </a:r>
            <a:endParaRPr lang="en-US" dirty="0" smtClean="0"/>
          </a:p>
          <a:p>
            <a:pPr lvl="1"/>
            <a:r>
              <a:rPr lang="en-US" dirty="0" smtClean="0"/>
              <a:t>Taxpayer exercises option and attempts to exchange </a:t>
            </a:r>
            <a:r>
              <a:rPr lang="en-US" dirty="0" err="1" smtClean="0"/>
              <a:t>Greenacre</a:t>
            </a:r>
            <a:r>
              <a:rPr lang="en-US" dirty="0" smtClean="0"/>
              <a:t> for </a:t>
            </a:r>
            <a:r>
              <a:rPr lang="en-US" dirty="0" err="1" smtClean="0"/>
              <a:t>Blackacre</a:t>
            </a:r>
            <a:endParaRPr lang="en-US"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52</a:t>
            </a:fld>
            <a:endParaRPr lang="en-US" altLang="en-US"/>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Options</a:t>
            </a:r>
            <a:endParaRPr lang="en-US" dirty="0"/>
          </a:p>
        </p:txBody>
      </p:sp>
      <p:sp>
        <p:nvSpPr>
          <p:cNvPr id="3" name="Content Placeholder 2"/>
          <p:cNvSpPr>
            <a:spLocks noGrp="1"/>
          </p:cNvSpPr>
          <p:nvPr>
            <p:ph idx="1"/>
          </p:nvPr>
        </p:nvSpPr>
        <p:spPr/>
        <p:txBody>
          <a:bodyPr/>
          <a:lstStyle/>
          <a:p>
            <a:r>
              <a:rPr lang="en-US" dirty="0" smtClean="0"/>
              <a:t>IRC section 1031(a) requires an exchange of “like kind” property</a:t>
            </a:r>
          </a:p>
          <a:p>
            <a:endParaRPr lang="en-US" dirty="0" smtClean="0"/>
          </a:p>
          <a:p>
            <a:r>
              <a:rPr lang="en-US" dirty="0" smtClean="0"/>
              <a:t>Issues:</a:t>
            </a:r>
          </a:p>
          <a:p>
            <a:pPr lvl="1"/>
            <a:r>
              <a:rPr lang="en-US" dirty="0" smtClean="0"/>
              <a:t>Recasting the transaction as an exchange of an option for </a:t>
            </a:r>
            <a:r>
              <a:rPr lang="en-US" dirty="0" err="1" smtClean="0"/>
              <a:t>Blackacre</a:t>
            </a:r>
            <a:endParaRPr lang="en-US" dirty="0" smtClean="0"/>
          </a:p>
          <a:p>
            <a:pPr lvl="1"/>
            <a:r>
              <a:rPr lang="en-US" dirty="0" smtClean="0"/>
              <a:t>Holding period</a:t>
            </a:r>
          </a:p>
          <a:p>
            <a:endParaRPr lang="en-US" dirty="0" smtClean="0"/>
          </a:p>
          <a:p>
            <a:endParaRPr lang="en-US" dirty="0" smtClean="0"/>
          </a:p>
          <a:p>
            <a:endParaRPr lang="en-US"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53</a:t>
            </a:fld>
            <a:endParaRPr lang="en-US" altLang="en-US"/>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676400"/>
            <a:ext cx="8610600" cy="3276600"/>
          </a:xfrm>
        </p:spPr>
        <p:txBody>
          <a:bodyPr/>
          <a:lstStyle/>
          <a:p>
            <a:pPr algn="ctr"/>
            <a:r>
              <a:rPr lang="en-US" sz="6000" dirty="0" smtClean="0"/>
              <a:t>Defeasance</a:t>
            </a:r>
            <a:br>
              <a:rPr lang="en-US" sz="6000" dirty="0" smtClean="0"/>
            </a:br>
            <a:r>
              <a:rPr lang="en-US" sz="6000" dirty="0" smtClean="0"/>
              <a:t>Transactions</a:t>
            </a:r>
            <a:endParaRPr lang="en-US" sz="6000"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54</a:t>
            </a:fld>
            <a:endParaRPr lang="en-US" altLang="en-US"/>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3" name="Content Placeholder 2"/>
          <p:cNvSpPr>
            <a:spLocks noGrp="1"/>
          </p:cNvSpPr>
          <p:nvPr>
            <p:ph idx="1"/>
          </p:nvPr>
        </p:nvSpPr>
        <p:spPr>
          <a:xfrm>
            <a:off x="457200" y="1289050"/>
            <a:ext cx="8229600" cy="4837113"/>
          </a:xfrm>
        </p:spPr>
        <p:txBody>
          <a:bodyPr>
            <a:noAutofit/>
          </a:bodyPr>
          <a:lstStyle/>
          <a:p>
            <a:pPr>
              <a:spcAft>
                <a:spcPts val="600"/>
              </a:spcAft>
            </a:pPr>
            <a:endParaRPr lang="en-US" sz="3600" dirty="0" smtClean="0"/>
          </a:p>
          <a:p>
            <a:pPr>
              <a:spcAft>
                <a:spcPts val="600"/>
              </a:spcAft>
            </a:pPr>
            <a:r>
              <a:rPr lang="en-US" sz="3600" dirty="0" smtClean="0"/>
              <a:t>“</a:t>
            </a:r>
            <a:r>
              <a:rPr lang="en-US" dirty="0" smtClean="0"/>
              <a:t>CONDUIT LOANS” </a:t>
            </a:r>
            <a:r>
              <a:rPr lang="en-US" dirty="0"/>
              <a:t>are commercial mortgage-back securities pooled together in real estate mortgage investment conduits</a:t>
            </a:r>
            <a:r>
              <a:rPr lang="en-US" dirty="0" smtClean="0"/>
              <a:t>.</a:t>
            </a: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55</a:t>
            </a:fld>
            <a:endParaRPr lang="en-US" dirty="0"/>
          </a:p>
        </p:txBody>
      </p:sp>
    </p:spTree>
    <p:extLst>
      <p:ext uri="{BB962C8B-B14F-4D97-AF65-F5344CB8AC3E}">
        <p14:creationId xmlns:p14="http://schemas.microsoft.com/office/powerpoint/2010/main" val="2066287175"/>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3" name="Content Placeholder 2"/>
          <p:cNvSpPr>
            <a:spLocks noGrp="1"/>
          </p:cNvSpPr>
          <p:nvPr>
            <p:ph idx="1"/>
          </p:nvPr>
        </p:nvSpPr>
        <p:spPr>
          <a:xfrm>
            <a:off x="457200" y="1417638"/>
            <a:ext cx="8229600" cy="4837113"/>
          </a:xfrm>
        </p:spPr>
        <p:txBody>
          <a:bodyPr>
            <a:noAutofit/>
          </a:bodyPr>
          <a:lstStyle/>
          <a:p>
            <a:pPr>
              <a:spcAft>
                <a:spcPts val="600"/>
              </a:spcAft>
            </a:pPr>
            <a:r>
              <a:rPr lang="en-US" sz="2800" dirty="0" smtClean="0"/>
              <a:t>CONDUIT LOANS </a:t>
            </a:r>
            <a:r>
              <a:rPr lang="en-US" sz="2800" dirty="0"/>
              <a:t>must be principally secured by an interest in real property to be considered a qualified mortgage.  A mortgage ceases to be considered a qualified mortgage if a REMIC releases its lien on real property unless the borrower pledges substitute collateral that consists solely of government securities. </a:t>
            </a:r>
            <a:endParaRPr lang="en-US" sz="2800" dirty="0" smtClean="0"/>
          </a:p>
        </p:txBody>
      </p:sp>
      <p:sp>
        <p:nvSpPr>
          <p:cNvPr id="4" name="Slide Number Placeholder 3"/>
          <p:cNvSpPr>
            <a:spLocks noGrp="1"/>
          </p:cNvSpPr>
          <p:nvPr>
            <p:ph type="sldNum" sz="quarter" idx="12"/>
          </p:nvPr>
        </p:nvSpPr>
        <p:spPr/>
        <p:txBody>
          <a:bodyPr/>
          <a:lstStyle/>
          <a:p>
            <a:fld id="{8DFC526E-0A08-E844-A4EE-F41C4940EFD7}" type="slidenum">
              <a:rPr lang="en-US" smtClean="0"/>
              <a:pPr/>
              <a:t>56</a:t>
            </a:fld>
            <a:endParaRPr lang="en-US" dirty="0"/>
          </a:p>
        </p:txBody>
      </p:sp>
    </p:spTree>
    <p:extLst>
      <p:ext uri="{BB962C8B-B14F-4D97-AF65-F5344CB8AC3E}">
        <p14:creationId xmlns:p14="http://schemas.microsoft.com/office/powerpoint/2010/main" val="66555899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3" name="Content Placeholder 2"/>
          <p:cNvSpPr>
            <a:spLocks noGrp="1"/>
          </p:cNvSpPr>
          <p:nvPr>
            <p:ph idx="1"/>
          </p:nvPr>
        </p:nvSpPr>
        <p:spPr>
          <a:xfrm>
            <a:off x="457200" y="1430338"/>
            <a:ext cx="8229600" cy="4837113"/>
          </a:xfrm>
        </p:spPr>
        <p:txBody>
          <a:bodyPr>
            <a:noAutofit/>
          </a:bodyPr>
          <a:lstStyle/>
          <a:p>
            <a:pPr>
              <a:spcAft>
                <a:spcPts val="600"/>
              </a:spcAft>
            </a:pPr>
            <a:r>
              <a:rPr lang="en-US" dirty="0" smtClean="0"/>
              <a:t>CONDUIT LOANS </a:t>
            </a:r>
            <a:r>
              <a:rPr lang="en-US" dirty="0"/>
              <a:t>generally prohibit the borrower from prepaying the </a:t>
            </a:r>
            <a:r>
              <a:rPr lang="en-US" dirty="0" smtClean="0"/>
              <a:t>CONDUIT LOAN because </a:t>
            </a:r>
            <a:r>
              <a:rPr lang="en-US" dirty="0"/>
              <a:t>a prepayment on any of the underlying loans in the REMIC pool would affect the yield on the bonds issued by the REMIC and frustrate the bond investors’ expectations. </a:t>
            </a:r>
            <a:endParaRPr lang="en-US" sz="3600"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57</a:t>
            </a:fld>
            <a:endParaRPr lang="en-US" dirty="0"/>
          </a:p>
        </p:txBody>
      </p:sp>
    </p:spTree>
    <p:extLst>
      <p:ext uri="{BB962C8B-B14F-4D97-AF65-F5344CB8AC3E}">
        <p14:creationId xmlns:p14="http://schemas.microsoft.com/office/powerpoint/2010/main" val="3796422958"/>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3" name="Content Placeholder 2"/>
          <p:cNvSpPr>
            <a:spLocks noGrp="1"/>
          </p:cNvSpPr>
          <p:nvPr>
            <p:ph idx="1"/>
          </p:nvPr>
        </p:nvSpPr>
        <p:spPr>
          <a:xfrm>
            <a:off x="457200" y="1417638"/>
            <a:ext cx="8229600" cy="4837113"/>
          </a:xfrm>
        </p:spPr>
        <p:txBody>
          <a:bodyPr>
            <a:noAutofit/>
          </a:bodyPr>
          <a:lstStyle/>
          <a:p>
            <a:pPr>
              <a:spcAft>
                <a:spcPts val="600"/>
              </a:spcAft>
            </a:pPr>
            <a:r>
              <a:rPr lang="en-US" dirty="0" smtClean="0"/>
              <a:t>“Defeasance” generally means that the original real estate securing the CONDUIT LOAN is released as collateral and new collateral is substituted that will generate cash flow that closely matches the timing and amount of payments due under the CONDUIT LOAN.</a:t>
            </a:r>
            <a:r>
              <a:rPr lang="en-US" sz="3600" dirty="0" smtClean="0"/>
              <a:t> </a:t>
            </a:r>
            <a:endParaRPr lang="en-US" sz="3600"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58</a:t>
            </a:fld>
            <a:endParaRPr lang="en-US" dirty="0"/>
          </a:p>
        </p:txBody>
      </p:sp>
    </p:spTree>
    <p:extLst>
      <p:ext uri="{BB962C8B-B14F-4D97-AF65-F5344CB8AC3E}">
        <p14:creationId xmlns:p14="http://schemas.microsoft.com/office/powerpoint/2010/main" val="10540374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3" name="Content Placeholder 2"/>
          <p:cNvSpPr>
            <a:spLocks noGrp="1"/>
          </p:cNvSpPr>
          <p:nvPr>
            <p:ph idx="1"/>
          </p:nvPr>
        </p:nvSpPr>
        <p:spPr/>
        <p:txBody>
          <a:bodyPr>
            <a:normAutofit fontScale="92500" lnSpcReduction="20000"/>
          </a:bodyPr>
          <a:lstStyle/>
          <a:p>
            <a:pPr marL="0" indent="0">
              <a:spcAft>
                <a:spcPts val="600"/>
              </a:spcAft>
              <a:buNone/>
            </a:pPr>
            <a:r>
              <a:rPr lang="en-US" sz="2800" u="sng" dirty="0"/>
              <a:t>Legal Defeasance</a:t>
            </a:r>
            <a:r>
              <a:rPr lang="en-US" sz="2800" dirty="0"/>
              <a:t>:  </a:t>
            </a:r>
            <a:endParaRPr lang="en-US" sz="2800" dirty="0" smtClean="0"/>
          </a:p>
          <a:p>
            <a:pPr>
              <a:spcAft>
                <a:spcPts val="600"/>
              </a:spcAft>
            </a:pPr>
            <a:r>
              <a:rPr lang="en-US" sz="2800" dirty="0" smtClean="0"/>
              <a:t>The borrower uses a single purpose entity (SPE) and funds it with U.S. securities and provides the lender with a Pledge Agreement on the securities. </a:t>
            </a:r>
          </a:p>
          <a:p>
            <a:pPr>
              <a:spcAft>
                <a:spcPts val="600"/>
              </a:spcAft>
            </a:pPr>
            <a:r>
              <a:rPr lang="en-US" sz="2800" dirty="0" smtClean="0"/>
              <a:t>The borrower transfers the SPE to a trustee or custodian.</a:t>
            </a:r>
          </a:p>
          <a:p>
            <a:pPr>
              <a:spcAft>
                <a:spcPts val="600"/>
              </a:spcAft>
            </a:pPr>
            <a:r>
              <a:rPr lang="en-US" sz="2800" dirty="0" smtClean="0"/>
              <a:t>The </a:t>
            </a:r>
            <a:r>
              <a:rPr lang="en-US" sz="2800" dirty="0"/>
              <a:t>borrower is legally released from any continuing liability on the debt; </a:t>
            </a:r>
            <a:r>
              <a:rPr lang="en-US" sz="2800" dirty="0" smtClean="0"/>
              <a:t>excess funds </a:t>
            </a:r>
            <a:r>
              <a:rPr lang="en-US" sz="2800" dirty="0"/>
              <a:t>generated by t</a:t>
            </a:r>
            <a:r>
              <a:rPr lang="en-US" sz="2800" dirty="0" smtClean="0"/>
              <a:t>he </a:t>
            </a:r>
            <a:r>
              <a:rPr lang="en-US" sz="2800" dirty="0"/>
              <a:t>defeasance </a:t>
            </a:r>
            <a:r>
              <a:rPr lang="en-US" sz="2800" dirty="0" smtClean="0"/>
              <a:t>collateral revert </a:t>
            </a:r>
            <a:r>
              <a:rPr lang="en-US" sz="2800" dirty="0"/>
              <a:t>to the trustee or custodian rather than the borrower</a:t>
            </a:r>
            <a:r>
              <a:rPr lang="en-US" sz="2800" dirty="0" smtClean="0"/>
              <a:t>.</a:t>
            </a:r>
          </a:p>
        </p:txBody>
      </p:sp>
      <p:sp>
        <p:nvSpPr>
          <p:cNvPr id="4" name="Slide Number Placeholder 3"/>
          <p:cNvSpPr>
            <a:spLocks noGrp="1"/>
          </p:cNvSpPr>
          <p:nvPr>
            <p:ph type="sldNum" sz="quarter" idx="12"/>
          </p:nvPr>
        </p:nvSpPr>
        <p:spPr/>
        <p:txBody>
          <a:bodyPr/>
          <a:lstStyle/>
          <a:p>
            <a:fld id="{8DFC526E-0A08-E844-A4EE-F41C4940EFD7}" type="slidenum">
              <a:rPr lang="en-US" smtClean="0"/>
              <a:pPr/>
              <a:t>59</a:t>
            </a:fld>
            <a:endParaRPr lang="en-US" dirty="0"/>
          </a:p>
        </p:txBody>
      </p:sp>
    </p:spTree>
    <p:extLst>
      <p:ext uri="{BB962C8B-B14F-4D97-AF65-F5344CB8AC3E}">
        <p14:creationId xmlns:p14="http://schemas.microsoft.com/office/powerpoint/2010/main" val="392842633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438400"/>
            <a:ext cx="8229600" cy="1384300"/>
          </a:xfrm>
        </p:spPr>
        <p:txBody>
          <a:bodyPr/>
          <a:lstStyle/>
          <a:p>
            <a:pPr algn="ctr"/>
            <a:r>
              <a:rPr lang="en-US" sz="6000" dirty="0" smtClean="0"/>
              <a:t>Swap and Drop</a:t>
            </a:r>
            <a:endParaRPr lang="en-US" sz="6000"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6</a:t>
            </a:fld>
            <a:endParaRPr lang="en-US" altLang="en-US"/>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906121"/>
          </a:xfrm>
        </p:spPr>
        <p:txBody>
          <a:bodyPr>
            <a:normAutofit/>
          </a:bodyPr>
          <a:lstStyle/>
          <a:p>
            <a:r>
              <a:rPr lang="en-US" sz="2600" b="1" u="sng" dirty="0" smtClean="0"/>
              <a:t>DEFEASANCE TRANSACTIONS</a:t>
            </a:r>
            <a:br>
              <a:rPr lang="en-US" sz="2600" b="1" u="sng" dirty="0" smtClean="0"/>
            </a:br>
            <a:r>
              <a:rPr lang="en-US" sz="2400" b="1" dirty="0" smtClean="0"/>
              <a:t>Legal Defeasance</a:t>
            </a:r>
            <a:endParaRPr lang="en-US" sz="2400" b="1"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60</a:t>
            </a:fld>
            <a:endParaRPr lang="en-US" dirty="0"/>
          </a:p>
        </p:txBody>
      </p:sp>
      <p:sp>
        <p:nvSpPr>
          <p:cNvPr id="5" name="Rectangle 4"/>
          <p:cNvSpPr/>
          <p:nvPr/>
        </p:nvSpPr>
        <p:spPr>
          <a:xfrm>
            <a:off x="2026795" y="1655523"/>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Borrower</a:t>
            </a:r>
          </a:p>
          <a:p>
            <a:pPr algn="ctr"/>
            <a:r>
              <a:rPr lang="en-US" sz="1400" dirty="0" smtClean="0"/>
              <a:t>(B)</a:t>
            </a:r>
            <a:endParaRPr lang="en-US" sz="1400" dirty="0"/>
          </a:p>
        </p:txBody>
      </p:sp>
      <p:sp>
        <p:nvSpPr>
          <p:cNvPr id="6" name="Isosceles Triangle 5"/>
          <p:cNvSpPr/>
          <p:nvPr/>
        </p:nvSpPr>
        <p:spPr>
          <a:xfrm>
            <a:off x="5979380" y="1180759"/>
            <a:ext cx="1793019" cy="126990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smtClean="0"/>
              <a:t>Financial Institution</a:t>
            </a:r>
          </a:p>
          <a:p>
            <a:pPr algn="ctr"/>
            <a:r>
              <a:rPr lang="en-US" sz="1200" dirty="0" smtClean="0"/>
              <a:t>“FI”  </a:t>
            </a:r>
            <a:endParaRPr lang="en-US" sz="1200" dirty="0"/>
          </a:p>
        </p:txBody>
      </p:sp>
      <p:sp>
        <p:nvSpPr>
          <p:cNvPr id="7" name="Oval 6"/>
          <p:cNvSpPr/>
          <p:nvPr/>
        </p:nvSpPr>
        <p:spPr>
          <a:xfrm>
            <a:off x="6299713" y="2743200"/>
            <a:ext cx="1071146" cy="1080181"/>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smtClean="0"/>
              <a:t>SPE</a:t>
            </a:r>
            <a:endParaRPr lang="en-US" dirty="0"/>
          </a:p>
        </p:txBody>
      </p:sp>
      <p:cxnSp>
        <p:nvCxnSpPr>
          <p:cNvPr id="9" name="Straight Arrow Connector 8"/>
          <p:cNvCxnSpPr/>
          <p:nvPr/>
        </p:nvCxnSpPr>
        <p:spPr>
          <a:xfrm flipH="1">
            <a:off x="2989614" y="1815710"/>
            <a:ext cx="3310099"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a:off x="2989614" y="2250464"/>
            <a:ext cx="3071559" cy="1614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2972854" y="3322898"/>
            <a:ext cx="3256496" cy="2586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6061173" y="4017727"/>
            <a:ext cx="1587981" cy="63836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Trustee or Custodian </a:t>
            </a:r>
            <a:endParaRPr lang="en-US" sz="1400" dirty="0"/>
          </a:p>
        </p:txBody>
      </p:sp>
      <p:cxnSp>
        <p:nvCxnSpPr>
          <p:cNvPr id="27" name="Straight Arrow Connector 26"/>
          <p:cNvCxnSpPr/>
          <p:nvPr/>
        </p:nvCxnSpPr>
        <p:spPr>
          <a:xfrm flipV="1">
            <a:off x="3073400" y="4254500"/>
            <a:ext cx="2905981" cy="71440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024" name="Straight Arrow Connector 1023"/>
          <p:cNvCxnSpPr/>
          <p:nvPr/>
        </p:nvCxnSpPr>
        <p:spPr>
          <a:xfrm flipH="1">
            <a:off x="3496019" y="5636860"/>
            <a:ext cx="2356141"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052" name="Straight Arrow Connector 1051"/>
          <p:cNvCxnSpPr/>
          <p:nvPr/>
        </p:nvCxnSpPr>
        <p:spPr>
          <a:xfrm>
            <a:off x="6835286" y="4715123"/>
            <a:ext cx="0" cy="37375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064" name="Isosceles Triangle 1063"/>
          <p:cNvSpPr/>
          <p:nvPr/>
        </p:nvSpPr>
        <p:spPr>
          <a:xfrm>
            <a:off x="6304934" y="5158363"/>
            <a:ext cx="1060704" cy="91440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FI </a:t>
            </a:r>
            <a:endParaRPr lang="en-US" dirty="0"/>
          </a:p>
        </p:txBody>
      </p:sp>
      <p:sp>
        <p:nvSpPr>
          <p:cNvPr id="1065" name="TextBox 1064"/>
          <p:cNvSpPr txBox="1"/>
          <p:nvPr/>
        </p:nvSpPr>
        <p:spPr>
          <a:xfrm>
            <a:off x="3775425" y="1507934"/>
            <a:ext cx="1672708" cy="307777"/>
          </a:xfrm>
          <a:prstGeom prst="rect">
            <a:avLst/>
          </a:prstGeom>
          <a:noFill/>
        </p:spPr>
        <p:txBody>
          <a:bodyPr wrap="square" rtlCol="0">
            <a:spAutoFit/>
          </a:bodyPr>
          <a:lstStyle/>
          <a:p>
            <a:r>
              <a:rPr lang="en-US" sz="1400" dirty="0" smtClean="0"/>
              <a:t>  $1,000,000 Loan </a:t>
            </a:r>
            <a:endParaRPr lang="en-US" sz="1400" dirty="0"/>
          </a:p>
        </p:txBody>
      </p:sp>
      <p:sp>
        <p:nvSpPr>
          <p:cNvPr id="74" name="TextBox 73"/>
          <p:cNvSpPr txBox="1"/>
          <p:nvPr/>
        </p:nvSpPr>
        <p:spPr>
          <a:xfrm>
            <a:off x="3855045" y="1958835"/>
            <a:ext cx="1708370" cy="307777"/>
          </a:xfrm>
          <a:prstGeom prst="rect">
            <a:avLst/>
          </a:prstGeom>
          <a:noFill/>
        </p:spPr>
        <p:txBody>
          <a:bodyPr wrap="square" rtlCol="0">
            <a:spAutoFit/>
          </a:bodyPr>
          <a:lstStyle/>
          <a:p>
            <a:r>
              <a:rPr lang="en-US" sz="1400" dirty="0" smtClean="0"/>
              <a:t>  Property Security </a:t>
            </a:r>
            <a:endParaRPr lang="en-US" sz="1400" dirty="0"/>
          </a:p>
        </p:txBody>
      </p:sp>
      <p:sp>
        <p:nvSpPr>
          <p:cNvPr id="75" name="TextBox 74"/>
          <p:cNvSpPr txBox="1"/>
          <p:nvPr/>
        </p:nvSpPr>
        <p:spPr>
          <a:xfrm>
            <a:off x="3832529" y="3058405"/>
            <a:ext cx="1372580" cy="307777"/>
          </a:xfrm>
          <a:prstGeom prst="rect">
            <a:avLst/>
          </a:prstGeom>
          <a:noFill/>
        </p:spPr>
        <p:txBody>
          <a:bodyPr wrap="square" rtlCol="0">
            <a:spAutoFit/>
          </a:bodyPr>
          <a:lstStyle/>
          <a:p>
            <a:r>
              <a:rPr lang="en-US" sz="1400" dirty="0" smtClean="0"/>
              <a:t>    $1,000,000  </a:t>
            </a:r>
            <a:endParaRPr lang="en-US" sz="1400" dirty="0"/>
          </a:p>
        </p:txBody>
      </p:sp>
      <p:sp>
        <p:nvSpPr>
          <p:cNvPr id="76" name="TextBox 75"/>
          <p:cNvSpPr txBox="1"/>
          <p:nvPr/>
        </p:nvSpPr>
        <p:spPr>
          <a:xfrm>
            <a:off x="3832529" y="3348758"/>
            <a:ext cx="1372580" cy="307777"/>
          </a:xfrm>
          <a:prstGeom prst="rect">
            <a:avLst/>
          </a:prstGeom>
          <a:noFill/>
        </p:spPr>
        <p:txBody>
          <a:bodyPr wrap="square" rtlCol="0">
            <a:spAutoFit/>
          </a:bodyPr>
          <a:lstStyle/>
          <a:p>
            <a:r>
              <a:rPr lang="en-US" sz="1400" dirty="0" smtClean="0"/>
              <a:t>   US Securities </a:t>
            </a:r>
            <a:endParaRPr lang="en-US" sz="1400" dirty="0"/>
          </a:p>
        </p:txBody>
      </p:sp>
      <p:sp>
        <p:nvSpPr>
          <p:cNvPr id="77" name="TextBox 76"/>
          <p:cNvSpPr txBox="1"/>
          <p:nvPr/>
        </p:nvSpPr>
        <p:spPr>
          <a:xfrm>
            <a:off x="3864383" y="5615563"/>
            <a:ext cx="1619412" cy="523220"/>
          </a:xfrm>
          <a:prstGeom prst="rect">
            <a:avLst/>
          </a:prstGeom>
          <a:noFill/>
        </p:spPr>
        <p:txBody>
          <a:bodyPr wrap="square" rtlCol="0">
            <a:spAutoFit/>
          </a:bodyPr>
          <a:lstStyle/>
          <a:p>
            <a:pPr algn="ctr"/>
            <a:r>
              <a:rPr lang="en-US" sz="1400" dirty="0" smtClean="0"/>
              <a:t>Release Property Security</a:t>
            </a:r>
            <a:endParaRPr lang="en-US" sz="1400" dirty="0"/>
          </a:p>
        </p:txBody>
      </p:sp>
      <p:sp>
        <p:nvSpPr>
          <p:cNvPr id="78" name="TextBox 77"/>
          <p:cNvSpPr txBox="1"/>
          <p:nvPr/>
        </p:nvSpPr>
        <p:spPr>
          <a:xfrm rot="20767883">
            <a:off x="3543406" y="4323775"/>
            <a:ext cx="1619412" cy="307777"/>
          </a:xfrm>
          <a:prstGeom prst="rect">
            <a:avLst/>
          </a:prstGeom>
          <a:noFill/>
        </p:spPr>
        <p:txBody>
          <a:bodyPr wrap="square" rtlCol="0">
            <a:spAutoFit/>
          </a:bodyPr>
          <a:lstStyle/>
          <a:p>
            <a:r>
              <a:rPr lang="en-US" sz="1400" dirty="0" smtClean="0"/>
              <a:t>               </a:t>
            </a:r>
            <a:r>
              <a:rPr lang="en-US" sz="1400" dirty="0" err="1" smtClean="0"/>
              <a:t>SPE</a:t>
            </a:r>
            <a:endParaRPr lang="en-US" sz="1400" dirty="0"/>
          </a:p>
        </p:txBody>
      </p:sp>
      <p:sp>
        <p:nvSpPr>
          <p:cNvPr id="79" name="TextBox 78"/>
          <p:cNvSpPr txBox="1"/>
          <p:nvPr/>
        </p:nvSpPr>
        <p:spPr>
          <a:xfrm>
            <a:off x="7067388" y="4815020"/>
            <a:ext cx="1619412" cy="307777"/>
          </a:xfrm>
          <a:prstGeom prst="rect">
            <a:avLst/>
          </a:prstGeom>
          <a:noFill/>
        </p:spPr>
        <p:txBody>
          <a:bodyPr wrap="square" rtlCol="0">
            <a:spAutoFit/>
          </a:bodyPr>
          <a:lstStyle/>
          <a:p>
            <a:r>
              <a:rPr lang="en-US" sz="1400" dirty="0" smtClean="0"/>
              <a:t>Pledge of Securities </a:t>
            </a:r>
            <a:endParaRPr lang="en-US" sz="1400" dirty="0"/>
          </a:p>
        </p:txBody>
      </p:sp>
      <p:sp>
        <p:nvSpPr>
          <p:cNvPr id="82" name="Rectangle 81"/>
          <p:cNvSpPr/>
          <p:nvPr/>
        </p:nvSpPr>
        <p:spPr>
          <a:xfrm>
            <a:off x="2026795" y="2908982"/>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B</a:t>
            </a:r>
            <a:endParaRPr lang="en-US" sz="1400" dirty="0"/>
          </a:p>
        </p:txBody>
      </p:sp>
      <p:sp>
        <p:nvSpPr>
          <p:cNvPr id="15" name="TextBox 14"/>
          <p:cNvSpPr txBox="1"/>
          <p:nvPr/>
        </p:nvSpPr>
        <p:spPr>
          <a:xfrm>
            <a:off x="4078231" y="2296773"/>
            <a:ext cx="1428583" cy="307777"/>
          </a:xfrm>
          <a:prstGeom prst="rect">
            <a:avLst/>
          </a:prstGeom>
          <a:noFill/>
        </p:spPr>
        <p:txBody>
          <a:bodyPr wrap="square" rtlCol="0">
            <a:spAutoFit/>
          </a:bodyPr>
          <a:lstStyle/>
          <a:p>
            <a:r>
              <a:rPr lang="en-US" sz="1400" dirty="0" smtClean="0"/>
              <a:t>Deed of Trust</a:t>
            </a:r>
            <a:endParaRPr lang="en-US" sz="1400" dirty="0"/>
          </a:p>
        </p:txBody>
      </p:sp>
      <p:sp>
        <p:nvSpPr>
          <p:cNvPr id="31" name="Rectangle 30"/>
          <p:cNvSpPr/>
          <p:nvPr/>
        </p:nvSpPr>
        <p:spPr>
          <a:xfrm>
            <a:off x="2058454" y="4357820"/>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t>B</a:t>
            </a:r>
            <a:endParaRPr lang="en-US" sz="1400" dirty="0"/>
          </a:p>
        </p:txBody>
      </p:sp>
    </p:spTree>
    <p:extLst>
      <p:ext uri="{BB962C8B-B14F-4D97-AF65-F5344CB8AC3E}">
        <p14:creationId xmlns:p14="http://schemas.microsoft.com/office/powerpoint/2010/main" val="269076537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3" name="Content Placeholder 2"/>
          <p:cNvSpPr>
            <a:spLocks noGrp="1"/>
          </p:cNvSpPr>
          <p:nvPr>
            <p:ph idx="1"/>
          </p:nvPr>
        </p:nvSpPr>
        <p:spPr/>
        <p:txBody>
          <a:bodyPr>
            <a:normAutofit/>
          </a:bodyPr>
          <a:lstStyle/>
          <a:p>
            <a:pPr marL="0" indent="0">
              <a:spcAft>
                <a:spcPts val="600"/>
              </a:spcAft>
              <a:buNone/>
            </a:pPr>
            <a:r>
              <a:rPr lang="en-US" sz="2400" u="sng" dirty="0" smtClean="0"/>
              <a:t>In-Substance Defeasance</a:t>
            </a:r>
            <a:r>
              <a:rPr lang="en-US" sz="2400" dirty="0" smtClean="0"/>
              <a:t>:</a:t>
            </a:r>
          </a:p>
          <a:p>
            <a:pPr>
              <a:spcAft>
                <a:spcPts val="600"/>
              </a:spcAft>
            </a:pPr>
            <a:r>
              <a:rPr lang="en-US" sz="2400" dirty="0" smtClean="0"/>
              <a:t>Same structure as above except the borrower retains ownership of the SPE and the borrower </a:t>
            </a:r>
            <a:r>
              <a:rPr lang="en-US" sz="2400" dirty="0"/>
              <a:t>remains legally liable to the lender to make required payments under the loan in the event there is a shortfall in cash flow generated by the substitute collateral. </a:t>
            </a:r>
            <a:endParaRPr lang="en-US" sz="2400" dirty="0" smtClean="0"/>
          </a:p>
          <a:p>
            <a:pPr>
              <a:spcAft>
                <a:spcPts val="600"/>
              </a:spcAft>
            </a:pPr>
            <a:r>
              <a:rPr lang="en-US" sz="2400" dirty="0" smtClean="0"/>
              <a:t>Any </a:t>
            </a:r>
            <a:r>
              <a:rPr lang="en-US" sz="2400" dirty="0"/>
              <a:t>excess cash flow from the substitute collateral generally reverts to the borrower</a:t>
            </a:r>
            <a:r>
              <a:rPr lang="en-US" sz="2400" dirty="0" smtClean="0"/>
              <a:t>.</a:t>
            </a:r>
          </a:p>
          <a:p>
            <a:pPr>
              <a:spcAft>
                <a:spcPts val="600"/>
              </a:spcAft>
            </a:pPr>
            <a:endParaRPr lang="en-US" sz="2400" dirty="0" smtClean="0"/>
          </a:p>
        </p:txBody>
      </p:sp>
      <p:sp>
        <p:nvSpPr>
          <p:cNvPr id="4" name="Slide Number Placeholder 3"/>
          <p:cNvSpPr>
            <a:spLocks noGrp="1"/>
          </p:cNvSpPr>
          <p:nvPr>
            <p:ph type="sldNum" sz="quarter" idx="12"/>
          </p:nvPr>
        </p:nvSpPr>
        <p:spPr/>
        <p:txBody>
          <a:bodyPr/>
          <a:lstStyle/>
          <a:p>
            <a:fld id="{8DFC526E-0A08-E844-A4EE-F41C4940EFD7}" type="slidenum">
              <a:rPr lang="en-US" smtClean="0"/>
              <a:pPr/>
              <a:t>61</a:t>
            </a:fld>
            <a:endParaRPr lang="en-US" dirty="0"/>
          </a:p>
        </p:txBody>
      </p:sp>
    </p:spTree>
    <p:extLst>
      <p:ext uri="{BB962C8B-B14F-4D97-AF65-F5344CB8AC3E}">
        <p14:creationId xmlns:p14="http://schemas.microsoft.com/office/powerpoint/2010/main" val="390608323"/>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62</a:t>
            </a:fld>
            <a:endParaRPr lang="en-US" dirty="0"/>
          </a:p>
        </p:txBody>
      </p:sp>
      <p:sp>
        <p:nvSpPr>
          <p:cNvPr id="5" name="Rectangle 4"/>
          <p:cNvSpPr/>
          <p:nvPr/>
        </p:nvSpPr>
        <p:spPr>
          <a:xfrm>
            <a:off x="2026795" y="1655523"/>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sp>
        <p:nvSpPr>
          <p:cNvPr id="6" name="Isosceles Triangle 5"/>
          <p:cNvSpPr/>
          <p:nvPr/>
        </p:nvSpPr>
        <p:spPr>
          <a:xfrm>
            <a:off x="6304934" y="1417638"/>
            <a:ext cx="1121584" cy="1033024"/>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FI</a:t>
            </a:r>
            <a:endParaRPr lang="en-US" dirty="0"/>
          </a:p>
        </p:txBody>
      </p:sp>
      <p:sp>
        <p:nvSpPr>
          <p:cNvPr id="7" name="Oval 6"/>
          <p:cNvSpPr/>
          <p:nvPr/>
        </p:nvSpPr>
        <p:spPr>
          <a:xfrm>
            <a:off x="6299713" y="2826091"/>
            <a:ext cx="1071146" cy="1080181"/>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smtClean="0"/>
              <a:t>SPE</a:t>
            </a:r>
            <a:endParaRPr lang="en-US" dirty="0"/>
          </a:p>
        </p:txBody>
      </p:sp>
      <p:cxnSp>
        <p:nvCxnSpPr>
          <p:cNvPr id="9" name="Straight Arrow Connector 8"/>
          <p:cNvCxnSpPr/>
          <p:nvPr/>
        </p:nvCxnSpPr>
        <p:spPr>
          <a:xfrm>
            <a:off x="3041651" y="2260313"/>
            <a:ext cx="3258061"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flipH="1">
            <a:off x="3041651" y="2020563"/>
            <a:ext cx="3263283"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041651" y="3331499"/>
            <a:ext cx="3181349"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a:off x="3345027" y="4827192"/>
            <a:ext cx="2658123"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024" name="Straight Arrow Connector 1023"/>
          <p:cNvCxnSpPr/>
          <p:nvPr/>
        </p:nvCxnSpPr>
        <p:spPr>
          <a:xfrm flipH="1">
            <a:off x="3212328" y="5367130"/>
            <a:ext cx="2870420" cy="82148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064" name="Isosceles Triangle 1063"/>
          <p:cNvSpPr/>
          <p:nvPr/>
        </p:nvSpPr>
        <p:spPr>
          <a:xfrm>
            <a:off x="6299712" y="4433314"/>
            <a:ext cx="1190417" cy="989476"/>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FI </a:t>
            </a:r>
            <a:endParaRPr lang="en-US" dirty="0"/>
          </a:p>
        </p:txBody>
      </p:sp>
      <p:sp>
        <p:nvSpPr>
          <p:cNvPr id="1065" name="TextBox 1064"/>
          <p:cNvSpPr txBox="1"/>
          <p:nvPr/>
        </p:nvSpPr>
        <p:spPr>
          <a:xfrm>
            <a:off x="3793636" y="1712786"/>
            <a:ext cx="1372580" cy="307777"/>
          </a:xfrm>
          <a:prstGeom prst="rect">
            <a:avLst/>
          </a:prstGeom>
          <a:noFill/>
        </p:spPr>
        <p:txBody>
          <a:bodyPr wrap="square" rtlCol="0">
            <a:spAutoFit/>
          </a:bodyPr>
          <a:lstStyle/>
          <a:p>
            <a:r>
              <a:rPr lang="en-US" sz="1400" dirty="0" smtClean="0"/>
              <a:t>     $1,000,000  </a:t>
            </a:r>
            <a:endParaRPr lang="en-US" sz="1400" dirty="0"/>
          </a:p>
        </p:txBody>
      </p:sp>
      <p:sp>
        <p:nvSpPr>
          <p:cNvPr id="74" name="TextBox 73"/>
          <p:cNvSpPr txBox="1"/>
          <p:nvPr/>
        </p:nvSpPr>
        <p:spPr>
          <a:xfrm>
            <a:off x="3793637" y="2228839"/>
            <a:ext cx="1697626" cy="307777"/>
          </a:xfrm>
          <a:prstGeom prst="rect">
            <a:avLst/>
          </a:prstGeom>
          <a:noFill/>
        </p:spPr>
        <p:txBody>
          <a:bodyPr wrap="square" rtlCol="0">
            <a:spAutoFit/>
          </a:bodyPr>
          <a:lstStyle/>
          <a:p>
            <a:r>
              <a:rPr lang="en-US" sz="1400" dirty="0" smtClean="0"/>
              <a:t>  </a:t>
            </a:r>
            <a:r>
              <a:rPr lang="en-US" sz="1400" dirty="0" smtClean="0"/>
              <a:t>Property Security </a:t>
            </a:r>
            <a:endParaRPr lang="en-US" sz="1400" dirty="0"/>
          </a:p>
        </p:txBody>
      </p:sp>
      <p:sp>
        <p:nvSpPr>
          <p:cNvPr id="75" name="TextBox 74"/>
          <p:cNvSpPr txBox="1"/>
          <p:nvPr/>
        </p:nvSpPr>
        <p:spPr>
          <a:xfrm>
            <a:off x="3922647" y="3058405"/>
            <a:ext cx="1372580" cy="307777"/>
          </a:xfrm>
          <a:prstGeom prst="rect">
            <a:avLst/>
          </a:prstGeom>
          <a:noFill/>
        </p:spPr>
        <p:txBody>
          <a:bodyPr wrap="square" rtlCol="0">
            <a:spAutoFit/>
          </a:bodyPr>
          <a:lstStyle/>
          <a:p>
            <a:r>
              <a:rPr lang="en-US" sz="1400" dirty="0" smtClean="0"/>
              <a:t>    $1,000,000  </a:t>
            </a:r>
            <a:endParaRPr lang="en-US" sz="1400" dirty="0"/>
          </a:p>
        </p:txBody>
      </p:sp>
      <p:sp>
        <p:nvSpPr>
          <p:cNvPr id="76" name="TextBox 75"/>
          <p:cNvSpPr txBox="1"/>
          <p:nvPr/>
        </p:nvSpPr>
        <p:spPr>
          <a:xfrm>
            <a:off x="3902768" y="3348758"/>
            <a:ext cx="1372580" cy="307777"/>
          </a:xfrm>
          <a:prstGeom prst="rect">
            <a:avLst/>
          </a:prstGeom>
          <a:noFill/>
        </p:spPr>
        <p:txBody>
          <a:bodyPr wrap="square" rtlCol="0">
            <a:spAutoFit/>
          </a:bodyPr>
          <a:lstStyle/>
          <a:p>
            <a:r>
              <a:rPr lang="en-US" sz="1400" dirty="0" smtClean="0"/>
              <a:t>   US Securities </a:t>
            </a:r>
            <a:endParaRPr lang="en-US" sz="1400" dirty="0"/>
          </a:p>
        </p:txBody>
      </p:sp>
      <p:sp>
        <p:nvSpPr>
          <p:cNvPr id="77" name="TextBox 76"/>
          <p:cNvSpPr txBox="1"/>
          <p:nvPr/>
        </p:nvSpPr>
        <p:spPr>
          <a:xfrm rot="20619020">
            <a:off x="3967116" y="5718256"/>
            <a:ext cx="1619412" cy="307777"/>
          </a:xfrm>
          <a:prstGeom prst="rect">
            <a:avLst/>
          </a:prstGeom>
          <a:noFill/>
        </p:spPr>
        <p:txBody>
          <a:bodyPr wrap="square" rtlCol="0">
            <a:spAutoFit/>
          </a:bodyPr>
          <a:lstStyle/>
          <a:p>
            <a:r>
              <a:rPr lang="en-US" sz="1400" dirty="0" smtClean="0"/>
              <a:t>Released Property </a:t>
            </a:r>
            <a:endParaRPr lang="en-US" sz="1400" dirty="0"/>
          </a:p>
        </p:txBody>
      </p:sp>
      <p:sp>
        <p:nvSpPr>
          <p:cNvPr id="79" name="TextBox 78"/>
          <p:cNvSpPr txBox="1"/>
          <p:nvPr/>
        </p:nvSpPr>
        <p:spPr>
          <a:xfrm>
            <a:off x="3675855" y="4543842"/>
            <a:ext cx="1924376" cy="307777"/>
          </a:xfrm>
          <a:prstGeom prst="rect">
            <a:avLst/>
          </a:prstGeom>
          <a:noFill/>
        </p:spPr>
        <p:txBody>
          <a:bodyPr wrap="square" rtlCol="0">
            <a:spAutoFit/>
          </a:bodyPr>
          <a:lstStyle/>
          <a:p>
            <a:r>
              <a:rPr lang="en-US" sz="1400" dirty="0" smtClean="0"/>
              <a:t>US Securities Pledge </a:t>
            </a:r>
            <a:endParaRPr lang="en-US" sz="1400" dirty="0"/>
          </a:p>
        </p:txBody>
      </p:sp>
      <p:sp>
        <p:nvSpPr>
          <p:cNvPr id="82" name="Rectangle 81"/>
          <p:cNvSpPr/>
          <p:nvPr/>
        </p:nvSpPr>
        <p:spPr>
          <a:xfrm>
            <a:off x="2026795" y="2908982"/>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sp>
        <p:nvSpPr>
          <p:cNvPr id="8" name="Oval 7"/>
          <p:cNvSpPr/>
          <p:nvPr/>
        </p:nvSpPr>
        <p:spPr>
          <a:xfrm>
            <a:off x="1978374" y="4054508"/>
            <a:ext cx="1011237" cy="97866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smtClean="0"/>
              <a:t>SPE</a:t>
            </a:r>
            <a:endParaRPr lang="en-US" dirty="0"/>
          </a:p>
        </p:txBody>
      </p:sp>
      <p:sp>
        <p:nvSpPr>
          <p:cNvPr id="10" name="Rectangle 9"/>
          <p:cNvSpPr/>
          <p:nvPr/>
        </p:nvSpPr>
        <p:spPr>
          <a:xfrm>
            <a:off x="2030691" y="5615563"/>
            <a:ext cx="914400" cy="9144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spTree>
    <p:extLst>
      <p:ext uri="{BB962C8B-B14F-4D97-AF65-F5344CB8AC3E}">
        <p14:creationId xmlns:p14="http://schemas.microsoft.com/office/powerpoint/2010/main" val="1430839353"/>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br>
              <a:rPr lang="en-US" sz="2600" b="1" u="sng" dirty="0" smtClean="0"/>
            </a:br>
            <a:r>
              <a:rPr lang="en-US" sz="2400" b="1" dirty="0" smtClean="0"/>
              <a:t>Tax Issues</a:t>
            </a:r>
            <a:endParaRPr lang="en-US" sz="2600" b="1" u="sng" dirty="0"/>
          </a:p>
        </p:txBody>
      </p:sp>
      <p:sp>
        <p:nvSpPr>
          <p:cNvPr id="3" name="Content Placeholder 2"/>
          <p:cNvSpPr>
            <a:spLocks noGrp="1"/>
          </p:cNvSpPr>
          <p:nvPr>
            <p:ph idx="1"/>
          </p:nvPr>
        </p:nvSpPr>
        <p:spPr/>
        <p:txBody>
          <a:bodyPr>
            <a:normAutofit fontScale="47500" lnSpcReduction="20000"/>
          </a:bodyPr>
          <a:lstStyle/>
          <a:p>
            <a:pPr>
              <a:spcAft>
                <a:spcPts val="600"/>
              </a:spcAft>
            </a:pPr>
            <a:r>
              <a:rPr lang="en-US" sz="4200" b="1" u="sng" dirty="0" smtClean="0"/>
              <a:t>Issue</a:t>
            </a:r>
            <a:r>
              <a:rPr lang="en-US" sz="4200" b="1" dirty="0" smtClean="0"/>
              <a:t>:</a:t>
            </a:r>
            <a:r>
              <a:rPr lang="en-US" sz="3600" dirty="0" smtClean="0"/>
              <a:t> </a:t>
            </a:r>
          </a:p>
          <a:p>
            <a:pPr marL="342900" lvl="1" indent="0">
              <a:spcAft>
                <a:spcPts val="600"/>
              </a:spcAft>
              <a:buNone/>
            </a:pPr>
            <a:r>
              <a:rPr lang="en-US" sz="3800" dirty="0" smtClean="0"/>
              <a:t>If the seller/borrower intends to engage in a like-kind exchange of the property pursuant to Code Sec. 1031, the issue is whether the defeasance of the CONDUIT LOAN will result in taxable boot to the seller/borrower.</a:t>
            </a:r>
          </a:p>
          <a:p>
            <a:pPr>
              <a:spcAft>
                <a:spcPts val="600"/>
              </a:spcAft>
            </a:pPr>
            <a:r>
              <a:rPr lang="en-US" sz="3600" b="1" u="sng" dirty="0" smtClean="0"/>
              <a:t>Netting of Loans</a:t>
            </a:r>
            <a:r>
              <a:rPr lang="en-US" sz="3600" b="1" dirty="0" smtClean="0"/>
              <a:t>:</a:t>
            </a:r>
            <a:r>
              <a:rPr lang="en-US" sz="3600" dirty="0" smtClean="0"/>
              <a:t> </a:t>
            </a:r>
            <a:endParaRPr lang="en-US" sz="3600" dirty="0"/>
          </a:p>
          <a:p>
            <a:pPr marL="342900" lvl="1" indent="0">
              <a:spcAft>
                <a:spcPts val="600"/>
              </a:spcAft>
              <a:buNone/>
            </a:pPr>
            <a:r>
              <a:rPr lang="en-US" sz="3600" dirty="0" err="1" smtClean="0"/>
              <a:t>Reg</a:t>
            </a:r>
            <a:r>
              <a:rPr lang="en-US" sz="3600" dirty="0" smtClean="0"/>
              <a:t> </a:t>
            </a:r>
            <a:r>
              <a:rPr lang="en-US" sz="3600" dirty="0"/>
              <a:t>Sec. 1.1031(b)-1(c) provides that, </a:t>
            </a:r>
            <a:r>
              <a:rPr lang="en-US" sz="3600" dirty="0" smtClean="0"/>
              <a:t>consideration by the seller given </a:t>
            </a:r>
            <a:r>
              <a:rPr lang="en-US" sz="3600" dirty="0"/>
              <a:t>in the form of an assumption of liabilities (or a receipt of property subject to a liability) shall be offset against consideration received in the form of an </a:t>
            </a:r>
            <a:r>
              <a:rPr lang="en-US" sz="3600" dirty="0" smtClean="0"/>
              <a:t>assumption of liabilities by the buyer.</a:t>
            </a:r>
            <a:endParaRPr lang="en-US" sz="3600" dirty="0"/>
          </a:p>
          <a:p>
            <a:pPr>
              <a:spcAft>
                <a:spcPts val="600"/>
              </a:spcAft>
            </a:pPr>
            <a:r>
              <a:rPr lang="en-US" sz="3600" b="1" u="sng" dirty="0" smtClean="0"/>
              <a:t>No Netting of Debt Against Cash or Property</a:t>
            </a:r>
            <a:r>
              <a:rPr lang="en-US" sz="3600" b="1" dirty="0" smtClean="0"/>
              <a:t>:</a:t>
            </a:r>
          </a:p>
          <a:p>
            <a:pPr marL="342900" lvl="1" indent="0">
              <a:spcAft>
                <a:spcPts val="600"/>
              </a:spcAft>
              <a:buNone/>
            </a:pPr>
            <a:r>
              <a:rPr lang="en-US" sz="3800" dirty="0" smtClean="0"/>
              <a:t>However</a:t>
            </a:r>
            <a:r>
              <a:rPr lang="en-US" sz="3800" dirty="0"/>
              <a:t>, Reg. Sec. </a:t>
            </a:r>
            <a:r>
              <a:rPr lang="en-US" sz="3800" dirty="0" smtClean="0"/>
              <a:t>1.1031(d)-</a:t>
            </a:r>
            <a:r>
              <a:rPr lang="en-US" sz="3800" dirty="0"/>
              <a:t>2 provides that consideration received in the form of cash or other property is not offset by consideration given in the form of an assumption of a liability or receipt of property subject to a liability.</a:t>
            </a:r>
          </a:p>
          <a:p>
            <a:pPr>
              <a:spcAft>
                <a:spcPts val="600"/>
              </a:spcAft>
            </a:pPr>
            <a:endParaRPr lang="en-US" dirty="0"/>
          </a:p>
          <a:p>
            <a:pPr marL="0" indent="0">
              <a:spcAft>
                <a:spcPts val="600"/>
              </a:spcAft>
              <a:buNone/>
            </a:pPr>
            <a:endParaRPr lang="en-US" dirty="0" smtClean="0"/>
          </a:p>
        </p:txBody>
      </p:sp>
      <p:sp>
        <p:nvSpPr>
          <p:cNvPr id="4" name="Slide Number Placeholder 3"/>
          <p:cNvSpPr>
            <a:spLocks noGrp="1"/>
          </p:cNvSpPr>
          <p:nvPr>
            <p:ph type="sldNum" sz="quarter" idx="12"/>
          </p:nvPr>
        </p:nvSpPr>
        <p:spPr/>
        <p:txBody>
          <a:bodyPr/>
          <a:lstStyle/>
          <a:p>
            <a:fld id="{8DFC526E-0A08-E844-A4EE-F41C4940EFD7}" type="slidenum">
              <a:rPr lang="en-US" smtClean="0"/>
              <a:pPr/>
              <a:t>63</a:t>
            </a:fld>
            <a:endParaRPr lang="en-US" dirty="0"/>
          </a:p>
        </p:txBody>
      </p:sp>
    </p:spTree>
    <p:extLst>
      <p:ext uri="{BB962C8B-B14F-4D97-AF65-F5344CB8AC3E}">
        <p14:creationId xmlns:p14="http://schemas.microsoft.com/office/powerpoint/2010/main" val="3344651759"/>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3" name="Content Placeholder 2"/>
          <p:cNvSpPr>
            <a:spLocks noGrp="1"/>
          </p:cNvSpPr>
          <p:nvPr>
            <p:ph idx="1"/>
          </p:nvPr>
        </p:nvSpPr>
        <p:spPr/>
        <p:txBody>
          <a:bodyPr>
            <a:normAutofit fontScale="70000" lnSpcReduction="20000"/>
          </a:bodyPr>
          <a:lstStyle/>
          <a:p>
            <a:pPr marL="0" indent="0">
              <a:spcAft>
                <a:spcPts val="600"/>
              </a:spcAft>
              <a:buNone/>
            </a:pPr>
            <a:r>
              <a:rPr lang="en-US" u="sng" dirty="0" smtClean="0"/>
              <a:t>Example 1 – Legal Defeasance</a:t>
            </a:r>
            <a:r>
              <a:rPr lang="en-US" dirty="0" smtClean="0"/>
              <a:t>: </a:t>
            </a:r>
            <a:endParaRPr lang="en-US" dirty="0"/>
          </a:p>
          <a:p>
            <a:pPr>
              <a:spcAft>
                <a:spcPts val="600"/>
              </a:spcAft>
              <a:buFont typeface="Arial" panose="020B0604020202020204" pitchFamily="34" charset="0"/>
              <a:buChar char="•"/>
            </a:pPr>
            <a:r>
              <a:rPr lang="en-US" dirty="0" smtClean="0"/>
              <a:t>X owns Property A with a fair market value of $100, a tax basis of $50, subject to a CONDUIT LOAN of $85. </a:t>
            </a:r>
          </a:p>
          <a:p>
            <a:pPr>
              <a:spcAft>
                <a:spcPts val="600"/>
              </a:spcAft>
              <a:buFont typeface="Arial" panose="020B0604020202020204" pitchFamily="34" charset="0"/>
              <a:buChar char="•"/>
            </a:pPr>
            <a:r>
              <a:rPr lang="en-US" dirty="0" smtClean="0"/>
              <a:t>X intends to sell the property to Y for $100 in connection with a like-kind exchange under Code Section 1031. </a:t>
            </a:r>
          </a:p>
          <a:p>
            <a:pPr>
              <a:spcAft>
                <a:spcPts val="600"/>
              </a:spcAft>
              <a:buFont typeface="Arial" panose="020B0604020202020204" pitchFamily="34" charset="0"/>
              <a:buChar char="•"/>
            </a:pPr>
            <a:r>
              <a:rPr lang="en-US" dirty="0" smtClean="0"/>
              <a:t>Y does not want to assume the debt. </a:t>
            </a:r>
          </a:p>
          <a:p>
            <a:pPr>
              <a:spcAft>
                <a:spcPts val="600"/>
              </a:spcAft>
              <a:buFont typeface="Arial" panose="020B0604020202020204" pitchFamily="34" charset="0"/>
              <a:buChar char="•"/>
            </a:pPr>
            <a:r>
              <a:rPr lang="en-US" dirty="0" smtClean="0"/>
              <a:t>Based on the prevailing interest rates, in order for X to defease the CONDUIT LOAN, X must purchase  $90 worth of U.S. Government securities, which includes a $5 defeasance premium. </a:t>
            </a:r>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64</a:t>
            </a:fld>
            <a:endParaRPr lang="en-US" dirty="0"/>
          </a:p>
        </p:txBody>
      </p:sp>
    </p:spTree>
    <p:extLst>
      <p:ext uri="{BB962C8B-B14F-4D97-AF65-F5344CB8AC3E}">
        <p14:creationId xmlns:p14="http://schemas.microsoft.com/office/powerpoint/2010/main" val="2474652499"/>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3" name="Content Placeholder 2"/>
          <p:cNvSpPr>
            <a:spLocks noGrp="1"/>
          </p:cNvSpPr>
          <p:nvPr>
            <p:ph idx="1"/>
          </p:nvPr>
        </p:nvSpPr>
        <p:spPr>
          <a:xfrm>
            <a:off x="457200" y="1320800"/>
            <a:ext cx="8229600" cy="4805363"/>
          </a:xfrm>
        </p:spPr>
        <p:txBody>
          <a:bodyPr>
            <a:normAutofit fontScale="47500" lnSpcReduction="20000"/>
          </a:bodyPr>
          <a:lstStyle/>
          <a:p>
            <a:pPr>
              <a:spcAft>
                <a:spcPts val="600"/>
              </a:spcAft>
            </a:pPr>
            <a:r>
              <a:rPr lang="en-US" sz="3400" dirty="0" smtClean="0"/>
              <a:t>Prior to exchanging the property, X defeases the CONDUIT LOAN by purchasing $90 worth of U.S. Government securities using cash on hand and transferring them to an SPE which is ultimately owned by a third-party trustee.</a:t>
            </a:r>
          </a:p>
          <a:p>
            <a:pPr>
              <a:spcAft>
                <a:spcPts val="600"/>
              </a:spcAft>
            </a:pPr>
            <a:r>
              <a:rPr lang="en-US" sz="3400" dirty="0" smtClean="0"/>
              <a:t>The trustee assumes all of X’s obligations under the CONDUIT LOAN, and causes the SPE to pledge the U.S. Government securities to the CONDUIT LOAN lender.  The lender then releases its lien on Property A.</a:t>
            </a:r>
          </a:p>
          <a:p>
            <a:pPr>
              <a:spcAft>
                <a:spcPts val="600"/>
              </a:spcAft>
            </a:pPr>
            <a:r>
              <a:rPr lang="en-US" sz="3400" dirty="0" smtClean="0"/>
              <a:t>Immediately after the “legal” defeasance, pursuant to the exchange agreement with the QI, X transfers unencumbered Property A to the QI, and the QI transfers unencumbered Property A to Y for $100 cash, which is held by the QI.</a:t>
            </a:r>
          </a:p>
          <a:p>
            <a:pPr marL="0" indent="0">
              <a:spcAft>
                <a:spcPts val="600"/>
              </a:spcAft>
              <a:buNone/>
            </a:pPr>
            <a:endParaRPr lang="en-US" sz="3400" dirty="0" smtClean="0"/>
          </a:p>
          <a:p>
            <a:pPr marL="0" indent="0">
              <a:spcAft>
                <a:spcPts val="600"/>
              </a:spcAft>
              <a:buNone/>
            </a:pPr>
            <a:endParaRPr lang="en-US" sz="3400" dirty="0" smtClean="0"/>
          </a:p>
          <a:p>
            <a:pPr marL="0" indent="0">
              <a:spcAft>
                <a:spcPts val="600"/>
              </a:spcAft>
              <a:buNone/>
            </a:pPr>
            <a:endParaRPr lang="en-US" sz="3400" dirty="0" smtClean="0"/>
          </a:p>
          <a:p>
            <a:pPr marL="0" indent="0">
              <a:spcAft>
                <a:spcPts val="600"/>
              </a:spcAft>
              <a:buNone/>
            </a:pPr>
            <a:endParaRPr lang="en-US" sz="3400" dirty="0" smtClean="0"/>
          </a:p>
          <a:p>
            <a:pPr>
              <a:spcAft>
                <a:spcPts val="600"/>
              </a:spcAft>
            </a:pPr>
            <a:endParaRPr lang="en-US" sz="3400" dirty="0" smtClean="0"/>
          </a:p>
          <a:p>
            <a:pPr marL="0" indent="0">
              <a:spcAft>
                <a:spcPts val="600"/>
              </a:spcAft>
              <a:buNone/>
            </a:pPr>
            <a:endParaRPr lang="en-US" sz="3400" dirty="0"/>
          </a:p>
          <a:p>
            <a:pPr>
              <a:spcAft>
                <a:spcPts val="600"/>
              </a:spcAft>
            </a:pPr>
            <a:r>
              <a:rPr lang="en-US" sz="3400" dirty="0" smtClean="0"/>
              <a:t>The QI must then use ALL of the $100 to acquire exchange property.</a:t>
            </a:r>
          </a:p>
          <a:p>
            <a:pPr>
              <a:spcAft>
                <a:spcPts val="600"/>
              </a:spcAft>
            </a:pPr>
            <a:endParaRPr lang="en-US" sz="3400" dirty="0" smtClean="0"/>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65</a:t>
            </a:fld>
            <a:endParaRPr lang="en-US" dirty="0"/>
          </a:p>
        </p:txBody>
      </p:sp>
      <p:sp>
        <p:nvSpPr>
          <p:cNvPr id="7" name="Isosceles Triangle 6"/>
          <p:cNvSpPr/>
          <p:nvPr/>
        </p:nvSpPr>
        <p:spPr>
          <a:xfrm>
            <a:off x="1403350" y="4006850"/>
            <a:ext cx="1250950" cy="1028700"/>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a:t>
            </a:r>
            <a:endParaRPr lang="en-US" dirty="0"/>
          </a:p>
        </p:txBody>
      </p:sp>
      <p:cxnSp>
        <p:nvCxnSpPr>
          <p:cNvPr id="9" name="Straight Arrow Connector 8"/>
          <p:cNvCxnSpPr/>
          <p:nvPr/>
        </p:nvCxnSpPr>
        <p:spPr>
          <a:xfrm>
            <a:off x="2482850" y="4581525"/>
            <a:ext cx="149225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0" name="Oval 9"/>
          <p:cNvSpPr/>
          <p:nvPr/>
        </p:nvSpPr>
        <p:spPr>
          <a:xfrm>
            <a:off x="3975100" y="4114800"/>
            <a:ext cx="1136650" cy="9906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QI</a:t>
            </a:r>
            <a:endParaRPr lang="en-US" dirty="0"/>
          </a:p>
        </p:txBody>
      </p:sp>
      <p:sp>
        <p:nvSpPr>
          <p:cNvPr id="12" name="TextBox 11"/>
          <p:cNvSpPr txBox="1"/>
          <p:nvPr/>
        </p:nvSpPr>
        <p:spPr>
          <a:xfrm>
            <a:off x="2717800" y="4311650"/>
            <a:ext cx="927100" cy="307777"/>
          </a:xfrm>
          <a:prstGeom prst="rect">
            <a:avLst/>
          </a:prstGeom>
          <a:noFill/>
        </p:spPr>
        <p:txBody>
          <a:bodyPr wrap="square" rtlCol="0">
            <a:spAutoFit/>
          </a:bodyPr>
          <a:lstStyle/>
          <a:p>
            <a:pPr algn="ctr"/>
            <a:r>
              <a:rPr lang="en-US" sz="1400" dirty="0" smtClean="0"/>
              <a:t>Contract</a:t>
            </a:r>
            <a:endParaRPr lang="en-US" sz="1400" dirty="0"/>
          </a:p>
        </p:txBody>
      </p:sp>
      <p:sp>
        <p:nvSpPr>
          <p:cNvPr id="13" name="Rectangle 12"/>
          <p:cNvSpPr/>
          <p:nvPr/>
        </p:nvSpPr>
        <p:spPr>
          <a:xfrm>
            <a:off x="6667500" y="4165600"/>
            <a:ext cx="1073150" cy="86995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cxnSp>
        <p:nvCxnSpPr>
          <p:cNvPr id="15" name="Straight Arrow Connector 14"/>
          <p:cNvCxnSpPr/>
          <p:nvPr/>
        </p:nvCxnSpPr>
        <p:spPr>
          <a:xfrm flipH="1">
            <a:off x="5111750" y="4522688"/>
            <a:ext cx="151130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a:off x="5156200" y="4724400"/>
            <a:ext cx="151130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5372100" y="4235450"/>
            <a:ext cx="971550" cy="369332"/>
          </a:xfrm>
          <a:prstGeom prst="rect">
            <a:avLst/>
          </a:prstGeom>
          <a:noFill/>
        </p:spPr>
        <p:txBody>
          <a:bodyPr wrap="square" rtlCol="0">
            <a:spAutoFit/>
          </a:bodyPr>
          <a:lstStyle/>
          <a:p>
            <a:pPr algn="ctr"/>
            <a:r>
              <a:rPr lang="en-US" dirty="0" smtClean="0"/>
              <a:t>$100</a:t>
            </a:r>
            <a:endParaRPr lang="en-US" dirty="0"/>
          </a:p>
        </p:txBody>
      </p:sp>
      <p:sp>
        <p:nvSpPr>
          <p:cNvPr id="24" name="TextBox 23"/>
          <p:cNvSpPr txBox="1"/>
          <p:nvPr/>
        </p:nvSpPr>
        <p:spPr>
          <a:xfrm>
            <a:off x="5381625" y="4696996"/>
            <a:ext cx="971550" cy="338554"/>
          </a:xfrm>
          <a:prstGeom prst="rect">
            <a:avLst/>
          </a:prstGeom>
          <a:noFill/>
        </p:spPr>
        <p:txBody>
          <a:bodyPr wrap="square" rtlCol="0">
            <a:spAutoFit/>
          </a:bodyPr>
          <a:lstStyle/>
          <a:p>
            <a:pPr algn="ctr"/>
            <a:r>
              <a:rPr lang="en-US" sz="1600" dirty="0" smtClean="0"/>
              <a:t>Property</a:t>
            </a:r>
            <a:endParaRPr lang="en-US" sz="1600" dirty="0"/>
          </a:p>
        </p:txBody>
      </p:sp>
    </p:spTree>
    <p:extLst>
      <p:ext uri="{BB962C8B-B14F-4D97-AF65-F5344CB8AC3E}">
        <p14:creationId xmlns:p14="http://schemas.microsoft.com/office/powerpoint/2010/main" val="252282133"/>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endParaRPr lang="en-US" sz="2600" b="1" u="sng" dirty="0"/>
          </a:p>
        </p:txBody>
      </p:sp>
      <p:sp>
        <p:nvSpPr>
          <p:cNvPr id="3" name="Content Placeholder 2"/>
          <p:cNvSpPr>
            <a:spLocks noGrp="1"/>
          </p:cNvSpPr>
          <p:nvPr>
            <p:ph idx="1"/>
          </p:nvPr>
        </p:nvSpPr>
        <p:spPr>
          <a:xfrm>
            <a:off x="457200" y="1268896"/>
            <a:ext cx="8229600" cy="5208104"/>
          </a:xfrm>
        </p:spPr>
        <p:txBody>
          <a:bodyPr>
            <a:normAutofit/>
          </a:bodyPr>
          <a:lstStyle/>
          <a:p>
            <a:pPr marL="0" lvl="0" indent="0">
              <a:spcAft>
                <a:spcPts val="600"/>
              </a:spcAft>
              <a:buNone/>
            </a:pPr>
            <a:r>
              <a:rPr lang="en-US" sz="2600" u="sng" dirty="0" smtClean="0"/>
              <a:t>Example 2  In-Substance Defeasance </a:t>
            </a:r>
            <a:r>
              <a:rPr lang="en-US" sz="2600" dirty="0" smtClean="0"/>
              <a:t>  </a:t>
            </a:r>
            <a:r>
              <a:rPr lang="en-US" sz="1800" dirty="0" smtClean="0"/>
              <a:t>(</a:t>
            </a:r>
            <a:r>
              <a:rPr lang="en-US" sz="1800" i="1" dirty="0" smtClean="0"/>
              <a:t>Same Facts on Example </a:t>
            </a:r>
            <a:r>
              <a:rPr lang="en-US" sz="1800" i="1" dirty="0" smtClean="0"/>
              <a:t>1</a:t>
            </a:r>
            <a:r>
              <a:rPr lang="en-US" sz="1800" dirty="0" smtClean="0"/>
              <a:t>)</a:t>
            </a:r>
            <a:endParaRPr lang="en-US" sz="1800" i="1" dirty="0">
              <a:solidFill>
                <a:prstClr val="black"/>
              </a:solidFill>
            </a:endParaRPr>
          </a:p>
          <a:p>
            <a:pPr marL="0" indent="0">
              <a:spcAft>
                <a:spcPts val="600"/>
              </a:spcAft>
              <a:buNone/>
            </a:pPr>
            <a:endParaRPr lang="en-US" sz="2600" u="sng" dirty="0" smtClean="0"/>
          </a:p>
          <a:p>
            <a:pPr marL="0" indent="0">
              <a:spcAft>
                <a:spcPts val="600"/>
              </a:spcAft>
              <a:buNone/>
            </a:pPr>
            <a:endParaRPr lang="en-US" sz="2600" i="1" dirty="0"/>
          </a:p>
          <a:p>
            <a:pPr marL="0" indent="0">
              <a:spcAft>
                <a:spcPts val="600"/>
              </a:spcAft>
              <a:buNone/>
            </a:pPr>
            <a:endParaRPr lang="en-US" sz="2600" i="1" dirty="0" smtClean="0"/>
          </a:p>
          <a:p>
            <a:pPr marL="914400" lvl="2" indent="0">
              <a:buNone/>
            </a:pPr>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66</a:t>
            </a:fld>
            <a:endParaRPr lang="en-US" dirty="0"/>
          </a:p>
        </p:txBody>
      </p:sp>
      <p:sp>
        <p:nvSpPr>
          <p:cNvPr id="6" name="Rectangle 5"/>
          <p:cNvSpPr/>
          <p:nvPr/>
        </p:nvSpPr>
        <p:spPr>
          <a:xfrm>
            <a:off x="2421169" y="2068387"/>
            <a:ext cx="604299" cy="55659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sp>
        <p:nvSpPr>
          <p:cNvPr id="7" name="Oval 6"/>
          <p:cNvSpPr/>
          <p:nvPr/>
        </p:nvSpPr>
        <p:spPr>
          <a:xfrm>
            <a:off x="6219244" y="2037625"/>
            <a:ext cx="604300" cy="556591"/>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QI </a:t>
            </a:r>
            <a:endParaRPr lang="en-US" dirty="0"/>
          </a:p>
        </p:txBody>
      </p:sp>
      <p:cxnSp>
        <p:nvCxnSpPr>
          <p:cNvPr id="9" name="Straight Arrow Connector 8"/>
          <p:cNvCxnSpPr/>
          <p:nvPr/>
        </p:nvCxnSpPr>
        <p:spPr>
          <a:xfrm>
            <a:off x="3387255" y="2361534"/>
            <a:ext cx="2735247"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2" name="Rectangle 11"/>
          <p:cNvSpPr/>
          <p:nvPr/>
        </p:nvSpPr>
        <p:spPr>
          <a:xfrm>
            <a:off x="2441049" y="4587903"/>
            <a:ext cx="604300" cy="54068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sp>
        <p:nvSpPr>
          <p:cNvPr id="13" name="Oval 12"/>
          <p:cNvSpPr/>
          <p:nvPr/>
        </p:nvSpPr>
        <p:spPr>
          <a:xfrm>
            <a:off x="2341662" y="3545588"/>
            <a:ext cx="703687" cy="65002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QI </a:t>
            </a:r>
            <a:endParaRPr lang="en-US" dirty="0"/>
          </a:p>
        </p:txBody>
      </p:sp>
      <p:sp>
        <p:nvSpPr>
          <p:cNvPr id="14" name="Oval 13"/>
          <p:cNvSpPr/>
          <p:nvPr/>
        </p:nvSpPr>
        <p:spPr>
          <a:xfrm flipH="1">
            <a:off x="5354207" y="4508389"/>
            <a:ext cx="620202" cy="60429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QI </a:t>
            </a:r>
            <a:endParaRPr lang="en-US" dirty="0"/>
          </a:p>
        </p:txBody>
      </p:sp>
      <p:sp>
        <p:nvSpPr>
          <p:cNvPr id="15" name="Rectangle 14"/>
          <p:cNvSpPr/>
          <p:nvPr/>
        </p:nvSpPr>
        <p:spPr>
          <a:xfrm>
            <a:off x="2421169" y="5494032"/>
            <a:ext cx="580445" cy="60430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B</a:t>
            </a:r>
            <a:endParaRPr lang="en-US" dirty="0"/>
          </a:p>
        </p:txBody>
      </p:sp>
      <p:sp>
        <p:nvSpPr>
          <p:cNvPr id="16" name="Isosceles Triangle 15"/>
          <p:cNvSpPr/>
          <p:nvPr/>
        </p:nvSpPr>
        <p:spPr>
          <a:xfrm>
            <a:off x="4222141" y="5383032"/>
            <a:ext cx="946204" cy="81103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err="1" smtClean="0"/>
              <a:t>SPE</a:t>
            </a:r>
            <a:endParaRPr lang="en-US" sz="1200" dirty="0"/>
          </a:p>
        </p:txBody>
      </p:sp>
      <p:sp>
        <p:nvSpPr>
          <p:cNvPr id="17" name="Rectangle 16"/>
          <p:cNvSpPr/>
          <p:nvPr/>
        </p:nvSpPr>
        <p:spPr>
          <a:xfrm>
            <a:off x="6574900" y="5539005"/>
            <a:ext cx="1490207" cy="64405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FI </a:t>
            </a:r>
            <a:endParaRPr lang="en-US" dirty="0"/>
          </a:p>
        </p:txBody>
      </p:sp>
      <p:sp>
        <p:nvSpPr>
          <p:cNvPr id="19" name="TextBox 18"/>
          <p:cNvSpPr txBox="1"/>
          <p:nvPr/>
        </p:nvSpPr>
        <p:spPr>
          <a:xfrm>
            <a:off x="628153" y="2792844"/>
            <a:ext cx="7816132" cy="523220"/>
          </a:xfrm>
          <a:prstGeom prst="rect">
            <a:avLst/>
          </a:prstGeom>
          <a:noFill/>
        </p:spPr>
        <p:txBody>
          <a:bodyPr wrap="square" rtlCol="0">
            <a:spAutoFit/>
          </a:bodyPr>
          <a:lstStyle/>
          <a:p>
            <a:pPr algn="ctr"/>
            <a:r>
              <a:rPr lang="en-US" sz="1400" b="1" dirty="0" smtClean="0"/>
              <a:t>QI does not assume debt and the Bank does not consent to assumption but agrees to simultaneously release deed of trust where US Securities </a:t>
            </a:r>
            <a:r>
              <a:rPr lang="en-US" sz="1400" b="1" smtClean="0"/>
              <a:t>are pledged.</a:t>
            </a:r>
            <a:endParaRPr lang="en-US" sz="1400" b="1" dirty="0"/>
          </a:p>
        </p:txBody>
      </p:sp>
      <p:sp>
        <p:nvSpPr>
          <p:cNvPr id="22" name="TextBox 21"/>
          <p:cNvSpPr txBox="1"/>
          <p:nvPr/>
        </p:nvSpPr>
        <p:spPr>
          <a:xfrm>
            <a:off x="3876260" y="2068387"/>
            <a:ext cx="1474967" cy="338554"/>
          </a:xfrm>
          <a:prstGeom prst="rect">
            <a:avLst/>
          </a:prstGeom>
          <a:noFill/>
        </p:spPr>
        <p:txBody>
          <a:bodyPr wrap="square" rtlCol="0">
            <a:spAutoFit/>
          </a:bodyPr>
          <a:lstStyle/>
          <a:p>
            <a:r>
              <a:rPr lang="en-US" sz="1600" dirty="0" smtClean="0"/>
              <a:t>$100 Property </a:t>
            </a:r>
            <a:endParaRPr lang="en-US" sz="1600" dirty="0"/>
          </a:p>
        </p:txBody>
      </p:sp>
      <p:sp>
        <p:nvSpPr>
          <p:cNvPr id="24" name="TextBox 23"/>
          <p:cNvSpPr txBox="1"/>
          <p:nvPr/>
        </p:nvSpPr>
        <p:spPr>
          <a:xfrm>
            <a:off x="3633744" y="2336426"/>
            <a:ext cx="2242268" cy="338554"/>
          </a:xfrm>
          <a:prstGeom prst="rect">
            <a:avLst/>
          </a:prstGeom>
          <a:noFill/>
        </p:spPr>
        <p:txBody>
          <a:bodyPr wrap="square" rtlCol="0">
            <a:spAutoFit/>
          </a:bodyPr>
          <a:lstStyle/>
          <a:p>
            <a:r>
              <a:rPr lang="en-US" sz="1600" dirty="0" smtClean="0"/>
              <a:t>Subject to $85 debt </a:t>
            </a:r>
            <a:endParaRPr lang="en-US" sz="1600" dirty="0"/>
          </a:p>
        </p:txBody>
      </p:sp>
      <p:sp>
        <p:nvSpPr>
          <p:cNvPr id="23" name="Multiply 22"/>
          <p:cNvSpPr/>
          <p:nvPr/>
        </p:nvSpPr>
        <p:spPr>
          <a:xfrm>
            <a:off x="6122502" y="3527998"/>
            <a:ext cx="627489" cy="834242"/>
          </a:xfrm>
          <a:prstGeom prst="mathMultiply">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6" name="Straight Arrow Connector 25"/>
          <p:cNvCxnSpPr/>
          <p:nvPr/>
        </p:nvCxnSpPr>
        <p:spPr>
          <a:xfrm>
            <a:off x="3450866" y="3814940"/>
            <a:ext cx="2488757"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9" name="Straight Arrow Connector 28"/>
          <p:cNvCxnSpPr/>
          <p:nvPr/>
        </p:nvCxnSpPr>
        <p:spPr>
          <a:xfrm flipH="1">
            <a:off x="3450867" y="4041275"/>
            <a:ext cx="2488756"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39" name="TextBox 38"/>
          <p:cNvSpPr txBox="1"/>
          <p:nvPr/>
        </p:nvSpPr>
        <p:spPr>
          <a:xfrm>
            <a:off x="3957760" y="3552846"/>
            <a:ext cx="1474967" cy="338554"/>
          </a:xfrm>
          <a:prstGeom prst="rect">
            <a:avLst/>
          </a:prstGeom>
          <a:noFill/>
        </p:spPr>
        <p:txBody>
          <a:bodyPr wrap="square" rtlCol="0">
            <a:spAutoFit/>
          </a:bodyPr>
          <a:lstStyle/>
          <a:p>
            <a:r>
              <a:rPr lang="en-US" sz="1600" dirty="0"/>
              <a:t> </a:t>
            </a:r>
            <a:r>
              <a:rPr lang="en-US" sz="1600" dirty="0" smtClean="0"/>
              <a:t>     Property </a:t>
            </a:r>
            <a:endParaRPr lang="en-US" sz="1600" dirty="0"/>
          </a:p>
        </p:txBody>
      </p:sp>
      <p:sp>
        <p:nvSpPr>
          <p:cNvPr id="40" name="TextBox 39"/>
          <p:cNvSpPr txBox="1"/>
          <p:nvPr/>
        </p:nvSpPr>
        <p:spPr>
          <a:xfrm>
            <a:off x="4017394" y="4041275"/>
            <a:ext cx="1474967" cy="338554"/>
          </a:xfrm>
          <a:prstGeom prst="rect">
            <a:avLst/>
          </a:prstGeom>
          <a:noFill/>
        </p:spPr>
        <p:txBody>
          <a:bodyPr wrap="square" rtlCol="0">
            <a:spAutoFit/>
          </a:bodyPr>
          <a:lstStyle/>
          <a:p>
            <a:r>
              <a:rPr lang="en-US" sz="1600" dirty="0"/>
              <a:t> </a:t>
            </a:r>
            <a:r>
              <a:rPr lang="en-US" sz="1600" dirty="0" smtClean="0"/>
              <a:t>      $100</a:t>
            </a:r>
            <a:endParaRPr lang="en-US" sz="1600" dirty="0"/>
          </a:p>
        </p:txBody>
      </p:sp>
      <p:cxnSp>
        <p:nvCxnSpPr>
          <p:cNvPr id="2057" name="Straight Arrow Connector 2056"/>
          <p:cNvCxnSpPr/>
          <p:nvPr/>
        </p:nvCxnSpPr>
        <p:spPr>
          <a:xfrm flipH="1">
            <a:off x="3446891" y="4810538"/>
            <a:ext cx="1840726" cy="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063" name="Multiply 2062"/>
          <p:cNvSpPr/>
          <p:nvPr/>
        </p:nvSpPr>
        <p:spPr>
          <a:xfrm>
            <a:off x="7155508" y="4422913"/>
            <a:ext cx="628481" cy="775253"/>
          </a:xfrm>
          <a:prstGeom prst="mathMultiply">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TextBox 49"/>
          <p:cNvSpPr txBox="1"/>
          <p:nvPr/>
        </p:nvSpPr>
        <p:spPr>
          <a:xfrm>
            <a:off x="3566160" y="4561749"/>
            <a:ext cx="1641944" cy="338554"/>
          </a:xfrm>
          <a:prstGeom prst="rect">
            <a:avLst/>
          </a:prstGeom>
          <a:noFill/>
        </p:spPr>
        <p:txBody>
          <a:bodyPr wrap="square" rtlCol="0">
            <a:spAutoFit/>
          </a:bodyPr>
          <a:lstStyle/>
          <a:p>
            <a:r>
              <a:rPr lang="en-US" sz="1600" dirty="0"/>
              <a:t> </a:t>
            </a:r>
            <a:r>
              <a:rPr lang="en-US" sz="1600" dirty="0" smtClean="0"/>
              <a:t>           $90</a:t>
            </a:r>
            <a:endParaRPr lang="en-US" sz="1600" dirty="0"/>
          </a:p>
        </p:txBody>
      </p:sp>
      <p:cxnSp>
        <p:nvCxnSpPr>
          <p:cNvPr id="2068" name="Straight Connector 2067"/>
          <p:cNvCxnSpPr/>
          <p:nvPr/>
        </p:nvCxnSpPr>
        <p:spPr>
          <a:xfrm>
            <a:off x="3045349" y="5788549"/>
            <a:ext cx="1341783"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2075" name="Straight Arrow Connector 2074"/>
          <p:cNvCxnSpPr/>
          <p:nvPr/>
        </p:nvCxnSpPr>
        <p:spPr>
          <a:xfrm>
            <a:off x="5033172" y="5796182"/>
            <a:ext cx="1302027"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2590136" y="5844672"/>
            <a:ext cx="1946083" cy="276999"/>
          </a:xfrm>
          <a:prstGeom prst="rect">
            <a:avLst/>
          </a:prstGeom>
          <a:noFill/>
        </p:spPr>
        <p:txBody>
          <a:bodyPr wrap="square" rtlCol="0">
            <a:spAutoFit/>
          </a:bodyPr>
          <a:lstStyle/>
          <a:p>
            <a:r>
              <a:rPr lang="en-US" sz="1200" dirty="0"/>
              <a:t> </a:t>
            </a:r>
            <a:r>
              <a:rPr lang="en-US" sz="1200" dirty="0" smtClean="0"/>
              <a:t>       </a:t>
            </a:r>
            <a:r>
              <a:rPr lang="en-US" sz="1200" dirty="0" smtClean="0"/>
              <a:t>$90 </a:t>
            </a:r>
            <a:r>
              <a:rPr lang="en-US" sz="1200" dirty="0" smtClean="0"/>
              <a:t>US Securities </a:t>
            </a:r>
            <a:endParaRPr lang="en-US" sz="1200" dirty="0"/>
          </a:p>
        </p:txBody>
      </p:sp>
      <p:sp>
        <p:nvSpPr>
          <p:cNvPr id="67" name="TextBox 66"/>
          <p:cNvSpPr txBox="1"/>
          <p:nvPr/>
        </p:nvSpPr>
        <p:spPr>
          <a:xfrm>
            <a:off x="5052718" y="5872611"/>
            <a:ext cx="1946083" cy="276999"/>
          </a:xfrm>
          <a:prstGeom prst="rect">
            <a:avLst/>
          </a:prstGeom>
          <a:noFill/>
        </p:spPr>
        <p:txBody>
          <a:bodyPr wrap="square" rtlCol="0">
            <a:spAutoFit/>
          </a:bodyPr>
          <a:lstStyle/>
          <a:p>
            <a:r>
              <a:rPr lang="en-US" sz="1200" dirty="0" smtClean="0"/>
              <a:t>US Securities Pledge  </a:t>
            </a:r>
            <a:endParaRPr lang="en-US" sz="1200" dirty="0"/>
          </a:p>
        </p:txBody>
      </p:sp>
      <p:cxnSp>
        <p:nvCxnSpPr>
          <p:cNvPr id="32" name="Straight Arrow Connector 31"/>
          <p:cNvCxnSpPr/>
          <p:nvPr/>
        </p:nvCxnSpPr>
        <p:spPr>
          <a:xfrm>
            <a:off x="7481173" y="5067304"/>
            <a:ext cx="0" cy="45720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71" name="TextBox 70"/>
          <p:cNvSpPr txBox="1"/>
          <p:nvPr/>
        </p:nvSpPr>
        <p:spPr>
          <a:xfrm>
            <a:off x="7685929" y="4651806"/>
            <a:ext cx="758356" cy="830997"/>
          </a:xfrm>
          <a:prstGeom prst="rect">
            <a:avLst/>
          </a:prstGeom>
          <a:noFill/>
        </p:spPr>
        <p:txBody>
          <a:bodyPr wrap="square" rtlCol="0">
            <a:spAutoFit/>
          </a:bodyPr>
          <a:lstStyle/>
          <a:p>
            <a:pPr algn="ctr"/>
            <a:r>
              <a:rPr lang="en-US" sz="1200" dirty="0"/>
              <a:t> </a:t>
            </a:r>
            <a:r>
              <a:rPr lang="en-US" sz="1200" dirty="0" smtClean="0"/>
              <a:t>           Released Deed of Trust </a:t>
            </a:r>
            <a:endParaRPr lang="en-US" sz="1200" dirty="0"/>
          </a:p>
        </p:txBody>
      </p:sp>
    </p:spTree>
    <p:extLst>
      <p:ext uri="{BB962C8B-B14F-4D97-AF65-F5344CB8AC3E}">
        <p14:creationId xmlns:p14="http://schemas.microsoft.com/office/powerpoint/2010/main" val="283544951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600" b="1" u="sng" dirty="0" smtClean="0"/>
              <a:t>DEFEASANCE TRANSACTIONS</a:t>
            </a:r>
            <a:br>
              <a:rPr lang="en-US" sz="2600" b="1" u="sng" dirty="0" smtClean="0"/>
            </a:br>
            <a:r>
              <a:rPr lang="en-US" sz="2400" b="1" dirty="0" smtClean="0"/>
              <a:t>Risks</a:t>
            </a:r>
            <a:endParaRPr lang="en-US" sz="2600" b="1" u="sng" dirty="0"/>
          </a:p>
        </p:txBody>
      </p:sp>
      <p:sp>
        <p:nvSpPr>
          <p:cNvPr id="3" name="Content Placeholder 2"/>
          <p:cNvSpPr>
            <a:spLocks noGrp="1"/>
          </p:cNvSpPr>
          <p:nvPr>
            <p:ph idx="1"/>
          </p:nvPr>
        </p:nvSpPr>
        <p:spPr>
          <a:xfrm>
            <a:off x="457200" y="1466850"/>
            <a:ext cx="8229600" cy="4805363"/>
          </a:xfrm>
        </p:spPr>
        <p:txBody>
          <a:bodyPr>
            <a:normAutofit fontScale="62500" lnSpcReduction="20000"/>
          </a:bodyPr>
          <a:lstStyle/>
          <a:p>
            <a:pPr>
              <a:spcAft>
                <a:spcPts val="600"/>
              </a:spcAft>
            </a:pPr>
            <a:r>
              <a:rPr lang="en-US" sz="3400" dirty="0" smtClean="0"/>
              <a:t>In a “in-substance” defeasance, if the QI acquires property with a value of $100 subject to $90 of debt and then reimburses for the $90 spent on defeasance, X may not be able to net the $90 of cash boot received with the $90 of liability boot paid, and X may have to recognize $50 of gain as a result of the exchange because the Regulations provide that cash received cannot be netted against the assumption of debt. </a:t>
            </a:r>
          </a:p>
          <a:p>
            <a:pPr>
              <a:spcAft>
                <a:spcPts val="600"/>
              </a:spcAft>
            </a:pPr>
            <a:r>
              <a:rPr lang="en-US" sz="3400" dirty="0" smtClean="0"/>
              <a:t>So a significant disadvantage of this transaction is that it may not be viewed as a single transaction allowing netting of the loans.</a:t>
            </a:r>
          </a:p>
          <a:p>
            <a:pPr>
              <a:spcAft>
                <a:spcPts val="600"/>
              </a:spcAft>
            </a:pPr>
            <a:r>
              <a:rPr lang="en-US" sz="3400" dirty="0" smtClean="0"/>
              <a:t>As we will discuss later, it may be possible for the seller to use pocket money to buy the U.S. securities, not withdraw money from the exchange and refinance the property </a:t>
            </a:r>
            <a:r>
              <a:rPr lang="en-US" sz="3400" u="sng" dirty="0" smtClean="0"/>
              <a:t>AFTER</a:t>
            </a:r>
            <a:r>
              <a:rPr lang="en-US" sz="3400" dirty="0" smtClean="0"/>
              <a:t> the exchange and reimburse himself for all of part of the $90 paid to defease the loan.</a:t>
            </a:r>
          </a:p>
          <a:p>
            <a:pPr lvl="2"/>
            <a:endParaRPr lang="en-US" dirty="0"/>
          </a:p>
        </p:txBody>
      </p:sp>
      <p:sp>
        <p:nvSpPr>
          <p:cNvPr id="4" name="Slide Number Placeholder 3"/>
          <p:cNvSpPr>
            <a:spLocks noGrp="1"/>
          </p:cNvSpPr>
          <p:nvPr>
            <p:ph type="sldNum" sz="quarter" idx="12"/>
          </p:nvPr>
        </p:nvSpPr>
        <p:spPr/>
        <p:txBody>
          <a:bodyPr/>
          <a:lstStyle/>
          <a:p>
            <a:fld id="{8DFC526E-0A08-E844-A4EE-F41C4940EFD7}" type="slidenum">
              <a:rPr lang="en-US" smtClean="0"/>
              <a:pPr/>
              <a:t>67</a:t>
            </a:fld>
            <a:endParaRPr lang="en-US" dirty="0"/>
          </a:p>
        </p:txBody>
      </p:sp>
    </p:spTree>
    <p:extLst>
      <p:ext uri="{BB962C8B-B14F-4D97-AF65-F5344CB8AC3E}">
        <p14:creationId xmlns:p14="http://schemas.microsoft.com/office/powerpoint/2010/main" val="153564278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Grp="1" noChangeArrowheads="1"/>
          </p:cNvSpPr>
          <p:nvPr>
            <p:ph type="subTitle" idx="1"/>
          </p:nvPr>
        </p:nvSpPr>
        <p:spPr>
          <a:xfrm>
            <a:off x="457200" y="2743200"/>
            <a:ext cx="8382000" cy="2971800"/>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r>
              <a:rPr lang="en-US" altLang="en-US" sz="5400" b="1" dirty="0" smtClean="0"/>
              <a:t>Any Questions?</a:t>
            </a:r>
          </a:p>
        </p:txBody>
      </p:sp>
      <p:sp>
        <p:nvSpPr>
          <p:cNvPr id="4" name="Slide Number Placeholder 3"/>
          <p:cNvSpPr>
            <a:spLocks noGrp="1"/>
          </p:cNvSpPr>
          <p:nvPr>
            <p:ph type="sldNum" sz="quarter" idx="11"/>
          </p:nvPr>
        </p:nvSpPr>
        <p:spPr/>
        <p:txBody>
          <a:bodyPr/>
          <a:lstStyle/>
          <a:p>
            <a:pPr>
              <a:defRPr/>
            </a:pPr>
            <a:fld id="{C436B07F-5539-4E65-A6FE-F67C46FD6C18}" type="slidenum">
              <a:rPr lang="en-US" altLang="en-US" smtClean="0"/>
              <a:pPr>
                <a:defRPr/>
              </a:pPr>
              <a:t>68</a:t>
            </a:fld>
            <a:endParaRPr lang="en-US" altLang="en-US"/>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927100"/>
          </a:xfrm>
        </p:spPr>
        <p:txBody>
          <a:bodyPr/>
          <a:lstStyle/>
          <a:p>
            <a:pPr lvl="0"/>
            <a:r>
              <a:rPr lang="en-US" dirty="0" smtClean="0"/>
              <a:t>Swap and Drop</a:t>
            </a:r>
            <a:endParaRPr lang="en-US" dirty="0"/>
          </a:p>
        </p:txBody>
      </p:sp>
      <p:cxnSp>
        <p:nvCxnSpPr>
          <p:cNvPr id="46" name="Straight Connector 45"/>
          <p:cNvCxnSpPr/>
          <p:nvPr/>
        </p:nvCxnSpPr>
        <p:spPr>
          <a:xfrm>
            <a:off x="304800" y="3733800"/>
            <a:ext cx="8686800" cy="0"/>
          </a:xfrm>
          <a:prstGeom prst="line">
            <a:avLst/>
          </a:prstGeom>
          <a:ln w="76200">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220" name="TextBox 219"/>
          <p:cNvSpPr txBox="1"/>
          <p:nvPr/>
        </p:nvSpPr>
        <p:spPr>
          <a:xfrm>
            <a:off x="304800" y="1905000"/>
            <a:ext cx="3810000" cy="1477328"/>
          </a:xfrm>
          <a:prstGeom prst="rect">
            <a:avLst/>
          </a:prstGeom>
          <a:noFill/>
        </p:spPr>
        <p:txBody>
          <a:bodyPr wrap="square" lIns="0" tIns="0" rIns="0" bIns="0" rtlCol="0">
            <a:spAutoFit/>
          </a:bodyPr>
          <a:lstStyle/>
          <a:p>
            <a:r>
              <a:rPr lang="en-US" sz="2400" dirty="0" smtClean="0"/>
              <a:t>Multiple taxpayers buy or exchange into fractional interests in a single parcel of property</a:t>
            </a:r>
            <a:endParaRPr lang="en-US" sz="2400" dirty="0"/>
          </a:p>
        </p:txBody>
      </p:sp>
      <p:grpSp>
        <p:nvGrpSpPr>
          <p:cNvPr id="3" name="Group 273"/>
          <p:cNvGrpSpPr/>
          <p:nvPr/>
        </p:nvGrpSpPr>
        <p:grpSpPr>
          <a:xfrm>
            <a:off x="4495800" y="2667000"/>
            <a:ext cx="2424875" cy="814422"/>
            <a:chOff x="3886200" y="5562600"/>
            <a:chExt cx="2222802" cy="685800"/>
          </a:xfrm>
        </p:grpSpPr>
        <p:grpSp>
          <p:nvGrpSpPr>
            <p:cNvPr id="5" name="Group 40"/>
            <p:cNvGrpSpPr/>
            <p:nvPr/>
          </p:nvGrpSpPr>
          <p:grpSpPr>
            <a:xfrm>
              <a:off x="3886200" y="5562600"/>
              <a:ext cx="914400" cy="685800"/>
              <a:chOff x="4656138" y="4114800"/>
              <a:chExt cx="1828800" cy="2208213"/>
            </a:xfrm>
          </p:grpSpPr>
          <p:sp>
            <p:nvSpPr>
              <p:cNvPr id="298" name="Freeform 7"/>
              <p:cNvSpPr>
                <a:spLocks noEditPoints="1"/>
              </p:cNvSpPr>
              <p:nvPr/>
            </p:nvSpPr>
            <p:spPr bwMode="auto">
              <a:xfrm>
                <a:off x="4656138" y="4114800"/>
                <a:ext cx="1185862" cy="2208213"/>
              </a:xfrm>
              <a:custGeom>
                <a:avLst/>
                <a:gdLst/>
                <a:ahLst/>
                <a:cxnLst>
                  <a:cxn ang="0">
                    <a:pos x="295" y="1382"/>
                  </a:cxn>
                  <a:cxn ang="0">
                    <a:pos x="331" y="1373"/>
                  </a:cxn>
                  <a:cxn ang="0">
                    <a:pos x="468" y="1355"/>
                  </a:cxn>
                  <a:cxn ang="0">
                    <a:pos x="580" y="1338"/>
                  </a:cxn>
                  <a:cxn ang="0">
                    <a:pos x="590" y="1292"/>
                  </a:cxn>
                  <a:cxn ang="0">
                    <a:pos x="451" y="1272"/>
                  </a:cxn>
                  <a:cxn ang="0">
                    <a:pos x="385" y="1248"/>
                  </a:cxn>
                  <a:cxn ang="0">
                    <a:pos x="368" y="1240"/>
                  </a:cxn>
                  <a:cxn ang="0">
                    <a:pos x="379" y="1187"/>
                  </a:cxn>
                  <a:cxn ang="0">
                    <a:pos x="389" y="959"/>
                  </a:cxn>
                  <a:cxn ang="0">
                    <a:pos x="399" y="893"/>
                  </a:cxn>
                  <a:cxn ang="0">
                    <a:pos x="476" y="939"/>
                  </a:cxn>
                  <a:cxn ang="0">
                    <a:pos x="530" y="917"/>
                  </a:cxn>
                  <a:cxn ang="0">
                    <a:pos x="653" y="900"/>
                  </a:cxn>
                  <a:cxn ang="0">
                    <a:pos x="747" y="866"/>
                  </a:cxn>
                  <a:cxn ang="0">
                    <a:pos x="722" y="675"/>
                  </a:cxn>
                  <a:cxn ang="0">
                    <a:pos x="639" y="635"/>
                  </a:cxn>
                  <a:cxn ang="0">
                    <a:pos x="625" y="612"/>
                  </a:cxn>
                  <a:cxn ang="0">
                    <a:pos x="609" y="597"/>
                  </a:cxn>
                  <a:cxn ang="0">
                    <a:pos x="591" y="575"/>
                  </a:cxn>
                  <a:cxn ang="0">
                    <a:pos x="559" y="585"/>
                  </a:cxn>
                  <a:cxn ang="0">
                    <a:pos x="541" y="601"/>
                  </a:cxn>
                  <a:cxn ang="0">
                    <a:pos x="516" y="624"/>
                  </a:cxn>
                  <a:cxn ang="0">
                    <a:pos x="409" y="746"/>
                  </a:cxn>
                  <a:cxn ang="0">
                    <a:pos x="390" y="705"/>
                  </a:cxn>
                  <a:cxn ang="0">
                    <a:pos x="313" y="650"/>
                  </a:cxn>
                  <a:cxn ang="0">
                    <a:pos x="306" y="642"/>
                  </a:cxn>
                  <a:cxn ang="0">
                    <a:pos x="379" y="592"/>
                  </a:cxn>
                  <a:cxn ang="0">
                    <a:pos x="390" y="557"/>
                  </a:cxn>
                  <a:cxn ang="0">
                    <a:pos x="406" y="497"/>
                  </a:cxn>
                  <a:cxn ang="0">
                    <a:pos x="421" y="466"/>
                  </a:cxn>
                  <a:cxn ang="0">
                    <a:pos x="429" y="430"/>
                  </a:cxn>
                  <a:cxn ang="0">
                    <a:pos x="458" y="389"/>
                  </a:cxn>
                  <a:cxn ang="0">
                    <a:pos x="424" y="361"/>
                  </a:cxn>
                  <a:cxn ang="0">
                    <a:pos x="374" y="351"/>
                  </a:cxn>
                  <a:cxn ang="0">
                    <a:pos x="382" y="261"/>
                  </a:cxn>
                  <a:cxn ang="0">
                    <a:pos x="385" y="223"/>
                  </a:cxn>
                  <a:cxn ang="0">
                    <a:pos x="393" y="173"/>
                  </a:cxn>
                  <a:cxn ang="0">
                    <a:pos x="436" y="92"/>
                  </a:cxn>
                  <a:cxn ang="0">
                    <a:pos x="405" y="26"/>
                  </a:cxn>
                  <a:cxn ang="0">
                    <a:pos x="295" y="3"/>
                  </a:cxn>
                  <a:cxn ang="0">
                    <a:pos x="218" y="34"/>
                  </a:cxn>
                  <a:cxn ang="0">
                    <a:pos x="110" y="64"/>
                  </a:cxn>
                  <a:cxn ang="0">
                    <a:pos x="33" y="166"/>
                  </a:cxn>
                  <a:cxn ang="0">
                    <a:pos x="4" y="282"/>
                  </a:cxn>
                  <a:cxn ang="0">
                    <a:pos x="17" y="369"/>
                  </a:cxn>
                  <a:cxn ang="0">
                    <a:pos x="59" y="478"/>
                  </a:cxn>
                  <a:cxn ang="0">
                    <a:pos x="116" y="496"/>
                  </a:cxn>
                  <a:cxn ang="0">
                    <a:pos x="143" y="550"/>
                  </a:cxn>
                  <a:cxn ang="0">
                    <a:pos x="177" y="592"/>
                  </a:cxn>
                  <a:cxn ang="0">
                    <a:pos x="147" y="682"/>
                  </a:cxn>
                  <a:cxn ang="0">
                    <a:pos x="137" y="854"/>
                  </a:cxn>
                  <a:cxn ang="0">
                    <a:pos x="136" y="990"/>
                  </a:cxn>
                  <a:cxn ang="0">
                    <a:pos x="147" y="1089"/>
                  </a:cxn>
                  <a:cxn ang="0">
                    <a:pos x="160" y="1148"/>
                  </a:cxn>
                  <a:cxn ang="0">
                    <a:pos x="205" y="1248"/>
                  </a:cxn>
                  <a:cxn ang="0">
                    <a:pos x="214" y="1286"/>
                  </a:cxn>
                  <a:cxn ang="0">
                    <a:pos x="156" y="1311"/>
                  </a:cxn>
                  <a:cxn ang="0">
                    <a:pos x="117" y="1372"/>
                  </a:cxn>
                  <a:cxn ang="0">
                    <a:pos x="193" y="1388"/>
                  </a:cxn>
                  <a:cxn ang="0">
                    <a:pos x="433" y="840"/>
                  </a:cxn>
                </a:cxnLst>
                <a:rect l="0" t="0" r="r" b="b"/>
                <a:pathLst>
                  <a:path w="747" h="1391">
                    <a:moveTo>
                      <a:pt x="208" y="1391"/>
                    </a:moveTo>
                    <a:lnTo>
                      <a:pt x="217" y="1390"/>
                    </a:lnTo>
                    <a:lnTo>
                      <a:pt x="227" y="1388"/>
                    </a:lnTo>
                    <a:lnTo>
                      <a:pt x="237" y="1388"/>
                    </a:lnTo>
                    <a:lnTo>
                      <a:pt x="247" y="1388"/>
                    </a:lnTo>
                    <a:lnTo>
                      <a:pt x="256" y="1387"/>
                    </a:lnTo>
                    <a:lnTo>
                      <a:pt x="266" y="1387"/>
                    </a:lnTo>
                    <a:lnTo>
                      <a:pt x="275" y="1386"/>
                    </a:lnTo>
                    <a:lnTo>
                      <a:pt x="285" y="1384"/>
                    </a:lnTo>
                    <a:lnTo>
                      <a:pt x="289" y="1383"/>
                    </a:lnTo>
                    <a:lnTo>
                      <a:pt x="293" y="1382"/>
                    </a:lnTo>
                    <a:lnTo>
                      <a:pt x="295" y="1382"/>
                    </a:lnTo>
                    <a:lnTo>
                      <a:pt x="300" y="1380"/>
                    </a:lnTo>
                    <a:lnTo>
                      <a:pt x="304" y="1380"/>
                    </a:lnTo>
                    <a:lnTo>
                      <a:pt x="306" y="1379"/>
                    </a:lnTo>
                    <a:lnTo>
                      <a:pt x="310" y="1379"/>
                    </a:lnTo>
                    <a:lnTo>
                      <a:pt x="313" y="1379"/>
                    </a:lnTo>
                    <a:lnTo>
                      <a:pt x="316" y="1378"/>
                    </a:lnTo>
                    <a:lnTo>
                      <a:pt x="318" y="1376"/>
                    </a:lnTo>
                    <a:lnTo>
                      <a:pt x="321" y="1376"/>
                    </a:lnTo>
                    <a:lnTo>
                      <a:pt x="324" y="1376"/>
                    </a:lnTo>
                    <a:lnTo>
                      <a:pt x="327" y="1375"/>
                    </a:lnTo>
                    <a:lnTo>
                      <a:pt x="328" y="1375"/>
                    </a:lnTo>
                    <a:lnTo>
                      <a:pt x="331" y="1373"/>
                    </a:lnTo>
                    <a:lnTo>
                      <a:pt x="332" y="1372"/>
                    </a:lnTo>
                    <a:lnTo>
                      <a:pt x="339" y="1367"/>
                    </a:lnTo>
                    <a:lnTo>
                      <a:pt x="347" y="1363"/>
                    </a:lnTo>
                    <a:lnTo>
                      <a:pt x="355" y="1360"/>
                    </a:lnTo>
                    <a:lnTo>
                      <a:pt x="362" y="1357"/>
                    </a:lnTo>
                    <a:lnTo>
                      <a:pt x="378" y="1353"/>
                    </a:lnTo>
                    <a:lnTo>
                      <a:pt x="395" y="1353"/>
                    </a:lnTo>
                    <a:lnTo>
                      <a:pt x="412" y="1353"/>
                    </a:lnTo>
                    <a:lnTo>
                      <a:pt x="428" y="1355"/>
                    </a:lnTo>
                    <a:lnTo>
                      <a:pt x="445" y="1355"/>
                    </a:lnTo>
                    <a:lnTo>
                      <a:pt x="462" y="1355"/>
                    </a:lnTo>
                    <a:lnTo>
                      <a:pt x="468" y="1355"/>
                    </a:lnTo>
                    <a:lnTo>
                      <a:pt x="474" y="1353"/>
                    </a:lnTo>
                    <a:lnTo>
                      <a:pt x="479" y="1353"/>
                    </a:lnTo>
                    <a:lnTo>
                      <a:pt x="485" y="1352"/>
                    </a:lnTo>
                    <a:lnTo>
                      <a:pt x="490" y="1352"/>
                    </a:lnTo>
                    <a:lnTo>
                      <a:pt x="495" y="1351"/>
                    </a:lnTo>
                    <a:lnTo>
                      <a:pt x="501" y="1351"/>
                    </a:lnTo>
                    <a:lnTo>
                      <a:pt x="505" y="1349"/>
                    </a:lnTo>
                    <a:lnTo>
                      <a:pt x="520" y="1346"/>
                    </a:lnTo>
                    <a:lnTo>
                      <a:pt x="535" y="1345"/>
                    </a:lnTo>
                    <a:lnTo>
                      <a:pt x="551" y="1344"/>
                    </a:lnTo>
                    <a:lnTo>
                      <a:pt x="566" y="1341"/>
                    </a:lnTo>
                    <a:lnTo>
                      <a:pt x="580" y="1338"/>
                    </a:lnTo>
                    <a:lnTo>
                      <a:pt x="595" y="1334"/>
                    </a:lnTo>
                    <a:lnTo>
                      <a:pt x="601" y="1330"/>
                    </a:lnTo>
                    <a:lnTo>
                      <a:pt x="607" y="1326"/>
                    </a:lnTo>
                    <a:lnTo>
                      <a:pt x="611" y="1322"/>
                    </a:lnTo>
                    <a:lnTo>
                      <a:pt x="617" y="1317"/>
                    </a:lnTo>
                    <a:lnTo>
                      <a:pt x="616" y="1311"/>
                    </a:lnTo>
                    <a:lnTo>
                      <a:pt x="614" y="1306"/>
                    </a:lnTo>
                    <a:lnTo>
                      <a:pt x="610" y="1302"/>
                    </a:lnTo>
                    <a:lnTo>
                      <a:pt x="606" y="1299"/>
                    </a:lnTo>
                    <a:lnTo>
                      <a:pt x="601" y="1297"/>
                    </a:lnTo>
                    <a:lnTo>
                      <a:pt x="595" y="1295"/>
                    </a:lnTo>
                    <a:lnTo>
                      <a:pt x="590" y="1292"/>
                    </a:lnTo>
                    <a:lnTo>
                      <a:pt x="584" y="1290"/>
                    </a:lnTo>
                    <a:lnTo>
                      <a:pt x="572" y="1287"/>
                    </a:lnTo>
                    <a:lnTo>
                      <a:pt x="560" y="1284"/>
                    </a:lnTo>
                    <a:lnTo>
                      <a:pt x="548" y="1282"/>
                    </a:lnTo>
                    <a:lnTo>
                      <a:pt x="535" y="1280"/>
                    </a:lnTo>
                    <a:lnTo>
                      <a:pt x="522" y="1279"/>
                    </a:lnTo>
                    <a:lnTo>
                      <a:pt x="510" y="1278"/>
                    </a:lnTo>
                    <a:lnTo>
                      <a:pt x="498" y="1276"/>
                    </a:lnTo>
                    <a:lnTo>
                      <a:pt x="486" y="1274"/>
                    </a:lnTo>
                    <a:lnTo>
                      <a:pt x="474" y="1274"/>
                    </a:lnTo>
                    <a:lnTo>
                      <a:pt x="463" y="1272"/>
                    </a:lnTo>
                    <a:lnTo>
                      <a:pt x="451" y="1272"/>
                    </a:lnTo>
                    <a:lnTo>
                      <a:pt x="440" y="1274"/>
                    </a:lnTo>
                    <a:lnTo>
                      <a:pt x="429" y="1274"/>
                    </a:lnTo>
                    <a:lnTo>
                      <a:pt x="418" y="1274"/>
                    </a:lnTo>
                    <a:lnTo>
                      <a:pt x="408" y="1274"/>
                    </a:lnTo>
                    <a:lnTo>
                      <a:pt x="397" y="1274"/>
                    </a:lnTo>
                    <a:lnTo>
                      <a:pt x="395" y="1271"/>
                    </a:lnTo>
                    <a:lnTo>
                      <a:pt x="394" y="1267"/>
                    </a:lnTo>
                    <a:lnTo>
                      <a:pt x="393" y="1263"/>
                    </a:lnTo>
                    <a:lnTo>
                      <a:pt x="393" y="1259"/>
                    </a:lnTo>
                    <a:lnTo>
                      <a:pt x="390" y="1255"/>
                    </a:lnTo>
                    <a:lnTo>
                      <a:pt x="389" y="1251"/>
                    </a:lnTo>
                    <a:lnTo>
                      <a:pt x="385" y="1248"/>
                    </a:lnTo>
                    <a:lnTo>
                      <a:pt x="381" y="1247"/>
                    </a:lnTo>
                    <a:lnTo>
                      <a:pt x="379" y="1247"/>
                    </a:lnTo>
                    <a:lnTo>
                      <a:pt x="377" y="1247"/>
                    </a:lnTo>
                    <a:lnTo>
                      <a:pt x="375" y="1247"/>
                    </a:lnTo>
                    <a:lnTo>
                      <a:pt x="375" y="1247"/>
                    </a:lnTo>
                    <a:lnTo>
                      <a:pt x="374" y="1248"/>
                    </a:lnTo>
                    <a:lnTo>
                      <a:pt x="372" y="1248"/>
                    </a:lnTo>
                    <a:lnTo>
                      <a:pt x="371" y="1248"/>
                    </a:lnTo>
                    <a:lnTo>
                      <a:pt x="371" y="1248"/>
                    </a:lnTo>
                    <a:lnTo>
                      <a:pt x="368" y="1245"/>
                    </a:lnTo>
                    <a:lnTo>
                      <a:pt x="368" y="1243"/>
                    </a:lnTo>
                    <a:lnTo>
                      <a:pt x="368" y="1240"/>
                    </a:lnTo>
                    <a:lnTo>
                      <a:pt x="370" y="1236"/>
                    </a:lnTo>
                    <a:lnTo>
                      <a:pt x="370" y="1232"/>
                    </a:lnTo>
                    <a:lnTo>
                      <a:pt x="371" y="1229"/>
                    </a:lnTo>
                    <a:lnTo>
                      <a:pt x="371" y="1225"/>
                    </a:lnTo>
                    <a:lnTo>
                      <a:pt x="371" y="1222"/>
                    </a:lnTo>
                    <a:lnTo>
                      <a:pt x="372" y="1217"/>
                    </a:lnTo>
                    <a:lnTo>
                      <a:pt x="374" y="1213"/>
                    </a:lnTo>
                    <a:lnTo>
                      <a:pt x="375" y="1207"/>
                    </a:lnTo>
                    <a:lnTo>
                      <a:pt x="377" y="1202"/>
                    </a:lnTo>
                    <a:lnTo>
                      <a:pt x="378" y="1198"/>
                    </a:lnTo>
                    <a:lnTo>
                      <a:pt x="379" y="1193"/>
                    </a:lnTo>
                    <a:lnTo>
                      <a:pt x="379" y="1187"/>
                    </a:lnTo>
                    <a:lnTo>
                      <a:pt x="381" y="1183"/>
                    </a:lnTo>
                    <a:lnTo>
                      <a:pt x="386" y="1156"/>
                    </a:lnTo>
                    <a:lnTo>
                      <a:pt x="389" y="1128"/>
                    </a:lnTo>
                    <a:lnTo>
                      <a:pt x="391" y="1102"/>
                    </a:lnTo>
                    <a:lnTo>
                      <a:pt x="393" y="1075"/>
                    </a:lnTo>
                    <a:lnTo>
                      <a:pt x="393" y="1048"/>
                    </a:lnTo>
                    <a:lnTo>
                      <a:pt x="393" y="1021"/>
                    </a:lnTo>
                    <a:lnTo>
                      <a:pt x="391" y="995"/>
                    </a:lnTo>
                    <a:lnTo>
                      <a:pt x="390" y="968"/>
                    </a:lnTo>
                    <a:lnTo>
                      <a:pt x="390" y="964"/>
                    </a:lnTo>
                    <a:lnTo>
                      <a:pt x="390" y="962"/>
                    </a:lnTo>
                    <a:lnTo>
                      <a:pt x="389" y="959"/>
                    </a:lnTo>
                    <a:lnTo>
                      <a:pt x="389" y="955"/>
                    </a:lnTo>
                    <a:lnTo>
                      <a:pt x="389" y="952"/>
                    </a:lnTo>
                    <a:lnTo>
                      <a:pt x="387" y="949"/>
                    </a:lnTo>
                    <a:lnTo>
                      <a:pt x="387" y="945"/>
                    </a:lnTo>
                    <a:lnTo>
                      <a:pt x="386" y="943"/>
                    </a:lnTo>
                    <a:lnTo>
                      <a:pt x="389" y="936"/>
                    </a:lnTo>
                    <a:lnTo>
                      <a:pt x="390" y="929"/>
                    </a:lnTo>
                    <a:lnTo>
                      <a:pt x="393" y="921"/>
                    </a:lnTo>
                    <a:lnTo>
                      <a:pt x="395" y="914"/>
                    </a:lnTo>
                    <a:lnTo>
                      <a:pt x="397" y="908"/>
                    </a:lnTo>
                    <a:lnTo>
                      <a:pt x="398" y="900"/>
                    </a:lnTo>
                    <a:lnTo>
                      <a:pt x="399" y="893"/>
                    </a:lnTo>
                    <a:lnTo>
                      <a:pt x="399" y="886"/>
                    </a:lnTo>
                    <a:lnTo>
                      <a:pt x="404" y="887"/>
                    </a:lnTo>
                    <a:lnTo>
                      <a:pt x="409" y="891"/>
                    </a:lnTo>
                    <a:lnTo>
                      <a:pt x="414" y="894"/>
                    </a:lnTo>
                    <a:lnTo>
                      <a:pt x="418" y="898"/>
                    </a:lnTo>
                    <a:lnTo>
                      <a:pt x="426" y="909"/>
                    </a:lnTo>
                    <a:lnTo>
                      <a:pt x="436" y="918"/>
                    </a:lnTo>
                    <a:lnTo>
                      <a:pt x="445" y="928"/>
                    </a:lnTo>
                    <a:lnTo>
                      <a:pt x="456" y="935"/>
                    </a:lnTo>
                    <a:lnTo>
                      <a:pt x="463" y="937"/>
                    </a:lnTo>
                    <a:lnTo>
                      <a:pt x="470" y="939"/>
                    </a:lnTo>
                    <a:lnTo>
                      <a:pt x="476" y="939"/>
                    </a:lnTo>
                    <a:lnTo>
                      <a:pt x="485" y="939"/>
                    </a:lnTo>
                    <a:lnTo>
                      <a:pt x="489" y="937"/>
                    </a:lnTo>
                    <a:lnTo>
                      <a:pt x="493" y="936"/>
                    </a:lnTo>
                    <a:lnTo>
                      <a:pt x="498" y="933"/>
                    </a:lnTo>
                    <a:lnTo>
                      <a:pt x="502" y="932"/>
                    </a:lnTo>
                    <a:lnTo>
                      <a:pt x="508" y="931"/>
                    </a:lnTo>
                    <a:lnTo>
                      <a:pt x="512" y="928"/>
                    </a:lnTo>
                    <a:lnTo>
                      <a:pt x="516" y="927"/>
                    </a:lnTo>
                    <a:lnTo>
                      <a:pt x="520" y="925"/>
                    </a:lnTo>
                    <a:lnTo>
                      <a:pt x="524" y="922"/>
                    </a:lnTo>
                    <a:lnTo>
                      <a:pt x="526" y="920"/>
                    </a:lnTo>
                    <a:lnTo>
                      <a:pt x="530" y="917"/>
                    </a:lnTo>
                    <a:lnTo>
                      <a:pt x="533" y="914"/>
                    </a:lnTo>
                    <a:lnTo>
                      <a:pt x="537" y="912"/>
                    </a:lnTo>
                    <a:lnTo>
                      <a:pt x="540" y="910"/>
                    </a:lnTo>
                    <a:lnTo>
                      <a:pt x="544" y="908"/>
                    </a:lnTo>
                    <a:lnTo>
                      <a:pt x="547" y="905"/>
                    </a:lnTo>
                    <a:lnTo>
                      <a:pt x="563" y="905"/>
                    </a:lnTo>
                    <a:lnTo>
                      <a:pt x="578" y="904"/>
                    </a:lnTo>
                    <a:lnTo>
                      <a:pt x="594" y="904"/>
                    </a:lnTo>
                    <a:lnTo>
                      <a:pt x="609" y="902"/>
                    </a:lnTo>
                    <a:lnTo>
                      <a:pt x="624" y="901"/>
                    </a:lnTo>
                    <a:lnTo>
                      <a:pt x="639" y="900"/>
                    </a:lnTo>
                    <a:lnTo>
                      <a:pt x="653" y="900"/>
                    </a:lnTo>
                    <a:lnTo>
                      <a:pt x="668" y="898"/>
                    </a:lnTo>
                    <a:lnTo>
                      <a:pt x="679" y="897"/>
                    </a:lnTo>
                    <a:lnTo>
                      <a:pt x="688" y="895"/>
                    </a:lnTo>
                    <a:lnTo>
                      <a:pt x="699" y="895"/>
                    </a:lnTo>
                    <a:lnTo>
                      <a:pt x="710" y="894"/>
                    </a:lnTo>
                    <a:lnTo>
                      <a:pt x="720" y="894"/>
                    </a:lnTo>
                    <a:lnTo>
                      <a:pt x="730" y="891"/>
                    </a:lnTo>
                    <a:lnTo>
                      <a:pt x="738" y="889"/>
                    </a:lnTo>
                    <a:lnTo>
                      <a:pt x="747" y="883"/>
                    </a:lnTo>
                    <a:lnTo>
                      <a:pt x="747" y="878"/>
                    </a:lnTo>
                    <a:lnTo>
                      <a:pt x="747" y="873"/>
                    </a:lnTo>
                    <a:lnTo>
                      <a:pt x="747" y="866"/>
                    </a:lnTo>
                    <a:lnTo>
                      <a:pt x="745" y="860"/>
                    </a:lnTo>
                    <a:lnTo>
                      <a:pt x="744" y="855"/>
                    </a:lnTo>
                    <a:lnTo>
                      <a:pt x="744" y="850"/>
                    </a:lnTo>
                    <a:lnTo>
                      <a:pt x="742" y="843"/>
                    </a:lnTo>
                    <a:lnTo>
                      <a:pt x="741" y="837"/>
                    </a:lnTo>
                    <a:lnTo>
                      <a:pt x="737" y="813"/>
                    </a:lnTo>
                    <a:lnTo>
                      <a:pt x="733" y="790"/>
                    </a:lnTo>
                    <a:lnTo>
                      <a:pt x="729" y="767"/>
                    </a:lnTo>
                    <a:lnTo>
                      <a:pt x="726" y="744"/>
                    </a:lnTo>
                    <a:lnTo>
                      <a:pt x="724" y="721"/>
                    </a:lnTo>
                    <a:lnTo>
                      <a:pt x="722" y="698"/>
                    </a:lnTo>
                    <a:lnTo>
                      <a:pt x="722" y="675"/>
                    </a:lnTo>
                    <a:lnTo>
                      <a:pt x="724" y="652"/>
                    </a:lnTo>
                    <a:lnTo>
                      <a:pt x="724" y="651"/>
                    </a:lnTo>
                    <a:lnTo>
                      <a:pt x="722" y="650"/>
                    </a:lnTo>
                    <a:lnTo>
                      <a:pt x="721" y="648"/>
                    </a:lnTo>
                    <a:lnTo>
                      <a:pt x="721" y="647"/>
                    </a:lnTo>
                    <a:lnTo>
                      <a:pt x="720" y="646"/>
                    </a:lnTo>
                    <a:lnTo>
                      <a:pt x="718" y="644"/>
                    </a:lnTo>
                    <a:lnTo>
                      <a:pt x="718" y="643"/>
                    </a:lnTo>
                    <a:lnTo>
                      <a:pt x="717" y="642"/>
                    </a:lnTo>
                    <a:lnTo>
                      <a:pt x="636" y="640"/>
                    </a:lnTo>
                    <a:lnTo>
                      <a:pt x="637" y="638"/>
                    </a:lnTo>
                    <a:lnTo>
                      <a:pt x="639" y="635"/>
                    </a:lnTo>
                    <a:lnTo>
                      <a:pt x="640" y="631"/>
                    </a:lnTo>
                    <a:lnTo>
                      <a:pt x="641" y="627"/>
                    </a:lnTo>
                    <a:lnTo>
                      <a:pt x="641" y="623"/>
                    </a:lnTo>
                    <a:lnTo>
                      <a:pt x="641" y="620"/>
                    </a:lnTo>
                    <a:lnTo>
                      <a:pt x="640" y="616"/>
                    </a:lnTo>
                    <a:lnTo>
                      <a:pt x="636" y="613"/>
                    </a:lnTo>
                    <a:lnTo>
                      <a:pt x="634" y="612"/>
                    </a:lnTo>
                    <a:lnTo>
                      <a:pt x="632" y="612"/>
                    </a:lnTo>
                    <a:lnTo>
                      <a:pt x="630" y="612"/>
                    </a:lnTo>
                    <a:lnTo>
                      <a:pt x="628" y="612"/>
                    </a:lnTo>
                    <a:lnTo>
                      <a:pt x="626" y="612"/>
                    </a:lnTo>
                    <a:lnTo>
                      <a:pt x="625" y="612"/>
                    </a:lnTo>
                    <a:lnTo>
                      <a:pt x="624" y="612"/>
                    </a:lnTo>
                    <a:lnTo>
                      <a:pt x="622" y="611"/>
                    </a:lnTo>
                    <a:lnTo>
                      <a:pt x="622" y="609"/>
                    </a:lnTo>
                    <a:lnTo>
                      <a:pt x="621" y="607"/>
                    </a:lnTo>
                    <a:lnTo>
                      <a:pt x="621" y="604"/>
                    </a:lnTo>
                    <a:lnTo>
                      <a:pt x="620" y="601"/>
                    </a:lnTo>
                    <a:lnTo>
                      <a:pt x="618" y="600"/>
                    </a:lnTo>
                    <a:lnTo>
                      <a:pt x="617" y="597"/>
                    </a:lnTo>
                    <a:lnTo>
                      <a:pt x="614" y="597"/>
                    </a:lnTo>
                    <a:lnTo>
                      <a:pt x="611" y="596"/>
                    </a:lnTo>
                    <a:lnTo>
                      <a:pt x="610" y="597"/>
                    </a:lnTo>
                    <a:lnTo>
                      <a:pt x="609" y="597"/>
                    </a:lnTo>
                    <a:lnTo>
                      <a:pt x="607" y="598"/>
                    </a:lnTo>
                    <a:lnTo>
                      <a:pt x="605" y="598"/>
                    </a:lnTo>
                    <a:lnTo>
                      <a:pt x="603" y="600"/>
                    </a:lnTo>
                    <a:lnTo>
                      <a:pt x="602" y="600"/>
                    </a:lnTo>
                    <a:lnTo>
                      <a:pt x="601" y="601"/>
                    </a:lnTo>
                    <a:lnTo>
                      <a:pt x="601" y="602"/>
                    </a:lnTo>
                    <a:lnTo>
                      <a:pt x="598" y="598"/>
                    </a:lnTo>
                    <a:lnTo>
                      <a:pt x="597" y="594"/>
                    </a:lnTo>
                    <a:lnTo>
                      <a:pt x="595" y="589"/>
                    </a:lnTo>
                    <a:lnTo>
                      <a:pt x="595" y="584"/>
                    </a:lnTo>
                    <a:lnTo>
                      <a:pt x="594" y="580"/>
                    </a:lnTo>
                    <a:lnTo>
                      <a:pt x="591" y="575"/>
                    </a:lnTo>
                    <a:lnTo>
                      <a:pt x="589" y="571"/>
                    </a:lnTo>
                    <a:lnTo>
                      <a:pt x="584" y="569"/>
                    </a:lnTo>
                    <a:lnTo>
                      <a:pt x="580" y="569"/>
                    </a:lnTo>
                    <a:lnTo>
                      <a:pt x="576" y="569"/>
                    </a:lnTo>
                    <a:lnTo>
                      <a:pt x="571" y="570"/>
                    </a:lnTo>
                    <a:lnTo>
                      <a:pt x="568" y="571"/>
                    </a:lnTo>
                    <a:lnTo>
                      <a:pt x="564" y="573"/>
                    </a:lnTo>
                    <a:lnTo>
                      <a:pt x="562" y="574"/>
                    </a:lnTo>
                    <a:lnTo>
                      <a:pt x="560" y="577"/>
                    </a:lnTo>
                    <a:lnTo>
                      <a:pt x="560" y="581"/>
                    </a:lnTo>
                    <a:lnTo>
                      <a:pt x="559" y="582"/>
                    </a:lnTo>
                    <a:lnTo>
                      <a:pt x="559" y="585"/>
                    </a:lnTo>
                    <a:lnTo>
                      <a:pt x="559" y="586"/>
                    </a:lnTo>
                    <a:lnTo>
                      <a:pt x="559" y="589"/>
                    </a:lnTo>
                    <a:lnTo>
                      <a:pt x="559" y="590"/>
                    </a:lnTo>
                    <a:lnTo>
                      <a:pt x="559" y="593"/>
                    </a:lnTo>
                    <a:lnTo>
                      <a:pt x="559" y="594"/>
                    </a:lnTo>
                    <a:lnTo>
                      <a:pt x="559" y="596"/>
                    </a:lnTo>
                    <a:lnTo>
                      <a:pt x="556" y="597"/>
                    </a:lnTo>
                    <a:lnTo>
                      <a:pt x="553" y="598"/>
                    </a:lnTo>
                    <a:lnTo>
                      <a:pt x="551" y="598"/>
                    </a:lnTo>
                    <a:lnTo>
                      <a:pt x="547" y="600"/>
                    </a:lnTo>
                    <a:lnTo>
                      <a:pt x="544" y="600"/>
                    </a:lnTo>
                    <a:lnTo>
                      <a:pt x="541" y="601"/>
                    </a:lnTo>
                    <a:lnTo>
                      <a:pt x="540" y="604"/>
                    </a:lnTo>
                    <a:lnTo>
                      <a:pt x="539" y="607"/>
                    </a:lnTo>
                    <a:lnTo>
                      <a:pt x="536" y="608"/>
                    </a:lnTo>
                    <a:lnTo>
                      <a:pt x="533" y="608"/>
                    </a:lnTo>
                    <a:lnTo>
                      <a:pt x="530" y="609"/>
                    </a:lnTo>
                    <a:lnTo>
                      <a:pt x="528" y="609"/>
                    </a:lnTo>
                    <a:lnTo>
                      <a:pt x="524" y="611"/>
                    </a:lnTo>
                    <a:lnTo>
                      <a:pt x="522" y="612"/>
                    </a:lnTo>
                    <a:lnTo>
                      <a:pt x="520" y="613"/>
                    </a:lnTo>
                    <a:lnTo>
                      <a:pt x="517" y="617"/>
                    </a:lnTo>
                    <a:lnTo>
                      <a:pt x="516" y="620"/>
                    </a:lnTo>
                    <a:lnTo>
                      <a:pt x="516" y="624"/>
                    </a:lnTo>
                    <a:lnTo>
                      <a:pt x="514" y="628"/>
                    </a:lnTo>
                    <a:lnTo>
                      <a:pt x="514" y="631"/>
                    </a:lnTo>
                    <a:lnTo>
                      <a:pt x="514" y="635"/>
                    </a:lnTo>
                    <a:lnTo>
                      <a:pt x="514" y="638"/>
                    </a:lnTo>
                    <a:lnTo>
                      <a:pt x="516" y="640"/>
                    </a:lnTo>
                    <a:lnTo>
                      <a:pt x="517" y="643"/>
                    </a:lnTo>
                    <a:lnTo>
                      <a:pt x="428" y="662"/>
                    </a:lnTo>
                    <a:lnTo>
                      <a:pt x="432" y="759"/>
                    </a:lnTo>
                    <a:lnTo>
                      <a:pt x="426" y="756"/>
                    </a:lnTo>
                    <a:lnTo>
                      <a:pt x="420" y="754"/>
                    </a:lnTo>
                    <a:lnTo>
                      <a:pt x="414" y="750"/>
                    </a:lnTo>
                    <a:lnTo>
                      <a:pt x="409" y="746"/>
                    </a:lnTo>
                    <a:lnTo>
                      <a:pt x="405" y="740"/>
                    </a:lnTo>
                    <a:lnTo>
                      <a:pt x="399" y="735"/>
                    </a:lnTo>
                    <a:lnTo>
                      <a:pt x="395" y="731"/>
                    </a:lnTo>
                    <a:lnTo>
                      <a:pt x="390" y="725"/>
                    </a:lnTo>
                    <a:lnTo>
                      <a:pt x="391" y="723"/>
                    </a:lnTo>
                    <a:lnTo>
                      <a:pt x="393" y="720"/>
                    </a:lnTo>
                    <a:lnTo>
                      <a:pt x="393" y="717"/>
                    </a:lnTo>
                    <a:lnTo>
                      <a:pt x="393" y="715"/>
                    </a:lnTo>
                    <a:lnTo>
                      <a:pt x="393" y="712"/>
                    </a:lnTo>
                    <a:lnTo>
                      <a:pt x="391" y="709"/>
                    </a:lnTo>
                    <a:lnTo>
                      <a:pt x="391" y="708"/>
                    </a:lnTo>
                    <a:lnTo>
                      <a:pt x="390" y="705"/>
                    </a:lnTo>
                    <a:lnTo>
                      <a:pt x="381" y="697"/>
                    </a:lnTo>
                    <a:lnTo>
                      <a:pt x="372" y="690"/>
                    </a:lnTo>
                    <a:lnTo>
                      <a:pt x="362" y="683"/>
                    </a:lnTo>
                    <a:lnTo>
                      <a:pt x="352" y="678"/>
                    </a:lnTo>
                    <a:lnTo>
                      <a:pt x="343" y="671"/>
                    </a:lnTo>
                    <a:lnTo>
                      <a:pt x="333" y="666"/>
                    </a:lnTo>
                    <a:lnTo>
                      <a:pt x="324" y="659"/>
                    </a:lnTo>
                    <a:lnTo>
                      <a:pt x="316" y="651"/>
                    </a:lnTo>
                    <a:lnTo>
                      <a:pt x="314" y="651"/>
                    </a:lnTo>
                    <a:lnTo>
                      <a:pt x="313" y="650"/>
                    </a:lnTo>
                    <a:lnTo>
                      <a:pt x="313" y="650"/>
                    </a:lnTo>
                    <a:lnTo>
                      <a:pt x="313" y="650"/>
                    </a:lnTo>
                    <a:lnTo>
                      <a:pt x="313" y="650"/>
                    </a:lnTo>
                    <a:lnTo>
                      <a:pt x="312" y="648"/>
                    </a:lnTo>
                    <a:lnTo>
                      <a:pt x="312" y="648"/>
                    </a:lnTo>
                    <a:lnTo>
                      <a:pt x="310" y="647"/>
                    </a:lnTo>
                    <a:lnTo>
                      <a:pt x="309" y="646"/>
                    </a:lnTo>
                    <a:lnTo>
                      <a:pt x="309" y="644"/>
                    </a:lnTo>
                    <a:lnTo>
                      <a:pt x="309" y="644"/>
                    </a:lnTo>
                    <a:lnTo>
                      <a:pt x="309" y="644"/>
                    </a:lnTo>
                    <a:lnTo>
                      <a:pt x="308" y="644"/>
                    </a:lnTo>
                    <a:lnTo>
                      <a:pt x="308" y="643"/>
                    </a:lnTo>
                    <a:lnTo>
                      <a:pt x="308" y="643"/>
                    </a:lnTo>
                    <a:lnTo>
                      <a:pt x="306" y="642"/>
                    </a:lnTo>
                    <a:lnTo>
                      <a:pt x="316" y="640"/>
                    </a:lnTo>
                    <a:lnTo>
                      <a:pt x="325" y="638"/>
                    </a:lnTo>
                    <a:lnTo>
                      <a:pt x="335" y="635"/>
                    </a:lnTo>
                    <a:lnTo>
                      <a:pt x="345" y="631"/>
                    </a:lnTo>
                    <a:lnTo>
                      <a:pt x="355" y="625"/>
                    </a:lnTo>
                    <a:lnTo>
                      <a:pt x="363" y="619"/>
                    </a:lnTo>
                    <a:lnTo>
                      <a:pt x="370" y="612"/>
                    </a:lnTo>
                    <a:lnTo>
                      <a:pt x="377" y="602"/>
                    </a:lnTo>
                    <a:lnTo>
                      <a:pt x="378" y="600"/>
                    </a:lnTo>
                    <a:lnTo>
                      <a:pt x="379" y="597"/>
                    </a:lnTo>
                    <a:lnTo>
                      <a:pt x="379" y="594"/>
                    </a:lnTo>
                    <a:lnTo>
                      <a:pt x="379" y="592"/>
                    </a:lnTo>
                    <a:lnTo>
                      <a:pt x="381" y="589"/>
                    </a:lnTo>
                    <a:lnTo>
                      <a:pt x="381" y="586"/>
                    </a:lnTo>
                    <a:lnTo>
                      <a:pt x="382" y="584"/>
                    </a:lnTo>
                    <a:lnTo>
                      <a:pt x="385" y="582"/>
                    </a:lnTo>
                    <a:lnTo>
                      <a:pt x="385" y="578"/>
                    </a:lnTo>
                    <a:lnTo>
                      <a:pt x="386" y="575"/>
                    </a:lnTo>
                    <a:lnTo>
                      <a:pt x="386" y="571"/>
                    </a:lnTo>
                    <a:lnTo>
                      <a:pt x="387" y="569"/>
                    </a:lnTo>
                    <a:lnTo>
                      <a:pt x="387" y="566"/>
                    </a:lnTo>
                    <a:lnTo>
                      <a:pt x="389" y="562"/>
                    </a:lnTo>
                    <a:lnTo>
                      <a:pt x="389" y="559"/>
                    </a:lnTo>
                    <a:lnTo>
                      <a:pt x="390" y="557"/>
                    </a:lnTo>
                    <a:lnTo>
                      <a:pt x="390" y="552"/>
                    </a:lnTo>
                    <a:lnTo>
                      <a:pt x="391" y="548"/>
                    </a:lnTo>
                    <a:lnTo>
                      <a:pt x="391" y="544"/>
                    </a:lnTo>
                    <a:lnTo>
                      <a:pt x="393" y="540"/>
                    </a:lnTo>
                    <a:lnTo>
                      <a:pt x="394" y="536"/>
                    </a:lnTo>
                    <a:lnTo>
                      <a:pt x="394" y="534"/>
                    </a:lnTo>
                    <a:lnTo>
                      <a:pt x="395" y="530"/>
                    </a:lnTo>
                    <a:lnTo>
                      <a:pt x="395" y="527"/>
                    </a:lnTo>
                    <a:lnTo>
                      <a:pt x="398" y="519"/>
                    </a:lnTo>
                    <a:lnTo>
                      <a:pt x="401" y="512"/>
                    </a:lnTo>
                    <a:lnTo>
                      <a:pt x="404" y="504"/>
                    </a:lnTo>
                    <a:lnTo>
                      <a:pt x="406" y="497"/>
                    </a:lnTo>
                    <a:lnTo>
                      <a:pt x="409" y="492"/>
                    </a:lnTo>
                    <a:lnTo>
                      <a:pt x="412" y="485"/>
                    </a:lnTo>
                    <a:lnTo>
                      <a:pt x="414" y="480"/>
                    </a:lnTo>
                    <a:lnTo>
                      <a:pt x="418" y="474"/>
                    </a:lnTo>
                    <a:lnTo>
                      <a:pt x="418" y="473"/>
                    </a:lnTo>
                    <a:lnTo>
                      <a:pt x="417" y="471"/>
                    </a:lnTo>
                    <a:lnTo>
                      <a:pt x="417" y="470"/>
                    </a:lnTo>
                    <a:lnTo>
                      <a:pt x="417" y="470"/>
                    </a:lnTo>
                    <a:lnTo>
                      <a:pt x="418" y="469"/>
                    </a:lnTo>
                    <a:lnTo>
                      <a:pt x="418" y="469"/>
                    </a:lnTo>
                    <a:lnTo>
                      <a:pt x="420" y="467"/>
                    </a:lnTo>
                    <a:lnTo>
                      <a:pt x="421" y="466"/>
                    </a:lnTo>
                    <a:lnTo>
                      <a:pt x="422" y="466"/>
                    </a:lnTo>
                    <a:lnTo>
                      <a:pt x="422" y="463"/>
                    </a:lnTo>
                    <a:lnTo>
                      <a:pt x="424" y="461"/>
                    </a:lnTo>
                    <a:lnTo>
                      <a:pt x="425" y="458"/>
                    </a:lnTo>
                    <a:lnTo>
                      <a:pt x="425" y="454"/>
                    </a:lnTo>
                    <a:lnTo>
                      <a:pt x="426" y="451"/>
                    </a:lnTo>
                    <a:lnTo>
                      <a:pt x="428" y="449"/>
                    </a:lnTo>
                    <a:lnTo>
                      <a:pt x="429" y="447"/>
                    </a:lnTo>
                    <a:lnTo>
                      <a:pt x="429" y="442"/>
                    </a:lnTo>
                    <a:lnTo>
                      <a:pt x="429" y="438"/>
                    </a:lnTo>
                    <a:lnTo>
                      <a:pt x="429" y="434"/>
                    </a:lnTo>
                    <a:lnTo>
                      <a:pt x="429" y="430"/>
                    </a:lnTo>
                    <a:lnTo>
                      <a:pt x="428" y="427"/>
                    </a:lnTo>
                    <a:lnTo>
                      <a:pt x="426" y="423"/>
                    </a:lnTo>
                    <a:lnTo>
                      <a:pt x="426" y="419"/>
                    </a:lnTo>
                    <a:lnTo>
                      <a:pt x="425" y="416"/>
                    </a:lnTo>
                    <a:lnTo>
                      <a:pt x="431" y="413"/>
                    </a:lnTo>
                    <a:lnTo>
                      <a:pt x="435" y="411"/>
                    </a:lnTo>
                    <a:lnTo>
                      <a:pt x="440" y="409"/>
                    </a:lnTo>
                    <a:lnTo>
                      <a:pt x="444" y="405"/>
                    </a:lnTo>
                    <a:lnTo>
                      <a:pt x="448" y="403"/>
                    </a:lnTo>
                    <a:lnTo>
                      <a:pt x="452" y="399"/>
                    </a:lnTo>
                    <a:lnTo>
                      <a:pt x="455" y="395"/>
                    </a:lnTo>
                    <a:lnTo>
                      <a:pt x="458" y="389"/>
                    </a:lnTo>
                    <a:lnTo>
                      <a:pt x="456" y="385"/>
                    </a:lnTo>
                    <a:lnTo>
                      <a:pt x="455" y="381"/>
                    </a:lnTo>
                    <a:lnTo>
                      <a:pt x="453" y="378"/>
                    </a:lnTo>
                    <a:lnTo>
                      <a:pt x="451" y="374"/>
                    </a:lnTo>
                    <a:lnTo>
                      <a:pt x="448" y="372"/>
                    </a:lnTo>
                    <a:lnTo>
                      <a:pt x="444" y="369"/>
                    </a:lnTo>
                    <a:lnTo>
                      <a:pt x="441" y="368"/>
                    </a:lnTo>
                    <a:lnTo>
                      <a:pt x="437" y="366"/>
                    </a:lnTo>
                    <a:lnTo>
                      <a:pt x="435" y="363"/>
                    </a:lnTo>
                    <a:lnTo>
                      <a:pt x="431" y="362"/>
                    </a:lnTo>
                    <a:lnTo>
                      <a:pt x="428" y="361"/>
                    </a:lnTo>
                    <a:lnTo>
                      <a:pt x="424" y="361"/>
                    </a:lnTo>
                    <a:lnTo>
                      <a:pt x="421" y="359"/>
                    </a:lnTo>
                    <a:lnTo>
                      <a:pt x="418" y="358"/>
                    </a:lnTo>
                    <a:lnTo>
                      <a:pt x="416" y="358"/>
                    </a:lnTo>
                    <a:lnTo>
                      <a:pt x="412" y="355"/>
                    </a:lnTo>
                    <a:lnTo>
                      <a:pt x="406" y="355"/>
                    </a:lnTo>
                    <a:lnTo>
                      <a:pt x="402" y="355"/>
                    </a:lnTo>
                    <a:lnTo>
                      <a:pt x="397" y="355"/>
                    </a:lnTo>
                    <a:lnTo>
                      <a:pt x="391" y="354"/>
                    </a:lnTo>
                    <a:lnTo>
                      <a:pt x="387" y="354"/>
                    </a:lnTo>
                    <a:lnTo>
                      <a:pt x="382" y="354"/>
                    </a:lnTo>
                    <a:lnTo>
                      <a:pt x="378" y="353"/>
                    </a:lnTo>
                    <a:lnTo>
                      <a:pt x="374" y="351"/>
                    </a:lnTo>
                    <a:lnTo>
                      <a:pt x="375" y="342"/>
                    </a:lnTo>
                    <a:lnTo>
                      <a:pt x="377" y="334"/>
                    </a:lnTo>
                    <a:lnTo>
                      <a:pt x="378" y="324"/>
                    </a:lnTo>
                    <a:lnTo>
                      <a:pt x="379" y="315"/>
                    </a:lnTo>
                    <a:lnTo>
                      <a:pt x="379" y="307"/>
                    </a:lnTo>
                    <a:lnTo>
                      <a:pt x="381" y="297"/>
                    </a:lnTo>
                    <a:lnTo>
                      <a:pt x="381" y="289"/>
                    </a:lnTo>
                    <a:lnTo>
                      <a:pt x="379" y="280"/>
                    </a:lnTo>
                    <a:lnTo>
                      <a:pt x="381" y="276"/>
                    </a:lnTo>
                    <a:lnTo>
                      <a:pt x="381" y="270"/>
                    </a:lnTo>
                    <a:lnTo>
                      <a:pt x="382" y="266"/>
                    </a:lnTo>
                    <a:lnTo>
                      <a:pt x="382" y="261"/>
                    </a:lnTo>
                    <a:lnTo>
                      <a:pt x="382" y="257"/>
                    </a:lnTo>
                    <a:lnTo>
                      <a:pt x="383" y="251"/>
                    </a:lnTo>
                    <a:lnTo>
                      <a:pt x="383" y="247"/>
                    </a:lnTo>
                    <a:lnTo>
                      <a:pt x="385" y="242"/>
                    </a:lnTo>
                    <a:lnTo>
                      <a:pt x="385" y="239"/>
                    </a:lnTo>
                    <a:lnTo>
                      <a:pt x="385" y="237"/>
                    </a:lnTo>
                    <a:lnTo>
                      <a:pt x="385" y="234"/>
                    </a:lnTo>
                    <a:lnTo>
                      <a:pt x="385" y="231"/>
                    </a:lnTo>
                    <a:lnTo>
                      <a:pt x="385" y="228"/>
                    </a:lnTo>
                    <a:lnTo>
                      <a:pt x="386" y="226"/>
                    </a:lnTo>
                    <a:lnTo>
                      <a:pt x="386" y="224"/>
                    </a:lnTo>
                    <a:lnTo>
                      <a:pt x="385" y="223"/>
                    </a:lnTo>
                    <a:lnTo>
                      <a:pt x="386" y="219"/>
                    </a:lnTo>
                    <a:lnTo>
                      <a:pt x="387" y="215"/>
                    </a:lnTo>
                    <a:lnTo>
                      <a:pt x="387" y="211"/>
                    </a:lnTo>
                    <a:lnTo>
                      <a:pt x="389" y="207"/>
                    </a:lnTo>
                    <a:lnTo>
                      <a:pt x="389" y="203"/>
                    </a:lnTo>
                    <a:lnTo>
                      <a:pt x="389" y="197"/>
                    </a:lnTo>
                    <a:lnTo>
                      <a:pt x="389" y="195"/>
                    </a:lnTo>
                    <a:lnTo>
                      <a:pt x="387" y="191"/>
                    </a:lnTo>
                    <a:lnTo>
                      <a:pt x="387" y="185"/>
                    </a:lnTo>
                    <a:lnTo>
                      <a:pt x="389" y="181"/>
                    </a:lnTo>
                    <a:lnTo>
                      <a:pt x="390" y="177"/>
                    </a:lnTo>
                    <a:lnTo>
                      <a:pt x="393" y="173"/>
                    </a:lnTo>
                    <a:lnTo>
                      <a:pt x="397" y="170"/>
                    </a:lnTo>
                    <a:lnTo>
                      <a:pt x="399" y="166"/>
                    </a:lnTo>
                    <a:lnTo>
                      <a:pt x="402" y="162"/>
                    </a:lnTo>
                    <a:lnTo>
                      <a:pt x="404" y="158"/>
                    </a:lnTo>
                    <a:lnTo>
                      <a:pt x="409" y="150"/>
                    </a:lnTo>
                    <a:lnTo>
                      <a:pt x="413" y="142"/>
                    </a:lnTo>
                    <a:lnTo>
                      <a:pt x="418" y="134"/>
                    </a:lnTo>
                    <a:lnTo>
                      <a:pt x="422" y="126"/>
                    </a:lnTo>
                    <a:lnTo>
                      <a:pt x="425" y="118"/>
                    </a:lnTo>
                    <a:lnTo>
                      <a:pt x="429" y="110"/>
                    </a:lnTo>
                    <a:lnTo>
                      <a:pt x="433" y="100"/>
                    </a:lnTo>
                    <a:lnTo>
                      <a:pt x="436" y="92"/>
                    </a:lnTo>
                    <a:lnTo>
                      <a:pt x="437" y="85"/>
                    </a:lnTo>
                    <a:lnTo>
                      <a:pt x="439" y="79"/>
                    </a:lnTo>
                    <a:lnTo>
                      <a:pt x="440" y="72"/>
                    </a:lnTo>
                    <a:lnTo>
                      <a:pt x="441" y="65"/>
                    </a:lnTo>
                    <a:lnTo>
                      <a:pt x="441" y="58"/>
                    </a:lnTo>
                    <a:lnTo>
                      <a:pt x="441" y="52"/>
                    </a:lnTo>
                    <a:lnTo>
                      <a:pt x="439" y="46"/>
                    </a:lnTo>
                    <a:lnTo>
                      <a:pt x="436" y="41"/>
                    </a:lnTo>
                    <a:lnTo>
                      <a:pt x="428" y="35"/>
                    </a:lnTo>
                    <a:lnTo>
                      <a:pt x="421" y="31"/>
                    </a:lnTo>
                    <a:lnTo>
                      <a:pt x="413" y="29"/>
                    </a:lnTo>
                    <a:lnTo>
                      <a:pt x="405" y="26"/>
                    </a:lnTo>
                    <a:lnTo>
                      <a:pt x="398" y="23"/>
                    </a:lnTo>
                    <a:lnTo>
                      <a:pt x="390" y="22"/>
                    </a:lnTo>
                    <a:lnTo>
                      <a:pt x="382" y="18"/>
                    </a:lnTo>
                    <a:lnTo>
                      <a:pt x="374" y="15"/>
                    </a:lnTo>
                    <a:lnTo>
                      <a:pt x="364" y="11"/>
                    </a:lnTo>
                    <a:lnTo>
                      <a:pt x="355" y="7"/>
                    </a:lnTo>
                    <a:lnTo>
                      <a:pt x="344" y="4"/>
                    </a:lnTo>
                    <a:lnTo>
                      <a:pt x="335" y="2"/>
                    </a:lnTo>
                    <a:lnTo>
                      <a:pt x="324" y="0"/>
                    </a:lnTo>
                    <a:lnTo>
                      <a:pt x="314" y="0"/>
                    </a:lnTo>
                    <a:lnTo>
                      <a:pt x="305" y="0"/>
                    </a:lnTo>
                    <a:lnTo>
                      <a:pt x="295" y="3"/>
                    </a:lnTo>
                    <a:lnTo>
                      <a:pt x="291" y="4"/>
                    </a:lnTo>
                    <a:lnTo>
                      <a:pt x="287" y="6"/>
                    </a:lnTo>
                    <a:lnTo>
                      <a:pt x="283" y="7"/>
                    </a:lnTo>
                    <a:lnTo>
                      <a:pt x="279" y="8"/>
                    </a:lnTo>
                    <a:lnTo>
                      <a:pt x="277" y="10"/>
                    </a:lnTo>
                    <a:lnTo>
                      <a:pt x="273" y="11"/>
                    </a:lnTo>
                    <a:lnTo>
                      <a:pt x="268" y="12"/>
                    </a:lnTo>
                    <a:lnTo>
                      <a:pt x="266" y="14"/>
                    </a:lnTo>
                    <a:lnTo>
                      <a:pt x="254" y="19"/>
                    </a:lnTo>
                    <a:lnTo>
                      <a:pt x="241" y="23"/>
                    </a:lnTo>
                    <a:lnTo>
                      <a:pt x="231" y="29"/>
                    </a:lnTo>
                    <a:lnTo>
                      <a:pt x="218" y="34"/>
                    </a:lnTo>
                    <a:lnTo>
                      <a:pt x="206" y="38"/>
                    </a:lnTo>
                    <a:lnTo>
                      <a:pt x="194" y="43"/>
                    </a:lnTo>
                    <a:lnTo>
                      <a:pt x="182" y="47"/>
                    </a:lnTo>
                    <a:lnTo>
                      <a:pt x="171" y="53"/>
                    </a:lnTo>
                    <a:lnTo>
                      <a:pt x="163" y="56"/>
                    </a:lnTo>
                    <a:lnTo>
                      <a:pt x="156" y="57"/>
                    </a:lnTo>
                    <a:lnTo>
                      <a:pt x="148" y="58"/>
                    </a:lnTo>
                    <a:lnTo>
                      <a:pt x="140" y="60"/>
                    </a:lnTo>
                    <a:lnTo>
                      <a:pt x="133" y="61"/>
                    </a:lnTo>
                    <a:lnTo>
                      <a:pt x="125" y="61"/>
                    </a:lnTo>
                    <a:lnTo>
                      <a:pt x="117" y="62"/>
                    </a:lnTo>
                    <a:lnTo>
                      <a:pt x="110" y="64"/>
                    </a:lnTo>
                    <a:lnTo>
                      <a:pt x="104" y="66"/>
                    </a:lnTo>
                    <a:lnTo>
                      <a:pt x="98" y="69"/>
                    </a:lnTo>
                    <a:lnTo>
                      <a:pt x="93" y="73"/>
                    </a:lnTo>
                    <a:lnTo>
                      <a:pt x="87" y="77"/>
                    </a:lnTo>
                    <a:lnTo>
                      <a:pt x="79" y="87"/>
                    </a:lnTo>
                    <a:lnTo>
                      <a:pt x="71" y="97"/>
                    </a:lnTo>
                    <a:lnTo>
                      <a:pt x="66" y="110"/>
                    </a:lnTo>
                    <a:lnTo>
                      <a:pt x="59" y="122"/>
                    </a:lnTo>
                    <a:lnTo>
                      <a:pt x="52" y="134"/>
                    </a:lnTo>
                    <a:lnTo>
                      <a:pt x="44" y="145"/>
                    </a:lnTo>
                    <a:lnTo>
                      <a:pt x="39" y="156"/>
                    </a:lnTo>
                    <a:lnTo>
                      <a:pt x="33" y="166"/>
                    </a:lnTo>
                    <a:lnTo>
                      <a:pt x="27" y="176"/>
                    </a:lnTo>
                    <a:lnTo>
                      <a:pt x="21" y="187"/>
                    </a:lnTo>
                    <a:lnTo>
                      <a:pt x="16" y="196"/>
                    </a:lnTo>
                    <a:lnTo>
                      <a:pt x="11" y="207"/>
                    </a:lnTo>
                    <a:lnTo>
                      <a:pt x="6" y="218"/>
                    </a:lnTo>
                    <a:lnTo>
                      <a:pt x="2" y="227"/>
                    </a:lnTo>
                    <a:lnTo>
                      <a:pt x="1" y="237"/>
                    </a:lnTo>
                    <a:lnTo>
                      <a:pt x="0" y="246"/>
                    </a:lnTo>
                    <a:lnTo>
                      <a:pt x="1" y="255"/>
                    </a:lnTo>
                    <a:lnTo>
                      <a:pt x="1" y="264"/>
                    </a:lnTo>
                    <a:lnTo>
                      <a:pt x="2" y="273"/>
                    </a:lnTo>
                    <a:lnTo>
                      <a:pt x="4" y="282"/>
                    </a:lnTo>
                    <a:lnTo>
                      <a:pt x="5" y="291"/>
                    </a:lnTo>
                    <a:lnTo>
                      <a:pt x="6" y="300"/>
                    </a:lnTo>
                    <a:lnTo>
                      <a:pt x="11" y="307"/>
                    </a:lnTo>
                    <a:lnTo>
                      <a:pt x="13" y="315"/>
                    </a:lnTo>
                    <a:lnTo>
                      <a:pt x="16" y="322"/>
                    </a:lnTo>
                    <a:lnTo>
                      <a:pt x="19" y="328"/>
                    </a:lnTo>
                    <a:lnTo>
                      <a:pt x="21" y="335"/>
                    </a:lnTo>
                    <a:lnTo>
                      <a:pt x="24" y="340"/>
                    </a:lnTo>
                    <a:lnTo>
                      <a:pt x="27" y="347"/>
                    </a:lnTo>
                    <a:lnTo>
                      <a:pt x="31" y="355"/>
                    </a:lnTo>
                    <a:lnTo>
                      <a:pt x="24" y="361"/>
                    </a:lnTo>
                    <a:lnTo>
                      <a:pt x="17" y="369"/>
                    </a:lnTo>
                    <a:lnTo>
                      <a:pt x="13" y="378"/>
                    </a:lnTo>
                    <a:lnTo>
                      <a:pt x="9" y="386"/>
                    </a:lnTo>
                    <a:lnTo>
                      <a:pt x="6" y="397"/>
                    </a:lnTo>
                    <a:lnTo>
                      <a:pt x="5" y="407"/>
                    </a:lnTo>
                    <a:lnTo>
                      <a:pt x="6" y="416"/>
                    </a:lnTo>
                    <a:lnTo>
                      <a:pt x="9" y="426"/>
                    </a:lnTo>
                    <a:lnTo>
                      <a:pt x="15" y="438"/>
                    </a:lnTo>
                    <a:lnTo>
                      <a:pt x="23" y="447"/>
                    </a:lnTo>
                    <a:lnTo>
                      <a:pt x="31" y="457"/>
                    </a:lnTo>
                    <a:lnTo>
                      <a:pt x="39" y="465"/>
                    </a:lnTo>
                    <a:lnTo>
                      <a:pt x="48" y="473"/>
                    </a:lnTo>
                    <a:lnTo>
                      <a:pt x="59" y="478"/>
                    </a:lnTo>
                    <a:lnTo>
                      <a:pt x="70" y="485"/>
                    </a:lnTo>
                    <a:lnTo>
                      <a:pt x="82" y="489"/>
                    </a:lnTo>
                    <a:lnTo>
                      <a:pt x="86" y="489"/>
                    </a:lnTo>
                    <a:lnTo>
                      <a:pt x="90" y="489"/>
                    </a:lnTo>
                    <a:lnTo>
                      <a:pt x="96" y="489"/>
                    </a:lnTo>
                    <a:lnTo>
                      <a:pt x="100" y="489"/>
                    </a:lnTo>
                    <a:lnTo>
                      <a:pt x="104" y="489"/>
                    </a:lnTo>
                    <a:lnTo>
                      <a:pt x="108" y="488"/>
                    </a:lnTo>
                    <a:lnTo>
                      <a:pt x="112" y="488"/>
                    </a:lnTo>
                    <a:lnTo>
                      <a:pt x="116" y="486"/>
                    </a:lnTo>
                    <a:lnTo>
                      <a:pt x="116" y="492"/>
                    </a:lnTo>
                    <a:lnTo>
                      <a:pt x="116" y="496"/>
                    </a:lnTo>
                    <a:lnTo>
                      <a:pt x="116" y="500"/>
                    </a:lnTo>
                    <a:lnTo>
                      <a:pt x="117" y="504"/>
                    </a:lnTo>
                    <a:lnTo>
                      <a:pt x="119" y="508"/>
                    </a:lnTo>
                    <a:lnTo>
                      <a:pt x="119" y="512"/>
                    </a:lnTo>
                    <a:lnTo>
                      <a:pt x="120" y="517"/>
                    </a:lnTo>
                    <a:lnTo>
                      <a:pt x="121" y="523"/>
                    </a:lnTo>
                    <a:lnTo>
                      <a:pt x="124" y="528"/>
                    </a:lnTo>
                    <a:lnTo>
                      <a:pt x="127" y="532"/>
                    </a:lnTo>
                    <a:lnTo>
                      <a:pt x="131" y="538"/>
                    </a:lnTo>
                    <a:lnTo>
                      <a:pt x="135" y="542"/>
                    </a:lnTo>
                    <a:lnTo>
                      <a:pt x="139" y="546"/>
                    </a:lnTo>
                    <a:lnTo>
                      <a:pt x="143" y="550"/>
                    </a:lnTo>
                    <a:lnTo>
                      <a:pt x="148" y="554"/>
                    </a:lnTo>
                    <a:lnTo>
                      <a:pt x="154" y="557"/>
                    </a:lnTo>
                    <a:lnTo>
                      <a:pt x="159" y="561"/>
                    </a:lnTo>
                    <a:lnTo>
                      <a:pt x="163" y="563"/>
                    </a:lnTo>
                    <a:lnTo>
                      <a:pt x="169" y="566"/>
                    </a:lnTo>
                    <a:lnTo>
                      <a:pt x="174" y="569"/>
                    </a:lnTo>
                    <a:lnTo>
                      <a:pt x="178" y="571"/>
                    </a:lnTo>
                    <a:lnTo>
                      <a:pt x="182" y="574"/>
                    </a:lnTo>
                    <a:lnTo>
                      <a:pt x="187" y="575"/>
                    </a:lnTo>
                    <a:lnTo>
                      <a:pt x="191" y="578"/>
                    </a:lnTo>
                    <a:lnTo>
                      <a:pt x="183" y="584"/>
                    </a:lnTo>
                    <a:lnTo>
                      <a:pt x="177" y="592"/>
                    </a:lnTo>
                    <a:lnTo>
                      <a:pt x="170" y="601"/>
                    </a:lnTo>
                    <a:lnTo>
                      <a:pt x="164" y="611"/>
                    </a:lnTo>
                    <a:lnTo>
                      <a:pt x="159" y="621"/>
                    </a:lnTo>
                    <a:lnTo>
                      <a:pt x="155" y="632"/>
                    </a:lnTo>
                    <a:lnTo>
                      <a:pt x="151" y="643"/>
                    </a:lnTo>
                    <a:lnTo>
                      <a:pt x="148" y="654"/>
                    </a:lnTo>
                    <a:lnTo>
                      <a:pt x="148" y="659"/>
                    </a:lnTo>
                    <a:lnTo>
                      <a:pt x="148" y="663"/>
                    </a:lnTo>
                    <a:lnTo>
                      <a:pt x="148" y="669"/>
                    </a:lnTo>
                    <a:lnTo>
                      <a:pt x="147" y="673"/>
                    </a:lnTo>
                    <a:lnTo>
                      <a:pt x="147" y="678"/>
                    </a:lnTo>
                    <a:lnTo>
                      <a:pt x="147" y="682"/>
                    </a:lnTo>
                    <a:lnTo>
                      <a:pt x="147" y="686"/>
                    </a:lnTo>
                    <a:lnTo>
                      <a:pt x="148" y="690"/>
                    </a:lnTo>
                    <a:lnTo>
                      <a:pt x="150" y="709"/>
                    </a:lnTo>
                    <a:lnTo>
                      <a:pt x="150" y="728"/>
                    </a:lnTo>
                    <a:lnTo>
                      <a:pt x="151" y="746"/>
                    </a:lnTo>
                    <a:lnTo>
                      <a:pt x="151" y="763"/>
                    </a:lnTo>
                    <a:lnTo>
                      <a:pt x="150" y="782"/>
                    </a:lnTo>
                    <a:lnTo>
                      <a:pt x="150" y="800"/>
                    </a:lnTo>
                    <a:lnTo>
                      <a:pt x="148" y="819"/>
                    </a:lnTo>
                    <a:lnTo>
                      <a:pt x="146" y="837"/>
                    </a:lnTo>
                    <a:lnTo>
                      <a:pt x="142" y="846"/>
                    </a:lnTo>
                    <a:lnTo>
                      <a:pt x="137" y="854"/>
                    </a:lnTo>
                    <a:lnTo>
                      <a:pt x="136" y="863"/>
                    </a:lnTo>
                    <a:lnTo>
                      <a:pt x="135" y="871"/>
                    </a:lnTo>
                    <a:lnTo>
                      <a:pt x="133" y="887"/>
                    </a:lnTo>
                    <a:lnTo>
                      <a:pt x="135" y="904"/>
                    </a:lnTo>
                    <a:lnTo>
                      <a:pt x="137" y="920"/>
                    </a:lnTo>
                    <a:lnTo>
                      <a:pt x="139" y="935"/>
                    </a:lnTo>
                    <a:lnTo>
                      <a:pt x="140" y="943"/>
                    </a:lnTo>
                    <a:lnTo>
                      <a:pt x="139" y="951"/>
                    </a:lnTo>
                    <a:lnTo>
                      <a:pt x="137" y="959"/>
                    </a:lnTo>
                    <a:lnTo>
                      <a:pt x="136" y="967"/>
                    </a:lnTo>
                    <a:lnTo>
                      <a:pt x="136" y="979"/>
                    </a:lnTo>
                    <a:lnTo>
                      <a:pt x="136" y="990"/>
                    </a:lnTo>
                    <a:lnTo>
                      <a:pt x="136" y="1001"/>
                    </a:lnTo>
                    <a:lnTo>
                      <a:pt x="136" y="1012"/>
                    </a:lnTo>
                    <a:lnTo>
                      <a:pt x="136" y="1024"/>
                    </a:lnTo>
                    <a:lnTo>
                      <a:pt x="137" y="1035"/>
                    </a:lnTo>
                    <a:lnTo>
                      <a:pt x="139" y="1045"/>
                    </a:lnTo>
                    <a:lnTo>
                      <a:pt x="140" y="1058"/>
                    </a:lnTo>
                    <a:lnTo>
                      <a:pt x="142" y="1063"/>
                    </a:lnTo>
                    <a:lnTo>
                      <a:pt x="142" y="1068"/>
                    </a:lnTo>
                    <a:lnTo>
                      <a:pt x="143" y="1072"/>
                    </a:lnTo>
                    <a:lnTo>
                      <a:pt x="144" y="1078"/>
                    </a:lnTo>
                    <a:lnTo>
                      <a:pt x="146" y="1083"/>
                    </a:lnTo>
                    <a:lnTo>
                      <a:pt x="147" y="1089"/>
                    </a:lnTo>
                    <a:lnTo>
                      <a:pt x="148" y="1093"/>
                    </a:lnTo>
                    <a:lnTo>
                      <a:pt x="148" y="1098"/>
                    </a:lnTo>
                    <a:lnTo>
                      <a:pt x="150" y="1102"/>
                    </a:lnTo>
                    <a:lnTo>
                      <a:pt x="150" y="1105"/>
                    </a:lnTo>
                    <a:lnTo>
                      <a:pt x="151" y="1109"/>
                    </a:lnTo>
                    <a:lnTo>
                      <a:pt x="152" y="1112"/>
                    </a:lnTo>
                    <a:lnTo>
                      <a:pt x="152" y="1116"/>
                    </a:lnTo>
                    <a:lnTo>
                      <a:pt x="154" y="1118"/>
                    </a:lnTo>
                    <a:lnTo>
                      <a:pt x="154" y="1121"/>
                    </a:lnTo>
                    <a:lnTo>
                      <a:pt x="154" y="1124"/>
                    </a:lnTo>
                    <a:lnTo>
                      <a:pt x="156" y="1136"/>
                    </a:lnTo>
                    <a:lnTo>
                      <a:pt x="160" y="1148"/>
                    </a:lnTo>
                    <a:lnTo>
                      <a:pt x="164" y="1160"/>
                    </a:lnTo>
                    <a:lnTo>
                      <a:pt x="169" y="1171"/>
                    </a:lnTo>
                    <a:lnTo>
                      <a:pt x="173" y="1183"/>
                    </a:lnTo>
                    <a:lnTo>
                      <a:pt x="178" y="1195"/>
                    </a:lnTo>
                    <a:lnTo>
                      <a:pt x="183" y="1207"/>
                    </a:lnTo>
                    <a:lnTo>
                      <a:pt x="190" y="1220"/>
                    </a:lnTo>
                    <a:lnTo>
                      <a:pt x="193" y="1225"/>
                    </a:lnTo>
                    <a:lnTo>
                      <a:pt x="196" y="1229"/>
                    </a:lnTo>
                    <a:lnTo>
                      <a:pt x="198" y="1234"/>
                    </a:lnTo>
                    <a:lnTo>
                      <a:pt x="201" y="1240"/>
                    </a:lnTo>
                    <a:lnTo>
                      <a:pt x="202" y="1244"/>
                    </a:lnTo>
                    <a:lnTo>
                      <a:pt x="205" y="1248"/>
                    </a:lnTo>
                    <a:lnTo>
                      <a:pt x="208" y="1252"/>
                    </a:lnTo>
                    <a:lnTo>
                      <a:pt x="210" y="1256"/>
                    </a:lnTo>
                    <a:lnTo>
                      <a:pt x="212" y="1259"/>
                    </a:lnTo>
                    <a:lnTo>
                      <a:pt x="214" y="1261"/>
                    </a:lnTo>
                    <a:lnTo>
                      <a:pt x="216" y="1265"/>
                    </a:lnTo>
                    <a:lnTo>
                      <a:pt x="218" y="1268"/>
                    </a:lnTo>
                    <a:lnTo>
                      <a:pt x="220" y="1271"/>
                    </a:lnTo>
                    <a:lnTo>
                      <a:pt x="221" y="1275"/>
                    </a:lnTo>
                    <a:lnTo>
                      <a:pt x="224" y="1278"/>
                    </a:lnTo>
                    <a:lnTo>
                      <a:pt x="225" y="1280"/>
                    </a:lnTo>
                    <a:lnTo>
                      <a:pt x="220" y="1283"/>
                    </a:lnTo>
                    <a:lnTo>
                      <a:pt x="214" y="1286"/>
                    </a:lnTo>
                    <a:lnTo>
                      <a:pt x="209" y="1287"/>
                    </a:lnTo>
                    <a:lnTo>
                      <a:pt x="204" y="1290"/>
                    </a:lnTo>
                    <a:lnTo>
                      <a:pt x="197" y="1291"/>
                    </a:lnTo>
                    <a:lnTo>
                      <a:pt x="191" y="1294"/>
                    </a:lnTo>
                    <a:lnTo>
                      <a:pt x="186" y="1297"/>
                    </a:lnTo>
                    <a:lnTo>
                      <a:pt x="181" y="1299"/>
                    </a:lnTo>
                    <a:lnTo>
                      <a:pt x="177" y="1301"/>
                    </a:lnTo>
                    <a:lnTo>
                      <a:pt x="171" y="1303"/>
                    </a:lnTo>
                    <a:lnTo>
                      <a:pt x="167" y="1305"/>
                    </a:lnTo>
                    <a:lnTo>
                      <a:pt x="164" y="1306"/>
                    </a:lnTo>
                    <a:lnTo>
                      <a:pt x="160" y="1309"/>
                    </a:lnTo>
                    <a:lnTo>
                      <a:pt x="156" y="1311"/>
                    </a:lnTo>
                    <a:lnTo>
                      <a:pt x="154" y="1314"/>
                    </a:lnTo>
                    <a:lnTo>
                      <a:pt x="150" y="1317"/>
                    </a:lnTo>
                    <a:lnTo>
                      <a:pt x="144" y="1322"/>
                    </a:lnTo>
                    <a:lnTo>
                      <a:pt x="137" y="1328"/>
                    </a:lnTo>
                    <a:lnTo>
                      <a:pt x="131" y="1332"/>
                    </a:lnTo>
                    <a:lnTo>
                      <a:pt x="124" y="1337"/>
                    </a:lnTo>
                    <a:lnTo>
                      <a:pt x="119" y="1342"/>
                    </a:lnTo>
                    <a:lnTo>
                      <a:pt x="114" y="1349"/>
                    </a:lnTo>
                    <a:lnTo>
                      <a:pt x="110" y="1356"/>
                    </a:lnTo>
                    <a:lnTo>
                      <a:pt x="109" y="1365"/>
                    </a:lnTo>
                    <a:lnTo>
                      <a:pt x="113" y="1369"/>
                    </a:lnTo>
                    <a:lnTo>
                      <a:pt x="117" y="1372"/>
                    </a:lnTo>
                    <a:lnTo>
                      <a:pt x="123" y="1375"/>
                    </a:lnTo>
                    <a:lnTo>
                      <a:pt x="128" y="1378"/>
                    </a:lnTo>
                    <a:lnTo>
                      <a:pt x="133" y="1379"/>
                    </a:lnTo>
                    <a:lnTo>
                      <a:pt x="139" y="1380"/>
                    </a:lnTo>
                    <a:lnTo>
                      <a:pt x="144" y="1382"/>
                    </a:lnTo>
                    <a:lnTo>
                      <a:pt x="148" y="1383"/>
                    </a:lnTo>
                    <a:lnTo>
                      <a:pt x="156" y="1384"/>
                    </a:lnTo>
                    <a:lnTo>
                      <a:pt x="163" y="1386"/>
                    </a:lnTo>
                    <a:lnTo>
                      <a:pt x="171" y="1386"/>
                    </a:lnTo>
                    <a:lnTo>
                      <a:pt x="178" y="1386"/>
                    </a:lnTo>
                    <a:lnTo>
                      <a:pt x="186" y="1387"/>
                    </a:lnTo>
                    <a:lnTo>
                      <a:pt x="193" y="1388"/>
                    </a:lnTo>
                    <a:lnTo>
                      <a:pt x="201" y="1388"/>
                    </a:lnTo>
                    <a:lnTo>
                      <a:pt x="208" y="1391"/>
                    </a:lnTo>
                    <a:close/>
                    <a:moveTo>
                      <a:pt x="408" y="844"/>
                    </a:moveTo>
                    <a:lnTo>
                      <a:pt x="410" y="843"/>
                    </a:lnTo>
                    <a:lnTo>
                      <a:pt x="414" y="843"/>
                    </a:lnTo>
                    <a:lnTo>
                      <a:pt x="418" y="844"/>
                    </a:lnTo>
                    <a:lnTo>
                      <a:pt x="421" y="844"/>
                    </a:lnTo>
                    <a:lnTo>
                      <a:pt x="425" y="844"/>
                    </a:lnTo>
                    <a:lnTo>
                      <a:pt x="428" y="843"/>
                    </a:lnTo>
                    <a:lnTo>
                      <a:pt x="432" y="843"/>
                    </a:lnTo>
                    <a:lnTo>
                      <a:pt x="433" y="841"/>
                    </a:lnTo>
                    <a:lnTo>
                      <a:pt x="433" y="840"/>
                    </a:lnTo>
                    <a:lnTo>
                      <a:pt x="433" y="837"/>
                    </a:lnTo>
                    <a:lnTo>
                      <a:pt x="433" y="835"/>
                    </a:lnTo>
                    <a:lnTo>
                      <a:pt x="433" y="833"/>
                    </a:lnTo>
                    <a:lnTo>
                      <a:pt x="433" y="832"/>
                    </a:lnTo>
                    <a:lnTo>
                      <a:pt x="433" y="829"/>
                    </a:lnTo>
                    <a:lnTo>
                      <a:pt x="433" y="828"/>
                    </a:lnTo>
                    <a:lnTo>
                      <a:pt x="435" y="827"/>
                    </a:lnTo>
                    <a:lnTo>
                      <a:pt x="399" y="814"/>
                    </a:lnTo>
                    <a:lnTo>
                      <a:pt x="408" y="84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8"/>
              <p:cNvSpPr>
                <a:spLocks/>
              </p:cNvSpPr>
              <p:nvPr/>
            </p:nvSpPr>
            <p:spPr bwMode="auto">
              <a:xfrm>
                <a:off x="4851401" y="6159500"/>
                <a:ext cx="361950" cy="139700"/>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10"/>
              <p:cNvSpPr>
                <a:spLocks/>
              </p:cNvSpPr>
              <p:nvPr/>
            </p:nvSpPr>
            <p:spPr bwMode="auto">
              <a:xfrm>
                <a:off x="5203826" y="6153150"/>
                <a:ext cx="412750" cy="88900"/>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00"/>
              <p:cNvSpPr>
                <a:spLocks/>
              </p:cNvSpPr>
              <p:nvPr/>
            </p:nvSpPr>
            <p:spPr bwMode="auto">
              <a:xfrm>
                <a:off x="4887913" y="5611813"/>
                <a:ext cx="376237" cy="546100"/>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rgbClr val="78878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15"/>
              <p:cNvSpPr>
                <a:spLocks/>
              </p:cNvSpPr>
              <p:nvPr/>
            </p:nvSpPr>
            <p:spPr bwMode="auto">
              <a:xfrm>
                <a:off x="4883151" y="5049838"/>
                <a:ext cx="384175" cy="563563"/>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19"/>
              <p:cNvSpPr>
                <a:spLocks/>
              </p:cNvSpPr>
              <p:nvPr/>
            </p:nvSpPr>
            <p:spPr bwMode="auto">
              <a:xfrm>
                <a:off x="5695951" y="5527675"/>
                <a:ext cx="12700" cy="1588"/>
              </a:xfrm>
              <a:custGeom>
                <a:avLst/>
                <a:gdLst/>
                <a:ahLst/>
                <a:cxnLst>
                  <a:cxn ang="0">
                    <a:pos x="0" y="1"/>
                  </a:cxn>
                  <a:cxn ang="0">
                    <a:pos x="0" y="0"/>
                  </a:cxn>
                  <a:cxn ang="0">
                    <a:pos x="1" y="0"/>
                  </a:cxn>
                  <a:cxn ang="0">
                    <a:pos x="2" y="0"/>
                  </a:cxn>
                  <a:cxn ang="0">
                    <a:pos x="4" y="0"/>
                  </a:cxn>
                  <a:cxn ang="0">
                    <a:pos x="4" y="0"/>
                  </a:cxn>
                  <a:cxn ang="0">
                    <a:pos x="5" y="0"/>
                  </a:cxn>
                  <a:cxn ang="0">
                    <a:pos x="6" y="0"/>
                  </a:cxn>
                  <a:cxn ang="0">
                    <a:pos x="8" y="0"/>
                  </a:cxn>
                  <a:cxn ang="0">
                    <a:pos x="0" y="1"/>
                  </a:cxn>
                </a:cxnLst>
                <a:rect l="0" t="0" r="r" b="b"/>
                <a:pathLst>
                  <a:path w="8" h="1">
                    <a:moveTo>
                      <a:pt x="0" y="1"/>
                    </a:moveTo>
                    <a:lnTo>
                      <a:pt x="0" y="0"/>
                    </a:lnTo>
                    <a:lnTo>
                      <a:pt x="1" y="0"/>
                    </a:lnTo>
                    <a:lnTo>
                      <a:pt x="2" y="0"/>
                    </a:lnTo>
                    <a:lnTo>
                      <a:pt x="4" y="0"/>
                    </a:lnTo>
                    <a:lnTo>
                      <a:pt x="4" y="0"/>
                    </a:lnTo>
                    <a:lnTo>
                      <a:pt x="5" y="0"/>
                    </a:lnTo>
                    <a:lnTo>
                      <a:pt x="6" y="0"/>
                    </a:lnTo>
                    <a:lnTo>
                      <a:pt x="8" y="0"/>
                    </a:lnTo>
                    <a:lnTo>
                      <a:pt x="0"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20"/>
              <p:cNvSpPr>
                <a:spLocks/>
              </p:cNvSpPr>
              <p:nvPr/>
            </p:nvSpPr>
            <p:spPr bwMode="auto">
              <a:xfrm>
                <a:off x="5748338" y="5522913"/>
                <a:ext cx="9525" cy="3175"/>
              </a:xfrm>
              <a:custGeom>
                <a:avLst/>
                <a:gdLst/>
                <a:ahLst/>
                <a:cxnLst>
                  <a:cxn ang="0">
                    <a:pos x="0" y="0"/>
                  </a:cxn>
                  <a:cxn ang="0">
                    <a:pos x="2" y="0"/>
                  </a:cxn>
                  <a:cxn ang="0">
                    <a:pos x="2" y="0"/>
                  </a:cxn>
                  <a:cxn ang="0">
                    <a:pos x="2" y="0"/>
                  </a:cxn>
                  <a:cxn ang="0">
                    <a:pos x="3" y="0"/>
                  </a:cxn>
                  <a:cxn ang="0">
                    <a:pos x="5" y="0"/>
                  </a:cxn>
                  <a:cxn ang="0">
                    <a:pos x="5" y="0"/>
                  </a:cxn>
                  <a:cxn ang="0">
                    <a:pos x="6" y="0"/>
                  </a:cxn>
                  <a:cxn ang="0">
                    <a:pos x="6" y="0"/>
                  </a:cxn>
                  <a:cxn ang="0">
                    <a:pos x="6" y="2"/>
                  </a:cxn>
                  <a:cxn ang="0">
                    <a:pos x="5" y="0"/>
                  </a:cxn>
                  <a:cxn ang="0">
                    <a:pos x="5" y="0"/>
                  </a:cxn>
                  <a:cxn ang="0">
                    <a:pos x="5" y="0"/>
                  </a:cxn>
                  <a:cxn ang="0">
                    <a:pos x="3" y="0"/>
                  </a:cxn>
                  <a:cxn ang="0">
                    <a:pos x="3" y="0"/>
                  </a:cxn>
                  <a:cxn ang="0">
                    <a:pos x="2" y="0"/>
                  </a:cxn>
                  <a:cxn ang="0">
                    <a:pos x="0" y="0"/>
                  </a:cxn>
                </a:cxnLst>
                <a:rect l="0" t="0" r="r" b="b"/>
                <a:pathLst>
                  <a:path w="6" h="2">
                    <a:moveTo>
                      <a:pt x="0" y="0"/>
                    </a:moveTo>
                    <a:lnTo>
                      <a:pt x="2" y="0"/>
                    </a:lnTo>
                    <a:lnTo>
                      <a:pt x="2" y="0"/>
                    </a:lnTo>
                    <a:lnTo>
                      <a:pt x="2" y="0"/>
                    </a:lnTo>
                    <a:lnTo>
                      <a:pt x="3" y="0"/>
                    </a:lnTo>
                    <a:lnTo>
                      <a:pt x="5" y="0"/>
                    </a:lnTo>
                    <a:lnTo>
                      <a:pt x="5" y="0"/>
                    </a:lnTo>
                    <a:lnTo>
                      <a:pt x="6" y="0"/>
                    </a:lnTo>
                    <a:lnTo>
                      <a:pt x="6" y="0"/>
                    </a:lnTo>
                    <a:lnTo>
                      <a:pt x="6" y="2"/>
                    </a:lnTo>
                    <a:lnTo>
                      <a:pt x="5" y="0"/>
                    </a:lnTo>
                    <a:lnTo>
                      <a:pt x="5" y="0"/>
                    </a:lnTo>
                    <a:lnTo>
                      <a:pt x="5" y="0"/>
                    </a:lnTo>
                    <a:lnTo>
                      <a:pt x="3" y="0"/>
                    </a:lnTo>
                    <a:lnTo>
                      <a:pt x="3" y="0"/>
                    </a:lnTo>
                    <a:lnTo>
                      <a:pt x="2"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25"/>
              <p:cNvSpPr>
                <a:spLocks/>
              </p:cNvSpPr>
              <p:nvPr/>
            </p:nvSpPr>
            <p:spPr bwMode="auto">
              <a:xfrm>
                <a:off x="5478463" y="5186363"/>
                <a:ext cx="42862" cy="303213"/>
              </a:xfrm>
              <a:custGeom>
                <a:avLst/>
                <a:gdLst/>
                <a:ahLst/>
                <a:cxnLst>
                  <a:cxn ang="0">
                    <a:pos x="14" y="189"/>
                  </a:cxn>
                  <a:cxn ang="0">
                    <a:pos x="17" y="185"/>
                  </a:cxn>
                  <a:cxn ang="0">
                    <a:pos x="18" y="181"/>
                  </a:cxn>
                  <a:cxn ang="0">
                    <a:pos x="18" y="176"/>
                  </a:cxn>
                  <a:cxn ang="0">
                    <a:pos x="18" y="165"/>
                  </a:cxn>
                  <a:cxn ang="0">
                    <a:pos x="17" y="148"/>
                  </a:cxn>
                  <a:cxn ang="0">
                    <a:pos x="15" y="130"/>
                  </a:cxn>
                  <a:cxn ang="0">
                    <a:pos x="17" y="114"/>
                  </a:cxn>
                  <a:cxn ang="0">
                    <a:pos x="18" y="106"/>
                  </a:cxn>
                  <a:cxn ang="0">
                    <a:pos x="17" y="102"/>
                  </a:cxn>
                  <a:cxn ang="0">
                    <a:pos x="15" y="96"/>
                  </a:cxn>
                  <a:cxn ang="0">
                    <a:pos x="17" y="92"/>
                  </a:cxn>
                  <a:cxn ang="0">
                    <a:pos x="19" y="91"/>
                  </a:cxn>
                  <a:cxn ang="0">
                    <a:pos x="22" y="91"/>
                  </a:cxn>
                  <a:cxn ang="0">
                    <a:pos x="25" y="89"/>
                  </a:cxn>
                  <a:cxn ang="0">
                    <a:pos x="27" y="87"/>
                  </a:cxn>
                  <a:cxn ang="0">
                    <a:pos x="27" y="84"/>
                  </a:cxn>
                  <a:cxn ang="0">
                    <a:pos x="23" y="83"/>
                  </a:cxn>
                  <a:cxn ang="0">
                    <a:pos x="19" y="83"/>
                  </a:cxn>
                  <a:cxn ang="0">
                    <a:pos x="17" y="83"/>
                  </a:cxn>
                  <a:cxn ang="0">
                    <a:pos x="15" y="71"/>
                  </a:cxn>
                  <a:cxn ang="0">
                    <a:pos x="14" y="52"/>
                  </a:cxn>
                  <a:cxn ang="0">
                    <a:pos x="12" y="33"/>
                  </a:cxn>
                  <a:cxn ang="0">
                    <a:pos x="11" y="14"/>
                  </a:cxn>
                  <a:cxn ang="0">
                    <a:pos x="11" y="4"/>
                  </a:cxn>
                  <a:cxn ang="0">
                    <a:pos x="10" y="3"/>
                  </a:cxn>
                  <a:cxn ang="0">
                    <a:pos x="10" y="2"/>
                  </a:cxn>
                  <a:cxn ang="0">
                    <a:pos x="10" y="0"/>
                  </a:cxn>
                  <a:cxn ang="0">
                    <a:pos x="8" y="0"/>
                  </a:cxn>
                  <a:cxn ang="0">
                    <a:pos x="7" y="2"/>
                  </a:cxn>
                  <a:cxn ang="0">
                    <a:pos x="6" y="2"/>
                  </a:cxn>
                  <a:cxn ang="0">
                    <a:pos x="4" y="3"/>
                  </a:cxn>
                  <a:cxn ang="0">
                    <a:pos x="2" y="17"/>
                  </a:cxn>
                  <a:cxn ang="0">
                    <a:pos x="3" y="40"/>
                  </a:cxn>
                  <a:cxn ang="0">
                    <a:pos x="4" y="61"/>
                  </a:cxn>
                  <a:cxn ang="0">
                    <a:pos x="3" y="83"/>
                  </a:cxn>
                  <a:cxn ang="0">
                    <a:pos x="0" y="92"/>
                  </a:cxn>
                  <a:cxn ang="0">
                    <a:pos x="2" y="92"/>
                  </a:cxn>
                  <a:cxn ang="0">
                    <a:pos x="3" y="92"/>
                  </a:cxn>
                  <a:cxn ang="0">
                    <a:pos x="6" y="92"/>
                  </a:cxn>
                  <a:cxn ang="0">
                    <a:pos x="7" y="95"/>
                  </a:cxn>
                  <a:cxn ang="0">
                    <a:pos x="7" y="100"/>
                  </a:cxn>
                  <a:cxn ang="0">
                    <a:pos x="6" y="104"/>
                  </a:cxn>
                  <a:cxn ang="0">
                    <a:pos x="3" y="108"/>
                  </a:cxn>
                  <a:cxn ang="0">
                    <a:pos x="6" y="118"/>
                  </a:cxn>
                  <a:cxn ang="0">
                    <a:pos x="8" y="133"/>
                  </a:cxn>
                  <a:cxn ang="0">
                    <a:pos x="8" y="148"/>
                  </a:cxn>
                  <a:cxn ang="0">
                    <a:pos x="8" y="164"/>
                  </a:cxn>
                  <a:cxn ang="0">
                    <a:pos x="8" y="175"/>
                  </a:cxn>
                  <a:cxn ang="0">
                    <a:pos x="8" y="179"/>
                  </a:cxn>
                  <a:cxn ang="0">
                    <a:pos x="7" y="184"/>
                  </a:cxn>
                  <a:cxn ang="0">
                    <a:pos x="10" y="188"/>
                  </a:cxn>
                </a:cxnLst>
                <a:rect l="0" t="0" r="r" b="b"/>
                <a:pathLst>
                  <a:path w="27" h="191">
                    <a:moveTo>
                      <a:pt x="12" y="191"/>
                    </a:moveTo>
                    <a:lnTo>
                      <a:pt x="14" y="189"/>
                    </a:lnTo>
                    <a:lnTo>
                      <a:pt x="17" y="188"/>
                    </a:lnTo>
                    <a:lnTo>
                      <a:pt x="17" y="185"/>
                    </a:lnTo>
                    <a:lnTo>
                      <a:pt x="18" y="183"/>
                    </a:lnTo>
                    <a:lnTo>
                      <a:pt x="18" y="181"/>
                    </a:lnTo>
                    <a:lnTo>
                      <a:pt x="18" y="179"/>
                    </a:lnTo>
                    <a:lnTo>
                      <a:pt x="18" y="176"/>
                    </a:lnTo>
                    <a:lnTo>
                      <a:pt x="18" y="173"/>
                    </a:lnTo>
                    <a:lnTo>
                      <a:pt x="18" y="165"/>
                    </a:lnTo>
                    <a:lnTo>
                      <a:pt x="18" y="156"/>
                    </a:lnTo>
                    <a:lnTo>
                      <a:pt x="17" y="148"/>
                    </a:lnTo>
                    <a:lnTo>
                      <a:pt x="17" y="138"/>
                    </a:lnTo>
                    <a:lnTo>
                      <a:pt x="15" y="130"/>
                    </a:lnTo>
                    <a:lnTo>
                      <a:pt x="15" y="122"/>
                    </a:lnTo>
                    <a:lnTo>
                      <a:pt x="17" y="114"/>
                    </a:lnTo>
                    <a:lnTo>
                      <a:pt x="21" y="107"/>
                    </a:lnTo>
                    <a:lnTo>
                      <a:pt x="18" y="106"/>
                    </a:lnTo>
                    <a:lnTo>
                      <a:pt x="17" y="104"/>
                    </a:lnTo>
                    <a:lnTo>
                      <a:pt x="17" y="102"/>
                    </a:lnTo>
                    <a:lnTo>
                      <a:pt x="15" y="99"/>
                    </a:lnTo>
                    <a:lnTo>
                      <a:pt x="15" y="96"/>
                    </a:lnTo>
                    <a:lnTo>
                      <a:pt x="15" y="94"/>
                    </a:lnTo>
                    <a:lnTo>
                      <a:pt x="17" y="92"/>
                    </a:lnTo>
                    <a:lnTo>
                      <a:pt x="17" y="89"/>
                    </a:lnTo>
                    <a:lnTo>
                      <a:pt x="19" y="91"/>
                    </a:lnTo>
                    <a:lnTo>
                      <a:pt x="21" y="91"/>
                    </a:lnTo>
                    <a:lnTo>
                      <a:pt x="22" y="91"/>
                    </a:lnTo>
                    <a:lnTo>
                      <a:pt x="23" y="89"/>
                    </a:lnTo>
                    <a:lnTo>
                      <a:pt x="25" y="89"/>
                    </a:lnTo>
                    <a:lnTo>
                      <a:pt x="26" y="88"/>
                    </a:lnTo>
                    <a:lnTo>
                      <a:pt x="27" y="87"/>
                    </a:lnTo>
                    <a:lnTo>
                      <a:pt x="27" y="85"/>
                    </a:lnTo>
                    <a:lnTo>
                      <a:pt x="27" y="84"/>
                    </a:lnTo>
                    <a:lnTo>
                      <a:pt x="25" y="84"/>
                    </a:lnTo>
                    <a:lnTo>
                      <a:pt x="23" y="83"/>
                    </a:lnTo>
                    <a:lnTo>
                      <a:pt x="22" y="83"/>
                    </a:lnTo>
                    <a:lnTo>
                      <a:pt x="19" y="83"/>
                    </a:lnTo>
                    <a:lnTo>
                      <a:pt x="18" y="83"/>
                    </a:lnTo>
                    <a:lnTo>
                      <a:pt x="17" y="83"/>
                    </a:lnTo>
                    <a:lnTo>
                      <a:pt x="15" y="81"/>
                    </a:lnTo>
                    <a:lnTo>
                      <a:pt x="15" y="71"/>
                    </a:lnTo>
                    <a:lnTo>
                      <a:pt x="14" y="61"/>
                    </a:lnTo>
                    <a:lnTo>
                      <a:pt x="14" y="52"/>
                    </a:lnTo>
                    <a:lnTo>
                      <a:pt x="12" y="42"/>
                    </a:lnTo>
                    <a:lnTo>
                      <a:pt x="12" y="33"/>
                    </a:lnTo>
                    <a:lnTo>
                      <a:pt x="12" y="23"/>
                    </a:lnTo>
                    <a:lnTo>
                      <a:pt x="11" y="14"/>
                    </a:lnTo>
                    <a:lnTo>
                      <a:pt x="11" y="4"/>
                    </a:lnTo>
                    <a:lnTo>
                      <a:pt x="11" y="4"/>
                    </a:lnTo>
                    <a:lnTo>
                      <a:pt x="11" y="3"/>
                    </a:lnTo>
                    <a:lnTo>
                      <a:pt x="10" y="3"/>
                    </a:lnTo>
                    <a:lnTo>
                      <a:pt x="10" y="2"/>
                    </a:lnTo>
                    <a:lnTo>
                      <a:pt x="10" y="2"/>
                    </a:lnTo>
                    <a:lnTo>
                      <a:pt x="10" y="2"/>
                    </a:lnTo>
                    <a:lnTo>
                      <a:pt x="10" y="0"/>
                    </a:lnTo>
                    <a:lnTo>
                      <a:pt x="10" y="0"/>
                    </a:lnTo>
                    <a:lnTo>
                      <a:pt x="8" y="0"/>
                    </a:lnTo>
                    <a:lnTo>
                      <a:pt x="8" y="0"/>
                    </a:lnTo>
                    <a:lnTo>
                      <a:pt x="7" y="2"/>
                    </a:lnTo>
                    <a:lnTo>
                      <a:pt x="6" y="2"/>
                    </a:lnTo>
                    <a:lnTo>
                      <a:pt x="6" y="2"/>
                    </a:lnTo>
                    <a:lnTo>
                      <a:pt x="4" y="3"/>
                    </a:lnTo>
                    <a:lnTo>
                      <a:pt x="4" y="3"/>
                    </a:lnTo>
                    <a:lnTo>
                      <a:pt x="3" y="4"/>
                    </a:lnTo>
                    <a:lnTo>
                      <a:pt x="2" y="17"/>
                    </a:lnTo>
                    <a:lnTo>
                      <a:pt x="3" y="27"/>
                    </a:lnTo>
                    <a:lnTo>
                      <a:pt x="3" y="40"/>
                    </a:lnTo>
                    <a:lnTo>
                      <a:pt x="4" y="50"/>
                    </a:lnTo>
                    <a:lnTo>
                      <a:pt x="4" y="61"/>
                    </a:lnTo>
                    <a:lnTo>
                      <a:pt x="4" y="72"/>
                    </a:lnTo>
                    <a:lnTo>
                      <a:pt x="3" y="83"/>
                    </a:lnTo>
                    <a:lnTo>
                      <a:pt x="0" y="91"/>
                    </a:lnTo>
                    <a:lnTo>
                      <a:pt x="0" y="92"/>
                    </a:lnTo>
                    <a:lnTo>
                      <a:pt x="2" y="92"/>
                    </a:lnTo>
                    <a:lnTo>
                      <a:pt x="2" y="92"/>
                    </a:lnTo>
                    <a:lnTo>
                      <a:pt x="3" y="92"/>
                    </a:lnTo>
                    <a:lnTo>
                      <a:pt x="3" y="92"/>
                    </a:lnTo>
                    <a:lnTo>
                      <a:pt x="4" y="92"/>
                    </a:lnTo>
                    <a:lnTo>
                      <a:pt x="6" y="92"/>
                    </a:lnTo>
                    <a:lnTo>
                      <a:pt x="6" y="92"/>
                    </a:lnTo>
                    <a:lnTo>
                      <a:pt x="7" y="95"/>
                    </a:lnTo>
                    <a:lnTo>
                      <a:pt x="8" y="98"/>
                    </a:lnTo>
                    <a:lnTo>
                      <a:pt x="7" y="100"/>
                    </a:lnTo>
                    <a:lnTo>
                      <a:pt x="7" y="103"/>
                    </a:lnTo>
                    <a:lnTo>
                      <a:pt x="6" y="104"/>
                    </a:lnTo>
                    <a:lnTo>
                      <a:pt x="4" y="107"/>
                    </a:lnTo>
                    <a:lnTo>
                      <a:pt x="3" y="108"/>
                    </a:lnTo>
                    <a:lnTo>
                      <a:pt x="2" y="111"/>
                    </a:lnTo>
                    <a:lnTo>
                      <a:pt x="6" y="118"/>
                    </a:lnTo>
                    <a:lnTo>
                      <a:pt x="8" y="125"/>
                    </a:lnTo>
                    <a:lnTo>
                      <a:pt x="8" y="133"/>
                    </a:lnTo>
                    <a:lnTo>
                      <a:pt x="8" y="139"/>
                    </a:lnTo>
                    <a:lnTo>
                      <a:pt x="8" y="148"/>
                    </a:lnTo>
                    <a:lnTo>
                      <a:pt x="8" y="156"/>
                    </a:lnTo>
                    <a:lnTo>
                      <a:pt x="8" y="164"/>
                    </a:lnTo>
                    <a:lnTo>
                      <a:pt x="8" y="172"/>
                    </a:lnTo>
                    <a:lnTo>
                      <a:pt x="8" y="175"/>
                    </a:lnTo>
                    <a:lnTo>
                      <a:pt x="8" y="177"/>
                    </a:lnTo>
                    <a:lnTo>
                      <a:pt x="8" y="179"/>
                    </a:lnTo>
                    <a:lnTo>
                      <a:pt x="7" y="181"/>
                    </a:lnTo>
                    <a:lnTo>
                      <a:pt x="7" y="184"/>
                    </a:lnTo>
                    <a:lnTo>
                      <a:pt x="8" y="187"/>
                    </a:lnTo>
                    <a:lnTo>
                      <a:pt x="10" y="188"/>
                    </a:lnTo>
                    <a:lnTo>
                      <a:pt x="12" y="19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28"/>
              <p:cNvSpPr>
                <a:spLocks/>
              </p:cNvSpPr>
              <p:nvPr/>
            </p:nvSpPr>
            <p:spPr bwMode="auto">
              <a:xfrm>
                <a:off x="5254626" y="5281613"/>
                <a:ext cx="88900" cy="123825"/>
              </a:xfrm>
              <a:custGeom>
                <a:avLst/>
                <a:gdLst/>
                <a:ahLst/>
                <a:cxnLst>
                  <a:cxn ang="0">
                    <a:pos x="55" y="78"/>
                  </a:cxn>
                  <a:cxn ang="0">
                    <a:pos x="56" y="73"/>
                  </a:cxn>
                  <a:cxn ang="0">
                    <a:pos x="56" y="67"/>
                  </a:cxn>
                  <a:cxn ang="0">
                    <a:pos x="56" y="62"/>
                  </a:cxn>
                  <a:cxn ang="0">
                    <a:pos x="56" y="57"/>
                  </a:cxn>
                  <a:cxn ang="0">
                    <a:pos x="56" y="51"/>
                  </a:cxn>
                  <a:cxn ang="0">
                    <a:pos x="55" y="46"/>
                  </a:cxn>
                  <a:cxn ang="0">
                    <a:pos x="54" y="42"/>
                  </a:cxn>
                  <a:cxn ang="0">
                    <a:pos x="52" y="39"/>
                  </a:cxn>
                  <a:cxn ang="0">
                    <a:pos x="45" y="34"/>
                  </a:cxn>
                  <a:cxn ang="0">
                    <a:pos x="39" y="28"/>
                  </a:cxn>
                  <a:cxn ang="0">
                    <a:pos x="33" y="24"/>
                  </a:cxn>
                  <a:cxn ang="0">
                    <a:pos x="28" y="19"/>
                  </a:cxn>
                  <a:cxn ang="0">
                    <a:pos x="22" y="15"/>
                  </a:cxn>
                  <a:cxn ang="0">
                    <a:pos x="16" y="9"/>
                  </a:cxn>
                  <a:cxn ang="0">
                    <a:pos x="12" y="5"/>
                  </a:cxn>
                  <a:cxn ang="0">
                    <a:pos x="6" y="0"/>
                  </a:cxn>
                  <a:cxn ang="0">
                    <a:pos x="5" y="1"/>
                  </a:cxn>
                  <a:cxn ang="0">
                    <a:pos x="4" y="1"/>
                  </a:cxn>
                  <a:cxn ang="0">
                    <a:pos x="4" y="2"/>
                  </a:cxn>
                  <a:cxn ang="0">
                    <a:pos x="2" y="4"/>
                  </a:cxn>
                  <a:cxn ang="0">
                    <a:pos x="1" y="5"/>
                  </a:cxn>
                  <a:cxn ang="0">
                    <a:pos x="1" y="7"/>
                  </a:cxn>
                  <a:cxn ang="0">
                    <a:pos x="0" y="8"/>
                  </a:cxn>
                  <a:cxn ang="0">
                    <a:pos x="1" y="9"/>
                  </a:cxn>
                  <a:cxn ang="0">
                    <a:pos x="2" y="15"/>
                  </a:cxn>
                  <a:cxn ang="0">
                    <a:pos x="5" y="20"/>
                  </a:cxn>
                  <a:cxn ang="0">
                    <a:pos x="6" y="25"/>
                  </a:cxn>
                  <a:cxn ang="0">
                    <a:pos x="9" y="32"/>
                  </a:cxn>
                  <a:cxn ang="0">
                    <a:pos x="12" y="38"/>
                  </a:cxn>
                  <a:cxn ang="0">
                    <a:pos x="13" y="43"/>
                  </a:cxn>
                  <a:cxn ang="0">
                    <a:pos x="16" y="48"/>
                  </a:cxn>
                  <a:cxn ang="0">
                    <a:pos x="17" y="54"/>
                  </a:cxn>
                  <a:cxn ang="0">
                    <a:pos x="18" y="58"/>
                  </a:cxn>
                  <a:cxn ang="0">
                    <a:pos x="21" y="62"/>
                  </a:cxn>
                  <a:cxn ang="0">
                    <a:pos x="24" y="65"/>
                  </a:cxn>
                  <a:cxn ang="0">
                    <a:pos x="28" y="66"/>
                  </a:cxn>
                  <a:cxn ang="0">
                    <a:pos x="32" y="69"/>
                  </a:cxn>
                  <a:cxn ang="0">
                    <a:pos x="36" y="70"/>
                  </a:cxn>
                  <a:cxn ang="0">
                    <a:pos x="40" y="71"/>
                  </a:cxn>
                  <a:cxn ang="0">
                    <a:pos x="44" y="74"/>
                  </a:cxn>
                  <a:cxn ang="0">
                    <a:pos x="45" y="75"/>
                  </a:cxn>
                  <a:cxn ang="0">
                    <a:pos x="47" y="75"/>
                  </a:cxn>
                  <a:cxn ang="0">
                    <a:pos x="49" y="75"/>
                  </a:cxn>
                  <a:cxn ang="0">
                    <a:pos x="51" y="77"/>
                  </a:cxn>
                  <a:cxn ang="0">
                    <a:pos x="52" y="77"/>
                  </a:cxn>
                  <a:cxn ang="0">
                    <a:pos x="52" y="77"/>
                  </a:cxn>
                  <a:cxn ang="0">
                    <a:pos x="54" y="77"/>
                  </a:cxn>
                  <a:cxn ang="0">
                    <a:pos x="55" y="78"/>
                  </a:cxn>
                </a:cxnLst>
                <a:rect l="0" t="0" r="r" b="b"/>
                <a:pathLst>
                  <a:path w="56" h="78">
                    <a:moveTo>
                      <a:pt x="55" y="78"/>
                    </a:moveTo>
                    <a:lnTo>
                      <a:pt x="56" y="73"/>
                    </a:lnTo>
                    <a:lnTo>
                      <a:pt x="56" y="67"/>
                    </a:lnTo>
                    <a:lnTo>
                      <a:pt x="56" y="62"/>
                    </a:lnTo>
                    <a:lnTo>
                      <a:pt x="56" y="57"/>
                    </a:lnTo>
                    <a:lnTo>
                      <a:pt x="56" y="51"/>
                    </a:lnTo>
                    <a:lnTo>
                      <a:pt x="55" y="46"/>
                    </a:lnTo>
                    <a:lnTo>
                      <a:pt x="54" y="42"/>
                    </a:lnTo>
                    <a:lnTo>
                      <a:pt x="52" y="39"/>
                    </a:lnTo>
                    <a:lnTo>
                      <a:pt x="45" y="34"/>
                    </a:lnTo>
                    <a:lnTo>
                      <a:pt x="39" y="28"/>
                    </a:lnTo>
                    <a:lnTo>
                      <a:pt x="33" y="24"/>
                    </a:lnTo>
                    <a:lnTo>
                      <a:pt x="28" y="19"/>
                    </a:lnTo>
                    <a:lnTo>
                      <a:pt x="22" y="15"/>
                    </a:lnTo>
                    <a:lnTo>
                      <a:pt x="16" y="9"/>
                    </a:lnTo>
                    <a:lnTo>
                      <a:pt x="12" y="5"/>
                    </a:lnTo>
                    <a:lnTo>
                      <a:pt x="6" y="0"/>
                    </a:lnTo>
                    <a:lnTo>
                      <a:pt x="5" y="1"/>
                    </a:lnTo>
                    <a:lnTo>
                      <a:pt x="4" y="1"/>
                    </a:lnTo>
                    <a:lnTo>
                      <a:pt x="4" y="2"/>
                    </a:lnTo>
                    <a:lnTo>
                      <a:pt x="2" y="4"/>
                    </a:lnTo>
                    <a:lnTo>
                      <a:pt x="1" y="5"/>
                    </a:lnTo>
                    <a:lnTo>
                      <a:pt x="1" y="7"/>
                    </a:lnTo>
                    <a:lnTo>
                      <a:pt x="0" y="8"/>
                    </a:lnTo>
                    <a:lnTo>
                      <a:pt x="1" y="9"/>
                    </a:lnTo>
                    <a:lnTo>
                      <a:pt x="2" y="15"/>
                    </a:lnTo>
                    <a:lnTo>
                      <a:pt x="5" y="20"/>
                    </a:lnTo>
                    <a:lnTo>
                      <a:pt x="6" y="25"/>
                    </a:lnTo>
                    <a:lnTo>
                      <a:pt x="9" y="32"/>
                    </a:lnTo>
                    <a:lnTo>
                      <a:pt x="12" y="38"/>
                    </a:lnTo>
                    <a:lnTo>
                      <a:pt x="13" y="43"/>
                    </a:lnTo>
                    <a:lnTo>
                      <a:pt x="16" y="48"/>
                    </a:lnTo>
                    <a:lnTo>
                      <a:pt x="17" y="54"/>
                    </a:lnTo>
                    <a:lnTo>
                      <a:pt x="18" y="58"/>
                    </a:lnTo>
                    <a:lnTo>
                      <a:pt x="21" y="62"/>
                    </a:lnTo>
                    <a:lnTo>
                      <a:pt x="24" y="65"/>
                    </a:lnTo>
                    <a:lnTo>
                      <a:pt x="28" y="66"/>
                    </a:lnTo>
                    <a:lnTo>
                      <a:pt x="32" y="69"/>
                    </a:lnTo>
                    <a:lnTo>
                      <a:pt x="36" y="70"/>
                    </a:lnTo>
                    <a:lnTo>
                      <a:pt x="40" y="71"/>
                    </a:lnTo>
                    <a:lnTo>
                      <a:pt x="44" y="74"/>
                    </a:lnTo>
                    <a:lnTo>
                      <a:pt x="45" y="75"/>
                    </a:lnTo>
                    <a:lnTo>
                      <a:pt x="47" y="75"/>
                    </a:lnTo>
                    <a:lnTo>
                      <a:pt x="49" y="75"/>
                    </a:lnTo>
                    <a:lnTo>
                      <a:pt x="51" y="77"/>
                    </a:lnTo>
                    <a:lnTo>
                      <a:pt x="52" y="77"/>
                    </a:lnTo>
                    <a:lnTo>
                      <a:pt x="52" y="77"/>
                    </a:lnTo>
                    <a:lnTo>
                      <a:pt x="54" y="77"/>
                    </a:lnTo>
                    <a:lnTo>
                      <a:pt x="55" y="78"/>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2"/>
              <p:cNvSpPr>
                <a:spLocks/>
              </p:cNvSpPr>
              <p:nvPr/>
            </p:nvSpPr>
            <p:spPr bwMode="auto">
              <a:xfrm>
                <a:off x="5207001" y="5203825"/>
                <a:ext cx="50800" cy="66675"/>
              </a:xfrm>
              <a:custGeom>
                <a:avLst/>
                <a:gdLst/>
                <a:ahLst/>
                <a:cxnLst>
                  <a:cxn ang="0">
                    <a:pos x="24" y="42"/>
                  </a:cxn>
                  <a:cxn ang="0">
                    <a:pos x="25" y="41"/>
                  </a:cxn>
                  <a:cxn ang="0">
                    <a:pos x="27" y="39"/>
                  </a:cxn>
                  <a:cxn ang="0">
                    <a:pos x="30" y="38"/>
                  </a:cxn>
                  <a:cxn ang="0">
                    <a:pos x="31" y="35"/>
                  </a:cxn>
                  <a:cxn ang="0">
                    <a:pos x="31" y="33"/>
                  </a:cxn>
                  <a:cxn ang="0">
                    <a:pos x="32" y="30"/>
                  </a:cxn>
                  <a:cxn ang="0">
                    <a:pos x="32" y="27"/>
                  </a:cxn>
                  <a:cxn ang="0">
                    <a:pos x="31" y="24"/>
                  </a:cxn>
                  <a:cxn ang="0">
                    <a:pos x="28" y="20"/>
                  </a:cxn>
                  <a:cxn ang="0">
                    <a:pos x="24" y="16"/>
                  </a:cxn>
                  <a:cxn ang="0">
                    <a:pos x="20" y="14"/>
                  </a:cxn>
                  <a:cxn ang="0">
                    <a:pos x="16" y="10"/>
                  </a:cxn>
                  <a:cxn ang="0">
                    <a:pos x="12" y="7"/>
                  </a:cxn>
                  <a:cxn ang="0">
                    <a:pos x="8" y="4"/>
                  </a:cxn>
                  <a:cxn ang="0">
                    <a:pos x="4" y="2"/>
                  </a:cxn>
                  <a:cxn ang="0">
                    <a:pos x="0" y="0"/>
                  </a:cxn>
                  <a:cxn ang="0">
                    <a:pos x="24" y="42"/>
                  </a:cxn>
                </a:cxnLst>
                <a:rect l="0" t="0" r="r" b="b"/>
                <a:pathLst>
                  <a:path w="32" h="42">
                    <a:moveTo>
                      <a:pt x="24" y="42"/>
                    </a:moveTo>
                    <a:lnTo>
                      <a:pt x="25" y="41"/>
                    </a:lnTo>
                    <a:lnTo>
                      <a:pt x="27" y="39"/>
                    </a:lnTo>
                    <a:lnTo>
                      <a:pt x="30" y="38"/>
                    </a:lnTo>
                    <a:lnTo>
                      <a:pt x="31" y="35"/>
                    </a:lnTo>
                    <a:lnTo>
                      <a:pt x="31" y="33"/>
                    </a:lnTo>
                    <a:lnTo>
                      <a:pt x="32" y="30"/>
                    </a:lnTo>
                    <a:lnTo>
                      <a:pt x="32" y="27"/>
                    </a:lnTo>
                    <a:lnTo>
                      <a:pt x="31" y="24"/>
                    </a:lnTo>
                    <a:lnTo>
                      <a:pt x="28" y="20"/>
                    </a:lnTo>
                    <a:lnTo>
                      <a:pt x="24" y="16"/>
                    </a:lnTo>
                    <a:lnTo>
                      <a:pt x="20" y="14"/>
                    </a:lnTo>
                    <a:lnTo>
                      <a:pt x="16" y="10"/>
                    </a:lnTo>
                    <a:lnTo>
                      <a:pt x="12" y="7"/>
                    </a:lnTo>
                    <a:lnTo>
                      <a:pt x="8" y="4"/>
                    </a:lnTo>
                    <a:lnTo>
                      <a:pt x="4" y="2"/>
                    </a:lnTo>
                    <a:lnTo>
                      <a:pt x="0" y="0"/>
                    </a:lnTo>
                    <a:lnTo>
                      <a:pt x="24" y="42"/>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5"/>
              <p:cNvSpPr>
                <a:spLocks/>
              </p:cNvSpPr>
              <p:nvPr/>
            </p:nvSpPr>
            <p:spPr bwMode="auto">
              <a:xfrm>
                <a:off x="5068888" y="5103813"/>
                <a:ext cx="58737" cy="68263"/>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8"/>
              <p:cNvSpPr>
                <a:spLocks/>
              </p:cNvSpPr>
              <p:nvPr/>
            </p:nvSpPr>
            <p:spPr bwMode="auto">
              <a:xfrm>
                <a:off x="5561013" y="5127625"/>
                <a:ext cx="6350" cy="3175"/>
              </a:xfrm>
              <a:custGeom>
                <a:avLst/>
                <a:gdLst/>
                <a:ahLst/>
                <a:cxnLst>
                  <a:cxn ang="0">
                    <a:pos x="1" y="2"/>
                  </a:cxn>
                  <a:cxn ang="0">
                    <a:pos x="1" y="2"/>
                  </a:cxn>
                  <a:cxn ang="0">
                    <a:pos x="1" y="2"/>
                  </a:cxn>
                  <a:cxn ang="0">
                    <a:pos x="1" y="2"/>
                  </a:cxn>
                  <a:cxn ang="0">
                    <a:pos x="2" y="2"/>
                  </a:cxn>
                  <a:cxn ang="0">
                    <a:pos x="2" y="2"/>
                  </a:cxn>
                  <a:cxn ang="0">
                    <a:pos x="2" y="2"/>
                  </a:cxn>
                  <a:cxn ang="0">
                    <a:pos x="4" y="2"/>
                  </a:cxn>
                  <a:cxn ang="0">
                    <a:pos x="4" y="2"/>
                  </a:cxn>
                  <a:cxn ang="0">
                    <a:pos x="4" y="1"/>
                  </a:cxn>
                  <a:cxn ang="0">
                    <a:pos x="2" y="0"/>
                  </a:cxn>
                  <a:cxn ang="0">
                    <a:pos x="2" y="0"/>
                  </a:cxn>
                  <a:cxn ang="0">
                    <a:pos x="1" y="0"/>
                  </a:cxn>
                  <a:cxn ang="0">
                    <a:pos x="1" y="0"/>
                  </a:cxn>
                  <a:cxn ang="0">
                    <a:pos x="0" y="1"/>
                  </a:cxn>
                  <a:cxn ang="0">
                    <a:pos x="0" y="1"/>
                  </a:cxn>
                  <a:cxn ang="0">
                    <a:pos x="1" y="2"/>
                  </a:cxn>
                </a:cxnLst>
                <a:rect l="0" t="0" r="r" b="b"/>
                <a:pathLst>
                  <a:path w="4" h="2">
                    <a:moveTo>
                      <a:pt x="1" y="2"/>
                    </a:moveTo>
                    <a:lnTo>
                      <a:pt x="1" y="2"/>
                    </a:lnTo>
                    <a:lnTo>
                      <a:pt x="1" y="2"/>
                    </a:lnTo>
                    <a:lnTo>
                      <a:pt x="1" y="2"/>
                    </a:lnTo>
                    <a:lnTo>
                      <a:pt x="2" y="2"/>
                    </a:lnTo>
                    <a:lnTo>
                      <a:pt x="2" y="2"/>
                    </a:lnTo>
                    <a:lnTo>
                      <a:pt x="2" y="2"/>
                    </a:lnTo>
                    <a:lnTo>
                      <a:pt x="4" y="2"/>
                    </a:lnTo>
                    <a:lnTo>
                      <a:pt x="4" y="2"/>
                    </a:lnTo>
                    <a:lnTo>
                      <a:pt x="4" y="1"/>
                    </a:lnTo>
                    <a:lnTo>
                      <a:pt x="2" y="0"/>
                    </a:lnTo>
                    <a:lnTo>
                      <a:pt x="2" y="0"/>
                    </a:lnTo>
                    <a:lnTo>
                      <a:pt x="1" y="0"/>
                    </a:lnTo>
                    <a:lnTo>
                      <a:pt x="1" y="0"/>
                    </a:lnTo>
                    <a:lnTo>
                      <a:pt x="0" y="1"/>
                    </a:lnTo>
                    <a:lnTo>
                      <a:pt x="0" y="1"/>
                    </a:lnTo>
                    <a:lnTo>
                      <a:pt x="1" y="2"/>
                    </a:lnTo>
                    <a:close/>
                  </a:path>
                </a:pathLst>
              </a:custGeom>
              <a:solidFill>
                <a:srgbClr val="F0F0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2"/>
              <p:cNvSpPr>
                <a:spLocks/>
              </p:cNvSpPr>
              <p:nvPr/>
            </p:nvSpPr>
            <p:spPr bwMode="auto">
              <a:xfrm>
                <a:off x="4689476" y="4354513"/>
                <a:ext cx="669925" cy="750888"/>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46"/>
              <p:cNvSpPr>
                <a:spLocks/>
              </p:cNvSpPr>
              <p:nvPr/>
            </p:nvSpPr>
            <p:spPr bwMode="auto">
              <a:xfrm>
                <a:off x="4760913" y="4779963"/>
                <a:ext cx="74612" cy="5556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48"/>
              <p:cNvSpPr>
                <a:spLocks/>
              </p:cNvSpPr>
              <p:nvPr/>
            </p:nvSpPr>
            <p:spPr bwMode="auto">
              <a:xfrm>
                <a:off x="5045076" y="4533900"/>
                <a:ext cx="100012" cy="19050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0"/>
              <p:cNvSpPr>
                <a:spLocks/>
              </p:cNvSpPr>
              <p:nvPr/>
            </p:nvSpPr>
            <p:spPr bwMode="auto">
              <a:xfrm>
                <a:off x="4675188" y="4138613"/>
                <a:ext cx="665162" cy="546100"/>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rgbClr val="B87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1"/>
              <p:cNvSpPr>
                <a:spLocks/>
              </p:cNvSpPr>
              <p:nvPr/>
            </p:nvSpPr>
            <p:spPr bwMode="auto">
              <a:xfrm>
                <a:off x="5164138" y="4519613"/>
                <a:ext cx="79375" cy="155575"/>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5"/>
              <p:cNvSpPr>
                <a:spLocks/>
              </p:cNvSpPr>
              <p:nvPr/>
            </p:nvSpPr>
            <p:spPr bwMode="auto">
              <a:xfrm>
                <a:off x="5289551" y="4419600"/>
                <a:ext cx="69850" cy="103188"/>
              </a:xfrm>
              <a:custGeom>
                <a:avLst/>
                <a:gdLst/>
                <a:ahLst/>
                <a:cxnLst>
                  <a:cxn ang="0">
                    <a:pos x="38" y="65"/>
                  </a:cxn>
                  <a:cxn ang="0">
                    <a:pos x="40" y="63"/>
                  </a:cxn>
                  <a:cxn ang="0">
                    <a:pos x="41" y="63"/>
                  </a:cxn>
                  <a:cxn ang="0">
                    <a:pos x="42" y="62"/>
                  </a:cxn>
                  <a:cxn ang="0">
                    <a:pos x="42" y="61"/>
                  </a:cxn>
                  <a:cxn ang="0">
                    <a:pos x="44" y="59"/>
                  </a:cxn>
                  <a:cxn ang="0">
                    <a:pos x="44" y="58"/>
                  </a:cxn>
                  <a:cxn ang="0">
                    <a:pos x="44" y="57"/>
                  </a:cxn>
                  <a:cxn ang="0">
                    <a:pos x="44" y="55"/>
                  </a:cxn>
                  <a:cxn ang="0">
                    <a:pos x="42" y="53"/>
                  </a:cxn>
                  <a:cxn ang="0">
                    <a:pos x="42" y="51"/>
                  </a:cxn>
                  <a:cxn ang="0">
                    <a:pos x="41" y="49"/>
                  </a:cxn>
                  <a:cxn ang="0">
                    <a:pos x="40" y="46"/>
                  </a:cxn>
                  <a:cxn ang="0">
                    <a:pos x="40" y="45"/>
                  </a:cxn>
                  <a:cxn ang="0">
                    <a:pos x="38" y="43"/>
                  </a:cxn>
                  <a:cxn ang="0">
                    <a:pos x="38" y="42"/>
                  </a:cxn>
                  <a:cxn ang="0">
                    <a:pos x="40" y="39"/>
                  </a:cxn>
                  <a:cxn ang="0">
                    <a:pos x="7" y="0"/>
                  </a:cxn>
                  <a:cxn ang="0">
                    <a:pos x="6" y="0"/>
                  </a:cxn>
                  <a:cxn ang="0">
                    <a:pos x="5" y="0"/>
                  </a:cxn>
                  <a:cxn ang="0">
                    <a:pos x="3" y="0"/>
                  </a:cxn>
                  <a:cxn ang="0">
                    <a:pos x="3" y="0"/>
                  </a:cxn>
                  <a:cxn ang="0">
                    <a:pos x="2" y="1"/>
                  </a:cxn>
                  <a:cxn ang="0">
                    <a:pos x="0" y="3"/>
                  </a:cxn>
                  <a:cxn ang="0">
                    <a:pos x="0" y="4"/>
                  </a:cxn>
                  <a:cxn ang="0">
                    <a:pos x="0" y="5"/>
                  </a:cxn>
                  <a:cxn ang="0">
                    <a:pos x="3" y="12"/>
                  </a:cxn>
                  <a:cxn ang="0">
                    <a:pos x="7" y="19"/>
                  </a:cxn>
                  <a:cxn ang="0">
                    <a:pos x="11" y="24"/>
                  </a:cxn>
                  <a:cxn ang="0">
                    <a:pos x="17" y="31"/>
                  </a:cxn>
                  <a:cxn ang="0">
                    <a:pos x="22" y="36"/>
                  </a:cxn>
                  <a:cxn ang="0">
                    <a:pos x="26" y="43"/>
                  </a:cxn>
                  <a:cxn ang="0">
                    <a:pos x="29" y="51"/>
                  </a:cxn>
                  <a:cxn ang="0">
                    <a:pos x="30" y="59"/>
                  </a:cxn>
                  <a:cxn ang="0">
                    <a:pos x="33" y="59"/>
                  </a:cxn>
                  <a:cxn ang="0">
                    <a:pos x="34" y="59"/>
                  </a:cxn>
                  <a:cxn ang="0">
                    <a:pos x="34" y="61"/>
                  </a:cxn>
                  <a:cxn ang="0">
                    <a:pos x="36" y="62"/>
                  </a:cxn>
                  <a:cxn ang="0">
                    <a:pos x="36" y="62"/>
                  </a:cxn>
                  <a:cxn ang="0">
                    <a:pos x="37" y="63"/>
                  </a:cxn>
                  <a:cxn ang="0">
                    <a:pos x="37" y="65"/>
                  </a:cxn>
                  <a:cxn ang="0">
                    <a:pos x="38" y="65"/>
                  </a:cxn>
                </a:cxnLst>
                <a:rect l="0" t="0" r="r" b="b"/>
                <a:pathLst>
                  <a:path w="44" h="65">
                    <a:moveTo>
                      <a:pt x="38" y="65"/>
                    </a:moveTo>
                    <a:lnTo>
                      <a:pt x="40" y="63"/>
                    </a:lnTo>
                    <a:lnTo>
                      <a:pt x="41" y="63"/>
                    </a:lnTo>
                    <a:lnTo>
                      <a:pt x="42" y="62"/>
                    </a:lnTo>
                    <a:lnTo>
                      <a:pt x="42" y="61"/>
                    </a:lnTo>
                    <a:lnTo>
                      <a:pt x="44" y="59"/>
                    </a:lnTo>
                    <a:lnTo>
                      <a:pt x="44" y="58"/>
                    </a:lnTo>
                    <a:lnTo>
                      <a:pt x="44" y="57"/>
                    </a:lnTo>
                    <a:lnTo>
                      <a:pt x="44" y="55"/>
                    </a:lnTo>
                    <a:lnTo>
                      <a:pt x="42" y="53"/>
                    </a:lnTo>
                    <a:lnTo>
                      <a:pt x="42" y="51"/>
                    </a:lnTo>
                    <a:lnTo>
                      <a:pt x="41" y="49"/>
                    </a:lnTo>
                    <a:lnTo>
                      <a:pt x="40" y="46"/>
                    </a:lnTo>
                    <a:lnTo>
                      <a:pt x="40" y="45"/>
                    </a:lnTo>
                    <a:lnTo>
                      <a:pt x="38" y="43"/>
                    </a:lnTo>
                    <a:lnTo>
                      <a:pt x="38" y="42"/>
                    </a:lnTo>
                    <a:lnTo>
                      <a:pt x="40" y="39"/>
                    </a:lnTo>
                    <a:lnTo>
                      <a:pt x="7" y="0"/>
                    </a:lnTo>
                    <a:lnTo>
                      <a:pt x="6" y="0"/>
                    </a:lnTo>
                    <a:lnTo>
                      <a:pt x="5" y="0"/>
                    </a:lnTo>
                    <a:lnTo>
                      <a:pt x="3" y="0"/>
                    </a:lnTo>
                    <a:lnTo>
                      <a:pt x="3" y="0"/>
                    </a:lnTo>
                    <a:lnTo>
                      <a:pt x="2" y="1"/>
                    </a:lnTo>
                    <a:lnTo>
                      <a:pt x="0" y="3"/>
                    </a:lnTo>
                    <a:lnTo>
                      <a:pt x="0" y="4"/>
                    </a:lnTo>
                    <a:lnTo>
                      <a:pt x="0" y="5"/>
                    </a:lnTo>
                    <a:lnTo>
                      <a:pt x="3" y="12"/>
                    </a:lnTo>
                    <a:lnTo>
                      <a:pt x="7" y="19"/>
                    </a:lnTo>
                    <a:lnTo>
                      <a:pt x="11" y="24"/>
                    </a:lnTo>
                    <a:lnTo>
                      <a:pt x="17" y="31"/>
                    </a:lnTo>
                    <a:lnTo>
                      <a:pt x="22" y="36"/>
                    </a:lnTo>
                    <a:lnTo>
                      <a:pt x="26" y="43"/>
                    </a:lnTo>
                    <a:lnTo>
                      <a:pt x="29" y="51"/>
                    </a:lnTo>
                    <a:lnTo>
                      <a:pt x="30" y="59"/>
                    </a:lnTo>
                    <a:lnTo>
                      <a:pt x="33" y="59"/>
                    </a:lnTo>
                    <a:lnTo>
                      <a:pt x="34" y="59"/>
                    </a:lnTo>
                    <a:lnTo>
                      <a:pt x="34" y="61"/>
                    </a:lnTo>
                    <a:lnTo>
                      <a:pt x="36" y="62"/>
                    </a:lnTo>
                    <a:lnTo>
                      <a:pt x="36" y="62"/>
                    </a:lnTo>
                    <a:lnTo>
                      <a:pt x="37" y="63"/>
                    </a:lnTo>
                    <a:lnTo>
                      <a:pt x="37" y="65"/>
                    </a:lnTo>
                    <a:lnTo>
                      <a:pt x="38" y="6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6"/>
              <p:cNvSpPr>
                <a:spLocks/>
              </p:cNvSpPr>
              <p:nvPr/>
            </p:nvSpPr>
            <p:spPr bwMode="auto">
              <a:xfrm>
                <a:off x="4989513" y="4406900"/>
                <a:ext cx="109537" cy="76200"/>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7"/>
              <p:cNvSpPr>
                <a:spLocks/>
              </p:cNvSpPr>
              <p:nvPr/>
            </p:nvSpPr>
            <p:spPr bwMode="auto">
              <a:xfrm>
                <a:off x="5175251" y="4283075"/>
                <a:ext cx="76200" cy="79375"/>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rgbClr val="A86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318" name="Picture 8" descr="C:\Users\k2960\AppData\Local\Microsoft\Windows\Temporary Internet Files\Content.IE5\X9OHK109\MC900433918[1].png"/>
              <p:cNvPicPr>
                <a:picLocks noChangeAspect="1" noChangeArrowheads="1"/>
              </p:cNvPicPr>
              <p:nvPr/>
            </p:nvPicPr>
            <p:blipFill>
              <a:blip r:embed="rId2" cstate="print">
                <a:lum contrast="-10000"/>
              </a:blip>
              <a:srcRect/>
              <a:stretch>
                <a:fillRect/>
              </a:stretch>
            </p:blipFill>
            <p:spPr bwMode="auto">
              <a:xfrm rot="21243185">
                <a:off x="5113338" y="4445016"/>
                <a:ext cx="1371600" cy="1371600"/>
              </a:xfrm>
              <a:prstGeom prst="rect">
                <a:avLst/>
              </a:prstGeom>
              <a:noFill/>
            </p:spPr>
          </p:pic>
          <p:sp>
            <p:nvSpPr>
              <p:cNvPr id="319" name="Freeform 16"/>
              <p:cNvSpPr>
                <a:spLocks/>
              </p:cNvSpPr>
              <p:nvPr/>
            </p:nvSpPr>
            <p:spPr bwMode="auto">
              <a:xfrm>
                <a:off x="5035551" y="5337175"/>
                <a:ext cx="460375" cy="250825"/>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rgbClr val="FFCFA8"/>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16"/>
            <p:cNvGrpSpPr/>
            <p:nvPr/>
          </p:nvGrpSpPr>
          <p:grpSpPr>
            <a:xfrm>
              <a:off x="6017913" y="5847217"/>
              <a:ext cx="91089" cy="331183"/>
              <a:chOff x="8442326" y="5068888"/>
              <a:chExt cx="203200" cy="1011238"/>
            </a:xfrm>
          </p:grpSpPr>
          <p:sp>
            <p:nvSpPr>
              <p:cNvPr id="279" name="Freeform 13"/>
              <p:cNvSpPr>
                <a:spLocks/>
              </p:cNvSpPr>
              <p:nvPr/>
            </p:nvSpPr>
            <p:spPr bwMode="auto">
              <a:xfrm>
                <a:off x="8442326" y="6078538"/>
                <a:ext cx="1587" cy="1588"/>
              </a:xfrm>
              <a:custGeom>
                <a:avLst/>
                <a:gdLst/>
                <a:ahLst/>
                <a:cxnLst>
                  <a:cxn ang="0">
                    <a:pos x="0" y="0"/>
                  </a:cxn>
                  <a:cxn ang="0">
                    <a:pos x="0" y="0"/>
                  </a:cxn>
                  <a:cxn ang="0">
                    <a:pos x="0" y="0"/>
                  </a:cxn>
                  <a:cxn ang="0">
                    <a:pos x="0"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0" y="0"/>
                  </a:cxn>
                  <a:cxn ang="0">
                    <a:pos x="0" y="0"/>
                  </a:cxn>
                  <a:cxn ang="0">
                    <a:pos x="0"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4"/>
              <p:cNvSpPr>
                <a:spLocks/>
              </p:cNvSpPr>
              <p:nvPr/>
            </p:nvSpPr>
            <p:spPr bwMode="auto">
              <a:xfrm>
                <a:off x="8582026" y="5068888"/>
                <a:ext cx="63500" cy="69850"/>
              </a:xfrm>
              <a:custGeom>
                <a:avLst/>
                <a:gdLst/>
                <a:ahLst/>
                <a:cxnLst>
                  <a:cxn ang="0">
                    <a:pos x="1" y="44"/>
                  </a:cxn>
                  <a:cxn ang="0">
                    <a:pos x="3" y="43"/>
                  </a:cxn>
                  <a:cxn ang="0">
                    <a:pos x="4" y="40"/>
                  </a:cxn>
                  <a:cxn ang="0">
                    <a:pos x="5" y="38"/>
                  </a:cxn>
                  <a:cxn ang="0">
                    <a:pos x="7" y="35"/>
                  </a:cxn>
                  <a:cxn ang="0">
                    <a:pos x="9" y="32"/>
                  </a:cxn>
                  <a:cxn ang="0">
                    <a:pos x="11" y="31"/>
                  </a:cxn>
                  <a:cxn ang="0">
                    <a:pos x="13" y="29"/>
                  </a:cxn>
                  <a:cxn ang="0">
                    <a:pos x="16" y="28"/>
                  </a:cxn>
                  <a:cxn ang="0">
                    <a:pos x="19" y="25"/>
                  </a:cxn>
                  <a:cxn ang="0">
                    <a:pos x="21" y="24"/>
                  </a:cxn>
                  <a:cxn ang="0">
                    <a:pos x="26" y="21"/>
                  </a:cxn>
                  <a:cxn ang="0">
                    <a:pos x="28" y="19"/>
                  </a:cxn>
                  <a:cxn ang="0">
                    <a:pos x="31" y="16"/>
                  </a:cxn>
                  <a:cxn ang="0">
                    <a:pos x="34" y="15"/>
                  </a:cxn>
                  <a:cxn ang="0">
                    <a:pos x="36" y="12"/>
                  </a:cxn>
                  <a:cxn ang="0">
                    <a:pos x="40" y="11"/>
                  </a:cxn>
                  <a:cxn ang="0">
                    <a:pos x="39" y="8"/>
                  </a:cxn>
                  <a:cxn ang="0">
                    <a:pos x="39" y="7"/>
                  </a:cxn>
                  <a:cxn ang="0">
                    <a:pos x="36" y="5"/>
                  </a:cxn>
                  <a:cxn ang="0">
                    <a:pos x="35" y="4"/>
                  </a:cxn>
                  <a:cxn ang="0">
                    <a:pos x="34" y="2"/>
                  </a:cxn>
                  <a:cxn ang="0">
                    <a:pos x="31" y="2"/>
                  </a:cxn>
                  <a:cxn ang="0">
                    <a:pos x="30" y="1"/>
                  </a:cxn>
                  <a:cxn ang="0">
                    <a:pos x="27" y="0"/>
                  </a:cxn>
                  <a:cxn ang="0">
                    <a:pos x="21" y="4"/>
                  </a:cxn>
                  <a:cxn ang="0">
                    <a:pos x="15" y="7"/>
                  </a:cxn>
                  <a:cxn ang="0">
                    <a:pos x="11" y="12"/>
                  </a:cxn>
                  <a:cxn ang="0">
                    <a:pos x="7" y="16"/>
                  </a:cxn>
                  <a:cxn ang="0">
                    <a:pos x="3" y="21"/>
                  </a:cxn>
                  <a:cxn ang="0">
                    <a:pos x="1" y="27"/>
                  </a:cxn>
                  <a:cxn ang="0">
                    <a:pos x="0" y="34"/>
                  </a:cxn>
                  <a:cxn ang="0">
                    <a:pos x="0" y="42"/>
                  </a:cxn>
                  <a:cxn ang="0">
                    <a:pos x="0" y="42"/>
                  </a:cxn>
                  <a:cxn ang="0">
                    <a:pos x="0" y="43"/>
                  </a:cxn>
                  <a:cxn ang="0">
                    <a:pos x="0" y="43"/>
                  </a:cxn>
                  <a:cxn ang="0">
                    <a:pos x="0" y="43"/>
                  </a:cxn>
                  <a:cxn ang="0">
                    <a:pos x="0" y="43"/>
                  </a:cxn>
                  <a:cxn ang="0">
                    <a:pos x="0" y="44"/>
                  </a:cxn>
                  <a:cxn ang="0">
                    <a:pos x="1" y="44"/>
                  </a:cxn>
                  <a:cxn ang="0">
                    <a:pos x="1" y="44"/>
                  </a:cxn>
                </a:cxnLst>
                <a:rect l="0" t="0" r="r" b="b"/>
                <a:pathLst>
                  <a:path w="40" h="44">
                    <a:moveTo>
                      <a:pt x="1" y="44"/>
                    </a:moveTo>
                    <a:lnTo>
                      <a:pt x="3" y="43"/>
                    </a:lnTo>
                    <a:lnTo>
                      <a:pt x="4" y="40"/>
                    </a:lnTo>
                    <a:lnTo>
                      <a:pt x="5" y="38"/>
                    </a:lnTo>
                    <a:lnTo>
                      <a:pt x="7" y="35"/>
                    </a:lnTo>
                    <a:lnTo>
                      <a:pt x="9" y="32"/>
                    </a:lnTo>
                    <a:lnTo>
                      <a:pt x="11" y="31"/>
                    </a:lnTo>
                    <a:lnTo>
                      <a:pt x="13" y="29"/>
                    </a:lnTo>
                    <a:lnTo>
                      <a:pt x="16" y="28"/>
                    </a:lnTo>
                    <a:lnTo>
                      <a:pt x="19" y="25"/>
                    </a:lnTo>
                    <a:lnTo>
                      <a:pt x="21" y="24"/>
                    </a:lnTo>
                    <a:lnTo>
                      <a:pt x="26" y="21"/>
                    </a:lnTo>
                    <a:lnTo>
                      <a:pt x="28" y="19"/>
                    </a:lnTo>
                    <a:lnTo>
                      <a:pt x="31" y="16"/>
                    </a:lnTo>
                    <a:lnTo>
                      <a:pt x="34" y="15"/>
                    </a:lnTo>
                    <a:lnTo>
                      <a:pt x="36" y="12"/>
                    </a:lnTo>
                    <a:lnTo>
                      <a:pt x="40" y="11"/>
                    </a:lnTo>
                    <a:lnTo>
                      <a:pt x="39" y="8"/>
                    </a:lnTo>
                    <a:lnTo>
                      <a:pt x="39" y="7"/>
                    </a:lnTo>
                    <a:lnTo>
                      <a:pt x="36" y="5"/>
                    </a:lnTo>
                    <a:lnTo>
                      <a:pt x="35" y="4"/>
                    </a:lnTo>
                    <a:lnTo>
                      <a:pt x="34" y="2"/>
                    </a:lnTo>
                    <a:lnTo>
                      <a:pt x="31" y="2"/>
                    </a:lnTo>
                    <a:lnTo>
                      <a:pt x="30" y="1"/>
                    </a:lnTo>
                    <a:lnTo>
                      <a:pt x="27" y="0"/>
                    </a:lnTo>
                    <a:lnTo>
                      <a:pt x="21" y="4"/>
                    </a:lnTo>
                    <a:lnTo>
                      <a:pt x="15" y="7"/>
                    </a:lnTo>
                    <a:lnTo>
                      <a:pt x="11" y="12"/>
                    </a:lnTo>
                    <a:lnTo>
                      <a:pt x="7" y="16"/>
                    </a:lnTo>
                    <a:lnTo>
                      <a:pt x="3" y="21"/>
                    </a:lnTo>
                    <a:lnTo>
                      <a:pt x="1" y="27"/>
                    </a:lnTo>
                    <a:lnTo>
                      <a:pt x="0" y="34"/>
                    </a:lnTo>
                    <a:lnTo>
                      <a:pt x="0" y="42"/>
                    </a:lnTo>
                    <a:lnTo>
                      <a:pt x="0" y="42"/>
                    </a:lnTo>
                    <a:lnTo>
                      <a:pt x="0" y="43"/>
                    </a:lnTo>
                    <a:lnTo>
                      <a:pt x="0" y="43"/>
                    </a:lnTo>
                    <a:lnTo>
                      <a:pt x="0" y="43"/>
                    </a:lnTo>
                    <a:lnTo>
                      <a:pt x="0" y="43"/>
                    </a:lnTo>
                    <a:lnTo>
                      <a:pt x="0" y="44"/>
                    </a:lnTo>
                    <a:lnTo>
                      <a:pt x="1" y="44"/>
                    </a:lnTo>
                    <a:lnTo>
                      <a:pt x="1" y="44"/>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2" name="Left-Right Arrow 271"/>
            <p:cNvSpPr/>
            <p:nvPr/>
          </p:nvSpPr>
          <p:spPr>
            <a:xfrm>
              <a:off x="4800600" y="5715000"/>
              <a:ext cx="609600" cy="228600"/>
            </a:xfrm>
            <a:prstGeom prst="leftRightArrow">
              <a:avLst/>
            </a:prstGeom>
            <a:solidFill>
              <a:srgbClr val="000000"/>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40"/>
          <p:cNvGrpSpPr/>
          <p:nvPr/>
        </p:nvGrpSpPr>
        <p:grpSpPr>
          <a:xfrm>
            <a:off x="4495802" y="1689821"/>
            <a:ext cx="628867" cy="810491"/>
            <a:chOff x="4656138" y="4114800"/>
            <a:chExt cx="1185862" cy="2208213"/>
          </a:xfrm>
        </p:grpSpPr>
        <p:sp>
          <p:nvSpPr>
            <p:cNvPr id="321" name="Freeform 7"/>
            <p:cNvSpPr>
              <a:spLocks noEditPoints="1"/>
            </p:cNvSpPr>
            <p:nvPr/>
          </p:nvSpPr>
          <p:spPr bwMode="auto">
            <a:xfrm>
              <a:off x="4656138" y="4114800"/>
              <a:ext cx="1185862" cy="2208213"/>
            </a:xfrm>
            <a:custGeom>
              <a:avLst/>
              <a:gdLst/>
              <a:ahLst/>
              <a:cxnLst>
                <a:cxn ang="0">
                  <a:pos x="295" y="1382"/>
                </a:cxn>
                <a:cxn ang="0">
                  <a:pos x="331" y="1373"/>
                </a:cxn>
                <a:cxn ang="0">
                  <a:pos x="468" y="1355"/>
                </a:cxn>
                <a:cxn ang="0">
                  <a:pos x="580" y="1338"/>
                </a:cxn>
                <a:cxn ang="0">
                  <a:pos x="590" y="1292"/>
                </a:cxn>
                <a:cxn ang="0">
                  <a:pos x="451" y="1272"/>
                </a:cxn>
                <a:cxn ang="0">
                  <a:pos x="385" y="1248"/>
                </a:cxn>
                <a:cxn ang="0">
                  <a:pos x="368" y="1240"/>
                </a:cxn>
                <a:cxn ang="0">
                  <a:pos x="379" y="1187"/>
                </a:cxn>
                <a:cxn ang="0">
                  <a:pos x="389" y="959"/>
                </a:cxn>
                <a:cxn ang="0">
                  <a:pos x="399" y="893"/>
                </a:cxn>
                <a:cxn ang="0">
                  <a:pos x="476" y="939"/>
                </a:cxn>
                <a:cxn ang="0">
                  <a:pos x="530" y="917"/>
                </a:cxn>
                <a:cxn ang="0">
                  <a:pos x="653" y="900"/>
                </a:cxn>
                <a:cxn ang="0">
                  <a:pos x="747" y="866"/>
                </a:cxn>
                <a:cxn ang="0">
                  <a:pos x="722" y="675"/>
                </a:cxn>
                <a:cxn ang="0">
                  <a:pos x="639" y="635"/>
                </a:cxn>
                <a:cxn ang="0">
                  <a:pos x="625" y="612"/>
                </a:cxn>
                <a:cxn ang="0">
                  <a:pos x="609" y="597"/>
                </a:cxn>
                <a:cxn ang="0">
                  <a:pos x="591" y="575"/>
                </a:cxn>
                <a:cxn ang="0">
                  <a:pos x="559" y="585"/>
                </a:cxn>
                <a:cxn ang="0">
                  <a:pos x="541" y="601"/>
                </a:cxn>
                <a:cxn ang="0">
                  <a:pos x="516" y="624"/>
                </a:cxn>
                <a:cxn ang="0">
                  <a:pos x="409" y="746"/>
                </a:cxn>
                <a:cxn ang="0">
                  <a:pos x="390" y="705"/>
                </a:cxn>
                <a:cxn ang="0">
                  <a:pos x="313" y="650"/>
                </a:cxn>
                <a:cxn ang="0">
                  <a:pos x="306" y="642"/>
                </a:cxn>
                <a:cxn ang="0">
                  <a:pos x="379" y="592"/>
                </a:cxn>
                <a:cxn ang="0">
                  <a:pos x="390" y="557"/>
                </a:cxn>
                <a:cxn ang="0">
                  <a:pos x="406" y="497"/>
                </a:cxn>
                <a:cxn ang="0">
                  <a:pos x="421" y="466"/>
                </a:cxn>
                <a:cxn ang="0">
                  <a:pos x="429" y="430"/>
                </a:cxn>
                <a:cxn ang="0">
                  <a:pos x="458" y="389"/>
                </a:cxn>
                <a:cxn ang="0">
                  <a:pos x="424" y="361"/>
                </a:cxn>
                <a:cxn ang="0">
                  <a:pos x="374" y="351"/>
                </a:cxn>
                <a:cxn ang="0">
                  <a:pos x="382" y="261"/>
                </a:cxn>
                <a:cxn ang="0">
                  <a:pos x="385" y="223"/>
                </a:cxn>
                <a:cxn ang="0">
                  <a:pos x="393" y="173"/>
                </a:cxn>
                <a:cxn ang="0">
                  <a:pos x="436" y="92"/>
                </a:cxn>
                <a:cxn ang="0">
                  <a:pos x="405" y="26"/>
                </a:cxn>
                <a:cxn ang="0">
                  <a:pos x="295" y="3"/>
                </a:cxn>
                <a:cxn ang="0">
                  <a:pos x="218" y="34"/>
                </a:cxn>
                <a:cxn ang="0">
                  <a:pos x="110" y="64"/>
                </a:cxn>
                <a:cxn ang="0">
                  <a:pos x="33" y="166"/>
                </a:cxn>
                <a:cxn ang="0">
                  <a:pos x="4" y="282"/>
                </a:cxn>
                <a:cxn ang="0">
                  <a:pos x="17" y="369"/>
                </a:cxn>
                <a:cxn ang="0">
                  <a:pos x="59" y="478"/>
                </a:cxn>
                <a:cxn ang="0">
                  <a:pos x="116" y="496"/>
                </a:cxn>
                <a:cxn ang="0">
                  <a:pos x="143" y="550"/>
                </a:cxn>
                <a:cxn ang="0">
                  <a:pos x="177" y="592"/>
                </a:cxn>
                <a:cxn ang="0">
                  <a:pos x="147" y="682"/>
                </a:cxn>
                <a:cxn ang="0">
                  <a:pos x="137" y="854"/>
                </a:cxn>
                <a:cxn ang="0">
                  <a:pos x="136" y="990"/>
                </a:cxn>
                <a:cxn ang="0">
                  <a:pos x="147" y="1089"/>
                </a:cxn>
                <a:cxn ang="0">
                  <a:pos x="160" y="1148"/>
                </a:cxn>
                <a:cxn ang="0">
                  <a:pos x="205" y="1248"/>
                </a:cxn>
                <a:cxn ang="0">
                  <a:pos x="214" y="1286"/>
                </a:cxn>
                <a:cxn ang="0">
                  <a:pos x="156" y="1311"/>
                </a:cxn>
                <a:cxn ang="0">
                  <a:pos x="117" y="1372"/>
                </a:cxn>
                <a:cxn ang="0">
                  <a:pos x="193" y="1388"/>
                </a:cxn>
                <a:cxn ang="0">
                  <a:pos x="433" y="840"/>
                </a:cxn>
              </a:cxnLst>
              <a:rect l="0" t="0" r="r" b="b"/>
              <a:pathLst>
                <a:path w="747" h="1391">
                  <a:moveTo>
                    <a:pt x="208" y="1391"/>
                  </a:moveTo>
                  <a:lnTo>
                    <a:pt x="217" y="1390"/>
                  </a:lnTo>
                  <a:lnTo>
                    <a:pt x="227" y="1388"/>
                  </a:lnTo>
                  <a:lnTo>
                    <a:pt x="237" y="1388"/>
                  </a:lnTo>
                  <a:lnTo>
                    <a:pt x="247" y="1388"/>
                  </a:lnTo>
                  <a:lnTo>
                    <a:pt x="256" y="1387"/>
                  </a:lnTo>
                  <a:lnTo>
                    <a:pt x="266" y="1387"/>
                  </a:lnTo>
                  <a:lnTo>
                    <a:pt x="275" y="1386"/>
                  </a:lnTo>
                  <a:lnTo>
                    <a:pt x="285" y="1384"/>
                  </a:lnTo>
                  <a:lnTo>
                    <a:pt x="289" y="1383"/>
                  </a:lnTo>
                  <a:lnTo>
                    <a:pt x="293" y="1382"/>
                  </a:lnTo>
                  <a:lnTo>
                    <a:pt x="295" y="1382"/>
                  </a:lnTo>
                  <a:lnTo>
                    <a:pt x="300" y="1380"/>
                  </a:lnTo>
                  <a:lnTo>
                    <a:pt x="304" y="1380"/>
                  </a:lnTo>
                  <a:lnTo>
                    <a:pt x="306" y="1379"/>
                  </a:lnTo>
                  <a:lnTo>
                    <a:pt x="310" y="1379"/>
                  </a:lnTo>
                  <a:lnTo>
                    <a:pt x="313" y="1379"/>
                  </a:lnTo>
                  <a:lnTo>
                    <a:pt x="316" y="1378"/>
                  </a:lnTo>
                  <a:lnTo>
                    <a:pt x="318" y="1376"/>
                  </a:lnTo>
                  <a:lnTo>
                    <a:pt x="321" y="1376"/>
                  </a:lnTo>
                  <a:lnTo>
                    <a:pt x="324" y="1376"/>
                  </a:lnTo>
                  <a:lnTo>
                    <a:pt x="327" y="1375"/>
                  </a:lnTo>
                  <a:lnTo>
                    <a:pt x="328" y="1375"/>
                  </a:lnTo>
                  <a:lnTo>
                    <a:pt x="331" y="1373"/>
                  </a:lnTo>
                  <a:lnTo>
                    <a:pt x="332" y="1372"/>
                  </a:lnTo>
                  <a:lnTo>
                    <a:pt x="339" y="1367"/>
                  </a:lnTo>
                  <a:lnTo>
                    <a:pt x="347" y="1363"/>
                  </a:lnTo>
                  <a:lnTo>
                    <a:pt x="355" y="1360"/>
                  </a:lnTo>
                  <a:lnTo>
                    <a:pt x="362" y="1357"/>
                  </a:lnTo>
                  <a:lnTo>
                    <a:pt x="378" y="1353"/>
                  </a:lnTo>
                  <a:lnTo>
                    <a:pt x="395" y="1353"/>
                  </a:lnTo>
                  <a:lnTo>
                    <a:pt x="412" y="1353"/>
                  </a:lnTo>
                  <a:lnTo>
                    <a:pt x="428" y="1355"/>
                  </a:lnTo>
                  <a:lnTo>
                    <a:pt x="445" y="1355"/>
                  </a:lnTo>
                  <a:lnTo>
                    <a:pt x="462" y="1355"/>
                  </a:lnTo>
                  <a:lnTo>
                    <a:pt x="468" y="1355"/>
                  </a:lnTo>
                  <a:lnTo>
                    <a:pt x="474" y="1353"/>
                  </a:lnTo>
                  <a:lnTo>
                    <a:pt x="479" y="1353"/>
                  </a:lnTo>
                  <a:lnTo>
                    <a:pt x="485" y="1352"/>
                  </a:lnTo>
                  <a:lnTo>
                    <a:pt x="490" y="1352"/>
                  </a:lnTo>
                  <a:lnTo>
                    <a:pt x="495" y="1351"/>
                  </a:lnTo>
                  <a:lnTo>
                    <a:pt x="501" y="1351"/>
                  </a:lnTo>
                  <a:lnTo>
                    <a:pt x="505" y="1349"/>
                  </a:lnTo>
                  <a:lnTo>
                    <a:pt x="520" y="1346"/>
                  </a:lnTo>
                  <a:lnTo>
                    <a:pt x="535" y="1345"/>
                  </a:lnTo>
                  <a:lnTo>
                    <a:pt x="551" y="1344"/>
                  </a:lnTo>
                  <a:lnTo>
                    <a:pt x="566" y="1341"/>
                  </a:lnTo>
                  <a:lnTo>
                    <a:pt x="580" y="1338"/>
                  </a:lnTo>
                  <a:lnTo>
                    <a:pt x="595" y="1334"/>
                  </a:lnTo>
                  <a:lnTo>
                    <a:pt x="601" y="1330"/>
                  </a:lnTo>
                  <a:lnTo>
                    <a:pt x="607" y="1326"/>
                  </a:lnTo>
                  <a:lnTo>
                    <a:pt x="611" y="1322"/>
                  </a:lnTo>
                  <a:lnTo>
                    <a:pt x="617" y="1317"/>
                  </a:lnTo>
                  <a:lnTo>
                    <a:pt x="616" y="1311"/>
                  </a:lnTo>
                  <a:lnTo>
                    <a:pt x="614" y="1306"/>
                  </a:lnTo>
                  <a:lnTo>
                    <a:pt x="610" y="1302"/>
                  </a:lnTo>
                  <a:lnTo>
                    <a:pt x="606" y="1299"/>
                  </a:lnTo>
                  <a:lnTo>
                    <a:pt x="601" y="1297"/>
                  </a:lnTo>
                  <a:lnTo>
                    <a:pt x="595" y="1295"/>
                  </a:lnTo>
                  <a:lnTo>
                    <a:pt x="590" y="1292"/>
                  </a:lnTo>
                  <a:lnTo>
                    <a:pt x="584" y="1290"/>
                  </a:lnTo>
                  <a:lnTo>
                    <a:pt x="572" y="1287"/>
                  </a:lnTo>
                  <a:lnTo>
                    <a:pt x="560" y="1284"/>
                  </a:lnTo>
                  <a:lnTo>
                    <a:pt x="548" y="1282"/>
                  </a:lnTo>
                  <a:lnTo>
                    <a:pt x="535" y="1280"/>
                  </a:lnTo>
                  <a:lnTo>
                    <a:pt x="522" y="1279"/>
                  </a:lnTo>
                  <a:lnTo>
                    <a:pt x="510" y="1278"/>
                  </a:lnTo>
                  <a:lnTo>
                    <a:pt x="498" y="1276"/>
                  </a:lnTo>
                  <a:lnTo>
                    <a:pt x="486" y="1274"/>
                  </a:lnTo>
                  <a:lnTo>
                    <a:pt x="474" y="1274"/>
                  </a:lnTo>
                  <a:lnTo>
                    <a:pt x="463" y="1272"/>
                  </a:lnTo>
                  <a:lnTo>
                    <a:pt x="451" y="1272"/>
                  </a:lnTo>
                  <a:lnTo>
                    <a:pt x="440" y="1274"/>
                  </a:lnTo>
                  <a:lnTo>
                    <a:pt x="429" y="1274"/>
                  </a:lnTo>
                  <a:lnTo>
                    <a:pt x="418" y="1274"/>
                  </a:lnTo>
                  <a:lnTo>
                    <a:pt x="408" y="1274"/>
                  </a:lnTo>
                  <a:lnTo>
                    <a:pt x="397" y="1274"/>
                  </a:lnTo>
                  <a:lnTo>
                    <a:pt x="395" y="1271"/>
                  </a:lnTo>
                  <a:lnTo>
                    <a:pt x="394" y="1267"/>
                  </a:lnTo>
                  <a:lnTo>
                    <a:pt x="393" y="1263"/>
                  </a:lnTo>
                  <a:lnTo>
                    <a:pt x="393" y="1259"/>
                  </a:lnTo>
                  <a:lnTo>
                    <a:pt x="390" y="1255"/>
                  </a:lnTo>
                  <a:lnTo>
                    <a:pt x="389" y="1251"/>
                  </a:lnTo>
                  <a:lnTo>
                    <a:pt x="385" y="1248"/>
                  </a:lnTo>
                  <a:lnTo>
                    <a:pt x="381" y="1247"/>
                  </a:lnTo>
                  <a:lnTo>
                    <a:pt x="379" y="1247"/>
                  </a:lnTo>
                  <a:lnTo>
                    <a:pt x="377" y="1247"/>
                  </a:lnTo>
                  <a:lnTo>
                    <a:pt x="375" y="1247"/>
                  </a:lnTo>
                  <a:lnTo>
                    <a:pt x="375" y="1247"/>
                  </a:lnTo>
                  <a:lnTo>
                    <a:pt x="374" y="1248"/>
                  </a:lnTo>
                  <a:lnTo>
                    <a:pt x="372" y="1248"/>
                  </a:lnTo>
                  <a:lnTo>
                    <a:pt x="371" y="1248"/>
                  </a:lnTo>
                  <a:lnTo>
                    <a:pt x="371" y="1248"/>
                  </a:lnTo>
                  <a:lnTo>
                    <a:pt x="368" y="1245"/>
                  </a:lnTo>
                  <a:lnTo>
                    <a:pt x="368" y="1243"/>
                  </a:lnTo>
                  <a:lnTo>
                    <a:pt x="368" y="1240"/>
                  </a:lnTo>
                  <a:lnTo>
                    <a:pt x="370" y="1236"/>
                  </a:lnTo>
                  <a:lnTo>
                    <a:pt x="370" y="1232"/>
                  </a:lnTo>
                  <a:lnTo>
                    <a:pt x="371" y="1229"/>
                  </a:lnTo>
                  <a:lnTo>
                    <a:pt x="371" y="1225"/>
                  </a:lnTo>
                  <a:lnTo>
                    <a:pt x="371" y="1222"/>
                  </a:lnTo>
                  <a:lnTo>
                    <a:pt x="372" y="1217"/>
                  </a:lnTo>
                  <a:lnTo>
                    <a:pt x="374" y="1213"/>
                  </a:lnTo>
                  <a:lnTo>
                    <a:pt x="375" y="1207"/>
                  </a:lnTo>
                  <a:lnTo>
                    <a:pt x="377" y="1202"/>
                  </a:lnTo>
                  <a:lnTo>
                    <a:pt x="378" y="1198"/>
                  </a:lnTo>
                  <a:lnTo>
                    <a:pt x="379" y="1193"/>
                  </a:lnTo>
                  <a:lnTo>
                    <a:pt x="379" y="1187"/>
                  </a:lnTo>
                  <a:lnTo>
                    <a:pt x="381" y="1183"/>
                  </a:lnTo>
                  <a:lnTo>
                    <a:pt x="386" y="1156"/>
                  </a:lnTo>
                  <a:lnTo>
                    <a:pt x="389" y="1128"/>
                  </a:lnTo>
                  <a:lnTo>
                    <a:pt x="391" y="1102"/>
                  </a:lnTo>
                  <a:lnTo>
                    <a:pt x="393" y="1075"/>
                  </a:lnTo>
                  <a:lnTo>
                    <a:pt x="393" y="1048"/>
                  </a:lnTo>
                  <a:lnTo>
                    <a:pt x="393" y="1021"/>
                  </a:lnTo>
                  <a:lnTo>
                    <a:pt x="391" y="995"/>
                  </a:lnTo>
                  <a:lnTo>
                    <a:pt x="390" y="968"/>
                  </a:lnTo>
                  <a:lnTo>
                    <a:pt x="390" y="964"/>
                  </a:lnTo>
                  <a:lnTo>
                    <a:pt x="390" y="962"/>
                  </a:lnTo>
                  <a:lnTo>
                    <a:pt x="389" y="959"/>
                  </a:lnTo>
                  <a:lnTo>
                    <a:pt x="389" y="955"/>
                  </a:lnTo>
                  <a:lnTo>
                    <a:pt x="389" y="952"/>
                  </a:lnTo>
                  <a:lnTo>
                    <a:pt x="387" y="949"/>
                  </a:lnTo>
                  <a:lnTo>
                    <a:pt x="387" y="945"/>
                  </a:lnTo>
                  <a:lnTo>
                    <a:pt x="386" y="943"/>
                  </a:lnTo>
                  <a:lnTo>
                    <a:pt x="389" y="936"/>
                  </a:lnTo>
                  <a:lnTo>
                    <a:pt x="390" y="929"/>
                  </a:lnTo>
                  <a:lnTo>
                    <a:pt x="393" y="921"/>
                  </a:lnTo>
                  <a:lnTo>
                    <a:pt x="395" y="914"/>
                  </a:lnTo>
                  <a:lnTo>
                    <a:pt x="397" y="908"/>
                  </a:lnTo>
                  <a:lnTo>
                    <a:pt x="398" y="900"/>
                  </a:lnTo>
                  <a:lnTo>
                    <a:pt x="399" y="893"/>
                  </a:lnTo>
                  <a:lnTo>
                    <a:pt x="399" y="886"/>
                  </a:lnTo>
                  <a:lnTo>
                    <a:pt x="404" y="887"/>
                  </a:lnTo>
                  <a:lnTo>
                    <a:pt x="409" y="891"/>
                  </a:lnTo>
                  <a:lnTo>
                    <a:pt x="414" y="894"/>
                  </a:lnTo>
                  <a:lnTo>
                    <a:pt x="418" y="898"/>
                  </a:lnTo>
                  <a:lnTo>
                    <a:pt x="426" y="909"/>
                  </a:lnTo>
                  <a:lnTo>
                    <a:pt x="436" y="918"/>
                  </a:lnTo>
                  <a:lnTo>
                    <a:pt x="445" y="928"/>
                  </a:lnTo>
                  <a:lnTo>
                    <a:pt x="456" y="935"/>
                  </a:lnTo>
                  <a:lnTo>
                    <a:pt x="463" y="937"/>
                  </a:lnTo>
                  <a:lnTo>
                    <a:pt x="470" y="939"/>
                  </a:lnTo>
                  <a:lnTo>
                    <a:pt x="476" y="939"/>
                  </a:lnTo>
                  <a:lnTo>
                    <a:pt x="485" y="939"/>
                  </a:lnTo>
                  <a:lnTo>
                    <a:pt x="489" y="937"/>
                  </a:lnTo>
                  <a:lnTo>
                    <a:pt x="493" y="936"/>
                  </a:lnTo>
                  <a:lnTo>
                    <a:pt x="498" y="933"/>
                  </a:lnTo>
                  <a:lnTo>
                    <a:pt x="502" y="932"/>
                  </a:lnTo>
                  <a:lnTo>
                    <a:pt x="508" y="931"/>
                  </a:lnTo>
                  <a:lnTo>
                    <a:pt x="512" y="928"/>
                  </a:lnTo>
                  <a:lnTo>
                    <a:pt x="516" y="927"/>
                  </a:lnTo>
                  <a:lnTo>
                    <a:pt x="520" y="925"/>
                  </a:lnTo>
                  <a:lnTo>
                    <a:pt x="524" y="922"/>
                  </a:lnTo>
                  <a:lnTo>
                    <a:pt x="526" y="920"/>
                  </a:lnTo>
                  <a:lnTo>
                    <a:pt x="530" y="917"/>
                  </a:lnTo>
                  <a:lnTo>
                    <a:pt x="533" y="914"/>
                  </a:lnTo>
                  <a:lnTo>
                    <a:pt x="537" y="912"/>
                  </a:lnTo>
                  <a:lnTo>
                    <a:pt x="540" y="910"/>
                  </a:lnTo>
                  <a:lnTo>
                    <a:pt x="544" y="908"/>
                  </a:lnTo>
                  <a:lnTo>
                    <a:pt x="547" y="905"/>
                  </a:lnTo>
                  <a:lnTo>
                    <a:pt x="563" y="905"/>
                  </a:lnTo>
                  <a:lnTo>
                    <a:pt x="578" y="904"/>
                  </a:lnTo>
                  <a:lnTo>
                    <a:pt x="594" y="904"/>
                  </a:lnTo>
                  <a:lnTo>
                    <a:pt x="609" y="902"/>
                  </a:lnTo>
                  <a:lnTo>
                    <a:pt x="624" y="901"/>
                  </a:lnTo>
                  <a:lnTo>
                    <a:pt x="639" y="900"/>
                  </a:lnTo>
                  <a:lnTo>
                    <a:pt x="653" y="900"/>
                  </a:lnTo>
                  <a:lnTo>
                    <a:pt x="668" y="898"/>
                  </a:lnTo>
                  <a:lnTo>
                    <a:pt x="679" y="897"/>
                  </a:lnTo>
                  <a:lnTo>
                    <a:pt x="688" y="895"/>
                  </a:lnTo>
                  <a:lnTo>
                    <a:pt x="699" y="895"/>
                  </a:lnTo>
                  <a:lnTo>
                    <a:pt x="710" y="894"/>
                  </a:lnTo>
                  <a:lnTo>
                    <a:pt x="720" y="894"/>
                  </a:lnTo>
                  <a:lnTo>
                    <a:pt x="730" y="891"/>
                  </a:lnTo>
                  <a:lnTo>
                    <a:pt x="738" y="889"/>
                  </a:lnTo>
                  <a:lnTo>
                    <a:pt x="747" y="883"/>
                  </a:lnTo>
                  <a:lnTo>
                    <a:pt x="747" y="878"/>
                  </a:lnTo>
                  <a:lnTo>
                    <a:pt x="747" y="873"/>
                  </a:lnTo>
                  <a:lnTo>
                    <a:pt x="747" y="866"/>
                  </a:lnTo>
                  <a:lnTo>
                    <a:pt x="745" y="860"/>
                  </a:lnTo>
                  <a:lnTo>
                    <a:pt x="744" y="855"/>
                  </a:lnTo>
                  <a:lnTo>
                    <a:pt x="744" y="850"/>
                  </a:lnTo>
                  <a:lnTo>
                    <a:pt x="742" y="843"/>
                  </a:lnTo>
                  <a:lnTo>
                    <a:pt x="741" y="837"/>
                  </a:lnTo>
                  <a:lnTo>
                    <a:pt x="737" y="813"/>
                  </a:lnTo>
                  <a:lnTo>
                    <a:pt x="733" y="790"/>
                  </a:lnTo>
                  <a:lnTo>
                    <a:pt x="729" y="767"/>
                  </a:lnTo>
                  <a:lnTo>
                    <a:pt x="726" y="744"/>
                  </a:lnTo>
                  <a:lnTo>
                    <a:pt x="724" y="721"/>
                  </a:lnTo>
                  <a:lnTo>
                    <a:pt x="722" y="698"/>
                  </a:lnTo>
                  <a:lnTo>
                    <a:pt x="722" y="675"/>
                  </a:lnTo>
                  <a:lnTo>
                    <a:pt x="724" y="652"/>
                  </a:lnTo>
                  <a:lnTo>
                    <a:pt x="724" y="651"/>
                  </a:lnTo>
                  <a:lnTo>
                    <a:pt x="722" y="650"/>
                  </a:lnTo>
                  <a:lnTo>
                    <a:pt x="721" y="648"/>
                  </a:lnTo>
                  <a:lnTo>
                    <a:pt x="721" y="647"/>
                  </a:lnTo>
                  <a:lnTo>
                    <a:pt x="720" y="646"/>
                  </a:lnTo>
                  <a:lnTo>
                    <a:pt x="718" y="644"/>
                  </a:lnTo>
                  <a:lnTo>
                    <a:pt x="718" y="643"/>
                  </a:lnTo>
                  <a:lnTo>
                    <a:pt x="717" y="642"/>
                  </a:lnTo>
                  <a:lnTo>
                    <a:pt x="636" y="640"/>
                  </a:lnTo>
                  <a:lnTo>
                    <a:pt x="637" y="638"/>
                  </a:lnTo>
                  <a:lnTo>
                    <a:pt x="639" y="635"/>
                  </a:lnTo>
                  <a:lnTo>
                    <a:pt x="640" y="631"/>
                  </a:lnTo>
                  <a:lnTo>
                    <a:pt x="641" y="627"/>
                  </a:lnTo>
                  <a:lnTo>
                    <a:pt x="641" y="623"/>
                  </a:lnTo>
                  <a:lnTo>
                    <a:pt x="641" y="620"/>
                  </a:lnTo>
                  <a:lnTo>
                    <a:pt x="640" y="616"/>
                  </a:lnTo>
                  <a:lnTo>
                    <a:pt x="636" y="613"/>
                  </a:lnTo>
                  <a:lnTo>
                    <a:pt x="634" y="612"/>
                  </a:lnTo>
                  <a:lnTo>
                    <a:pt x="632" y="612"/>
                  </a:lnTo>
                  <a:lnTo>
                    <a:pt x="630" y="612"/>
                  </a:lnTo>
                  <a:lnTo>
                    <a:pt x="628" y="612"/>
                  </a:lnTo>
                  <a:lnTo>
                    <a:pt x="626" y="612"/>
                  </a:lnTo>
                  <a:lnTo>
                    <a:pt x="625" y="612"/>
                  </a:lnTo>
                  <a:lnTo>
                    <a:pt x="624" y="612"/>
                  </a:lnTo>
                  <a:lnTo>
                    <a:pt x="622" y="611"/>
                  </a:lnTo>
                  <a:lnTo>
                    <a:pt x="622" y="609"/>
                  </a:lnTo>
                  <a:lnTo>
                    <a:pt x="621" y="607"/>
                  </a:lnTo>
                  <a:lnTo>
                    <a:pt x="621" y="604"/>
                  </a:lnTo>
                  <a:lnTo>
                    <a:pt x="620" y="601"/>
                  </a:lnTo>
                  <a:lnTo>
                    <a:pt x="618" y="600"/>
                  </a:lnTo>
                  <a:lnTo>
                    <a:pt x="617" y="597"/>
                  </a:lnTo>
                  <a:lnTo>
                    <a:pt x="614" y="597"/>
                  </a:lnTo>
                  <a:lnTo>
                    <a:pt x="611" y="596"/>
                  </a:lnTo>
                  <a:lnTo>
                    <a:pt x="610" y="597"/>
                  </a:lnTo>
                  <a:lnTo>
                    <a:pt x="609" y="597"/>
                  </a:lnTo>
                  <a:lnTo>
                    <a:pt x="607" y="598"/>
                  </a:lnTo>
                  <a:lnTo>
                    <a:pt x="605" y="598"/>
                  </a:lnTo>
                  <a:lnTo>
                    <a:pt x="603" y="600"/>
                  </a:lnTo>
                  <a:lnTo>
                    <a:pt x="602" y="600"/>
                  </a:lnTo>
                  <a:lnTo>
                    <a:pt x="601" y="601"/>
                  </a:lnTo>
                  <a:lnTo>
                    <a:pt x="601" y="602"/>
                  </a:lnTo>
                  <a:lnTo>
                    <a:pt x="598" y="598"/>
                  </a:lnTo>
                  <a:lnTo>
                    <a:pt x="597" y="594"/>
                  </a:lnTo>
                  <a:lnTo>
                    <a:pt x="595" y="589"/>
                  </a:lnTo>
                  <a:lnTo>
                    <a:pt x="595" y="584"/>
                  </a:lnTo>
                  <a:lnTo>
                    <a:pt x="594" y="580"/>
                  </a:lnTo>
                  <a:lnTo>
                    <a:pt x="591" y="575"/>
                  </a:lnTo>
                  <a:lnTo>
                    <a:pt x="589" y="571"/>
                  </a:lnTo>
                  <a:lnTo>
                    <a:pt x="584" y="569"/>
                  </a:lnTo>
                  <a:lnTo>
                    <a:pt x="580" y="569"/>
                  </a:lnTo>
                  <a:lnTo>
                    <a:pt x="576" y="569"/>
                  </a:lnTo>
                  <a:lnTo>
                    <a:pt x="571" y="570"/>
                  </a:lnTo>
                  <a:lnTo>
                    <a:pt x="568" y="571"/>
                  </a:lnTo>
                  <a:lnTo>
                    <a:pt x="564" y="573"/>
                  </a:lnTo>
                  <a:lnTo>
                    <a:pt x="562" y="574"/>
                  </a:lnTo>
                  <a:lnTo>
                    <a:pt x="560" y="577"/>
                  </a:lnTo>
                  <a:lnTo>
                    <a:pt x="560" y="581"/>
                  </a:lnTo>
                  <a:lnTo>
                    <a:pt x="559" y="582"/>
                  </a:lnTo>
                  <a:lnTo>
                    <a:pt x="559" y="585"/>
                  </a:lnTo>
                  <a:lnTo>
                    <a:pt x="559" y="586"/>
                  </a:lnTo>
                  <a:lnTo>
                    <a:pt x="559" y="589"/>
                  </a:lnTo>
                  <a:lnTo>
                    <a:pt x="559" y="590"/>
                  </a:lnTo>
                  <a:lnTo>
                    <a:pt x="559" y="593"/>
                  </a:lnTo>
                  <a:lnTo>
                    <a:pt x="559" y="594"/>
                  </a:lnTo>
                  <a:lnTo>
                    <a:pt x="559" y="596"/>
                  </a:lnTo>
                  <a:lnTo>
                    <a:pt x="556" y="597"/>
                  </a:lnTo>
                  <a:lnTo>
                    <a:pt x="553" y="598"/>
                  </a:lnTo>
                  <a:lnTo>
                    <a:pt x="551" y="598"/>
                  </a:lnTo>
                  <a:lnTo>
                    <a:pt x="547" y="600"/>
                  </a:lnTo>
                  <a:lnTo>
                    <a:pt x="544" y="600"/>
                  </a:lnTo>
                  <a:lnTo>
                    <a:pt x="541" y="601"/>
                  </a:lnTo>
                  <a:lnTo>
                    <a:pt x="540" y="604"/>
                  </a:lnTo>
                  <a:lnTo>
                    <a:pt x="539" y="607"/>
                  </a:lnTo>
                  <a:lnTo>
                    <a:pt x="536" y="608"/>
                  </a:lnTo>
                  <a:lnTo>
                    <a:pt x="533" y="608"/>
                  </a:lnTo>
                  <a:lnTo>
                    <a:pt x="530" y="609"/>
                  </a:lnTo>
                  <a:lnTo>
                    <a:pt x="528" y="609"/>
                  </a:lnTo>
                  <a:lnTo>
                    <a:pt x="524" y="611"/>
                  </a:lnTo>
                  <a:lnTo>
                    <a:pt x="522" y="612"/>
                  </a:lnTo>
                  <a:lnTo>
                    <a:pt x="520" y="613"/>
                  </a:lnTo>
                  <a:lnTo>
                    <a:pt x="517" y="617"/>
                  </a:lnTo>
                  <a:lnTo>
                    <a:pt x="516" y="620"/>
                  </a:lnTo>
                  <a:lnTo>
                    <a:pt x="516" y="624"/>
                  </a:lnTo>
                  <a:lnTo>
                    <a:pt x="514" y="628"/>
                  </a:lnTo>
                  <a:lnTo>
                    <a:pt x="514" y="631"/>
                  </a:lnTo>
                  <a:lnTo>
                    <a:pt x="514" y="635"/>
                  </a:lnTo>
                  <a:lnTo>
                    <a:pt x="514" y="638"/>
                  </a:lnTo>
                  <a:lnTo>
                    <a:pt x="516" y="640"/>
                  </a:lnTo>
                  <a:lnTo>
                    <a:pt x="517" y="643"/>
                  </a:lnTo>
                  <a:lnTo>
                    <a:pt x="428" y="662"/>
                  </a:lnTo>
                  <a:lnTo>
                    <a:pt x="432" y="759"/>
                  </a:lnTo>
                  <a:lnTo>
                    <a:pt x="426" y="756"/>
                  </a:lnTo>
                  <a:lnTo>
                    <a:pt x="420" y="754"/>
                  </a:lnTo>
                  <a:lnTo>
                    <a:pt x="414" y="750"/>
                  </a:lnTo>
                  <a:lnTo>
                    <a:pt x="409" y="746"/>
                  </a:lnTo>
                  <a:lnTo>
                    <a:pt x="405" y="740"/>
                  </a:lnTo>
                  <a:lnTo>
                    <a:pt x="399" y="735"/>
                  </a:lnTo>
                  <a:lnTo>
                    <a:pt x="395" y="731"/>
                  </a:lnTo>
                  <a:lnTo>
                    <a:pt x="390" y="725"/>
                  </a:lnTo>
                  <a:lnTo>
                    <a:pt x="391" y="723"/>
                  </a:lnTo>
                  <a:lnTo>
                    <a:pt x="393" y="720"/>
                  </a:lnTo>
                  <a:lnTo>
                    <a:pt x="393" y="717"/>
                  </a:lnTo>
                  <a:lnTo>
                    <a:pt x="393" y="715"/>
                  </a:lnTo>
                  <a:lnTo>
                    <a:pt x="393" y="712"/>
                  </a:lnTo>
                  <a:lnTo>
                    <a:pt x="391" y="709"/>
                  </a:lnTo>
                  <a:lnTo>
                    <a:pt x="391" y="708"/>
                  </a:lnTo>
                  <a:lnTo>
                    <a:pt x="390" y="705"/>
                  </a:lnTo>
                  <a:lnTo>
                    <a:pt x="381" y="697"/>
                  </a:lnTo>
                  <a:lnTo>
                    <a:pt x="372" y="690"/>
                  </a:lnTo>
                  <a:lnTo>
                    <a:pt x="362" y="683"/>
                  </a:lnTo>
                  <a:lnTo>
                    <a:pt x="352" y="678"/>
                  </a:lnTo>
                  <a:lnTo>
                    <a:pt x="343" y="671"/>
                  </a:lnTo>
                  <a:lnTo>
                    <a:pt x="333" y="666"/>
                  </a:lnTo>
                  <a:lnTo>
                    <a:pt x="324" y="659"/>
                  </a:lnTo>
                  <a:lnTo>
                    <a:pt x="316" y="651"/>
                  </a:lnTo>
                  <a:lnTo>
                    <a:pt x="314" y="651"/>
                  </a:lnTo>
                  <a:lnTo>
                    <a:pt x="313" y="650"/>
                  </a:lnTo>
                  <a:lnTo>
                    <a:pt x="313" y="650"/>
                  </a:lnTo>
                  <a:lnTo>
                    <a:pt x="313" y="650"/>
                  </a:lnTo>
                  <a:lnTo>
                    <a:pt x="313" y="650"/>
                  </a:lnTo>
                  <a:lnTo>
                    <a:pt x="312" y="648"/>
                  </a:lnTo>
                  <a:lnTo>
                    <a:pt x="312" y="648"/>
                  </a:lnTo>
                  <a:lnTo>
                    <a:pt x="310" y="647"/>
                  </a:lnTo>
                  <a:lnTo>
                    <a:pt x="309" y="646"/>
                  </a:lnTo>
                  <a:lnTo>
                    <a:pt x="309" y="644"/>
                  </a:lnTo>
                  <a:lnTo>
                    <a:pt x="309" y="644"/>
                  </a:lnTo>
                  <a:lnTo>
                    <a:pt x="309" y="644"/>
                  </a:lnTo>
                  <a:lnTo>
                    <a:pt x="308" y="644"/>
                  </a:lnTo>
                  <a:lnTo>
                    <a:pt x="308" y="643"/>
                  </a:lnTo>
                  <a:lnTo>
                    <a:pt x="308" y="643"/>
                  </a:lnTo>
                  <a:lnTo>
                    <a:pt x="306" y="642"/>
                  </a:lnTo>
                  <a:lnTo>
                    <a:pt x="316" y="640"/>
                  </a:lnTo>
                  <a:lnTo>
                    <a:pt x="325" y="638"/>
                  </a:lnTo>
                  <a:lnTo>
                    <a:pt x="335" y="635"/>
                  </a:lnTo>
                  <a:lnTo>
                    <a:pt x="345" y="631"/>
                  </a:lnTo>
                  <a:lnTo>
                    <a:pt x="355" y="625"/>
                  </a:lnTo>
                  <a:lnTo>
                    <a:pt x="363" y="619"/>
                  </a:lnTo>
                  <a:lnTo>
                    <a:pt x="370" y="612"/>
                  </a:lnTo>
                  <a:lnTo>
                    <a:pt x="377" y="602"/>
                  </a:lnTo>
                  <a:lnTo>
                    <a:pt x="378" y="600"/>
                  </a:lnTo>
                  <a:lnTo>
                    <a:pt x="379" y="597"/>
                  </a:lnTo>
                  <a:lnTo>
                    <a:pt x="379" y="594"/>
                  </a:lnTo>
                  <a:lnTo>
                    <a:pt x="379" y="592"/>
                  </a:lnTo>
                  <a:lnTo>
                    <a:pt x="381" y="589"/>
                  </a:lnTo>
                  <a:lnTo>
                    <a:pt x="381" y="586"/>
                  </a:lnTo>
                  <a:lnTo>
                    <a:pt x="382" y="584"/>
                  </a:lnTo>
                  <a:lnTo>
                    <a:pt x="385" y="582"/>
                  </a:lnTo>
                  <a:lnTo>
                    <a:pt x="385" y="578"/>
                  </a:lnTo>
                  <a:lnTo>
                    <a:pt x="386" y="575"/>
                  </a:lnTo>
                  <a:lnTo>
                    <a:pt x="386" y="571"/>
                  </a:lnTo>
                  <a:lnTo>
                    <a:pt x="387" y="569"/>
                  </a:lnTo>
                  <a:lnTo>
                    <a:pt x="387" y="566"/>
                  </a:lnTo>
                  <a:lnTo>
                    <a:pt x="389" y="562"/>
                  </a:lnTo>
                  <a:lnTo>
                    <a:pt x="389" y="559"/>
                  </a:lnTo>
                  <a:lnTo>
                    <a:pt x="390" y="557"/>
                  </a:lnTo>
                  <a:lnTo>
                    <a:pt x="390" y="552"/>
                  </a:lnTo>
                  <a:lnTo>
                    <a:pt x="391" y="548"/>
                  </a:lnTo>
                  <a:lnTo>
                    <a:pt x="391" y="544"/>
                  </a:lnTo>
                  <a:lnTo>
                    <a:pt x="393" y="540"/>
                  </a:lnTo>
                  <a:lnTo>
                    <a:pt x="394" y="536"/>
                  </a:lnTo>
                  <a:lnTo>
                    <a:pt x="394" y="534"/>
                  </a:lnTo>
                  <a:lnTo>
                    <a:pt x="395" y="530"/>
                  </a:lnTo>
                  <a:lnTo>
                    <a:pt x="395" y="527"/>
                  </a:lnTo>
                  <a:lnTo>
                    <a:pt x="398" y="519"/>
                  </a:lnTo>
                  <a:lnTo>
                    <a:pt x="401" y="512"/>
                  </a:lnTo>
                  <a:lnTo>
                    <a:pt x="404" y="504"/>
                  </a:lnTo>
                  <a:lnTo>
                    <a:pt x="406" y="497"/>
                  </a:lnTo>
                  <a:lnTo>
                    <a:pt x="409" y="492"/>
                  </a:lnTo>
                  <a:lnTo>
                    <a:pt x="412" y="485"/>
                  </a:lnTo>
                  <a:lnTo>
                    <a:pt x="414" y="480"/>
                  </a:lnTo>
                  <a:lnTo>
                    <a:pt x="418" y="474"/>
                  </a:lnTo>
                  <a:lnTo>
                    <a:pt x="418" y="473"/>
                  </a:lnTo>
                  <a:lnTo>
                    <a:pt x="417" y="471"/>
                  </a:lnTo>
                  <a:lnTo>
                    <a:pt x="417" y="470"/>
                  </a:lnTo>
                  <a:lnTo>
                    <a:pt x="417" y="470"/>
                  </a:lnTo>
                  <a:lnTo>
                    <a:pt x="418" y="469"/>
                  </a:lnTo>
                  <a:lnTo>
                    <a:pt x="418" y="469"/>
                  </a:lnTo>
                  <a:lnTo>
                    <a:pt x="420" y="467"/>
                  </a:lnTo>
                  <a:lnTo>
                    <a:pt x="421" y="466"/>
                  </a:lnTo>
                  <a:lnTo>
                    <a:pt x="422" y="466"/>
                  </a:lnTo>
                  <a:lnTo>
                    <a:pt x="422" y="463"/>
                  </a:lnTo>
                  <a:lnTo>
                    <a:pt x="424" y="461"/>
                  </a:lnTo>
                  <a:lnTo>
                    <a:pt x="425" y="458"/>
                  </a:lnTo>
                  <a:lnTo>
                    <a:pt x="425" y="454"/>
                  </a:lnTo>
                  <a:lnTo>
                    <a:pt x="426" y="451"/>
                  </a:lnTo>
                  <a:lnTo>
                    <a:pt x="428" y="449"/>
                  </a:lnTo>
                  <a:lnTo>
                    <a:pt x="429" y="447"/>
                  </a:lnTo>
                  <a:lnTo>
                    <a:pt x="429" y="442"/>
                  </a:lnTo>
                  <a:lnTo>
                    <a:pt x="429" y="438"/>
                  </a:lnTo>
                  <a:lnTo>
                    <a:pt x="429" y="434"/>
                  </a:lnTo>
                  <a:lnTo>
                    <a:pt x="429" y="430"/>
                  </a:lnTo>
                  <a:lnTo>
                    <a:pt x="428" y="427"/>
                  </a:lnTo>
                  <a:lnTo>
                    <a:pt x="426" y="423"/>
                  </a:lnTo>
                  <a:lnTo>
                    <a:pt x="426" y="419"/>
                  </a:lnTo>
                  <a:lnTo>
                    <a:pt x="425" y="416"/>
                  </a:lnTo>
                  <a:lnTo>
                    <a:pt x="431" y="413"/>
                  </a:lnTo>
                  <a:lnTo>
                    <a:pt x="435" y="411"/>
                  </a:lnTo>
                  <a:lnTo>
                    <a:pt x="440" y="409"/>
                  </a:lnTo>
                  <a:lnTo>
                    <a:pt x="444" y="405"/>
                  </a:lnTo>
                  <a:lnTo>
                    <a:pt x="448" y="403"/>
                  </a:lnTo>
                  <a:lnTo>
                    <a:pt x="452" y="399"/>
                  </a:lnTo>
                  <a:lnTo>
                    <a:pt x="455" y="395"/>
                  </a:lnTo>
                  <a:lnTo>
                    <a:pt x="458" y="389"/>
                  </a:lnTo>
                  <a:lnTo>
                    <a:pt x="456" y="385"/>
                  </a:lnTo>
                  <a:lnTo>
                    <a:pt x="455" y="381"/>
                  </a:lnTo>
                  <a:lnTo>
                    <a:pt x="453" y="378"/>
                  </a:lnTo>
                  <a:lnTo>
                    <a:pt x="451" y="374"/>
                  </a:lnTo>
                  <a:lnTo>
                    <a:pt x="448" y="372"/>
                  </a:lnTo>
                  <a:lnTo>
                    <a:pt x="444" y="369"/>
                  </a:lnTo>
                  <a:lnTo>
                    <a:pt x="441" y="368"/>
                  </a:lnTo>
                  <a:lnTo>
                    <a:pt x="437" y="366"/>
                  </a:lnTo>
                  <a:lnTo>
                    <a:pt x="435" y="363"/>
                  </a:lnTo>
                  <a:lnTo>
                    <a:pt x="431" y="362"/>
                  </a:lnTo>
                  <a:lnTo>
                    <a:pt x="428" y="361"/>
                  </a:lnTo>
                  <a:lnTo>
                    <a:pt x="424" y="361"/>
                  </a:lnTo>
                  <a:lnTo>
                    <a:pt x="421" y="359"/>
                  </a:lnTo>
                  <a:lnTo>
                    <a:pt x="418" y="358"/>
                  </a:lnTo>
                  <a:lnTo>
                    <a:pt x="416" y="358"/>
                  </a:lnTo>
                  <a:lnTo>
                    <a:pt x="412" y="355"/>
                  </a:lnTo>
                  <a:lnTo>
                    <a:pt x="406" y="355"/>
                  </a:lnTo>
                  <a:lnTo>
                    <a:pt x="402" y="355"/>
                  </a:lnTo>
                  <a:lnTo>
                    <a:pt x="397" y="355"/>
                  </a:lnTo>
                  <a:lnTo>
                    <a:pt x="391" y="354"/>
                  </a:lnTo>
                  <a:lnTo>
                    <a:pt x="387" y="354"/>
                  </a:lnTo>
                  <a:lnTo>
                    <a:pt x="382" y="354"/>
                  </a:lnTo>
                  <a:lnTo>
                    <a:pt x="378" y="353"/>
                  </a:lnTo>
                  <a:lnTo>
                    <a:pt x="374" y="351"/>
                  </a:lnTo>
                  <a:lnTo>
                    <a:pt x="375" y="342"/>
                  </a:lnTo>
                  <a:lnTo>
                    <a:pt x="377" y="334"/>
                  </a:lnTo>
                  <a:lnTo>
                    <a:pt x="378" y="324"/>
                  </a:lnTo>
                  <a:lnTo>
                    <a:pt x="379" y="315"/>
                  </a:lnTo>
                  <a:lnTo>
                    <a:pt x="379" y="307"/>
                  </a:lnTo>
                  <a:lnTo>
                    <a:pt x="381" y="297"/>
                  </a:lnTo>
                  <a:lnTo>
                    <a:pt x="381" y="289"/>
                  </a:lnTo>
                  <a:lnTo>
                    <a:pt x="379" y="280"/>
                  </a:lnTo>
                  <a:lnTo>
                    <a:pt x="381" y="276"/>
                  </a:lnTo>
                  <a:lnTo>
                    <a:pt x="381" y="270"/>
                  </a:lnTo>
                  <a:lnTo>
                    <a:pt x="382" y="266"/>
                  </a:lnTo>
                  <a:lnTo>
                    <a:pt x="382" y="261"/>
                  </a:lnTo>
                  <a:lnTo>
                    <a:pt x="382" y="257"/>
                  </a:lnTo>
                  <a:lnTo>
                    <a:pt x="383" y="251"/>
                  </a:lnTo>
                  <a:lnTo>
                    <a:pt x="383" y="247"/>
                  </a:lnTo>
                  <a:lnTo>
                    <a:pt x="385" y="242"/>
                  </a:lnTo>
                  <a:lnTo>
                    <a:pt x="385" y="239"/>
                  </a:lnTo>
                  <a:lnTo>
                    <a:pt x="385" y="237"/>
                  </a:lnTo>
                  <a:lnTo>
                    <a:pt x="385" y="234"/>
                  </a:lnTo>
                  <a:lnTo>
                    <a:pt x="385" y="231"/>
                  </a:lnTo>
                  <a:lnTo>
                    <a:pt x="385" y="228"/>
                  </a:lnTo>
                  <a:lnTo>
                    <a:pt x="386" y="226"/>
                  </a:lnTo>
                  <a:lnTo>
                    <a:pt x="386" y="224"/>
                  </a:lnTo>
                  <a:lnTo>
                    <a:pt x="385" y="223"/>
                  </a:lnTo>
                  <a:lnTo>
                    <a:pt x="386" y="219"/>
                  </a:lnTo>
                  <a:lnTo>
                    <a:pt x="387" y="215"/>
                  </a:lnTo>
                  <a:lnTo>
                    <a:pt x="387" y="211"/>
                  </a:lnTo>
                  <a:lnTo>
                    <a:pt x="389" y="207"/>
                  </a:lnTo>
                  <a:lnTo>
                    <a:pt x="389" y="203"/>
                  </a:lnTo>
                  <a:lnTo>
                    <a:pt x="389" y="197"/>
                  </a:lnTo>
                  <a:lnTo>
                    <a:pt x="389" y="195"/>
                  </a:lnTo>
                  <a:lnTo>
                    <a:pt x="387" y="191"/>
                  </a:lnTo>
                  <a:lnTo>
                    <a:pt x="387" y="185"/>
                  </a:lnTo>
                  <a:lnTo>
                    <a:pt x="389" y="181"/>
                  </a:lnTo>
                  <a:lnTo>
                    <a:pt x="390" y="177"/>
                  </a:lnTo>
                  <a:lnTo>
                    <a:pt x="393" y="173"/>
                  </a:lnTo>
                  <a:lnTo>
                    <a:pt x="397" y="170"/>
                  </a:lnTo>
                  <a:lnTo>
                    <a:pt x="399" y="166"/>
                  </a:lnTo>
                  <a:lnTo>
                    <a:pt x="402" y="162"/>
                  </a:lnTo>
                  <a:lnTo>
                    <a:pt x="404" y="158"/>
                  </a:lnTo>
                  <a:lnTo>
                    <a:pt x="409" y="150"/>
                  </a:lnTo>
                  <a:lnTo>
                    <a:pt x="413" y="142"/>
                  </a:lnTo>
                  <a:lnTo>
                    <a:pt x="418" y="134"/>
                  </a:lnTo>
                  <a:lnTo>
                    <a:pt x="422" y="126"/>
                  </a:lnTo>
                  <a:lnTo>
                    <a:pt x="425" y="118"/>
                  </a:lnTo>
                  <a:lnTo>
                    <a:pt x="429" y="110"/>
                  </a:lnTo>
                  <a:lnTo>
                    <a:pt x="433" y="100"/>
                  </a:lnTo>
                  <a:lnTo>
                    <a:pt x="436" y="92"/>
                  </a:lnTo>
                  <a:lnTo>
                    <a:pt x="437" y="85"/>
                  </a:lnTo>
                  <a:lnTo>
                    <a:pt x="439" y="79"/>
                  </a:lnTo>
                  <a:lnTo>
                    <a:pt x="440" y="72"/>
                  </a:lnTo>
                  <a:lnTo>
                    <a:pt x="441" y="65"/>
                  </a:lnTo>
                  <a:lnTo>
                    <a:pt x="441" y="58"/>
                  </a:lnTo>
                  <a:lnTo>
                    <a:pt x="441" y="52"/>
                  </a:lnTo>
                  <a:lnTo>
                    <a:pt x="439" y="46"/>
                  </a:lnTo>
                  <a:lnTo>
                    <a:pt x="436" y="41"/>
                  </a:lnTo>
                  <a:lnTo>
                    <a:pt x="428" y="35"/>
                  </a:lnTo>
                  <a:lnTo>
                    <a:pt x="421" y="31"/>
                  </a:lnTo>
                  <a:lnTo>
                    <a:pt x="413" y="29"/>
                  </a:lnTo>
                  <a:lnTo>
                    <a:pt x="405" y="26"/>
                  </a:lnTo>
                  <a:lnTo>
                    <a:pt x="398" y="23"/>
                  </a:lnTo>
                  <a:lnTo>
                    <a:pt x="390" y="22"/>
                  </a:lnTo>
                  <a:lnTo>
                    <a:pt x="382" y="18"/>
                  </a:lnTo>
                  <a:lnTo>
                    <a:pt x="374" y="15"/>
                  </a:lnTo>
                  <a:lnTo>
                    <a:pt x="364" y="11"/>
                  </a:lnTo>
                  <a:lnTo>
                    <a:pt x="355" y="7"/>
                  </a:lnTo>
                  <a:lnTo>
                    <a:pt x="344" y="4"/>
                  </a:lnTo>
                  <a:lnTo>
                    <a:pt x="335" y="2"/>
                  </a:lnTo>
                  <a:lnTo>
                    <a:pt x="324" y="0"/>
                  </a:lnTo>
                  <a:lnTo>
                    <a:pt x="314" y="0"/>
                  </a:lnTo>
                  <a:lnTo>
                    <a:pt x="305" y="0"/>
                  </a:lnTo>
                  <a:lnTo>
                    <a:pt x="295" y="3"/>
                  </a:lnTo>
                  <a:lnTo>
                    <a:pt x="291" y="4"/>
                  </a:lnTo>
                  <a:lnTo>
                    <a:pt x="287" y="6"/>
                  </a:lnTo>
                  <a:lnTo>
                    <a:pt x="283" y="7"/>
                  </a:lnTo>
                  <a:lnTo>
                    <a:pt x="279" y="8"/>
                  </a:lnTo>
                  <a:lnTo>
                    <a:pt x="277" y="10"/>
                  </a:lnTo>
                  <a:lnTo>
                    <a:pt x="273" y="11"/>
                  </a:lnTo>
                  <a:lnTo>
                    <a:pt x="268" y="12"/>
                  </a:lnTo>
                  <a:lnTo>
                    <a:pt x="266" y="14"/>
                  </a:lnTo>
                  <a:lnTo>
                    <a:pt x="254" y="19"/>
                  </a:lnTo>
                  <a:lnTo>
                    <a:pt x="241" y="23"/>
                  </a:lnTo>
                  <a:lnTo>
                    <a:pt x="231" y="29"/>
                  </a:lnTo>
                  <a:lnTo>
                    <a:pt x="218" y="34"/>
                  </a:lnTo>
                  <a:lnTo>
                    <a:pt x="206" y="38"/>
                  </a:lnTo>
                  <a:lnTo>
                    <a:pt x="194" y="43"/>
                  </a:lnTo>
                  <a:lnTo>
                    <a:pt x="182" y="47"/>
                  </a:lnTo>
                  <a:lnTo>
                    <a:pt x="171" y="53"/>
                  </a:lnTo>
                  <a:lnTo>
                    <a:pt x="163" y="56"/>
                  </a:lnTo>
                  <a:lnTo>
                    <a:pt x="156" y="57"/>
                  </a:lnTo>
                  <a:lnTo>
                    <a:pt x="148" y="58"/>
                  </a:lnTo>
                  <a:lnTo>
                    <a:pt x="140" y="60"/>
                  </a:lnTo>
                  <a:lnTo>
                    <a:pt x="133" y="61"/>
                  </a:lnTo>
                  <a:lnTo>
                    <a:pt x="125" y="61"/>
                  </a:lnTo>
                  <a:lnTo>
                    <a:pt x="117" y="62"/>
                  </a:lnTo>
                  <a:lnTo>
                    <a:pt x="110" y="64"/>
                  </a:lnTo>
                  <a:lnTo>
                    <a:pt x="104" y="66"/>
                  </a:lnTo>
                  <a:lnTo>
                    <a:pt x="98" y="69"/>
                  </a:lnTo>
                  <a:lnTo>
                    <a:pt x="93" y="73"/>
                  </a:lnTo>
                  <a:lnTo>
                    <a:pt x="87" y="77"/>
                  </a:lnTo>
                  <a:lnTo>
                    <a:pt x="79" y="87"/>
                  </a:lnTo>
                  <a:lnTo>
                    <a:pt x="71" y="97"/>
                  </a:lnTo>
                  <a:lnTo>
                    <a:pt x="66" y="110"/>
                  </a:lnTo>
                  <a:lnTo>
                    <a:pt x="59" y="122"/>
                  </a:lnTo>
                  <a:lnTo>
                    <a:pt x="52" y="134"/>
                  </a:lnTo>
                  <a:lnTo>
                    <a:pt x="44" y="145"/>
                  </a:lnTo>
                  <a:lnTo>
                    <a:pt x="39" y="156"/>
                  </a:lnTo>
                  <a:lnTo>
                    <a:pt x="33" y="166"/>
                  </a:lnTo>
                  <a:lnTo>
                    <a:pt x="27" y="176"/>
                  </a:lnTo>
                  <a:lnTo>
                    <a:pt x="21" y="187"/>
                  </a:lnTo>
                  <a:lnTo>
                    <a:pt x="16" y="196"/>
                  </a:lnTo>
                  <a:lnTo>
                    <a:pt x="11" y="207"/>
                  </a:lnTo>
                  <a:lnTo>
                    <a:pt x="6" y="218"/>
                  </a:lnTo>
                  <a:lnTo>
                    <a:pt x="2" y="227"/>
                  </a:lnTo>
                  <a:lnTo>
                    <a:pt x="1" y="237"/>
                  </a:lnTo>
                  <a:lnTo>
                    <a:pt x="0" y="246"/>
                  </a:lnTo>
                  <a:lnTo>
                    <a:pt x="1" y="255"/>
                  </a:lnTo>
                  <a:lnTo>
                    <a:pt x="1" y="264"/>
                  </a:lnTo>
                  <a:lnTo>
                    <a:pt x="2" y="273"/>
                  </a:lnTo>
                  <a:lnTo>
                    <a:pt x="4" y="282"/>
                  </a:lnTo>
                  <a:lnTo>
                    <a:pt x="5" y="291"/>
                  </a:lnTo>
                  <a:lnTo>
                    <a:pt x="6" y="300"/>
                  </a:lnTo>
                  <a:lnTo>
                    <a:pt x="11" y="307"/>
                  </a:lnTo>
                  <a:lnTo>
                    <a:pt x="13" y="315"/>
                  </a:lnTo>
                  <a:lnTo>
                    <a:pt x="16" y="322"/>
                  </a:lnTo>
                  <a:lnTo>
                    <a:pt x="19" y="328"/>
                  </a:lnTo>
                  <a:lnTo>
                    <a:pt x="21" y="335"/>
                  </a:lnTo>
                  <a:lnTo>
                    <a:pt x="24" y="340"/>
                  </a:lnTo>
                  <a:lnTo>
                    <a:pt x="27" y="347"/>
                  </a:lnTo>
                  <a:lnTo>
                    <a:pt x="31" y="355"/>
                  </a:lnTo>
                  <a:lnTo>
                    <a:pt x="24" y="361"/>
                  </a:lnTo>
                  <a:lnTo>
                    <a:pt x="17" y="369"/>
                  </a:lnTo>
                  <a:lnTo>
                    <a:pt x="13" y="378"/>
                  </a:lnTo>
                  <a:lnTo>
                    <a:pt x="9" y="386"/>
                  </a:lnTo>
                  <a:lnTo>
                    <a:pt x="6" y="397"/>
                  </a:lnTo>
                  <a:lnTo>
                    <a:pt x="5" y="407"/>
                  </a:lnTo>
                  <a:lnTo>
                    <a:pt x="6" y="416"/>
                  </a:lnTo>
                  <a:lnTo>
                    <a:pt x="9" y="426"/>
                  </a:lnTo>
                  <a:lnTo>
                    <a:pt x="15" y="438"/>
                  </a:lnTo>
                  <a:lnTo>
                    <a:pt x="23" y="447"/>
                  </a:lnTo>
                  <a:lnTo>
                    <a:pt x="31" y="457"/>
                  </a:lnTo>
                  <a:lnTo>
                    <a:pt x="39" y="465"/>
                  </a:lnTo>
                  <a:lnTo>
                    <a:pt x="48" y="473"/>
                  </a:lnTo>
                  <a:lnTo>
                    <a:pt x="59" y="478"/>
                  </a:lnTo>
                  <a:lnTo>
                    <a:pt x="70" y="485"/>
                  </a:lnTo>
                  <a:lnTo>
                    <a:pt x="82" y="489"/>
                  </a:lnTo>
                  <a:lnTo>
                    <a:pt x="86" y="489"/>
                  </a:lnTo>
                  <a:lnTo>
                    <a:pt x="90" y="489"/>
                  </a:lnTo>
                  <a:lnTo>
                    <a:pt x="96" y="489"/>
                  </a:lnTo>
                  <a:lnTo>
                    <a:pt x="100" y="489"/>
                  </a:lnTo>
                  <a:lnTo>
                    <a:pt x="104" y="489"/>
                  </a:lnTo>
                  <a:lnTo>
                    <a:pt x="108" y="488"/>
                  </a:lnTo>
                  <a:lnTo>
                    <a:pt x="112" y="488"/>
                  </a:lnTo>
                  <a:lnTo>
                    <a:pt x="116" y="486"/>
                  </a:lnTo>
                  <a:lnTo>
                    <a:pt x="116" y="492"/>
                  </a:lnTo>
                  <a:lnTo>
                    <a:pt x="116" y="496"/>
                  </a:lnTo>
                  <a:lnTo>
                    <a:pt x="116" y="500"/>
                  </a:lnTo>
                  <a:lnTo>
                    <a:pt x="117" y="504"/>
                  </a:lnTo>
                  <a:lnTo>
                    <a:pt x="119" y="508"/>
                  </a:lnTo>
                  <a:lnTo>
                    <a:pt x="119" y="512"/>
                  </a:lnTo>
                  <a:lnTo>
                    <a:pt x="120" y="517"/>
                  </a:lnTo>
                  <a:lnTo>
                    <a:pt x="121" y="523"/>
                  </a:lnTo>
                  <a:lnTo>
                    <a:pt x="124" y="528"/>
                  </a:lnTo>
                  <a:lnTo>
                    <a:pt x="127" y="532"/>
                  </a:lnTo>
                  <a:lnTo>
                    <a:pt x="131" y="538"/>
                  </a:lnTo>
                  <a:lnTo>
                    <a:pt x="135" y="542"/>
                  </a:lnTo>
                  <a:lnTo>
                    <a:pt x="139" y="546"/>
                  </a:lnTo>
                  <a:lnTo>
                    <a:pt x="143" y="550"/>
                  </a:lnTo>
                  <a:lnTo>
                    <a:pt x="148" y="554"/>
                  </a:lnTo>
                  <a:lnTo>
                    <a:pt x="154" y="557"/>
                  </a:lnTo>
                  <a:lnTo>
                    <a:pt x="159" y="561"/>
                  </a:lnTo>
                  <a:lnTo>
                    <a:pt x="163" y="563"/>
                  </a:lnTo>
                  <a:lnTo>
                    <a:pt x="169" y="566"/>
                  </a:lnTo>
                  <a:lnTo>
                    <a:pt x="174" y="569"/>
                  </a:lnTo>
                  <a:lnTo>
                    <a:pt x="178" y="571"/>
                  </a:lnTo>
                  <a:lnTo>
                    <a:pt x="182" y="574"/>
                  </a:lnTo>
                  <a:lnTo>
                    <a:pt x="187" y="575"/>
                  </a:lnTo>
                  <a:lnTo>
                    <a:pt x="191" y="578"/>
                  </a:lnTo>
                  <a:lnTo>
                    <a:pt x="183" y="584"/>
                  </a:lnTo>
                  <a:lnTo>
                    <a:pt x="177" y="592"/>
                  </a:lnTo>
                  <a:lnTo>
                    <a:pt x="170" y="601"/>
                  </a:lnTo>
                  <a:lnTo>
                    <a:pt x="164" y="611"/>
                  </a:lnTo>
                  <a:lnTo>
                    <a:pt x="159" y="621"/>
                  </a:lnTo>
                  <a:lnTo>
                    <a:pt x="155" y="632"/>
                  </a:lnTo>
                  <a:lnTo>
                    <a:pt x="151" y="643"/>
                  </a:lnTo>
                  <a:lnTo>
                    <a:pt x="148" y="654"/>
                  </a:lnTo>
                  <a:lnTo>
                    <a:pt x="148" y="659"/>
                  </a:lnTo>
                  <a:lnTo>
                    <a:pt x="148" y="663"/>
                  </a:lnTo>
                  <a:lnTo>
                    <a:pt x="148" y="669"/>
                  </a:lnTo>
                  <a:lnTo>
                    <a:pt x="147" y="673"/>
                  </a:lnTo>
                  <a:lnTo>
                    <a:pt x="147" y="678"/>
                  </a:lnTo>
                  <a:lnTo>
                    <a:pt x="147" y="682"/>
                  </a:lnTo>
                  <a:lnTo>
                    <a:pt x="147" y="686"/>
                  </a:lnTo>
                  <a:lnTo>
                    <a:pt x="148" y="690"/>
                  </a:lnTo>
                  <a:lnTo>
                    <a:pt x="150" y="709"/>
                  </a:lnTo>
                  <a:lnTo>
                    <a:pt x="150" y="728"/>
                  </a:lnTo>
                  <a:lnTo>
                    <a:pt x="151" y="746"/>
                  </a:lnTo>
                  <a:lnTo>
                    <a:pt x="151" y="763"/>
                  </a:lnTo>
                  <a:lnTo>
                    <a:pt x="150" y="782"/>
                  </a:lnTo>
                  <a:lnTo>
                    <a:pt x="150" y="800"/>
                  </a:lnTo>
                  <a:lnTo>
                    <a:pt x="148" y="819"/>
                  </a:lnTo>
                  <a:lnTo>
                    <a:pt x="146" y="837"/>
                  </a:lnTo>
                  <a:lnTo>
                    <a:pt x="142" y="846"/>
                  </a:lnTo>
                  <a:lnTo>
                    <a:pt x="137" y="854"/>
                  </a:lnTo>
                  <a:lnTo>
                    <a:pt x="136" y="863"/>
                  </a:lnTo>
                  <a:lnTo>
                    <a:pt x="135" y="871"/>
                  </a:lnTo>
                  <a:lnTo>
                    <a:pt x="133" y="887"/>
                  </a:lnTo>
                  <a:lnTo>
                    <a:pt x="135" y="904"/>
                  </a:lnTo>
                  <a:lnTo>
                    <a:pt x="137" y="920"/>
                  </a:lnTo>
                  <a:lnTo>
                    <a:pt x="139" y="935"/>
                  </a:lnTo>
                  <a:lnTo>
                    <a:pt x="140" y="943"/>
                  </a:lnTo>
                  <a:lnTo>
                    <a:pt x="139" y="951"/>
                  </a:lnTo>
                  <a:lnTo>
                    <a:pt x="137" y="959"/>
                  </a:lnTo>
                  <a:lnTo>
                    <a:pt x="136" y="967"/>
                  </a:lnTo>
                  <a:lnTo>
                    <a:pt x="136" y="979"/>
                  </a:lnTo>
                  <a:lnTo>
                    <a:pt x="136" y="990"/>
                  </a:lnTo>
                  <a:lnTo>
                    <a:pt x="136" y="1001"/>
                  </a:lnTo>
                  <a:lnTo>
                    <a:pt x="136" y="1012"/>
                  </a:lnTo>
                  <a:lnTo>
                    <a:pt x="136" y="1024"/>
                  </a:lnTo>
                  <a:lnTo>
                    <a:pt x="137" y="1035"/>
                  </a:lnTo>
                  <a:lnTo>
                    <a:pt x="139" y="1045"/>
                  </a:lnTo>
                  <a:lnTo>
                    <a:pt x="140" y="1058"/>
                  </a:lnTo>
                  <a:lnTo>
                    <a:pt x="142" y="1063"/>
                  </a:lnTo>
                  <a:lnTo>
                    <a:pt x="142" y="1068"/>
                  </a:lnTo>
                  <a:lnTo>
                    <a:pt x="143" y="1072"/>
                  </a:lnTo>
                  <a:lnTo>
                    <a:pt x="144" y="1078"/>
                  </a:lnTo>
                  <a:lnTo>
                    <a:pt x="146" y="1083"/>
                  </a:lnTo>
                  <a:lnTo>
                    <a:pt x="147" y="1089"/>
                  </a:lnTo>
                  <a:lnTo>
                    <a:pt x="148" y="1093"/>
                  </a:lnTo>
                  <a:lnTo>
                    <a:pt x="148" y="1098"/>
                  </a:lnTo>
                  <a:lnTo>
                    <a:pt x="150" y="1102"/>
                  </a:lnTo>
                  <a:lnTo>
                    <a:pt x="150" y="1105"/>
                  </a:lnTo>
                  <a:lnTo>
                    <a:pt x="151" y="1109"/>
                  </a:lnTo>
                  <a:lnTo>
                    <a:pt x="152" y="1112"/>
                  </a:lnTo>
                  <a:lnTo>
                    <a:pt x="152" y="1116"/>
                  </a:lnTo>
                  <a:lnTo>
                    <a:pt x="154" y="1118"/>
                  </a:lnTo>
                  <a:lnTo>
                    <a:pt x="154" y="1121"/>
                  </a:lnTo>
                  <a:lnTo>
                    <a:pt x="154" y="1124"/>
                  </a:lnTo>
                  <a:lnTo>
                    <a:pt x="156" y="1136"/>
                  </a:lnTo>
                  <a:lnTo>
                    <a:pt x="160" y="1148"/>
                  </a:lnTo>
                  <a:lnTo>
                    <a:pt x="164" y="1160"/>
                  </a:lnTo>
                  <a:lnTo>
                    <a:pt x="169" y="1171"/>
                  </a:lnTo>
                  <a:lnTo>
                    <a:pt x="173" y="1183"/>
                  </a:lnTo>
                  <a:lnTo>
                    <a:pt x="178" y="1195"/>
                  </a:lnTo>
                  <a:lnTo>
                    <a:pt x="183" y="1207"/>
                  </a:lnTo>
                  <a:lnTo>
                    <a:pt x="190" y="1220"/>
                  </a:lnTo>
                  <a:lnTo>
                    <a:pt x="193" y="1225"/>
                  </a:lnTo>
                  <a:lnTo>
                    <a:pt x="196" y="1229"/>
                  </a:lnTo>
                  <a:lnTo>
                    <a:pt x="198" y="1234"/>
                  </a:lnTo>
                  <a:lnTo>
                    <a:pt x="201" y="1240"/>
                  </a:lnTo>
                  <a:lnTo>
                    <a:pt x="202" y="1244"/>
                  </a:lnTo>
                  <a:lnTo>
                    <a:pt x="205" y="1248"/>
                  </a:lnTo>
                  <a:lnTo>
                    <a:pt x="208" y="1252"/>
                  </a:lnTo>
                  <a:lnTo>
                    <a:pt x="210" y="1256"/>
                  </a:lnTo>
                  <a:lnTo>
                    <a:pt x="212" y="1259"/>
                  </a:lnTo>
                  <a:lnTo>
                    <a:pt x="214" y="1261"/>
                  </a:lnTo>
                  <a:lnTo>
                    <a:pt x="216" y="1265"/>
                  </a:lnTo>
                  <a:lnTo>
                    <a:pt x="218" y="1268"/>
                  </a:lnTo>
                  <a:lnTo>
                    <a:pt x="220" y="1271"/>
                  </a:lnTo>
                  <a:lnTo>
                    <a:pt x="221" y="1275"/>
                  </a:lnTo>
                  <a:lnTo>
                    <a:pt x="224" y="1278"/>
                  </a:lnTo>
                  <a:lnTo>
                    <a:pt x="225" y="1280"/>
                  </a:lnTo>
                  <a:lnTo>
                    <a:pt x="220" y="1283"/>
                  </a:lnTo>
                  <a:lnTo>
                    <a:pt x="214" y="1286"/>
                  </a:lnTo>
                  <a:lnTo>
                    <a:pt x="209" y="1287"/>
                  </a:lnTo>
                  <a:lnTo>
                    <a:pt x="204" y="1290"/>
                  </a:lnTo>
                  <a:lnTo>
                    <a:pt x="197" y="1291"/>
                  </a:lnTo>
                  <a:lnTo>
                    <a:pt x="191" y="1294"/>
                  </a:lnTo>
                  <a:lnTo>
                    <a:pt x="186" y="1297"/>
                  </a:lnTo>
                  <a:lnTo>
                    <a:pt x="181" y="1299"/>
                  </a:lnTo>
                  <a:lnTo>
                    <a:pt x="177" y="1301"/>
                  </a:lnTo>
                  <a:lnTo>
                    <a:pt x="171" y="1303"/>
                  </a:lnTo>
                  <a:lnTo>
                    <a:pt x="167" y="1305"/>
                  </a:lnTo>
                  <a:lnTo>
                    <a:pt x="164" y="1306"/>
                  </a:lnTo>
                  <a:lnTo>
                    <a:pt x="160" y="1309"/>
                  </a:lnTo>
                  <a:lnTo>
                    <a:pt x="156" y="1311"/>
                  </a:lnTo>
                  <a:lnTo>
                    <a:pt x="154" y="1314"/>
                  </a:lnTo>
                  <a:lnTo>
                    <a:pt x="150" y="1317"/>
                  </a:lnTo>
                  <a:lnTo>
                    <a:pt x="144" y="1322"/>
                  </a:lnTo>
                  <a:lnTo>
                    <a:pt x="137" y="1328"/>
                  </a:lnTo>
                  <a:lnTo>
                    <a:pt x="131" y="1332"/>
                  </a:lnTo>
                  <a:lnTo>
                    <a:pt x="124" y="1337"/>
                  </a:lnTo>
                  <a:lnTo>
                    <a:pt x="119" y="1342"/>
                  </a:lnTo>
                  <a:lnTo>
                    <a:pt x="114" y="1349"/>
                  </a:lnTo>
                  <a:lnTo>
                    <a:pt x="110" y="1356"/>
                  </a:lnTo>
                  <a:lnTo>
                    <a:pt x="109" y="1365"/>
                  </a:lnTo>
                  <a:lnTo>
                    <a:pt x="113" y="1369"/>
                  </a:lnTo>
                  <a:lnTo>
                    <a:pt x="117" y="1372"/>
                  </a:lnTo>
                  <a:lnTo>
                    <a:pt x="123" y="1375"/>
                  </a:lnTo>
                  <a:lnTo>
                    <a:pt x="128" y="1378"/>
                  </a:lnTo>
                  <a:lnTo>
                    <a:pt x="133" y="1379"/>
                  </a:lnTo>
                  <a:lnTo>
                    <a:pt x="139" y="1380"/>
                  </a:lnTo>
                  <a:lnTo>
                    <a:pt x="144" y="1382"/>
                  </a:lnTo>
                  <a:lnTo>
                    <a:pt x="148" y="1383"/>
                  </a:lnTo>
                  <a:lnTo>
                    <a:pt x="156" y="1384"/>
                  </a:lnTo>
                  <a:lnTo>
                    <a:pt x="163" y="1386"/>
                  </a:lnTo>
                  <a:lnTo>
                    <a:pt x="171" y="1386"/>
                  </a:lnTo>
                  <a:lnTo>
                    <a:pt x="178" y="1386"/>
                  </a:lnTo>
                  <a:lnTo>
                    <a:pt x="186" y="1387"/>
                  </a:lnTo>
                  <a:lnTo>
                    <a:pt x="193" y="1388"/>
                  </a:lnTo>
                  <a:lnTo>
                    <a:pt x="201" y="1388"/>
                  </a:lnTo>
                  <a:lnTo>
                    <a:pt x="208" y="1391"/>
                  </a:lnTo>
                  <a:close/>
                  <a:moveTo>
                    <a:pt x="408" y="844"/>
                  </a:moveTo>
                  <a:lnTo>
                    <a:pt x="410" y="843"/>
                  </a:lnTo>
                  <a:lnTo>
                    <a:pt x="414" y="843"/>
                  </a:lnTo>
                  <a:lnTo>
                    <a:pt x="418" y="844"/>
                  </a:lnTo>
                  <a:lnTo>
                    <a:pt x="421" y="844"/>
                  </a:lnTo>
                  <a:lnTo>
                    <a:pt x="425" y="844"/>
                  </a:lnTo>
                  <a:lnTo>
                    <a:pt x="428" y="843"/>
                  </a:lnTo>
                  <a:lnTo>
                    <a:pt x="432" y="843"/>
                  </a:lnTo>
                  <a:lnTo>
                    <a:pt x="433" y="841"/>
                  </a:lnTo>
                  <a:lnTo>
                    <a:pt x="433" y="840"/>
                  </a:lnTo>
                  <a:lnTo>
                    <a:pt x="433" y="837"/>
                  </a:lnTo>
                  <a:lnTo>
                    <a:pt x="433" y="835"/>
                  </a:lnTo>
                  <a:lnTo>
                    <a:pt x="433" y="833"/>
                  </a:lnTo>
                  <a:lnTo>
                    <a:pt x="433" y="832"/>
                  </a:lnTo>
                  <a:lnTo>
                    <a:pt x="433" y="829"/>
                  </a:lnTo>
                  <a:lnTo>
                    <a:pt x="433" y="828"/>
                  </a:lnTo>
                  <a:lnTo>
                    <a:pt x="435" y="827"/>
                  </a:lnTo>
                  <a:lnTo>
                    <a:pt x="399" y="814"/>
                  </a:lnTo>
                  <a:lnTo>
                    <a:pt x="408" y="84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
            <p:cNvSpPr>
              <a:spLocks/>
            </p:cNvSpPr>
            <p:nvPr/>
          </p:nvSpPr>
          <p:spPr bwMode="auto">
            <a:xfrm>
              <a:off x="4851401" y="6159500"/>
              <a:ext cx="361950" cy="139700"/>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10"/>
            <p:cNvSpPr>
              <a:spLocks/>
            </p:cNvSpPr>
            <p:nvPr/>
          </p:nvSpPr>
          <p:spPr bwMode="auto">
            <a:xfrm>
              <a:off x="5203826" y="6153150"/>
              <a:ext cx="412750" cy="88900"/>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349"/>
            <p:cNvSpPr>
              <a:spLocks/>
            </p:cNvSpPr>
            <p:nvPr/>
          </p:nvSpPr>
          <p:spPr bwMode="auto">
            <a:xfrm>
              <a:off x="4887913" y="5611813"/>
              <a:ext cx="376237" cy="546100"/>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rgbClr val="78878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5"/>
            <p:cNvSpPr>
              <a:spLocks/>
            </p:cNvSpPr>
            <p:nvPr/>
          </p:nvSpPr>
          <p:spPr bwMode="auto">
            <a:xfrm>
              <a:off x="4883151" y="5049838"/>
              <a:ext cx="384175" cy="563563"/>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9"/>
            <p:cNvSpPr>
              <a:spLocks/>
            </p:cNvSpPr>
            <p:nvPr/>
          </p:nvSpPr>
          <p:spPr bwMode="auto">
            <a:xfrm>
              <a:off x="5695951" y="5527675"/>
              <a:ext cx="12700" cy="1588"/>
            </a:xfrm>
            <a:custGeom>
              <a:avLst/>
              <a:gdLst/>
              <a:ahLst/>
              <a:cxnLst>
                <a:cxn ang="0">
                  <a:pos x="0" y="1"/>
                </a:cxn>
                <a:cxn ang="0">
                  <a:pos x="0" y="0"/>
                </a:cxn>
                <a:cxn ang="0">
                  <a:pos x="1" y="0"/>
                </a:cxn>
                <a:cxn ang="0">
                  <a:pos x="2" y="0"/>
                </a:cxn>
                <a:cxn ang="0">
                  <a:pos x="4" y="0"/>
                </a:cxn>
                <a:cxn ang="0">
                  <a:pos x="4" y="0"/>
                </a:cxn>
                <a:cxn ang="0">
                  <a:pos x="5" y="0"/>
                </a:cxn>
                <a:cxn ang="0">
                  <a:pos x="6" y="0"/>
                </a:cxn>
                <a:cxn ang="0">
                  <a:pos x="8" y="0"/>
                </a:cxn>
                <a:cxn ang="0">
                  <a:pos x="0" y="1"/>
                </a:cxn>
              </a:cxnLst>
              <a:rect l="0" t="0" r="r" b="b"/>
              <a:pathLst>
                <a:path w="8" h="1">
                  <a:moveTo>
                    <a:pt x="0" y="1"/>
                  </a:moveTo>
                  <a:lnTo>
                    <a:pt x="0" y="0"/>
                  </a:lnTo>
                  <a:lnTo>
                    <a:pt x="1" y="0"/>
                  </a:lnTo>
                  <a:lnTo>
                    <a:pt x="2" y="0"/>
                  </a:lnTo>
                  <a:lnTo>
                    <a:pt x="4" y="0"/>
                  </a:lnTo>
                  <a:lnTo>
                    <a:pt x="4" y="0"/>
                  </a:lnTo>
                  <a:lnTo>
                    <a:pt x="5" y="0"/>
                  </a:lnTo>
                  <a:lnTo>
                    <a:pt x="6" y="0"/>
                  </a:lnTo>
                  <a:lnTo>
                    <a:pt x="8" y="0"/>
                  </a:lnTo>
                  <a:lnTo>
                    <a:pt x="0"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20"/>
            <p:cNvSpPr>
              <a:spLocks/>
            </p:cNvSpPr>
            <p:nvPr/>
          </p:nvSpPr>
          <p:spPr bwMode="auto">
            <a:xfrm>
              <a:off x="5748338" y="5522913"/>
              <a:ext cx="9525" cy="3175"/>
            </a:xfrm>
            <a:custGeom>
              <a:avLst/>
              <a:gdLst/>
              <a:ahLst/>
              <a:cxnLst>
                <a:cxn ang="0">
                  <a:pos x="0" y="0"/>
                </a:cxn>
                <a:cxn ang="0">
                  <a:pos x="2" y="0"/>
                </a:cxn>
                <a:cxn ang="0">
                  <a:pos x="2" y="0"/>
                </a:cxn>
                <a:cxn ang="0">
                  <a:pos x="2" y="0"/>
                </a:cxn>
                <a:cxn ang="0">
                  <a:pos x="3" y="0"/>
                </a:cxn>
                <a:cxn ang="0">
                  <a:pos x="5" y="0"/>
                </a:cxn>
                <a:cxn ang="0">
                  <a:pos x="5" y="0"/>
                </a:cxn>
                <a:cxn ang="0">
                  <a:pos x="6" y="0"/>
                </a:cxn>
                <a:cxn ang="0">
                  <a:pos x="6" y="0"/>
                </a:cxn>
                <a:cxn ang="0">
                  <a:pos x="6" y="2"/>
                </a:cxn>
                <a:cxn ang="0">
                  <a:pos x="5" y="0"/>
                </a:cxn>
                <a:cxn ang="0">
                  <a:pos x="5" y="0"/>
                </a:cxn>
                <a:cxn ang="0">
                  <a:pos x="5" y="0"/>
                </a:cxn>
                <a:cxn ang="0">
                  <a:pos x="3" y="0"/>
                </a:cxn>
                <a:cxn ang="0">
                  <a:pos x="3" y="0"/>
                </a:cxn>
                <a:cxn ang="0">
                  <a:pos x="2" y="0"/>
                </a:cxn>
                <a:cxn ang="0">
                  <a:pos x="0" y="0"/>
                </a:cxn>
              </a:cxnLst>
              <a:rect l="0" t="0" r="r" b="b"/>
              <a:pathLst>
                <a:path w="6" h="2">
                  <a:moveTo>
                    <a:pt x="0" y="0"/>
                  </a:moveTo>
                  <a:lnTo>
                    <a:pt x="2" y="0"/>
                  </a:lnTo>
                  <a:lnTo>
                    <a:pt x="2" y="0"/>
                  </a:lnTo>
                  <a:lnTo>
                    <a:pt x="2" y="0"/>
                  </a:lnTo>
                  <a:lnTo>
                    <a:pt x="3" y="0"/>
                  </a:lnTo>
                  <a:lnTo>
                    <a:pt x="5" y="0"/>
                  </a:lnTo>
                  <a:lnTo>
                    <a:pt x="5" y="0"/>
                  </a:lnTo>
                  <a:lnTo>
                    <a:pt x="6" y="0"/>
                  </a:lnTo>
                  <a:lnTo>
                    <a:pt x="6" y="0"/>
                  </a:lnTo>
                  <a:lnTo>
                    <a:pt x="6" y="2"/>
                  </a:lnTo>
                  <a:lnTo>
                    <a:pt x="5" y="0"/>
                  </a:lnTo>
                  <a:lnTo>
                    <a:pt x="5" y="0"/>
                  </a:lnTo>
                  <a:lnTo>
                    <a:pt x="5" y="0"/>
                  </a:lnTo>
                  <a:lnTo>
                    <a:pt x="3" y="0"/>
                  </a:lnTo>
                  <a:lnTo>
                    <a:pt x="3" y="0"/>
                  </a:lnTo>
                  <a:lnTo>
                    <a:pt x="2"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25"/>
            <p:cNvSpPr>
              <a:spLocks/>
            </p:cNvSpPr>
            <p:nvPr/>
          </p:nvSpPr>
          <p:spPr bwMode="auto">
            <a:xfrm>
              <a:off x="5478463" y="5186363"/>
              <a:ext cx="42862" cy="303213"/>
            </a:xfrm>
            <a:custGeom>
              <a:avLst/>
              <a:gdLst/>
              <a:ahLst/>
              <a:cxnLst>
                <a:cxn ang="0">
                  <a:pos x="14" y="189"/>
                </a:cxn>
                <a:cxn ang="0">
                  <a:pos x="17" y="185"/>
                </a:cxn>
                <a:cxn ang="0">
                  <a:pos x="18" y="181"/>
                </a:cxn>
                <a:cxn ang="0">
                  <a:pos x="18" y="176"/>
                </a:cxn>
                <a:cxn ang="0">
                  <a:pos x="18" y="165"/>
                </a:cxn>
                <a:cxn ang="0">
                  <a:pos x="17" y="148"/>
                </a:cxn>
                <a:cxn ang="0">
                  <a:pos x="15" y="130"/>
                </a:cxn>
                <a:cxn ang="0">
                  <a:pos x="17" y="114"/>
                </a:cxn>
                <a:cxn ang="0">
                  <a:pos x="18" y="106"/>
                </a:cxn>
                <a:cxn ang="0">
                  <a:pos x="17" y="102"/>
                </a:cxn>
                <a:cxn ang="0">
                  <a:pos x="15" y="96"/>
                </a:cxn>
                <a:cxn ang="0">
                  <a:pos x="17" y="92"/>
                </a:cxn>
                <a:cxn ang="0">
                  <a:pos x="19" y="91"/>
                </a:cxn>
                <a:cxn ang="0">
                  <a:pos x="22" y="91"/>
                </a:cxn>
                <a:cxn ang="0">
                  <a:pos x="25" y="89"/>
                </a:cxn>
                <a:cxn ang="0">
                  <a:pos x="27" y="87"/>
                </a:cxn>
                <a:cxn ang="0">
                  <a:pos x="27" y="84"/>
                </a:cxn>
                <a:cxn ang="0">
                  <a:pos x="23" y="83"/>
                </a:cxn>
                <a:cxn ang="0">
                  <a:pos x="19" y="83"/>
                </a:cxn>
                <a:cxn ang="0">
                  <a:pos x="17" y="83"/>
                </a:cxn>
                <a:cxn ang="0">
                  <a:pos x="15" y="71"/>
                </a:cxn>
                <a:cxn ang="0">
                  <a:pos x="14" y="52"/>
                </a:cxn>
                <a:cxn ang="0">
                  <a:pos x="12" y="33"/>
                </a:cxn>
                <a:cxn ang="0">
                  <a:pos x="11" y="14"/>
                </a:cxn>
                <a:cxn ang="0">
                  <a:pos x="11" y="4"/>
                </a:cxn>
                <a:cxn ang="0">
                  <a:pos x="10" y="3"/>
                </a:cxn>
                <a:cxn ang="0">
                  <a:pos x="10" y="2"/>
                </a:cxn>
                <a:cxn ang="0">
                  <a:pos x="10" y="0"/>
                </a:cxn>
                <a:cxn ang="0">
                  <a:pos x="8" y="0"/>
                </a:cxn>
                <a:cxn ang="0">
                  <a:pos x="7" y="2"/>
                </a:cxn>
                <a:cxn ang="0">
                  <a:pos x="6" y="2"/>
                </a:cxn>
                <a:cxn ang="0">
                  <a:pos x="4" y="3"/>
                </a:cxn>
                <a:cxn ang="0">
                  <a:pos x="2" y="17"/>
                </a:cxn>
                <a:cxn ang="0">
                  <a:pos x="3" y="40"/>
                </a:cxn>
                <a:cxn ang="0">
                  <a:pos x="4" y="61"/>
                </a:cxn>
                <a:cxn ang="0">
                  <a:pos x="3" y="83"/>
                </a:cxn>
                <a:cxn ang="0">
                  <a:pos x="0" y="92"/>
                </a:cxn>
                <a:cxn ang="0">
                  <a:pos x="2" y="92"/>
                </a:cxn>
                <a:cxn ang="0">
                  <a:pos x="3" y="92"/>
                </a:cxn>
                <a:cxn ang="0">
                  <a:pos x="6" y="92"/>
                </a:cxn>
                <a:cxn ang="0">
                  <a:pos x="7" y="95"/>
                </a:cxn>
                <a:cxn ang="0">
                  <a:pos x="7" y="100"/>
                </a:cxn>
                <a:cxn ang="0">
                  <a:pos x="6" y="104"/>
                </a:cxn>
                <a:cxn ang="0">
                  <a:pos x="3" y="108"/>
                </a:cxn>
                <a:cxn ang="0">
                  <a:pos x="6" y="118"/>
                </a:cxn>
                <a:cxn ang="0">
                  <a:pos x="8" y="133"/>
                </a:cxn>
                <a:cxn ang="0">
                  <a:pos x="8" y="148"/>
                </a:cxn>
                <a:cxn ang="0">
                  <a:pos x="8" y="164"/>
                </a:cxn>
                <a:cxn ang="0">
                  <a:pos x="8" y="175"/>
                </a:cxn>
                <a:cxn ang="0">
                  <a:pos x="8" y="179"/>
                </a:cxn>
                <a:cxn ang="0">
                  <a:pos x="7" y="184"/>
                </a:cxn>
                <a:cxn ang="0">
                  <a:pos x="10" y="188"/>
                </a:cxn>
              </a:cxnLst>
              <a:rect l="0" t="0" r="r" b="b"/>
              <a:pathLst>
                <a:path w="27" h="191">
                  <a:moveTo>
                    <a:pt x="12" y="191"/>
                  </a:moveTo>
                  <a:lnTo>
                    <a:pt x="14" y="189"/>
                  </a:lnTo>
                  <a:lnTo>
                    <a:pt x="17" y="188"/>
                  </a:lnTo>
                  <a:lnTo>
                    <a:pt x="17" y="185"/>
                  </a:lnTo>
                  <a:lnTo>
                    <a:pt x="18" y="183"/>
                  </a:lnTo>
                  <a:lnTo>
                    <a:pt x="18" y="181"/>
                  </a:lnTo>
                  <a:lnTo>
                    <a:pt x="18" y="179"/>
                  </a:lnTo>
                  <a:lnTo>
                    <a:pt x="18" y="176"/>
                  </a:lnTo>
                  <a:lnTo>
                    <a:pt x="18" y="173"/>
                  </a:lnTo>
                  <a:lnTo>
                    <a:pt x="18" y="165"/>
                  </a:lnTo>
                  <a:lnTo>
                    <a:pt x="18" y="156"/>
                  </a:lnTo>
                  <a:lnTo>
                    <a:pt x="17" y="148"/>
                  </a:lnTo>
                  <a:lnTo>
                    <a:pt x="17" y="138"/>
                  </a:lnTo>
                  <a:lnTo>
                    <a:pt x="15" y="130"/>
                  </a:lnTo>
                  <a:lnTo>
                    <a:pt x="15" y="122"/>
                  </a:lnTo>
                  <a:lnTo>
                    <a:pt x="17" y="114"/>
                  </a:lnTo>
                  <a:lnTo>
                    <a:pt x="21" y="107"/>
                  </a:lnTo>
                  <a:lnTo>
                    <a:pt x="18" y="106"/>
                  </a:lnTo>
                  <a:lnTo>
                    <a:pt x="17" y="104"/>
                  </a:lnTo>
                  <a:lnTo>
                    <a:pt x="17" y="102"/>
                  </a:lnTo>
                  <a:lnTo>
                    <a:pt x="15" y="99"/>
                  </a:lnTo>
                  <a:lnTo>
                    <a:pt x="15" y="96"/>
                  </a:lnTo>
                  <a:lnTo>
                    <a:pt x="15" y="94"/>
                  </a:lnTo>
                  <a:lnTo>
                    <a:pt x="17" y="92"/>
                  </a:lnTo>
                  <a:lnTo>
                    <a:pt x="17" y="89"/>
                  </a:lnTo>
                  <a:lnTo>
                    <a:pt x="19" y="91"/>
                  </a:lnTo>
                  <a:lnTo>
                    <a:pt x="21" y="91"/>
                  </a:lnTo>
                  <a:lnTo>
                    <a:pt x="22" y="91"/>
                  </a:lnTo>
                  <a:lnTo>
                    <a:pt x="23" y="89"/>
                  </a:lnTo>
                  <a:lnTo>
                    <a:pt x="25" y="89"/>
                  </a:lnTo>
                  <a:lnTo>
                    <a:pt x="26" y="88"/>
                  </a:lnTo>
                  <a:lnTo>
                    <a:pt x="27" y="87"/>
                  </a:lnTo>
                  <a:lnTo>
                    <a:pt x="27" y="85"/>
                  </a:lnTo>
                  <a:lnTo>
                    <a:pt x="27" y="84"/>
                  </a:lnTo>
                  <a:lnTo>
                    <a:pt x="25" y="84"/>
                  </a:lnTo>
                  <a:lnTo>
                    <a:pt x="23" y="83"/>
                  </a:lnTo>
                  <a:lnTo>
                    <a:pt x="22" y="83"/>
                  </a:lnTo>
                  <a:lnTo>
                    <a:pt x="19" y="83"/>
                  </a:lnTo>
                  <a:lnTo>
                    <a:pt x="18" y="83"/>
                  </a:lnTo>
                  <a:lnTo>
                    <a:pt x="17" y="83"/>
                  </a:lnTo>
                  <a:lnTo>
                    <a:pt x="15" y="81"/>
                  </a:lnTo>
                  <a:lnTo>
                    <a:pt x="15" y="71"/>
                  </a:lnTo>
                  <a:lnTo>
                    <a:pt x="14" y="61"/>
                  </a:lnTo>
                  <a:lnTo>
                    <a:pt x="14" y="52"/>
                  </a:lnTo>
                  <a:lnTo>
                    <a:pt x="12" y="42"/>
                  </a:lnTo>
                  <a:lnTo>
                    <a:pt x="12" y="33"/>
                  </a:lnTo>
                  <a:lnTo>
                    <a:pt x="12" y="23"/>
                  </a:lnTo>
                  <a:lnTo>
                    <a:pt x="11" y="14"/>
                  </a:lnTo>
                  <a:lnTo>
                    <a:pt x="11" y="4"/>
                  </a:lnTo>
                  <a:lnTo>
                    <a:pt x="11" y="4"/>
                  </a:lnTo>
                  <a:lnTo>
                    <a:pt x="11" y="3"/>
                  </a:lnTo>
                  <a:lnTo>
                    <a:pt x="10" y="3"/>
                  </a:lnTo>
                  <a:lnTo>
                    <a:pt x="10" y="2"/>
                  </a:lnTo>
                  <a:lnTo>
                    <a:pt x="10" y="2"/>
                  </a:lnTo>
                  <a:lnTo>
                    <a:pt x="10" y="2"/>
                  </a:lnTo>
                  <a:lnTo>
                    <a:pt x="10" y="0"/>
                  </a:lnTo>
                  <a:lnTo>
                    <a:pt x="10" y="0"/>
                  </a:lnTo>
                  <a:lnTo>
                    <a:pt x="8" y="0"/>
                  </a:lnTo>
                  <a:lnTo>
                    <a:pt x="8" y="0"/>
                  </a:lnTo>
                  <a:lnTo>
                    <a:pt x="7" y="2"/>
                  </a:lnTo>
                  <a:lnTo>
                    <a:pt x="6" y="2"/>
                  </a:lnTo>
                  <a:lnTo>
                    <a:pt x="6" y="2"/>
                  </a:lnTo>
                  <a:lnTo>
                    <a:pt x="4" y="3"/>
                  </a:lnTo>
                  <a:lnTo>
                    <a:pt x="4" y="3"/>
                  </a:lnTo>
                  <a:lnTo>
                    <a:pt x="3" y="4"/>
                  </a:lnTo>
                  <a:lnTo>
                    <a:pt x="2" y="17"/>
                  </a:lnTo>
                  <a:lnTo>
                    <a:pt x="3" y="27"/>
                  </a:lnTo>
                  <a:lnTo>
                    <a:pt x="3" y="40"/>
                  </a:lnTo>
                  <a:lnTo>
                    <a:pt x="4" y="50"/>
                  </a:lnTo>
                  <a:lnTo>
                    <a:pt x="4" y="61"/>
                  </a:lnTo>
                  <a:lnTo>
                    <a:pt x="4" y="72"/>
                  </a:lnTo>
                  <a:lnTo>
                    <a:pt x="3" y="83"/>
                  </a:lnTo>
                  <a:lnTo>
                    <a:pt x="0" y="91"/>
                  </a:lnTo>
                  <a:lnTo>
                    <a:pt x="0" y="92"/>
                  </a:lnTo>
                  <a:lnTo>
                    <a:pt x="2" y="92"/>
                  </a:lnTo>
                  <a:lnTo>
                    <a:pt x="2" y="92"/>
                  </a:lnTo>
                  <a:lnTo>
                    <a:pt x="3" y="92"/>
                  </a:lnTo>
                  <a:lnTo>
                    <a:pt x="3" y="92"/>
                  </a:lnTo>
                  <a:lnTo>
                    <a:pt x="4" y="92"/>
                  </a:lnTo>
                  <a:lnTo>
                    <a:pt x="6" y="92"/>
                  </a:lnTo>
                  <a:lnTo>
                    <a:pt x="6" y="92"/>
                  </a:lnTo>
                  <a:lnTo>
                    <a:pt x="7" y="95"/>
                  </a:lnTo>
                  <a:lnTo>
                    <a:pt x="8" y="98"/>
                  </a:lnTo>
                  <a:lnTo>
                    <a:pt x="7" y="100"/>
                  </a:lnTo>
                  <a:lnTo>
                    <a:pt x="7" y="103"/>
                  </a:lnTo>
                  <a:lnTo>
                    <a:pt x="6" y="104"/>
                  </a:lnTo>
                  <a:lnTo>
                    <a:pt x="4" y="107"/>
                  </a:lnTo>
                  <a:lnTo>
                    <a:pt x="3" y="108"/>
                  </a:lnTo>
                  <a:lnTo>
                    <a:pt x="2" y="111"/>
                  </a:lnTo>
                  <a:lnTo>
                    <a:pt x="6" y="118"/>
                  </a:lnTo>
                  <a:lnTo>
                    <a:pt x="8" y="125"/>
                  </a:lnTo>
                  <a:lnTo>
                    <a:pt x="8" y="133"/>
                  </a:lnTo>
                  <a:lnTo>
                    <a:pt x="8" y="139"/>
                  </a:lnTo>
                  <a:lnTo>
                    <a:pt x="8" y="148"/>
                  </a:lnTo>
                  <a:lnTo>
                    <a:pt x="8" y="156"/>
                  </a:lnTo>
                  <a:lnTo>
                    <a:pt x="8" y="164"/>
                  </a:lnTo>
                  <a:lnTo>
                    <a:pt x="8" y="172"/>
                  </a:lnTo>
                  <a:lnTo>
                    <a:pt x="8" y="175"/>
                  </a:lnTo>
                  <a:lnTo>
                    <a:pt x="8" y="177"/>
                  </a:lnTo>
                  <a:lnTo>
                    <a:pt x="8" y="179"/>
                  </a:lnTo>
                  <a:lnTo>
                    <a:pt x="7" y="181"/>
                  </a:lnTo>
                  <a:lnTo>
                    <a:pt x="7" y="184"/>
                  </a:lnTo>
                  <a:lnTo>
                    <a:pt x="8" y="187"/>
                  </a:lnTo>
                  <a:lnTo>
                    <a:pt x="10" y="188"/>
                  </a:lnTo>
                  <a:lnTo>
                    <a:pt x="12" y="19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28"/>
            <p:cNvSpPr>
              <a:spLocks/>
            </p:cNvSpPr>
            <p:nvPr/>
          </p:nvSpPr>
          <p:spPr bwMode="auto">
            <a:xfrm>
              <a:off x="5254626" y="5281613"/>
              <a:ext cx="88900" cy="123825"/>
            </a:xfrm>
            <a:custGeom>
              <a:avLst/>
              <a:gdLst/>
              <a:ahLst/>
              <a:cxnLst>
                <a:cxn ang="0">
                  <a:pos x="55" y="78"/>
                </a:cxn>
                <a:cxn ang="0">
                  <a:pos x="56" y="73"/>
                </a:cxn>
                <a:cxn ang="0">
                  <a:pos x="56" y="67"/>
                </a:cxn>
                <a:cxn ang="0">
                  <a:pos x="56" y="62"/>
                </a:cxn>
                <a:cxn ang="0">
                  <a:pos x="56" y="57"/>
                </a:cxn>
                <a:cxn ang="0">
                  <a:pos x="56" y="51"/>
                </a:cxn>
                <a:cxn ang="0">
                  <a:pos x="55" y="46"/>
                </a:cxn>
                <a:cxn ang="0">
                  <a:pos x="54" y="42"/>
                </a:cxn>
                <a:cxn ang="0">
                  <a:pos x="52" y="39"/>
                </a:cxn>
                <a:cxn ang="0">
                  <a:pos x="45" y="34"/>
                </a:cxn>
                <a:cxn ang="0">
                  <a:pos x="39" y="28"/>
                </a:cxn>
                <a:cxn ang="0">
                  <a:pos x="33" y="24"/>
                </a:cxn>
                <a:cxn ang="0">
                  <a:pos x="28" y="19"/>
                </a:cxn>
                <a:cxn ang="0">
                  <a:pos x="22" y="15"/>
                </a:cxn>
                <a:cxn ang="0">
                  <a:pos x="16" y="9"/>
                </a:cxn>
                <a:cxn ang="0">
                  <a:pos x="12" y="5"/>
                </a:cxn>
                <a:cxn ang="0">
                  <a:pos x="6" y="0"/>
                </a:cxn>
                <a:cxn ang="0">
                  <a:pos x="5" y="1"/>
                </a:cxn>
                <a:cxn ang="0">
                  <a:pos x="4" y="1"/>
                </a:cxn>
                <a:cxn ang="0">
                  <a:pos x="4" y="2"/>
                </a:cxn>
                <a:cxn ang="0">
                  <a:pos x="2" y="4"/>
                </a:cxn>
                <a:cxn ang="0">
                  <a:pos x="1" y="5"/>
                </a:cxn>
                <a:cxn ang="0">
                  <a:pos x="1" y="7"/>
                </a:cxn>
                <a:cxn ang="0">
                  <a:pos x="0" y="8"/>
                </a:cxn>
                <a:cxn ang="0">
                  <a:pos x="1" y="9"/>
                </a:cxn>
                <a:cxn ang="0">
                  <a:pos x="2" y="15"/>
                </a:cxn>
                <a:cxn ang="0">
                  <a:pos x="5" y="20"/>
                </a:cxn>
                <a:cxn ang="0">
                  <a:pos x="6" y="25"/>
                </a:cxn>
                <a:cxn ang="0">
                  <a:pos x="9" y="32"/>
                </a:cxn>
                <a:cxn ang="0">
                  <a:pos x="12" y="38"/>
                </a:cxn>
                <a:cxn ang="0">
                  <a:pos x="13" y="43"/>
                </a:cxn>
                <a:cxn ang="0">
                  <a:pos x="16" y="48"/>
                </a:cxn>
                <a:cxn ang="0">
                  <a:pos x="17" y="54"/>
                </a:cxn>
                <a:cxn ang="0">
                  <a:pos x="18" y="58"/>
                </a:cxn>
                <a:cxn ang="0">
                  <a:pos x="21" y="62"/>
                </a:cxn>
                <a:cxn ang="0">
                  <a:pos x="24" y="65"/>
                </a:cxn>
                <a:cxn ang="0">
                  <a:pos x="28" y="66"/>
                </a:cxn>
                <a:cxn ang="0">
                  <a:pos x="32" y="69"/>
                </a:cxn>
                <a:cxn ang="0">
                  <a:pos x="36" y="70"/>
                </a:cxn>
                <a:cxn ang="0">
                  <a:pos x="40" y="71"/>
                </a:cxn>
                <a:cxn ang="0">
                  <a:pos x="44" y="74"/>
                </a:cxn>
                <a:cxn ang="0">
                  <a:pos x="45" y="75"/>
                </a:cxn>
                <a:cxn ang="0">
                  <a:pos x="47" y="75"/>
                </a:cxn>
                <a:cxn ang="0">
                  <a:pos x="49" y="75"/>
                </a:cxn>
                <a:cxn ang="0">
                  <a:pos x="51" y="77"/>
                </a:cxn>
                <a:cxn ang="0">
                  <a:pos x="52" y="77"/>
                </a:cxn>
                <a:cxn ang="0">
                  <a:pos x="52" y="77"/>
                </a:cxn>
                <a:cxn ang="0">
                  <a:pos x="54" y="77"/>
                </a:cxn>
                <a:cxn ang="0">
                  <a:pos x="55" y="78"/>
                </a:cxn>
              </a:cxnLst>
              <a:rect l="0" t="0" r="r" b="b"/>
              <a:pathLst>
                <a:path w="56" h="78">
                  <a:moveTo>
                    <a:pt x="55" y="78"/>
                  </a:moveTo>
                  <a:lnTo>
                    <a:pt x="56" y="73"/>
                  </a:lnTo>
                  <a:lnTo>
                    <a:pt x="56" y="67"/>
                  </a:lnTo>
                  <a:lnTo>
                    <a:pt x="56" y="62"/>
                  </a:lnTo>
                  <a:lnTo>
                    <a:pt x="56" y="57"/>
                  </a:lnTo>
                  <a:lnTo>
                    <a:pt x="56" y="51"/>
                  </a:lnTo>
                  <a:lnTo>
                    <a:pt x="55" y="46"/>
                  </a:lnTo>
                  <a:lnTo>
                    <a:pt x="54" y="42"/>
                  </a:lnTo>
                  <a:lnTo>
                    <a:pt x="52" y="39"/>
                  </a:lnTo>
                  <a:lnTo>
                    <a:pt x="45" y="34"/>
                  </a:lnTo>
                  <a:lnTo>
                    <a:pt x="39" y="28"/>
                  </a:lnTo>
                  <a:lnTo>
                    <a:pt x="33" y="24"/>
                  </a:lnTo>
                  <a:lnTo>
                    <a:pt x="28" y="19"/>
                  </a:lnTo>
                  <a:lnTo>
                    <a:pt x="22" y="15"/>
                  </a:lnTo>
                  <a:lnTo>
                    <a:pt x="16" y="9"/>
                  </a:lnTo>
                  <a:lnTo>
                    <a:pt x="12" y="5"/>
                  </a:lnTo>
                  <a:lnTo>
                    <a:pt x="6" y="0"/>
                  </a:lnTo>
                  <a:lnTo>
                    <a:pt x="5" y="1"/>
                  </a:lnTo>
                  <a:lnTo>
                    <a:pt x="4" y="1"/>
                  </a:lnTo>
                  <a:lnTo>
                    <a:pt x="4" y="2"/>
                  </a:lnTo>
                  <a:lnTo>
                    <a:pt x="2" y="4"/>
                  </a:lnTo>
                  <a:lnTo>
                    <a:pt x="1" y="5"/>
                  </a:lnTo>
                  <a:lnTo>
                    <a:pt x="1" y="7"/>
                  </a:lnTo>
                  <a:lnTo>
                    <a:pt x="0" y="8"/>
                  </a:lnTo>
                  <a:lnTo>
                    <a:pt x="1" y="9"/>
                  </a:lnTo>
                  <a:lnTo>
                    <a:pt x="2" y="15"/>
                  </a:lnTo>
                  <a:lnTo>
                    <a:pt x="5" y="20"/>
                  </a:lnTo>
                  <a:lnTo>
                    <a:pt x="6" y="25"/>
                  </a:lnTo>
                  <a:lnTo>
                    <a:pt x="9" y="32"/>
                  </a:lnTo>
                  <a:lnTo>
                    <a:pt x="12" y="38"/>
                  </a:lnTo>
                  <a:lnTo>
                    <a:pt x="13" y="43"/>
                  </a:lnTo>
                  <a:lnTo>
                    <a:pt x="16" y="48"/>
                  </a:lnTo>
                  <a:lnTo>
                    <a:pt x="17" y="54"/>
                  </a:lnTo>
                  <a:lnTo>
                    <a:pt x="18" y="58"/>
                  </a:lnTo>
                  <a:lnTo>
                    <a:pt x="21" y="62"/>
                  </a:lnTo>
                  <a:lnTo>
                    <a:pt x="24" y="65"/>
                  </a:lnTo>
                  <a:lnTo>
                    <a:pt x="28" y="66"/>
                  </a:lnTo>
                  <a:lnTo>
                    <a:pt x="32" y="69"/>
                  </a:lnTo>
                  <a:lnTo>
                    <a:pt x="36" y="70"/>
                  </a:lnTo>
                  <a:lnTo>
                    <a:pt x="40" y="71"/>
                  </a:lnTo>
                  <a:lnTo>
                    <a:pt x="44" y="74"/>
                  </a:lnTo>
                  <a:lnTo>
                    <a:pt x="45" y="75"/>
                  </a:lnTo>
                  <a:lnTo>
                    <a:pt x="47" y="75"/>
                  </a:lnTo>
                  <a:lnTo>
                    <a:pt x="49" y="75"/>
                  </a:lnTo>
                  <a:lnTo>
                    <a:pt x="51" y="77"/>
                  </a:lnTo>
                  <a:lnTo>
                    <a:pt x="52" y="77"/>
                  </a:lnTo>
                  <a:lnTo>
                    <a:pt x="52" y="77"/>
                  </a:lnTo>
                  <a:lnTo>
                    <a:pt x="54" y="77"/>
                  </a:lnTo>
                  <a:lnTo>
                    <a:pt x="55" y="78"/>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32"/>
            <p:cNvSpPr>
              <a:spLocks/>
            </p:cNvSpPr>
            <p:nvPr/>
          </p:nvSpPr>
          <p:spPr bwMode="auto">
            <a:xfrm>
              <a:off x="5207001" y="5203825"/>
              <a:ext cx="50800" cy="66675"/>
            </a:xfrm>
            <a:custGeom>
              <a:avLst/>
              <a:gdLst/>
              <a:ahLst/>
              <a:cxnLst>
                <a:cxn ang="0">
                  <a:pos x="24" y="42"/>
                </a:cxn>
                <a:cxn ang="0">
                  <a:pos x="25" y="41"/>
                </a:cxn>
                <a:cxn ang="0">
                  <a:pos x="27" y="39"/>
                </a:cxn>
                <a:cxn ang="0">
                  <a:pos x="30" y="38"/>
                </a:cxn>
                <a:cxn ang="0">
                  <a:pos x="31" y="35"/>
                </a:cxn>
                <a:cxn ang="0">
                  <a:pos x="31" y="33"/>
                </a:cxn>
                <a:cxn ang="0">
                  <a:pos x="32" y="30"/>
                </a:cxn>
                <a:cxn ang="0">
                  <a:pos x="32" y="27"/>
                </a:cxn>
                <a:cxn ang="0">
                  <a:pos x="31" y="24"/>
                </a:cxn>
                <a:cxn ang="0">
                  <a:pos x="28" y="20"/>
                </a:cxn>
                <a:cxn ang="0">
                  <a:pos x="24" y="16"/>
                </a:cxn>
                <a:cxn ang="0">
                  <a:pos x="20" y="14"/>
                </a:cxn>
                <a:cxn ang="0">
                  <a:pos x="16" y="10"/>
                </a:cxn>
                <a:cxn ang="0">
                  <a:pos x="12" y="7"/>
                </a:cxn>
                <a:cxn ang="0">
                  <a:pos x="8" y="4"/>
                </a:cxn>
                <a:cxn ang="0">
                  <a:pos x="4" y="2"/>
                </a:cxn>
                <a:cxn ang="0">
                  <a:pos x="0" y="0"/>
                </a:cxn>
                <a:cxn ang="0">
                  <a:pos x="24" y="42"/>
                </a:cxn>
              </a:cxnLst>
              <a:rect l="0" t="0" r="r" b="b"/>
              <a:pathLst>
                <a:path w="32" h="42">
                  <a:moveTo>
                    <a:pt x="24" y="42"/>
                  </a:moveTo>
                  <a:lnTo>
                    <a:pt x="25" y="41"/>
                  </a:lnTo>
                  <a:lnTo>
                    <a:pt x="27" y="39"/>
                  </a:lnTo>
                  <a:lnTo>
                    <a:pt x="30" y="38"/>
                  </a:lnTo>
                  <a:lnTo>
                    <a:pt x="31" y="35"/>
                  </a:lnTo>
                  <a:lnTo>
                    <a:pt x="31" y="33"/>
                  </a:lnTo>
                  <a:lnTo>
                    <a:pt x="32" y="30"/>
                  </a:lnTo>
                  <a:lnTo>
                    <a:pt x="32" y="27"/>
                  </a:lnTo>
                  <a:lnTo>
                    <a:pt x="31" y="24"/>
                  </a:lnTo>
                  <a:lnTo>
                    <a:pt x="28" y="20"/>
                  </a:lnTo>
                  <a:lnTo>
                    <a:pt x="24" y="16"/>
                  </a:lnTo>
                  <a:lnTo>
                    <a:pt x="20" y="14"/>
                  </a:lnTo>
                  <a:lnTo>
                    <a:pt x="16" y="10"/>
                  </a:lnTo>
                  <a:lnTo>
                    <a:pt x="12" y="7"/>
                  </a:lnTo>
                  <a:lnTo>
                    <a:pt x="8" y="4"/>
                  </a:lnTo>
                  <a:lnTo>
                    <a:pt x="4" y="2"/>
                  </a:lnTo>
                  <a:lnTo>
                    <a:pt x="0" y="0"/>
                  </a:lnTo>
                  <a:lnTo>
                    <a:pt x="24" y="42"/>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35"/>
            <p:cNvSpPr>
              <a:spLocks/>
            </p:cNvSpPr>
            <p:nvPr/>
          </p:nvSpPr>
          <p:spPr bwMode="auto">
            <a:xfrm>
              <a:off x="5068888" y="5103813"/>
              <a:ext cx="58737" cy="68263"/>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38"/>
            <p:cNvSpPr>
              <a:spLocks/>
            </p:cNvSpPr>
            <p:nvPr/>
          </p:nvSpPr>
          <p:spPr bwMode="auto">
            <a:xfrm>
              <a:off x="5561013" y="5127625"/>
              <a:ext cx="6350" cy="3175"/>
            </a:xfrm>
            <a:custGeom>
              <a:avLst/>
              <a:gdLst/>
              <a:ahLst/>
              <a:cxnLst>
                <a:cxn ang="0">
                  <a:pos x="1" y="2"/>
                </a:cxn>
                <a:cxn ang="0">
                  <a:pos x="1" y="2"/>
                </a:cxn>
                <a:cxn ang="0">
                  <a:pos x="1" y="2"/>
                </a:cxn>
                <a:cxn ang="0">
                  <a:pos x="1" y="2"/>
                </a:cxn>
                <a:cxn ang="0">
                  <a:pos x="2" y="2"/>
                </a:cxn>
                <a:cxn ang="0">
                  <a:pos x="2" y="2"/>
                </a:cxn>
                <a:cxn ang="0">
                  <a:pos x="2" y="2"/>
                </a:cxn>
                <a:cxn ang="0">
                  <a:pos x="4" y="2"/>
                </a:cxn>
                <a:cxn ang="0">
                  <a:pos x="4" y="2"/>
                </a:cxn>
                <a:cxn ang="0">
                  <a:pos x="4" y="1"/>
                </a:cxn>
                <a:cxn ang="0">
                  <a:pos x="2" y="0"/>
                </a:cxn>
                <a:cxn ang="0">
                  <a:pos x="2" y="0"/>
                </a:cxn>
                <a:cxn ang="0">
                  <a:pos x="1" y="0"/>
                </a:cxn>
                <a:cxn ang="0">
                  <a:pos x="1" y="0"/>
                </a:cxn>
                <a:cxn ang="0">
                  <a:pos x="0" y="1"/>
                </a:cxn>
                <a:cxn ang="0">
                  <a:pos x="0" y="1"/>
                </a:cxn>
                <a:cxn ang="0">
                  <a:pos x="1" y="2"/>
                </a:cxn>
              </a:cxnLst>
              <a:rect l="0" t="0" r="r" b="b"/>
              <a:pathLst>
                <a:path w="4" h="2">
                  <a:moveTo>
                    <a:pt x="1" y="2"/>
                  </a:moveTo>
                  <a:lnTo>
                    <a:pt x="1" y="2"/>
                  </a:lnTo>
                  <a:lnTo>
                    <a:pt x="1" y="2"/>
                  </a:lnTo>
                  <a:lnTo>
                    <a:pt x="1" y="2"/>
                  </a:lnTo>
                  <a:lnTo>
                    <a:pt x="2" y="2"/>
                  </a:lnTo>
                  <a:lnTo>
                    <a:pt x="2" y="2"/>
                  </a:lnTo>
                  <a:lnTo>
                    <a:pt x="2" y="2"/>
                  </a:lnTo>
                  <a:lnTo>
                    <a:pt x="4" y="2"/>
                  </a:lnTo>
                  <a:lnTo>
                    <a:pt x="4" y="2"/>
                  </a:lnTo>
                  <a:lnTo>
                    <a:pt x="4" y="1"/>
                  </a:lnTo>
                  <a:lnTo>
                    <a:pt x="2" y="0"/>
                  </a:lnTo>
                  <a:lnTo>
                    <a:pt x="2" y="0"/>
                  </a:lnTo>
                  <a:lnTo>
                    <a:pt x="1" y="0"/>
                  </a:lnTo>
                  <a:lnTo>
                    <a:pt x="1" y="0"/>
                  </a:lnTo>
                  <a:lnTo>
                    <a:pt x="0" y="1"/>
                  </a:lnTo>
                  <a:lnTo>
                    <a:pt x="0" y="1"/>
                  </a:lnTo>
                  <a:lnTo>
                    <a:pt x="1" y="2"/>
                  </a:lnTo>
                  <a:close/>
                </a:path>
              </a:pathLst>
            </a:custGeom>
            <a:solidFill>
              <a:srgbClr val="F0F0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42"/>
            <p:cNvSpPr>
              <a:spLocks/>
            </p:cNvSpPr>
            <p:nvPr/>
          </p:nvSpPr>
          <p:spPr bwMode="auto">
            <a:xfrm>
              <a:off x="4689476" y="4354513"/>
              <a:ext cx="669925" cy="750888"/>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46"/>
            <p:cNvSpPr>
              <a:spLocks/>
            </p:cNvSpPr>
            <p:nvPr/>
          </p:nvSpPr>
          <p:spPr bwMode="auto">
            <a:xfrm>
              <a:off x="4760913" y="4779963"/>
              <a:ext cx="74612" cy="5556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48"/>
            <p:cNvSpPr>
              <a:spLocks/>
            </p:cNvSpPr>
            <p:nvPr/>
          </p:nvSpPr>
          <p:spPr bwMode="auto">
            <a:xfrm>
              <a:off x="5045076" y="4533900"/>
              <a:ext cx="100012" cy="19050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50"/>
            <p:cNvSpPr>
              <a:spLocks/>
            </p:cNvSpPr>
            <p:nvPr/>
          </p:nvSpPr>
          <p:spPr bwMode="auto">
            <a:xfrm>
              <a:off x="4675188" y="4138613"/>
              <a:ext cx="665162" cy="546100"/>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rgbClr val="B87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51"/>
            <p:cNvSpPr>
              <a:spLocks/>
            </p:cNvSpPr>
            <p:nvPr/>
          </p:nvSpPr>
          <p:spPr bwMode="auto">
            <a:xfrm>
              <a:off x="5164138" y="4519613"/>
              <a:ext cx="79375" cy="155575"/>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55"/>
            <p:cNvSpPr>
              <a:spLocks/>
            </p:cNvSpPr>
            <p:nvPr/>
          </p:nvSpPr>
          <p:spPr bwMode="auto">
            <a:xfrm>
              <a:off x="5289551" y="4419600"/>
              <a:ext cx="69850" cy="103188"/>
            </a:xfrm>
            <a:custGeom>
              <a:avLst/>
              <a:gdLst/>
              <a:ahLst/>
              <a:cxnLst>
                <a:cxn ang="0">
                  <a:pos x="38" y="65"/>
                </a:cxn>
                <a:cxn ang="0">
                  <a:pos x="40" y="63"/>
                </a:cxn>
                <a:cxn ang="0">
                  <a:pos x="41" y="63"/>
                </a:cxn>
                <a:cxn ang="0">
                  <a:pos x="42" y="62"/>
                </a:cxn>
                <a:cxn ang="0">
                  <a:pos x="42" y="61"/>
                </a:cxn>
                <a:cxn ang="0">
                  <a:pos x="44" y="59"/>
                </a:cxn>
                <a:cxn ang="0">
                  <a:pos x="44" y="58"/>
                </a:cxn>
                <a:cxn ang="0">
                  <a:pos x="44" y="57"/>
                </a:cxn>
                <a:cxn ang="0">
                  <a:pos x="44" y="55"/>
                </a:cxn>
                <a:cxn ang="0">
                  <a:pos x="42" y="53"/>
                </a:cxn>
                <a:cxn ang="0">
                  <a:pos x="42" y="51"/>
                </a:cxn>
                <a:cxn ang="0">
                  <a:pos x="41" y="49"/>
                </a:cxn>
                <a:cxn ang="0">
                  <a:pos x="40" y="46"/>
                </a:cxn>
                <a:cxn ang="0">
                  <a:pos x="40" y="45"/>
                </a:cxn>
                <a:cxn ang="0">
                  <a:pos x="38" y="43"/>
                </a:cxn>
                <a:cxn ang="0">
                  <a:pos x="38" y="42"/>
                </a:cxn>
                <a:cxn ang="0">
                  <a:pos x="40" y="39"/>
                </a:cxn>
                <a:cxn ang="0">
                  <a:pos x="7" y="0"/>
                </a:cxn>
                <a:cxn ang="0">
                  <a:pos x="6" y="0"/>
                </a:cxn>
                <a:cxn ang="0">
                  <a:pos x="5" y="0"/>
                </a:cxn>
                <a:cxn ang="0">
                  <a:pos x="3" y="0"/>
                </a:cxn>
                <a:cxn ang="0">
                  <a:pos x="3" y="0"/>
                </a:cxn>
                <a:cxn ang="0">
                  <a:pos x="2" y="1"/>
                </a:cxn>
                <a:cxn ang="0">
                  <a:pos x="0" y="3"/>
                </a:cxn>
                <a:cxn ang="0">
                  <a:pos x="0" y="4"/>
                </a:cxn>
                <a:cxn ang="0">
                  <a:pos x="0" y="5"/>
                </a:cxn>
                <a:cxn ang="0">
                  <a:pos x="3" y="12"/>
                </a:cxn>
                <a:cxn ang="0">
                  <a:pos x="7" y="19"/>
                </a:cxn>
                <a:cxn ang="0">
                  <a:pos x="11" y="24"/>
                </a:cxn>
                <a:cxn ang="0">
                  <a:pos x="17" y="31"/>
                </a:cxn>
                <a:cxn ang="0">
                  <a:pos x="22" y="36"/>
                </a:cxn>
                <a:cxn ang="0">
                  <a:pos x="26" y="43"/>
                </a:cxn>
                <a:cxn ang="0">
                  <a:pos x="29" y="51"/>
                </a:cxn>
                <a:cxn ang="0">
                  <a:pos x="30" y="59"/>
                </a:cxn>
                <a:cxn ang="0">
                  <a:pos x="33" y="59"/>
                </a:cxn>
                <a:cxn ang="0">
                  <a:pos x="34" y="59"/>
                </a:cxn>
                <a:cxn ang="0">
                  <a:pos x="34" y="61"/>
                </a:cxn>
                <a:cxn ang="0">
                  <a:pos x="36" y="62"/>
                </a:cxn>
                <a:cxn ang="0">
                  <a:pos x="36" y="62"/>
                </a:cxn>
                <a:cxn ang="0">
                  <a:pos x="37" y="63"/>
                </a:cxn>
                <a:cxn ang="0">
                  <a:pos x="37" y="65"/>
                </a:cxn>
                <a:cxn ang="0">
                  <a:pos x="38" y="65"/>
                </a:cxn>
              </a:cxnLst>
              <a:rect l="0" t="0" r="r" b="b"/>
              <a:pathLst>
                <a:path w="44" h="65">
                  <a:moveTo>
                    <a:pt x="38" y="65"/>
                  </a:moveTo>
                  <a:lnTo>
                    <a:pt x="40" y="63"/>
                  </a:lnTo>
                  <a:lnTo>
                    <a:pt x="41" y="63"/>
                  </a:lnTo>
                  <a:lnTo>
                    <a:pt x="42" y="62"/>
                  </a:lnTo>
                  <a:lnTo>
                    <a:pt x="42" y="61"/>
                  </a:lnTo>
                  <a:lnTo>
                    <a:pt x="44" y="59"/>
                  </a:lnTo>
                  <a:lnTo>
                    <a:pt x="44" y="58"/>
                  </a:lnTo>
                  <a:lnTo>
                    <a:pt x="44" y="57"/>
                  </a:lnTo>
                  <a:lnTo>
                    <a:pt x="44" y="55"/>
                  </a:lnTo>
                  <a:lnTo>
                    <a:pt x="42" y="53"/>
                  </a:lnTo>
                  <a:lnTo>
                    <a:pt x="42" y="51"/>
                  </a:lnTo>
                  <a:lnTo>
                    <a:pt x="41" y="49"/>
                  </a:lnTo>
                  <a:lnTo>
                    <a:pt x="40" y="46"/>
                  </a:lnTo>
                  <a:lnTo>
                    <a:pt x="40" y="45"/>
                  </a:lnTo>
                  <a:lnTo>
                    <a:pt x="38" y="43"/>
                  </a:lnTo>
                  <a:lnTo>
                    <a:pt x="38" y="42"/>
                  </a:lnTo>
                  <a:lnTo>
                    <a:pt x="40" y="39"/>
                  </a:lnTo>
                  <a:lnTo>
                    <a:pt x="7" y="0"/>
                  </a:lnTo>
                  <a:lnTo>
                    <a:pt x="6" y="0"/>
                  </a:lnTo>
                  <a:lnTo>
                    <a:pt x="5" y="0"/>
                  </a:lnTo>
                  <a:lnTo>
                    <a:pt x="3" y="0"/>
                  </a:lnTo>
                  <a:lnTo>
                    <a:pt x="3" y="0"/>
                  </a:lnTo>
                  <a:lnTo>
                    <a:pt x="2" y="1"/>
                  </a:lnTo>
                  <a:lnTo>
                    <a:pt x="0" y="3"/>
                  </a:lnTo>
                  <a:lnTo>
                    <a:pt x="0" y="4"/>
                  </a:lnTo>
                  <a:lnTo>
                    <a:pt x="0" y="5"/>
                  </a:lnTo>
                  <a:lnTo>
                    <a:pt x="3" y="12"/>
                  </a:lnTo>
                  <a:lnTo>
                    <a:pt x="7" y="19"/>
                  </a:lnTo>
                  <a:lnTo>
                    <a:pt x="11" y="24"/>
                  </a:lnTo>
                  <a:lnTo>
                    <a:pt x="17" y="31"/>
                  </a:lnTo>
                  <a:lnTo>
                    <a:pt x="22" y="36"/>
                  </a:lnTo>
                  <a:lnTo>
                    <a:pt x="26" y="43"/>
                  </a:lnTo>
                  <a:lnTo>
                    <a:pt x="29" y="51"/>
                  </a:lnTo>
                  <a:lnTo>
                    <a:pt x="30" y="59"/>
                  </a:lnTo>
                  <a:lnTo>
                    <a:pt x="33" y="59"/>
                  </a:lnTo>
                  <a:lnTo>
                    <a:pt x="34" y="59"/>
                  </a:lnTo>
                  <a:lnTo>
                    <a:pt x="34" y="61"/>
                  </a:lnTo>
                  <a:lnTo>
                    <a:pt x="36" y="62"/>
                  </a:lnTo>
                  <a:lnTo>
                    <a:pt x="36" y="62"/>
                  </a:lnTo>
                  <a:lnTo>
                    <a:pt x="37" y="63"/>
                  </a:lnTo>
                  <a:lnTo>
                    <a:pt x="37" y="65"/>
                  </a:lnTo>
                  <a:lnTo>
                    <a:pt x="38" y="6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56"/>
            <p:cNvSpPr>
              <a:spLocks/>
            </p:cNvSpPr>
            <p:nvPr/>
          </p:nvSpPr>
          <p:spPr bwMode="auto">
            <a:xfrm>
              <a:off x="4989513" y="4406900"/>
              <a:ext cx="109537" cy="76200"/>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57"/>
            <p:cNvSpPr>
              <a:spLocks/>
            </p:cNvSpPr>
            <p:nvPr/>
          </p:nvSpPr>
          <p:spPr bwMode="auto">
            <a:xfrm>
              <a:off x="5175251" y="4283075"/>
              <a:ext cx="76200" cy="79375"/>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rgbClr val="A86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6"/>
            <p:cNvSpPr>
              <a:spLocks/>
            </p:cNvSpPr>
            <p:nvPr/>
          </p:nvSpPr>
          <p:spPr bwMode="auto">
            <a:xfrm>
              <a:off x="5035551" y="5337175"/>
              <a:ext cx="460375" cy="250825"/>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rgbClr val="FFCFA8"/>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9" name="Left-Right Arrow 368"/>
          <p:cNvSpPr/>
          <p:nvPr/>
        </p:nvSpPr>
        <p:spPr>
          <a:xfrm>
            <a:off x="5465617" y="1869930"/>
            <a:ext cx="727364" cy="270164"/>
          </a:xfrm>
          <a:prstGeom prst="leftRightArrow">
            <a:avLst/>
          </a:prstGeom>
          <a:solidFill>
            <a:srgbClr val="000000"/>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16"/>
          <p:cNvGrpSpPr/>
          <p:nvPr/>
        </p:nvGrpSpPr>
        <p:grpSpPr>
          <a:xfrm>
            <a:off x="6202217" y="1738312"/>
            <a:ext cx="1767840" cy="1836788"/>
            <a:chOff x="7086601" y="3967163"/>
            <a:chExt cx="2209800" cy="2351088"/>
          </a:xfrm>
        </p:grpSpPr>
        <p:sp>
          <p:nvSpPr>
            <p:cNvPr id="507" name="Freeform 5"/>
            <p:cNvSpPr>
              <a:spLocks/>
            </p:cNvSpPr>
            <p:nvPr/>
          </p:nvSpPr>
          <p:spPr bwMode="auto">
            <a:xfrm>
              <a:off x="7859666" y="3967163"/>
              <a:ext cx="1436735" cy="2351088"/>
            </a:xfrm>
            <a:custGeom>
              <a:avLst/>
              <a:gdLst>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332 w 10000"/>
                <a:gd name="connsiteY542" fmla="*/ 6529 h 10000"/>
                <a:gd name="connsiteX543" fmla="*/ 342 w 10000"/>
                <a:gd name="connsiteY543" fmla="*/ 6536 h 10000"/>
                <a:gd name="connsiteX544" fmla="*/ 610 w 10000"/>
                <a:gd name="connsiteY544" fmla="*/ 6516 h 10000"/>
                <a:gd name="connsiteX545" fmla="*/ 856 w 10000"/>
                <a:gd name="connsiteY545" fmla="*/ 6496 h 10000"/>
                <a:gd name="connsiteX546" fmla="*/ 1102 w 10000"/>
                <a:gd name="connsiteY546" fmla="*/ 6482 h 10000"/>
                <a:gd name="connsiteX547" fmla="*/ 1348 w 10000"/>
                <a:gd name="connsiteY547" fmla="*/ 6469 h 10000"/>
                <a:gd name="connsiteX548" fmla="*/ 1594 w 10000"/>
                <a:gd name="connsiteY548" fmla="*/ 6462 h 10000"/>
                <a:gd name="connsiteX549" fmla="*/ 1840 w 10000"/>
                <a:gd name="connsiteY549" fmla="*/ 6455 h 10000"/>
                <a:gd name="connsiteX550" fmla="*/ 2086 w 10000"/>
                <a:gd name="connsiteY550" fmla="*/ 6442 h 10000"/>
                <a:gd name="connsiteX551" fmla="*/ 2321 w 10000"/>
                <a:gd name="connsiteY551" fmla="*/ 6435 h 10000"/>
                <a:gd name="connsiteX552" fmla="*/ 2417 w 10000"/>
                <a:gd name="connsiteY552" fmla="*/ 6482 h 10000"/>
                <a:gd name="connsiteX553" fmla="*/ 2513 w 10000"/>
                <a:gd name="connsiteY553" fmla="*/ 6516 h 10000"/>
                <a:gd name="connsiteX554" fmla="*/ 2631 w 10000"/>
                <a:gd name="connsiteY554" fmla="*/ 6543 h 10000"/>
                <a:gd name="connsiteX555" fmla="*/ 2727 w 10000"/>
                <a:gd name="connsiteY555" fmla="*/ 6556 h 10000"/>
                <a:gd name="connsiteX556" fmla="*/ 2845 w 10000"/>
                <a:gd name="connsiteY556" fmla="*/ 6563 h 10000"/>
                <a:gd name="connsiteX557" fmla="*/ 2973 w 10000"/>
                <a:gd name="connsiteY557" fmla="*/ 6570 h 10000"/>
                <a:gd name="connsiteX558" fmla="*/ 3091 w 10000"/>
                <a:gd name="connsiteY558" fmla="*/ 6570 h 10000"/>
                <a:gd name="connsiteX559" fmla="*/ 3209 w 10000"/>
                <a:gd name="connsiteY559" fmla="*/ 6563 h 10000"/>
                <a:gd name="connsiteX560" fmla="*/ 3209 w 10000"/>
                <a:gd name="connsiteY560" fmla="*/ 6590 h 10000"/>
                <a:gd name="connsiteX561" fmla="*/ 3187 w 10000"/>
                <a:gd name="connsiteY561" fmla="*/ 6624 h 10000"/>
                <a:gd name="connsiteX562" fmla="*/ 3187 w 10000"/>
                <a:gd name="connsiteY562" fmla="*/ 6651 h 10000"/>
                <a:gd name="connsiteX563" fmla="*/ 3187 w 10000"/>
                <a:gd name="connsiteY563" fmla="*/ 6678 h 10000"/>
                <a:gd name="connsiteX564" fmla="*/ 3176 w 10000"/>
                <a:gd name="connsiteY564" fmla="*/ 6712 h 10000"/>
                <a:gd name="connsiteX565" fmla="*/ 3176 w 10000"/>
                <a:gd name="connsiteY565" fmla="*/ 6739 h 10000"/>
                <a:gd name="connsiteX566" fmla="*/ 3166 w 10000"/>
                <a:gd name="connsiteY566" fmla="*/ 6766 h 10000"/>
                <a:gd name="connsiteX567" fmla="*/ 3166 w 10000"/>
                <a:gd name="connsiteY567" fmla="*/ 6793 h 10000"/>
                <a:gd name="connsiteX568" fmla="*/ 3134 w 10000"/>
                <a:gd name="connsiteY568" fmla="*/ 6989 h 10000"/>
                <a:gd name="connsiteX569" fmla="*/ 3134 w 10000"/>
                <a:gd name="connsiteY569" fmla="*/ 7184 h 10000"/>
                <a:gd name="connsiteX570" fmla="*/ 3144 w 10000"/>
                <a:gd name="connsiteY570" fmla="*/ 7380 h 10000"/>
                <a:gd name="connsiteX571" fmla="*/ 3176 w 10000"/>
                <a:gd name="connsiteY571" fmla="*/ 7576 h 10000"/>
                <a:gd name="connsiteX572" fmla="*/ 3219 w 10000"/>
                <a:gd name="connsiteY572" fmla="*/ 7765 h 10000"/>
                <a:gd name="connsiteX573" fmla="*/ 3283 w 10000"/>
                <a:gd name="connsiteY573" fmla="*/ 7968 h 10000"/>
                <a:gd name="connsiteX574" fmla="*/ 3348 w 10000"/>
                <a:gd name="connsiteY574" fmla="*/ 8157 h 10000"/>
                <a:gd name="connsiteX575" fmla="*/ 3422 w 10000"/>
                <a:gd name="connsiteY575" fmla="*/ 8339 h 10000"/>
                <a:gd name="connsiteX576" fmla="*/ 3711 w 10000"/>
                <a:gd name="connsiteY576" fmla="*/ 8852 h 10000"/>
                <a:gd name="connsiteX577" fmla="*/ 3294 w 10000"/>
                <a:gd name="connsiteY577" fmla="*/ 8832 h 10000"/>
                <a:gd name="connsiteX578" fmla="*/ 2856 w 10000"/>
                <a:gd name="connsiteY578" fmla="*/ 8832 h 10000"/>
                <a:gd name="connsiteX579" fmla="*/ 2642 w 10000"/>
                <a:gd name="connsiteY579" fmla="*/ 8832 h 10000"/>
                <a:gd name="connsiteX580" fmla="*/ 2428 w 10000"/>
                <a:gd name="connsiteY580" fmla="*/ 8845 h 10000"/>
                <a:gd name="connsiteX581" fmla="*/ 2214 w 10000"/>
                <a:gd name="connsiteY581" fmla="*/ 8859 h 10000"/>
                <a:gd name="connsiteX582" fmla="*/ 1989 w 10000"/>
                <a:gd name="connsiteY582" fmla="*/ 8879 h 10000"/>
                <a:gd name="connsiteX583" fmla="*/ 1786 w 10000"/>
                <a:gd name="connsiteY583" fmla="*/ 8906 h 10000"/>
                <a:gd name="connsiteX584" fmla="*/ 1572 w 10000"/>
                <a:gd name="connsiteY584" fmla="*/ 8933 h 10000"/>
                <a:gd name="connsiteX585" fmla="*/ 1369 w 10000"/>
                <a:gd name="connsiteY585" fmla="*/ 8967 h 10000"/>
                <a:gd name="connsiteX586" fmla="*/ 1166 w 10000"/>
                <a:gd name="connsiteY586" fmla="*/ 9014 h 10000"/>
                <a:gd name="connsiteX587" fmla="*/ 984 w 10000"/>
                <a:gd name="connsiteY587" fmla="*/ 9068 h 10000"/>
                <a:gd name="connsiteX588" fmla="*/ 791 w 10000"/>
                <a:gd name="connsiteY588" fmla="*/ 9136 h 10000"/>
                <a:gd name="connsiteX589" fmla="*/ 610 w 10000"/>
                <a:gd name="connsiteY589" fmla="*/ 9196 h 10000"/>
                <a:gd name="connsiteX590" fmla="*/ 439 w 10000"/>
                <a:gd name="connsiteY590" fmla="*/ 9278 h 10000"/>
                <a:gd name="connsiteX591" fmla="*/ 406 w 10000"/>
                <a:gd name="connsiteY591" fmla="*/ 9305 h 10000"/>
                <a:gd name="connsiteX592" fmla="*/ 385 w 10000"/>
                <a:gd name="connsiteY592" fmla="*/ 9332 h 10000"/>
                <a:gd name="connsiteX593" fmla="*/ 364 w 10000"/>
                <a:gd name="connsiteY593" fmla="*/ 9359 h 10000"/>
                <a:gd name="connsiteX594" fmla="*/ 342 w 10000"/>
                <a:gd name="connsiteY594" fmla="*/ 9392 h 10000"/>
                <a:gd name="connsiteX595" fmla="*/ 332 w 10000"/>
                <a:gd name="connsiteY595" fmla="*/ 9419 h 10000"/>
                <a:gd name="connsiteX596" fmla="*/ 321 w 10000"/>
                <a:gd name="connsiteY596" fmla="*/ 9446 h 10000"/>
                <a:gd name="connsiteX597" fmla="*/ 321 w 10000"/>
                <a:gd name="connsiteY597" fmla="*/ 9473 h 10000"/>
                <a:gd name="connsiteX598" fmla="*/ 321 w 10000"/>
                <a:gd name="connsiteY598" fmla="*/ 9500 h 10000"/>
                <a:gd name="connsiteX599" fmla="*/ 492 w 10000"/>
                <a:gd name="connsiteY599" fmla="*/ 9534 h 10000"/>
                <a:gd name="connsiteX600" fmla="*/ 663 w 10000"/>
                <a:gd name="connsiteY600" fmla="*/ 9554 h 10000"/>
                <a:gd name="connsiteX601" fmla="*/ 834 w 10000"/>
                <a:gd name="connsiteY601" fmla="*/ 9581 h 10000"/>
                <a:gd name="connsiteX602" fmla="*/ 1016 w 10000"/>
                <a:gd name="connsiteY602" fmla="*/ 9588 h 10000"/>
                <a:gd name="connsiteX603" fmla="*/ 1369 w 10000"/>
                <a:gd name="connsiteY603" fmla="*/ 9602 h 10000"/>
                <a:gd name="connsiteX604" fmla="*/ 1733 w 10000"/>
                <a:gd name="connsiteY604" fmla="*/ 9588 h 10000"/>
                <a:gd name="connsiteX605" fmla="*/ 2096 w 10000"/>
                <a:gd name="connsiteY605" fmla="*/ 9575 h 10000"/>
                <a:gd name="connsiteX606" fmla="*/ 2460 w 10000"/>
                <a:gd name="connsiteY606" fmla="*/ 9561 h 10000"/>
                <a:gd name="connsiteX607" fmla="*/ 2813 w 10000"/>
                <a:gd name="connsiteY607" fmla="*/ 9554 h 10000"/>
                <a:gd name="connsiteX608" fmla="*/ 3176 w 10000"/>
                <a:gd name="connsiteY608" fmla="*/ 9561 h 10000"/>
                <a:gd name="connsiteX609" fmla="*/ 3176 w 10000"/>
                <a:gd name="connsiteY609" fmla="*/ 9581 h 10000"/>
                <a:gd name="connsiteX610" fmla="*/ 3187 w 10000"/>
                <a:gd name="connsiteY610" fmla="*/ 9602 h 10000"/>
                <a:gd name="connsiteX611" fmla="*/ 3187 w 10000"/>
                <a:gd name="connsiteY611" fmla="*/ 9615 h 10000"/>
                <a:gd name="connsiteX612" fmla="*/ 3187 w 10000"/>
                <a:gd name="connsiteY612" fmla="*/ 9635 h 10000"/>
                <a:gd name="connsiteX613" fmla="*/ 3209 w 10000"/>
                <a:gd name="connsiteY613" fmla="*/ 9662 h 10000"/>
                <a:gd name="connsiteX614" fmla="*/ 3219 w 10000"/>
                <a:gd name="connsiteY614" fmla="*/ 9683 h 10000"/>
                <a:gd name="connsiteX615" fmla="*/ 3219 w 10000"/>
                <a:gd name="connsiteY615" fmla="*/ 9696 h 10000"/>
                <a:gd name="connsiteX616" fmla="*/ 3241 w 10000"/>
                <a:gd name="connsiteY616" fmla="*/ 9716 h 10000"/>
                <a:gd name="connsiteX617" fmla="*/ 3262 w 10000"/>
                <a:gd name="connsiteY617" fmla="*/ 9743 h 10000"/>
                <a:gd name="connsiteX618" fmla="*/ 3294 w 10000"/>
                <a:gd name="connsiteY618" fmla="*/ 9764 h 10000"/>
                <a:gd name="connsiteX619" fmla="*/ 3326 w 10000"/>
                <a:gd name="connsiteY619" fmla="*/ 9784 h 10000"/>
                <a:gd name="connsiteX620" fmla="*/ 3348 w 10000"/>
                <a:gd name="connsiteY620" fmla="*/ 9797 h 10000"/>
                <a:gd name="connsiteX621" fmla="*/ 3390 w 10000"/>
                <a:gd name="connsiteY621" fmla="*/ 9818 h 10000"/>
                <a:gd name="connsiteX622" fmla="*/ 3422 w 10000"/>
                <a:gd name="connsiteY622" fmla="*/ 9838 h 10000"/>
                <a:gd name="connsiteX623" fmla="*/ 3465 w 10000"/>
                <a:gd name="connsiteY623" fmla="*/ 9845 h 10000"/>
                <a:gd name="connsiteX624" fmla="*/ 3497 w 10000"/>
                <a:gd name="connsiteY624" fmla="*/ 9865 h 10000"/>
                <a:gd name="connsiteX625" fmla="*/ 3529 w 10000"/>
                <a:gd name="connsiteY625" fmla="*/ 9865 h 10000"/>
                <a:gd name="connsiteX626" fmla="*/ 3540 w 10000"/>
                <a:gd name="connsiteY626" fmla="*/ 9872 h 10000"/>
                <a:gd name="connsiteX627" fmla="*/ 3551 w 10000"/>
                <a:gd name="connsiteY627" fmla="*/ 9872 h 10000"/>
                <a:gd name="connsiteX628" fmla="*/ 3572 w 10000"/>
                <a:gd name="connsiteY628" fmla="*/ 9872 h 10000"/>
                <a:gd name="connsiteX629" fmla="*/ 3583 w 10000"/>
                <a:gd name="connsiteY629" fmla="*/ 9872 h 10000"/>
                <a:gd name="connsiteX630" fmla="*/ 3594 w 10000"/>
                <a:gd name="connsiteY630" fmla="*/ 9872 h 10000"/>
                <a:gd name="connsiteX631" fmla="*/ 3615 w 10000"/>
                <a:gd name="connsiteY631" fmla="*/ 9872 h 10000"/>
                <a:gd name="connsiteX632" fmla="*/ 3626 w 10000"/>
                <a:gd name="connsiteY632" fmla="*/ 9872 h 10000"/>
                <a:gd name="connsiteX633" fmla="*/ 3658 w 10000"/>
                <a:gd name="connsiteY633" fmla="*/ 9892 h 10000"/>
                <a:gd name="connsiteX634" fmla="*/ 3679 w 10000"/>
                <a:gd name="connsiteY634" fmla="*/ 9899 h 10000"/>
                <a:gd name="connsiteX635" fmla="*/ 3711 w 10000"/>
                <a:gd name="connsiteY635" fmla="*/ 9905 h 10000"/>
                <a:gd name="connsiteX636" fmla="*/ 3743 w 10000"/>
                <a:gd name="connsiteY636" fmla="*/ 9905 h 10000"/>
                <a:gd name="connsiteX637" fmla="*/ 3786 w 10000"/>
                <a:gd name="connsiteY637" fmla="*/ 9905 h 10000"/>
                <a:gd name="connsiteX638" fmla="*/ 3818 w 10000"/>
                <a:gd name="connsiteY638" fmla="*/ 9919 h 10000"/>
                <a:gd name="connsiteX639" fmla="*/ 3861 w 10000"/>
                <a:gd name="connsiteY639" fmla="*/ 9926 h 10000"/>
                <a:gd name="connsiteX640" fmla="*/ 3872 w 10000"/>
                <a:gd name="connsiteY640" fmla="*/ 9946 h 10000"/>
                <a:gd name="connsiteX641" fmla="*/ 3947 w 10000"/>
                <a:gd name="connsiteY641" fmla="*/ 9953 h 10000"/>
                <a:gd name="connsiteX642" fmla="*/ 4000 w 10000"/>
                <a:gd name="connsiteY642" fmla="*/ 9966 h 10000"/>
                <a:gd name="connsiteX643" fmla="*/ 4075 w 10000"/>
                <a:gd name="connsiteY643" fmla="*/ 9973 h 10000"/>
                <a:gd name="connsiteX644" fmla="*/ 4128 w 10000"/>
                <a:gd name="connsiteY644" fmla="*/ 9973 h 10000"/>
                <a:gd name="connsiteX645" fmla="*/ 4203 w 10000"/>
                <a:gd name="connsiteY645" fmla="*/ 9980 h 10000"/>
                <a:gd name="connsiteX646" fmla="*/ 4278 w 10000"/>
                <a:gd name="connsiteY646" fmla="*/ 9993 h 10000"/>
                <a:gd name="connsiteX647" fmla="*/ 4332 w 10000"/>
                <a:gd name="connsiteY647" fmla="*/ 9993 h 10000"/>
                <a:gd name="connsiteX648" fmla="*/ 4406 w 10000"/>
                <a:gd name="connsiteY64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332 w 10000"/>
                <a:gd name="connsiteY542" fmla="*/ 6529 h 10000"/>
                <a:gd name="connsiteX543" fmla="*/ 610 w 10000"/>
                <a:gd name="connsiteY543" fmla="*/ 6516 h 10000"/>
                <a:gd name="connsiteX544" fmla="*/ 856 w 10000"/>
                <a:gd name="connsiteY544" fmla="*/ 6496 h 10000"/>
                <a:gd name="connsiteX545" fmla="*/ 1102 w 10000"/>
                <a:gd name="connsiteY545" fmla="*/ 6482 h 10000"/>
                <a:gd name="connsiteX546" fmla="*/ 1348 w 10000"/>
                <a:gd name="connsiteY546" fmla="*/ 6469 h 10000"/>
                <a:gd name="connsiteX547" fmla="*/ 1594 w 10000"/>
                <a:gd name="connsiteY547" fmla="*/ 6462 h 10000"/>
                <a:gd name="connsiteX548" fmla="*/ 1840 w 10000"/>
                <a:gd name="connsiteY548" fmla="*/ 6455 h 10000"/>
                <a:gd name="connsiteX549" fmla="*/ 2086 w 10000"/>
                <a:gd name="connsiteY549" fmla="*/ 6442 h 10000"/>
                <a:gd name="connsiteX550" fmla="*/ 2321 w 10000"/>
                <a:gd name="connsiteY550" fmla="*/ 6435 h 10000"/>
                <a:gd name="connsiteX551" fmla="*/ 2417 w 10000"/>
                <a:gd name="connsiteY551" fmla="*/ 6482 h 10000"/>
                <a:gd name="connsiteX552" fmla="*/ 2513 w 10000"/>
                <a:gd name="connsiteY552" fmla="*/ 6516 h 10000"/>
                <a:gd name="connsiteX553" fmla="*/ 2631 w 10000"/>
                <a:gd name="connsiteY553" fmla="*/ 6543 h 10000"/>
                <a:gd name="connsiteX554" fmla="*/ 2727 w 10000"/>
                <a:gd name="connsiteY554" fmla="*/ 6556 h 10000"/>
                <a:gd name="connsiteX555" fmla="*/ 2845 w 10000"/>
                <a:gd name="connsiteY555" fmla="*/ 6563 h 10000"/>
                <a:gd name="connsiteX556" fmla="*/ 2973 w 10000"/>
                <a:gd name="connsiteY556" fmla="*/ 6570 h 10000"/>
                <a:gd name="connsiteX557" fmla="*/ 3091 w 10000"/>
                <a:gd name="connsiteY557" fmla="*/ 6570 h 10000"/>
                <a:gd name="connsiteX558" fmla="*/ 3209 w 10000"/>
                <a:gd name="connsiteY558" fmla="*/ 6563 h 10000"/>
                <a:gd name="connsiteX559" fmla="*/ 3209 w 10000"/>
                <a:gd name="connsiteY559" fmla="*/ 6590 h 10000"/>
                <a:gd name="connsiteX560" fmla="*/ 3187 w 10000"/>
                <a:gd name="connsiteY560" fmla="*/ 6624 h 10000"/>
                <a:gd name="connsiteX561" fmla="*/ 3187 w 10000"/>
                <a:gd name="connsiteY561" fmla="*/ 6651 h 10000"/>
                <a:gd name="connsiteX562" fmla="*/ 3187 w 10000"/>
                <a:gd name="connsiteY562" fmla="*/ 6678 h 10000"/>
                <a:gd name="connsiteX563" fmla="*/ 3176 w 10000"/>
                <a:gd name="connsiteY563" fmla="*/ 6712 h 10000"/>
                <a:gd name="connsiteX564" fmla="*/ 3176 w 10000"/>
                <a:gd name="connsiteY564" fmla="*/ 6739 h 10000"/>
                <a:gd name="connsiteX565" fmla="*/ 3166 w 10000"/>
                <a:gd name="connsiteY565" fmla="*/ 6766 h 10000"/>
                <a:gd name="connsiteX566" fmla="*/ 3166 w 10000"/>
                <a:gd name="connsiteY566" fmla="*/ 6793 h 10000"/>
                <a:gd name="connsiteX567" fmla="*/ 3134 w 10000"/>
                <a:gd name="connsiteY567" fmla="*/ 6989 h 10000"/>
                <a:gd name="connsiteX568" fmla="*/ 3134 w 10000"/>
                <a:gd name="connsiteY568" fmla="*/ 7184 h 10000"/>
                <a:gd name="connsiteX569" fmla="*/ 3144 w 10000"/>
                <a:gd name="connsiteY569" fmla="*/ 7380 h 10000"/>
                <a:gd name="connsiteX570" fmla="*/ 3176 w 10000"/>
                <a:gd name="connsiteY570" fmla="*/ 7576 h 10000"/>
                <a:gd name="connsiteX571" fmla="*/ 3219 w 10000"/>
                <a:gd name="connsiteY571" fmla="*/ 7765 h 10000"/>
                <a:gd name="connsiteX572" fmla="*/ 3283 w 10000"/>
                <a:gd name="connsiteY572" fmla="*/ 7968 h 10000"/>
                <a:gd name="connsiteX573" fmla="*/ 3348 w 10000"/>
                <a:gd name="connsiteY573" fmla="*/ 8157 h 10000"/>
                <a:gd name="connsiteX574" fmla="*/ 3422 w 10000"/>
                <a:gd name="connsiteY574" fmla="*/ 8339 h 10000"/>
                <a:gd name="connsiteX575" fmla="*/ 3711 w 10000"/>
                <a:gd name="connsiteY575" fmla="*/ 8852 h 10000"/>
                <a:gd name="connsiteX576" fmla="*/ 3294 w 10000"/>
                <a:gd name="connsiteY576" fmla="*/ 8832 h 10000"/>
                <a:gd name="connsiteX577" fmla="*/ 2856 w 10000"/>
                <a:gd name="connsiteY577" fmla="*/ 8832 h 10000"/>
                <a:gd name="connsiteX578" fmla="*/ 2642 w 10000"/>
                <a:gd name="connsiteY578" fmla="*/ 8832 h 10000"/>
                <a:gd name="connsiteX579" fmla="*/ 2428 w 10000"/>
                <a:gd name="connsiteY579" fmla="*/ 8845 h 10000"/>
                <a:gd name="connsiteX580" fmla="*/ 2214 w 10000"/>
                <a:gd name="connsiteY580" fmla="*/ 8859 h 10000"/>
                <a:gd name="connsiteX581" fmla="*/ 1989 w 10000"/>
                <a:gd name="connsiteY581" fmla="*/ 8879 h 10000"/>
                <a:gd name="connsiteX582" fmla="*/ 1786 w 10000"/>
                <a:gd name="connsiteY582" fmla="*/ 8906 h 10000"/>
                <a:gd name="connsiteX583" fmla="*/ 1572 w 10000"/>
                <a:gd name="connsiteY583" fmla="*/ 8933 h 10000"/>
                <a:gd name="connsiteX584" fmla="*/ 1369 w 10000"/>
                <a:gd name="connsiteY584" fmla="*/ 8967 h 10000"/>
                <a:gd name="connsiteX585" fmla="*/ 1166 w 10000"/>
                <a:gd name="connsiteY585" fmla="*/ 9014 h 10000"/>
                <a:gd name="connsiteX586" fmla="*/ 984 w 10000"/>
                <a:gd name="connsiteY586" fmla="*/ 9068 h 10000"/>
                <a:gd name="connsiteX587" fmla="*/ 791 w 10000"/>
                <a:gd name="connsiteY587" fmla="*/ 9136 h 10000"/>
                <a:gd name="connsiteX588" fmla="*/ 610 w 10000"/>
                <a:gd name="connsiteY588" fmla="*/ 9196 h 10000"/>
                <a:gd name="connsiteX589" fmla="*/ 439 w 10000"/>
                <a:gd name="connsiteY589" fmla="*/ 9278 h 10000"/>
                <a:gd name="connsiteX590" fmla="*/ 406 w 10000"/>
                <a:gd name="connsiteY590" fmla="*/ 9305 h 10000"/>
                <a:gd name="connsiteX591" fmla="*/ 385 w 10000"/>
                <a:gd name="connsiteY591" fmla="*/ 9332 h 10000"/>
                <a:gd name="connsiteX592" fmla="*/ 364 w 10000"/>
                <a:gd name="connsiteY592" fmla="*/ 9359 h 10000"/>
                <a:gd name="connsiteX593" fmla="*/ 342 w 10000"/>
                <a:gd name="connsiteY593" fmla="*/ 9392 h 10000"/>
                <a:gd name="connsiteX594" fmla="*/ 332 w 10000"/>
                <a:gd name="connsiteY594" fmla="*/ 9419 h 10000"/>
                <a:gd name="connsiteX595" fmla="*/ 321 w 10000"/>
                <a:gd name="connsiteY595" fmla="*/ 9446 h 10000"/>
                <a:gd name="connsiteX596" fmla="*/ 321 w 10000"/>
                <a:gd name="connsiteY596" fmla="*/ 9473 h 10000"/>
                <a:gd name="connsiteX597" fmla="*/ 321 w 10000"/>
                <a:gd name="connsiteY597" fmla="*/ 9500 h 10000"/>
                <a:gd name="connsiteX598" fmla="*/ 492 w 10000"/>
                <a:gd name="connsiteY598" fmla="*/ 9534 h 10000"/>
                <a:gd name="connsiteX599" fmla="*/ 663 w 10000"/>
                <a:gd name="connsiteY599" fmla="*/ 9554 h 10000"/>
                <a:gd name="connsiteX600" fmla="*/ 834 w 10000"/>
                <a:gd name="connsiteY600" fmla="*/ 9581 h 10000"/>
                <a:gd name="connsiteX601" fmla="*/ 1016 w 10000"/>
                <a:gd name="connsiteY601" fmla="*/ 9588 h 10000"/>
                <a:gd name="connsiteX602" fmla="*/ 1369 w 10000"/>
                <a:gd name="connsiteY602" fmla="*/ 9602 h 10000"/>
                <a:gd name="connsiteX603" fmla="*/ 1733 w 10000"/>
                <a:gd name="connsiteY603" fmla="*/ 9588 h 10000"/>
                <a:gd name="connsiteX604" fmla="*/ 2096 w 10000"/>
                <a:gd name="connsiteY604" fmla="*/ 9575 h 10000"/>
                <a:gd name="connsiteX605" fmla="*/ 2460 w 10000"/>
                <a:gd name="connsiteY605" fmla="*/ 9561 h 10000"/>
                <a:gd name="connsiteX606" fmla="*/ 2813 w 10000"/>
                <a:gd name="connsiteY606" fmla="*/ 9554 h 10000"/>
                <a:gd name="connsiteX607" fmla="*/ 3176 w 10000"/>
                <a:gd name="connsiteY607" fmla="*/ 9561 h 10000"/>
                <a:gd name="connsiteX608" fmla="*/ 3176 w 10000"/>
                <a:gd name="connsiteY608" fmla="*/ 9581 h 10000"/>
                <a:gd name="connsiteX609" fmla="*/ 3187 w 10000"/>
                <a:gd name="connsiteY609" fmla="*/ 9602 h 10000"/>
                <a:gd name="connsiteX610" fmla="*/ 3187 w 10000"/>
                <a:gd name="connsiteY610" fmla="*/ 9615 h 10000"/>
                <a:gd name="connsiteX611" fmla="*/ 3187 w 10000"/>
                <a:gd name="connsiteY611" fmla="*/ 9635 h 10000"/>
                <a:gd name="connsiteX612" fmla="*/ 3209 w 10000"/>
                <a:gd name="connsiteY612" fmla="*/ 9662 h 10000"/>
                <a:gd name="connsiteX613" fmla="*/ 3219 w 10000"/>
                <a:gd name="connsiteY613" fmla="*/ 9683 h 10000"/>
                <a:gd name="connsiteX614" fmla="*/ 3219 w 10000"/>
                <a:gd name="connsiteY614" fmla="*/ 9696 h 10000"/>
                <a:gd name="connsiteX615" fmla="*/ 3241 w 10000"/>
                <a:gd name="connsiteY615" fmla="*/ 9716 h 10000"/>
                <a:gd name="connsiteX616" fmla="*/ 3262 w 10000"/>
                <a:gd name="connsiteY616" fmla="*/ 9743 h 10000"/>
                <a:gd name="connsiteX617" fmla="*/ 3294 w 10000"/>
                <a:gd name="connsiteY617" fmla="*/ 9764 h 10000"/>
                <a:gd name="connsiteX618" fmla="*/ 3326 w 10000"/>
                <a:gd name="connsiteY618" fmla="*/ 9784 h 10000"/>
                <a:gd name="connsiteX619" fmla="*/ 3348 w 10000"/>
                <a:gd name="connsiteY619" fmla="*/ 9797 h 10000"/>
                <a:gd name="connsiteX620" fmla="*/ 3390 w 10000"/>
                <a:gd name="connsiteY620" fmla="*/ 9818 h 10000"/>
                <a:gd name="connsiteX621" fmla="*/ 3422 w 10000"/>
                <a:gd name="connsiteY621" fmla="*/ 9838 h 10000"/>
                <a:gd name="connsiteX622" fmla="*/ 3465 w 10000"/>
                <a:gd name="connsiteY622" fmla="*/ 9845 h 10000"/>
                <a:gd name="connsiteX623" fmla="*/ 3497 w 10000"/>
                <a:gd name="connsiteY623" fmla="*/ 9865 h 10000"/>
                <a:gd name="connsiteX624" fmla="*/ 3529 w 10000"/>
                <a:gd name="connsiteY624" fmla="*/ 9865 h 10000"/>
                <a:gd name="connsiteX625" fmla="*/ 3540 w 10000"/>
                <a:gd name="connsiteY625" fmla="*/ 9872 h 10000"/>
                <a:gd name="connsiteX626" fmla="*/ 3551 w 10000"/>
                <a:gd name="connsiteY626" fmla="*/ 9872 h 10000"/>
                <a:gd name="connsiteX627" fmla="*/ 3572 w 10000"/>
                <a:gd name="connsiteY627" fmla="*/ 9872 h 10000"/>
                <a:gd name="connsiteX628" fmla="*/ 3583 w 10000"/>
                <a:gd name="connsiteY628" fmla="*/ 9872 h 10000"/>
                <a:gd name="connsiteX629" fmla="*/ 3594 w 10000"/>
                <a:gd name="connsiteY629" fmla="*/ 9872 h 10000"/>
                <a:gd name="connsiteX630" fmla="*/ 3615 w 10000"/>
                <a:gd name="connsiteY630" fmla="*/ 9872 h 10000"/>
                <a:gd name="connsiteX631" fmla="*/ 3626 w 10000"/>
                <a:gd name="connsiteY631" fmla="*/ 9872 h 10000"/>
                <a:gd name="connsiteX632" fmla="*/ 3658 w 10000"/>
                <a:gd name="connsiteY632" fmla="*/ 9892 h 10000"/>
                <a:gd name="connsiteX633" fmla="*/ 3679 w 10000"/>
                <a:gd name="connsiteY633" fmla="*/ 9899 h 10000"/>
                <a:gd name="connsiteX634" fmla="*/ 3711 w 10000"/>
                <a:gd name="connsiteY634" fmla="*/ 9905 h 10000"/>
                <a:gd name="connsiteX635" fmla="*/ 3743 w 10000"/>
                <a:gd name="connsiteY635" fmla="*/ 9905 h 10000"/>
                <a:gd name="connsiteX636" fmla="*/ 3786 w 10000"/>
                <a:gd name="connsiteY636" fmla="*/ 9905 h 10000"/>
                <a:gd name="connsiteX637" fmla="*/ 3818 w 10000"/>
                <a:gd name="connsiteY637" fmla="*/ 9919 h 10000"/>
                <a:gd name="connsiteX638" fmla="*/ 3861 w 10000"/>
                <a:gd name="connsiteY638" fmla="*/ 9926 h 10000"/>
                <a:gd name="connsiteX639" fmla="*/ 3872 w 10000"/>
                <a:gd name="connsiteY639" fmla="*/ 9946 h 10000"/>
                <a:gd name="connsiteX640" fmla="*/ 3947 w 10000"/>
                <a:gd name="connsiteY640" fmla="*/ 9953 h 10000"/>
                <a:gd name="connsiteX641" fmla="*/ 4000 w 10000"/>
                <a:gd name="connsiteY641" fmla="*/ 9966 h 10000"/>
                <a:gd name="connsiteX642" fmla="*/ 4075 w 10000"/>
                <a:gd name="connsiteY642" fmla="*/ 9973 h 10000"/>
                <a:gd name="connsiteX643" fmla="*/ 4128 w 10000"/>
                <a:gd name="connsiteY643" fmla="*/ 9973 h 10000"/>
                <a:gd name="connsiteX644" fmla="*/ 4203 w 10000"/>
                <a:gd name="connsiteY644" fmla="*/ 9980 h 10000"/>
                <a:gd name="connsiteX645" fmla="*/ 4278 w 10000"/>
                <a:gd name="connsiteY645" fmla="*/ 9993 h 10000"/>
                <a:gd name="connsiteX646" fmla="*/ 4332 w 10000"/>
                <a:gd name="connsiteY646" fmla="*/ 9993 h 10000"/>
                <a:gd name="connsiteX647" fmla="*/ 4406 w 10000"/>
                <a:gd name="connsiteY64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321 w 10000"/>
                <a:gd name="connsiteY541" fmla="*/ 6516 h 10000"/>
                <a:gd name="connsiteX542" fmla="*/ 610 w 10000"/>
                <a:gd name="connsiteY542" fmla="*/ 6516 h 10000"/>
                <a:gd name="connsiteX543" fmla="*/ 856 w 10000"/>
                <a:gd name="connsiteY543" fmla="*/ 6496 h 10000"/>
                <a:gd name="connsiteX544" fmla="*/ 1102 w 10000"/>
                <a:gd name="connsiteY544" fmla="*/ 6482 h 10000"/>
                <a:gd name="connsiteX545" fmla="*/ 1348 w 10000"/>
                <a:gd name="connsiteY545" fmla="*/ 6469 h 10000"/>
                <a:gd name="connsiteX546" fmla="*/ 1594 w 10000"/>
                <a:gd name="connsiteY546" fmla="*/ 6462 h 10000"/>
                <a:gd name="connsiteX547" fmla="*/ 1840 w 10000"/>
                <a:gd name="connsiteY547" fmla="*/ 6455 h 10000"/>
                <a:gd name="connsiteX548" fmla="*/ 2086 w 10000"/>
                <a:gd name="connsiteY548" fmla="*/ 6442 h 10000"/>
                <a:gd name="connsiteX549" fmla="*/ 2321 w 10000"/>
                <a:gd name="connsiteY549" fmla="*/ 6435 h 10000"/>
                <a:gd name="connsiteX550" fmla="*/ 2417 w 10000"/>
                <a:gd name="connsiteY550" fmla="*/ 6482 h 10000"/>
                <a:gd name="connsiteX551" fmla="*/ 2513 w 10000"/>
                <a:gd name="connsiteY551" fmla="*/ 6516 h 10000"/>
                <a:gd name="connsiteX552" fmla="*/ 2631 w 10000"/>
                <a:gd name="connsiteY552" fmla="*/ 6543 h 10000"/>
                <a:gd name="connsiteX553" fmla="*/ 2727 w 10000"/>
                <a:gd name="connsiteY553" fmla="*/ 6556 h 10000"/>
                <a:gd name="connsiteX554" fmla="*/ 2845 w 10000"/>
                <a:gd name="connsiteY554" fmla="*/ 6563 h 10000"/>
                <a:gd name="connsiteX555" fmla="*/ 2973 w 10000"/>
                <a:gd name="connsiteY555" fmla="*/ 6570 h 10000"/>
                <a:gd name="connsiteX556" fmla="*/ 3091 w 10000"/>
                <a:gd name="connsiteY556" fmla="*/ 6570 h 10000"/>
                <a:gd name="connsiteX557" fmla="*/ 3209 w 10000"/>
                <a:gd name="connsiteY557" fmla="*/ 6563 h 10000"/>
                <a:gd name="connsiteX558" fmla="*/ 3209 w 10000"/>
                <a:gd name="connsiteY558" fmla="*/ 6590 h 10000"/>
                <a:gd name="connsiteX559" fmla="*/ 3187 w 10000"/>
                <a:gd name="connsiteY559" fmla="*/ 6624 h 10000"/>
                <a:gd name="connsiteX560" fmla="*/ 3187 w 10000"/>
                <a:gd name="connsiteY560" fmla="*/ 6651 h 10000"/>
                <a:gd name="connsiteX561" fmla="*/ 3187 w 10000"/>
                <a:gd name="connsiteY561" fmla="*/ 6678 h 10000"/>
                <a:gd name="connsiteX562" fmla="*/ 3176 w 10000"/>
                <a:gd name="connsiteY562" fmla="*/ 6712 h 10000"/>
                <a:gd name="connsiteX563" fmla="*/ 3176 w 10000"/>
                <a:gd name="connsiteY563" fmla="*/ 6739 h 10000"/>
                <a:gd name="connsiteX564" fmla="*/ 3166 w 10000"/>
                <a:gd name="connsiteY564" fmla="*/ 6766 h 10000"/>
                <a:gd name="connsiteX565" fmla="*/ 3166 w 10000"/>
                <a:gd name="connsiteY565" fmla="*/ 6793 h 10000"/>
                <a:gd name="connsiteX566" fmla="*/ 3134 w 10000"/>
                <a:gd name="connsiteY566" fmla="*/ 6989 h 10000"/>
                <a:gd name="connsiteX567" fmla="*/ 3134 w 10000"/>
                <a:gd name="connsiteY567" fmla="*/ 7184 h 10000"/>
                <a:gd name="connsiteX568" fmla="*/ 3144 w 10000"/>
                <a:gd name="connsiteY568" fmla="*/ 7380 h 10000"/>
                <a:gd name="connsiteX569" fmla="*/ 3176 w 10000"/>
                <a:gd name="connsiteY569" fmla="*/ 7576 h 10000"/>
                <a:gd name="connsiteX570" fmla="*/ 3219 w 10000"/>
                <a:gd name="connsiteY570" fmla="*/ 7765 h 10000"/>
                <a:gd name="connsiteX571" fmla="*/ 3283 w 10000"/>
                <a:gd name="connsiteY571" fmla="*/ 7968 h 10000"/>
                <a:gd name="connsiteX572" fmla="*/ 3348 w 10000"/>
                <a:gd name="connsiteY572" fmla="*/ 8157 h 10000"/>
                <a:gd name="connsiteX573" fmla="*/ 3422 w 10000"/>
                <a:gd name="connsiteY573" fmla="*/ 8339 h 10000"/>
                <a:gd name="connsiteX574" fmla="*/ 3711 w 10000"/>
                <a:gd name="connsiteY574" fmla="*/ 8852 h 10000"/>
                <a:gd name="connsiteX575" fmla="*/ 3294 w 10000"/>
                <a:gd name="connsiteY575" fmla="*/ 8832 h 10000"/>
                <a:gd name="connsiteX576" fmla="*/ 2856 w 10000"/>
                <a:gd name="connsiteY576" fmla="*/ 8832 h 10000"/>
                <a:gd name="connsiteX577" fmla="*/ 2642 w 10000"/>
                <a:gd name="connsiteY577" fmla="*/ 8832 h 10000"/>
                <a:gd name="connsiteX578" fmla="*/ 2428 w 10000"/>
                <a:gd name="connsiteY578" fmla="*/ 8845 h 10000"/>
                <a:gd name="connsiteX579" fmla="*/ 2214 w 10000"/>
                <a:gd name="connsiteY579" fmla="*/ 8859 h 10000"/>
                <a:gd name="connsiteX580" fmla="*/ 1989 w 10000"/>
                <a:gd name="connsiteY580" fmla="*/ 8879 h 10000"/>
                <a:gd name="connsiteX581" fmla="*/ 1786 w 10000"/>
                <a:gd name="connsiteY581" fmla="*/ 8906 h 10000"/>
                <a:gd name="connsiteX582" fmla="*/ 1572 w 10000"/>
                <a:gd name="connsiteY582" fmla="*/ 8933 h 10000"/>
                <a:gd name="connsiteX583" fmla="*/ 1369 w 10000"/>
                <a:gd name="connsiteY583" fmla="*/ 8967 h 10000"/>
                <a:gd name="connsiteX584" fmla="*/ 1166 w 10000"/>
                <a:gd name="connsiteY584" fmla="*/ 9014 h 10000"/>
                <a:gd name="connsiteX585" fmla="*/ 984 w 10000"/>
                <a:gd name="connsiteY585" fmla="*/ 9068 h 10000"/>
                <a:gd name="connsiteX586" fmla="*/ 791 w 10000"/>
                <a:gd name="connsiteY586" fmla="*/ 9136 h 10000"/>
                <a:gd name="connsiteX587" fmla="*/ 610 w 10000"/>
                <a:gd name="connsiteY587" fmla="*/ 9196 h 10000"/>
                <a:gd name="connsiteX588" fmla="*/ 439 w 10000"/>
                <a:gd name="connsiteY588" fmla="*/ 9278 h 10000"/>
                <a:gd name="connsiteX589" fmla="*/ 406 w 10000"/>
                <a:gd name="connsiteY589" fmla="*/ 9305 h 10000"/>
                <a:gd name="connsiteX590" fmla="*/ 385 w 10000"/>
                <a:gd name="connsiteY590" fmla="*/ 9332 h 10000"/>
                <a:gd name="connsiteX591" fmla="*/ 364 w 10000"/>
                <a:gd name="connsiteY591" fmla="*/ 9359 h 10000"/>
                <a:gd name="connsiteX592" fmla="*/ 342 w 10000"/>
                <a:gd name="connsiteY592" fmla="*/ 9392 h 10000"/>
                <a:gd name="connsiteX593" fmla="*/ 332 w 10000"/>
                <a:gd name="connsiteY593" fmla="*/ 9419 h 10000"/>
                <a:gd name="connsiteX594" fmla="*/ 321 w 10000"/>
                <a:gd name="connsiteY594" fmla="*/ 9446 h 10000"/>
                <a:gd name="connsiteX595" fmla="*/ 321 w 10000"/>
                <a:gd name="connsiteY595" fmla="*/ 9473 h 10000"/>
                <a:gd name="connsiteX596" fmla="*/ 321 w 10000"/>
                <a:gd name="connsiteY596" fmla="*/ 9500 h 10000"/>
                <a:gd name="connsiteX597" fmla="*/ 492 w 10000"/>
                <a:gd name="connsiteY597" fmla="*/ 9534 h 10000"/>
                <a:gd name="connsiteX598" fmla="*/ 663 w 10000"/>
                <a:gd name="connsiteY598" fmla="*/ 9554 h 10000"/>
                <a:gd name="connsiteX599" fmla="*/ 834 w 10000"/>
                <a:gd name="connsiteY599" fmla="*/ 9581 h 10000"/>
                <a:gd name="connsiteX600" fmla="*/ 1016 w 10000"/>
                <a:gd name="connsiteY600" fmla="*/ 9588 h 10000"/>
                <a:gd name="connsiteX601" fmla="*/ 1369 w 10000"/>
                <a:gd name="connsiteY601" fmla="*/ 9602 h 10000"/>
                <a:gd name="connsiteX602" fmla="*/ 1733 w 10000"/>
                <a:gd name="connsiteY602" fmla="*/ 9588 h 10000"/>
                <a:gd name="connsiteX603" fmla="*/ 2096 w 10000"/>
                <a:gd name="connsiteY603" fmla="*/ 9575 h 10000"/>
                <a:gd name="connsiteX604" fmla="*/ 2460 w 10000"/>
                <a:gd name="connsiteY604" fmla="*/ 9561 h 10000"/>
                <a:gd name="connsiteX605" fmla="*/ 2813 w 10000"/>
                <a:gd name="connsiteY605" fmla="*/ 9554 h 10000"/>
                <a:gd name="connsiteX606" fmla="*/ 3176 w 10000"/>
                <a:gd name="connsiteY606" fmla="*/ 9561 h 10000"/>
                <a:gd name="connsiteX607" fmla="*/ 3176 w 10000"/>
                <a:gd name="connsiteY607" fmla="*/ 9581 h 10000"/>
                <a:gd name="connsiteX608" fmla="*/ 3187 w 10000"/>
                <a:gd name="connsiteY608" fmla="*/ 9602 h 10000"/>
                <a:gd name="connsiteX609" fmla="*/ 3187 w 10000"/>
                <a:gd name="connsiteY609" fmla="*/ 9615 h 10000"/>
                <a:gd name="connsiteX610" fmla="*/ 3187 w 10000"/>
                <a:gd name="connsiteY610" fmla="*/ 9635 h 10000"/>
                <a:gd name="connsiteX611" fmla="*/ 3209 w 10000"/>
                <a:gd name="connsiteY611" fmla="*/ 9662 h 10000"/>
                <a:gd name="connsiteX612" fmla="*/ 3219 w 10000"/>
                <a:gd name="connsiteY612" fmla="*/ 9683 h 10000"/>
                <a:gd name="connsiteX613" fmla="*/ 3219 w 10000"/>
                <a:gd name="connsiteY613" fmla="*/ 9696 h 10000"/>
                <a:gd name="connsiteX614" fmla="*/ 3241 w 10000"/>
                <a:gd name="connsiteY614" fmla="*/ 9716 h 10000"/>
                <a:gd name="connsiteX615" fmla="*/ 3262 w 10000"/>
                <a:gd name="connsiteY615" fmla="*/ 9743 h 10000"/>
                <a:gd name="connsiteX616" fmla="*/ 3294 w 10000"/>
                <a:gd name="connsiteY616" fmla="*/ 9764 h 10000"/>
                <a:gd name="connsiteX617" fmla="*/ 3326 w 10000"/>
                <a:gd name="connsiteY617" fmla="*/ 9784 h 10000"/>
                <a:gd name="connsiteX618" fmla="*/ 3348 w 10000"/>
                <a:gd name="connsiteY618" fmla="*/ 9797 h 10000"/>
                <a:gd name="connsiteX619" fmla="*/ 3390 w 10000"/>
                <a:gd name="connsiteY619" fmla="*/ 9818 h 10000"/>
                <a:gd name="connsiteX620" fmla="*/ 3422 w 10000"/>
                <a:gd name="connsiteY620" fmla="*/ 9838 h 10000"/>
                <a:gd name="connsiteX621" fmla="*/ 3465 w 10000"/>
                <a:gd name="connsiteY621" fmla="*/ 9845 h 10000"/>
                <a:gd name="connsiteX622" fmla="*/ 3497 w 10000"/>
                <a:gd name="connsiteY622" fmla="*/ 9865 h 10000"/>
                <a:gd name="connsiteX623" fmla="*/ 3529 w 10000"/>
                <a:gd name="connsiteY623" fmla="*/ 9865 h 10000"/>
                <a:gd name="connsiteX624" fmla="*/ 3540 w 10000"/>
                <a:gd name="connsiteY624" fmla="*/ 9872 h 10000"/>
                <a:gd name="connsiteX625" fmla="*/ 3551 w 10000"/>
                <a:gd name="connsiteY625" fmla="*/ 9872 h 10000"/>
                <a:gd name="connsiteX626" fmla="*/ 3572 w 10000"/>
                <a:gd name="connsiteY626" fmla="*/ 9872 h 10000"/>
                <a:gd name="connsiteX627" fmla="*/ 3583 w 10000"/>
                <a:gd name="connsiteY627" fmla="*/ 9872 h 10000"/>
                <a:gd name="connsiteX628" fmla="*/ 3594 w 10000"/>
                <a:gd name="connsiteY628" fmla="*/ 9872 h 10000"/>
                <a:gd name="connsiteX629" fmla="*/ 3615 w 10000"/>
                <a:gd name="connsiteY629" fmla="*/ 9872 h 10000"/>
                <a:gd name="connsiteX630" fmla="*/ 3626 w 10000"/>
                <a:gd name="connsiteY630" fmla="*/ 9872 h 10000"/>
                <a:gd name="connsiteX631" fmla="*/ 3658 w 10000"/>
                <a:gd name="connsiteY631" fmla="*/ 9892 h 10000"/>
                <a:gd name="connsiteX632" fmla="*/ 3679 w 10000"/>
                <a:gd name="connsiteY632" fmla="*/ 9899 h 10000"/>
                <a:gd name="connsiteX633" fmla="*/ 3711 w 10000"/>
                <a:gd name="connsiteY633" fmla="*/ 9905 h 10000"/>
                <a:gd name="connsiteX634" fmla="*/ 3743 w 10000"/>
                <a:gd name="connsiteY634" fmla="*/ 9905 h 10000"/>
                <a:gd name="connsiteX635" fmla="*/ 3786 w 10000"/>
                <a:gd name="connsiteY635" fmla="*/ 9905 h 10000"/>
                <a:gd name="connsiteX636" fmla="*/ 3818 w 10000"/>
                <a:gd name="connsiteY636" fmla="*/ 9919 h 10000"/>
                <a:gd name="connsiteX637" fmla="*/ 3861 w 10000"/>
                <a:gd name="connsiteY637" fmla="*/ 9926 h 10000"/>
                <a:gd name="connsiteX638" fmla="*/ 3872 w 10000"/>
                <a:gd name="connsiteY638" fmla="*/ 9946 h 10000"/>
                <a:gd name="connsiteX639" fmla="*/ 3947 w 10000"/>
                <a:gd name="connsiteY639" fmla="*/ 9953 h 10000"/>
                <a:gd name="connsiteX640" fmla="*/ 4000 w 10000"/>
                <a:gd name="connsiteY640" fmla="*/ 9966 h 10000"/>
                <a:gd name="connsiteX641" fmla="*/ 4075 w 10000"/>
                <a:gd name="connsiteY641" fmla="*/ 9973 h 10000"/>
                <a:gd name="connsiteX642" fmla="*/ 4128 w 10000"/>
                <a:gd name="connsiteY642" fmla="*/ 9973 h 10000"/>
                <a:gd name="connsiteX643" fmla="*/ 4203 w 10000"/>
                <a:gd name="connsiteY643" fmla="*/ 9980 h 10000"/>
                <a:gd name="connsiteX644" fmla="*/ 4278 w 10000"/>
                <a:gd name="connsiteY644" fmla="*/ 9993 h 10000"/>
                <a:gd name="connsiteX645" fmla="*/ 4332 w 10000"/>
                <a:gd name="connsiteY645" fmla="*/ 9993 h 10000"/>
                <a:gd name="connsiteX646" fmla="*/ 4406 w 10000"/>
                <a:gd name="connsiteY64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610 w 10000"/>
                <a:gd name="connsiteY541" fmla="*/ 6516 h 10000"/>
                <a:gd name="connsiteX542" fmla="*/ 856 w 10000"/>
                <a:gd name="connsiteY542" fmla="*/ 6496 h 10000"/>
                <a:gd name="connsiteX543" fmla="*/ 1102 w 10000"/>
                <a:gd name="connsiteY543" fmla="*/ 6482 h 10000"/>
                <a:gd name="connsiteX544" fmla="*/ 1348 w 10000"/>
                <a:gd name="connsiteY544" fmla="*/ 6469 h 10000"/>
                <a:gd name="connsiteX545" fmla="*/ 1594 w 10000"/>
                <a:gd name="connsiteY545" fmla="*/ 6462 h 10000"/>
                <a:gd name="connsiteX546" fmla="*/ 1840 w 10000"/>
                <a:gd name="connsiteY546" fmla="*/ 6455 h 10000"/>
                <a:gd name="connsiteX547" fmla="*/ 2086 w 10000"/>
                <a:gd name="connsiteY547" fmla="*/ 6442 h 10000"/>
                <a:gd name="connsiteX548" fmla="*/ 2321 w 10000"/>
                <a:gd name="connsiteY548" fmla="*/ 6435 h 10000"/>
                <a:gd name="connsiteX549" fmla="*/ 2417 w 10000"/>
                <a:gd name="connsiteY549" fmla="*/ 6482 h 10000"/>
                <a:gd name="connsiteX550" fmla="*/ 2513 w 10000"/>
                <a:gd name="connsiteY550" fmla="*/ 6516 h 10000"/>
                <a:gd name="connsiteX551" fmla="*/ 2631 w 10000"/>
                <a:gd name="connsiteY551" fmla="*/ 6543 h 10000"/>
                <a:gd name="connsiteX552" fmla="*/ 2727 w 10000"/>
                <a:gd name="connsiteY552" fmla="*/ 6556 h 10000"/>
                <a:gd name="connsiteX553" fmla="*/ 2845 w 10000"/>
                <a:gd name="connsiteY553" fmla="*/ 6563 h 10000"/>
                <a:gd name="connsiteX554" fmla="*/ 2973 w 10000"/>
                <a:gd name="connsiteY554" fmla="*/ 6570 h 10000"/>
                <a:gd name="connsiteX555" fmla="*/ 3091 w 10000"/>
                <a:gd name="connsiteY555" fmla="*/ 6570 h 10000"/>
                <a:gd name="connsiteX556" fmla="*/ 3209 w 10000"/>
                <a:gd name="connsiteY556" fmla="*/ 6563 h 10000"/>
                <a:gd name="connsiteX557" fmla="*/ 3209 w 10000"/>
                <a:gd name="connsiteY557" fmla="*/ 6590 h 10000"/>
                <a:gd name="connsiteX558" fmla="*/ 3187 w 10000"/>
                <a:gd name="connsiteY558" fmla="*/ 6624 h 10000"/>
                <a:gd name="connsiteX559" fmla="*/ 3187 w 10000"/>
                <a:gd name="connsiteY559" fmla="*/ 6651 h 10000"/>
                <a:gd name="connsiteX560" fmla="*/ 3187 w 10000"/>
                <a:gd name="connsiteY560" fmla="*/ 6678 h 10000"/>
                <a:gd name="connsiteX561" fmla="*/ 3176 w 10000"/>
                <a:gd name="connsiteY561" fmla="*/ 6712 h 10000"/>
                <a:gd name="connsiteX562" fmla="*/ 3176 w 10000"/>
                <a:gd name="connsiteY562" fmla="*/ 6739 h 10000"/>
                <a:gd name="connsiteX563" fmla="*/ 3166 w 10000"/>
                <a:gd name="connsiteY563" fmla="*/ 6766 h 10000"/>
                <a:gd name="connsiteX564" fmla="*/ 3166 w 10000"/>
                <a:gd name="connsiteY564" fmla="*/ 6793 h 10000"/>
                <a:gd name="connsiteX565" fmla="*/ 3134 w 10000"/>
                <a:gd name="connsiteY565" fmla="*/ 6989 h 10000"/>
                <a:gd name="connsiteX566" fmla="*/ 3134 w 10000"/>
                <a:gd name="connsiteY566" fmla="*/ 7184 h 10000"/>
                <a:gd name="connsiteX567" fmla="*/ 3144 w 10000"/>
                <a:gd name="connsiteY567" fmla="*/ 7380 h 10000"/>
                <a:gd name="connsiteX568" fmla="*/ 3176 w 10000"/>
                <a:gd name="connsiteY568" fmla="*/ 7576 h 10000"/>
                <a:gd name="connsiteX569" fmla="*/ 3219 w 10000"/>
                <a:gd name="connsiteY569" fmla="*/ 7765 h 10000"/>
                <a:gd name="connsiteX570" fmla="*/ 3283 w 10000"/>
                <a:gd name="connsiteY570" fmla="*/ 7968 h 10000"/>
                <a:gd name="connsiteX571" fmla="*/ 3348 w 10000"/>
                <a:gd name="connsiteY571" fmla="*/ 8157 h 10000"/>
                <a:gd name="connsiteX572" fmla="*/ 3422 w 10000"/>
                <a:gd name="connsiteY572" fmla="*/ 8339 h 10000"/>
                <a:gd name="connsiteX573" fmla="*/ 3711 w 10000"/>
                <a:gd name="connsiteY573" fmla="*/ 8852 h 10000"/>
                <a:gd name="connsiteX574" fmla="*/ 3294 w 10000"/>
                <a:gd name="connsiteY574" fmla="*/ 8832 h 10000"/>
                <a:gd name="connsiteX575" fmla="*/ 2856 w 10000"/>
                <a:gd name="connsiteY575" fmla="*/ 8832 h 10000"/>
                <a:gd name="connsiteX576" fmla="*/ 2642 w 10000"/>
                <a:gd name="connsiteY576" fmla="*/ 8832 h 10000"/>
                <a:gd name="connsiteX577" fmla="*/ 2428 w 10000"/>
                <a:gd name="connsiteY577" fmla="*/ 8845 h 10000"/>
                <a:gd name="connsiteX578" fmla="*/ 2214 w 10000"/>
                <a:gd name="connsiteY578" fmla="*/ 8859 h 10000"/>
                <a:gd name="connsiteX579" fmla="*/ 1989 w 10000"/>
                <a:gd name="connsiteY579" fmla="*/ 8879 h 10000"/>
                <a:gd name="connsiteX580" fmla="*/ 1786 w 10000"/>
                <a:gd name="connsiteY580" fmla="*/ 8906 h 10000"/>
                <a:gd name="connsiteX581" fmla="*/ 1572 w 10000"/>
                <a:gd name="connsiteY581" fmla="*/ 8933 h 10000"/>
                <a:gd name="connsiteX582" fmla="*/ 1369 w 10000"/>
                <a:gd name="connsiteY582" fmla="*/ 8967 h 10000"/>
                <a:gd name="connsiteX583" fmla="*/ 1166 w 10000"/>
                <a:gd name="connsiteY583" fmla="*/ 9014 h 10000"/>
                <a:gd name="connsiteX584" fmla="*/ 984 w 10000"/>
                <a:gd name="connsiteY584" fmla="*/ 9068 h 10000"/>
                <a:gd name="connsiteX585" fmla="*/ 791 w 10000"/>
                <a:gd name="connsiteY585" fmla="*/ 9136 h 10000"/>
                <a:gd name="connsiteX586" fmla="*/ 610 w 10000"/>
                <a:gd name="connsiteY586" fmla="*/ 9196 h 10000"/>
                <a:gd name="connsiteX587" fmla="*/ 439 w 10000"/>
                <a:gd name="connsiteY587" fmla="*/ 9278 h 10000"/>
                <a:gd name="connsiteX588" fmla="*/ 406 w 10000"/>
                <a:gd name="connsiteY588" fmla="*/ 9305 h 10000"/>
                <a:gd name="connsiteX589" fmla="*/ 385 w 10000"/>
                <a:gd name="connsiteY589" fmla="*/ 9332 h 10000"/>
                <a:gd name="connsiteX590" fmla="*/ 364 w 10000"/>
                <a:gd name="connsiteY590" fmla="*/ 9359 h 10000"/>
                <a:gd name="connsiteX591" fmla="*/ 342 w 10000"/>
                <a:gd name="connsiteY591" fmla="*/ 9392 h 10000"/>
                <a:gd name="connsiteX592" fmla="*/ 332 w 10000"/>
                <a:gd name="connsiteY592" fmla="*/ 9419 h 10000"/>
                <a:gd name="connsiteX593" fmla="*/ 321 w 10000"/>
                <a:gd name="connsiteY593" fmla="*/ 9446 h 10000"/>
                <a:gd name="connsiteX594" fmla="*/ 321 w 10000"/>
                <a:gd name="connsiteY594" fmla="*/ 9473 h 10000"/>
                <a:gd name="connsiteX595" fmla="*/ 321 w 10000"/>
                <a:gd name="connsiteY595" fmla="*/ 9500 h 10000"/>
                <a:gd name="connsiteX596" fmla="*/ 492 w 10000"/>
                <a:gd name="connsiteY596" fmla="*/ 9534 h 10000"/>
                <a:gd name="connsiteX597" fmla="*/ 663 w 10000"/>
                <a:gd name="connsiteY597" fmla="*/ 9554 h 10000"/>
                <a:gd name="connsiteX598" fmla="*/ 834 w 10000"/>
                <a:gd name="connsiteY598" fmla="*/ 9581 h 10000"/>
                <a:gd name="connsiteX599" fmla="*/ 1016 w 10000"/>
                <a:gd name="connsiteY599" fmla="*/ 9588 h 10000"/>
                <a:gd name="connsiteX600" fmla="*/ 1369 w 10000"/>
                <a:gd name="connsiteY600" fmla="*/ 9602 h 10000"/>
                <a:gd name="connsiteX601" fmla="*/ 1733 w 10000"/>
                <a:gd name="connsiteY601" fmla="*/ 9588 h 10000"/>
                <a:gd name="connsiteX602" fmla="*/ 2096 w 10000"/>
                <a:gd name="connsiteY602" fmla="*/ 9575 h 10000"/>
                <a:gd name="connsiteX603" fmla="*/ 2460 w 10000"/>
                <a:gd name="connsiteY603" fmla="*/ 9561 h 10000"/>
                <a:gd name="connsiteX604" fmla="*/ 2813 w 10000"/>
                <a:gd name="connsiteY604" fmla="*/ 9554 h 10000"/>
                <a:gd name="connsiteX605" fmla="*/ 3176 w 10000"/>
                <a:gd name="connsiteY605" fmla="*/ 9561 h 10000"/>
                <a:gd name="connsiteX606" fmla="*/ 3176 w 10000"/>
                <a:gd name="connsiteY606" fmla="*/ 9581 h 10000"/>
                <a:gd name="connsiteX607" fmla="*/ 3187 w 10000"/>
                <a:gd name="connsiteY607" fmla="*/ 9602 h 10000"/>
                <a:gd name="connsiteX608" fmla="*/ 3187 w 10000"/>
                <a:gd name="connsiteY608" fmla="*/ 9615 h 10000"/>
                <a:gd name="connsiteX609" fmla="*/ 3187 w 10000"/>
                <a:gd name="connsiteY609" fmla="*/ 9635 h 10000"/>
                <a:gd name="connsiteX610" fmla="*/ 3209 w 10000"/>
                <a:gd name="connsiteY610" fmla="*/ 9662 h 10000"/>
                <a:gd name="connsiteX611" fmla="*/ 3219 w 10000"/>
                <a:gd name="connsiteY611" fmla="*/ 9683 h 10000"/>
                <a:gd name="connsiteX612" fmla="*/ 3219 w 10000"/>
                <a:gd name="connsiteY612" fmla="*/ 9696 h 10000"/>
                <a:gd name="connsiteX613" fmla="*/ 3241 w 10000"/>
                <a:gd name="connsiteY613" fmla="*/ 9716 h 10000"/>
                <a:gd name="connsiteX614" fmla="*/ 3262 w 10000"/>
                <a:gd name="connsiteY614" fmla="*/ 9743 h 10000"/>
                <a:gd name="connsiteX615" fmla="*/ 3294 w 10000"/>
                <a:gd name="connsiteY615" fmla="*/ 9764 h 10000"/>
                <a:gd name="connsiteX616" fmla="*/ 3326 w 10000"/>
                <a:gd name="connsiteY616" fmla="*/ 9784 h 10000"/>
                <a:gd name="connsiteX617" fmla="*/ 3348 w 10000"/>
                <a:gd name="connsiteY617" fmla="*/ 9797 h 10000"/>
                <a:gd name="connsiteX618" fmla="*/ 3390 w 10000"/>
                <a:gd name="connsiteY618" fmla="*/ 9818 h 10000"/>
                <a:gd name="connsiteX619" fmla="*/ 3422 w 10000"/>
                <a:gd name="connsiteY619" fmla="*/ 9838 h 10000"/>
                <a:gd name="connsiteX620" fmla="*/ 3465 w 10000"/>
                <a:gd name="connsiteY620" fmla="*/ 9845 h 10000"/>
                <a:gd name="connsiteX621" fmla="*/ 3497 w 10000"/>
                <a:gd name="connsiteY621" fmla="*/ 9865 h 10000"/>
                <a:gd name="connsiteX622" fmla="*/ 3529 w 10000"/>
                <a:gd name="connsiteY622" fmla="*/ 9865 h 10000"/>
                <a:gd name="connsiteX623" fmla="*/ 3540 w 10000"/>
                <a:gd name="connsiteY623" fmla="*/ 9872 h 10000"/>
                <a:gd name="connsiteX624" fmla="*/ 3551 w 10000"/>
                <a:gd name="connsiteY624" fmla="*/ 9872 h 10000"/>
                <a:gd name="connsiteX625" fmla="*/ 3572 w 10000"/>
                <a:gd name="connsiteY625" fmla="*/ 9872 h 10000"/>
                <a:gd name="connsiteX626" fmla="*/ 3583 w 10000"/>
                <a:gd name="connsiteY626" fmla="*/ 9872 h 10000"/>
                <a:gd name="connsiteX627" fmla="*/ 3594 w 10000"/>
                <a:gd name="connsiteY627" fmla="*/ 9872 h 10000"/>
                <a:gd name="connsiteX628" fmla="*/ 3615 w 10000"/>
                <a:gd name="connsiteY628" fmla="*/ 9872 h 10000"/>
                <a:gd name="connsiteX629" fmla="*/ 3626 w 10000"/>
                <a:gd name="connsiteY629" fmla="*/ 9872 h 10000"/>
                <a:gd name="connsiteX630" fmla="*/ 3658 w 10000"/>
                <a:gd name="connsiteY630" fmla="*/ 9892 h 10000"/>
                <a:gd name="connsiteX631" fmla="*/ 3679 w 10000"/>
                <a:gd name="connsiteY631" fmla="*/ 9899 h 10000"/>
                <a:gd name="connsiteX632" fmla="*/ 3711 w 10000"/>
                <a:gd name="connsiteY632" fmla="*/ 9905 h 10000"/>
                <a:gd name="connsiteX633" fmla="*/ 3743 w 10000"/>
                <a:gd name="connsiteY633" fmla="*/ 9905 h 10000"/>
                <a:gd name="connsiteX634" fmla="*/ 3786 w 10000"/>
                <a:gd name="connsiteY634" fmla="*/ 9905 h 10000"/>
                <a:gd name="connsiteX635" fmla="*/ 3818 w 10000"/>
                <a:gd name="connsiteY635" fmla="*/ 9919 h 10000"/>
                <a:gd name="connsiteX636" fmla="*/ 3861 w 10000"/>
                <a:gd name="connsiteY636" fmla="*/ 9926 h 10000"/>
                <a:gd name="connsiteX637" fmla="*/ 3872 w 10000"/>
                <a:gd name="connsiteY637" fmla="*/ 9946 h 10000"/>
                <a:gd name="connsiteX638" fmla="*/ 3947 w 10000"/>
                <a:gd name="connsiteY638" fmla="*/ 9953 h 10000"/>
                <a:gd name="connsiteX639" fmla="*/ 4000 w 10000"/>
                <a:gd name="connsiteY639" fmla="*/ 9966 h 10000"/>
                <a:gd name="connsiteX640" fmla="*/ 4075 w 10000"/>
                <a:gd name="connsiteY640" fmla="*/ 9973 h 10000"/>
                <a:gd name="connsiteX641" fmla="*/ 4128 w 10000"/>
                <a:gd name="connsiteY641" fmla="*/ 9973 h 10000"/>
                <a:gd name="connsiteX642" fmla="*/ 4203 w 10000"/>
                <a:gd name="connsiteY642" fmla="*/ 9980 h 10000"/>
                <a:gd name="connsiteX643" fmla="*/ 4278 w 10000"/>
                <a:gd name="connsiteY643" fmla="*/ 9993 h 10000"/>
                <a:gd name="connsiteX644" fmla="*/ 4332 w 10000"/>
                <a:gd name="connsiteY644" fmla="*/ 9993 h 10000"/>
                <a:gd name="connsiteX645" fmla="*/ 4406 w 10000"/>
                <a:gd name="connsiteY64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321 w 10000"/>
                <a:gd name="connsiteY540" fmla="*/ 6509 h 10000"/>
                <a:gd name="connsiteX541" fmla="*/ 856 w 10000"/>
                <a:gd name="connsiteY541" fmla="*/ 6496 h 10000"/>
                <a:gd name="connsiteX542" fmla="*/ 1102 w 10000"/>
                <a:gd name="connsiteY542" fmla="*/ 6482 h 10000"/>
                <a:gd name="connsiteX543" fmla="*/ 1348 w 10000"/>
                <a:gd name="connsiteY543" fmla="*/ 6469 h 10000"/>
                <a:gd name="connsiteX544" fmla="*/ 1594 w 10000"/>
                <a:gd name="connsiteY544" fmla="*/ 6462 h 10000"/>
                <a:gd name="connsiteX545" fmla="*/ 1840 w 10000"/>
                <a:gd name="connsiteY545" fmla="*/ 6455 h 10000"/>
                <a:gd name="connsiteX546" fmla="*/ 2086 w 10000"/>
                <a:gd name="connsiteY546" fmla="*/ 6442 h 10000"/>
                <a:gd name="connsiteX547" fmla="*/ 2321 w 10000"/>
                <a:gd name="connsiteY547" fmla="*/ 6435 h 10000"/>
                <a:gd name="connsiteX548" fmla="*/ 2417 w 10000"/>
                <a:gd name="connsiteY548" fmla="*/ 6482 h 10000"/>
                <a:gd name="connsiteX549" fmla="*/ 2513 w 10000"/>
                <a:gd name="connsiteY549" fmla="*/ 6516 h 10000"/>
                <a:gd name="connsiteX550" fmla="*/ 2631 w 10000"/>
                <a:gd name="connsiteY550" fmla="*/ 6543 h 10000"/>
                <a:gd name="connsiteX551" fmla="*/ 2727 w 10000"/>
                <a:gd name="connsiteY551" fmla="*/ 6556 h 10000"/>
                <a:gd name="connsiteX552" fmla="*/ 2845 w 10000"/>
                <a:gd name="connsiteY552" fmla="*/ 6563 h 10000"/>
                <a:gd name="connsiteX553" fmla="*/ 2973 w 10000"/>
                <a:gd name="connsiteY553" fmla="*/ 6570 h 10000"/>
                <a:gd name="connsiteX554" fmla="*/ 3091 w 10000"/>
                <a:gd name="connsiteY554" fmla="*/ 6570 h 10000"/>
                <a:gd name="connsiteX555" fmla="*/ 3209 w 10000"/>
                <a:gd name="connsiteY555" fmla="*/ 6563 h 10000"/>
                <a:gd name="connsiteX556" fmla="*/ 3209 w 10000"/>
                <a:gd name="connsiteY556" fmla="*/ 6590 h 10000"/>
                <a:gd name="connsiteX557" fmla="*/ 3187 w 10000"/>
                <a:gd name="connsiteY557" fmla="*/ 6624 h 10000"/>
                <a:gd name="connsiteX558" fmla="*/ 3187 w 10000"/>
                <a:gd name="connsiteY558" fmla="*/ 6651 h 10000"/>
                <a:gd name="connsiteX559" fmla="*/ 3187 w 10000"/>
                <a:gd name="connsiteY559" fmla="*/ 6678 h 10000"/>
                <a:gd name="connsiteX560" fmla="*/ 3176 w 10000"/>
                <a:gd name="connsiteY560" fmla="*/ 6712 h 10000"/>
                <a:gd name="connsiteX561" fmla="*/ 3176 w 10000"/>
                <a:gd name="connsiteY561" fmla="*/ 6739 h 10000"/>
                <a:gd name="connsiteX562" fmla="*/ 3166 w 10000"/>
                <a:gd name="connsiteY562" fmla="*/ 6766 h 10000"/>
                <a:gd name="connsiteX563" fmla="*/ 3166 w 10000"/>
                <a:gd name="connsiteY563" fmla="*/ 6793 h 10000"/>
                <a:gd name="connsiteX564" fmla="*/ 3134 w 10000"/>
                <a:gd name="connsiteY564" fmla="*/ 6989 h 10000"/>
                <a:gd name="connsiteX565" fmla="*/ 3134 w 10000"/>
                <a:gd name="connsiteY565" fmla="*/ 7184 h 10000"/>
                <a:gd name="connsiteX566" fmla="*/ 3144 w 10000"/>
                <a:gd name="connsiteY566" fmla="*/ 7380 h 10000"/>
                <a:gd name="connsiteX567" fmla="*/ 3176 w 10000"/>
                <a:gd name="connsiteY567" fmla="*/ 7576 h 10000"/>
                <a:gd name="connsiteX568" fmla="*/ 3219 w 10000"/>
                <a:gd name="connsiteY568" fmla="*/ 7765 h 10000"/>
                <a:gd name="connsiteX569" fmla="*/ 3283 w 10000"/>
                <a:gd name="connsiteY569" fmla="*/ 7968 h 10000"/>
                <a:gd name="connsiteX570" fmla="*/ 3348 w 10000"/>
                <a:gd name="connsiteY570" fmla="*/ 8157 h 10000"/>
                <a:gd name="connsiteX571" fmla="*/ 3422 w 10000"/>
                <a:gd name="connsiteY571" fmla="*/ 8339 h 10000"/>
                <a:gd name="connsiteX572" fmla="*/ 3711 w 10000"/>
                <a:gd name="connsiteY572" fmla="*/ 8852 h 10000"/>
                <a:gd name="connsiteX573" fmla="*/ 3294 w 10000"/>
                <a:gd name="connsiteY573" fmla="*/ 8832 h 10000"/>
                <a:gd name="connsiteX574" fmla="*/ 2856 w 10000"/>
                <a:gd name="connsiteY574" fmla="*/ 8832 h 10000"/>
                <a:gd name="connsiteX575" fmla="*/ 2642 w 10000"/>
                <a:gd name="connsiteY575" fmla="*/ 8832 h 10000"/>
                <a:gd name="connsiteX576" fmla="*/ 2428 w 10000"/>
                <a:gd name="connsiteY576" fmla="*/ 8845 h 10000"/>
                <a:gd name="connsiteX577" fmla="*/ 2214 w 10000"/>
                <a:gd name="connsiteY577" fmla="*/ 8859 h 10000"/>
                <a:gd name="connsiteX578" fmla="*/ 1989 w 10000"/>
                <a:gd name="connsiteY578" fmla="*/ 8879 h 10000"/>
                <a:gd name="connsiteX579" fmla="*/ 1786 w 10000"/>
                <a:gd name="connsiteY579" fmla="*/ 8906 h 10000"/>
                <a:gd name="connsiteX580" fmla="*/ 1572 w 10000"/>
                <a:gd name="connsiteY580" fmla="*/ 8933 h 10000"/>
                <a:gd name="connsiteX581" fmla="*/ 1369 w 10000"/>
                <a:gd name="connsiteY581" fmla="*/ 8967 h 10000"/>
                <a:gd name="connsiteX582" fmla="*/ 1166 w 10000"/>
                <a:gd name="connsiteY582" fmla="*/ 9014 h 10000"/>
                <a:gd name="connsiteX583" fmla="*/ 984 w 10000"/>
                <a:gd name="connsiteY583" fmla="*/ 9068 h 10000"/>
                <a:gd name="connsiteX584" fmla="*/ 791 w 10000"/>
                <a:gd name="connsiteY584" fmla="*/ 9136 h 10000"/>
                <a:gd name="connsiteX585" fmla="*/ 610 w 10000"/>
                <a:gd name="connsiteY585" fmla="*/ 9196 h 10000"/>
                <a:gd name="connsiteX586" fmla="*/ 439 w 10000"/>
                <a:gd name="connsiteY586" fmla="*/ 9278 h 10000"/>
                <a:gd name="connsiteX587" fmla="*/ 406 w 10000"/>
                <a:gd name="connsiteY587" fmla="*/ 9305 h 10000"/>
                <a:gd name="connsiteX588" fmla="*/ 385 w 10000"/>
                <a:gd name="connsiteY588" fmla="*/ 9332 h 10000"/>
                <a:gd name="connsiteX589" fmla="*/ 364 w 10000"/>
                <a:gd name="connsiteY589" fmla="*/ 9359 h 10000"/>
                <a:gd name="connsiteX590" fmla="*/ 342 w 10000"/>
                <a:gd name="connsiteY590" fmla="*/ 9392 h 10000"/>
                <a:gd name="connsiteX591" fmla="*/ 332 w 10000"/>
                <a:gd name="connsiteY591" fmla="*/ 9419 h 10000"/>
                <a:gd name="connsiteX592" fmla="*/ 321 w 10000"/>
                <a:gd name="connsiteY592" fmla="*/ 9446 h 10000"/>
                <a:gd name="connsiteX593" fmla="*/ 321 w 10000"/>
                <a:gd name="connsiteY593" fmla="*/ 9473 h 10000"/>
                <a:gd name="connsiteX594" fmla="*/ 321 w 10000"/>
                <a:gd name="connsiteY594" fmla="*/ 9500 h 10000"/>
                <a:gd name="connsiteX595" fmla="*/ 492 w 10000"/>
                <a:gd name="connsiteY595" fmla="*/ 9534 h 10000"/>
                <a:gd name="connsiteX596" fmla="*/ 663 w 10000"/>
                <a:gd name="connsiteY596" fmla="*/ 9554 h 10000"/>
                <a:gd name="connsiteX597" fmla="*/ 834 w 10000"/>
                <a:gd name="connsiteY597" fmla="*/ 9581 h 10000"/>
                <a:gd name="connsiteX598" fmla="*/ 1016 w 10000"/>
                <a:gd name="connsiteY598" fmla="*/ 9588 h 10000"/>
                <a:gd name="connsiteX599" fmla="*/ 1369 w 10000"/>
                <a:gd name="connsiteY599" fmla="*/ 9602 h 10000"/>
                <a:gd name="connsiteX600" fmla="*/ 1733 w 10000"/>
                <a:gd name="connsiteY600" fmla="*/ 9588 h 10000"/>
                <a:gd name="connsiteX601" fmla="*/ 2096 w 10000"/>
                <a:gd name="connsiteY601" fmla="*/ 9575 h 10000"/>
                <a:gd name="connsiteX602" fmla="*/ 2460 w 10000"/>
                <a:gd name="connsiteY602" fmla="*/ 9561 h 10000"/>
                <a:gd name="connsiteX603" fmla="*/ 2813 w 10000"/>
                <a:gd name="connsiteY603" fmla="*/ 9554 h 10000"/>
                <a:gd name="connsiteX604" fmla="*/ 3176 w 10000"/>
                <a:gd name="connsiteY604" fmla="*/ 9561 h 10000"/>
                <a:gd name="connsiteX605" fmla="*/ 3176 w 10000"/>
                <a:gd name="connsiteY605" fmla="*/ 9581 h 10000"/>
                <a:gd name="connsiteX606" fmla="*/ 3187 w 10000"/>
                <a:gd name="connsiteY606" fmla="*/ 9602 h 10000"/>
                <a:gd name="connsiteX607" fmla="*/ 3187 w 10000"/>
                <a:gd name="connsiteY607" fmla="*/ 9615 h 10000"/>
                <a:gd name="connsiteX608" fmla="*/ 3187 w 10000"/>
                <a:gd name="connsiteY608" fmla="*/ 9635 h 10000"/>
                <a:gd name="connsiteX609" fmla="*/ 3209 w 10000"/>
                <a:gd name="connsiteY609" fmla="*/ 9662 h 10000"/>
                <a:gd name="connsiteX610" fmla="*/ 3219 w 10000"/>
                <a:gd name="connsiteY610" fmla="*/ 9683 h 10000"/>
                <a:gd name="connsiteX611" fmla="*/ 3219 w 10000"/>
                <a:gd name="connsiteY611" fmla="*/ 9696 h 10000"/>
                <a:gd name="connsiteX612" fmla="*/ 3241 w 10000"/>
                <a:gd name="connsiteY612" fmla="*/ 9716 h 10000"/>
                <a:gd name="connsiteX613" fmla="*/ 3262 w 10000"/>
                <a:gd name="connsiteY613" fmla="*/ 9743 h 10000"/>
                <a:gd name="connsiteX614" fmla="*/ 3294 w 10000"/>
                <a:gd name="connsiteY614" fmla="*/ 9764 h 10000"/>
                <a:gd name="connsiteX615" fmla="*/ 3326 w 10000"/>
                <a:gd name="connsiteY615" fmla="*/ 9784 h 10000"/>
                <a:gd name="connsiteX616" fmla="*/ 3348 w 10000"/>
                <a:gd name="connsiteY616" fmla="*/ 9797 h 10000"/>
                <a:gd name="connsiteX617" fmla="*/ 3390 w 10000"/>
                <a:gd name="connsiteY617" fmla="*/ 9818 h 10000"/>
                <a:gd name="connsiteX618" fmla="*/ 3422 w 10000"/>
                <a:gd name="connsiteY618" fmla="*/ 9838 h 10000"/>
                <a:gd name="connsiteX619" fmla="*/ 3465 w 10000"/>
                <a:gd name="connsiteY619" fmla="*/ 9845 h 10000"/>
                <a:gd name="connsiteX620" fmla="*/ 3497 w 10000"/>
                <a:gd name="connsiteY620" fmla="*/ 9865 h 10000"/>
                <a:gd name="connsiteX621" fmla="*/ 3529 w 10000"/>
                <a:gd name="connsiteY621" fmla="*/ 9865 h 10000"/>
                <a:gd name="connsiteX622" fmla="*/ 3540 w 10000"/>
                <a:gd name="connsiteY622" fmla="*/ 9872 h 10000"/>
                <a:gd name="connsiteX623" fmla="*/ 3551 w 10000"/>
                <a:gd name="connsiteY623" fmla="*/ 9872 h 10000"/>
                <a:gd name="connsiteX624" fmla="*/ 3572 w 10000"/>
                <a:gd name="connsiteY624" fmla="*/ 9872 h 10000"/>
                <a:gd name="connsiteX625" fmla="*/ 3583 w 10000"/>
                <a:gd name="connsiteY625" fmla="*/ 9872 h 10000"/>
                <a:gd name="connsiteX626" fmla="*/ 3594 w 10000"/>
                <a:gd name="connsiteY626" fmla="*/ 9872 h 10000"/>
                <a:gd name="connsiteX627" fmla="*/ 3615 w 10000"/>
                <a:gd name="connsiteY627" fmla="*/ 9872 h 10000"/>
                <a:gd name="connsiteX628" fmla="*/ 3626 w 10000"/>
                <a:gd name="connsiteY628" fmla="*/ 9872 h 10000"/>
                <a:gd name="connsiteX629" fmla="*/ 3658 w 10000"/>
                <a:gd name="connsiteY629" fmla="*/ 9892 h 10000"/>
                <a:gd name="connsiteX630" fmla="*/ 3679 w 10000"/>
                <a:gd name="connsiteY630" fmla="*/ 9899 h 10000"/>
                <a:gd name="connsiteX631" fmla="*/ 3711 w 10000"/>
                <a:gd name="connsiteY631" fmla="*/ 9905 h 10000"/>
                <a:gd name="connsiteX632" fmla="*/ 3743 w 10000"/>
                <a:gd name="connsiteY632" fmla="*/ 9905 h 10000"/>
                <a:gd name="connsiteX633" fmla="*/ 3786 w 10000"/>
                <a:gd name="connsiteY633" fmla="*/ 9905 h 10000"/>
                <a:gd name="connsiteX634" fmla="*/ 3818 w 10000"/>
                <a:gd name="connsiteY634" fmla="*/ 9919 h 10000"/>
                <a:gd name="connsiteX635" fmla="*/ 3861 w 10000"/>
                <a:gd name="connsiteY635" fmla="*/ 9926 h 10000"/>
                <a:gd name="connsiteX636" fmla="*/ 3872 w 10000"/>
                <a:gd name="connsiteY636" fmla="*/ 9946 h 10000"/>
                <a:gd name="connsiteX637" fmla="*/ 3947 w 10000"/>
                <a:gd name="connsiteY637" fmla="*/ 9953 h 10000"/>
                <a:gd name="connsiteX638" fmla="*/ 4000 w 10000"/>
                <a:gd name="connsiteY638" fmla="*/ 9966 h 10000"/>
                <a:gd name="connsiteX639" fmla="*/ 4075 w 10000"/>
                <a:gd name="connsiteY639" fmla="*/ 9973 h 10000"/>
                <a:gd name="connsiteX640" fmla="*/ 4128 w 10000"/>
                <a:gd name="connsiteY640" fmla="*/ 9973 h 10000"/>
                <a:gd name="connsiteX641" fmla="*/ 4203 w 10000"/>
                <a:gd name="connsiteY641" fmla="*/ 9980 h 10000"/>
                <a:gd name="connsiteX642" fmla="*/ 4278 w 10000"/>
                <a:gd name="connsiteY642" fmla="*/ 9993 h 10000"/>
                <a:gd name="connsiteX643" fmla="*/ 4332 w 10000"/>
                <a:gd name="connsiteY643" fmla="*/ 9993 h 10000"/>
                <a:gd name="connsiteX644" fmla="*/ 4406 w 10000"/>
                <a:gd name="connsiteY64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299 w 10000"/>
                <a:gd name="connsiteY539" fmla="*/ 6496 h 10000"/>
                <a:gd name="connsiteX540" fmla="*/ 856 w 10000"/>
                <a:gd name="connsiteY540" fmla="*/ 6496 h 10000"/>
                <a:gd name="connsiteX541" fmla="*/ 1102 w 10000"/>
                <a:gd name="connsiteY541" fmla="*/ 6482 h 10000"/>
                <a:gd name="connsiteX542" fmla="*/ 1348 w 10000"/>
                <a:gd name="connsiteY542" fmla="*/ 6469 h 10000"/>
                <a:gd name="connsiteX543" fmla="*/ 1594 w 10000"/>
                <a:gd name="connsiteY543" fmla="*/ 6462 h 10000"/>
                <a:gd name="connsiteX544" fmla="*/ 1840 w 10000"/>
                <a:gd name="connsiteY544" fmla="*/ 6455 h 10000"/>
                <a:gd name="connsiteX545" fmla="*/ 2086 w 10000"/>
                <a:gd name="connsiteY545" fmla="*/ 6442 h 10000"/>
                <a:gd name="connsiteX546" fmla="*/ 2321 w 10000"/>
                <a:gd name="connsiteY546" fmla="*/ 6435 h 10000"/>
                <a:gd name="connsiteX547" fmla="*/ 2417 w 10000"/>
                <a:gd name="connsiteY547" fmla="*/ 6482 h 10000"/>
                <a:gd name="connsiteX548" fmla="*/ 2513 w 10000"/>
                <a:gd name="connsiteY548" fmla="*/ 6516 h 10000"/>
                <a:gd name="connsiteX549" fmla="*/ 2631 w 10000"/>
                <a:gd name="connsiteY549" fmla="*/ 6543 h 10000"/>
                <a:gd name="connsiteX550" fmla="*/ 2727 w 10000"/>
                <a:gd name="connsiteY550" fmla="*/ 6556 h 10000"/>
                <a:gd name="connsiteX551" fmla="*/ 2845 w 10000"/>
                <a:gd name="connsiteY551" fmla="*/ 6563 h 10000"/>
                <a:gd name="connsiteX552" fmla="*/ 2973 w 10000"/>
                <a:gd name="connsiteY552" fmla="*/ 6570 h 10000"/>
                <a:gd name="connsiteX553" fmla="*/ 3091 w 10000"/>
                <a:gd name="connsiteY553" fmla="*/ 6570 h 10000"/>
                <a:gd name="connsiteX554" fmla="*/ 3209 w 10000"/>
                <a:gd name="connsiteY554" fmla="*/ 6563 h 10000"/>
                <a:gd name="connsiteX555" fmla="*/ 3209 w 10000"/>
                <a:gd name="connsiteY555" fmla="*/ 6590 h 10000"/>
                <a:gd name="connsiteX556" fmla="*/ 3187 w 10000"/>
                <a:gd name="connsiteY556" fmla="*/ 6624 h 10000"/>
                <a:gd name="connsiteX557" fmla="*/ 3187 w 10000"/>
                <a:gd name="connsiteY557" fmla="*/ 6651 h 10000"/>
                <a:gd name="connsiteX558" fmla="*/ 3187 w 10000"/>
                <a:gd name="connsiteY558" fmla="*/ 6678 h 10000"/>
                <a:gd name="connsiteX559" fmla="*/ 3176 w 10000"/>
                <a:gd name="connsiteY559" fmla="*/ 6712 h 10000"/>
                <a:gd name="connsiteX560" fmla="*/ 3176 w 10000"/>
                <a:gd name="connsiteY560" fmla="*/ 6739 h 10000"/>
                <a:gd name="connsiteX561" fmla="*/ 3166 w 10000"/>
                <a:gd name="connsiteY561" fmla="*/ 6766 h 10000"/>
                <a:gd name="connsiteX562" fmla="*/ 3166 w 10000"/>
                <a:gd name="connsiteY562" fmla="*/ 6793 h 10000"/>
                <a:gd name="connsiteX563" fmla="*/ 3134 w 10000"/>
                <a:gd name="connsiteY563" fmla="*/ 6989 h 10000"/>
                <a:gd name="connsiteX564" fmla="*/ 3134 w 10000"/>
                <a:gd name="connsiteY564" fmla="*/ 7184 h 10000"/>
                <a:gd name="connsiteX565" fmla="*/ 3144 w 10000"/>
                <a:gd name="connsiteY565" fmla="*/ 7380 h 10000"/>
                <a:gd name="connsiteX566" fmla="*/ 3176 w 10000"/>
                <a:gd name="connsiteY566" fmla="*/ 7576 h 10000"/>
                <a:gd name="connsiteX567" fmla="*/ 3219 w 10000"/>
                <a:gd name="connsiteY567" fmla="*/ 7765 h 10000"/>
                <a:gd name="connsiteX568" fmla="*/ 3283 w 10000"/>
                <a:gd name="connsiteY568" fmla="*/ 7968 h 10000"/>
                <a:gd name="connsiteX569" fmla="*/ 3348 w 10000"/>
                <a:gd name="connsiteY569" fmla="*/ 8157 h 10000"/>
                <a:gd name="connsiteX570" fmla="*/ 3422 w 10000"/>
                <a:gd name="connsiteY570" fmla="*/ 8339 h 10000"/>
                <a:gd name="connsiteX571" fmla="*/ 3711 w 10000"/>
                <a:gd name="connsiteY571" fmla="*/ 8852 h 10000"/>
                <a:gd name="connsiteX572" fmla="*/ 3294 w 10000"/>
                <a:gd name="connsiteY572" fmla="*/ 8832 h 10000"/>
                <a:gd name="connsiteX573" fmla="*/ 2856 w 10000"/>
                <a:gd name="connsiteY573" fmla="*/ 8832 h 10000"/>
                <a:gd name="connsiteX574" fmla="*/ 2642 w 10000"/>
                <a:gd name="connsiteY574" fmla="*/ 8832 h 10000"/>
                <a:gd name="connsiteX575" fmla="*/ 2428 w 10000"/>
                <a:gd name="connsiteY575" fmla="*/ 8845 h 10000"/>
                <a:gd name="connsiteX576" fmla="*/ 2214 w 10000"/>
                <a:gd name="connsiteY576" fmla="*/ 8859 h 10000"/>
                <a:gd name="connsiteX577" fmla="*/ 1989 w 10000"/>
                <a:gd name="connsiteY577" fmla="*/ 8879 h 10000"/>
                <a:gd name="connsiteX578" fmla="*/ 1786 w 10000"/>
                <a:gd name="connsiteY578" fmla="*/ 8906 h 10000"/>
                <a:gd name="connsiteX579" fmla="*/ 1572 w 10000"/>
                <a:gd name="connsiteY579" fmla="*/ 8933 h 10000"/>
                <a:gd name="connsiteX580" fmla="*/ 1369 w 10000"/>
                <a:gd name="connsiteY580" fmla="*/ 8967 h 10000"/>
                <a:gd name="connsiteX581" fmla="*/ 1166 w 10000"/>
                <a:gd name="connsiteY581" fmla="*/ 9014 h 10000"/>
                <a:gd name="connsiteX582" fmla="*/ 984 w 10000"/>
                <a:gd name="connsiteY582" fmla="*/ 9068 h 10000"/>
                <a:gd name="connsiteX583" fmla="*/ 791 w 10000"/>
                <a:gd name="connsiteY583" fmla="*/ 9136 h 10000"/>
                <a:gd name="connsiteX584" fmla="*/ 610 w 10000"/>
                <a:gd name="connsiteY584" fmla="*/ 9196 h 10000"/>
                <a:gd name="connsiteX585" fmla="*/ 439 w 10000"/>
                <a:gd name="connsiteY585" fmla="*/ 9278 h 10000"/>
                <a:gd name="connsiteX586" fmla="*/ 406 w 10000"/>
                <a:gd name="connsiteY586" fmla="*/ 9305 h 10000"/>
                <a:gd name="connsiteX587" fmla="*/ 385 w 10000"/>
                <a:gd name="connsiteY587" fmla="*/ 9332 h 10000"/>
                <a:gd name="connsiteX588" fmla="*/ 364 w 10000"/>
                <a:gd name="connsiteY588" fmla="*/ 9359 h 10000"/>
                <a:gd name="connsiteX589" fmla="*/ 342 w 10000"/>
                <a:gd name="connsiteY589" fmla="*/ 9392 h 10000"/>
                <a:gd name="connsiteX590" fmla="*/ 332 w 10000"/>
                <a:gd name="connsiteY590" fmla="*/ 9419 h 10000"/>
                <a:gd name="connsiteX591" fmla="*/ 321 w 10000"/>
                <a:gd name="connsiteY591" fmla="*/ 9446 h 10000"/>
                <a:gd name="connsiteX592" fmla="*/ 321 w 10000"/>
                <a:gd name="connsiteY592" fmla="*/ 9473 h 10000"/>
                <a:gd name="connsiteX593" fmla="*/ 321 w 10000"/>
                <a:gd name="connsiteY593" fmla="*/ 9500 h 10000"/>
                <a:gd name="connsiteX594" fmla="*/ 492 w 10000"/>
                <a:gd name="connsiteY594" fmla="*/ 9534 h 10000"/>
                <a:gd name="connsiteX595" fmla="*/ 663 w 10000"/>
                <a:gd name="connsiteY595" fmla="*/ 9554 h 10000"/>
                <a:gd name="connsiteX596" fmla="*/ 834 w 10000"/>
                <a:gd name="connsiteY596" fmla="*/ 9581 h 10000"/>
                <a:gd name="connsiteX597" fmla="*/ 1016 w 10000"/>
                <a:gd name="connsiteY597" fmla="*/ 9588 h 10000"/>
                <a:gd name="connsiteX598" fmla="*/ 1369 w 10000"/>
                <a:gd name="connsiteY598" fmla="*/ 9602 h 10000"/>
                <a:gd name="connsiteX599" fmla="*/ 1733 w 10000"/>
                <a:gd name="connsiteY599" fmla="*/ 9588 h 10000"/>
                <a:gd name="connsiteX600" fmla="*/ 2096 w 10000"/>
                <a:gd name="connsiteY600" fmla="*/ 9575 h 10000"/>
                <a:gd name="connsiteX601" fmla="*/ 2460 w 10000"/>
                <a:gd name="connsiteY601" fmla="*/ 9561 h 10000"/>
                <a:gd name="connsiteX602" fmla="*/ 2813 w 10000"/>
                <a:gd name="connsiteY602" fmla="*/ 9554 h 10000"/>
                <a:gd name="connsiteX603" fmla="*/ 3176 w 10000"/>
                <a:gd name="connsiteY603" fmla="*/ 9561 h 10000"/>
                <a:gd name="connsiteX604" fmla="*/ 3176 w 10000"/>
                <a:gd name="connsiteY604" fmla="*/ 9581 h 10000"/>
                <a:gd name="connsiteX605" fmla="*/ 3187 w 10000"/>
                <a:gd name="connsiteY605" fmla="*/ 9602 h 10000"/>
                <a:gd name="connsiteX606" fmla="*/ 3187 w 10000"/>
                <a:gd name="connsiteY606" fmla="*/ 9615 h 10000"/>
                <a:gd name="connsiteX607" fmla="*/ 3187 w 10000"/>
                <a:gd name="connsiteY607" fmla="*/ 9635 h 10000"/>
                <a:gd name="connsiteX608" fmla="*/ 3209 w 10000"/>
                <a:gd name="connsiteY608" fmla="*/ 9662 h 10000"/>
                <a:gd name="connsiteX609" fmla="*/ 3219 w 10000"/>
                <a:gd name="connsiteY609" fmla="*/ 9683 h 10000"/>
                <a:gd name="connsiteX610" fmla="*/ 3219 w 10000"/>
                <a:gd name="connsiteY610" fmla="*/ 9696 h 10000"/>
                <a:gd name="connsiteX611" fmla="*/ 3241 w 10000"/>
                <a:gd name="connsiteY611" fmla="*/ 9716 h 10000"/>
                <a:gd name="connsiteX612" fmla="*/ 3262 w 10000"/>
                <a:gd name="connsiteY612" fmla="*/ 9743 h 10000"/>
                <a:gd name="connsiteX613" fmla="*/ 3294 w 10000"/>
                <a:gd name="connsiteY613" fmla="*/ 9764 h 10000"/>
                <a:gd name="connsiteX614" fmla="*/ 3326 w 10000"/>
                <a:gd name="connsiteY614" fmla="*/ 9784 h 10000"/>
                <a:gd name="connsiteX615" fmla="*/ 3348 w 10000"/>
                <a:gd name="connsiteY615" fmla="*/ 9797 h 10000"/>
                <a:gd name="connsiteX616" fmla="*/ 3390 w 10000"/>
                <a:gd name="connsiteY616" fmla="*/ 9818 h 10000"/>
                <a:gd name="connsiteX617" fmla="*/ 3422 w 10000"/>
                <a:gd name="connsiteY617" fmla="*/ 9838 h 10000"/>
                <a:gd name="connsiteX618" fmla="*/ 3465 w 10000"/>
                <a:gd name="connsiteY618" fmla="*/ 9845 h 10000"/>
                <a:gd name="connsiteX619" fmla="*/ 3497 w 10000"/>
                <a:gd name="connsiteY619" fmla="*/ 9865 h 10000"/>
                <a:gd name="connsiteX620" fmla="*/ 3529 w 10000"/>
                <a:gd name="connsiteY620" fmla="*/ 9865 h 10000"/>
                <a:gd name="connsiteX621" fmla="*/ 3540 w 10000"/>
                <a:gd name="connsiteY621" fmla="*/ 9872 h 10000"/>
                <a:gd name="connsiteX622" fmla="*/ 3551 w 10000"/>
                <a:gd name="connsiteY622" fmla="*/ 9872 h 10000"/>
                <a:gd name="connsiteX623" fmla="*/ 3572 w 10000"/>
                <a:gd name="connsiteY623" fmla="*/ 9872 h 10000"/>
                <a:gd name="connsiteX624" fmla="*/ 3583 w 10000"/>
                <a:gd name="connsiteY624" fmla="*/ 9872 h 10000"/>
                <a:gd name="connsiteX625" fmla="*/ 3594 w 10000"/>
                <a:gd name="connsiteY625" fmla="*/ 9872 h 10000"/>
                <a:gd name="connsiteX626" fmla="*/ 3615 w 10000"/>
                <a:gd name="connsiteY626" fmla="*/ 9872 h 10000"/>
                <a:gd name="connsiteX627" fmla="*/ 3626 w 10000"/>
                <a:gd name="connsiteY627" fmla="*/ 9872 h 10000"/>
                <a:gd name="connsiteX628" fmla="*/ 3658 w 10000"/>
                <a:gd name="connsiteY628" fmla="*/ 9892 h 10000"/>
                <a:gd name="connsiteX629" fmla="*/ 3679 w 10000"/>
                <a:gd name="connsiteY629" fmla="*/ 9899 h 10000"/>
                <a:gd name="connsiteX630" fmla="*/ 3711 w 10000"/>
                <a:gd name="connsiteY630" fmla="*/ 9905 h 10000"/>
                <a:gd name="connsiteX631" fmla="*/ 3743 w 10000"/>
                <a:gd name="connsiteY631" fmla="*/ 9905 h 10000"/>
                <a:gd name="connsiteX632" fmla="*/ 3786 w 10000"/>
                <a:gd name="connsiteY632" fmla="*/ 9905 h 10000"/>
                <a:gd name="connsiteX633" fmla="*/ 3818 w 10000"/>
                <a:gd name="connsiteY633" fmla="*/ 9919 h 10000"/>
                <a:gd name="connsiteX634" fmla="*/ 3861 w 10000"/>
                <a:gd name="connsiteY634" fmla="*/ 9926 h 10000"/>
                <a:gd name="connsiteX635" fmla="*/ 3872 w 10000"/>
                <a:gd name="connsiteY635" fmla="*/ 9946 h 10000"/>
                <a:gd name="connsiteX636" fmla="*/ 3947 w 10000"/>
                <a:gd name="connsiteY636" fmla="*/ 9953 h 10000"/>
                <a:gd name="connsiteX637" fmla="*/ 4000 w 10000"/>
                <a:gd name="connsiteY637" fmla="*/ 9966 h 10000"/>
                <a:gd name="connsiteX638" fmla="*/ 4075 w 10000"/>
                <a:gd name="connsiteY638" fmla="*/ 9973 h 10000"/>
                <a:gd name="connsiteX639" fmla="*/ 4128 w 10000"/>
                <a:gd name="connsiteY639" fmla="*/ 9973 h 10000"/>
                <a:gd name="connsiteX640" fmla="*/ 4203 w 10000"/>
                <a:gd name="connsiteY640" fmla="*/ 9980 h 10000"/>
                <a:gd name="connsiteX641" fmla="*/ 4278 w 10000"/>
                <a:gd name="connsiteY641" fmla="*/ 9993 h 10000"/>
                <a:gd name="connsiteX642" fmla="*/ 4332 w 10000"/>
                <a:gd name="connsiteY642" fmla="*/ 9993 h 10000"/>
                <a:gd name="connsiteX643" fmla="*/ 4406 w 10000"/>
                <a:gd name="connsiteY64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299 w 10000"/>
                <a:gd name="connsiteY538" fmla="*/ 6489 h 10000"/>
                <a:gd name="connsiteX539" fmla="*/ 856 w 10000"/>
                <a:gd name="connsiteY539" fmla="*/ 6496 h 10000"/>
                <a:gd name="connsiteX540" fmla="*/ 1102 w 10000"/>
                <a:gd name="connsiteY540" fmla="*/ 6482 h 10000"/>
                <a:gd name="connsiteX541" fmla="*/ 1348 w 10000"/>
                <a:gd name="connsiteY541" fmla="*/ 6469 h 10000"/>
                <a:gd name="connsiteX542" fmla="*/ 1594 w 10000"/>
                <a:gd name="connsiteY542" fmla="*/ 6462 h 10000"/>
                <a:gd name="connsiteX543" fmla="*/ 1840 w 10000"/>
                <a:gd name="connsiteY543" fmla="*/ 6455 h 10000"/>
                <a:gd name="connsiteX544" fmla="*/ 2086 w 10000"/>
                <a:gd name="connsiteY544" fmla="*/ 6442 h 10000"/>
                <a:gd name="connsiteX545" fmla="*/ 2321 w 10000"/>
                <a:gd name="connsiteY545" fmla="*/ 6435 h 10000"/>
                <a:gd name="connsiteX546" fmla="*/ 2417 w 10000"/>
                <a:gd name="connsiteY546" fmla="*/ 6482 h 10000"/>
                <a:gd name="connsiteX547" fmla="*/ 2513 w 10000"/>
                <a:gd name="connsiteY547" fmla="*/ 6516 h 10000"/>
                <a:gd name="connsiteX548" fmla="*/ 2631 w 10000"/>
                <a:gd name="connsiteY548" fmla="*/ 6543 h 10000"/>
                <a:gd name="connsiteX549" fmla="*/ 2727 w 10000"/>
                <a:gd name="connsiteY549" fmla="*/ 6556 h 10000"/>
                <a:gd name="connsiteX550" fmla="*/ 2845 w 10000"/>
                <a:gd name="connsiteY550" fmla="*/ 6563 h 10000"/>
                <a:gd name="connsiteX551" fmla="*/ 2973 w 10000"/>
                <a:gd name="connsiteY551" fmla="*/ 6570 h 10000"/>
                <a:gd name="connsiteX552" fmla="*/ 3091 w 10000"/>
                <a:gd name="connsiteY552" fmla="*/ 6570 h 10000"/>
                <a:gd name="connsiteX553" fmla="*/ 3209 w 10000"/>
                <a:gd name="connsiteY553" fmla="*/ 6563 h 10000"/>
                <a:gd name="connsiteX554" fmla="*/ 3209 w 10000"/>
                <a:gd name="connsiteY554" fmla="*/ 6590 h 10000"/>
                <a:gd name="connsiteX555" fmla="*/ 3187 w 10000"/>
                <a:gd name="connsiteY555" fmla="*/ 6624 h 10000"/>
                <a:gd name="connsiteX556" fmla="*/ 3187 w 10000"/>
                <a:gd name="connsiteY556" fmla="*/ 6651 h 10000"/>
                <a:gd name="connsiteX557" fmla="*/ 3187 w 10000"/>
                <a:gd name="connsiteY557" fmla="*/ 6678 h 10000"/>
                <a:gd name="connsiteX558" fmla="*/ 3176 w 10000"/>
                <a:gd name="connsiteY558" fmla="*/ 6712 h 10000"/>
                <a:gd name="connsiteX559" fmla="*/ 3176 w 10000"/>
                <a:gd name="connsiteY559" fmla="*/ 6739 h 10000"/>
                <a:gd name="connsiteX560" fmla="*/ 3166 w 10000"/>
                <a:gd name="connsiteY560" fmla="*/ 6766 h 10000"/>
                <a:gd name="connsiteX561" fmla="*/ 3166 w 10000"/>
                <a:gd name="connsiteY561" fmla="*/ 6793 h 10000"/>
                <a:gd name="connsiteX562" fmla="*/ 3134 w 10000"/>
                <a:gd name="connsiteY562" fmla="*/ 6989 h 10000"/>
                <a:gd name="connsiteX563" fmla="*/ 3134 w 10000"/>
                <a:gd name="connsiteY563" fmla="*/ 7184 h 10000"/>
                <a:gd name="connsiteX564" fmla="*/ 3144 w 10000"/>
                <a:gd name="connsiteY564" fmla="*/ 7380 h 10000"/>
                <a:gd name="connsiteX565" fmla="*/ 3176 w 10000"/>
                <a:gd name="connsiteY565" fmla="*/ 7576 h 10000"/>
                <a:gd name="connsiteX566" fmla="*/ 3219 w 10000"/>
                <a:gd name="connsiteY566" fmla="*/ 7765 h 10000"/>
                <a:gd name="connsiteX567" fmla="*/ 3283 w 10000"/>
                <a:gd name="connsiteY567" fmla="*/ 7968 h 10000"/>
                <a:gd name="connsiteX568" fmla="*/ 3348 w 10000"/>
                <a:gd name="connsiteY568" fmla="*/ 8157 h 10000"/>
                <a:gd name="connsiteX569" fmla="*/ 3422 w 10000"/>
                <a:gd name="connsiteY569" fmla="*/ 8339 h 10000"/>
                <a:gd name="connsiteX570" fmla="*/ 3711 w 10000"/>
                <a:gd name="connsiteY570" fmla="*/ 8852 h 10000"/>
                <a:gd name="connsiteX571" fmla="*/ 3294 w 10000"/>
                <a:gd name="connsiteY571" fmla="*/ 8832 h 10000"/>
                <a:gd name="connsiteX572" fmla="*/ 2856 w 10000"/>
                <a:gd name="connsiteY572" fmla="*/ 8832 h 10000"/>
                <a:gd name="connsiteX573" fmla="*/ 2642 w 10000"/>
                <a:gd name="connsiteY573" fmla="*/ 8832 h 10000"/>
                <a:gd name="connsiteX574" fmla="*/ 2428 w 10000"/>
                <a:gd name="connsiteY574" fmla="*/ 8845 h 10000"/>
                <a:gd name="connsiteX575" fmla="*/ 2214 w 10000"/>
                <a:gd name="connsiteY575" fmla="*/ 8859 h 10000"/>
                <a:gd name="connsiteX576" fmla="*/ 1989 w 10000"/>
                <a:gd name="connsiteY576" fmla="*/ 8879 h 10000"/>
                <a:gd name="connsiteX577" fmla="*/ 1786 w 10000"/>
                <a:gd name="connsiteY577" fmla="*/ 8906 h 10000"/>
                <a:gd name="connsiteX578" fmla="*/ 1572 w 10000"/>
                <a:gd name="connsiteY578" fmla="*/ 8933 h 10000"/>
                <a:gd name="connsiteX579" fmla="*/ 1369 w 10000"/>
                <a:gd name="connsiteY579" fmla="*/ 8967 h 10000"/>
                <a:gd name="connsiteX580" fmla="*/ 1166 w 10000"/>
                <a:gd name="connsiteY580" fmla="*/ 9014 h 10000"/>
                <a:gd name="connsiteX581" fmla="*/ 984 w 10000"/>
                <a:gd name="connsiteY581" fmla="*/ 9068 h 10000"/>
                <a:gd name="connsiteX582" fmla="*/ 791 w 10000"/>
                <a:gd name="connsiteY582" fmla="*/ 9136 h 10000"/>
                <a:gd name="connsiteX583" fmla="*/ 610 w 10000"/>
                <a:gd name="connsiteY583" fmla="*/ 9196 h 10000"/>
                <a:gd name="connsiteX584" fmla="*/ 439 w 10000"/>
                <a:gd name="connsiteY584" fmla="*/ 9278 h 10000"/>
                <a:gd name="connsiteX585" fmla="*/ 406 w 10000"/>
                <a:gd name="connsiteY585" fmla="*/ 9305 h 10000"/>
                <a:gd name="connsiteX586" fmla="*/ 385 w 10000"/>
                <a:gd name="connsiteY586" fmla="*/ 9332 h 10000"/>
                <a:gd name="connsiteX587" fmla="*/ 364 w 10000"/>
                <a:gd name="connsiteY587" fmla="*/ 9359 h 10000"/>
                <a:gd name="connsiteX588" fmla="*/ 342 w 10000"/>
                <a:gd name="connsiteY588" fmla="*/ 9392 h 10000"/>
                <a:gd name="connsiteX589" fmla="*/ 332 w 10000"/>
                <a:gd name="connsiteY589" fmla="*/ 9419 h 10000"/>
                <a:gd name="connsiteX590" fmla="*/ 321 w 10000"/>
                <a:gd name="connsiteY590" fmla="*/ 9446 h 10000"/>
                <a:gd name="connsiteX591" fmla="*/ 321 w 10000"/>
                <a:gd name="connsiteY591" fmla="*/ 9473 h 10000"/>
                <a:gd name="connsiteX592" fmla="*/ 321 w 10000"/>
                <a:gd name="connsiteY592" fmla="*/ 9500 h 10000"/>
                <a:gd name="connsiteX593" fmla="*/ 492 w 10000"/>
                <a:gd name="connsiteY593" fmla="*/ 9534 h 10000"/>
                <a:gd name="connsiteX594" fmla="*/ 663 w 10000"/>
                <a:gd name="connsiteY594" fmla="*/ 9554 h 10000"/>
                <a:gd name="connsiteX595" fmla="*/ 834 w 10000"/>
                <a:gd name="connsiteY595" fmla="*/ 9581 h 10000"/>
                <a:gd name="connsiteX596" fmla="*/ 1016 w 10000"/>
                <a:gd name="connsiteY596" fmla="*/ 9588 h 10000"/>
                <a:gd name="connsiteX597" fmla="*/ 1369 w 10000"/>
                <a:gd name="connsiteY597" fmla="*/ 9602 h 10000"/>
                <a:gd name="connsiteX598" fmla="*/ 1733 w 10000"/>
                <a:gd name="connsiteY598" fmla="*/ 9588 h 10000"/>
                <a:gd name="connsiteX599" fmla="*/ 2096 w 10000"/>
                <a:gd name="connsiteY599" fmla="*/ 9575 h 10000"/>
                <a:gd name="connsiteX600" fmla="*/ 2460 w 10000"/>
                <a:gd name="connsiteY600" fmla="*/ 9561 h 10000"/>
                <a:gd name="connsiteX601" fmla="*/ 2813 w 10000"/>
                <a:gd name="connsiteY601" fmla="*/ 9554 h 10000"/>
                <a:gd name="connsiteX602" fmla="*/ 3176 w 10000"/>
                <a:gd name="connsiteY602" fmla="*/ 9561 h 10000"/>
                <a:gd name="connsiteX603" fmla="*/ 3176 w 10000"/>
                <a:gd name="connsiteY603" fmla="*/ 9581 h 10000"/>
                <a:gd name="connsiteX604" fmla="*/ 3187 w 10000"/>
                <a:gd name="connsiteY604" fmla="*/ 9602 h 10000"/>
                <a:gd name="connsiteX605" fmla="*/ 3187 w 10000"/>
                <a:gd name="connsiteY605" fmla="*/ 9615 h 10000"/>
                <a:gd name="connsiteX606" fmla="*/ 3187 w 10000"/>
                <a:gd name="connsiteY606" fmla="*/ 9635 h 10000"/>
                <a:gd name="connsiteX607" fmla="*/ 3209 w 10000"/>
                <a:gd name="connsiteY607" fmla="*/ 9662 h 10000"/>
                <a:gd name="connsiteX608" fmla="*/ 3219 w 10000"/>
                <a:gd name="connsiteY608" fmla="*/ 9683 h 10000"/>
                <a:gd name="connsiteX609" fmla="*/ 3219 w 10000"/>
                <a:gd name="connsiteY609" fmla="*/ 9696 h 10000"/>
                <a:gd name="connsiteX610" fmla="*/ 3241 w 10000"/>
                <a:gd name="connsiteY610" fmla="*/ 9716 h 10000"/>
                <a:gd name="connsiteX611" fmla="*/ 3262 w 10000"/>
                <a:gd name="connsiteY611" fmla="*/ 9743 h 10000"/>
                <a:gd name="connsiteX612" fmla="*/ 3294 w 10000"/>
                <a:gd name="connsiteY612" fmla="*/ 9764 h 10000"/>
                <a:gd name="connsiteX613" fmla="*/ 3326 w 10000"/>
                <a:gd name="connsiteY613" fmla="*/ 9784 h 10000"/>
                <a:gd name="connsiteX614" fmla="*/ 3348 w 10000"/>
                <a:gd name="connsiteY614" fmla="*/ 9797 h 10000"/>
                <a:gd name="connsiteX615" fmla="*/ 3390 w 10000"/>
                <a:gd name="connsiteY615" fmla="*/ 9818 h 10000"/>
                <a:gd name="connsiteX616" fmla="*/ 3422 w 10000"/>
                <a:gd name="connsiteY616" fmla="*/ 9838 h 10000"/>
                <a:gd name="connsiteX617" fmla="*/ 3465 w 10000"/>
                <a:gd name="connsiteY617" fmla="*/ 9845 h 10000"/>
                <a:gd name="connsiteX618" fmla="*/ 3497 w 10000"/>
                <a:gd name="connsiteY618" fmla="*/ 9865 h 10000"/>
                <a:gd name="connsiteX619" fmla="*/ 3529 w 10000"/>
                <a:gd name="connsiteY619" fmla="*/ 9865 h 10000"/>
                <a:gd name="connsiteX620" fmla="*/ 3540 w 10000"/>
                <a:gd name="connsiteY620" fmla="*/ 9872 h 10000"/>
                <a:gd name="connsiteX621" fmla="*/ 3551 w 10000"/>
                <a:gd name="connsiteY621" fmla="*/ 9872 h 10000"/>
                <a:gd name="connsiteX622" fmla="*/ 3572 w 10000"/>
                <a:gd name="connsiteY622" fmla="*/ 9872 h 10000"/>
                <a:gd name="connsiteX623" fmla="*/ 3583 w 10000"/>
                <a:gd name="connsiteY623" fmla="*/ 9872 h 10000"/>
                <a:gd name="connsiteX624" fmla="*/ 3594 w 10000"/>
                <a:gd name="connsiteY624" fmla="*/ 9872 h 10000"/>
                <a:gd name="connsiteX625" fmla="*/ 3615 w 10000"/>
                <a:gd name="connsiteY625" fmla="*/ 9872 h 10000"/>
                <a:gd name="connsiteX626" fmla="*/ 3626 w 10000"/>
                <a:gd name="connsiteY626" fmla="*/ 9872 h 10000"/>
                <a:gd name="connsiteX627" fmla="*/ 3658 w 10000"/>
                <a:gd name="connsiteY627" fmla="*/ 9892 h 10000"/>
                <a:gd name="connsiteX628" fmla="*/ 3679 w 10000"/>
                <a:gd name="connsiteY628" fmla="*/ 9899 h 10000"/>
                <a:gd name="connsiteX629" fmla="*/ 3711 w 10000"/>
                <a:gd name="connsiteY629" fmla="*/ 9905 h 10000"/>
                <a:gd name="connsiteX630" fmla="*/ 3743 w 10000"/>
                <a:gd name="connsiteY630" fmla="*/ 9905 h 10000"/>
                <a:gd name="connsiteX631" fmla="*/ 3786 w 10000"/>
                <a:gd name="connsiteY631" fmla="*/ 9905 h 10000"/>
                <a:gd name="connsiteX632" fmla="*/ 3818 w 10000"/>
                <a:gd name="connsiteY632" fmla="*/ 9919 h 10000"/>
                <a:gd name="connsiteX633" fmla="*/ 3861 w 10000"/>
                <a:gd name="connsiteY633" fmla="*/ 9926 h 10000"/>
                <a:gd name="connsiteX634" fmla="*/ 3872 w 10000"/>
                <a:gd name="connsiteY634" fmla="*/ 9946 h 10000"/>
                <a:gd name="connsiteX635" fmla="*/ 3947 w 10000"/>
                <a:gd name="connsiteY635" fmla="*/ 9953 h 10000"/>
                <a:gd name="connsiteX636" fmla="*/ 4000 w 10000"/>
                <a:gd name="connsiteY636" fmla="*/ 9966 h 10000"/>
                <a:gd name="connsiteX637" fmla="*/ 4075 w 10000"/>
                <a:gd name="connsiteY637" fmla="*/ 9973 h 10000"/>
                <a:gd name="connsiteX638" fmla="*/ 4128 w 10000"/>
                <a:gd name="connsiteY638" fmla="*/ 9973 h 10000"/>
                <a:gd name="connsiteX639" fmla="*/ 4203 w 10000"/>
                <a:gd name="connsiteY639" fmla="*/ 9980 h 10000"/>
                <a:gd name="connsiteX640" fmla="*/ 4278 w 10000"/>
                <a:gd name="connsiteY640" fmla="*/ 9993 h 10000"/>
                <a:gd name="connsiteX641" fmla="*/ 4332 w 10000"/>
                <a:gd name="connsiteY641" fmla="*/ 9993 h 10000"/>
                <a:gd name="connsiteX642" fmla="*/ 4406 w 10000"/>
                <a:gd name="connsiteY64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289 w 10000"/>
                <a:gd name="connsiteY537" fmla="*/ 6482 h 10000"/>
                <a:gd name="connsiteX538" fmla="*/ 856 w 10000"/>
                <a:gd name="connsiteY538" fmla="*/ 6496 h 10000"/>
                <a:gd name="connsiteX539" fmla="*/ 1102 w 10000"/>
                <a:gd name="connsiteY539" fmla="*/ 6482 h 10000"/>
                <a:gd name="connsiteX540" fmla="*/ 1348 w 10000"/>
                <a:gd name="connsiteY540" fmla="*/ 6469 h 10000"/>
                <a:gd name="connsiteX541" fmla="*/ 1594 w 10000"/>
                <a:gd name="connsiteY541" fmla="*/ 6462 h 10000"/>
                <a:gd name="connsiteX542" fmla="*/ 1840 w 10000"/>
                <a:gd name="connsiteY542" fmla="*/ 6455 h 10000"/>
                <a:gd name="connsiteX543" fmla="*/ 2086 w 10000"/>
                <a:gd name="connsiteY543" fmla="*/ 6442 h 10000"/>
                <a:gd name="connsiteX544" fmla="*/ 2321 w 10000"/>
                <a:gd name="connsiteY544" fmla="*/ 6435 h 10000"/>
                <a:gd name="connsiteX545" fmla="*/ 2417 w 10000"/>
                <a:gd name="connsiteY545" fmla="*/ 6482 h 10000"/>
                <a:gd name="connsiteX546" fmla="*/ 2513 w 10000"/>
                <a:gd name="connsiteY546" fmla="*/ 6516 h 10000"/>
                <a:gd name="connsiteX547" fmla="*/ 2631 w 10000"/>
                <a:gd name="connsiteY547" fmla="*/ 6543 h 10000"/>
                <a:gd name="connsiteX548" fmla="*/ 2727 w 10000"/>
                <a:gd name="connsiteY548" fmla="*/ 6556 h 10000"/>
                <a:gd name="connsiteX549" fmla="*/ 2845 w 10000"/>
                <a:gd name="connsiteY549" fmla="*/ 6563 h 10000"/>
                <a:gd name="connsiteX550" fmla="*/ 2973 w 10000"/>
                <a:gd name="connsiteY550" fmla="*/ 6570 h 10000"/>
                <a:gd name="connsiteX551" fmla="*/ 3091 w 10000"/>
                <a:gd name="connsiteY551" fmla="*/ 6570 h 10000"/>
                <a:gd name="connsiteX552" fmla="*/ 3209 w 10000"/>
                <a:gd name="connsiteY552" fmla="*/ 6563 h 10000"/>
                <a:gd name="connsiteX553" fmla="*/ 3209 w 10000"/>
                <a:gd name="connsiteY553" fmla="*/ 6590 h 10000"/>
                <a:gd name="connsiteX554" fmla="*/ 3187 w 10000"/>
                <a:gd name="connsiteY554" fmla="*/ 6624 h 10000"/>
                <a:gd name="connsiteX555" fmla="*/ 3187 w 10000"/>
                <a:gd name="connsiteY555" fmla="*/ 6651 h 10000"/>
                <a:gd name="connsiteX556" fmla="*/ 3187 w 10000"/>
                <a:gd name="connsiteY556" fmla="*/ 6678 h 10000"/>
                <a:gd name="connsiteX557" fmla="*/ 3176 w 10000"/>
                <a:gd name="connsiteY557" fmla="*/ 6712 h 10000"/>
                <a:gd name="connsiteX558" fmla="*/ 3176 w 10000"/>
                <a:gd name="connsiteY558" fmla="*/ 6739 h 10000"/>
                <a:gd name="connsiteX559" fmla="*/ 3166 w 10000"/>
                <a:gd name="connsiteY559" fmla="*/ 6766 h 10000"/>
                <a:gd name="connsiteX560" fmla="*/ 3166 w 10000"/>
                <a:gd name="connsiteY560" fmla="*/ 6793 h 10000"/>
                <a:gd name="connsiteX561" fmla="*/ 3134 w 10000"/>
                <a:gd name="connsiteY561" fmla="*/ 6989 h 10000"/>
                <a:gd name="connsiteX562" fmla="*/ 3134 w 10000"/>
                <a:gd name="connsiteY562" fmla="*/ 7184 h 10000"/>
                <a:gd name="connsiteX563" fmla="*/ 3144 w 10000"/>
                <a:gd name="connsiteY563" fmla="*/ 7380 h 10000"/>
                <a:gd name="connsiteX564" fmla="*/ 3176 w 10000"/>
                <a:gd name="connsiteY564" fmla="*/ 7576 h 10000"/>
                <a:gd name="connsiteX565" fmla="*/ 3219 w 10000"/>
                <a:gd name="connsiteY565" fmla="*/ 7765 h 10000"/>
                <a:gd name="connsiteX566" fmla="*/ 3283 w 10000"/>
                <a:gd name="connsiteY566" fmla="*/ 7968 h 10000"/>
                <a:gd name="connsiteX567" fmla="*/ 3348 w 10000"/>
                <a:gd name="connsiteY567" fmla="*/ 8157 h 10000"/>
                <a:gd name="connsiteX568" fmla="*/ 3422 w 10000"/>
                <a:gd name="connsiteY568" fmla="*/ 8339 h 10000"/>
                <a:gd name="connsiteX569" fmla="*/ 3711 w 10000"/>
                <a:gd name="connsiteY569" fmla="*/ 8852 h 10000"/>
                <a:gd name="connsiteX570" fmla="*/ 3294 w 10000"/>
                <a:gd name="connsiteY570" fmla="*/ 8832 h 10000"/>
                <a:gd name="connsiteX571" fmla="*/ 2856 w 10000"/>
                <a:gd name="connsiteY571" fmla="*/ 8832 h 10000"/>
                <a:gd name="connsiteX572" fmla="*/ 2642 w 10000"/>
                <a:gd name="connsiteY572" fmla="*/ 8832 h 10000"/>
                <a:gd name="connsiteX573" fmla="*/ 2428 w 10000"/>
                <a:gd name="connsiteY573" fmla="*/ 8845 h 10000"/>
                <a:gd name="connsiteX574" fmla="*/ 2214 w 10000"/>
                <a:gd name="connsiteY574" fmla="*/ 8859 h 10000"/>
                <a:gd name="connsiteX575" fmla="*/ 1989 w 10000"/>
                <a:gd name="connsiteY575" fmla="*/ 8879 h 10000"/>
                <a:gd name="connsiteX576" fmla="*/ 1786 w 10000"/>
                <a:gd name="connsiteY576" fmla="*/ 8906 h 10000"/>
                <a:gd name="connsiteX577" fmla="*/ 1572 w 10000"/>
                <a:gd name="connsiteY577" fmla="*/ 8933 h 10000"/>
                <a:gd name="connsiteX578" fmla="*/ 1369 w 10000"/>
                <a:gd name="connsiteY578" fmla="*/ 8967 h 10000"/>
                <a:gd name="connsiteX579" fmla="*/ 1166 w 10000"/>
                <a:gd name="connsiteY579" fmla="*/ 9014 h 10000"/>
                <a:gd name="connsiteX580" fmla="*/ 984 w 10000"/>
                <a:gd name="connsiteY580" fmla="*/ 9068 h 10000"/>
                <a:gd name="connsiteX581" fmla="*/ 791 w 10000"/>
                <a:gd name="connsiteY581" fmla="*/ 9136 h 10000"/>
                <a:gd name="connsiteX582" fmla="*/ 610 w 10000"/>
                <a:gd name="connsiteY582" fmla="*/ 9196 h 10000"/>
                <a:gd name="connsiteX583" fmla="*/ 439 w 10000"/>
                <a:gd name="connsiteY583" fmla="*/ 9278 h 10000"/>
                <a:gd name="connsiteX584" fmla="*/ 406 w 10000"/>
                <a:gd name="connsiteY584" fmla="*/ 9305 h 10000"/>
                <a:gd name="connsiteX585" fmla="*/ 385 w 10000"/>
                <a:gd name="connsiteY585" fmla="*/ 9332 h 10000"/>
                <a:gd name="connsiteX586" fmla="*/ 364 w 10000"/>
                <a:gd name="connsiteY586" fmla="*/ 9359 h 10000"/>
                <a:gd name="connsiteX587" fmla="*/ 342 w 10000"/>
                <a:gd name="connsiteY587" fmla="*/ 9392 h 10000"/>
                <a:gd name="connsiteX588" fmla="*/ 332 w 10000"/>
                <a:gd name="connsiteY588" fmla="*/ 9419 h 10000"/>
                <a:gd name="connsiteX589" fmla="*/ 321 w 10000"/>
                <a:gd name="connsiteY589" fmla="*/ 9446 h 10000"/>
                <a:gd name="connsiteX590" fmla="*/ 321 w 10000"/>
                <a:gd name="connsiteY590" fmla="*/ 9473 h 10000"/>
                <a:gd name="connsiteX591" fmla="*/ 321 w 10000"/>
                <a:gd name="connsiteY591" fmla="*/ 9500 h 10000"/>
                <a:gd name="connsiteX592" fmla="*/ 492 w 10000"/>
                <a:gd name="connsiteY592" fmla="*/ 9534 h 10000"/>
                <a:gd name="connsiteX593" fmla="*/ 663 w 10000"/>
                <a:gd name="connsiteY593" fmla="*/ 9554 h 10000"/>
                <a:gd name="connsiteX594" fmla="*/ 834 w 10000"/>
                <a:gd name="connsiteY594" fmla="*/ 9581 h 10000"/>
                <a:gd name="connsiteX595" fmla="*/ 1016 w 10000"/>
                <a:gd name="connsiteY595" fmla="*/ 9588 h 10000"/>
                <a:gd name="connsiteX596" fmla="*/ 1369 w 10000"/>
                <a:gd name="connsiteY596" fmla="*/ 9602 h 10000"/>
                <a:gd name="connsiteX597" fmla="*/ 1733 w 10000"/>
                <a:gd name="connsiteY597" fmla="*/ 9588 h 10000"/>
                <a:gd name="connsiteX598" fmla="*/ 2096 w 10000"/>
                <a:gd name="connsiteY598" fmla="*/ 9575 h 10000"/>
                <a:gd name="connsiteX599" fmla="*/ 2460 w 10000"/>
                <a:gd name="connsiteY599" fmla="*/ 9561 h 10000"/>
                <a:gd name="connsiteX600" fmla="*/ 2813 w 10000"/>
                <a:gd name="connsiteY600" fmla="*/ 9554 h 10000"/>
                <a:gd name="connsiteX601" fmla="*/ 3176 w 10000"/>
                <a:gd name="connsiteY601" fmla="*/ 9561 h 10000"/>
                <a:gd name="connsiteX602" fmla="*/ 3176 w 10000"/>
                <a:gd name="connsiteY602" fmla="*/ 9581 h 10000"/>
                <a:gd name="connsiteX603" fmla="*/ 3187 w 10000"/>
                <a:gd name="connsiteY603" fmla="*/ 9602 h 10000"/>
                <a:gd name="connsiteX604" fmla="*/ 3187 w 10000"/>
                <a:gd name="connsiteY604" fmla="*/ 9615 h 10000"/>
                <a:gd name="connsiteX605" fmla="*/ 3187 w 10000"/>
                <a:gd name="connsiteY605" fmla="*/ 9635 h 10000"/>
                <a:gd name="connsiteX606" fmla="*/ 3209 w 10000"/>
                <a:gd name="connsiteY606" fmla="*/ 9662 h 10000"/>
                <a:gd name="connsiteX607" fmla="*/ 3219 w 10000"/>
                <a:gd name="connsiteY607" fmla="*/ 9683 h 10000"/>
                <a:gd name="connsiteX608" fmla="*/ 3219 w 10000"/>
                <a:gd name="connsiteY608" fmla="*/ 9696 h 10000"/>
                <a:gd name="connsiteX609" fmla="*/ 3241 w 10000"/>
                <a:gd name="connsiteY609" fmla="*/ 9716 h 10000"/>
                <a:gd name="connsiteX610" fmla="*/ 3262 w 10000"/>
                <a:gd name="connsiteY610" fmla="*/ 9743 h 10000"/>
                <a:gd name="connsiteX611" fmla="*/ 3294 w 10000"/>
                <a:gd name="connsiteY611" fmla="*/ 9764 h 10000"/>
                <a:gd name="connsiteX612" fmla="*/ 3326 w 10000"/>
                <a:gd name="connsiteY612" fmla="*/ 9784 h 10000"/>
                <a:gd name="connsiteX613" fmla="*/ 3348 w 10000"/>
                <a:gd name="connsiteY613" fmla="*/ 9797 h 10000"/>
                <a:gd name="connsiteX614" fmla="*/ 3390 w 10000"/>
                <a:gd name="connsiteY614" fmla="*/ 9818 h 10000"/>
                <a:gd name="connsiteX615" fmla="*/ 3422 w 10000"/>
                <a:gd name="connsiteY615" fmla="*/ 9838 h 10000"/>
                <a:gd name="connsiteX616" fmla="*/ 3465 w 10000"/>
                <a:gd name="connsiteY616" fmla="*/ 9845 h 10000"/>
                <a:gd name="connsiteX617" fmla="*/ 3497 w 10000"/>
                <a:gd name="connsiteY617" fmla="*/ 9865 h 10000"/>
                <a:gd name="connsiteX618" fmla="*/ 3529 w 10000"/>
                <a:gd name="connsiteY618" fmla="*/ 9865 h 10000"/>
                <a:gd name="connsiteX619" fmla="*/ 3540 w 10000"/>
                <a:gd name="connsiteY619" fmla="*/ 9872 h 10000"/>
                <a:gd name="connsiteX620" fmla="*/ 3551 w 10000"/>
                <a:gd name="connsiteY620" fmla="*/ 9872 h 10000"/>
                <a:gd name="connsiteX621" fmla="*/ 3572 w 10000"/>
                <a:gd name="connsiteY621" fmla="*/ 9872 h 10000"/>
                <a:gd name="connsiteX622" fmla="*/ 3583 w 10000"/>
                <a:gd name="connsiteY622" fmla="*/ 9872 h 10000"/>
                <a:gd name="connsiteX623" fmla="*/ 3594 w 10000"/>
                <a:gd name="connsiteY623" fmla="*/ 9872 h 10000"/>
                <a:gd name="connsiteX624" fmla="*/ 3615 w 10000"/>
                <a:gd name="connsiteY624" fmla="*/ 9872 h 10000"/>
                <a:gd name="connsiteX625" fmla="*/ 3626 w 10000"/>
                <a:gd name="connsiteY625" fmla="*/ 9872 h 10000"/>
                <a:gd name="connsiteX626" fmla="*/ 3658 w 10000"/>
                <a:gd name="connsiteY626" fmla="*/ 9892 h 10000"/>
                <a:gd name="connsiteX627" fmla="*/ 3679 w 10000"/>
                <a:gd name="connsiteY627" fmla="*/ 9899 h 10000"/>
                <a:gd name="connsiteX628" fmla="*/ 3711 w 10000"/>
                <a:gd name="connsiteY628" fmla="*/ 9905 h 10000"/>
                <a:gd name="connsiteX629" fmla="*/ 3743 w 10000"/>
                <a:gd name="connsiteY629" fmla="*/ 9905 h 10000"/>
                <a:gd name="connsiteX630" fmla="*/ 3786 w 10000"/>
                <a:gd name="connsiteY630" fmla="*/ 9905 h 10000"/>
                <a:gd name="connsiteX631" fmla="*/ 3818 w 10000"/>
                <a:gd name="connsiteY631" fmla="*/ 9919 h 10000"/>
                <a:gd name="connsiteX632" fmla="*/ 3861 w 10000"/>
                <a:gd name="connsiteY632" fmla="*/ 9926 h 10000"/>
                <a:gd name="connsiteX633" fmla="*/ 3872 w 10000"/>
                <a:gd name="connsiteY633" fmla="*/ 9946 h 10000"/>
                <a:gd name="connsiteX634" fmla="*/ 3947 w 10000"/>
                <a:gd name="connsiteY634" fmla="*/ 9953 h 10000"/>
                <a:gd name="connsiteX635" fmla="*/ 4000 w 10000"/>
                <a:gd name="connsiteY635" fmla="*/ 9966 h 10000"/>
                <a:gd name="connsiteX636" fmla="*/ 4075 w 10000"/>
                <a:gd name="connsiteY636" fmla="*/ 9973 h 10000"/>
                <a:gd name="connsiteX637" fmla="*/ 4128 w 10000"/>
                <a:gd name="connsiteY637" fmla="*/ 9973 h 10000"/>
                <a:gd name="connsiteX638" fmla="*/ 4203 w 10000"/>
                <a:gd name="connsiteY638" fmla="*/ 9980 h 10000"/>
                <a:gd name="connsiteX639" fmla="*/ 4278 w 10000"/>
                <a:gd name="connsiteY639" fmla="*/ 9993 h 10000"/>
                <a:gd name="connsiteX640" fmla="*/ 4332 w 10000"/>
                <a:gd name="connsiteY640" fmla="*/ 9993 h 10000"/>
                <a:gd name="connsiteX641" fmla="*/ 4406 w 10000"/>
                <a:gd name="connsiteY64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278 w 10000"/>
                <a:gd name="connsiteY536" fmla="*/ 6482 h 10000"/>
                <a:gd name="connsiteX537" fmla="*/ 856 w 10000"/>
                <a:gd name="connsiteY537" fmla="*/ 6496 h 10000"/>
                <a:gd name="connsiteX538" fmla="*/ 1102 w 10000"/>
                <a:gd name="connsiteY538" fmla="*/ 6482 h 10000"/>
                <a:gd name="connsiteX539" fmla="*/ 1348 w 10000"/>
                <a:gd name="connsiteY539" fmla="*/ 6469 h 10000"/>
                <a:gd name="connsiteX540" fmla="*/ 1594 w 10000"/>
                <a:gd name="connsiteY540" fmla="*/ 6462 h 10000"/>
                <a:gd name="connsiteX541" fmla="*/ 1840 w 10000"/>
                <a:gd name="connsiteY541" fmla="*/ 6455 h 10000"/>
                <a:gd name="connsiteX542" fmla="*/ 2086 w 10000"/>
                <a:gd name="connsiteY542" fmla="*/ 6442 h 10000"/>
                <a:gd name="connsiteX543" fmla="*/ 2321 w 10000"/>
                <a:gd name="connsiteY543" fmla="*/ 6435 h 10000"/>
                <a:gd name="connsiteX544" fmla="*/ 2417 w 10000"/>
                <a:gd name="connsiteY544" fmla="*/ 6482 h 10000"/>
                <a:gd name="connsiteX545" fmla="*/ 2513 w 10000"/>
                <a:gd name="connsiteY545" fmla="*/ 6516 h 10000"/>
                <a:gd name="connsiteX546" fmla="*/ 2631 w 10000"/>
                <a:gd name="connsiteY546" fmla="*/ 6543 h 10000"/>
                <a:gd name="connsiteX547" fmla="*/ 2727 w 10000"/>
                <a:gd name="connsiteY547" fmla="*/ 6556 h 10000"/>
                <a:gd name="connsiteX548" fmla="*/ 2845 w 10000"/>
                <a:gd name="connsiteY548" fmla="*/ 6563 h 10000"/>
                <a:gd name="connsiteX549" fmla="*/ 2973 w 10000"/>
                <a:gd name="connsiteY549" fmla="*/ 6570 h 10000"/>
                <a:gd name="connsiteX550" fmla="*/ 3091 w 10000"/>
                <a:gd name="connsiteY550" fmla="*/ 6570 h 10000"/>
                <a:gd name="connsiteX551" fmla="*/ 3209 w 10000"/>
                <a:gd name="connsiteY551" fmla="*/ 6563 h 10000"/>
                <a:gd name="connsiteX552" fmla="*/ 3209 w 10000"/>
                <a:gd name="connsiteY552" fmla="*/ 6590 h 10000"/>
                <a:gd name="connsiteX553" fmla="*/ 3187 w 10000"/>
                <a:gd name="connsiteY553" fmla="*/ 6624 h 10000"/>
                <a:gd name="connsiteX554" fmla="*/ 3187 w 10000"/>
                <a:gd name="connsiteY554" fmla="*/ 6651 h 10000"/>
                <a:gd name="connsiteX555" fmla="*/ 3187 w 10000"/>
                <a:gd name="connsiteY555" fmla="*/ 6678 h 10000"/>
                <a:gd name="connsiteX556" fmla="*/ 3176 w 10000"/>
                <a:gd name="connsiteY556" fmla="*/ 6712 h 10000"/>
                <a:gd name="connsiteX557" fmla="*/ 3176 w 10000"/>
                <a:gd name="connsiteY557" fmla="*/ 6739 h 10000"/>
                <a:gd name="connsiteX558" fmla="*/ 3166 w 10000"/>
                <a:gd name="connsiteY558" fmla="*/ 6766 h 10000"/>
                <a:gd name="connsiteX559" fmla="*/ 3166 w 10000"/>
                <a:gd name="connsiteY559" fmla="*/ 6793 h 10000"/>
                <a:gd name="connsiteX560" fmla="*/ 3134 w 10000"/>
                <a:gd name="connsiteY560" fmla="*/ 6989 h 10000"/>
                <a:gd name="connsiteX561" fmla="*/ 3134 w 10000"/>
                <a:gd name="connsiteY561" fmla="*/ 7184 h 10000"/>
                <a:gd name="connsiteX562" fmla="*/ 3144 w 10000"/>
                <a:gd name="connsiteY562" fmla="*/ 7380 h 10000"/>
                <a:gd name="connsiteX563" fmla="*/ 3176 w 10000"/>
                <a:gd name="connsiteY563" fmla="*/ 7576 h 10000"/>
                <a:gd name="connsiteX564" fmla="*/ 3219 w 10000"/>
                <a:gd name="connsiteY564" fmla="*/ 7765 h 10000"/>
                <a:gd name="connsiteX565" fmla="*/ 3283 w 10000"/>
                <a:gd name="connsiteY565" fmla="*/ 7968 h 10000"/>
                <a:gd name="connsiteX566" fmla="*/ 3348 w 10000"/>
                <a:gd name="connsiteY566" fmla="*/ 8157 h 10000"/>
                <a:gd name="connsiteX567" fmla="*/ 3422 w 10000"/>
                <a:gd name="connsiteY567" fmla="*/ 8339 h 10000"/>
                <a:gd name="connsiteX568" fmla="*/ 3711 w 10000"/>
                <a:gd name="connsiteY568" fmla="*/ 8852 h 10000"/>
                <a:gd name="connsiteX569" fmla="*/ 3294 w 10000"/>
                <a:gd name="connsiteY569" fmla="*/ 8832 h 10000"/>
                <a:gd name="connsiteX570" fmla="*/ 2856 w 10000"/>
                <a:gd name="connsiteY570" fmla="*/ 8832 h 10000"/>
                <a:gd name="connsiteX571" fmla="*/ 2642 w 10000"/>
                <a:gd name="connsiteY571" fmla="*/ 8832 h 10000"/>
                <a:gd name="connsiteX572" fmla="*/ 2428 w 10000"/>
                <a:gd name="connsiteY572" fmla="*/ 8845 h 10000"/>
                <a:gd name="connsiteX573" fmla="*/ 2214 w 10000"/>
                <a:gd name="connsiteY573" fmla="*/ 8859 h 10000"/>
                <a:gd name="connsiteX574" fmla="*/ 1989 w 10000"/>
                <a:gd name="connsiteY574" fmla="*/ 8879 h 10000"/>
                <a:gd name="connsiteX575" fmla="*/ 1786 w 10000"/>
                <a:gd name="connsiteY575" fmla="*/ 8906 h 10000"/>
                <a:gd name="connsiteX576" fmla="*/ 1572 w 10000"/>
                <a:gd name="connsiteY576" fmla="*/ 8933 h 10000"/>
                <a:gd name="connsiteX577" fmla="*/ 1369 w 10000"/>
                <a:gd name="connsiteY577" fmla="*/ 8967 h 10000"/>
                <a:gd name="connsiteX578" fmla="*/ 1166 w 10000"/>
                <a:gd name="connsiteY578" fmla="*/ 9014 h 10000"/>
                <a:gd name="connsiteX579" fmla="*/ 984 w 10000"/>
                <a:gd name="connsiteY579" fmla="*/ 9068 h 10000"/>
                <a:gd name="connsiteX580" fmla="*/ 791 w 10000"/>
                <a:gd name="connsiteY580" fmla="*/ 9136 h 10000"/>
                <a:gd name="connsiteX581" fmla="*/ 610 w 10000"/>
                <a:gd name="connsiteY581" fmla="*/ 9196 h 10000"/>
                <a:gd name="connsiteX582" fmla="*/ 439 w 10000"/>
                <a:gd name="connsiteY582" fmla="*/ 9278 h 10000"/>
                <a:gd name="connsiteX583" fmla="*/ 406 w 10000"/>
                <a:gd name="connsiteY583" fmla="*/ 9305 h 10000"/>
                <a:gd name="connsiteX584" fmla="*/ 385 w 10000"/>
                <a:gd name="connsiteY584" fmla="*/ 9332 h 10000"/>
                <a:gd name="connsiteX585" fmla="*/ 364 w 10000"/>
                <a:gd name="connsiteY585" fmla="*/ 9359 h 10000"/>
                <a:gd name="connsiteX586" fmla="*/ 342 w 10000"/>
                <a:gd name="connsiteY586" fmla="*/ 9392 h 10000"/>
                <a:gd name="connsiteX587" fmla="*/ 332 w 10000"/>
                <a:gd name="connsiteY587" fmla="*/ 9419 h 10000"/>
                <a:gd name="connsiteX588" fmla="*/ 321 w 10000"/>
                <a:gd name="connsiteY588" fmla="*/ 9446 h 10000"/>
                <a:gd name="connsiteX589" fmla="*/ 321 w 10000"/>
                <a:gd name="connsiteY589" fmla="*/ 9473 h 10000"/>
                <a:gd name="connsiteX590" fmla="*/ 321 w 10000"/>
                <a:gd name="connsiteY590" fmla="*/ 9500 h 10000"/>
                <a:gd name="connsiteX591" fmla="*/ 492 w 10000"/>
                <a:gd name="connsiteY591" fmla="*/ 9534 h 10000"/>
                <a:gd name="connsiteX592" fmla="*/ 663 w 10000"/>
                <a:gd name="connsiteY592" fmla="*/ 9554 h 10000"/>
                <a:gd name="connsiteX593" fmla="*/ 834 w 10000"/>
                <a:gd name="connsiteY593" fmla="*/ 9581 h 10000"/>
                <a:gd name="connsiteX594" fmla="*/ 1016 w 10000"/>
                <a:gd name="connsiteY594" fmla="*/ 9588 h 10000"/>
                <a:gd name="connsiteX595" fmla="*/ 1369 w 10000"/>
                <a:gd name="connsiteY595" fmla="*/ 9602 h 10000"/>
                <a:gd name="connsiteX596" fmla="*/ 1733 w 10000"/>
                <a:gd name="connsiteY596" fmla="*/ 9588 h 10000"/>
                <a:gd name="connsiteX597" fmla="*/ 2096 w 10000"/>
                <a:gd name="connsiteY597" fmla="*/ 9575 h 10000"/>
                <a:gd name="connsiteX598" fmla="*/ 2460 w 10000"/>
                <a:gd name="connsiteY598" fmla="*/ 9561 h 10000"/>
                <a:gd name="connsiteX599" fmla="*/ 2813 w 10000"/>
                <a:gd name="connsiteY599" fmla="*/ 9554 h 10000"/>
                <a:gd name="connsiteX600" fmla="*/ 3176 w 10000"/>
                <a:gd name="connsiteY600" fmla="*/ 9561 h 10000"/>
                <a:gd name="connsiteX601" fmla="*/ 3176 w 10000"/>
                <a:gd name="connsiteY601" fmla="*/ 9581 h 10000"/>
                <a:gd name="connsiteX602" fmla="*/ 3187 w 10000"/>
                <a:gd name="connsiteY602" fmla="*/ 9602 h 10000"/>
                <a:gd name="connsiteX603" fmla="*/ 3187 w 10000"/>
                <a:gd name="connsiteY603" fmla="*/ 9615 h 10000"/>
                <a:gd name="connsiteX604" fmla="*/ 3187 w 10000"/>
                <a:gd name="connsiteY604" fmla="*/ 9635 h 10000"/>
                <a:gd name="connsiteX605" fmla="*/ 3209 w 10000"/>
                <a:gd name="connsiteY605" fmla="*/ 9662 h 10000"/>
                <a:gd name="connsiteX606" fmla="*/ 3219 w 10000"/>
                <a:gd name="connsiteY606" fmla="*/ 9683 h 10000"/>
                <a:gd name="connsiteX607" fmla="*/ 3219 w 10000"/>
                <a:gd name="connsiteY607" fmla="*/ 9696 h 10000"/>
                <a:gd name="connsiteX608" fmla="*/ 3241 w 10000"/>
                <a:gd name="connsiteY608" fmla="*/ 9716 h 10000"/>
                <a:gd name="connsiteX609" fmla="*/ 3262 w 10000"/>
                <a:gd name="connsiteY609" fmla="*/ 9743 h 10000"/>
                <a:gd name="connsiteX610" fmla="*/ 3294 w 10000"/>
                <a:gd name="connsiteY610" fmla="*/ 9764 h 10000"/>
                <a:gd name="connsiteX611" fmla="*/ 3326 w 10000"/>
                <a:gd name="connsiteY611" fmla="*/ 9784 h 10000"/>
                <a:gd name="connsiteX612" fmla="*/ 3348 w 10000"/>
                <a:gd name="connsiteY612" fmla="*/ 9797 h 10000"/>
                <a:gd name="connsiteX613" fmla="*/ 3390 w 10000"/>
                <a:gd name="connsiteY613" fmla="*/ 9818 h 10000"/>
                <a:gd name="connsiteX614" fmla="*/ 3422 w 10000"/>
                <a:gd name="connsiteY614" fmla="*/ 9838 h 10000"/>
                <a:gd name="connsiteX615" fmla="*/ 3465 w 10000"/>
                <a:gd name="connsiteY615" fmla="*/ 9845 h 10000"/>
                <a:gd name="connsiteX616" fmla="*/ 3497 w 10000"/>
                <a:gd name="connsiteY616" fmla="*/ 9865 h 10000"/>
                <a:gd name="connsiteX617" fmla="*/ 3529 w 10000"/>
                <a:gd name="connsiteY617" fmla="*/ 9865 h 10000"/>
                <a:gd name="connsiteX618" fmla="*/ 3540 w 10000"/>
                <a:gd name="connsiteY618" fmla="*/ 9872 h 10000"/>
                <a:gd name="connsiteX619" fmla="*/ 3551 w 10000"/>
                <a:gd name="connsiteY619" fmla="*/ 9872 h 10000"/>
                <a:gd name="connsiteX620" fmla="*/ 3572 w 10000"/>
                <a:gd name="connsiteY620" fmla="*/ 9872 h 10000"/>
                <a:gd name="connsiteX621" fmla="*/ 3583 w 10000"/>
                <a:gd name="connsiteY621" fmla="*/ 9872 h 10000"/>
                <a:gd name="connsiteX622" fmla="*/ 3594 w 10000"/>
                <a:gd name="connsiteY622" fmla="*/ 9872 h 10000"/>
                <a:gd name="connsiteX623" fmla="*/ 3615 w 10000"/>
                <a:gd name="connsiteY623" fmla="*/ 9872 h 10000"/>
                <a:gd name="connsiteX624" fmla="*/ 3626 w 10000"/>
                <a:gd name="connsiteY624" fmla="*/ 9872 h 10000"/>
                <a:gd name="connsiteX625" fmla="*/ 3658 w 10000"/>
                <a:gd name="connsiteY625" fmla="*/ 9892 h 10000"/>
                <a:gd name="connsiteX626" fmla="*/ 3679 w 10000"/>
                <a:gd name="connsiteY626" fmla="*/ 9899 h 10000"/>
                <a:gd name="connsiteX627" fmla="*/ 3711 w 10000"/>
                <a:gd name="connsiteY627" fmla="*/ 9905 h 10000"/>
                <a:gd name="connsiteX628" fmla="*/ 3743 w 10000"/>
                <a:gd name="connsiteY628" fmla="*/ 9905 h 10000"/>
                <a:gd name="connsiteX629" fmla="*/ 3786 w 10000"/>
                <a:gd name="connsiteY629" fmla="*/ 9905 h 10000"/>
                <a:gd name="connsiteX630" fmla="*/ 3818 w 10000"/>
                <a:gd name="connsiteY630" fmla="*/ 9919 h 10000"/>
                <a:gd name="connsiteX631" fmla="*/ 3861 w 10000"/>
                <a:gd name="connsiteY631" fmla="*/ 9926 h 10000"/>
                <a:gd name="connsiteX632" fmla="*/ 3872 w 10000"/>
                <a:gd name="connsiteY632" fmla="*/ 9946 h 10000"/>
                <a:gd name="connsiteX633" fmla="*/ 3947 w 10000"/>
                <a:gd name="connsiteY633" fmla="*/ 9953 h 10000"/>
                <a:gd name="connsiteX634" fmla="*/ 4000 w 10000"/>
                <a:gd name="connsiteY634" fmla="*/ 9966 h 10000"/>
                <a:gd name="connsiteX635" fmla="*/ 4075 w 10000"/>
                <a:gd name="connsiteY635" fmla="*/ 9973 h 10000"/>
                <a:gd name="connsiteX636" fmla="*/ 4128 w 10000"/>
                <a:gd name="connsiteY636" fmla="*/ 9973 h 10000"/>
                <a:gd name="connsiteX637" fmla="*/ 4203 w 10000"/>
                <a:gd name="connsiteY637" fmla="*/ 9980 h 10000"/>
                <a:gd name="connsiteX638" fmla="*/ 4278 w 10000"/>
                <a:gd name="connsiteY638" fmla="*/ 9993 h 10000"/>
                <a:gd name="connsiteX639" fmla="*/ 4332 w 10000"/>
                <a:gd name="connsiteY639" fmla="*/ 9993 h 10000"/>
                <a:gd name="connsiteX640" fmla="*/ 4406 w 10000"/>
                <a:gd name="connsiteY64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289 w 10000"/>
                <a:gd name="connsiteY535" fmla="*/ 6462 h 10000"/>
                <a:gd name="connsiteX536" fmla="*/ 856 w 10000"/>
                <a:gd name="connsiteY536" fmla="*/ 6496 h 10000"/>
                <a:gd name="connsiteX537" fmla="*/ 1102 w 10000"/>
                <a:gd name="connsiteY537" fmla="*/ 6482 h 10000"/>
                <a:gd name="connsiteX538" fmla="*/ 1348 w 10000"/>
                <a:gd name="connsiteY538" fmla="*/ 6469 h 10000"/>
                <a:gd name="connsiteX539" fmla="*/ 1594 w 10000"/>
                <a:gd name="connsiteY539" fmla="*/ 6462 h 10000"/>
                <a:gd name="connsiteX540" fmla="*/ 1840 w 10000"/>
                <a:gd name="connsiteY540" fmla="*/ 6455 h 10000"/>
                <a:gd name="connsiteX541" fmla="*/ 2086 w 10000"/>
                <a:gd name="connsiteY541" fmla="*/ 6442 h 10000"/>
                <a:gd name="connsiteX542" fmla="*/ 2321 w 10000"/>
                <a:gd name="connsiteY542" fmla="*/ 6435 h 10000"/>
                <a:gd name="connsiteX543" fmla="*/ 2417 w 10000"/>
                <a:gd name="connsiteY543" fmla="*/ 6482 h 10000"/>
                <a:gd name="connsiteX544" fmla="*/ 2513 w 10000"/>
                <a:gd name="connsiteY544" fmla="*/ 6516 h 10000"/>
                <a:gd name="connsiteX545" fmla="*/ 2631 w 10000"/>
                <a:gd name="connsiteY545" fmla="*/ 6543 h 10000"/>
                <a:gd name="connsiteX546" fmla="*/ 2727 w 10000"/>
                <a:gd name="connsiteY546" fmla="*/ 6556 h 10000"/>
                <a:gd name="connsiteX547" fmla="*/ 2845 w 10000"/>
                <a:gd name="connsiteY547" fmla="*/ 6563 h 10000"/>
                <a:gd name="connsiteX548" fmla="*/ 2973 w 10000"/>
                <a:gd name="connsiteY548" fmla="*/ 6570 h 10000"/>
                <a:gd name="connsiteX549" fmla="*/ 3091 w 10000"/>
                <a:gd name="connsiteY549" fmla="*/ 6570 h 10000"/>
                <a:gd name="connsiteX550" fmla="*/ 3209 w 10000"/>
                <a:gd name="connsiteY550" fmla="*/ 6563 h 10000"/>
                <a:gd name="connsiteX551" fmla="*/ 3209 w 10000"/>
                <a:gd name="connsiteY551" fmla="*/ 6590 h 10000"/>
                <a:gd name="connsiteX552" fmla="*/ 3187 w 10000"/>
                <a:gd name="connsiteY552" fmla="*/ 6624 h 10000"/>
                <a:gd name="connsiteX553" fmla="*/ 3187 w 10000"/>
                <a:gd name="connsiteY553" fmla="*/ 6651 h 10000"/>
                <a:gd name="connsiteX554" fmla="*/ 3187 w 10000"/>
                <a:gd name="connsiteY554" fmla="*/ 6678 h 10000"/>
                <a:gd name="connsiteX555" fmla="*/ 3176 w 10000"/>
                <a:gd name="connsiteY555" fmla="*/ 6712 h 10000"/>
                <a:gd name="connsiteX556" fmla="*/ 3176 w 10000"/>
                <a:gd name="connsiteY556" fmla="*/ 6739 h 10000"/>
                <a:gd name="connsiteX557" fmla="*/ 3166 w 10000"/>
                <a:gd name="connsiteY557" fmla="*/ 6766 h 10000"/>
                <a:gd name="connsiteX558" fmla="*/ 3166 w 10000"/>
                <a:gd name="connsiteY558" fmla="*/ 6793 h 10000"/>
                <a:gd name="connsiteX559" fmla="*/ 3134 w 10000"/>
                <a:gd name="connsiteY559" fmla="*/ 6989 h 10000"/>
                <a:gd name="connsiteX560" fmla="*/ 3134 w 10000"/>
                <a:gd name="connsiteY560" fmla="*/ 7184 h 10000"/>
                <a:gd name="connsiteX561" fmla="*/ 3144 w 10000"/>
                <a:gd name="connsiteY561" fmla="*/ 7380 h 10000"/>
                <a:gd name="connsiteX562" fmla="*/ 3176 w 10000"/>
                <a:gd name="connsiteY562" fmla="*/ 7576 h 10000"/>
                <a:gd name="connsiteX563" fmla="*/ 3219 w 10000"/>
                <a:gd name="connsiteY563" fmla="*/ 7765 h 10000"/>
                <a:gd name="connsiteX564" fmla="*/ 3283 w 10000"/>
                <a:gd name="connsiteY564" fmla="*/ 7968 h 10000"/>
                <a:gd name="connsiteX565" fmla="*/ 3348 w 10000"/>
                <a:gd name="connsiteY565" fmla="*/ 8157 h 10000"/>
                <a:gd name="connsiteX566" fmla="*/ 3422 w 10000"/>
                <a:gd name="connsiteY566" fmla="*/ 8339 h 10000"/>
                <a:gd name="connsiteX567" fmla="*/ 3711 w 10000"/>
                <a:gd name="connsiteY567" fmla="*/ 8852 h 10000"/>
                <a:gd name="connsiteX568" fmla="*/ 3294 w 10000"/>
                <a:gd name="connsiteY568" fmla="*/ 8832 h 10000"/>
                <a:gd name="connsiteX569" fmla="*/ 2856 w 10000"/>
                <a:gd name="connsiteY569" fmla="*/ 8832 h 10000"/>
                <a:gd name="connsiteX570" fmla="*/ 2642 w 10000"/>
                <a:gd name="connsiteY570" fmla="*/ 8832 h 10000"/>
                <a:gd name="connsiteX571" fmla="*/ 2428 w 10000"/>
                <a:gd name="connsiteY571" fmla="*/ 8845 h 10000"/>
                <a:gd name="connsiteX572" fmla="*/ 2214 w 10000"/>
                <a:gd name="connsiteY572" fmla="*/ 8859 h 10000"/>
                <a:gd name="connsiteX573" fmla="*/ 1989 w 10000"/>
                <a:gd name="connsiteY573" fmla="*/ 8879 h 10000"/>
                <a:gd name="connsiteX574" fmla="*/ 1786 w 10000"/>
                <a:gd name="connsiteY574" fmla="*/ 8906 h 10000"/>
                <a:gd name="connsiteX575" fmla="*/ 1572 w 10000"/>
                <a:gd name="connsiteY575" fmla="*/ 8933 h 10000"/>
                <a:gd name="connsiteX576" fmla="*/ 1369 w 10000"/>
                <a:gd name="connsiteY576" fmla="*/ 8967 h 10000"/>
                <a:gd name="connsiteX577" fmla="*/ 1166 w 10000"/>
                <a:gd name="connsiteY577" fmla="*/ 9014 h 10000"/>
                <a:gd name="connsiteX578" fmla="*/ 984 w 10000"/>
                <a:gd name="connsiteY578" fmla="*/ 9068 h 10000"/>
                <a:gd name="connsiteX579" fmla="*/ 791 w 10000"/>
                <a:gd name="connsiteY579" fmla="*/ 9136 h 10000"/>
                <a:gd name="connsiteX580" fmla="*/ 610 w 10000"/>
                <a:gd name="connsiteY580" fmla="*/ 9196 h 10000"/>
                <a:gd name="connsiteX581" fmla="*/ 439 w 10000"/>
                <a:gd name="connsiteY581" fmla="*/ 9278 h 10000"/>
                <a:gd name="connsiteX582" fmla="*/ 406 w 10000"/>
                <a:gd name="connsiteY582" fmla="*/ 9305 h 10000"/>
                <a:gd name="connsiteX583" fmla="*/ 385 w 10000"/>
                <a:gd name="connsiteY583" fmla="*/ 9332 h 10000"/>
                <a:gd name="connsiteX584" fmla="*/ 364 w 10000"/>
                <a:gd name="connsiteY584" fmla="*/ 9359 h 10000"/>
                <a:gd name="connsiteX585" fmla="*/ 342 w 10000"/>
                <a:gd name="connsiteY585" fmla="*/ 9392 h 10000"/>
                <a:gd name="connsiteX586" fmla="*/ 332 w 10000"/>
                <a:gd name="connsiteY586" fmla="*/ 9419 h 10000"/>
                <a:gd name="connsiteX587" fmla="*/ 321 w 10000"/>
                <a:gd name="connsiteY587" fmla="*/ 9446 h 10000"/>
                <a:gd name="connsiteX588" fmla="*/ 321 w 10000"/>
                <a:gd name="connsiteY588" fmla="*/ 9473 h 10000"/>
                <a:gd name="connsiteX589" fmla="*/ 321 w 10000"/>
                <a:gd name="connsiteY589" fmla="*/ 9500 h 10000"/>
                <a:gd name="connsiteX590" fmla="*/ 492 w 10000"/>
                <a:gd name="connsiteY590" fmla="*/ 9534 h 10000"/>
                <a:gd name="connsiteX591" fmla="*/ 663 w 10000"/>
                <a:gd name="connsiteY591" fmla="*/ 9554 h 10000"/>
                <a:gd name="connsiteX592" fmla="*/ 834 w 10000"/>
                <a:gd name="connsiteY592" fmla="*/ 9581 h 10000"/>
                <a:gd name="connsiteX593" fmla="*/ 1016 w 10000"/>
                <a:gd name="connsiteY593" fmla="*/ 9588 h 10000"/>
                <a:gd name="connsiteX594" fmla="*/ 1369 w 10000"/>
                <a:gd name="connsiteY594" fmla="*/ 9602 h 10000"/>
                <a:gd name="connsiteX595" fmla="*/ 1733 w 10000"/>
                <a:gd name="connsiteY595" fmla="*/ 9588 h 10000"/>
                <a:gd name="connsiteX596" fmla="*/ 2096 w 10000"/>
                <a:gd name="connsiteY596" fmla="*/ 9575 h 10000"/>
                <a:gd name="connsiteX597" fmla="*/ 2460 w 10000"/>
                <a:gd name="connsiteY597" fmla="*/ 9561 h 10000"/>
                <a:gd name="connsiteX598" fmla="*/ 2813 w 10000"/>
                <a:gd name="connsiteY598" fmla="*/ 9554 h 10000"/>
                <a:gd name="connsiteX599" fmla="*/ 3176 w 10000"/>
                <a:gd name="connsiteY599" fmla="*/ 9561 h 10000"/>
                <a:gd name="connsiteX600" fmla="*/ 3176 w 10000"/>
                <a:gd name="connsiteY600" fmla="*/ 9581 h 10000"/>
                <a:gd name="connsiteX601" fmla="*/ 3187 w 10000"/>
                <a:gd name="connsiteY601" fmla="*/ 9602 h 10000"/>
                <a:gd name="connsiteX602" fmla="*/ 3187 w 10000"/>
                <a:gd name="connsiteY602" fmla="*/ 9615 h 10000"/>
                <a:gd name="connsiteX603" fmla="*/ 3187 w 10000"/>
                <a:gd name="connsiteY603" fmla="*/ 9635 h 10000"/>
                <a:gd name="connsiteX604" fmla="*/ 3209 w 10000"/>
                <a:gd name="connsiteY604" fmla="*/ 9662 h 10000"/>
                <a:gd name="connsiteX605" fmla="*/ 3219 w 10000"/>
                <a:gd name="connsiteY605" fmla="*/ 9683 h 10000"/>
                <a:gd name="connsiteX606" fmla="*/ 3219 w 10000"/>
                <a:gd name="connsiteY606" fmla="*/ 9696 h 10000"/>
                <a:gd name="connsiteX607" fmla="*/ 3241 w 10000"/>
                <a:gd name="connsiteY607" fmla="*/ 9716 h 10000"/>
                <a:gd name="connsiteX608" fmla="*/ 3262 w 10000"/>
                <a:gd name="connsiteY608" fmla="*/ 9743 h 10000"/>
                <a:gd name="connsiteX609" fmla="*/ 3294 w 10000"/>
                <a:gd name="connsiteY609" fmla="*/ 9764 h 10000"/>
                <a:gd name="connsiteX610" fmla="*/ 3326 w 10000"/>
                <a:gd name="connsiteY610" fmla="*/ 9784 h 10000"/>
                <a:gd name="connsiteX611" fmla="*/ 3348 w 10000"/>
                <a:gd name="connsiteY611" fmla="*/ 9797 h 10000"/>
                <a:gd name="connsiteX612" fmla="*/ 3390 w 10000"/>
                <a:gd name="connsiteY612" fmla="*/ 9818 h 10000"/>
                <a:gd name="connsiteX613" fmla="*/ 3422 w 10000"/>
                <a:gd name="connsiteY613" fmla="*/ 9838 h 10000"/>
                <a:gd name="connsiteX614" fmla="*/ 3465 w 10000"/>
                <a:gd name="connsiteY614" fmla="*/ 9845 h 10000"/>
                <a:gd name="connsiteX615" fmla="*/ 3497 w 10000"/>
                <a:gd name="connsiteY615" fmla="*/ 9865 h 10000"/>
                <a:gd name="connsiteX616" fmla="*/ 3529 w 10000"/>
                <a:gd name="connsiteY616" fmla="*/ 9865 h 10000"/>
                <a:gd name="connsiteX617" fmla="*/ 3540 w 10000"/>
                <a:gd name="connsiteY617" fmla="*/ 9872 h 10000"/>
                <a:gd name="connsiteX618" fmla="*/ 3551 w 10000"/>
                <a:gd name="connsiteY618" fmla="*/ 9872 h 10000"/>
                <a:gd name="connsiteX619" fmla="*/ 3572 w 10000"/>
                <a:gd name="connsiteY619" fmla="*/ 9872 h 10000"/>
                <a:gd name="connsiteX620" fmla="*/ 3583 w 10000"/>
                <a:gd name="connsiteY620" fmla="*/ 9872 h 10000"/>
                <a:gd name="connsiteX621" fmla="*/ 3594 w 10000"/>
                <a:gd name="connsiteY621" fmla="*/ 9872 h 10000"/>
                <a:gd name="connsiteX622" fmla="*/ 3615 w 10000"/>
                <a:gd name="connsiteY622" fmla="*/ 9872 h 10000"/>
                <a:gd name="connsiteX623" fmla="*/ 3626 w 10000"/>
                <a:gd name="connsiteY623" fmla="*/ 9872 h 10000"/>
                <a:gd name="connsiteX624" fmla="*/ 3658 w 10000"/>
                <a:gd name="connsiteY624" fmla="*/ 9892 h 10000"/>
                <a:gd name="connsiteX625" fmla="*/ 3679 w 10000"/>
                <a:gd name="connsiteY625" fmla="*/ 9899 h 10000"/>
                <a:gd name="connsiteX626" fmla="*/ 3711 w 10000"/>
                <a:gd name="connsiteY626" fmla="*/ 9905 h 10000"/>
                <a:gd name="connsiteX627" fmla="*/ 3743 w 10000"/>
                <a:gd name="connsiteY627" fmla="*/ 9905 h 10000"/>
                <a:gd name="connsiteX628" fmla="*/ 3786 w 10000"/>
                <a:gd name="connsiteY628" fmla="*/ 9905 h 10000"/>
                <a:gd name="connsiteX629" fmla="*/ 3818 w 10000"/>
                <a:gd name="connsiteY629" fmla="*/ 9919 h 10000"/>
                <a:gd name="connsiteX630" fmla="*/ 3861 w 10000"/>
                <a:gd name="connsiteY630" fmla="*/ 9926 h 10000"/>
                <a:gd name="connsiteX631" fmla="*/ 3872 w 10000"/>
                <a:gd name="connsiteY631" fmla="*/ 9946 h 10000"/>
                <a:gd name="connsiteX632" fmla="*/ 3947 w 10000"/>
                <a:gd name="connsiteY632" fmla="*/ 9953 h 10000"/>
                <a:gd name="connsiteX633" fmla="*/ 4000 w 10000"/>
                <a:gd name="connsiteY633" fmla="*/ 9966 h 10000"/>
                <a:gd name="connsiteX634" fmla="*/ 4075 w 10000"/>
                <a:gd name="connsiteY634" fmla="*/ 9973 h 10000"/>
                <a:gd name="connsiteX635" fmla="*/ 4128 w 10000"/>
                <a:gd name="connsiteY635" fmla="*/ 9973 h 10000"/>
                <a:gd name="connsiteX636" fmla="*/ 4203 w 10000"/>
                <a:gd name="connsiteY636" fmla="*/ 9980 h 10000"/>
                <a:gd name="connsiteX637" fmla="*/ 4278 w 10000"/>
                <a:gd name="connsiteY637" fmla="*/ 9993 h 10000"/>
                <a:gd name="connsiteX638" fmla="*/ 4332 w 10000"/>
                <a:gd name="connsiteY638" fmla="*/ 9993 h 10000"/>
                <a:gd name="connsiteX639" fmla="*/ 4406 w 10000"/>
                <a:gd name="connsiteY63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289 w 10000"/>
                <a:gd name="connsiteY534" fmla="*/ 6455 h 10000"/>
                <a:gd name="connsiteX535" fmla="*/ 856 w 10000"/>
                <a:gd name="connsiteY535" fmla="*/ 6496 h 10000"/>
                <a:gd name="connsiteX536" fmla="*/ 1102 w 10000"/>
                <a:gd name="connsiteY536" fmla="*/ 6482 h 10000"/>
                <a:gd name="connsiteX537" fmla="*/ 1348 w 10000"/>
                <a:gd name="connsiteY537" fmla="*/ 6469 h 10000"/>
                <a:gd name="connsiteX538" fmla="*/ 1594 w 10000"/>
                <a:gd name="connsiteY538" fmla="*/ 6462 h 10000"/>
                <a:gd name="connsiteX539" fmla="*/ 1840 w 10000"/>
                <a:gd name="connsiteY539" fmla="*/ 6455 h 10000"/>
                <a:gd name="connsiteX540" fmla="*/ 2086 w 10000"/>
                <a:gd name="connsiteY540" fmla="*/ 6442 h 10000"/>
                <a:gd name="connsiteX541" fmla="*/ 2321 w 10000"/>
                <a:gd name="connsiteY541" fmla="*/ 6435 h 10000"/>
                <a:gd name="connsiteX542" fmla="*/ 2417 w 10000"/>
                <a:gd name="connsiteY542" fmla="*/ 6482 h 10000"/>
                <a:gd name="connsiteX543" fmla="*/ 2513 w 10000"/>
                <a:gd name="connsiteY543" fmla="*/ 6516 h 10000"/>
                <a:gd name="connsiteX544" fmla="*/ 2631 w 10000"/>
                <a:gd name="connsiteY544" fmla="*/ 6543 h 10000"/>
                <a:gd name="connsiteX545" fmla="*/ 2727 w 10000"/>
                <a:gd name="connsiteY545" fmla="*/ 6556 h 10000"/>
                <a:gd name="connsiteX546" fmla="*/ 2845 w 10000"/>
                <a:gd name="connsiteY546" fmla="*/ 6563 h 10000"/>
                <a:gd name="connsiteX547" fmla="*/ 2973 w 10000"/>
                <a:gd name="connsiteY547" fmla="*/ 6570 h 10000"/>
                <a:gd name="connsiteX548" fmla="*/ 3091 w 10000"/>
                <a:gd name="connsiteY548" fmla="*/ 6570 h 10000"/>
                <a:gd name="connsiteX549" fmla="*/ 3209 w 10000"/>
                <a:gd name="connsiteY549" fmla="*/ 6563 h 10000"/>
                <a:gd name="connsiteX550" fmla="*/ 3209 w 10000"/>
                <a:gd name="connsiteY550" fmla="*/ 6590 h 10000"/>
                <a:gd name="connsiteX551" fmla="*/ 3187 w 10000"/>
                <a:gd name="connsiteY551" fmla="*/ 6624 h 10000"/>
                <a:gd name="connsiteX552" fmla="*/ 3187 w 10000"/>
                <a:gd name="connsiteY552" fmla="*/ 6651 h 10000"/>
                <a:gd name="connsiteX553" fmla="*/ 3187 w 10000"/>
                <a:gd name="connsiteY553" fmla="*/ 6678 h 10000"/>
                <a:gd name="connsiteX554" fmla="*/ 3176 w 10000"/>
                <a:gd name="connsiteY554" fmla="*/ 6712 h 10000"/>
                <a:gd name="connsiteX555" fmla="*/ 3176 w 10000"/>
                <a:gd name="connsiteY555" fmla="*/ 6739 h 10000"/>
                <a:gd name="connsiteX556" fmla="*/ 3166 w 10000"/>
                <a:gd name="connsiteY556" fmla="*/ 6766 h 10000"/>
                <a:gd name="connsiteX557" fmla="*/ 3166 w 10000"/>
                <a:gd name="connsiteY557" fmla="*/ 6793 h 10000"/>
                <a:gd name="connsiteX558" fmla="*/ 3134 w 10000"/>
                <a:gd name="connsiteY558" fmla="*/ 6989 h 10000"/>
                <a:gd name="connsiteX559" fmla="*/ 3134 w 10000"/>
                <a:gd name="connsiteY559" fmla="*/ 7184 h 10000"/>
                <a:gd name="connsiteX560" fmla="*/ 3144 w 10000"/>
                <a:gd name="connsiteY560" fmla="*/ 7380 h 10000"/>
                <a:gd name="connsiteX561" fmla="*/ 3176 w 10000"/>
                <a:gd name="connsiteY561" fmla="*/ 7576 h 10000"/>
                <a:gd name="connsiteX562" fmla="*/ 3219 w 10000"/>
                <a:gd name="connsiteY562" fmla="*/ 7765 h 10000"/>
                <a:gd name="connsiteX563" fmla="*/ 3283 w 10000"/>
                <a:gd name="connsiteY563" fmla="*/ 7968 h 10000"/>
                <a:gd name="connsiteX564" fmla="*/ 3348 w 10000"/>
                <a:gd name="connsiteY564" fmla="*/ 8157 h 10000"/>
                <a:gd name="connsiteX565" fmla="*/ 3422 w 10000"/>
                <a:gd name="connsiteY565" fmla="*/ 8339 h 10000"/>
                <a:gd name="connsiteX566" fmla="*/ 3711 w 10000"/>
                <a:gd name="connsiteY566" fmla="*/ 8852 h 10000"/>
                <a:gd name="connsiteX567" fmla="*/ 3294 w 10000"/>
                <a:gd name="connsiteY567" fmla="*/ 8832 h 10000"/>
                <a:gd name="connsiteX568" fmla="*/ 2856 w 10000"/>
                <a:gd name="connsiteY568" fmla="*/ 8832 h 10000"/>
                <a:gd name="connsiteX569" fmla="*/ 2642 w 10000"/>
                <a:gd name="connsiteY569" fmla="*/ 8832 h 10000"/>
                <a:gd name="connsiteX570" fmla="*/ 2428 w 10000"/>
                <a:gd name="connsiteY570" fmla="*/ 8845 h 10000"/>
                <a:gd name="connsiteX571" fmla="*/ 2214 w 10000"/>
                <a:gd name="connsiteY571" fmla="*/ 8859 h 10000"/>
                <a:gd name="connsiteX572" fmla="*/ 1989 w 10000"/>
                <a:gd name="connsiteY572" fmla="*/ 8879 h 10000"/>
                <a:gd name="connsiteX573" fmla="*/ 1786 w 10000"/>
                <a:gd name="connsiteY573" fmla="*/ 8906 h 10000"/>
                <a:gd name="connsiteX574" fmla="*/ 1572 w 10000"/>
                <a:gd name="connsiteY574" fmla="*/ 8933 h 10000"/>
                <a:gd name="connsiteX575" fmla="*/ 1369 w 10000"/>
                <a:gd name="connsiteY575" fmla="*/ 8967 h 10000"/>
                <a:gd name="connsiteX576" fmla="*/ 1166 w 10000"/>
                <a:gd name="connsiteY576" fmla="*/ 9014 h 10000"/>
                <a:gd name="connsiteX577" fmla="*/ 984 w 10000"/>
                <a:gd name="connsiteY577" fmla="*/ 9068 h 10000"/>
                <a:gd name="connsiteX578" fmla="*/ 791 w 10000"/>
                <a:gd name="connsiteY578" fmla="*/ 9136 h 10000"/>
                <a:gd name="connsiteX579" fmla="*/ 610 w 10000"/>
                <a:gd name="connsiteY579" fmla="*/ 9196 h 10000"/>
                <a:gd name="connsiteX580" fmla="*/ 439 w 10000"/>
                <a:gd name="connsiteY580" fmla="*/ 9278 h 10000"/>
                <a:gd name="connsiteX581" fmla="*/ 406 w 10000"/>
                <a:gd name="connsiteY581" fmla="*/ 9305 h 10000"/>
                <a:gd name="connsiteX582" fmla="*/ 385 w 10000"/>
                <a:gd name="connsiteY582" fmla="*/ 9332 h 10000"/>
                <a:gd name="connsiteX583" fmla="*/ 364 w 10000"/>
                <a:gd name="connsiteY583" fmla="*/ 9359 h 10000"/>
                <a:gd name="connsiteX584" fmla="*/ 342 w 10000"/>
                <a:gd name="connsiteY584" fmla="*/ 9392 h 10000"/>
                <a:gd name="connsiteX585" fmla="*/ 332 w 10000"/>
                <a:gd name="connsiteY585" fmla="*/ 9419 h 10000"/>
                <a:gd name="connsiteX586" fmla="*/ 321 w 10000"/>
                <a:gd name="connsiteY586" fmla="*/ 9446 h 10000"/>
                <a:gd name="connsiteX587" fmla="*/ 321 w 10000"/>
                <a:gd name="connsiteY587" fmla="*/ 9473 h 10000"/>
                <a:gd name="connsiteX588" fmla="*/ 321 w 10000"/>
                <a:gd name="connsiteY588" fmla="*/ 9500 h 10000"/>
                <a:gd name="connsiteX589" fmla="*/ 492 w 10000"/>
                <a:gd name="connsiteY589" fmla="*/ 9534 h 10000"/>
                <a:gd name="connsiteX590" fmla="*/ 663 w 10000"/>
                <a:gd name="connsiteY590" fmla="*/ 9554 h 10000"/>
                <a:gd name="connsiteX591" fmla="*/ 834 w 10000"/>
                <a:gd name="connsiteY591" fmla="*/ 9581 h 10000"/>
                <a:gd name="connsiteX592" fmla="*/ 1016 w 10000"/>
                <a:gd name="connsiteY592" fmla="*/ 9588 h 10000"/>
                <a:gd name="connsiteX593" fmla="*/ 1369 w 10000"/>
                <a:gd name="connsiteY593" fmla="*/ 9602 h 10000"/>
                <a:gd name="connsiteX594" fmla="*/ 1733 w 10000"/>
                <a:gd name="connsiteY594" fmla="*/ 9588 h 10000"/>
                <a:gd name="connsiteX595" fmla="*/ 2096 w 10000"/>
                <a:gd name="connsiteY595" fmla="*/ 9575 h 10000"/>
                <a:gd name="connsiteX596" fmla="*/ 2460 w 10000"/>
                <a:gd name="connsiteY596" fmla="*/ 9561 h 10000"/>
                <a:gd name="connsiteX597" fmla="*/ 2813 w 10000"/>
                <a:gd name="connsiteY597" fmla="*/ 9554 h 10000"/>
                <a:gd name="connsiteX598" fmla="*/ 3176 w 10000"/>
                <a:gd name="connsiteY598" fmla="*/ 9561 h 10000"/>
                <a:gd name="connsiteX599" fmla="*/ 3176 w 10000"/>
                <a:gd name="connsiteY599" fmla="*/ 9581 h 10000"/>
                <a:gd name="connsiteX600" fmla="*/ 3187 w 10000"/>
                <a:gd name="connsiteY600" fmla="*/ 9602 h 10000"/>
                <a:gd name="connsiteX601" fmla="*/ 3187 w 10000"/>
                <a:gd name="connsiteY601" fmla="*/ 9615 h 10000"/>
                <a:gd name="connsiteX602" fmla="*/ 3187 w 10000"/>
                <a:gd name="connsiteY602" fmla="*/ 9635 h 10000"/>
                <a:gd name="connsiteX603" fmla="*/ 3209 w 10000"/>
                <a:gd name="connsiteY603" fmla="*/ 9662 h 10000"/>
                <a:gd name="connsiteX604" fmla="*/ 3219 w 10000"/>
                <a:gd name="connsiteY604" fmla="*/ 9683 h 10000"/>
                <a:gd name="connsiteX605" fmla="*/ 3219 w 10000"/>
                <a:gd name="connsiteY605" fmla="*/ 9696 h 10000"/>
                <a:gd name="connsiteX606" fmla="*/ 3241 w 10000"/>
                <a:gd name="connsiteY606" fmla="*/ 9716 h 10000"/>
                <a:gd name="connsiteX607" fmla="*/ 3262 w 10000"/>
                <a:gd name="connsiteY607" fmla="*/ 9743 h 10000"/>
                <a:gd name="connsiteX608" fmla="*/ 3294 w 10000"/>
                <a:gd name="connsiteY608" fmla="*/ 9764 h 10000"/>
                <a:gd name="connsiteX609" fmla="*/ 3326 w 10000"/>
                <a:gd name="connsiteY609" fmla="*/ 9784 h 10000"/>
                <a:gd name="connsiteX610" fmla="*/ 3348 w 10000"/>
                <a:gd name="connsiteY610" fmla="*/ 9797 h 10000"/>
                <a:gd name="connsiteX611" fmla="*/ 3390 w 10000"/>
                <a:gd name="connsiteY611" fmla="*/ 9818 h 10000"/>
                <a:gd name="connsiteX612" fmla="*/ 3422 w 10000"/>
                <a:gd name="connsiteY612" fmla="*/ 9838 h 10000"/>
                <a:gd name="connsiteX613" fmla="*/ 3465 w 10000"/>
                <a:gd name="connsiteY613" fmla="*/ 9845 h 10000"/>
                <a:gd name="connsiteX614" fmla="*/ 3497 w 10000"/>
                <a:gd name="connsiteY614" fmla="*/ 9865 h 10000"/>
                <a:gd name="connsiteX615" fmla="*/ 3529 w 10000"/>
                <a:gd name="connsiteY615" fmla="*/ 9865 h 10000"/>
                <a:gd name="connsiteX616" fmla="*/ 3540 w 10000"/>
                <a:gd name="connsiteY616" fmla="*/ 9872 h 10000"/>
                <a:gd name="connsiteX617" fmla="*/ 3551 w 10000"/>
                <a:gd name="connsiteY617" fmla="*/ 9872 h 10000"/>
                <a:gd name="connsiteX618" fmla="*/ 3572 w 10000"/>
                <a:gd name="connsiteY618" fmla="*/ 9872 h 10000"/>
                <a:gd name="connsiteX619" fmla="*/ 3583 w 10000"/>
                <a:gd name="connsiteY619" fmla="*/ 9872 h 10000"/>
                <a:gd name="connsiteX620" fmla="*/ 3594 w 10000"/>
                <a:gd name="connsiteY620" fmla="*/ 9872 h 10000"/>
                <a:gd name="connsiteX621" fmla="*/ 3615 w 10000"/>
                <a:gd name="connsiteY621" fmla="*/ 9872 h 10000"/>
                <a:gd name="connsiteX622" fmla="*/ 3626 w 10000"/>
                <a:gd name="connsiteY622" fmla="*/ 9872 h 10000"/>
                <a:gd name="connsiteX623" fmla="*/ 3658 w 10000"/>
                <a:gd name="connsiteY623" fmla="*/ 9892 h 10000"/>
                <a:gd name="connsiteX624" fmla="*/ 3679 w 10000"/>
                <a:gd name="connsiteY624" fmla="*/ 9899 h 10000"/>
                <a:gd name="connsiteX625" fmla="*/ 3711 w 10000"/>
                <a:gd name="connsiteY625" fmla="*/ 9905 h 10000"/>
                <a:gd name="connsiteX626" fmla="*/ 3743 w 10000"/>
                <a:gd name="connsiteY626" fmla="*/ 9905 h 10000"/>
                <a:gd name="connsiteX627" fmla="*/ 3786 w 10000"/>
                <a:gd name="connsiteY627" fmla="*/ 9905 h 10000"/>
                <a:gd name="connsiteX628" fmla="*/ 3818 w 10000"/>
                <a:gd name="connsiteY628" fmla="*/ 9919 h 10000"/>
                <a:gd name="connsiteX629" fmla="*/ 3861 w 10000"/>
                <a:gd name="connsiteY629" fmla="*/ 9926 h 10000"/>
                <a:gd name="connsiteX630" fmla="*/ 3872 w 10000"/>
                <a:gd name="connsiteY630" fmla="*/ 9946 h 10000"/>
                <a:gd name="connsiteX631" fmla="*/ 3947 w 10000"/>
                <a:gd name="connsiteY631" fmla="*/ 9953 h 10000"/>
                <a:gd name="connsiteX632" fmla="*/ 4000 w 10000"/>
                <a:gd name="connsiteY632" fmla="*/ 9966 h 10000"/>
                <a:gd name="connsiteX633" fmla="*/ 4075 w 10000"/>
                <a:gd name="connsiteY633" fmla="*/ 9973 h 10000"/>
                <a:gd name="connsiteX634" fmla="*/ 4128 w 10000"/>
                <a:gd name="connsiteY634" fmla="*/ 9973 h 10000"/>
                <a:gd name="connsiteX635" fmla="*/ 4203 w 10000"/>
                <a:gd name="connsiteY635" fmla="*/ 9980 h 10000"/>
                <a:gd name="connsiteX636" fmla="*/ 4278 w 10000"/>
                <a:gd name="connsiteY636" fmla="*/ 9993 h 10000"/>
                <a:gd name="connsiteX637" fmla="*/ 4332 w 10000"/>
                <a:gd name="connsiteY637" fmla="*/ 9993 h 10000"/>
                <a:gd name="connsiteX638" fmla="*/ 4406 w 10000"/>
                <a:gd name="connsiteY63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289 w 10000"/>
                <a:gd name="connsiteY533" fmla="*/ 6435 h 10000"/>
                <a:gd name="connsiteX534" fmla="*/ 856 w 10000"/>
                <a:gd name="connsiteY534" fmla="*/ 6496 h 10000"/>
                <a:gd name="connsiteX535" fmla="*/ 1102 w 10000"/>
                <a:gd name="connsiteY535" fmla="*/ 6482 h 10000"/>
                <a:gd name="connsiteX536" fmla="*/ 1348 w 10000"/>
                <a:gd name="connsiteY536" fmla="*/ 6469 h 10000"/>
                <a:gd name="connsiteX537" fmla="*/ 1594 w 10000"/>
                <a:gd name="connsiteY537" fmla="*/ 6462 h 10000"/>
                <a:gd name="connsiteX538" fmla="*/ 1840 w 10000"/>
                <a:gd name="connsiteY538" fmla="*/ 6455 h 10000"/>
                <a:gd name="connsiteX539" fmla="*/ 2086 w 10000"/>
                <a:gd name="connsiteY539" fmla="*/ 6442 h 10000"/>
                <a:gd name="connsiteX540" fmla="*/ 2321 w 10000"/>
                <a:gd name="connsiteY540" fmla="*/ 6435 h 10000"/>
                <a:gd name="connsiteX541" fmla="*/ 2417 w 10000"/>
                <a:gd name="connsiteY541" fmla="*/ 6482 h 10000"/>
                <a:gd name="connsiteX542" fmla="*/ 2513 w 10000"/>
                <a:gd name="connsiteY542" fmla="*/ 6516 h 10000"/>
                <a:gd name="connsiteX543" fmla="*/ 2631 w 10000"/>
                <a:gd name="connsiteY543" fmla="*/ 6543 h 10000"/>
                <a:gd name="connsiteX544" fmla="*/ 2727 w 10000"/>
                <a:gd name="connsiteY544" fmla="*/ 6556 h 10000"/>
                <a:gd name="connsiteX545" fmla="*/ 2845 w 10000"/>
                <a:gd name="connsiteY545" fmla="*/ 6563 h 10000"/>
                <a:gd name="connsiteX546" fmla="*/ 2973 w 10000"/>
                <a:gd name="connsiteY546" fmla="*/ 6570 h 10000"/>
                <a:gd name="connsiteX547" fmla="*/ 3091 w 10000"/>
                <a:gd name="connsiteY547" fmla="*/ 6570 h 10000"/>
                <a:gd name="connsiteX548" fmla="*/ 3209 w 10000"/>
                <a:gd name="connsiteY548" fmla="*/ 6563 h 10000"/>
                <a:gd name="connsiteX549" fmla="*/ 3209 w 10000"/>
                <a:gd name="connsiteY549" fmla="*/ 6590 h 10000"/>
                <a:gd name="connsiteX550" fmla="*/ 3187 w 10000"/>
                <a:gd name="connsiteY550" fmla="*/ 6624 h 10000"/>
                <a:gd name="connsiteX551" fmla="*/ 3187 w 10000"/>
                <a:gd name="connsiteY551" fmla="*/ 6651 h 10000"/>
                <a:gd name="connsiteX552" fmla="*/ 3187 w 10000"/>
                <a:gd name="connsiteY552" fmla="*/ 6678 h 10000"/>
                <a:gd name="connsiteX553" fmla="*/ 3176 w 10000"/>
                <a:gd name="connsiteY553" fmla="*/ 6712 h 10000"/>
                <a:gd name="connsiteX554" fmla="*/ 3176 w 10000"/>
                <a:gd name="connsiteY554" fmla="*/ 6739 h 10000"/>
                <a:gd name="connsiteX555" fmla="*/ 3166 w 10000"/>
                <a:gd name="connsiteY555" fmla="*/ 6766 h 10000"/>
                <a:gd name="connsiteX556" fmla="*/ 3166 w 10000"/>
                <a:gd name="connsiteY556" fmla="*/ 6793 h 10000"/>
                <a:gd name="connsiteX557" fmla="*/ 3134 w 10000"/>
                <a:gd name="connsiteY557" fmla="*/ 6989 h 10000"/>
                <a:gd name="connsiteX558" fmla="*/ 3134 w 10000"/>
                <a:gd name="connsiteY558" fmla="*/ 7184 h 10000"/>
                <a:gd name="connsiteX559" fmla="*/ 3144 w 10000"/>
                <a:gd name="connsiteY559" fmla="*/ 7380 h 10000"/>
                <a:gd name="connsiteX560" fmla="*/ 3176 w 10000"/>
                <a:gd name="connsiteY560" fmla="*/ 7576 h 10000"/>
                <a:gd name="connsiteX561" fmla="*/ 3219 w 10000"/>
                <a:gd name="connsiteY561" fmla="*/ 7765 h 10000"/>
                <a:gd name="connsiteX562" fmla="*/ 3283 w 10000"/>
                <a:gd name="connsiteY562" fmla="*/ 7968 h 10000"/>
                <a:gd name="connsiteX563" fmla="*/ 3348 w 10000"/>
                <a:gd name="connsiteY563" fmla="*/ 8157 h 10000"/>
                <a:gd name="connsiteX564" fmla="*/ 3422 w 10000"/>
                <a:gd name="connsiteY564" fmla="*/ 8339 h 10000"/>
                <a:gd name="connsiteX565" fmla="*/ 3711 w 10000"/>
                <a:gd name="connsiteY565" fmla="*/ 8852 h 10000"/>
                <a:gd name="connsiteX566" fmla="*/ 3294 w 10000"/>
                <a:gd name="connsiteY566" fmla="*/ 8832 h 10000"/>
                <a:gd name="connsiteX567" fmla="*/ 2856 w 10000"/>
                <a:gd name="connsiteY567" fmla="*/ 8832 h 10000"/>
                <a:gd name="connsiteX568" fmla="*/ 2642 w 10000"/>
                <a:gd name="connsiteY568" fmla="*/ 8832 h 10000"/>
                <a:gd name="connsiteX569" fmla="*/ 2428 w 10000"/>
                <a:gd name="connsiteY569" fmla="*/ 8845 h 10000"/>
                <a:gd name="connsiteX570" fmla="*/ 2214 w 10000"/>
                <a:gd name="connsiteY570" fmla="*/ 8859 h 10000"/>
                <a:gd name="connsiteX571" fmla="*/ 1989 w 10000"/>
                <a:gd name="connsiteY571" fmla="*/ 8879 h 10000"/>
                <a:gd name="connsiteX572" fmla="*/ 1786 w 10000"/>
                <a:gd name="connsiteY572" fmla="*/ 8906 h 10000"/>
                <a:gd name="connsiteX573" fmla="*/ 1572 w 10000"/>
                <a:gd name="connsiteY573" fmla="*/ 8933 h 10000"/>
                <a:gd name="connsiteX574" fmla="*/ 1369 w 10000"/>
                <a:gd name="connsiteY574" fmla="*/ 8967 h 10000"/>
                <a:gd name="connsiteX575" fmla="*/ 1166 w 10000"/>
                <a:gd name="connsiteY575" fmla="*/ 9014 h 10000"/>
                <a:gd name="connsiteX576" fmla="*/ 984 w 10000"/>
                <a:gd name="connsiteY576" fmla="*/ 9068 h 10000"/>
                <a:gd name="connsiteX577" fmla="*/ 791 w 10000"/>
                <a:gd name="connsiteY577" fmla="*/ 9136 h 10000"/>
                <a:gd name="connsiteX578" fmla="*/ 610 w 10000"/>
                <a:gd name="connsiteY578" fmla="*/ 9196 h 10000"/>
                <a:gd name="connsiteX579" fmla="*/ 439 w 10000"/>
                <a:gd name="connsiteY579" fmla="*/ 9278 h 10000"/>
                <a:gd name="connsiteX580" fmla="*/ 406 w 10000"/>
                <a:gd name="connsiteY580" fmla="*/ 9305 h 10000"/>
                <a:gd name="connsiteX581" fmla="*/ 385 w 10000"/>
                <a:gd name="connsiteY581" fmla="*/ 9332 h 10000"/>
                <a:gd name="connsiteX582" fmla="*/ 364 w 10000"/>
                <a:gd name="connsiteY582" fmla="*/ 9359 h 10000"/>
                <a:gd name="connsiteX583" fmla="*/ 342 w 10000"/>
                <a:gd name="connsiteY583" fmla="*/ 9392 h 10000"/>
                <a:gd name="connsiteX584" fmla="*/ 332 w 10000"/>
                <a:gd name="connsiteY584" fmla="*/ 9419 h 10000"/>
                <a:gd name="connsiteX585" fmla="*/ 321 w 10000"/>
                <a:gd name="connsiteY585" fmla="*/ 9446 h 10000"/>
                <a:gd name="connsiteX586" fmla="*/ 321 w 10000"/>
                <a:gd name="connsiteY586" fmla="*/ 9473 h 10000"/>
                <a:gd name="connsiteX587" fmla="*/ 321 w 10000"/>
                <a:gd name="connsiteY587" fmla="*/ 9500 h 10000"/>
                <a:gd name="connsiteX588" fmla="*/ 492 w 10000"/>
                <a:gd name="connsiteY588" fmla="*/ 9534 h 10000"/>
                <a:gd name="connsiteX589" fmla="*/ 663 w 10000"/>
                <a:gd name="connsiteY589" fmla="*/ 9554 h 10000"/>
                <a:gd name="connsiteX590" fmla="*/ 834 w 10000"/>
                <a:gd name="connsiteY590" fmla="*/ 9581 h 10000"/>
                <a:gd name="connsiteX591" fmla="*/ 1016 w 10000"/>
                <a:gd name="connsiteY591" fmla="*/ 9588 h 10000"/>
                <a:gd name="connsiteX592" fmla="*/ 1369 w 10000"/>
                <a:gd name="connsiteY592" fmla="*/ 9602 h 10000"/>
                <a:gd name="connsiteX593" fmla="*/ 1733 w 10000"/>
                <a:gd name="connsiteY593" fmla="*/ 9588 h 10000"/>
                <a:gd name="connsiteX594" fmla="*/ 2096 w 10000"/>
                <a:gd name="connsiteY594" fmla="*/ 9575 h 10000"/>
                <a:gd name="connsiteX595" fmla="*/ 2460 w 10000"/>
                <a:gd name="connsiteY595" fmla="*/ 9561 h 10000"/>
                <a:gd name="connsiteX596" fmla="*/ 2813 w 10000"/>
                <a:gd name="connsiteY596" fmla="*/ 9554 h 10000"/>
                <a:gd name="connsiteX597" fmla="*/ 3176 w 10000"/>
                <a:gd name="connsiteY597" fmla="*/ 9561 h 10000"/>
                <a:gd name="connsiteX598" fmla="*/ 3176 w 10000"/>
                <a:gd name="connsiteY598" fmla="*/ 9581 h 10000"/>
                <a:gd name="connsiteX599" fmla="*/ 3187 w 10000"/>
                <a:gd name="connsiteY599" fmla="*/ 9602 h 10000"/>
                <a:gd name="connsiteX600" fmla="*/ 3187 w 10000"/>
                <a:gd name="connsiteY600" fmla="*/ 9615 h 10000"/>
                <a:gd name="connsiteX601" fmla="*/ 3187 w 10000"/>
                <a:gd name="connsiteY601" fmla="*/ 9635 h 10000"/>
                <a:gd name="connsiteX602" fmla="*/ 3209 w 10000"/>
                <a:gd name="connsiteY602" fmla="*/ 9662 h 10000"/>
                <a:gd name="connsiteX603" fmla="*/ 3219 w 10000"/>
                <a:gd name="connsiteY603" fmla="*/ 9683 h 10000"/>
                <a:gd name="connsiteX604" fmla="*/ 3219 w 10000"/>
                <a:gd name="connsiteY604" fmla="*/ 9696 h 10000"/>
                <a:gd name="connsiteX605" fmla="*/ 3241 w 10000"/>
                <a:gd name="connsiteY605" fmla="*/ 9716 h 10000"/>
                <a:gd name="connsiteX606" fmla="*/ 3262 w 10000"/>
                <a:gd name="connsiteY606" fmla="*/ 9743 h 10000"/>
                <a:gd name="connsiteX607" fmla="*/ 3294 w 10000"/>
                <a:gd name="connsiteY607" fmla="*/ 9764 h 10000"/>
                <a:gd name="connsiteX608" fmla="*/ 3326 w 10000"/>
                <a:gd name="connsiteY608" fmla="*/ 9784 h 10000"/>
                <a:gd name="connsiteX609" fmla="*/ 3348 w 10000"/>
                <a:gd name="connsiteY609" fmla="*/ 9797 h 10000"/>
                <a:gd name="connsiteX610" fmla="*/ 3390 w 10000"/>
                <a:gd name="connsiteY610" fmla="*/ 9818 h 10000"/>
                <a:gd name="connsiteX611" fmla="*/ 3422 w 10000"/>
                <a:gd name="connsiteY611" fmla="*/ 9838 h 10000"/>
                <a:gd name="connsiteX612" fmla="*/ 3465 w 10000"/>
                <a:gd name="connsiteY612" fmla="*/ 9845 h 10000"/>
                <a:gd name="connsiteX613" fmla="*/ 3497 w 10000"/>
                <a:gd name="connsiteY613" fmla="*/ 9865 h 10000"/>
                <a:gd name="connsiteX614" fmla="*/ 3529 w 10000"/>
                <a:gd name="connsiteY614" fmla="*/ 9865 h 10000"/>
                <a:gd name="connsiteX615" fmla="*/ 3540 w 10000"/>
                <a:gd name="connsiteY615" fmla="*/ 9872 h 10000"/>
                <a:gd name="connsiteX616" fmla="*/ 3551 w 10000"/>
                <a:gd name="connsiteY616" fmla="*/ 9872 h 10000"/>
                <a:gd name="connsiteX617" fmla="*/ 3572 w 10000"/>
                <a:gd name="connsiteY617" fmla="*/ 9872 h 10000"/>
                <a:gd name="connsiteX618" fmla="*/ 3583 w 10000"/>
                <a:gd name="connsiteY618" fmla="*/ 9872 h 10000"/>
                <a:gd name="connsiteX619" fmla="*/ 3594 w 10000"/>
                <a:gd name="connsiteY619" fmla="*/ 9872 h 10000"/>
                <a:gd name="connsiteX620" fmla="*/ 3615 w 10000"/>
                <a:gd name="connsiteY620" fmla="*/ 9872 h 10000"/>
                <a:gd name="connsiteX621" fmla="*/ 3626 w 10000"/>
                <a:gd name="connsiteY621" fmla="*/ 9872 h 10000"/>
                <a:gd name="connsiteX622" fmla="*/ 3658 w 10000"/>
                <a:gd name="connsiteY622" fmla="*/ 9892 h 10000"/>
                <a:gd name="connsiteX623" fmla="*/ 3679 w 10000"/>
                <a:gd name="connsiteY623" fmla="*/ 9899 h 10000"/>
                <a:gd name="connsiteX624" fmla="*/ 3711 w 10000"/>
                <a:gd name="connsiteY624" fmla="*/ 9905 h 10000"/>
                <a:gd name="connsiteX625" fmla="*/ 3743 w 10000"/>
                <a:gd name="connsiteY625" fmla="*/ 9905 h 10000"/>
                <a:gd name="connsiteX626" fmla="*/ 3786 w 10000"/>
                <a:gd name="connsiteY626" fmla="*/ 9905 h 10000"/>
                <a:gd name="connsiteX627" fmla="*/ 3818 w 10000"/>
                <a:gd name="connsiteY627" fmla="*/ 9919 h 10000"/>
                <a:gd name="connsiteX628" fmla="*/ 3861 w 10000"/>
                <a:gd name="connsiteY628" fmla="*/ 9926 h 10000"/>
                <a:gd name="connsiteX629" fmla="*/ 3872 w 10000"/>
                <a:gd name="connsiteY629" fmla="*/ 9946 h 10000"/>
                <a:gd name="connsiteX630" fmla="*/ 3947 w 10000"/>
                <a:gd name="connsiteY630" fmla="*/ 9953 h 10000"/>
                <a:gd name="connsiteX631" fmla="*/ 4000 w 10000"/>
                <a:gd name="connsiteY631" fmla="*/ 9966 h 10000"/>
                <a:gd name="connsiteX632" fmla="*/ 4075 w 10000"/>
                <a:gd name="connsiteY632" fmla="*/ 9973 h 10000"/>
                <a:gd name="connsiteX633" fmla="*/ 4128 w 10000"/>
                <a:gd name="connsiteY633" fmla="*/ 9973 h 10000"/>
                <a:gd name="connsiteX634" fmla="*/ 4203 w 10000"/>
                <a:gd name="connsiteY634" fmla="*/ 9980 h 10000"/>
                <a:gd name="connsiteX635" fmla="*/ 4278 w 10000"/>
                <a:gd name="connsiteY635" fmla="*/ 9993 h 10000"/>
                <a:gd name="connsiteX636" fmla="*/ 4332 w 10000"/>
                <a:gd name="connsiteY636" fmla="*/ 9993 h 10000"/>
                <a:gd name="connsiteX637" fmla="*/ 4406 w 10000"/>
                <a:gd name="connsiteY63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289 w 10000"/>
                <a:gd name="connsiteY532" fmla="*/ 6415 h 10000"/>
                <a:gd name="connsiteX533" fmla="*/ 856 w 10000"/>
                <a:gd name="connsiteY533" fmla="*/ 6496 h 10000"/>
                <a:gd name="connsiteX534" fmla="*/ 1102 w 10000"/>
                <a:gd name="connsiteY534" fmla="*/ 6482 h 10000"/>
                <a:gd name="connsiteX535" fmla="*/ 1348 w 10000"/>
                <a:gd name="connsiteY535" fmla="*/ 6469 h 10000"/>
                <a:gd name="connsiteX536" fmla="*/ 1594 w 10000"/>
                <a:gd name="connsiteY536" fmla="*/ 6462 h 10000"/>
                <a:gd name="connsiteX537" fmla="*/ 1840 w 10000"/>
                <a:gd name="connsiteY537" fmla="*/ 6455 h 10000"/>
                <a:gd name="connsiteX538" fmla="*/ 2086 w 10000"/>
                <a:gd name="connsiteY538" fmla="*/ 6442 h 10000"/>
                <a:gd name="connsiteX539" fmla="*/ 2321 w 10000"/>
                <a:gd name="connsiteY539" fmla="*/ 6435 h 10000"/>
                <a:gd name="connsiteX540" fmla="*/ 2417 w 10000"/>
                <a:gd name="connsiteY540" fmla="*/ 6482 h 10000"/>
                <a:gd name="connsiteX541" fmla="*/ 2513 w 10000"/>
                <a:gd name="connsiteY541" fmla="*/ 6516 h 10000"/>
                <a:gd name="connsiteX542" fmla="*/ 2631 w 10000"/>
                <a:gd name="connsiteY542" fmla="*/ 6543 h 10000"/>
                <a:gd name="connsiteX543" fmla="*/ 2727 w 10000"/>
                <a:gd name="connsiteY543" fmla="*/ 6556 h 10000"/>
                <a:gd name="connsiteX544" fmla="*/ 2845 w 10000"/>
                <a:gd name="connsiteY544" fmla="*/ 6563 h 10000"/>
                <a:gd name="connsiteX545" fmla="*/ 2973 w 10000"/>
                <a:gd name="connsiteY545" fmla="*/ 6570 h 10000"/>
                <a:gd name="connsiteX546" fmla="*/ 3091 w 10000"/>
                <a:gd name="connsiteY546" fmla="*/ 6570 h 10000"/>
                <a:gd name="connsiteX547" fmla="*/ 3209 w 10000"/>
                <a:gd name="connsiteY547" fmla="*/ 6563 h 10000"/>
                <a:gd name="connsiteX548" fmla="*/ 3209 w 10000"/>
                <a:gd name="connsiteY548" fmla="*/ 6590 h 10000"/>
                <a:gd name="connsiteX549" fmla="*/ 3187 w 10000"/>
                <a:gd name="connsiteY549" fmla="*/ 6624 h 10000"/>
                <a:gd name="connsiteX550" fmla="*/ 3187 w 10000"/>
                <a:gd name="connsiteY550" fmla="*/ 6651 h 10000"/>
                <a:gd name="connsiteX551" fmla="*/ 3187 w 10000"/>
                <a:gd name="connsiteY551" fmla="*/ 6678 h 10000"/>
                <a:gd name="connsiteX552" fmla="*/ 3176 w 10000"/>
                <a:gd name="connsiteY552" fmla="*/ 6712 h 10000"/>
                <a:gd name="connsiteX553" fmla="*/ 3176 w 10000"/>
                <a:gd name="connsiteY553" fmla="*/ 6739 h 10000"/>
                <a:gd name="connsiteX554" fmla="*/ 3166 w 10000"/>
                <a:gd name="connsiteY554" fmla="*/ 6766 h 10000"/>
                <a:gd name="connsiteX555" fmla="*/ 3166 w 10000"/>
                <a:gd name="connsiteY555" fmla="*/ 6793 h 10000"/>
                <a:gd name="connsiteX556" fmla="*/ 3134 w 10000"/>
                <a:gd name="connsiteY556" fmla="*/ 6989 h 10000"/>
                <a:gd name="connsiteX557" fmla="*/ 3134 w 10000"/>
                <a:gd name="connsiteY557" fmla="*/ 7184 h 10000"/>
                <a:gd name="connsiteX558" fmla="*/ 3144 w 10000"/>
                <a:gd name="connsiteY558" fmla="*/ 7380 h 10000"/>
                <a:gd name="connsiteX559" fmla="*/ 3176 w 10000"/>
                <a:gd name="connsiteY559" fmla="*/ 7576 h 10000"/>
                <a:gd name="connsiteX560" fmla="*/ 3219 w 10000"/>
                <a:gd name="connsiteY560" fmla="*/ 7765 h 10000"/>
                <a:gd name="connsiteX561" fmla="*/ 3283 w 10000"/>
                <a:gd name="connsiteY561" fmla="*/ 7968 h 10000"/>
                <a:gd name="connsiteX562" fmla="*/ 3348 w 10000"/>
                <a:gd name="connsiteY562" fmla="*/ 8157 h 10000"/>
                <a:gd name="connsiteX563" fmla="*/ 3422 w 10000"/>
                <a:gd name="connsiteY563" fmla="*/ 8339 h 10000"/>
                <a:gd name="connsiteX564" fmla="*/ 3711 w 10000"/>
                <a:gd name="connsiteY564" fmla="*/ 8852 h 10000"/>
                <a:gd name="connsiteX565" fmla="*/ 3294 w 10000"/>
                <a:gd name="connsiteY565" fmla="*/ 8832 h 10000"/>
                <a:gd name="connsiteX566" fmla="*/ 2856 w 10000"/>
                <a:gd name="connsiteY566" fmla="*/ 8832 h 10000"/>
                <a:gd name="connsiteX567" fmla="*/ 2642 w 10000"/>
                <a:gd name="connsiteY567" fmla="*/ 8832 h 10000"/>
                <a:gd name="connsiteX568" fmla="*/ 2428 w 10000"/>
                <a:gd name="connsiteY568" fmla="*/ 8845 h 10000"/>
                <a:gd name="connsiteX569" fmla="*/ 2214 w 10000"/>
                <a:gd name="connsiteY569" fmla="*/ 8859 h 10000"/>
                <a:gd name="connsiteX570" fmla="*/ 1989 w 10000"/>
                <a:gd name="connsiteY570" fmla="*/ 8879 h 10000"/>
                <a:gd name="connsiteX571" fmla="*/ 1786 w 10000"/>
                <a:gd name="connsiteY571" fmla="*/ 8906 h 10000"/>
                <a:gd name="connsiteX572" fmla="*/ 1572 w 10000"/>
                <a:gd name="connsiteY572" fmla="*/ 8933 h 10000"/>
                <a:gd name="connsiteX573" fmla="*/ 1369 w 10000"/>
                <a:gd name="connsiteY573" fmla="*/ 8967 h 10000"/>
                <a:gd name="connsiteX574" fmla="*/ 1166 w 10000"/>
                <a:gd name="connsiteY574" fmla="*/ 9014 h 10000"/>
                <a:gd name="connsiteX575" fmla="*/ 984 w 10000"/>
                <a:gd name="connsiteY575" fmla="*/ 9068 h 10000"/>
                <a:gd name="connsiteX576" fmla="*/ 791 w 10000"/>
                <a:gd name="connsiteY576" fmla="*/ 9136 h 10000"/>
                <a:gd name="connsiteX577" fmla="*/ 610 w 10000"/>
                <a:gd name="connsiteY577" fmla="*/ 9196 h 10000"/>
                <a:gd name="connsiteX578" fmla="*/ 439 w 10000"/>
                <a:gd name="connsiteY578" fmla="*/ 9278 h 10000"/>
                <a:gd name="connsiteX579" fmla="*/ 406 w 10000"/>
                <a:gd name="connsiteY579" fmla="*/ 9305 h 10000"/>
                <a:gd name="connsiteX580" fmla="*/ 385 w 10000"/>
                <a:gd name="connsiteY580" fmla="*/ 9332 h 10000"/>
                <a:gd name="connsiteX581" fmla="*/ 364 w 10000"/>
                <a:gd name="connsiteY581" fmla="*/ 9359 h 10000"/>
                <a:gd name="connsiteX582" fmla="*/ 342 w 10000"/>
                <a:gd name="connsiteY582" fmla="*/ 9392 h 10000"/>
                <a:gd name="connsiteX583" fmla="*/ 332 w 10000"/>
                <a:gd name="connsiteY583" fmla="*/ 9419 h 10000"/>
                <a:gd name="connsiteX584" fmla="*/ 321 w 10000"/>
                <a:gd name="connsiteY584" fmla="*/ 9446 h 10000"/>
                <a:gd name="connsiteX585" fmla="*/ 321 w 10000"/>
                <a:gd name="connsiteY585" fmla="*/ 9473 h 10000"/>
                <a:gd name="connsiteX586" fmla="*/ 321 w 10000"/>
                <a:gd name="connsiteY586" fmla="*/ 9500 h 10000"/>
                <a:gd name="connsiteX587" fmla="*/ 492 w 10000"/>
                <a:gd name="connsiteY587" fmla="*/ 9534 h 10000"/>
                <a:gd name="connsiteX588" fmla="*/ 663 w 10000"/>
                <a:gd name="connsiteY588" fmla="*/ 9554 h 10000"/>
                <a:gd name="connsiteX589" fmla="*/ 834 w 10000"/>
                <a:gd name="connsiteY589" fmla="*/ 9581 h 10000"/>
                <a:gd name="connsiteX590" fmla="*/ 1016 w 10000"/>
                <a:gd name="connsiteY590" fmla="*/ 9588 h 10000"/>
                <a:gd name="connsiteX591" fmla="*/ 1369 w 10000"/>
                <a:gd name="connsiteY591" fmla="*/ 9602 h 10000"/>
                <a:gd name="connsiteX592" fmla="*/ 1733 w 10000"/>
                <a:gd name="connsiteY592" fmla="*/ 9588 h 10000"/>
                <a:gd name="connsiteX593" fmla="*/ 2096 w 10000"/>
                <a:gd name="connsiteY593" fmla="*/ 9575 h 10000"/>
                <a:gd name="connsiteX594" fmla="*/ 2460 w 10000"/>
                <a:gd name="connsiteY594" fmla="*/ 9561 h 10000"/>
                <a:gd name="connsiteX595" fmla="*/ 2813 w 10000"/>
                <a:gd name="connsiteY595" fmla="*/ 9554 h 10000"/>
                <a:gd name="connsiteX596" fmla="*/ 3176 w 10000"/>
                <a:gd name="connsiteY596" fmla="*/ 9561 h 10000"/>
                <a:gd name="connsiteX597" fmla="*/ 3176 w 10000"/>
                <a:gd name="connsiteY597" fmla="*/ 9581 h 10000"/>
                <a:gd name="connsiteX598" fmla="*/ 3187 w 10000"/>
                <a:gd name="connsiteY598" fmla="*/ 9602 h 10000"/>
                <a:gd name="connsiteX599" fmla="*/ 3187 w 10000"/>
                <a:gd name="connsiteY599" fmla="*/ 9615 h 10000"/>
                <a:gd name="connsiteX600" fmla="*/ 3187 w 10000"/>
                <a:gd name="connsiteY600" fmla="*/ 9635 h 10000"/>
                <a:gd name="connsiteX601" fmla="*/ 3209 w 10000"/>
                <a:gd name="connsiteY601" fmla="*/ 9662 h 10000"/>
                <a:gd name="connsiteX602" fmla="*/ 3219 w 10000"/>
                <a:gd name="connsiteY602" fmla="*/ 9683 h 10000"/>
                <a:gd name="connsiteX603" fmla="*/ 3219 w 10000"/>
                <a:gd name="connsiteY603" fmla="*/ 9696 h 10000"/>
                <a:gd name="connsiteX604" fmla="*/ 3241 w 10000"/>
                <a:gd name="connsiteY604" fmla="*/ 9716 h 10000"/>
                <a:gd name="connsiteX605" fmla="*/ 3262 w 10000"/>
                <a:gd name="connsiteY605" fmla="*/ 9743 h 10000"/>
                <a:gd name="connsiteX606" fmla="*/ 3294 w 10000"/>
                <a:gd name="connsiteY606" fmla="*/ 9764 h 10000"/>
                <a:gd name="connsiteX607" fmla="*/ 3326 w 10000"/>
                <a:gd name="connsiteY607" fmla="*/ 9784 h 10000"/>
                <a:gd name="connsiteX608" fmla="*/ 3348 w 10000"/>
                <a:gd name="connsiteY608" fmla="*/ 9797 h 10000"/>
                <a:gd name="connsiteX609" fmla="*/ 3390 w 10000"/>
                <a:gd name="connsiteY609" fmla="*/ 9818 h 10000"/>
                <a:gd name="connsiteX610" fmla="*/ 3422 w 10000"/>
                <a:gd name="connsiteY610" fmla="*/ 9838 h 10000"/>
                <a:gd name="connsiteX611" fmla="*/ 3465 w 10000"/>
                <a:gd name="connsiteY611" fmla="*/ 9845 h 10000"/>
                <a:gd name="connsiteX612" fmla="*/ 3497 w 10000"/>
                <a:gd name="connsiteY612" fmla="*/ 9865 h 10000"/>
                <a:gd name="connsiteX613" fmla="*/ 3529 w 10000"/>
                <a:gd name="connsiteY613" fmla="*/ 9865 h 10000"/>
                <a:gd name="connsiteX614" fmla="*/ 3540 w 10000"/>
                <a:gd name="connsiteY614" fmla="*/ 9872 h 10000"/>
                <a:gd name="connsiteX615" fmla="*/ 3551 w 10000"/>
                <a:gd name="connsiteY615" fmla="*/ 9872 h 10000"/>
                <a:gd name="connsiteX616" fmla="*/ 3572 w 10000"/>
                <a:gd name="connsiteY616" fmla="*/ 9872 h 10000"/>
                <a:gd name="connsiteX617" fmla="*/ 3583 w 10000"/>
                <a:gd name="connsiteY617" fmla="*/ 9872 h 10000"/>
                <a:gd name="connsiteX618" fmla="*/ 3594 w 10000"/>
                <a:gd name="connsiteY618" fmla="*/ 9872 h 10000"/>
                <a:gd name="connsiteX619" fmla="*/ 3615 w 10000"/>
                <a:gd name="connsiteY619" fmla="*/ 9872 h 10000"/>
                <a:gd name="connsiteX620" fmla="*/ 3626 w 10000"/>
                <a:gd name="connsiteY620" fmla="*/ 9872 h 10000"/>
                <a:gd name="connsiteX621" fmla="*/ 3658 w 10000"/>
                <a:gd name="connsiteY621" fmla="*/ 9892 h 10000"/>
                <a:gd name="connsiteX622" fmla="*/ 3679 w 10000"/>
                <a:gd name="connsiteY622" fmla="*/ 9899 h 10000"/>
                <a:gd name="connsiteX623" fmla="*/ 3711 w 10000"/>
                <a:gd name="connsiteY623" fmla="*/ 9905 h 10000"/>
                <a:gd name="connsiteX624" fmla="*/ 3743 w 10000"/>
                <a:gd name="connsiteY624" fmla="*/ 9905 h 10000"/>
                <a:gd name="connsiteX625" fmla="*/ 3786 w 10000"/>
                <a:gd name="connsiteY625" fmla="*/ 9905 h 10000"/>
                <a:gd name="connsiteX626" fmla="*/ 3818 w 10000"/>
                <a:gd name="connsiteY626" fmla="*/ 9919 h 10000"/>
                <a:gd name="connsiteX627" fmla="*/ 3861 w 10000"/>
                <a:gd name="connsiteY627" fmla="*/ 9926 h 10000"/>
                <a:gd name="connsiteX628" fmla="*/ 3872 w 10000"/>
                <a:gd name="connsiteY628" fmla="*/ 9946 h 10000"/>
                <a:gd name="connsiteX629" fmla="*/ 3947 w 10000"/>
                <a:gd name="connsiteY629" fmla="*/ 9953 h 10000"/>
                <a:gd name="connsiteX630" fmla="*/ 4000 w 10000"/>
                <a:gd name="connsiteY630" fmla="*/ 9966 h 10000"/>
                <a:gd name="connsiteX631" fmla="*/ 4075 w 10000"/>
                <a:gd name="connsiteY631" fmla="*/ 9973 h 10000"/>
                <a:gd name="connsiteX632" fmla="*/ 4128 w 10000"/>
                <a:gd name="connsiteY632" fmla="*/ 9973 h 10000"/>
                <a:gd name="connsiteX633" fmla="*/ 4203 w 10000"/>
                <a:gd name="connsiteY633" fmla="*/ 9980 h 10000"/>
                <a:gd name="connsiteX634" fmla="*/ 4278 w 10000"/>
                <a:gd name="connsiteY634" fmla="*/ 9993 h 10000"/>
                <a:gd name="connsiteX635" fmla="*/ 4332 w 10000"/>
                <a:gd name="connsiteY635" fmla="*/ 9993 h 10000"/>
                <a:gd name="connsiteX636" fmla="*/ 4406 w 10000"/>
                <a:gd name="connsiteY63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289 w 10000"/>
                <a:gd name="connsiteY531" fmla="*/ 6401 h 10000"/>
                <a:gd name="connsiteX532" fmla="*/ 856 w 10000"/>
                <a:gd name="connsiteY532" fmla="*/ 6496 h 10000"/>
                <a:gd name="connsiteX533" fmla="*/ 1102 w 10000"/>
                <a:gd name="connsiteY533" fmla="*/ 6482 h 10000"/>
                <a:gd name="connsiteX534" fmla="*/ 1348 w 10000"/>
                <a:gd name="connsiteY534" fmla="*/ 6469 h 10000"/>
                <a:gd name="connsiteX535" fmla="*/ 1594 w 10000"/>
                <a:gd name="connsiteY535" fmla="*/ 6462 h 10000"/>
                <a:gd name="connsiteX536" fmla="*/ 1840 w 10000"/>
                <a:gd name="connsiteY536" fmla="*/ 6455 h 10000"/>
                <a:gd name="connsiteX537" fmla="*/ 2086 w 10000"/>
                <a:gd name="connsiteY537" fmla="*/ 6442 h 10000"/>
                <a:gd name="connsiteX538" fmla="*/ 2321 w 10000"/>
                <a:gd name="connsiteY538" fmla="*/ 6435 h 10000"/>
                <a:gd name="connsiteX539" fmla="*/ 2417 w 10000"/>
                <a:gd name="connsiteY539" fmla="*/ 6482 h 10000"/>
                <a:gd name="connsiteX540" fmla="*/ 2513 w 10000"/>
                <a:gd name="connsiteY540" fmla="*/ 6516 h 10000"/>
                <a:gd name="connsiteX541" fmla="*/ 2631 w 10000"/>
                <a:gd name="connsiteY541" fmla="*/ 6543 h 10000"/>
                <a:gd name="connsiteX542" fmla="*/ 2727 w 10000"/>
                <a:gd name="connsiteY542" fmla="*/ 6556 h 10000"/>
                <a:gd name="connsiteX543" fmla="*/ 2845 w 10000"/>
                <a:gd name="connsiteY543" fmla="*/ 6563 h 10000"/>
                <a:gd name="connsiteX544" fmla="*/ 2973 w 10000"/>
                <a:gd name="connsiteY544" fmla="*/ 6570 h 10000"/>
                <a:gd name="connsiteX545" fmla="*/ 3091 w 10000"/>
                <a:gd name="connsiteY545" fmla="*/ 6570 h 10000"/>
                <a:gd name="connsiteX546" fmla="*/ 3209 w 10000"/>
                <a:gd name="connsiteY546" fmla="*/ 6563 h 10000"/>
                <a:gd name="connsiteX547" fmla="*/ 3209 w 10000"/>
                <a:gd name="connsiteY547" fmla="*/ 6590 h 10000"/>
                <a:gd name="connsiteX548" fmla="*/ 3187 w 10000"/>
                <a:gd name="connsiteY548" fmla="*/ 6624 h 10000"/>
                <a:gd name="connsiteX549" fmla="*/ 3187 w 10000"/>
                <a:gd name="connsiteY549" fmla="*/ 6651 h 10000"/>
                <a:gd name="connsiteX550" fmla="*/ 3187 w 10000"/>
                <a:gd name="connsiteY550" fmla="*/ 6678 h 10000"/>
                <a:gd name="connsiteX551" fmla="*/ 3176 w 10000"/>
                <a:gd name="connsiteY551" fmla="*/ 6712 h 10000"/>
                <a:gd name="connsiteX552" fmla="*/ 3176 w 10000"/>
                <a:gd name="connsiteY552" fmla="*/ 6739 h 10000"/>
                <a:gd name="connsiteX553" fmla="*/ 3166 w 10000"/>
                <a:gd name="connsiteY553" fmla="*/ 6766 h 10000"/>
                <a:gd name="connsiteX554" fmla="*/ 3166 w 10000"/>
                <a:gd name="connsiteY554" fmla="*/ 6793 h 10000"/>
                <a:gd name="connsiteX555" fmla="*/ 3134 w 10000"/>
                <a:gd name="connsiteY555" fmla="*/ 6989 h 10000"/>
                <a:gd name="connsiteX556" fmla="*/ 3134 w 10000"/>
                <a:gd name="connsiteY556" fmla="*/ 7184 h 10000"/>
                <a:gd name="connsiteX557" fmla="*/ 3144 w 10000"/>
                <a:gd name="connsiteY557" fmla="*/ 7380 h 10000"/>
                <a:gd name="connsiteX558" fmla="*/ 3176 w 10000"/>
                <a:gd name="connsiteY558" fmla="*/ 7576 h 10000"/>
                <a:gd name="connsiteX559" fmla="*/ 3219 w 10000"/>
                <a:gd name="connsiteY559" fmla="*/ 7765 h 10000"/>
                <a:gd name="connsiteX560" fmla="*/ 3283 w 10000"/>
                <a:gd name="connsiteY560" fmla="*/ 7968 h 10000"/>
                <a:gd name="connsiteX561" fmla="*/ 3348 w 10000"/>
                <a:gd name="connsiteY561" fmla="*/ 8157 h 10000"/>
                <a:gd name="connsiteX562" fmla="*/ 3422 w 10000"/>
                <a:gd name="connsiteY562" fmla="*/ 8339 h 10000"/>
                <a:gd name="connsiteX563" fmla="*/ 3711 w 10000"/>
                <a:gd name="connsiteY563" fmla="*/ 8852 h 10000"/>
                <a:gd name="connsiteX564" fmla="*/ 3294 w 10000"/>
                <a:gd name="connsiteY564" fmla="*/ 8832 h 10000"/>
                <a:gd name="connsiteX565" fmla="*/ 2856 w 10000"/>
                <a:gd name="connsiteY565" fmla="*/ 8832 h 10000"/>
                <a:gd name="connsiteX566" fmla="*/ 2642 w 10000"/>
                <a:gd name="connsiteY566" fmla="*/ 8832 h 10000"/>
                <a:gd name="connsiteX567" fmla="*/ 2428 w 10000"/>
                <a:gd name="connsiteY567" fmla="*/ 8845 h 10000"/>
                <a:gd name="connsiteX568" fmla="*/ 2214 w 10000"/>
                <a:gd name="connsiteY568" fmla="*/ 8859 h 10000"/>
                <a:gd name="connsiteX569" fmla="*/ 1989 w 10000"/>
                <a:gd name="connsiteY569" fmla="*/ 8879 h 10000"/>
                <a:gd name="connsiteX570" fmla="*/ 1786 w 10000"/>
                <a:gd name="connsiteY570" fmla="*/ 8906 h 10000"/>
                <a:gd name="connsiteX571" fmla="*/ 1572 w 10000"/>
                <a:gd name="connsiteY571" fmla="*/ 8933 h 10000"/>
                <a:gd name="connsiteX572" fmla="*/ 1369 w 10000"/>
                <a:gd name="connsiteY572" fmla="*/ 8967 h 10000"/>
                <a:gd name="connsiteX573" fmla="*/ 1166 w 10000"/>
                <a:gd name="connsiteY573" fmla="*/ 9014 h 10000"/>
                <a:gd name="connsiteX574" fmla="*/ 984 w 10000"/>
                <a:gd name="connsiteY574" fmla="*/ 9068 h 10000"/>
                <a:gd name="connsiteX575" fmla="*/ 791 w 10000"/>
                <a:gd name="connsiteY575" fmla="*/ 9136 h 10000"/>
                <a:gd name="connsiteX576" fmla="*/ 610 w 10000"/>
                <a:gd name="connsiteY576" fmla="*/ 9196 h 10000"/>
                <a:gd name="connsiteX577" fmla="*/ 439 w 10000"/>
                <a:gd name="connsiteY577" fmla="*/ 9278 h 10000"/>
                <a:gd name="connsiteX578" fmla="*/ 406 w 10000"/>
                <a:gd name="connsiteY578" fmla="*/ 9305 h 10000"/>
                <a:gd name="connsiteX579" fmla="*/ 385 w 10000"/>
                <a:gd name="connsiteY579" fmla="*/ 9332 h 10000"/>
                <a:gd name="connsiteX580" fmla="*/ 364 w 10000"/>
                <a:gd name="connsiteY580" fmla="*/ 9359 h 10000"/>
                <a:gd name="connsiteX581" fmla="*/ 342 w 10000"/>
                <a:gd name="connsiteY581" fmla="*/ 9392 h 10000"/>
                <a:gd name="connsiteX582" fmla="*/ 332 w 10000"/>
                <a:gd name="connsiteY582" fmla="*/ 9419 h 10000"/>
                <a:gd name="connsiteX583" fmla="*/ 321 w 10000"/>
                <a:gd name="connsiteY583" fmla="*/ 9446 h 10000"/>
                <a:gd name="connsiteX584" fmla="*/ 321 w 10000"/>
                <a:gd name="connsiteY584" fmla="*/ 9473 h 10000"/>
                <a:gd name="connsiteX585" fmla="*/ 321 w 10000"/>
                <a:gd name="connsiteY585" fmla="*/ 9500 h 10000"/>
                <a:gd name="connsiteX586" fmla="*/ 492 w 10000"/>
                <a:gd name="connsiteY586" fmla="*/ 9534 h 10000"/>
                <a:gd name="connsiteX587" fmla="*/ 663 w 10000"/>
                <a:gd name="connsiteY587" fmla="*/ 9554 h 10000"/>
                <a:gd name="connsiteX588" fmla="*/ 834 w 10000"/>
                <a:gd name="connsiteY588" fmla="*/ 9581 h 10000"/>
                <a:gd name="connsiteX589" fmla="*/ 1016 w 10000"/>
                <a:gd name="connsiteY589" fmla="*/ 9588 h 10000"/>
                <a:gd name="connsiteX590" fmla="*/ 1369 w 10000"/>
                <a:gd name="connsiteY590" fmla="*/ 9602 h 10000"/>
                <a:gd name="connsiteX591" fmla="*/ 1733 w 10000"/>
                <a:gd name="connsiteY591" fmla="*/ 9588 h 10000"/>
                <a:gd name="connsiteX592" fmla="*/ 2096 w 10000"/>
                <a:gd name="connsiteY592" fmla="*/ 9575 h 10000"/>
                <a:gd name="connsiteX593" fmla="*/ 2460 w 10000"/>
                <a:gd name="connsiteY593" fmla="*/ 9561 h 10000"/>
                <a:gd name="connsiteX594" fmla="*/ 2813 w 10000"/>
                <a:gd name="connsiteY594" fmla="*/ 9554 h 10000"/>
                <a:gd name="connsiteX595" fmla="*/ 3176 w 10000"/>
                <a:gd name="connsiteY595" fmla="*/ 9561 h 10000"/>
                <a:gd name="connsiteX596" fmla="*/ 3176 w 10000"/>
                <a:gd name="connsiteY596" fmla="*/ 9581 h 10000"/>
                <a:gd name="connsiteX597" fmla="*/ 3187 w 10000"/>
                <a:gd name="connsiteY597" fmla="*/ 9602 h 10000"/>
                <a:gd name="connsiteX598" fmla="*/ 3187 w 10000"/>
                <a:gd name="connsiteY598" fmla="*/ 9615 h 10000"/>
                <a:gd name="connsiteX599" fmla="*/ 3187 w 10000"/>
                <a:gd name="connsiteY599" fmla="*/ 9635 h 10000"/>
                <a:gd name="connsiteX600" fmla="*/ 3209 w 10000"/>
                <a:gd name="connsiteY600" fmla="*/ 9662 h 10000"/>
                <a:gd name="connsiteX601" fmla="*/ 3219 w 10000"/>
                <a:gd name="connsiteY601" fmla="*/ 9683 h 10000"/>
                <a:gd name="connsiteX602" fmla="*/ 3219 w 10000"/>
                <a:gd name="connsiteY602" fmla="*/ 9696 h 10000"/>
                <a:gd name="connsiteX603" fmla="*/ 3241 w 10000"/>
                <a:gd name="connsiteY603" fmla="*/ 9716 h 10000"/>
                <a:gd name="connsiteX604" fmla="*/ 3262 w 10000"/>
                <a:gd name="connsiteY604" fmla="*/ 9743 h 10000"/>
                <a:gd name="connsiteX605" fmla="*/ 3294 w 10000"/>
                <a:gd name="connsiteY605" fmla="*/ 9764 h 10000"/>
                <a:gd name="connsiteX606" fmla="*/ 3326 w 10000"/>
                <a:gd name="connsiteY606" fmla="*/ 9784 h 10000"/>
                <a:gd name="connsiteX607" fmla="*/ 3348 w 10000"/>
                <a:gd name="connsiteY607" fmla="*/ 9797 h 10000"/>
                <a:gd name="connsiteX608" fmla="*/ 3390 w 10000"/>
                <a:gd name="connsiteY608" fmla="*/ 9818 h 10000"/>
                <a:gd name="connsiteX609" fmla="*/ 3422 w 10000"/>
                <a:gd name="connsiteY609" fmla="*/ 9838 h 10000"/>
                <a:gd name="connsiteX610" fmla="*/ 3465 w 10000"/>
                <a:gd name="connsiteY610" fmla="*/ 9845 h 10000"/>
                <a:gd name="connsiteX611" fmla="*/ 3497 w 10000"/>
                <a:gd name="connsiteY611" fmla="*/ 9865 h 10000"/>
                <a:gd name="connsiteX612" fmla="*/ 3529 w 10000"/>
                <a:gd name="connsiteY612" fmla="*/ 9865 h 10000"/>
                <a:gd name="connsiteX613" fmla="*/ 3540 w 10000"/>
                <a:gd name="connsiteY613" fmla="*/ 9872 h 10000"/>
                <a:gd name="connsiteX614" fmla="*/ 3551 w 10000"/>
                <a:gd name="connsiteY614" fmla="*/ 9872 h 10000"/>
                <a:gd name="connsiteX615" fmla="*/ 3572 w 10000"/>
                <a:gd name="connsiteY615" fmla="*/ 9872 h 10000"/>
                <a:gd name="connsiteX616" fmla="*/ 3583 w 10000"/>
                <a:gd name="connsiteY616" fmla="*/ 9872 h 10000"/>
                <a:gd name="connsiteX617" fmla="*/ 3594 w 10000"/>
                <a:gd name="connsiteY617" fmla="*/ 9872 h 10000"/>
                <a:gd name="connsiteX618" fmla="*/ 3615 w 10000"/>
                <a:gd name="connsiteY618" fmla="*/ 9872 h 10000"/>
                <a:gd name="connsiteX619" fmla="*/ 3626 w 10000"/>
                <a:gd name="connsiteY619" fmla="*/ 9872 h 10000"/>
                <a:gd name="connsiteX620" fmla="*/ 3658 w 10000"/>
                <a:gd name="connsiteY620" fmla="*/ 9892 h 10000"/>
                <a:gd name="connsiteX621" fmla="*/ 3679 w 10000"/>
                <a:gd name="connsiteY621" fmla="*/ 9899 h 10000"/>
                <a:gd name="connsiteX622" fmla="*/ 3711 w 10000"/>
                <a:gd name="connsiteY622" fmla="*/ 9905 h 10000"/>
                <a:gd name="connsiteX623" fmla="*/ 3743 w 10000"/>
                <a:gd name="connsiteY623" fmla="*/ 9905 h 10000"/>
                <a:gd name="connsiteX624" fmla="*/ 3786 w 10000"/>
                <a:gd name="connsiteY624" fmla="*/ 9905 h 10000"/>
                <a:gd name="connsiteX625" fmla="*/ 3818 w 10000"/>
                <a:gd name="connsiteY625" fmla="*/ 9919 h 10000"/>
                <a:gd name="connsiteX626" fmla="*/ 3861 w 10000"/>
                <a:gd name="connsiteY626" fmla="*/ 9926 h 10000"/>
                <a:gd name="connsiteX627" fmla="*/ 3872 w 10000"/>
                <a:gd name="connsiteY627" fmla="*/ 9946 h 10000"/>
                <a:gd name="connsiteX628" fmla="*/ 3947 w 10000"/>
                <a:gd name="connsiteY628" fmla="*/ 9953 h 10000"/>
                <a:gd name="connsiteX629" fmla="*/ 4000 w 10000"/>
                <a:gd name="connsiteY629" fmla="*/ 9966 h 10000"/>
                <a:gd name="connsiteX630" fmla="*/ 4075 w 10000"/>
                <a:gd name="connsiteY630" fmla="*/ 9973 h 10000"/>
                <a:gd name="connsiteX631" fmla="*/ 4128 w 10000"/>
                <a:gd name="connsiteY631" fmla="*/ 9973 h 10000"/>
                <a:gd name="connsiteX632" fmla="*/ 4203 w 10000"/>
                <a:gd name="connsiteY632" fmla="*/ 9980 h 10000"/>
                <a:gd name="connsiteX633" fmla="*/ 4278 w 10000"/>
                <a:gd name="connsiteY633" fmla="*/ 9993 h 10000"/>
                <a:gd name="connsiteX634" fmla="*/ 4332 w 10000"/>
                <a:gd name="connsiteY634" fmla="*/ 9993 h 10000"/>
                <a:gd name="connsiteX635" fmla="*/ 4406 w 10000"/>
                <a:gd name="connsiteY63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89 w 10000"/>
                <a:gd name="connsiteY530" fmla="*/ 6381 h 10000"/>
                <a:gd name="connsiteX531" fmla="*/ 856 w 10000"/>
                <a:gd name="connsiteY531" fmla="*/ 6496 h 10000"/>
                <a:gd name="connsiteX532" fmla="*/ 1102 w 10000"/>
                <a:gd name="connsiteY532" fmla="*/ 6482 h 10000"/>
                <a:gd name="connsiteX533" fmla="*/ 1348 w 10000"/>
                <a:gd name="connsiteY533" fmla="*/ 6469 h 10000"/>
                <a:gd name="connsiteX534" fmla="*/ 1594 w 10000"/>
                <a:gd name="connsiteY534" fmla="*/ 6462 h 10000"/>
                <a:gd name="connsiteX535" fmla="*/ 1840 w 10000"/>
                <a:gd name="connsiteY535" fmla="*/ 6455 h 10000"/>
                <a:gd name="connsiteX536" fmla="*/ 2086 w 10000"/>
                <a:gd name="connsiteY536" fmla="*/ 6442 h 10000"/>
                <a:gd name="connsiteX537" fmla="*/ 2321 w 10000"/>
                <a:gd name="connsiteY537" fmla="*/ 6435 h 10000"/>
                <a:gd name="connsiteX538" fmla="*/ 2417 w 10000"/>
                <a:gd name="connsiteY538" fmla="*/ 6482 h 10000"/>
                <a:gd name="connsiteX539" fmla="*/ 2513 w 10000"/>
                <a:gd name="connsiteY539" fmla="*/ 6516 h 10000"/>
                <a:gd name="connsiteX540" fmla="*/ 2631 w 10000"/>
                <a:gd name="connsiteY540" fmla="*/ 6543 h 10000"/>
                <a:gd name="connsiteX541" fmla="*/ 2727 w 10000"/>
                <a:gd name="connsiteY541" fmla="*/ 6556 h 10000"/>
                <a:gd name="connsiteX542" fmla="*/ 2845 w 10000"/>
                <a:gd name="connsiteY542" fmla="*/ 6563 h 10000"/>
                <a:gd name="connsiteX543" fmla="*/ 2973 w 10000"/>
                <a:gd name="connsiteY543" fmla="*/ 6570 h 10000"/>
                <a:gd name="connsiteX544" fmla="*/ 3091 w 10000"/>
                <a:gd name="connsiteY544" fmla="*/ 6570 h 10000"/>
                <a:gd name="connsiteX545" fmla="*/ 3209 w 10000"/>
                <a:gd name="connsiteY545" fmla="*/ 6563 h 10000"/>
                <a:gd name="connsiteX546" fmla="*/ 3209 w 10000"/>
                <a:gd name="connsiteY546" fmla="*/ 6590 h 10000"/>
                <a:gd name="connsiteX547" fmla="*/ 3187 w 10000"/>
                <a:gd name="connsiteY547" fmla="*/ 6624 h 10000"/>
                <a:gd name="connsiteX548" fmla="*/ 3187 w 10000"/>
                <a:gd name="connsiteY548" fmla="*/ 6651 h 10000"/>
                <a:gd name="connsiteX549" fmla="*/ 3187 w 10000"/>
                <a:gd name="connsiteY549" fmla="*/ 6678 h 10000"/>
                <a:gd name="connsiteX550" fmla="*/ 3176 w 10000"/>
                <a:gd name="connsiteY550" fmla="*/ 6712 h 10000"/>
                <a:gd name="connsiteX551" fmla="*/ 3176 w 10000"/>
                <a:gd name="connsiteY551" fmla="*/ 6739 h 10000"/>
                <a:gd name="connsiteX552" fmla="*/ 3166 w 10000"/>
                <a:gd name="connsiteY552" fmla="*/ 6766 h 10000"/>
                <a:gd name="connsiteX553" fmla="*/ 3166 w 10000"/>
                <a:gd name="connsiteY553" fmla="*/ 6793 h 10000"/>
                <a:gd name="connsiteX554" fmla="*/ 3134 w 10000"/>
                <a:gd name="connsiteY554" fmla="*/ 6989 h 10000"/>
                <a:gd name="connsiteX555" fmla="*/ 3134 w 10000"/>
                <a:gd name="connsiteY555" fmla="*/ 7184 h 10000"/>
                <a:gd name="connsiteX556" fmla="*/ 3144 w 10000"/>
                <a:gd name="connsiteY556" fmla="*/ 7380 h 10000"/>
                <a:gd name="connsiteX557" fmla="*/ 3176 w 10000"/>
                <a:gd name="connsiteY557" fmla="*/ 7576 h 10000"/>
                <a:gd name="connsiteX558" fmla="*/ 3219 w 10000"/>
                <a:gd name="connsiteY558" fmla="*/ 7765 h 10000"/>
                <a:gd name="connsiteX559" fmla="*/ 3283 w 10000"/>
                <a:gd name="connsiteY559" fmla="*/ 7968 h 10000"/>
                <a:gd name="connsiteX560" fmla="*/ 3348 w 10000"/>
                <a:gd name="connsiteY560" fmla="*/ 8157 h 10000"/>
                <a:gd name="connsiteX561" fmla="*/ 3422 w 10000"/>
                <a:gd name="connsiteY561" fmla="*/ 8339 h 10000"/>
                <a:gd name="connsiteX562" fmla="*/ 3711 w 10000"/>
                <a:gd name="connsiteY562" fmla="*/ 8852 h 10000"/>
                <a:gd name="connsiteX563" fmla="*/ 3294 w 10000"/>
                <a:gd name="connsiteY563" fmla="*/ 8832 h 10000"/>
                <a:gd name="connsiteX564" fmla="*/ 2856 w 10000"/>
                <a:gd name="connsiteY564" fmla="*/ 8832 h 10000"/>
                <a:gd name="connsiteX565" fmla="*/ 2642 w 10000"/>
                <a:gd name="connsiteY565" fmla="*/ 8832 h 10000"/>
                <a:gd name="connsiteX566" fmla="*/ 2428 w 10000"/>
                <a:gd name="connsiteY566" fmla="*/ 8845 h 10000"/>
                <a:gd name="connsiteX567" fmla="*/ 2214 w 10000"/>
                <a:gd name="connsiteY567" fmla="*/ 8859 h 10000"/>
                <a:gd name="connsiteX568" fmla="*/ 1989 w 10000"/>
                <a:gd name="connsiteY568" fmla="*/ 8879 h 10000"/>
                <a:gd name="connsiteX569" fmla="*/ 1786 w 10000"/>
                <a:gd name="connsiteY569" fmla="*/ 8906 h 10000"/>
                <a:gd name="connsiteX570" fmla="*/ 1572 w 10000"/>
                <a:gd name="connsiteY570" fmla="*/ 8933 h 10000"/>
                <a:gd name="connsiteX571" fmla="*/ 1369 w 10000"/>
                <a:gd name="connsiteY571" fmla="*/ 8967 h 10000"/>
                <a:gd name="connsiteX572" fmla="*/ 1166 w 10000"/>
                <a:gd name="connsiteY572" fmla="*/ 9014 h 10000"/>
                <a:gd name="connsiteX573" fmla="*/ 984 w 10000"/>
                <a:gd name="connsiteY573" fmla="*/ 9068 h 10000"/>
                <a:gd name="connsiteX574" fmla="*/ 791 w 10000"/>
                <a:gd name="connsiteY574" fmla="*/ 9136 h 10000"/>
                <a:gd name="connsiteX575" fmla="*/ 610 w 10000"/>
                <a:gd name="connsiteY575" fmla="*/ 9196 h 10000"/>
                <a:gd name="connsiteX576" fmla="*/ 439 w 10000"/>
                <a:gd name="connsiteY576" fmla="*/ 9278 h 10000"/>
                <a:gd name="connsiteX577" fmla="*/ 406 w 10000"/>
                <a:gd name="connsiteY577" fmla="*/ 9305 h 10000"/>
                <a:gd name="connsiteX578" fmla="*/ 385 w 10000"/>
                <a:gd name="connsiteY578" fmla="*/ 9332 h 10000"/>
                <a:gd name="connsiteX579" fmla="*/ 364 w 10000"/>
                <a:gd name="connsiteY579" fmla="*/ 9359 h 10000"/>
                <a:gd name="connsiteX580" fmla="*/ 342 w 10000"/>
                <a:gd name="connsiteY580" fmla="*/ 9392 h 10000"/>
                <a:gd name="connsiteX581" fmla="*/ 332 w 10000"/>
                <a:gd name="connsiteY581" fmla="*/ 9419 h 10000"/>
                <a:gd name="connsiteX582" fmla="*/ 321 w 10000"/>
                <a:gd name="connsiteY582" fmla="*/ 9446 h 10000"/>
                <a:gd name="connsiteX583" fmla="*/ 321 w 10000"/>
                <a:gd name="connsiteY583" fmla="*/ 9473 h 10000"/>
                <a:gd name="connsiteX584" fmla="*/ 321 w 10000"/>
                <a:gd name="connsiteY584" fmla="*/ 9500 h 10000"/>
                <a:gd name="connsiteX585" fmla="*/ 492 w 10000"/>
                <a:gd name="connsiteY585" fmla="*/ 9534 h 10000"/>
                <a:gd name="connsiteX586" fmla="*/ 663 w 10000"/>
                <a:gd name="connsiteY586" fmla="*/ 9554 h 10000"/>
                <a:gd name="connsiteX587" fmla="*/ 834 w 10000"/>
                <a:gd name="connsiteY587" fmla="*/ 9581 h 10000"/>
                <a:gd name="connsiteX588" fmla="*/ 1016 w 10000"/>
                <a:gd name="connsiteY588" fmla="*/ 9588 h 10000"/>
                <a:gd name="connsiteX589" fmla="*/ 1369 w 10000"/>
                <a:gd name="connsiteY589" fmla="*/ 9602 h 10000"/>
                <a:gd name="connsiteX590" fmla="*/ 1733 w 10000"/>
                <a:gd name="connsiteY590" fmla="*/ 9588 h 10000"/>
                <a:gd name="connsiteX591" fmla="*/ 2096 w 10000"/>
                <a:gd name="connsiteY591" fmla="*/ 9575 h 10000"/>
                <a:gd name="connsiteX592" fmla="*/ 2460 w 10000"/>
                <a:gd name="connsiteY592" fmla="*/ 9561 h 10000"/>
                <a:gd name="connsiteX593" fmla="*/ 2813 w 10000"/>
                <a:gd name="connsiteY593" fmla="*/ 9554 h 10000"/>
                <a:gd name="connsiteX594" fmla="*/ 3176 w 10000"/>
                <a:gd name="connsiteY594" fmla="*/ 9561 h 10000"/>
                <a:gd name="connsiteX595" fmla="*/ 3176 w 10000"/>
                <a:gd name="connsiteY595" fmla="*/ 9581 h 10000"/>
                <a:gd name="connsiteX596" fmla="*/ 3187 w 10000"/>
                <a:gd name="connsiteY596" fmla="*/ 9602 h 10000"/>
                <a:gd name="connsiteX597" fmla="*/ 3187 w 10000"/>
                <a:gd name="connsiteY597" fmla="*/ 9615 h 10000"/>
                <a:gd name="connsiteX598" fmla="*/ 3187 w 10000"/>
                <a:gd name="connsiteY598" fmla="*/ 9635 h 10000"/>
                <a:gd name="connsiteX599" fmla="*/ 3209 w 10000"/>
                <a:gd name="connsiteY599" fmla="*/ 9662 h 10000"/>
                <a:gd name="connsiteX600" fmla="*/ 3219 w 10000"/>
                <a:gd name="connsiteY600" fmla="*/ 9683 h 10000"/>
                <a:gd name="connsiteX601" fmla="*/ 3219 w 10000"/>
                <a:gd name="connsiteY601" fmla="*/ 9696 h 10000"/>
                <a:gd name="connsiteX602" fmla="*/ 3241 w 10000"/>
                <a:gd name="connsiteY602" fmla="*/ 9716 h 10000"/>
                <a:gd name="connsiteX603" fmla="*/ 3262 w 10000"/>
                <a:gd name="connsiteY603" fmla="*/ 9743 h 10000"/>
                <a:gd name="connsiteX604" fmla="*/ 3294 w 10000"/>
                <a:gd name="connsiteY604" fmla="*/ 9764 h 10000"/>
                <a:gd name="connsiteX605" fmla="*/ 3326 w 10000"/>
                <a:gd name="connsiteY605" fmla="*/ 9784 h 10000"/>
                <a:gd name="connsiteX606" fmla="*/ 3348 w 10000"/>
                <a:gd name="connsiteY606" fmla="*/ 9797 h 10000"/>
                <a:gd name="connsiteX607" fmla="*/ 3390 w 10000"/>
                <a:gd name="connsiteY607" fmla="*/ 9818 h 10000"/>
                <a:gd name="connsiteX608" fmla="*/ 3422 w 10000"/>
                <a:gd name="connsiteY608" fmla="*/ 9838 h 10000"/>
                <a:gd name="connsiteX609" fmla="*/ 3465 w 10000"/>
                <a:gd name="connsiteY609" fmla="*/ 9845 h 10000"/>
                <a:gd name="connsiteX610" fmla="*/ 3497 w 10000"/>
                <a:gd name="connsiteY610" fmla="*/ 9865 h 10000"/>
                <a:gd name="connsiteX611" fmla="*/ 3529 w 10000"/>
                <a:gd name="connsiteY611" fmla="*/ 9865 h 10000"/>
                <a:gd name="connsiteX612" fmla="*/ 3540 w 10000"/>
                <a:gd name="connsiteY612" fmla="*/ 9872 h 10000"/>
                <a:gd name="connsiteX613" fmla="*/ 3551 w 10000"/>
                <a:gd name="connsiteY613" fmla="*/ 9872 h 10000"/>
                <a:gd name="connsiteX614" fmla="*/ 3572 w 10000"/>
                <a:gd name="connsiteY614" fmla="*/ 9872 h 10000"/>
                <a:gd name="connsiteX615" fmla="*/ 3583 w 10000"/>
                <a:gd name="connsiteY615" fmla="*/ 9872 h 10000"/>
                <a:gd name="connsiteX616" fmla="*/ 3594 w 10000"/>
                <a:gd name="connsiteY616" fmla="*/ 9872 h 10000"/>
                <a:gd name="connsiteX617" fmla="*/ 3615 w 10000"/>
                <a:gd name="connsiteY617" fmla="*/ 9872 h 10000"/>
                <a:gd name="connsiteX618" fmla="*/ 3626 w 10000"/>
                <a:gd name="connsiteY618" fmla="*/ 9872 h 10000"/>
                <a:gd name="connsiteX619" fmla="*/ 3658 w 10000"/>
                <a:gd name="connsiteY619" fmla="*/ 9892 h 10000"/>
                <a:gd name="connsiteX620" fmla="*/ 3679 w 10000"/>
                <a:gd name="connsiteY620" fmla="*/ 9899 h 10000"/>
                <a:gd name="connsiteX621" fmla="*/ 3711 w 10000"/>
                <a:gd name="connsiteY621" fmla="*/ 9905 h 10000"/>
                <a:gd name="connsiteX622" fmla="*/ 3743 w 10000"/>
                <a:gd name="connsiteY622" fmla="*/ 9905 h 10000"/>
                <a:gd name="connsiteX623" fmla="*/ 3786 w 10000"/>
                <a:gd name="connsiteY623" fmla="*/ 9905 h 10000"/>
                <a:gd name="connsiteX624" fmla="*/ 3818 w 10000"/>
                <a:gd name="connsiteY624" fmla="*/ 9919 h 10000"/>
                <a:gd name="connsiteX625" fmla="*/ 3861 w 10000"/>
                <a:gd name="connsiteY625" fmla="*/ 9926 h 10000"/>
                <a:gd name="connsiteX626" fmla="*/ 3872 w 10000"/>
                <a:gd name="connsiteY626" fmla="*/ 9946 h 10000"/>
                <a:gd name="connsiteX627" fmla="*/ 3947 w 10000"/>
                <a:gd name="connsiteY627" fmla="*/ 9953 h 10000"/>
                <a:gd name="connsiteX628" fmla="*/ 4000 w 10000"/>
                <a:gd name="connsiteY628" fmla="*/ 9966 h 10000"/>
                <a:gd name="connsiteX629" fmla="*/ 4075 w 10000"/>
                <a:gd name="connsiteY629" fmla="*/ 9973 h 10000"/>
                <a:gd name="connsiteX630" fmla="*/ 4128 w 10000"/>
                <a:gd name="connsiteY630" fmla="*/ 9973 h 10000"/>
                <a:gd name="connsiteX631" fmla="*/ 4203 w 10000"/>
                <a:gd name="connsiteY631" fmla="*/ 9980 h 10000"/>
                <a:gd name="connsiteX632" fmla="*/ 4278 w 10000"/>
                <a:gd name="connsiteY632" fmla="*/ 9993 h 10000"/>
                <a:gd name="connsiteX633" fmla="*/ 4332 w 10000"/>
                <a:gd name="connsiteY633" fmla="*/ 9993 h 10000"/>
                <a:gd name="connsiteX634" fmla="*/ 4406 w 10000"/>
                <a:gd name="connsiteY63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856 w 10000"/>
                <a:gd name="connsiteY530" fmla="*/ 6496 h 10000"/>
                <a:gd name="connsiteX531" fmla="*/ 1102 w 10000"/>
                <a:gd name="connsiteY531" fmla="*/ 6482 h 10000"/>
                <a:gd name="connsiteX532" fmla="*/ 1348 w 10000"/>
                <a:gd name="connsiteY532" fmla="*/ 6469 h 10000"/>
                <a:gd name="connsiteX533" fmla="*/ 1594 w 10000"/>
                <a:gd name="connsiteY533" fmla="*/ 6462 h 10000"/>
                <a:gd name="connsiteX534" fmla="*/ 1840 w 10000"/>
                <a:gd name="connsiteY534" fmla="*/ 6455 h 10000"/>
                <a:gd name="connsiteX535" fmla="*/ 2086 w 10000"/>
                <a:gd name="connsiteY535" fmla="*/ 6442 h 10000"/>
                <a:gd name="connsiteX536" fmla="*/ 2321 w 10000"/>
                <a:gd name="connsiteY536" fmla="*/ 6435 h 10000"/>
                <a:gd name="connsiteX537" fmla="*/ 2417 w 10000"/>
                <a:gd name="connsiteY537" fmla="*/ 6482 h 10000"/>
                <a:gd name="connsiteX538" fmla="*/ 2513 w 10000"/>
                <a:gd name="connsiteY538" fmla="*/ 6516 h 10000"/>
                <a:gd name="connsiteX539" fmla="*/ 2631 w 10000"/>
                <a:gd name="connsiteY539" fmla="*/ 6543 h 10000"/>
                <a:gd name="connsiteX540" fmla="*/ 2727 w 10000"/>
                <a:gd name="connsiteY540" fmla="*/ 6556 h 10000"/>
                <a:gd name="connsiteX541" fmla="*/ 2845 w 10000"/>
                <a:gd name="connsiteY541" fmla="*/ 6563 h 10000"/>
                <a:gd name="connsiteX542" fmla="*/ 2973 w 10000"/>
                <a:gd name="connsiteY542" fmla="*/ 6570 h 10000"/>
                <a:gd name="connsiteX543" fmla="*/ 3091 w 10000"/>
                <a:gd name="connsiteY543" fmla="*/ 6570 h 10000"/>
                <a:gd name="connsiteX544" fmla="*/ 3209 w 10000"/>
                <a:gd name="connsiteY544" fmla="*/ 6563 h 10000"/>
                <a:gd name="connsiteX545" fmla="*/ 3209 w 10000"/>
                <a:gd name="connsiteY545" fmla="*/ 6590 h 10000"/>
                <a:gd name="connsiteX546" fmla="*/ 3187 w 10000"/>
                <a:gd name="connsiteY546" fmla="*/ 6624 h 10000"/>
                <a:gd name="connsiteX547" fmla="*/ 3187 w 10000"/>
                <a:gd name="connsiteY547" fmla="*/ 6651 h 10000"/>
                <a:gd name="connsiteX548" fmla="*/ 3187 w 10000"/>
                <a:gd name="connsiteY548" fmla="*/ 6678 h 10000"/>
                <a:gd name="connsiteX549" fmla="*/ 3176 w 10000"/>
                <a:gd name="connsiteY549" fmla="*/ 6712 h 10000"/>
                <a:gd name="connsiteX550" fmla="*/ 3176 w 10000"/>
                <a:gd name="connsiteY550" fmla="*/ 6739 h 10000"/>
                <a:gd name="connsiteX551" fmla="*/ 3166 w 10000"/>
                <a:gd name="connsiteY551" fmla="*/ 6766 h 10000"/>
                <a:gd name="connsiteX552" fmla="*/ 3166 w 10000"/>
                <a:gd name="connsiteY552" fmla="*/ 6793 h 10000"/>
                <a:gd name="connsiteX553" fmla="*/ 3134 w 10000"/>
                <a:gd name="connsiteY553" fmla="*/ 6989 h 10000"/>
                <a:gd name="connsiteX554" fmla="*/ 3134 w 10000"/>
                <a:gd name="connsiteY554" fmla="*/ 7184 h 10000"/>
                <a:gd name="connsiteX555" fmla="*/ 3144 w 10000"/>
                <a:gd name="connsiteY555" fmla="*/ 7380 h 10000"/>
                <a:gd name="connsiteX556" fmla="*/ 3176 w 10000"/>
                <a:gd name="connsiteY556" fmla="*/ 7576 h 10000"/>
                <a:gd name="connsiteX557" fmla="*/ 3219 w 10000"/>
                <a:gd name="connsiteY557" fmla="*/ 7765 h 10000"/>
                <a:gd name="connsiteX558" fmla="*/ 3283 w 10000"/>
                <a:gd name="connsiteY558" fmla="*/ 7968 h 10000"/>
                <a:gd name="connsiteX559" fmla="*/ 3348 w 10000"/>
                <a:gd name="connsiteY559" fmla="*/ 8157 h 10000"/>
                <a:gd name="connsiteX560" fmla="*/ 3422 w 10000"/>
                <a:gd name="connsiteY560" fmla="*/ 8339 h 10000"/>
                <a:gd name="connsiteX561" fmla="*/ 3711 w 10000"/>
                <a:gd name="connsiteY561" fmla="*/ 8852 h 10000"/>
                <a:gd name="connsiteX562" fmla="*/ 3294 w 10000"/>
                <a:gd name="connsiteY562" fmla="*/ 8832 h 10000"/>
                <a:gd name="connsiteX563" fmla="*/ 2856 w 10000"/>
                <a:gd name="connsiteY563" fmla="*/ 8832 h 10000"/>
                <a:gd name="connsiteX564" fmla="*/ 2642 w 10000"/>
                <a:gd name="connsiteY564" fmla="*/ 8832 h 10000"/>
                <a:gd name="connsiteX565" fmla="*/ 2428 w 10000"/>
                <a:gd name="connsiteY565" fmla="*/ 8845 h 10000"/>
                <a:gd name="connsiteX566" fmla="*/ 2214 w 10000"/>
                <a:gd name="connsiteY566" fmla="*/ 8859 h 10000"/>
                <a:gd name="connsiteX567" fmla="*/ 1989 w 10000"/>
                <a:gd name="connsiteY567" fmla="*/ 8879 h 10000"/>
                <a:gd name="connsiteX568" fmla="*/ 1786 w 10000"/>
                <a:gd name="connsiteY568" fmla="*/ 8906 h 10000"/>
                <a:gd name="connsiteX569" fmla="*/ 1572 w 10000"/>
                <a:gd name="connsiteY569" fmla="*/ 8933 h 10000"/>
                <a:gd name="connsiteX570" fmla="*/ 1369 w 10000"/>
                <a:gd name="connsiteY570" fmla="*/ 8967 h 10000"/>
                <a:gd name="connsiteX571" fmla="*/ 1166 w 10000"/>
                <a:gd name="connsiteY571" fmla="*/ 9014 h 10000"/>
                <a:gd name="connsiteX572" fmla="*/ 984 w 10000"/>
                <a:gd name="connsiteY572" fmla="*/ 9068 h 10000"/>
                <a:gd name="connsiteX573" fmla="*/ 791 w 10000"/>
                <a:gd name="connsiteY573" fmla="*/ 9136 h 10000"/>
                <a:gd name="connsiteX574" fmla="*/ 610 w 10000"/>
                <a:gd name="connsiteY574" fmla="*/ 9196 h 10000"/>
                <a:gd name="connsiteX575" fmla="*/ 439 w 10000"/>
                <a:gd name="connsiteY575" fmla="*/ 9278 h 10000"/>
                <a:gd name="connsiteX576" fmla="*/ 406 w 10000"/>
                <a:gd name="connsiteY576" fmla="*/ 9305 h 10000"/>
                <a:gd name="connsiteX577" fmla="*/ 385 w 10000"/>
                <a:gd name="connsiteY577" fmla="*/ 9332 h 10000"/>
                <a:gd name="connsiteX578" fmla="*/ 364 w 10000"/>
                <a:gd name="connsiteY578" fmla="*/ 9359 h 10000"/>
                <a:gd name="connsiteX579" fmla="*/ 342 w 10000"/>
                <a:gd name="connsiteY579" fmla="*/ 9392 h 10000"/>
                <a:gd name="connsiteX580" fmla="*/ 332 w 10000"/>
                <a:gd name="connsiteY580" fmla="*/ 9419 h 10000"/>
                <a:gd name="connsiteX581" fmla="*/ 321 w 10000"/>
                <a:gd name="connsiteY581" fmla="*/ 9446 h 10000"/>
                <a:gd name="connsiteX582" fmla="*/ 321 w 10000"/>
                <a:gd name="connsiteY582" fmla="*/ 9473 h 10000"/>
                <a:gd name="connsiteX583" fmla="*/ 321 w 10000"/>
                <a:gd name="connsiteY583" fmla="*/ 9500 h 10000"/>
                <a:gd name="connsiteX584" fmla="*/ 492 w 10000"/>
                <a:gd name="connsiteY584" fmla="*/ 9534 h 10000"/>
                <a:gd name="connsiteX585" fmla="*/ 663 w 10000"/>
                <a:gd name="connsiteY585" fmla="*/ 9554 h 10000"/>
                <a:gd name="connsiteX586" fmla="*/ 834 w 10000"/>
                <a:gd name="connsiteY586" fmla="*/ 9581 h 10000"/>
                <a:gd name="connsiteX587" fmla="*/ 1016 w 10000"/>
                <a:gd name="connsiteY587" fmla="*/ 9588 h 10000"/>
                <a:gd name="connsiteX588" fmla="*/ 1369 w 10000"/>
                <a:gd name="connsiteY588" fmla="*/ 9602 h 10000"/>
                <a:gd name="connsiteX589" fmla="*/ 1733 w 10000"/>
                <a:gd name="connsiteY589" fmla="*/ 9588 h 10000"/>
                <a:gd name="connsiteX590" fmla="*/ 2096 w 10000"/>
                <a:gd name="connsiteY590" fmla="*/ 9575 h 10000"/>
                <a:gd name="connsiteX591" fmla="*/ 2460 w 10000"/>
                <a:gd name="connsiteY591" fmla="*/ 9561 h 10000"/>
                <a:gd name="connsiteX592" fmla="*/ 2813 w 10000"/>
                <a:gd name="connsiteY592" fmla="*/ 9554 h 10000"/>
                <a:gd name="connsiteX593" fmla="*/ 3176 w 10000"/>
                <a:gd name="connsiteY593" fmla="*/ 9561 h 10000"/>
                <a:gd name="connsiteX594" fmla="*/ 3176 w 10000"/>
                <a:gd name="connsiteY594" fmla="*/ 9581 h 10000"/>
                <a:gd name="connsiteX595" fmla="*/ 3187 w 10000"/>
                <a:gd name="connsiteY595" fmla="*/ 9602 h 10000"/>
                <a:gd name="connsiteX596" fmla="*/ 3187 w 10000"/>
                <a:gd name="connsiteY596" fmla="*/ 9615 h 10000"/>
                <a:gd name="connsiteX597" fmla="*/ 3187 w 10000"/>
                <a:gd name="connsiteY597" fmla="*/ 9635 h 10000"/>
                <a:gd name="connsiteX598" fmla="*/ 3209 w 10000"/>
                <a:gd name="connsiteY598" fmla="*/ 9662 h 10000"/>
                <a:gd name="connsiteX599" fmla="*/ 3219 w 10000"/>
                <a:gd name="connsiteY599" fmla="*/ 9683 h 10000"/>
                <a:gd name="connsiteX600" fmla="*/ 3219 w 10000"/>
                <a:gd name="connsiteY600" fmla="*/ 9696 h 10000"/>
                <a:gd name="connsiteX601" fmla="*/ 3241 w 10000"/>
                <a:gd name="connsiteY601" fmla="*/ 9716 h 10000"/>
                <a:gd name="connsiteX602" fmla="*/ 3262 w 10000"/>
                <a:gd name="connsiteY602" fmla="*/ 9743 h 10000"/>
                <a:gd name="connsiteX603" fmla="*/ 3294 w 10000"/>
                <a:gd name="connsiteY603" fmla="*/ 9764 h 10000"/>
                <a:gd name="connsiteX604" fmla="*/ 3326 w 10000"/>
                <a:gd name="connsiteY604" fmla="*/ 9784 h 10000"/>
                <a:gd name="connsiteX605" fmla="*/ 3348 w 10000"/>
                <a:gd name="connsiteY605" fmla="*/ 9797 h 10000"/>
                <a:gd name="connsiteX606" fmla="*/ 3390 w 10000"/>
                <a:gd name="connsiteY606" fmla="*/ 9818 h 10000"/>
                <a:gd name="connsiteX607" fmla="*/ 3422 w 10000"/>
                <a:gd name="connsiteY607" fmla="*/ 9838 h 10000"/>
                <a:gd name="connsiteX608" fmla="*/ 3465 w 10000"/>
                <a:gd name="connsiteY608" fmla="*/ 9845 h 10000"/>
                <a:gd name="connsiteX609" fmla="*/ 3497 w 10000"/>
                <a:gd name="connsiteY609" fmla="*/ 9865 h 10000"/>
                <a:gd name="connsiteX610" fmla="*/ 3529 w 10000"/>
                <a:gd name="connsiteY610" fmla="*/ 9865 h 10000"/>
                <a:gd name="connsiteX611" fmla="*/ 3540 w 10000"/>
                <a:gd name="connsiteY611" fmla="*/ 9872 h 10000"/>
                <a:gd name="connsiteX612" fmla="*/ 3551 w 10000"/>
                <a:gd name="connsiteY612" fmla="*/ 9872 h 10000"/>
                <a:gd name="connsiteX613" fmla="*/ 3572 w 10000"/>
                <a:gd name="connsiteY613" fmla="*/ 9872 h 10000"/>
                <a:gd name="connsiteX614" fmla="*/ 3583 w 10000"/>
                <a:gd name="connsiteY614" fmla="*/ 9872 h 10000"/>
                <a:gd name="connsiteX615" fmla="*/ 3594 w 10000"/>
                <a:gd name="connsiteY615" fmla="*/ 9872 h 10000"/>
                <a:gd name="connsiteX616" fmla="*/ 3615 w 10000"/>
                <a:gd name="connsiteY616" fmla="*/ 9872 h 10000"/>
                <a:gd name="connsiteX617" fmla="*/ 3626 w 10000"/>
                <a:gd name="connsiteY617" fmla="*/ 9872 h 10000"/>
                <a:gd name="connsiteX618" fmla="*/ 3658 w 10000"/>
                <a:gd name="connsiteY618" fmla="*/ 9892 h 10000"/>
                <a:gd name="connsiteX619" fmla="*/ 3679 w 10000"/>
                <a:gd name="connsiteY619" fmla="*/ 9899 h 10000"/>
                <a:gd name="connsiteX620" fmla="*/ 3711 w 10000"/>
                <a:gd name="connsiteY620" fmla="*/ 9905 h 10000"/>
                <a:gd name="connsiteX621" fmla="*/ 3743 w 10000"/>
                <a:gd name="connsiteY621" fmla="*/ 9905 h 10000"/>
                <a:gd name="connsiteX622" fmla="*/ 3786 w 10000"/>
                <a:gd name="connsiteY622" fmla="*/ 9905 h 10000"/>
                <a:gd name="connsiteX623" fmla="*/ 3818 w 10000"/>
                <a:gd name="connsiteY623" fmla="*/ 9919 h 10000"/>
                <a:gd name="connsiteX624" fmla="*/ 3861 w 10000"/>
                <a:gd name="connsiteY624" fmla="*/ 9926 h 10000"/>
                <a:gd name="connsiteX625" fmla="*/ 3872 w 10000"/>
                <a:gd name="connsiteY625" fmla="*/ 9946 h 10000"/>
                <a:gd name="connsiteX626" fmla="*/ 3947 w 10000"/>
                <a:gd name="connsiteY626" fmla="*/ 9953 h 10000"/>
                <a:gd name="connsiteX627" fmla="*/ 4000 w 10000"/>
                <a:gd name="connsiteY627" fmla="*/ 9966 h 10000"/>
                <a:gd name="connsiteX628" fmla="*/ 4075 w 10000"/>
                <a:gd name="connsiteY628" fmla="*/ 9973 h 10000"/>
                <a:gd name="connsiteX629" fmla="*/ 4128 w 10000"/>
                <a:gd name="connsiteY629" fmla="*/ 9973 h 10000"/>
                <a:gd name="connsiteX630" fmla="*/ 4203 w 10000"/>
                <a:gd name="connsiteY630" fmla="*/ 9980 h 10000"/>
                <a:gd name="connsiteX631" fmla="*/ 4278 w 10000"/>
                <a:gd name="connsiteY631" fmla="*/ 9993 h 10000"/>
                <a:gd name="connsiteX632" fmla="*/ 4332 w 10000"/>
                <a:gd name="connsiteY632" fmla="*/ 9993 h 10000"/>
                <a:gd name="connsiteX633" fmla="*/ 4406 w 10000"/>
                <a:gd name="connsiteY63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102 w 10000"/>
                <a:gd name="connsiteY530" fmla="*/ 6482 h 10000"/>
                <a:gd name="connsiteX531" fmla="*/ 1348 w 10000"/>
                <a:gd name="connsiteY531" fmla="*/ 6469 h 10000"/>
                <a:gd name="connsiteX532" fmla="*/ 1594 w 10000"/>
                <a:gd name="connsiteY532" fmla="*/ 6462 h 10000"/>
                <a:gd name="connsiteX533" fmla="*/ 1840 w 10000"/>
                <a:gd name="connsiteY533" fmla="*/ 6455 h 10000"/>
                <a:gd name="connsiteX534" fmla="*/ 2086 w 10000"/>
                <a:gd name="connsiteY534" fmla="*/ 6442 h 10000"/>
                <a:gd name="connsiteX535" fmla="*/ 2321 w 10000"/>
                <a:gd name="connsiteY535" fmla="*/ 6435 h 10000"/>
                <a:gd name="connsiteX536" fmla="*/ 2417 w 10000"/>
                <a:gd name="connsiteY536" fmla="*/ 6482 h 10000"/>
                <a:gd name="connsiteX537" fmla="*/ 2513 w 10000"/>
                <a:gd name="connsiteY537" fmla="*/ 6516 h 10000"/>
                <a:gd name="connsiteX538" fmla="*/ 2631 w 10000"/>
                <a:gd name="connsiteY538" fmla="*/ 6543 h 10000"/>
                <a:gd name="connsiteX539" fmla="*/ 2727 w 10000"/>
                <a:gd name="connsiteY539" fmla="*/ 6556 h 10000"/>
                <a:gd name="connsiteX540" fmla="*/ 2845 w 10000"/>
                <a:gd name="connsiteY540" fmla="*/ 6563 h 10000"/>
                <a:gd name="connsiteX541" fmla="*/ 2973 w 10000"/>
                <a:gd name="connsiteY541" fmla="*/ 6570 h 10000"/>
                <a:gd name="connsiteX542" fmla="*/ 3091 w 10000"/>
                <a:gd name="connsiteY542" fmla="*/ 6570 h 10000"/>
                <a:gd name="connsiteX543" fmla="*/ 3209 w 10000"/>
                <a:gd name="connsiteY543" fmla="*/ 6563 h 10000"/>
                <a:gd name="connsiteX544" fmla="*/ 3209 w 10000"/>
                <a:gd name="connsiteY544" fmla="*/ 6590 h 10000"/>
                <a:gd name="connsiteX545" fmla="*/ 3187 w 10000"/>
                <a:gd name="connsiteY545" fmla="*/ 6624 h 10000"/>
                <a:gd name="connsiteX546" fmla="*/ 3187 w 10000"/>
                <a:gd name="connsiteY546" fmla="*/ 6651 h 10000"/>
                <a:gd name="connsiteX547" fmla="*/ 3187 w 10000"/>
                <a:gd name="connsiteY547" fmla="*/ 6678 h 10000"/>
                <a:gd name="connsiteX548" fmla="*/ 3176 w 10000"/>
                <a:gd name="connsiteY548" fmla="*/ 6712 h 10000"/>
                <a:gd name="connsiteX549" fmla="*/ 3176 w 10000"/>
                <a:gd name="connsiteY549" fmla="*/ 6739 h 10000"/>
                <a:gd name="connsiteX550" fmla="*/ 3166 w 10000"/>
                <a:gd name="connsiteY550" fmla="*/ 6766 h 10000"/>
                <a:gd name="connsiteX551" fmla="*/ 3166 w 10000"/>
                <a:gd name="connsiteY551" fmla="*/ 6793 h 10000"/>
                <a:gd name="connsiteX552" fmla="*/ 3134 w 10000"/>
                <a:gd name="connsiteY552" fmla="*/ 6989 h 10000"/>
                <a:gd name="connsiteX553" fmla="*/ 3134 w 10000"/>
                <a:gd name="connsiteY553" fmla="*/ 7184 h 10000"/>
                <a:gd name="connsiteX554" fmla="*/ 3144 w 10000"/>
                <a:gd name="connsiteY554" fmla="*/ 7380 h 10000"/>
                <a:gd name="connsiteX555" fmla="*/ 3176 w 10000"/>
                <a:gd name="connsiteY555" fmla="*/ 7576 h 10000"/>
                <a:gd name="connsiteX556" fmla="*/ 3219 w 10000"/>
                <a:gd name="connsiteY556" fmla="*/ 7765 h 10000"/>
                <a:gd name="connsiteX557" fmla="*/ 3283 w 10000"/>
                <a:gd name="connsiteY557" fmla="*/ 7968 h 10000"/>
                <a:gd name="connsiteX558" fmla="*/ 3348 w 10000"/>
                <a:gd name="connsiteY558" fmla="*/ 8157 h 10000"/>
                <a:gd name="connsiteX559" fmla="*/ 3422 w 10000"/>
                <a:gd name="connsiteY559" fmla="*/ 8339 h 10000"/>
                <a:gd name="connsiteX560" fmla="*/ 3711 w 10000"/>
                <a:gd name="connsiteY560" fmla="*/ 8852 h 10000"/>
                <a:gd name="connsiteX561" fmla="*/ 3294 w 10000"/>
                <a:gd name="connsiteY561" fmla="*/ 8832 h 10000"/>
                <a:gd name="connsiteX562" fmla="*/ 2856 w 10000"/>
                <a:gd name="connsiteY562" fmla="*/ 8832 h 10000"/>
                <a:gd name="connsiteX563" fmla="*/ 2642 w 10000"/>
                <a:gd name="connsiteY563" fmla="*/ 8832 h 10000"/>
                <a:gd name="connsiteX564" fmla="*/ 2428 w 10000"/>
                <a:gd name="connsiteY564" fmla="*/ 8845 h 10000"/>
                <a:gd name="connsiteX565" fmla="*/ 2214 w 10000"/>
                <a:gd name="connsiteY565" fmla="*/ 8859 h 10000"/>
                <a:gd name="connsiteX566" fmla="*/ 1989 w 10000"/>
                <a:gd name="connsiteY566" fmla="*/ 8879 h 10000"/>
                <a:gd name="connsiteX567" fmla="*/ 1786 w 10000"/>
                <a:gd name="connsiteY567" fmla="*/ 8906 h 10000"/>
                <a:gd name="connsiteX568" fmla="*/ 1572 w 10000"/>
                <a:gd name="connsiteY568" fmla="*/ 8933 h 10000"/>
                <a:gd name="connsiteX569" fmla="*/ 1369 w 10000"/>
                <a:gd name="connsiteY569" fmla="*/ 8967 h 10000"/>
                <a:gd name="connsiteX570" fmla="*/ 1166 w 10000"/>
                <a:gd name="connsiteY570" fmla="*/ 9014 h 10000"/>
                <a:gd name="connsiteX571" fmla="*/ 984 w 10000"/>
                <a:gd name="connsiteY571" fmla="*/ 9068 h 10000"/>
                <a:gd name="connsiteX572" fmla="*/ 791 w 10000"/>
                <a:gd name="connsiteY572" fmla="*/ 9136 h 10000"/>
                <a:gd name="connsiteX573" fmla="*/ 610 w 10000"/>
                <a:gd name="connsiteY573" fmla="*/ 9196 h 10000"/>
                <a:gd name="connsiteX574" fmla="*/ 439 w 10000"/>
                <a:gd name="connsiteY574" fmla="*/ 9278 h 10000"/>
                <a:gd name="connsiteX575" fmla="*/ 406 w 10000"/>
                <a:gd name="connsiteY575" fmla="*/ 9305 h 10000"/>
                <a:gd name="connsiteX576" fmla="*/ 385 w 10000"/>
                <a:gd name="connsiteY576" fmla="*/ 9332 h 10000"/>
                <a:gd name="connsiteX577" fmla="*/ 364 w 10000"/>
                <a:gd name="connsiteY577" fmla="*/ 9359 h 10000"/>
                <a:gd name="connsiteX578" fmla="*/ 342 w 10000"/>
                <a:gd name="connsiteY578" fmla="*/ 9392 h 10000"/>
                <a:gd name="connsiteX579" fmla="*/ 332 w 10000"/>
                <a:gd name="connsiteY579" fmla="*/ 9419 h 10000"/>
                <a:gd name="connsiteX580" fmla="*/ 321 w 10000"/>
                <a:gd name="connsiteY580" fmla="*/ 9446 h 10000"/>
                <a:gd name="connsiteX581" fmla="*/ 321 w 10000"/>
                <a:gd name="connsiteY581" fmla="*/ 9473 h 10000"/>
                <a:gd name="connsiteX582" fmla="*/ 321 w 10000"/>
                <a:gd name="connsiteY582" fmla="*/ 9500 h 10000"/>
                <a:gd name="connsiteX583" fmla="*/ 492 w 10000"/>
                <a:gd name="connsiteY583" fmla="*/ 9534 h 10000"/>
                <a:gd name="connsiteX584" fmla="*/ 663 w 10000"/>
                <a:gd name="connsiteY584" fmla="*/ 9554 h 10000"/>
                <a:gd name="connsiteX585" fmla="*/ 834 w 10000"/>
                <a:gd name="connsiteY585" fmla="*/ 9581 h 10000"/>
                <a:gd name="connsiteX586" fmla="*/ 1016 w 10000"/>
                <a:gd name="connsiteY586" fmla="*/ 9588 h 10000"/>
                <a:gd name="connsiteX587" fmla="*/ 1369 w 10000"/>
                <a:gd name="connsiteY587" fmla="*/ 9602 h 10000"/>
                <a:gd name="connsiteX588" fmla="*/ 1733 w 10000"/>
                <a:gd name="connsiteY588" fmla="*/ 9588 h 10000"/>
                <a:gd name="connsiteX589" fmla="*/ 2096 w 10000"/>
                <a:gd name="connsiteY589" fmla="*/ 9575 h 10000"/>
                <a:gd name="connsiteX590" fmla="*/ 2460 w 10000"/>
                <a:gd name="connsiteY590" fmla="*/ 9561 h 10000"/>
                <a:gd name="connsiteX591" fmla="*/ 2813 w 10000"/>
                <a:gd name="connsiteY591" fmla="*/ 9554 h 10000"/>
                <a:gd name="connsiteX592" fmla="*/ 3176 w 10000"/>
                <a:gd name="connsiteY592" fmla="*/ 9561 h 10000"/>
                <a:gd name="connsiteX593" fmla="*/ 3176 w 10000"/>
                <a:gd name="connsiteY593" fmla="*/ 9581 h 10000"/>
                <a:gd name="connsiteX594" fmla="*/ 3187 w 10000"/>
                <a:gd name="connsiteY594" fmla="*/ 9602 h 10000"/>
                <a:gd name="connsiteX595" fmla="*/ 3187 w 10000"/>
                <a:gd name="connsiteY595" fmla="*/ 9615 h 10000"/>
                <a:gd name="connsiteX596" fmla="*/ 3187 w 10000"/>
                <a:gd name="connsiteY596" fmla="*/ 9635 h 10000"/>
                <a:gd name="connsiteX597" fmla="*/ 3209 w 10000"/>
                <a:gd name="connsiteY597" fmla="*/ 9662 h 10000"/>
                <a:gd name="connsiteX598" fmla="*/ 3219 w 10000"/>
                <a:gd name="connsiteY598" fmla="*/ 9683 h 10000"/>
                <a:gd name="connsiteX599" fmla="*/ 3219 w 10000"/>
                <a:gd name="connsiteY599" fmla="*/ 9696 h 10000"/>
                <a:gd name="connsiteX600" fmla="*/ 3241 w 10000"/>
                <a:gd name="connsiteY600" fmla="*/ 9716 h 10000"/>
                <a:gd name="connsiteX601" fmla="*/ 3262 w 10000"/>
                <a:gd name="connsiteY601" fmla="*/ 9743 h 10000"/>
                <a:gd name="connsiteX602" fmla="*/ 3294 w 10000"/>
                <a:gd name="connsiteY602" fmla="*/ 9764 h 10000"/>
                <a:gd name="connsiteX603" fmla="*/ 3326 w 10000"/>
                <a:gd name="connsiteY603" fmla="*/ 9784 h 10000"/>
                <a:gd name="connsiteX604" fmla="*/ 3348 w 10000"/>
                <a:gd name="connsiteY604" fmla="*/ 9797 h 10000"/>
                <a:gd name="connsiteX605" fmla="*/ 3390 w 10000"/>
                <a:gd name="connsiteY605" fmla="*/ 9818 h 10000"/>
                <a:gd name="connsiteX606" fmla="*/ 3422 w 10000"/>
                <a:gd name="connsiteY606" fmla="*/ 9838 h 10000"/>
                <a:gd name="connsiteX607" fmla="*/ 3465 w 10000"/>
                <a:gd name="connsiteY607" fmla="*/ 9845 h 10000"/>
                <a:gd name="connsiteX608" fmla="*/ 3497 w 10000"/>
                <a:gd name="connsiteY608" fmla="*/ 9865 h 10000"/>
                <a:gd name="connsiteX609" fmla="*/ 3529 w 10000"/>
                <a:gd name="connsiteY609" fmla="*/ 9865 h 10000"/>
                <a:gd name="connsiteX610" fmla="*/ 3540 w 10000"/>
                <a:gd name="connsiteY610" fmla="*/ 9872 h 10000"/>
                <a:gd name="connsiteX611" fmla="*/ 3551 w 10000"/>
                <a:gd name="connsiteY611" fmla="*/ 9872 h 10000"/>
                <a:gd name="connsiteX612" fmla="*/ 3572 w 10000"/>
                <a:gd name="connsiteY612" fmla="*/ 9872 h 10000"/>
                <a:gd name="connsiteX613" fmla="*/ 3583 w 10000"/>
                <a:gd name="connsiteY613" fmla="*/ 9872 h 10000"/>
                <a:gd name="connsiteX614" fmla="*/ 3594 w 10000"/>
                <a:gd name="connsiteY614" fmla="*/ 9872 h 10000"/>
                <a:gd name="connsiteX615" fmla="*/ 3615 w 10000"/>
                <a:gd name="connsiteY615" fmla="*/ 9872 h 10000"/>
                <a:gd name="connsiteX616" fmla="*/ 3626 w 10000"/>
                <a:gd name="connsiteY616" fmla="*/ 9872 h 10000"/>
                <a:gd name="connsiteX617" fmla="*/ 3658 w 10000"/>
                <a:gd name="connsiteY617" fmla="*/ 9892 h 10000"/>
                <a:gd name="connsiteX618" fmla="*/ 3679 w 10000"/>
                <a:gd name="connsiteY618" fmla="*/ 9899 h 10000"/>
                <a:gd name="connsiteX619" fmla="*/ 3711 w 10000"/>
                <a:gd name="connsiteY619" fmla="*/ 9905 h 10000"/>
                <a:gd name="connsiteX620" fmla="*/ 3743 w 10000"/>
                <a:gd name="connsiteY620" fmla="*/ 9905 h 10000"/>
                <a:gd name="connsiteX621" fmla="*/ 3786 w 10000"/>
                <a:gd name="connsiteY621" fmla="*/ 9905 h 10000"/>
                <a:gd name="connsiteX622" fmla="*/ 3818 w 10000"/>
                <a:gd name="connsiteY622" fmla="*/ 9919 h 10000"/>
                <a:gd name="connsiteX623" fmla="*/ 3861 w 10000"/>
                <a:gd name="connsiteY623" fmla="*/ 9926 h 10000"/>
                <a:gd name="connsiteX624" fmla="*/ 3872 w 10000"/>
                <a:gd name="connsiteY624" fmla="*/ 9946 h 10000"/>
                <a:gd name="connsiteX625" fmla="*/ 3947 w 10000"/>
                <a:gd name="connsiteY625" fmla="*/ 9953 h 10000"/>
                <a:gd name="connsiteX626" fmla="*/ 4000 w 10000"/>
                <a:gd name="connsiteY626" fmla="*/ 9966 h 10000"/>
                <a:gd name="connsiteX627" fmla="*/ 4075 w 10000"/>
                <a:gd name="connsiteY627" fmla="*/ 9973 h 10000"/>
                <a:gd name="connsiteX628" fmla="*/ 4128 w 10000"/>
                <a:gd name="connsiteY628" fmla="*/ 9973 h 10000"/>
                <a:gd name="connsiteX629" fmla="*/ 4203 w 10000"/>
                <a:gd name="connsiteY629" fmla="*/ 9980 h 10000"/>
                <a:gd name="connsiteX630" fmla="*/ 4278 w 10000"/>
                <a:gd name="connsiteY630" fmla="*/ 9993 h 10000"/>
                <a:gd name="connsiteX631" fmla="*/ 4332 w 10000"/>
                <a:gd name="connsiteY631" fmla="*/ 9993 h 10000"/>
                <a:gd name="connsiteX632" fmla="*/ 4406 w 10000"/>
                <a:gd name="connsiteY63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348 w 10000"/>
                <a:gd name="connsiteY530" fmla="*/ 6469 h 10000"/>
                <a:gd name="connsiteX531" fmla="*/ 1594 w 10000"/>
                <a:gd name="connsiteY531" fmla="*/ 6462 h 10000"/>
                <a:gd name="connsiteX532" fmla="*/ 1840 w 10000"/>
                <a:gd name="connsiteY532" fmla="*/ 6455 h 10000"/>
                <a:gd name="connsiteX533" fmla="*/ 2086 w 10000"/>
                <a:gd name="connsiteY533" fmla="*/ 6442 h 10000"/>
                <a:gd name="connsiteX534" fmla="*/ 2321 w 10000"/>
                <a:gd name="connsiteY534" fmla="*/ 6435 h 10000"/>
                <a:gd name="connsiteX535" fmla="*/ 2417 w 10000"/>
                <a:gd name="connsiteY535" fmla="*/ 6482 h 10000"/>
                <a:gd name="connsiteX536" fmla="*/ 2513 w 10000"/>
                <a:gd name="connsiteY536" fmla="*/ 6516 h 10000"/>
                <a:gd name="connsiteX537" fmla="*/ 2631 w 10000"/>
                <a:gd name="connsiteY537" fmla="*/ 6543 h 10000"/>
                <a:gd name="connsiteX538" fmla="*/ 2727 w 10000"/>
                <a:gd name="connsiteY538" fmla="*/ 6556 h 10000"/>
                <a:gd name="connsiteX539" fmla="*/ 2845 w 10000"/>
                <a:gd name="connsiteY539" fmla="*/ 6563 h 10000"/>
                <a:gd name="connsiteX540" fmla="*/ 2973 w 10000"/>
                <a:gd name="connsiteY540" fmla="*/ 6570 h 10000"/>
                <a:gd name="connsiteX541" fmla="*/ 3091 w 10000"/>
                <a:gd name="connsiteY541" fmla="*/ 6570 h 10000"/>
                <a:gd name="connsiteX542" fmla="*/ 3209 w 10000"/>
                <a:gd name="connsiteY542" fmla="*/ 6563 h 10000"/>
                <a:gd name="connsiteX543" fmla="*/ 3209 w 10000"/>
                <a:gd name="connsiteY543" fmla="*/ 6590 h 10000"/>
                <a:gd name="connsiteX544" fmla="*/ 3187 w 10000"/>
                <a:gd name="connsiteY544" fmla="*/ 6624 h 10000"/>
                <a:gd name="connsiteX545" fmla="*/ 3187 w 10000"/>
                <a:gd name="connsiteY545" fmla="*/ 6651 h 10000"/>
                <a:gd name="connsiteX546" fmla="*/ 3187 w 10000"/>
                <a:gd name="connsiteY546" fmla="*/ 6678 h 10000"/>
                <a:gd name="connsiteX547" fmla="*/ 3176 w 10000"/>
                <a:gd name="connsiteY547" fmla="*/ 6712 h 10000"/>
                <a:gd name="connsiteX548" fmla="*/ 3176 w 10000"/>
                <a:gd name="connsiteY548" fmla="*/ 6739 h 10000"/>
                <a:gd name="connsiteX549" fmla="*/ 3166 w 10000"/>
                <a:gd name="connsiteY549" fmla="*/ 6766 h 10000"/>
                <a:gd name="connsiteX550" fmla="*/ 3166 w 10000"/>
                <a:gd name="connsiteY550" fmla="*/ 6793 h 10000"/>
                <a:gd name="connsiteX551" fmla="*/ 3134 w 10000"/>
                <a:gd name="connsiteY551" fmla="*/ 6989 h 10000"/>
                <a:gd name="connsiteX552" fmla="*/ 3134 w 10000"/>
                <a:gd name="connsiteY552" fmla="*/ 7184 h 10000"/>
                <a:gd name="connsiteX553" fmla="*/ 3144 w 10000"/>
                <a:gd name="connsiteY553" fmla="*/ 7380 h 10000"/>
                <a:gd name="connsiteX554" fmla="*/ 3176 w 10000"/>
                <a:gd name="connsiteY554" fmla="*/ 7576 h 10000"/>
                <a:gd name="connsiteX555" fmla="*/ 3219 w 10000"/>
                <a:gd name="connsiteY555" fmla="*/ 7765 h 10000"/>
                <a:gd name="connsiteX556" fmla="*/ 3283 w 10000"/>
                <a:gd name="connsiteY556" fmla="*/ 7968 h 10000"/>
                <a:gd name="connsiteX557" fmla="*/ 3348 w 10000"/>
                <a:gd name="connsiteY557" fmla="*/ 8157 h 10000"/>
                <a:gd name="connsiteX558" fmla="*/ 3422 w 10000"/>
                <a:gd name="connsiteY558" fmla="*/ 8339 h 10000"/>
                <a:gd name="connsiteX559" fmla="*/ 3711 w 10000"/>
                <a:gd name="connsiteY559" fmla="*/ 8852 h 10000"/>
                <a:gd name="connsiteX560" fmla="*/ 3294 w 10000"/>
                <a:gd name="connsiteY560" fmla="*/ 8832 h 10000"/>
                <a:gd name="connsiteX561" fmla="*/ 2856 w 10000"/>
                <a:gd name="connsiteY561" fmla="*/ 8832 h 10000"/>
                <a:gd name="connsiteX562" fmla="*/ 2642 w 10000"/>
                <a:gd name="connsiteY562" fmla="*/ 8832 h 10000"/>
                <a:gd name="connsiteX563" fmla="*/ 2428 w 10000"/>
                <a:gd name="connsiteY563" fmla="*/ 8845 h 10000"/>
                <a:gd name="connsiteX564" fmla="*/ 2214 w 10000"/>
                <a:gd name="connsiteY564" fmla="*/ 8859 h 10000"/>
                <a:gd name="connsiteX565" fmla="*/ 1989 w 10000"/>
                <a:gd name="connsiteY565" fmla="*/ 8879 h 10000"/>
                <a:gd name="connsiteX566" fmla="*/ 1786 w 10000"/>
                <a:gd name="connsiteY566" fmla="*/ 8906 h 10000"/>
                <a:gd name="connsiteX567" fmla="*/ 1572 w 10000"/>
                <a:gd name="connsiteY567" fmla="*/ 8933 h 10000"/>
                <a:gd name="connsiteX568" fmla="*/ 1369 w 10000"/>
                <a:gd name="connsiteY568" fmla="*/ 8967 h 10000"/>
                <a:gd name="connsiteX569" fmla="*/ 1166 w 10000"/>
                <a:gd name="connsiteY569" fmla="*/ 9014 h 10000"/>
                <a:gd name="connsiteX570" fmla="*/ 984 w 10000"/>
                <a:gd name="connsiteY570" fmla="*/ 9068 h 10000"/>
                <a:gd name="connsiteX571" fmla="*/ 791 w 10000"/>
                <a:gd name="connsiteY571" fmla="*/ 9136 h 10000"/>
                <a:gd name="connsiteX572" fmla="*/ 610 w 10000"/>
                <a:gd name="connsiteY572" fmla="*/ 9196 h 10000"/>
                <a:gd name="connsiteX573" fmla="*/ 439 w 10000"/>
                <a:gd name="connsiteY573" fmla="*/ 9278 h 10000"/>
                <a:gd name="connsiteX574" fmla="*/ 406 w 10000"/>
                <a:gd name="connsiteY574" fmla="*/ 9305 h 10000"/>
                <a:gd name="connsiteX575" fmla="*/ 385 w 10000"/>
                <a:gd name="connsiteY575" fmla="*/ 9332 h 10000"/>
                <a:gd name="connsiteX576" fmla="*/ 364 w 10000"/>
                <a:gd name="connsiteY576" fmla="*/ 9359 h 10000"/>
                <a:gd name="connsiteX577" fmla="*/ 342 w 10000"/>
                <a:gd name="connsiteY577" fmla="*/ 9392 h 10000"/>
                <a:gd name="connsiteX578" fmla="*/ 332 w 10000"/>
                <a:gd name="connsiteY578" fmla="*/ 9419 h 10000"/>
                <a:gd name="connsiteX579" fmla="*/ 321 w 10000"/>
                <a:gd name="connsiteY579" fmla="*/ 9446 h 10000"/>
                <a:gd name="connsiteX580" fmla="*/ 321 w 10000"/>
                <a:gd name="connsiteY580" fmla="*/ 9473 h 10000"/>
                <a:gd name="connsiteX581" fmla="*/ 321 w 10000"/>
                <a:gd name="connsiteY581" fmla="*/ 9500 h 10000"/>
                <a:gd name="connsiteX582" fmla="*/ 492 w 10000"/>
                <a:gd name="connsiteY582" fmla="*/ 9534 h 10000"/>
                <a:gd name="connsiteX583" fmla="*/ 663 w 10000"/>
                <a:gd name="connsiteY583" fmla="*/ 9554 h 10000"/>
                <a:gd name="connsiteX584" fmla="*/ 834 w 10000"/>
                <a:gd name="connsiteY584" fmla="*/ 9581 h 10000"/>
                <a:gd name="connsiteX585" fmla="*/ 1016 w 10000"/>
                <a:gd name="connsiteY585" fmla="*/ 9588 h 10000"/>
                <a:gd name="connsiteX586" fmla="*/ 1369 w 10000"/>
                <a:gd name="connsiteY586" fmla="*/ 9602 h 10000"/>
                <a:gd name="connsiteX587" fmla="*/ 1733 w 10000"/>
                <a:gd name="connsiteY587" fmla="*/ 9588 h 10000"/>
                <a:gd name="connsiteX588" fmla="*/ 2096 w 10000"/>
                <a:gd name="connsiteY588" fmla="*/ 9575 h 10000"/>
                <a:gd name="connsiteX589" fmla="*/ 2460 w 10000"/>
                <a:gd name="connsiteY589" fmla="*/ 9561 h 10000"/>
                <a:gd name="connsiteX590" fmla="*/ 2813 w 10000"/>
                <a:gd name="connsiteY590" fmla="*/ 9554 h 10000"/>
                <a:gd name="connsiteX591" fmla="*/ 3176 w 10000"/>
                <a:gd name="connsiteY591" fmla="*/ 9561 h 10000"/>
                <a:gd name="connsiteX592" fmla="*/ 3176 w 10000"/>
                <a:gd name="connsiteY592" fmla="*/ 9581 h 10000"/>
                <a:gd name="connsiteX593" fmla="*/ 3187 w 10000"/>
                <a:gd name="connsiteY593" fmla="*/ 9602 h 10000"/>
                <a:gd name="connsiteX594" fmla="*/ 3187 w 10000"/>
                <a:gd name="connsiteY594" fmla="*/ 9615 h 10000"/>
                <a:gd name="connsiteX595" fmla="*/ 3187 w 10000"/>
                <a:gd name="connsiteY595" fmla="*/ 9635 h 10000"/>
                <a:gd name="connsiteX596" fmla="*/ 3209 w 10000"/>
                <a:gd name="connsiteY596" fmla="*/ 9662 h 10000"/>
                <a:gd name="connsiteX597" fmla="*/ 3219 w 10000"/>
                <a:gd name="connsiteY597" fmla="*/ 9683 h 10000"/>
                <a:gd name="connsiteX598" fmla="*/ 3219 w 10000"/>
                <a:gd name="connsiteY598" fmla="*/ 9696 h 10000"/>
                <a:gd name="connsiteX599" fmla="*/ 3241 w 10000"/>
                <a:gd name="connsiteY599" fmla="*/ 9716 h 10000"/>
                <a:gd name="connsiteX600" fmla="*/ 3262 w 10000"/>
                <a:gd name="connsiteY600" fmla="*/ 9743 h 10000"/>
                <a:gd name="connsiteX601" fmla="*/ 3294 w 10000"/>
                <a:gd name="connsiteY601" fmla="*/ 9764 h 10000"/>
                <a:gd name="connsiteX602" fmla="*/ 3326 w 10000"/>
                <a:gd name="connsiteY602" fmla="*/ 9784 h 10000"/>
                <a:gd name="connsiteX603" fmla="*/ 3348 w 10000"/>
                <a:gd name="connsiteY603" fmla="*/ 9797 h 10000"/>
                <a:gd name="connsiteX604" fmla="*/ 3390 w 10000"/>
                <a:gd name="connsiteY604" fmla="*/ 9818 h 10000"/>
                <a:gd name="connsiteX605" fmla="*/ 3422 w 10000"/>
                <a:gd name="connsiteY605" fmla="*/ 9838 h 10000"/>
                <a:gd name="connsiteX606" fmla="*/ 3465 w 10000"/>
                <a:gd name="connsiteY606" fmla="*/ 9845 h 10000"/>
                <a:gd name="connsiteX607" fmla="*/ 3497 w 10000"/>
                <a:gd name="connsiteY607" fmla="*/ 9865 h 10000"/>
                <a:gd name="connsiteX608" fmla="*/ 3529 w 10000"/>
                <a:gd name="connsiteY608" fmla="*/ 9865 h 10000"/>
                <a:gd name="connsiteX609" fmla="*/ 3540 w 10000"/>
                <a:gd name="connsiteY609" fmla="*/ 9872 h 10000"/>
                <a:gd name="connsiteX610" fmla="*/ 3551 w 10000"/>
                <a:gd name="connsiteY610" fmla="*/ 9872 h 10000"/>
                <a:gd name="connsiteX611" fmla="*/ 3572 w 10000"/>
                <a:gd name="connsiteY611" fmla="*/ 9872 h 10000"/>
                <a:gd name="connsiteX612" fmla="*/ 3583 w 10000"/>
                <a:gd name="connsiteY612" fmla="*/ 9872 h 10000"/>
                <a:gd name="connsiteX613" fmla="*/ 3594 w 10000"/>
                <a:gd name="connsiteY613" fmla="*/ 9872 h 10000"/>
                <a:gd name="connsiteX614" fmla="*/ 3615 w 10000"/>
                <a:gd name="connsiteY614" fmla="*/ 9872 h 10000"/>
                <a:gd name="connsiteX615" fmla="*/ 3626 w 10000"/>
                <a:gd name="connsiteY615" fmla="*/ 9872 h 10000"/>
                <a:gd name="connsiteX616" fmla="*/ 3658 w 10000"/>
                <a:gd name="connsiteY616" fmla="*/ 9892 h 10000"/>
                <a:gd name="connsiteX617" fmla="*/ 3679 w 10000"/>
                <a:gd name="connsiteY617" fmla="*/ 9899 h 10000"/>
                <a:gd name="connsiteX618" fmla="*/ 3711 w 10000"/>
                <a:gd name="connsiteY618" fmla="*/ 9905 h 10000"/>
                <a:gd name="connsiteX619" fmla="*/ 3743 w 10000"/>
                <a:gd name="connsiteY619" fmla="*/ 9905 h 10000"/>
                <a:gd name="connsiteX620" fmla="*/ 3786 w 10000"/>
                <a:gd name="connsiteY620" fmla="*/ 9905 h 10000"/>
                <a:gd name="connsiteX621" fmla="*/ 3818 w 10000"/>
                <a:gd name="connsiteY621" fmla="*/ 9919 h 10000"/>
                <a:gd name="connsiteX622" fmla="*/ 3861 w 10000"/>
                <a:gd name="connsiteY622" fmla="*/ 9926 h 10000"/>
                <a:gd name="connsiteX623" fmla="*/ 3872 w 10000"/>
                <a:gd name="connsiteY623" fmla="*/ 9946 h 10000"/>
                <a:gd name="connsiteX624" fmla="*/ 3947 w 10000"/>
                <a:gd name="connsiteY624" fmla="*/ 9953 h 10000"/>
                <a:gd name="connsiteX625" fmla="*/ 4000 w 10000"/>
                <a:gd name="connsiteY625" fmla="*/ 9966 h 10000"/>
                <a:gd name="connsiteX626" fmla="*/ 4075 w 10000"/>
                <a:gd name="connsiteY626" fmla="*/ 9973 h 10000"/>
                <a:gd name="connsiteX627" fmla="*/ 4128 w 10000"/>
                <a:gd name="connsiteY627" fmla="*/ 9973 h 10000"/>
                <a:gd name="connsiteX628" fmla="*/ 4203 w 10000"/>
                <a:gd name="connsiteY628" fmla="*/ 9980 h 10000"/>
                <a:gd name="connsiteX629" fmla="*/ 4278 w 10000"/>
                <a:gd name="connsiteY629" fmla="*/ 9993 h 10000"/>
                <a:gd name="connsiteX630" fmla="*/ 4332 w 10000"/>
                <a:gd name="connsiteY630" fmla="*/ 9993 h 10000"/>
                <a:gd name="connsiteX631" fmla="*/ 4406 w 10000"/>
                <a:gd name="connsiteY63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594 w 10000"/>
                <a:gd name="connsiteY530" fmla="*/ 6462 h 10000"/>
                <a:gd name="connsiteX531" fmla="*/ 1840 w 10000"/>
                <a:gd name="connsiteY531" fmla="*/ 6455 h 10000"/>
                <a:gd name="connsiteX532" fmla="*/ 2086 w 10000"/>
                <a:gd name="connsiteY532" fmla="*/ 6442 h 10000"/>
                <a:gd name="connsiteX533" fmla="*/ 2321 w 10000"/>
                <a:gd name="connsiteY533" fmla="*/ 6435 h 10000"/>
                <a:gd name="connsiteX534" fmla="*/ 2417 w 10000"/>
                <a:gd name="connsiteY534" fmla="*/ 6482 h 10000"/>
                <a:gd name="connsiteX535" fmla="*/ 2513 w 10000"/>
                <a:gd name="connsiteY535" fmla="*/ 6516 h 10000"/>
                <a:gd name="connsiteX536" fmla="*/ 2631 w 10000"/>
                <a:gd name="connsiteY536" fmla="*/ 6543 h 10000"/>
                <a:gd name="connsiteX537" fmla="*/ 2727 w 10000"/>
                <a:gd name="connsiteY537" fmla="*/ 6556 h 10000"/>
                <a:gd name="connsiteX538" fmla="*/ 2845 w 10000"/>
                <a:gd name="connsiteY538" fmla="*/ 6563 h 10000"/>
                <a:gd name="connsiteX539" fmla="*/ 2973 w 10000"/>
                <a:gd name="connsiteY539" fmla="*/ 6570 h 10000"/>
                <a:gd name="connsiteX540" fmla="*/ 3091 w 10000"/>
                <a:gd name="connsiteY540" fmla="*/ 6570 h 10000"/>
                <a:gd name="connsiteX541" fmla="*/ 3209 w 10000"/>
                <a:gd name="connsiteY541" fmla="*/ 6563 h 10000"/>
                <a:gd name="connsiteX542" fmla="*/ 3209 w 10000"/>
                <a:gd name="connsiteY542" fmla="*/ 6590 h 10000"/>
                <a:gd name="connsiteX543" fmla="*/ 3187 w 10000"/>
                <a:gd name="connsiteY543" fmla="*/ 6624 h 10000"/>
                <a:gd name="connsiteX544" fmla="*/ 3187 w 10000"/>
                <a:gd name="connsiteY544" fmla="*/ 6651 h 10000"/>
                <a:gd name="connsiteX545" fmla="*/ 3187 w 10000"/>
                <a:gd name="connsiteY545" fmla="*/ 6678 h 10000"/>
                <a:gd name="connsiteX546" fmla="*/ 3176 w 10000"/>
                <a:gd name="connsiteY546" fmla="*/ 6712 h 10000"/>
                <a:gd name="connsiteX547" fmla="*/ 3176 w 10000"/>
                <a:gd name="connsiteY547" fmla="*/ 6739 h 10000"/>
                <a:gd name="connsiteX548" fmla="*/ 3166 w 10000"/>
                <a:gd name="connsiteY548" fmla="*/ 6766 h 10000"/>
                <a:gd name="connsiteX549" fmla="*/ 3166 w 10000"/>
                <a:gd name="connsiteY549" fmla="*/ 6793 h 10000"/>
                <a:gd name="connsiteX550" fmla="*/ 3134 w 10000"/>
                <a:gd name="connsiteY550" fmla="*/ 6989 h 10000"/>
                <a:gd name="connsiteX551" fmla="*/ 3134 w 10000"/>
                <a:gd name="connsiteY551" fmla="*/ 7184 h 10000"/>
                <a:gd name="connsiteX552" fmla="*/ 3144 w 10000"/>
                <a:gd name="connsiteY552" fmla="*/ 7380 h 10000"/>
                <a:gd name="connsiteX553" fmla="*/ 3176 w 10000"/>
                <a:gd name="connsiteY553" fmla="*/ 7576 h 10000"/>
                <a:gd name="connsiteX554" fmla="*/ 3219 w 10000"/>
                <a:gd name="connsiteY554" fmla="*/ 7765 h 10000"/>
                <a:gd name="connsiteX555" fmla="*/ 3283 w 10000"/>
                <a:gd name="connsiteY555" fmla="*/ 7968 h 10000"/>
                <a:gd name="connsiteX556" fmla="*/ 3348 w 10000"/>
                <a:gd name="connsiteY556" fmla="*/ 8157 h 10000"/>
                <a:gd name="connsiteX557" fmla="*/ 3422 w 10000"/>
                <a:gd name="connsiteY557" fmla="*/ 8339 h 10000"/>
                <a:gd name="connsiteX558" fmla="*/ 3711 w 10000"/>
                <a:gd name="connsiteY558" fmla="*/ 8852 h 10000"/>
                <a:gd name="connsiteX559" fmla="*/ 3294 w 10000"/>
                <a:gd name="connsiteY559" fmla="*/ 8832 h 10000"/>
                <a:gd name="connsiteX560" fmla="*/ 2856 w 10000"/>
                <a:gd name="connsiteY560" fmla="*/ 8832 h 10000"/>
                <a:gd name="connsiteX561" fmla="*/ 2642 w 10000"/>
                <a:gd name="connsiteY561" fmla="*/ 8832 h 10000"/>
                <a:gd name="connsiteX562" fmla="*/ 2428 w 10000"/>
                <a:gd name="connsiteY562" fmla="*/ 8845 h 10000"/>
                <a:gd name="connsiteX563" fmla="*/ 2214 w 10000"/>
                <a:gd name="connsiteY563" fmla="*/ 8859 h 10000"/>
                <a:gd name="connsiteX564" fmla="*/ 1989 w 10000"/>
                <a:gd name="connsiteY564" fmla="*/ 8879 h 10000"/>
                <a:gd name="connsiteX565" fmla="*/ 1786 w 10000"/>
                <a:gd name="connsiteY565" fmla="*/ 8906 h 10000"/>
                <a:gd name="connsiteX566" fmla="*/ 1572 w 10000"/>
                <a:gd name="connsiteY566" fmla="*/ 8933 h 10000"/>
                <a:gd name="connsiteX567" fmla="*/ 1369 w 10000"/>
                <a:gd name="connsiteY567" fmla="*/ 8967 h 10000"/>
                <a:gd name="connsiteX568" fmla="*/ 1166 w 10000"/>
                <a:gd name="connsiteY568" fmla="*/ 9014 h 10000"/>
                <a:gd name="connsiteX569" fmla="*/ 984 w 10000"/>
                <a:gd name="connsiteY569" fmla="*/ 9068 h 10000"/>
                <a:gd name="connsiteX570" fmla="*/ 791 w 10000"/>
                <a:gd name="connsiteY570" fmla="*/ 9136 h 10000"/>
                <a:gd name="connsiteX571" fmla="*/ 610 w 10000"/>
                <a:gd name="connsiteY571" fmla="*/ 9196 h 10000"/>
                <a:gd name="connsiteX572" fmla="*/ 439 w 10000"/>
                <a:gd name="connsiteY572" fmla="*/ 9278 h 10000"/>
                <a:gd name="connsiteX573" fmla="*/ 406 w 10000"/>
                <a:gd name="connsiteY573" fmla="*/ 9305 h 10000"/>
                <a:gd name="connsiteX574" fmla="*/ 385 w 10000"/>
                <a:gd name="connsiteY574" fmla="*/ 9332 h 10000"/>
                <a:gd name="connsiteX575" fmla="*/ 364 w 10000"/>
                <a:gd name="connsiteY575" fmla="*/ 9359 h 10000"/>
                <a:gd name="connsiteX576" fmla="*/ 342 w 10000"/>
                <a:gd name="connsiteY576" fmla="*/ 9392 h 10000"/>
                <a:gd name="connsiteX577" fmla="*/ 332 w 10000"/>
                <a:gd name="connsiteY577" fmla="*/ 9419 h 10000"/>
                <a:gd name="connsiteX578" fmla="*/ 321 w 10000"/>
                <a:gd name="connsiteY578" fmla="*/ 9446 h 10000"/>
                <a:gd name="connsiteX579" fmla="*/ 321 w 10000"/>
                <a:gd name="connsiteY579" fmla="*/ 9473 h 10000"/>
                <a:gd name="connsiteX580" fmla="*/ 321 w 10000"/>
                <a:gd name="connsiteY580" fmla="*/ 9500 h 10000"/>
                <a:gd name="connsiteX581" fmla="*/ 492 w 10000"/>
                <a:gd name="connsiteY581" fmla="*/ 9534 h 10000"/>
                <a:gd name="connsiteX582" fmla="*/ 663 w 10000"/>
                <a:gd name="connsiteY582" fmla="*/ 9554 h 10000"/>
                <a:gd name="connsiteX583" fmla="*/ 834 w 10000"/>
                <a:gd name="connsiteY583" fmla="*/ 9581 h 10000"/>
                <a:gd name="connsiteX584" fmla="*/ 1016 w 10000"/>
                <a:gd name="connsiteY584" fmla="*/ 9588 h 10000"/>
                <a:gd name="connsiteX585" fmla="*/ 1369 w 10000"/>
                <a:gd name="connsiteY585" fmla="*/ 9602 h 10000"/>
                <a:gd name="connsiteX586" fmla="*/ 1733 w 10000"/>
                <a:gd name="connsiteY586" fmla="*/ 9588 h 10000"/>
                <a:gd name="connsiteX587" fmla="*/ 2096 w 10000"/>
                <a:gd name="connsiteY587" fmla="*/ 9575 h 10000"/>
                <a:gd name="connsiteX588" fmla="*/ 2460 w 10000"/>
                <a:gd name="connsiteY588" fmla="*/ 9561 h 10000"/>
                <a:gd name="connsiteX589" fmla="*/ 2813 w 10000"/>
                <a:gd name="connsiteY589" fmla="*/ 9554 h 10000"/>
                <a:gd name="connsiteX590" fmla="*/ 3176 w 10000"/>
                <a:gd name="connsiteY590" fmla="*/ 9561 h 10000"/>
                <a:gd name="connsiteX591" fmla="*/ 3176 w 10000"/>
                <a:gd name="connsiteY591" fmla="*/ 9581 h 10000"/>
                <a:gd name="connsiteX592" fmla="*/ 3187 w 10000"/>
                <a:gd name="connsiteY592" fmla="*/ 9602 h 10000"/>
                <a:gd name="connsiteX593" fmla="*/ 3187 w 10000"/>
                <a:gd name="connsiteY593" fmla="*/ 9615 h 10000"/>
                <a:gd name="connsiteX594" fmla="*/ 3187 w 10000"/>
                <a:gd name="connsiteY594" fmla="*/ 9635 h 10000"/>
                <a:gd name="connsiteX595" fmla="*/ 3209 w 10000"/>
                <a:gd name="connsiteY595" fmla="*/ 9662 h 10000"/>
                <a:gd name="connsiteX596" fmla="*/ 3219 w 10000"/>
                <a:gd name="connsiteY596" fmla="*/ 9683 h 10000"/>
                <a:gd name="connsiteX597" fmla="*/ 3219 w 10000"/>
                <a:gd name="connsiteY597" fmla="*/ 9696 h 10000"/>
                <a:gd name="connsiteX598" fmla="*/ 3241 w 10000"/>
                <a:gd name="connsiteY598" fmla="*/ 9716 h 10000"/>
                <a:gd name="connsiteX599" fmla="*/ 3262 w 10000"/>
                <a:gd name="connsiteY599" fmla="*/ 9743 h 10000"/>
                <a:gd name="connsiteX600" fmla="*/ 3294 w 10000"/>
                <a:gd name="connsiteY600" fmla="*/ 9764 h 10000"/>
                <a:gd name="connsiteX601" fmla="*/ 3326 w 10000"/>
                <a:gd name="connsiteY601" fmla="*/ 9784 h 10000"/>
                <a:gd name="connsiteX602" fmla="*/ 3348 w 10000"/>
                <a:gd name="connsiteY602" fmla="*/ 9797 h 10000"/>
                <a:gd name="connsiteX603" fmla="*/ 3390 w 10000"/>
                <a:gd name="connsiteY603" fmla="*/ 9818 h 10000"/>
                <a:gd name="connsiteX604" fmla="*/ 3422 w 10000"/>
                <a:gd name="connsiteY604" fmla="*/ 9838 h 10000"/>
                <a:gd name="connsiteX605" fmla="*/ 3465 w 10000"/>
                <a:gd name="connsiteY605" fmla="*/ 9845 h 10000"/>
                <a:gd name="connsiteX606" fmla="*/ 3497 w 10000"/>
                <a:gd name="connsiteY606" fmla="*/ 9865 h 10000"/>
                <a:gd name="connsiteX607" fmla="*/ 3529 w 10000"/>
                <a:gd name="connsiteY607" fmla="*/ 9865 h 10000"/>
                <a:gd name="connsiteX608" fmla="*/ 3540 w 10000"/>
                <a:gd name="connsiteY608" fmla="*/ 9872 h 10000"/>
                <a:gd name="connsiteX609" fmla="*/ 3551 w 10000"/>
                <a:gd name="connsiteY609" fmla="*/ 9872 h 10000"/>
                <a:gd name="connsiteX610" fmla="*/ 3572 w 10000"/>
                <a:gd name="connsiteY610" fmla="*/ 9872 h 10000"/>
                <a:gd name="connsiteX611" fmla="*/ 3583 w 10000"/>
                <a:gd name="connsiteY611" fmla="*/ 9872 h 10000"/>
                <a:gd name="connsiteX612" fmla="*/ 3594 w 10000"/>
                <a:gd name="connsiteY612" fmla="*/ 9872 h 10000"/>
                <a:gd name="connsiteX613" fmla="*/ 3615 w 10000"/>
                <a:gd name="connsiteY613" fmla="*/ 9872 h 10000"/>
                <a:gd name="connsiteX614" fmla="*/ 3626 w 10000"/>
                <a:gd name="connsiteY614" fmla="*/ 9872 h 10000"/>
                <a:gd name="connsiteX615" fmla="*/ 3658 w 10000"/>
                <a:gd name="connsiteY615" fmla="*/ 9892 h 10000"/>
                <a:gd name="connsiteX616" fmla="*/ 3679 w 10000"/>
                <a:gd name="connsiteY616" fmla="*/ 9899 h 10000"/>
                <a:gd name="connsiteX617" fmla="*/ 3711 w 10000"/>
                <a:gd name="connsiteY617" fmla="*/ 9905 h 10000"/>
                <a:gd name="connsiteX618" fmla="*/ 3743 w 10000"/>
                <a:gd name="connsiteY618" fmla="*/ 9905 h 10000"/>
                <a:gd name="connsiteX619" fmla="*/ 3786 w 10000"/>
                <a:gd name="connsiteY619" fmla="*/ 9905 h 10000"/>
                <a:gd name="connsiteX620" fmla="*/ 3818 w 10000"/>
                <a:gd name="connsiteY620" fmla="*/ 9919 h 10000"/>
                <a:gd name="connsiteX621" fmla="*/ 3861 w 10000"/>
                <a:gd name="connsiteY621" fmla="*/ 9926 h 10000"/>
                <a:gd name="connsiteX622" fmla="*/ 3872 w 10000"/>
                <a:gd name="connsiteY622" fmla="*/ 9946 h 10000"/>
                <a:gd name="connsiteX623" fmla="*/ 3947 w 10000"/>
                <a:gd name="connsiteY623" fmla="*/ 9953 h 10000"/>
                <a:gd name="connsiteX624" fmla="*/ 4000 w 10000"/>
                <a:gd name="connsiteY624" fmla="*/ 9966 h 10000"/>
                <a:gd name="connsiteX625" fmla="*/ 4075 w 10000"/>
                <a:gd name="connsiteY625" fmla="*/ 9973 h 10000"/>
                <a:gd name="connsiteX626" fmla="*/ 4128 w 10000"/>
                <a:gd name="connsiteY626" fmla="*/ 9973 h 10000"/>
                <a:gd name="connsiteX627" fmla="*/ 4203 w 10000"/>
                <a:gd name="connsiteY627" fmla="*/ 9980 h 10000"/>
                <a:gd name="connsiteX628" fmla="*/ 4278 w 10000"/>
                <a:gd name="connsiteY628" fmla="*/ 9993 h 10000"/>
                <a:gd name="connsiteX629" fmla="*/ 4332 w 10000"/>
                <a:gd name="connsiteY629" fmla="*/ 9993 h 10000"/>
                <a:gd name="connsiteX630" fmla="*/ 4406 w 10000"/>
                <a:gd name="connsiteY63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1840 w 10000"/>
                <a:gd name="connsiteY530" fmla="*/ 6455 h 10000"/>
                <a:gd name="connsiteX531" fmla="*/ 2086 w 10000"/>
                <a:gd name="connsiteY531" fmla="*/ 6442 h 10000"/>
                <a:gd name="connsiteX532" fmla="*/ 2321 w 10000"/>
                <a:gd name="connsiteY532" fmla="*/ 6435 h 10000"/>
                <a:gd name="connsiteX533" fmla="*/ 2417 w 10000"/>
                <a:gd name="connsiteY533" fmla="*/ 6482 h 10000"/>
                <a:gd name="connsiteX534" fmla="*/ 2513 w 10000"/>
                <a:gd name="connsiteY534" fmla="*/ 6516 h 10000"/>
                <a:gd name="connsiteX535" fmla="*/ 2631 w 10000"/>
                <a:gd name="connsiteY535" fmla="*/ 6543 h 10000"/>
                <a:gd name="connsiteX536" fmla="*/ 2727 w 10000"/>
                <a:gd name="connsiteY536" fmla="*/ 6556 h 10000"/>
                <a:gd name="connsiteX537" fmla="*/ 2845 w 10000"/>
                <a:gd name="connsiteY537" fmla="*/ 6563 h 10000"/>
                <a:gd name="connsiteX538" fmla="*/ 2973 w 10000"/>
                <a:gd name="connsiteY538" fmla="*/ 6570 h 10000"/>
                <a:gd name="connsiteX539" fmla="*/ 3091 w 10000"/>
                <a:gd name="connsiteY539" fmla="*/ 6570 h 10000"/>
                <a:gd name="connsiteX540" fmla="*/ 3209 w 10000"/>
                <a:gd name="connsiteY540" fmla="*/ 6563 h 10000"/>
                <a:gd name="connsiteX541" fmla="*/ 3209 w 10000"/>
                <a:gd name="connsiteY541" fmla="*/ 6590 h 10000"/>
                <a:gd name="connsiteX542" fmla="*/ 3187 w 10000"/>
                <a:gd name="connsiteY542" fmla="*/ 6624 h 10000"/>
                <a:gd name="connsiteX543" fmla="*/ 3187 w 10000"/>
                <a:gd name="connsiteY543" fmla="*/ 6651 h 10000"/>
                <a:gd name="connsiteX544" fmla="*/ 3187 w 10000"/>
                <a:gd name="connsiteY544" fmla="*/ 6678 h 10000"/>
                <a:gd name="connsiteX545" fmla="*/ 3176 w 10000"/>
                <a:gd name="connsiteY545" fmla="*/ 6712 h 10000"/>
                <a:gd name="connsiteX546" fmla="*/ 3176 w 10000"/>
                <a:gd name="connsiteY546" fmla="*/ 6739 h 10000"/>
                <a:gd name="connsiteX547" fmla="*/ 3166 w 10000"/>
                <a:gd name="connsiteY547" fmla="*/ 6766 h 10000"/>
                <a:gd name="connsiteX548" fmla="*/ 3166 w 10000"/>
                <a:gd name="connsiteY548" fmla="*/ 6793 h 10000"/>
                <a:gd name="connsiteX549" fmla="*/ 3134 w 10000"/>
                <a:gd name="connsiteY549" fmla="*/ 6989 h 10000"/>
                <a:gd name="connsiteX550" fmla="*/ 3134 w 10000"/>
                <a:gd name="connsiteY550" fmla="*/ 7184 h 10000"/>
                <a:gd name="connsiteX551" fmla="*/ 3144 w 10000"/>
                <a:gd name="connsiteY551" fmla="*/ 7380 h 10000"/>
                <a:gd name="connsiteX552" fmla="*/ 3176 w 10000"/>
                <a:gd name="connsiteY552" fmla="*/ 7576 h 10000"/>
                <a:gd name="connsiteX553" fmla="*/ 3219 w 10000"/>
                <a:gd name="connsiteY553" fmla="*/ 7765 h 10000"/>
                <a:gd name="connsiteX554" fmla="*/ 3283 w 10000"/>
                <a:gd name="connsiteY554" fmla="*/ 7968 h 10000"/>
                <a:gd name="connsiteX555" fmla="*/ 3348 w 10000"/>
                <a:gd name="connsiteY555" fmla="*/ 8157 h 10000"/>
                <a:gd name="connsiteX556" fmla="*/ 3422 w 10000"/>
                <a:gd name="connsiteY556" fmla="*/ 8339 h 10000"/>
                <a:gd name="connsiteX557" fmla="*/ 3711 w 10000"/>
                <a:gd name="connsiteY557" fmla="*/ 8852 h 10000"/>
                <a:gd name="connsiteX558" fmla="*/ 3294 w 10000"/>
                <a:gd name="connsiteY558" fmla="*/ 8832 h 10000"/>
                <a:gd name="connsiteX559" fmla="*/ 2856 w 10000"/>
                <a:gd name="connsiteY559" fmla="*/ 8832 h 10000"/>
                <a:gd name="connsiteX560" fmla="*/ 2642 w 10000"/>
                <a:gd name="connsiteY560" fmla="*/ 8832 h 10000"/>
                <a:gd name="connsiteX561" fmla="*/ 2428 w 10000"/>
                <a:gd name="connsiteY561" fmla="*/ 8845 h 10000"/>
                <a:gd name="connsiteX562" fmla="*/ 2214 w 10000"/>
                <a:gd name="connsiteY562" fmla="*/ 8859 h 10000"/>
                <a:gd name="connsiteX563" fmla="*/ 1989 w 10000"/>
                <a:gd name="connsiteY563" fmla="*/ 8879 h 10000"/>
                <a:gd name="connsiteX564" fmla="*/ 1786 w 10000"/>
                <a:gd name="connsiteY564" fmla="*/ 8906 h 10000"/>
                <a:gd name="connsiteX565" fmla="*/ 1572 w 10000"/>
                <a:gd name="connsiteY565" fmla="*/ 8933 h 10000"/>
                <a:gd name="connsiteX566" fmla="*/ 1369 w 10000"/>
                <a:gd name="connsiteY566" fmla="*/ 8967 h 10000"/>
                <a:gd name="connsiteX567" fmla="*/ 1166 w 10000"/>
                <a:gd name="connsiteY567" fmla="*/ 9014 h 10000"/>
                <a:gd name="connsiteX568" fmla="*/ 984 w 10000"/>
                <a:gd name="connsiteY568" fmla="*/ 9068 h 10000"/>
                <a:gd name="connsiteX569" fmla="*/ 791 w 10000"/>
                <a:gd name="connsiteY569" fmla="*/ 9136 h 10000"/>
                <a:gd name="connsiteX570" fmla="*/ 610 w 10000"/>
                <a:gd name="connsiteY570" fmla="*/ 9196 h 10000"/>
                <a:gd name="connsiteX571" fmla="*/ 439 w 10000"/>
                <a:gd name="connsiteY571" fmla="*/ 9278 h 10000"/>
                <a:gd name="connsiteX572" fmla="*/ 406 w 10000"/>
                <a:gd name="connsiteY572" fmla="*/ 9305 h 10000"/>
                <a:gd name="connsiteX573" fmla="*/ 385 w 10000"/>
                <a:gd name="connsiteY573" fmla="*/ 9332 h 10000"/>
                <a:gd name="connsiteX574" fmla="*/ 364 w 10000"/>
                <a:gd name="connsiteY574" fmla="*/ 9359 h 10000"/>
                <a:gd name="connsiteX575" fmla="*/ 342 w 10000"/>
                <a:gd name="connsiteY575" fmla="*/ 9392 h 10000"/>
                <a:gd name="connsiteX576" fmla="*/ 332 w 10000"/>
                <a:gd name="connsiteY576" fmla="*/ 9419 h 10000"/>
                <a:gd name="connsiteX577" fmla="*/ 321 w 10000"/>
                <a:gd name="connsiteY577" fmla="*/ 9446 h 10000"/>
                <a:gd name="connsiteX578" fmla="*/ 321 w 10000"/>
                <a:gd name="connsiteY578" fmla="*/ 9473 h 10000"/>
                <a:gd name="connsiteX579" fmla="*/ 321 w 10000"/>
                <a:gd name="connsiteY579" fmla="*/ 9500 h 10000"/>
                <a:gd name="connsiteX580" fmla="*/ 492 w 10000"/>
                <a:gd name="connsiteY580" fmla="*/ 9534 h 10000"/>
                <a:gd name="connsiteX581" fmla="*/ 663 w 10000"/>
                <a:gd name="connsiteY581" fmla="*/ 9554 h 10000"/>
                <a:gd name="connsiteX582" fmla="*/ 834 w 10000"/>
                <a:gd name="connsiteY582" fmla="*/ 9581 h 10000"/>
                <a:gd name="connsiteX583" fmla="*/ 1016 w 10000"/>
                <a:gd name="connsiteY583" fmla="*/ 9588 h 10000"/>
                <a:gd name="connsiteX584" fmla="*/ 1369 w 10000"/>
                <a:gd name="connsiteY584" fmla="*/ 9602 h 10000"/>
                <a:gd name="connsiteX585" fmla="*/ 1733 w 10000"/>
                <a:gd name="connsiteY585" fmla="*/ 9588 h 10000"/>
                <a:gd name="connsiteX586" fmla="*/ 2096 w 10000"/>
                <a:gd name="connsiteY586" fmla="*/ 9575 h 10000"/>
                <a:gd name="connsiteX587" fmla="*/ 2460 w 10000"/>
                <a:gd name="connsiteY587" fmla="*/ 9561 h 10000"/>
                <a:gd name="connsiteX588" fmla="*/ 2813 w 10000"/>
                <a:gd name="connsiteY588" fmla="*/ 9554 h 10000"/>
                <a:gd name="connsiteX589" fmla="*/ 3176 w 10000"/>
                <a:gd name="connsiteY589" fmla="*/ 9561 h 10000"/>
                <a:gd name="connsiteX590" fmla="*/ 3176 w 10000"/>
                <a:gd name="connsiteY590" fmla="*/ 9581 h 10000"/>
                <a:gd name="connsiteX591" fmla="*/ 3187 w 10000"/>
                <a:gd name="connsiteY591" fmla="*/ 9602 h 10000"/>
                <a:gd name="connsiteX592" fmla="*/ 3187 w 10000"/>
                <a:gd name="connsiteY592" fmla="*/ 9615 h 10000"/>
                <a:gd name="connsiteX593" fmla="*/ 3187 w 10000"/>
                <a:gd name="connsiteY593" fmla="*/ 9635 h 10000"/>
                <a:gd name="connsiteX594" fmla="*/ 3209 w 10000"/>
                <a:gd name="connsiteY594" fmla="*/ 9662 h 10000"/>
                <a:gd name="connsiteX595" fmla="*/ 3219 w 10000"/>
                <a:gd name="connsiteY595" fmla="*/ 9683 h 10000"/>
                <a:gd name="connsiteX596" fmla="*/ 3219 w 10000"/>
                <a:gd name="connsiteY596" fmla="*/ 9696 h 10000"/>
                <a:gd name="connsiteX597" fmla="*/ 3241 w 10000"/>
                <a:gd name="connsiteY597" fmla="*/ 9716 h 10000"/>
                <a:gd name="connsiteX598" fmla="*/ 3262 w 10000"/>
                <a:gd name="connsiteY598" fmla="*/ 9743 h 10000"/>
                <a:gd name="connsiteX599" fmla="*/ 3294 w 10000"/>
                <a:gd name="connsiteY599" fmla="*/ 9764 h 10000"/>
                <a:gd name="connsiteX600" fmla="*/ 3326 w 10000"/>
                <a:gd name="connsiteY600" fmla="*/ 9784 h 10000"/>
                <a:gd name="connsiteX601" fmla="*/ 3348 w 10000"/>
                <a:gd name="connsiteY601" fmla="*/ 9797 h 10000"/>
                <a:gd name="connsiteX602" fmla="*/ 3390 w 10000"/>
                <a:gd name="connsiteY602" fmla="*/ 9818 h 10000"/>
                <a:gd name="connsiteX603" fmla="*/ 3422 w 10000"/>
                <a:gd name="connsiteY603" fmla="*/ 9838 h 10000"/>
                <a:gd name="connsiteX604" fmla="*/ 3465 w 10000"/>
                <a:gd name="connsiteY604" fmla="*/ 9845 h 10000"/>
                <a:gd name="connsiteX605" fmla="*/ 3497 w 10000"/>
                <a:gd name="connsiteY605" fmla="*/ 9865 h 10000"/>
                <a:gd name="connsiteX606" fmla="*/ 3529 w 10000"/>
                <a:gd name="connsiteY606" fmla="*/ 9865 h 10000"/>
                <a:gd name="connsiteX607" fmla="*/ 3540 w 10000"/>
                <a:gd name="connsiteY607" fmla="*/ 9872 h 10000"/>
                <a:gd name="connsiteX608" fmla="*/ 3551 w 10000"/>
                <a:gd name="connsiteY608" fmla="*/ 9872 h 10000"/>
                <a:gd name="connsiteX609" fmla="*/ 3572 w 10000"/>
                <a:gd name="connsiteY609" fmla="*/ 9872 h 10000"/>
                <a:gd name="connsiteX610" fmla="*/ 3583 w 10000"/>
                <a:gd name="connsiteY610" fmla="*/ 9872 h 10000"/>
                <a:gd name="connsiteX611" fmla="*/ 3594 w 10000"/>
                <a:gd name="connsiteY611" fmla="*/ 9872 h 10000"/>
                <a:gd name="connsiteX612" fmla="*/ 3615 w 10000"/>
                <a:gd name="connsiteY612" fmla="*/ 9872 h 10000"/>
                <a:gd name="connsiteX613" fmla="*/ 3626 w 10000"/>
                <a:gd name="connsiteY613" fmla="*/ 9872 h 10000"/>
                <a:gd name="connsiteX614" fmla="*/ 3658 w 10000"/>
                <a:gd name="connsiteY614" fmla="*/ 9892 h 10000"/>
                <a:gd name="connsiteX615" fmla="*/ 3679 w 10000"/>
                <a:gd name="connsiteY615" fmla="*/ 9899 h 10000"/>
                <a:gd name="connsiteX616" fmla="*/ 3711 w 10000"/>
                <a:gd name="connsiteY616" fmla="*/ 9905 h 10000"/>
                <a:gd name="connsiteX617" fmla="*/ 3743 w 10000"/>
                <a:gd name="connsiteY617" fmla="*/ 9905 h 10000"/>
                <a:gd name="connsiteX618" fmla="*/ 3786 w 10000"/>
                <a:gd name="connsiteY618" fmla="*/ 9905 h 10000"/>
                <a:gd name="connsiteX619" fmla="*/ 3818 w 10000"/>
                <a:gd name="connsiteY619" fmla="*/ 9919 h 10000"/>
                <a:gd name="connsiteX620" fmla="*/ 3861 w 10000"/>
                <a:gd name="connsiteY620" fmla="*/ 9926 h 10000"/>
                <a:gd name="connsiteX621" fmla="*/ 3872 w 10000"/>
                <a:gd name="connsiteY621" fmla="*/ 9946 h 10000"/>
                <a:gd name="connsiteX622" fmla="*/ 3947 w 10000"/>
                <a:gd name="connsiteY622" fmla="*/ 9953 h 10000"/>
                <a:gd name="connsiteX623" fmla="*/ 4000 w 10000"/>
                <a:gd name="connsiteY623" fmla="*/ 9966 h 10000"/>
                <a:gd name="connsiteX624" fmla="*/ 4075 w 10000"/>
                <a:gd name="connsiteY624" fmla="*/ 9973 h 10000"/>
                <a:gd name="connsiteX625" fmla="*/ 4128 w 10000"/>
                <a:gd name="connsiteY625" fmla="*/ 9973 h 10000"/>
                <a:gd name="connsiteX626" fmla="*/ 4203 w 10000"/>
                <a:gd name="connsiteY626" fmla="*/ 9980 h 10000"/>
                <a:gd name="connsiteX627" fmla="*/ 4278 w 10000"/>
                <a:gd name="connsiteY627" fmla="*/ 9993 h 10000"/>
                <a:gd name="connsiteX628" fmla="*/ 4332 w 10000"/>
                <a:gd name="connsiteY628" fmla="*/ 9993 h 10000"/>
                <a:gd name="connsiteX629" fmla="*/ 4406 w 10000"/>
                <a:gd name="connsiteY62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086 w 10000"/>
                <a:gd name="connsiteY530" fmla="*/ 6442 h 10000"/>
                <a:gd name="connsiteX531" fmla="*/ 2321 w 10000"/>
                <a:gd name="connsiteY531" fmla="*/ 6435 h 10000"/>
                <a:gd name="connsiteX532" fmla="*/ 2417 w 10000"/>
                <a:gd name="connsiteY532" fmla="*/ 6482 h 10000"/>
                <a:gd name="connsiteX533" fmla="*/ 2513 w 10000"/>
                <a:gd name="connsiteY533" fmla="*/ 6516 h 10000"/>
                <a:gd name="connsiteX534" fmla="*/ 2631 w 10000"/>
                <a:gd name="connsiteY534" fmla="*/ 6543 h 10000"/>
                <a:gd name="connsiteX535" fmla="*/ 2727 w 10000"/>
                <a:gd name="connsiteY535" fmla="*/ 6556 h 10000"/>
                <a:gd name="connsiteX536" fmla="*/ 2845 w 10000"/>
                <a:gd name="connsiteY536" fmla="*/ 6563 h 10000"/>
                <a:gd name="connsiteX537" fmla="*/ 2973 w 10000"/>
                <a:gd name="connsiteY537" fmla="*/ 6570 h 10000"/>
                <a:gd name="connsiteX538" fmla="*/ 3091 w 10000"/>
                <a:gd name="connsiteY538" fmla="*/ 6570 h 10000"/>
                <a:gd name="connsiteX539" fmla="*/ 3209 w 10000"/>
                <a:gd name="connsiteY539" fmla="*/ 6563 h 10000"/>
                <a:gd name="connsiteX540" fmla="*/ 3209 w 10000"/>
                <a:gd name="connsiteY540" fmla="*/ 6590 h 10000"/>
                <a:gd name="connsiteX541" fmla="*/ 3187 w 10000"/>
                <a:gd name="connsiteY541" fmla="*/ 6624 h 10000"/>
                <a:gd name="connsiteX542" fmla="*/ 3187 w 10000"/>
                <a:gd name="connsiteY542" fmla="*/ 6651 h 10000"/>
                <a:gd name="connsiteX543" fmla="*/ 3187 w 10000"/>
                <a:gd name="connsiteY543" fmla="*/ 6678 h 10000"/>
                <a:gd name="connsiteX544" fmla="*/ 3176 w 10000"/>
                <a:gd name="connsiteY544" fmla="*/ 6712 h 10000"/>
                <a:gd name="connsiteX545" fmla="*/ 3176 w 10000"/>
                <a:gd name="connsiteY545" fmla="*/ 6739 h 10000"/>
                <a:gd name="connsiteX546" fmla="*/ 3166 w 10000"/>
                <a:gd name="connsiteY546" fmla="*/ 6766 h 10000"/>
                <a:gd name="connsiteX547" fmla="*/ 3166 w 10000"/>
                <a:gd name="connsiteY547" fmla="*/ 6793 h 10000"/>
                <a:gd name="connsiteX548" fmla="*/ 3134 w 10000"/>
                <a:gd name="connsiteY548" fmla="*/ 6989 h 10000"/>
                <a:gd name="connsiteX549" fmla="*/ 3134 w 10000"/>
                <a:gd name="connsiteY549" fmla="*/ 7184 h 10000"/>
                <a:gd name="connsiteX550" fmla="*/ 3144 w 10000"/>
                <a:gd name="connsiteY550" fmla="*/ 7380 h 10000"/>
                <a:gd name="connsiteX551" fmla="*/ 3176 w 10000"/>
                <a:gd name="connsiteY551" fmla="*/ 7576 h 10000"/>
                <a:gd name="connsiteX552" fmla="*/ 3219 w 10000"/>
                <a:gd name="connsiteY552" fmla="*/ 7765 h 10000"/>
                <a:gd name="connsiteX553" fmla="*/ 3283 w 10000"/>
                <a:gd name="connsiteY553" fmla="*/ 7968 h 10000"/>
                <a:gd name="connsiteX554" fmla="*/ 3348 w 10000"/>
                <a:gd name="connsiteY554" fmla="*/ 8157 h 10000"/>
                <a:gd name="connsiteX555" fmla="*/ 3422 w 10000"/>
                <a:gd name="connsiteY555" fmla="*/ 8339 h 10000"/>
                <a:gd name="connsiteX556" fmla="*/ 3711 w 10000"/>
                <a:gd name="connsiteY556" fmla="*/ 8852 h 10000"/>
                <a:gd name="connsiteX557" fmla="*/ 3294 w 10000"/>
                <a:gd name="connsiteY557" fmla="*/ 8832 h 10000"/>
                <a:gd name="connsiteX558" fmla="*/ 2856 w 10000"/>
                <a:gd name="connsiteY558" fmla="*/ 8832 h 10000"/>
                <a:gd name="connsiteX559" fmla="*/ 2642 w 10000"/>
                <a:gd name="connsiteY559" fmla="*/ 8832 h 10000"/>
                <a:gd name="connsiteX560" fmla="*/ 2428 w 10000"/>
                <a:gd name="connsiteY560" fmla="*/ 8845 h 10000"/>
                <a:gd name="connsiteX561" fmla="*/ 2214 w 10000"/>
                <a:gd name="connsiteY561" fmla="*/ 8859 h 10000"/>
                <a:gd name="connsiteX562" fmla="*/ 1989 w 10000"/>
                <a:gd name="connsiteY562" fmla="*/ 8879 h 10000"/>
                <a:gd name="connsiteX563" fmla="*/ 1786 w 10000"/>
                <a:gd name="connsiteY563" fmla="*/ 8906 h 10000"/>
                <a:gd name="connsiteX564" fmla="*/ 1572 w 10000"/>
                <a:gd name="connsiteY564" fmla="*/ 8933 h 10000"/>
                <a:gd name="connsiteX565" fmla="*/ 1369 w 10000"/>
                <a:gd name="connsiteY565" fmla="*/ 8967 h 10000"/>
                <a:gd name="connsiteX566" fmla="*/ 1166 w 10000"/>
                <a:gd name="connsiteY566" fmla="*/ 9014 h 10000"/>
                <a:gd name="connsiteX567" fmla="*/ 984 w 10000"/>
                <a:gd name="connsiteY567" fmla="*/ 9068 h 10000"/>
                <a:gd name="connsiteX568" fmla="*/ 791 w 10000"/>
                <a:gd name="connsiteY568" fmla="*/ 9136 h 10000"/>
                <a:gd name="connsiteX569" fmla="*/ 610 w 10000"/>
                <a:gd name="connsiteY569" fmla="*/ 9196 h 10000"/>
                <a:gd name="connsiteX570" fmla="*/ 439 w 10000"/>
                <a:gd name="connsiteY570" fmla="*/ 9278 h 10000"/>
                <a:gd name="connsiteX571" fmla="*/ 406 w 10000"/>
                <a:gd name="connsiteY571" fmla="*/ 9305 h 10000"/>
                <a:gd name="connsiteX572" fmla="*/ 385 w 10000"/>
                <a:gd name="connsiteY572" fmla="*/ 9332 h 10000"/>
                <a:gd name="connsiteX573" fmla="*/ 364 w 10000"/>
                <a:gd name="connsiteY573" fmla="*/ 9359 h 10000"/>
                <a:gd name="connsiteX574" fmla="*/ 342 w 10000"/>
                <a:gd name="connsiteY574" fmla="*/ 9392 h 10000"/>
                <a:gd name="connsiteX575" fmla="*/ 332 w 10000"/>
                <a:gd name="connsiteY575" fmla="*/ 9419 h 10000"/>
                <a:gd name="connsiteX576" fmla="*/ 321 w 10000"/>
                <a:gd name="connsiteY576" fmla="*/ 9446 h 10000"/>
                <a:gd name="connsiteX577" fmla="*/ 321 w 10000"/>
                <a:gd name="connsiteY577" fmla="*/ 9473 h 10000"/>
                <a:gd name="connsiteX578" fmla="*/ 321 w 10000"/>
                <a:gd name="connsiteY578" fmla="*/ 9500 h 10000"/>
                <a:gd name="connsiteX579" fmla="*/ 492 w 10000"/>
                <a:gd name="connsiteY579" fmla="*/ 9534 h 10000"/>
                <a:gd name="connsiteX580" fmla="*/ 663 w 10000"/>
                <a:gd name="connsiteY580" fmla="*/ 9554 h 10000"/>
                <a:gd name="connsiteX581" fmla="*/ 834 w 10000"/>
                <a:gd name="connsiteY581" fmla="*/ 9581 h 10000"/>
                <a:gd name="connsiteX582" fmla="*/ 1016 w 10000"/>
                <a:gd name="connsiteY582" fmla="*/ 9588 h 10000"/>
                <a:gd name="connsiteX583" fmla="*/ 1369 w 10000"/>
                <a:gd name="connsiteY583" fmla="*/ 9602 h 10000"/>
                <a:gd name="connsiteX584" fmla="*/ 1733 w 10000"/>
                <a:gd name="connsiteY584" fmla="*/ 9588 h 10000"/>
                <a:gd name="connsiteX585" fmla="*/ 2096 w 10000"/>
                <a:gd name="connsiteY585" fmla="*/ 9575 h 10000"/>
                <a:gd name="connsiteX586" fmla="*/ 2460 w 10000"/>
                <a:gd name="connsiteY586" fmla="*/ 9561 h 10000"/>
                <a:gd name="connsiteX587" fmla="*/ 2813 w 10000"/>
                <a:gd name="connsiteY587" fmla="*/ 9554 h 10000"/>
                <a:gd name="connsiteX588" fmla="*/ 3176 w 10000"/>
                <a:gd name="connsiteY588" fmla="*/ 9561 h 10000"/>
                <a:gd name="connsiteX589" fmla="*/ 3176 w 10000"/>
                <a:gd name="connsiteY589" fmla="*/ 9581 h 10000"/>
                <a:gd name="connsiteX590" fmla="*/ 3187 w 10000"/>
                <a:gd name="connsiteY590" fmla="*/ 9602 h 10000"/>
                <a:gd name="connsiteX591" fmla="*/ 3187 w 10000"/>
                <a:gd name="connsiteY591" fmla="*/ 9615 h 10000"/>
                <a:gd name="connsiteX592" fmla="*/ 3187 w 10000"/>
                <a:gd name="connsiteY592" fmla="*/ 9635 h 10000"/>
                <a:gd name="connsiteX593" fmla="*/ 3209 w 10000"/>
                <a:gd name="connsiteY593" fmla="*/ 9662 h 10000"/>
                <a:gd name="connsiteX594" fmla="*/ 3219 w 10000"/>
                <a:gd name="connsiteY594" fmla="*/ 9683 h 10000"/>
                <a:gd name="connsiteX595" fmla="*/ 3219 w 10000"/>
                <a:gd name="connsiteY595" fmla="*/ 9696 h 10000"/>
                <a:gd name="connsiteX596" fmla="*/ 3241 w 10000"/>
                <a:gd name="connsiteY596" fmla="*/ 9716 h 10000"/>
                <a:gd name="connsiteX597" fmla="*/ 3262 w 10000"/>
                <a:gd name="connsiteY597" fmla="*/ 9743 h 10000"/>
                <a:gd name="connsiteX598" fmla="*/ 3294 w 10000"/>
                <a:gd name="connsiteY598" fmla="*/ 9764 h 10000"/>
                <a:gd name="connsiteX599" fmla="*/ 3326 w 10000"/>
                <a:gd name="connsiteY599" fmla="*/ 9784 h 10000"/>
                <a:gd name="connsiteX600" fmla="*/ 3348 w 10000"/>
                <a:gd name="connsiteY600" fmla="*/ 9797 h 10000"/>
                <a:gd name="connsiteX601" fmla="*/ 3390 w 10000"/>
                <a:gd name="connsiteY601" fmla="*/ 9818 h 10000"/>
                <a:gd name="connsiteX602" fmla="*/ 3422 w 10000"/>
                <a:gd name="connsiteY602" fmla="*/ 9838 h 10000"/>
                <a:gd name="connsiteX603" fmla="*/ 3465 w 10000"/>
                <a:gd name="connsiteY603" fmla="*/ 9845 h 10000"/>
                <a:gd name="connsiteX604" fmla="*/ 3497 w 10000"/>
                <a:gd name="connsiteY604" fmla="*/ 9865 h 10000"/>
                <a:gd name="connsiteX605" fmla="*/ 3529 w 10000"/>
                <a:gd name="connsiteY605" fmla="*/ 9865 h 10000"/>
                <a:gd name="connsiteX606" fmla="*/ 3540 w 10000"/>
                <a:gd name="connsiteY606" fmla="*/ 9872 h 10000"/>
                <a:gd name="connsiteX607" fmla="*/ 3551 w 10000"/>
                <a:gd name="connsiteY607" fmla="*/ 9872 h 10000"/>
                <a:gd name="connsiteX608" fmla="*/ 3572 w 10000"/>
                <a:gd name="connsiteY608" fmla="*/ 9872 h 10000"/>
                <a:gd name="connsiteX609" fmla="*/ 3583 w 10000"/>
                <a:gd name="connsiteY609" fmla="*/ 9872 h 10000"/>
                <a:gd name="connsiteX610" fmla="*/ 3594 w 10000"/>
                <a:gd name="connsiteY610" fmla="*/ 9872 h 10000"/>
                <a:gd name="connsiteX611" fmla="*/ 3615 w 10000"/>
                <a:gd name="connsiteY611" fmla="*/ 9872 h 10000"/>
                <a:gd name="connsiteX612" fmla="*/ 3626 w 10000"/>
                <a:gd name="connsiteY612" fmla="*/ 9872 h 10000"/>
                <a:gd name="connsiteX613" fmla="*/ 3658 w 10000"/>
                <a:gd name="connsiteY613" fmla="*/ 9892 h 10000"/>
                <a:gd name="connsiteX614" fmla="*/ 3679 w 10000"/>
                <a:gd name="connsiteY614" fmla="*/ 9899 h 10000"/>
                <a:gd name="connsiteX615" fmla="*/ 3711 w 10000"/>
                <a:gd name="connsiteY615" fmla="*/ 9905 h 10000"/>
                <a:gd name="connsiteX616" fmla="*/ 3743 w 10000"/>
                <a:gd name="connsiteY616" fmla="*/ 9905 h 10000"/>
                <a:gd name="connsiteX617" fmla="*/ 3786 w 10000"/>
                <a:gd name="connsiteY617" fmla="*/ 9905 h 10000"/>
                <a:gd name="connsiteX618" fmla="*/ 3818 w 10000"/>
                <a:gd name="connsiteY618" fmla="*/ 9919 h 10000"/>
                <a:gd name="connsiteX619" fmla="*/ 3861 w 10000"/>
                <a:gd name="connsiteY619" fmla="*/ 9926 h 10000"/>
                <a:gd name="connsiteX620" fmla="*/ 3872 w 10000"/>
                <a:gd name="connsiteY620" fmla="*/ 9946 h 10000"/>
                <a:gd name="connsiteX621" fmla="*/ 3947 w 10000"/>
                <a:gd name="connsiteY621" fmla="*/ 9953 h 10000"/>
                <a:gd name="connsiteX622" fmla="*/ 4000 w 10000"/>
                <a:gd name="connsiteY622" fmla="*/ 9966 h 10000"/>
                <a:gd name="connsiteX623" fmla="*/ 4075 w 10000"/>
                <a:gd name="connsiteY623" fmla="*/ 9973 h 10000"/>
                <a:gd name="connsiteX624" fmla="*/ 4128 w 10000"/>
                <a:gd name="connsiteY624" fmla="*/ 9973 h 10000"/>
                <a:gd name="connsiteX625" fmla="*/ 4203 w 10000"/>
                <a:gd name="connsiteY625" fmla="*/ 9980 h 10000"/>
                <a:gd name="connsiteX626" fmla="*/ 4278 w 10000"/>
                <a:gd name="connsiteY626" fmla="*/ 9993 h 10000"/>
                <a:gd name="connsiteX627" fmla="*/ 4332 w 10000"/>
                <a:gd name="connsiteY627" fmla="*/ 9993 h 10000"/>
                <a:gd name="connsiteX628" fmla="*/ 4406 w 10000"/>
                <a:gd name="connsiteY62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89 w 10000"/>
                <a:gd name="connsiteY529" fmla="*/ 6361 h 10000"/>
                <a:gd name="connsiteX530" fmla="*/ 2321 w 10000"/>
                <a:gd name="connsiteY530" fmla="*/ 6435 h 10000"/>
                <a:gd name="connsiteX531" fmla="*/ 2417 w 10000"/>
                <a:gd name="connsiteY531" fmla="*/ 6482 h 10000"/>
                <a:gd name="connsiteX532" fmla="*/ 2513 w 10000"/>
                <a:gd name="connsiteY532" fmla="*/ 6516 h 10000"/>
                <a:gd name="connsiteX533" fmla="*/ 2631 w 10000"/>
                <a:gd name="connsiteY533" fmla="*/ 6543 h 10000"/>
                <a:gd name="connsiteX534" fmla="*/ 2727 w 10000"/>
                <a:gd name="connsiteY534" fmla="*/ 6556 h 10000"/>
                <a:gd name="connsiteX535" fmla="*/ 2845 w 10000"/>
                <a:gd name="connsiteY535" fmla="*/ 6563 h 10000"/>
                <a:gd name="connsiteX536" fmla="*/ 2973 w 10000"/>
                <a:gd name="connsiteY536" fmla="*/ 6570 h 10000"/>
                <a:gd name="connsiteX537" fmla="*/ 3091 w 10000"/>
                <a:gd name="connsiteY537" fmla="*/ 6570 h 10000"/>
                <a:gd name="connsiteX538" fmla="*/ 3209 w 10000"/>
                <a:gd name="connsiteY538" fmla="*/ 6563 h 10000"/>
                <a:gd name="connsiteX539" fmla="*/ 3209 w 10000"/>
                <a:gd name="connsiteY539" fmla="*/ 6590 h 10000"/>
                <a:gd name="connsiteX540" fmla="*/ 3187 w 10000"/>
                <a:gd name="connsiteY540" fmla="*/ 6624 h 10000"/>
                <a:gd name="connsiteX541" fmla="*/ 3187 w 10000"/>
                <a:gd name="connsiteY541" fmla="*/ 6651 h 10000"/>
                <a:gd name="connsiteX542" fmla="*/ 3187 w 10000"/>
                <a:gd name="connsiteY542" fmla="*/ 6678 h 10000"/>
                <a:gd name="connsiteX543" fmla="*/ 3176 w 10000"/>
                <a:gd name="connsiteY543" fmla="*/ 6712 h 10000"/>
                <a:gd name="connsiteX544" fmla="*/ 3176 w 10000"/>
                <a:gd name="connsiteY544" fmla="*/ 6739 h 10000"/>
                <a:gd name="connsiteX545" fmla="*/ 3166 w 10000"/>
                <a:gd name="connsiteY545" fmla="*/ 6766 h 10000"/>
                <a:gd name="connsiteX546" fmla="*/ 3166 w 10000"/>
                <a:gd name="connsiteY546" fmla="*/ 6793 h 10000"/>
                <a:gd name="connsiteX547" fmla="*/ 3134 w 10000"/>
                <a:gd name="connsiteY547" fmla="*/ 6989 h 10000"/>
                <a:gd name="connsiteX548" fmla="*/ 3134 w 10000"/>
                <a:gd name="connsiteY548" fmla="*/ 7184 h 10000"/>
                <a:gd name="connsiteX549" fmla="*/ 3144 w 10000"/>
                <a:gd name="connsiteY549" fmla="*/ 7380 h 10000"/>
                <a:gd name="connsiteX550" fmla="*/ 3176 w 10000"/>
                <a:gd name="connsiteY550" fmla="*/ 7576 h 10000"/>
                <a:gd name="connsiteX551" fmla="*/ 3219 w 10000"/>
                <a:gd name="connsiteY551" fmla="*/ 7765 h 10000"/>
                <a:gd name="connsiteX552" fmla="*/ 3283 w 10000"/>
                <a:gd name="connsiteY552" fmla="*/ 7968 h 10000"/>
                <a:gd name="connsiteX553" fmla="*/ 3348 w 10000"/>
                <a:gd name="connsiteY553" fmla="*/ 8157 h 10000"/>
                <a:gd name="connsiteX554" fmla="*/ 3422 w 10000"/>
                <a:gd name="connsiteY554" fmla="*/ 8339 h 10000"/>
                <a:gd name="connsiteX555" fmla="*/ 3711 w 10000"/>
                <a:gd name="connsiteY555" fmla="*/ 8852 h 10000"/>
                <a:gd name="connsiteX556" fmla="*/ 3294 w 10000"/>
                <a:gd name="connsiteY556" fmla="*/ 8832 h 10000"/>
                <a:gd name="connsiteX557" fmla="*/ 2856 w 10000"/>
                <a:gd name="connsiteY557" fmla="*/ 8832 h 10000"/>
                <a:gd name="connsiteX558" fmla="*/ 2642 w 10000"/>
                <a:gd name="connsiteY558" fmla="*/ 8832 h 10000"/>
                <a:gd name="connsiteX559" fmla="*/ 2428 w 10000"/>
                <a:gd name="connsiteY559" fmla="*/ 8845 h 10000"/>
                <a:gd name="connsiteX560" fmla="*/ 2214 w 10000"/>
                <a:gd name="connsiteY560" fmla="*/ 8859 h 10000"/>
                <a:gd name="connsiteX561" fmla="*/ 1989 w 10000"/>
                <a:gd name="connsiteY561" fmla="*/ 8879 h 10000"/>
                <a:gd name="connsiteX562" fmla="*/ 1786 w 10000"/>
                <a:gd name="connsiteY562" fmla="*/ 8906 h 10000"/>
                <a:gd name="connsiteX563" fmla="*/ 1572 w 10000"/>
                <a:gd name="connsiteY563" fmla="*/ 8933 h 10000"/>
                <a:gd name="connsiteX564" fmla="*/ 1369 w 10000"/>
                <a:gd name="connsiteY564" fmla="*/ 8967 h 10000"/>
                <a:gd name="connsiteX565" fmla="*/ 1166 w 10000"/>
                <a:gd name="connsiteY565" fmla="*/ 9014 h 10000"/>
                <a:gd name="connsiteX566" fmla="*/ 984 w 10000"/>
                <a:gd name="connsiteY566" fmla="*/ 9068 h 10000"/>
                <a:gd name="connsiteX567" fmla="*/ 791 w 10000"/>
                <a:gd name="connsiteY567" fmla="*/ 9136 h 10000"/>
                <a:gd name="connsiteX568" fmla="*/ 610 w 10000"/>
                <a:gd name="connsiteY568" fmla="*/ 9196 h 10000"/>
                <a:gd name="connsiteX569" fmla="*/ 439 w 10000"/>
                <a:gd name="connsiteY569" fmla="*/ 9278 h 10000"/>
                <a:gd name="connsiteX570" fmla="*/ 406 w 10000"/>
                <a:gd name="connsiteY570" fmla="*/ 9305 h 10000"/>
                <a:gd name="connsiteX571" fmla="*/ 385 w 10000"/>
                <a:gd name="connsiteY571" fmla="*/ 9332 h 10000"/>
                <a:gd name="connsiteX572" fmla="*/ 364 w 10000"/>
                <a:gd name="connsiteY572" fmla="*/ 9359 h 10000"/>
                <a:gd name="connsiteX573" fmla="*/ 342 w 10000"/>
                <a:gd name="connsiteY573" fmla="*/ 9392 h 10000"/>
                <a:gd name="connsiteX574" fmla="*/ 332 w 10000"/>
                <a:gd name="connsiteY574" fmla="*/ 9419 h 10000"/>
                <a:gd name="connsiteX575" fmla="*/ 321 w 10000"/>
                <a:gd name="connsiteY575" fmla="*/ 9446 h 10000"/>
                <a:gd name="connsiteX576" fmla="*/ 321 w 10000"/>
                <a:gd name="connsiteY576" fmla="*/ 9473 h 10000"/>
                <a:gd name="connsiteX577" fmla="*/ 321 w 10000"/>
                <a:gd name="connsiteY577" fmla="*/ 9500 h 10000"/>
                <a:gd name="connsiteX578" fmla="*/ 492 w 10000"/>
                <a:gd name="connsiteY578" fmla="*/ 9534 h 10000"/>
                <a:gd name="connsiteX579" fmla="*/ 663 w 10000"/>
                <a:gd name="connsiteY579" fmla="*/ 9554 h 10000"/>
                <a:gd name="connsiteX580" fmla="*/ 834 w 10000"/>
                <a:gd name="connsiteY580" fmla="*/ 9581 h 10000"/>
                <a:gd name="connsiteX581" fmla="*/ 1016 w 10000"/>
                <a:gd name="connsiteY581" fmla="*/ 9588 h 10000"/>
                <a:gd name="connsiteX582" fmla="*/ 1369 w 10000"/>
                <a:gd name="connsiteY582" fmla="*/ 9602 h 10000"/>
                <a:gd name="connsiteX583" fmla="*/ 1733 w 10000"/>
                <a:gd name="connsiteY583" fmla="*/ 9588 h 10000"/>
                <a:gd name="connsiteX584" fmla="*/ 2096 w 10000"/>
                <a:gd name="connsiteY584" fmla="*/ 9575 h 10000"/>
                <a:gd name="connsiteX585" fmla="*/ 2460 w 10000"/>
                <a:gd name="connsiteY585" fmla="*/ 9561 h 10000"/>
                <a:gd name="connsiteX586" fmla="*/ 2813 w 10000"/>
                <a:gd name="connsiteY586" fmla="*/ 9554 h 10000"/>
                <a:gd name="connsiteX587" fmla="*/ 3176 w 10000"/>
                <a:gd name="connsiteY587" fmla="*/ 9561 h 10000"/>
                <a:gd name="connsiteX588" fmla="*/ 3176 w 10000"/>
                <a:gd name="connsiteY588" fmla="*/ 9581 h 10000"/>
                <a:gd name="connsiteX589" fmla="*/ 3187 w 10000"/>
                <a:gd name="connsiteY589" fmla="*/ 9602 h 10000"/>
                <a:gd name="connsiteX590" fmla="*/ 3187 w 10000"/>
                <a:gd name="connsiteY590" fmla="*/ 9615 h 10000"/>
                <a:gd name="connsiteX591" fmla="*/ 3187 w 10000"/>
                <a:gd name="connsiteY591" fmla="*/ 9635 h 10000"/>
                <a:gd name="connsiteX592" fmla="*/ 3209 w 10000"/>
                <a:gd name="connsiteY592" fmla="*/ 9662 h 10000"/>
                <a:gd name="connsiteX593" fmla="*/ 3219 w 10000"/>
                <a:gd name="connsiteY593" fmla="*/ 9683 h 10000"/>
                <a:gd name="connsiteX594" fmla="*/ 3219 w 10000"/>
                <a:gd name="connsiteY594" fmla="*/ 9696 h 10000"/>
                <a:gd name="connsiteX595" fmla="*/ 3241 w 10000"/>
                <a:gd name="connsiteY595" fmla="*/ 9716 h 10000"/>
                <a:gd name="connsiteX596" fmla="*/ 3262 w 10000"/>
                <a:gd name="connsiteY596" fmla="*/ 9743 h 10000"/>
                <a:gd name="connsiteX597" fmla="*/ 3294 w 10000"/>
                <a:gd name="connsiteY597" fmla="*/ 9764 h 10000"/>
                <a:gd name="connsiteX598" fmla="*/ 3326 w 10000"/>
                <a:gd name="connsiteY598" fmla="*/ 9784 h 10000"/>
                <a:gd name="connsiteX599" fmla="*/ 3348 w 10000"/>
                <a:gd name="connsiteY599" fmla="*/ 9797 h 10000"/>
                <a:gd name="connsiteX600" fmla="*/ 3390 w 10000"/>
                <a:gd name="connsiteY600" fmla="*/ 9818 h 10000"/>
                <a:gd name="connsiteX601" fmla="*/ 3422 w 10000"/>
                <a:gd name="connsiteY601" fmla="*/ 9838 h 10000"/>
                <a:gd name="connsiteX602" fmla="*/ 3465 w 10000"/>
                <a:gd name="connsiteY602" fmla="*/ 9845 h 10000"/>
                <a:gd name="connsiteX603" fmla="*/ 3497 w 10000"/>
                <a:gd name="connsiteY603" fmla="*/ 9865 h 10000"/>
                <a:gd name="connsiteX604" fmla="*/ 3529 w 10000"/>
                <a:gd name="connsiteY604" fmla="*/ 9865 h 10000"/>
                <a:gd name="connsiteX605" fmla="*/ 3540 w 10000"/>
                <a:gd name="connsiteY605" fmla="*/ 9872 h 10000"/>
                <a:gd name="connsiteX606" fmla="*/ 3551 w 10000"/>
                <a:gd name="connsiteY606" fmla="*/ 9872 h 10000"/>
                <a:gd name="connsiteX607" fmla="*/ 3572 w 10000"/>
                <a:gd name="connsiteY607" fmla="*/ 9872 h 10000"/>
                <a:gd name="connsiteX608" fmla="*/ 3583 w 10000"/>
                <a:gd name="connsiteY608" fmla="*/ 9872 h 10000"/>
                <a:gd name="connsiteX609" fmla="*/ 3594 w 10000"/>
                <a:gd name="connsiteY609" fmla="*/ 9872 h 10000"/>
                <a:gd name="connsiteX610" fmla="*/ 3615 w 10000"/>
                <a:gd name="connsiteY610" fmla="*/ 9872 h 10000"/>
                <a:gd name="connsiteX611" fmla="*/ 3626 w 10000"/>
                <a:gd name="connsiteY611" fmla="*/ 9872 h 10000"/>
                <a:gd name="connsiteX612" fmla="*/ 3658 w 10000"/>
                <a:gd name="connsiteY612" fmla="*/ 9892 h 10000"/>
                <a:gd name="connsiteX613" fmla="*/ 3679 w 10000"/>
                <a:gd name="connsiteY613" fmla="*/ 9899 h 10000"/>
                <a:gd name="connsiteX614" fmla="*/ 3711 w 10000"/>
                <a:gd name="connsiteY614" fmla="*/ 9905 h 10000"/>
                <a:gd name="connsiteX615" fmla="*/ 3743 w 10000"/>
                <a:gd name="connsiteY615" fmla="*/ 9905 h 10000"/>
                <a:gd name="connsiteX616" fmla="*/ 3786 w 10000"/>
                <a:gd name="connsiteY616" fmla="*/ 9905 h 10000"/>
                <a:gd name="connsiteX617" fmla="*/ 3818 w 10000"/>
                <a:gd name="connsiteY617" fmla="*/ 9919 h 10000"/>
                <a:gd name="connsiteX618" fmla="*/ 3861 w 10000"/>
                <a:gd name="connsiteY618" fmla="*/ 9926 h 10000"/>
                <a:gd name="connsiteX619" fmla="*/ 3872 w 10000"/>
                <a:gd name="connsiteY619" fmla="*/ 9946 h 10000"/>
                <a:gd name="connsiteX620" fmla="*/ 3947 w 10000"/>
                <a:gd name="connsiteY620" fmla="*/ 9953 h 10000"/>
                <a:gd name="connsiteX621" fmla="*/ 4000 w 10000"/>
                <a:gd name="connsiteY621" fmla="*/ 9966 h 10000"/>
                <a:gd name="connsiteX622" fmla="*/ 4075 w 10000"/>
                <a:gd name="connsiteY622" fmla="*/ 9973 h 10000"/>
                <a:gd name="connsiteX623" fmla="*/ 4128 w 10000"/>
                <a:gd name="connsiteY623" fmla="*/ 9973 h 10000"/>
                <a:gd name="connsiteX624" fmla="*/ 4203 w 10000"/>
                <a:gd name="connsiteY624" fmla="*/ 9980 h 10000"/>
                <a:gd name="connsiteX625" fmla="*/ 4278 w 10000"/>
                <a:gd name="connsiteY625" fmla="*/ 9993 h 10000"/>
                <a:gd name="connsiteX626" fmla="*/ 4332 w 10000"/>
                <a:gd name="connsiteY626" fmla="*/ 9993 h 10000"/>
                <a:gd name="connsiteX627" fmla="*/ 4406 w 10000"/>
                <a:gd name="connsiteY62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89 w 10000"/>
                <a:gd name="connsiteY528" fmla="*/ 6347 h 10000"/>
                <a:gd name="connsiteX529" fmla="*/ 2321 w 10000"/>
                <a:gd name="connsiteY529" fmla="*/ 6435 h 10000"/>
                <a:gd name="connsiteX530" fmla="*/ 2417 w 10000"/>
                <a:gd name="connsiteY530" fmla="*/ 6482 h 10000"/>
                <a:gd name="connsiteX531" fmla="*/ 2513 w 10000"/>
                <a:gd name="connsiteY531" fmla="*/ 6516 h 10000"/>
                <a:gd name="connsiteX532" fmla="*/ 2631 w 10000"/>
                <a:gd name="connsiteY532" fmla="*/ 6543 h 10000"/>
                <a:gd name="connsiteX533" fmla="*/ 2727 w 10000"/>
                <a:gd name="connsiteY533" fmla="*/ 6556 h 10000"/>
                <a:gd name="connsiteX534" fmla="*/ 2845 w 10000"/>
                <a:gd name="connsiteY534" fmla="*/ 6563 h 10000"/>
                <a:gd name="connsiteX535" fmla="*/ 2973 w 10000"/>
                <a:gd name="connsiteY535" fmla="*/ 6570 h 10000"/>
                <a:gd name="connsiteX536" fmla="*/ 3091 w 10000"/>
                <a:gd name="connsiteY536" fmla="*/ 6570 h 10000"/>
                <a:gd name="connsiteX537" fmla="*/ 3209 w 10000"/>
                <a:gd name="connsiteY537" fmla="*/ 6563 h 10000"/>
                <a:gd name="connsiteX538" fmla="*/ 3209 w 10000"/>
                <a:gd name="connsiteY538" fmla="*/ 6590 h 10000"/>
                <a:gd name="connsiteX539" fmla="*/ 3187 w 10000"/>
                <a:gd name="connsiteY539" fmla="*/ 6624 h 10000"/>
                <a:gd name="connsiteX540" fmla="*/ 3187 w 10000"/>
                <a:gd name="connsiteY540" fmla="*/ 6651 h 10000"/>
                <a:gd name="connsiteX541" fmla="*/ 3187 w 10000"/>
                <a:gd name="connsiteY541" fmla="*/ 6678 h 10000"/>
                <a:gd name="connsiteX542" fmla="*/ 3176 w 10000"/>
                <a:gd name="connsiteY542" fmla="*/ 6712 h 10000"/>
                <a:gd name="connsiteX543" fmla="*/ 3176 w 10000"/>
                <a:gd name="connsiteY543" fmla="*/ 6739 h 10000"/>
                <a:gd name="connsiteX544" fmla="*/ 3166 w 10000"/>
                <a:gd name="connsiteY544" fmla="*/ 6766 h 10000"/>
                <a:gd name="connsiteX545" fmla="*/ 3166 w 10000"/>
                <a:gd name="connsiteY545" fmla="*/ 6793 h 10000"/>
                <a:gd name="connsiteX546" fmla="*/ 3134 w 10000"/>
                <a:gd name="connsiteY546" fmla="*/ 6989 h 10000"/>
                <a:gd name="connsiteX547" fmla="*/ 3134 w 10000"/>
                <a:gd name="connsiteY547" fmla="*/ 7184 h 10000"/>
                <a:gd name="connsiteX548" fmla="*/ 3144 w 10000"/>
                <a:gd name="connsiteY548" fmla="*/ 7380 h 10000"/>
                <a:gd name="connsiteX549" fmla="*/ 3176 w 10000"/>
                <a:gd name="connsiteY549" fmla="*/ 7576 h 10000"/>
                <a:gd name="connsiteX550" fmla="*/ 3219 w 10000"/>
                <a:gd name="connsiteY550" fmla="*/ 7765 h 10000"/>
                <a:gd name="connsiteX551" fmla="*/ 3283 w 10000"/>
                <a:gd name="connsiteY551" fmla="*/ 7968 h 10000"/>
                <a:gd name="connsiteX552" fmla="*/ 3348 w 10000"/>
                <a:gd name="connsiteY552" fmla="*/ 8157 h 10000"/>
                <a:gd name="connsiteX553" fmla="*/ 3422 w 10000"/>
                <a:gd name="connsiteY553" fmla="*/ 8339 h 10000"/>
                <a:gd name="connsiteX554" fmla="*/ 3711 w 10000"/>
                <a:gd name="connsiteY554" fmla="*/ 8852 h 10000"/>
                <a:gd name="connsiteX555" fmla="*/ 3294 w 10000"/>
                <a:gd name="connsiteY555" fmla="*/ 8832 h 10000"/>
                <a:gd name="connsiteX556" fmla="*/ 2856 w 10000"/>
                <a:gd name="connsiteY556" fmla="*/ 8832 h 10000"/>
                <a:gd name="connsiteX557" fmla="*/ 2642 w 10000"/>
                <a:gd name="connsiteY557" fmla="*/ 8832 h 10000"/>
                <a:gd name="connsiteX558" fmla="*/ 2428 w 10000"/>
                <a:gd name="connsiteY558" fmla="*/ 8845 h 10000"/>
                <a:gd name="connsiteX559" fmla="*/ 2214 w 10000"/>
                <a:gd name="connsiteY559" fmla="*/ 8859 h 10000"/>
                <a:gd name="connsiteX560" fmla="*/ 1989 w 10000"/>
                <a:gd name="connsiteY560" fmla="*/ 8879 h 10000"/>
                <a:gd name="connsiteX561" fmla="*/ 1786 w 10000"/>
                <a:gd name="connsiteY561" fmla="*/ 8906 h 10000"/>
                <a:gd name="connsiteX562" fmla="*/ 1572 w 10000"/>
                <a:gd name="connsiteY562" fmla="*/ 8933 h 10000"/>
                <a:gd name="connsiteX563" fmla="*/ 1369 w 10000"/>
                <a:gd name="connsiteY563" fmla="*/ 8967 h 10000"/>
                <a:gd name="connsiteX564" fmla="*/ 1166 w 10000"/>
                <a:gd name="connsiteY564" fmla="*/ 9014 h 10000"/>
                <a:gd name="connsiteX565" fmla="*/ 984 w 10000"/>
                <a:gd name="connsiteY565" fmla="*/ 9068 h 10000"/>
                <a:gd name="connsiteX566" fmla="*/ 791 w 10000"/>
                <a:gd name="connsiteY566" fmla="*/ 9136 h 10000"/>
                <a:gd name="connsiteX567" fmla="*/ 610 w 10000"/>
                <a:gd name="connsiteY567" fmla="*/ 9196 h 10000"/>
                <a:gd name="connsiteX568" fmla="*/ 439 w 10000"/>
                <a:gd name="connsiteY568" fmla="*/ 9278 h 10000"/>
                <a:gd name="connsiteX569" fmla="*/ 406 w 10000"/>
                <a:gd name="connsiteY569" fmla="*/ 9305 h 10000"/>
                <a:gd name="connsiteX570" fmla="*/ 385 w 10000"/>
                <a:gd name="connsiteY570" fmla="*/ 9332 h 10000"/>
                <a:gd name="connsiteX571" fmla="*/ 364 w 10000"/>
                <a:gd name="connsiteY571" fmla="*/ 9359 h 10000"/>
                <a:gd name="connsiteX572" fmla="*/ 342 w 10000"/>
                <a:gd name="connsiteY572" fmla="*/ 9392 h 10000"/>
                <a:gd name="connsiteX573" fmla="*/ 332 w 10000"/>
                <a:gd name="connsiteY573" fmla="*/ 9419 h 10000"/>
                <a:gd name="connsiteX574" fmla="*/ 321 w 10000"/>
                <a:gd name="connsiteY574" fmla="*/ 9446 h 10000"/>
                <a:gd name="connsiteX575" fmla="*/ 321 w 10000"/>
                <a:gd name="connsiteY575" fmla="*/ 9473 h 10000"/>
                <a:gd name="connsiteX576" fmla="*/ 321 w 10000"/>
                <a:gd name="connsiteY576" fmla="*/ 9500 h 10000"/>
                <a:gd name="connsiteX577" fmla="*/ 492 w 10000"/>
                <a:gd name="connsiteY577" fmla="*/ 9534 h 10000"/>
                <a:gd name="connsiteX578" fmla="*/ 663 w 10000"/>
                <a:gd name="connsiteY578" fmla="*/ 9554 h 10000"/>
                <a:gd name="connsiteX579" fmla="*/ 834 w 10000"/>
                <a:gd name="connsiteY579" fmla="*/ 9581 h 10000"/>
                <a:gd name="connsiteX580" fmla="*/ 1016 w 10000"/>
                <a:gd name="connsiteY580" fmla="*/ 9588 h 10000"/>
                <a:gd name="connsiteX581" fmla="*/ 1369 w 10000"/>
                <a:gd name="connsiteY581" fmla="*/ 9602 h 10000"/>
                <a:gd name="connsiteX582" fmla="*/ 1733 w 10000"/>
                <a:gd name="connsiteY582" fmla="*/ 9588 h 10000"/>
                <a:gd name="connsiteX583" fmla="*/ 2096 w 10000"/>
                <a:gd name="connsiteY583" fmla="*/ 9575 h 10000"/>
                <a:gd name="connsiteX584" fmla="*/ 2460 w 10000"/>
                <a:gd name="connsiteY584" fmla="*/ 9561 h 10000"/>
                <a:gd name="connsiteX585" fmla="*/ 2813 w 10000"/>
                <a:gd name="connsiteY585" fmla="*/ 9554 h 10000"/>
                <a:gd name="connsiteX586" fmla="*/ 3176 w 10000"/>
                <a:gd name="connsiteY586" fmla="*/ 9561 h 10000"/>
                <a:gd name="connsiteX587" fmla="*/ 3176 w 10000"/>
                <a:gd name="connsiteY587" fmla="*/ 9581 h 10000"/>
                <a:gd name="connsiteX588" fmla="*/ 3187 w 10000"/>
                <a:gd name="connsiteY588" fmla="*/ 9602 h 10000"/>
                <a:gd name="connsiteX589" fmla="*/ 3187 w 10000"/>
                <a:gd name="connsiteY589" fmla="*/ 9615 h 10000"/>
                <a:gd name="connsiteX590" fmla="*/ 3187 w 10000"/>
                <a:gd name="connsiteY590" fmla="*/ 9635 h 10000"/>
                <a:gd name="connsiteX591" fmla="*/ 3209 w 10000"/>
                <a:gd name="connsiteY591" fmla="*/ 9662 h 10000"/>
                <a:gd name="connsiteX592" fmla="*/ 3219 w 10000"/>
                <a:gd name="connsiteY592" fmla="*/ 9683 h 10000"/>
                <a:gd name="connsiteX593" fmla="*/ 3219 w 10000"/>
                <a:gd name="connsiteY593" fmla="*/ 9696 h 10000"/>
                <a:gd name="connsiteX594" fmla="*/ 3241 w 10000"/>
                <a:gd name="connsiteY594" fmla="*/ 9716 h 10000"/>
                <a:gd name="connsiteX595" fmla="*/ 3262 w 10000"/>
                <a:gd name="connsiteY595" fmla="*/ 9743 h 10000"/>
                <a:gd name="connsiteX596" fmla="*/ 3294 w 10000"/>
                <a:gd name="connsiteY596" fmla="*/ 9764 h 10000"/>
                <a:gd name="connsiteX597" fmla="*/ 3326 w 10000"/>
                <a:gd name="connsiteY597" fmla="*/ 9784 h 10000"/>
                <a:gd name="connsiteX598" fmla="*/ 3348 w 10000"/>
                <a:gd name="connsiteY598" fmla="*/ 9797 h 10000"/>
                <a:gd name="connsiteX599" fmla="*/ 3390 w 10000"/>
                <a:gd name="connsiteY599" fmla="*/ 9818 h 10000"/>
                <a:gd name="connsiteX600" fmla="*/ 3422 w 10000"/>
                <a:gd name="connsiteY600" fmla="*/ 9838 h 10000"/>
                <a:gd name="connsiteX601" fmla="*/ 3465 w 10000"/>
                <a:gd name="connsiteY601" fmla="*/ 9845 h 10000"/>
                <a:gd name="connsiteX602" fmla="*/ 3497 w 10000"/>
                <a:gd name="connsiteY602" fmla="*/ 9865 h 10000"/>
                <a:gd name="connsiteX603" fmla="*/ 3529 w 10000"/>
                <a:gd name="connsiteY603" fmla="*/ 9865 h 10000"/>
                <a:gd name="connsiteX604" fmla="*/ 3540 w 10000"/>
                <a:gd name="connsiteY604" fmla="*/ 9872 h 10000"/>
                <a:gd name="connsiteX605" fmla="*/ 3551 w 10000"/>
                <a:gd name="connsiteY605" fmla="*/ 9872 h 10000"/>
                <a:gd name="connsiteX606" fmla="*/ 3572 w 10000"/>
                <a:gd name="connsiteY606" fmla="*/ 9872 h 10000"/>
                <a:gd name="connsiteX607" fmla="*/ 3583 w 10000"/>
                <a:gd name="connsiteY607" fmla="*/ 9872 h 10000"/>
                <a:gd name="connsiteX608" fmla="*/ 3594 w 10000"/>
                <a:gd name="connsiteY608" fmla="*/ 9872 h 10000"/>
                <a:gd name="connsiteX609" fmla="*/ 3615 w 10000"/>
                <a:gd name="connsiteY609" fmla="*/ 9872 h 10000"/>
                <a:gd name="connsiteX610" fmla="*/ 3626 w 10000"/>
                <a:gd name="connsiteY610" fmla="*/ 9872 h 10000"/>
                <a:gd name="connsiteX611" fmla="*/ 3658 w 10000"/>
                <a:gd name="connsiteY611" fmla="*/ 9892 h 10000"/>
                <a:gd name="connsiteX612" fmla="*/ 3679 w 10000"/>
                <a:gd name="connsiteY612" fmla="*/ 9899 h 10000"/>
                <a:gd name="connsiteX613" fmla="*/ 3711 w 10000"/>
                <a:gd name="connsiteY613" fmla="*/ 9905 h 10000"/>
                <a:gd name="connsiteX614" fmla="*/ 3743 w 10000"/>
                <a:gd name="connsiteY614" fmla="*/ 9905 h 10000"/>
                <a:gd name="connsiteX615" fmla="*/ 3786 w 10000"/>
                <a:gd name="connsiteY615" fmla="*/ 9905 h 10000"/>
                <a:gd name="connsiteX616" fmla="*/ 3818 w 10000"/>
                <a:gd name="connsiteY616" fmla="*/ 9919 h 10000"/>
                <a:gd name="connsiteX617" fmla="*/ 3861 w 10000"/>
                <a:gd name="connsiteY617" fmla="*/ 9926 h 10000"/>
                <a:gd name="connsiteX618" fmla="*/ 3872 w 10000"/>
                <a:gd name="connsiteY618" fmla="*/ 9946 h 10000"/>
                <a:gd name="connsiteX619" fmla="*/ 3947 w 10000"/>
                <a:gd name="connsiteY619" fmla="*/ 9953 h 10000"/>
                <a:gd name="connsiteX620" fmla="*/ 4000 w 10000"/>
                <a:gd name="connsiteY620" fmla="*/ 9966 h 10000"/>
                <a:gd name="connsiteX621" fmla="*/ 4075 w 10000"/>
                <a:gd name="connsiteY621" fmla="*/ 9973 h 10000"/>
                <a:gd name="connsiteX622" fmla="*/ 4128 w 10000"/>
                <a:gd name="connsiteY622" fmla="*/ 9973 h 10000"/>
                <a:gd name="connsiteX623" fmla="*/ 4203 w 10000"/>
                <a:gd name="connsiteY623" fmla="*/ 9980 h 10000"/>
                <a:gd name="connsiteX624" fmla="*/ 4278 w 10000"/>
                <a:gd name="connsiteY624" fmla="*/ 9993 h 10000"/>
                <a:gd name="connsiteX625" fmla="*/ 4332 w 10000"/>
                <a:gd name="connsiteY625" fmla="*/ 9993 h 10000"/>
                <a:gd name="connsiteX626" fmla="*/ 4406 w 10000"/>
                <a:gd name="connsiteY62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99 w 10000"/>
                <a:gd name="connsiteY527" fmla="*/ 6226 h 10000"/>
                <a:gd name="connsiteX528" fmla="*/ 2321 w 10000"/>
                <a:gd name="connsiteY528" fmla="*/ 6435 h 10000"/>
                <a:gd name="connsiteX529" fmla="*/ 2417 w 10000"/>
                <a:gd name="connsiteY529" fmla="*/ 6482 h 10000"/>
                <a:gd name="connsiteX530" fmla="*/ 2513 w 10000"/>
                <a:gd name="connsiteY530" fmla="*/ 6516 h 10000"/>
                <a:gd name="connsiteX531" fmla="*/ 2631 w 10000"/>
                <a:gd name="connsiteY531" fmla="*/ 6543 h 10000"/>
                <a:gd name="connsiteX532" fmla="*/ 2727 w 10000"/>
                <a:gd name="connsiteY532" fmla="*/ 6556 h 10000"/>
                <a:gd name="connsiteX533" fmla="*/ 2845 w 10000"/>
                <a:gd name="connsiteY533" fmla="*/ 6563 h 10000"/>
                <a:gd name="connsiteX534" fmla="*/ 2973 w 10000"/>
                <a:gd name="connsiteY534" fmla="*/ 6570 h 10000"/>
                <a:gd name="connsiteX535" fmla="*/ 3091 w 10000"/>
                <a:gd name="connsiteY535" fmla="*/ 6570 h 10000"/>
                <a:gd name="connsiteX536" fmla="*/ 3209 w 10000"/>
                <a:gd name="connsiteY536" fmla="*/ 6563 h 10000"/>
                <a:gd name="connsiteX537" fmla="*/ 3209 w 10000"/>
                <a:gd name="connsiteY537" fmla="*/ 6590 h 10000"/>
                <a:gd name="connsiteX538" fmla="*/ 3187 w 10000"/>
                <a:gd name="connsiteY538" fmla="*/ 6624 h 10000"/>
                <a:gd name="connsiteX539" fmla="*/ 3187 w 10000"/>
                <a:gd name="connsiteY539" fmla="*/ 6651 h 10000"/>
                <a:gd name="connsiteX540" fmla="*/ 3187 w 10000"/>
                <a:gd name="connsiteY540" fmla="*/ 6678 h 10000"/>
                <a:gd name="connsiteX541" fmla="*/ 3176 w 10000"/>
                <a:gd name="connsiteY541" fmla="*/ 6712 h 10000"/>
                <a:gd name="connsiteX542" fmla="*/ 3176 w 10000"/>
                <a:gd name="connsiteY542" fmla="*/ 6739 h 10000"/>
                <a:gd name="connsiteX543" fmla="*/ 3166 w 10000"/>
                <a:gd name="connsiteY543" fmla="*/ 6766 h 10000"/>
                <a:gd name="connsiteX544" fmla="*/ 3166 w 10000"/>
                <a:gd name="connsiteY544" fmla="*/ 6793 h 10000"/>
                <a:gd name="connsiteX545" fmla="*/ 3134 w 10000"/>
                <a:gd name="connsiteY545" fmla="*/ 6989 h 10000"/>
                <a:gd name="connsiteX546" fmla="*/ 3134 w 10000"/>
                <a:gd name="connsiteY546" fmla="*/ 7184 h 10000"/>
                <a:gd name="connsiteX547" fmla="*/ 3144 w 10000"/>
                <a:gd name="connsiteY547" fmla="*/ 7380 h 10000"/>
                <a:gd name="connsiteX548" fmla="*/ 3176 w 10000"/>
                <a:gd name="connsiteY548" fmla="*/ 7576 h 10000"/>
                <a:gd name="connsiteX549" fmla="*/ 3219 w 10000"/>
                <a:gd name="connsiteY549" fmla="*/ 7765 h 10000"/>
                <a:gd name="connsiteX550" fmla="*/ 3283 w 10000"/>
                <a:gd name="connsiteY550" fmla="*/ 7968 h 10000"/>
                <a:gd name="connsiteX551" fmla="*/ 3348 w 10000"/>
                <a:gd name="connsiteY551" fmla="*/ 8157 h 10000"/>
                <a:gd name="connsiteX552" fmla="*/ 3422 w 10000"/>
                <a:gd name="connsiteY552" fmla="*/ 8339 h 10000"/>
                <a:gd name="connsiteX553" fmla="*/ 3711 w 10000"/>
                <a:gd name="connsiteY553" fmla="*/ 8852 h 10000"/>
                <a:gd name="connsiteX554" fmla="*/ 3294 w 10000"/>
                <a:gd name="connsiteY554" fmla="*/ 8832 h 10000"/>
                <a:gd name="connsiteX555" fmla="*/ 2856 w 10000"/>
                <a:gd name="connsiteY555" fmla="*/ 8832 h 10000"/>
                <a:gd name="connsiteX556" fmla="*/ 2642 w 10000"/>
                <a:gd name="connsiteY556" fmla="*/ 8832 h 10000"/>
                <a:gd name="connsiteX557" fmla="*/ 2428 w 10000"/>
                <a:gd name="connsiteY557" fmla="*/ 8845 h 10000"/>
                <a:gd name="connsiteX558" fmla="*/ 2214 w 10000"/>
                <a:gd name="connsiteY558" fmla="*/ 8859 h 10000"/>
                <a:gd name="connsiteX559" fmla="*/ 1989 w 10000"/>
                <a:gd name="connsiteY559" fmla="*/ 8879 h 10000"/>
                <a:gd name="connsiteX560" fmla="*/ 1786 w 10000"/>
                <a:gd name="connsiteY560" fmla="*/ 8906 h 10000"/>
                <a:gd name="connsiteX561" fmla="*/ 1572 w 10000"/>
                <a:gd name="connsiteY561" fmla="*/ 8933 h 10000"/>
                <a:gd name="connsiteX562" fmla="*/ 1369 w 10000"/>
                <a:gd name="connsiteY562" fmla="*/ 8967 h 10000"/>
                <a:gd name="connsiteX563" fmla="*/ 1166 w 10000"/>
                <a:gd name="connsiteY563" fmla="*/ 9014 h 10000"/>
                <a:gd name="connsiteX564" fmla="*/ 984 w 10000"/>
                <a:gd name="connsiteY564" fmla="*/ 9068 h 10000"/>
                <a:gd name="connsiteX565" fmla="*/ 791 w 10000"/>
                <a:gd name="connsiteY565" fmla="*/ 9136 h 10000"/>
                <a:gd name="connsiteX566" fmla="*/ 610 w 10000"/>
                <a:gd name="connsiteY566" fmla="*/ 9196 h 10000"/>
                <a:gd name="connsiteX567" fmla="*/ 439 w 10000"/>
                <a:gd name="connsiteY567" fmla="*/ 9278 h 10000"/>
                <a:gd name="connsiteX568" fmla="*/ 406 w 10000"/>
                <a:gd name="connsiteY568" fmla="*/ 9305 h 10000"/>
                <a:gd name="connsiteX569" fmla="*/ 385 w 10000"/>
                <a:gd name="connsiteY569" fmla="*/ 9332 h 10000"/>
                <a:gd name="connsiteX570" fmla="*/ 364 w 10000"/>
                <a:gd name="connsiteY570" fmla="*/ 9359 h 10000"/>
                <a:gd name="connsiteX571" fmla="*/ 342 w 10000"/>
                <a:gd name="connsiteY571" fmla="*/ 9392 h 10000"/>
                <a:gd name="connsiteX572" fmla="*/ 332 w 10000"/>
                <a:gd name="connsiteY572" fmla="*/ 9419 h 10000"/>
                <a:gd name="connsiteX573" fmla="*/ 321 w 10000"/>
                <a:gd name="connsiteY573" fmla="*/ 9446 h 10000"/>
                <a:gd name="connsiteX574" fmla="*/ 321 w 10000"/>
                <a:gd name="connsiteY574" fmla="*/ 9473 h 10000"/>
                <a:gd name="connsiteX575" fmla="*/ 321 w 10000"/>
                <a:gd name="connsiteY575" fmla="*/ 9500 h 10000"/>
                <a:gd name="connsiteX576" fmla="*/ 492 w 10000"/>
                <a:gd name="connsiteY576" fmla="*/ 9534 h 10000"/>
                <a:gd name="connsiteX577" fmla="*/ 663 w 10000"/>
                <a:gd name="connsiteY577" fmla="*/ 9554 h 10000"/>
                <a:gd name="connsiteX578" fmla="*/ 834 w 10000"/>
                <a:gd name="connsiteY578" fmla="*/ 9581 h 10000"/>
                <a:gd name="connsiteX579" fmla="*/ 1016 w 10000"/>
                <a:gd name="connsiteY579" fmla="*/ 9588 h 10000"/>
                <a:gd name="connsiteX580" fmla="*/ 1369 w 10000"/>
                <a:gd name="connsiteY580" fmla="*/ 9602 h 10000"/>
                <a:gd name="connsiteX581" fmla="*/ 1733 w 10000"/>
                <a:gd name="connsiteY581" fmla="*/ 9588 h 10000"/>
                <a:gd name="connsiteX582" fmla="*/ 2096 w 10000"/>
                <a:gd name="connsiteY582" fmla="*/ 9575 h 10000"/>
                <a:gd name="connsiteX583" fmla="*/ 2460 w 10000"/>
                <a:gd name="connsiteY583" fmla="*/ 9561 h 10000"/>
                <a:gd name="connsiteX584" fmla="*/ 2813 w 10000"/>
                <a:gd name="connsiteY584" fmla="*/ 9554 h 10000"/>
                <a:gd name="connsiteX585" fmla="*/ 3176 w 10000"/>
                <a:gd name="connsiteY585" fmla="*/ 9561 h 10000"/>
                <a:gd name="connsiteX586" fmla="*/ 3176 w 10000"/>
                <a:gd name="connsiteY586" fmla="*/ 9581 h 10000"/>
                <a:gd name="connsiteX587" fmla="*/ 3187 w 10000"/>
                <a:gd name="connsiteY587" fmla="*/ 9602 h 10000"/>
                <a:gd name="connsiteX588" fmla="*/ 3187 w 10000"/>
                <a:gd name="connsiteY588" fmla="*/ 9615 h 10000"/>
                <a:gd name="connsiteX589" fmla="*/ 3187 w 10000"/>
                <a:gd name="connsiteY589" fmla="*/ 9635 h 10000"/>
                <a:gd name="connsiteX590" fmla="*/ 3209 w 10000"/>
                <a:gd name="connsiteY590" fmla="*/ 9662 h 10000"/>
                <a:gd name="connsiteX591" fmla="*/ 3219 w 10000"/>
                <a:gd name="connsiteY591" fmla="*/ 9683 h 10000"/>
                <a:gd name="connsiteX592" fmla="*/ 3219 w 10000"/>
                <a:gd name="connsiteY592" fmla="*/ 9696 h 10000"/>
                <a:gd name="connsiteX593" fmla="*/ 3241 w 10000"/>
                <a:gd name="connsiteY593" fmla="*/ 9716 h 10000"/>
                <a:gd name="connsiteX594" fmla="*/ 3262 w 10000"/>
                <a:gd name="connsiteY594" fmla="*/ 9743 h 10000"/>
                <a:gd name="connsiteX595" fmla="*/ 3294 w 10000"/>
                <a:gd name="connsiteY595" fmla="*/ 9764 h 10000"/>
                <a:gd name="connsiteX596" fmla="*/ 3326 w 10000"/>
                <a:gd name="connsiteY596" fmla="*/ 9784 h 10000"/>
                <a:gd name="connsiteX597" fmla="*/ 3348 w 10000"/>
                <a:gd name="connsiteY597" fmla="*/ 9797 h 10000"/>
                <a:gd name="connsiteX598" fmla="*/ 3390 w 10000"/>
                <a:gd name="connsiteY598" fmla="*/ 9818 h 10000"/>
                <a:gd name="connsiteX599" fmla="*/ 3422 w 10000"/>
                <a:gd name="connsiteY599" fmla="*/ 9838 h 10000"/>
                <a:gd name="connsiteX600" fmla="*/ 3465 w 10000"/>
                <a:gd name="connsiteY600" fmla="*/ 9845 h 10000"/>
                <a:gd name="connsiteX601" fmla="*/ 3497 w 10000"/>
                <a:gd name="connsiteY601" fmla="*/ 9865 h 10000"/>
                <a:gd name="connsiteX602" fmla="*/ 3529 w 10000"/>
                <a:gd name="connsiteY602" fmla="*/ 9865 h 10000"/>
                <a:gd name="connsiteX603" fmla="*/ 3540 w 10000"/>
                <a:gd name="connsiteY603" fmla="*/ 9872 h 10000"/>
                <a:gd name="connsiteX604" fmla="*/ 3551 w 10000"/>
                <a:gd name="connsiteY604" fmla="*/ 9872 h 10000"/>
                <a:gd name="connsiteX605" fmla="*/ 3572 w 10000"/>
                <a:gd name="connsiteY605" fmla="*/ 9872 h 10000"/>
                <a:gd name="connsiteX606" fmla="*/ 3583 w 10000"/>
                <a:gd name="connsiteY606" fmla="*/ 9872 h 10000"/>
                <a:gd name="connsiteX607" fmla="*/ 3594 w 10000"/>
                <a:gd name="connsiteY607" fmla="*/ 9872 h 10000"/>
                <a:gd name="connsiteX608" fmla="*/ 3615 w 10000"/>
                <a:gd name="connsiteY608" fmla="*/ 9872 h 10000"/>
                <a:gd name="connsiteX609" fmla="*/ 3626 w 10000"/>
                <a:gd name="connsiteY609" fmla="*/ 9872 h 10000"/>
                <a:gd name="connsiteX610" fmla="*/ 3658 w 10000"/>
                <a:gd name="connsiteY610" fmla="*/ 9892 h 10000"/>
                <a:gd name="connsiteX611" fmla="*/ 3679 w 10000"/>
                <a:gd name="connsiteY611" fmla="*/ 9899 h 10000"/>
                <a:gd name="connsiteX612" fmla="*/ 3711 w 10000"/>
                <a:gd name="connsiteY612" fmla="*/ 9905 h 10000"/>
                <a:gd name="connsiteX613" fmla="*/ 3743 w 10000"/>
                <a:gd name="connsiteY613" fmla="*/ 9905 h 10000"/>
                <a:gd name="connsiteX614" fmla="*/ 3786 w 10000"/>
                <a:gd name="connsiteY614" fmla="*/ 9905 h 10000"/>
                <a:gd name="connsiteX615" fmla="*/ 3818 w 10000"/>
                <a:gd name="connsiteY615" fmla="*/ 9919 h 10000"/>
                <a:gd name="connsiteX616" fmla="*/ 3861 w 10000"/>
                <a:gd name="connsiteY616" fmla="*/ 9926 h 10000"/>
                <a:gd name="connsiteX617" fmla="*/ 3872 w 10000"/>
                <a:gd name="connsiteY617" fmla="*/ 9946 h 10000"/>
                <a:gd name="connsiteX618" fmla="*/ 3947 w 10000"/>
                <a:gd name="connsiteY618" fmla="*/ 9953 h 10000"/>
                <a:gd name="connsiteX619" fmla="*/ 4000 w 10000"/>
                <a:gd name="connsiteY619" fmla="*/ 9966 h 10000"/>
                <a:gd name="connsiteX620" fmla="*/ 4075 w 10000"/>
                <a:gd name="connsiteY620" fmla="*/ 9973 h 10000"/>
                <a:gd name="connsiteX621" fmla="*/ 4128 w 10000"/>
                <a:gd name="connsiteY621" fmla="*/ 9973 h 10000"/>
                <a:gd name="connsiteX622" fmla="*/ 4203 w 10000"/>
                <a:gd name="connsiteY622" fmla="*/ 9980 h 10000"/>
                <a:gd name="connsiteX623" fmla="*/ 4278 w 10000"/>
                <a:gd name="connsiteY623" fmla="*/ 9993 h 10000"/>
                <a:gd name="connsiteX624" fmla="*/ 4332 w 10000"/>
                <a:gd name="connsiteY624" fmla="*/ 9993 h 10000"/>
                <a:gd name="connsiteX625" fmla="*/ 4406 w 10000"/>
                <a:gd name="connsiteY62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321 w 10000"/>
                <a:gd name="connsiteY526" fmla="*/ 6104 h 10000"/>
                <a:gd name="connsiteX527" fmla="*/ 2321 w 10000"/>
                <a:gd name="connsiteY527" fmla="*/ 6435 h 10000"/>
                <a:gd name="connsiteX528" fmla="*/ 2417 w 10000"/>
                <a:gd name="connsiteY528" fmla="*/ 6482 h 10000"/>
                <a:gd name="connsiteX529" fmla="*/ 2513 w 10000"/>
                <a:gd name="connsiteY529" fmla="*/ 6516 h 10000"/>
                <a:gd name="connsiteX530" fmla="*/ 2631 w 10000"/>
                <a:gd name="connsiteY530" fmla="*/ 6543 h 10000"/>
                <a:gd name="connsiteX531" fmla="*/ 2727 w 10000"/>
                <a:gd name="connsiteY531" fmla="*/ 6556 h 10000"/>
                <a:gd name="connsiteX532" fmla="*/ 2845 w 10000"/>
                <a:gd name="connsiteY532" fmla="*/ 6563 h 10000"/>
                <a:gd name="connsiteX533" fmla="*/ 2973 w 10000"/>
                <a:gd name="connsiteY533" fmla="*/ 6570 h 10000"/>
                <a:gd name="connsiteX534" fmla="*/ 3091 w 10000"/>
                <a:gd name="connsiteY534" fmla="*/ 6570 h 10000"/>
                <a:gd name="connsiteX535" fmla="*/ 3209 w 10000"/>
                <a:gd name="connsiteY535" fmla="*/ 6563 h 10000"/>
                <a:gd name="connsiteX536" fmla="*/ 3209 w 10000"/>
                <a:gd name="connsiteY536" fmla="*/ 6590 h 10000"/>
                <a:gd name="connsiteX537" fmla="*/ 3187 w 10000"/>
                <a:gd name="connsiteY537" fmla="*/ 6624 h 10000"/>
                <a:gd name="connsiteX538" fmla="*/ 3187 w 10000"/>
                <a:gd name="connsiteY538" fmla="*/ 6651 h 10000"/>
                <a:gd name="connsiteX539" fmla="*/ 3187 w 10000"/>
                <a:gd name="connsiteY539" fmla="*/ 6678 h 10000"/>
                <a:gd name="connsiteX540" fmla="*/ 3176 w 10000"/>
                <a:gd name="connsiteY540" fmla="*/ 6712 h 10000"/>
                <a:gd name="connsiteX541" fmla="*/ 3176 w 10000"/>
                <a:gd name="connsiteY541" fmla="*/ 6739 h 10000"/>
                <a:gd name="connsiteX542" fmla="*/ 3166 w 10000"/>
                <a:gd name="connsiteY542" fmla="*/ 6766 h 10000"/>
                <a:gd name="connsiteX543" fmla="*/ 3166 w 10000"/>
                <a:gd name="connsiteY543" fmla="*/ 6793 h 10000"/>
                <a:gd name="connsiteX544" fmla="*/ 3134 w 10000"/>
                <a:gd name="connsiteY544" fmla="*/ 6989 h 10000"/>
                <a:gd name="connsiteX545" fmla="*/ 3134 w 10000"/>
                <a:gd name="connsiteY545" fmla="*/ 7184 h 10000"/>
                <a:gd name="connsiteX546" fmla="*/ 3144 w 10000"/>
                <a:gd name="connsiteY546" fmla="*/ 7380 h 10000"/>
                <a:gd name="connsiteX547" fmla="*/ 3176 w 10000"/>
                <a:gd name="connsiteY547" fmla="*/ 7576 h 10000"/>
                <a:gd name="connsiteX548" fmla="*/ 3219 w 10000"/>
                <a:gd name="connsiteY548" fmla="*/ 7765 h 10000"/>
                <a:gd name="connsiteX549" fmla="*/ 3283 w 10000"/>
                <a:gd name="connsiteY549" fmla="*/ 7968 h 10000"/>
                <a:gd name="connsiteX550" fmla="*/ 3348 w 10000"/>
                <a:gd name="connsiteY550" fmla="*/ 8157 h 10000"/>
                <a:gd name="connsiteX551" fmla="*/ 3422 w 10000"/>
                <a:gd name="connsiteY551" fmla="*/ 8339 h 10000"/>
                <a:gd name="connsiteX552" fmla="*/ 3711 w 10000"/>
                <a:gd name="connsiteY552" fmla="*/ 8852 h 10000"/>
                <a:gd name="connsiteX553" fmla="*/ 3294 w 10000"/>
                <a:gd name="connsiteY553" fmla="*/ 8832 h 10000"/>
                <a:gd name="connsiteX554" fmla="*/ 2856 w 10000"/>
                <a:gd name="connsiteY554" fmla="*/ 8832 h 10000"/>
                <a:gd name="connsiteX555" fmla="*/ 2642 w 10000"/>
                <a:gd name="connsiteY555" fmla="*/ 8832 h 10000"/>
                <a:gd name="connsiteX556" fmla="*/ 2428 w 10000"/>
                <a:gd name="connsiteY556" fmla="*/ 8845 h 10000"/>
                <a:gd name="connsiteX557" fmla="*/ 2214 w 10000"/>
                <a:gd name="connsiteY557" fmla="*/ 8859 h 10000"/>
                <a:gd name="connsiteX558" fmla="*/ 1989 w 10000"/>
                <a:gd name="connsiteY558" fmla="*/ 8879 h 10000"/>
                <a:gd name="connsiteX559" fmla="*/ 1786 w 10000"/>
                <a:gd name="connsiteY559" fmla="*/ 8906 h 10000"/>
                <a:gd name="connsiteX560" fmla="*/ 1572 w 10000"/>
                <a:gd name="connsiteY560" fmla="*/ 8933 h 10000"/>
                <a:gd name="connsiteX561" fmla="*/ 1369 w 10000"/>
                <a:gd name="connsiteY561" fmla="*/ 8967 h 10000"/>
                <a:gd name="connsiteX562" fmla="*/ 1166 w 10000"/>
                <a:gd name="connsiteY562" fmla="*/ 9014 h 10000"/>
                <a:gd name="connsiteX563" fmla="*/ 984 w 10000"/>
                <a:gd name="connsiteY563" fmla="*/ 9068 h 10000"/>
                <a:gd name="connsiteX564" fmla="*/ 791 w 10000"/>
                <a:gd name="connsiteY564" fmla="*/ 9136 h 10000"/>
                <a:gd name="connsiteX565" fmla="*/ 610 w 10000"/>
                <a:gd name="connsiteY565" fmla="*/ 9196 h 10000"/>
                <a:gd name="connsiteX566" fmla="*/ 439 w 10000"/>
                <a:gd name="connsiteY566" fmla="*/ 9278 h 10000"/>
                <a:gd name="connsiteX567" fmla="*/ 406 w 10000"/>
                <a:gd name="connsiteY567" fmla="*/ 9305 h 10000"/>
                <a:gd name="connsiteX568" fmla="*/ 385 w 10000"/>
                <a:gd name="connsiteY568" fmla="*/ 9332 h 10000"/>
                <a:gd name="connsiteX569" fmla="*/ 364 w 10000"/>
                <a:gd name="connsiteY569" fmla="*/ 9359 h 10000"/>
                <a:gd name="connsiteX570" fmla="*/ 342 w 10000"/>
                <a:gd name="connsiteY570" fmla="*/ 9392 h 10000"/>
                <a:gd name="connsiteX571" fmla="*/ 332 w 10000"/>
                <a:gd name="connsiteY571" fmla="*/ 9419 h 10000"/>
                <a:gd name="connsiteX572" fmla="*/ 321 w 10000"/>
                <a:gd name="connsiteY572" fmla="*/ 9446 h 10000"/>
                <a:gd name="connsiteX573" fmla="*/ 321 w 10000"/>
                <a:gd name="connsiteY573" fmla="*/ 9473 h 10000"/>
                <a:gd name="connsiteX574" fmla="*/ 321 w 10000"/>
                <a:gd name="connsiteY574" fmla="*/ 9500 h 10000"/>
                <a:gd name="connsiteX575" fmla="*/ 492 w 10000"/>
                <a:gd name="connsiteY575" fmla="*/ 9534 h 10000"/>
                <a:gd name="connsiteX576" fmla="*/ 663 w 10000"/>
                <a:gd name="connsiteY576" fmla="*/ 9554 h 10000"/>
                <a:gd name="connsiteX577" fmla="*/ 834 w 10000"/>
                <a:gd name="connsiteY577" fmla="*/ 9581 h 10000"/>
                <a:gd name="connsiteX578" fmla="*/ 1016 w 10000"/>
                <a:gd name="connsiteY578" fmla="*/ 9588 h 10000"/>
                <a:gd name="connsiteX579" fmla="*/ 1369 w 10000"/>
                <a:gd name="connsiteY579" fmla="*/ 9602 h 10000"/>
                <a:gd name="connsiteX580" fmla="*/ 1733 w 10000"/>
                <a:gd name="connsiteY580" fmla="*/ 9588 h 10000"/>
                <a:gd name="connsiteX581" fmla="*/ 2096 w 10000"/>
                <a:gd name="connsiteY581" fmla="*/ 9575 h 10000"/>
                <a:gd name="connsiteX582" fmla="*/ 2460 w 10000"/>
                <a:gd name="connsiteY582" fmla="*/ 9561 h 10000"/>
                <a:gd name="connsiteX583" fmla="*/ 2813 w 10000"/>
                <a:gd name="connsiteY583" fmla="*/ 9554 h 10000"/>
                <a:gd name="connsiteX584" fmla="*/ 3176 w 10000"/>
                <a:gd name="connsiteY584" fmla="*/ 9561 h 10000"/>
                <a:gd name="connsiteX585" fmla="*/ 3176 w 10000"/>
                <a:gd name="connsiteY585" fmla="*/ 9581 h 10000"/>
                <a:gd name="connsiteX586" fmla="*/ 3187 w 10000"/>
                <a:gd name="connsiteY586" fmla="*/ 9602 h 10000"/>
                <a:gd name="connsiteX587" fmla="*/ 3187 w 10000"/>
                <a:gd name="connsiteY587" fmla="*/ 9615 h 10000"/>
                <a:gd name="connsiteX588" fmla="*/ 3187 w 10000"/>
                <a:gd name="connsiteY588" fmla="*/ 9635 h 10000"/>
                <a:gd name="connsiteX589" fmla="*/ 3209 w 10000"/>
                <a:gd name="connsiteY589" fmla="*/ 9662 h 10000"/>
                <a:gd name="connsiteX590" fmla="*/ 3219 w 10000"/>
                <a:gd name="connsiteY590" fmla="*/ 9683 h 10000"/>
                <a:gd name="connsiteX591" fmla="*/ 3219 w 10000"/>
                <a:gd name="connsiteY591" fmla="*/ 9696 h 10000"/>
                <a:gd name="connsiteX592" fmla="*/ 3241 w 10000"/>
                <a:gd name="connsiteY592" fmla="*/ 9716 h 10000"/>
                <a:gd name="connsiteX593" fmla="*/ 3262 w 10000"/>
                <a:gd name="connsiteY593" fmla="*/ 9743 h 10000"/>
                <a:gd name="connsiteX594" fmla="*/ 3294 w 10000"/>
                <a:gd name="connsiteY594" fmla="*/ 9764 h 10000"/>
                <a:gd name="connsiteX595" fmla="*/ 3326 w 10000"/>
                <a:gd name="connsiteY595" fmla="*/ 9784 h 10000"/>
                <a:gd name="connsiteX596" fmla="*/ 3348 w 10000"/>
                <a:gd name="connsiteY596" fmla="*/ 9797 h 10000"/>
                <a:gd name="connsiteX597" fmla="*/ 3390 w 10000"/>
                <a:gd name="connsiteY597" fmla="*/ 9818 h 10000"/>
                <a:gd name="connsiteX598" fmla="*/ 3422 w 10000"/>
                <a:gd name="connsiteY598" fmla="*/ 9838 h 10000"/>
                <a:gd name="connsiteX599" fmla="*/ 3465 w 10000"/>
                <a:gd name="connsiteY599" fmla="*/ 9845 h 10000"/>
                <a:gd name="connsiteX600" fmla="*/ 3497 w 10000"/>
                <a:gd name="connsiteY600" fmla="*/ 9865 h 10000"/>
                <a:gd name="connsiteX601" fmla="*/ 3529 w 10000"/>
                <a:gd name="connsiteY601" fmla="*/ 9865 h 10000"/>
                <a:gd name="connsiteX602" fmla="*/ 3540 w 10000"/>
                <a:gd name="connsiteY602" fmla="*/ 9872 h 10000"/>
                <a:gd name="connsiteX603" fmla="*/ 3551 w 10000"/>
                <a:gd name="connsiteY603" fmla="*/ 9872 h 10000"/>
                <a:gd name="connsiteX604" fmla="*/ 3572 w 10000"/>
                <a:gd name="connsiteY604" fmla="*/ 9872 h 10000"/>
                <a:gd name="connsiteX605" fmla="*/ 3583 w 10000"/>
                <a:gd name="connsiteY605" fmla="*/ 9872 h 10000"/>
                <a:gd name="connsiteX606" fmla="*/ 3594 w 10000"/>
                <a:gd name="connsiteY606" fmla="*/ 9872 h 10000"/>
                <a:gd name="connsiteX607" fmla="*/ 3615 w 10000"/>
                <a:gd name="connsiteY607" fmla="*/ 9872 h 10000"/>
                <a:gd name="connsiteX608" fmla="*/ 3626 w 10000"/>
                <a:gd name="connsiteY608" fmla="*/ 9872 h 10000"/>
                <a:gd name="connsiteX609" fmla="*/ 3658 w 10000"/>
                <a:gd name="connsiteY609" fmla="*/ 9892 h 10000"/>
                <a:gd name="connsiteX610" fmla="*/ 3679 w 10000"/>
                <a:gd name="connsiteY610" fmla="*/ 9899 h 10000"/>
                <a:gd name="connsiteX611" fmla="*/ 3711 w 10000"/>
                <a:gd name="connsiteY611" fmla="*/ 9905 h 10000"/>
                <a:gd name="connsiteX612" fmla="*/ 3743 w 10000"/>
                <a:gd name="connsiteY612" fmla="*/ 9905 h 10000"/>
                <a:gd name="connsiteX613" fmla="*/ 3786 w 10000"/>
                <a:gd name="connsiteY613" fmla="*/ 9905 h 10000"/>
                <a:gd name="connsiteX614" fmla="*/ 3818 w 10000"/>
                <a:gd name="connsiteY614" fmla="*/ 9919 h 10000"/>
                <a:gd name="connsiteX615" fmla="*/ 3861 w 10000"/>
                <a:gd name="connsiteY615" fmla="*/ 9926 h 10000"/>
                <a:gd name="connsiteX616" fmla="*/ 3872 w 10000"/>
                <a:gd name="connsiteY616" fmla="*/ 9946 h 10000"/>
                <a:gd name="connsiteX617" fmla="*/ 3947 w 10000"/>
                <a:gd name="connsiteY617" fmla="*/ 9953 h 10000"/>
                <a:gd name="connsiteX618" fmla="*/ 4000 w 10000"/>
                <a:gd name="connsiteY618" fmla="*/ 9966 h 10000"/>
                <a:gd name="connsiteX619" fmla="*/ 4075 w 10000"/>
                <a:gd name="connsiteY619" fmla="*/ 9973 h 10000"/>
                <a:gd name="connsiteX620" fmla="*/ 4128 w 10000"/>
                <a:gd name="connsiteY620" fmla="*/ 9973 h 10000"/>
                <a:gd name="connsiteX621" fmla="*/ 4203 w 10000"/>
                <a:gd name="connsiteY621" fmla="*/ 9980 h 10000"/>
                <a:gd name="connsiteX622" fmla="*/ 4278 w 10000"/>
                <a:gd name="connsiteY622" fmla="*/ 9993 h 10000"/>
                <a:gd name="connsiteX623" fmla="*/ 4332 w 10000"/>
                <a:gd name="connsiteY623" fmla="*/ 9993 h 10000"/>
                <a:gd name="connsiteX624" fmla="*/ 4406 w 10000"/>
                <a:gd name="connsiteY624"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321 w 10000"/>
                <a:gd name="connsiteY525" fmla="*/ 5996 h 10000"/>
                <a:gd name="connsiteX526" fmla="*/ 2321 w 10000"/>
                <a:gd name="connsiteY526" fmla="*/ 6435 h 10000"/>
                <a:gd name="connsiteX527" fmla="*/ 2417 w 10000"/>
                <a:gd name="connsiteY527" fmla="*/ 6482 h 10000"/>
                <a:gd name="connsiteX528" fmla="*/ 2513 w 10000"/>
                <a:gd name="connsiteY528" fmla="*/ 6516 h 10000"/>
                <a:gd name="connsiteX529" fmla="*/ 2631 w 10000"/>
                <a:gd name="connsiteY529" fmla="*/ 6543 h 10000"/>
                <a:gd name="connsiteX530" fmla="*/ 2727 w 10000"/>
                <a:gd name="connsiteY530" fmla="*/ 6556 h 10000"/>
                <a:gd name="connsiteX531" fmla="*/ 2845 w 10000"/>
                <a:gd name="connsiteY531" fmla="*/ 6563 h 10000"/>
                <a:gd name="connsiteX532" fmla="*/ 2973 w 10000"/>
                <a:gd name="connsiteY532" fmla="*/ 6570 h 10000"/>
                <a:gd name="connsiteX533" fmla="*/ 3091 w 10000"/>
                <a:gd name="connsiteY533" fmla="*/ 6570 h 10000"/>
                <a:gd name="connsiteX534" fmla="*/ 3209 w 10000"/>
                <a:gd name="connsiteY534" fmla="*/ 6563 h 10000"/>
                <a:gd name="connsiteX535" fmla="*/ 3209 w 10000"/>
                <a:gd name="connsiteY535" fmla="*/ 6590 h 10000"/>
                <a:gd name="connsiteX536" fmla="*/ 3187 w 10000"/>
                <a:gd name="connsiteY536" fmla="*/ 6624 h 10000"/>
                <a:gd name="connsiteX537" fmla="*/ 3187 w 10000"/>
                <a:gd name="connsiteY537" fmla="*/ 6651 h 10000"/>
                <a:gd name="connsiteX538" fmla="*/ 3187 w 10000"/>
                <a:gd name="connsiteY538" fmla="*/ 6678 h 10000"/>
                <a:gd name="connsiteX539" fmla="*/ 3176 w 10000"/>
                <a:gd name="connsiteY539" fmla="*/ 6712 h 10000"/>
                <a:gd name="connsiteX540" fmla="*/ 3176 w 10000"/>
                <a:gd name="connsiteY540" fmla="*/ 6739 h 10000"/>
                <a:gd name="connsiteX541" fmla="*/ 3166 w 10000"/>
                <a:gd name="connsiteY541" fmla="*/ 6766 h 10000"/>
                <a:gd name="connsiteX542" fmla="*/ 3166 w 10000"/>
                <a:gd name="connsiteY542" fmla="*/ 6793 h 10000"/>
                <a:gd name="connsiteX543" fmla="*/ 3134 w 10000"/>
                <a:gd name="connsiteY543" fmla="*/ 6989 h 10000"/>
                <a:gd name="connsiteX544" fmla="*/ 3134 w 10000"/>
                <a:gd name="connsiteY544" fmla="*/ 7184 h 10000"/>
                <a:gd name="connsiteX545" fmla="*/ 3144 w 10000"/>
                <a:gd name="connsiteY545" fmla="*/ 7380 h 10000"/>
                <a:gd name="connsiteX546" fmla="*/ 3176 w 10000"/>
                <a:gd name="connsiteY546" fmla="*/ 7576 h 10000"/>
                <a:gd name="connsiteX547" fmla="*/ 3219 w 10000"/>
                <a:gd name="connsiteY547" fmla="*/ 7765 h 10000"/>
                <a:gd name="connsiteX548" fmla="*/ 3283 w 10000"/>
                <a:gd name="connsiteY548" fmla="*/ 7968 h 10000"/>
                <a:gd name="connsiteX549" fmla="*/ 3348 w 10000"/>
                <a:gd name="connsiteY549" fmla="*/ 8157 h 10000"/>
                <a:gd name="connsiteX550" fmla="*/ 3422 w 10000"/>
                <a:gd name="connsiteY550" fmla="*/ 8339 h 10000"/>
                <a:gd name="connsiteX551" fmla="*/ 3711 w 10000"/>
                <a:gd name="connsiteY551" fmla="*/ 8852 h 10000"/>
                <a:gd name="connsiteX552" fmla="*/ 3294 w 10000"/>
                <a:gd name="connsiteY552" fmla="*/ 8832 h 10000"/>
                <a:gd name="connsiteX553" fmla="*/ 2856 w 10000"/>
                <a:gd name="connsiteY553" fmla="*/ 8832 h 10000"/>
                <a:gd name="connsiteX554" fmla="*/ 2642 w 10000"/>
                <a:gd name="connsiteY554" fmla="*/ 8832 h 10000"/>
                <a:gd name="connsiteX555" fmla="*/ 2428 w 10000"/>
                <a:gd name="connsiteY555" fmla="*/ 8845 h 10000"/>
                <a:gd name="connsiteX556" fmla="*/ 2214 w 10000"/>
                <a:gd name="connsiteY556" fmla="*/ 8859 h 10000"/>
                <a:gd name="connsiteX557" fmla="*/ 1989 w 10000"/>
                <a:gd name="connsiteY557" fmla="*/ 8879 h 10000"/>
                <a:gd name="connsiteX558" fmla="*/ 1786 w 10000"/>
                <a:gd name="connsiteY558" fmla="*/ 8906 h 10000"/>
                <a:gd name="connsiteX559" fmla="*/ 1572 w 10000"/>
                <a:gd name="connsiteY559" fmla="*/ 8933 h 10000"/>
                <a:gd name="connsiteX560" fmla="*/ 1369 w 10000"/>
                <a:gd name="connsiteY560" fmla="*/ 8967 h 10000"/>
                <a:gd name="connsiteX561" fmla="*/ 1166 w 10000"/>
                <a:gd name="connsiteY561" fmla="*/ 9014 h 10000"/>
                <a:gd name="connsiteX562" fmla="*/ 984 w 10000"/>
                <a:gd name="connsiteY562" fmla="*/ 9068 h 10000"/>
                <a:gd name="connsiteX563" fmla="*/ 791 w 10000"/>
                <a:gd name="connsiteY563" fmla="*/ 9136 h 10000"/>
                <a:gd name="connsiteX564" fmla="*/ 610 w 10000"/>
                <a:gd name="connsiteY564" fmla="*/ 9196 h 10000"/>
                <a:gd name="connsiteX565" fmla="*/ 439 w 10000"/>
                <a:gd name="connsiteY565" fmla="*/ 9278 h 10000"/>
                <a:gd name="connsiteX566" fmla="*/ 406 w 10000"/>
                <a:gd name="connsiteY566" fmla="*/ 9305 h 10000"/>
                <a:gd name="connsiteX567" fmla="*/ 385 w 10000"/>
                <a:gd name="connsiteY567" fmla="*/ 9332 h 10000"/>
                <a:gd name="connsiteX568" fmla="*/ 364 w 10000"/>
                <a:gd name="connsiteY568" fmla="*/ 9359 h 10000"/>
                <a:gd name="connsiteX569" fmla="*/ 342 w 10000"/>
                <a:gd name="connsiteY569" fmla="*/ 9392 h 10000"/>
                <a:gd name="connsiteX570" fmla="*/ 332 w 10000"/>
                <a:gd name="connsiteY570" fmla="*/ 9419 h 10000"/>
                <a:gd name="connsiteX571" fmla="*/ 321 w 10000"/>
                <a:gd name="connsiteY571" fmla="*/ 9446 h 10000"/>
                <a:gd name="connsiteX572" fmla="*/ 321 w 10000"/>
                <a:gd name="connsiteY572" fmla="*/ 9473 h 10000"/>
                <a:gd name="connsiteX573" fmla="*/ 321 w 10000"/>
                <a:gd name="connsiteY573" fmla="*/ 9500 h 10000"/>
                <a:gd name="connsiteX574" fmla="*/ 492 w 10000"/>
                <a:gd name="connsiteY574" fmla="*/ 9534 h 10000"/>
                <a:gd name="connsiteX575" fmla="*/ 663 w 10000"/>
                <a:gd name="connsiteY575" fmla="*/ 9554 h 10000"/>
                <a:gd name="connsiteX576" fmla="*/ 834 w 10000"/>
                <a:gd name="connsiteY576" fmla="*/ 9581 h 10000"/>
                <a:gd name="connsiteX577" fmla="*/ 1016 w 10000"/>
                <a:gd name="connsiteY577" fmla="*/ 9588 h 10000"/>
                <a:gd name="connsiteX578" fmla="*/ 1369 w 10000"/>
                <a:gd name="connsiteY578" fmla="*/ 9602 h 10000"/>
                <a:gd name="connsiteX579" fmla="*/ 1733 w 10000"/>
                <a:gd name="connsiteY579" fmla="*/ 9588 h 10000"/>
                <a:gd name="connsiteX580" fmla="*/ 2096 w 10000"/>
                <a:gd name="connsiteY580" fmla="*/ 9575 h 10000"/>
                <a:gd name="connsiteX581" fmla="*/ 2460 w 10000"/>
                <a:gd name="connsiteY581" fmla="*/ 9561 h 10000"/>
                <a:gd name="connsiteX582" fmla="*/ 2813 w 10000"/>
                <a:gd name="connsiteY582" fmla="*/ 9554 h 10000"/>
                <a:gd name="connsiteX583" fmla="*/ 3176 w 10000"/>
                <a:gd name="connsiteY583" fmla="*/ 9561 h 10000"/>
                <a:gd name="connsiteX584" fmla="*/ 3176 w 10000"/>
                <a:gd name="connsiteY584" fmla="*/ 9581 h 10000"/>
                <a:gd name="connsiteX585" fmla="*/ 3187 w 10000"/>
                <a:gd name="connsiteY585" fmla="*/ 9602 h 10000"/>
                <a:gd name="connsiteX586" fmla="*/ 3187 w 10000"/>
                <a:gd name="connsiteY586" fmla="*/ 9615 h 10000"/>
                <a:gd name="connsiteX587" fmla="*/ 3187 w 10000"/>
                <a:gd name="connsiteY587" fmla="*/ 9635 h 10000"/>
                <a:gd name="connsiteX588" fmla="*/ 3209 w 10000"/>
                <a:gd name="connsiteY588" fmla="*/ 9662 h 10000"/>
                <a:gd name="connsiteX589" fmla="*/ 3219 w 10000"/>
                <a:gd name="connsiteY589" fmla="*/ 9683 h 10000"/>
                <a:gd name="connsiteX590" fmla="*/ 3219 w 10000"/>
                <a:gd name="connsiteY590" fmla="*/ 9696 h 10000"/>
                <a:gd name="connsiteX591" fmla="*/ 3241 w 10000"/>
                <a:gd name="connsiteY591" fmla="*/ 9716 h 10000"/>
                <a:gd name="connsiteX592" fmla="*/ 3262 w 10000"/>
                <a:gd name="connsiteY592" fmla="*/ 9743 h 10000"/>
                <a:gd name="connsiteX593" fmla="*/ 3294 w 10000"/>
                <a:gd name="connsiteY593" fmla="*/ 9764 h 10000"/>
                <a:gd name="connsiteX594" fmla="*/ 3326 w 10000"/>
                <a:gd name="connsiteY594" fmla="*/ 9784 h 10000"/>
                <a:gd name="connsiteX595" fmla="*/ 3348 w 10000"/>
                <a:gd name="connsiteY595" fmla="*/ 9797 h 10000"/>
                <a:gd name="connsiteX596" fmla="*/ 3390 w 10000"/>
                <a:gd name="connsiteY596" fmla="*/ 9818 h 10000"/>
                <a:gd name="connsiteX597" fmla="*/ 3422 w 10000"/>
                <a:gd name="connsiteY597" fmla="*/ 9838 h 10000"/>
                <a:gd name="connsiteX598" fmla="*/ 3465 w 10000"/>
                <a:gd name="connsiteY598" fmla="*/ 9845 h 10000"/>
                <a:gd name="connsiteX599" fmla="*/ 3497 w 10000"/>
                <a:gd name="connsiteY599" fmla="*/ 9865 h 10000"/>
                <a:gd name="connsiteX600" fmla="*/ 3529 w 10000"/>
                <a:gd name="connsiteY600" fmla="*/ 9865 h 10000"/>
                <a:gd name="connsiteX601" fmla="*/ 3540 w 10000"/>
                <a:gd name="connsiteY601" fmla="*/ 9872 h 10000"/>
                <a:gd name="connsiteX602" fmla="*/ 3551 w 10000"/>
                <a:gd name="connsiteY602" fmla="*/ 9872 h 10000"/>
                <a:gd name="connsiteX603" fmla="*/ 3572 w 10000"/>
                <a:gd name="connsiteY603" fmla="*/ 9872 h 10000"/>
                <a:gd name="connsiteX604" fmla="*/ 3583 w 10000"/>
                <a:gd name="connsiteY604" fmla="*/ 9872 h 10000"/>
                <a:gd name="connsiteX605" fmla="*/ 3594 w 10000"/>
                <a:gd name="connsiteY605" fmla="*/ 9872 h 10000"/>
                <a:gd name="connsiteX606" fmla="*/ 3615 w 10000"/>
                <a:gd name="connsiteY606" fmla="*/ 9872 h 10000"/>
                <a:gd name="connsiteX607" fmla="*/ 3626 w 10000"/>
                <a:gd name="connsiteY607" fmla="*/ 9872 h 10000"/>
                <a:gd name="connsiteX608" fmla="*/ 3658 w 10000"/>
                <a:gd name="connsiteY608" fmla="*/ 9892 h 10000"/>
                <a:gd name="connsiteX609" fmla="*/ 3679 w 10000"/>
                <a:gd name="connsiteY609" fmla="*/ 9899 h 10000"/>
                <a:gd name="connsiteX610" fmla="*/ 3711 w 10000"/>
                <a:gd name="connsiteY610" fmla="*/ 9905 h 10000"/>
                <a:gd name="connsiteX611" fmla="*/ 3743 w 10000"/>
                <a:gd name="connsiteY611" fmla="*/ 9905 h 10000"/>
                <a:gd name="connsiteX612" fmla="*/ 3786 w 10000"/>
                <a:gd name="connsiteY612" fmla="*/ 9905 h 10000"/>
                <a:gd name="connsiteX613" fmla="*/ 3818 w 10000"/>
                <a:gd name="connsiteY613" fmla="*/ 9919 h 10000"/>
                <a:gd name="connsiteX614" fmla="*/ 3861 w 10000"/>
                <a:gd name="connsiteY614" fmla="*/ 9926 h 10000"/>
                <a:gd name="connsiteX615" fmla="*/ 3872 w 10000"/>
                <a:gd name="connsiteY615" fmla="*/ 9946 h 10000"/>
                <a:gd name="connsiteX616" fmla="*/ 3947 w 10000"/>
                <a:gd name="connsiteY616" fmla="*/ 9953 h 10000"/>
                <a:gd name="connsiteX617" fmla="*/ 4000 w 10000"/>
                <a:gd name="connsiteY617" fmla="*/ 9966 h 10000"/>
                <a:gd name="connsiteX618" fmla="*/ 4075 w 10000"/>
                <a:gd name="connsiteY618" fmla="*/ 9973 h 10000"/>
                <a:gd name="connsiteX619" fmla="*/ 4128 w 10000"/>
                <a:gd name="connsiteY619" fmla="*/ 9973 h 10000"/>
                <a:gd name="connsiteX620" fmla="*/ 4203 w 10000"/>
                <a:gd name="connsiteY620" fmla="*/ 9980 h 10000"/>
                <a:gd name="connsiteX621" fmla="*/ 4278 w 10000"/>
                <a:gd name="connsiteY621" fmla="*/ 9993 h 10000"/>
                <a:gd name="connsiteX622" fmla="*/ 4332 w 10000"/>
                <a:gd name="connsiteY622" fmla="*/ 9993 h 10000"/>
                <a:gd name="connsiteX623" fmla="*/ 4406 w 10000"/>
                <a:gd name="connsiteY623"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99 w 10000"/>
                <a:gd name="connsiteY524" fmla="*/ 5881 h 10000"/>
                <a:gd name="connsiteX525" fmla="*/ 2321 w 10000"/>
                <a:gd name="connsiteY525" fmla="*/ 6435 h 10000"/>
                <a:gd name="connsiteX526" fmla="*/ 2417 w 10000"/>
                <a:gd name="connsiteY526" fmla="*/ 6482 h 10000"/>
                <a:gd name="connsiteX527" fmla="*/ 2513 w 10000"/>
                <a:gd name="connsiteY527" fmla="*/ 6516 h 10000"/>
                <a:gd name="connsiteX528" fmla="*/ 2631 w 10000"/>
                <a:gd name="connsiteY528" fmla="*/ 6543 h 10000"/>
                <a:gd name="connsiteX529" fmla="*/ 2727 w 10000"/>
                <a:gd name="connsiteY529" fmla="*/ 6556 h 10000"/>
                <a:gd name="connsiteX530" fmla="*/ 2845 w 10000"/>
                <a:gd name="connsiteY530" fmla="*/ 6563 h 10000"/>
                <a:gd name="connsiteX531" fmla="*/ 2973 w 10000"/>
                <a:gd name="connsiteY531" fmla="*/ 6570 h 10000"/>
                <a:gd name="connsiteX532" fmla="*/ 3091 w 10000"/>
                <a:gd name="connsiteY532" fmla="*/ 6570 h 10000"/>
                <a:gd name="connsiteX533" fmla="*/ 3209 w 10000"/>
                <a:gd name="connsiteY533" fmla="*/ 6563 h 10000"/>
                <a:gd name="connsiteX534" fmla="*/ 3209 w 10000"/>
                <a:gd name="connsiteY534" fmla="*/ 6590 h 10000"/>
                <a:gd name="connsiteX535" fmla="*/ 3187 w 10000"/>
                <a:gd name="connsiteY535" fmla="*/ 6624 h 10000"/>
                <a:gd name="connsiteX536" fmla="*/ 3187 w 10000"/>
                <a:gd name="connsiteY536" fmla="*/ 6651 h 10000"/>
                <a:gd name="connsiteX537" fmla="*/ 3187 w 10000"/>
                <a:gd name="connsiteY537" fmla="*/ 6678 h 10000"/>
                <a:gd name="connsiteX538" fmla="*/ 3176 w 10000"/>
                <a:gd name="connsiteY538" fmla="*/ 6712 h 10000"/>
                <a:gd name="connsiteX539" fmla="*/ 3176 w 10000"/>
                <a:gd name="connsiteY539" fmla="*/ 6739 h 10000"/>
                <a:gd name="connsiteX540" fmla="*/ 3166 w 10000"/>
                <a:gd name="connsiteY540" fmla="*/ 6766 h 10000"/>
                <a:gd name="connsiteX541" fmla="*/ 3166 w 10000"/>
                <a:gd name="connsiteY541" fmla="*/ 6793 h 10000"/>
                <a:gd name="connsiteX542" fmla="*/ 3134 w 10000"/>
                <a:gd name="connsiteY542" fmla="*/ 6989 h 10000"/>
                <a:gd name="connsiteX543" fmla="*/ 3134 w 10000"/>
                <a:gd name="connsiteY543" fmla="*/ 7184 h 10000"/>
                <a:gd name="connsiteX544" fmla="*/ 3144 w 10000"/>
                <a:gd name="connsiteY544" fmla="*/ 7380 h 10000"/>
                <a:gd name="connsiteX545" fmla="*/ 3176 w 10000"/>
                <a:gd name="connsiteY545" fmla="*/ 7576 h 10000"/>
                <a:gd name="connsiteX546" fmla="*/ 3219 w 10000"/>
                <a:gd name="connsiteY546" fmla="*/ 7765 h 10000"/>
                <a:gd name="connsiteX547" fmla="*/ 3283 w 10000"/>
                <a:gd name="connsiteY547" fmla="*/ 7968 h 10000"/>
                <a:gd name="connsiteX548" fmla="*/ 3348 w 10000"/>
                <a:gd name="connsiteY548" fmla="*/ 8157 h 10000"/>
                <a:gd name="connsiteX549" fmla="*/ 3422 w 10000"/>
                <a:gd name="connsiteY549" fmla="*/ 8339 h 10000"/>
                <a:gd name="connsiteX550" fmla="*/ 3711 w 10000"/>
                <a:gd name="connsiteY550" fmla="*/ 8852 h 10000"/>
                <a:gd name="connsiteX551" fmla="*/ 3294 w 10000"/>
                <a:gd name="connsiteY551" fmla="*/ 8832 h 10000"/>
                <a:gd name="connsiteX552" fmla="*/ 2856 w 10000"/>
                <a:gd name="connsiteY552" fmla="*/ 8832 h 10000"/>
                <a:gd name="connsiteX553" fmla="*/ 2642 w 10000"/>
                <a:gd name="connsiteY553" fmla="*/ 8832 h 10000"/>
                <a:gd name="connsiteX554" fmla="*/ 2428 w 10000"/>
                <a:gd name="connsiteY554" fmla="*/ 8845 h 10000"/>
                <a:gd name="connsiteX555" fmla="*/ 2214 w 10000"/>
                <a:gd name="connsiteY555" fmla="*/ 8859 h 10000"/>
                <a:gd name="connsiteX556" fmla="*/ 1989 w 10000"/>
                <a:gd name="connsiteY556" fmla="*/ 8879 h 10000"/>
                <a:gd name="connsiteX557" fmla="*/ 1786 w 10000"/>
                <a:gd name="connsiteY557" fmla="*/ 8906 h 10000"/>
                <a:gd name="connsiteX558" fmla="*/ 1572 w 10000"/>
                <a:gd name="connsiteY558" fmla="*/ 8933 h 10000"/>
                <a:gd name="connsiteX559" fmla="*/ 1369 w 10000"/>
                <a:gd name="connsiteY559" fmla="*/ 8967 h 10000"/>
                <a:gd name="connsiteX560" fmla="*/ 1166 w 10000"/>
                <a:gd name="connsiteY560" fmla="*/ 9014 h 10000"/>
                <a:gd name="connsiteX561" fmla="*/ 984 w 10000"/>
                <a:gd name="connsiteY561" fmla="*/ 9068 h 10000"/>
                <a:gd name="connsiteX562" fmla="*/ 791 w 10000"/>
                <a:gd name="connsiteY562" fmla="*/ 9136 h 10000"/>
                <a:gd name="connsiteX563" fmla="*/ 610 w 10000"/>
                <a:gd name="connsiteY563" fmla="*/ 9196 h 10000"/>
                <a:gd name="connsiteX564" fmla="*/ 439 w 10000"/>
                <a:gd name="connsiteY564" fmla="*/ 9278 h 10000"/>
                <a:gd name="connsiteX565" fmla="*/ 406 w 10000"/>
                <a:gd name="connsiteY565" fmla="*/ 9305 h 10000"/>
                <a:gd name="connsiteX566" fmla="*/ 385 w 10000"/>
                <a:gd name="connsiteY566" fmla="*/ 9332 h 10000"/>
                <a:gd name="connsiteX567" fmla="*/ 364 w 10000"/>
                <a:gd name="connsiteY567" fmla="*/ 9359 h 10000"/>
                <a:gd name="connsiteX568" fmla="*/ 342 w 10000"/>
                <a:gd name="connsiteY568" fmla="*/ 9392 h 10000"/>
                <a:gd name="connsiteX569" fmla="*/ 332 w 10000"/>
                <a:gd name="connsiteY569" fmla="*/ 9419 h 10000"/>
                <a:gd name="connsiteX570" fmla="*/ 321 w 10000"/>
                <a:gd name="connsiteY570" fmla="*/ 9446 h 10000"/>
                <a:gd name="connsiteX571" fmla="*/ 321 w 10000"/>
                <a:gd name="connsiteY571" fmla="*/ 9473 h 10000"/>
                <a:gd name="connsiteX572" fmla="*/ 321 w 10000"/>
                <a:gd name="connsiteY572" fmla="*/ 9500 h 10000"/>
                <a:gd name="connsiteX573" fmla="*/ 492 w 10000"/>
                <a:gd name="connsiteY573" fmla="*/ 9534 h 10000"/>
                <a:gd name="connsiteX574" fmla="*/ 663 w 10000"/>
                <a:gd name="connsiteY574" fmla="*/ 9554 h 10000"/>
                <a:gd name="connsiteX575" fmla="*/ 834 w 10000"/>
                <a:gd name="connsiteY575" fmla="*/ 9581 h 10000"/>
                <a:gd name="connsiteX576" fmla="*/ 1016 w 10000"/>
                <a:gd name="connsiteY576" fmla="*/ 9588 h 10000"/>
                <a:gd name="connsiteX577" fmla="*/ 1369 w 10000"/>
                <a:gd name="connsiteY577" fmla="*/ 9602 h 10000"/>
                <a:gd name="connsiteX578" fmla="*/ 1733 w 10000"/>
                <a:gd name="connsiteY578" fmla="*/ 9588 h 10000"/>
                <a:gd name="connsiteX579" fmla="*/ 2096 w 10000"/>
                <a:gd name="connsiteY579" fmla="*/ 9575 h 10000"/>
                <a:gd name="connsiteX580" fmla="*/ 2460 w 10000"/>
                <a:gd name="connsiteY580" fmla="*/ 9561 h 10000"/>
                <a:gd name="connsiteX581" fmla="*/ 2813 w 10000"/>
                <a:gd name="connsiteY581" fmla="*/ 9554 h 10000"/>
                <a:gd name="connsiteX582" fmla="*/ 3176 w 10000"/>
                <a:gd name="connsiteY582" fmla="*/ 9561 h 10000"/>
                <a:gd name="connsiteX583" fmla="*/ 3176 w 10000"/>
                <a:gd name="connsiteY583" fmla="*/ 9581 h 10000"/>
                <a:gd name="connsiteX584" fmla="*/ 3187 w 10000"/>
                <a:gd name="connsiteY584" fmla="*/ 9602 h 10000"/>
                <a:gd name="connsiteX585" fmla="*/ 3187 w 10000"/>
                <a:gd name="connsiteY585" fmla="*/ 9615 h 10000"/>
                <a:gd name="connsiteX586" fmla="*/ 3187 w 10000"/>
                <a:gd name="connsiteY586" fmla="*/ 9635 h 10000"/>
                <a:gd name="connsiteX587" fmla="*/ 3209 w 10000"/>
                <a:gd name="connsiteY587" fmla="*/ 9662 h 10000"/>
                <a:gd name="connsiteX588" fmla="*/ 3219 w 10000"/>
                <a:gd name="connsiteY588" fmla="*/ 9683 h 10000"/>
                <a:gd name="connsiteX589" fmla="*/ 3219 w 10000"/>
                <a:gd name="connsiteY589" fmla="*/ 9696 h 10000"/>
                <a:gd name="connsiteX590" fmla="*/ 3241 w 10000"/>
                <a:gd name="connsiteY590" fmla="*/ 9716 h 10000"/>
                <a:gd name="connsiteX591" fmla="*/ 3262 w 10000"/>
                <a:gd name="connsiteY591" fmla="*/ 9743 h 10000"/>
                <a:gd name="connsiteX592" fmla="*/ 3294 w 10000"/>
                <a:gd name="connsiteY592" fmla="*/ 9764 h 10000"/>
                <a:gd name="connsiteX593" fmla="*/ 3326 w 10000"/>
                <a:gd name="connsiteY593" fmla="*/ 9784 h 10000"/>
                <a:gd name="connsiteX594" fmla="*/ 3348 w 10000"/>
                <a:gd name="connsiteY594" fmla="*/ 9797 h 10000"/>
                <a:gd name="connsiteX595" fmla="*/ 3390 w 10000"/>
                <a:gd name="connsiteY595" fmla="*/ 9818 h 10000"/>
                <a:gd name="connsiteX596" fmla="*/ 3422 w 10000"/>
                <a:gd name="connsiteY596" fmla="*/ 9838 h 10000"/>
                <a:gd name="connsiteX597" fmla="*/ 3465 w 10000"/>
                <a:gd name="connsiteY597" fmla="*/ 9845 h 10000"/>
                <a:gd name="connsiteX598" fmla="*/ 3497 w 10000"/>
                <a:gd name="connsiteY598" fmla="*/ 9865 h 10000"/>
                <a:gd name="connsiteX599" fmla="*/ 3529 w 10000"/>
                <a:gd name="connsiteY599" fmla="*/ 9865 h 10000"/>
                <a:gd name="connsiteX600" fmla="*/ 3540 w 10000"/>
                <a:gd name="connsiteY600" fmla="*/ 9872 h 10000"/>
                <a:gd name="connsiteX601" fmla="*/ 3551 w 10000"/>
                <a:gd name="connsiteY601" fmla="*/ 9872 h 10000"/>
                <a:gd name="connsiteX602" fmla="*/ 3572 w 10000"/>
                <a:gd name="connsiteY602" fmla="*/ 9872 h 10000"/>
                <a:gd name="connsiteX603" fmla="*/ 3583 w 10000"/>
                <a:gd name="connsiteY603" fmla="*/ 9872 h 10000"/>
                <a:gd name="connsiteX604" fmla="*/ 3594 w 10000"/>
                <a:gd name="connsiteY604" fmla="*/ 9872 h 10000"/>
                <a:gd name="connsiteX605" fmla="*/ 3615 w 10000"/>
                <a:gd name="connsiteY605" fmla="*/ 9872 h 10000"/>
                <a:gd name="connsiteX606" fmla="*/ 3626 w 10000"/>
                <a:gd name="connsiteY606" fmla="*/ 9872 h 10000"/>
                <a:gd name="connsiteX607" fmla="*/ 3658 w 10000"/>
                <a:gd name="connsiteY607" fmla="*/ 9892 h 10000"/>
                <a:gd name="connsiteX608" fmla="*/ 3679 w 10000"/>
                <a:gd name="connsiteY608" fmla="*/ 9899 h 10000"/>
                <a:gd name="connsiteX609" fmla="*/ 3711 w 10000"/>
                <a:gd name="connsiteY609" fmla="*/ 9905 h 10000"/>
                <a:gd name="connsiteX610" fmla="*/ 3743 w 10000"/>
                <a:gd name="connsiteY610" fmla="*/ 9905 h 10000"/>
                <a:gd name="connsiteX611" fmla="*/ 3786 w 10000"/>
                <a:gd name="connsiteY611" fmla="*/ 9905 h 10000"/>
                <a:gd name="connsiteX612" fmla="*/ 3818 w 10000"/>
                <a:gd name="connsiteY612" fmla="*/ 9919 h 10000"/>
                <a:gd name="connsiteX613" fmla="*/ 3861 w 10000"/>
                <a:gd name="connsiteY613" fmla="*/ 9926 h 10000"/>
                <a:gd name="connsiteX614" fmla="*/ 3872 w 10000"/>
                <a:gd name="connsiteY614" fmla="*/ 9946 h 10000"/>
                <a:gd name="connsiteX615" fmla="*/ 3947 w 10000"/>
                <a:gd name="connsiteY615" fmla="*/ 9953 h 10000"/>
                <a:gd name="connsiteX616" fmla="*/ 4000 w 10000"/>
                <a:gd name="connsiteY616" fmla="*/ 9966 h 10000"/>
                <a:gd name="connsiteX617" fmla="*/ 4075 w 10000"/>
                <a:gd name="connsiteY617" fmla="*/ 9973 h 10000"/>
                <a:gd name="connsiteX618" fmla="*/ 4128 w 10000"/>
                <a:gd name="connsiteY618" fmla="*/ 9973 h 10000"/>
                <a:gd name="connsiteX619" fmla="*/ 4203 w 10000"/>
                <a:gd name="connsiteY619" fmla="*/ 9980 h 10000"/>
                <a:gd name="connsiteX620" fmla="*/ 4278 w 10000"/>
                <a:gd name="connsiteY620" fmla="*/ 9993 h 10000"/>
                <a:gd name="connsiteX621" fmla="*/ 4332 w 10000"/>
                <a:gd name="connsiteY621" fmla="*/ 9993 h 10000"/>
                <a:gd name="connsiteX622" fmla="*/ 4406 w 10000"/>
                <a:gd name="connsiteY62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78 w 10000"/>
                <a:gd name="connsiteY523" fmla="*/ 5652 h 10000"/>
                <a:gd name="connsiteX524" fmla="*/ 2321 w 10000"/>
                <a:gd name="connsiteY524" fmla="*/ 6435 h 10000"/>
                <a:gd name="connsiteX525" fmla="*/ 2417 w 10000"/>
                <a:gd name="connsiteY525" fmla="*/ 6482 h 10000"/>
                <a:gd name="connsiteX526" fmla="*/ 2513 w 10000"/>
                <a:gd name="connsiteY526" fmla="*/ 6516 h 10000"/>
                <a:gd name="connsiteX527" fmla="*/ 2631 w 10000"/>
                <a:gd name="connsiteY527" fmla="*/ 6543 h 10000"/>
                <a:gd name="connsiteX528" fmla="*/ 2727 w 10000"/>
                <a:gd name="connsiteY528" fmla="*/ 6556 h 10000"/>
                <a:gd name="connsiteX529" fmla="*/ 2845 w 10000"/>
                <a:gd name="connsiteY529" fmla="*/ 6563 h 10000"/>
                <a:gd name="connsiteX530" fmla="*/ 2973 w 10000"/>
                <a:gd name="connsiteY530" fmla="*/ 6570 h 10000"/>
                <a:gd name="connsiteX531" fmla="*/ 3091 w 10000"/>
                <a:gd name="connsiteY531" fmla="*/ 6570 h 10000"/>
                <a:gd name="connsiteX532" fmla="*/ 3209 w 10000"/>
                <a:gd name="connsiteY532" fmla="*/ 6563 h 10000"/>
                <a:gd name="connsiteX533" fmla="*/ 3209 w 10000"/>
                <a:gd name="connsiteY533" fmla="*/ 6590 h 10000"/>
                <a:gd name="connsiteX534" fmla="*/ 3187 w 10000"/>
                <a:gd name="connsiteY534" fmla="*/ 6624 h 10000"/>
                <a:gd name="connsiteX535" fmla="*/ 3187 w 10000"/>
                <a:gd name="connsiteY535" fmla="*/ 6651 h 10000"/>
                <a:gd name="connsiteX536" fmla="*/ 3187 w 10000"/>
                <a:gd name="connsiteY536" fmla="*/ 6678 h 10000"/>
                <a:gd name="connsiteX537" fmla="*/ 3176 w 10000"/>
                <a:gd name="connsiteY537" fmla="*/ 6712 h 10000"/>
                <a:gd name="connsiteX538" fmla="*/ 3176 w 10000"/>
                <a:gd name="connsiteY538" fmla="*/ 6739 h 10000"/>
                <a:gd name="connsiteX539" fmla="*/ 3166 w 10000"/>
                <a:gd name="connsiteY539" fmla="*/ 6766 h 10000"/>
                <a:gd name="connsiteX540" fmla="*/ 3166 w 10000"/>
                <a:gd name="connsiteY540" fmla="*/ 6793 h 10000"/>
                <a:gd name="connsiteX541" fmla="*/ 3134 w 10000"/>
                <a:gd name="connsiteY541" fmla="*/ 6989 h 10000"/>
                <a:gd name="connsiteX542" fmla="*/ 3134 w 10000"/>
                <a:gd name="connsiteY542" fmla="*/ 7184 h 10000"/>
                <a:gd name="connsiteX543" fmla="*/ 3144 w 10000"/>
                <a:gd name="connsiteY543" fmla="*/ 7380 h 10000"/>
                <a:gd name="connsiteX544" fmla="*/ 3176 w 10000"/>
                <a:gd name="connsiteY544" fmla="*/ 7576 h 10000"/>
                <a:gd name="connsiteX545" fmla="*/ 3219 w 10000"/>
                <a:gd name="connsiteY545" fmla="*/ 7765 h 10000"/>
                <a:gd name="connsiteX546" fmla="*/ 3283 w 10000"/>
                <a:gd name="connsiteY546" fmla="*/ 7968 h 10000"/>
                <a:gd name="connsiteX547" fmla="*/ 3348 w 10000"/>
                <a:gd name="connsiteY547" fmla="*/ 8157 h 10000"/>
                <a:gd name="connsiteX548" fmla="*/ 3422 w 10000"/>
                <a:gd name="connsiteY548" fmla="*/ 8339 h 10000"/>
                <a:gd name="connsiteX549" fmla="*/ 3711 w 10000"/>
                <a:gd name="connsiteY549" fmla="*/ 8852 h 10000"/>
                <a:gd name="connsiteX550" fmla="*/ 3294 w 10000"/>
                <a:gd name="connsiteY550" fmla="*/ 8832 h 10000"/>
                <a:gd name="connsiteX551" fmla="*/ 2856 w 10000"/>
                <a:gd name="connsiteY551" fmla="*/ 8832 h 10000"/>
                <a:gd name="connsiteX552" fmla="*/ 2642 w 10000"/>
                <a:gd name="connsiteY552" fmla="*/ 8832 h 10000"/>
                <a:gd name="connsiteX553" fmla="*/ 2428 w 10000"/>
                <a:gd name="connsiteY553" fmla="*/ 8845 h 10000"/>
                <a:gd name="connsiteX554" fmla="*/ 2214 w 10000"/>
                <a:gd name="connsiteY554" fmla="*/ 8859 h 10000"/>
                <a:gd name="connsiteX555" fmla="*/ 1989 w 10000"/>
                <a:gd name="connsiteY555" fmla="*/ 8879 h 10000"/>
                <a:gd name="connsiteX556" fmla="*/ 1786 w 10000"/>
                <a:gd name="connsiteY556" fmla="*/ 8906 h 10000"/>
                <a:gd name="connsiteX557" fmla="*/ 1572 w 10000"/>
                <a:gd name="connsiteY557" fmla="*/ 8933 h 10000"/>
                <a:gd name="connsiteX558" fmla="*/ 1369 w 10000"/>
                <a:gd name="connsiteY558" fmla="*/ 8967 h 10000"/>
                <a:gd name="connsiteX559" fmla="*/ 1166 w 10000"/>
                <a:gd name="connsiteY559" fmla="*/ 9014 h 10000"/>
                <a:gd name="connsiteX560" fmla="*/ 984 w 10000"/>
                <a:gd name="connsiteY560" fmla="*/ 9068 h 10000"/>
                <a:gd name="connsiteX561" fmla="*/ 791 w 10000"/>
                <a:gd name="connsiteY561" fmla="*/ 9136 h 10000"/>
                <a:gd name="connsiteX562" fmla="*/ 610 w 10000"/>
                <a:gd name="connsiteY562" fmla="*/ 9196 h 10000"/>
                <a:gd name="connsiteX563" fmla="*/ 439 w 10000"/>
                <a:gd name="connsiteY563" fmla="*/ 9278 h 10000"/>
                <a:gd name="connsiteX564" fmla="*/ 406 w 10000"/>
                <a:gd name="connsiteY564" fmla="*/ 9305 h 10000"/>
                <a:gd name="connsiteX565" fmla="*/ 385 w 10000"/>
                <a:gd name="connsiteY565" fmla="*/ 9332 h 10000"/>
                <a:gd name="connsiteX566" fmla="*/ 364 w 10000"/>
                <a:gd name="connsiteY566" fmla="*/ 9359 h 10000"/>
                <a:gd name="connsiteX567" fmla="*/ 342 w 10000"/>
                <a:gd name="connsiteY567" fmla="*/ 9392 h 10000"/>
                <a:gd name="connsiteX568" fmla="*/ 332 w 10000"/>
                <a:gd name="connsiteY568" fmla="*/ 9419 h 10000"/>
                <a:gd name="connsiteX569" fmla="*/ 321 w 10000"/>
                <a:gd name="connsiteY569" fmla="*/ 9446 h 10000"/>
                <a:gd name="connsiteX570" fmla="*/ 321 w 10000"/>
                <a:gd name="connsiteY570" fmla="*/ 9473 h 10000"/>
                <a:gd name="connsiteX571" fmla="*/ 321 w 10000"/>
                <a:gd name="connsiteY571" fmla="*/ 9500 h 10000"/>
                <a:gd name="connsiteX572" fmla="*/ 492 w 10000"/>
                <a:gd name="connsiteY572" fmla="*/ 9534 h 10000"/>
                <a:gd name="connsiteX573" fmla="*/ 663 w 10000"/>
                <a:gd name="connsiteY573" fmla="*/ 9554 h 10000"/>
                <a:gd name="connsiteX574" fmla="*/ 834 w 10000"/>
                <a:gd name="connsiteY574" fmla="*/ 9581 h 10000"/>
                <a:gd name="connsiteX575" fmla="*/ 1016 w 10000"/>
                <a:gd name="connsiteY575" fmla="*/ 9588 h 10000"/>
                <a:gd name="connsiteX576" fmla="*/ 1369 w 10000"/>
                <a:gd name="connsiteY576" fmla="*/ 9602 h 10000"/>
                <a:gd name="connsiteX577" fmla="*/ 1733 w 10000"/>
                <a:gd name="connsiteY577" fmla="*/ 9588 h 10000"/>
                <a:gd name="connsiteX578" fmla="*/ 2096 w 10000"/>
                <a:gd name="connsiteY578" fmla="*/ 9575 h 10000"/>
                <a:gd name="connsiteX579" fmla="*/ 2460 w 10000"/>
                <a:gd name="connsiteY579" fmla="*/ 9561 h 10000"/>
                <a:gd name="connsiteX580" fmla="*/ 2813 w 10000"/>
                <a:gd name="connsiteY580" fmla="*/ 9554 h 10000"/>
                <a:gd name="connsiteX581" fmla="*/ 3176 w 10000"/>
                <a:gd name="connsiteY581" fmla="*/ 9561 h 10000"/>
                <a:gd name="connsiteX582" fmla="*/ 3176 w 10000"/>
                <a:gd name="connsiteY582" fmla="*/ 9581 h 10000"/>
                <a:gd name="connsiteX583" fmla="*/ 3187 w 10000"/>
                <a:gd name="connsiteY583" fmla="*/ 9602 h 10000"/>
                <a:gd name="connsiteX584" fmla="*/ 3187 w 10000"/>
                <a:gd name="connsiteY584" fmla="*/ 9615 h 10000"/>
                <a:gd name="connsiteX585" fmla="*/ 3187 w 10000"/>
                <a:gd name="connsiteY585" fmla="*/ 9635 h 10000"/>
                <a:gd name="connsiteX586" fmla="*/ 3209 w 10000"/>
                <a:gd name="connsiteY586" fmla="*/ 9662 h 10000"/>
                <a:gd name="connsiteX587" fmla="*/ 3219 w 10000"/>
                <a:gd name="connsiteY587" fmla="*/ 9683 h 10000"/>
                <a:gd name="connsiteX588" fmla="*/ 3219 w 10000"/>
                <a:gd name="connsiteY588" fmla="*/ 9696 h 10000"/>
                <a:gd name="connsiteX589" fmla="*/ 3241 w 10000"/>
                <a:gd name="connsiteY589" fmla="*/ 9716 h 10000"/>
                <a:gd name="connsiteX590" fmla="*/ 3262 w 10000"/>
                <a:gd name="connsiteY590" fmla="*/ 9743 h 10000"/>
                <a:gd name="connsiteX591" fmla="*/ 3294 w 10000"/>
                <a:gd name="connsiteY591" fmla="*/ 9764 h 10000"/>
                <a:gd name="connsiteX592" fmla="*/ 3326 w 10000"/>
                <a:gd name="connsiteY592" fmla="*/ 9784 h 10000"/>
                <a:gd name="connsiteX593" fmla="*/ 3348 w 10000"/>
                <a:gd name="connsiteY593" fmla="*/ 9797 h 10000"/>
                <a:gd name="connsiteX594" fmla="*/ 3390 w 10000"/>
                <a:gd name="connsiteY594" fmla="*/ 9818 h 10000"/>
                <a:gd name="connsiteX595" fmla="*/ 3422 w 10000"/>
                <a:gd name="connsiteY595" fmla="*/ 9838 h 10000"/>
                <a:gd name="connsiteX596" fmla="*/ 3465 w 10000"/>
                <a:gd name="connsiteY596" fmla="*/ 9845 h 10000"/>
                <a:gd name="connsiteX597" fmla="*/ 3497 w 10000"/>
                <a:gd name="connsiteY597" fmla="*/ 9865 h 10000"/>
                <a:gd name="connsiteX598" fmla="*/ 3529 w 10000"/>
                <a:gd name="connsiteY598" fmla="*/ 9865 h 10000"/>
                <a:gd name="connsiteX599" fmla="*/ 3540 w 10000"/>
                <a:gd name="connsiteY599" fmla="*/ 9872 h 10000"/>
                <a:gd name="connsiteX600" fmla="*/ 3551 w 10000"/>
                <a:gd name="connsiteY600" fmla="*/ 9872 h 10000"/>
                <a:gd name="connsiteX601" fmla="*/ 3572 w 10000"/>
                <a:gd name="connsiteY601" fmla="*/ 9872 h 10000"/>
                <a:gd name="connsiteX602" fmla="*/ 3583 w 10000"/>
                <a:gd name="connsiteY602" fmla="*/ 9872 h 10000"/>
                <a:gd name="connsiteX603" fmla="*/ 3594 w 10000"/>
                <a:gd name="connsiteY603" fmla="*/ 9872 h 10000"/>
                <a:gd name="connsiteX604" fmla="*/ 3615 w 10000"/>
                <a:gd name="connsiteY604" fmla="*/ 9872 h 10000"/>
                <a:gd name="connsiteX605" fmla="*/ 3626 w 10000"/>
                <a:gd name="connsiteY605" fmla="*/ 9872 h 10000"/>
                <a:gd name="connsiteX606" fmla="*/ 3658 w 10000"/>
                <a:gd name="connsiteY606" fmla="*/ 9892 h 10000"/>
                <a:gd name="connsiteX607" fmla="*/ 3679 w 10000"/>
                <a:gd name="connsiteY607" fmla="*/ 9899 h 10000"/>
                <a:gd name="connsiteX608" fmla="*/ 3711 w 10000"/>
                <a:gd name="connsiteY608" fmla="*/ 9905 h 10000"/>
                <a:gd name="connsiteX609" fmla="*/ 3743 w 10000"/>
                <a:gd name="connsiteY609" fmla="*/ 9905 h 10000"/>
                <a:gd name="connsiteX610" fmla="*/ 3786 w 10000"/>
                <a:gd name="connsiteY610" fmla="*/ 9905 h 10000"/>
                <a:gd name="connsiteX611" fmla="*/ 3818 w 10000"/>
                <a:gd name="connsiteY611" fmla="*/ 9919 h 10000"/>
                <a:gd name="connsiteX612" fmla="*/ 3861 w 10000"/>
                <a:gd name="connsiteY612" fmla="*/ 9926 h 10000"/>
                <a:gd name="connsiteX613" fmla="*/ 3872 w 10000"/>
                <a:gd name="connsiteY613" fmla="*/ 9946 h 10000"/>
                <a:gd name="connsiteX614" fmla="*/ 3947 w 10000"/>
                <a:gd name="connsiteY614" fmla="*/ 9953 h 10000"/>
                <a:gd name="connsiteX615" fmla="*/ 4000 w 10000"/>
                <a:gd name="connsiteY615" fmla="*/ 9966 h 10000"/>
                <a:gd name="connsiteX616" fmla="*/ 4075 w 10000"/>
                <a:gd name="connsiteY616" fmla="*/ 9973 h 10000"/>
                <a:gd name="connsiteX617" fmla="*/ 4128 w 10000"/>
                <a:gd name="connsiteY617" fmla="*/ 9973 h 10000"/>
                <a:gd name="connsiteX618" fmla="*/ 4203 w 10000"/>
                <a:gd name="connsiteY618" fmla="*/ 9980 h 10000"/>
                <a:gd name="connsiteX619" fmla="*/ 4278 w 10000"/>
                <a:gd name="connsiteY619" fmla="*/ 9993 h 10000"/>
                <a:gd name="connsiteX620" fmla="*/ 4332 w 10000"/>
                <a:gd name="connsiteY620" fmla="*/ 9993 h 10000"/>
                <a:gd name="connsiteX621" fmla="*/ 4406 w 10000"/>
                <a:gd name="connsiteY621"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5 w 10000"/>
                <a:gd name="connsiteY522" fmla="*/ 5415 h 10000"/>
                <a:gd name="connsiteX523" fmla="*/ 2321 w 10000"/>
                <a:gd name="connsiteY523" fmla="*/ 6435 h 10000"/>
                <a:gd name="connsiteX524" fmla="*/ 2417 w 10000"/>
                <a:gd name="connsiteY524" fmla="*/ 6482 h 10000"/>
                <a:gd name="connsiteX525" fmla="*/ 2513 w 10000"/>
                <a:gd name="connsiteY525" fmla="*/ 6516 h 10000"/>
                <a:gd name="connsiteX526" fmla="*/ 2631 w 10000"/>
                <a:gd name="connsiteY526" fmla="*/ 6543 h 10000"/>
                <a:gd name="connsiteX527" fmla="*/ 2727 w 10000"/>
                <a:gd name="connsiteY527" fmla="*/ 6556 h 10000"/>
                <a:gd name="connsiteX528" fmla="*/ 2845 w 10000"/>
                <a:gd name="connsiteY528" fmla="*/ 6563 h 10000"/>
                <a:gd name="connsiteX529" fmla="*/ 2973 w 10000"/>
                <a:gd name="connsiteY529" fmla="*/ 6570 h 10000"/>
                <a:gd name="connsiteX530" fmla="*/ 3091 w 10000"/>
                <a:gd name="connsiteY530" fmla="*/ 6570 h 10000"/>
                <a:gd name="connsiteX531" fmla="*/ 3209 w 10000"/>
                <a:gd name="connsiteY531" fmla="*/ 6563 h 10000"/>
                <a:gd name="connsiteX532" fmla="*/ 3209 w 10000"/>
                <a:gd name="connsiteY532" fmla="*/ 6590 h 10000"/>
                <a:gd name="connsiteX533" fmla="*/ 3187 w 10000"/>
                <a:gd name="connsiteY533" fmla="*/ 6624 h 10000"/>
                <a:gd name="connsiteX534" fmla="*/ 3187 w 10000"/>
                <a:gd name="connsiteY534" fmla="*/ 6651 h 10000"/>
                <a:gd name="connsiteX535" fmla="*/ 3187 w 10000"/>
                <a:gd name="connsiteY535" fmla="*/ 6678 h 10000"/>
                <a:gd name="connsiteX536" fmla="*/ 3176 w 10000"/>
                <a:gd name="connsiteY536" fmla="*/ 6712 h 10000"/>
                <a:gd name="connsiteX537" fmla="*/ 3176 w 10000"/>
                <a:gd name="connsiteY537" fmla="*/ 6739 h 10000"/>
                <a:gd name="connsiteX538" fmla="*/ 3166 w 10000"/>
                <a:gd name="connsiteY538" fmla="*/ 6766 h 10000"/>
                <a:gd name="connsiteX539" fmla="*/ 3166 w 10000"/>
                <a:gd name="connsiteY539" fmla="*/ 6793 h 10000"/>
                <a:gd name="connsiteX540" fmla="*/ 3134 w 10000"/>
                <a:gd name="connsiteY540" fmla="*/ 6989 h 10000"/>
                <a:gd name="connsiteX541" fmla="*/ 3134 w 10000"/>
                <a:gd name="connsiteY541" fmla="*/ 7184 h 10000"/>
                <a:gd name="connsiteX542" fmla="*/ 3144 w 10000"/>
                <a:gd name="connsiteY542" fmla="*/ 7380 h 10000"/>
                <a:gd name="connsiteX543" fmla="*/ 3176 w 10000"/>
                <a:gd name="connsiteY543" fmla="*/ 7576 h 10000"/>
                <a:gd name="connsiteX544" fmla="*/ 3219 w 10000"/>
                <a:gd name="connsiteY544" fmla="*/ 7765 h 10000"/>
                <a:gd name="connsiteX545" fmla="*/ 3283 w 10000"/>
                <a:gd name="connsiteY545" fmla="*/ 7968 h 10000"/>
                <a:gd name="connsiteX546" fmla="*/ 3348 w 10000"/>
                <a:gd name="connsiteY546" fmla="*/ 8157 h 10000"/>
                <a:gd name="connsiteX547" fmla="*/ 3422 w 10000"/>
                <a:gd name="connsiteY547" fmla="*/ 8339 h 10000"/>
                <a:gd name="connsiteX548" fmla="*/ 3711 w 10000"/>
                <a:gd name="connsiteY548" fmla="*/ 8852 h 10000"/>
                <a:gd name="connsiteX549" fmla="*/ 3294 w 10000"/>
                <a:gd name="connsiteY549" fmla="*/ 8832 h 10000"/>
                <a:gd name="connsiteX550" fmla="*/ 2856 w 10000"/>
                <a:gd name="connsiteY550" fmla="*/ 8832 h 10000"/>
                <a:gd name="connsiteX551" fmla="*/ 2642 w 10000"/>
                <a:gd name="connsiteY551" fmla="*/ 8832 h 10000"/>
                <a:gd name="connsiteX552" fmla="*/ 2428 w 10000"/>
                <a:gd name="connsiteY552" fmla="*/ 8845 h 10000"/>
                <a:gd name="connsiteX553" fmla="*/ 2214 w 10000"/>
                <a:gd name="connsiteY553" fmla="*/ 8859 h 10000"/>
                <a:gd name="connsiteX554" fmla="*/ 1989 w 10000"/>
                <a:gd name="connsiteY554" fmla="*/ 8879 h 10000"/>
                <a:gd name="connsiteX555" fmla="*/ 1786 w 10000"/>
                <a:gd name="connsiteY555" fmla="*/ 8906 h 10000"/>
                <a:gd name="connsiteX556" fmla="*/ 1572 w 10000"/>
                <a:gd name="connsiteY556" fmla="*/ 8933 h 10000"/>
                <a:gd name="connsiteX557" fmla="*/ 1369 w 10000"/>
                <a:gd name="connsiteY557" fmla="*/ 8967 h 10000"/>
                <a:gd name="connsiteX558" fmla="*/ 1166 w 10000"/>
                <a:gd name="connsiteY558" fmla="*/ 9014 h 10000"/>
                <a:gd name="connsiteX559" fmla="*/ 984 w 10000"/>
                <a:gd name="connsiteY559" fmla="*/ 9068 h 10000"/>
                <a:gd name="connsiteX560" fmla="*/ 791 w 10000"/>
                <a:gd name="connsiteY560" fmla="*/ 9136 h 10000"/>
                <a:gd name="connsiteX561" fmla="*/ 610 w 10000"/>
                <a:gd name="connsiteY561" fmla="*/ 9196 h 10000"/>
                <a:gd name="connsiteX562" fmla="*/ 439 w 10000"/>
                <a:gd name="connsiteY562" fmla="*/ 9278 h 10000"/>
                <a:gd name="connsiteX563" fmla="*/ 406 w 10000"/>
                <a:gd name="connsiteY563" fmla="*/ 9305 h 10000"/>
                <a:gd name="connsiteX564" fmla="*/ 385 w 10000"/>
                <a:gd name="connsiteY564" fmla="*/ 9332 h 10000"/>
                <a:gd name="connsiteX565" fmla="*/ 364 w 10000"/>
                <a:gd name="connsiteY565" fmla="*/ 9359 h 10000"/>
                <a:gd name="connsiteX566" fmla="*/ 342 w 10000"/>
                <a:gd name="connsiteY566" fmla="*/ 9392 h 10000"/>
                <a:gd name="connsiteX567" fmla="*/ 332 w 10000"/>
                <a:gd name="connsiteY567" fmla="*/ 9419 h 10000"/>
                <a:gd name="connsiteX568" fmla="*/ 321 w 10000"/>
                <a:gd name="connsiteY568" fmla="*/ 9446 h 10000"/>
                <a:gd name="connsiteX569" fmla="*/ 321 w 10000"/>
                <a:gd name="connsiteY569" fmla="*/ 9473 h 10000"/>
                <a:gd name="connsiteX570" fmla="*/ 321 w 10000"/>
                <a:gd name="connsiteY570" fmla="*/ 9500 h 10000"/>
                <a:gd name="connsiteX571" fmla="*/ 492 w 10000"/>
                <a:gd name="connsiteY571" fmla="*/ 9534 h 10000"/>
                <a:gd name="connsiteX572" fmla="*/ 663 w 10000"/>
                <a:gd name="connsiteY572" fmla="*/ 9554 h 10000"/>
                <a:gd name="connsiteX573" fmla="*/ 834 w 10000"/>
                <a:gd name="connsiteY573" fmla="*/ 9581 h 10000"/>
                <a:gd name="connsiteX574" fmla="*/ 1016 w 10000"/>
                <a:gd name="connsiteY574" fmla="*/ 9588 h 10000"/>
                <a:gd name="connsiteX575" fmla="*/ 1369 w 10000"/>
                <a:gd name="connsiteY575" fmla="*/ 9602 h 10000"/>
                <a:gd name="connsiteX576" fmla="*/ 1733 w 10000"/>
                <a:gd name="connsiteY576" fmla="*/ 9588 h 10000"/>
                <a:gd name="connsiteX577" fmla="*/ 2096 w 10000"/>
                <a:gd name="connsiteY577" fmla="*/ 9575 h 10000"/>
                <a:gd name="connsiteX578" fmla="*/ 2460 w 10000"/>
                <a:gd name="connsiteY578" fmla="*/ 9561 h 10000"/>
                <a:gd name="connsiteX579" fmla="*/ 2813 w 10000"/>
                <a:gd name="connsiteY579" fmla="*/ 9554 h 10000"/>
                <a:gd name="connsiteX580" fmla="*/ 3176 w 10000"/>
                <a:gd name="connsiteY580" fmla="*/ 9561 h 10000"/>
                <a:gd name="connsiteX581" fmla="*/ 3176 w 10000"/>
                <a:gd name="connsiteY581" fmla="*/ 9581 h 10000"/>
                <a:gd name="connsiteX582" fmla="*/ 3187 w 10000"/>
                <a:gd name="connsiteY582" fmla="*/ 9602 h 10000"/>
                <a:gd name="connsiteX583" fmla="*/ 3187 w 10000"/>
                <a:gd name="connsiteY583" fmla="*/ 9615 h 10000"/>
                <a:gd name="connsiteX584" fmla="*/ 3187 w 10000"/>
                <a:gd name="connsiteY584" fmla="*/ 9635 h 10000"/>
                <a:gd name="connsiteX585" fmla="*/ 3209 w 10000"/>
                <a:gd name="connsiteY585" fmla="*/ 9662 h 10000"/>
                <a:gd name="connsiteX586" fmla="*/ 3219 w 10000"/>
                <a:gd name="connsiteY586" fmla="*/ 9683 h 10000"/>
                <a:gd name="connsiteX587" fmla="*/ 3219 w 10000"/>
                <a:gd name="connsiteY587" fmla="*/ 9696 h 10000"/>
                <a:gd name="connsiteX588" fmla="*/ 3241 w 10000"/>
                <a:gd name="connsiteY588" fmla="*/ 9716 h 10000"/>
                <a:gd name="connsiteX589" fmla="*/ 3262 w 10000"/>
                <a:gd name="connsiteY589" fmla="*/ 9743 h 10000"/>
                <a:gd name="connsiteX590" fmla="*/ 3294 w 10000"/>
                <a:gd name="connsiteY590" fmla="*/ 9764 h 10000"/>
                <a:gd name="connsiteX591" fmla="*/ 3326 w 10000"/>
                <a:gd name="connsiteY591" fmla="*/ 9784 h 10000"/>
                <a:gd name="connsiteX592" fmla="*/ 3348 w 10000"/>
                <a:gd name="connsiteY592" fmla="*/ 9797 h 10000"/>
                <a:gd name="connsiteX593" fmla="*/ 3390 w 10000"/>
                <a:gd name="connsiteY593" fmla="*/ 9818 h 10000"/>
                <a:gd name="connsiteX594" fmla="*/ 3422 w 10000"/>
                <a:gd name="connsiteY594" fmla="*/ 9838 h 10000"/>
                <a:gd name="connsiteX595" fmla="*/ 3465 w 10000"/>
                <a:gd name="connsiteY595" fmla="*/ 9845 h 10000"/>
                <a:gd name="connsiteX596" fmla="*/ 3497 w 10000"/>
                <a:gd name="connsiteY596" fmla="*/ 9865 h 10000"/>
                <a:gd name="connsiteX597" fmla="*/ 3529 w 10000"/>
                <a:gd name="connsiteY597" fmla="*/ 9865 h 10000"/>
                <a:gd name="connsiteX598" fmla="*/ 3540 w 10000"/>
                <a:gd name="connsiteY598" fmla="*/ 9872 h 10000"/>
                <a:gd name="connsiteX599" fmla="*/ 3551 w 10000"/>
                <a:gd name="connsiteY599" fmla="*/ 9872 h 10000"/>
                <a:gd name="connsiteX600" fmla="*/ 3572 w 10000"/>
                <a:gd name="connsiteY600" fmla="*/ 9872 h 10000"/>
                <a:gd name="connsiteX601" fmla="*/ 3583 w 10000"/>
                <a:gd name="connsiteY601" fmla="*/ 9872 h 10000"/>
                <a:gd name="connsiteX602" fmla="*/ 3594 w 10000"/>
                <a:gd name="connsiteY602" fmla="*/ 9872 h 10000"/>
                <a:gd name="connsiteX603" fmla="*/ 3615 w 10000"/>
                <a:gd name="connsiteY603" fmla="*/ 9872 h 10000"/>
                <a:gd name="connsiteX604" fmla="*/ 3626 w 10000"/>
                <a:gd name="connsiteY604" fmla="*/ 9872 h 10000"/>
                <a:gd name="connsiteX605" fmla="*/ 3658 w 10000"/>
                <a:gd name="connsiteY605" fmla="*/ 9892 h 10000"/>
                <a:gd name="connsiteX606" fmla="*/ 3679 w 10000"/>
                <a:gd name="connsiteY606" fmla="*/ 9899 h 10000"/>
                <a:gd name="connsiteX607" fmla="*/ 3711 w 10000"/>
                <a:gd name="connsiteY607" fmla="*/ 9905 h 10000"/>
                <a:gd name="connsiteX608" fmla="*/ 3743 w 10000"/>
                <a:gd name="connsiteY608" fmla="*/ 9905 h 10000"/>
                <a:gd name="connsiteX609" fmla="*/ 3786 w 10000"/>
                <a:gd name="connsiteY609" fmla="*/ 9905 h 10000"/>
                <a:gd name="connsiteX610" fmla="*/ 3818 w 10000"/>
                <a:gd name="connsiteY610" fmla="*/ 9919 h 10000"/>
                <a:gd name="connsiteX611" fmla="*/ 3861 w 10000"/>
                <a:gd name="connsiteY611" fmla="*/ 9926 h 10000"/>
                <a:gd name="connsiteX612" fmla="*/ 3872 w 10000"/>
                <a:gd name="connsiteY612" fmla="*/ 9946 h 10000"/>
                <a:gd name="connsiteX613" fmla="*/ 3947 w 10000"/>
                <a:gd name="connsiteY613" fmla="*/ 9953 h 10000"/>
                <a:gd name="connsiteX614" fmla="*/ 4000 w 10000"/>
                <a:gd name="connsiteY614" fmla="*/ 9966 h 10000"/>
                <a:gd name="connsiteX615" fmla="*/ 4075 w 10000"/>
                <a:gd name="connsiteY615" fmla="*/ 9973 h 10000"/>
                <a:gd name="connsiteX616" fmla="*/ 4128 w 10000"/>
                <a:gd name="connsiteY616" fmla="*/ 9973 h 10000"/>
                <a:gd name="connsiteX617" fmla="*/ 4203 w 10000"/>
                <a:gd name="connsiteY617" fmla="*/ 9980 h 10000"/>
                <a:gd name="connsiteX618" fmla="*/ 4278 w 10000"/>
                <a:gd name="connsiteY618" fmla="*/ 9993 h 10000"/>
                <a:gd name="connsiteX619" fmla="*/ 4332 w 10000"/>
                <a:gd name="connsiteY619" fmla="*/ 9993 h 10000"/>
                <a:gd name="connsiteX620" fmla="*/ 4406 w 10000"/>
                <a:gd name="connsiteY620"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193 w 10000"/>
                <a:gd name="connsiteY521" fmla="*/ 5186 h 10000"/>
                <a:gd name="connsiteX522" fmla="*/ 2321 w 10000"/>
                <a:gd name="connsiteY522" fmla="*/ 6435 h 10000"/>
                <a:gd name="connsiteX523" fmla="*/ 2417 w 10000"/>
                <a:gd name="connsiteY523" fmla="*/ 6482 h 10000"/>
                <a:gd name="connsiteX524" fmla="*/ 2513 w 10000"/>
                <a:gd name="connsiteY524" fmla="*/ 6516 h 10000"/>
                <a:gd name="connsiteX525" fmla="*/ 2631 w 10000"/>
                <a:gd name="connsiteY525" fmla="*/ 6543 h 10000"/>
                <a:gd name="connsiteX526" fmla="*/ 2727 w 10000"/>
                <a:gd name="connsiteY526" fmla="*/ 6556 h 10000"/>
                <a:gd name="connsiteX527" fmla="*/ 2845 w 10000"/>
                <a:gd name="connsiteY527" fmla="*/ 6563 h 10000"/>
                <a:gd name="connsiteX528" fmla="*/ 2973 w 10000"/>
                <a:gd name="connsiteY528" fmla="*/ 6570 h 10000"/>
                <a:gd name="connsiteX529" fmla="*/ 3091 w 10000"/>
                <a:gd name="connsiteY529" fmla="*/ 6570 h 10000"/>
                <a:gd name="connsiteX530" fmla="*/ 3209 w 10000"/>
                <a:gd name="connsiteY530" fmla="*/ 6563 h 10000"/>
                <a:gd name="connsiteX531" fmla="*/ 3209 w 10000"/>
                <a:gd name="connsiteY531" fmla="*/ 6590 h 10000"/>
                <a:gd name="connsiteX532" fmla="*/ 3187 w 10000"/>
                <a:gd name="connsiteY532" fmla="*/ 6624 h 10000"/>
                <a:gd name="connsiteX533" fmla="*/ 3187 w 10000"/>
                <a:gd name="connsiteY533" fmla="*/ 6651 h 10000"/>
                <a:gd name="connsiteX534" fmla="*/ 3187 w 10000"/>
                <a:gd name="connsiteY534" fmla="*/ 6678 h 10000"/>
                <a:gd name="connsiteX535" fmla="*/ 3176 w 10000"/>
                <a:gd name="connsiteY535" fmla="*/ 6712 h 10000"/>
                <a:gd name="connsiteX536" fmla="*/ 3176 w 10000"/>
                <a:gd name="connsiteY536" fmla="*/ 6739 h 10000"/>
                <a:gd name="connsiteX537" fmla="*/ 3166 w 10000"/>
                <a:gd name="connsiteY537" fmla="*/ 6766 h 10000"/>
                <a:gd name="connsiteX538" fmla="*/ 3166 w 10000"/>
                <a:gd name="connsiteY538" fmla="*/ 6793 h 10000"/>
                <a:gd name="connsiteX539" fmla="*/ 3134 w 10000"/>
                <a:gd name="connsiteY539" fmla="*/ 6989 h 10000"/>
                <a:gd name="connsiteX540" fmla="*/ 3134 w 10000"/>
                <a:gd name="connsiteY540" fmla="*/ 7184 h 10000"/>
                <a:gd name="connsiteX541" fmla="*/ 3144 w 10000"/>
                <a:gd name="connsiteY541" fmla="*/ 7380 h 10000"/>
                <a:gd name="connsiteX542" fmla="*/ 3176 w 10000"/>
                <a:gd name="connsiteY542" fmla="*/ 7576 h 10000"/>
                <a:gd name="connsiteX543" fmla="*/ 3219 w 10000"/>
                <a:gd name="connsiteY543" fmla="*/ 7765 h 10000"/>
                <a:gd name="connsiteX544" fmla="*/ 3283 w 10000"/>
                <a:gd name="connsiteY544" fmla="*/ 7968 h 10000"/>
                <a:gd name="connsiteX545" fmla="*/ 3348 w 10000"/>
                <a:gd name="connsiteY545" fmla="*/ 8157 h 10000"/>
                <a:gd name="connsiteX546" fmla="*/ 3422 w 10000"/>
                <a:gd name="connsiteY546" fmla="*/ 8339 h 10000"/>
                <a:gd name="connsiteX547" fmla="*/ 3711 w 10000"/>
                <a:gd name="connsiteY547" fmla="*/ 8852 h 10000"/>
                <a:gd name="connsiteX548" fmla="*/ 3294 w 10000"/>
                <a:gd name="connsiteY548" fmla="*/ 8832 h 10000"/>
                <a:gd name="connsiteX549" fmla="*/ 2856 w 10000"/>
                <a:gd name="connsiteY549" fmla="*/ 8832 h 10000"/>
                <a:gd name="connsiteX550" fmla="*/ 2642 w 10000"/>
                <a:gd name="connsiteY550" fmla="*/ 8832 h 10000"/>
                <a:gd name="connsiteX551" fmla="*/ 2428 w 10000"/>
                <a:gd name="connsiteY551" fmla="*/ 8845 h 10000"/>
                <a:gd name="connsiteX552" fmla="*/ 2214 w 10000"/>
                <a:gd name="connsiteY552" fmla="*/ 8859 h 10000"/>
                <a:gd name="connsiteX553" fmla="*/ 1989 w 10000"/>
                <a:gd name="connsiteY553" fmla="*/ 8879 h 10000"/>
                <a:gd name="connsiteX554" fmla="*/ 1786 w 10000"/>
                <a:gd name="connsiteY554" fmla="*/ 8906 h 10000"/>
                <a:gd name="connsiteX555" fmla="*/ 1572 w 10000"/>
                <a:gd name="connsiteY555" fmla="*/ 8933 h 10000"/>
                <a:gd name="connsiteX556" fmla="*/ 1369 w 10000"/>
                <a:gd name="connsiteY556" fmla="*/ 8967 h 10000"/>
                <a:gd name="connsiteX557" fmla="*/ 1166 w 10000"/>
                <a:gd name="connsiteY557" fmla="*/ 9014 h 10000"/>
                <a:gd name="connsiteX558" fmla="*/ 984 w 10000"/>
                <a:gd name="connsiteY558" fmla="*/ 9068 h 10000"/>
                <a:gd name="connsiteX559" fmla="*/ 791 w 10000"/>
                <a:gd name="connsiteY559" fmla="*/ 9136 h 10000"/>
                <a:gd name="connsiteX560" fmla="*/ 610 w 10000"/>
                <a:gd name="connsiteY560" fmla="*/ 9196 h 10000"/>
                <a:gd name="connsiteX561" fmla="*/ 439 w 10000"/>
                <a:gd name="connsiteY561" fmla="*/ 9278 h 10000"/>
                <a:gd name="connsiteX562" fmla="*/ 406 w 10000"/>
                <a:gd name="connsiteY562" fmla="*/ 9305 h 10000"/>
                <a:gd name="connsiteX563" fmla="*/ 385 w 10000"/>
                <a:gd name="connsiteY563" fmla="*/ 9332 h 10000"/>
                <a:gd name="connsiteX564" fmla="*/ 364 w 10000"/>
                <a:gd name="connsiteY564" fmla="*/ 9359 h 10000"/>
                <a:gd name="connsiteX565" fmla="*/ 342 w 10000"/>
                <a:gd name="connsiteY565" fmla="*/ 9392 h 10000"/>
                <a:gd name="connsiteX566" fmla="*/ 332 w 10000"/>
                <a:gd name="connsiteY566" fmla="*/ 9419 h 10000"/>
                <a:gd name="connsiteX567" fmla="*/ 321 w 10000"/>
                <a:gd name="connsiteY567" fmla="*/ 9446 h 10000"/>
                <a:gd name="connsiteX568" fmla="*/ 321 w 10000"/>
                <a:gd name="connsiteY568" fmla="*/ 9473 h 10000"/>
                <a:gd name="connsiteX569" fmla="*/ 321 w 10000"/>
                <a:gd name="connsiteY569" fmla="*/ 9500 h 10000"/>
                <a:gd name="connsiteX570" fmla="*/ 492 w 10000"/>
                <a:gd name="connsiteY570" fmla="*/ 9534 h 10000"/>
                <a:gd name="connsiteX571" fmla="*/ 663 w 10000"/>
                <a:gd name="connsiteY571" fmla="*/ 9554 h 10000"/>
                <a:gd name="connsiteX572" fmla="*/ 834 w 10000"/>
                <a:gd name="connsiteY572" fmla="*/ 9581 h 10000"/>
                <a:gd name="connsiteX573" fmla="*/ 1016 w 10000"/>
                <a:gd name="connsiteY573" fmla="*/ 9588 h 10000"/>
                <a:gd name="connsiteX574" fmla="*/ 1369 w 10000"/>
                <a:gd name="connsiteY574" fmla="*/ 9602 h 10000"/>
                <a:gd name="connsiteX575" fmla="*/ 1733 w 10000"/>
                <a:gd name="connsiteY575" fmla="*/ 9588 h 10000"/>
                <a:gd name="connsiteX576" fmla="*/ 2096 w 10000"/>
                <a:gd name="connsiteY576" fmla="*/ 9575 h 10000"/>
                <a:gd name="connsiteX577" fmla="*/ 2460 w 10000"/>
                <a:gd name="connsiteY577" fmla="*/ 9561 h 10000"/>
                <a:gd name="connsiteX578" fmla="*/ 2813 w 10000"/>
                <a:gd name="connsiteY578" fmla="*/ 9554 h 10000"/>
                <a:gd name="connsiteX579" fmla="*/ 3176 w 10000"/>
                <a:gd name="connsiteY579" fmla="*/ 9561 h 10000"/>
                <a:gd name="connsiteX580" fmla="*/ 3176 w 10000"/>
                <a:gd name="connsiteY580" fmla="*/ 9581 h 10000"/>
                <a:gd name="connsiteX581" fmla="*/ 3187 w 10000"/>
                <a:gd name="connsiteY581" fmla="*/ 9602 h 10000"/>
                <a:gd name="connsiteX582" fmla="*/ 3187 w 10000"/>
                <a:gd name="connsiteY582" fmla="*/ 9615 h 10000"/>
                <a:gd name="connsiteX583" fmla="*/ 3187 w 10000"/>
                <a:gd name="connsiteY583" fmla="*/ 9635 h 10000"/>
                <a:gd name="connsiteX584" fmla="*/ 3209 w 10000"/>
                <a:gd name="connsiteY584" fmla="*/ 9662 h 10000"/>
                <a:gd name="connsiteX585" fmla="*/ 3219 w 10000"/>
                <a:gd name="connsiteY585" fmla="*/ 9683 h 10000"/>
                <a:gd name="connsiteX586" fmla="*/ 3219 w 10000"/>
                <a:gd name="connsiteY586" fmla="*/ 9696 h 10000"/>
                <a:gd name="connsiteX587" fmla="*/ 3241 w 10000"/>
                <a:gd name="connsiteY587" fmla="*/ 9716 h 10000"/>
                <a:gd name="connsiteX588" fmla="*/ 3262 w 10000"/>
                <a:gd name="connsiteY588" fmla="*/ 9743 h 10000"/>
                <a:gd name="connsiteX589" fmla="*/ 3294 w 10000"/>
                <a:gd name="connsiteY589" fmla="*/ 9764 h 10000"/>
                <a:gd name="connsiteX590" fmla="*/ 3326 w 10000"/>
                <a:gd name="connsiteY590" fmla="*/ 9784 h 10000"/>
                <a:gd name="connsiteX591" fmla="*/ 3348 w 10000"/>
                <a:gd name="connsiteY591" fmla="*/ 9797 h 10000"/>
                <a:gd name="connsiteX592" fmla="*/ 3390 w 10000"/>
                <a:gd name="connsiteY592" fmla="*/ 9818 h 10000"/>
                <a:gd name="connsiteX593" fmla="*/ 3422 w 10000"/>
                <a:gd name="connsiteY593" fmla="*/ 9838 h 10000"/>
                <a:gd name="connsiteX594" fmla="*/ 3465 w 10000"/>
                <a:gd name="connsiteY594" fmla="*/ 9845 h 10000"/>
                <a:gd name="connsiteX595" fmla="*/ 3497 w 10000"/>
                <a:gd name="connsiteY595" fmla="*/ 9865 h 10000"/>
                <a:gd name="connsiteX596" fmla="*/ 3529 w 10000"/>
                <a:gd name="connsiteY596" fmla="*/ 9865 h 10000"/>
                <a:gd name="connsiteX597" fmla="*/ 3540 w 10000"/>
                <a:gd name="connsiteY597" fmla="*/ 9872 h 10000"/>
                <a:gd name="connsiteX598" fmla="*/ 3551 w 10000"/>
                <a:gd name="connsiteY598" fmla="*/ 9872 h 10000"/>
                <a:gd name="connsiteX599" fmla="*/ 3572 w 10000"/>
                <a:gd name="connsiteY599" fmla="*/ 9872 h 10000"/>
                <a:gd name="connsiteX600" fmla="*/ 3583 w 10000"/>
                <a:gd name="connsiteY600" fmla="*/ 9872 h 10000"/>
                <a:gd name="connsiteX601" fmla="*/ 3594 w 10000"/>
                <a:gd name="connsiteY601" fmla="*/ 9872 h 10000"/>
                <a:gd name="connsiteX602" fmla="*/ 3615 w 10000"/>
                <a:gd name="connsiteY602" fmla="*/ 9872 h 10000"/>
                <a:gd name="connsiteX603" fmla="*/ 3626 w 10000"/>
                <a:gd name="connsiteY603" fmla="*/ 9872 h 10000"/>
                <a:gd name="connsiteX604" fmla="*/ 3658 w 10000"/>
                <a:gd name="connsiteY604" fmla="*/ 9892 h 10000"/>
                <a:gd name="connsiteX605" fmla="*/ 3679 w 10000"/>
                <a:gd name="connsiteY605" fmla="*/ 9899 h 10000"/>
                <a:gd name="connsiteX606" fmla="*/ 3711 w 10000"/>
                <a:gd name="connsiteY606" fmla="*/ 9905 h 10000"/>
                <a:gd name="connsiteX607" fmla="*/ 3743 w 10000"/>
                <a:gd name="connsiteY607" fmla="*/ 9905 h 10000"/>
                <a:gd name="connsiteX608" fmla="*/ 3786 w 10000"/>
                <a:gd name="connsiteY608" fmla="*/ 9905 h 10000"/>
                <a:gd name="connsiteX609" fmla="*/ 3818 w 10000"/>
                <a:gd name="connsiteY609" fmla="*/ 9919 h 10000"/>
                <a:gd name="connsiteX610" fmla="*/ 3861 w 10000"/>
                <a:gd name="connsiteY610" fmla="*/ 9926 h 10000"/>
                <a:gd name="connsiteX611" fmla="*/ 3872 w 10000"/>
                <a:gd name="connsiteY611" fmla="*/ 9946 h 10000"/>
                <a:gd name="connsiteX612" fmla="*/ 3947 w 10000"/>
                <a:gd name="connsiteY612" fmla="*/ 9953 h 10000"/>
                <a:gd name="connsiteX613" fmla="*/ 4000 w 10000"/>
                <a:gd name="connsiteY613" fmla="*/ 9966 h 10000"/>
                <a:gd name="connsiteX614" fmla="*/ 4075 w 10000"/>
                <a:gd name="connsiteY614" fmla="*/ 9973 h 10000"/>
                <a:gd name="connsiteX615" fmla="*/ 4128 w 10000"/>
                <a:gd name="connsiteY615" fmla="*/ 9973 h 10000"/>
                <a:gd name="connsiteX616" fmla="*/ 4203 w 10000"/>
                <a:gd name="connsiteY616" fmla="*/ 9980 h 10000"/>
                <a:gd name="connsiteX617" fmla="*/ 4278 w 10000"/>
                <a:gd name="connsiteY617" fmla="*/ 9993 h 10000"/>
                <a:gd name="connsiteX618" fmla="*/ 4332 w 10000"/>
                <a:gd name="connsiteY618" fmla="*/ 9993 h 10000"/>
                <a:gd name="connsiteX619" fmla="*/ 4406 w 10000"/>
                <a:gd name="connsiteY619"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128 w 10000"/>
                <a:gd name="connsiteY520" fmla="*/ 4949 h 10000"/>
                <a:gd name="connsiteX521" fmla="*/ 2321 w 10000"/>
                <a:gd name="connsiteY521" fmla="*/ 6435 h 10000"/>
                <a:gd name="connsiteX522" fmla="*/ 2417 w 10000"/>
                <a:gd name="connsiteY522" fmla="*/ 6482 h 10000"/>
                <a:gd name="connsiteX523" fmla="*/ 2513 w 10000"/>
                <a:gd name="connsiteY523" fmla="*/ 6516 h 10000"/>
                <a:gd name="connsiteX524" fmla="*/ 2631 w 10000"/>
                <a:gd name="connsiteY524" fmla="*/ 6543 h 10000"/>
                <a:gd name="connsiteX525" fmla="*/ 2727 w 10000"/>
                <a:gd name="connsiteY525" fmla="*/ 6556 h 10000"/>
                <a:gd name="connsiteX526" fmla="*/ 2845 w 10000"/>
                <a:gd name="connsiteY526" fmla="*/ 6563 h 10000"/>
                <a:gd name="connsiteX527" fmla="*/ 2973 w 10000"/>
                <a:gd name="connsiteY527" fmla="*/ 6570 h 10000"/>
                <a:gd name="connsiteX528" fmla="*/ 3091 w 10000"/>
                <a:gd name="connsiteY528" fmla="*/ 6570 h 10000"/>
                <a:gd name="connsiteX529" fmla="*/ 3209 w 10000"/>
                <a:gd name="connsiteY529" fmla="*/ 6563 h 10000"/>
                <a:gd name="connsiteX530" fmla="*/ 3209 w 10000"/>
                <a:gd name="connsiteY530" fmla="*/ 6590 h 10000"/>
                <a:gd name="connsiteX531" fmla="*/ 3187 w 10000"/>
                <a:gd name="connsiteY531" fmla="*/ 6624 h 10000"/>
                <a:gd name="connsiteX532" fmla="*/ 3187 w 10000"/>
                <a:gd name="connsiteY532" fmla="*/ 6651 h 10000"/>
                <a:gd name="connsiteX533" fmla="*/ 3187 w 10000"/>
                <a:gd name="connsiteY533" fmla="*/ 6678 h 10000"/>
                <a:gd name="connsiteX534" fmla="*/ 3176 w 10000"/>
                <a:gd name="connsiteY534" fmla="*/ 6712 h 10000"/>
                <a:gd name="connsiteX535" fmla="*/ 3176 w 10000"/>
                <a:gd name="connsiteY535" fmla="*/ 6739 h 10000"/>
                <a:gd name="connsiteX536" fmla="*/ 3166 w 10000"/>
                <a:gd name="connsiteY536" fmla="*/ 6766 h 10000"/>
                <a:gd name="connsiteX537" fmla="*/ 3166 w 10000"/>
                <a:gd name="connsiteY537" fmla="*/ 6793 h 10000"/>
                <a:gd name="connsiteX538" fmla="*/ 3134 w 10000"/>
                <a:gd name="connsiteY538" fmla="*/ 6989 h 10000"/>
                <a:gd name="connsiteX539" fmla="*/ 3134 w 10000"/>
                <a:gd name="connsiteY539" fmla="*/ 7184 h 10000"/>
                <a:gd name="connsiteX540" fmla="*/ 3144 w 10000"/>
                <a:gd name="connsiteY540" fmla="*/ 7380 h 10000"/>
                <a:gd name="connsiteX541" fmla="*/ 3176 w 10000"/>
                <a:gd name="connsiteY541" fmla="*/ 7576 h 10000"/>
                <a:gd name="connsiteX542" fmla="*/ 3219 w 10000"/>
                <a:gd name="connsiteY542" fmla="*/ 7765 h 10000"/>
                <a:gd name="connsiteX543" fmla="*/ 3283 w 10000"/>
                <a:gd name="connsiteY543" fmla="*/ 7968 h 10000"/>
                <a:gd name="connsiteX544" fmla="*/ 3348 w 10000"/>
                <a:gd name="connsiteY544" fmla="*/ 8157 h 10000"/>
                <a:gd name="connsiteX545" fmla="*/ 3422 w 10000"/>
                <a:gd name="connsiteY545" fmla="*/ 8339 h 10000"/>
                <a:gd name="connsiteX546" fmla="*/ 3711 w 10000"/>
                <a:gd name="connsiteY546" fmla="*/ 8852 h 10000"/>
                <a:gd name="connsiteX547" fmla="*/ 3294 w 10000"/>
                <a:gd name="connsiteY547" fmla="*/ 8832 h 10000"/>
                <a:gd name="connsiteX548" fmla="*/ 2856 w 10000"/>
                <a:gd name="connsiteY548" fmla="*/ 8832 h 10000"/>
                <a:gd name="connsiteX549" fmla="*/ 2642 w 10000"/>
                <a:gd name="connsiteY549" fmla="*/ 8832 h 10000"/>
                <a:gd name="connsiteX550" fmla="*/ 2428 w 10000"/>
                <a:gd name="connsiteY550" fmla="*/ 8845 h 10000"/>
                <a:gd name="connsiteX551" fmla="*/ 2214 w 10000"/>
                <a:gd name="connsiteY551" fmla="*/ 8859 h 10000"/>
                <a:gd name="connsiteX552" fmla="*/ 1989 w 10000"/>
                <a:gd name="connsiteY552" fmla="*/ 8879 h 10000"/>
                <a:gd name="connsiteX553" fmla="*/ 1786 w 10000"/>
                <a:gd name="connsiteY553" fmla="*/ 8906 h 10000"/>
                <a:gd name="connsiteX554" fmla="*/ 1572 w 10000"/>
                <a:gd name="connsiteY554" fmla="*/ 8933 h 10000"/>
                <a:gd name="connsiteX555" fmla="*/ 1369 w 10000"/>
                <a:gd name="connsiteY555" fmla="*/ 8967 h 10000"/>
                <a:gd name="connsiteX556" fmla="*/ 1166 w 10000"/>
                <a:gd name="connsiteY556" fmla="*/ 9014 h 10000"/>
                <a:gd name="connsiteX557" fmla="*/ 984 w 10000"/>
                <a:gd name="connsiteY557" fmla="*/ 9068 h 10000"/>
                <a:gd name="connsiteX558" fmla="*/ 791 w 10000"/>
                <a:gd name="connsiteY558" fmla="*/ 9136 h 10000"/>
                <a:gd name="connsiteX559" fmla="*/ 610 w 10000"/>
                <a:gd name="connsiteY559" fmla="*/ 9196 h 10000"/>
                <a:gd name="connsiteX560" fmla="*/ 439 w 10000"/>
                <a:gd name="connsiteY560" fmla="*/ 9278 h 10000"/>
                <a:gd name="connsiteX561" fmla="*/ 406 w 10000"/>
                <a:gd name="connsiteY561" fmla="*/ 9305 h 10000"/>
                <a:gd name="connsiteX562" fmla="*/ 385 w 10000"/>
                <a:gd name="connsiteY562" fmla="*/ 9332 h 10000"/>
                <a:gd name="connsiteX563" fmla="*/ 364 w 10000"/>
                <a:gd name="connsiteY563" fmla="*/ 9359 h 10000"/>
                <a:gd name="connsiteX564" fmla="*/ 342 w 10000"/>
                <a:gd name="connsiteY564" fmla="*/ 9392 h 10000"/>
                <a:gd name="connsiteX565" fmla="*/ 332 w 10000"/>
                <a:gd name="connsiteY565" fmla="*/ 9419 h 10000"/>
                <a:gd name="connsiteX566" fmla="*/ 321 w 10000"/>
                <a:gd name="connsiteY566" fmla="*/ 9446 h 10000"/>
                <a:gd name="connsiteX567" fmla="*/ 321 w 10000"/>
                <a:gd name="connsiteY567" fmla="*/ 9473 h 10000"/>
                <a:gd name="connsiteX568" fmla="*/ 321 w 10000"/>
                <a:gd name="connsiteY568" fmla="*/ 9500 h 10000"/>
                <a:gd name="connsiteX569" fmla="*/ 492 w 10000"/>
                <a:gd name="connsiteY569" fmla="*/ 9534 h 10000"/>
                <a:gd name="connsiteX570" fmla="*/ 663 w 10000"/>
                <a:gd name="connsiteY570" fmla="*/ 9554 h 10000"/>
                <a:gd name="connsiteX571" fmla="*/ 834 w 10000"/>
                <a:gd name="connsiteY571" fmla="*/ 9581 h 10000"/>
                <a:gd name="connsiteX572" fmla="*/ 1016 w 10000"/>
                <a:gd name="connsiteY572" fmla="*/ 9588 h 10000"/>
                <a:gd name="connsiteX573" fmla="*/ 1369 w 10000"/>
                <a:gd name="connsiteY573" fmla="*/ 9602 h 10000"/>
                <a:gd name="connsiteX574" fmla="*/ 1733 w 10000"/>
                <a:gd name="connsiteY574" fmla="*/ 9588 h 10000"/>
                <a:gd name="connsiteX575" fmla="*/ 2096 w 10000"/>
                <a:gd name="connsiteY575" fmla="*/ 9575 h 10000"/>
                <a:gd name="connsiteX576" fmla="*/ 2460 w 10000"/>
                <a:gd name="connsiteY576" fmla="*/ 9561 h 10000"/>
                <a:gd name="connsiteX577" fmla="*/ 2813 w 10000"/>
                <a:gd name="connsiteY577" fmla="*/ 9554 h 10000"/>
                <a:gd name="connsiteX578" fmla="*/ 3176 w 10000"/>
                <a:gd name="connsiteY578" fmla="*/ 9561 h 10000"/>
                <a:gd name="connsiteX579" fmla="*/ 3176 w 10000"/>
                <a:gd name="connsiteY579" fmla="*/ 9581 h 10000"/>
                <a:gd name="connsiteX580" fmla="*/ 3187 w 10000"/>
                <a:gd name="connsiteY580" fmla="*/ 9602 h 10000"/>
                <a:gd name="connsiteX581" fmla="*/ 3187 w 10000"/>
                <a:gd name="connsiteY581" fmla="*/ 9615 h 10000"/>
                <a:gd name="connsiteX582" fmla="*/ 3187 w 10000"/>
                <a:gd name="connsiteY582" fmla="*/ 9635 h 10000"/>
                <a:gd name="connsiteX583" fmla="*/ 3209 w 10000"/>
                <a:gd name="connsiteY583" fmla="*/ 9662 h 10000"/>
                <a:gd name="connsiteX584" fmla="*/ 3219 w 10000"/>
                <a:gd name="connsiteY584" fmla="*/ 9683 h 10000"/>
                <a:gd name="connsiteX585" fmla="*/ 3219 w 10000"/>
                <a:gd name="connsiteY585" fmla="*/ 9696 h 10000"/>
                <a:gd name="connsiteX586" fmla="*/ 3241 w 10000"/>
                <a:gd name="connsiteY586" fmla="*/ 9716 h 10000"/>
                <a:gd name="connsiteX587" fmla="*/ 3262 w 10000"/>
                <a:gd name="connsiteY587" fmla="*/ 9743 h 10000"/>
                <a:gd name="connsiteX588" fmla="*/ 3294 w 10000"/>
                <a:gd name="connsiteY588" fmla="*/ 9764 h 10000"/>
                <a:gd name="connsiteX589" fmla="*/ 3326 w 10000"/>
                <a:gd name="connsiteY589" fmla="*/ 9784 h 10000"/>
                <a:gd name="connsiteX590" fmla="*/ 3348 w 10000"/>
                <a:gd name="connsiteY590" fmla="*/ 9797 h 10000"/>
                <a:gd name="connsiteX591" fmla="*/ 3390 w 10000"/>
                <a:gd name="connsiteY591" fmla="*/ 9818 h 10000"/>
                <a:gd name="connsiteX592" fmla="*/ 3422 w 10000"/>
                <a:gd name="connsiteY592" fmla="*/ 9838 h 10000"/>
                <a:gd name="connsiteX593" fmla="*/ 3465 w 10000"/>
                <a:gd name="connsiteY593" fmla="*/ 9845 h 10000"/>
                <a:gd name="connsiteX594" fmla="*/ 3497 w 10000"/>
                <a:gd name="connsiteY594" fmla="*/ 9865 h 10000"/>
                <a:gd name="connsiteX595" fmla="*/ 3529 w 10000"/>
                <a:gd name="connsiteY595" fmla="*/ 9865 h 10000"/>
                <a:gd name="connsiteX596" fmla="*/ 3540 w 10000"/>
                <a:gd name="connsiteY596" fmla="*/ 9872 h 10000"/>
                <a:gd name="connsiteX597" fmla="*/ 3551 w 10000"/>
                <a:gd name="connsiteY597" fmla="*/ 9872 h 10000"/>
                <a:gd name="connsiteX598" fmla="*/ 3572 w 10000"/>
                <a:gd name="connsiteY598" fmla="*/ 9872 h 10000"/>
                <a:gd name="connsiteX599" fmla="*/ 3583 w 10000"/>
                <a:gd name="connsiteY599" fmla="*/ 9872 h 10000"/>
                <a:gd name="connsiteX600" fmla="*/ 3594 w 10000"/>
                <a:gd name="connsiteY600" fmla="*/ 9872 h 10000"/>
                <a:gd name="connsiteX601" fmla="*/ 3615 w 10000"/>
                <a:gd name="connsiteY601" fmla="*/ 9872 h 10000"/>
                <a:gd name="connsiteX602" fmla="*/ 3626 w 10000"/>
                <a:gd name="connsiteY602" fmla="*/ 9872 h 10000"/>
                <a:gd name="connsiteX603" fmla="*/ 3658 w 10000"/>
                <a:gd name="connsiteY603" fmla="*/ 9892 h 10000"/>
                <a:gd name="connsiteX604" fmla="*/ 3679 w 10000"/>
                <a:gd name="connsiteY604" fmla="*/ 9899 h 10000"/>
                <a:gd name="connsiteX605" fmla="*/ 3711 w 10000"/>
                <a:gd name="connsiteY605" fmla="*/ 9905 h 10000"/>
                <a:gd name="connsiteX606" fmla="*/ 3743 w 10000"/>
                <a:gd name="connsiteY606" fmla="*/ 9905 h 10000"/>
                <a:gd name="connsiteX607" fmla="*/ 3786 w 10000"/>
                <a:gd name="connsiteY607" fmla="*/ 9905 h 10000"/>
                <a:gd name="connsiteX608" fmla="*/ 3818 w 10000"/>
                <a:gd name="connsiteY608" fmla="*/ 9919 h 10000"/>
                <a:gd name="connsiteX609" fmla="*/ 3861 w 10000"/>
                <a:gd name="connsiteY609" fmla="*/ 9926 h 10000"/>
                <a:gd name="connsiteX610" fmla="*/ 3872 w 10000"/>
                <a:gd name="connsiteY610" fmla="*/ 9946 h 10000"/>
                <a:gd name="connsiteX611" fmla="*/ 3947 w 10000"/>
                <a:gd name="connsiteY611" fmla="*/ 9953 h 10000"/>
                <a:gd name="connsiteX612" fmla="*/ 4000 w 10000"/>
                <a:gd name="connsiteY612" fmla="*/ 9966 h 10000"/>
                <a:gd name="connsiteX613" fmla="*/ 4075 w 10000"/>
                <a:gd name="connsiteY613" fmla="*/ 9973 h 10000"/>
                <a:gd name="connsiteX614" fmla="*/ 4128 w 10000"/>
                <a:gd name="connsiteY614" fmla="*/ 9973 h 10000"/>
                <a:gd name="connsiteX615" fmla="*/ 4203 w 10000"/>
                <a:gd name="connsiteY615" fmla="*/ 9980 h 10000"/>
                <a:gd name="connsiteX616" fmla="*/ 4278 w 10000"/>
                <a:gd name="connsiteY616" fmla="*/ 9993 h 10000"/>
                <a:gd name="connsiteX617" fmla="*/ 4332 w 10000"/>
                <a:gd name="connsiteY617" fmla="*/ 9993 h 10000"/>
                <a:gd name="connsiteX618" fmla="*/ 4406 w 10000"/>
                <a:gd name="connsiteY618"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75 w 10000"/>
                <a:gd name="connsiteY519" fmla="*/ 4720 h 10000"/>
                <a:gd name="connsiteX520" fmla="*/ 2321 w 10000"/>
                <a:gd name="connsiteY520" fmla="*/ 6435 h 10000"/>
                <a:gd name="connsiteX521" fmla="*/ 2417 w 10000"/>
                <a:gd name="connsiteY521" fmla="*/ 6482 h 10000"/>
                <a:gd name="connsiteX522" fmla="*/ 2513 w 10000"/>
                <a:gd name="connsiteY522" fmla="*/ 6516 h 10000"/>
                <a:gd name="connsiteX523" fmla="*/ 2631 w 10000"/>
                <a:gd name="connsiteY523" fmla="*/ 6543 h 10000"/>
                <a:gd name="connsiteX524" fmla="*/ 2727 w 10000"/>
                <a:gd name="connsiteY524" fmla="*/ 6556 h 10000"/>
                <a:gd name="connsiteX525" fmla="*/ 2845 w 10000"/>
                <a:gd name="connsiteY525" fmla="*/ 6563 h 10000"/>
                <a:gd name="connsiteX526" fmla="*/ 2973 w 10000"/>
                <a:gd name="connsiteY526" fmla="*/ 6570 h 10000"/>
                <a:gd name="connsiteX527" fmla="*/ 3091 w 10000"/>
                <a:gd name="connsiteY527" fmla="*/ 6570 h 10000"/>
                <a:gd name="connsiteX528" fmla="*/ 3209 w 10000"/>
                <a:gd name="connsiteY528" fmla="*/ 6563 h 10000"/>
                <a:gd name="connsiteX529" fmla="*/ 3209 w 10000"/>
                <a:gd name="connsiteY529" fmla="*/ 6590 h 10000"/>
                <a:gd name="connsiteX530" fmla="*/ 3187 w 10000"/>
                <a:gd name="connsiteY530" fmla="*/ 6624 h 10000"/>
                <a:gd name="connsiteX531" fmla="*/ 3187 w 10000"/>
                <a:gd name="connsiteY531" fmla="*/ 6651 h 10000"/>
                <a:gd name="connsiteX532" fmla="*/ 3187 w 10000"/>
                <a:gd name="connsiteY532" fmla="*/ 6678 h 10000"/>
                <a:gd name="connsiteX533" fmla="*/ 3176 w 10000"/>
                <a:gd name="connsiteY533" fmla="*/ 6712 h 10000"/>
                <a:gd name="connsiteX534" fmla="*/ 3176 w 10000"/>
                <a:gd name="connsiteY534" fmla="*/ 6739 h 10000"/>
                <a:gd name="connsiteX535" fmla="*/ 3166 w 10000"/>
                <a:gd name="connsiteY535" fmla="*/ 6766 h 10000"/>
                <a:gd name="connsiteX536" fmla="*/ 3166 w 10000"/>
                <a:gd name="connsiteY536" fmla="*/ 6793 h 10000"/>
                <a:gd name="connsiteX537" fmla="*/ 3134 w 10000"/>
                <a:gd name="connsiteY537" fmla="*/ 6989 h 10000"/>
                <a:gd name="connsiteX538" fmla="*/ 3134 w 10000"/>
                <a:gd name="connsiteY538" fmla="*/ 7184 h 10000"/>
                <a:gd name="connsiteX539" fmla="*/ 3144 w 10000"/>
                <a:gd name="connsiteY539" fmla="*/ 7380 h 10000"/>
                <a:gd name="connsiteX540" fmla="*/ 3176 w 10000"/>
                <a:gd name="connsiteY540" fmla="*/ 7576 h 10000"/>
                <a:gd name="connsiteX541" fmla="*/ 3219 w 10000"/>
                <a:gd name="connsiteY541" fmla="*/ 7765 h 10000"/>
                <a:gd name="connsiteX542" fmla="*/ 3283 w 10000"/>
                <a:gd name="connsiteY542" fmla="*/ 7968 h 10000"/>
                <a:gd name="connsiteX543" fmla="*/ 3348 w 10000"/>
                <a:gd name="connsiteY543" fmla="*/ 8157 h 10000"/>
                <a:gd name="connsiteX544" fmla="*/ 3422 w 10000"/>
                <a:gd name="connsiteY544" fmla="*/ 8339 h 10000"/>
                <a:gd name="connsiteX545" fmla="*/ 3711 w 10000"/>
                <a:gd name="connsiteY545" fmla="*/ 8852 h 10000"/>
                <a:gd name="connsiteX546" fmla="*/ 3294 w 10000"/>
                <a:gd name="connsiteY546" fmla="*/ 8832 h 10000"/>
                <a:gd name="connsiteX547" fmla="*/ 2856 w 10000"/>
                <a:gd name="connsiteY547" fmla="*/ 8832 h 10000"/>
                <a:gd name="connsiteX548" fmla="*/ 2642 w 10000"/>
                <a:gd name="connsiteY548" fmla="*/ 8832 h 10000"/>
                <a:gd name="connsiteX549" fmla="*/ 2428 w 10000"/>
                <a:gd name="connsiteY549" fmla="*/ 8845 h 10000"/>
                <a:gd name="connsiteX550" fmla="*/ 2214 w 10000"/>
                <a:gd name="connsiteY550" fmla="*/ 8859 h 10000"/>
                <a:gd name="connsiteX551" fmla="*/ 1989 w 10000"/>
                <a:gd name="connsiteY551" fmla="*/ 8879 h 10000"/>
                <a:gd name="connsiteX552" fmla="*/ 1786 w 10000"/>
                <a:gd name="connsiteY552" fmla="*/ 8906 h 10000"/>
                <a:gd name="connsiteX553" fmla="*/ 1572 w 10000"/>
                <a:gd name="connsiteY553" fmla="*/ 8933 h 10000"/>
                <a:gd name="connsiteX554" fmla="*/ 1369 w 10000"/>
                <a:gd name="connsiteY554" fmla="*/ 8967 h 10000"/>
                <a:gd name="connsiteX555" fmla="*/ 1166 w 10000"/>
                <a:gd name="connsiteY555" fmla="*/ 9014 h 10000"/>
                <a:gd name="connsiteX556" fmla="*/ 984 w 10000"/>
                <a:gd name="connsiteY556" fmla="*/ 9068 h 10000"/>
                <a:gd name="connsiteX557" fmla="*/ 791 w 10000"/>
                <a:gd name="connsiteY557" fmla="*/ 9136 h 10000"/>
                <a:gd name="connsiteX558" fmla="*/ 610 w 10000"/>
                <a:gd name="connsiteY558" fmla="*/ 9196 h 10000"/>
                <a:gd name="connsiteX559" fmla="*/ 439 w 10000"/>
                <a:gd name="connsiteY559" fmla="*/ 9278 h 10000"/>
                <a:gd name="connsiteX560" fmla="*/ 406 w 10000"/>
                <a:gd name="connsiteY560" fmla="*/ 9305 h 10000"/>
                <a:gd name="connsiteX561" fmla="*/ 385 w 10000"/>
                <a:gd name="connsiteY561" fmla="*/ 9332 h 10000"/>
                <a:gd name="connsiteX562" fmla="*/ 364 w 10000"/>
                <a:gd name="connsiteY562" fmla="*/ 9359 h 10000"/>
                <a:gd name="connsiteX563" fmla="*/ 342 w 10000"/>
                <a:gd name="connsiteY563" fmla="*/ 9392 h 10000"/>
                <a:gd name="connsiteX564" fmla="*/ 332 w 10000"/>
                <a:gd name="connsiteY564" fmla="*/ 9419 h 10000"/>
                <a:gd name="connsiteX565" fmla="*/ 321 w 10000"/>
                <a:gd name="connsiteY565" fmla="*/ 9446 h 10000"/>
                <a:gd name="connsiteX566" fmla="*/ 321 w 10000"/>
                <a:gd name="connsiteY566" fmla="*/ 9473 h 10000"/>
                <a:gd name="connsiteX567" fmla="*/ 321 w 10000"/>
                <a:gd name="connsiteY567" fmla="*/ 9500 h 10000"/>
                <a:gd name="connsiteX568" fmla="*/ 492 w 10000"/>
                <a:gd name="connsiteY568" fmla="*/ 9534 h 10000"/>
                <a:gd name="connsiteX569" fmla="*/ 663 w 10000"/>
                <a:gd name="connsiteY569" fmla="*/ 9554 h 10000"/>
                <a:gd name="connsiteX570" fmla="*/ 834 w 10000"/>
                <a:gd name="connsiteY570" fmla="*/ 9581 h 10000"/>
                <a:gd name="connsiteX571" fmla="*/ 1016 w 10000"/>
                <a:gd name="connsiteY571" fmla="*/ 9588 h 10000"/>
                <a:gd name="connsiteX572" fmla="*/ 1369 w 10000"/>
                <a:gd name="connsiteY572" fmla="*/ 9602 h 10000"/>
                <a:gd name="connsiteX573" fmla="*/ 1733 w 10000"/>
                <a:gd name="connsiteY573" fmla="*/ 9588 h 10000"/>
                <a:gd name="connsiteX574" fmla="*/ 2096 w 10000"/>
                <a:gd name="connsiteY574" fmla="*/ 9575 h 10000"/>
                <a:gd name="connsiteX575" fmla="*/ 2460 w 10000"/>
                <a:gd name="connsiteY575" fmla="*/ 9561 h 10000"/>
                <a:gd name="connsiteX576" fmla="*/ 2813 w 10000"/>
                <a:gd name="connsiteY576" fmla="*/ 9554 h 10000"/>
                <a:gd name="connsiteX577" fmla="*/ 3176 w 10000"/>
                <a:gd name="connsiteY577" fmla="*/ 9561 h 10000"/>
                <a:gd name="connsiteX578" fmla="*/ 3176 w 10000"/>
                <a:gd name="connsiteY578" fmla="*/ 9581 h 10000"/>
                <a:gd name="connsiteX579" fmla="*/ 3187 w 10000"/>
                <a:gd name="connsiteY579" fmla="*/ 9602 h 10000"/>
                <a:gd name="connsiteX580" fmla="*/ 3187 w 10000"/>
                <a:gd name="connsiteY580" fmla="*/ 9615 h 10000"/>
                <a:gd name="connsiteX581" fmla="*/ 3187 w 10000"/>
                <a:gd name="connsiteY581" fmla="*/ 9635 h 10000"/>
                <a:gd name="connsiteX582" fmla="*/ 3209 w 10000"/>
                <a:gd name="connsiteY582" fmla="*/ 9662 h 10000"/>
                <a:gd name="connsiteX583" fmla="*/ 3219 w 10000"/>
                <a:gd name="connsiteY583" fmla="*/ 9683 h 10000"/>
                <a:gd name="connsiteX584" fmla="*/ 3219 w 10000"/>
                <a:gd name="connsiteY584" fmla="*/ 9696 h 10000"/>
                <a:gd name="connsiteX585" fmla="*/ 3241 w 10000"/>
                <a:gd name="connsiteY585" fmla="*/ 9716 h 10000"/>
                <a:gd name="connsiteX586" fmla="*/ 3262 w 10000"/>
                <a:gd name="connsiteY586" fmla="*/ 9743 h 10000"/>
                <a:gd name="connsiteX587" fmla="*/ 3294 w 10000"/>
                <a:gd name="connsiteY587" fmla="*/ 9764 h 10000"/>
                <a:gd name="connsiteX588" fmla="*/ 3326 w 10000"/>
                <a:gd name="connsiteY588" fmla="*/ 9784 h 10000"/>
                <a:gd name="connsiteX589" fmla="*/ 3348 w 10000"/>
                <a:gd name="connsiteY589" fmla="*/ 9797 h 10000"/>
                <a:gd name="connsiteX590" fmla="*/ 3390 w 10000"/>
                <a:gd name="connsiteY590" fmla="*/ 9818 h 10000"/>
                <a:gd name="connsiteX591" fmla="*/ 3422 w 10000"/>
                <a:gd name="connsiteY591" fmla="*/ 9838 h 10000"/>
                <a:gd name="connsiteX592" fmla="*/ 3465 w 10000"/>
                <a:gd name="connsiteY592" fmla="*/ 9845 h 10000"/>
                <a:gd name="connsiteX593" fmla="*/ 3497 w 10000"/>
                <a:gd name="connsiteY593" fmla="*/ 9865 h 10000"/>
                <a:gd name="connsiteX594" fmla="*/ 3529 w 10000"/>
                <a:gd name="connsiteY594" fmla="*/ 9865 h 10000"/>
                <a:gd name="connsiteX595" fmla="*/ 3540 w 10000"/>
                <a:gd name="connsiteY595" fmla="*/ 9872 h 10000"/>
                <a:gd name="connsiteX596" fmla="*/ 3551 w 10000"/>
                <a:gd name="connsiteY596" fmla="*/ 9872 h 10000"/>
                <a:gd name="connsiteX597" fmla="*/ 3572 w 10000"/>
                <a:gd name="connsiteY597" fmla="*/ 9872 h 10000"/>
                <a:gd name="connsiteX598" fmla="*/ 3583 w 10000"/>
                <a:gd name="connsiteY598" fmla="*/ 9872 h 10000"/>
                <a:gd name="connsiteX599" fmla="*/ 3594 w 10000"/>
                <a:gd name="connsiteY599" fmla="*/ 9872 h 10000"/>
                <a:gd name="connsiteX600" fmla="*/ 3615 w 10000"/>
                <a:gd name="connsiteY600" fmla="*/ 9872 h 10000"/>
                <a:gd name="connsiteX601" fmla="*/ 3626 w 10000"/>
                <a:gd name="connsiteY601" fmla="*/ 9872 h 10000"/>
                <a:gd name="connsiteX602" fmla="*/ 3658 w 10000"/>
                <a:gd name="connsiteY602" fmla="*/ 9892 h 10000"/>
                <a:gd name="connsiteX603" fmla="*/ 3679 w 10000"/>
                <a:gd name="connsiteY603" fmla="*/ 9899 h 10000"/>
                <a:gd name="connsiteX604" fmla="*/ 3711 w 10000"/>
                <a:gd name="connsiteY604" fmla="*/ 9905 h 10000"/>
                <a:gd name="connsiteX605" fmla="*/ 3743 w 10000"/>
                <a:gd name="connsiteY605" fmla="*/ 9905 h 10000"/>
                <a:gd name="connsiteX606" fmla="*/ 3786 w 10000"/>
                <a:gd name="connsiteY606" fmla="*/ 9905 h 10000"/>
                <a:gd name="connsiteX607" fmla="*/ 3818 w 10000"/>
                <a:gd name="connsiteY607" fmla="*/ 9919 h 10000"/>
                <a:gd name="connsiteX608" fmla="*/ 3861 w 10000"/>
                <a:gd name="connsiteY608" fmla="*/ 9926 h 10000"/>
                <a:gd name="connsiteX609" fmla="*/ 3872 w 10000"/>
                <a:gd name="connsiteY609" fmla="*/ 9946 h 10000"/>
                <a:gd name="connsiteX610" fmla="*/ 3947 w 10000"/>
                <a:gd name="connsiteY610" fmla="*/ 9953 h 10000"/>
                <a:gd name="connsiteX611" fmla="*/ 4000 w 10000"/>
                <a:gd name="connsiteY611" fmla="*/ 9966 h 10000"/>
                <a:gd name="connsiteX612" fmla="*/ 4075 w 10000"/>
                <a:gd name="connsiteY612" fmla="*/ 9973 h 10000"/>
                <a:gd name="connsiteX613" fmla="*/ 4128 w 10000"/>
                <a:gd name="connsiteY613" fmla="*/ 9973 h 10000"/>
                <a:gd name="connsiteX614" fmla="*/ 4203 w 10000"/>
                <a:gd name="connsiteY614" fmla="*/ 9980 h 10000"/>
                <a:gd name="connsiteX615" fmla="*/ 4278 w 10000"/>
                <a:gd name="connsiteY615" fmla="*/ 9993 h 10000"/>
                <a:gd name="connsiteX616" fmla="*/ 4332 w 10000"/>
                <a:gd name="connsiteY616" fmla="*/ 9993 h 10000"/>
                <a:gd name="connsiteX617" fmla="*/ 4406 w 10000"/>
                <a:gd name="connsiteY617"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32 w 10000"/>
                <a:gd name="connsiteY518" fmla="*/ 4490 h 10000"/>
                <a:gd name="connsiteX519" fmla="*/ 2321 w 10000"/>
                <a:gd name="connsiteY519" fmla="*/ 6435 h 10000"/>
                <a:gd name="connsiteX520" fmla="*/ 2417 w 10000"/>
                <a:gd name="connsiteY520" fmla="*/ 6482 h 10000"/>
                <a:gd name="connsiteX521" fmla="*/ 2513 w 10000"/>
                <a:gd name="connsiteY521" fmla="*/ 6516 h 10000"/>
                <a:gd name="connsiteX522" fmla="*/ 2631 w 10000"/>
                <a:gd name="connsiteY522" fmla="*/ 6543 h 10000"/>
                <a:gd name="connsiteX523" fmla="*/ 2727 w 10000"/>
                <a:gd name="connsiteY523" fmla="*/ 6556 h 10000"/>
                <a:gd name="connsiteX524" fmla="*/ 2845 w 10000"/>
                <a:gd name="connsiteY524" fmla="*/ 6563 h 10000"/>
                <a:gd name="connsiteX525" fmla="*/ 2973 w 10000"/>
                <a:gd name="connsiteY525" fmla="*/ 6570 h 10000"/>
                <a:gd name="connsiteX526" fmla="*/ 3091 w 10000"/>
                <a:gd name="connsiteY526" fmla="*/ 6570 h 10000"/>
                <a:gd name="connsiteX527" fmla="*/ 3209 w 10000"/>
                <a:gd name="connsiteY527" fmla="*/ 6563 h 10000"/>
                <a:gd name="connsiteX528" fmla="*/ 3209 w 10000"/>
                <a:gd name="connsiteY528" fmla="*/ 6590 h 10000"/>
                <a:gd name="connsiteX529" fmla="*/ 3187 w 10000"/>
                <a:gd name="connsiteY529" fmla="*/ 6624 h 10000"/>
                <a:gd name="connsiteX530" fmla="*/ 3187 w 10000"/>
                <a:gd name="connsiteY530" fmla="*/ 6651 h 10000"/>
                <a:gd name="connsiteX531" fmla="*/ 3187 w 10000"/>
                <a:gd name="connsiteY531" fmla="*/ 6678 h 10000"/>
                <a:gd name="connsiteX532" fmla="*/ 3176 w 10000"/>
                <a:gd name="connsiteY532" fmla="*/ 6712 h 10000"/>
                <a:gd name="connsiteX533" fmla="*/ 3176 w 10000"/>
                <a:gd name="connsiteY533" fmla="*/ 6739 h 10000"/>
                <a:gd name="connsiteX534" fmla="*/ 3166 w 10000"/>
                <a:gd name="connsiteY534" fmla="*/ 6766 h 10000"/>
                <a:gd name="connsiteX535" fmla="*/ 3166 w 10000"/>
                <a:gd name="connsiteY535" fmla="*/ 6793 h 10000"/>
                <a:gd name="connsiteX536" fmla="*/ 3134 w 10000"/>
                <a:gd name="connsiteY536" fmla="*/ 6989 h 10000"/>
                <a:gd name="connsiteX537" fmla="*/ 3134 w 10000"/>
                <a:gd name="connsiteY537" fmla="*/ 7184 h 10000"/>
                <a:gd name="connsiteX538" fmla="*/ 3144 w 10000"/>
                <a:gd name="connsiteY538" fmla="*/ 7380 h 10000"/>
                <a:gd name="connsiteX539" fmla="*/ 3176 w 10000"/>
                <a:gd name="connsiteY539" fmla="*/ 7576 h 10000"/>
                <a:gd name="connsiteX540" fmla="*/ 3219 w 10000"/>
                <a:gd name="connsiteY540" fmla="*/ 7765 h 10000"/>
                <a:gd name="connsiteX541" fmla="*/ 3283 w 10000"/>
                <a:gd name="connsiteY541" fmla="*/ 7968 h 10000"/>
                <a:gd name="connsiteX542" fmla="*/ 3348 w 10000"/>
                <a:gd name="connsiteY542" fmla="*/ 8157 h 10000"/>
                <a:gd name="connsiteX543" fmla="*/ 3422 w 10000"/>
                <a:gd name="connsiteY543" fmla="*/ 8339 h 10000"/>
                <a:gd name="connsiteX544" fmla="*/ 3711 w 10000"/>
                <a:gd name="connsiteY544" fmla="*/ 8852 h 10000"/>
                <a:gd name="connsiteX545" fmla="*/ 3294 w 10000"/>
                <a:gd name="connsiteY545" fmla="*/ 8832 h 10000"/>
                <a:gd name="connsiteX546" fmla="*/ 2856 w 10000"/>
                <a:gd name="connsiteY546" fmla="*/ 8832 h 10000"/>
                <a:gd name="connsiteX547" fmla="*/ 2642 w 10000"/>
                <a:gd name="connsiteY547" fmla="*/ 8832 h 10000"/>
                <a:gd name="connsiteX548" fmla="*/ 2428 w 10000"/>
                <a:gd name="connsiteY548" fmla="*/ 8845 h 10000"/>
                <a:gd name="connsiteX549" fmla="*/ 2214 w 10000"/>
                <a:gd name="connsiteY549" fmla="*/ 8859 h 10000"/>
                <a:gd name="connsiteX550" fmla="*/ 1989 w 10000"/>
                <a:gd name="connsiteY550" fmla="*/ 8879 h 10000"/>
                <a:gd name="connsiteX551" fmla="*/ 1786 w 10000"/>
                <a:gd name="connsiteY551" fmla="*/ 8906 h 10000"/>
                <a:gd name="connsiteX552" fmla="*/ 1572 w 10000"/>
                <a:gd name="connsiteY552" fmla="*/ 8933 h 10000"/>
                <a:gd name="connsiteX553" fmla="*/ 1369 w 10000"/>
                <a:gd name="connsiteY553" fmla="*/ 8967 h 10000"/>
                <a:gd name="connsiteX554" fmla="*/ 1166 w 10000"/>
                <a:gd name="connsiteY554" fmla="*/ 9014 h 10000"/>
                <a:gd name="connsiteX555" fmla="*/ 984 w 10000"/>
                <a:gd name="connsiteY555" fmla="*/ 9068 h 10000"/>
                <a:gd name="connsiteX556" fmla="*/ 791 w 10000"/>
                <a:gd name="connsiteY556" fmla="*/ 9136 h 10000"/>
                <a:gd name="connsiteX557" fmla="*/ 610 w 10000"/>
                <a:gd name="connsiteY557" fmla="*/ 9196 h 10000"/>
                <a:gd name="connsiteX558" fmla="*/ 439 w 10000"/>
                <a:gd name="connsiteY558" fmla="*/ 9278 h 10000"/>
                <a:gd name="connsiteX559" fmla="*/ 406 w 10000"/>
                <a:gd name="connsiteY559" fmla="*/ 9305 h 10000"/>
                <a:gd name="connsiteX560" fmla="*/ 385 w 10000"/>
                <a:gd name="connsiteY560" fmla="*/ 9332 h 10000"/>
                <a:gd name="connsiteX561" fmla="*/ 364 w 10000"/>
                <a:gd name="connsiteY561" fmla="*/ 9359 h 10000"/>
                <a:gd name="connsiteX562" fmla="*/ 342 w 10000"/>
                <a:gd name="connsiteY562" fmla="*/ 9392 h 10000"/>
                <a:gd name="connsiteX563" fmla="*/ 332 w 10000"/>
                <a:gd name="connsiteY563" fmla="*/ 9419 h 10000"/>
                <a:gd name="connsiteX564" fmla="*/ 321 w 10000"/>
                <a:gd name="connsiteY564" fmla="*/ 9446 h 10000"/>
                <a:gd name="connsiteX565" fmla="*/ 321 w 10000"/>
                <a:gd name="connsiteY565" fmla="*/ 9473 h 10000"/>
                <a:gd name="connsiteX566" fmla="*/ 321 w 10000"/>
                <a:gd name="connsiteY566" fmla="*/ 9500 h 10000"/>
                <a:gd name="connsiteX567" fmla="*/ 492 w 10000"/>
                <a:gd name="connsiteY567" fmla="*/ 9534 h 10000"/>
                <a:gd name="connsiteX568" fmla="*/ 663 w 10000"/>
                <a:gd name="connsiteY568" fmla="*/ 9554 h 10000"/>
                <a:gd name="connsiteX569" fmla="*/ 834 w 10000"/>
                <a:gd name="connsiteY569" fmla="*/ 9581 h 10000"/>
                <a:gd name="connsiteX570" fmla="*/ 1016 w 10000"/>
                <a:gd name="connsiteY570" fmla="*/ 9588 h 10000"/>
                <a:gd name="connsiteX571" fmla="*/ 1369 w 10000"/>
                <a:gd name="connsiteY571" fmla="*/ 9602 h 10000"/>
                <a:gd name="connsiteX572" fmla="*/ 1733 w 10000"/>
                <a:gd name="connsiteY572" fmla="*/ 9588 h 10000"/>
                <a:gd name="connsiteX573" fmla="*/ 2096 w 10000"/>
                <a:gd name="connsiteY573" fmla="*/ 9575 h 10000"/>
                <a:gd name="connsiteX574" fmla="*/ 2460 w 10000"/>
                <a:gd name="connsiteY574" fmla="*/ 9561 h 10000"/>
                <a:gd name="connsiteX575" fmla="*/ 2813 w 10000"/>
                <a:gd name="connsiteY575" fmla="*/ 9554 h 10000"/>
                <a:gd name="connsiteX576" fmla="*/ 3176 w 10000"/>
                <a:gd name="connsiteY576" fmla="*/ 9561 h 10000"/>
                <a:gd name="connsiteX577" fmla="*/ 3176 w 10000"/>
                <a:gd name="connsiteY577" fmla="*/ 9581 h 10000"/>
                <a:gd name="connsiteX578" fmla="*/ 3187 w 10000"/>
                <a:gd name="connsiteY578" fmla="*/ 9602 h 10000"/>
                <a:gd name="connsiteX579" fmla="*/ 3187 w 10000"/>
                <a:gd name="connsiteY579" fmla="*/ 9615 h 10000"/>
                <a:gd name="connsiteX580" fmla="*/ 3187 w 10000"/>
                <a:gd name="connsiteY580" fmla="*/ 9635 h 10000"/>
                <a:gd name="connsiteX581" fmla="*/ 3209 w 10000"/>
                <a:gd name="connsiteY581" fmla="*/ 9662 h 10000"/>
                <a:gd name="connsiteX582" fmla="*/ 3219 w 10000"/>
                <a:gd name="connsiteY582" fmla="*/ 9683 h 10000"/>
                <a:gd name="connsiteX583" fmla="*/ 3219 w 10000"/>
                <a:gd name="connsiteY583" fmla="*/ 9696 h 10000"/>
                <a:gd name="connsiteX584" fmla="*/ 3241 w 10000"/>
                <a:gd name="connsiteY584" fmla="*/ 9716 h 10000"/>
                <a:gd name="connsiteX585" fmla="*/ 3262 w 10000"/>
                <a:gd name="connsiteY585" fmla="*/ 9743 h 10000"/>
                <a:gd name="connsiteX586" fmla="*/ 3294 w 10000"/>
                <a:gd name="connsiteY586" fmla="*/ 9764 h 10000"/>
                <a:gd name="connsiteX587" fmla="*/ 3326 w 10000"/>
                <a:gd name="connsiteY587" fmla="*/ 9784 h 10000"/>
                <a:gd name="connsiteX588" fmla="*/ 3348 w 10000"/>
                <a:gd name="connsiteY588" fmla="*/ 9797 h 10000"/>
                <a:gd name="connsiteX589" fmla="*/ 3390 w 10000"/>
                <a:gd name="connsiteY589" fmla="*/ 9818 h 10000"/>
                <a:gd name="connsiteX590" fmla="*/ 3422 w 10000"/>
                <a:gd name="connsiteY590" fmla="*/ 9838 h 10000"/>
                <a:gd name="connsiteX591" fmla="*/ 3465 w 10000"/>
                <a:gd name="connsiteY591" fmla="*/ 9845 h 10000"/>
                <a:gd name="connsiteX592" fmla="*/ 3497 w 10000"/>
                <a:gd name="connsiteY592" fmla="*/ 9865 h 10000"/>
                <a:gd name="connsiteX593" fmla="*/ 3529 w 10000"/>
                <a:gd name="connsiteY593" fmla="*/ 9865 h 10000"/>
                <a:gd name="connsiteX594" fmla="*/ 3540 w 10000"/>
                <a:gd name="connsiteY594" fmla="*/ 9872 h 10000"/>
                <a:gd name="connsiteX595" fmla="*/ 3551 w 10000"/>
                <a:gd name="connsiteY595" fmla="*/ 9872 h 10000"/>
                <a:gd name="connsiteX596" fmla="*/ 3572 w 10000"/>
                <a:gd name="connsiteY596" fmla="*/ 9872 h 10000"/>
                <a:gd name="connsiteX597" fmla="*/ 3583 w 10000"/>
                <a:gd name="connsiteY597" fmla="*/ 9872 h 10000"/>
                <a:gd name="connsiteX598" fmla="*/ 3594 w 10000"/>
                <a:gd name="connsiteY598" fmla="*/ 9872 h 10000"/>
                <a:gd name="connsiteX599" fmla="*/ 3615 w 10000"/>
                <a:gd name="connsiteY599" fmla="*/ 9872 h 10000"/>
                <a:gd name="connsiteX600" fmla="*/ 3626 w 10000"/>
                <a:gd name="connsiteY600" fmla="*/ 9872 h 10000"/>
                <a:gd name="connsiteX601" fmla="*/ 3658 w 10000"/>
                <a:gd name="connsiteY601" fmla="*/ 9892 h 10000"/>
                <a:gd name="connsiteX602" fmla="*/ 3679 w 10000"/>
                <a:gd name="connsiteY602" fmla="*/ 9899 h 10000"/>
                <a:gd name="connsiteX603" fmla="*/ 3711 w 10000"/>
                <a:gd name="connsiteY603" fmla="*/ 9905 h 10000"/>
                <a:gd name="connsiteX604" fmla="*/ 3743 w 10000"/>
                <a:gd name="connsiteY604" fmla="*/ 9905 h 10000"/>
                <a:gd name="connsiteX605" fmla="*/ 3786 w 10000"/>
                <a:gd name="connsiteY605" fmla="*/ 9905 h 10000"/>
                <a:gd name="connsiteX606" fmla="*/ 3818 w 10000"/>
                <a:gd name="connsiteY606" fmla="*/ 9919 h 10000"/>
                <a:gd name="connsiteX607" fmla="*/ 3861 w 10000"/>
                <a:gd name="connsiteY607" fmla="*/ 9926 h 10000"/>
                <a:gd name="connsiteX608" fmla="*/ 3872 w 10000"/>
                <a:gd name="connsiteY608" fmla="*/ 9946 h 10000"/>
                <a:gd name="connsiteX609" fmla="*/ 3947 w 10000"/>
                <a:gd name="connsiteY609" fmla="*/ 9953 h 10000"/>
                <a:gd name="connsiteX610" fmla="*/ 4000 w 10000"/>
                <a:gd name="connsiteY610" fmla="*/ 9966 h 10000"/>
                <a:gd name="connsiteX611" fmla="*/ 4075 w 10000"/>
                <a:gd name="connsiteY611" fmla="*/ 9973 h 10000"/>
                <a:gd name="connsiteX612" fmla="*/ 4128 w 10000"/>
                <a:gd name="connsiteY612" fmla="*/ 9973 h 10000"/>
                <a:gd name="connsiteX613" fmla="*/ 4203 w 10000"/>
                <a:gd name="connsiteY613" fmla="*/ 9980 h 10000"/>
                <a:gd name="connsiteX614" fmla="*/ 4278 w 10000"/>
                <a:gd name="connsiteY614" fmla="*/ 9993 h 10000"/>
                <a:gd name="connsiteX615" fmla="*/ 4332 w 10000"/>
                <a:gd name="connsiteY615" fmla="*/ 9993 h 10000"/>
                <a:gd name="connsiteX616" fmla="*/ 4406 w 10000"/>
                <a:gd name="connsiteY616"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32 w 10000"/>
                <a:gd name="connsiteY517" fmla="*/ 4463 h 10000"/>
                <a:gd name="connsiteX518" fmla="*/ 2321 w 10000"/>
                <a:gd name="connsiteY518" fmla="*/ 6435 h 10000"/>
                <a:gd name="connsiteX519" fmla="*/ 2417 w 10000"/>
                <a:gd name="connsiteY519" fmla="*/ 6482 h 10000"/>
                <a:gd name="connsiteX520" fmla="*/ 2513 w 10000"/>
                <a:gd name="connsiteY520" fmla="*/ 6516 h 10000"/>
                <a:gd name="connsiteX521" fmla="*/ 2631 w 10000"/>
                <a:gd name="connsiteY521" fmla="*/ 6543 h 10000"/>
                <a:gd name="connsiteX522" fmla="*/ 2727 w 10000"/>
                <a:gd name="connsiteY522" fmla="*/ 6556 h 10000"/>
                <a:gd name="connsiteX523" fmla="*/ 2845 w 10000"/>
                <a:gd name="connsiteY523" fmla="*/ 6563 h 10000"/>
                <a:gd name="connsiteX524" fmla="*/ 2973 w 10000"/>
                <a:gd name="connsiteY524" fmla="*/ 6570 h 10000"/>
                <a:gd name="connsiteX525" fmla="*/ 3091 w 10000"/>
                <a:gd name="connsiteY525" fmla="*/ 6570 h 10000"/>
                <a:gd name="connsiteX526" fmla="*/ 3209 w 10000"/>
                <a:gd name="connsiteY526" fmla="*/ 6563 h 10000"/>
                <a:gd name="connsiteX527" fmla="*/ 3209 w 10000"/>
                <a:gd name="connsiteY527" fmla="*/ 6590 h 10000"/>
                <a:gd name="connsiteX528" fmla="*/ 3187 w 10000"/>
                <a:gd name="connsiteY528" fmla="*/ 6624 h 10000"/>
                <a:gd name="connsiteX529" fmla="*/ 3187 w 10000"/>
                <a:gd name="connsiteY529" fmla="*/ 6651 h 10000"/>
                <a:gd name="connsiteX530" fmla="*/ 3187 w 10000"/>
                <a:gd name="connsiteY530" fmla="*/ 6678 h 10000"/>
                <a:gd name="connsiteX531" fmla="*/ 3176 w 10000"/>
                <a:gd name="connsiteY531" fmla="*/ 6712 h 10000"/>
                <a:gd name="connsiteX532" fmla="*/ 3176 w 10000"/>
                <a:gd name="connsiteY532" fmla="*/ 6739 h 10000"/>
                <a:gd name="connsiteX533" fmla="*/ 3166 w 10000"/>
                <a:gd name="connsiteY533" fmla="*/ 6766 h 10000"/>
                <a:gd name="connsiteX534" fmla="*/ 3166 w 10000"/>
                <a:gd name="connsiteY534" fmla="*/ 6793 h 10000"/>
                <a:gd name="connsiteX535" fmla="*/ 3134 w 10000"/>
                <a:gd name="connsiteY535" fmla="*/ 6989 h 10000"/>
                <a:gd name="connsiteX536" fmla="*/ 3134 w 10000"/>
                <a:gd name="connsiteY536" fmla="*/ 7184 h 10000"/>
                <a:gd name="connsiteX537" fmla="*/ 3144 w 10000"/>
                <a:gd name="connsiteY537" fmla="*/ 7380 h 10000"/>
                <a:gd name="connsiteX538" fmla="*/ 3176 w 10000"/>
                <a:gd name="connsiteY538" fmla="*/ 7576 h 10000"/>
                <a:gd name="connsiteX539" fmla="*/ 3219 w 10000"/>
                <a:gd name="connsiteY539" fmla="*/ 7765 h 10000"/>
                <a:gd name="connsiteX540" fmla="*/ 3283 w 10000"/>
                <a:gd name="connsiteY540" fmla="*/ 7968 h 10000"/>
                <a:gd name="connsiteX541" fmla="*/ 3348 w 10000"/>
                <a:gd name="connsiteY541" fmla="*/ 8157 h 10000"/>
                <a:gd name="connsiteX542" fmla="*/ 3422 w 10000"/>
                <a:gd name="connsiteY542" fmla="*/ 8339 h 10000"/>
                <a:gd name="connsiteX543" fmla="*/ 3711 w 10000"/>
                <a:gd name="connsiteY543" fmla="*/ 8852 h 10000"/>
                <a:gd name="connsiteX544" fmla="*/ 3294 w 10000"/>
                <a:gd name="connsiteY544" fmla="*/ 8832 h 10000"/>
                <a:gd name="connsiteX545" fmla="*/ 2856 w 10000"/>
                <a:gd name="connsiteY545" fmla="*/ 8832 h 10000"/>
                <a:gd name="connsiteX546" fmla="*/ 2642 w 10000"/>
                <a:gd name="connsiteY546" fmla="*/ 8832 h 10000"/>
                <a:gd name="connsiteX547" fmla="*/ 2428 w 10000"/>
                <a:gd name="connsiteY547" fmla="*/ 8845 h 10000"/>
                <a:gd name="connsiteX548" fmla="*/ 2214 w 10000"/>
                <a:gd name="connsiteY548" fmla="*/ 8859 h 10000"/>
                <a:gd name="connsiteX549" fmla="*/ 1989 w 10000"/>
                <a:gd name="connsiteY549" fmla="*/ 8879 h 10000"/>
                <a:gd name="connsiteX550" fmla="*/ 1786 w 10000"/>
                <a:gd name="connsiteY550" fmla="*/ 8906 h 10000"/>
                <a:gd name="connsiteX551" fmla="*/ 1572 w 10000"/>
                <a:gd name="connsiteY551" fmla="*/ 8933 h 10000"/>
                <a:gd name="connsiteX552" fmla="*/ 1369 w 10000"/>
                <a:gd name="connsiteY552" fmla="*/ 8967 h 10000"/>
                <a:gd name="connsiteX553" fmla="*/ 1166 w 10000"/>
                <a:gd name="connsiteY553" fmla="*/ 9014 h 10000"/>
                <a:gd name="connsiteX554" fmla="*/ 984 w 10000"/>
                <a:gd name="connsiteY554" fmla="*/ 9068 h 10000"/>
                <a:gd name="connsiteX555" fmla="*/ 791 w 10000"/>
                <a:gd name="connsiteY555" fmla="*/ 9136 h 10000"/>
                <a:gd name="connsiteX556" fmla="*/ 610 w 10000"/>
                <a:gd name="connsiteY556" fmla="*/ 9196 h 10000"/>
                <a:gd name="connsiteX557" fmla="*/ 439 w 10000"/>
                <a:gd name="connsiteY557" fmla="*/ 9278 h 10000"/>
                <a:gd name="connsiteX558" fmla="*/ 406 w 10000"/>
                <a:gd name="connsiteY558" fmla="*/ 9305 h 10000"/>
                <a:gd name="connsiteX559" fmla="*/ 385 w 10000"/>
                <a:gd name="connsiteY559" fmla="*/ 9332 h 10000"/>
                <a:gd name="connsiteX560" fmla="*/ 364 w 10000"/>
                <a:gd name="connsiteY560" fmla="*/ 9359 h 10000"/>
                <a:gd name="connsiteX561" fmla="*/ 342 w 10000"/>
                <a:gd name="connsiteY561" fmla="*/ 9392 h 10000"/>
                <a:gd name="connsiteX562" fmla="*/ 332 w 10000"/>
                <a:gd name="connsiteY562" fmla="*/ 9419 h 10000"/>
                <a:gd name="connsiteX563" fmla="*/ 321 w 10000"/>
                <a:gd name="connsiteY563" fmla="*/ 9446 h 10000"/>
                <a:gd name="connsiteX564" fmla="*/ 321 w 10000"/>
                <a:gd name="connsiteY564" fmla="*/ 9473 h 10000"/>
                <a:gd name="connsiteX565" fmla="*/ 321 w 10000"/>
                <a:gd name="connsiteY565" fmla="*/ 9500 h 10000"/>
                <a:gd name="connsiteX566" fmla="*/ 492 w 10000"/>
                <a:gd name="connsiteY566" fmla="*/ 9534 h 10000"/>
                <a:gd name="connsiteX567" fmla="*/ 663 w 10000"/>
                <a:gd name="connsiteY567" fmla="*/ 9554 h 10000"/>
                <a:gd name="connsiteX568" fmla="*/ 834 w 10000"/>
                <a:gd name="connsiteY568" fmla="*/ 9581 h 10000"/>
                <a:gd name="connsiteX569" fmla="*/ 1016 w 10000"/>
                <a:gd name="connsiteY569" fmla="*/ 9588 h 10000"/>
                <a:gd name="connsiteX570" fmla="*/ 1369 w 10000"/>
                <a:gd name="connsiteY570" fmla="*/ 9602 h 10000"/>
                <a:gd name="connsiteX571" fmla="*/ 1733 w 10000"/>
                <a:gd name="connsiteY571" fmla="*/ 9588 h 10000"/>
                <a:gd name="connsiteX572" fmla="*/ 2096 w 10000"/>
                <a:gd name="connsiteY572" fmla="*/ 9575 h 10000"/>
                <a:gd name="connsiteX573" fmla="*/ 2460 w 10000"/>
                <a:gd name="connsiteY573" fmla="*/ 9561 h 10000"/>
                <a:gd name="connsiteX574" fmla="*/ 2813 w 10000"/>
                <a:gd name="connsiteY574" fmla="*/ 9554 h 10000"/>
                <a:gd name="connsiteX575" fmla="*/ 3176 w 10000"/>
                <a:gd name="connsiteY575" fmla="*/ 9561 h 10000"/>
                <a:gd name="connsiteX576" fmla="*/ 3176 w 10000"/>
                <a:gd name="connsiteY576" fmla="*/ 9581 h 10000"/>
                <a:gd name="connsiteX577" fmla="*/ 3187 w 10000"/>
                <a:gd name="connsiteY577" fmla="*/ 9602 h 10000"/>
                <a:gd name="connsiteX578" fmla="*/ 3187 w 10000"/>
                <a:gd name="connsiteY578" fmla="*/ 9615 h 10000"/>
                <a:gd name="connsiteX579" fmla="*/ 3187 w 10000"/>
                <a:gd name="connsiteY579" fmla="*/ 9635 h 10000"/>
                <a:gd name="connsiteX580" fmla="*/ 3209 w 10000"/>
                <a:gd name="connsiteY580" fmla="*/ 9662 h 10000"/>
                <a:gd name="connsiteX581" fmla="*/ 3219 w 10000"/>
                <a:gd name="connsiteY581" fmla="*/ 9683 h 10000"/>
                <a:gd name="connsiteX582" fmla="*/ 3219 w 10000"/>
                <a:gd name="connsiteY582" fmla="*/ 9696 h 10000"/>
                <a:gd name="connsiteX583" fmla="*/ 3241 w 10000"/>
                <a:gd name="connsiteY583" fmla="*/ 9716 h 10000"/>
                <a:gd name="connsiteX584" fmla="*/ 3262 w 10000"/>
                <a:gd name="connsiteY584" fmla="*/ 9743 h 10000"/>
                <a:gd name="connsiteX585" fmla="*/ 3294 w 10000"/>
                <a:gd name="connsiteY585" fmla="*/ 9764 h 10000"/>
                <a:gd name="connsiteX586" fmla="*/ 3326 w 10000"/>
                <a:gd name="connsiteY586" fmla="*/ 9784 h 10000"/>
                <a:gd name="connsiteX587" fmla="*/ 3348 w 10000"/>
                <a:gd name="connsiteY587" fmla="*/ 9797 h 10000"/>
                <a:gd name="connsiteX588" fmla="*/ 3390 w 10000"/>
                <a:gd name="connsiteY588" fmla="*/ 9818 h 10000"/>
                <a:gd name="connsiteX589" fmla="*/ 3422 w 10000"/>
                <a:gd name="connsiteY589" fmla="*/ 9838 h 10000"/>
                <a:gd name="connsiteX590" fmla="*/ 3465 w 10000"/>
                <a:gd name="connsiteY590" fmla="*/ 9845 h 10000"/>
                <a:gd name="connsiteX591" fmla="*/ 3497 w 10000"/>
                <a:gd name="connsiteY591" fmla="*/ 9865 h 10000"/>
                <a:gd name="connsiteX592" fmla="*/ 3529 w 10000"/>
                <a:gd name="connsiteY592" fmla="*/ 9865 h 10000"/>
                <a:gd name="connsiteX593" fmla="*/ 3540 w 10000"/>
                <a:gd name="connsiteY593" fmla="*/ 9872 h 10000"/>
                <a:gd name="connsiteX594" fmla="*/ 3551 w 10000"/>
                <a:gd name="connsiteY594" fmla="*/ 9872 h 10000"/>
                <a:gd name="connsiteX595" fmla="*/ 3572 w 10000"/>
                <a:gd name="connsiteY595" fmla="*/ 9872 h 10000"/>
                <a:gd name="connsiteX596" fmla="*/ 3583 w 10000"/>
                <a:gd name="connsiteY596" fmla="*/ 9872 h 10000"/>
                <a:gd name="connsiteX597" fmla="*/ 3594 w 10000"/>
                <a:gd name="connsiteY597" fmla="*/ 9872 h 10000"/>
                <a:gd name="connsiteX598" fmla="*/ 3615 w 10000"/>
                <a:gd name="connsiteY598" fmla="*/ 9872 h 10000"/>
                <a:gd name="connsiteX599" fmla="*/ 3626 w 10000"/>
                <a:gd name="connsiteY599" fmla="*/ 9872 h 10000"/>
                <a:gd name="connsiteX600" fmla="*/ 3658 w 10000"/>
                <a:gd name="connsiteY600" fmla="*/ 9892 h 10000"/>
                <a:gd name="connsiteX601" fmla="*/ 3679 w 10000"/>
                <a:gd name="connsiteY601" fmla="*/ 9899 h 10000"/>
                <a:gd name="connsiteX602" fmla="*/ 3711 w 10000"/>
                <a:gd name="connsiteY602" fmla="*/ 9905 h 10000"/>
                <a:gd name="connsiteX603" fmla="*/ 3743 w 10000"/>
                <a:gd name="connsiteY603" fmla="*/ 9905 h 10000"/>
                <a:gd name="connsiteX604" fmla="*/ 3786 w 10000"/>
                <a:gd name="connsiteY604" fmla="*/ 9905 h 10000"/>
                <a:gd name="connsiteX605" fmla="*/ 3818 w 10000"/>
                <a:gd name="connsiteY605" fmla="*/ 9919 h 10000"/>
                <a:gd name="connsiteX606" fmla="*/ 3861 w 10000"/>
                <a:gd name="connsiteY606" fmla="*/ 9926 h 10000"/>
                <a:gd name="connsiteX607" fmla="*/ 3872 w 10000"/>
                <a:gd name="connsiteY607" fmla="*/ 9946 h 10000"/>
                <a:gd name="connsiteX608" fmla="*/ 3947 w 10000"/>
                <a:gd name="connsiteY608" fmla="*/ 9953 h 10000"/>
                <a:gd name="connsiteX609" fmla="*/ 4000 w 10000"/>
                <a:gd name="connsiteY609" fmla="*/ 9966 h 10000"/>
                <a:gd name="connsiteX610" fmla="*/ 4075 w 10000"/>
                <a:gd name="connsiteY610" fmla="*/ 9973 h 10000"/>
                <a:gd name="connsiteX611" fmla="*/ 4128 w 10000"/>
                <a:gd name="connsiteY611" fmla="*/ 9973 h 10000"/>
                <a:gd name="connsiteX612" fmla="*/ 4203 w 10000"/>
                <a:gd name="connsiteY612" fmla="*/ 9980 h 10000"/>
                <a:gd name="connsiteX613" fmla="*/ 4278 w 10000"/>
                <a:gd name="connsiteY613" fmla="*/ 9993 h 10000"/>
                <a:gd name="connsiteX614" fmla="*/ 4332 w 10000"/>
                <a:gd name="connsiteY614" fmla="*/ 9993 h 10000"/>
                <a:gd name="connsiteX615" fmla="*/ 4406 w 10000"/>
                <a:gd name="connsiteY615"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55 h 10000"/>
                <a:gd name="connsiteX514" fmla="*/ 0 w 10000"/>
                <a:gd name="connsiteY514" fmla="*/ 4382 h 10000"/>
                <a:gd name="connsiteX515" fmla="*/ 11 w 10000"/>
                <a:gd name="connsiteY515" fmla="*/ 4409 h 10000"/>
                <a:gd name="connsiteX516" fmla="*/ 32 w 10000"/>
                <a:gd name="connsiteY516" fmla="*/ 4436 h 10000"/>
                <a:gd name="connsiteX517" fmla="*/ 2321 w 10000"/>
                <a:gd name="connsiteY517" fmla="*/ 6435 h 10000"/>
                <a:gd name="connsiteX518" fmla="*/ 2417 w 10000"/>
                <a:gd name="connsiteY518" fmla="*/ 6482 h 10000"/>
                <a:gd name="connsiteX519" fmla="*/ 2513 w 10000"/>
                <a:gd name="connsiteY519" fmla="*/ 6516 h 10000"/>
                <a:gd name="connsiteX520" fmla="*/ 2631 w 10000"/>
                <a:gd name="connsiteY520" fmla="*/ 6543 h 10000"/>
                <a:gd name="connsiteX521" fmla="*/ 2727 w 10000"/>
                <a:gd name="connsiteY521" fmla="*/ 6556 h 10000"/>
                <a:gd name="connsiteX522" fmla="*/ 2845 w 10000"/>
                <a:gd name="connsiteY522" fmla="*/ 6563 h 10000"/>
                <a:gd name="connsiteX523" fmla="*/ 2973 w 10000"/>
                <a:gd name="connsiteY523" fmla="*/ 6570 h 10000"/>
                <a:gd name="connsiteX524" fmla="*/ 3091 w 10000"/>
                <a:gd name="connsiteY524" fmla="*/ 6570 h 10000"/>
                <a:gd name="connsiteX525" fmla="*/ 3209 w 10000"/>
                <a:gd name="connsiteY525" fmla="*/ 6563 h 10000"/>
                <a:gd name="connsiteX526" fmla="*/ 3209 w 10000"/>
                <a:gd name="connsiteY526" fmla="*/ 6590 h 10000"/>
                <a:gd name="connsiteX527" fmla="*/ 3187 w 10000"/>
                <a:gd name="connsiteY527" fmla="*/ 6624 h 10000"/>
                <a:gd name="connsiteX528" fmla="*/ 3187 w 10000"/>
                <a:gd name="connsiteY528" fmla="*/ 6651 h 10000"/>
                <a:gd name="connsiteX529" fmla="*/ 3187 w 10000"/>
                <a:gd name="connsiteY529" fmla="*/ 6678 h 10000"/>
                <a:gd name="connsiteX530" fmla="*/ 3176 w 10000"/>
                <a:gd name="connsiteY530" fmla="*/ 6712 h 10000"/>
                <a:gd name="connsiteX531" fmla="*/ 3176 w 10000"/>
                <a:gd name="connsiteY531" fmla="*/ 6739 h 10000"/>
                <a:gd name="connsiteX532" fmla="*/ 3166 w 10000"/>
                <a:gd name="connsiteY532" fmla="*/ 6766 h 10000"/>
                <a:gd name="connsiteX533" fmla="*/ 3166 w 10000"/>
                <a:gd name="connsiteY533" fmla="*/ 6793 h 10000"/>
                <a:gd name="connsiteX534" fmla="*/ 3134 w 10000"/>
                <a:gd name="connsiteY534" fmla="*/ 6989 h 10000"/>
                <a:gd name="connsiteX535" fmla="*/ 3134 w 10000"/>
                <a:gd name="connsiteY535" fmla="*/ 7184 h 10000"/>
                <a:gd name="connsiteX536" fmla="*/ 3144 w 10000"/>
                <a:gd name="connsiteY536" fmla="*/ 7380 h 10000"/>
                <a:gd name="connsiteX537" fmla="*/ 3176 w 10000"/>
                <a:gd name="connsiteY537" fmla="*/ 7576 h 10000"/>
                <a:gd name="connsiteX538" fmla="*/ 3219 w 10000"/>
                <a:gd name="connsiteY538" fmla="*/ 7765 h 10000"/>
                <a:gd name="connsiteX539" fmla="*/ 3283 w 10000"/>
                <a:gd name="connsiteY539" fmla="*/ 7968 h 10000"/>
                <a:gd name="connsiteX540" fmla="*/ 3348 w 10000"/>
                <a:gd name="connsiteY540" fmla="*/ 8157 h 10000"/>
                <a:gd name="connsiteX541" fmla="*/ 3422 w 10000"/>
                <a:gd name="connsiteY541" fmla="*/ 8339 h 10000"/>
                <a:gd name="connsiteX542" fmla="*/ 3711 w 10000"/>
                <a:gd name="connsiteY542" fmla="*/ 8852 h 10000"/>
                <a:gd name="connsiteX543" fmla="*/ 3294 w 10000"/>
                <a:gd name="connsiteY543" fmla="*/ 8832 h 10000"/>
                <a:gd name="connsiteX544" fmla="*/ 2856 w 10000"/>
                <a:gd name="connsiteY544" fmla="*/ 8832 h 10000"/>
                <a:gd name="connsiteX545" fmla="*/ 2642 w 10000"/>
                <a:gd name="connsiteY545" fmla="*/ 8832 h 10000"/>
                <a:gd name="connsiteX546" fmla="*/ 2428 w 10000"/>
                <a:gd name="connsiteY546" fmla="*/ 8845 h 10000"/>
                <a:gd name="connsiteX547" fmla="*/ 2214 w 10000"/>
                <a:gd name="connsiteY547" fmla="*/ 8859 h 10000"/>
                <a:gd name="connsiteX548" fmla="*/ 1989 w 10000"/>
                <a:gd name="connsiteY548" fmla="*/ 8879 h 10000"/>
                <a:gd name="connsiteX549" fmla="*/ 1786 w 10000"/>
                <a:gd name="connsiteY549" fmla="*/ 8906 h 10000"/>
                <a:gd name="connsiteX550" fmla="*/ 1572 w 10000"/>
                <a:gd name="connsiteY550" fmla="*/ 8933 h 10000"/>
                <a:gd name="connsiteX551" fmla="*/ 1369 w 10000"/>
                <a:gd name="connsiteY551" fmla="*/ 8967 h 10000"/>
                <a:gd name="connsiteX552" fmla="*/ 1166 w 10000"/>
                <a:gd name="connsiteY552" fmla="*/ 9014 h 10000"/>
                <a:gd name="connsiteX553" fmla="*/ 984 w 10000"/>
                <a:gd name="connsiteY553" fmla="*/ 9068 h 10000"/>
                <a:gd name="connsiteX554" fmla="*/ 791 w 10000"/>
                <a:gd name="connsiteY554" fmla="*/ 9136 h 10000"/>
                <a:gd name="connsiteX555" fmla="*/ 610 w 10000"/>
                <a:gd name="connsiteY555" fmla="*/ 9196 h 10000"/>
                <a:gd name="connsiteX556" fmla="*/ 439 w 10000"/>
                <a:gd name="connsiteY556" fmla="*/ 9278 h 10000"/>
                <a:gd name="connsiteX557" fmla="*/ 406 w 10000"/>
                <a:gd name="connsiteY557" fmla="*/ 9305 h 10000"/>
                <a:gd name="connsiteX558" fmla="*/ 385 w 10000"/>
                <a:gd name="connsiteY558" fmla="*/ 9332 h 10000"/>
                <a:gd name="connsiteX559" fmla="*/ 364 w 10000"/>
                <a:gd name="connsiteY559" fmla="*/ 9359 h 10000"/>
                <a:gd name="connsiteX560" fmla="*/ 342 w 10000"/>
                <a:gd name="connsiteY560" fmla="*/ 9392 h 10000"/>
                <a:gd name="connsiteX561" fmla="*/ 332 w 10000"/>
                <a:gd name="connsiteY561" fmla="*/ 9419 h 10000"/>
                <a:gd name="connsiteX562" fmla="*/ 321 w 10000"/>
                <a:gd name="connsiteY562" fmla="*/ 9446 h 10000"/>
                <a:gd name="connsiteX563" fmla="*/ 321 w 10000"/>
                <a:gd name="connsiteY563" fmla="*/ 9473 h 10000"/>
                <a:gd name="connsiteX564" fmla="*/ 321 w 10000"/>
                <a:gd name="connsiteY564" fmla="*/ 9500 h 10000"/>
                <a:gd name="connsiteX565" fmla="*/ 492 w 10000"/>
                <a:gd name="connsiteY565" fmla="*/ 9534 h 10000"/>
                <a:gd name="connsiteX566" fmla="*/ 663 w 10000"/>
                <a:gd name="connsiteY566" fmla="*/ 9554 h 10000"/>
                <a:gd name="connsiteX567" fmla="*/ 834 w 10000"/>
                <a:gd name="connsiteY567" fmla="*/ 9581 h 10000"/>
                <a:gd name="connsiteX568" fmla="*/ 1016 w 10000"/>
                <a:gd name="connsiteY568" fmla="*/ 9588 h 10000"/>
                <a:gd name="connsiteX569" fmla="*/ 1369 w 10000"/>
                <a:gd name="connsiteY569" fmla="*/ 9602 h 10000"/>
                <a:gd name="connsiteX570" fmla="*/ 1733 w 10000"/>
                <a:gd name="connsiteY570" fmla="*/ 9588 h 10000"/>
                <a:gd name="connsiteX571" fmla="*/ 2096 w 10000"/>
                <a:gd name="connsiteY571" fmla="*/ 9575 h 10000"/>
                <a:gd name="connsiteX572" fmla="*/ 2460 w 10000"/>
                <a:gd name="connsiteY572" fmla="*/ 9561 h 10000"/>
                <a:gd name="connsiteX573" fmla="*/ 2813 w 10000"/>
                <a:gd name="connsiteY573" fmla="*/ 9554 h 10000"/>
                <a:gd name="connsiteX574" fmla="*/ 3176 w 10000"/>
                <a:gd name="connsiteY574" fmla="*/ 9561 h 10000"/>
                <a:gd name="connsiteX575" fmla="*/ 3176 w 10000"/>
                <a:gd name="connsiteY575" fmla="*/ 9581 h 10000"/>
                <a:gd name="connsiteX576" fmla="*/ 3187 w 10000"/>
                <a:gd name="connsiteY576" fmla="*/ 9602 h 10000"/>
                <a:gd name="connsiteX577" fmla="*/ 3187 w 10000"/>
                <a:gd name="connsiteY577" fmla="*/ 9615 h 10000"/>
                <a:gd name="connsiteX578" fmla="*/ 3187 w 10000"/>
                <a:gd name="connsiteY578" fmla="*/ 9635 h 10000"/>
                <a:gd name="connsiteX579" fmla="*/ 3209 w 10000"/>
                <a:gd name="connsiteY579" fmla="*/ 9662 h 10000"/>
                <a:gd name="connsiteX580" fmla="*/ 3219 w 10000"/>
                <a:gd name="connsiteY580" fmla="*/ 9683 h 10000"/>
                <a:gd name="connsiteX581" fmla="*/ 3219 w 10000"/>
                <a:gd name="connsiteY581" fmla="*/ 9696 h 10000"/>
                <a:gd name="connsiteX582" fmla="*/ 3241 w 10000"/>
                <a:gd name="connsiteY582" fmla="*/ 9716 h 10000"/>
                <a:gd name="connsiteX583" fmla="*/ 3262 w 10000"/>
                <a:gd name="connsiteY583" fmla="*/ 9743 h 10000"/>
                <a:gd name="connsiteX584" fmla="*/ 3294 w 10000"/>
                <a:gd name="connsiteY584" fmla="*/ 9764 h 10000"/>
                <a:gd name="connsiteX585" fmla="*/ 3326 w 10000"/>
                <a:gd name="connsiteY585" fmla="*/ 9784 h 10000"/>
                <a:gd name="connsiteX586" fmla="*/ 3348 w 10000"/>
                <a:gd name="connsiteY586" fmla="*/ 9797 h 10000"/>
                <a:gd name="connsiteX587" fmla="*/ 3390 w 10000"/>
                <a:gd name="connsiteY587" fmla="*/ 9818 h 10000"/>
                <a:gd name="connsiteX588" fmla="*/ 3422 w 10000"/>
                <a:gd name="connsiteY588" fmla="*/ 9838 h 10000"/>
                <a:gd name="connsiteX589" fmla="*/ 3465 w 10000"/>
                <a:gd name="connsiteY589" fmla="*/ 9845 h 10000"/>
                <a:gd name="connsiteX590" fmla="*/ 3497 w 10000"/>
                <a:gd name="connsiteY590" fmla="*/ 9865 h 10000"/>
                <a:gd name="connsiteX591" fmla="*/ 3529 w 10000"/>
                <a:gd name="connsiteY591" fmla="*/ 9865 h 10000"/>
                <a:gd name="connsiteX592" fmla="*/ 3540 w 10000"/>
                <a:gd name="connsiteY592" fmla="*/ 9872 h 10000"/>
                <a:gd name="connsiteX593" fmla="*/ 3551 w 10000"/>
                <a:gd name="connsiteY593" fmla="*/ 9872 h 10000"/>
                <a:gd name="connsiteX594" fmla="*/ 3572 w 10000"/>
                <a:gd name="connsiteY594" fmla="*/ 9872 h 10000"/>
                <a:gd name="connsiteX595" fmla="*/ 3583 w 10000"/>
                <a:gd name="connsiteY595" fmla="*/ 9872 h 10000"/>
                <a:gd name="connsiteX596" fmla="*/ 3594 w 10000"/>
                <a:gd name="connsiteY596" fmla="*/ 9872 h 10000"/>
                <a:gd name="connsiteX597" fmla="*/ 3615 w 10000"/>
                <a:gd name="connsiteY597" fmla="*/ 9872 h 10000"/>
                <a:gd name="connsiteX598" fmla="*/ 3626 w 10000"/>
                <a:gd name="connsiteY598" fmla="*/ 9872 h 10000"/>
                <a:gd name="connsiteX599" fmla="*/ 3658 w 10000"/>
                <a:gd name="connsiteY599" fmla="*/ 9892 h 10000"/>
                <a:gd name="connsiteX600" fmla="*/ 3679 w 10000"/>
                <a:gd name="connsiteY600" fmla="*/ 9899 h 10000"/>
                <a:gd name="connsiteX601" fmla="*/ 3711 w 10000"/>
                <a:gd name="connsiteY601" fmla="*/ 9905 h 10000"/>
                <a:gd name="connsiteX602" fmla="*/ 3743 w 10000"/>
                <a:gd name="connsiteY602" fmla="*/ 9905 h 10000"/>
                <a:gd name="connsiteX603" fmla="*/ 3786 w 10000"/>
                <a:gd name="connsiteY603" fmla="*/ 9905 h 10000"/>
                <a:gd name="connsiteX604" fmla="*/ 3818 w 10000"/>
                <a:gd name="connsiteY604" fmla="*/ 9919 h 10000"/>
                <a:gd name="connsiteX605" fmla="*/ 3861 w 10000"/>
                <a:gd name="connsiteY605" fmla="*/ 9926 h 10000"/>
                <a:gd name="connsiteX606" fmla="*/ 3872 w 10000"/>
                <a:gd name="connsiteY606" fmla="*/ 9946 h 10000"/>
                <a:gd name="connsiteX607" fmla="*/ 3947 w 10000"/>
                <a:gd name="connsiteY607" fmla="*/ 9953 h 10000"/>
                <a:gd name="connsiteX608" fmla="*/ 4000 w 10000"/>
                <a:gd name="connsiteY608" fmla="*/ 9966 h 10000"/>
                <a:gd name="connsiteX609" fmla="*/ 4075 w 10000"/>
                <a:gd name="connsiteY609" fmla="*/ 9973 h 10000"/>
                <a:gd name="connsiteX610" fmla="*/ 4128 w 10000"/>
                <a:gd name="connsiteY610" fmla="*/ 9973 h 10000"/>
                <a:gd name="connsiteX611" fmla="*/ 4203 w 10000"/>
                <a:gd name="connsiteY611" fmla="*/ 9980 h 10000"/>
                <a:gd name="connsiteX612" fmla="*/ 4278 w 10000"/>
                <a:gd name="connsiteY612" fmla="*/ 9993 h 10000"/>
                <a:gd name="connsiteX613" fmla="*/ 4332 w 10000"/>
                <a:gd name="connsiteY613" fmla="*/ 9993 h 10000"/>
                <a:gd name="connsiteX614" fmla="*/ 4406 w 10000"/>
                <a:gd name="connsiteY614" fmla="*/ 10000 h 10000"/>
                <a:gd name="connsiteX0" fmla="*/ 4761 w 10355"/>
                <a:gd name="connsiteY0" fmla="*/ 10000 h 10000"/>
                <a:gd name="connsiteX1" fmla="*/ 4836 w 10355"/>
                <a:gd name="connsiteY1" fmla="*/ 10000 h 10000"/>
                <a:gd name="connsiteX2" fmla="*/ 4922 w 10355"/>
                <a:gd name="connsiteY2" fmla="*/ 10000 h 10000"/>
                <a:gd name="connsiteX3" fmla="*/ 5007 w 10355"/>
                <a:gd name="connsiteY3" fmla="*/ 9993 h 10000"/>
                <a:gd name="connsiteX4" fmla="*/ 5093 w 10355"/>
                <a:gd name="connsiteY4" fmla="*/ 9993 h 10000"/>
                <a:gd name="connsiteX5" fmla="*/ 5168 w 10355"/>
                <a:gd name="connsiteY5" fmla="*/ 9993 h 10000"/>
                <a:gd name="connsiteX6" fmla="*/ 5253 w 10355"/>
                <a:gd name="connsiteY6" fmla="*/ 9980 h 10000"/>
                <a:gd name="connsiteX7" fmla="*/ 5339 w 10355"/>
                <a:gd name="connsiteY7" fmla="*/ 9980 h 10000"/>
                <a:gd name="connsiteX8" fmla="*/ 5425 w 10355"/>
                <a:gd name="connsiteY8" fmla="*/ 9980 h 10000"/>
                <a:gd name="connsiteX9" fmla="*/ 5478 w 10355"/>
                <a:gd name="connsiteY9" fmla="*/ 9973 h 10000"/>
                <a:gd name="connsiteX10" fmla="*/ 5531 w 10355"/>
                <a:gd name="connsiteY10" fmla="*/ 9966 h 10000"/>
                <a:gd name="connsiteX11" fmla="*/ 5574 w 10355"/>
                <a:gd name="connsiteY11" fmla="*/ 9953 h 10000"/>
                <a:gd name="connsiteX12" fmla="*/ 5628 w 10355"/>
                <a:gd name="connsiteY12" fmla="*/ 9953 h 10000"/>
                <a:gd name="connsiteX13" fmla="*/ 5671 w 10355"/>
                <a:gd name="connsiteY13" fmla="*/ 9946 h 10000"/>
                <a:gd name="connsiteX14" fmla="*/ 5713 w 10355"/>
                <a:gd name="connsiteY14" fmla="*/ 9946 h 10000"/>
                <a:gd name="connsiteX15" fmla="*/ 5756 w 10355"/>
                <a:gd name="connsiteY15" fmla="*/ 9946 h 10000"/>
                <a:gd name="connsiteX16" fmla="*/ 5820 w 10355"/>
                <a:gd name="connsiteY16" fmla="*/ 9939 h 10000"/>
                <a:gd name="connsiteX17" fmla="*/ 5842 w 10355"/>
                <a:gd name="connsiteY17" fmla="*/ 9926 h 10000"/>
                <a:gd name="connsiteX18" fmla="*/ 5874 w 10355"/>
                <a:gd name="connsiteY18" fmla="*/ 9926 h 10000"/>
                <a:gd name="connsiteX19" fmla="*/ 5906 w 10355"/>
                <a:gd name="connsiteY19" fmla="*/ 9919 h 10000"/>
                <a:gd name="connsiteX20" fmla="*/ 5927 w 10355"/>
                <a:gd name="connsiteY20" fmla="*/ 9919 h 10000"/>
                <a:gd name="connsiteX21" fmla="*/ 5959 w 10355"/>
                <a:gd name="connsiteY21" fmla="*/ 9919 h 10000"/>
                <a:gd name="connsiteX22" fmla="*/ 5991 w 10355"/>
                <a:gd name="connsiteY22" fmla="*/ 9919 h 10000"/>
                <a:gd name="connsiteX23" fmla="*/ 6013 w 10355"/>
                <a:gd name="connsiteY23" fmla="*/ 9919 h 10000"/>
                <a:gd name="connsiteX24" fmla="*/ 6045 w 10355"/>
                <a:gd name="connsiteY24" fmla="*/ 9905 h 10000"/>
                <a:gd name="connsiteX25" fmla="*/ 6120 w 10355"/>
                <a:gd name="connsiteY25" fmla="*/ 9892 h 10000"/>
                <a:gd name="connsiteX26" fmla="*/ 6205 w 10355"/>
                <a:gd name="connsiteY26" fmla="*/ 9878 h 10000"/>
                <a:gd name="connsiteX27" fmla="*/ 6280 w 10355"/>
                <a:gd name="connsiteY27" fmla="*/ 9851 h 10000"/>
                <a:gd name="connsiteX28" fmla="*/ 6344 w 10355"/>
                <a:gd name="connsiteY28" fmla="*/ 9838 h 10000"/>
                <a:gd name="connsiteX29" fmla="*/ 6419 w 10355"/>
                <a:gd name="connsiteY29" fmla="*/ 9811 h 10000"/>
                <a:gd name="connsiteX30" fmla="*/ 6494 w 10355"/>
                <a:gd name="connsiteY30" fmla="*/ 9784 h 10000"/>
                <a:gd name="connsiteX31" fmla="*/ 6548 w 10355"/>
                <a:gd name="connsiteY31" fmla="*/ 9743 h 10000"/>
                <a:gd name="connsiteX32" fmla="*/ 6612 w 10355"/>
                <a:gd name="connsiteY32" fmla="*/ 9716 h 10000"/>
                <a:gd name="connsiteX33" fmla="*/ 6622 w 10355"/>
                <a:gd name="connsiteY33" fmla="*/ 9669 h 10000"/>
                <a:gd name="connsiteX34" fmla="*/ 6622 w 10355"/>
                <a:gd name="connsiteY34" fmla="*/ 9629 h 10000"/>
                <a:gd name="connsiteX35" fmla="*/ 6612 w 10355"/>
                <a:gd name="connsiteY35" fmla="*/ 9581 h 10000"/>
                <a:gd name="connsiteX36" fmla="*/ 6580 w 10355"/>
                <a:gd name="connsiteY36" fmla="*/ 9534 h 10000"/>
                <a:gd name="connsiteX37" fmla="*/ 6548 w 10355"/>
                <a:gd name="connsiteY37" fmla="*/ 9500 h 10000"/>
                <a:gd name="connsiteX38" fmla="*/ 6505 w 10355"/>
                <a:gd name="connsiteY38" fmla="*/ 9460 h 10000"/>
                <a:gd name="connsiteX39" fmla="*/ 6451 w 10355"/>
                <a:gd name="connsiteY39" fmla="*/ 9426 h 10000"/>
                <a:gd name="connsiteX40" fmla="*/ 6398 w 10355"/>
                <a:gd name="connsiteY40" fmla="*/ 9399 h 10000"/>
                <a:gd name="connsiteX41" fmla="*/ 6334 w 10355"/>
                <a:gd name="connsiteY41" fmla="*/ 9392 h 10000"/>
                <a:gd name="connsiteX42" fmla="*/ 6280 w 10355"/>
                <a:gd name="connsiteY42" fmla="*/ 9372 h 10000"/>
                <a:gd name="connsiteX43" fmla="*/ 6216 w 10355"/>
                <a:gd name="connsiteY43" fmla="*/ 9352 h 10000"/>
                <a:gd name="connsiteX44" fmla="*/ 6152 w 10355"/>
                <a:gd name="connsiteY44" fmla="*/ 9332 h 10000"/>
                <a:gd name="connsiteX45" fmla="*/ 6088 w 10355"/>
                <a:gd name="connsiteY45" fmla="*/ 9325 h 10000"/>
                <a:gd name="connsiteX46" fmla="*/ 6013 w 10355"/>
                <a:gd name="connsiteY46" fmla="*/ 9305 h 10000"/>
                <a:gd name="connsiteX47" fmla="*/ 5959 w 10355"/>
                <a:gd name="connsiteY47" fmla="*/ 9291 h 10000"/>
                <a:gd name="connsiteX48" fmla="*/ 5884 w 10355"/>
                <a:gd name="connsiteY48" fmla="*/ 9278 h 10000"/>
                <a:gd name="connsiteX49" fmla="*/ 5863 w 10355"/>
                <a:gd name="connsiteY49" fmla="*/ 9271 h 10000"/>
                <a:gd name="connsiteX50" fmla="*/ 5831 w 10355"/>
                <a:gd name="connsiteY50" fmla="*/ 9271 h 10000"/>
                <a:gd name="connsiteX51" fmla="*/ 5799 w 10355"/>
                <a:gd name="connsiteY51" fmla="*/ 9271 h 10000"/>
                <a:gd name="connsiteX52" fmla="*/ 5788 w 10355"/>
                <a:gd name="connsiteY52" fmla="*/ 9264 h 10000"/>
                <a:gd name="connsiteX53" fmla="*/ 5756 w 10355"/>
                <a:gd name="connsiteY53" fmla="*/ 9264 h 10000"/>
                <a:gd name="connsiteX54" fmla="*/ 5724 w 10355"/>
                <a:gd name="connsiteY54" fmla="*/ 9264 h 10000"/>
                <a:gd name="connsiteX55" fmla="*/ 5713 w 10355"/>
                <a:gd name="connsiteY55" fmla="*/ 9251 h 10000"/>
                <a:gd name="connsiteX56" fmla="*/ 5681 w 10355"/>
                <a:gd name="connsiteY56" fmla="*/ 9244 h 10000"/>
                <a:gd name="connsiteX57" fmla="*/ 5681 w 10355"/>
                <a:gd name="connsiteY57" fmla="*/ 9223 h 10000"/>
                <a:gd name="connsiteX58" fmla="*/ 5703 w 10355"/>
                <a:gd name="connsiteY58" fmla="*/ 9196 h 10000"/>
                <a:gd name="connsiteX59" fmla="*/ 5703 w 10355"/>
                <a:gd name="connsiteY59" fmla="*/ 9176 h 10000"/>
                <a:gd name="connsiteX60" fmla="*/ 5713 w 10355"/>
                <a:gd name="connsiteY60" fmla="*/ 9163 h 10000"/>
                <a:gd name="connsiteX61" fmla="*/ 5713 w 10355"/>
                <a:gd name="connsiteY61" fmla="*/ 9142 h 10000"/>
                <a:gd name="connsiteX62" fmla="*/ 5724 w 10355"/>
                <a:gd name="connsiteY62" fmla="*/ 9122 h 10000"/>
                <a:gd name="connsiteX63" fmla="*/ 5745 w 10355"/>
                <a:gd name="connsiteY63" fmla="*/ 9095 h 10000"/>
                <a:gd name="connsiteX64" fmla="*/ 5745 w 10355"/>
                <a:gd name="connsiteY64" fmla="*/ 9082 h 10000"/>
                <a:gd name="connsiteX65" fmla="*/ 5799 w 10355"/>
                <a:gd name="connsiteY65" fmla="*/ 8953 h 10000"/>
                <a:gd name="connsiteX66" fmla="*/ 5863 w 10355"/>
                <a:gd name="connsiteY66" fmla="*/ 8832 h 10000"/>
                <a:gd name="connsiteX67" fmla="*/ 5906 w 10355"/>
                <a:gd name="connsiteY67" fmla="*/ 8724 h 10000"/>
                <a:gd name="connsiteX68" fmla="*/ 5949 w 10355"/>
                <a:gd name="connsiteY68" fmla="*/ 8602 h 10000"/>
                <a:gd name="connsiteX69" fmla="*/ 5991 w 10355"/>
                <a:gd name="connsiteY69" fmla="*/ 8494 h 10000"/>
                <a:gd name="connsiteX70" fmla="*/ 6013 w 10355"/>
                <a:gd name="connsiteY70" fmla="*/ 8379 h 10000"/>
                <a:gd name="connsiteX71" fmla="*/ 6034 w 10355"/>
                <a:gd name="connsiteY71" fmla="*/ 8258 h 10000"/>
                <a:gd name="connsiteX72" fmla="*/ 6045 w 10355"/>
                <a:gd name="connsiteY72" fmla="*/ 8143 h 10000"/>
                <a:gd name="connsiteX73" fmla="*/ 6056 w 10355"/>
                <a:gd name="connsiteY73" fmla="*/ 8028 h 10000"/>
                <a:gd name="connsiteX74" fmla="*/ 6088 w 10355"/>
                <a:gd name="connsiteY74" fmla="*/ 7927 h 10000"/>
                <a:gd name="connsiteX75" fmla="*/ 6088 w 10355"/>
                <a:gd name="connsiteY75" fmla="*/ 7833 h 10000"/>
                <a:gd name="connsiteX76" fmla="*/ 6109 w 10355"/>
                <a:gd name="connsiteY76" fmla="*/ 7731 h 10000"/>
                <a:gd name="connsiteX77" fmla="*/ 6109 w 10355"/>
                <a:gd name="connsiteY77" fmla="*/ 7630 h 10000"/>
                <a:gd name="connsiteX78" fmla="*/ 6120 w 10355"/>
                <a:gd name="connsiteY78" fmla="*/ 7529 h 10000"/>
                <a:gd name="connsiteX79" fmla="*/ 6120 w 10355"/>
                <a:gd name="connsiteY79" fmla="*/ 7441 h 10000"/>
                <a:gd name="connsiteX80" fmla="*/ 6130 w 10355"/>
                <a:gd name="connsiteY80" fmla="*/ 7340 h 10000"/>
                <a:gd name="connsiteX81" fmla="*/ 6120 w 10355"/>
                <a:gd name="connsiteY81" fmla="*/ 7191 h 10000"/>
                <a:gd name="connsiteX82" fmla="*/ 6109 w 10355"/>
                <a:gd name="connsiteY82" fmla="*/ 7043 h 10000"/>
                <a:gd name="connsiteX83" fmla="*/ 6088 w 10355"/>
                <a:gd name="connsiteY83" fmla="*/ 6901 h 10000"/>
                <a:gd name="connsiteX84" fmla="*/ 6077 w 10355"/>
                <a:gd name="connsiteY84" fmla="*/ 6752 h 10000"/>
                <a:gd name="connsiteX85" fmla="*/ 6056 w 10355"/>
                <a:gd name="connsiteY85" fmla="*/ 6610 h 10000"/>
                <a:gd name="connsiteX86" fmla="*/ 6077 w 10355"/>
                <a:gd name="connsiteY86" fmla="*/ 6469 h 10000"/>
                <a:gd name="connsiteX87" fmla="*/ 6109 w 10355"/>
                <a:gd name="connsiteY87" fmla="*/ 6327 h 10000"/>
                <a:gd name="connsiteX88" fmla="*/ 6173 w 10355"/>
                <a:gd name="connsiteY88" fmla="*/ 6172 h 10000"/>
                <a:gd name="connsiteX89" fmla="*/ 6205 w 10355"/>
                <a:gd name="connsiteY89" fmla="*/ 6090 h 10000"/>
                <a:gd name="connsiteX90" fmla="*/ 6280 w 10355"/>
                <a:gd name="connsiteY90" fmla="*/ 6009 h 10000"/>
                <a:gd name="connsiteX91" fmla="*/ 6344 w 10355"/>
                <a:gd name="connsiteY91" fmla="*/ 5935 h 10000"/>
                <a:gd name="connsiteX92" fmla="*/ 6441 w 10355"/>
                <a:gd name="connsiteY92" fmla="*/ 5861 h 10000"/>
                <a:gd name="connsiteX93" fmla="*/ 6537 w 10355"/>
                <a:gd name="connsiteY93" fmla="*/ 5800 h 10000"/>
                <a:gd name="connsiteX94" fmla="*/ 6644 w 10355"/>
                <a:gd name="connsiteY94" fmla="*/ 5726 h 10000"/>
                <a:gd name="connsiteX95" fmla="*/ 6729 w 10355"/>
                <a:gd name="connsiteY95" fmla="*/ 5652 h 10000"/>
                <a:gd name="connsiteX96" fmla="*/ 6826 w 10355"/>
                <a:gd name="connsiteY96" fmla="*/ 5584 h 10000"/>
                <a:gd name="connsiteX97" fmla="*/ 6879 w 10355"/>
                <a:gd name="connsiteY97" fmla="*/ 5517 h 10000"/>
                <a:gd name="connsiteX98" fmla="*/ 6933 w 10355"/>
                <a:gd name="connsiteY98" fmla="*/ 5429 h 10000"/>
                <a:gd name="connsiteX99" fmla="*/ 6954 w 10355"/>
                <a:gd name="connsiteY99" fmla="*/ 5361 h 10000"/>
                <a:gd name="connsiteX100" fmla="*/ 6975 w 10355"/>
                <a:gd name="connsiteY100" fmla="*/ 5287 h 10000"/>
                <a:gd name="connsiteX101" fmla="*/ 6975 w 10355"/>
                <a:gd name="connsiteY101" fmla="*/ 5206 h 10000"/>
                <a:gd name="connsiteX102" fmla="*/ 6954 w 10355"/>
                <a:gd name="connsiteY102" fmla="*/ 5125 h 10000"/>
                <a:gd name="connsiteX103" fmla="*/ 6933 w 10355"/>
                <a:gd name="connsiteY103" fmla="*/ 5037 h 10000"/>
                <a:gd name="connsiteX104" fmla="*/ 6879 w 10355"/>
                <a:gd name="connsiteY104" fmla="*/ 4956 h 10000"/>
                <a:gd name="connsiteX105" fmla="*/ 6858 w 10355"/>
                <a:gd name="connsiteY105" fmla="*/ 4922 h 10000"/>
                <a:gd name="connsiteX106" fmla="*/ 6826 w 10355"/>
                <a:gd name="connsiteY106" fmla="*/ 4882 h 10000"/>
                <a:gd name="connsiteX107" fmla="*/ 6815 w 10355"/>
                <a:gd name="connsiteY107" fmla="*/ 4848 h 10000"/>
                <a:gd name="connsiteX108" fmla="*/ 6815 w 10355"/>
                <a:gd name="connsiteY108" fmla="*/ 4801 h 10000"/>
                <a:gd name="connsiteX109" fmla="*/ 6826 w 10355"/>
                <a:gd name="connsiteY109" fmla="*/ 4767 h 10000"/>
                <a:gd name="connsiteX110" fmla="*/ 6826 w 10355"/>
                <a:gd name="connsiteY110" fmla="*/ 4733 h 10000"/>
                <a:gd name="connsiteX111" fmla="*/ 6836 w 10355"/>
                <a:gd name="connsiteY111" fmla="*/ 4686 h 10000"/>
                <a:gd name="connsiteX112" fmla="*/ 6836 w 10355"/>
                <a:gd name="connsiteY112" fmla="*/ 4646 h 10000"/>
                <a:gd name="connsiteX113" fmla="*/ 6900 w 10355"/>
                <a:gd name="connsiteY113" fmla="*/ 4619 h 10000"/>
                <a:gd name="connsiteX114" fmla="*/ 6954 w 10355"/>
                <a:gd name="connsiteY114" fmla="*/ 4605 h 10000"/>
                <a:gd name="connsiteX115" fmla="*/ 7018 w 10355"/>
                <a:gd name="connsiteY115" fmla="*/ 4564 h 10000"/>
                <a:gd name="connsiteX116" fmla="*/ 7072 w 10355"/>
                <a:gd name="connsiteY116" fmla="*/ 4537 h 10000"/>
                <a:gd name="connsiteX117" fmla="*/ 7125 w 10355"/>
                <a:gd name="connsiteY117" fmla="*/ 4510 h 10000"/>
                <a:gd name="connsiteX118" fmla="*/ 7189 w 10355"/>
                <a:gd name="connsiteY118" fmla="*/ 4477 h 10000"/>
                <a:gd name="connsiteX119" fmla="*/ 7243 w 10355"/>
                <a:gd name="connsiteY119" fmla="*/ 4450 h 10000"/>
                <a:gd name="connsiteX120" fmla="*/ 7307 w 10355"/>
                <a:gd name="connsiteY120" fmla="*/ 4423 h 10000"/>
                <a:gd name="connsiteX121" fmla="*/ 7328 w 10355"/>
                <a:gd name="connsiteY121" fmla="*/ 4396 h 10000"/>
                <a:gd name="connsiteX122" fmla="*/ 7360 w 10355"/>
                <a:gd name="connsiteY122" fmla="*/ 4369 h 10000"/>
                <a:gd name="connsiteX123" fmla="*/ 7392 w 10355"/>
                <a:gd name="connsiteY123" fmla="*/ 4348 h 10000"/>
                <a:gd name="connsiteX124" fmla="*/ 7414 w 10355"/>
                <a:gd name="connsiteY124" fmla="*/ 4328 h 10000"/>
                <a:gd name="connsiteX125" fmla="*/ 7446 w 10355"/>
                <a:gd name="connsiteY125" fmla="*/ 4308 h 10000"/>
                <a:gd name="connsiteX126" fmla="*/ 7478 w 10355"/>
                <a:gd name="connsiteY126" fmla="*/ 4294 h 10000"/>
                <a:gd name="connsiteX127" fmla="*/ 7521 w 10355"/>
                <a:gd name="connsiteY127" fmla="*/ 4274 h 10000"/>
                <a:gd name="connsiteX128" fmla="*/ 7564 w 10355"/>
                <a:gd name="connsiteY128" fmla="*/ 4254 h 10000"/>
                <a:gd name="connsiteX129" fmla="*/ 7735 w 10355"/>
                <a:gd name="connsiteY129" fmla="*/ 4173 h 10000"/>
                <a:gd name="connsiteX130" fmla="*/ 7906 w 10355"/>
                <a:gd name="connsiteY130" fmla="*/ 4099 h 10000"/>
                <a:gd name="connsiteX131" fmla="*/ 8088 w 10355"/>
                <a:gd name="connsiteY131" fmla="*/ 4031 h 10000"/>
                <a:gd name="connsiteX132" fmla="*/ 8259 w 10355"/>
                <a:gd name="connsiteY132" fmla="*/ 3943 h 10000"/>
                <a:gd name="connsiteX133" fmla="*/ 8334 w 10355"/>
                <a:gd name="connsiteY133" fmla="*/ 3903 h 10000"/>
                <a:gd name="connsiteX134" fmla="*/ 8398 w 10355"/>
                <a:gd name="connsiteY134" fmla="*/ 3856 h 10000"/>
                <a:gd name="connsiteX135" fmla="*/ 8462 w 10355"/>
                <a:gd name="connsiteY135" fmla="*/ 3801 h 10000"/>
                <a:gd name="connsiteX136" fmla="*/ 8505 w 10355"/>
                <a:gd name="connsiteY136" fmla="*/ 3747 h 10000"/>
                <a:gd name="connsiteX137" fmla="*/ 8548 w 10355"/>
                <a:gd name="connsiteY137" fmla="*/ 3693 h 10000"/>
                <a:gd name="connsiteX138" fmla="*/ 8558 w 10355"/>
                <a:gd name="connsiteY138" fmla="*/ 3626 h 10000"/>
                <a:gd name="connsiteX139" fmla="*/ 8569 w 10355"/>
                <a:gd name="connsiteY139" fmla="*/ 3565 h 10000"/>
                <a:gd name="connsiteX140" fmla="*/ 8569 w 10355"/>
                <a:gd name="connsiteY140" fmla="*/ 3491 h 10000"/>
                <a:gd name="connsiteX141" fmla="*/ 8558 w 10355"/>
                <a:gd name="connsiteY141" fmla="*/ 3484 h 10000"/>
                <a:gd name="connsiteX142" fmla="*/ 8558 w 10355"/>
                <a:gd name="connsiteY142" fmla="*/ 3484 h 10000"/>
                <a:gd name="connsiteX143" fmla="*/ 8548 w 10355"/>
                <a:gd name="connsiteY143" fmla="*/ 3471 h 10000"/>
                <a:gd name="connsiteX144" fmla="*/ 8548 w 10355"/>
                <a:gd name="connsiteY144" fmla="*/ 3464 h 10000"/>
                <a:gd name="connsiteX145" fmla="*/ 8548 w 10355"/>
                <a:gd name="connsiteY145" fmla="*/ 3450 h 10000"/>
                <a:gd name="connsiteX146" fmla="*/ 8548 w 10355"/>
                <a:gd name="connsiteY146" fmla="*/ 3444 h 10000"/>
                <a:gd name="connsiteX147" fmla="*/ 8548 w 10355"/>
                <a:gd name="connsiteY147" fmla="*/ 3437 h 10000"/>
                <a:gd name="connsiteX148" fmla="*/ 8558 w 10355"/>
                <a:gd name="connsiteY148" fmla="*/ 3423 h 10000"/>
                <a:gd name="connsiteX149" fmla="*/ 8644 w 10355"/>
                <a:gd name="connsiteY149" fmla="*/ 3437 h 10000"/>
                <a:gd name="connsiteX150" fmla="*/ 8729 w 10355"/>
                <a:gd name="connsiteY150" fmla="*/ 3444 h 10000"/>
                <a:gd name="connsiteX151" fmla="*/ 8836 w 10355"/>
                <a:gd name="connsiteY151" fmla="*/ 3444 h 10000"/>
                <a:gd name="connsiteX152" fmla="*/ 8922 w 10355"/>
                <a:gd name="connsiteY152" fmla="*/ 3437 h 10000"/>
                <a:gd name="connsiteX153" fmla="*/ 9007 w 10355"/>
                <a:gd name="connsiteY153" fmla="*/ 3423 h 10000"/>
                <a:gd name="connsiteX154" fmla="*/ 9093 w 10355"/>
                <a:gd name="connsiteY154" fmla="*/ 3417 h 10000"/>
                <a:gd name="connsiteX155" fmla="*/ 9179 w 10355"/>
                <a:gd name="connsiteY155" fmla="*/ 3410 h 10000"/>
                <a:gd name="connsiteX156" fmla="*/ 9264 w 10355"/>
                <a:gd name="connsiteY156" fmla="*/ 3390 h 10000"/>
                <a:gd name="connsiteX157" fmla="*/ 9307 w 10355"/>
                <a:gd name="connsiteY157" fmla="*/ 3369 h 10000"/>
                <a:gd name="connsiteX158" fmla="*/ 9350 w 10355"/>
                <a:gd name="connsiteY158" fmla="*/ 3363 h 10000"/>
                <a:gd name="connsiteX159" fmla="*/ 9382 w 10355"/>
                <a:gd name="connsiteY159" fmla="*/ 3342 h 10000"/>
                <a:gd name="connsiteX160" fmla="*/ 9425 w 10355"/>
                <a:gd name="connsiteY160" fmla="*/ 3336 h 10000"/>
                <a:gd name="connsiteX161" fmla="*/ 9457 w 10355"/>
                <a:gd name="connsiteY161" fmla="*/ 3315 h 10000"/>
                <a:gd name="connsiteX162" fmla="*/ 9489 w 10355"/>
                <a:gd name="connsiteY162" fmla="*/ 3309 h 10000"/>
                <a:gd name="connsiteX163" fmla="*/ 9510 w 10355"/>
                <a:gd name="connsiteY163" fmla="*/ 3302 h 10000"/>
                <a:gd name="connsiteX164" fmla="*/ 9542 w 10355"/>
                <a:gd name="connsiteY164" fmla="*/ 3282 h 10000"/>
                <a:gd name="connsiteX165" fmla="*/ 9596 w 10355"/>
                <a:gd name="connsiteY165" fmla="*/ 3241 h 10000"/>
                <a:gd name="connsiteX166" fmla="*/ 9660 w 10355"/>
                <a:gd name="connsiteY166" fmla="*/ 3207 h 10000"/>
                <a:gd name="connsiteX167" fmla="*/ 9703 w 10355"/>
                <a:gd name="connsiteY167" fmla="*/ 3160 h 10000"/>
                <a:gd name="connsiteX168" fmla="*/ 9735 w 10355"/>
                <a:gd name="connsiteY168" fmla="*/ 3120 h 10000"/>
                <a:gd name="connsiteX169" fmla="*/ 9756 w 10355"/>
                <a:gd name="connsiteY169" fmla="*/ 3059 h 10000"/>
                <a:gd name="connsiteX170" fmla="*/ 9756 w 10355"/>
                <a:gd name="connsiteY170" fmla="*/ 3018 h 10000"/>
                <a:gd name="connsiteX171" fmla="*/ 9756 w 10355"/>
                <a:gd name="connsiteY171" fmla="*/ 2964 h 10000"/>
                <a:gd name="connsiteX172" fmla="*/ 9756 w 10355"/>
                <a:gd name="connsiteY172" fmla="*/ 2903 h 10000"/>
                <a:gd name="connsiteX173" fmla="*/ 9745 w 10355"/>
                <a:gd name="connsiteY173" fmla="*/ 2876 h 10000"/>
                <a:gd name="connsiteX174" fmla="*/ 9713 w 10355"/>
                <a:gd name="connsiteY174" fmla="*/ 2849 h 10000"/>
                <a:gd name="connsiteX175" fmla="*/ 9703 w 10355"/>
                <a:gd name="connsiteY175" fmla="*/ 2836 h 10000"/>
                <a:gd name="connsiteX176" fmla="*/ 9671 w 10355"/>
                <a:gd name="connsiteY176" fmla="*/ 2809 h 10000"/>
                <a:gd name="connsiteX177" fmla="*/ 9660 w 10355"/>
                <a:gd name="connsiteY177" fmla="*/ 2789 h 10000"/>
                <a:gd name="connsiteX178" fmla="*/ 9628 w 10355"/>
                <a:gd name="connsiteY178" fmla="*/ 2762 h 10000"/>
                <a:gd name="connsiteX179" fmla="*/ 9596 w 10355"/>
                <a:gd name="connsiteY179" fmla="*/ 2741 h 10000"/>
                <a:gd name="connsiteX180" fmla="*/ 9574 w 10355"/>
                <a:gd name="connsiteY180" fmla="*/ 2714 h 10000"/>
                <a:gd name="connsiteX181" fmla="*/ 9596 w 10355"/>
                <a:gd name="connsiteY181" fmla="*/ 2687 h 10000"/>
                <a:gd name="connsiteX182" fmla="*/ 9617 w 10355"/>
                <a:gd name="connsiteY182" fmla="*/ 2654 h 10000"/>
                <a:gd name="connsiteX183" fmla="*/ 9628 w 10355"/>
                <a:gd name="connsiteY183" fmla="*/ 2627 h 10000"/>
                <a:gd name="connsiteX184" fmla="*/ 9628 w 10355"/>
                <a:gd name="connsiteY184" fmla="*/ 2586 h 10000"/>
                <a:gd name="connsiteX185" fmla="*/ 9638 w 10355"/>
                <a:gd name="connsiteY185" fmla="*/ 2559 h 10000"/>
                <a:gd name="connsiteX186" fmla="*/ 9660 w 10355"/>
                <a:gd name="connsiteY186" fmla="*/ 2525 h 10000"/>
                <a:gd name="connsiteX187" fmla="*/ 9681 w 10355"/>
                <a:gd name="connsiteY187" fmla="*/ 2498 h 10000"/>
                <a:gd name="connsiteX188" fmla="*/ 9713 w 10355"/>
                <a:gd name="connsiteY188" fmla="*/ 2471 h 10000"/>
                <a:gd name="connsiteX189" fmla="*/ 9777 w 10355"/>
                <a:gd name="connsiteY189" fmla="*/ 2397 h 10000"/>
                <a:gd name="connsiteX190" fmla="*/ 9831 w 10355"/>
                <a:gd name="connsiteY190" fmla="*/ 2330 h 10000"/>
                <a:gd name="connsiteX191" fmla="*/ 9906 w 10355"/>
                <a:gd name="connsiteY191" fmla="*/ 2275 h 10000"/>
                <a:gd name="connsiteX192" fmla="*/ 9991 w 10355"/>
                <a:gd name="connsiteY192" fmla="*/ 2215 h 10000"/>
                <a:gd name="connsiteX193" fmla="*/ 10066 w 10355"/>
                <a:gd name="connsiteY193" fmla="*/ 2161 h 10000"/>
                <a:gd name="connsiteX194" fmla="*/ 10152 w 10355"/>
                <a:gd name="connsiteY194" fmla="*/ 2093 h 10000"/>
                <a:gd name="connsiteX195" fmla="*/ 10216 w 10355"/>
                <a:gd name="connsiteY195" fmla="*/ 2039 h 10000"/>
                <a:gd name="connsiteX196" fmla="*/ 10291 w 10355"/>
                <a:gd name="connsiteY196" fmla="*/ 1985 h 10000"/>
                <a:gd name="connsiteX197" fmla="*/ 10323 w 10355"/>
                <a:gd name="connsiteY197" fmla="*/ 1951 h 10000"/>
                <a:gd name="connsiteX198" fmla="*/ 10355 w 10355"/>
                <a:gd name="connsiteY198" fmla="*/ 1904 h 10000"/>
                <a:gd name="connsiteX199" fmla="*/ 10355 w 10355"/>
                <a:gd name="connsiteY199" fmla="*/ 1870 h 10000"/>
                <a:gd name="connsiteX200" fmla="*/ 10355 w 10355"/>
                <a:gd name="connsiteY200" fmla="*/ 1823 h 10000"/>
                <a:gd name="connsiteX201" fmla="*/ 10334 w 10355"/>
                <a:gd name="connsiteY201" fmla="*/ 1783 h 10000"/>
                <a:gd name="connsiteX202" fmla="*/ 10312 w 10355"/>
                <a:gd name="connsiteY202" fmla="*/ 1749 h 10000"/>
                <a:gd name="connsiteX203" fmla="*/ 10280 w 10355"/>
                <a:gd name="connsiteY203" fmla="*/ 1715 h 10000"/>
                <a:gd name="connsiteX204" fmla="*/ 10248 w 10355"/>
                <a:gd name="connsiteY204" fmla="*/ 1675 h 10000"/>
                <a:gd name="connsiteX205" fmla="*/ 10195 w 10355"/>
                <a:gd name="connsiteY205" fmla="*/ 1654 h 10000"/>
                <a:gd name="connsiteX206" fmla="*/ 10152 w 10355"/>
                <a:gd name="connsiteY206" fmla="*/ 1641 h 10000"/>
                <a:gd name="connsiteX207" fmla="*/ 10088 w 10355"/>
                <a:gd name="connsiteY207" fmla="*/ 1627 h 10000"/>
                <a:gd name="connsiteX208" fmla="*/ 10034 w 10355"/>
                <a:gd name="connsiteY208" fmla="*/ 1614 h 10000"/>
                <a:gd name="connsiteX209" fmla="*/ 9970 w 10355"/>
                <a:gd name="connsiteY209" fmla="*/ 1600 h 10000"/>
                <a:gd name="connsiteX210" fmla="*/ 9927 w 10355"/>
                <a:gd name="connsiteY210" fmla="*/ 1573 h 10000"/>
                <a:gd name="connsiteX211" fmla="*/ 9884 w 10355"/>
                <a:gd name="connsiteY211" fmla="*/ 1560 h 10000"/>
                <a:gd name="connsiteX212" fmla="*/ 9842 w 10355"/>
                <a:gd name="connsiteY212" fmla="*/ 1519 h 10000"/>
                <a:gd name="connsiteX213" fmla="*/ 9745 w 10355"/>
                <a:gd name="connsiteY213" fmla="*/ 1404 h 10000"/>
                <a:gd name="connsiteX214" fmla="*/ 9628 w 10355"/>
                <a:gd name="connsiteY214" fmla="*/ 1283 h 10000"/>
                <a:gd name="connsiteX215" fmla="*/ 9499 w 10355"/>
                <a:gd name="connsiteY215" fmla="*/ 1175 h 10000"/>
                <a:gd name="connsiteX216" fmla="*/ 9371 w 10355"/>
                <a:gd name="connsiteY216" fmla="*/ 1053 h 10000"/>
                <a:gd name="connsiteX217" fmla="*/ 9221 w 10355"/>
                <a:gd name="connsiteY217" fmla="*/ 945 h 10000"/>
                <a:gd name="connsiteX218" fmla="*/ 9104 w 10355"/>
                <a:gd name="connsiteY218" fmla="*/ 831 h 10000"/>
                <a:gd name="connsiteX219" fmla="*/ 9061 w 10355"/>
                <a:gd name="connsiteY219" fmla="*/ 763 h 10000"/>
                <a:gd name="connsiteX220" fmla="*/ 9007 w 10355"/>
                <a:gd name="connsiteY220" fmla="*/ 702 h 10000"/>
                <a:gd name="connsiteX221" fmla="*/ 8975 w 10355"/>
                <a:gd name="connsiteY221" fmla="*/ 635 h 10000"/>
                <a:gd name="connsiteX222" fmla="*/ 8954 w 10355"/>
                <a:gd name="connsiteY222" fmla="*/ 560 h 10000"/>
                <a:gd name="connsiteX223" fmla="*/ 8890 w 10355"/>
                <a:gd name="connsiteY223" fmla="*/ 473 h 10000"/>
                <a:gd name="connsiteX224" fmla="*/ 8836 w 10355"/>
                <a:gd name="connsiteY224" fmla="*/ 392 h 10000"/>
                <a:gd name="connsiteX225" fmla="*/ 8761 w 10355"/>
                <a:gd name="connsiteY225" fmla="*/ 297 h 10000"/>
                <a:gd name="connsiteX226" fmla="*/ 8676 w 10355"/>
                <a:gd name="connsiteY226" fmla="*/ 216 h 10000"/>
                <a:gd name="connsiteX227" fmla="*/ 8569 w 10355"/>
                <a:gd name="connsiteY227" fmla="*/ 155 h 10000"/>
                <a:gd name="connsiteX228" fmla="*/ 8473 w 10355"/>
                <a:gd name="connsiteY228" fmla="*/ 88 h 10000"/>
                <a:gd name="connsiteX229" fmla="*/ 8355 w 10355"/>
                <a:gd name="connsiteY229" fmla="*/ 34 h 10000"/>
                <a:gd name="connsiteX230" fmla="*/ 8227 w 10355"/>
                <a:gd name="connsiteY230" fmla="*/ 0 h 10000"/>
                <a:gd name="connsiteX231" fmla="*/ 8109 w 10355"/>
                <a:gd name="connsiteY231" fmla="*/ 0 h 10000"/>
                <a:gd name="connsiteX232" fmla="*/ 8013 w 10355"/>
                <a:gd name="connsiteY232" fmla="*/ 7 h 10000"/>
                <a:gd name="connsiteX233" fmla="*/ 7927 w 10355"/>
                <a:gd name="connsiteY233" fmla="*/ 14 h 10000"/>
                <a:gd name="connsiteX234" fmla="*/ 7820 w 10355"/>
                <a:gd name="connsiteY234" fmla="*/ 41 h 10000"/>
                <a:gd name="connsiteX235" fmla="*/ 7649 w 10355"/>
                <a:gd name="connsiteY235" fmla="*/ 101 h 10000"/>
                <a:gd name="connsiteX236" fmla="*/ 7489 w 10355"/>
                <a:gd name="connsiteY236" fmla="*/ 162 h 10000"/>
                <a:gd name="connsiteX237" fmla="*/ 7350 w 10355"/>
                <a:gd name="connsiteY237" fmla="*/ 243 h 10000"/>
                <a:gd name="connsiteX238" fmla="*/ 7189 w 10355"/>
                <a:gd name="connsiteY238" fmla="*/ 324 h 10000"/>
                <a:gd name="connsiteX239" fmla="*/ 7039 w 10355"/>
                <a:gd name="connsiteY239" fmla="*/ 398 h 10000"/>
                <a:gd name="connsiteX240" fmla="*/ 6879 w 10355"/>
                <a:gd name="connsiteY240" fmla="*/ 466 h 10000"/>
                <a:gd name="connsiteX241" fmla="*/ 6794 w 10355"/>
                <a:gd name="connsiteY241" fmla="*/ 500 h 10000"/>
                <a:gd name="connsiteX242" fmla="*/ 6697 w 10355"/>
                <a:gd name="connsiteY242" fmla="*/ 527 h 10000"/>
                <a:gd name="connsiteX243" fmla="*/ 6590 w 10355"/>
                <a:gd name="connsiteY243" fmla="*/ 533 h 10000"/>
                <a:gd name="connsiteX244" fmla="*/ 6494 w 10355"/>
                <a:gd name="connsiteY244" fmla="*/ 533 h 10000"/>
                <a:gd name="connsiteX245" fmla="*/ 6398 w 10355"/>
                <a:gd name="connsiteY245" fmla="*/ 547 h 10000"/>
                <a:gd name="connsiteX246" fmla="*/ 6280 w 10355"/>
                <a:gd name="connsiteY246" fmla="*/ 560 h 10000"/>
                <a:gd name="connsiteX247" fmla="*/ 6173 w 10355"/>
                <a:gd name="connsiteY247" fmla="*/ 581 h 10000"/>
                <a:gd name="connsiteX248" fmla="*/ 6088 w 10355"/>
                <a:gd name="connsiteY248" fmla="*/ 621 h 10000"/>
                <a:gd name="connsiteX249" fmla="*/ 6045 w 10355"/>
                <a:gd name="connsiteY249" fmla="*/ 635 h 10000"/>
                <a:gd name="connsiteX250" fmla="*/ 6013 w 10355"/>
                <a:gd name="connsiteY250" fmla="*/ 655 h 10000"/>
                <a:gd name="connsiteX251" fmla="*/ 6002 w 10355"/>
                <a:gd name="connsiteY251" fmla="*/ 675 h 10000"/>
                <a:gd name="connsiteX252" fmla="*/ 5970 w 10355"/>
                <a:gd name="connsiteY252" fmla="*/ 702 h 10000"/>
                <a:gd name="connsiteX253" fmla="*/ 5959 w 10355"/>
                <a:gd name="connsiteY253" fmla="*/ 716 h 10000"/>
                <a:gd name="connsiteX254" fmla="*/ 5959 w 10355"/>
                <a:gd name="connsiteY254" fmla="*/ 743 h 10000"/>
                <a:gd name="connsiteX255" fmla="*/ 5959 w 10355"/>
                <a:gd name="connsiteY255" fmla="*/ 770 h 10000"/>
                <a:gd name="connsiteX256" fmla="*/ 5959 w 10355"/>
                <a:gd name="connsiteY256" fmla="*/ 804 h 10000"/>
                <a:gd name="connsiteX257" fmla="*/ 5991 w 10355"/>
                <a:gd name="connsiteY257" fmla="*/ 864 h 10000"/>
                <a:gd name="connsiteX258" fmla="*/ 6013 w 10355"/>
                <a:gd name="connsiteY258" fmla="*/ 925 h 10000"/>
                <a:gd name="connsiteX259" fmla="*/ 6056 w 10355"/>
                <a:gd name="connsiteY259" fmla="*/ 986 h 10000"/>
                <a:gd name="connsiteX260" fmla="*/ 6109 w 10355"/>
                <a:gd name="connsiteY260" fmla="*/ 1040 h 10000"/>
                <a:gd name="connsiteX261" fmla="*/ 6152 w 10355"/>
                <a:gd name="connsiteY261" fmla="*/ 1094 h 10000"/>
                <a:gd name="connsiteX262" fmla="*/ 6205 w 10355"/>
                <a:gd name="connsiteY262" fmla="*/ 1148 h 10000"/>
                <a:gd name="connsiteX263" fmla="*/ 6259 w 10355"/>
                <a:gd name="connsiteY263" fmla="*/ 1202 h 10000"/>
                <a:gd name="connsiteX264" fmla="*/ 6302 w 10355"/>
                <a:gd name="connsiteY264" fmla="*/ 1249 h 10000"/>
                <a:gd name="connsiteX265" fmla="*/ 6152 w 10355"/>
                <a:gd name="connsiteY265" fmla="*/ 1519 h 10000"/>
                <a:gd name="connsiteX266" fmla="*/ 6130 w 10355"/>
                <a:gd name="connsiteY266" fmla="*/ 1573 h 10000"/>
                <a:gd name="connsiteX267" fmla="*/ 6120 w 10355"/>
                <a:gd name="connsiteY267" fmla="*/ 1641 h 10000"/>
                <a:gd name="connsiteX268" fmla="*/ 6130 w 10355"/>
                <a:gd name="connsiteY268" fmla="*/ 1695 h 10000"/>
                <a:gd name="connsiteX269" fmla="*/ 6130 w 10355"/>
                <a:gd name="connsiteY269" fmla="*/ 1749 h 10000"/>
                <a:gd name="connsiteX270" fmla="*/ 6152 w 10355"/>
                <a:gd name="connsiteY270" fmla="*/ 1803 h 10000"/>
                <a:gd name="connsiteX271" fmla="*/ 6152 w 10355"/>
                <a:gd name="connsiteY271" fmla="*/ 1857 h 10000"/>
                <a:gd name="connsiteX272" fmla="*/ 6162 w 10355"/>
                <a:gd name="connsiteY272" fmla="*/ 1911 h 10000"/>
                <a:gd name="connsiteX273" fmla="*/ 6162 w 10355"/>
                <a:gd name="connsiteY273" fmla="*/ 1965 h 10000"/>
                <a:gd name="connsiteX274" fmla="*/ 6173 w 10355"/>
                <a:gd name="connsiteY274" fmla="*/ 2039 h 10000"/>
                <a:gd name="connsiteX275" fmla="*/ 6173 w 10355"/>
                <a:gd name="connsiteY275" fmla="*/ 2107 h 10000"/>
                <a:gd name="connsiteX276" fmla="*/ 6173 w 10355"/>
                <a:gd name="connsiteY276" fmla="*/ 2167 h 10000"/>
                <a:gd name="connsiteX277" fmla="*/ 6173 w 10355"/>
                <a:gd name="connsiteY277" fmla="*/ 2235 h 10000"/>
                <a:gd name="connsiteX278" fmla="*/ 6173 w 10355"/>
                <a:gd name="connsiteY278" fmla="*/ 2296 h 10000"/>
                <a:gd name="connsiteX279" fmla="*/ 6173 w 10355"/>
                <a:gd name="connsiteY279" fmla="*/ 2350 h 10000"/>
                <a:gd name="connsiteX280" fmla="*/ 6162 w 10355"/>
                <a:gd name="connsiteY280" fmla="*/ 2417 h 10000"/>
                <a:gd name="connsiteX281" fmla="*/ 6130 w 10355"/>
                <a:gd name="connsiteY281" fmla="*/ 2478 h 10000"/>
                <a:gd name="connsiteX282" fmla="*/ 6130 w 10355"/>
                <a:gd name="connsiteY282" fmla="*/ 2505 h 10000"/>
                <a:gd name="connsiteX283" fmla="*/ 6120 w 10355"/>
                <a:gd name="connsiteY283" fmla="*/ 2539 h 10000"/>
                <a:gd name="connsiteX284" fmla="*/ 6120 w 10355"/>
                <a:gd name="connsiteY284" fmla="*/ 2579 h 10000"/>
                <a:gd name="connsiteX285" fmla="*/ 6109 w 10355"/>
                <a:gd name="connsiteY285" fmla="*/ 2606 h 10000"/>
                <a:gd name="connsiteX286" fmla="*/ 6109 w 10355"/>
                <a:gd name="connsiteY286" fmla="*/ 2640 h 10000"/>
                <a:gd name="connsiteX287" fmla="*/ 6109 w 10355"/>
                <a:gd name="connsiteY287" fmla="*/ 2667 h 10000"/>
                <a:gd name="connsiteX288" fmla="*/ 6109 w 10355"/>
                <a:gd name="connsiteY288" fmla="*/ 2708 h 10000"/>
                <a:gd name="connsiteX289" fmla="*/ 6120 w 10355"/>
                <a:gd name="connsiteY289" fmla="*/ 2735 h 10000"/>
                <a:gd name="connsiteX290" fmla="*/ 5949 w 10355"/>
                <a:gd name="connsiteY290" fmla="*/ 2714 h 10000"/>
                <a:gd name="connsiteX291" fmla="*/ 5756 w 10355"/>
                <a:gd name="connsiteY291" fmla="*/ 2687 h 10000"/>
                <a:gd name="connsiteX292" fmla="*/ 5574 w 10355"/>
                <a:gd name="connsiteY292" fmla="*/ 2667 h 10000"/>
                <a:gd name="connsiteX293" fmla="*/ 5392 w 10355"/>
                <a:gd name="connsiteY293" fmla="*/ 2654 h 10000"/>
                <a:gd name="connsiteX294" fmla="*/ 5211 w 10355"/>
                <a:gd name="connsiteY294" fmla="*/ 2654 h 10000"/>
                <a:gd name="connsiteX295" fmla="*/ 5039 w 10355"/>
                <a:gd name="connsiteY295" fmla="*/ 2660 h 10000"/>
                <a:gd name="connsiteX296" fmla="*/ 4943 w 10355"/>
                <a:gd name="connsiteY296" fmla="*/ 2681 h 10000"/>
                <a:gd name="connsiteX297" fmla="*/ 4858 w 10355"/>
                <a:gd name="connsiteY297" fmla="*/ 2694 h 10000"/>
                <a:gd name="connsiteX298" fmla="*/ 4772 w 10355"/>
                <a:gd name="connsiteY298" fmla="*/ 2721 h 10000"/>
                <a:gd name="connsiteX299" fmla="*/ 4708 w 10355"/>
                <a:gd name="connsiteY299" fmla="*/ 2748 h 10000"/>
                <a:gd name="connsiteX300" fmla="*/ 4654 w 10355"/>
                <a:gd name="connsiteY300" fmla="*/ 2789 h 10000"/>
                <a:gd name="connsiteX301" fmla="*/ 4644 w 10355"/>
                <a:gd name="connsiteY301" fmla="*/ 2822 h 10000"/>
                <a:gd name="connsiteX302" fmla="*/ 4633 w 10355"/>
                <a:gd name="connsiteY302" fmla="*/ 2863 h 10000"/>
                <a:gd name="connsiteX303" fmla="*/ 4644 w 10355"/>
                <a:gd name="connsiteY303" fmla="*/ 2897 h 10000"/>
                <a:gd name="connsiteX304" fmla="*/ 4654 w 10355"/>
                <a:gd name="connsiteY304" fmla="*/ 2937 h 10000"/>
                <a:gd name="connsiteX305" fmla="*/ 4676 w 10355"/>
                <a:gd name="connsiteY305" fmla="*/ 2971 h 10000"/>
                <a:gd name="connsiteX306" fmla="*/ 4708 w 10355"/>
                <a:gd name="connsiteY306" fmla="*/ 3005 h 10000"/>
                <a:gd name="connsiteX307" fmla="*/ 4729 w 10355"/>
                <a:gd name="connsiteY307" fmla="*/ 3045 h 10000"/>
                <a:gd name="connsiteX308" fmla="*/ 4772 w 10355"/>
                <a:gd name="connsiteY308" fmla="*/ 3072 h 10000"/>
                <a:gd name="connsiteX309" fmla="*/ 4836 w 10355"/>
                <a:gd name="connsiteY309" fmla="*/ 3106 h 10000"/>
                <a:gd name="connsiteX310" fmla="*/ 4890 w 10355"/>
                <a:gd name="connsiteY310" fmla="*/ 3133 h 10000"/>
                <a:gd name="connsiteX311" fmla="*/ 4943 w 10355"/>
                <a:gd name="connsiteY311" fmla="*/ 3153 h 10000"/>
                <a:gd name="connsiteX312" fmla="*/ 5018 w 10355"/>
                <a:gd name="connsiteY312" fmla="*/ 3174 h 10000"/>
                <a:gd name="connsiteX313" fmla="*/ 5093 w 10355"/>
                <a:gd name="connsiteY313" fmla="*/ 3180 h 10000"/>
                <a:gd name="connsiteX314" fmla="*/ 5146 w 10355"/>
                <a:gd name="connsiteY314" fmla="*/ 3187 h 10000"/>
                <a:gd name="connsiteX315" fmla="*/ 5221 w 10355"/>
                <a:gd name="connsiteY315" fmla="*/ 3201 h 10000"/>
                <a:gd name="connsiteX316" fmla="*/ 5221 w 10355"/>
                <a:gd name="connsiteY316" fmla="*/ 3234 h 10000"/>
                <a:gd name="connsiteX317" fmla="*/ 5221 w 10355"/>
                <a:gd name="connsiteY317" fmla="*/ 3268 h 10000"/>
                <a:gd name="connsiteX318" fmla="*/ 5221 w 10355"/>
                <a:gd name="connsiteY318" fmla="*/ 3309 h 10000"/>
                <a:gd name="connsiteX319" fmla="*/ 5221 w 10355"/>
                <a:gd name="connsiteY319" fmla="*/ 3342 h 10000"/>
                <a:gd name="connsiteX320" fmla="*/ 5243 w 10355"/>
                <a:gd name="connsiteY320" fmla="*/ 3383 h 10000"/>
                <a:gd name="connsiteX321" fmla="*/ 5243 w 10355"/>
                <a:gd name="connsiteY321" fmla="*/ 3417 h 10000"/>
                <a:gd name="connsiteX322" fmla="*/ 5253 w 10355"/>
                <a:gd name="connsiteY322" fmla="*/ 3450 h 10000"/>
                <a:gd name="connsiteX323" fmla="*/ 5285 w 10355"/>
                <a:gd name="connsiteY323" fmla="*/ 3491 h 10000"/>
                <a:gd name="connsiteX324" fmla="*/ 5307 w 10355"/>
                <a:gd name="connsiteY324" fmla="*/ 3552 h 10000"/>
                <a:gd name="connsiteX325" fmla="*/ 5350 w 10355"/>
                <a:gd name="connsiteY325" fmla="*/ 3619 h 10000"/>
                <a:gd name="connsiteX326" fmla="*/ 5392 w 10355"/>
                <a:gd name="connsiteY326" fmla="*/ 3673 h 10000"/>
                <a:gd name="connsiteX327" fmla="*/ 5435 w 10355"/>
                <a:gd name="connsiteY327" fmla="*/ 3734 h 10000"/>
                <a:gd name="connsiteX328" fmla="*/ 5478 w 10355"/>
                <a:gd name="connsiteY328" fmla="*/ 3788 h 10000"/>
                <a:gd name="connsiteX329" fmla="*/ 5499 w 10355"/>
                <a:gd name="connsiteY329" fmla="*/ 3856 h 10000"/>
                <a:gd name="connsiteX330" fmla="*/ 5510 w 10355"/>
                <a:gd name="connsiteY330" fmla="*/ 3916 h 10000"/>
                <a:gd name="connsiteX331" fmla="*/ 5478 w 10355"/>
                <a:gd name="connsiteY331" fmla="*/ 3991 h 10000"/>
                <a:gd name="connsiteX332" fmla="*/ 5467 w 10355"/>
                <a:gd name="connsiteY332" fmla="*/ 4038 h 10000"/>
                <a:gd name="connsiteX333" fmla="*/ 5457 w 10355"/>
                <a:gd name="connsiteY333" fmla="*/ 4085 h 10000"/>
                <a:gd name="connsiteX334" fmla="*/ 5435 w 10355"/>
                <a:gd name="connsiteY334" fmla="*/ 4139 h 10000"/>
                <a:gd name="connsiteX335" fmla="*/ 5435 w 10355"/>
                <a:gd name="connsiteY335" fmla="*/ 4180 h 10000"/>
                <a:gd name="connsiteX336" fmla="*/ 5425 w 10355"/>
                <a:gd name="connsiteY336" fmla="*/ 4227 h 10000"/>
                <a:gd name="connsiteX337" fmla="*/ 5414 w 10355"/>
                <a:gd name="connsiteY337" fmla="*/ 4274 h 10000"/>
                <a:gd name="connsiteX338" fmla="*/ 5414 w 10355"/>
                <a:gd name="connsiteY338" fmla="*/ 4321 h 10000"/>
                <a:gd name="connsiteX339" fmla="*/ 5392 w 10355"/>
                <a:gd name="connsiteY339" fmla="*/ 4369 h 10000"/>
                <a:gd name="connsiteX340" fmla="*/ 5104 w 10355"/>
                <a:gd name="connsiteY340" fmla="*/ 4402 h 10000"/>
                <a:gd name="connsiteX341" fmla="*/ 5179 w 10355"/>
                <a:gd name="connsiteY341" fmla="*/ 4619 h 10000"/>
                <a:gd name="connsiteX342" fmla="*/ 5146 w 10355"/>
                <a:gd name="connsiteY342" fmla="*/ 4632 h 10000"/>
                <a:gd name="connsiteX343" fmla="*/ 5104 w 10355"/>
                <a:gd name="connsiteY343" fmla="*/ 4639 h 10000"/>
                <a:gd name="connsiteX344" fmla="*/ 5082 w 10355"/>
                <a:gd name="connsiteY344" fmla="*/ 4646 h 10000"/>
                <a:gd name="connsiteX345" fmla="*/ 5039 w 10355"/>
                <a:gd name="connsiteY345" fmla="*/ 4646 h 10000"/>
                <a:gd name="connsiteX346" fmla="*/ 4997 w 10355"/>
                <a:gd name="connsiteY346" fmla="*/ 4659 h 10000"/>
                <a:gd name="connsiteX347" fmla="*/ 4943 w 10355"/>
                <a:gd name="connsiteY347" fmla="*/ 4666 h 10000"/>
                <a:gd name="connsiteX348" fmla="*/ 4922 w 10355"/>
                <a:gd name="connsiteY348" fmla="*/ 4686 h 10000"/>
                <a:gd name="connsiteX349" fmla="*/ 4879 w 10355"/>
                <a:gd name="connsiteY349" fmla="*/ 4693 h 10000"/>
                <a:gd name="connsiteX350" fmla="*/ 4836 w 10355"/>
                <a:gd name="connsiteY350" fmla="*/ 4700 h 10000"/>
                <a:gd name="connsiteX351" fmla="*/ 4794 w 10355"/>
                <a:gd name="connsiteY351" fmla="*/ 4700 h 10000"/>
                <a:gd name="connsiteX352" fmla="*/ 4751 w 10355"/>
                <a:gd name="connsiteY352" fmla="*/ 4693 h 10000"/>
                <a:gd name="connsiteX353" fmla="*/ 4708 w 10355"/>
                <a:gd name="connsiteY353" fmla="*/ 4686 h 10000"/>
                <a:gd name="connsiteX354" fmla="*/ 4654 w 10355"/>
                <a:gd name="connsiteY354" fmla="*/ 4673 h 10000"/>
                <a:gd name="connsiteX355" fmla="*/ 4612 w 10355"/>
                <a:gd name="connsiteY355" fmla="*/ 4673 h 10000"/>
                <a:gd name="connsiteX356" fmla="*/ 4569 w 10355"/>
                <a:gd name="connsiteY356" fmla="*/ 4673 h 10000"/>
                <a:gd name="connsiteX357" fmla="*/ 4526 w 10355"/>
                <a:gd name="connsiteY357" fmla="*/ 4693 h 10000"/>
                <a:gd name="connsiteX358" fmla="*/ 4515 w 10355"/>
                <a:gd name="connsiteY358" fmla="*/ 4700 h 10000"/>
                <a:gd name="connsiteX359" fmla="*/ 4505 w 10355"/>
                <a:gd name="connsiteY359" fmla="*/ 4720 h 10000"/>
                <a:gd name="connsiteX360" fmla="*/ 4483 w 10355"/>
                <a:gd name="connsiteY360" fmla="*/ 4733 h 10000"/>
                <a:gd name="connsiteX361" fmla="*/ 4473 w 10355"/>
                <a:gd name="connsiteY361" fmla="*/ 4747 h 10000"/>
                <a:gd name="connsiteX362" fmla="*/ 4462 w 10355"/>
                <a:gd name="connsiteY362" fmla="*/ 4767 h 10000"/>
                <a:gd name="connsiteX363" fmla="*/ 4441 w 10355"/>
                <a:gd name="connsiteY363" fmla="*/ 4787 h 10000"/>
                <a:gd name="connsiteX364" fmla="*/ 4441 w 10355"/>
                <a:gd name="connsiteY364" fmla="*/ 4801 h 10000"/>
                <a:gd name="connsiteX365" fmla="*/ 4430 w 10355"/>
                <a:gd name="connsiteY365" fmla="*/ 4821 h 10000"/>
                <a:gd name="connsiteX366" fmla="*/ 4398 w 10355"/>
                <a:gd name="connsiteY366" fmla="*/ 4814 h 10000"/>
                <a:gd name="connsiteX367" fmla="*/ 4366 w 10355"/>
                <a:gd name="connsiteY367" fmla="*/ 4801 h 10000"/>
                <a:gd name="connsiteX368" fmla="*/ 4344 w 10355"/>
                <a:gd name="connsiteY368" fmla="*/ 4787 h 10000"/>
                <a:gd name="connsiteX369" fmla="*/ 4312 w 10355"/>
                <a:gd name="connsiteY369" fmla="*/ 4774 h 10000"/>
                <a:gd name="connsiteX370" fmla="*/ 4280 w 10355"/>
                <a:gd name="connsiteY370" fmla="*/ 4767 h 10000"/>
                <a:gd name="connsiteX371" fmla="*/ 4259 w 10355"/>
                <a:gd name="connsiteY371" fmla="*/ 4760 h 10000"/>
                <a:gd name="connsiteX372" fmla="*/ 4216 w 10355"/>
                <a:gd name="connsiteY372" fmla="*/ 4760 h 10000"/>
                <a:gd name="connsiteX373" fmla="*/ 4184 w 10355"/>
                <a:gd name="connsiteY373" fmla="*/ 4774 h 10000"/>
                <a:gd name="connsiteX374" fmla="*/ 4141 w 10355"/>
                <a:gd name="connsiteY374" fmla="*/ 4794 h 10000"/>
                <a:gd name="connsiteX375" fmla="*/ 4130 w 10355"/>
                <a:gd name="connsiteY375" fmla="*/ 4821 h 10000"/>
                <a:gd name="connsiteX376" fmla="*/ 4109 w 10355"/>
                <a:gd name="connsiteY376" fmla="*/ 4848 h 10000"/>
                <a:gd name="connsiteX377" fmla="*/ 4098 w 10355"/>
                <a:gd name="connsiteY377" fmla="*/ 4875 h 10000"/>
                <a:gd name="connsiteX378" fmla="*/ 4098 w 10355"/>
                <a:gd name="connsiteY378" fmla="*/ 4902 h 10000"/>
                <a:gd name="connsiteX379" fmla="*/ 4077 w 10355"/>
                <a:gd name="connsiteY379" fmla="*/ 4929 h 10000"/>
                <a:gd name="connsiteX380" fmla="*/ 4077 w 10355"/>
                <a:gd name="connsiteY380" fmla="*/ 4956 h 10000"/>
                <a:gd name="connsiteX381" fmla="*/ 4066 w 10355"/>
                <a:gd name="connsiteY381" fmla="*/ 4983 h 10000"/>
                <a:gd name="connsiteX382" fmla="*/ 4056 w 10355"/>
                <a:gd name="connsiteY382" fmla="*/ 5037 h 10000"/>
                <a:gd name="connsiteX383" fmla="*/ 4034 w 10355"/>
                <a:gd name="connsiteY383" fmla="*/ 5098 h 10000"/>
                <a:gd name="connsiteX384" fmla="*/ 3991 w 10355"/>
                <a:gd name="connsiteY384" fmla="*/ 5138 h 10000"/>
                <a:gd name="connsiteX385" fmla="*/ 3938 w 10355"/>
                <a:gd name="connsiteY385" fmla="*/ 5186 h 10000"/>
                <a:gd name="connsiteX386" fmla="*/ 3884 w 10355"/>
                <a:gd name="connsiteY386" fmla="*/ 5233 h 10000"/>
                <a:gd name="connsiteX387" fmla="*/ 3820 w 10355"/>
                <a:gd name="connsiteY387" fmla="*/ 5267 h 10000"/>
                <a:gd name="connsiteX388" fmla="*/ 3767 w 10355"/>
                <a:gd name="connsiteY388" fmla="*/ 5314 h 10000"/>
                <a:gd name="connsiteX389" fmla="*/ 3703 w 10355"/>
                <a:gd name="connsiteY389" fmla="*/ 5361 h 10000"/>
                <a:gd name="connsiteX390" fmla="*/ 3703 w 10355"/>
                <a:gd name="connsiteY390" fmla="*/ 5361 h 10000"/>
                <a:gd name="connsiteX391" fmla="*/ 3692 w 10355"/>
                <a:gd name="connsiteY391" fmla="*/ 5361 h 10000"/>
                <a:gd name="connsiteX392" fmla="*/ 3681 w 10355"/>
                <a:gd name="connsiteY392" fmla="*/ 5361 h 10000"/>
                <a:gd name="connsiteX393" fmla="*/ 3681 w 10355"/>
                <a:gd name="connsiteY393" fmla="*/ 5361 h 10000"/>
                <a:gd name="connsiteX394" fmla="*/ 3660 w 10355"/>
                <a:gd name="connsiteY394" fmla="*/ 5361 h 10000"/>
                <a:gd name="connsiteX395" fmla="*/ 3649 w 10355"/>
                <a:gd name="connsiteY395" fmla="*/ 5361 h 10000"/>
                <a:gd name="connsiteX396" fmla="*/ 3649 w 10355"/>
                <a:gd name="connsiteY396" fmla="*/ 5348 h 10000"/>
                <a:gd name="connsiteX397" fmla="*/ 3638 w 10355"/>
                <a:gd name="connsiteY397" fmla="*/ 5341 h 10000"/>
                <a:gd name="connsiteX398" fmla="*/ 3638 w 10355"/>
                <a:gd name="connsiteY398" fmla="*/ 5260 h 10000"/>
                <a:gd name="connsiteX399" fmla="*/ 3638 w 10355"/>
                <a:gd name="connsiteY399" fmla="*/ 5165 h 10000"/>
                <a:gd name="connsiteX400" fmla="*/ 3617 w 10355"/>
                <a:gd name="connsiteY400" fmla="*/ 5084 h 10000"/>
                <a:gd name="connsiteX401" fmla="*/ 3617 w 10355"/>
                <a:gd name="connsiteY401" fmla="*/ 4997 h 10000"/>
                <a:gd name="connsiteX402" fmla="*/ 3606 w 10355"/>
                <a:gd name="connsiteY402" fmla="*/ 4916 h 10000"/>
                <a:gd name="connsiteX403" fmla="*/ 3606 w 10355"/>
                <a:gd name="connsiteY403" fmla="*/ 4828 h 10000"/>
                <a:gd name="connsiteX404" fmla="*/ 3617 w 10355"/>
                <a:gd name="connsiteY404" fmla="*/ 4747 h 10000"/>
                <a:gd name="connsiteX405" fmla="*/ 3638 w 10355"/>
                <a:gd name="connsiteY405" fmla="*/ 4666 h 10000"/>
                <a:gd name="connsiteX406" fmla="*/ 3638 w 10355"/>
                <a:gd name="connsiteY406" fmla="*/ 4619 h 10000"/>
                <a:gd name="connsiteX407" fmla="*/ 3638 w 10355"/>
                <a:gd name="connsiteY407" fmla="*/ 4564 h 10000"/>
                <a:gd name="connsiteX408" fmla="*/ 3649 w 10355"/>
                <a:gd name="connsiteY408" fmla="*/ 4517 h 10000"/>
                <a:gd name="connsiteX409" fmla="*/ 3681 w 10355"/>
                <a:gd name="connsiteY409" fmla="*/ 4477 h 10000"/>
                <a:gd name="connsiteX410" fmla="*/ 3692 w 10355"/>
                <a:gd name="connsiteY410" fmla="*/ 4429 h 10000"/>
                <a:gd name="connsiteX411" fmla="*/ 3692 w 10355"/>
                <a:gd name="connsiteY411" fmla="*/ 4382 h 10000"/>
                <a:gd name="connsiteX412" fmla="*/ 3692 w 10355"/>
                <a:gd name="connsiteY412" fmla="*/ 4348 h 10000"/>
                <a:gd name="connsiteX413" fmla="*/ 3649 w 10355"/>
                <a:gd name="connsiteY413" fmla="*/ 4308 h 10000"/>
                <a:gd name="connsiteX414" fmla="*/ 3542 w 10355"/>
                <a:gd name="connsiteY414" fmla="*/ 4301 h 10000"/>
                <a:gd name="connsiteX415" fmla="*/ 3457 w 10355"/>
                <a:gd name="connsiteY415" fmla="*/ 4294 h 10000"/>
                <a:gd name="connsiteX416" fmla="*/ 3360 w 10355"/>
                <a:gd name="connsiteY416" fmla="*/ 4294 h 10000"/>
                <a:gd name="connsiteX417" fmla="*/ 3253 w 10355"/>
                <a:gd name="connsiteY417" fmla="*/ 4294 h 10000"/>
                <a:gd name="connsiteX418" fmla="*/ 3168 w 10355"/>
                <a:gd name="connsiteY418" fmla="*/ 4281 h 10000"/>
                <a:gd name="connsiteX419" fmla="*/ 3072 w 10355"/>
                <a:gd name="connsiteY419" fmla="*/ 4274 h 10000"/>
                <a:gd name="connsiteX420" fmla="*/ 2986 w 10355"/>
                <a:gd name="connsiteY420" fmla="*/ 4267 h 10000"/>
                <a:gd name="connsiteX421" fmla="*/ 2900 w 10355"/>
                <a:gd name="connsiteY421" fmla="*/ 4247 h 10000"/>
                <a:gd name="connsiteX422" fmla="*/ 2911 w 10355"/>
                <a:gd name="connsiteY422" fmla="*/ 4227 h 10000"/>
                <a:gd name="connsiteX423" fmla="*/ 2943 w 10355"/>
                <a:gd name="connsiteY423" fmla="*/ 4213 h 10000"/>
                <a:gd name="connsiteX424" fmla="*/ 2954 w 10355"/>
                <a:gd name="connsiteY424" fmla="*/ 4193 h 10000"/>
                <a:gd name="connsiteX425" fmla="*/ 2986 w 10355"/>
                <a:gd name="connsiteY425" fmla="*/ 4173 h 10000"/>
                <a:gd name="connsiteX426" fmla="*/ 2997 w 10355"/>
                <a:gd name="connsiteY426" fmla="*/ 4153 h 10000"/>
                <a:gd name="connsiteX427" fmla="*/ 2997 w 10355"/>
                <a:gd name="connsiteY427" fmla="*/ 4126 h 10000"/>
                <a:gd name="connsiteX428" fmla="*/ 3018 w 10355"/>
                <a:gd name="connsiteY428" fmla="*/ 4112 h 10000"/>
                <a:gd name="connsiteX429" fmla="*/ 3018 w 10355"/>
                <a:gd name="connsiteY429" fmla="*/ 4085 h 10000"/>
                <a:gd name="connsiteX430" fmla="*/ 2965 w 10355"/>
                <a:gd name="connsiteY430" fmla="*/ 4065 h 10000"/>
                <a:gd name="connsiteX431" fmla="*/ 2943 w 10355"/>
                <a:gd name="connsiteY431" fmla="*/ 4038 h 10000"/>
                <a:gd name="connsiteX432" fmla="*/ 2911 w 10355"/>
                <a:gd name="connsiteY432" fmla="*/ 4018 h 10000"/>
                <a:gd name="connsiteX433" fmla="*/ 2879 w 10355"/>
                <a:gd name="connsiteY433" fmla="*/ 3991 h 10000"/>
                <a:gd name="connsiteX434" fmla="*/ 2868 w 10355"/>
                <a:gd name="connsiteY434" fmla="*/ 3964 h 10000"/>
                <a:gd name="connsiteX435" fmla="*/ 2836 w 10355"/>
                <a:gd name="connsiteY435" fmla="*/ 3943 h 10000"/>
                <a:gd name="connsiteX436" fmla="*/ 2836 w 10355"/>
                <a:gd name="connsiteY436" fmla="*/ 3910 h 10000"/>
                <a:gd name="connsiteX437" fmla="*/ 2836 w 10355"/>
                <a:gd name="connsiteY437" fmla="*/ 3883 h 10000"/>
                <a:gd name="connsiteX438" fmla="*/ 2826 w 10355"/>
                <a:gd name="connsiteY438" fmla="*/ 3856 h 10000"/>
                <a:gd name="connsiteX439" fmla="*/ 2815 w 10355"/>
                <a:gd name="connsiteY439" fmla="*/ 3849 h 10000"/>
                <a:gd name="connsiteX440" fmla="*/ 2783 w 10355"/>
                <a:gd name="connsiteY440" fmla="*/ 3828 h 10000"/>
                <a:gd name="connsiteX441" fmla="*/ 2751 w 10355"/>
                <a:gd name="connsiteY441" fmla="*/ 3828 h 10000"/>
                <a:gd name="connsiteX442" fmla="*/ 2729 w 10355"/>
                <a:gd name="connsiteY442" fmla="*/ 3815 h 10000"/>
                <a:gd name="connsiteX443" fmla="*/ 2697 w 10355"/>
                <a:gd name="connsiteY443" fmla="*/ 3815 h 10000"/>
                <a:gd name="connsiteX444" fmla="*/ 2665 w 10355"/>
                <a:gd name="connsiteY444" fmla="*/ 3815 h 10000"/>
                <a:gd name="connsiteX445" fmla="*/ 2633 w 10355"/>
                <a:gd name="connsiteY445" fmla="*/ 3815 h 10000"/>
                <a:gd name="connsiteX446" fmla="*/ 2622 w 10355"/>
                <a:gd name="connsiteY446" fmla="*/ 3815 h 10000"/>
                <a:gd name="connsiteX447" fmla="*/ 2612 w 10355"/>
                <a:gd name="connsiteY447" fmla="*/ 3815 h 10000"/>
                <a:gd name="connsiteX448" fmla="*/ 2590 w 10355"/>
                <a:gd name="connsiteY448" fmla="*/ 3815 h 10000"/>
                <a:gd name="connsiteX449" fmla="*/ 2580 w 10355"/>
                <a:gd name="connsiteY449" fmla="*/ 3815 h 10000"/>
                <a:gd name="connsiteX450" fmla="*/ 2569 w 10355"/>
                <a:gd name="connsiteY450" fmla="*/ 3815 h 10000"/>
                <a:gd name="connsiteX451" fmla="*/ 2548 w 10355"/>
                <a:gd name="connsiteY451" fmla="*/ 3815 h 10000"/>
                <a:gd name="connsiteX452" fmla="*/ 2537 w 10355"/>
                <a:gd name="connsiteY452" fmla="*/ 3808 h 10000"/>
                <a:gd name="connsiteX453" fmla="*/ 2537 w 10355"/>
                <a:gd name="connsiteY453" fmla="*/ 3808 h 10000"/>
                <a:gd name="connsiteX454" fmla="*/ 2526 w 10355"/>
                <a:gd name="connsiteY454" fmla="*/ 3761 h 10000"/>
                <a:gd name="connsiteX455" fmla="*/ 2494 w 10355"/>
                <a:gd name="connsiteY455" fmla="*/ 3727 h 10000"/>
                <a:gd name="connsiteX456" fmla="*/ 2462 w 10355"/>
                <a:gd name="connsiteY456" fmla="*/ 3700 h 10000"/>
                <a:gd name="connsiteX457" fmla="*/ 2419 w 10355"/>
                <a:gd name="connsiteY457" fmla="*/ 3666 h 10000"/>
                <a:gd name="connsiteX458" fmla="*/ 2376 w 10355"/>
                <a:gd name="connsiteY458" fmla="*/ 3646 h 10000"/>
                <a:gd name="connsiteX459" fmla="*/ 2323 w 10355"/>
                <a:gd name="connsiteY459" fmla="*/ 3619 h 10000"/>
                <a:gd name="connsiteX460" fmla="*/ 2259 w 10355"/>
                <a:gd name="connsiteY460" fmla="*/ 3606 h 10000"/>
                <a:gd name="connsiteX461" fmla="*/ 2195 w 10355"/>
                <a:gd name="connsiteY461" fmla="*/ 3592 h 10000"/>
                <a:gd name="connsiteX462" fmla="*/ 2162 w 10355"/>
                <a:gd name="connsiteY462" fmla="*/ 3592 h 10000"/>
                <a:gd name="connsiteX463" fmla="*/ 2120 w 10355"/>
                <a:gd name="connsiteY463" fmla="*/ 3592 h 10000"/>
                <a:gd name="connsiteX464" fmla="*/ 2088 w 10355"/>
                <a:gd name="connsiteY464" fmla="*/ 3592 h 10000"/>
                <a:gd name="connsiteX465" fmla="*/ 2056 w 10355"/>
                <a:gd name="connsiteY465" fmla="*/ 3592 h 10000"/>
                <a:gd name="connsiteX466" fmla="*/ 2034 w 10355"/>
                <a:gd name="connsiteY466" fmla="*/ 3599 h 10000"/>
                <a:gd name="connsiteX467" fmla="*/ 2002 w 10355"/>
                <a:gd name="connsiteY467" fmla="*/ 3606 h 10000"/>
                <a:gd name="connsiteX468" fmla="*/ 1970 w 10355"/>
                <a:gd name="connsiteY468" fmla="*/ 3619 h 10000"/>
                <a:gd name="connsiteX469" fmla="*/ 1959 w 10355"/>
                <a:gd name="connsiteY469" fmla="*/ 3626 h 10000"/>
                <a:gd name="connsiteX470" fmla="*/ 1949 w 10355"/>
                <a:gd name="connsiteY470" fmla="*/ 3646 h 10000"/>
                <a:gd name="connsiteX471" fmla="*/ 1916 w 10355"/>
                <a:gd name="connsiteY471" fmla="*/ 3666 h 10000"/>
                <a:gd name="connsiteX472" fmla="*/ 1906 w 10355"/>
                <a:gd name="connsiteY472" fmla="*/ 3673 h 10000"/>
                <a:gd name="connsiteX473" fmla="*/ 1884 w 10355"/>
                <a:gd name="connsiteY473" fmla="*/ 3693 h 10000"/>
                <a:gd name="connsiteX474" fmla="*/ 1874 w 10355"/>
                <a:gd name="connsiteY474" fmla="*/ 3700 h 10000"/>
                <a:gd name="connsiteX475" fmla="*/ 1874 w 10355"/>
                <a:gd name="connsiteY475" fmla="*/ 3720 h 10000"/>
                <a:gd name="connsiteX476" fmla="*/ 1852 w 10355"/>
                <a:gd name="connsiteY476" fmla="*/ 3734 h 10000"/>
                <a:gd name="connsiteX477" fmla="*/ 1852 w 10355"/>
                <a:gd name="connsiteY477" fmla="*/ 3754 h 10000"/>
                <a:gd name="connsiteX478" fmla="*/ 1831 w 10355"/>
                <a:gd name="connsiteY478" fmla="*/ 3747 h 10000"/>
                <a:gd name="connsiteX479" fmla="*/ 1788 w 10355"/>
                <a:gd name="connsiteY479" fmla="*/ 3747 h 10000"/>
                <a:gd name="connsiteX480" fmla="*/ 1745 w 10355"/>
                <a:gd name="connsiteY480" fmla="*/ 3734 h 10000"/>
                <a:gd name="connsiteX481" fmla="*/ 1713 w 10355"/>
                <a:gd name="connsiteY481" fmla="*/ 3734 h 10000"/>
                <a:gd name="connsiteX482" fmla="*/ 1671 w 10355"/>
                <a:gd name="connsiteY482" fmla="*/ 3734 h 10000"/>
                <a:gd name="connsiteX483" fmla="*/ 1628 w 10355"/>
                <a:gd name="connsiteY483" fmla="*/ 3734 h 10000"/>
                <a:gd name="connsiteX484" fmla="*/ 1585 w 10355"/>
                <a:gd name="connsiteY484" fmla="*/ 3754 h 10000"/>
                <a:gd name="connsiteX485" fmla="*/ 1542 w 10355"/>
                <a:gd name="connsiteY485" fmla="*/ 3761 h 10000"/>
                <a:gd name="connsiteX486" fmla="*/ 1542 w 10355"/>
                <a:gd name="connsiteY486" fmla="*/ 3781 h 10000"/>
                <a:gd name="connsiteX487" fmla="*/ 1521 w 10355"/>
                <a:gd name="connsiteY487" fmla="*/ 3788 h 10000"/>
                <a:gd name="connsiteX488" fmla="*/ 1521 w 10355"/>
                <a:gd name="connsiteY488" fmla="*/ 3808 h 10000"/>
                <a:gd name="connsiteX489" fmla="*/ 1521 w 10355"/>
                <a:gd name="connsiteY489" fmla="*/ 3815 h 10000"/>
                <a:gd name="connsiteX490" fmla="*/ 1542 w 10355"/>
                <a:gd name="connsiteY490" fmla="*/ 3835 h 10000"/>
                <a:gd name="connsiteX491" fmla="*/ 1542 w 10355"/>
                <a:gd name="connsiteY491" fmla="*/ 3856 h 10000"/>
                <a:gd name="connsiteX492" fmla="*/ 1542 w 10355"/>
                <a:gd name="connsiteY492" fmla="*/ 3862 h 10000"/>
                <a:gd name="connsiteX493" fmla="*/ 1521 w 10355"/>
                <a:gd name="connsiteY493" fmla="*/ 3883 h 10000"/>
                <a:gd name="connsiteX494" fmla="*/ 1478 w 10355"/>
                <a:gd name="connsiteY494" fmla="*/ 3889 h 10000"/>
                <a:gd name="connsiteX495" fmla="*/ 1425 w 10355"/>
                <a:gd name="connsiteY495" fmla="*/ 3903 h 10000"/>
                <a:gd name="connsiteX496" fmla="*/ 1382 w 10355"/>
                <a:gd name="connsiteY496" fmla="*/ 3916 h 10000"/>
                <a:gd name="connsiteX497" fmla="*/ 1328 w 10355"/>
                <a:gd name="connsiteY497" fmla="*/ 3937 h 10000"/>
                <a:gd name="connsiteX498" fmla="*/ 1275 w 10355"/>
                <a:gd name="connsiteY498" fmla="*/ 3957 h 10000"/>
                <a:gd name="connsiteX499" fmla="*/ 1253 w 10355"/>
                <a:gd name="connsiteY499" fmla="*/ 3984 h 10000"/>
                <a:gd name="connsiteX500" fmla="*/ 1221 w 10355"/>
                <a:gd name="connsiteY500" fmla="*/ 4018 h 10000"/>
                <a:gd name="connsiteX501" fmla="*/ 1189 w 10355"/>
                <a:gd name="connsiteY501" fmla="*/ 4065 h 10000"/>
                <a:gd name="connsiteX502" fmla="*/ 1211 w 10355"/>
                <a:gd name="connsiteY502" fmla="*/ 4092 h 10000"/>
                <a:gd name="connsiteX503" fmla="*/ 1211 w 10355"/>
                <a:gd name="connsiteY503" fmla="*/ 4119 h 10000"/>
                <a:gd name="connsiteX504" fmla="*/ 1221 w 10355"/>
                <a:gd name="connsiteY504" fmla="*/ 4146 h 10000"/>
                <a:gd name="connsiteX505" fmla="*/ 1232 w 10355"/>
                <a:gd name="connsiteY505" fmla="*/ 4166 h 10000"/>
                <a:gd name="connsiteX506" fmla="*/ 1253 w 10355"/>
                <a:gd name="connsiteY506" fmla="*/ 4180 h 10000"/>
                <a:gd name="connsiteX507" fmla="*/ 1275 w 10355"/>
                <a:gd name="connsiteY507" fmla="*/ 4213 h 10000"/>
                <a:gd name="connsiteX508" fmla="*/ 1307 w 10355"/>
                <a:gd name="connsiteY508" fmla="*/ 4220 h 10000"/>
                <a:gd name="connsiteX509" fmla="*/ 1350 w 10355"/>
                <a:gd name="connsiteY509" fmla="*/ 4240 h 10000"/>
                <a:gd name="connsiteX510" fmla="*/ 408 w 10355"/>
                <a:gd name="connsiteY510" fmla="*/ 4281 h 10000"/>
                <a:gd name="connsiteX511" fmla="*/ 366 w 10355"/>
                <a:gd name="connsiteY511" fmla="*/ 4301 h 10000"/>
                <a:gd name="connsiteX512" fmla="*/ 355 w 10355"/>
                <a:gd name="connsiteY512" fmla="*/ 4328 h 10000"/>
                <a:gd name="connsiteX513" fmla="*/ 355 w 10355"/>
                <a:gd name="connsiteY513" fmla="*/ 4355 h 10000"/>
                <a:gd name="connsiteX514" fmla="*/ 355 w 10355"/>
                <a:gd name="connsiteY514" fmla="*/ 4382 h 10000"/>
                <a:gd name="connsiteX515" fmla="*/ 387 w 10355"/>
                <a:gd name="connsiteY515" fmla="*/ 4436 h 10000"/>
                <a:gd name="connsiteX516" fmla="*/ 2676 w 10355"/>
                <a:gd name="connsiteY516" fmla="*/ 6435 h 10000"/>
                <a:gd name="connsiteX517" fmla="*/ 2772 w 10355"/>
                <a:gd name="connsiteY517" fmla="*/ 6482 h 10000"/>
                <a:gd name="connsiteX518" fmla="*/ 2868 w 10355"/>
                <a:gd name="connsiteY518" fmla="*/ 6516 h 10000"/>
                <a:gd name="connsiteX519" fmla="*/ 2986 w 10355"/>
                <a:gd name="connsiteY519" fmla="*/ 6543 h 10000"/>
                <a:gd name="connsiteX520" fmla="*/ 3082 w 10355"/>
                <a:gd name="connsiteY520" fmla="*/ 6556 h 10000"/>
                <a:gd name="connsiteX521" fmla="*/ 3200 w 10355"/>
                <a:gd name="connsiteY521" fmla="*/ 6563 h 10000"/>
                <a:gd name="connsiteX522" fmla="*/ 3328 w 10355"/>
                <a:gd name="connsiteY522" fmla="*/ 6570 h 10000"/>
                <a:gd name="connsiteX523" fmla="*/ 3446 w 10355"/>
                <a:gd name="connsiteY523" fmla="*/ 6570 h 10000"/>
                <a:gd name="connsiteX524" fmla="*/ 3564 w 10355"/>
                <a:gd name="connsiteY524" fmla="*/ 6563 h 10000"/>
                <a:gd name="connsiteX525" fmla="*/ 3564 w 10355"/>
                <a:gd name="connsiteY525" fmla="*/ 6590 h 10000"/>
                <a:gd name="connsiteX526" fmla="*/ 3542 w 10355"/>
                <a:gd name="connsiteY526" fmla="*/ 6624 h 10000"/>
                <a:gd name="connsiteX527" fmla="*/ 3542 w 10355"/>
                <a:gd name="connsiteY527" fmla="*/ 6651 h 10000"/>
                <a:gd name="connsiteX528" fmla="*/ 3542 w 10355"/>
                <a:gd name="connsiteY528" fmla="*/ 6678 h 10000"/>
                <a:gd name="connsiteX529" fmla="*/ 3531 w 10355"/>
                <a:gd name="connsiteY529" fmla="*/ 6712 h 10000"/>
                <a:gd name="connsiteX530" fmla="*/ 3531 w 10355"/>
                <a:gd name="connsiteY530" fmla="*/ 6739 h 10000"/>
                <a:gd name="connsiteX531" fmla="*/ 3521 w 10355"/>
                <a:gd name="connsiteY531" fmla="*/ 6766 h 10000"/>
                <a:gd name="connsiteX532" fmla="*/ 3521 w 10355"/>
                <a:gd name="connsiteY532" fmla="*/ 6793 h 10000"/>
                <a:gd name="connsiteX533" fmla="*/ 3489 w 10355"/>
                <a:gd name="connsiteY533" fmla="*/ 6989 h 10000"/>
                <a:gd name="connsiteX534" fmla="*/ 3489 w 10355"/>
                <a:gd name="connsiteY534" fmla="*/ 7184 h 10000"/>
                <a:gd name="connsiteX535" fmla="*/ 3499 w 10355"/>
                <a:gd name="connsiteY535" fmla="*/ 7380 h 10000"/>
                <a:gd name="connsiteX536" fmla="*/ 3531 w 10355"/>
                <a:gd name="connsiteY536" fmla="*/ 7576 h 10000"/>
                <a:gd name="connsiteX537" fmla="*/ 3574 w 10355"/>
                <a:gd name="connsiteY537" fmla="*/ 7765 h 10000"/>
                <a:gd name="connsiteX538" fmla="*/ 3638 w 10355"/>
                <a:gd name="connsiteY538" fmla="*/ 7968 h 10000"/>
                <a:gd name="connsiteX539" fmla="*/ 3703 w 10355"/>
                <a:gd name="connsiteY539" fmla="*/ 8157 h 10000"/>
                <a:gd name="connsiteX540" fmla="*/ 3777 w 10355"/>
                <a:gd name="connsiteY540" fmla="*/ 8339 h 10000"/>
                <a:gd name="connsiteX541" fmla="*/ 4066 w 10355"/>
                <a:gd name="connsiteY541" fmla="*/ 8852 h 10000"/>
                <a:gd name="connsiteX542" fmla="*/ 3649 w 10355"/>
                <a:gd name="connsiteY542" fmla="*/ 8832 h 10000"/>
                <a:gd name="connsiteX543" fmla="*/ 3211 w 10355"/>
                <a:gd name="connsiteY543" fmla="*/ 8832 h 10000"/>
                <a:gd name="connsiteX544" fmla="*/ 2997 w 10355"/>
                <a:gd name="connsiteY544" fmla="*/ 8832 h 10000"/>
                <a:gd name="connsiteX545" fmla="*/ 2783 w 10355"/>
                <a:gd name="connsiteY545" fmla="*/ 8845 h 10000"/>
                <a:gd name="connsiteX546" fmla="*/ 2569 w 10355"/>
                <a:gd name="connsiteY546" fmla="*/ 8859 h 10000"/>
                <a:gd name="connsiteX547" fmla="*/ 2344 w 10355"/>
                <a:gd name="connsiteY547" fmla="*/ 8879 h 10000"/>
                <a:gd name="connsiteX548" fmla="*/ 2141 w 10355"/>
                <a:gd name="connsiteY548" fmla="*/ 8906 h 10000"/>
                <a:gd name="connsiteX549" fmla="*/ 1927 w 10355"/>
                <a:gd name="connsiteY549" fmla="*/ 8933 h 10000"/>
                <a:gd name="connsiteX550" fmla="*/ 1724 w 10355"/>
                <a:gd name="connsiteY550" fmla="*/ 8967 h 10000"/>
                <a:gd name="connsiteX551" fmla="*/ 1521 w 10355"/>
                <a:gd name="connsiteY551" fmla="*/ 9014 h 10000"/>
                <a:gd name="connsiteX552" fmla="*/ 1339 w 10355"/>
                <a:gd name="connsiteY552" fmla="*/ 9068 h 10000"/>
                <a:gd name="connsiteX553" fmla="*/ 1146 w 10355"/>
                <a:gd name="connsiteY553" fmla="*/ 9136 h 10000"/>
                <a:gd name="connsiteX554" fmla="*/ 965 w 10355"/>
                <a:gd name="connsiteY554" fmla="*/ 9196 h 10000"/>
                <a:gd name="connsiteX555" fmla="*/ 794 w 10355"/>
                <a:gd name="connsiteY555" fmla="*/ 9278 h 10000"/>
                <a:gd name="connsiteX556" fmla="*/ 761 w 10355"/>
                <a:gd name="connsiteY556" fmla="*/ 9305 h 10000"/>
                <a:gd name="connsiteX557" fmla="*/ 740 w 10355"/>
                <a:gd name="connsiteY557" fmla="*/ 9332 h 10000"/>
                <a:gd name="connsiteX558" fmla="*/ 719 w 10355"/>
                <a:gd name="connsiteY558" fmla="*/ 9359 h 10000"/>
                <a:gd name="connsiteX559" fmla="*/ 697 w 10355"/>
                <a:gd name="connsiteY559" fmla="*/ 9392 h 10000"/>
                <a:gd name="connsiteX560" fmla="*/ 687 w 10355"/>
                <a:gd name="connsiteY560" fmla="*/ 9419 h 10000"/>
                <a:gd name="connsiteX561" fmla="*/ 676 w 10355"/>
                <a:gd name="connsiteY561" fmla="*/ 9446 h 10000"/>
                <a:gd name="connsiteX562" fmla="*/ 676 w 10355"/>
                <a:gd name="connsiteY562" fmla="*/ 9473 h 10000"/>
                <a:gd name="connsiteX563" fmla="*/ 676 w 10355"/>
                <a:gd name="connsiteY563" fmla="*/ 9500 h 10000"/>
                <a:gd name="connsiteX564" fmla="*/ 847 w 10355"/>
                <a:gd name="connsiteY564" fmla="*/ 9534 h 10000"/>
                <a:gd name="connsiteX565" fmla="*/ 1018 w 10355"/>
                <a:gd name="connsiteY565" fmla="*/ 9554 h 10000"/>
                <a:gd name="connsiteX566" fmla="*/ 1189 w 10355"/>
                <a:gd name="connsiteY566" fmla="*/ 9581 h 10000"/>
                <a:gd name="connsiteX567" fmla="*/ 1371 w 10355"/>
                <a:gd name="connsiteY567" fmla="*/ 9588 h 10000"/>
                <a:gd name="connsiteX568" fmla="*/ 1724 w 10355"/>
                <a:gd name="connsiteY568" fmla="*/ 9602 h 10000"/>
                <a:gd name="connsiteX569" fmla="*/ 2088 w 10355"/>
                <a:gd name="connsiteY569" fmla="*/ 9588 h 10000"/>
                <a:gd name="connsiteX570" fmla="*/ 2451 w 10355"/>
                <a:gd name="connsiteY570" fmla="*/ 9575 h 10000"/>
                <a:gd name="connsiteX571" fmla="*/ 2815 w 10355"/>
                <a:gd name="connsiteY571" fmla="*/ 9561 h 10000"/>
                <a:gd name="connsiteX572" fmla="*/ 3168 w 10355"/>
                <a:gd name="connsiteY572" fmla="*/ 9554 h 10000"/>
                <a:gd name="connsiteX573" fmla="*/ 3531 w 10355"/>
                <a:gd name="connsiteY573" fmla="*/ 9561 h 10000"/>
                <a:gd name="connsiteX574" fmla="*/ 3531 w 10355"/>
                <a:gd name="connsiteY574" fmla="*/ 9581 h 10000"/>
                <a:gd name="connsiteX575" fmla="*/ 3542 w 10355"/>
                <a:gd name="connsiteY575" fmla="*/ 9602 h 10000"/>
                <a:gd name="connsiteX576" fmla="*/ 3542 w 10355"/>
                <a:gd name="connsiteY576" fmla="*/ 9615 h 10000"/>
                <a:gd name="connsiteX577" fmla="*/ 3542 w 10355"/>
                <a:gd name="connsiteY577" fmla="*/ 9635 h 10000"/>
                <a:gd name="connsiteX578" fmla="*/ 3564 w 10355"/>
                <a:gd name="connsiteY578" fmla="*/ 9662 h 10000"/>
                <a:gd name="connsiteX579" fmla="*/ 3574 w 10355"/>
                <a:gd name="connsiteY579" fmla="*/ 9683 h 10000"/>
                <a:gd name="connsiteX580" fmla="*/ 3574 w 10355"/>
                <a:gd name="connsiteY580" fmla="*/ 9696 h 10000"/>
                <a:gd name="connsiteX581" fmla="*/ 3596 w 10355"/>
                <a:gd name="connsiteY581" fmla="*/ 9716 h 10000"/>
                <a:gd name="connsiteX582" fmla="*/ 3617 w 10355"/>
                <a:gd name="connsiteY582" fmla="*/ 9743 h 10000"/>
                <a:gd name="connsiteX583" fmla="*/ 3649 w 10355"/>
                <a:gd name="connsiteY583" fmla="*/ 9764 h 10000"/>
                <a:gd name="connsiteX584" fmla="*/ 3681 w 10355"/>
                <a:gd name="connsiteY584" fmla="*/ 9784 h 10000"/>
                <a:gd name="connsiteX585" fmla="*/ 3703 w 10355"/>
                <a:gd name="connsiteY585" fmla="*/ 9797 h 10000"/>
                <a:gd name="connsiteX586" fmla="*/ 3745 w 10355"/>
                <a:gd name="connsiteY586" fmla="*/ 9818 h 10000"/>
                <a:gd name="connsiteX587" fmla="*/ 3777 w 10355"/>
                <a:gd name="connsiteY587" fmla="*/ 9838 h 10000"/>
                <a:gd name="connsiteX588" fmla="*/ 3820 w 10355"/>
                <a:gd name="connsiteY588" fmla="*/ 9845 h 10000"/>
                <a:gd name="connsiteX589" fmla="*/ 3852 w 10355"/>
                <a:gd name="connsiteY589" fmla="*/ 9865 h 10000"/>
                <a:gd name="connsiteX590" fmla="*/ 3884 w 10355"/>
                <a:gd name="connsiteY590" fmla="*/ 9865 h 10000"/>
                <a:gd name="connsiteX591" fmla="*/ 3895 w 10355"/>
                <a:gd name="connsiteY591" fmla="*/ 9872 h 10000"/>
                <a:gd name="connsiteX592" fmla="*/ 3906 w 10355"/>
                <a:gd name="connsiteY592" fmla="*/ 9872 h 10000"/>
                <a:gd name="connsiteX593" fmla="*/ 3927 w 10355"/>
                <a:gd name="connsiteY593" fmla="*/ 9872 h 10000"/>
                <a:gd name="connsiteX594" fmla="*/ 3938 w 10355"/>
                <a:gd name="connsiteY594" fmla="*/ 9872 h 10000"/>
                <a:gd name="connsiteX595" fmla="*/ 3949 w 10355"/>
                <a:gd name="connsiteY595" fmla="*/ 9872 h 10000"/>
                <a:gd name="connsiteX596" fmla="*/ 3970 w 10355"/>
                <a:gd name="connsiteY596" fmla="*/ 9872 h 10000"/>
                <a:gd name="connsiteX597" fmla="*/ 3981 w 10355"/>
                <a:gd name="connsiteY597" fmla="*/ 9872 h 10000"/>
                <a:gd name="connsiteX598" fmla="*/ 4013 w 10355"/>
                <a:gd name="connsiteY598" fmla="*/ 9892 h 10000"/>
                <a:gd name="connsiteX599" fmla="*/ 4034 w 10355"/>
                <a:gd name="connsiteY599" fmla="*/ 9899 h 10000"/>
                <a:gd name="connsiteX600" fmla="*/ 4066 w 10355"/>
                <a:gd name="connsiteY600" fmla="*/ 9905 h 10000"/>
                <a:gd name="connsiteX601" fmla="*/ 4098 w 10355"/>
                <a:gd name="connsiteY601" fmla="*/ 9905 h 10000"/>
                <a:gd name="connsiteX602" fmla="*/ 4141 w 10355"/>
                <a:gd name="connsiteY602" fmla="*/ 9905 h 10000"/>
                <a:gd name="connsiteX603" fmla="*/ 4173 w 10355"/>
                <a:gd name="connsiteY603" fmla="*/ 9919 h 10000"/>
                <a:gd name="connsiteX604" fmla="*/ 4216 w 10355"/>
                <a:gd name="connsiteY604" fmla="*/ 9926 h 10000"/>
                <a:gd name="connsiteX605" fmla="*/ 4227 w 10355"/>
                <a:gd name="connsiteY605" fmla="*/ 9946 h 10000"/>
                <a:gd name="connsiteX606" fmla="*/ 4302 w 10355"/>
                <a:gd name="connsiteY606" fmla="*/ 9953 h 10000"/>
                <a:gd name="connsiteX607" fmla="*/ 4355 w 10355"/>
                <a:gd name="connsiteY607" fmla="*/ 9966 h 10000"/>
                <a:gd name="connsiteX608" fmla="*/ 4430 w 10355"/>
                <a:gd name="connsiteY608" fmla="*/ 9973 h 10000"/>
                <a:gd name="connsiteX609" fmla="*/ 4483 w 10355"/>
                <a:gd name="connsiteY609" fmla="*/ 9973 h 10000"/>
                <a:gd name="connsiteX610" fmla="*/ 4558 w 10355"/>
                <a:gd name="connsiteY610" fmla="*/ 9980 h 10000"/>
                <a:gd name="connsiteX611" fmla="*/ 4633 w 10355"/>
                <a:gd name="connsiteY611" fmla="*/ 9993 h 10000"/>
                <a:gd name="connsiteX612" fmla="*/ 4687 w 10355"/>
                <a:gd name="connsiteY612" fmla="*/ 9993 h 10000"/>
                <a:gd name="connsiteX613" fmla="*/ 4761 w 10355"/>
                <a:gd name="connsiteY613" fmla="*/ 10000 h 10000"/>
                <a:gd name="connsiteX0" fmla="*/ 4761 w 10355"/>
                <a:gd name="connsiteY0" fmla="*/ 10000 h 10000"/>
                <a:gd name="connsiteX1" fmla="*/ 4836 w 10355"/>
                <a:gd name="connsiteY1" fmla="*/ 10000 h 10000"/>
                <a:gd name="connsiteX2" fmla="*/ 4922 w 10355"/>
                <a:gd name="connsiteY2" fmla="*/ 10000 h 10000"/>
                <a:gd name="connsiteX3" fmla="*/ 5007 w 10355"/>
                <a:gd name="connsiteY3" fmla="*/ 9993 h 10000"/>
                <a:gd name="connsiteX4" fmla="*/ 5093 w 10355"/>
                <a:gd name="connsiteY4" fmla="*/ 9993 h 10000"/>
                <a:gd name="connsiteX5" fmla="*/ 5168 w 10355"/>
                <a:gd name="connsiteY5" fmla="*/ 9993 h 10000"/>
                <a:gd name="connsiteX6" fmla="*/ 5253 w 10355"/>
                <a:gd name="connsiteY6" fmla="*/ 9980 h 10000"/>
                <a:gd name="connsiteX7" fmla="*/ 5339 w 10355"/>
                <a:gd name="connsiteY7" fmla="*/ 9980 h 10000"/>
                <a:gd name="connsiteX8" fmla="*/ 5425 w 10355"/>
                <a:gd name="connsiteY8" fmla="*/ 9980 h 10000"/>
                <a:gd name="connsiteX9" fmla="*/ 5478 w 10355"/>
                <a:gd name="connsiteY9" fmla="*/ 9973 h 10000"/>
                <a:gd name="connsiteX10" fmla="*/ 5531 w 10355"/>
                <a:gd name="connsiteY10" fmla="*/ 9966 h 10000"/>
                <a:gd name="connsiteX11" fmla="*/ 5574 w 10355"/>
                <a:gd name="connsiteY11" fmla="*/ 9953 h 10000"/>
                <a:gd name="connsiteX12" fmla="*/ 5628 w 10355"/>
                <a:gd name="connsiteY12" fmla="*/ 9953 h 10000"/>
                <a:gd name="connsiteX13" fmla="*/ 5671 w 10355"/>
                <a:gd name="connsiteY13" fmla="*/ 9946 h 10000"/>
                <a:gd name="connsiteX14" fmla="*/ 5713 w 10355"/>
                <a:gd name="connsiteY14" fmla="*/ 9946 h 10000"/>
                <a:gd name="connsiteX15" fmla="*/ 5756 w 10355"/>
                <a:gd name="connsiteY15" fmla="*/ 9946 h 10000"/>
                <a:gd name="connsiteX16" fmla="*/ 5820 w 10355"/>
                <a:gd name="connsiteY16" fmla="*/ 9939 h 10000"/>
                <a:gd name="connsiteX17" fmla="*/ 5842 w 10355"/>
                <a:gd name="connsiteY17" fmla="*/ 9926 h 10000"/>
                <a:gd name="connsiteX18" fmla="*/ 5874 w 10355"/>
                <a:gd name="connsiteY18" fmla="*/ 9926 h 10000"/>
                <a:gd name="connsiteX19" fmla="*/ 5906 w 10355"/>
                <a:gd name="connsiteY19" fmla="*/ 9919 h 10000"/>
                <a:gd name="connsiteX20" fmla="*/ 5927 w 10355"/>
                <a:gd name="connsiteY20" fmla="*/ 9919 h 10000"/>
                <a:gd name="connsiteX21" fmla="*/ 5959 w 10355"/>
                <a:gd name="connsiteY21" fmla="*/ 9919 h 10000"/>
                <a:gd name="connsiteX22" fmla="*/ 5991 w 10355"/>
                <a:gd name="connsiteY22" fmla="*/ 9919 h 10000"/>
                <a:gd name="connsiteX23" fmla="*/ 6013 w 10355"/>
                <a:gd name="connsiteY23" fmla="*/ 9919 h 10000"/>
                <a:gd name="connsiteX24" fmla="*/ 6045 w 10355"/>
                <a:gd name="connsiteY24" fmla="*/ 9905 h 10000"/>
                <a:gd name="connsiteX25" fmla="*/ 6120 w 10355"/>
                <a:gd name="connsiteY25" fmla="*/ 9892 h 10000"/>
                <a:gd name="connsiteX26" fmla="*/ 6205 w 10355"/>
                <a:gd name="connsiteY26" fmla="*/ 9878 h 10000"/>
                <a:gd name="connsiteX27" fmla="*/ 6280 w 10355"/>
                <a:gd name="connsiteY27" fmla="*/ 9851 h 10000"/>
                <a:gd name="connsiteX28" fmla="*/ 6344 w 10355"/>
                <a:gd name="connsiteY28" fmla="*/ 9838 h 10000"/>
                <a:gd name="connsiteX29" fmla="*/ 6419 w 10355"/>
                <a:gd name="connsiteY29" fmla="*/ 9811 h 10000"/>
                <a:gd name="connsiteX30" fmla="*/ 6494 w 10355"/>
                <a:gd name="connsiteY30" fmla="*/ 9784 h 10000"/>
                <a:gd name="connsiteX31" fmla="*/ 6548 w 10355"/>
                <a:gd name="connsiteY31" fmla="*/ 9743 h 10000"/>
                <a:gd name="connsiteX32" fmla="*/ 6612 w 10355"/>
                <a:gd name="connsiteY32" fmla="*/ 9716 h 10000"/>
                <a:gd name="connsiteX33" fmla="*/ 6622 w 10355"/>
                <a:gd name="connsiteY33" fmla="*/ 9669 h 10000"/>
                <a:gd name="connsiteX34" fmla="*/ 6622 w 10355"/>
                <a:gd name="connsiteY34" fmla="*/ 9629 h 10000"/>
                <a:gd name="connsiteX35" fmla="*/ 6612 w 10355"/>
                <a:gd name="connsiteY35" fmla="*/ 9581 h 10000"/>
                <a:gd name="connsiteX36" fmla="*/ 6580 w 10355"/>
                <a:gd name="connsiteY36" fmla="*/ 9534 h 10000"/>
                <a:gd name="connsiteX37" fmla="*/ 6548 w 10355"/>
                <a:gd name="connsiteY37" fmla="*/ 9500 h 10000"/>
                <a:gd name="connsiteX38" fmla="*/ 6505 w 10355"/>
                <a:gd name="connsiteY38" fmla="*/ 9460 h 10000"/>
                <a:gd name="connsiteX39" fmla="*/ 6451 w 10355"/>
                <a:gd name="connsiteY39" fmla="*/ 9426 h 10000"/>
                <a:gd name="connsiteX40" fmla="*/ 6398 w 10355"/>
                <a:gd name="connsiteY40" fmla="*/ 9399 h 10000"/>
                <a:gd name="connsiteX41" fmla="*/ 6334 w 10355"/>
                <a:gd name="connsiteY41" fmla="*/ 9392 h 10000"/>
                <a:gd name="connsiteX42" fmla="*/ 6280 w 10355"/>
                <a:gd name="connsiteY42" fmla="*/ 9372 h 10000"/>
                <a:gd name="connsiteX43" fmla="*/ 6216 w 10355"/>
                <a:gd name="connsiteY43" fmla="*/ 9352 h 10000"/>
                <a:gd name="connsiteX44" fmla="*/ 6152 w 10355"/>
                <a:gd name="connsiteY44" fmla="*/ 9332 h 10000"/>
                <a:gd name="connsiteX45" fmla="*/ 6088 w 10355"/>
                <a:gd name="connsiteY45" fmla="*/ 9325 h 10000"/>
                <a:gd name="connsiteX46" fmla="*/ 6013 w 10355"/>
                <a:gd name="connsiteY46" fmla="*/ 9305 h 10000"/>
                <a:gd name="connsiteX47" fmla="*/ 5959 w 10355"/>
                <a:gd name="connsiteY47" fmla="*/ 9291 h 10000"/>
                <a:gd name="connsiteX48" fmla="*/ 5884 w 10355"/>
                <a:gd name="connsiteY48" fmla="*/ 9278 h 10000"/>
                <a:gd name="connsiteX49" fmla="*/ 5863 w 10355"/>
                <a:gd name="connsiteY49" fmla="*/ 9271 h 10000"/>
                <a:gd name="connsiteX50" fmla="*/ 5831 w 10355"/>
                <a:gd name="connsiteY50" fmla="*/ 9271 h 10000"/>
                <a:gd name="connsiteX51" fmla="*/ 5799 w 10355"/>
                <a:gd name="connsiteY51" fmla="*/ 9271 h 10000"/>
                <a:gd name="connsiteX52" fmla="*/ 5788 w 10355"/>
                <a:gd name="connsiteY52" fmla="*/ 9264 h 10000"/>
                <a:gd name="connsiteX53" fmla="*/ 5756 w 10355"/>
                <a:gd name="connsiteY53" fmla="*/ 9264 h 10000"/>
                <a:gd name="connsiteX54" fmla="*/ 5724 w 10355"/>
                <a:gd name="connsiteY54" fmla="*/ 9264 h 10000"/>
                <a:gd name="connsiteX55" fmla="*/ 5713 w 10355"/>
                <a:gd name="connsiteY55" fmla="*/ 9251 h 10000"/>
                <a:gd name="connsiteX56" fmla="*/ 5681 w 10355"/>
                <a:gd name="connsiteY56" fmla="*/ 9244 h 10000"/>
                <a:gd name="connsiteX57" fmla="*/ 5681 w 10355"/>
                <a:gd name="connsiteY57" fmla="*/ 9223 h 10000"/>
                <a:gd name="connsiteX58" fmla="*/ 5703 w 10355"/>
                <a:gd name="connsiteY58" fmla="*/ 9196 h 10000"/>
                <a:gd name="connsiteX59" fmla="*/ 5703 w 10355"/>
                <a:gd name="connsiteY59" fmla="*/ 9176 h 10000"/>
                <a:gd name="connsiteX60" fmla="*/ 5713 w 10355"/>
                <a:gd name="connsiteY60" fmla="*/ 9163 h 10000"/>
                <a:gd name="connsiteX61" fmla="*/ 5713 w 10355"/>
                <a:gd name="connsiteY61" fmla="*/ 9142 h 10000"/>
                <a:gd name="connsiteX62" fmla="*/ 5724 w 10355"/>
                <a:gd name="connsiteY62" fmla="*/ 9122 h 10000"/>
                <a:gd name="connsiteX63" fmla="*/ 5745 w 10355"/>
                <a:gd name="connsiteY63" fmla="*/ 9095 h 10000"/>
                <a:gd name="connsiteX64" fmla="*/ 5745 w 10355"/>
                <a:gd name="connsiteY64" fmla="*/ 9082 h 10000"/>
                <a:gd name="connsiteX65" fmla="*/ 5799 w 10355"/>
                <a:gd name="connsiteY65" fmla="*/ 8953 h 10000"/>
                <a:gd name="connsiteX66" fmla="*/ 5863 w 10355"/>
                <a:gd name="connsiteY66" fmla="*/ 8832 h 10000"/>
                <a:gd name="connsiteX67" fmla="*/ 5906 w 10355"/>
                <a:gd name="connsiteY67" fmla="*/ 8724 h 10000"/>
                <a:gd name="connsiteX68" fmla="*/ 5949 w 10355"/>
                <a:gd name="connsiteY68" fmla="*/ 8602 h 10000"/>
                <a:gd name="connsiteX69" fmla="*/ 5991 w 10355"/>
                <a:gd name="connsiteY69" fmla="*/ 8494 h 10000"/>
                <a:gd name="connsiteX70" fmla="*/ 6013 w 10355"/>
                <a:gd name="connsiteY70" fmla="*/ 8379 h 10000"/>
                <a:gd name="connsiteX71" fmla="*/ 6034 w 10355"/>
                <a:gd name="connsiteY71" fmla="*/ 8258 h 10000"/>
                <a:gd name="connsiteX72" fmla="*/ 6045 w 10355"/>
                <a:gd name="connsiteY72" fmla="*/ 8143 h 10000"/>
                <a:gd name="connsiteX73" fmla="*/ 6056 w 10355"/>
                <a:gd name="connsiteY73" fmla="*/ 8028 h 10000"/>
                <a:gd name="connsiteX74" fmla="*/ 6088 w 10355"/>
                <a:gd name="connsiteY74" fmla="*/ 7927 h 10000"/>
                <a:gd name="connsiteX75" fmla="*/ 6088 w 10355"/>
                <a:gd name="connsiteY75" fmla="*/ 7833 h 10000"/>
                <a:gd name="connsiteX76" fmla="*/ 6109 w 10355"/>
                <a:gd name="connsiteY76" fmla="*/ 7731 h 10000"/>
                <a:gd name="connsiteX77" fmla="*/ 6109 w 10355"/>
                <a:gd name="connsiteY77" fmla="*/ 7630 h 10000"/>
                <a:gd name="connsiteX78" fmla="*/ 6120 w 10355"/>
                <a:gd name="connsiteY78" fmla="*/ 7529 h 10000"/>
                <a:gd name="connsiteX79" fmla="*/ 6120 w 10355"/>
                <a:gd name="connsiteY79" fmla="*/ 7441 h 10000"/>
                <a:gd name="connsiteX80" fmla="*/ 6130 w 10355"/>
                <a:gd name="connsiteY80" fmla="*/ 7340 h 10000"/>
                <a:gd name="connsiteX81" fmla="*/ 6120 w 10355"/>
                <a:gd name="connsiteY81" fmla="*/ 7191 h 10000"/>
                <a:gd name="connsiteX82" fmla="*/ 6109 w 10355"/>
                <a:gd name="connsiteY82" fmla="*/ 7043 h 10000"/>
                <a:gd name="connsiteX83" fmla="*/ 6088 w 10355"/>
                <a:gd name="connsiteY83" fmla="*/ 6901 h 10000"/>
                <a:gd name="connsiteX84" fmla="*/ 6077 w 10355"/>
                <a:gd name="connsiteY84" fmla="*/ 6752 h 10000"/>
                <a:gd name="connsiteX85" fmla="*/ 6056 w 10355"/>
                <a:gd name="connsiteY85" fmla="*/ 6610 h 10000"/>
                <a:gd name="connsiteX86" fmla="*/ 6077 w 10355"/>
                <a:gd name="connsiteY86" fmla="*/ 6469 h 10000"/>
                <a:gd name="connsiteX87" fmla="*/ 6109 w 10355"/>
                <a:gd name="connsiteY87" fmla="*/ 6327 h 10000"/>
                <a:gd name="connsiteX88" fmla="*/ 6173 w 10355"/>
                <a:gd name="connsiteY88" fmla="*/ 6172 h 10000"/>
                <a:gd name="connsiteX89" fmla="*/ 6205 w 10355"/>
                <a:gd name="connsiteY89" fmla="*/ 6090 h 10000"/>
                <a:gd name="connsiteX90" fmla="*/ 6280 w 10355"/>
                <a:gd name="connsiteY90" fmla="*/ 6009 h 10000"/>
                <a:gd name="connsiteX91" fmla="*/ 6344 w 10355"/>
                <a:gd name="connsiteY91" fmla="*/ 5935 h 10000"/>
                <a:gd name="connsiteX92" fmla="*/ 6441 w 10355"/>
                <a:gd name="connsiteY92" fmla="*/ 5861 h 10000"/>
                <a:gd name="connsiteX93" fmla="*/ 6537 w 10355"/>
                <a:gd name="connsiteY93" fmla="*/ 5800 h 10000"/>
                <a:gd name="connsiteX94" fmla="*/ 6644 w 10355"/>
                <a:gd name="connsiteY94" fmla="*/ 5726 h 10000"/>
                <a:gd name="connsiteX95" fmla="*/ 6729 w 10355"/>
                <a:gd name="connsiteY95" fmla="*/ 5652 h 10000"/>
                <a:gd name="connsiteX96" fmla="*/ 6826 w 10355"/>
                <a:gd name="connsiteY96" fmla="*/ 5584 h 10000"/>
                <a:gd name="connsiteX97" fmla="*/ 6879 w 10355"/>
                <a:gd name="connsiteY97" fmla="*/ 5517 h 10000"/>
                <a:gd name="connsiteX98" fmla="*/ 6933 w 10355"/>
                <a:gd name="connsiteY98" fmla="*/ 5429 h 10000"/>
                <a:gd name="connsiteX99" fmla="*/ 6954 w 10355"/>
                <a:gd name="connsiteY99" fmla="*/ 5361 h 10000"/>
                <a:gd name="connsiteX100" fmla="*/ 6975 w 10355"/>
                <a:gd name="connsiteY100" fmla="*/ 5287 h 10000"/>
                <a:gd name="connsiteX101" fmla="*/ 6975 w 10355"/>
                <a:gd name="connsiteY101" fmla="*/ 5206 h 10000"/>
                <a:gd name="connsiteX102" fmla="*/ 6954 w 10355"/>
                <a:gd name="connsiteY102" fmla="*/ 5125 h 10000"/>
                <a:gd name="connsiteX103" fmla="*/ 6933 w 10355"/>
                <a:gd name="connsiteY103" fmla="*/ 5037 h 10000"/>
                <a:gd name="connsiteX104" fmla="*/ 6879 w 10355"/>
                <a:gd name="connsiteY104" fmla="*/ 4956 h 10000"/>
                <a:gd name="connsiteX105" fmla="*/ 6858 w 10355"/>
                <a:gd name="connsiteY105" fmla="*/ 4922 h 10000"/>
                <a:gd name="connsiteX106" fmla="*/ 6826 w 10355"/>
                <a:gd name="connsiteY106" fmla="*/ 4882 h 10000"/>
                <a:gd name="connsiteX107" fmla="*/ 6815 w 10355"/>
                <a:gd name="connsiteY107" fmla="*/ 4848 h 10000"/>
                <a:gd name="connsiteX108" fmla="*/ 6815 w 10355"/>
                <a:gd name="connsiteY108" fmla="*/ 4801 h 10000"/>
                <a:gd name="connsiteX109" fmla="*/ 6826 w 10355"/>
                <a:gd name="connsiteY109" fmla="*/ 4767 h 10000"/>
                <a:gd name="connsiteX110" fmla="*/ 6826 w 10355"/>
                <a:gd name="connsiteY110" fmla="*/ 4733 h 10000"/>
                <a:gd name="connsiteX111" fmla="*/ 6836 w 10355"/>
                <a:gd name="connsiteY111" fmla="*/ 4686 h 10000"/>
                <a:gd name="connsiteX112" fmla="*/ 6836 w 10355"/>
                <a:gd name="connsiteY112" fmla="*/ 4646 h 10000"/>
                <a:gd name="connsiteX113" fmla="*/ 6900 w 10355"/>
                <a:gd name="connsiteY113" fmla="*/ 4619 h 10000"/>
                <a:gd name="connsiteX114" fmla="*/ 6954 w 10355"/>
                <a:gd name="connsiteY114" fmla="*/ 4605 h 10000"/>
                <a:gd name="connsiteX115" fmla="*/ 7018 w 10355"/>
                <a:gd name="connsiteY115" fmla="*/ 4564 h 10000"/>
                <a:gd name="connsiteX116" fmla="*/ 7072 w 10355"/>
                <a:gd name="connsiteY116" fmla="*/ 4537 h 10000"/>
                <a:gd name="connsiteX117" fmla="*/ 7125 w 10355"/>
                <a:gd name="connsiteY117" fmla="*/ 4510 h 10000"/>
                <a:gd name="connsiteX118" fmla="*/ 7189 w 10355"/>
                <a:gd name="connsiteY118" fmla="*/ 4477 h 10000"/>
                <a:gd name="connsiteX119" fmla="*/ 7243 w 10355"/>
                <a:gd name="connsiteY119" fmla="*/ 4450 h 10000"/>
                <a:gd name="connsiteX120" fmla="*/ 7307 w 10355"/>
                <a:gd name="connsiteY120" fmla="*/ 4423 h 10000"/>
                <a:gd name="connsiteX121" fmla="*/ 7328 w 10355"/>
                <a:gd name="connsiteY121" fmla="*/ 4396 h 10000"/>
                <a:gd name="connsiteX122" fmla="*/ 7360 w 10355"/>
                <a:gd name="connsiteY122" fmla="*/ 4369 h 10000"/>
                <a:gd name="connsiteX123" fmla="*/ 7392 w 10355"/>
                <a:gd name="connsiteY123" fmla="*/ 4348 h 10000"/>
                <a:gd name="connsiteX124" fmla="*/ 7414 w 10355"/>
                <a:gd name="connsiteY124" fmla="*/ 4328 h 10000"/>
                <a:gd name="connsiteX125" fmla="*/ 7446 w 10355"/>
                <a:gd name="connsiteY125" fmla="*/ 4308 h 10000"/>
                <a:gd name="connsiteX126" fmla="*/ 7478 w 10355"/>
                <a:gd name="connsiteY126" fmla="*/ 4294 h 10000"/>
                <a:gd name="connsiteX127" fmla="*/ 7521 w 10355"/>
                <a:gd name="connsiteY127" fmla="*/ 4274 h 10000"/>
                <a:gd name="connsiteX128" fmla="*/ 7564 w 10355"/>
                <a:gd name="connsiteY128" fmla="*/ 4254 h 10000"/>
                <a:gd name="connsiteX129" fmla="*/ 7735 w 10355"/>
                <a:gd name="connsiteY129" fmla="*/ 4173 h 10000"/>
                <a:gd name="connsiteX130" fmla="*/ 7906 w 10355"/>
                <a:gd name="connsiteY130" fmla="*/ 4099 h 10000"/>
                <a:gd name="connsiteX131" fmla="*/ 8088 w 10355"/>
                <a:gd name="connsiteY131" fmla="*/ 4031 h 10000"/>
                <a:gd name="connsiteX132" fmla="*/ 8259 w 10355"/>
                <a:gd name="connsiteY132" fmla="*/ 3943 h 10000"/>
                <a:gd name="connsiteX133" fmla="*/ 8334 w 10355"/>
                <a:gd name="connsiteY133" fmla="*/ 3903 h 10000"/>
                <a:gd name="connsiteX134" fmla="*/ 8398 w 10355"/>
                <a:gd name="connsiteY134" fmla="*/ 3856 h 10000"/>
                <a:gd name="connsiteX135" fmla="*/ 8462 w 10355"/>
                <a:gd name="connsiteY135" fmla="*/ 3801 h 10000"/>
                <a:gd name="connsiteX136" fmla="*/ 8505 w 10355"/>
                <a:gd name="connsiteY136" fmla="*/ 3747 h 10000"/>
                <a:gd name="connsiteX137" fmla="*/ 8548 w 10355"/>
                <a:gd name="connsiteY137" fmla="*/ 3693 h 10000"/>
                <a:gd name="connsiteX138" fmla="*/ 8558 w 10355"/>
                <a:gd name="connsiteY138" fmla="*/ 3626 h 10000"/>
                <a:gd name="connsiteX139" fmla="*/ 8569 w 10355"/>
                <a:gd name="connsiteY139" fmla="*/ 3565 h 10000"/>
                <a:gd name="connsiteX140" fmla="*/ 8569 w 10355"/>
                <a:gd name="connsiteY140" fmla="*/ 3491 h 10000"/>
                <a:gd name="connsiteX141" fmla="*/ 8558 w 10355"/>
                <a:gd name="connsiteY141" fmla="*/ 3484 h 10000"/>
                <a:gd name="connsiteX142" fmla="*/ 8558 w 10355"/>
                <a:gd name="connsiteY142" fmla="*/ 3484 h 10000"/>
                <a:gd name="connsiteX143" fmla="*/ 8548 w 10355"/>
                <a:gd name="connsiteY143" fmla="*/ 3471 h 10000"/>
                <a:gd name="connsiteX144" fmla="*/ 8548 w 10355"/>
                <a:gd name="connsiteY144" fmla="*/ 3464 h 10000"/>
                <a:gd name="connsiteX145" fmla="*/ 8548 w 10355"/>
                <a:gd name="connsiteY145" fmla="*/ 3450 h 10000"/>
                <a:gd name="connsiteX146" fmla="*/ 8548 w 10355"/>
                <a:gd name="connsiteY146" fmla="*/ 3444 h 10000"/>
                <a:gd name="connsiteX147" fmla="*/ 8548 w 10355"/>
                <a:gd name="connsiteY147" fmla="*/ 3437 h 10000"/>
                <a:gd name="connsiteX148" fmla="*/ 8558 w 10355"/>
                <a:gd name="connsiteY148" fmla="*/ 3423 h 10000"/>
                <a:gd name="connsiteX149" fmla="*/ 8644 w 10355"/>
                <a:gd name="connsiteY149" fmla="*/ 3437 h 10000"/>
                <a:gd name="connsiteX150" fmla="*/ 8729 w 10355"/>
                <a:gd name="connsiteY150" fmla="*/ 3444 h 10000"/>
                <a:gd name="connsiteX151" fmla="*/ 8836 w 10355"/>
                <a:gd name="connsiteY151" fmla="*/ 3444 h 10000"/>
                <a:gd name="connsiteX152" fmla="*/ 8922 w 10355"/>
                <a:gd name="connsiteY152" fmla="*/ 3437 h 10000"/>
                <a:gd name="connsiteX153" fmla="*/ 9007 w 10355"/>
                <a:gd name="connsiteY153" fmla="*/ 3423 h 10000"/>
                <a:gd name="connsiteX154" fmla="*/ 9093 w 10355"/>
                <a:gd name="connsiteY154" fmla="*/ 3417 h 10000"/>
                <a:gd name="connsiteX155" fmla="*/ 9179 w 10355"/>
                <a:gd name="connsiteY155" fmla="*/ 3410 h 10000"/>
                <a:gd name="connsiteX156" fmla="*/ 9264 w 10355"/>
                <a:gd name="connsiteY156" fmla="*/ 3390 h 10000"/>
                <a:gd name="connsiteX157" fmla="*/ 9307 w 10355"/>
                <a:gd name="connsiteY157" fmla="*/ 3369 h 10000"/>
                <a:gd name="connsiteX158" fmla="*/ 9350 w 10355"/>
                <a:gd name="connsiteY158" fmla="*/ 3363 h 10000"/>
                <a:gd name="connsiteX159" fmla="*/ 9382 w 10355"/>
                <a:gd name="connsiteY159" fmla="*/ 3342 h 10000"/>
                <a:gd name="connsiteX160" fmla="*/ 9425 w 10355"/>
                <a:gd name="connsiteY160" fmla="*/ 3336 h 10000"/>
                <a:gd name="connsiteX161" fmla="*/ 9457 w 10355"/>
                <a:gd name="connsiteY161" fmla="*/ 3315 h 10000"/>
                <a:gd name="connsiteX162" fmla="*/ 9489 w 10355"/>
                <a:gd name="connsiteY162" fmla="*/ 3309 h 10000"/>
                <a:gd name="connsiteX163" fmla="*/ 9510 w 10355"/>
                <a:gd name="connsiteY163" fmla="*/ 3302 h 10000"/>
                <a:gd name="connsiteX164" fmla="*/ 9542 w 10355"/>
                <a:gd name="connsiteY164" fmla="*/ 3282 h 10000"/>
                <a:gd name="connsiteX165" fmla="*/ 9596 w 10355"/>
                <a:gd name="connsiteY165" fmla="*/ 3241 h 10000"/>
                <a:gd name="connsiteX166" fmla="*/ 9660 w 10355"/>
                <a:gd name="connsiteY166" fmla="*/ 3207 h 10000"/>
                <a:gd name="connsiteX167" fmla="*/ 9703 w 10355"/>
                <a:gd name="connsiteY167" fmla="*/ 3160 h 10000"/>
                <a:gd name="connsiteX168" fmla="*/ 9735 w 10355"/>
                <a:gd name="connsiteY168" fmla="*/ 3120 h 10000"/>
                <a:gd name="connsiteX169" fmla="*/ 9756 w 10355"/>
                <a:gd name="connsiteY169" fmla="*/ 3059 h 10000"/>
                <a:gd name="connsiteX170" fmla="*/ 9756 w 10355"/>
                <a:gd name="connsiteY170" fmla="*/ 3018 h 10000"/>
                <a:gd name="connsiteX171" fmla="*/ 9756 w 10355"/>
                <a:gd name="connsiteY171" fmla="*/ 2964 h 10000"/>
                <a:gd name="connsiteX172" fmla="*/ 9756 w 10355"/>
                <a:gd name="connsiteY172" fmla="*/ 2903 h 10000"/>
                <a:gd name="connsiteX173" fmla="*/ 9745 w 10355"/>
                <a:gd name="connsiteY173" fmla="*/ 2876 h 10000"/>
                <a:gd name="connsiteX174" fmla="*/ 9713 w 10355"/>
                <a:gd name="connsiteY174" fmla="*/ 2849 h 10000"/>
                <a:gd name="connsiteX175" fmla="*/ 9703 w 10355"/>
                <a:gd name="connsiteY175" fmla="*/ 2836 h 10000"/>
                <a:gd name="connsiteX176" fmla="*/ 9671 w 10355"/>
                <a:gd name="connsiteY176" fmla="*/ 2809 h 10000"/>
                <a:gd name="connsiteX177" fmla="*/ 9660 w 10355"/>
                <a:gd name="connsiteY177" fmla="*/ 2789 h 10000"/>
                <a:gd name="connsiteX178" fmla="*/ 9628 w 10355"/>
                <a:gd name="connsiteY178" fmla="*/ 2762 h 10000"/>
                <a:gd name="connsiteX179" fmla="*/ 9596 w 10355"/>
                <a:gd name="connsiteY179" fmla="*/ 2741 h 10000"/>
                <a:gd name="connsiteX180" fmla="*/ 9574 w 10355"/>
                <a:gd name="connsiteY180" fmla="*/ 2714 h 10000"/>
                <a:gd name="connsiteX181" fmla="*/ 9596 w 10355"/>
                <a:gd name="connsiteY181" fmla="*/ 2687 h 10000"/>
                <a:gd name="connsiteX182" fmla="*/ 9617 w 10355"/>
                <a:gd name="connsiteY182" fmla="*/ 2654 h 10000"/>
                <a:gd name="connsiteX183" fmla="*/ 9628 w 10355"/>
                <a:gd name="connsiteY183" fmla="*/ 2627 h 10000"/>
                <a:gd name="connsiteX184" fmla="*/ 9628 w 10355"/>
                <a:gd name="connsiteY184" fmla="*/ 2586 h 10000"/>
                <a:gd name="connsiteX185" fmla="*/ 9638 w 10355"/>
                <a:gd name="connsiteY185" fmla="*/ 2559 h 10000"/>
                <a:gd name="connsiteX186" fmla="*/ 9660 w 10355"/>
                <a:gd name="connsiteY186" fmla="*/ 2525 h 10000"/>
                <a:gd name="connsiteX187" fmla="*/ 9681 w 10355"/>
                <a:gd name="connsiteY187" fmla="*/ 2498 h 10000"/>
                <a:gd name="connsiteX188" fmla="*/ 9713 w 10355"/>
                <a:gd name="connsiteY188" fmla="*/ 2471 h 10000"/>
                <a:gd name="connsiteX189" fmla="*/ 9777 w 10355"/>
                <a:gd name="connsiteY189" fmla="*/ 2397 h 10000"/>
                <a:gd name="connsiteX190" fmla="*/ 9831 w 10355"/>
                <a:gd name="connsiteY190" fmla="*/ 2330 h 10000"/>
                <a:gd name="connsiteX191" fmla="*/ 9906 w 10355"/>
                <a:gd name="connsiteY191" fmla="*/ 2275 h 10000"/>
                <a:gd name="connsiteX192" fmla="*/ 9991 w 10355"/>
                <a:gd name="connsiteY192" fmla="*/ 2215 h 10000"/>
                <a:gd name="connsiteX193" fmla="*/ 10066 w 10355"/>
                <a:gd name="connsiteY193" fmla="*/ 2161 h 10000"/>
                <a:gd name="connsiteX194" fmla="*/ 10152 w 10355"/>
                <a:gd name="connsiteY194" fmla="*/ 2093 h 10000"/>
                <a:gd name="connsiteX195" fmla="*/ 10216 w 10355"/>
                <a:gd name="connsiteY195" fmla="*/ 2039 h 10000"/>
                <a:gd name="connsiteX196" fmla="*/ 10291 w 10355"/>
                <a:gd name="connsiteY196" fmla="*/ 1985 h 10000"/>
                <a:gd name="connsiteX197" fmla="*/ 10323 w 10355"/>
                <a:gd name="connsiteY197" fmla="*/ 1951 h 10000"/>
                <a:gd name="connsiteX198" fmla="*/ 10355 w 10355"/>
                <a:gd name="connsiteY198" fmla="*/ 1904 h 10000"/>
                <a:gd name="connsiteX199" fmla="*/ 10355 w 10355"/>
                <a:gd name="connsiteY199" fmla="*/ 1870 h 10000"/>
                <a:gd name="connsiteX200" fmla="*/ 10355 w 10355"/>
                <a:gd name="connsiteY200" fmla="*/ 1823 h 10000"/>
                <a:gd name="connsiteX201" fmla="*/ 10334 w 10355"/>
                <a:gd name="connsiteY201" fmla="*/ 1783 h 10000"/>
                <a:gd name="connsiteX202" fmla="*/ 10312 w 10355"/>
                <a:gd name="connsiteY202" fmla="*/ 1749 h 10000"/>
                <a:gd name="connsiteX203" fmla="*/ 10280 w 10355"/>
                <a:gd name="connsiteY203" fmla="*/ 1715 h 10000"/>
                <a:gd name="connsiteX204" fmla="*/ 10248 w 10355"/>
                <a:gd name="connsiteY204" fmla="*/ 1675 h 10000"/>
                <a:gd name="connsiteX205" fmla="*/ 10195 w 10355"/>
                <a:gd name="connsiteY205" fmla="*/ 1654 h 10000"/>
                <a:gd name="connsiteX206" fmla="*/ 10152 w 10355"/>
                <a:gd name="connsiteY206" fmla="*/ 1641 h 10000"/>
                <a:gd name="connsiteX207" fmla="*/ 10088 w 10355"/>
                <a:gd name="connsiteY207" fmla="*/ 1627 h 10000"/>
                <a:gd name="connsiteX208" fmla="*/ 10034 w 10355"/>
                <a:gd name="connsiteY208" fmla="*/ 1614 h 10000"/>
                <a:gd name="connsiteX209" fmla="*/ 9970 w 10355"/>
                <a:gd name="connsiteY209" fmla="*/ 1600 h 10000"/>
                <a:gd name="connsiteX210" fmla="*/ 9927 w 10355"/>
                <a:gd name="connsiteY210" fmla="*/ 1573 h 10000"/>
                <a:gd name="connsiteX211" fmla="*/ 9884 w 10355"/>
                <a:gd name="connsiteY211" fmla="*/ 1560 h 10000"/>
                <a:gd name="connsiteX212" fmla="*/ 9842 w 10355"/>
                <a:gd name="connsiteY212" fmla="*/ 1519 h 10000"/>
                <a:gd name="connsiteX213" fmla="*/ 9745 w 10355"/>
                <a:gd name="connsiteY213" fmla="*/ 1404 h 10000"/>
                <a:gd name="connsiteX214" fmla="*/ 9628 w 10355"/>
                <a:gd name="connsiteY214" fmla="*/ 1283 h 10000"/>
                <a:gd name="connsiteX215" fmla="*/ 9499 w 10355"/>
                <a:gd name="connsiteY215" fmla="*/ 1175 h 10000"/>
                <a:gd name="connsiteX216" fmla="*/ 9371 w 10355"/>
                <a:gd name="connsiteY216" fmla="*/ 1053 h 10000"/>
                <a:gd name="connsiteX217" fmla="*/ 9221 w 10355"/>
                <a:gd name="connsiteY217" fmla="*/ 945 h 10000"/>
                <a:gd name="connsiteX218" fmla="*/ 9104 w 10355"/>
                <a:gd name="connsiteY218" fmla="*/ 831 h 10000"/>
                <a:gd name="connsiteX219" fmla="*/ 9061 w 10355"/>
                <a:gd name="connsiteY219" fmla="*/ 763 h 10000"/>
                <a:gd name="connsiteX220" fmla="*/ 9007 w 10355"/>
                <a:gd name="connsiteY220" fmla="*/ 702 h 10000"/>
                <a:gd name="connsiteX221" fmla="*/ 8975 w 10355"/>
                <a:gd name="connsiteY221" fmla="*/ 635 h 10000"/>
                <a:gd name="connsiteX222" fmla="*/ 8954 w 10355"/>
                <a:gd name="connsiteY222" fmla="*/ 560 h 10000"/>
                <a:gd name="connsiteX223" fmla="*/ 8890 w 10355"/>
                <a:gd name="connsiteY223" fmla="*/ 473 h 10000"/>
                <a:gd name="connsiteX224" fmla="*/ 8836 w 10355"/>
                <a:gd name="connsiteY224" fmla="*/ 392 h 10000"/>
                <a:gd name="connsiteX225" fmla="*/ 8761 w 10355"/>
                <a:gd name="connsiteY225" fmla="*/ 297 h 10000"/>
                <a:gd name="connsiteX226" fmla="*/ 8676 w 10355"/>
                <a:gd name="connsiteY226" fmla="*/ 216 h 10000"/>
                <a:gd name="connsiteX227" fmla="*/ 8569 w 10355"/>
                <a:gd name="connsiteY227" fmla="*/ 155 h 10000"/>
                <a:gd name="connsiteX228" fmla="*/ 8473 w 10355"/>
                <a:gd name="connsiteY228" fmla="*/ 88 h 10000"/>
                <a:gd name="connsiteX229" fmla="*/ 8355 w 10355"/>
                <a:gd name="connsiteY229" fmla="*/ 34 h 10000"/>
                <a:gd name="connsiteX230" fmla="*/ 8227 w 10355"/>
                <a:gd name="connsiteY230" fmla="*/ 0 h 10000"/>
                <a:gd name="connsiteX231" fmla="*/ 8109 w 10355"/>
                <a:gd name="connsiteY231" fmla="*/ 0 h 10000"/>
                <a:gd name="connsiteX232" fmla="*/ 8013 w 10355"/>
                <a:gd name="connsiteY232" fmla="*/ 7 h 10000"/>
                <a:gd name="connsiteX233" fmla="*/ 7927 w 10355"/>
                <a:gd name="connsiteY233" fmla="*/ 14 h 10000"/>
                <a:gd name="connsiteX234" fmla="*/ 7820 w 10355"/>
                <a:gd name="connsiteY234" fmla="*/ 41 h 10000"/>
                <a:gd name="connsiteX235" fmla="*/ 7649 w 10355"/>
                <a:gd name="connsiteY235" fmla="*/ 101 h 10000"/>
                <a:gd name="connsiteX236" fmla="*/ 7489 w 10355"/>
                <a:gd name="connsiteY236" fmla="*/ 162 h 10000"/>
                <a:gd name="connsiteX237" fmla="*/ 7350 w 10355"/>
                <a:gd name="connsiteY237" fmla="*/ 243 h 10000"/>
                <a:gd name="connsiteX238" fmla="*/ 7189 w 10355"/>
                <a:gd name="connsiteY238" fmla="*/ 324 h 10000"/>
                <a:gd name="connsiteX239" fmla="*/ 7039 w 10355"/>
                <a:gd name="connsiteY239" fmla="*/ 398 h 10000"/>
                <a:gd name="connsiteX240" fmla="*/ 6879 w 10355"/>
                <a:gd name="connsiteY240" fmla="*/ 466 h 10000"/>
                <a:gd name="connsiteX241" fmla="*/ 6794 w 10355"/>
                <a:gd name="connsiteY241" fmla="*/ 500 h 10000"/>
                <a:gd name="connsiteX242" fmla="*/ 6697 w 10355"/>
                <a:gd name="connsiteY242" fmla="*/ 527 h 10000"/>
                <a:gd name="connsiteX243" fmla="*/ 6590 w 10355"/>
                <a:gd name="connsiteY243" fmla="*/ 533 h 10000"/>
                <a:gd name="connsiteX244" fmla="*/ 6494 w 10355"/>
                <a:gd name="connsiteY244" fmla="*/ 533 h 10000"/>
                <a:gd name="connsiteX245" fmla="*/ 6398 w 10355"/>
                <a:gd name="connsiteY245" fmla="*/ 547 h 10000"/>
                <a:gd name="connsiteX246" fmla="*/ 6280 w 10355"/>
                <a:gd name="connsiteY246" fmla="*/ 560 h 10000"/>
                <a:gd name="connsiteX247" fmla="*/ 6173 w 10355"/>
                <a:gd name="connsiteY247" fmla="*/ 581 h 10000"/>
                <a:gd name="connsiteX248" fmla="*/ 6088 w 10355"/>
                <a:gd name="connsiteY248" fmla="*/ 621 h 10000"/>
                <a:gd name="connsiteX249" fmla="*/ 6045 w 10355"/>
                <a:gd name="connsiteY249" fmla="*/ 635 h 10000"/>
                <a:gd name="connsiteX250" fmla="*/ 6013 w 10355"/>
                <a:gd name="connsiteY250" fmla="*/ 655 h 10000"/>
                <a:gd name="connsiteX251" fmla="*/ 6002 w 10355"/>
                <a:gd name="connsiteY251" fmla="*/ 675 h 10000"/>
                <a:gd name="connsiteX252" fmla="*/ 5970 w 10355"/>
                <a:gd name="connsiteY252" fmla="*/ 702 h 10000"/>
                <a:gd name="connsiteX253" fmla="*/ 5959 w 10355"/>
                <a:gd name="connsiteY253" fmla="*/ 716 h 10000"/>
                <a:gd name="connsiteX254" fmla="*/ 5959 w 10355"/>
                <a:gd name="connsiteY254" fmla="*/ 743 h 10000"/>
                <a:gd name="connsiteX255" fmla="*/ 5959 w 10355"/>
                <a:gd name="connsiteY255" fmla="*/ 770 h 10000"/>
                <a:gd name="connsiteX256" fmla="*/ 5959 w 10355"/>
                <a:gd name="connsiteY256" fmla="*/ 804 h 10000"/>
                <a:gd name="connsiteX257" fmla="*/ 5991 w 10355"/>
                <a:gd name="connsiteY257" fmla="*/ 864 h 10000"/>
                <a:gd name="connsiteX258" fmla="*/ 6013 w 10355"/>
                <a:gd name="connsiteY258" fmla="*/ 925 h 10000"/>
                <a:gd name="connsiteX259" fmla="*/ 6056 w 10355"/>
                <a:gd name="connsiteY259" fmla="*/ 986 h 10000"/>
                <a:gd name="connsiteX260" fmla="*/ 6109 w 10355"/>
                <a:gd name="connsiteY260" fmla="*/ 1040 h 10000"/>
                <a:gd name="connsiteX261" fmla="*/ 6152 w 10355"/>
                <a:gd name="connsiteY261" fmla="*/ 1094 h 10000"/>
                <a:gd name="connsiteX262" fmla="*/ 6205 w 10355"/>
                <a:gd name="connsiteY262" fmla="*/ 1148 h 10000"/>
                <a:gd name="connsiteX263" fmla="*/ 6259 w 10355"/>
                <a:gd name="connsiteY263" fmla="*/ 1202 h 10000"/>
                <a:gd name="connsiteX264" fmla="*/ 6302 w 10355"/>
                <a:gd name="connsiteY264" fmla="*/ 1249 h 10000"/>
                <a:gd name="connsiteX265" fmla="*/ 6152 w 10355"/>
                <a:gd name="connsiteY265" fmla="*/ 1519 h 10000"/>
                <a:gd name="connsiteX266" fmla="*/ 6130 w 10355"/>
                <a:gd name="connsiteY266" fmla="*/ 1573 h 10000"/>
                <a:gd name="connsiteX267" fmla="*/ 6120 w 10355"/>
                <a:gd name="connsiteY267" fmla="*/ 1641 h 10000"/>
                <a:gd name="connsiteX268" fmla="*/ 6130 w 10355"/>
                <a:gd name="connsiteY268" fmla="*/ 1695 h 10000"/>
                <a:gd name="connsiteX269" fmla="*/ 6130 w 10355"/>
                <a:gd name="connsiteY269" fmla="*/ 1749 h 10000"/>
                <a:gd name="connsiteX270" fmla="*/ 6152 w 10355"/>
                <a:gd name="connsiteY270" fmla="*/ 1803 h 10000"/>
                <a:gd name="connsiteX271" fmla="*/ 6152 w 10355"/>
                <a:gd name="connsiteY271" fmla="*/ 1857 h 10000"/>
                <a:gd name="connsiteX272" fmla="*/ 6162 w 10355"/>
                <a:gd name="connsiteY272" fmla="*/ 1911 h 10000"/>
                <a:gd name="connsiteX273" fmla="*/ 6162 w 10355"/>
                <a:gd name="connsiteY273" fmla="*/ 1965 h 10000"/>
                <a:gd name="connsiteX274" fmla="*/ 6173 w 10355"/>
                <a:gd name="connsiteY274" fmla="*/ 2039 h 10000"/>
                <a:gd name="connsiteX275" fmla="*/ 6173 w 10355"/>
                <a:gd name="connsiteY275" fmla="*/ 2107 h 10000"/>
                <a:gd name="connsiteX276" fmla="*/ 6173 w 10355"/>
                <a:gd name="connsiteY276" fmla="*/ 2167 h 10000"/>
                <a:gd name="connsiteX277" fmla="*/ 6173 w 10355"/>
                <a:gd name="connsiteY277" fmla="*/ 2235 h 10000"/>
                <a:gd name="connsiteX278" fmla="*/ 6173 w 10355"/>
                <a:gd name="connsiteY278" fmla="*/ 2296 h 10000"/>
                <a:gd name="connsiteX279" fmla="*/ 6173 w 10355"/>
                <a:gd name="connsiteY279" fmla="*/ 2350 h 10000"/>
                <a:gd name="connsiteX280" fmla="*/ 6162 w 10355"/>
                <a:gd name="connsiteY280" fmla="*/ 2417 h 10000"/>
                <a:gd name="connsiteX281" fmla="*/ 6130 w 10355"/>
                <a:gd name="connsiteY281" fmla="*/ 2478 h 10000"/>
                <a:gd name="connsiteX282" fmla="*/ 6130 w 10355"/>
                <a:gd name="connsiteY282" fmla="*/ 2505 h 10000"/>
                <a:gd name="connsiteX283" fmla="*/ 6120 w 10355"/>
                <a:gd name="connsiteY283" fmla="*/ 2539 h 10000"/>
                <a:gd name="connsiteX284" fmla="*/ 6120 w 10355"/>
                <a:gd name="connsiteY284" fmla="*/ 2579 h 10000"/>
                <a:gd name="connsiteX285" fmla="*/ 6109 w 10355"/>
                <a:gd name="connsiteY285" fmla="*/ 2606 h 10000"/>
                <a:gd name="connsiteX286" fmla="*/ 6109 w 10355"/>
                <a:gd name="connsiteY286" fmla="*/ 2640 h 10000"/>
                <a:gd name="connsiteX287" fmla="*/ 6109 w 10355"/>
                <a:gd name="connsiteY287" fmla="*/ 2667 h 10000"/>
                <a:gd name="connsiteX288" fmla="*/ 6109 w 10355"/>
                <a:gd name="connsiteY288" fmla="*/ 2708 h 10000"/>
                <a:gd name="connsiteX289" fmla="*/ 6120 w 10355"/>
                <a:gd name="connsiteY289" fmla="*/ 2735 h 10000"/>
                <a:gd name="connsiteX290" fmla="*/ 5949 w 10355"/>
                <a:gd name="connsiteY290" fmla="*/ 2714 h 10000"/>
                <a:gd name="connsiteX291" fmla="*/ 5756 w 10355"/>
                <a:gd name="connsiteY291" fmla="*/ 2687 h 10000"/>
                <a:gd name="connsiteX292" fmla="*/ 5574 w 10355"/>
                <a:gd name="connsiteY292" fmla="*/ 2667 h 10000"/>
                <a:gd name="connsiteX293" fmla="*/ 5392 w 10355"/>
                <a:gd name="connsiteY293" fmla="*/ 2654 h 10000"/>
                <a:gd name="connsiteX294" fmla="*/ 5211 w 10355"/>
                <a:gd name="connsiteY294" fmla="*/ 2654 h 10000"/>
                <a:gd name="connsiteX295" fmla="*/ 5039 w 10355"/>
                <a:gd name="connsiteY295" fmla="*/ 2660 h 10000"/>
                <a:gd name="connsiteX296" fmla="*/ 4943 w 10355"/>
                <a:gd name="connsiteY296" fmla="*/ 2681 h 10000"/>
                <a:gd name="connsiteX297" fmla="*/ 4858 w 10355"/>
                <a:gd name="connsiteY297" fmla="*/ 2694 h 10000"/>
                <a:gd name="connsiteX298" fmla="*/ 4772 w 10355"/>
                <a:gd name="connsiteY298" fmla="*/ 2721 h 10000"/>
                <a:gd name="connsiteX299" fmla="*/ 4708 w 10355"/>
                <a:gd name="connsiteY299" fmla="*/ 2748 h 10000"/>
                <a:gd name="connsiteX300" fmla="*/ 4654 w 10355"/>
                <a:gd name="connsiteY300" fmla="*/ 2789 h 10000"/>
                <a:gd name="connsiteX301" fmla="*/ 4644 w 10355"/>
                <a:gd name="connsiteY301" fmla="*/ 2822 h 10000"/>
                <a:gd name="connsiteX302" fmla="*/ 4633 w 10355"/>
                <a:gd name="connsiteY302" fmla="*/ 2863 h 10000"/>
                <a:gd name="connsiteX303" fmla="*/ 4644 w 10355"/>
                <a:gd name="connsiteY303" fmla="*/ 2897 h 10000"/>
                <a:gd name="connsiteX304" fmla="*/ 4654 w 10355"/>
                <a:gd name="connsiteY304" fmla="*/ 2937 h 10000"/>
                <a:gd name="connsiteX305" fmla="*/ 4676 w 10355"/>
                <a:gd name="connsiteY305" fmla="*/ 2971 h 10000"/>
                <a:gd name="connsiteX306" fmla="*/ 4708 w 10355"/>
                <a:gd name="connsiteY306" fmla="*/ 3005 h 10000"/>
                <a:gd name="connsiteX307" fmla="*/ 4729 w 10355"/>
                <a:gd name="connsiteY307" fmla="*/ 3045 h 10000"/>
                <a:gd name="connsiteX308" fmla="*/ 4772 w 10355"/>
                <a:gd name="connsiteY308" fmla="*/ 3072 h 10000"/>
                <a:gd name="connsiteX309" fmla="*/ 4836 w 10355"/>
                <a:gd name="connsiteY309" fmla="*/ 3106 h 10000"/>
                <a:gd name="connsiteX310" fmla="*/ 4890 w 10355"/>
                <a:gd name="connsiteY310" fmla="*/ 3133 h 10000"/>
                <a:gd name="connsiteX311" fmla="*/ 4943 w 10355"/>
                <a:gd name="connsiteY311" fmla="*/ 3153 h 10000"/>
                <a:gd name="connsiteX312" fmla="*/ 5018 w 10355"/>
                <a:gd name="connsiteY312" fmla="*/ 3174 h 10000"/>
                <a:gd name="connsiteX313" fmla="*/ 5093 w 10355"/>
                <a:gd name="connsiteY313" fmla="*/ 3180 h 10000"/>
                <a:gd name="connsiteX314" fmla="*/ 5146 w 10355"/>
                <a:gd name="connsiteY314" fmla="*/ 3187 h 10000"/>
                <a:gd name="connsiteX315" fmla="*/ 5221 w 10355"/>
                <a:gd name="connsiteY315" fmla="*/ 3201 h 10000"/>
                <a:gd name="connsiteX316" fmla="*/ 5221 w 10355"/>
                <a:gd name="connsiteY316" fmla="*/ 3234 h 10000"/>
                <a:gd name="connsiteX317" fmla="*/ 5221 w 10355"/>
                <a:gd name="connsiteY317" fmla="*/ 3268 h 10000"/>
                <a:gd name="connsiteX318" fmla="*/ 5221 w 10355"/>
                <a:gd name="connsiteY318" fmla="*/ 3309 h 10000"/>
                <a:gd name="connsiteX319" fmla="*/ 5221 w 10355"/>
                <a:gd name="connsiteY319" fmla="*/ 3342 h 10000"/>
                <a:gd name="connsiteX320" fmla="*/ 5243 w 10355"/>
                <a:gd name="connsiteY320" fmla="*/ 3383 h 10000"/>
                <a:gd name="connsiteX321" fmla="*/ 5243 w 10355"/>
                <a:gd name="connsiteY321" fmla="*/ 3417 h 10000"/>
                <a:gd name="connsiteX322" fmla="*/ 5253 w 10355"/>
                <a:gd name="connsiteY322" fmla="*/ 3450 h 10000"/>
                <a:gd name="connsiteX323" fmla="*/ 5285 w 10355"/>
                <a:gd name="connsiteY323" fmla="*/ 3491 h 10000"/>
                <a:gd name="connsiteX324" fmla="*/ 5307 w 10355"/>
                <a:gd name="connsiteY324" fmla="*/ 3552 h 10000"/>
                <a:gd name="connsiteX325" fmla="*/ 5350 w 10355"/>
                <a:gd name="connsiteY325" fmla="*/ 3619 h 10000"/>
                <a:gd name="connsiteX326" fmla="*/ 5392 w 10355"/>
                <a:gd name="connsiteY326" fmla="*/ 3673 h 10000"/>
                <a:gd name="connsiteX327" fmla="*/ 5435 w 10355"/>
                <a:gd name="connsiteY327" fmla="*/ 3734 h 10000"/>
                <a:gd name="connsiteX328" fmla="*/ 5478 w 10355"/>
                <a:gd name="connsiteY328" fmla="*/ 3788 h 10000"/>
                <a:gd name="connsiteX329" fmla="*/ 5499 w 10355"/>
                <a:gd name="connsiteY329" fmla="*/ 3856 h 10000"/>
                <a:gd name="connsiteX330" fmla="*/ 5510 w 10355"/>
                <a:gd name="connsiteY330" fmla="*/ 3916 h 10000"/>
                <a:gd name="connsiteX331" fmla="*/ 5478 w 10355"/>
                <a:gd name="connsiteY331" fmla="*/ 3991 h 10000"/>
                <a:gd name="connsiteX332" fmla="*/ 5467 w 10355"/>
                <a:gd name="connsiteY332" fmla="*/ 4038 h 10000"/>
                <a:gd name="connsiteX333" fmla="*/ 5457 w 10355"/>
                <a:gd name="connsiteY333" fmla="*/ 4085 h 10000"/>
                <a:gd name="connsiteX334" fmla="*/ 5435 w 10355"/>
                <a:gd name="connsiteY334" fmla="*/ 4139 h 10000"/>
                <a:gd name="connsiteX335" fmla="*/ 5435 w 10355"/>
                <a:gd name="connsiteY335" fmla="*/ 4180 h 10000"/>
                <a:gd name="connsiteX336" fmla="*/ 5425 w 10355"/>
                <a:gd name="connsiteY336" fmla="*/ 4227 h 10000"/>
                <a:gd name="connsiteX337" fmla="*/ 5414 w 10355"/>
                <a:gd name="connsiteY337" fmla="*/ 4274 h 10000"/>
                <a:gd name="connsiteX338" fmla="*/ 5414 w 10355"/>
                <a:gd name="connsiteY338" fmla="*/ 4321 h 10000"/>
                <a:gd name="connsiteX339" fmla="*/ 5392 w 10355"/>
                <a:gd name="connsiteY339" fmla="*/ 4369 h 10000"/>
                <a:gd name="connsiteX340" fmla="*/ 5104 w 10355"/>
                <a:gd name="connsiteY340" fmla="*/ 4402 h 10000"/>
                <a:gd name="connsiteX341" fmla="*/ 5179 w 10355"/>
                <a:gd name="connsiteY341" fmla="*/ 4619 h 10000"/>
                <a:gd name="connsiteX342" fmla="*/ 5146 w 10355"/>
                <a:gd name="connsiteY342" fmla="*/ 4632 h 10000"/>
                <a:gd name="connsiteX343" fmla="*/ 5104 w 10355"/>
                <a:gd name="connsiteY343" fmla="*/ 4639 h 10000"/>
                <a:gd name="connsiteX344" fmla="*/ 5082 w 10355"/>
                <a:gd name="connsiteY344" fmla="*/ 4646 h 10000"/>
                <a:gd name="connsiteX345" fmla="*/ 5039 w 10355"/>
                <a:gd name="connsiteY345" fmla="*/ 4646 h 10000"/>
                <a:gd name="connsiteX346" fmla="*/ 4997 w 10355"/>
                <a:gd name="connsiteY346" fmla="*/ 4659 h 10000"/>
                <a:gd name="connsiteX347" fmla="*/ 4943 w 10355"/>
                <a:gd name="connsiteY347" fmla="*/ 4666 h 10000"/>
                <a:gd name="connsiteX348" fmla="*/ 4922 w 10355"/>
                <a:gd name="connsiteY348" fmla="*/ 4686 h 10000"/>
                <a:gd name="connsiteX349" fmla="*/ 4879 w 10355"/>
                <a:gd name="connsiteY349" fmla="*/ 4693 h 10000"/>
                <a:gd name="connsiteX350" fmla="*/ 4836 w 10355"/>
                <a:gd name="connsiteY350" fmla="*/ 4700 h 10000"/>
                <a:gd name="connsiteX351" fmla="*/ 4794 w 10355"/>
                <a:gd name="connsiteY351" fmla="*/ 4700 h 10000"/>
                <a:gd name="connsiteX352" fmla="*/ 4751 w 10355"/>
                <a:gd name="connsiteY352" fmla="*/ 4693 h 10000"/>
                <a:gd name="connsiteX353" fmla="*/ 4708 w 10355"/>
                <a:gd name="connsiteY353" fmla="*/ 4686 h 10000"/>
                <a:gd name="connsiteX354" fmla="*/ 4654 w 10355"/>
                <a:gd name="connsiteY354" fmla="*/ 4673 h 10000"/>
                <a:gd name="connsiteX355" fmla="*/ 4612 w 10355"/>
                <a:gd name="connsiteY355" fmla="*/ 4673 h 10000"/>
                <a:gd name="connsiteX356" fmla="*/ 4569 w 10355"/>
                <a:gd name="connsiteY356" fmla="*/ 4673 h 10000"/>
                <a:gd name="connsiteX357" fmla="*/ 4526 w 10355"/>
                <a:gd name="connsiteY357" fmla="*/ 4693 h 10000"/>
                <a:gd name="connsiteX358" fmla="*/ 4515 w 10355"/>
                <a:gd name="connsiteY358" fmla="*/ 4700 h 10000"/>
                <a:gd name="connsiteX359" fmla="*/ 4505 w 10355"/>
                <a:gd name="connsiteY359" fmla="*/ 4720 h 10000"/>
                <a:gd name="connsiteX360" fmla="*/ 4483 w 10355"/>
                <a:gd name="connsiteY360" fmla="*/ 4733 h 10000"/>
                <a:gd name="connsiteX361" fmla="*/ 4473 w 10355"/>
                <a:gd name="connsiteY361" fmla="*/ 4747 h 10000"/>
                <a:gd name="connsiteX362" fmla="*/ 4462 w 10355"/>
                <a:gd name="connsiteY362" fmla="*/ 4767 h 10000"/>
                <a:gd name="connsiteX363" fmla="*/ 4441 w 10355"/>
                <a:gd name="connsiteY363" fmla="*/ 4787 h 10000"/>
                <a:gd name="connsiteX364" fmla="*/ 4441 w 10355"/>
                <a:gd name="connsiteY364" fmla="*/ 4801 h 10000"/>
                <a:gd name="connsiteX365" fmla="*/ 4430 w 10355"/>
                <a:gd name="connsiteY365" fmla="*/ 4821 h 10000"/>
                <a:gd name="connsiteX366" fmla="*/ 4398 w 10355"/>
                <a:gd name="connsiteY366" fmla="*/ 4814 h 10000"/>
                <a:gd name="connsiteX367" fmla="*/ 4366 w 10355"/>
                <a:gd name="connsiteY367" fmla="*/ 4801 h 10000"/>
                <a:gd name="connsiteX368" fmla="*/ 4344 w 10355"/>
                <a:gd name="connsiteY368" fmla="*/ 4787 h 10000"/>
                <a:gd name="connsiteX369" fmla="*/ 4312 w 10355"/>
                <a:gd name="connsiteY369" fmla="*/ 4774 h 10000"/>
                <a:gd name="connsiteX370" fmla="*/ 4280 w 10355"/>
                <a:gd name="connsiteY370" fmla="*/ 4767 h 10000"/>
                <a:gd name="connsiteX371" fmla="*/ 4259 w 10355"/>
                <a:gd name="connsiteY371" fmla="*/ 4760 h 10000"/>
                <a:gd name="connsiteX372" fmla="*/ 4216 w 10355"/>
                <a:gd name="connsiteY372" fmla="*/ 4760 h 10000"/>
                <a:gd name="connsiteX373" fmla="*/ 4184 w 10355"/>
                <a:gd name="connsiteY373" fmla="*/ 4774 h 10000"/>
                <a:gd name="connsiteX374" fmla="*/ 4141 w 10355"/>
                <a:gd name="connsiteY374" fmla="*/ 4794 h 10000"/>
                <a:gd name="connsiteX375" fmla="*/ 4130 w 10355"/>
                <a:gd name="connsiteY375" fmla="*/ 4821 h 10000"/>
                <a:gd name="connsiteX376" fmla="*/ 4109 w 10355"/>
                <a:gd name="connsiteY376" fmla="*/ 4848 h 10000"/>
                <a:gd name="connsiteX377" fmla="*/ 4098 w 10355"/>
                <a:gd name="connsiteY377" fmla="*/ 4875 h 10000"/>
                <a:gd name="connsiteX378" fmla="*/ 4098 w 10355"/>
                <a:gd name="connsiteY378" fmla="*/ 4902 h 10000"/>
                <a:gd name="connsiteX379" fmla="*/ 4077 w 10355"/>
                <a:gd name="connsiteY379" fmla="*/ 4929 h 10000"/>
                <a:gd name="connsiteX380" fmla="*/ 4077 w 10355"/>
                <a:gd name="connsiteY380" fmla="*/ 4956 h 10000"/>
                <a:gd name="connsiteX381" fmla="*/ 4066 w 10355"/>
                <a:gd name="connsiteY381" fmla="*/ 4983 h 10000"/>
                <a:gd name="connsiteX382" fmla="*/ 4056 w 10355"/>
                <a:gd name="connsiteY382" fmla="*/ 5037 h 10000"/>
                <a:gd name="connsiteX383" fmla="*/ 4034 w 10355"/>
                <a:gd name="connsiteY383" fmla="*/ 5098 h 10000"/>
                <a:gd name="connsiteX384" fmla="*/ 3991 w 10355"/>
                <a:gd name="connsiteY384" fmla="*/ 5138 h 10000"/>
                <a:gd name="connsiteX385" fmla="*/ 3938 w 10355"/>
                <a:gd name="connsiteY385" fmla="*/ 5186 h 10000"/>
                <a:gd name="connsiteX386" fmla="*/ 3884 w 10355"/>
                <a:gd name="connsiteY386" fmla="*/ 5233 h 10000"/>
                <a:gd name="connsiteX387" fmla="*/ 3820 w 10355"/>
                <a:gd name="connsiteY387" fmla="*/ 5267 h 10000"/>
                <a:gd name="connsiteX388" fmla="*/ 3767 w 10355"/>
                <a:gd name="connsiteY388" fmla="*/ 5314 h 10000"/>
                <a:gd name="connsiteX389" fmla="*/ 3703 w 10355"/>
                <a:gd name="connsiteY389" fmla="*/ 5361 h 10000"/>
                <a:gd name="connsiteX390" fmla="*/ 3703 w 10355"/>
                <a:gd name="connsiteY390" fmla="*/ 5361 h 10000"/>
                <a:gd name="connsiteX391" fmla="*/ 3692 w 10355"/>
                <a:gd name="connsiteY391" fmla="*/ 5361 h 10000"/>
                <a:gd name="connsiteX392" fmla="*/ 3681 w 10355"/>
                <a:gd name="connsiteY392" fmla="*/ 5361 h 10000"/>
                <a:gd name="connsiteX393" fmla="*/ 3681 w 10355"/>
                <a:gd name="connsiteY393" fmla="*/ 5361 h 10000"/>
                <a:gd name="connsiteX394" fmla="*/ 3660 w 10355"/>
                <a:gd name="connsiteY394" fmla="*/ 5361 h 10000"/>
                <a:gd name="connsiteX395" fmla="*/ 3649 w 10355"/>
                <a:gd name="connsiteY395" fmla="*/ 5361 h 10000"/>
                <a:gd name="connsiteX396" fmla="*/ 3649 w 10355"/>
                <a:gd name="connsiteY396" fmla="*/ 5348 h 10000"/>
                <a:gd name="connsiteX397" fmla="*/ 3638 w 10355"/>
                <a:gd name="connsiteY397" fmla="*/ 5341 h 10000"/>
                <a:gd name="connsiteX398" fmla="*/ 3638 w 10355"/>
                <a:gd name="connsiteY398" fmla="*/ 5260 h 10000"/>
                <a:gd name="connsiteX399" fmla="*/ 3638 w 10355"/>
                <a:gd name="connsiteY399" fmla="*/ 5165 h 10000"/>
                <a:gd name="connsiteX400" fmla="*/ 3617 w 10355"/>
                <a:gd name="connsiteY400" fmla="*/ 5084 h 10000"/>
                <a:gd name="connsiteX401" fmla="*/ 3617 w 10355"/>
                <a:gd name="connsiteY401" fmla="*/ 4997 h 10000"/>
                <a:gd name="connsiteX402" fmla="*/ 3606 w 10355"/>
                <a:gd name="connsiteY402" fmla="*/ 4916 h 10000"/>
                <a:gd name="connsiteX403" fmla="*/ 3606 w 10355"/>
                <a:gd name="connsiteY403" fmla="*/ 4828 h 10000"/>
                <a:gd name="connsiteX404" fmla="*/ 3617 w 10355"/>
                <a:gd name="connsiteY404" fmla="*/ 4747 h 10000"/>
                <a:gd name="connsiteX405" fmla="*/ 3638 w 10355"/>
                <a:gd name="connsiteY405" fmla="*/ 4666 h 10000"/>
                <a:gd name="connsiteX406" fmla="*/ 3638 w 10355"/>
                <a:gd name="connsiteY406" fmla="*/ 4619 h 10000"/>
                <a:gd name="connsiteX407" fmla="*/ 3638 w 10355"/>
                <a:gd name="connsiteY407" fmla="*/ 4564 h 10000"/>
                <a:gd name="connsiteX408" fmla="*/ 3649 w 10355"/>
                <a:gd name="connsiteY408" fmla="*/ 4517 h 10000"/>
                <a:gd name="connsiteX409" fmla="*/ 3681 w 10355"/>
                <a:gd name="connsiteY409" fmla="*/ 4477 h 10000"/>
                <a:gd name="connsiteX410" fmla="*/ 3692 w 10355"/>
                <a:gd name="connsiteY410" fmla="*/ 4429 h 10000"/>
                <a:gd name="connsiteX411" fmla="*/ 3692 w 10355"/>
                <a:gd name="connsiteY411" fmla="*/ 4382 h 10000"/>
                <a:gd name="connsiteX412" fmla="*/ 3692 w 10355"/>
                <a:gd name="connsiteY412" fmla="*/ 4348 h 10000"/>
                <a:gd name="connsiteX413" fmla="*/ 3649 w 10355"/>
                <a:gd name="connsiteY413" fmla="*/ 4308 h 10000"/>
                <a:gd name="connsiteX414" fmla="*/ 3542 w 10355"/>
                <a:gd name="connsiteY414" fmla="*/ 4301 h 10000"/>
                <a:gd name="connsiteX415" fmla="*/ 3457 w 10355"/>
                <a:gd name="connsiteY415" fmla="*/ 4294 h 10000"/>
                <a:gd name="connsiteX416" fmla="*/ 3360 w 10355"/>
                <a:gd name="connsiteY416" fmla="*/ 4294 h 10000"/>
                <a:gd name="connsiteX417" fmla="*/ 3253 w 10355"/>
                <a:gd name="connsiteY417" fmla="*/ 4294 h 10000"/>
                <a:gd name="connsiteX418" fmla="*/ 3168 w 10355"/>
                <a:gd name="connsiteY418" fmla="*/ 4281 h 10000"/>
                <a:gd name="connsiteX419" fmla="*/ 3072 w 10355"/>
                <a:gd name="connsiteY419" fmla="*/ 4274 h 10000"/>
                <a:gd name="connsiteX420" fmla="*/ 2986 w 10355"/>
                <a:gd name="connsiteY420" fmla="*/ 4267 h 10000"/>
                <a:gd name="connsiteX421" fmla="*/ 2900 w 10355"/>
                <a:gd name="connsiteY421" fmla="*/ 4247 h 10000"/>
                <a:gd name="connsiteX422" fmla="*/ 2911 w 10355"/>
                <a:gd name="connsiteY422" fmla="*/ 4227 h 10000"/>
                <a:gd name="connsiteX423" fmla="*/ 2943 w 10355"/>
                <a:gd name="connsiteY423" fmla="*/ 4213 h 10000"/>
                <a:gd name="connsiteX424" fmla="*/ 2954 w 10355"/>
                <a:gd name="connsiteY424" fmla="*/ 4193 h 10000"/>
                <a:gd name="connsiteX425" fmla="*/ 2986 w 10355"/>
                <a:gd name="connsiteY425" fmla="*/ 4173 h 10000"/>
                <a:gd name="connsiteX426" fmla="*/ 2997 w 10355"/>
                <a:gd name="connsiteY426" fmla="*/ 4153 h 10000"/>
                <a:gd name="connsiteX427" fmla="*/ 2997 w 10355"/>
                <a:gd name="connsiteY427" fmla="*/ 4126 h 10000"/>
                <a:gd name="connsiteX428" fmla="*/ 3018 w 10355"/>
                <a:gd name="connsiteY428" fmla="*/ 4112 h 10000"/>
                <a:gd name="connsiteX429" fmla="*/ 3018 w 10355"/>
                <a:gd name="connsiteY429" fmla="*/ 4085 h 10000"/>
                <a:gd name="connsiteX430" fmla="*/ 2965 w 10355"/>
                <a:gd name="connsiteY430" fmla="*/ 4065 h 10000"/>
                <a:gd name="connsiteX431" fmla="*/ 2943 w 10355"/>
                <a:gd name="connsiteY431" fmla="*/ 4038 h 10000"/>
                <a:gd name="connsiteX432" fmla="*/ 2911 w 10355"/>
                <a:gd name="connsiteY432" fmla="*/ 4018 h 10000"/>
                <a:gd name="connsiteX433" fmla="*/ 2879 w 10355"/>
                <a:gd name="connsiteY433" fmla="*/ 3991 h 10000"/>
                <a:gd name="connsiteX434" fmla="*/ 2868 w 10355"/>
                <a:gd name="connsiteY434" fmla="*/ 3964 h 10000"/>
                <a:gd name="connsiteX435" fmla="*/ 2836 w 10355"/>
                <a:gd name="connsiteY435" fmla="*/ 3943 h 10000"/>
                <a:gd name="connsiteX436" fmla="*/ 2836 w 10355"/>
                <a:gd name="connsiteY436" fmla="*/ 3910 h 10000"/>
                <a:gd name="connsiteX437" fmla="*/ 2836 w 10355"/>
                <a:gd name="connsiteY437" fmla="*/ 3883 h 10000"/>
                <a:gd name="connsiteX438" fmla="*/ 2826 w 10355"/>
                <a:gd name="connsiteY438" fmla="*/ 3856 h 10000"/>
                <a:gd name="connsiteX439" fmla="*/ 2815 w 10355"/>
                <a:gd name="connsiteY439" fmla="*/ 3849 h 10000"/>
                <a:gd name="connsiteX440" fmla="*/ 2783 w 10355"/>
                <a:gd name="connsiteY440" fmla="*/ 3828 h 10000"/>
                <a:gd name="connsiteX441" fmla="*/ 2751 w 10355"/>
                <a:gd name="connsiteY441" fmla="*/ 3828 h 10000"/>
                <a:gd name="connsiteX442" fmla="*/ 2729 w 10355"/>
                <a:gd name="connsiteY442" fmla="*/ 3815 h 10000"/>
                <a:gd name="connsiteX443" fmla="*/ 2697 w 10355"/>
                <a:gd name="connsiteY443" fmla="*/ 3815 h 10000"/>
                <a:gd name="connsiteX444" fmla="*/ 2665 w 10355"/>
                <a:gd name="connsiteY444" fmla="*/ 3815 h 10000"/>
                <a:gd name="connsiteX445" fmla="*/ 2633 w 10355"/>
                <a:gd name="connsiteY445" fmla="*/ 3815 h 10000"/>
                <a:gd name="connsiteX446" fmla="*/ 2622 w 10355"/>
                <a:gd name="connsiteY446" fmla="*/ 3815 h 10000"/>
                <a:gd name="connsiteX447" fmla="*/ 2612 w 10355"/>
                <a:gd name="connsiteY447" fmla="*/ 3815 h 10000"/>
                <a:gd name="connsiteX448" fmla="*/ 2590 w 10355"/>
                <a:gd name="connsiteY448" fmla="*/ 3815 h 10000"/>
                <a:gd name="connsiteX449" fmla="*/ 2580 w 10355"/>
                <a:gd name="connsiteY449" fmla="*/ 3815 h 10000"/>
                <a:gd name="connsiteX450" fmla="*/ 2569 w 10355"/>
                <a:gd name="connsiteY450" fmla="*/ 3815 h 10000"/>
                <a:gd name="connsiteX451" fmla="*/ 2548 w 10355"/>
                <a:gd name="connsiteY451" fmla="*/ 3815 h 10000"/>
                <a:gd name="connsiteX452" fmla="*/ 2537 w 10355"/>
                <a:gd name="connsiteY452" fmla="*/ 3808 h 10000"/>
                <a:gd name="connsiteX453" fmla="*/ 2537 w 10355"/>
                <a:gd name="connsiteY453" fmla="*/ 3808 h 10000"/>
                <a:gd name="connsiteX454" fmla="*/ 2526 w 10355"/>
                <a:gd name="connsiteY454" fmla="*/ 3761 h 10000"/>
                <a:gd name="connsiteX455" fmla="*/ 2494 w 10355"/>
                <a:gd name="connsiteY455" fmla="*/ 3727 h 10000"/>
                <a:gd name="connsiteX456" fmla="*/ 2462 w 10355"/>
                <a:gd name="connsiteY456" fmla="*/ 3700 h 10000"/>
                <a:gd name="connsiteX457" fmla="*/ 2419 w 10355"/>
                <a:gd name="connsiteY457" fmla="*/ 3666 h 10000"/>
                <a:gd name="connsiteX458" fmla="*/ 2376 w 10355"/>
                <a:gd name="connsiteY458" fmla="*/ 3646 h 10000"/>
                <a:gd name="connsiteX459" fmla="*/ 2323 w 10355"/>
                <a:gd name="connsiteY459" fmla="*/ 3619 h 10000"/>
                <a:gd name="connsiteX460" fmla="*/ 2259 w 10355"/>
                <a:gd name="connsiteY460" fmla="*/ 3606 h 10000"/>
                <a:gd name="connsiteX461" fmla="*/ 2195 w 10355"/>
                <a:gd name="connsiteY461" fmla="*/ 3592 h 10000"/>
                <a:gd name="connsiteX462" fmla="*/ 2162 w 10355"/>
                <a:gd name="connsiteY462" fmla="*/ 3592 h 10000"/>
                <a:gd name="connsiteX463" fmla="*/ 2120 w 10355"/>
                <a:gd name="connsiteY463" fmla="*/ 3592 h 10000"/>
                <a:gd name="connsiteX464" fmla="*/ 2088 w 10355"/>
                <a:gd name="connsiteY464" fmla="*/ 3592 h 10000"/>
                <a:gd name="connsiteX465" fmla="*/ 2056 w 10355"/>
                <a:gd name="connsiteY465" fmla="*/ 3592 h 10000"/>
                <a:gd name="connsiteX466" fmla="*/ 2034 w 10355"/>
                <a:gd name="connsiteY466" fmla="*/ 3599 h 10000"/>
                <a:gd name="connsiteX467" fmla="*/ 2002 w 10355"/>
                <a:gd name="connsiteY467" fmla="*/ 3606 h 10000"/>
                <a:gd name="connsiteX468" fmla="*/ 1970 w 10355"/>
                <a:gd name="connsiteY468" fmla="*/ 3619 h 10000"/>
                <a:gd name="connsiteX469" fmla="*/ 1959 w 10355"/>
                <a:gd name="connsiteY469" fmla="*/ 3626 h 10000"/>
                <a:gd name="connsiteX470" fmla="*/ 1949 w 10355"/>
                <a:gd name="connsiteY470" fmla="*/ 3646 h 10000"/>
                <a:gd name="connsiteX471" fmla="*/ 1916 w 10355"/>
                <a:gd name="connsiteY471" fmla="*/ 3666 h 10000"/>
                <a:gd name="connsiteX472" fmla="*/ 1906 w 10355"/>
                <a:gd name="connsiteY472" fmla="*/ 3673 h 10000"/>
                <a:gd name="connsiteX473" fmla="*/ 1884 w 10355"/>
                <a:gd name="connsiteY473" fmla="*/ 3693 h 10000"/>
                <a:gd name="connsiteX474" fmla="*/ 1874 w 10355"/>
                <a:gd name="connsiteY474" fmla="*/ 3700 h 10000"/>
                <a:gd name="connsiteX475" fmla="*/ 1874 w 10355"/>
                <a:gd name="connsiteY475" fmla="*/ 3720 h 10000"/>
                <a:gd name="connsiteX476" fmla="*/ 1852 w 10355"/>
                <a:gd name="connsiteY476" fmla="*/ 3734 h 10000"/>
                <a:gd name="connsiteX477" fmla="*/ 1852 w 10355"/>
                <a:gd name="connsiteY477" fmla="*/ 3754 h 10000"/>
                <a:gd name="connsiteX478" fmla="*/ 1831 w 10355"/>
                <a:gd name="connsiteY478" fmla="*/ 3747 h 10000"/>
                <a:gd name="connsiteX479" fmla="*/ 1788 w 10355"/>
                <a:gd name="connsiteY479" fmla="*/ 3747 h 10000"/>
                <a:gd name="connsiteX480" fmla="*/ 1745 w 10355"/>
                <a:gd name="connsiteY480" fmla="*/ 3734 h 10000"/>
                <a:gd name="connsiteX481" fmla="*/ 1713 w 10355"/>
                <a:gd name="connsiteY481" fmla="*/ 3734 h 10000"/>
                <a:gd name="connsiteX482" fmla="*/ 1671 w 10355"/>
                <a:gd name="connsiteY482" fmla="*/ 3734 h 10000"/>
                <a:gd name="connsiteX483" fmla="*/ 1628 w 10355"/>
                <a:gd name="connsiteY483" fmla="*/ 3734 h 10000"/>
                <a:gd name="connsiteX484" fmla="*/ 1585 w 10355"/>
                <a:gd name="connsiteY484" fmla="*/ 3754 h 10000"/>
                <a:gd name="connsiteX485" fmla="*/ 1542 w 10355"/>
                <a:gd name="connsiteY485" fmla="*/ 3761 h 10000"/>
                <a:gd name="connsiteX486" fmla="*/ 1542 w 10355"/>
                <a:gd name="connsiteY486" fmla="*/ 3781 h 10000"/>
                <a:gd name="connsiteX487" fmla="*/ 1521 w 10355"/>
                <a:gd name="connsiteY487" fmla="*/ 3788 h 10000"/>
                <a:gd name="connsiteX488" fmla="*/ 1521 w 10355"/>
                <a:gd name="connsiteY488" fmla="*/ 3808 h 10000"/>
                <a:gd name="connsiteX489" fmla="*/ 1521 w 10355"/>
                <a:gd name="connsiteY489" fmla="*/ 3815 h 10000"/>
                <a:gd name="connsiteX490" fmla="*/ 1542 w 10355"/>
                <a:gd name="connsiteY490" fmla="*/ 3835 h 10000"/>
                <a:gd name="connsiteX491" fmla="*/ 1542 w 10355"/>
                <a:gd name="connsiteY491" fmla="*/ 3856 h 10000"/>
                <a:gd name="connsiteX492" fmla="*/ 1542 w 10355"/>
                <a:gd name="connsiteY492" fmla="*/ 3862 h 10000"/>
                <a:gd name="connsiteX493" fmla="*/ 1521 w 10355"/>
                <a:gd name="connsiteY493" fmla="*/ 3883 h 10000"/>
                <a:gd name="connsiteX494" fmla="*/ 1478 w 10355"/>
                <a:gd name="connsiteY494" fmla="*/ 3889 h 10000"/>
                <a:gd name="connsiteX495" fmla="*/ 1425 w 10355"/>
                <a:gd name="connsiteY495" fmla="*/ 3903 h 10000"/>
                <a:gd name="connsiteX496" fmla="*/ 1382 w 10355"/>
                <a:gd name="connsiteY496" fmla="*/ 3916 h 10000"/>
                <a:gd name="connsiteX497" fmla="*/ 1328 w 10355"/>
                <a:gd name="connsiteY497" fmla="*/ 3937 h 10000"/>
                <a:gd name="connsiteX498" fmla="*/ 1275 w 10355"/>
                <a:gd name="connsiteY498" fmla="*/ 3957 h 10000"/>
                <a:gd name="connsiteX499" fmla="*/ 1253 w 10355"/>
                <a:gd name="connsiteY499" fmla="*/ 3984 h 10000"/>
                <a:gd name="connsiteX500" fmla="*/ 1221 w 10355"/>
                <a:gd name="connsiteY500" fmla="*/ 4018 h 10000"/>
                <a:gd name="connsiteX501" fmla="*/ 1189 w 10355"/>
                <a:gd name="connsiteY501" fmla="*/ 4065 h 10000"/>
                <a:gd name="connsiteX502" fmla="*/ 1211 w 10355"/>
                <a:gd name="connsiteY502" fmla="*/ 4092 h 10000"/>
                <a:gd name="connsiteX503" fmla="*/ 1211 w 10355"/>
                <a:gd name="connsiteY503" fmla="*/ 4119 h 10000"/>
                <a:gd name="connsiteX504" fmla="*/ 1221 w 10355"/>
                <a:gd name="connsiteY504" fmla="*/ 4146 h 10000"/>
                <a:gd name="connsiteX505" fmla="*/ 1232 w 10355"/>
                <a:gd name="connsiteY505" fmla="*/ 4166 h 10000"/>
                <a:gd name="connsiteX506" fmla="*/ 1253 w 10355"/>
                <a:gd name="connsiteY506" fmla="*/ 4180 h 10000"/>
                <a:gd name="connsiteX507" fmla="*/ 1275 w 10355"/>
                <a:gd name="connsiteY507" fmla="*/ 4213 h 10000"/>
                <a:gd name="connsiteX508" fmla="*/ 1307 w 10355"/>
                <a:gd name="connsiteY508" fmla="*/ 4220 h 10000"/>
                <a:gd name="connsiteX509" fmla="*/ 1350 w 10355"/>
                <a:gd name="connsiteY509" fmla="*/ 4240 h 10000"/>
                <a:gd name="connsiteX510" fmla="*/ 408 w 10355"/>
                <a:gd name="connsiteY510" fmla="*/ 4281 h 10000"/>
                <a:gd name="connsiteX511" fmla="*/ 366 w 10355"/>
                <a:gd name="connsiteY511" fmla="*/ 4301 h 10000"/>
                <a:gd name="connsiteX512" fmla="*/ 355 w 10355"/>
                <a:gd name="connsiteY512" fmla="*/ 4328 h 10000"/>
                <a:gd name="connsiteX513" fmla="*/ 355 w 10355"/>
                <a:gd name="connsiteY513" fmla="*/ 4382 h 10000"/>
                <a:gd name="connsiteX514" fmla="*/ 387 w 10355"/>
                <a:gd name="connsiteY514" fmla="*/ 4436 h 10000"/>
                <a:gd name="connsiteX515" fmla="*/ 2676 w 10355"/>
                <a:gd name="connsiteY515" fmla="*/ 6435 h 10000"/>
                <a:gd name="connsiteX516" fmla="*/ 2772 w 10355"/>
                <a:gd name="connsiteY516" fmla="*/ 6482 h 10000"/>
                <a:gd name="connsiteX517" fmla="*/ 2868 w 10355"/>
                <a:gd name="connsiteY517" fmla="*/ 6516 h 10000"/>
                <a:gd name="connsiteX518" fmla="*/ 2986 w 10355"/>
                <a:gd name="connsiteY518" fmla="*/ 6543 h 10000"/>
                <a:gd name="connsiteX519" fmla="*/ 3082 w 10355"/>
                <a:gd name="connsiteY519" fmla="*/ 6556 h 10000"/>
                <a:gd name="connsiteX520" fmla="*/ 3200 w 10355"/>
                <a:gd name="connsiteY520" fmla="*/ 6563 h 10000"/>
                <a:gd name="connsiteX521" fmla="*/ 3328 w 10355"/>
                <a:gd name="connsiteY521" fmla="*/ 6570 h 10000"/>
                <a:gd name="connsiteX522" fmla="*/ 3446 w 10355"/>
                <a:gd name="connsiteY522" fmla="*/ 6570 h 10000"/>
                <a:gd name="connsiteX523" fmla="*/ 3564 w 10355"/>
                <a:gd name="connsiteY523" fmla="*/ 6563 h 10000"/>
                <a:gd name="connsiteX524" fmla="*/ 3564 w 10355"/>
                <a:gd name="connsiteY524" fmla="*/ 6590 h 10000"/>
                <a:gd name="connsiteX525" fmla="*/ 3542 w 10355"/>
                <a:gd name="connsiteY525" fmla="*/ 6624 h 10000"/>
                <a:gd name="connsiteX526" fmla="*/ 3542 w 10355"/>
                <a:gd name="connsiteY526" fmla="*/ 6651 h 10000"/>
                <a:gd name="connsiteX527" fmla="*/ 3542 w 10355"/>
                <a:gd name="connsiteY527" fmla="*/ 6678 h 10000"/>
                <a:gd name="connsiteX528" fmla="*/ 3531 w 10355"/>
                <a:gd name="connsiteY528" fmla="*/ 6712 h 10000"/>
                <a:gd name="connsiteX529" fmla="*/ 3531 w 10355"/>
                <a:gd name="connsiteY529" fmla="*/ 6739 h 10000"/>
                <a:gd name="connsiteX530" fmla="*/ 3521 w 10355"/>
                <a:gd name="connsiteY530" fmla="*/ 6766 h 10000"/>
                <a:gd name="connsiteX531" fmla="*/ 3521 w 10355"/>
                <a:gd name="connsiteY531" fmla="*/ 6793 h 10000"/>
                <a:gd name="connsiteX532" fmla="*/ 3489 w 10355"/>
                <a:gd name="connsiteY532" fmla="*/ 6989 h 10000"/>
                <a:gd name="connsiteX533" fmla="*/ 3489 w 10355"/>
                <a:gd name="connsiteY533" fmla="*/ 7184 h 10000"/>
                <a:gd name="connsiteX534" fmla="*/ 3499 w 10355"/>
                <a:gd name="connsiteY534" fmla="*/ 7380 h 10000"/>
                <a:gd name="connsiteX535" fmla="*/ 3531 w 10355"/>
                <a:gd name="connsiteY535" fmla="*/ 7576 h 10000"/>
                <a:gd name="connsiteX536" fmla="*/ 3574 w 10355"/>
                <a:gd name="connsiteY536" fmla="*/ 7765 h 10000"/>
                <a:gd name="connsiteX537" fmla="*/ 3638 w 10355"/>
                <a:gd name="connsiteY537" fmla="*/ 7968 h 10000"/>
                <a:gd name="connsiteX538" fmla="*/ 3703 w 10355"/>
                <a:gd name="connsiteY538" fmla="*/ 8157 h 10000"/>
                <a:gd name="connsiteX539" fmla="*/ 3777 w 10355"/>
                <a:gd name="connsiteY539" fmla="*/ 8339 h 10000"/>
                <a:gd name="connsiteX540" fmla="*/ 4066 w 10355"/>
                <a:gd name="connsiteY540" fmla="*/ 8852 h 10000"/>
                <a:gd name="connsiteX541" fmla="*/ 3649 w 10355"/>
                <a:gd name="connsiteY541" fmla="*/ 8832 h 10000"/>
                <a:gd name="connsiteX542" fmla="*/ 3211 w 10355"/>
                <a:gd name="connsiteY542" fmla="*/ 8832 h 10000"/>
                <a:gd name="connsiteX543" fmla="*/ 2997 w 10355"/>
                <a:gd name="connsiteY543" fmla="*/ 8832 h 10000"/>
                <a:gd name="connsiteX544" fmla="*/ 2783 w 10355"/>
                <a:gd name="connsiteY544" fmla="*/ 8845 h 10000"/>
                <a:gd name="connsiteX545" fmla="*/ 2569 w 10355"/>
                <a:gd name="connsiteY545" fmla="*/ 8859 h 10000"/>
                <a:gd name="connsiteX546" fmla="*/ 2344 w 10355"/>
                <a:gd name="connsiteY546" fmla="*/ 8879 h 10000"/>
                <a:gd name="connsiteX547" fmla="*/ 2141 w 10355"/>
                <a:gd name="connsiteY547" fmla="*/ 8906 h 10000"/>
                <a:gd name="connsiteX548" fmla="*/ 1927 w 10355"/>
                <a:gd name="connsiteY548" fmla="*/ 8933 h 10000"/>
                <a:gd name="connsiteX549" fmla="*/ 1724 w 10355"/>
                <a:gd name="connsiteY549" fmla="*/ 8967 h 10000"/>
                <a:gd name="connsiteX550" fmla="*/ 1521 w 10355"/>
                <a:gd name="connsiteY550" fmla="*/ 9014 h 10000"/>
                <a:gd name="connsiteX551" fmla="*/ 1339 w 10355"/>
                <a:gd name="connsiteY551" fmla="*/ 9068 h 10000"/>
                <a:gd name="connsiteX552" fmla="*/ 1146 w 10355"/>
                <a:gd name="connsiteY552" fmla="*/ 9136 h 10000"/>
                <a:gd name="connsiteX553" fmla="*/ 965 w 10355"/>
                <a:gd name="connsiteY553" fmla="*/ 9196 h 10000"/>
                <a:gd name="connsiteX554" fmla="*/ 794 w 10355"/>
                <a:gd name="connsiteY554" fmla="*/ 9278 h 10000"/>
                <a:gd name="connsiteX555" fmla="*/ 761 w 10355"/>
                <a:gd name="connsiteY555" fmla="*/ 9305 h 10000"/>
                <a:gd name="connsiteX556" fmla="*/ 740 w 10355"/>
                <a:gd name="connsiteY556" fmla="*/ 9332 h 10000"/>
                <a:gd name="connsiteX557" fmla="*/ 719 w 10355"/>
                <a:gd name="connsiteY557" fmla="*/ 9359 h 10000"/>
                <a:gd name="connsiteX558" fmla="*/ 697 w 10355"/>
                <a:gd name="connsiteY558" fmla="*/ 9392 h 10000"/>
                <a:gd name="connsiteX559" fmla="*/ 687 w 10355"/>
                <a:gd name="connsiteY559" fmla="*/ 9419 h 10000"/>
                <a:gd name="connsiteX560" fmla="*/ 676 w 10355"/>
                <a:gd name="connsiteY560" fmla="*/ 9446 h 10000"/>
                <a:gd name="connsiteX561" fmla="*/ 676 w 10355"/>
                <a:gd name="connsiteY561" fmla="*/ 9473 h 10000"/>
                <a:gd name="connsiteX562" fmla="*/ 676 w 10355"/>
                <a:gd name="connsiteY562" fmla="*/ 9500 h 10000"/>
                <a:gd name="connsiteX563" fmla="*/ 847 w 10355"/>
                <a:gd name="connsiteY563" fmla="*/ 9534 h 10000"/>
                <a:gd name="connsiteX564" fmla="*/ 1018 w 10355"/>
                <a:gd name="connsiteY564" fmla="*/ 9554 h 10000"/>
                <a:gd name="connsiteX565" fmla="*/ 1189 w 10355"/>
                <a:gd name="connsiteY565" fmla="*/ 9581 h 10000"/>
                <a:gd name="connsiteX566" fmla="*/ 1371 w 10355"/>
                <a:gd name="connsiteY566" fmla="*/ 9588 h 10000"/>
                <a:gd name="connsiteX567" fmla="*/ 1724 w 10355"/>
                <a:gd name="connsiteY567" fmla="*/ 9602 h 10000"/>
                <a:gd name="connsiteX568" fmla="*/ 2088 w 10355"/>
                <a:gd name="connsiteY568" fmla="*/ 9588 h 10000"/>
                <a:gd name="connsiteX569" fmla="*/ 2451 w 10355"/>
                <a:gd name="connsiteY569" fmla="*/ 9575 h 10000"/>
                <a:gd name="connsiteX570" fmla="*/ 2815 w 10355"/>
                <a:gd name="connsiteY570" fmla="*/ 9561 h 10000"/>
                <a:gd name="connsiteX571" fmla="*/ 3168 w 10355"/>
                <a:gd name="connsiteY571" fmla="*/ 9554 h 10000"/>
                <a:gd name="connsiteX572" fmla="*/ 3531 w 10355"/>
                <a:gd name="connsiteY572" fmla="*/ 9561 h 10000"/>
                <a:gd name="connsiteX573" fmla="*/ 3531 w 10355"/>
                <a:gd name="connsiteY573" fmla="*/ 9581 h 10000"/>
                <a:gd name="connsiteX574" fmla="*/ 3542 w 10355"/>
                <a:gd name="connsiteY574" fmla="*/ 9602 h 10000"/>
                <a:gd name="connsiteX575" fmla="*/ 3542 w 10355"/>
                <a:gd name="connsiteY575" fmla="*/ 9615 h 10000"/>
                <a:gd name="connsiteX576" fmla="*/ 3542 w 10355"/>
                <a:gd name="connsiteY576" fmla="*/ 9635 h 10000"/>
                <a:gd name="connsiteX577" fmla="*/ 3564 w 10355"/>
                <a:gd name="connsiteY577" fmla="*/ 9662 h 10000"/>
                <a:gd name="connsiteX578" fmla="*/ 3574 w 10355"/>
                <a:gd name="connsiteY578" fmla="*/ 9683 h 10000"/>
                <a:gd name="connsiteX579" fmla="*/ 3574 w 10355"/>
                <a:gd name="connsiteY579" fmla="*/ 9696 h 10000"/>
                <a:gd name="connsiteX580" fmla="*/ 3596 w 10355"/>
                <a:gd name="connsiteY580" fmla="*/ 9716 h 10000"/>
                <a:gd name="connsiteX581" fmla="*/ 3617 w 10355"/>
                <a:gd name="connsiteY581" fmla="*/ 9743 h 10000"/>
                <a:gd name="connsiteX582" fmla="*/ 3649 w 10355"/>
                <a:gd name="connsiteY582" fmla="*/ 9764 h 10000"/>
                <a:gd name="connsiteX583" fmla="*/ 3681 w 10355"/>
                <a:gd name="connsiteY583" fmla="*/ 9784 h 10000"/>
                <a:gd name="connsiteX584" fmla="*/ 3703 w 10355"/>
                <a:gd name="connsiteY584" fmla="*/ 9797 h 10000"/>
                <a:gd name="connsiteX585" fmla="*/ 3745 w 10355"/>
                <a:gd name="connsiteY585" fmla="*/ 9818 h 10000"/>
                <a:gd name="connsiteX586" fmla="*/ 3777 w 10355"/>
                <a:gd name="connsiteY586" fmla="*/ 9838 h 10000"/>
                <a:gd name="connsiteX587" fmla="*/ 3820 w 10355"/>
                <a:gd name="connsiteY587" fmla="*/ 9845 h 10000"/>
                <a:gd name="connsiteX588" fmla="*/ 3852 w 10355"/>
                <a:gd name="connsiteY588" fmla="*/ 9865 h 10000"/>
                <a:gd name="connsiteX589" fmla="*/ 3884 w 10355"/>
                <a:gd name="connsiteY589" fmla="*/ 9865 h 10000"/>
                <a:gd name="connsiteX590" fmla="*/ 3895 w 10355"/>
                <a:gd name="connsiteY590" fmla="*/ 9872 h 10000"/>
                <a:gd name="connsiteX591" fmla="*/ 3906 w 10355"/>
                <a:gd name="connsiteY591" fmla="*/ 9872 h 10000"/>
                <a:gd name="connsiteX592" fmla="*/ 3927 w 10355"/>
                <a:gd name="connsiteY592" fmla="*/ 9872 h 10000"/>
                <a:gd name="connsiteX593" fmla="*/ 3938 w 10355"/>
                <a:gd name="connsiteY593" fmla="*/ 9872 h 10000"/>
                <a:gd name="connsiteX594" fmla="*/ 3949 w 10355"/>
                <a:gd name="connsiteY594" fmla="*/ 9872 h 10000"/>
                <a:gd name="connsiteX595" fmla="*/ 3970 w 10355"/>
                <a:gd name="connsiteY595" fmla="*/ 9872 h 10000"/>
                <a:gd name="connsiteX596" fmla="*/ 3981 w 10355"/>
                <a:gd name="connsiteY596" fmla="*/ 9872 h 10000"/>
                <a:gd name="connsiteX597" fmla="*/ 4013 w 10355"/>
                <a:gd name="connsiteY597" fmla="*/ 9892 h 10000"/>
                <a:gd name="connsiteX598" fmla="*/ 4034 w 10355"/>
                <a:gd name="connsiteY598" fmla="*/ 9899 h 10000"/>
                <a:gd name="connsiteX599" fmla="*/ 4066 w 10355"/>
                <a:gd name="connsiteY599" fmla="*/ 9905 h 10000"/>
                <a:gd name="connsiteX600" fmla="*/ 4098 w 10355"/>
                <a:gd name="connsiteY600" fmla="*/ 9905 h 10000"/>
                <a:gd name="connsiteX601" fmla="*/ 4141 w 10355"/>
                <a:gd name="connsiteY601" fmla="*/ 9905 h 10000"/>
                <a:gd name="connsiteX602" fmla="*/ 4173 w 10355"/>
                <a:gd name="connsiteY602" fmla="*/ 9919 h 10000"/>
                <a:gd name="connsiteX603" fmla="*/ 4216 w 10355"/>
                <a:gd name="connsiteY603" fmla="*/ 9926 h 10000"/>
                <a:gd name="connsiteX604" fmla="*/ 4227 w 10355"/>
                <a:gd name="connsiteY604" fmla="*/ 9946 h 10000"/>
                <a:gd name="connsiteX605" fmla="*/ 4302 w 10355"/>
                <a:gd name="connsiteY605" fmla="*/ 9953 h 10000"/>
                <a:gd name="connsiteX606" fmla="*/ 4355 w 10355"/>
                <a:gd name="connsiteY606" fmla="*/ 9966 h 10000"/>
                <a:gd name="connsiteX607" fmla="*/ 4430 w 10355"/>
                <a:gd name="connsiteY607" fmla="*/ 9973 h 10000"/>
                <a:gd name="connsiteX608" fmla="*/ 4483 w 10355"/>
                <a:gd name="connsiteY608" fmla="*/ 9973 h 10000"/>
                <a:gd name="connsiteX609" fmla="*/ 4558 w 10355"/>
                <a:gd name="connsiteY609" fmla="*/ 9980 h 10000"/>
                <a:gd name="connsiteX610" fmla="*/ 4633 w 10355"/>
                <a:gd name="connsiteY610" fmla="*/ 9993 h 10000"/>
                <a:gd name="connsiteX611" fmla="*/ 4687 w 10355"/>
                <a:gd name="connsiteY611" fmla="*/ 9993 h 10000"/>
                <a:gd name="connsiteX612" fmla="*/ 4761 w 10355"/>
                <a:gd name="connsiteY612" fmla="*/ 10000 h 10000"/>
                <a:gd name="connsiteX0" fmla="*/ 4406 w 10000"/>
                <a:gd name="connsiteY0" fmla="*/ 10000 h 10000"/>
                <a:gd name="connsiteX1" fmla="*/ 4481 w 10000"/>
                <a:gd name="connsiteY1" fmla="*/ 10000 h 10000"/>
                <a:gd name="connsiteX2" fmla="*/ 4567 w 10000"/>
                <a:gd name="connsiteY2" fmla="*/ 10000 h 10000"/>
                <a:gd name="connsiteX3" fmla="*/ 4652 w 10000"/>
                <a:gd name="connsiteY3" fmla="*/ 9993 h 10000"/>
                <a:gd name="connsiteX4" fmla="*/ 4738 w 10000"/>
                <a:gd name="connsiteY4" fmla="*/ 9993 h 10000"/>
                <a:gd name="connsiteX5" fmla="*/ 4813 w 10000"/>
                <a:gd name="connsiteY5" fmla="*/ 9993 h 10000"/>
                <a:gd name="connsiteX6" fmla="*/ 4898 w 10000"/>
                <a:gd name="connsiteY6" fmla="*/ 9980 h 10000"/>
                <a:gd name="connsiteX7" fmla="*/ 4984 w 10000"/>
                <a:gd name="connsiteY7" fmla="*/ 9980 h 10000"/>
                <a:gd name="connsiteX8" fmla="*/ 5070 w 10000"/>
                <a:gd name="connsiteY8" fmla="*/ 9980 h 10000"/>
                <a:gd name="connsiteX9" fmla="*/ 5123 w 10000"/>
                <a:gd name="connsiteY9" fmla="*/ 9973 h 10000"/>
                <a:gd name="connsiteX10" fmla="*/ 5176 w 10000"/>
                <a:gd name="connsiteY10" fmla="*/ 9966 h 10000"/>
                <a:gd name="connsiteX11" fmla="*/ 5219 w 10000"/>
                <a:gd name="connsiteY11" fmla="*/ 9953 h 10000"/>
                <a:gd name="connsiteX12" fmla="*/ 5273 w 10000"/>
                <a:gd name="connsiteY12" fmla="*/ 9953 h 10000"/>
                <a:gd name="connsiteX13" fmla="*/ 5316 w 10000"/>
                <a:gd name="connsiteY13" fmla="*/ 9946 h 10000"/>
                <a:gd name="connsiteX14" fmla="*/ 5358 w 10000"/>
                <a:gd name="connsiteY14" fmla="*/ 9946 h 10000"/>
                <a:gd name="connsiteX15" fmla="*/ 5401 w 10000"/>
                <a:gd name="connsiteY15" fmla="*/ 9946 h 10000"/>
                <a:gd name="connsiteX16" fmla="*/ 5465 w 10000"/>
                <a:gd name="connsiteY16" fmla="*/ 9939 h 10000"/>
                <a:gd name="connsiteX17" fmla="*/ 5487 w 10000"/>
                <a:gd name="connsiteY17" fmla="*/ 9926 h 10000"/>
                <a:gd name="connsiteX18" fmla="*/ 5519 w 10000"/>
                <a:gd name="connsiteY18" fmla="*/ 9926 h 10000"/>
                <a:gd name="connsiteX19" fmla="*/ 5551 w 10000"/>
                <a:gd name="connsiteY19" fmla="*/ 9919 h 10000"/>
                <a:gd name="connsiteX20" fmla="*/ 5572 w 10000"/>
                <a:gd name="connsiteY20" fmla="*/ 9919 h 10000"/>
                <a:gd name="connsiteX21" fmla="*/ 5604 w 10000"/>
                <a:gd name="connsiteY21" fmla="*/ 9919 h 10000"/>
                <a:gd name="connsiteX22" fmla="*/ 5636 w 10000"/>
                <a:gd name="connsiteY22" fmla="*/ 9919 h 10000"/>
                <a:gd name="connsiteX23" fmla="*/ 5658 w 10000"/>
                <a:gd name="connsiteY23" fmla="*/ 9919 h 10000"/>
                <a:gd name="connsiteX24" fmla="*/ 5690 w 10000"/>
                <a:gd name="connsiteY24" fmla="*/ 9905 h 10000"/>
                <a:gd name="connsiteX25" fmla="*/ 5765 w 10000"/>
                <a:gd name="connsiteY25" fmla="*/ 9892 h 10000"/>
                <a:gd name="connsiteX26" fmla="*/ 5850 w 10000"/>
                <a:gd name="connsiteY26" fmla="*/ 9878 h 10000"/>
                <a:gd name="connsiteX27" fmla="*/ 5925 w 10000"/>
                <a:gd name="connsiteY27" fmla="*/ 9851 h 10000"/>
                <a:gd name="connsiteX28" fmla="*/ 5989 w 10000"/>
                <a:gd name="connsiteY28" fmla="*/ 9838 h 10000"/>
                <a:gd name="connsiteX29" fmla="*/ 6064 w 10000"/>
                <a:gd name="connsiteY29" fmla="*/ 9811 h 10000"/>
                <a:gd name="connsiteX30" fmla="*/ 6139 w 10000"/>
                <a:gd name="connsiteY30" fmla="*/ 9784 h 10000"/>
                <a:gd name="connsiteX31" fmla="*/ 6193 w 10000"/>
                <a:gd name="connsiteY31" fmla="*/ 9743 h 10000"/>
                <a:gd name="connsiteX32" fmla="*/ 6257 w 10000"/>
                <a:gd name="connsiteY32" fmla="*/ 9716 h 10000"/>
                <a:gd name="connsiteX33" fmla="*/ 6267 w 10000"/>
                <a:gd name="connsiteY33" fmla="*/ 9669 h 10000"/>
                <a:gd name="connsiteX34" fmla="*/ 6267 w 10000"/>
                <a:gd name="connsiteY34" fmla="*/ 9629 h 10000"/>
                <a:gd name="connsiteX35" fmla="*/ 6257 w 10000"/>
                <a:gd name="connsiteY35" fmla="*/ 9581 h 10000"/>
                <a:gd name="connsiteX36" fmla="*/ 6225 w 10000"/>
                <a:gd name="connsiteY36" fmla="*/ 9534 h 10000"/>
                <a:gd name="connsiteX37" fmla="*/ 6193 w 10000"/>
                <a:gd name="connsiteY37" fmla="*/ 9500 h 10000"/>
                <a:gd name="connsiteX38" fmla="*/ 6150 w 10000"/>
                <a:gd name="connsiteY38" fmla="*/ 9460 h 10000"/>
                <a:gd name="connsiteX39" fmla="*/ 6096 w 10000"/>
                <a:gd name="connsiteY39" fmla="*/ 9426 h 10000"/>
                <a:gd name="connsiteX40" fmla="*/ 6043 w 10000"/>
                <a:gd name="connsiteY40" fmla="*/ 9399 h 10000"/>
                <a:gd name="connsiteX41" fmla="*/ 5979 w 10000"/>
                <a:gd name="connsiteY41" fmla="*/ 9392 h 10000"/>
                <a:gd name="connsiteX42" fmla="*/ 5925 w 10000"/>
                <a:gd name="connsiteY42" fmla="*/ 9372 h 10000"/>
                <a:gd name="connsiteX43" fmla="*/ 5861 w 10000"/>
                <a:gd name="connsiteY43" fmla="*/ 9352 h 10000"/>
                <a:gd name="connsiteX44" fmla="*/ 5797 w 10000"/>
                <a:gd name="connsiteY44" fmla="*/ 9332 h 10000"/>
                <a:gd name="connsiteX45" fmla="*/ 5733 w 10000"/>
                <a:gd name="connsiteY45" fmla="*/ 9325 h 10000"/>
                <a:gd name="connsiteX46" fmla="*/ 5658 w 10000"/>
                <a:gd name="connsiteY46" fmla="*/ 9305 h 10000"/>
                <a:gd name="connsiteX47" fmla="*/ 5604 w 10000"/>
                <a:gd name="connsiteY47" fmla="*/ 9291 h 10000"/>
                <a:gd name="connsiteX48" fmla="*/ 5529 w 10000"/>
                <a:gd name="connsiteY48" fmla="*/ 9278 h 10000"/>
                <a:gd name="connsiteX49" fmla="*/ 5508 w 10000"/>
                <a:gd name="connsiteY49" fmla="*/ 9271 h 10000"/>
                <a:gd name="connsiteX50" fmla="*/ 5476 w 10000"/>
                <a:gd name="connsiteY50" fmla="*/ 9271 h 10000"/>
                <a:gd name="connsiteX51" fmla="*/ 5444 w 10000"/>
                <a:gd name="connsiteY51" fmla="*/ 9271 h 10000"/>
                <a:gd name="connsiteX52" fmla="*/ 5433 w 10000"/>
                <a:gd name="connsiteY52" fmla="*/ 9264 h 10000"/>
                <a:gd name="connsiteX53" fmla="*/ 5401 w 10000"/>
                <a:gd name="connsiteY53" fmla="*/ 9264 h 10000"/>
                <a:gd name="connsiteX54" fmla="*/ 5369 w 10000"/>
                <a:gd name="connsiteY54" fmla="*/ 9264 h 10000"/>
                <a:gd name="connsiteX55" fmla="*/ 5358 w 10000"/>
                <a:gd name="connsiteY55" fmla="*/ 9251 h 10000"/>
                <a:gd name="connsiteX56" fmla="*/ 5326 w 10000"/>
                <a:gd name="connsiteY56" fmla="*/ 9244 h 10000"/>
                <a:gd name="connsiteX57" fmla="*/ 5326 w 10000"/>
                <a:gd name="connsiteY57" fmla="*/ 9223 h 10000"/>
                <a:gd name="connsiteX58" fmla="*/ 5348 w 10000"/>
                <a:gd name="connsiteY58" fmla="*/ 9196 h 10000"/>
                <a:gd name="connsiteX59" fmla="*/ 5348 w 10000"/>
                <a:gd name="connsiteY59" fmla="*/ 9176 h 10000"/>
                <a:gd name="connsiteX60" fmla="*/ 5358 w 10000"/>
                <a:gd name="connsiteY60" fmla="*/ 9163 h 10000"/>
                <a:gd name="connsiteX61" fmla="*/ 5358 w 10000"/>
                <a:gd name="connsiteY61" fmla="*/ 9142 h 10000"/>
                <a:gd name="connsiteX62" fmla="*/ 5369 w 10000"/>
                <a:gd name="connsiteY62" fmla="*/ 9122 h 10000"/>
                <a:gd name="connsiteX63" fmla="*/ 5390 w 10000"/>
                <a:gd name="connsiteY63" fmla="*/ 9095 h 10000"/>
                <a:gd name="connsiteX64" fmla="*/ 5390 w 10000"/>
                <a:gd name="connsiteY64" fmla="*/ 9082 h 10000"/>
                <a:gd name="connsiteX65" fmla="*/ 5444 w 10000"/>
                <a:gd name="connsiteY65" fmla="*/ 8953 h 10000"/>
                <a:gd name="connsiteX66" fmla="*/ 5508 w 10000"/>
                <a:gd name="connsiteY66" fmla="*/ 8832 h 10000"/>
                <a:gd name="connsiteX67" fmla="*/ 5551 w 10000"/>
                <a:gd name="connsiteY67" fmla="*/ 8724 h 10000"/>
                <a:gd name="connsiteX68" fmla="*/ 5594 w 10000"/>
                <a:gd name="connsiteY68" fmla="*/ 8602 h 10000"/>
                <a:gd name="connsiteX69" fmla="*/ 5636 w 10000"/>
                <a:gd name="connsiteY69" fmla="*/ 8494 h 10000"/>
                <a:gd name="connsiteX70" fmla="*/ 5658 w 10000"/>
                <a:gd name="connsiteY70" fmla="*/ 8379 h 10000"/>
                <a:gd name="connsiteX71" fmla="*/ 5679 w 10000"/>
                <a:gd name="connsiteY71" fmla="*/ 8258 h 10000"/>
                <a:gd name="connsiteX72" fmla="*/ 5690 w 10000"/>
                <a:gd name="connsiteY72" fmla="*/ 8143 h 10000"/>
                <a:gd name="connsiteX73" fmla="*/ 5701 w 10000"/>
                <a:gd name="connsiteY73" fmla="*/ 8028 h 10000"/>
                <a:gd name="connsiteX74" fmla="*/ 5733 w 10000"/>
                <a:gd name="connsiteY74" fmla="*/ 7927 h 10000"/>
                <a:gd name="connsiteX75" fmla="*/ 5733 w 10000"/>
                <a:gd name="connsiteY75" fmla="*/ 7833 h 10000"/>
                <a:gd name="connsiteX76" fmla="*/ 5754 w 10000"/>
                <a:gd name="connsiteY76" fmla="*/ 7731 h 10000"/>
                <a:gd name="connsiteX77" fmla="*/ 5754 w 10000"/>
                <a:gd name="connsiteY77" fmla="*/ 7630 h 10000"/>
                <a:gd name="connsiteX78" fmla="*/ 5765 w 10000"/>
                <a:gd name="connsiteY78" fmla="*/ 7529 h 10000"/>
                <a:gd name="connsiteX79" fmla="*/ 5765 w 10000"/>
                <a:gd name="connsiteY79" fmla="*/ 7441 h 10000"/>
                <a:gd name="connsiteX80" fmla="*/ 5775 w 10000"/>
                <a:gd name="connsiteY80" fmla="*/ 7340 h 10000"/>
                <a:gd name="connsiteX81" fmla="*/ 5765 w 10000"/>
                <a:gd name="connsiteY81" fmla="*/ 7191 h 10000"/>
                <a:gd name="connsiteX82" fmla="*/ 5754 w 10000"/>
                <a:gd name="connsiteY82" fmla="*/ 7043 h 10000"/>
                <a:gd name="connsiteX83" fmla="*/ 5733 w 10000"/>
                <a:gd name="connsiteY83" fmla="*/ 6901 h 10000"/>
                <a:gd name="connsiteX84" fmla="*/ 5722 w 10000"/>
                <a:gd name="connsiteY84" fmla="*/ 6752 h 10000"/>
                <a:gd name="connsiteX85" fmla="*/ 5701 w 10000"/>
                <a:gd name="connsiteY85" fmla="*/ 6610 h 10000"/>
                <a:gd name="connsiteX86" fmla="*/ 5722 w 10000"/>
                <a:gd name="connsiteY86" fmla="*/ 6469 h 10000"/>
                <a:gd name="connsiteX87" fmla="*/ 5754 w 10000"/>
                <a:gd name="connsiteY87" fmla="*/ 6327 h 10000"/>
                <a:gd name="connsiteX88" fmla="*/ 5818 w 10000"/>
                <a:gd name="connsiteY88" fmla="*/ 6172 h 10000"/>
                <a:gd name="connsiteX89" fmla="*/ 5850 w 10000"/>
                <a:gd name="connsiteY89" fmla="*/ 6090 h 10000"/>
                <a:gd name="connsiteX90" fmla="*/ 5925 w 10000"/>
                <a:gd name="connsiteY90" fmla="*/ 6009 h 10000"/>
                <a:gd name="connsiteX91" fmla="*/ 5989 w 10000"/>
                <a:gd name="connsiteY91" fmla="*/ 5935 h 10000"/>
                <a:gd name="connsiteX92" fmla="*/ 6086 w 10000"/>
                <a:gd name="connsiteY92" fmla="*/ 5861 h 10000"/>
                <a:gd name="connsiteX93" fmla="*/ 6182 w 10000"/>
                <a:gd name="connsiteY93" fmla="*/ 5800 h 10000"/>
                <a:gd name="connsiteX94" fmla="*/ 6289 w 10000"/>
                <a:gd name="connsiteY94" fmla="*/ 5726 h 10000"/>
                <a:gd name="connsiteX95" fmla="*/ 6374 w 10000"/>
                <a:gd name="connsiteY95" fmla="*/ 5652 h 10000"/>
                <a:gd name="connsiteX96" fmla="*/ 6471 w 10000"/>
                <a:gd name="connsiteY96" fmla="*/ 5584 h 10000"/>
                <a:gd name="connsiteX97" fmla="*/ 6524 w 10000"/>
                <a:gd name="connsiteY97" fmla="*/ 5517 h 10000"/>
                <a:gd name="connsiteX98" fmla="*/ 6578 w 10000"/>
                <a:gd name="connsiteY98" fmla="*/ 5429 h 10000"/>
                <a:gd name="connsiteX99" fmla="*/ 6599 w 10000"/>
                <a:gd name="connsiteY99" fmla="*/ 5361 h 10000"/>
                <a:gd name="connsiteX100" fmla="*/ 6620 w 10000"/>
                <a:gd name="connsiteY100" fmla="*/ 5287 h 10000"/>
                <a:gd name="connsiteX101" fmla="*/ 6620 w 10000"/>
                <a:gd name="connsiteY101" fmla="*/ 5206 h 10000"/>
                <a:gd name="connsiteX102" fmla="*/ 6599 w 10000"/>
                <a:gd name="connsiteY102" fmla="*/ 5125 h 10000"/>
                <a:gd name="connsiteX103" fmla="*/ 6578 w 10000"/>
                <a:gd name="connsiteY103" fmla="*/ 5037 h 10000"/>
                <a:gd name="connsiteX104" fmla="*/ 6524 w 10000"/>
                <a:gd name="connsiteY104" fmla="*/ 4956 h 10000"/>
                <a:gd name="connsiteX105" fmla="*/ 6503 w 10000"/>
                <a:gd name="connsiteY105" fmla="*/ 4922 h 10000"/>
                <a:gd name="connsiteX106" fmla="*/ 6471 w 10000"/>
                <a:gd name="connsiteY106" fmla="*/ 4882 h 10000"/>
                <a:gd name="connsiteX107" fmla="*/ 6460 w 10000"/>
                <a:gd name="connsiteY107" fmla="*/ 4848 h 10000"/>
                <a:gd name="connsiteX108" fmla="*/ 6460 w 10000"/>
                <a:gd name="connsiteY108" fmla="*/ 4801 h 10000"/>
                <a:gd name="connsiteX109" fmla="*/ 6471 w 10000"/>
                <a:gd name="connsiteY109" fmla="*/ 4767 h 10000"/>
                <a:gd name="connsiteX110" fmla="*/ 6471 w 10000"/>
                <a:gd name="connsiteY110" fmla="*/ 4733 h 10000"/>
                <a:gd name="connsiteX111" fmla="*/ 6481 w 10000"/>
                <a:gd name="connsiteY111" fmla="*/ 4686 h 10000"/>
                <a:gd name="connsiteX112" fmla="*/ 6481 w 10000"/>
                <a:gd name="connsiteY112" fmla="*/ 4646 h 10000"/>
                <a:gd name="connsiteX113" fmla="*/ 6545 w 10000"/>
                <a:gd name="connsiteY113" fmla="*/ 4619 h 10000"/>
                <a:gd name="connsiteX114" fmla="*/ 6599 w 10000"/>
                <a:gd name="connsiteY114" fmla="*/ 4605 h 10000"/>
                <a:gd name="connsiteX115" fmla="*/ 6663 w 10000"/>
                <a:gd name="connsiteY115" fmla="*/ 4564 h 10000"/>
                <a:gd name="connsiteX116" fmla="*/ 6717 w 10000"/>
                <a:gd name="connsiteY116" fmla="*/ 4537 h 10000"/>
                <a:gd name="connsiteX117" fmla="*/ 6770 w 10000"/>
                <a:gd name="connsiteY117" fmla="*/ 4510 h 10000"/>
                <a:gd name="connsiteX118" fmla="*/ 6834 w 10000"/>
                <a:gd name="connsiteY118" fmla="*/ 4477 h 10000"/>
                <a:gd name="connsiteX119" fmla="*/ 6888 w 10000"/>
                <a:gd name="connsiteY119" fmla="*/ 4450 h 10000"/>
                <a:gd name="connsiteX120" fmla="*/ 6952 w 10000"/>
                <a:gd name="connsiteY120" fmla="*/ 4423 h 10000"/>
                <a:gd name="connsiteX121" fmla="*/ 6973 w 10000"/>
                <a:gd name="connsiteY121" fmla="*/ 4396 h 10000"/>
                <a:gd name="connsiteX122" fmla="*/ 7005 w 10000"/>
                <a:gd name="connsiteY122" fmla="*/ 4369 h 10000"/>
                <a:gd name="connsiteX123" fmla="*/ 7037 w 10000"/>
                <a:gd name="connsiteY123" fmla="*/ 4348 h 10000"/>
                <a:gd name="connsiteX124" fmla="*/ 7059 w 10000"/>
                <a:gd name="connsiteY124" fmla="*/ 4328 h 10000"/>
                <a:gd name="connsiteX125" fmla="*/ 7091 w 10000"/>
                <a:gd name="connsiteY125" fmla="*/ 4308 h 10000"/>
                <a:gd name="connsiteX126" fmla="*/ 7123 w 10000"/>
                <a:gd name="connsiteY126" fmla="*/ 4294 h 10000"/>
                <a:gd name="connsiteX127" fmla="*/ 7166 w 10000"/>
                <a:gd name="connsiteY127" fmla="*/ 4274 h 10000"/>
                <a:gd name="connsiteX128" fmla="*/ 7209 w 10000"/>
                <a:gd name="connsiteY128" fmla="*/ 4254 h 10000"/>
                <a:gd name="connsiteX129" fmla="*/ 7380 w 10000"/>
                <a:gd name="connsiteY129" fmla="*/ 4173 h 10000"/>
                <a:gd name="connsiteX130" fmla="*/ 7551 w 10000"/>
                <a:gd name="connsiteY130" fmla="*/ 4099 h 10000"/>
                <a:gd name="connsiteX131" fmla="*/ 7733 w 10000"/>
                <a:gd name="connsiteY131" fmla="*/ 4031 h 10000"/>
                <a:gd name="connsiteX132" fmla="*/ 7904 w 10000"/>
                <a:gd name="connsiteY132" fmla="*/ 3943 h 10000"/>
                <a:gd name="connsiteX133" fmla="*/ 7979 w 10000"/>
                <a:gd name="connsiteY133" fmla="*/ 3903 h 10000"/>
                <a:gd name="connsiteX134" fmla="*/ 8043 w 10000"/>
                <a:gd name="connsiteY134" fmla="*/ 3856 h 10000"/>
                <a:gd name="connsiteX135" fmla="*/ 8107 w 10000"/>
                <a:gd name="connsiteY135" fmla="*/ 3801 h 10000"/>
                <a:gd name="connsiteX136" fmla="*/ 8150 w 10000"/>
                <a:gd name="connsiteY136" fmla="*/ 3747 h 10000"/>
                <a:gd name="connsiteX137" fmla="*/ 8193 w 10000"/>
                <a:gd name="connsiteY137" fmla="*/ 3693 h 10000"/>
                <a:gd name="connsiteX138" fmla="*/ 8203 w 10000"/>
                <a:gd name="connsiteY138" fmla="*/ 3626 h 10000"/>
                <a:gd name="connsiteX139" fmla="*/ 8214 w 10000"/>
                <a:gd name="connsiteY139" fmla="*/ 3565 h 10000"/>
                <a:gd name="connsiteX140" fmla="*/ 8214 w 10000"/>
                <a:gd name="connsiteY140" fmla="*/ 3491 h 10000"/>
                <a:gd name="connsiteX141" fmla="*/ 8203 w 10000"/>
                <a:gd name="connsiteY141" fmla="*/ 3484 h 10000"/>
                <a:gd name="connsiteX142" fmla="*/ 8203 w 10000"/>
                <a:gd name="connsiteY142" fmla="*/ 3484 h 10000"/>
                <a:gd name="connsiteX143" fmla="*/ 8193 w 10000"/>
                <a:gd name="connsiteY143" fmla="*/ 3471 h 10000"/>
                <a:gd name="connsiteX144" fmla="*/ 8193 w 10000"/>
                <a:gd name="connsiteY144" fmla="*/ 3464 h 10000"/>
                <a:gd name="connsiteX145" fmla="*/ 8193 w 10000"/>
                <a:gd name="connsiteY145" fmla="*/ 3450 h 10000"/>
                <a:gd name="connsiteX146" fmla="*/ 8193 w 10000"/>
                <a:gd name="connsiteY146" fmla="*/ 3444 h 10000"/>
                <a:gd name="connsiteX147" fmla="*/ 8193 w 10000"/>
                <a:gd name="connsiteY147" fmla="*/ 3437 h 10000"/>
                <a:gd name="connsiteX148" fmla="*/ 8203 w 10000"/>
                <a:gd name="connsiteY148" fmla="*/ 3423 h 10000"/>
                <a:gd name="connsiteX149" fmla="*/ 8289 w 10000"/>
                <a:gd name="connsiteY149" fmla="*/ 3437 h 10000"/>
                <a:gd name="connsiteX150" fmla="*/ 8374 w 10000"/>
                <a:gd name="connsiteY150" fmla="*/ 3444 h 10000"/>
                <a:gd name="connsiteX151" fmla="*/ 8481 w 10000"/>
                <a:gd name="connsiteY151" fmla="*/ 3444 h 10000"/>
                <a:gd name="connsiteX152" fmla="*/ 8567 w 10000"/>
                <a:gd name="connsiteY152" fmla="*/ 3437 h 10000"/>
                <a:gd name="connsiteX153" fmla="*/ 8652 w 10000"/>
                <a:gd name="connsiteY153" fmla="*/ 3423 h 10000"/>
                <a:gd name="connsiteX154" fmla="*/ 8738 w 10000"/>
                <a:gd name="connsiteY154" fmla="*/ 3417 h 10000"/>
                <a:gd name="connsiteX155" fmla="*/ 8824 w 10000"/>
                <a:gd name="connsiteY155" fmla="*/ 3410 h 10000"/>
                <a:gd name="connsiteX156" fmla="*/ 8909 w 10000"/>
                <a:gd name="connsiteY156" fmla="*/ 3390 h 10000"/>
                <a:gd name="connsiteX157" fmla="*/ 8952 w 10000"/>
                <a:gd name="connsiteY157" fmla="*/ 3369 h 10000"/>
                <a:gd name="connsiteX158" fmla="*/ 8995 w 10000"/>
                <a:gd name="connsiteY158" fmla="*/ 3363 h 10000"/>
                <a:gd name="connsiteX159" fmla="*/ 9027 w 10000"/>
                <a:gd name="connsiteY159" fmla="*/ 3342 h 10000"/>
                <a:gd name="connsiteX160" fmla="*/ 9070 w 10000"/>
                <a:gd name="connsiteY160" fmla="*/ 3336 h 10000"/>
                <a:gd name="connsiteX161" fmla="*/ 9102 w 10000"/>
                <a:gd name="connsiteY161" fmla="*/ 3315 h 10000"/>
                <a:gd name="connsiteX162" fmla="*/ 9134 w 10000"/>
                <a:gd name="connsiteY162" fmla="*/ 3309 h 10000"/>
                <a:gd name="connsiteX163" fmla="*/ 9155 w 10000"/>
                <a:gd name="connsiteY163" fmla="*/ 3302 h 10000"/>
                <a:gd name="connsiteX164" fmla="*/ 9187 w 10000"/>
                <a:gd name="connsiteY164" fmla="*/ 3282 h 10000"/>
                <a:gd name="connsiteX165" fmla="*/ 9241 w 10000"/>
                <a:gd name="connsiteY165" fmla="*/ 3241 h 10000"/>
                <a:gd name="connsiteX166" fmla="*/ 9305 w 10000"/>
                <a:gd name="connsiteY166" fmla="*/ 3207 h 10000"/>
                <a:gd name="connsiteX167" fmla="*/ 9348 w 10000"/>
                <a:gd name="connsiteY167" fmla="*/ 3160 h 10000"/>
                <a:gd name="connsiteX168" fmla="*/ 9380 w 10000"/>
                <a:gd name="connsiteY168" fmla="*/ 3120 h 10000"/>
                <a:gd name="connsiteX169" fmla="*/ 9401 w 10000"/>
                <a:gd name="connsiteY169" fmla="*/ 3059 h 10000"/>
                <a:gd name="connsiteX170" fmla="*/ 9401 w 10000"/>
                <a:gd name="connsiteY170" fmla="*/ 3018 h 10000"/>
                <a:gd name="connsiteX171" fmla="*/ 9401 w 10000"/>
                <a:gd name="connsiteY171" fmla="*/ 2964 h 10000"/>
                <a:gd name="connsiteX172" fmla="*/ 9401 w 10000"/>
                <a:gd name="connsiteY172" fmla="*/ 2903 h 10000"/>
                <a:gd name="connsiteX173" fmla="*/ 9390 w 10000"/>
                <a:gd name="connsiteY173" fmla="*/ 2876 h 10000"/>
                <a:gd name="connsiteX174" fmla="*/ 9358 w 10000"/>
                <a:gd name="connsiteY174" fmla="*/ 2849 h 10000"/>
                <a:gd name="connsiteX175" fmla="*/ 9348 w 10000"/>
                <a:gd name="connsiteY175" fmla="*/ 2836 h 10000"/>
                <a:gd name="connsiteX176" fmla="*/ 9316 w 10000"/>
                <a:gd name="connsiteY176" fmla="*/ 2809 h 10000"/>
                <a:gd name="connsiteX177" fmla="*/ 9305 w 10000"/>
                <a:gd name="connsiteY177" fmla="*/ 2789 h 10000"/>
                <a:gd name="connsiteX178" fmla="*/ 9273 w 10000"/>
                <a:gd name="connsiteY178" fmla="*/ 2762 h 10000"/>
                <a:gd name="connsiteX179" fmla="*/ 9241 w 10000"/>
                <a:gd name="connsiteY179" fmla="*/ 2741 h 10000"/>
                <a:gd name="connsiteX180" fmla="*/ 9219 w 10000"/>
                <a:gd name="connsiteY180" fmla="*/ 2714 h 10000"/>
                <a:gd name="connsiteX181" fmla="*/ 9241 w 10000"/>
                <a:gd name="connsiteY181" fmla="*/ 2687 h 10000"/>
                <a:gd name="connsiteX182" fmla="*/ 9262 w 10000"/>
                <a:gd name="connsiteY182" fmla="*/ 2654 h 10000"/>
                <a:gd name="connsiteX183" fmla="*/ 9273 w 10000"/>
                <a:gd name="connsiteY183" fmla="*/ 2627 h 10000"/>
                <a:gd name="connsiteX184" fmla="*/ 9273 w 10000"/>
                <a:gd name="connsiteY184" fmla="*/ 2586 h 10000"/>
                <a:gd name="connsiteX185" fmla="*/ 9283 w 10000"/>
                <a:gd name="connsiteY185" fmla="*/ 2559 h 10000"/>
                <a:gd name="connsiteX186" fmla="*/ 9305 w 10000"/>
                <a:gd name="connsiteY186" fmla="*/ 2525 h 10000"/>
                <a:gd name="connsiteX187" fmla="*/ 9326 w 10000"/>
                <a:gd name="connsiteY187" fmla="*/ 2498 h 10000"/>
                <a:gd name="connsiteX188" fmla="*/ 9358 w 10000"/>
                <a:gd name="connsiteY188" fmla="*/ 2471 h 10000"/>
                <a:gd name="connsiteX189" fmla="*/ 9422 w 10000"/>
                <a:gd name="connsiteY189" fmla="*/ 2397 h 10000"/>
                <a:gd name="connsiteX190" fmla="*/ 9476 w 10000"/>
                <a:gd name="connsiteY190" fmla="*/ 2330 h 10000"/>
                <a:gd name="connsiteX191" fmla="*/ 9551 w 10000"/>
                <a:gd name="connsiteY191" fmla="*/ 2275 h 10000"/>
                <a:gd name="connsiteX192" fmla="*/ 9636 w 10000"/>
                <a:gd name="connsiteY192" fmla="*/ 2215 h 10000"/>
                <a:gd name="connsiteX193" fmla="*/ 9711 w 10000"/>
                <a:gd name="connsiteY193" fmla="*/ 2161 h 10000"/>
                <a:gd name="connsiteX194" fmla="*/ 9797 w 10000"/>
                <a:gd name="connsiteY194" fmla="*/ 2093 h 10000"/>
                <a:gd name="connsiteX195" fmla="*/ 9861 w 10000"/>
                <a:gd name="connsiteY195" fmla="*/ 2039 h 10000"/>
                <a:gd name="connsiteX196" fmla="*/ 9936 w 10000"/>
                <a:gd name="connsiteY196" fmla="*/ 1985 h 10000"/>
                <a:gd name="connsiteX197" fmla="*/ 9968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9 w 10000"/>
                <a:gd name="connsiteY201" fmla="*/ 1783 h 10000"/>
                <a:gd name="connsiteX202" fmla="*/ 9957 w 10000"/>
                <a:gd name="connsiteY202" fmla="*/ 1749 h 10000"/>
                <a:gd name="connsiteX203" fmla="*/ 9925 w 10000"/>
                <a:gd name="connsiteY203" fmla="*/ 1715 h 10000"/>
                <a:gd name="connsiteX204" fmla="*/ 9893 w 10000"/>
                <a:gd name="connsiteY204" fmla="*/ 1675 h 10000"/>
                <a:gd name="connsiteX205" fmla="*/ 9840 w 10000"/>
                <a:gd name="connsiteY205" fmla="*/ 1654 h 10000"/>
                <a:gd name="connsiteX206" fmla="*/ 9797 w 10000"/>
                <a:gd name="connsiteY206" fmla="*/ 1641 h 10000"/>
                <a:gd name="connsiteX207" fmla="*/ 9733 w 10000"/>
                <a:gd name="connsiteY207" fmla="*/ 1627 h 10000"/>
                <a:gd name="connsiteX208" fmla="*/ 9679 w 10000"/>
                <a:gd name="connsiteY208" fmla="*/ 1614 h 10000"/>
                <a:gd name="connsiteX209" fmla="*/ 9615 w 10000"/>
                <a:gd name="connsiteY209" fmla="*/ 1600 h 10000"/>
                <a:gd name="connsiteX210" fmla="*/ 9572 w 10000"/>
                <a:gd name="connsiteY210" fmla="*/ 1573 h 10000"/>
                <a:gd name="connsiteX211" fmla="*/ 9529 w 10000"/>
                <a:gd name="connsiteY211" fmla="*/ 1560 h 10000"/>
                <a:gd name="connsiteX212" fmla="*/ 9487 w 10000"/>
                <a:gd name="connsiteY212" fmla="*/ 1519 h 10000"/>
                <a:gd name="connsiteX213" fmla="*/ 9390 w 10000"/>
                <a:gd name="connsiteY213" fmla="*/ 1404 h 10000"/>
                <a:gd name="connsiteX214" fmla="*/ 9273 w 10000"/>
                <a:gd name="connsiteY214" fmla="*/ 1283 h 10000"/>
                <a:gd name="connsiteX215" fmla="*/ 9144 w 10000"/>
                <a:gd name="connsiteY215" fmla="*/ 1175 h 10000"/>
                <a:gd name="connsiteX216" fmla="*/ 9016 w 10000"/>
                <a:gd name="connsiteY216" fmla="*/ 1053 h 10000"/>
                <a:gd name="connsiteX217" fmla="*/ 8866 w 10000"/>
                <a:gd name="connsiteY217" fmla="*/ 945 h 10000"/>
                <a:gd name="connsiteX218" fmla="*/ 8749 w 10000"/>
                <a:gd name="connsiteY218" fmla="*/ 831 h 10000"/>
                <a:gd name="connsiteX219" fmla="*/ 8706 w 10000"/>
                <a:gd name="connsiteY219" fmla="*/ 763 h 10000"/>
                <a:gd name="connsiteX220" fmla="*/ 8652 w 10000"/>
                <a:gd name="connsiteY220" fmla="*/ 702 h 10000"/>
                <a:gd name="connsiteX221" fmla="*/ 8620 w 10000"/>
                <a:gd name="connsiteY221" fmla="*/ 635 h 10000"/>
                <a:gd name="connsiteX222" fmla="*/ 8599 w 10000"/>
                <a:gd name="connsiteY222" fmla="*/ 560 h 10000"/>
                <a:gd name="connsiteX223" fmla="*/ 8535 w 10000"/>
                <a:gd name="connsiteY223" fmla="*/ 473 h 10000"/>
                <a:gd name="connsiteX224" fmla="*/ 8481 w 10000"/>
                <a:gd name="connsiteY224" fmla="*/ 392 h 10000"/>
                <a:gd name="connsiteX225" fmla="*/ 8406 w 10000"/>
                <a:gd name="connsiteY225" fmla="*/ 297 h 10000"/>
                <a:gd name="connsiteX226" fmla="*/ 8321 w 10000"/>
                <a:gd name="connsiteY226" fmla="*/ 216 h 10000"/>
                <a:gd name="connsiteX227" fmla="*/ 8214 w 10000"/>
                <a:gd name="connsiteY227" fmla="*/ 155 h 10000"/>
                <a:gd name="connsiteX228" fmla="*/ 8118 w 10000"/>
                <a:gd name="connsiteY228" fmla="*/ 88 h 10000"/>
                <a:gd name="connsiteX229" fmla="*/ 8000 w 10000"/>
                <a:gd name="connsiteY229" fmla="*/ 34 h 10000"/>
                <a:gd name="connsiteX230" fmla="*/ 7872 w 10000"/>
                <a:gd name="connsiteY230" fmla="*/ 0 h 10000"/>
                <a:gd name="connsiteX231" fmla="*/ 7754 w 10000"/>
                <a:gd name="connsiteY231" fmla="*/ 0 h 10000"/>
                <a:gd name="connsiteX232" fmla="*/ 7658 w 10000"/>
                <a:gd name="connsiteY232" fmla="*/ 7 h 10000"/>
                <a:gd name="connsiteX233" fmla="*/ 7572 w 10000"/>
                <a:gd name="connsiteY233" fmla="*/ 14 h 10000"/>
                <a:gd name="connsiteX234" fmla="*/ 7465 w 10000"/>
                <a:gd name="connsiteY234" fmla="*/ 41 h 10000"/>
                <a:gd name="connsiteX235" fmla="*/ 7294 w 10000"/>
                <a:gd name="connsiteY235" fmla="*/ 101 h 10000"/>
                <a:gd name="connsiteX236" fmla="*/ 7134 w 10000"/>
                <a:gd name="connsiteY236" fmla="*/ 162 h 10000"/>
                <a:gd name="connsiteX237" fmla="*/ 6995 w 10000"/>
                <a:gd name="connsiteY237" fmla="*/ 243 h 10000"/>
                <a:gd name="connsiteX238" fmla="*/ 6834 w 10000"/>
                <a:gd name="connsiteY238" fmla="*/ 324 h 10000"/>
                <a:gd name="connsiteX239" fmla="*/ 6684 w 10000"/>
                <a:gd name="connsiteY239" fmla="*/ 398 h 10000"/>
                <a:gd name="connsiteX240" fmla="*/ 6524 w 10000"/>
                <a:gd name="connsiteY240" fmla="*/ 466 h 10000"/>
                <a:gd name="connsiteX241" fmla="*/ 6439 w 10000"/>
                <a:gd name="connsiteY241" fmla="*/ 500 h 10000"/>
                <a:gd name="connsiteX242" fmla="*/ 6342 w 10000"/>
                <a:gd name="connsiteY242" fmla="*/ 527 h 10000"/>
                <a:gd name="connsiteX243" fmla="*/ 6235 w 10000"/>
                <a:gd name="connsiteY243" fmla="*/ 533 h 10000"/>
                <a:gd name="connsiteX244" fmla="*/ 6139 w 10000"/>
                <a:gd name="connsiteY244" fmla="*/ 533 h 10000"/>
                <a:gd name="connsiteX245" fmla="*/ 6043 w 10000"/>
                <a:gd name="connsiteY245" fmla="*/ 547 h 10000"/>
                <a:gd name="connsiteX246" fmla="*/ 5925 w 10000"/>
                <a:gd name="connsiteY246" fmla="*/ 560 h 10000"/>
                <a:gd name="connsiteX247" fmla="*/ 5818 w 10000"/>
                <a:gd name="connsiteY247" fmla="*/ 581 h 10000"/>
                <a:gd name="connsiteX248" fmla="*/ 5733 w 10000"/>
                <a:gd name="connsiteY248" fmla="*/ 621 h 10000"/>
                <a:gd name="connsiteX249" fmla="*/ 5690 w 10000"/>
                <a:gd name="connsiteY249" fmla="*/ 635 h 10000"/>
                <a:gd name="connsiteX250" fmla="*/ 5658 w 10000"/>
                <a:gd name="connsiteY250" fmla="*/ 655 h 10000"/>
                <a:gd name="connsiteX251" fmla="*/ 5647 w 10000"/>
                <a:gd name="connsiteY251" fmla="*/ 675 h 10000"/>
                <a:gd name="connsiteX252" fmla="*/ 5615 w 10000"/>
                <a:gd name="connsiteY252" fmla="*/ 702 h 10000"/>
                <a:gd name="connsiteX253" fmla="*/ 5604 w 10000"/>
                <a:gd name="connsiteY253" fmla="*/ 716 h 10000"/>
                <a:gd name="connsiteX254" fmla="*/ 5604 w 10000"/>
                <a:gd name="connsiteY254" fmla="*/ 743 h 10000"/>
                <a:gd name="connsiteX255" fmla="*/ 5604 w 10000"/>
                <a:gd name="connsiteY255" fmla="*/ 770 h 10000"/>
                <a:gd name="connsiteX256" fmla="*/ 5604 w 10000"/>
                <a:gd name="connsiteY256" fmla="*/ 804 h 10000"/>
                <a:gd name="connsiteX257" fmla="*/ 5636 w 10000"/>
                <a:gd name="connsiteY257" fmla="*/ 864 h 10000"/>
                <a:gd name="connsiteX258" fmla="*/ 5658 w 10000"/>
                <a:gd name="connsiteY258" fmla="*/ 925 h 10000"/>
                <a:gd name="connsiteX259" fmla="*/ 5701 w 10000"/>
                <a:gd name="connsiteY259" fmla="*/ 986 h 10000"/>
                <a:gd name="connsiteX260" fmla="*/ 5754 w 10000"/>
                <a:gd name="connsiteY260" fmla="*/ 1040 h 10000"/>
                <a:gd name="connsiteX261" fmla="*/ 5797 w 10000"/>
                <a:gd name="connsiteY261" fmla="*/ 1094 h 10000"/>
                <a:gd name="connsiteX262" fmla="*/ 5850 w 10000"/>
                <a:gd name="connsiteY262" fmla="*/ 1148 h 10000"/>
                <a:gd name="connsiteX263" fmla="*/ 5904 w 10000"/>
                <a:gd name="connsiteY263" fmla="*/ 1202 h 10000"/>
                <a:gd name="connsiteX264" fmla="*/ 5947 w 10000"/>
                <a:gd name="connsiteY264" fmla="*/ 1249 h 10000"/>
                <a:gd name="connsiteX265" fmla="*/ 5797 w 10000"/>
                <a:gd name="connsiteY265" fmla="*/ 1519 h 10000"/>
                <a:gd name="connsiteX266" fmla="*/ 5775 w 10000"/>
                <a:gd name="connsiteY266" fmla="*/ 1573 h 10000"/>
                <a:gd name="connsiteX267" fmla="*/ 5765 w 10000"/>
                <a:gd name="connsiteY267" fmla="*/ 1641 h 10000"/>
                <a:gd name="connsiteX268" fmla="*/ 5775 w 10000"/>
                <a:gd name="connsiteY268" fmla="*/ 1695 h 10000"/>
                <a:gd name="connsiteX269" fmla="*/ 5775 w 10000"/>
                <a:gd name="connsiteY269" fmla="*/ 1749 h 10000"/>
                <a:gd name="connsiteX270" fmla="*/ 5797 w 10000"/>
                <a:gd name="connsiteY270" fmla="*/ 1803 h 10000"/>
                <a:gd name="connsiteX271" fmla="*/ 5797 w 10000"/>
                <a:gd name="connsiteY271" fmla="*/ 1857 h 10000"/>
                <a:gd name="connsiteX272" fmla="*/ 5807 w 10000"/>
                <a:gd name="connsiteY272" fmla="*/ 1911 h 10000"/>
                <a:gd name="connsiteX273" fmla="*/ 5807 w 10000"/>
                <a:gd name="connsiteY273" fmla="*/ 1965 h 10000"/>
                <a:gd name="connsiteX274" fmla="*/ 5818 w 10000"/>
                <a:gd name="connsiteY274" fmla="*/ 2039 h 10000"/>
                <a:gd name="connsiteX275" fmla="*/ 5818 w 10000"/>
                <a:gd name="connsiteY275" fmla="*/ 2107 h 10000"/>
                <a:gd name="connsiteX276" fmla="*/ 5818 w 10000"/>
                <a:gd name="connsiteY276" fmla="*/ 2167 h 10000"/>
                <a:gd name="connsiteX277" fmla="*/ 5818 w 10000"/>
                <a:gd name="connsiteY277" fmla="*/ 2235 h 10000"/>
                <a:gd name="connsiteX278" fmla="*/ 5818 w 10000"/>
                <a:gd name="connsiteY278" fmla="*/ 2296 h 10000"/>
                <a:gd name="connsiteX279" fmla="*/ 5818 w 10000"/>
                <a:gd name="connsiteY279" fmla="*/ 2350 h 10000"/>
                <a:gd name="connsiteX280" fmla="*/ 5807 w 10000"/>
                <a:gd name="connsiteY280" fmla="*/ 2417 h 10000"/>
                <a:gd name="connsiteX281" fmla="*/ 5775 w 10000"/>
                <a:gd name="connsiteY281" fmla="*/ 2478 h 10000"/>
                <a:gd name="connsiteX282" fmla="*/ 5775 w 10000"/>
                <a:gd name="connsiteY282" fmla="*/ 2505 h 10000"/>
                <a:gd name="connsiteX283" fmla="*/ 5765 w 10000"/>
                <a:gd name="connsiteY283" fmla="*/ 2539 h 10000"/>
                <a:gd name="connsiteX284" fmla="*/ 5765 w 10000"/>
                <a:gd name="connsiteY284" fmla="*/ 2579 h 10000"/>
                <a:gd name="connsiteX285" fmla="*/ 5754 w 10000"/>
                <a:gd name="connsiteY285" fmla="*/ 2606 h 10000"/>
                <a:gd name="connsiteX286" fmla="*/ 5754 w 10000"/>
                <a:gd name="connsiteY286" fmla="*/ 2640 h 10000"/>
                <a:gd name="connsiteX287" fmla="*/ 5754 w 10000"/>
                <a:gd name="connsiteY287" fmla="*/ 2667 h 10000"/>
                <a:gd name="connsiteX288" fmla="*/ 5754 w 10000"/>
                <a:gd name="connsiteY288" fmla="*/ 2708 h 10000"/>
                <a:gd name="connsiteX289" fmla="*/ 5765 w 10000"/>
                <a:gd name="connsiteY289" fmla="*/ 2735 h 10000"/>
                <a:gd name="connsiteX290" fmla="*/ 5594 w 10000"/>
                <a:gd name="connsiteY290" fmla="*/ 2714 h 10000"/>
                <a:gd name="connsiteX291" fmla="*/ 5401 w 10000"/>
                <a:gd name="connsiteY291" fmla="*/ 2687 h 10000"/>
                <a:gd name="connsiteX292" fmla="*/ 5219 w 10000"/>
                <a:gd name="connsiteY292" fmla="*/ 2667 h 10000"/>
                <a:gd name="connsiteX293" fmla="*/ 5037 w 10000"/>
                <a:gd name="connsiteY293" fmla="*/ 2654 h 10000"/>
                <a:gd name="connsiteX294" fmla="*/ 4856 w 10000"/>
                <a:gd name="connsiteY294" fmla="*/ 2654 h 10000"/>
                <a:gd name="connsiteX295" fmla="*/ 4684 w 10000"/>
                <a:gd name="connsiteY295" fmla="*/ 2660 h 10000"/>
                <a:gd name="connsiteX296" fmla="*/ 4588 w 10000"/>
                <a:gd name="connsiteY296" fmla="*/ 2681 h 10000"/>
                <a:gd name="connsiteX297" fmla="*/ 4503 w 10000"/>
                <a:gd name="connsiteY297" fmla="*/ 2694 h 10000"/>
                <a:gd name="connsiteX298" fmla="*/ 4417 w 10000"/>
                <a:gd name="connsiteY298" fmla="*/ 2721 h 10000"/>
                <a:gd name="connsiteX299" fmla="*/ 4353 w 10000"/>
                <a:gd name="connsiteY299" fmla="*/ 2748 h 10000"/>
                <a:gd name="connsiteX300" fmla="*/ 4299 w 10000"/>
                <a:gd name="connsiteY300" fmla="*/ 2789 h 10000"/>
                <a:gd name="connsiteX301" fmla="*/ 4289 w 10000"/>
                <a:gd name="connsiteY301" fmla="*/ 2822 h 10000"/>
                <a:gd name="connsiteX302" fmla="*/ 4278 w 10000"/>
                <a:gd name="connsiteY302" fmla="*/ 2863 h 10000"/>
                <a:gd name="connsiteX303" fmla="*/ 4289 w 10000"/>
                <a:gd name="connsiteY303" fmla="*/ 2897 h 10000"/>
                <a:gd name="connsiteX304" fmla="*/ 4299 w 10000"/>
                <a:gd name="connsiteY304" fmla="*/ 2937 h 10000"/>
                <a:gd name="connsiteX305" fmla="*/ 4321 w 10000"/>
                <a:gd name="connsiteY305" fmla="*/ 2971 h 10000"/>
                <a:gd name="connsiteX306" fmla="*/ 4353 w 10000"/>
                <a:gd name="connsiteY306" fmla="*/ 3005 h 10000"/>
                <a:gd name="connsiteX307" fmla="*/ 4374 w 10000"/>
                <a:gd name="connsiteY307" fmla="*/ 3045 h 10000"/>
                <a:gd name="connsiteX308" fmla="*/ 4417 w 10000"/>
                <a:gd name="connsiteY308" fmla="*/ 3072 h 10000"/>
                <a:gd name="connsiteX309" fmla="*/ 4481 w 10000"/>
                <a:gd name="connsiteY309" fmla="*/ 3106 h 10000"/>
                <a:gd name="connsiteX310" fmla="*/ 4535 w 10000"/>
                <a:gd name="connsiteY310" fmla="*/ 3133 h 10000"/>
                <a:gd name="connsiteX311" fmla="*/ 4588 w 10000"/>
                <a:gd name="connsiteY311" fmla="*/ 3153 h 10000"/>
                <a:gd name="connsiteX312" fmla="*/ 4663 w 10000"/>
                <a:gd name="connsiteY312" fmla="*/ 3174 h 10000"/>
                <a:gd name="connsiteX313" fmla="*/ 4738 w 10000"/>
                <a:gd name="connsiteY313" fmla="*/ 3180 h 10000"/>
                <a:gd name="connsiteX314" fmla="*/ 4791 w 10000"/>
                <a:gd name="connsiteY314" fmla="*/ 3187 h 10000"/>
                <a:gd name="connsiteX315" fmla="*/ 4866 w 10000"/>
                <a:gd name="connsiteY315" fmla="*/ 3201 h 10000"/>
                <a:gd name="connsiteX316" fmla="*/ 4866 w 10000"/>
                <a:gd name="connsiteY316" fmla="*/ 3234 h 10000"/>
                <a:gd name="connsiteX317" fmla="*/ 4866 w 10000"/>
                <a:gd name="connsiteY317" fmla="*/ 3268 h 10000"/>
                <a:gd name="connsiteX318" fmla="*/ 4866 w 10000"/>
                <a:gd name="connsiteY318" fmla="*/ 3309 h 10000"/>
                <a:gd name="connsiteX319" fmla="*/ 4866 w 10000"/>
                <a:gd name="connsiteY319" fmla="*/ 3342 h 10000"/>
                <a:gd name="connsiteX320" fmla="*/ 4888 w 10000"/>
                <a:gd name="connsiteY320" fmla="*/ 3383 h 10000"/>
                <a:gd name="connsiteX321" fmla="*/ 4888 w 10000"/>
                <a:gd name="connsiteY321" fmla="*/ 3417 h 10000"/>
                <a:gd name="connsiteX322" fmla="*/ 4898 w 10000"/>
                <a:gd name="connsiteY322" fmla="*/ 3450 h 10000"/>
                <a:gd name="connsiteX323" fmla="*/ 4930 w 10000"/>
                <a:gd name="connsiteY323" fmla="*/ 3491 h 10000"/>
                <a:gd name="connsiteX324" fmla="*/ 4952 w 10000"/>
                <a:gd name="connsiteY324" fmla="*/ 3552 h 10000"/>
                <a:gd name="connsiteX325" fmla="*/ 4995 w 10000"/>
                <a:gd name="connsiteY325" fmla="*/ 3619 h 10000"/>
                <a:gd name="connsiteX326" fmla="*/ 5037 w 10000"/>
                <a:gd name="connsiteY326" fmla="*/ 3673 h 10000"/>
                <a:gd name="connsiteX327" fmla="*/ 5080 w 10000"/>
                <a:gd name="connsiteY327" fmla="*/ 3734 h 10000"/>
                <a:gd name="connsiteX328" fmla="*/ 5123 w 10000"/>
                <a:gd name="connsiteY328" fmla="*/ 3788 h 10000"/>
                <a:gd name="connsiteX329" fmla="*/ 5144 w 10000"/>
                <a:gd name="connsiteY329" fmla="*/ 3856 h 10000"/>
                <a:gd name="connsiteX330" fmla="*/ 5155 w 10000"/>
                <a:gd name="connsiteY330" fmla="*/ 3916 h 10000"/>
                <a:gd name="connsiteX331" fmla="*/ 5123 w 10000"/>
                <a:gd name="connsiteY331" fmla="*/ 3991 h 10000"/>
                <a:gd name="connsiteX332" fmla="*/ 5112 w 10000"/>
                <a:gd name="connsiteY332" fmla="*/ 4038 h 10000"/>
                <a:gd name="connsiteX333" fmla="*/ 5102 w 10000"/>
                <a:gd name="connsiteY333" fmla="*/ 4085 h 10000"/>
                <a:gd name="connsiteX334" fmla="*/ 5080 w 10000"/>
                <a:gd name="connsiteY334" fmla="*/ 4139 h 10000"/>
                <a:gd name="connsiteX335" fmla="*/ 5080 w 10000"/>
                <a:gd name="connsiteY335" fmla="*/ 4180 h 10000"/>
                <a:gd name="connsiteX336" fmla="*/ 5070 w 10000"/>
                <a:gd name="connsiteY336" fmla="*/ 4227 h 10000"/>
                <a:gd name="connsiteX337" fmla="*/ 5059 w 10000"/>
                <a:gd name="connsiteY337" fmla="*/ 4274 h 10000"/>
                <a:gd name="connsiteX338" fmla="*/ 5059 w 10000"/>
                <a:gd name="connsiteY338" fmla="*/ 4321 h 10000"/>
                <a:gd name="connsiteX339" fmla="*/ 5037 w 10000"/>
                <a:gd name="connsiteY339" fmla="*/ 4369 h 10000"/>
                <a:gd name="connsiteX340" fmla="*/ 4749 w 10000"/>
                <a:gd name="connsiteY340" fmla="*/ 4402 h 10000"/>
                <a:gd name="connsiteX341" fmla="*/ 4824 w 10000"/>
                <a:gd name="connsiteY341" fmla="*/ 4619 h 10000"/>
                <a:gd name="connsiteX342" fmla="*/ 4791 w 10000"/>
                <a:gd name="connsiteY342" fmla="*/ 4632 h 10000"/>
                <a:gd name="connsiteX343" fmla="*/ 4749 w 10000"/>
                <a:gd name="connsiteY343" fmla="*/ 4639 h 10000"/>
                <a:gd name="connsiteX344" fmla="*/ 4727 w 10000"/>
                <a:gd name="connsiteY344" fmla="*/ 4646 h 10000"/>
                <a:gd name="connsiteX345" fmla="*/ 4684 w 10000"/>
                <a:gd name="connsiteY345" fmla="*/ 4646 h 10000"/>
                <a:gd name="connsiteX346" fmla="*/ 4642 w 10000"/>
                <a:gd name="connsiteY346" fmla="*/ 4659 h 10000"/>
                <a:gd name="connsiteX347" fmla="*/ 4588 w 10000"/>
                <a:gd name="connsiteY347" fmla="*/ 4666 h 10000"/>
                <a:gd name="connsiteX348" fmla="*/ 4567 w 10000"/>
                <a:gd name="connsiteY348" fmla="*/ 4686 h 10000"/>
                <a:gd name="connsiteX349" fmla="*/ 4524 w 10000"/>
                <a:gd name="connsiteY349" fmla="*/ 4693 h 10000"/>
                <a:gd name="connsiteX350" fmla="*/ 4481 w 10000"/>
                <a:gd name="connsiteY350" fmla="*/ 4700 h 10000"/>
                <a:gd name="connsiteX351" fmla="*/ 4439 w 10000"/>
                <a:gd name="connsiteY351" fmla="*/ 4700 h 10000"/>
                <a:gd name="connsiteX352" fmla="*/ 4396 w 10000"/>
                <a:gd name="connsiteY352" fmla="*/ 4693 h 10000"/>
                <a:gd name="connsiteX353" fmla="*/ 4353 w 10000"/>
                <a:gd name="connsiteY353" fmla="*/ 4686 h 10000"/>
                <a:gd name="connsiteX354" fmla="*/ 4299 w 10000"/>
                <a:gd name="connsiteY354" fmla="*/ 4673 h 10000"/>
                <a:gd name="connsiteX355" fmla="*/ 4257 w 10000"/>
                <a:gd name="connsiteY355" fmla="*/ 4673 h 10000"/>
                <a:gd name="connsiteX356" fmla="*/ 4214 w 10000"/>
                <a:gd name="connsiteY356" fmla="*/ 4673 h 10000"/>
                <a:gd name="connsiteX357" fmla="*/ 4171 w 10000"/>
                <a:gd name="connsiteY357" fmla="*/ 4693 h 10000"/>
                <a:gd name="connsiteX358" fmla="*/ 4160 w 10000"/>
                <a:gd name="connsiteY358" fmla="*/ 4700 h 10000"/>
                <a:gd name="connsiteX359" fmla="*/ 4150 w 10000"/>
                <a:gd name="connsiteY359" fmla="*/ 4720 h 10000"/>
                <a:gd name="connsiteX360" fmla="*/ 4128 w 10000"/>
                <a:gd name="connsiteY360" fmla="*/ 4733 h 10000"/>
                <a:gd name="connsiteX361" fmla="*/ 4118 w 10000"/>
                <a:gd name="connsiteY361" fmla="*/ 4747 h 10000"/>
                <a:gd name="connsiteX362" fmla="*/ 4107 w 10000"/>
                <a:gd name="connsiteY362" fmla="*/ 4767 h 10000"/>
                <a:gd name="connsiteX363" fmla="*/ 4086 w 10000"/>
                <a:gd name="connsiteY363" fmla="*/ 4787 h 10000"/>
                <a:gd name="connsiteX364" fmla="*/ 4086 w 10000"/>
                <a:gd name="connsiteY364" fmla="*/ 4801 h 10000"/>
                <a:gd name="connsiteX365" fmla="*/ 4075 w 10000"/>
                <a:gd name="connsiteY365" fmla="*/ 4821 h 10000"/>
                <a:gd name="connsiteX366" fmla="*/ 4043 w 10000"/>
                <a:gd name="connsiteY366" fmla="*/ 4814 h 10000"/>
                <a:gd name="connsiteX367" fmla="*/ 4011 w 10000"/>
                <a:gd name="connsiteY367" fmla="*/ 4801 h 10000"/>
                <a:gd name="connsiteX368" fmla="*/ 3989 w 10000"/>
                <a:gd name="connsiteY368" fmla="*/ 4787 h 10000"/>
                <a:gd name="connsiteX369" fmla="*/ 3957 w 10000"/>
                <a:gd name="connsiteY369" fmla="*/ 4774 h 10000"/>
                <a:gd name="connsiteX370" fmla="*/ 3925 w 10000"/>
                <a:gd name="connsiteY370" fmla="*/ 4767 h 10000"/>
                <a:gd name="connsiteX371" fmla="*/ 3904 w 10000"/>
                <a:gd name="connsiteY371" fmla="*/ 4760 h 10000"/>
                <a:gd name="connsiteX372" fmla="*/ 3861 w 10000"/>
                <a:gd name="connsiteY372" fmla="*/ 4760 h 10000"/>
                <a:gd name="connsiteX373" fmla="*/ 3829 w 10000"/>
                <a:gd name="connsiteY373" fmla="*/ 4774 h 10000"/>
                <a:gd name="connsiteX374" fmla="*/ 3786 w 10000"/>
                <a:gd name="connsiteY374" fmla="*/ 4794 h 10000"/>
                <a:gd name="connsiteX375" fmla="*/ 3775 w 10000"/>
                <a:gd name="connsiteY375" fmla="*/ 4821 h 10000"/>
                <a:gd name="connsiteX376" fmla="*/ 3754 w 10000"/>
                <a:gd name="connsiteY376" fmla="*/ 4848 h 10000"/>
                <a:gd name="connsiteX377" fmla="*/ 3743 w 10000"/>
                <a:gd name="connsiteY377" fmla="*/ 4875 h 10000"/>
                <a:gd name="connsiteX378" fmla="*/ 3743 w 10000"/>
                <a:gd name="connsiteY378" fmla="*/ 4902 h 10000"/>
                <a:gd name="connsiteX379" fmla="*/ 3722 w 10000"/>
                <a:gd name="connsiteY379" fmla="*/ 4929 h 10000"/>
                <a:gd name="connsiteX380" fmla="*/ 3722 w 10000"/>
                <a:gd name="connsiteY380" fmla="*/ 4956 h 10000"/>
                <a:gd name="connsiteX381" fmla="*/ 3711 w 10000"/>
                <a:gd name="connsiteY381" fmla="*/ 4983 h 10000"/>
                <a:gd name="connsiteX382" fmla="*/ 3701 w 10000"/>
                <a:gd name="connsiteY382" fmla="*/ 5037 h 10000"/>
                <a:gd name="connsiteX383" fmla="*/ 3679 w 10000"/>
                <a:gd name="connsiteY383" fmla="*/ 5098 h 10000"/>
                <a:gd name="connsiteX384" fmla="*/ 3636 w 10000"/>
                <a:gd name="connsiteY384" fmla="*/ 5138 h 10000"/>
                <a:gd name="connsiteX385" fmla="*/ 3583 w 10000"/>
                <a:gd name="connsiteY385" fmla="*/ 5186 h 10000"/>
                <a:gd name="connsiteX386" fmla="*/ 3529 w 10000"/>
                <a:gd name="connsiteY386" fmla="*/ 5233 h 10000"/>
                <a:gd name="connsiteX387" fmla="*/ 3465 w 10000"/>
                <a:gd name="connsiteY387" fmla="*/ 5267 h 10000"/>
                <a:gd name="connsiteX388" fmla="*/ 3412 w 10000"/>
                <a:gd name="connsiteY388" fmla="*/ 5314 h 10000"/>
                <a:gd name="connsiteX389" fmla="*/ 3348 w 10000"/>
                <a:gd name="connsiteY389" fmla="*/ 5361 h 10000"/>
                <a:gd name="connsiteX390" fmla="*/ 3348 w 10000"/>
                <a:gd name="connsiteY390" fmla="*/ 5361 h 10000"/>
                <a:gd name="connsiteX391" fmla="*/ 3337 w 10000"/>
                <a:gd name="connsiteY391" fmla="*/ 5361 h 10000"/>
                <a:gd name="connsiteX392" fmla="*/ 3326 w 10000"/>
                <a:gd name="connsiteY392" fmla="*/ 5361 h 10000"/>
                <a:gd name="connsiteX393" fmla="*/ 3326 w 10000"/>
                <a:gd name="connsiteY393" fmla="*/ 5361 h 10000"/>
                <a:gd name="connsiteX394" fmla="*/ 3305 w 10000"/>
                <a:gd name="connsiteY394" fmla="*/ 5361 h 10000"/>
                <a:gd name="connsiteX395" fmla="*/ 3294 w 10000"/>
                <a:gd name="connsiteY395" fmla="*/ 5361 h 10000"/>
                <a:gd name="connsiteX396" fmla="*/ 3294 w 10000"/>
                <a:gd name="connsiteY396" fmla="*/ 5348 h 10000"/>
                <a:gd name="connsiteX397" fmla="*/ 3283 w 10000"/>
                <a:gd name="connsiteY397" fmla="*/ 5341 h 10000"/>
                <a:gd name="connsiteX398" fmla="*/ 3283 w 10000"/>
                <a:gd name="connsiteY398" fmla="*/ 5260 h 10000"/>
                <a:gd name="connsiteX399" fmla="*/ 3283 w 10000"/>
                <a:gd name="connsiteY399" fmla="*/ 5165 h 10000"/>
                <a:gd name="connsiteX400" fmla="*/ 3262 w 10000"/>
                <a:gd name="connsiteY400" fmla="*/ 5084 h 10000"/>
                <a:gd name="connsiteX401" fmla="*/ 3262 w 10000"/>
                <a:gd name="connsiteY401" fmla="*/ 4997 h 10000"/>
                <a:gd name="connsiteX402" fmla="*/ 3251 w 10000"/>
                <a:gd name="connsiteY402" fmla="*/ 4916 h 10000"/>
                <a:gd name="connsiteX403" fmla="*/ 3251 w 10000"/>
                <a:gd name="connsiteY403" fmla="*/ 4828 h 10000"/>
                <a:gd name="connsiteX404" fmla="*/ 3262 w 10000"/>
                <a:gd name="connsiteY404" fmla="*/ 4747 h 10000"/>
                <a:gd name="connsiteX405" fmla="*/ 3283 w 10000"/>
                <a:gd name="connsiteY405" fmla="*/ 4666 h 10000"/>
                <a:gd name="connsiteX406" fmla="*/ 3283 w 10000"/>
                <a:gd name="connsiteY406" fmla="*/ 4619 h 10000"/>
                <a:gd name="connsiteX407" fmla="*/ 3283 w 10000"/>
                <a:gd name="connsiteY407" fmla="*/ 4564 h 10000"/>
                <a:gd name="connsiteX408" fmla="*/ 3294 w 10000"/>
                <a:gd name="connsiteY408" fmla="*/ 4517 h 10000"/>
                <a:gd name="connsiteX409" fmla="*/ 3326 w 10000"/>
                <a:gd name="connsiteY409" fmla="*/ 4477 h 10000"/>
                <a:gd name="connsiteX410" fmla="*/ 3337 w 10000"/>
                <a:gd name="connsiteY410" fmla="*/ 4429 h 10000"/>
                <a:gd name="connsiteX411" fmla="*/ 3337 w 10000"/>
                <a:gd name="connsiteY411" fmla="*/ 4382 h 10000"/>
                <a:gd name="connsiteX412" fmla="*/ 3337 w 10000"/>
                <a:gd name="connsiteY412" fmla="*/ 4348 h 10000"/>
                <a:gd name="connsiteX413" fmla="*/ 3294 w 10000"/>
                <a:gd name="connsiteY413" fmla="*/ 4308 h 10000"/>
                <a:gd name="connsiteX414" fmla="*/ 3187 w 10000"/>
                <a:gd name="connsiteY414" fmla="*/ 4301 h 10000"/>
                <a:gd name="connsiteX415" fmla="*/ 3102 w 10000"/>
                <a:gd name="connsiteY415" fmla="*/ 4294 h 10000"/>
                <a:gd name="connsiteX416" fmla="*/ 3005 w 10000"/>
                <a:gd name="connsiteY416" fmla="*/ 4294 h 10000"/>
                <a:gd name="connsiteX417" fmla="*/ 2898 w 10000"/>
                <a:gd name="connsiteY417" fmla="*/ 4294 h 10000"/>
                <a:gd name="connsiteX418" fmla="*/ 2813 w 10000"/>
                <a:gd name="connsiteY418" fmla="*/ 4281 h 10000"/>
                <a:gd name="connsiteX419" fmla="*/ 2717 w 10000"/>
                <a:gd name="connsiteY419" fmla="*/ 4274 h 10000"/>
                <a:gd name="connsiteX420" fmla="*/ 2631 w 10000"/>
                <a:gd name="connsiteY420" fmla="*/ 4267 h 10000"/>
                <a:gd name="connsiteX421" fmla="*/ 2545 w 10000"/>
                <a:gd name="connsiteY421" fmla="*/ 4247 h 10000"/>
                <a:gd name="connsiteX422" fmla="*/ 2556 w 10000"/>
                <a:gd name="connsiteY422" fmla="*/ 4227 h 10000"/>
                <a:gd name="connsiteX423" fmla="*/ 2588 w 10000"/>
                <a:gd name="connsiteY423" fmla="*/ 4213 h 10000"/>
                <a:gd name="connsiteX424" fmla="*/ 2599 w 10000"/>
                <a:gd name="connsiteY424" fmla="*/ 4193 h 10000"/>
                <a:gd name="connsiteX425" fmla="*/ 2631 w 10000"/>
                <a:gd name="connsiteY425" fmla="*/ 4173 h 10000"/>
                <a:gd name="connsiteX426" fmla="*/ 2642 w 10000"/>
                <a:gd name="connsiteY426" fmla="*/ 4153 h 10000"/>
                <a:gd name="connsiteX427" fmla="*/ 2642 w 10000"/>
                <a:gd name="connsiteY427" fmla="*/ 4126 h 10000"/>
                <a:gd name="connsiteX428" fmla="*/ 2663 w 10000"/>
                <a:gd name="connsiteY428" fmla="*/ 4112 h 10000"/>
                <a:gd name="connsiteX429" fmla="*/ 2663 w 10000"/>
                <a:gd name="connsiteY429" fmla="*/ 4085 h 10000"/>
                <a:gd name="connsiteX430" fmla="*/ 2610 w 10000"/>
                <a:gd name="connsiteY430" fmla="*/ 4065 h 10000"/>
                <a:gd name="connsiteX431" fmla="*/ 2588 w 10000"/>
                <a:gd name="connsiteY431" fmla="*/ 4038 h 10000"/>
                <a:gd name="connsiteX432" fmla="*/ 2556 w 10000"/>
                <a:gd name="connsiteY432" fmla="*/ 4018 h 10000"/>
                <a:gd name="connsiteX433" fmla="*/ 2524 w 10000"/>
                <a:gd name="connsiteY433" fmla="*/ 3991 h 10000"/>
                <a:gd name="connsiteX434" fmla="*/ 2513 w 10000"/>
                <a:gd name="connsiteY434" fmla="*/ 3964 h 10000"/>
                <a:gd name="connsiteX435" fmla="*/ 2481 w 10000"/>
                <a:gd name="connsiteY435" fmla="*/ 3943 h 10000"/>
                <a:gd name="connsiteX436" fmla="*/ 2481 w 10000"/>
                <a:gd name="connsiteY436" fmla="*/ 3910 h 10000"/>
                <a:gd name="connsiteX437" fmla="*/ 2481 w 10000"/>
                <a:gd name="connsiteY437" fmla="*/ 3883 h 10000"/>
                <a:gd name="connsiteX438" fmla="*/ 2471 w 10000"/>
                <a:gd name="connsiteY438" fmla="*/ 3856 h 10000"/>
                <a:gd name="connsiteX439" fmla="*/ 2460 w 10000"/>
                <a:gd name="connsiteY439" fmla="*/ 3849 h 10000"/>
                <a:gd name="connsiteX440" fmla="*/ 2428 w 10000"/>
                <a:gd name="connsiteY440" fmla="*/ 3828 h 10000"/>
                <a:gd name="connsiteX441" fmla="*/ 2396 w 10000"/>
                <a:gd name="connsiteY441" fmla="*/ 3828 h 10000"/>
                <a:gd name="connsiteX442" fmla="*/ 2374 w 10000"/>
                <a:gd name="connsiteY442" fmla="*/ 3815 h 10000"/>
                <a:gd name="connsiteX443" fmla="*/ 2342 w 10000"/>
                <a:gd name="connsiteY443" fmla="*/ 3815 h 10000"/>
                <a:gd name="connsiteX444" fmla="*/ 2310 w 10000"/>
                <a:gd name="connsiteY444" fmla="*/ 3815 h 10000"/>
                <a:gd name="connsiteX445" fmla="*/ 2278 w 10000"/>
                <a:gd name="connsiteY445" fmla="*/ 3815 h 10000"/>
                <a:gd name="connsiteX446" fmla="*/ 2267 w 10000"/>
                <a:gd name="connsiteY446" fmla="*/ 3815 h 10000"/>
                <a:gd name="connsiteX447" fmla="*/ 2257 w 10000"/>
                <a:gd name="connsiteY447" fmla="*/ 3815 h 10000"/>
                <a:gd name="connsiteX448" fmla="*/ 2235 w 10000"/>
                <a:gd name="connsiteY448" fmla="*/ 3815 h 10000"/>
                <a:gd name="connsiteX449" fmla="*/ 2225 w 10000"/>
                <a:gd name="connsiteY449" fmla="*/ 3815 h 10000"/>
                <a:gd name="connsiteX450" fmla="*/ 2214 w 10000"/>
                <a:gd name="connsiteY450" fmla="*/ 3815 h 10000"/>
                <a:gd name="connsiteX451" fmla="*/ 2193 w 10000"/>
                <a:gd name="connsiteY451" fmla="*/ 3815 h 10000"/>
                <a:gd name="connsiteX452" fmla="*/ 2182 w 10000"/>
                <a:gd name="connsiteY452" fmla="*/ 3808 h 10000"/>
                <a:gd name="connsiteX453" fmla="*/ 2182 w 10000"/>
                <a:gd name="connsiteY453" fmla="*/ 3808 h 10000"/>
                <a:gd name="connsiteX454" fmla="*/ 2171 w 10000"/>
                <a:gd name="connsiteY454" fmla="*/ 3761 h 10000"/>
                <a:gd name="connsiteX455" fmla="*/ 2139 w 10000"/>
                <a:gd name="connsiteY455" fmla="*/ 3727 h 10000"/>
                <a:gd name="connsiteX456" fmla="*/ 2107 w 10000"/>
                <a:gd name="connsiteY456" fmla="*/ 3700 h 10000"/>
                <a:gd name="connsiteX457" fmla="*/ 2064 w 10000"/>
                <a:gd name="connsiteY457" fmla="*/ 3666 h 10000"/>
                <a:gd name="connsiteX458" fmla="*/ 2021 w 10000"/>
                <a:gd name="connsiteY458" fmla="*/ 3646 h 10000"/>
                <a:gd name="connsiteX459" fmla="*/ 1968 w 10000"/>
                <a:gd name="connsiteY459" fmla="*/ 3619 h 10000"/>
                <a:gd name="connsiteX460" fmla="*/ 1904 w 10000"/>
                <a:gd name="connsiteY460" fmla="*/ 3606 h 10000"/>
                <a:gd name="connsiteX461" fmla="*/ 1840 w 10000"/>
                <a:gd name="connsiteY461" fmla="*/ 3592 h 10000"/>
                <a:gd name="connsiteX462" fmla="*/ 1807 w 10000"/>
                <a:gd name="connsiteY462" fmla="*/ 3592 h 10000"/>
                <a:gd name="connsiteX463" fmla="*/ 1765 w 10000"/>
                <a:gd name="connsiteY463" fmla="*/ 3592 h 10000"/>
                <a:gd name="connsiteX464" fmla="*/ 1733 w 10000"/>
                <a:gd name="connsiteY464" fmla="*/ 3592 h 10000"/>
                <a:gd name="connsiteX465" fmla="*/ 1701 w 10000"/>
                <a:gd name="connsiteY465" fmla="*/ 3592 h 10000"/>
                <a:gd name="connsiteX466" fmla="*/ 1679 w 10000"/>
                <a:gd name="connsiteY466" fmla="*/ 3599 h 10000"/>
                <a:gd name="connsiteX467" fmla="*/ 1647 w 10000"/>
                <a:gd name="connsiteY467" fmla="*/ 3606 h 10000"/>
                <a:gd name="connsiteX468" fmla="*/ 1615 w 10000"/>
                <a:gd name="connsiteY468" fmla="*/ 3619 h 10000"/>
                <a:gd name="connsiteX469" fmla="*/ 1604 w 10000"/>
                <a:gd name="connsiteY469" fmla="*/ 3626 h 10000"/>
                <a:gd name="connsiteX470" fmla="*/ 1594 w 10000"/>
                <a:gd name="connsiteY470" fmla="*/ 3646 h 10000"/>
                <a:gd name="connsiteX471" fmla="*/ 1561 w 10000"/>
                <a:gd name="connsiteY471" fmla="*/ 3666 h 10000"/>
                <a:gd name="connsiteX472" fmla="*/ 1551 w 10000"/>
                <a:gd name="connsiteY472" fmla="*/ 3673 h 10000"/>
                <a:gd name="connsiteX473" fmla="*/ 1529 w 10000"/>
                <a:gd name="connsiteY473" fmla="*/ 3693 h 10000"/>
                <a:gd name="connsiteX474" fmla="*/ 1519 w 10000"/>
                <a:gd name="connsiteY474" fmla="*/ 3700 h 10000"/>
                <a:gd name="connsiteX475" fmla="*/ 1519 w 10000"/>
                <a:gd name="connsiteY475" fmla="*/ 3720 h 10000"/>
                <a:gd name="connsiteX476" fmla="*/ 1497 w 10000"/>
                <a:gd name="connsiteY476" fmla="*/ 3734 h 10000"/>
                <a:gd name="connsiteX477" fmla="*/ 1497 w 10000"/>
                <a:gd name="connsiteY477" fmla="*/ 3754 h 10000"/>
                <a:gd name="connsiteX478" fmla="*/ 1476 w 10000"/>
                <a:gd name="connsiteY478" fmla="*/ 3747 h 10000"/>
                <a:gd name="connsiteX479" fmla="*/ 1433 w 10000"/>
                <a:gd name="connsiteY479" fmla="*/ 3747 h 10000"/>
                <a:gd name="connsiteX480" fmla="*/ 1390 w 10000"/>
                <a:gd name="connsiteY480" fmla="*/ 3734 h 10000"/>
                <a:gd name="connsiteX481" fmla="*/ 1358 w 10000"/>
                <a:gd name="connsiteY481" fmla="*/ 3734 h 10000"/>
                <a:gd name="connsiteX482" fmla="*/ 1316 w 10000"/>
                <a:gd name="connsiteY482" fmla="*/ 3734 h 10000"/>
                <a:gd name="connsiteX483" fmla="*/ 1273 w 10000"/>
                <a:gd name="connsiteY483" fmla="*/ 3734 h 10000"/>
                <a:gd name="connsiteX484" fmla="*/ 1230 w 10000"/>
                <a:gd name="connsiteY484" fmla="*/ 3754 h 10000"/>
                <a:gd name="connsiteX485" fmla="*/ 1187 w 10000"/>
                <a:gd name="connsiteY485" fmla="*/ 3761 h 10000"/>
                <a:gd name="connsiteX486" fmla="*/ 1187 w 10000"/>
                <a:gd name="connsiteY486" fmla="*/ 3781 h 10000"/>
                <a:gd name="connsiteX487" fmla="*/ 1166 w 10000"/>
                <a:gd name="connsiteY487" fmla="*/ 3788 h 10000"/>
                <a:gd name="connsiteX488" fmla="*/ 1166 w 10000"/>
                <a:gd name="connsiteY488" fmla="*/ 3808 h 10000"/>
                <a:gd name="connsiteX489" fmla="*/ 1166 w 10000"/>
                <a:gd name="connsiteY489" fmla="*/ 3815 h 10000"/>
                <a:gd name="connsiteX490" fmla="*/ 1187 w 10000"/>
                <a:gd name="connsiteY490" fmla="*/ 3835 h 10000"/>
                <a:gd name="connsiteX491" fmla="*/ 1187 w 10000"/>
                <a:gd name="connsiteY491" fmla="*/ 3856 h 10000"/>
                <a:gd name="connsiteX492" fmla="*/ 1187 w 10000"/>
                <a:gd name="connsiteY492" fmla="*/ 3862 h 10000"/>
                <a:gd name="connsiteX493" fmla="*/ 1166 w 10000"/>
                <a:gd name="connsiteY493" fmla="*/ 3883 h 10000"/>
                <a:gd name="connsiteX494" fmla="*/ 1123 w 10000"/>
                <a:gd name="connsiteY494" fmla="*/ 3889 h 10000"/>
                <a:gd name="connsiteX495" fmla="*/ 1070 w 10000"/>
                <a:gd name="connsiteY495" fmla="*/ 3903 h 10000"/>
                <a:gd name="connsiteX496" fmla="*/ 1027 w 10000"/>
                <a:gd name="connsiteY496" fmla="*/ 3916 h 10000"/>
                <a:gd name="connsiteX497" fmla="*/ 973 w 10000"/>
                <a:gd name="connsiteY497" fmla="*/ 3937 h 10000"/>
                <a:gd name="connsiteX498" fmla="*/ 920 w 10000"/>
                <a:gd name="connsiteY498" fmla="*/ 3957 h 10000"/>
                <a:gd name="connsiteX499" fmla="*/ 898 w 10000"/>
                <a:gd name="connsiteY499" fmla="*/ 3984 h 10000"/>
                <a:gd name="connsiteX500" fmla="*/ 866 w 10000"/>
                <a:gd name="connsiteY500" fmla="*/ 4018 h 10000"/>
                <a:gd name="connsiteX501" fmla="*/ 834 w 10000"/>
                <a:gd name="connsiteY501" fmla="*/ 4065 h 10000"/>
                <a:gd name="connsiteX502" fmla="*/ 856 w 10000"/>
                <a:gd name="connsiteY502" fmla="*/ 4092 h 10000"/>
                <a:gd name="connsiteX503" fmla="*/ 856 w 10000"/>
                <a:gd name="connsiteY503" fmla="*/ 4119 h 10000"/>
                <a:gd name="connsiteX504" fmla="*/ 866 w 10000"/>
                <a:gd name="connsiteY504" fmla="*/ 4146 h 10000"/>
                <a:gd name="connsiteX505" fmla="*/ 877 w 10000"/>
                <a:gd name="connsiteY505" fmla="*/ 4166 h 10000"/>
                <a:gd name="connsiteX506" fmla="*/ 898 w 10000"/>
                <a:gd name="connsiteY506" fmla="*/ 4180 h 10000"/>
                <a:gd name="connsiteX507" fmla="*/ 920 w 10000"/>
                <a:gd name="connsiteY507" fmla="*/ 4213 h 10000"/>
                <a:gd name="connsiteX508" fmla="*/ 952 w 10000"/>
                <a:gd name="connsiteY508" fmla="*/ 4220 h 10000"/>
                <a:gd name="connsiteX509" fmla="*/ 995 w 10000"/>
                <a:gd name="connsiteY509" fmla="*/ 4240 h 10000"/>
                <a:gd name="connsiteX510" fmla="*/ 53 w 10000"/>
                <a:gd name="connsiteY510" fmla="*/ 4281 h 10000"/>
                <a:gd name="connsiteX511" fmla="*/ 11 w 10000"/>
                <a:gd name="connsiteY511" fmla="*/ 4301 h 10000"/>
                <a:gd name="connsiteX512" fmla="*/ 0 w 10000"/>
                <a:gd name="connsiteY512" fmla="*/ 4328 h 10000"/>
                <a:gd name="connsiteX513" fmla="*/ 0 w 10000"/>
                <a:gd name="connsiteY513" fmla="*/ 4382 h 10000"/>
                <a:gd name="connsiteX514" fmla="*/ 2321 w 10000"/>
                <a:gd name="connsiteY514" fmla="*/ 6435 h 10000"/>
                <a:gd name="connsiteX515" fmla="*/ 2417 w 10000"/>
                <a:gd name="connsiteY515" fmla="*/ 6482 h 10000"/>
                <a:gd name="connsiteX516" fmla="*/ 2513 w 10000"/>
                <a:gd name="connsiteY516" fmla="*/ 6516 h 10000"/>
                <a:gd name="connsiteX517" fmla="*/ 2631 w 10000"/>
                <a:gd name="connsiteY517" fmla="*/ 6543 h 10000"/>
                <a:gd name="connsiteX518" fmla="*/ 2727 w 10000"/>
                <a:gd name="connsiteY518" fmla="*/ 6556 h 10000"/>
                <a:gd name="connsiteX519" fmla="*/ 2845 w 10000"/>
                <a:gd name="connsiteY519" fmla="*/ 6563 h 10000"/>
                <a:gd name="connsiteX520" fmla="*/ 2973 w 10000"/>
                <a:gd name="connsiteY520" fmla="*/ 6570 h 10000"/>
                <a:gd name="connsiteX521" fmla="*/ 3091 w 10000"/>
                <a:gd name="connsiteY521" fmla="*/ 6570 h 10000"/>
                <a:gd name="connsiteX522" fmla="*/ 3209 w 10000"/>
                <a:gd name="connsiteY522" fmla="*/ 6563 h 10000"/>
                <a:gd name="connsiteX523" fmla="*/ 3209 w 10000"/>
                <a:gd name="connsiteY523" fmla="*/ 6590 h 10000"/>
                <a:gd name="connsiteX524" fmla="*/ 3187 w 10000"/>
                <a:gd name="connsiteY524" fmla="*/ 6624 h 10000"/>
                <a:gd name="connsiteX525" fmla="*/ 3187 w 10000"/>
                <a:gd name="connsiteY525" fmla="*/ 6651 h 10000"/>
                <a:gd name="connsiteX526" fmla="*/ 3187 w 10000"/>
                <a:gd name="connsiteY526" fmla="*/ 6678 h 10000"/>
                <a:gd name="connsiteX527" fmla="*/ 3176 w 10000"/>
                <a:gd name="connsiteY527" fmla="*/ 6712 h 10000"/>
                <a:gd name="connsiteX528" fmla="*/ 3176 w 10000"/>
                <a:gd name="connsiteY528" fmla="*/ 6739 h 10000"/>
                <a:gd name="connsiteX529" fmla="*/ 3166 w 10000"/>
                <a:gd name="connsiteY529" fmla="*/ 6766 h 10000"/>
                <a:gd name="connsiteX530" fmla="*/ 3166 w 10000"/>
                <a:gd name="connsiteY530" fmla="*/ 6793 h 10000"/>
                <a:gd name="connsiteX531" fmla="*/ 3134 w 10000"/>
                <a:gd name="connsiteY531" fmla="*/ 6989 h 10000"/>
                <a:gd name="connsiteX532" fmla="*/ 3134 w 10000"/>
                <a:gd name="connsiteY532" fmla="*/ 7184 h 10000"/>
                <a:gd name="connsiteX533" fmla="*/ 3144 w 10000"/>
                <a:gd name="connsiteY533" fmla="*/ 7380 h 10000"/>
                <a:gd name="connsiteX534" fmla="*/ 3176 w 10000"/>
                <a:gd name="connsiteY534" fmla="*/ 7576 h 10000"/>
                <a:gd name="connsiteX535" fmla="*/ 3219 w 10000"/>
                <a:gd name="connsiteY535" fmla="*/ 7765 h 10000"/>
                <a:gd name="connsiteX536" fmla="*/ 3283 w 10000"/>
                <a:gd name="connsiteY536" fmla="*/ 7968 h 10000"/>
                <a:gd name="connsiteX537" fmla="*/ 3348 w 10000"/>
                <a:gd name="connsiteY537" fmla="*/ 8157 h 10000"/>
                <a:gd name="connsiteX538" fmla="*/ 3422 w 10000"/>
                <a:gd name="connsiteY538" fmla="*/ 8339 h 10000"/>
                <a:gd name="connsiteX539" fmla="*/ 3711 w 10000"/>
                <a:gd name="connsiteY539" fmla="*/ 8852 h 10000"/>
                <a:gd name="connsiteX540" fmla="*/ 3294 w 10000"/>
                <a:gd name="connsiteY540" fmla="*/ 8832 h 10000"/>
                <a:gd name="connsiteX541" fmla="*/ 2856 w 10000"/>
                <a:gd name="connsiteY541" fmla="*/ 8832 h 10000"/>
                <a:gd name="connsiteX542" fmla="*/ 2642 w 10000"/>
                <a:gd name="connsiteY542" fmla="*/ 8832 h 10000"/>
                <a:gd name="connsiteX543" fmla="*/ 2428 w 10000"/>
                <a:gd name="connsiteY543" fmla="*/ 8845 h 10000"/>
                <a:gd name="connsiteX544" fmla="*/ 2214 w 10000"/>
                <a:gd name="connsiteY544" fmla="*/ 8859 h 10000"/>
                <a:gd name="connsiteX545" fmla="*/ 1989 w 10000"/>
                <a:gd name="connsiteY545" fmla="*/ 8879 h 10000"/>
                <a:gd name="connsiteX546" fmla="*/ 1786 w 10000"/>
                <a:gd name="connsiteY546" fmla="*/ 8906 h 10000"/>
                <a:gd name="connsiteX547" fmla="*/ 1572 w 10000"/>
                <a:gd name="connsiteY547" fmla="*/ 8933 h 10000"/>
                <a:gd name="connsiteX548" fmla="*/ 1369 w 10000"/>
                <a:gd name="connsiteY548" fmla="*/ 8967 h 10000"/>
                <a:gd name="connsiteX549" fmla="*/ 1166 w 10000"/>
                <a:gd name="connsiteY549" fmla="*/ 9014 h 10000"/>
                <a:gd name="connsiteX550" fmla="*/ 984 w 10000"/>
                <a:gd name="connsiteY550" fmla="*/ 9068 h 10000"/>
                <a:gd name="connsiteX551" fmla="*/ 791 w 10000"/>
                <a:gd name="connsiteY551" fmla="*/ 9136 h 10000"/>
                <a:gd name="connsiteX552" fmla="*/ 610 w 10000"/>
                <a:gd name="connsiteY552" fmla="*/ 9196 h 10000"/>
                <a:gd name="connsiteX553" fmla="*/ 439 w 10000"/>
                <a:gd name="connsiteY553" fmla="*/ 9278 h 10000"/>
                <a:gd name="connsiteX554" fmla="*/ 406 w 10000"/>
                <a:gd name="connsiteY554" fmla="*/ 9305 h 10000"/>
                <a:gd name="connsiteX555" fmla="*/ 385 w 10000"/>
                <a:gd name="connsiteY555" fmla="*/ 9332 h 10000"/>
                <a:gd name="connsiteX556" fmla="*/ 364 w 10000"/>
                <a:gd name="connsiteY556" fmla="*/ 9359 h 10000"/>
                <a:gd name="connsiteX557" fmla="*/ 342 w 10000"/>
                <a:gd name="connsiteY557" fmla="*/ 9392 h 10000"/>
                <a:gd name="connsiteX558" fmla="*/ 332 w 10000"/>
                <a:gd name="connsiteY558" fmla="*/ 9419 h 10000"/>
                <a:gd name="connsiteX559" fmla="*/ 321 w 10000"/>
                <a:gd name="connsiteY559" fmla="*/ 9446 h 10000"/>
                <a:gd name="connsiteX560" fmla="*/ 321 w 10000"/>
                <a:gd name="connsiteY560" fmla="*/ 9473 h 10000"/>
                <a:gd name="connsiteX561" fmla="*/ 321 w 10000"/>
                <a:gd name="connsiteY561" fmla="*/ 9500 h 10000"/>
                <a:gd name="connsiteX562" fmla="*/ 492 w 10000"/>
                <a:gd name="connsiteY562" fmla="*/ 9534 h 10000"/>
                <a:gd name="connsiteX563" fmla="*/ 663 w 10000"/>
                <a:gd name="connsiteY563" fmla="*/ 9554 h 10000"/>
                <a:gd name="connsiteX564" fmla="*/ 834 w 10000"/>
                <a:gd name="connsiteY564" fmla="*/ 9581 h 10000"/>
                <a:gd name="connsiteX565" fmla="*/ 1016 w 10000"/>
                <a:gd name="connsiteY565" fmla="*/ 9588 h 10000"/>
                <a:gd name="connsiteX566" fmla="*/ 1369 w 10000"/>
                <a:gd name="connsiteY566" fmla="*/ 9602 h 10000"/>
                <a:gd name="connsiteX567" fmla="*/ 1733 w 10000"/>
                <a:gd name="connsiteY567" fmla="*/ 9588 h 10000"/>
                <a:gd name="connsiteX568" fmla="*/ 2096 w 10000"/>
                <a:gd name="connsiteY568" fmla="*/ 9575 h 10000"/>
                <a:gd name="connsiteX569" fmla="*/ 2460 w 10000"/>
                <a:gd name="connsiteY569" fmla="*/ 9561 h 10000"/>
                <a:gd name="connsiteX570" fmla="*/ 2813 w 10000"/>
                <a:gd name="connsiteY570" fmla="*/ 9554 h 10000"/>
                <a:gd name="connsiteX571" fmla="*/ 3176 w 10000"/>
                <a:gd name="connsiteY571" fmla="*/ 9561 h 10000"/>
                <a:gd name="connsiteX572" fmla="*/ 3176 w 10000"/>
                <a:gd name="connsiteY572" fmla="*/ 9581 h 10000"/>
                <a:gd name="connsiteX573" fmla="*/ 3187 w 10000"/>
                <a:gd name="connsiteY573" fmla="*/ 9602 h 10000"/>
                <a:gd name="connsiteX574" fmla="*/ 3187 w 10000"/>
                <a:gd name="connsiteY574" fmla="*/ 9615 h 10000"/>
                <a:gd name="connsiteX575" fmla="*/ 3187 w 10000"/>
                <a:gd name="connsiteY575" fmla="*/ 9635 h 10000"/>
                <a:gd name="connsiteX576" fmla="*/ 3209 w 10000"/>
                <a:gd name="connsiteY576" fmla="*/ 9662 h 10000"/>
                <a:gd name="connsiteX577" fmla="*/ 3219 w 10000"/>
                <a:gd name="connsiteY577" fmla="*/ 9683 h 10000"/>
                <a:gd name="connsiteX578" fmla="*/ 3219 w 10000"/>
                <a:gd name="connsiteY578" fmla="*/ 9696 h 10000"/>
                <a:gd name="connsiteX579" fmla="*/ 3241 w 10000"/>
                <a:gd name="connsiteY579" fmla="*/ 9716 h 10000"/>
                <a:gd name="connsiteX580" fmla="*/ 3262 w 10000"/>
                <a:gd name="connsiteY580" fmla="*/ 9743 h 10000"/>
                <a:gd name="connsiteX581" fmla="*/ 3294 w 10000"/>
                <a:gd name="connsiteY581" fmla="*/ 9764 h 10000"/>
                <a:gd name="connsiteX582" fmla="*/ 3326 w 10000"/>
                <a:gd name="connsiteY582" fmla="*/ 9784 h 10000"/>
                <a:gd name="connsiteX583" fmla="*/ 3348 w 10000"/>
                <a:gd name="connsiteY583" fmla="*/ 9797 h 10000"/>
                <a:gd name="connsiteX584" fmla="*/ 3390 w 10000"/>
                <a:gd name="connsiteY584" fmla="*/ 9818 h 10000"/>
                <a:gd name="connsiteX585" fmla="*/ 3422 w 10000"/>
                <a:gd name="connsiteY585" fmla="*/ 9838 h 10000"/>
                <a:gd name="connsiteX586" fmla="*/ 3465 w 10000"/>
                <a:gd name="connsiteY586" fmla="*/ 9845 h 10000"/>
                <a:gd name="connsiteX587" fmla="*/ 3497 w 10000"/>
                <a:gd name="connsiteY587" fmla="*/ 9865 h 10000"/>
                <a:gd name="connsiteX588" fmla="*/ 3529 w 10000"/>
                <a:gd name="connsiteY588" fmla="*/ 9865 h 10000"/>
                <a:gd name="connsiteX589" fmla="*/ 3540 w 10000"/>
                <a:gd name="connsiteY589" fmla="*/ 9872 h 10000"/>
                <a:gd name="connsiteX590" fmla="*/ 3551 w 10000"/>
                <a:gd name="connsiteY590" fmla="*/ 9872 h 10000"/>
                <a:gd name="connsiteX591" fmla="*/ 3572 w 10000"/>
                <a:gd name="connsiteY591" fmla="*/ 9872 h 10000"/>
                <a:gd name="connsiteX592" fmla="*/ 3583 w 10000"/>
                <a:gd name="connsiteY592" fmla="*/ 9872 h 10000"/>
                <a:gd name="connsiteX593" fmla="*/ 3594 w 10000"/>
                <a:gd name="connsiteY593" fmla="*/ 9872 h 10000"/>
                <a:gd name="connsiteX594" fmla="*/ 3615 w 10000"/>
                <a:gd name="connsiteY594" fmla="*/ 9872 h 10000"/>
                <a:gd name="connsiteX595" fmla="*/ 3626 w 10000"/>
                <a:gd name="connsiteY595" fmla="*/ 9872 h 10000"/>
                <a:gd name="connsiteX596" fmla="*/ 3658 w 10000"/>
                <a:gd name="connsiteY596" fmla="*/ 9892 h 10000"/>
                <a:gd name="connsiteX597" fmla="*/ 3679 w 10000"/>
                <a:gd name="connsiteY597" fmla="*/ 9899 h 10000"/>
                <a:gd name="connsiteX598" fmla="*/ 3711 w 10000"/>
                <a:gd name="connsiteY598" fmla="*/ 9905 h 10000"/>
                <a:gd name="connsiteX599" fmla="*/ 3743 w 10000"/>
                <a:gd name="connsiteY599" fmla="*/ 9905 h 10000"/>
                <a:gd name="connsiteX600" fmla="*/ 3786 w 10000"/>
                <a:gd name="connsiteY600" fmla="*/ 9905 h 10000"/>
                <a:gd name="connsiteX601" fmla="*/ 3818 w 10000"/>
                <a:gd name="connsiteY601" fmla="*/ 9919 h 10000"/>
                <a:gd name="connsiteX602" fmla="*/ 3861 w 10000"/>
                <a:gd name="connsiteY602" fmla="*/ 9926 h 10000"/>
                <a:gd name="connsiteX603" fmla="*/ 3872 w 10000"/>
                <a:gd name="connsiteY603" fmla="*/ 9946 h 10000"/>
                <a:gd name="connsiteX604" fmla="*/ 3947 w 10000"/>
                <a:gd name="connsiteY604" fmla="*/ 9953 h 10000"/>
                <a:gd name="connsiteX605" fmla="*/ 4000 w 10000"/>
                <a:gd name="connsiteY605" fmla="*/ 9966 h 10000"/>
                <a:gd name="connsiteX606" fmla="*/ 4075 w 10000"/>
                <a:gd name="connsiteY606" fmla="*/ 9973 h 10000"/>
                <a:gd name="connsiteX607" fmla="*/ 4128 w 10000"/>
                <a:gd name="connsiteY607" fmla="*/ 9973 h 10000"/>
                <a:gd name="connsiteX608" fmla="*/ 4203 w 10000"/>
                <a:gd name="connsiteY608" fmla="*/ 9980 h 10000"/>
                <a:gd name="connsiteX609" fmla="*/ 4278 w 10000"/>
                <a:gd name="connsiteY609" fmla="*/ 9993 h 10000"/>
                <a:gd name="connsiteX610" fmla="*/ 4332 w 10000"/>
                <a:gd name="connsiteY610" fmla="*/ 9993 h 10000"/>
                <a:gd name="connsiteX611" fmla="*/ 4406 w 10000"/>
                <a:gd name="connsiteY611" fmla="*/ 10000 h 10000"/>
                <a:gd name="connsiteX0" fmla="*/ 4791 w 10385"/>
                <a:gd name="connsiteY0" fmla="*/ 10000 h 10000"/>
                <a:gd name="connsiteX1" fmla="*/ 4866 w 10385"/>
                <a:gd name="connsiteY1" fmla="*/ 10000 h 10000"/>
                <a:gd name="connsiteX2" fmla="*/ 4952 w 10385"/>
                <a:gd name="connsiteY2" fmla="*/ 10000 h 10000"/>
                <a:gd name="connsiteX3" fmla="*/ 5037 w 10385"/>
                <a:gd name="connsiteY3" fmla="*/ 9993 h 10000"/>
                <a:gd name="connsiteX4" fmla="*/ 5123 w 10385"/>
                <a:gd name="connsiteY4" fmla="*/ 9993 h 10000"/>
                <a:gd name="connsiteX5" fmla="*/ 5198 w 10385"/>
                <a:gd name="connsiteY5" fmla="*/ 9993 h 10000"/>
                <a:gd name="connsiteX6" fmla="*/ 5283 w 10385"/>
                <a:gd name="connsiteY6" fmla="*/ 9980 h 10000"/>
                <a:gd name="connsiteX7" fmla="*/ 5369 w 10385"/>
                <a:gd name="connsiteY7" fmla="*/ 9980 h 10000"/>
                <a:gd name="connsiteX8" fmla="*/ 5455 w 10385"/>
                <a:gd name="connsiteY8" fmla="*/ 9980 h 10000"/>
                <a:gd name="connsiteX9" fmla="*/ 5508 w 10385"/>
                <a:gd name="connsiteY9" fmla="*/ 9973 h 10000"/>
                <a:gd name="connsiteX10" fmla="*/ 5561 w 10385"/>
                <a:gd name="connsiteY10" fmla="*/ 9966 h 10000"/>
                <a:gd name="connsiteX11" fmla="*/ 5604 w 10385"/>
                <a:gd name="connsiteY11" fmla="*/ 9953 h 10000"/>
                <a:gd name="connsiteX12" fmla="*/ 5658 w 10385"/>
                <a:gd name="connsiteY12" fmla="*/ 9953 h 10000"/>
                <a:gd name="connsiteX13" fmla="*/ 5701 w 10385"/>
                <a:gd name="connsiteY13" fmla="*/ 9946 h 10000"/>
                <a:gd name="connsiteX14" fmla="*/ 5743 w 10385"/>
                <a:gd name="connsiteY14" fmla="*/ 9946 h 10000"/>
                <a:gd name="connsiteX15" fmla="*/ 5786 w 10385"/>
                <a:gd name="connsiteY15" fmla="*/ 9946 h 10000"/>
                <a:gd name="connsiteX16" fmla="*/ 5850 w 10385"/>
                <a:gd name="connsiteY16" fmla="*/ 9939 h 10000"/>
                <a:gd name="connsiteX17" fmla="*/ 5872 w 10385"/>
                <a:gd name="connsiteY17" fmla="*/ 9926 h 10000"/>
                <a:gd name="connsiteX18" fmla="*/ 5904 w 10385"/>
                <a:gd name="connsiteY18" fmla="*/ 9926 h 10000"/>
                <a:gd name="connsiteX19" fmla="*/ 5936 w 10385"/>
                <a:gd name="connsiteY19" fmla="*/ 9919 h 10000"/>
                <a:gd name="connsiteX20" fmla="*/ 5957 w 10385"/>
                <a:gd name="connsiteY20" fmla="*/ 9919 h 10000"/>
                <a:gd name="connsiteX21" fmla="*/ 5989 w 10385"/>
                <a:gd name="connsiteY21" fmla="*/ 9919 h 10000"/>
                <a:gd name="connsiteX22" fmla="*/ 6021 w 10385"/>
                <a:gd name="connsiteY22" fmla="*/ 9919 h 10000"/>
                <a:gd name="connsiteX23" fmla="*/ 6043 w 10385"/>
                <a:gd name="connsiteY23" fmla="*/ 9919 h 10000"/>
                <a:gd name="connsiteX24" fmla="*/ 6075 w 10385"/>
                <a:gd name="connsiteY24" fmla="*/ 9905 h 10000"/>
                <a:gd name="connsiteX25" fmla="*/ 6150 w 10385"/>
                <a:gd name="connsiteY25" fmla="*/ 9892 h 10000"/>
                <a:gd name="connsiteX26" fmla="*/ 6235 w 10385"/>
                <a:gd name="connsiteY26" fmla="*/ 9878 h 10000"/>
                <a:gd name="connsiteX27" fmla="*/ 6310 w 10385"/>
                <a:gd name="connsiteY27" fmla="*/ 9851 h 10000"/>
                <a:gd name="connsiteX28" fmla="*/ 6374 w 10385"/>
                <a:gd name="connsiteY28" fmla="*/ 9838 h 10000"/>
                <a:gd name="connsiteX29" fmla="*/ 6449 w 10385"/>
                <a:gd name="connsiteY29" fmla="*/ 9811 h 10000"/>
                <a:gd name="connsiteX30" fmla="*/ 6524 w 10385"/>
                <a:gd name="connsiteY30" fmla="*/ 9784 h 10000"/>
                <a:gd name="connsiteX31" fmla="*/ 6578 w 10385"/>
                <a:gd name="connsiteY31" fmla="*/ 9743 h 10000"/>
                <a:gd name="connsiteX32" fmla="*/ 6642 w 10385"/>
                <a:gd name="connsiteY32" fmla="*/ 9716 h 10000"/>
                <a:gd name="connsiteX33" fmla="*/ 6652 w 10385"/>
                <a:gd name="connsiteY33" fmla="*/ 9669 h 10000"/>
                <a:gd name="connsiteX34" fmla="*/ 6652 w 10385"/>
                <a:gd name="connsiteY34" fmla="*/ 9629 h 10000"/>
                <a:gd name="connsiteX35" fmla="*/ 6642 w 10385"/>
                <a:gd name="connsiteY35" fmla="*/ 9581 h 10000"/>
                <a:gd name="connsiteX36" fmla="*/ 6610 w 10385"/>
                <a:gd name="connsiteY36" fmla="*/ 9534 h 10000"/>
                <a:gd name="connsiteX37" fmla="*/ 6578 w 10385"/>
                <a:gd name="connsiteY37" fmla="*/ 9500 h 10000"/>
                <a:gd name="connsiteX38" fmla="*/ 6535 w 10385"/>
                <a:gd name="connsiteY38" fmla="*/ 9460 h 10000"/>
                <a:gd name="connsiteX39" fmla="*/ 6481 w 10385"/>
                <a:gd name="connsiteY39" fmla="*/ 9426 h 10000"/>
                <a:gd name="connsiteX40" fmla="*/ 6428 w 10385"/>
                <a:gd name="connsiteY40" fmla="*/ 9399 h 10000"/>
                <a:gd name="connsiteX41" fmla="*/ 6364 w 10385"/>
                <a:gd name="connsiteY41" fmla="*/ 9392 h 10000"/>
                <a:gd name="connsiteX42" fmla="*/ 6310 w 10385"/>
                <a:gd name="connsiteY42" fmla="*/ 9372 h 10000"/>
                <a:gd name="connsiteX43" fmla="*/ 6246 w 10385"/>
                <a:gd name="connsiteY43" fmla="*/ 9352 h 10000"/>
                <a:gd name="connsiteX44" fmla="*/ 6182 w 10385"/>
                <a:gd name="connsiteY44" fmla="*/ 9332 h 10000"/>
                <a:gd name="connsiteX45" fmla="*/ 6118 w 10385"/>
                <a:gd name="connsiteY45" fmla="*/ 9325 h 10000"/>
                <a:gd name="connsiteX46" fmla="*/ 6043 w 10385"/>
                <a:gd name="connsiteY46" fmla="*/ 9305 h 10000"/>
                <a:gd name="connsiteX47" fmla="*/ 5989 w 10385"/>
                <a:gd name="connsiteY47" fmla="*/ 9291 h 10000"/>
                <a:gd name="connsiteX48" fmla="*/ 5914 w 10385"/>
                <a:gd name="connsiteY48" fmla="*/ 9278 h 10000"/>
                <a:gd name="connsiteX49" fmla="*/ 5893 w 10385"/>
                <a:gd name="connsiteY49" fmla="*/ 9271 h 10000"/>
                <a:gd name="connsiteX50" fmla="*/ 5861 w 10385"/>
                <a:gd name="connsiteY50" fmla="*/ 9271 h 10000"/>
                <a:gd name="connsiteX51" fmla="*/ 5829 w 10385"/>
                <a:gd name="connsiteY51" fmla="*/ 9271 h 10000"/>
                <a:gd name="connsiteX52" fmla="*/ 5818 w 10385"/>
                <a:gd name="connsiteY52" fmla="*/ 9264 h 10000"/>
                <a:gd name="connsiteX53" fmla="*/ 5786 w 10385"/>
                <a:gd name="connsiteY53" fmla="*/ 9264 h 10000"/>
                <a:gd name="connsiteX54" fmla="*/ 5754 w 10385"/>
                <a:gd name="connsiteY54" fmla="*/ 9264 h 10000"/>
                <a:gd name="connsiteX55" fmla="*/ 5743 w 10385"/>
                <a:gd name="connsiteY55" fmla="*/ 9251 h 10000"/>
                <a:gd name="connsiteX56" fmla="*/ 5711 w 10385"/>
                <a:gd name="connsiteY56" fmla="*/ 9244 h 10000"/>
                <a:gd name="connsiteX57" fmla="*/ 5711 w 10385"/>
                <a:gd name="connsiteY57" fmla="*/ 9223 h 10000"/>
                <a:gd name="connsiteX58" fmla="*/ 5733 w 10385"/>
                <a:gd name="connsiteY58" fmla="*/ 9196 h 10000"/>
                <a:gd name="connsiteX59" fmla="*/ 5733 w 10385"/>
                <a:gd name="connsiteY59" fmla="*/ 9176 h 10000"/>
                <a:gd name="connsiteX60" fmla="*/ 5743 w 10385"/>
                <a:gd name="connsiteY60" fmla="*/ 9163 h 10000"/>
                <a:gd name="connsiteX61" fmla="*/ 5743 w 10385"/>
                <a:gd name="connsiteY61" fmla="*/ 9142 h 10000"/>
                <a:gd name="connsiteX62" fmla="*/ 5754 w 10385"/>
                <a:gd name="connsiteY62" fmla="*/ 9122 h 10000"/>
                <a:gd name="connsiteX63" fmla="*/ 5775 w 10385"/>
                <a:gd name="connsiteY63" fmla="*/ 9095 h 10000"/>
                <a:gd name="connsiteX64" fmla="*/ 5775 w 10385"/>
                <a:gd name="connsiteY64" fmla="*/ 9082 h 10000"/>
                <a:gd name="connsiteX65" fmla="*/ 5829 w 10385"/>
                <a:gd name="connsiteY65" fmla="*/ 8953 h 10000"/>
                <a:gd name="connsiteX66" fmla="*/ 5893 w 10385"/>
                <a:gd name="connsiteY66" fmla="*/ 8832 h 10000"/>
                <a:gd name="connsiteX67" fmla="*/ 5936 w 10385"/>
                <a:gd name="connsiteY67" fmla="*/ 8724 h 10000"/>
                <a:gd name="connsiteX68" fmla="*/ 5979 w 10385"/>
                <a:gd name="connsiteY68" fmla="*/ 8602 h 10000"/>
                <a:gd name="connsiteX69" fmla="*/ 6021 w 10385"/>
                <a:gd name="connsiteY69" fmla="*/ 8494 h 10000"/>
                <a:gd name="connsiteX70" fmla="*/ 6043 w 10385"/>
                <a:gd name="connsiteY70" fmla="*/ 8379 h 10000"/>
                <a:gd name="connsiteX71" fmla="*/ 6064 w 10385"/>
                <a:gd name="connsiteY71" fmla="*/ 8258 h 10000"/>
                <a:gd name="connsiteX72" fmla="*/ 6075 w 10385"/>
                <a:gd name="connsiteY72" fmla="*/ 8143 h 10000"/>
                <a:gd name="connsiteX73" fmla="*/ 6086 w 10385"/>
                <a:gd name="connsiteY73" fmla="*/ 8028 h 10000"/>
                <a:gd name="connsiteX74" fmla="*/ 6118 w 10385"/>
                <a:gd name="connsiteY74" fmla="*/ 7927 h 10000"/>
                <a:gd name="connsiteX75" fmla="*/ 6118 w 10385"/>
                <a:gd name="connsiteY75" fmla="*/ 7833 h 10000"/>
                <a:gd name="connsiteX76" fmla="*/ 6139 w 10385"/>
                <a:gd name="connsiteY76" fmla="*/ 7731 h 10000"/>
                <a:gd name="connsiteX77" fmla="*/ 6139 w 10385"/>
                <a:gd name="connsiteY77" fmla="*/ 7630 h 10000"/>
                <a:gd name="connsiteX78" fmla="*/ 6150 w 10385"/>
                <a:gd name="connsiteY78" fmla="*/ 7529 h 10000"/>
                <a:gd name="connsiteX79" fmla="*/ 6150 w 10385"/>
                <a:gd name="connsiteY79" fmla="*/ 7441 h 10000"/>
                <a:gd name="connsiteX80" fmla="*/ 6160 w 10385"/>
                <a:gd name="connsiteY80" fmla="*/ 7340 h 10000"/>
                <a:gd name="connsiteX81" fmla="*/ 6150 w 10385"/>
                <a:gd name="connsiteY81" fmla="*/ 7191 h 10000"/>
                <a:gd name="connsiteX82" fmla="*/ 6139 w 10385"/>
                <a:gd name="connsiteY82" fmla="*/ 7043 h 10000"/>
                <a:gd name="connsiteX83" fmla="*/ 6118 w 10385"/>
                <a:gd name="connsiteY83" fmla="*/ 6901 h 10000"/>
                <a:gd name="connsiteX84" fmla="*/ 6107 w 10385"/>
                <a:gd name="connsiteY84" fmla="*/ 6752 h 10000"/>
                <a:gd name="connsiteX85" fmla="*/ 6086 w 10385"/>
                <a:gd name="connsiteY85" fmla="*/ 6610 h 10000"/>
                <a:gd name="connsiteX86" fmla="*/ 6107 w 10385"/>
                <a:gd name="connsiteY86" fmla="*/ 6469 h 10000"/>
                <a:gd name="connsiteX87" fmla="*/ 6139 w 10385"/>
                <a:gd name="connsiteY87" fmla="*/ 6327 h 10000"/>
                <a:gd name="connsiteX88" fmla="*/ 6203 w 10385"/>
                <a:gd name="connsiteY88" fmla="*/ 6172 h 10000"/>
                <a:gd name="connsiteX89" fmla="*/ 6235 w 10385"/>
                <a:gd name="connsiteY89" fmla="*/ 6090 h 10000"/>
                <a:gd name="connsiteX90" fmla="*/ 6310 w 10385"/>
                <a:gd name="connsiteY90" fmla="*/ 6009 h 10000"/>
                <a:gd name="connsiteX91" fmla="*/ 6374 w 10385"/>
                <a:gd name="connsiteY91" fmla="*/ 5935 h 10000"/>
                <a:gd name="connsiteX92" fmla="*/ 6471 w 10385"/>
                <a:gd name="connsiteY92" fmla="*/ 5861 h 10000"/>
                <a:gd name="connsiteX93" fmla="*/ 6567 w 10385"/>
                <a:gd name="connsiteY93" fmla="*/ 5800 h 10000"/>
                <a:gd name="connsiteX94" fmla="*/ 6674 w 10385"/>
                <a:gd name="connsiteY94" fmla="*/ 5726 h 10000"/>
                <a:gd name="connsiteX95" fmla="*/ 6759 w 10385"/>
                <a:gd name="connsiteY95" fmla="*/ 5652 h 10000"/>
                <a:gd name="connsiteX96" fmla="*/ 6856 w 10385"/>
                <a:gd name="connsiteY96" fmla="*/ 5584 h 10000"/>
                <a:gd name="connsiteX97" fmla="*/ 6909 w 10385"/>
                <a:gd name="connsiteY97" fmla="*/ 5517 h 10000"/>
                <a:gd name="connsiteX98" fmla="*/ 6963 w 10385"/>
                <a:gd name="connsiteY98" fmla="*/ 5429 h 10000"/>
                <a:gd name="connsiteX99" fmla="*/ 6984 w 10385"/>
                <a:gd name="connsiteY99" fmla="*/ 5361 h 10000"/>
                <a:gd name="connsiteX100" fmla="*/ 7005 w 10385"/>
                <a:gd name="connsiteY100" fmla="*/ 5287 h 10000"/>
                <a:gd name="connsiteX101" fmla="*/ 7005 w 10385"/>
                <a:gd name="connsiteY101" fmla="*/ 5206 h 10000"/>
                <a:gd name="connsiteX102" fmla="*/ 6984 w 10385"/>
                <a:gd name="connsiteY102" fmla="*/ 5125 h 10000"/>
                <a:gd name="connsiteX103" fmla="*/ 6963 w 10385"/>
                <a:gd name="connsiteY103" fmla="*/ 5037 h 10000"/>
                <a:gd name="connsiteX104" fmla="*/ 6909 w 10385"/>
                <a:gd name="connsiteY104" fmla="*/ 4956 h 10000"/>
                <a:gd name="connsiteX105" fmla="*/ 6888 w 10385"/>
                <a:gd name="connsiteY105" fmla="*/ 4922 h 10000"/>
                <a:gd name="connsiteX106" fmla="*/ 6856 w 10385"/>
                <a:gd name="connsiteY106" fmla="*/ 4882 h 10000"/>
                <a:gd name="connsiteX107" fmla="*/ 6845 w 10385"/>
                <a:gd name="connsiteY107" fmla="*/ 4848 h 10000"/>
                <a:gd name="connsiteX108" fmla="*/ 6845 w 10385"/>
                <a:gd name="connsiteY108" fmla="*/ 4801 h 10000"/>
                <a:gd name="connsiteX109" fmla="*/ 6856 w 10385"/>
                <a:gd name="connsiteY109" fmla="*/ 4767 h 10000"/>
                <a:gd name="connsiteX110" fmla="*/ 6856 w 10385"/>
                <a:gd name="connsiteY110" fmla="*/ 4733 h 10000"/>
                <a:gd name="connsiteX111" fmla="*/ 6866 w 10385"/>
                <a:gd name="connsiteY111" fmla="*/ 4686 h 10000"/>
                <a:gd name="connsiteX112" fmla="*/ 6866 w 10385"/>
                <a:gd name="connsiteY112" fmla="*/ 4646 h 10000"/>
                <a:gd name="connsiteX113" fmla="*/ 6930 w 10385"/>
                <a:gd name="connsiteY113" fmla="*/ 4619 h 10000"/>
                <a:gd name="connsiteX114" fmla="*/ 6984 w 10385"/>
                <a:gd name="connsiteY114" fmla="*/ 4605 h 10000"/>
                <a:gd name="connsiteX115" fmla="*/ 7048 w 10385"/>
                <a:gd name="connsiteY115" fmla="*/ 4564 h 10000"/>
                <a:gd name="connsiteX116" fmla="*/ 7102 w 10385"/>
                <a:gd name="connsiteY116" fmla="*/ 4537 h 10000"/>
                <a:gd name="connsiteX117" fmla="*/ 7155 w 10385"/>
                <a:gd name="connsiteY117" fmla="*/ 4510 h 10000"/>
                <a:gd name="connsiteX118" fmla="*/ 7219 w 10385"/>
                <a:gd name="connsiteY118" fmla="*/ 4477 h 10000"/>
                <a:gd name="connsiteX119" fmla="*/ 7273 w 10385"/>
                <a:gd name="connsiteY119" fmla="*/ 4450 h 10000"/>
                <a:gd name="connsiteX120" fmla="*/ 7337 w 10385"/>
                <a:gd name="connsiteY120" fmla="*/ 4423 h 10000"/>
                <a:gd name="connsiteX121" fmla="*/ 7358 w 10385"/>
                <a:gd name="connsiteY121" fmla="*/ 4396 h 10000"/>
                <a:gd name="connsiteX122" fmla="*/ 7390 w 10385"/>
                <a:gd name="connsiteY122" fmla="*/ 4369 h 10000"/>
                <a:gd name="connsiteX123" fmla="*/ 7422 w 10385"/>
                <a:gd name="connsiteY123" fmla="*/ 4348 h 10000"/>
                <a:gd name="connsiteX124" fmla="*/ 7444 w 10385"/>
                <a:gd name="connsiteY124" fmla="*/ 4328 h 10000"/>
                <a:gd name="connsiteX125" fmla="*/ 7476 w 10385"/>
                <a:gd name="connsiteY125" fmla="*/ 4308 h 10000"/>
                <a:gd name="connsiteX126" fmla="*/ 7508 w 10385"/>
                <a:gd name="connsiteY126" fmla="*/ 4294 h 10000"/>
                <a:gd name="connsiteX127" fmla="*/ 7551 w 10385"/>
                <a:gd name="connsiteY127" fmla="*/ 4274 h 10000"/>
                <a:gd name="connsiteX128" fmla="*/ 7594 w 10385"/>
                <a:gd name="connsiteY128" fmla="*/ 4254 h 10000"/>
                <a:gd name="connsiteX129" fmla="*/ 7765 w 10385"/>
                <a:gd name="connsiteY129" fmla="*/ 4173 h 10000"/>
                <a:gd name="connsiteX130" fmla="*/ 7936 w 10385"/>
                <a:gd name="connsiteY130" fmla="*/ 4099 h 10000"/>
                <a:gd name="connsiteX131" fmla="*/ 8118 w 10385"/>
                <a:gd name="connsiteY131" fmla="*/ 4031 h 10000"/>
                <a:gd name="connsiteX132" fmla="*/ 8289 w 10385"/>
                <a:gd name="connsiteY132" fmla="*/ 3943 h 10000"/>
                <a:gd name="connsiteX133" fmla="*/ 8364 w 10385"/>
                <a:gd name="connsiteY133" fmla="*/ 3903 h 10000"/>
                <a:gd name="connsiteX134" fmla="*/ 8428 w 10385"/>
                <a:gd name="connsiteY134" fmla="*/ 3856 h 10000"/>
                <a:gd name="connsiteX135" fmla="*/ 8492 w 10385"/>
                <a:gd name="connsiteY135" fmla="*/ 3801 h 10000"/>
                <a:gd name="connsiteX136" fmla="*/ 8535 w 10385"/>
                <a:gd name="connsiteY136" fmla="*/ 3747 h 10000"/>
                <a:gd name="connsiteX137" fmla="*/ 8578 w 10385"/>
                <a:gd name="connsiteY137" fmla="*/ 3693 h 10000"/>
                <a:gd name="connsiteX138" fmla="*/ 8588 w 10385"/>
                <a:gd name="connsiteY138" fmla="*/ 3626 h 10000"/>
                <a:gd name="connsiteX139" fmla="*/ 8599 w 10385"/>
                <a:gd name="connsiteY139" fmla="*/ 3565 h 10000"/>
                <a:gd name="connsiteX140" fmla="*/ 8599 w 10385"/>
                <a:gd name="connsiteY140" fmla="*/ 3491 h 10000"/>
                <a:gd name="connsiteX141" fmla="*/ 8588 w 10385"/>
                <a:gd name="connsiteY141" fmla="*/ 3484 h 10000"/>
                <a:gd name="connsiteX142" fmla="*/ 8588 w 10385"/>
                <a:gd name="connsiteY142" fmla="*/ 3484 h 10000"/>
                <a:gd name="connsiteX143" fmla="*/ 8578 w 10385"/>
                <a:gd name="connsiteY143" fmla="*/ 3471 h 10000"/>
                <a:gd name="connsiteX144" fmla="*/ 8578 w 10385"/>
                <a:gd name="connsiteY144" fmla="*/ 3464 h 10000"/>
                <a:gd name="connsiteX145" fmla="*/ 8578 w 10385"/>
                <a:gd name="connsiteY145" fmla="*/ 3450 h 10000"/>
                <a:gd name="connsiteX146" fmla="*/ 8578 w 10385"/>
                <a:gd name="connsiteY146" fmla="*/ 3444 h 10000"/>
                <a:gd name="connsiteX147" fmla="*/ 8578 w 10385"/>
                <a:gd name="connsiteY147" fmla="*/ 3437 h 10000"/>
                <a:gd name="connsiteX148" fmla="*/ 8588 w 10385"/>
                <a:gd name="connsiteY148" fmla="*/ 3423 h 10000"/>
                <a:gd name="connsiteX149" fmla="*/ 8674 w 10385"/>
                <a:gd name="connsiteY149" fmla="*/ 3437 h 10000"/>
                <a:gd name="connsiteX150" fmla="*/ 8759 w 10385"/>
                <a:gd name="connsiteY150" fmla="*/ 3444 h 10000"/>
                <a:gd name="connsiteX151" fmla="*/ 8866 w 10385"/>
                <a:gd name="connsiteY151" fmla="*/ 3444 h 10000"/>
                <a:gd name="connsiteX152" fmla="*/ 8952 w 10385"/>
                <a:gd name="connsiteY152" fmla="*/ 3437 h 10000"/>
                <a:gd name="connsiteX153" fmla="*/ 9037 w 10385"/>
                <a:gd name="connsiteY153" fmla="*/ 3423 h 10000"/>
                <a:gd name="connsiteX154" fmla="*/ 9123 w 10385"/>
                <a:gd name="connsiteY154" fmla="*/ 3417 h 10000"/>
                <a:gd name="connsiteX155" fmla="*/ 9209 w 10385"/>
                <a:gd name="connsiteY155" fmla="*/ 3410 h 10000"/>
                <a:gd name="connsiteX156" fmla="*/ 9294 w 10385"/>
                <a:gd name="connsiteY156" fmla="*/ 3390 h 10000"/>
                <a:gd name="connsiteX157" fmla="*/ 9337 w 10385"/>
                <a:gd name="connsiteY157" fmla="*/ 3369 h 10000"/>
                <a:gd name="connsiteX158" fmla="*/ 9380 w 10385"/>
                <a:gd name="connsiteY158" fmla="*/ 3363 h 10000"/>
                <a:gd name="connsiteX159" fmla="*/ 9412 w 10385"/>
                <a:gd name="connsiteY159" fmla="*/ 3342 h 10000"/>
                <a:gd name="connsiteX160" fmla="*/ 9455 w 10385"/>
                <a:gd name="connsiteY160" fmla="*/ 3336 h 10000"/>
                <a:gd name="connsiteX161" fmla="*/ 9487 w 10385"/>
                <a:gd name="connsiteY161" fmla="*/ 3315 h 10000"/>
                <a:gd name="connsiteX162" fmla="*/ 9519 w 10385"/>
                <a:gd name="connsiteY162" fmla="*/ 3309 h 10000"/>
                <a:gd name="connsiteX163" fmla="*/ 9540 w 10385"/>
                <a:gd name="connsiteY163" fmla="*/ 3302 h 10000"/>
                <a:gd name="connsiteX164" fmla="*/ 9572 w 10385"/>
                <a:gd name="connsiteY164" fmla="*/ 3282 h 10000"/>
                <a:gd name="connsiteX165" fmla="*/ 9626 w 10385"/>
                <a:gd name="connsiteY165" fmla="*/ 3241 h 10000"/>
                <a:gd name="connsiteX166" fmla="*/ 9690 w 10385"/>
                <a:gd name="connsiteY166" fmla="*/ 3207 h 10000"/>
                <a:gd name="connsiteX167" fmla="*/ 9733 w 10385"/>
                <a:gd name="connsiteY167" fmla="*/ 3160 h 10000"/>
                <a:gd name="connsiteX168" fmla="*/ 9765 w 10385"/>
                <a:gd name="connsiteY168" fmla="*/ 3120 h 10000"/>
                <a:gd name="connsiteX169" fmla="*/ 9786 w 10385"/>
                <a:gd name="connsiteY169" fmla="*/ 3059 h 10000"/>
                <a:gd name="connsiteX170" fmla="*/ 9786 w 10385"/>
                <a:gd name="connsiteY170" fmla="*/ 3018 h 10000"/>
                <a:gd name="connsiteX171" fmla="*/ 9786 w 10385"/>
                <a:gd name="connsiteY171" fmla="*/ 2964 h 10000"/>
                <a:gd name="connsiteX172" fmla="*/ 9786 w 10385"/>
                <a:gd name="connsiteY172" fmla="*/ 2903 h 10000"/>
                <a:gd name="connsiteX173" fmla="*/ 9775 w 10385"/>
                <a:gd name="connsiteY173" fmla="*/ 2876 h 10000"/>
                <a:gd name="connsiteX174" fmla="*/ 9743 w 10385"/>
                <a:gd name="connsiteY174" fmla="*/ 2849 h 10000"/>
                <a:gd name="connsiteX175" fmla="*/ 9733 w 10385"/>
                <a:gd name="connsiteY175" fmla="*/ 2836 h 10000"/>
                <a:gd name="connsiteX176" fmla="*/ 9701 w 10385"/>
                <a:gd name="connsiteY176" fmla="*/ 2809 h 10000"/>
                <a:gd name="connsiteX177" fmla="*/ 9690 w 10385"/>
                <a:gd name="connsiteY177" fmla="*/ 2789 h 10000"/>
                <a:gd name="connsiteX178" fmla="*/ 9658 w 10385"/>
                <a:gd name="connsiteY178" fmla="*/ 2762 h 10000"/>
                <a:gd name="connsiteX179" fmla="*/ 9626 w 10385"/>
                <a:gd name="connsiteY179" fmla="*/ 2741 h 10000"/>
                <a:gd name="connsiteX180" fmla="*/ 9604 w 10385"/>
                <a:gd name="connsiteY180" fmla="*/ 2714 h 10000"/>
                <a:gd name="connsiteX181" fmla="*/ 9626 w 10385"/>
                <a:gd name="connsiteY181" fmla="*/ 2687 h 10000"/>
                <a:gd name="connsiteX182" fmla="*/ 9647 w 10385"/>
                <a:gd name="connsiteY182" fmla="*/ 2654 h 10000"/>
                <a:gd name="connsiteX183" fmla="*/ 9658 w 10385"/>
                <a:gd name="connsiteY183" fmla="*/ 2627 h 10000"/>
                <a:gd name="connsiteX184" fmla="*/ 9658 w 10385"/>
                <a:gd name="connsiteY184" fmla="*/ 2586 h 10000"/>
                <a:gd name="connsiteX185" fmla="*/ 9668 w 10385"/>
                <a:gd name="connsiteY185" fmla="*/ 2559 h 10000"/>
                <a:gd name="connsiteX186" fmla="*/ 9690 w 10385"/>
                <a:gd name="connsiteY186" fmla="*/ 2525 h 10000"/>
                <a:gd name="connsiteX187" fmla="*/ 9711 w 10385"/>
                <a:gd name="connsiteY187" fmla="*/ 2498 h 10000"/>
                <a:gd name="connsiteX188" fmla="*/ 9743 w 10385"/>
                <a:gd name="connsiteY188" fmla="*/ 2471 h 10000"/>
                <a:gd name="connsiteX189" fmla="*/ 9807 w 10385"/>
                <a:gd name="connsiteY189" fmla="*/ 2397 h 10000"/>
                <a:gd name="connsiteX190" fmla="*/ 9861 w 10385"/>
                <a:gd name="connsiteY190" fmla="*/ 2330 h 10000"/>
                <a:gd name="connsiteX191" fmla="*/ 9936 w 10385"/>
                <a:gd name="connsiteY191" fmla="*/ 2275 h 10000"/>
                <a:gd name="connsiteX192" fmla="*/ 10021 w 10385"/>
                <a:gd name="connsiteY192" fmla="*/ 2215 h 10000"/>
                <a:gd name="connsiteX193" fmla="*/ 10096 w 10385"/>
                <a:gd name="connsiteY193" fmla="*/ 2161 h 10000"/>
                <a:gd name="connsiteX194" fmla="*/ 10182 w 10385"/>
                <a:gd name="connsiteY194" fmla="*/ 2093 h 10000"/>
                <a:gd name="connsiteX195" fmla="*/ 10246 w 10385"/>
                <a:gd name="connsiteY195" fmla="*/ 2039 h 10000"/>
                <a:gd name="connsiteX196" fmla="*/ 10321 w 10385"/>
                <a:gd name="connsiteY196" fmla="*/ 1985 h 10000"/>
                <a:gd name="connsiteX197" fmla="*/ 10353 w 10385"/>
                <a:gd name="connsiteY197" fmla="*/ 1951 h 10000"/>
                <a:gd name="connsiteX198" fmla="*/ 10385 w 10385"/>
                <a:gd name="connsiteY198" fmla="*/ 1904 h 10000"/>
                <a:gd name="connsiteX199" fmla="*/ 10385 w 10385"/>
                <a:gd name="connsiteY199" fmla="*/ 1870 h 10000"/>
                <a:gd name="connsiteX200" fmla="*/ 10385 w 10385"/>
                <a:gd name="connsiteY200" fmla="*/ 1823 h 10000"/>
                <a:gd name="connsiteX201" fmla="*/ 10364 w 10385"/>
                <a:gd name="connsiteY201" fmla="*/ 1783 h 10000"/>
                <a:gd name="connsiteX202" fmla="*/ 10342 w 10385"/>
                <a:gd name="connsiteY202" fmla="*/ 1749 h 10000"/>
                <a:gd name="connsiteX203" fmla="*/ 10310 w 10385"/>
                <a:gd name="connsiteY203" fmla="*/ 1715 h 10000"/>
                <a:gd name="connsiteX204" fmla="*/ 10278 w 10385"/>
                <a:gd name="connsiteY204" fmla="*/ 1675 h 10000"/>
                <a:gd name="connsiteX205" fmla="*/ 10225 w 10385"/>
                <a:gd name="connsiteY205" fmla="*/ 1654 h 10000"/>
                <a:gd name="connsiteX206" fmla="*/ 10182 w 10385"/>
                <a:gd name="connsiteY206" fmla="*/ 1641 h 10000"/>
                <a:gd name="connsiteX207" fmla="*/ 10118 w 10385"/>
                <a:gd name="connsiteY207" fmla="*/ 1627 h 10000"/>
                <a:gd name="connsiteX208" fmla="*/ 10064 w 10385"/>
                <a:gd name="connsiteY208" fmla="*/ 1614 h 10000"/>
                <a:gd name="connsiteX209" fmla="*/ 10000 w 10385"/>
                <a:gd name="connsiteY209" fmla="*/ 1600 h 10000"/>
                <a:gd name="connsiteX210" fmla="*/ 9957 w 10385"/>
                <a:gd name="connsiteY210" fmla="*/ 1573 h 10000"/>
                <a:gd name="connsiteX211" fmla="*/ 9914 w 10385"/>
                <a:gd name="connsiteY211" fmla="*/ 1560 h 10000"/>
                <a:gd name="connsiteX212" fmla="*/ 9872 w 10385"/>
                <a:gd name="connsiteY212" fmla="*/ 1519 h 10000"/>
                <a:gd name="connsiteX213" fmla="*/ 9775 w 10385"/>
                <a:gd name="connsiteY213" fmla="*/ 1404 h 10000"/>
                <a:gd name="connsiteX214" fmla="*/ 9658 w 10385"/>
                <a:gd name="connsiteY214" fmla="*/ 1283 h 10000"/>
                <a:gd name="connsiteX215" fmla="*/ 9529 w 10385"/>
                <a:gd name="connsiteY215" fmla="*/ 1175 h 10000"/>
                <a:gd name="connsiteX216" fmla="*/ 9401 w 10385"/>
                <a:gd name="connsiteY216" fmla="*/ 1053 h 10000"/>
                <a:gd name="connsiteX217" fmla="*/ 9251 w 10385"/>
                <a:gd name="connsiteY217" fmla="*/ 945 h 10000"/>
                <a:gd name="connsiteX218" fmla="*/ 9134 w 10385"/>
                <a:gd name="connsiteY218" fmla="*/ 831 h 10000"/>
                <a:gd name="connsiteX219" fmla="*/ 9091 w 10385"/>
                <a:gd name="connsiteY219" fmla="*/ 763 h 10000"/>
                <a:gd name="connsiteX220" fmla="*/ 9037 w 10385"/>
                <a:gd name="connsiteY220" fmla="*/ 702 h 10000"/>
                <a:gd name="connsiteX221" fmla="*/ 9005 w 10385"/>
                <a:gd name="connsiteY221" fmla="*/ 635 h 10000"/>
                <a:gd name="connsiteX222" fmla="*/ 8984 w 10385"/>
                <a:gd name="connsiteY222" fmla="*/ 560 h 10000"/>
                <a:gd name="connsiteX223" fmla="*/ 8920 w 10385"/>
                <a:gd name="connsiteY223" fmla="*/ 473 h 10000"/>
                <a:gd name="connsiteX224" fmla="*/ 8866 w 10385"/>
                <a:gd name="connsiteY224" fmla="*/ 392 h 10000"/>
                <a:gd name="connsiteX225" fmla="*/ 8791 w 10385"/>
                <a:gd name="connsiteY225" fmla="*/ 297 h 10000"/>
                <a:gd name="connsiteX226" fmla="*/ 8706 w 10385"/>
                <a:gd name="connsiteY226" fmla="*/ 216 h 10000"/>
                <a:gd name="connsiteX227" fmla="*/ 8599 w 10385"/>
                <a:gd name="connsiteY227" fmla="*/ 155 h 10000"/>
                <a:gd name="connsiteX228" fmla="*/ 8503 w 10385"/>
                <a:gd name="connsiteY228" fmla="*/ 88 h 10000"/>
                <a:gd name="connsiteX229" fmla="*/ 8385 w 10385"/>
                <a:gd name="connsiteY229" fmla="*/ 34 h 10000"/>
                <a:gd name="connsiteX230" fmla="*/ 8257 w 10385"/>
                <a:gd name="connsiteY230" fmla="*/ 0 h 10000"/>
                <a:gd name="connsiteX231" fmla="*/ 8139 w 10385"/>
                <a:gd name="connsiteY231" fmla="*/ 0 h 10000"/>
                <a:gd name="connsiteX232" fmla="*/ 8043 w 10385"/>
                <a:gd name="connsiteY232" fmla="*/ 7 h 10000"/>
                <a:gd name="connsiteX233" fmla="*/ 7957 w 10385"/>
                <a:gd name="connsiteY233" fmla="*/ 14 h 10000"/>
                <a:gd name="connsiteX234" fmla="*/ 7850 w 10385"/>
                <a:gd name="connsiteY234" fmla="*/ 41 h 10000"/>
                <a:gd name="connsiteX235" fmla="*/ 7679 w 10385"/>
                <a:gd name="connsiteY235" fmla="*/ 101 h 10000"/>
                <a:gd name="connsiteX236" fmla="*/ 7519 w 10385"/>
                <a:gd name="connsiteY236" fmla="*/ 162 h 10000"/>
                <a:gd name="connsiteX237" fmla="*/ 7380 w 10385"/>
                <a:gd name="connsiteY237" fmla="*/ 243 h 10000"/>
                <a:gd name="connsiteX238" fmla="*/ 7219 w 10385"/>
                <a:gd name="connsiteY238" fmla="*/ 324 h 10000"/>
                <a:gd name="connsiteX239" fmla="*/ 7069 w 10385"/>
                <a:gd name="connsiteY239" fmla="*/ 398 h 10000"/>
                <a:gd name="connsiteX240" fmla="*/ 6909 w 10385"/>
                <a:gd name="connsiteY240" fmla="*/ 466 h 10000"/>
                <a:gd name="connsiteX241" fmla="*/ 6824 w 10385"/>
                <a:gd name="connsiteY241" fmla="*/ 500 h 10000"/>
                <a:gd name="connsiteX242" fmla="*/ 6727 w 10385"/>
                <a:gd name="connsiteY242" fmla="*/ 527 h 10000"/>
                <a:gd name="connsiteX243" fmla="*/ 6620 w 10385"/>
                <a:gd name="connsiteY243" fmla="*/ 533 h 10000"/>
                <a:gd name="connsiteX244" fmla="*/ 6524 w 10385"/>
                <a:gd name="connsiteY244" fmla="*/ 533 h 10000"/>
                <a:gd name="connsiteX245" fmla="*/ 6428 w 10385"/>
                <a:gd name="connsiteY245" fmla="*/ 547 h 10000"/>
                <a:gd name="connsiteX246" fmla="*/ 6310 w 10385"/>
                <a:gd name="connsiteY246" fmla="*/ 560 h 10000"/>
                <a:gd name="connsiteX247" fmla="*/ 6203 w 10385"/>
                <a:gd name="connsiteY247" fmla="*/ 581 h 10000"/>
                <a:gd name="connsiteX248" fmla="*/ 6118 w 10385"/>
                <a:gd name="connsiteY248" fmla="*/ 621 h 10000"/>
                <a:gd name="connsiteX249" fmla="*/ 6075 w 10385"/>
                <a:gd name="connsiteY249" fmla="*/ 635 h 10000"/>
                <a:gd name="connsiteX250" fmla="*/ 6043 w 10385"/>
                <a:gd name="connsiteY250" fmla="*/ 655 h 10000"/>
                <a:gd name="connsiteX251" fmla="*/ 6032 w 10385"/>
                <a:gd name="connsiteY251" fmla="*/ 675 h 10000"/>
                <a:gd name="connsiteX252" fmla="*/ 6000 w 10385"/>
                <a:gd name="connsiteY252" fmla="*/ 702 h 10000"/>
                <a:gd name="connsiteX253" fmla="*/ 5989 w 10385"/>
                <a:gd name="connsiteY253" fmla="*/ 716 h 10000"/>
                <a:gd name="connsiteX254" fmla="*/ 5989 w 10385"/>
                <a:gd name="connsiteY254" fmla="*/ 743 h 10000"/>
                <a:gd name="connsiteX255" fmla="*/ 5989 w 10385"/>
                <a:gd name="connsiteY255" fmla="*/ 770 h 10000"/>
                <a:gd name="connsiteX256" fmla="*/ 5989 w 10385"/>
                <a:gd name="connsiteY256" fmla="*/ 804 h 10000"/>
                <a:gd name="connsiteX257" fmla="*/ 6021 w 10385"/>
                <a:gd name="connsiteY257" fmla="*/ 864 h 10000"/>
                <a:gd name="connsiteX258" fmla="*/ 6043 w 10385"/>
                <a:gd name="connsiteY258" fmla="*/ 925 h 10000"/>
                <a:gd name="connsiteX259" fmla="*/ 6086 w 10385"/>
                <a:gd name="connsiteY259" fmla="*/ 986 h 10000"/>
                <a:gd name="connsiteX260" fmla="*/ 6139 w 10385"/>
                <a:gd name="connsiteY260" fmla="*/ 1040 h 10000"/>
                <a:gd name="connsiteX261" fmla="*/ 6182 w 10385"/>
                <a:gd name="connsiteY261" fmla="*/ 1094 h 10000"/>
                <a:gd name="connsiteX262" fmla="*/ 6235 w 10385"/>
                <a:gd name="connsiteY262" fmla="*/ 1148 h 10000"/>
                <a:gd name="connsiteX263" fmla="*/ 6289 w 10385"/>
                <a:gd name="connsiteY263" fmla="*/ 1202 h 10000"/>
                <a:gd name="connsiteX264" fmla="*/ 6332 w 10385"/>
                <a:gd name="connsiteY264" fmla="*/ 1249 h 10000"/>
                <a:gd name="connsiteX265" fmla="*/ 6182 w 10385"/>
                <a:gd name="connsiteY265" fmla="*/ 1519 h 10000"/>
                <a:gd name="connsiteX266" fmla="*/ 6160 w 10385"/>
                <a:gd name="connsiteY266" fmla="*/ 1573 h 10000"/>
                <a:gd name="connsiteX267" fmla="*/ 6150 w 10385"/>
                <a:gd name="connsiteY267" fmla="*/ 1641 h 10000"/>
                <a:gd name="connsiteX268" fmla="*/ 6160 w 10385"/>
                <a:gd name="connsiteY268" fmla="*/ 1695 h 10000"/>
                <a:gd name="connsiteX269" fmla="*/ 6160 w 10385"/>
                <a:gd name="connsiteY269" fmla="*/ 1749 h 10000"/>
                <a:gd name="connsiteX270" fmla="*/ 6182 w 10385"/>
                <a:gd name="connsiteY270" fmla="*/ 1803 h 10000"/>
                <a:gd name="connsiteX271" fmla="*/ 6182 w 10385"/>
                <a:gd name="connsiteY271" fmla="*/ 1857 h 10000"/>
                <a:gd name="connsiteX272" fmla="*/ 6192 w 10385"/>
                <a:gd name="connsiteY272" fmla="*/ 1911 h 10000"/>
                <a:gd name="connsiteX273" fmla="*/ 6192 w 10385"/>
                <a:gd name="connsiteY273" fmla="*/ 1965 h 10000"/>
                <a:gd name="connsiteX274" fmla="*/ 6203 w 10385"/>
                <a:gd name="connsiteY274" fmla="*/ 2039 h 10000"/>
                <a:gd name="connsiteX275" fmla="*/ 6203 w 10385"/>
                <a:gd name="connsiteY275" fmla="*/ 2107 h 10000"/>
                <a:gd name="connsiteX276" fmla="*/ 6203 w 10385"/>
                <a:gd name="connsiteY276" fmla="*/ 2167 h 10000"/>
                <a:gd name="connsiteX277" fmla="*/ 6203 w 10385"/>
                <a:gd name="connsiteY277" fmla="*/ 2235 h 10000"/>
                <a:gd name="connsiteX278" fmla="*/ 6203 w 10385"/>
                <a:gd name="connsiteY278" fmla="*/ 2296 h 10000"/>
                <a:gd name="connsiteX279" fmla="*/ 6203 w 10385"/>
                <a:gd name="connsiteY279" fmla="*/ 2350 h 10000"/>
                <a:gd name="connsiteX280" fmla="*/ 6192 w 10385"/>
                <a:gd name="connsiteY280" fmla="*/ 2417 h 10000"/>
                <a:gd name="connsiteX281" fmla="*/ 6160 w 10385"/>
                <a:gd name="connsiteY281" fmla="*/ 2478 h 10000"/>
                <a:gd name="connsiteX282" fmla="*/ 6160 w 10385"/>
                <a:gd name="connsiteY282" fmla="*/ 2505 h 10000"/>
                <a:gd name="connsiteX283" fmla="*/ 6150 w 10385"/>
                <a:gd name="connsiteY283" fmla="*/ 2539 h 10000"/>
                <a:gd name="connsiteX284" fmla="*/ 6150 w 10385"/>
                <a:gd name="connsiteY284" fmla="*/ 2579 h 10000"/>
                <a:gd name="connsiteX285" fmla="*/ 6139 w 10385"/>
                <a:gd name="connsiteY285" fmla="*/ 2606 h 10000"/>
                <a:gd name="connsiteX286" fmla="*/ 6139 w 10385"/>
                <a:gd name="connsiteY286" fmla="*/ 2640 h 10000"/>
                <a:gd name="connsiteX287" fmla="*/ 6139 w 10385"/>
                <a:gd name="connsiteY287" fmla="*/ 2667 h 10000"/>
                <a:gd name="connsiteX288" fmla="*/ 6139 w 10385"/>
                <a:gd name="connsiteY288" fmla="*/ 2708 h 10000"/>
                <a:gd name="connsiteX289" fmla="*/ 6150 w 10385"/>
                <a:gd name="connsiteY289" fmla="*/ 2735 h 10000"/>
                <a:gd name="connsiteX290" fmla="*/ 5979 w 10385"/>
                <a:gd name="connsiteY290" fmla="*/ 2714 h 10000"/>
                <a:gd name="connsiteX291" fmla="*/ 5786 w 10385"/>
                <a:gd name="connsiteY291" fmla="*/ 2687 h 10000"/>
                <a:gd name="connsiteX292" fmla="*/ 5604 w 10385"/>
                <a:gd name="connsiteY292" fmla="*/ 2667 h 10000"/>
                <a:gd name="connsiteX293" fmla="*/ 5422 w 10385"/>
                <a:gd name="connsiteY293" fmla="*/ 2654 h 10000"/>
                <a:gd name="connsiteX294" fmla="*/ 5241 w 10385"/>
                <a:gd name="connsiteY294" fmla="*/ 2654 h 10000"/>
                <a:gd name="connsiteX295" fmla="*/ 5069 w 10385"/>
                <a:gd name="connsiteY295" fmla="*/ 2660 h 10000"/>
                <a:gd name="connsiteX296" fmla="*/ 4973 w 10385"/>
                <a:gd name="connsiteY296" fmla="*/ 2681 h 10000"/>
                <a:gd name="connsiteX297" fmla="*/ 4888 w 10385"/>
                <a:gd name="connsiteY297" fmla="*/ 2694 h 10000"/>
                <a:gd name="connsiteX298" fmla="*/ 4802 w 10385"/>
                <a:gd name="connsiteY298" fmla="*/ 2721 h 10000"/>
                <a:gd name="connsiteX299" fmla="*/ 4738 w 10385"/>
                <a:gd name="connsiteY299" fmla="*/ 2748 h 10000"/>
                <a:gd name="connsiteX300" fmla="*/ 4684 w 10385"/>
                <a:gd name="connsiteY300" fmla="*/ 2789 h 10000"/>
                <a:gd name="connsiteX301" fmla="*/ 4674 w 10385"/>
                <a:gd name="connsiteY301" fmla="*/ 2822 h 10000"/>
                <a:gd name="connsiteX302" fmla="*/ 4663 w 10385"/>
                <a:gd name="connsiteY302" fmla="*/ 2863 h 10000"/>
                <a:gd name="connsiteX303" fmla="*/ 4674 w 10385"/>
                <a:gd name="connsiteY303" fmla="*/ 2897 h 10000"/>
                <a:gd name="connsiteX304" fmla="*/ 4684 w 10385"/>
                <a:gd name="connsiteY304" fmla="*/ 2937 h 10000"/>
                <a:gd name="connsiteX305" fmla="*/ 4706 w 10385"/>
                <a:gd name="connsiteY305" fmla="*/ 2971 h 10000"/>
                <a:gd name="connsiteX306" fmla="*/ 4738 w 10385"/>
                <a:gd name="connsiteY306" fmla="*/ 3005 h 10000"/>
                <a:gd name="connsiteX307" fmla="*/ 4759 w 10385"/>
                <a:gd name="connsiteY307" fmla="*/ 3045 h 10000"/>
                <a:gd name="connsiteX308" fmla="*/ 4802 w 10385"/>
                <a:gd name="connsiteY308" fmla="*/ 3072 h 10000"/>
                <a:gd name="connsiteX309" fmla="*/ 4866 w 10385"/>
                <a:gd name="connsiteY309" fmla="*/ 3106 h 10000"/>
                <a:gd name="connsiteX310" fmla="*/ 4920 w 10385"/>
                <a:gd name="connsiteY310" fmla="*/ 3133 h 10000"/>
                <a:gd name="connsiteX311" fmla="*/ 4973 w 10385"/>
                <a:gd name="connsiteY311" fmla="*/ 3153 h 10000"/>
                <a:gd name="connsiteX312" fmla="*/ 5048 w 10385"/>
                <a:gd name="connsiteY312" fmla="*/ 3174 h 10000"/>
                <a:gd name="connsiteX313" fmla="*/ 5123 w 10385"/>
                <a:gd name="connsiteY313" fmla="*/ 3180 h 10000"/>
                <a:gd name="connsiteX314" fmla="*/ 5176 w 10385"/>
                <a:gd name="connsiteY314" fmla="*/ 3187 h 10000"/>
                <a:gd name="connsiteX315" fmla="*/ 5251 w 10385"/>
                <a:gd name="connsiteY315" fmla="*/ 3201 h 10000"/>
                <a:gd name="connsiteX316" fmla="*/ 5251 w 10385"/>
                <a:gd name="connsiteY316" fmla="*/ 3234 h 10000"/>
                <a:gd name="connsiteX317" fmla="*/ 5251 w 10385"/>
                <a:gd name="connsiteY317" fmla="*/ 3268 h 10000"/>
                <a:gd name="connsiteX318" fmla="*/ 5251 w 10385"/>
                <a:gd name="connsiteY318" fmla="*/ 3309 h 10000"/>
                <a:gd name="connsiteX319" fmla="*/ 5251 w 10385"/>
                <a:gd name="connsiteY319" fmla="*/ 3342 h 10000"/>
                <a:gd name="connsiteX320" fmla="*/ 5273 w 10385"/>
                <a:gd name="connsiteY320" fmla="*/ 3383 h 10000"/>
                <a:gd name="connsiteX321" fmla="*/ 5273 w 10385"/>
                <a:gd name="connsiteY321" fmla="*/ 3417 h 10000"/>
                <a:gd name="connsiteX322" fmla="*/ 5283 w 10385"/>
                <a:gd name="connsiteY322" fmla="*/ 3450 h 10000"/>
                <a:gd name="connsiteX323" fmla="*/ 5315 w 10385"/>
                <a:gd name="connsiteY323" fmla="*/ 3491 h 10000"/>
                <a:gd name="connsiteX324" fmla="*/ 5337 w 10385"/>
                <a:gd name="connsiteY324" fmla="*/ 3552 h 10000"/>
                <a:gd name="connsiteX325" fmla="*/ 5380 w 10385"/>
                <a:gd name="connsiteY325" fmla="*/ 3619 h 10000"/>
                <a:gd name="connsiteX326" fmla="*/ 5422 w 10385"/>
                <a:gd name="connsiteY326" fmla="*/ 3673 h 10000"/>
                <a:gd name="connsiteX327" fmla="*/ 5465 w 10385"/>
                <a:gd name="connsiteY327" fmla="*/ 3734 h 10000"/>
                <a:gd name="connsiteX328" fmla="*/ 5508 w 10385"/>
                <a:gd name="connsiteY328" fmla="*/ 3788 h 10000"/>
                <a:gd name="connsiteX329" fmla="*/ 5529 w 10385"/>
                <a:gd name="connsiteY329" fmla="*/ 3856 h 10000"/>
                <a:gd name="connsiteX330" fmla="*/ 5540 w 10385"/>
                <a:gd name="connsiteY330" fmla="*/ 3916 h 10000"/>
                <a:gd name="connsiteX331" fmla="*/ 5508 w 10385"/>
                <a:gd name="connsiteY331" fmla="*/ 3991 h 10000"/>
                <a:gd name="connsiteX332" fmla="*/ 5497 w 10385"/>
                <a:gd name="connsiteY332" fmla="*/ 4038 h 10000"/>
                <a:gd name="connsiteX333" fmla="*/ 5487 w 10385"/>
                <a:gd name="connsiteY333" fmla="*/ 4085 h 10000"/>
                <a:gd name="connsiteX334" fmla="*/ 5465 w 10385"/>
                <a:gd name="connsiteY334" fmla="*/ 4139 h 10000"/>
                <a:gd name="connsiteX335" fmla="*/ 5465 w 10385"/>
                <a:gd name="connsiteY335" fmla="*/ 4180 h 10000"/>
                <a:gd name="connsiteX336" fmla="*/ 5455 w 10385"/>
                <a:gd name="connsiteY336" fmla="*/ 4227 h 10000"/>
                <a:gd name="connsiteX337" fmla="*/ 5444 w 10385"/>
                <a:gd name="connsiteY337" fmla="*/ 4274 h 10000"/>
                <a:gd name="connsiteX338" fmla="*/ 5444 w 10385"/>
                <a:gd name="connsiteY338" fmla="*/ 4321 h 10000"/>
                <a:gd name="connsiteX339" fmla="*/ 5422 w 10385"/>
                <a:gd name="connsiteY339" fmla="*/ 4369 h 10000"/>
                <a:gd name="connsiteX340" fmla="*/ 5134 w 10385"/>
                <a:gd name="connsiteY340" fmla="*/ 4402 h 10000"/>
                <a:gd name="connsiteX341" fmla="*/ 5209 w 10385"/>
                <a:gd name="connsiteY341" fmla="*/ 4619 h 10000"/>
                <a:gd name="connsiteX342" fmla="*/ 5176 w 10385"/>
                <a:gd name="connsiteY342" fmla="*/ 4632 h 10000"/>
                <a:gd name="connsiteX343" fmla="*/ 5134 w 10385"/>
                <a:gd name="connsiteY343" fmla="*/ 4639 h 10000"/>
                <a:gd name="connsiteX344" fmla="*/ 5112 w 10385"/>
                <a:gd name="connsiteY344" fmla="*/ 4646 h 10000"/>
                <a:gd name="connsiteX345" fmla="*/ 5069 w 10385"/>
                <a:gd name="connsiteY345" fmla="*/ 4646 h 10000"/>
                <a:gd name="connsiteX346" fmla="*/ 5027 w 10385"/>
                <a:gd name="connsiteY346" fmla="*/ 4659 h 10000"/>
                <a:gd name="connsiteX347" fmla="*/ 4973 w 10385"/>
                <a:gd name="connsiteY347" fmla="*/ 4666 h 10000"/>
                <a:gd name="connsiteX348" fmla="*/ 4952 w 10385"/>
                <a:gd name="connsiteY348" fmla="*/ 4686 h 10000"/>
                <a:gd name="connsiteX349" fmla="*/ 4909 w 10385"/>
                <a:gd name="connsiteY349" fmla="*/ 4693 h 10000"/>
                <a:gd name="connsiteX350" fmla="*/ 4866 w 10385"/>
                <a:gd name="connsiteY350" fmla="*/ 4700 h 10000"/>
                <a:gd name="connsiteX351" fmla="*/ 4824 w 10385"/>
                <a:gd name="connsiteY351" fmla="*/ 4700 h 10000"/>
                <a:gd name="connsiteX352" fmla="*/ 4781 w 10385"/>
                <a:gd name="connsiteY352" fmla="*/ 4693 h 10000"/>
                <a:gd name="connsiteX353" fmla="*/ 4738 w 10385"/>
                <a:gd name="connsiteY353" fmla="*/ 4686 h 10000"/>
                <a:gd name="connsiteX354" fmla="*/ 4684 w 10385"/>
                <a:gd name="connsiteY354" fmla="*/ 4673 h 10000"/>
                <a:gd name="connsiteX355" fmla="*/ 4642 w 10385"/>
                <a:gd name="connsiteY355" fmla="*/ 4673 h 10000"/>
                <a:gd name="connsiteX356" fmla="*/ 4599 w 10385"/>
                <a:gd name="connsiteY356" fmla="*/ 4673 h 10000"/>
                <a:gd name="connsiteX357" fmla="*/ 4556 w 10385"/>
                <a:gd name="connsiteY357" fmla="*/ 4693 h 10000"/>
                <a:gd name="connsiteX358" fmla="*/ 4545 w 10385"/>
                <a:gd name="connsiteY358" fmla="*/ 4700 h 10000"/>
                <a:gd name="connsiteX359" fmla="*/ 4535 w 10385"/>
                <a:gd name="connsiteY359" fmla="*/ 4720 h 10000"/>
                <a:gd name="connsiteX360" fmla="*/ 4513 w 10385"/>
                <a:gd name="connsiteY360" fmla="*/ 4733 h 10000"/>
                <a:gd name="connsiteX361" fmla="*/ 4503 w 10385"/>
                <a:gd name="connsiteY361" fmla="*/ 4747 h 10000"/>
                <a:gd name="connsiteX362" fmla="*/ 4492 w 10385"/>
                <a:gd name="connsiteY362" fmla="*/ 4767 h 10000"/>
                <a:gd name="connsiteX363" fmla="*/ 4471 w 10385"/>
                <a:gd name="connsiteY363" fmla="*/ 4787 h 10000"/>
                <a:gd name="connsiteX364" fmla="*/ 4471 w 10385"/>
                <a:gd name="connsiteY364" fmla="*/ 4801 h 10000"/>
                <a:gd name="connsiteX365" fmla="*/ 4460 w 10385"/>
                <a:gd name="connsiteY365" fmla="*/ 4821 h 10000"/>
                <a:gd name="connsiteX366" fmla="*/ 4428 w 10385"/>
                <a:gd name="connsiteY366" fmla="*/ 4814 h 10000"/>
                <a:gd name="connsiteX367" fmla="*/ 4396 w 10385"/>
                <a:gd name="connsiteY367" fmla="*/ 4801 h 10000"/>
                <a:gd name="connsiteX368" fmla="*/ 4374 w 10385"/>
                <a:gd name="connsiteY368" fmla="*/ 4787 h 10000"/>
                <a:gd name="connsiteX369" fmla="*/ 4342 w 10385"/>
                <a:gd name="connsiteY369" fmla="*/ 4774 h 10000"/>
                <a:gd name="connsiteX370" fmla="*/ 4310 w 10385"/>
                <a:gd name="connsiteY370" fmla="*/ 4767 h 10000"/>
                <a:gd name="connsiteX371" fmla="*/ 4289 w 10385"/>
                <a:gd name="connsiteY371" fmla="*/ 4760 h 10000"/>
                <a:gd name="connsiteX372" fmla="*/ 4246 w 10385"/>
                <a:gd name="connsiteY372" fmla="*/ 4760 h 10000"/>
                <a:gd name="connsiteX373" fmla="*/ 4214 w 10385"/>
                <a:gd name="connsiteY373" fmla="*/ 4774 h 10000"/>
                <a:gd name="connsiteX374" fmla="*/ 4171 w 10385"/>
                <a:gd name="connsiteY374" fmla="*/ 4794 h 10000"/>
                <a:gd name="connsiteX375" fmla="*/ 4160 w 10385"/>
                <a:gd name="connsiteY375" fmla="*/ 4821 h 10000"/>
                <a:gd name="connsiteX376" fmla="*/ 4139 w 10385"/>
                <a:gd name="connsiteY376" fmla="*/ 4848 h 10000"/>
                <a:gd name="connsiteX377" fmla="*/ 4128 w 10385"/>
                <a:gd name="connsiteY377" fmla="*/ 4875 h 10000"/>
                <a:gd name="connsiteX378" fmla="*/ 4128 w 10385"/>
                <a:gd name="connsiteY378" fmla="*/ 4902 h 10000"/>
                <a:gd name="connsiteX379" fmla="*/ 4107 w 10385"/>
                <a:gd name="connsiteY379" fmla="*/ 4929 h 10000"/>
                <a:gd name="connsiteX380" fmla="*/ 4107 w 10385"/>
                <a:gd name="connsiteY380" fmla="*/ 4956 h 10000"/>
                <a:gd name="connsiteX381" fmla="*/ 4096 w 10385"/>
                <a:gd name="connsiteY381" fmla="*/ 4983 h 10000"/>
                <a:gd name="connsiteX382" fmla="*/ 4086 w 10385"/>
                <a:gd name="connsiteY382" fmla="*/ 5037 h 10000"/>
                <a:gd name="connsiteX383" fmla="*/ 4064 w 10385"/>
                <a:gd name="connsiteY383" fmla="*/ 5098 h 10000"/>
                <a:gd name="connsiteX384" fmla="*/ 4021 w 10385"/>
                <a:gd name="connsiteY384" fmla="*/ 5138 h 10000"/>
                <a:gd name="connsiteX385" fmla="*/ 3968 w 10385"/>
                <a:gd name="connsiteY385" fmla="*/ 5186 h 10000"/>
                <a:gd name="connsiteX386" fmla="*/ 3914 w 10385"/>
                <a:gd name="connsiteY386" fmla="*/ 5233 h 10000"/>
                <a:gd name="connsiteX387" fmla="*/ 3850 w 10385"/>
                <a:gd name="connsiteY387" fmla="*/ 5267 h 10000"/>
                <a:gd name="connsiteX388" fmla="*/ 3797 w 10385"/>
                <a:gd name="connsiteY388" fmla="*/ 5314 h 10000"/>
                <a:gd name="connsiteX389" fmla="*/ 3733 w 10385"/>
                <a:gd name="connsiteY389" fmla="*/ 5361 h 10000"/>
                <a:gd name="connsiteX390" fmla="*/ 3733 w 10385"/>
                <a:gd name="connsiteY390" fmla="*/ 5361 h 10000"/>
                <a:gd name="connsiteX391" fmla="*/ 3722 w 10385"/>
                <a:gd name="connsiteY391" fmla="*/ 5361 h 10000"/>
                <a:gd name="connsiteX392" fmla="*/ 3711 w 10385"/>
                <a:gd name="connsiteY392" fmla="*/ 5361 h 10000"/>
                <a:gd name="connsiteX393" fmla="*/ 3711 w 10385"/>
                <a:gd name="connsiteY393" fmla="*/ 5361 h 10000"/>
                <a:gd name="connsiteX394" fmla="*/ 3690 w 10385"/>
                <a:gd name="connsiteY394" fmla="*/ 5361 h 10000"/>
                <a:gd name="connsiteX395" fmla="*/ 3679 w 10385"/>
                <a:gd name="connsiteY395" fmla="*/ 5361 h 10000"/>
                <a:gd name="connsiteX396" fmla="*/ 3679 w 10385"/>
                <a:gd name="connsiteY396" fmla="*/ 5348 h 10000"/>
                <a:gd name="connsiteX397" fmla="*/ 3668 w 10385"/>
                <a:gd name="connsiteY397" fmla="*/ 5341 h 10000"/>
                <a:gd name="connsiteX398" fmla="*/ 3668 w 10385"/>
                <a:gd name="connsiteY398" fmla="*/ 5260 h 10000"/>
                <a:gd name="connsiteX399" fmla="*/ 3668 w 10385"/>
                <a:gd name="connsiteY399" fmla="*/ 5165 h 10000"/>
                <a:gd name="connsiteX400" fmla="*/ 3647 w 10385"/>
                <a:gd name="connsiteY400" fmla="*/ 5084 h 10000"/>
                <a:gd name="connsiteX401" fmla="*/ 3647 w 10385"/>
                <a:gd name="connsiteY401" fmla="*/ 4997 h 10000"/>
                <a:gd name="connsiteX402" fmla="*/ 3636 w 10385"/>
                <a:gd name="connsiteY402" fmla="*/ 4916 h 10000"/>
                <a:gd name="connsiteX403" fmla="*/ 3636 w 10385"/>
                <a:gd name="connsiteY403" fmla="*/ 4828 h 10000"/>
                <a:gd name="connsiteX404" fmla="*/ 3647 w 10385"/>
                <a:gd name="connsiteY404" fmla="*/ 4747 h 10000"/>
                <a:gd name="connsiteX405" fmla="*/ 3668 w 10385"/>
                <a:gd name="connsiteY405" fmla="*/ 4666 h 10000"/>
                <a:gd name="connsiteX406" fmla="*/ 3668 w 10385"/>
                <a:gd name="connsiteY406" fmla="*/ 4619 h 10000"/>
                <a:gd name="connsiteX407" fmla="*/ 3668 w 10385"/>
                <a:gd name="connsiteY407" fmla="*/ 4564 h 10000"/>
                <a:gd name="connsiteX408" fmla="*/ 3679 w 10385"/>
                <a:gd name="connsiteY408" fmla="*/ 4517 h 10000"/>
                <a:gd name="connsiteX409" fmla="*/ 3711 w 10385"/>
                <a:gd name="connsiteY409" fmla="*/ 4477 h 10000"/>
                <a:gd name="connsiteX410" fmla="*/ 3722 w 10385"/>
                <a:gd name="connsiteY410" fmla="*/ 4429 h 10000"/>
                <a:gd name="connsiteX411" fmla="*/ 3722 w 10385"/>
                <a:gd name="connsiteY411" fmla="*/ 4382 h 10000"/>
                <a:gd name="connsiteX412" fmla="*/ 3722 w 10385"/>
                <a:gd name="connsiteY412" fmla="*/ 4348 h 10000"/>
                <a:gd name="connsiteX413" fmla="*/ 3679 w 10385"/>
                <a:gd name="connsiteY413" fmla="*/ 4308 h 10000"/>
                <a:gd name="connsiteX414" fmla="*/ 3572 w 10385"/>
                <a:gd name="connsiteY414" fmla="*/ 4301 h 10000"/>
                <a:gd name="connsiteX415" fmla="*/ 3487 w 10385"/>
                <a:gd name="connsiteY415" fmla="*/ 4294 h 10000"/>
                <a:gd name="connsiteX416" fmla="*/ 3390 w 10385"/>
                <a:gd name="connsiteY416" fmla="*/ 4294 h 10000"/>
                <a:gd name="connsiteX417" fmla="*/ 3283 w 10385"/>
                <a:gd name="connsiteY417" fmla="*/ 4294 h 10000"/>
                <a:gd name="connsiteX418" fmla="*/ 3198 w 10385"/>
                <a:gd name="connsiteY418" fmla="*/ 4281 h 10000"/>
                <a:gd name="connsiteX419" fmla="*/ 3102 w 10385"/>
                <a:gd name="connsiteY419" fmla="*/ 4274 h 10000"/>
                <a:gd name="connsiteX420" fmla="*/ 3016 w 10385"/>
                <a:gd name="connsiteY420" fmla="*/ 4267 h 10000"/>
                <a:gd name="connsiteX421" fmla="*/ 2930 w 10385"/>
                <a:gd name="connsiteY421" fmla="*/ 4247 h 10000"/>
                <a:gd name="connsiteX422" fmla="*/ 2941 w 10385"/>
                <a:gd name="connsiteY422" fmla="*/ 4227 h 10000"/>
                <a:gd name="connsiteX423" fmla="*/ 2973 w 10385"/>
                <a:gd name="connsiteY423" fmla="*/ 4213 h 10000"/>
                <a:gd name="connsiteX424" fmla="*/ 2984 w 10385"/>
                <a:gd name="connsiteY424" fmla="*/ 4193 h 10000"/>
                <a:gd name="connsiteX425" fmla="*/ 3016 w 10385"/>
                <a:gd name="connsiteY425" fmla="*/ 4173 h 10000"/>
                <a:gd name="connsiteX426" fmla="*/ 3027 w 10385"/>
                <a:gd name="connsiteY426" fmla="*/ 4153 h 10000"/>
                <a:gd name="connsiteX427" fmla="*/ 3027 w 10385"/>
                <a:gd name="connsiteY427" fmla="*/ 4126 h 10000"/>
                <a:gd name="connsiteX428" fmla="*/ 3048 w 10385"/>
                <a:gd name="connsiteY428" fmla="*/ 4112 h 10000"/>
                <a:gd name="connsiteX429" fmla="*/ 3048 w 10385"/>
                <a:gd name="connsiteY429" fmla="*/ 4085 h 10000"/>
                <a:gd name="connsiteX430" fmla="*/ 2995 w 10385"/>
                <a:gd name="connsiteY430" fmla="*/ 4065 h 10000"/>
                <a:gd name="connsiteX431" fmla="*/ 2973 w 10385"/>
                <a:gd name="connsiteY431" fmla="*/ 4038 h 10000"/>
                <a:gd name="connsiteX432" fmla="*/ 2941 w 10385"/>
                <a:gd name="connsiteY432" fmla="*/ 4018 h 10000"/>
                <a:gd name="connsiteX433" fmla="*/ 2909 w 10385"/>
                <a:gd name="connsiteY433" fmla="*/ 3991 h 10000"/>
                <a:gd name="connsiteX434" fmla="*/ 2898 w 10385"/>
                <a:gd name="connsiteY434" fmla="*/ 3964 h 10000"/>
                <a:gd name="connsiteX435" fmla="*/ 2866 w 10385"/>
                <a:gd name="connsiteY435" fmla="*/ 3943 h 10000"/>
                <a:gd name="connsiteX436" fmla="*/ 2866 w 10385"/>
                <a:gd name="connsiteY436" fmla="*/ 3910 h 10000"/>
                <a:gd name="connsiteX437" fmla="*/ 2866 w 10385"/>
                <a:gd name="connsiteY437" fmla="*/ 3883 h 10000"/>
                <a:gd name="connsiteX438" fmla="*/ 2856 w 10385"/>
                <a:gd name="connsiteY438" fmla="*/ 3856 h 10000"/>
                <a:gd name="connsiteX439" fmla="*/ 2845 w 10385"/>
                <a:gd name="connsiteY439" fmla="*/ 3849 h 10000"/>
                <a:gd name="connsiteX440" fmla="*/ 2813 w 10385"/>
                <a:gd name="connsiteY440" fmla="*/ 3828 h 10000"/>
                <a:gd name="connsiteX441" fmla="*/ 2781 w 10385"/>
                <a:gd name="connsiteY441" fmla="*/ 3828 h 10000"/>
                <a:gd name="connsiteX442" fmla="*/ 2759 w 10385"/>
                <a:gd name="connsiteY442" fmla="*/ 3815 h 10000"/>
                <a:gd name="connsiteX443" fmla="*/ 2727 w 10385"/>
                <a:gd name="connsiteY443" fmla="*/ 3815 h 10000"/>
                <a:gd name="connsiteX444" fmla="*/ 2695 w 10385"/>
                <a:gd name="connsiteY444" fmla="*/ 3815 h 10000"/>
                <a:gd name="connsiteX445" fmla="*/ 2663 w 10385"/>
                <a:gd name="connsiteY445" fmla="*/ 3815 h 10000"/>
                <a:gd name="connsiteX446" fmla="*/ 2652 w 10385"/>
                <a:gd name="connsiteY446" fmla="*/ 3815 h 10000"/>
                <a:gd name="connsiteX447" fmla="*/ 2642 w 10385"/>
                <a:gd name="connsiteY447" fmla="*/ 3815 h 10000"/>
                <a:gd name="connsiteX448" fmla="*/ 2620 w 10385"/>
                <a:gd name="connsiteY448" fmla="*/ 3815 h 10000"/>
                <a:gd name="connsiteX449" fmla="*/ 2610 w 10385"/>
                <a:gd name="connsiteY449" fmla="*/ 3815 h 10000"/>
                <a:gd name="connsiteX450" fmla="*/ 2599 w 10385"/>
                <a:gd name="connsiteY450" fmla="*/ 3815 h 10000"/>
                <a:gd name="connsiteX451" fmla="*/ 2578 w 10385"/>
                <a:gd name="connsiteY451" fmla="*/ 3815 h 10000"/>
                <a:gd name="connsiteX452" fmla="*/ 2567 w 10385"/>
                <a:gd name="connsiteY452" fmla="*/ 3808 h 10000"/>
                <a:gd name="connsiteX453" fmla="*/ 2567 w 10385"/>
                <a:gd name="connsiteY453" fmla="*/ 3808 h 10000"/>
                <a:gd name="connsiteX454" fmla="*/ 2556 w 10385"/>
                <a:gd name="connsiteY454" fmla="*/ 3761 h 10000"/>
                <a:gd name="connsiteX455" fmla="*/ 2524 w 10385"/>
                <a:gd name="connsiteY455" fmla="*/ 3727 h 10000"/>
                <a:gd name="connsiteX456" fmla="*/ 2492 w 10385"/>
                <a:gd name="connsiteY456" fmla="*/ 3700 h 10000"/>
                <a:gd name="connsiteX457" fmla="*/ 2449 w 10385"/>
                <a:gd name="connsiteY457" fmla="*/ 3666 h 10000"/>
                <a:gd name="connsiteX458" fmla="*/ 2406 w 10385"/>
                <a:gd name="connsiteY458" fmla="*/ 3646 h 10000"/>
                <a:gd name="connsiteX459" fmla="*/ 2353 w 10385"/>
                <a:gd name="connsiteY459" fmla="*/ 3619 h 10000"/>
                <a:gd name="connsiteX460" fmla="*/ 2289 w 10385"/>
                <a:gd name="connsiteY460" fmla="*/ 3606 h 10000"/>
                <a:gd name="connsiteX461" fmla="*/ 2225 w 10385"/>
                <a:gd name="connsiteY461" fmla="*/ 3592 h 10000"/>
                <a:gd name="connsiteX462" fmla="*/ 2192 w 10385"/>
                <a:gd name="connsiteY462" fmla="*/ 3592 h 10000"/>
                <a:gd name="connsiteX463" fmla="*/ 2150 w 10385"/>
                <a:gd name="connsiteY463" fmla="*/ 3592 h 10000"/>
                <a:gd name="connsiteX464" fmla="*/ 2118 w 10385"/>
                <a:gd name="connsiteY464" fmla="*/ 3592 h 10000"/>
                <a:gd name="connsiteX465" fmla="*/ 2086 w 10385"/>
                <a:gd name="connsiteY465" fmla="*/ 3592 h 10000"/>
                <a:gd name="connsiteX466" fmla="*/ 2064 w 10385"/>
                <a:gd name="connsiteY466" fmla="*/ 3599 h 10000"/>
                <a:gd name="connsiteX467" fmla="*/ 2032 w 10385"/>
                <a:gd name="connsiteY467" fmla="*/ 3606 h 10000"/>
                <a:gd name="connsiteX468" fmla="*/ 2000 w 10385"/>
                <a:gd name="connsiteY468" fmla="*/ 3619 h 10000"/>
                <a:gd name="connsiteX469" fmla="*/ 1989 w 10385"/>
                <a:gd name="connsiteY469" fmla="*/ 3626 h 10000"/>
                <a:gd name="connsiteX470" fmla="*/ 1979 w 10385"/>
                <a:gd name="connsiteY470" fmla="*/ 3646 h 10000"/>
                <a:gd name="connsiteX471" fmla="*/ 1946 w 10385"/>
                <a:gd name="connsiteY471" fmla="*/ 3666 h 10000"/>
                <a:gd name="connsiteX472" fmla="*/ 1936 w 10385"/>
                <a:gd name="connsiteY472" fmla="*/ 3673 h 10000"/>
                <a:gd name="connsiteX473" fmla="*/ 1914 w 10385"/>
                <a:gd name="connsiteY473" fmla="*/ 3693 h 10000"/>
                <a:gd name="connsiteX474" fmla="*/ 1904 w 10385"/>
                <a:gd name="connsiteY474" fmla="*/ 3700 h 10000"/>
                <a:gd name="connsiteX475" fmla="*/ 1904 w 10385"/>
                <a:gd name="connsiteY475" fmla="*/ 3720 h 10000"/>
                <a:gd name="connsiteX476" fmla="*/ 1882 w 10385"/>
                <a:gd name="connsiteY476" fmla="*/ 3734 h 10000"/>
                <a:gd name="connsiteX477" fmla="*/ 1882 w 10385"/>
                <a:gd name="connsiteY477" fmla="*/ 3754 h 10000"/>
                <a:gd name="connsiteX478" fmla="*/ 1861 w 10385"/>
                <a:gd name="connsiteY478" fmla="*/ 3747 h 10000"/>
                <a:gd name="connsiteX479" fmla="*/ 1818 w 10385"/>
                <a:gd name="connsiteY479" fmla="*/ 3747 h 10000"/>
                <a:gd name="connsiteX480" fmla="*/ 1775 w 10385"/>
                <a:gd name="connsiteY480" fmla="*/ 3734 h 10000"/>
                <a:gd name="connsiteX481" fmla="*/ 1743 w 10385"/>
                <a:gd name="connsiteY481" fmla="*/ 3734 h 10000"/>
                <a:gd name="connsiteX482" fmla="*/ 1701 w 10385"/>
                <a:gd name="connsiteY482" fmla="*/ 3734 h 10000"/>
                <a:gd name="connsiteX483" fmla="*/ 1658 w 10385"/>
                <a:gd name="connsiteY483" fmla="*/ 3734 h 10000"/>
                <a:gd name="connsiteX484" fmla="*/ 1615 w 10385"/>
                <a:gd name="connsiteY484" fmla="*/ 3754 h 10000"/>
                <a:gd name="connsiteX485" fmla="*/ 1572 w 10385"/>
                <a:gd name="connsiteY485" fmla="*/ 3761 h 10000"/>
                <a:gd name="connsiteX486" fmla="*/ 1572 w 10385"/>
                <a:gd name="connsiteY486" fmla="*/ 3781 h 10000"/>
                <a:gd name="connsiteX487" fmla="*/ 1551 w 10385"/>
                <a:gd name="connsiteY487" fmla="*/ 3788 h 10000"/>
                <a:gd name="connsiteX488" fmla="*/ 1551 w 10385"/>
                <a:gd name="connsiteY488" fmla="*/ 3808 h 10000"/>
                <a:gd name="connsiteX489" fmla="*/ 1551 w 10385"/>
                <a:gd name="connsiteY489" fmla="*/ 3815 h 10000"/>
                <a:gd name="connsiteX490" fmla="*/ 1572 w 10385"/>
                <a:gd name="connsiteY490" fmla="*/ 3835 h 10000"/>
                <a:gd name="connsiteX491" fmla="*/ 1572 w 10385"/>
                <a:gd name="connsiteY491" fmla="*/ 3856 h 10000"/>
                <a:gd name="connsiteX492" fmla="*/ 1572 w 10385"/>
                <a:gd name="connsiteY492" fmla="*/ 3862 h 10000"/>
                <a:gd name="connsiteX493" fmla="*/ 1551 w 10385"/>
                <a:gd name="connsiteY493" fmla="*/ 3883 h 10000"/>
                <a:gd name="connsiteX494" fmla="*/ 1508 w 10385"/>
                <a:gd name="connsiteY494" fmla="*/ 3889 h 10000"/>
                <a:gd name="connsiteX495" fmla="*/ 1455 w 10385"/>
                <a:gd name="connsiteY495" fmla="*/ 3903 h 10000"/>
                <a:gd name="connsiteX496" fmla="*/ 1412 w 10385"/>
                <a:gd name="connsiteY496" fmla="*/ 3916 h 10000"/>
                <a:gd name="connsiteX497" fmla="*/ 1358 w 10385"/>
                <a:gd name="connsiteY497" fmla="*/ 3937 h 10000"/>
                <a:gd name="connsiteX498" fmla="*/ 1305 w 10385"/>
                <a:gd name="connsiteY498" fmla="*/ 3957 h 10000"/>
                <a:gd name="connsiteX499" fmla="*/ 1283 w 10385"/>
                <a:gd name="connsiteY499" fmla="*/ 3984 h 10000"/>
                <a:gd name="connsiteX500" fmla="*/ 1251 w 10385"/>
                <a:gd name="connsiteY500" fmla="*/ 4018 h 10000"/>
                <a:gd name="connsiteX501" fmla="*/ 1219 w 10385"/>
                <a:gd name="connsiteY501" fmla="*/ 4065 h 10000"/>
                <a:gd name="connsiteX502" fmla="*/ 1241 w 10385"/>
                <a:gd name="connsiteY502" fmla="*/ 4092 h 10000"/>
                <a:gd name="connsiteX503" fmla="*/ 1241 w 10385"/>
                <a:gd name="connsiteY503" fmla="*/ 4119 h 10000"/>
                <a:gd name="connsiteX504" fmla="*/ 1251 w 10385"/>
                <a:gd name="connsiteY504" fmla="*/ 4146 h 10000"/>
                <a:gd name="connsiteX505" fmla="*/ 1262 w 10385"/>
                <a:gd name="connsiteY505" fmla="*/ 4166 h 10000"/>
                <a:gd name="connsiteX506" fmla="*/ 1283 w 10385"/>
                <a:gd name="connsiteY506" fmla="*/ 4180 h 10000"/>
                <a:gd name="connsiteX507" fmla="*/ 1305 w 10385"/>
                <a:gd name="connsiteY507" fmla="*/ 4213 h 10000"/>
                <a:gd name="connsiteX508" fmla="*/ 1337 w 10385"/>
                <a:gd name="connsiteY508" fmla="*/ 4220 h 10000"/>
                <a:gd name="connsiteX509" fmla="*/ 1380 w 10385"/>
                <a:gd name="connsiteY509" fmla="*/ 4240 h 10000"/>
                <a:gd name="connsiteX510" fmla="*/ 438 w 10385"/>
                <a:gd name="connsiteY510" fmla="*/ 4281 h 10000"/>
                <a:gd name="connsiteX511" fmla="*/ 396 w 10385"/>
                <a:gd name="connsiteY511" fmla="*/ 4301 h 10000"/>
                <a:gd name="connsiteX512" fmla="*/ 385 w 10385"/>
                <a:gd name="connsiteY512" fmla="*/ 4382 h 10000"/>
                <a:gd name="connsiteX513" fmla="*/ 2706 w 10385"/>
                <a:gd name="connsiteY513" fmla="*/ 6435 h 10000"/>
                <a:gd name="connsiteX514" fmla="*/ 2802 w 10385"/>
                <a:gd name="connsiteY514" fmla="*/ 6482 h 10000"/>
                <a:gd name="connsiteX515" fmla="*/ 2898 w 10385"/>
                <a:gd name="connsiteY515" fmla="*/ 6516 h 10000"/>
                <a:gd name="connsiteX516" fmla="*/ 3016 w 10385"/>
                <a:gd name="connsiteY516" fmla="*/ 6543 h 10000"/>
                <a:gd name="connsiteX517" fmla="*/ 3112 w 10385"/>
                <a:gd name="connsiteY517" fmla="*/ 6556 h 10000"/>
                <a:gd name="connsiteX518" fmla="*/ 3230 w 10385"/>
                <a:gd name="connsiteY518" fmla="*/ 6563 h 10000"/>
                <a:gd name="connsiteX519" fmla="*/ 3358 w 10385"/>
                <a:gd name="connsiteY519" fmla="*/ 6570 h 10000"/>
                <a:gd name="connsiteX520" fmla="*/ 3476 w 10385"/>
                <a:gd name="connsiteY520" fmla="*/ 6570 h 10000"/>
                <a:gd name="connsiteX521" fmla="*/ 3594 w 10385"/>
                <a:gd name="connsiteY521" fmla="*/ 6563 h 10000"/>
                <a:gd name="connsiteX522" fmla="*/ 3594 w 10385"/>
                <a:gd name="connsiteY522" fmla="*/ 6590 h 10000"/>
                <a:gd name="connsiteX523" fmla="*/ 3572 w 10385"/>
                <a:gd name="connsiteY523" fmla="*/ 6624 h 10000"/>
                <a:gd name="connsiteX524" fmla="*/ 3572 w 10385"/>
                <a:gd name="connsiteY524" fmla="*/ 6651 h 10000"/>
                <a:gd name="connsiteX525" fmla="*/ 3572 w 10385"/>
                <a:gd name="connsiteY525" fmla="*/ 6678 h 10000"/>
                <a:gd name="connsiteX526" fmla="*/ 3561 w 10385"/>
                <a:gd name="connsiteY526" fmla="*/ 6712 h 10000"/>
                <a:gd name="connsiteX527" fmla="*/ 3561 w 10385"/>
                <a:gd name="connsiteY527" fmla="*/ 6739 h 10000"/>
                <a:gd name="connsiteX528" fmla="*/ 3551 w 10385"/>
                <a:gd name="connsiteY528" fmla="*/ 6766 h 10000"/>
                <a:gd name="connsiteX529" fmla="*/ 3551 w 10385"/>
                <a:gd name="connsiteY529" fmla="*/ 6793 h 10000"/>
                <a:gd name="connsiteX530" fmla="*/ 3519 w 10385"/>
                <a:gd name="connsiteY530" fmla="*/ 6989 h 10000"/>
                <a:gd name="connsiteX531" fmla="*/ 3519 w 10385"/>
                <a:gd name="connsiteY531" fmla="*/ 7184 h 10000"/>
                <a:gd name="connsiteX532" fmla="*/ 3529 w 10385"/>
                <a:gd name="connsiteY532" fmla="*/ 7380 h 10000"/>
                <a:gd name="connsiteX533" fmla="*/ 3561 w 10385"/>
                <a:gd name="connsiteY533" fmla="*/ 7576 h 10000"/>
                <a:gd name="connsiteX534" fmla="*/ 3604 w 10385"/>
                <a:gd name="connsiteY534" fmla="*/ 7765 h 10000"/>
                <a:gd name="connsiteX535" fmla="*/ 3668 w 10385"/>
                <a:gd name="connsiteY535" fmla="*/ 7968 h 10000"/>
                <a:gd name="connsiteX536" fmla="*/ 3733 w 10385"/>
                <a:gd name="connsiteY536" fmla="*/ 8157 h 10000"/>
                <a:gd name="connsiteX537" fmla="*/ 3807 w 10385"/>
                <a:gd name="connsiteY537" fmla="*/ 8339 h 10000"/>
                <a:gd name="connsiteX538" fmla="*/ 4096 w 10385"/>
                <a:gd name="connsiteY538" fmla="*/ 8852 h 10000"/>
                <a:gd name="connsiteX539" fmla="*/ 3679 w 10385"/>
                <a:gd name="connsiteY539" fmla="*/ 8832 h 10000"/>
                <a:gd name="connsiteX540" fmla="*/ 3241 w 10385"/>
                <a:gd name="connsiteY540" fmla="*/ 8832 h 10000"/>
                <a:gd name="connsiteX541" fmla="*/ 3027 w 10385"/>
                <a:gd name="connsiteY541" fmla="*/ 8832 h 10000"/>
                <a:gd name="connsiteX542" fmla="*/ 2813 w 10385"/>
                <a:gd name="connsiteY542" fmla="*/ 8845 h 10000"/>
                <a:gd name="connsiteX543" fmla="*/ 2599 w 10385"/>
                <a:gd name="connsiteY543" fmla="*/ 8859 h 10000"/>
                <a:gd name="connsiteX544" fmla="*/ 2374 w 10385"/>
                <a:gd name="connsiteY544" fmla="*/ 8879 h 10000"/>
                <a:gd name="connsiteX545" fmla="*/ 2171 w 10385"/>
                <a:gd name="connsiteY545" fmla="*/ 8906 h 10000"/>
                <a:gd name="connsiteX546" fmla="*/ 1957 w 10385"/>
                <a:gd name="connsiteY546" fmla="*/ 8933 h 10000"/>
                <a:gd name="connsiteX547" fmla="*/ 1754 w 10385"/>
                <a:gd name="connsiteY547" fmla="*/ 8967 h 10000"/>
                <a:gd name="connsiteX548" fmla="*/ 1551 w 10385"/>
                <a:gd name="connsiteY548" fmla="*/ 9014 h 10000"/>
                <a:gd name="connsiteX549" fmla="*/ 1369 w 10385"/>
                <a:gd name="connsiteY549" fmla="*/ 9068 h 10000"/>
                <a:gd name="connsiteX550" fmla="*/ 1176 w 10385"/>
                <a:gd name="connsiteY550" fmla="*/ 9136 h 10000"/>
                <a:gd name="connsiteX551" fmla="*/ 995 w 10385"/>
                <a:gd name="connsiteY551" fmla="*/ 9196 h 10000"/>
                <a:gd name="connsiteX552" fmla="*/ 824 w 10385"/>
                <a:gd name="connsiteY552" fmla="*/ 9278 h 10000"/>
                <a:gd name="connsiteX553" fmla="*/ 791 w 10385"/>
                <a:gd name="connsiteY553" fmla="*/ 9305 h 10000"/>
                <a:gd name="connsiteX554" fmla="*/ 770 w 10385"/>
                <a:gd name="connsiteY554" fmla="*/ 9332 h 10000"/>
                <a:gd name="connsiteX555" fmla="*/ 749 w 10385"/>
                <a:gd name="connsiteY555" fmla="*/ 9359 h 10000"/>
                <a:gd name="connsiteX556" fmla="*/ 727 w 10385"/>
                <a:gd name="connsiteY556" fmla="*/ 9392 h 10000"/>
                <a:gd name="connsiteX557" fmla="*/ 717 w 10385"/>
                <a:gd name="connsiteY557" fmla="*/ 9419 h 10000"/>
                <a:gd name="connsiteX558" fmla="*/ 706 w 10385"/>
                <a:gd name="connsiteY558" fmla="*/ 9446 h 10000"/>
                <a:gd name="connsiteX559" fmla="*/ 706 w 10385"/>
                <a:gd name="connsiteY559" fmla="*/ 9473 h 10000"/>
                <a:gd name="connsiteX560" fmla="*/ 706 w 10385"/>
                <a:gd name="connsiteY560" fmla="*/ 9500 h 10000"/>
                <a:gd name="connsiteX561" fmla="*/ 877 w 10385"/>
                <a:gd name="connsiteY561" fmla="*/ 9534 h 10000"/>
                <a:gd name="connsiteX562" fmla="*/ 1048 w 10385"/>
                <a:gd name="connsiteY562" fmla="*/ 9554 h 10000"/>
                <a:gd name="connsiteX563" fmla="*/ 1219 w 10385"/>
                <a:gd name="connsiteY563" fmla="*/ 9581 h 10000"/>
                <a:gd name="connsiteX564" fmla="*/ 1401 w 10385"/>
                <a:gd name="connsiteY564" fmla="*/ 9588 h 10000"/>
                <a:gd name="connsiteX565" fmla="*/ 1754 w 10385"/>
                <a:gd name="connsiteY565" fmla="*/ 9602 h 10000"/>
                <a:gd name="connsiteX566" fmla="*/ 2118 w 10385"/>
                <a:gd name="connsiteY566" fmla="*/ 9588 h 10000"/>
                <a:gd name="connsiteX567" fmla="*/ 2481 w 10385"/>
                <a:gd name="connsiteY567" fmla="*/ 9575 h 10000"/>
                <a:gd name="connsiteX568" fmla="*/ 2845 w 10385"/>
                <a:gd name="connsiteY568" fmla="*/ 9561 h 10000"/>
                <a:gd name="connsiteX569" fmla="*/ 3198 w 10385"/>
                <a:gd name="connsiteY569" fmla="*/ 9554 h 10000"/>
                <a:gd name="connsiteX570" fmla="*/ 3561 w 10385"/>
                <a:gd name="connsiteY570" fmla="*/ 9561 h 10000"/>
                <a:gd name="connsiteX571" fmla="*/ 3561 w 10385"/>
                <a:gd name="connsiteY571" fmla="*/ 9581 h 10000"/>
                <a:gd name="connsiteX572" fmla="*/ 3572 w 10385"/>
                <a:gd name="connsiteY572" fmla="*/ 9602 h 10000"/>
                <a:gd name="connsiteX573" fmla="*/ 3572 w 10385"/>
                <a:gd name="connsiteY573" fmla="*/ 9615 h 10000"/>
                <a:gd name="connsiteX574" fmla="*/ 3572 w 10385"/>
                <a:gd name="connsiteY574" fmla="*/ 9635 h 10000"/>
                <a:gd name="connsiteX575" fmla="*/ 3594 w 10385"/>
                <a:gd name="connsiteY575" fmla="*/ 9662 h 10000"/>
                <a:gd name="connsiteX576" fmla="*/ 3604 w 10385"/>
                <a:gd name="connsiteY576" fmla="*/ 9683 h 10000"/>
                <a:gd name="connsiteX577" fmla="*/ 3604 w 10385"/>
                <a:gd name="connsiteY577" fmla="*/ 9696 h 10000"/>
                <a:gd name="connsiteX578" fmla="*/ 3626 w 10385"/>
                <a:gd name="connsiteY578" fmla="*/ 9716 h 10000"/>
                <a:gd name="connsiteX579" fmla="*/ 3647 w 10385"/>
                <a:gd name="connsiteY579" fmla="*/ 9743 h 10000"/>
                <a:gd name="connsiteX580" fmla="*/ 3679 w 10385"/>
                <a:gd name="connsiteY580" fmla="*/ 9764 h 10000"/>
                <a:gd name="connsiteX581" fmla="*/ 3711 w 10385"/>
                <a:gd name="connsiteY581" fmla="*/ 9784 h 10000"/>
                <a:gd name="connsiteX582" fmla="*/ 3733 w 10385"/>
                <a:gd name="connsiteY582" fmla="*/ 9797 h 10000"/>
                <a:gd name="connsiteX583" fmla="*/ 3775 w 10385"/>
                <a:gd name="connsiteY583" fmla="*/ 9818 h 10000"/>
                <a:gd name="connsiteX584" fmla="*/ 3807 w 10385"/>
                <a:gd name="connsiteY584" fmla="*/ 9838 h 10000"/>
                <a:gd name="connsiteX585" fmla="*/ 3850 w 10385"/>
                <a:gd name="connsiteY585" fmla="*/ 9845 h 10000"/>
                <a:gd name="connsiteX586" fmla="*/ 3882 w 10385"/>
                <a:gd name="connsiteY586" fmla="*/ 9865 h 10000"/>
                <a:gd name="connsiteX587" fmla="*/ 3914 w 10385"/>
                <a:gd name="connsiteY587" fmla="*/ 9865 h 10000"/>
                <a:gd name="connsiteX588" fmla="*/ 3925 w 10385"/>
                <a:gd name="connsiteY588" fmla="*/ 9872 h 10000"/>
                <a:gd name="connsiteX589" fmla="*/ 3936 w 10385"/>
                <a:gd name="connsiteY589" fmla="*/ 9872 h 10000"/>
                <a:gd name="connsiteX590" fmla="*/ 3957 w 10385"/>
                <a:gd name="connsiteY590" fmla="*/ 9872 h 10000"/>
                <a:gd name="connsiteX591" fmla="*/ 3968 w 10385"/>
                <a:gd name="connsiteY591" fmla="*/ 9872 h 10000"/>
                <a:gd name="connsiteX592" fmla="*/ 3979 w 10385"/>
                <a:gd name="connsiteY592" fmla="*/ 9872 h 10000"/>
                <a:gd name="connsiteX593" fmla="*/ 4000 w 10385"/>
                <a:gd name="connsiteY593" fmla="*/ 9872 h 10000"/>
                <a:gd name="connsiteX594" fmla="*/ 4011 w 10385"/>
                <a:gd name="connsiteY594" fmla="*/ 9872 h 10000"/>
                <a:gd name="connsiteX595" fmla="*/ 4043 w 10385"/>
                <a:gd name="connsiteY595" fmla="*/ 9892 h 10000"/>
                <a:gd name="connsiteX596" fmla="*/ 4064 w 10385"/>
                <a:gd name="connsiteY596" fmla="*/ 9899 h 10000"/>
                <a:gd name="connsiteX597" fmla="*/ 4096 w 10385"/>
                <a:gd name="connsiteY597" fmla="*/ 9905 h 10000"/>
                <a:gd name="connsiteX598" fmla="*/ 4128 w 10385"/>
                <a:gd name="connsiteY598" fmla="*/ 9905 h 10000"/>
                <a:gd name="connsiteX599" fmla="*/ 4171 w 10385"/>
                <a:gd name="connsiteY599" fmla="*/ 9905 h 10000"/>
                <a:gd name="connsiteX600" fmla="*/ 4203 w 10385"/>
                <a:gd name="connsiteY600" fmla="*/ 9919 h 10000"/>
                <a:gd name="connsiteX601" fmla="*/ 4246 w 10385"/>
                <a:gd name="connsiteY601" fmla="*/ 9926 h 10000"/>
                <a:gd name="connsiteX602" fmla="*/ 4257 w 10385"/>
                <a:gd name="connsiteY602" fmla="*/ 9946 h 10000"/>
                <a:gd name="connsiteX603" fmla="*/ 4332 w 10385"/>
                <a:gd name="connsiteY603" fmla="*/ 9953 h 10000"/>
                <a:gd name="connsiteX604" fmla="*/ 4385 w 10385"/>
                <a:gd name="connsiteY604" fmla="*/ 9966 h 10000"/>
                <a:gd name="connsiteX605" fmla="*/ 4460 w 10385"/>
                <a:gd name="connsiteY605" fmla="*/ 9973 h 10000"/>
                <a:gd name="connsiteX606" fmla="*/ 4513 w 10385"/>
                <a:gd name="connsiteY606" fmla="*/ 9973 h 10000"/>
                <a:gd name="connsiteX607" fmla="*/ 4588 w 10385"/>
                <a:gd name="connsiteY607" fmla="*/ 9980 h 10000"/>
                <a:gd name="connsiteX608" fmla="*/ 4663 w 10385"/>
                <a:gd name="connsiteY608" fmla="*/ 9993 h 10000"/>
                <a:gd name="connsiteX609" fmla="*/ 4717 w 10385"/>
                <a:gd name="connsiteY609" fmla="*/ 9993 h 10000"/>
                <a:gd name="connsiteX610" fmla="*/ 4791 w 10385"/>
                <a:gd name="connsiteY610" fmla="*/ 10000 h 10000"/>
                <a:gd name="connsiteX0" fmla="*/ 4395 w 9989"/>
                <a:gd name="connsiteY0" fmla="*/ 10000 h 10000"/>
                <a:gd name="connsiteX1" fmla="*/ 4470 w 9989"/>
                <a:gd name="connsiteY1" fmla="*/ 10000 h 10000"/>
                <a:gd name="connsiteX2" fmla="*/ 4556 w 9989"/>
                <a:gd name="connsiteY2" fmla="*/ 10000 h 10000"/>
                <a:gd name="connsiteX3" fmla="*/ 4641 w 9989"/>
                <a:gd name="connsiteY3" fmla="*/ 9993 h 10000"/>
                <a:gd name="connsiteX4" fmla="*/ 4727 w 9989"/>
                <a:gd name="connsiteY4" fmla="*/ 9993 h 10000"/>
                <a:gd name="connsiteX5" fmla="*/ 4802 w 9989"/>
                <a:gd name="connsiteY5" fmla="*/ 9993 h 10000"/>
                <a:gd name="connsiteX6" fmla="*/ 4887 w 9989"/>
                <a:gd name="connsiteY6" fmla="*/ 9980 h 10000"/>
                <a:gd name="connsiteX7" fmla="*/ 4973 w 9989"/>
                <a:gd name="connsiteY7" fmla="*/ 9980 h 10000"/>
                <a:gd name="connsiteX8" fmla="*/ 5059 w 9989"/>
                <a:gd name="connsiteY8" fmla="*/ 9980 h 10000"/>
                <a:gd name="connsiteX9" fmla="*/ 5112 w 9989"/>
                <a:gd name="connsiteY9" fmla="*/ 9973 h 10000"/>
                <a:gd name="connsiteX10" fmla="*/ 5165 w 9989"/>
                <a:gd name="connsiteY10" fmla="*/ 9966 h 10000"/>
                <a:gd name="connsiteX11" fmla="*/ 5208 w 9989"/>
                <a:gd name="connsiteY11" fmla="*/ 9953 h 10000"/>
                <a:gd name="connsiteX12" fmla="*/ 5262 w 9989"/>
                <a:gd name="connsiteY12" fmla="*/ 9953 h 10000"/>
                <a:gd name="connsiteX13" fmla="*/ 5305 w 9989"/>
                <a:gd name="connsiteY13" fmla="*/ 9946 h 10000"/>
                <a:gd name="connsiteX14" fmla="*/ 5347 w 9989"/>
                <a:gd name="connsiteY14" fmla="*/ 9946 h 10000"/>
                <a:gd name="connsiteX15" fmla="*/ 5390 w 9989"/>
                <a:gd name="connsiteY15" fmla="*/ 9946 h 10000"/>
                <a:gd name="connsiteX16" fmla="*/ 5454 w 9989"/>
                <a:gd name="connsiteY16" fmla="*/ 9939 h 10000"/>
                <a:gd name="connsiteX17" fmla="*/ 5476 w 9989"/>
                <a:gd name="connsiteY17" fmla="*/ 9926 h 10000"/>
                <a:gd name="connsiteX18" fmla="*/ 5508 w 9989"/>
                <a:gd name="connsiteY18" fmla="*/ 9926 h 10000"/>
                <a:gd name="connsiteX19" fmla="*/ 5540 w 9989"/>
                <a:gd name="connsiteY19" fmla="*/ 9919 h 10000"/>
                <a:gd name="connsiteX20" fmla="*/ 5561 w 9989"/>
                <a:gd name="connsiteY20" fmla="*/ 9919 h 10000"/>
                <a:gd name="connsiteX21" fmla="*/ 5593 w 9989"/>
                <a:gd name="connsiteY21" fmla="*/ 9919 h 10000"/>
                <a:gd name="connsiteX22" fmla="*/ 5625 w 9989"/>
                <a:gd name="connsiteY22" fmla="*/ 9919 h 10000"/>
                <a:gd name="connsiteX23" fmla="*/ 5647 w 9989"/>
                <a:gd name="connsiteY23" fmla="*/ 9919 h 10000"/>
                <a:gd name="connsiteX24" fmla="*/ 5679 w 9989"/>
                <a:gd name="connsiteY24" fmla="*/ 9905 h 10000"/>
                <a:gd name="connsiteX25" fmla="*/ 5754 w 9989"/>
                <a:gd name="connsiteY25" fmla="*/ 9892 h 10000"/>
                <a:gd name="connsiteX26" fmla="*/ 5839 w 9989"/>
                <a:gd name="connsiteY26" fmla="*/ 9878 h 10000"/>
                <a:gd name="connsiteX27" fmla="*/ 5914 w 9989"/>
                <a:gd name="connsiteY27" fmla="*/ 9851 h 10000"/>
                <a:gd name="connsiteX28" fmla="*/ 5978 w 9989"/>
                <a:gd name="connsiteY28" fmla="*/ 9838 h 10000"/>
                <a:gd name="connsiteX29" fmla="*/ 6053 w 9989"/>
                <a:gd name="connsiteY29" fmla="*/ 9811 h 10000"/>
                <a:gd name="connsiteX30" fmla="*/ 6128 w 9989"/>
                <a:gd name="connsiteY30" fmla="*/ 9784 h 10000"/>
                <a:gd name="connsiteX31" fmla="*/ 6182 w 9989"/>
                <a:gd name="connsiteY31" fmla="*/ 9743 h 10000"/>
                <a:gd name="connsiteX32" fmla="*/ 6246 w 9989"/>
                <a:gd name="connsiteY32" fmla="*/ 9716 h 10000"/>
                <a:gd name="connsiteX33" fmla="*/ 6256 w 9989"/>
                <a:gd name="connsiteY33" fmla="*/ 9669 h 10000"/>
                <a:gd name="connsiteX34" fmla="*/ 6256 w 9989"/>
                <a:gd name="connsiteY34" fmla="*/ 9629 h 10000"/>
                <a:gd name="connsiteX35" fmla="*/ 6246 w 9989"/>
                <a:gd name="connsiteY35" fmla="*/ 9581 h 10000"/>
                <a:gd name="connsiteX36" fmla="*/ 6214 w 9989"/>
                <a:gd name="connsiteY36" fmla="*/ 9534 h 10000"/>
                <a:gd name="connsiteX37" fmla="*/ 6182 w 9989"/>
                <a:gd name="connsiteY37" fmla="*/ 9500 h 10000"/>
                <a:gd name="connsiteX38" fmla="*/ 6139 w 9989"/>
                <a:gd name="connsiteY38" fmla="*/ 9460 h 10000"/>
                <a:gd name="connsiteX39" fmla="*/ 6085 w 9989"/>
                <a:gd name="connsiteY39" fmla="*/ 9426 h 10000"/>
                <a:gd name="connsiteX40" fmla="*/ 6032 w 9989"/>
                <a:gd name="connsiteY40" fmla="*/ 9399 h 10000"/>
                <a:gd name="connsiteX41" fmla="*/ 5968 w 9989"/>
                <a:gd name="connsiteY41" fmla="*/ 9392 h 10000"/>
                <a:gd name="connsiteX42" fmla="*/ 5914 w 9989"/>
                <a:gd name="connsiteY42" fmla="*/ 9372 h 10000"/>
                <a:gd name="connsiteX43" fmla="*/ 5850 w 9989"/>
                <a:gd name="connsiteY43" fmla="*/ 9352 h 10000"/>
                <a:gd name="connsiteX44" fmla="*/ 5786 w 9989"/>
                <a:gd name="connsiteY44" fmla="*/ 9332 h 10000"/>
                <a:gd name="connsiteX45" fmla="*/ 5722 w 9989"/>
                <a:gd name="connsiteY45" fmla="*/ 9325 h 10000"/>
                <a:gd name="connsiteX46" fmla="*/ 5647 w 9989"/>
                <a:gd name="connsiteY46" fmla="*/ 9305 h 10000"/>
                <a:gd name="connsiteX47" fmla="*/ 5593 w 9989"/>
                <a:gd name="connsiteY47" fmla="*/ 9291 h 10000"/>
                <a:gd name="connsiteX48" fmla="*/ 5518 w 9989"/>
                <a:gd name="connsiteY48" fmla="*/ 9278 h 10000"/>
                <a:gd name="connsiteX49" fmla="*/ 5497 w 9989"/>
                <a:gd name="connsiteY49" fmla="*/ 9271 h 10000"/>
                <a:gd name="connsiteX50" fmla="*/ 5465 w 9989"/>
                <a:gd name="connsiteY50" fmla="*/ 9271 h 10000"/>
                <a:gd name="connsiteX51" fmla="*/ 5433 w 9989"/>
                <a:gd name="connsiteY51" fmla="*/ 9271 h 10000"/>
                <a:gd name="connsiteX52" fmla="*/ 5422 w 9989"/>
                <a:gd name="connsiteY52" fmla="*/ 9264 h 10000"/>
                <a:gd name="connsiteX53" fmla="*/ 5390 w 9989"/>
                <a:gd name="connsiteY53" fmla="*/ 9264 h 10000"/>
                <a:gd name="connsiteX54" fmla="*/ 5358 w 9989"/>
                <a:gd name="connsiteY54" fmla="*/ 9264 h 10000"/>
                <a:gd name="connsiteX55" fmla="*/ 5347 w 9989"/>
                <a:gd name="connsiteY55" fmla="*/ 9251 h 10000"/>
                <a:gd name="connsiteX56" fmla="*/ 5315 w 9989"/>
                <a:gd name="connsiteY56" fmla="*/ 9244 h 10000"/>
                <a:gd name="connsiteX57" fmla="*/ 5315 w 9989"/>
                <a:gd name="connsiteY57" fmla="*/ 9223 h 10000"/>
                <a:gd name="connsiteX58" fmla="*/ 5337 w 9989"/>
                <a:gd name="connsiteY58" fmla="*/ 9196 h 10000"/>
                <a:gd name="connsiteX59" fmla="*/ 5337 w 9989"/>
                <a:gd name="connsiteY59" fmla="*/ 9176 h 10000"/>
                <a:gd name="connsiteX60" fmla="*/ 5347 w 9989"/>
                <a:gd name="connsiteY60" fmla="*/ 9163 h 10000"/>
                <a:gd name="connsiteX61" fmla="*/ 5347 w 9989"/>
                <a:gd name="connsiteY61" fmla="*/ 9142 h 10000"/>
                <a:gd name="connsiteX62" fmla="*/ 5358 w 9989"/>
                <a:gd name="connsiteY62" fmla="*/ 9122 h 10000"/>
                <a:gd name="connsiteX63" fmla="*/ 5379 w 9989"/>
                <a:gd name="connsiteY63" fmla="*/ 9095 h 10000"/>
                <a:gd name="connsiteX64" fmla="*/ 5379 w 9989"/>
                <a:gd name="connsiteY64" fmla="*/ 9082 h 10000"/>
                <a:gd name="connsiteX65" fmla="*/ 5433 w 9989"/>
                <a:gd name="connsiteY65" fmla="*/ 8953 h 10000"/>
                <a:gd name="connsiteX66" fmla="*/ 5497 w 9989"/>
                <a:gd name="connsiteY66" fmla="*/ 8832 h 10000"/>
                <a:gd name="connsiteX67" fmla="*/ 5540 w 9989"/>
                <a:gd name="connsiteY67" fmla="*/ 8724 h 10000"/>
                <a:gd name="connsiteX68" fmla="*/ 5583 w 9989"/>
                <a:gd name="connsiteY68" fmla="*/ 8602 h 10000"/>
                <a:gd name="connsiteX69" fmla="*/ 5625 w 9989"/>
                <a:gd name="connsiteY69" fmla="*/ 8494 h 10000"/>
                <a:gd name="connsiteX70" fmla="*/ 5647 w 9989"/>
                <a:gd name="connsiteY70" fmla="*/ 8379 h 10000"/>
                <a:gd name="connsiteX71" fmla="*/ 5668 w 9989"/>
                <a:gd name="connsiteY71" fmla="*/ 8258 h 10000"/>
                <a:gd name="connsiteX72" fmla="*/ 5679 w 9989"/>
                <a:gd name="connsiteY72" fmla="*/ 8143 h 10000"/>
                <a:gd name="connsiteX73" fmla="*/ 5690 w 9989"/>
                <a:gd name="connsiteY73" fmla="*/ 8028 h 10000"/>
                <a:gd name="connsiteX74" fmla="*/ 5722 w 9989"/>
                <a:gd name="connsiteY74" fmla="*/ 7927 h 10000"/>
                <a:gd name="connsiteX75" fmla="*/ 5722 w 9989"/>
                <a:gd name="connsiteY75" fmla="*/ 7833 h 10000"/>
                <a:gd name="connsiteX76" fmla="*/ 5743 w 9989"/>
                <a:gd name="connsiteY76" fmla="*/ 7731 h 10000"/>
                <a:gd name="connsiteX77" fmla="*/ 5743 w 9989"/>
                <a:gd name="connsiteY77" fmla="*/ 7630 h 10000"/>
                <a:gd name="connsiteX78" fmla="*/ 5754 w 9989"/>
                <a:gd name="connsiteY78" fmla="*/ 7529 h 10000"/>
                <a:gd name="connsiteX79" fmla="*/ 5754 w 9989"/>
                <a:gd name="connsiteY79" fmla="*/ 7441 h 10000"/>
                <a:gd name="connsiteX80" fmla="*/ 5764 w 9989"/>
                <a:gd name="connsiteY80" fmla="*/ 7340 h 10000"/>
                <a:gd name="connsiteX81" fmla="*/ 5754 w 9989"/>
                <a:gd name="connsiteY81" fmla="*/ 7191 h 10000"/>
                <a:gd name="connsiteX82" fmla="*/ 5743 w 9989"/>
                <a:gd name="connsiteY82" fmla="*/ 7043 h 10000"/>
                <a:gd name="connsiteX83" fmla="*/ 5722 w 9989"/>
                <a:gd name="connsiteY83" fmla="*/ 6901 h 10000"/>
                <a:gd name="connsiteX84" fmla="*/ 5711 w 9989"/>
                <a:gd name="connsiteY84" fmla="*/ 6752 h 10000"/>
                <a:gd name="connsiteX85" fmla="*/ 5690 w 9989"/>
                <a:gd name="connsiteY85" fmla="*/ 6610 h 10000"/>
                <a:gd name="connsiteX86" fmla="*/ 5711 w 9989"/>
                <a:gd name="connsiteY86" fmla="*/ 6469 h 10000"/>
                <a:gd name="connsiteX87" fmla="*/ 5743 w 9989"/>
                <a:gd name="connsiteY87" fmla="*/ 6327 h 10000"/>
                <a:gd name="connsiteX88" fmla="*/ 5807 w 9989"/>
                <a:gd name="connsiteY88" fmla="*/ 6172 h 10000"/>
                <a:gd name="connsiteX89" fmla="*/ 5839 w 9989"/>
                <a:gd name="connsiteY89" fmla="*/ 6090 h 10000"/>
                <a:gd name="connsiteX90" fmla="*/ 5914 w 9989"/>
                <a:gd name="connsiteY90" fmla="*/ 6009 h 10000"/>
                <a:gd name="connsiteX91" fmla="*/ 5978 w 9989"/>
                <a:gd name="connsiteY91" fmla="*/ 5935 h 10000"/>
                <a:gd name="connsiteX92" fmla="*/ 6075 w 9989"/>
                <a:gd name="connsiteY92" fmla="*/ 5861 h 10000"/>
                <a:gd name="connsiteX93" fmla="*/ 6171 w 9989"/>
                <a:gd name="connsiteY93" fmla="*/ 5800 h 10000"/>
                <a:gd name="connsiteX94" fmla="*/ 6278 w 9989"/>
                <a:gd name="connsiteY94" fmla="*/ 5726 h 10000"/>
                <a:gd name="connsiteX95" fmla="*/ 6363 w 9989"/>
                <a:gd name="connsiteY95" fmla="*/ 5652 h 10000"/>
                <a:gd name="connsiteX96" fmla="*/ 6460 w 9989"/>
                <a:gd name="connsiteY96" fmla="*/ 5584 h 10000"/>
                <a:gd name="connsiteX97" fmla="*/ 6513 w 9989"/>
                <a:gd name="connsiteY97" fmla="*/ 5517 h 10000"/>
                <a:gd name="connsiteX98" fmla="*/ 6567 w 9989"/>
                <a:gd name="connsiteY98" fmla="*/ 5429 h 10000"/>
                <a:gd name="connsiteX99" fmla="*/ 6588 w 9989"/>
                <a:gd name="connsiteY99" fmla="*/ 5361 h 10000"/>
                <a:gd name="connsiteX100" fmla="*/ 6609 w 9989"/>
                <a:gd name="connsiteY100" fmla="*/ 5287 h 10000"/>
                <a:gd name="connsiteX101" fmla="*/ 6609 w 9989"/>
                <a:gd name="connsiteY101" fmla="*/ 5206 h 10000"/>
                <a:gd name="connsiteX102" fmla="*/ 6588 w 9989"/>
                <a:gd name="connsiteY102" fmla="*/ 5125 h 10000"/>
                <a:gd name="connsiteX103" fmla="*/ 6567 w 9989"/>
                <a:gd name="connsiteY103" fmla="*/ 5037 h 10000"/>
                <a:gd name="connsiteX104" fmla="*/ 6513 w 9989"/>
                <a:gd name="connsiteY104" fmla="*/ 4956 h 10000"/>
                <a:gd name="connsiteX105" fmla="*/ 6492 w 9989"/>
                <a:gd name="connsiteY105" fmla="*/ 4922 h 10000"/>
                <a:gd name="connsiteX106" fmla="*/ 6460 w 9989"/>
                <a:gd name="connsiteY106" fmla="*/ 4882 h 10000"/>
                <a:gd name="connsiteX107" fmla="*/ 6449 w 9989"/>
                <a:gd name="connsiteY107" fmla="*/ 4848 h 10000"/>
                <a:gd name="connsiteX108" fmla="*/ 6449 w 9989"/>
                <a:gd name="connsiteY108" fmla="*/ 4801 h 10000"/>
                <a:gd name="connsiteX109" fmla="*/ 6460 w 9989"/>
                <a:gd name="connsiteY109" fmla="*/ 4767 h 10000"/>
                <a:gd name="connsiteX110" fmla="*/ 6460 w 9989"/>
                <a:gd name="connsiteY110" fmla="*/ 4733 h 10000"/>
                <a:gd name="connsiteX111" fmla="*/ 6470 w 9989"/>
                <a:gd name="connsiteY111" fmla="*/ 4686 h 10000"/>
                <a:gd name="connsiteX112" fmla="*/ 6470 w 9989"/>
                <a:gd name="connsiteY112" fmla="*/ 4646 h 10000"/>
                <a:gd name="connsiteX113" fmla="*/ 6534 w 9989"/>
                <a:gd name="connsiteY113" fmla="*/ 4619 h 10000"/>
                <a:gd name="connsiteX114" fmla="*/ 6588 w 9989"/>
                <a:gd name="connsiteY114" fmla="*/ 4605 h 10000"/>
                <a:gd name="connsiteX115" fmla="*/ 6652 w 9989"/>
                <a:gd name="connsiteY115" fmla="*/ 4564 h 10000"/>
                <a:gd name="connsiteX116" fmla="*/ 6706 w 9989"/>
                <a:gd name="connsiteY116" fmla="*/ 4537 h 10000"/>
                <a:gd name="connsiteX117" fmla="*/ 6759 w 9989"/>
                <a:gd name="connsiteY117" fmla="*/ 4510 h 10000"/>
                <a:gd name="connsiteX118" fmla="*/ 6823 w 9989"/>
                <a:gd name="connsiteY118" fmla="*/ 4477 h 10000"/>
                <a:gd name="connsiteX119" fmla="*/ 6877 w 9989"/>
                <a:gd name="connsiteY119" fmla="*/ 4450 h 10000"/>
                <a:gd name="connsiteX120" fmla="*/ 6941 w 9989"/>
                <a:gd name="connsiteY120" fmla="*/ 4423 h 10000"/>
                <a:gd name="connsiteX121" fmla="*/ 6962 w 9989"/>
                <a:gd name="connsiteY121" fmla="*/ 4396 h 10000"/>
                <a:gd name="connsiteX122" fmla="*/ 6994 w 9989"/>
                <a:gd name="connsiteY122" fmla="*/ 4369 h 10000"/>
                <a:gd name="connsiteX123" fmla="*/ 7026 w 9989"/>
                <a:gd name="connsiteY123" fmla="*/ 4348 h 10000"/>
                <a:gd name="connsiteX124" fmla="*/ 7048 w 9989"/>
                <a:gd name="connsiteY124" fmla="*/ 4328 h 10000"/>
                <a:gd name="connsiteX125" fmla="*/ 7080 w 9989"/>
                <a:gd name="connsiteY125" fmla="*/ 4308 h 10000"/>
                <a:gd name="connsiteX126" fmla="*/ 7112 w 9989"/>
                <a:gd name="connsiteY126" fmla="*/ 4294 h 10000"/>
                <a:gd name="connsiteX127" fmla="*/ 7155 w 9989"/>
                <a:gd name="connsiteY127" fmla="*/ 4274 h 10000"/>
                <a:gd name="connsiteX128" fmla="*/ 7198 w 9989"/>
                <a:gd name="connsiteY128" fmla="*/ 4254 h 10000"/>
                <a:gd name="connsiteX129" fmla="*/ 7369 w 9989"/>
                <a:gd name="connsiteY129" fmla="*/ 4173 h 10000"/>
                <a:gd name="connsiteX130" fmla="*/ 7540 w 9989"/>
                <a:gd name="connsiteY130" fmla="*/ 4099 h 10000"/>
                <a:gd name="connsiteX131" fmla="*/ 7722 w 9989"/>
                <a:gd name="connsiteY131" fmla="*/ 4031 h 10000"/>
                <a:gd name="connsiteX132" fmla="*/ 7893 w 9989"/>
                <a:gd name="connsiteY132" fmla="*/ 3943 h 10000"/>
                <a:gd name="connsiteX133" fmla="*/ 7968 w 9989"/>
                <a:gd name="connsiteY133" fmla="*/ 3903 h 10000"/>
                <a:gd name="connsiteX134" fmla="*/ 8032 w 9989"/>
                <a:gd name="connsiteY134" fmla="*/ 3856 h 10000"/>
                <a:gd name="connsiteX135" fmla="*/ 8096 w 9989"/>
                <a:gd name="connsiteY135" fmla="*/ 3801 h 10000"/>
                <a:gd name="connsiteX136" fmla="*/ 8139 w 9989"/>
                <a:gd name="connsiteY136" fmla="*/ 3747 h 10000"/>
                <a:gd name="connsiteX137" fmla="*/ 8182 w 9989"/>
                <a:gd name="connsiteY137" fmla="*/ 3693 h 10000"/>
                <a:gd name="connsiteX138" fmla="*/ 8192 w 9989"/>
                <a:gd name="connsiteY138" fmla="*/ 3626 h 10000"/>
                <a:gd name="connsiteX139" fmla="*/ 8203 w 9989"/>
                <a:gd name="connsiteY139" fmla="*/ 3565 h 10000"/>
                <a:gd name="connsiteX140" fmla="*/ 8203 w 9989"/>
                <a:gd name="connsiteY140" fmla="*/ 3491 h 10000"/>
                <a:gd name="connsiteX141" fmla="*/ 8192 w 9989"/>
                <a:gd name="connsiteY141" fmla="*/ 3484 h 10000"/>
                <a:gd name="connsiteX142" fmla="*/ 8192 w 9989"/>
                <a:gd name="connsiteY142" fmla="*/ 3484 h 10000"/>
                <a:gd name="connsiteX143" fmla="*/ 8182 w 9989"/>
                <a:gd name="connsiteY143" fmla="*/ 3471 h 10000"/>
                <a:gd name="connsiteX144" fmla="*/ 8182 w 9989"/>
                <a:gd name="connsiteY144" fmla="*/ 3464 h 10000"/>
                <a:gd name="connsiteX145" fmla="*/ 8182 w 9989"/>
                <a:gd name="connsiteY145" fmla="*/ 3450 h 10000"/>
                <a:gd name="connsiteX146" fmla="*/ 8182 w 9989"/>
                <a:gd name="connsiteY146" fmla="*/ 3444 h 10000"/>
                <a:gd name="connsiteX147" fmla="*/ 8182 w 9989"/>
                <a:gd name="connsiteY147" fmla="*/ 3437 h 10000"/>
                <a:gd name="connsiteX148" fmla="*/ 8192 w 9989"/>
                <a:gd name="connsiteY148" fmla="*/ 3423 h 10000"/>
                <a:gd name="connsiteX149" fmla="*/ 8278 w 9989"/>
                <a:gd name="connsiteY149" fmla="*/ 3437 h 10000"/>
                <a:gd name="connsiteX150" fmla="*/ 8363 w 9989"/>
                <a:gd name="connsiteY150" fmla="*/ 3444 h 10000"/>
                <a:gd name="connsiteX151" fmla="*/ 8470 w 9989"/>
                <a:gd name="connsiteY151" fmla="*/ 3444 h 10000"/>
                <a:gd name="connsiteX152" fmla="*/ 8556 w 9989"/>
                <a:gd name="connsiteY152" fmla="*/ 3437 h 10000"/>
                <a:gd name="connsiteX153" fmla="*/ 8641 w 9989"/>
                <a:gd name="connsiteY153" fmla="*/ 3423 h 10000"/>
                <a:gd name="connsiteX154" fmla="*/ 8727 w 9989"/>
                <a:gd name="connsiteY154" fmla="*/ 3417 h 10000"/>
                <a:gd name="connsiteX155" fmla="*/ 8813 w 9989"/>
                <a:gd name="connsiteY155" fmla="*/ 3410 h 10000"/>
                <a:gd name="connsiteX156" fmla="*/ 8898 w 9989"/>
                <a:gd name="connsiteY156" fmla="*/ 3390 h 10000"/>
                <a:gd name="connsiteX157" fmla="*/ 8941 w 9989"/>
                <a:gd name="connsiteY157" fmla="*/ 3369 h 10000"/>
                <a:gd name="connsiteX158" fmla="*/ 8984 w 9989"/>
                <a:gd name="connsiteY158" fmla="*/ 3363 h 10000"/>
                <a:gd name="connsiteX159" fmla="*/ 9016 w 9989"/>
                <a:gd name="connsiteY159" fmla="*/ 3342 h 10000"/>
                <a:gd name="connsiteX160" fmla="*/ 9059 w 9989"/>
                <a:gd name="connsiteY160" fmla="*/ 3336 h 10000"/>
                <a:gd name="connsiteX161" fmla="*/ 9091 w 9989"/>
                <a:gd name="connsiteY161" fmla="*/ 3315 h 10000"/>
                <a:gd name="connsiteX162" fmla="*/ 9123 w 9989"/>
                <a:gd name="connsiteY162" fmla="*/ 3309 h 10000"/>
                <a:gd name="connsiteX163" fmla="*/ 9144 w 9989"/>
                <a:gd name="connsiteY163" fmla="*/ 3302 h 10000"/>
                <a:gd name="connsiteX164" fmla="*/ 9176 w 9989"/>
                <a:gd name="connsiteY164" fmla="*/ 3282 h 10000"/>
                <a:gd name="connsiteX165" fmla="*/ 9230 w 9989"/>
                <a:gd name="connsiteY165" fmla="*/ 3241 h 10000"/>
                <a:gd name="connsiteX166" fmla="*/ 9294 w 9989"/>
                <a:gd name="connsiteY166" fmla="*/ 3207 h 10000"/>
                <a:gd name="connsiteX167" fmla="*/ 9337 w 9989"/>
                <a:gd name="connsiteY167" fmla="*/ 3160 h 10000"/>
                <a:gd name="connsiteX168" fmla="*/ 9369 w 9989"/>
                <a:gd name="connsiteY168" fmla="*/ 3120 h 10000"/>
                <a:gd name="connsiteX169" fmla="*/ 9390 w 9989"/>
                <a:gd name="connsiteY169" fmla="*/ 3059 h 10000"/>
                <a:gd name="connsiteX170" fmla="*/ 9390 w 9989"/>
                <a:gd name="connsiteY170" fmla="*/ 3018 h 10000"/>
                <a:gd name="connsiteX171" fmla="*/ 9390 w 9989"/>
                <a:gd name="connsiteY171" fmla="*/ 2964 h 10000"/>
                <a:gd name="connsiteX172" fmla="*/ 9390 w 9989"/>
                <a:gd name="connsiteY172" fmla="*/ 2903 h 10000"/>
                <a:gd name="connsiteX173" fmla="*/ 9379 w 9989"/>
                <a:gd name="connsiteY173" fmla="*/ 2876 h 10000"/>
                <a:gd name="connsiteX174" fmla="*/ 9347 w 9989"/>
                <a:gd name="connsiteY174" fmla="*/ 2849 h 10000"/>
                <a:gd name="connsiteX175" fmla="*/ 9337 w 9989"/>
                <a:gd name="connsiteY175" fmla="*/ 2836 h 10000"/>
                <a:gd name="connsiteX176" fmla="*/ 9305 w 9989"/>
                <a:gd name="connsiteY176" fmla="*/ 2809 h 10000"/>
                <a:gd name="connsiteX177" fmla="*/ 9294 w 9989"/>
                <a:gd name="connsiteY177" fmla="*/ 2789 h 10000"/>
                <a:gd name="connsiteX178" fmla="*/ 9262 w 9989"/>
                <a:gd name="connsiteY178" fmla="*/ 2762 h 10000"/>
                <a:gd name="connsiteX179" fmla="*/ 9230 w 9989"/>
                <a:gd name="connsiteY179" fmla="*/ 2741 h 10000"/>
                <a:gd name="connsiteX180" fmla="*/ 9208 w 9989"/>
                <a:gd name="connsiteY180" fmla="*/ 2714 h 10000"/>
                <a:gd name="connsiteX181" fmla="*/ 9230 w 9989"/>
                <a:gd name="connsiteY181" fmla="*/ 2687 h 10000"/>
                <a:gd name="connsiteX182" fmla="*/ 9251 w 9989"/>
                <a:gd name="connsiteY182" fmla="*/ 2654 h 10000"/>
                <a:gd name="connsiteX183" fmla="*/ 9262 w 9989"/>
                <a:gd name="connsiteY183" fmla="*/ 2627 h 10000"/>
                <a:gd name="connsiteX184" fmla="*/ 9262 w 9989"/>
                <a:gd name="connsiteY184" fmla="*/ 2586 h 10000"/>
                <a:gd name="connsiteX185" fmla="*/ 9272 w 9989"/>
                <a:gd name="connsiteY185" fmla="*/ 2559 h 10000"/>
                <a:gd name="connsiteX186" fmla="*/ 9294 w 9989"/>
                <a:gd name="connsiteY186" fmla="*/ 2525 h 10000"/>
                <a:gd name="connsiteX187" fmla="*/ 9315 w 9989"/>
                <a:gd name="connsiteY187" fmla="*/ 2498 h 10000"/>
                <a:gd name="connsiteX188" fmla="*/ 9347 w 9989"/>
                <a:gd name="connsiteY188" fmla="*/ 2471 h 10000"/>
                <a:gd name="connsiteX189" fmla="*/ 9411 w 9989"/>
                <a:gd name="connsiteY189" fmla="*/ 2397 h 10000"/>
                <a:gd name="connsiteX190" fmla="*/ 9465 w 9989"/>
                <a:gd name="connsiteY190" fmla="*/ 2330 h 10000"/>
                <a:gd name="connsiteX191" fmla="*/ 9540 w 9989"/>
                <a:gd name="connsiteY191" fmla="*/ 2275 h 10000"/>
                <a:gd name="connsiteX192" fmla="*/ 9625 w 9989"/>
                <a:gd name="connsiteY192" fmla="*/ 2215 h 10000"/>
                <a:gd name="connsiteX193" fmla="*/ 9700 w 9989"/>
                <a:gd name="connsiteY193" fmla="*/ 2161 h 10000"/>
                <a:gd name="connsiteX194" fmla="*/ 9786 w 9989"/>
                <a:gd name="connsiteY194" fmla="*/ 2093 h 10000"/>
                <a:gd name="connsiteX195" fmla="*/ 9850 w 9989"/>
                <a:gd name="connsiteY195" fmla="*/ 2039 h 10000"/>
                <a:gd name="connsiteX196" fmla="*/ 9925 w 9989"/>
                <a:gd name="connsiteY196" fmla="*/ 1985 h 10000"/>
                <a:gd name="connsiteX197" fmla="*/ 9957 w 9989"/>
                <a:gd name="connsiteY197" fmla="*/ 1951 h 10000"/>
                <a:gd name="connsiteX198" fmla="*/ 9989 w 9989"/>
                <a:gd name="connsiteY198" fmla="*/ 1904 h 10000"/>
                <a:gd name="connsiteX199" fmla="*/ 9989 w 9989"/>
                <a:gd name="connsiteY199" fmla="*/ 1870 h 10000"/>
                <a:gd name="connsiteX200" fmla="*/ 9989 w 9989"/>
                <a:gd name="connsiteY200" fmla="*/ 1823 h 10000"/>
                <a:gd name="connsiteX201" fmla="*/ 9968 w 9989"/>
                <a:gd name="connsiteY201" fmla="*/ 1783 h 10000"/>
                <a:gd name="connsiteX202" fmla="*/ 9946 w 9989"/>
                <a:gd name="connsiteY202" fmla="*/ 1749 h 10000"/>
                <a:gd name="connsiteX203" fmla="*/ 9914 w 9989"/>
                <a:gd name="connsiteY203" fmla="*/ 1715 h 10000"/>
                <a:gd name="connsiteX204" fmla="*/ 9882 w 9989"/>
                <a:gd name="connsiteY204" fmla="*/ 1675 h 10000"/>
                <a:gd name="connsiteX205" fmla="*/ 9829 w 9989"/>
                <a:gd name="connsiteY205" fmla="*/ 1654 h 10000"/>
                <a:gd name="connsiteX206" fmla="*/ 9786 w 9989"/>
                <a:gd name="connsiteY206" fmla="*/ 1641 h 10000"/>
                <a:gd name="connsiteX207" fmla="*/ 9722 w 9989"/>
                <a:gd name="connsiteY207" fmla="*/ 1627 h 10000"/>
                <a:gd name="connsiteX208" fmla="*/ 9668 w 9989"/>
                <a:gd name="connsiteY208" fmla="*/ 1614 h 10000"/>
                <a:gd name="connsiteX209" fmla="*/ 9604 w 9989"/>
                <a:gd name="connsiteY209" fmla="*/ 1600 h 10000"/>
                <a:gd name="connsiteX210" fmla="*/ 9561 w 9989"/>
                <a:gd name="connsiteY210" fmla="*/ 1573 h 10000"/>
                <a:gd name="connsiteX211" fmla="*/ 9518 w 9989"/>
                <a:gd name="connsiteY211" fmla="*/ 1560 h 10000"/>
                <a:gd name="connsiteX212" fmla="*/ 9476 w 9989"/>
                <a:gd name="connsiteY212" fmla="*/ 1519 h 10000"/>
                <a:gd name="connsiteX213" fmla="*/ 9379 w 9989"/>
                <a:gd name="connsiteY213" fmla="*/ 1404 h 10000"/>
                <a:gd name="connsiteX214" fmla="*/ 9262 w 9989"/>
                <a:gd name="connsiteY214" fmla="*/ 1283 h 10000"/>
                <a:gd name="connsiteX215" fmla="*/ 9133 w 9989"/>
                <a:gd name="connsiteY215" fmla="*/ 1175 h 10000"/>
                <a:gd name="connsiteX216" fmla="*/ 9005 w 9989"/>
                <a:gd name="connsiteY216" fmla="*/ 1053 h 10000"/>
                <a:gd name="connsiteX217" fmla="*/ 8855 w 9989"/>
                <a:gd name="connsiteY217" fmla="*/ 945 h 10000"/>
                <a:gd name="connsiteX218" fmla="*/ 8738 w 9989"/>
                <a:gd name="connsiteY218" fmla="*/ 831 h 10000"/>
                <a:gd name="connsiteX219" fmla="*/ 8695 w 9989"/>
                <a:gd name="connsiteY219" fmla="*/ 763 h 10000"/>
                <a:gd name="connsiteX220" fmla="*/ 8641 w 9989"/>
                <a:gd name="connsiteY220" fmla="*/ 702 h 10000"/>
                <a:gd name="connsiteX221" fmla="*/ 8609 w 9989"/>
                <a:gd name="connsiteY221" fmla="*/ 635 h 10000"/>
                <a:gd name="connsiteX222" fmla="*/ 8588 w 9989"/>
                <a:gd name="connsiteY222" fmla="*/ 560 h 10000"/>
                <a:gd name="connsiteX223" fmla="*/ 8524 w 9989"/>
                <a:gd name="connsiteY223" fmla="*/ 473 h 10000"/>
                <a:gd name="connsiteX224" fmla="*/ 8470 w 9989"/>
                <a:gd name="connsiteY224" fmla="*/ 392 h 10000"/>
                <a:gd name="connsiteX225" fmla="*/ 8395 w 9989"/>
                <a:gd name="connsiteY225" fmla="*/ 297 h 10000"/>
                <a:gd name="connsiteX226" fmla="*/ 8310 w 9989"/>
                <a:gd name="connsiteY226" fmla="*/ 216 h 10000"/>
                <a:gd name="connsiteX227" fmla="*/ 8203 w 9989"/>
                <a:gd name="connsiteY227" fmla="*/ 155 h 10000"/>
                <a:gd name="connsiteX228" fmla="*/ 8107 w 9989"/>
                <a:gd name="connsiteY228" fmla="*/ 88 h 10000"/>
                <a:gd name="connsiteX229" fmla="*/ 7989 w 9989"/>
                <a:gd name="connsiteY229" fmla="*/ 34 h 10000"/>
                <a:gd name="connsiteX230" fmla="*/ 7861 w 9989"/>
                <a:gd name="connsiteY230" fmla="*/ 0 h 10000"/>
                <a:gd name="connsiteX231" fmla="*/ 7743 w 9989"/>
                <a:gd name="connsiteY231" fmla="*/ 0 h 10000"/>
                <a:gd name="connsiteX232" fmla="*/ 7647 w 9989"/>
                <a:gd name="connsiteY232" fmla="*/ 7 h 10000"/>
                <a:gd name="connsiteX233" fmla="*/ 7561 w 9989"/>
                <a:gd name="connsiteY233" fmla="*/ 14 h 10000"/>
                <a:gd name="connsiteX234" fmla="*/ 7454 w 9989"/>
                <a:gd name="connsiteY234" fmla="*/ 41 h 10000"/>
                <a:gd name="connsiteX235" fmla="*/ 7283 w 9989"/>
                <a:gd name="connsiteY235" fmla="*/ 101 h 10000"/>
                <a:gd name="connsiteX236" fmla="*/ 7123 w 9989"/>
                <a:gd name="connsiteY236" fmla="*/ 162 h 10000"/>
                <a:gd name="connsiteX237" fmla="*/ 6984 w 9989"/>
                <a:gd name="connsiteY237" fmla="*/ 243 h 10000"/>
                <a:gd name="connsiteX238" fmla="*/ 6823 w 9989"/>
                <a:gd name="connsiteY238" fmla="*/ 324 h 10000"/>
                <a:gd name="connsiteX239" fmla="*/ 6673 w 9989"/>
                <a:gd name="connsiteY239" fmla="*/ 398 h 10000"/>
                <a:gd name="connsiteX240" fmla="*/ 6513 w 9989"/>
                <a:gd name="connsiteY240" fmla="*/ 466 h 10000"/>
                <a:gd name="connsiteX241" fmla="*/ 6428 w 9989"/>
                <a:gd name="connsiteY241" fmla="*/ 500 h 10000"/>
                <a:gd name="connsiteX242" fmla="*/ 6331 w 9989"/>
                <a:gd name="connsiteY242" fmla="*/ 527 h 10000"/>
                <a:gd name="connsiteX243" fmla="*/ 6224 w 9989"/>
                <a:gd name="connsiteY243" fmla="*/ 533 h 10000"/>
                <a:gd name="connsiteX244" fmla="*/ 6128 w 9989"/>
                <a:gd name="connsiteY244" fmla="*/ 533 h 10000"/>
                <a:gd name="connsiteX245" fmla="*/ 6032 w 9989"/>
                <a:gd name="connsiteY245" fmla="*/ 547 h 10000"/>
                <a:gd name="connsiteX246" fmla="*/ 5914 w 9989"/>
                <a:gd name="connsiteY246" fmla="*/ 560 h 10000"/>
                <a:gd name="connsiteX247" fmla="*/ 5807 w 9989"/>
                <a:gd name="connsiteY247" fmla="*/ 581 h 10000"/>
                <a:gd name="connsiteX248" fmla="*/ 5722 w 9989"/>
                <a:gd name="connsiteY248" fmla="*/ 621 h 10000"/>
                <a:gd name="connsiteX249" fmla="*/ 5679 w 9989"/>
                <a:gd name="connsiteY249" fmla="*/ 635 h 10000"/>
                <a:gd name="connsiteX250" fmla="*/ 5647 w 9989"/>
                <a:gd name="connsiteY250" fmla="*/ 655 h 10000"/>
                <a:gd name="connsiteX251" fmla="*/ 5636 w 9989"/>
                <a:gd name="connsiteY251" fmla="*/ 675 h 10000"/>
                <a:gd name="connsiteX252" fmla="*/ 5604 w 9989"/>
                <a:gd name="connsiteY252" fmla="*/ 702 h 10000"/>
                <a:gd name="connsiteX253" fmla="*/ 5593 w 9989"/>
                <a:gd name="connsiteY253" fmla="*/ 716 h 10000"/>
                <a:gd name="connsiteX254" fmla="*/ 5593 w 9989"/>
                <a:gd name="connsiteY254" fmla="*/ 743 h 10000"/>
                <a:gd name="connsiteX255" fmla="*/ 5593 w 9989"/>
                <a:gd name="connsiteY255" fmla="*/ 770 h 10000"/>
                <a:gd name="connsiteX256" fmla="*/ 5593 w 9989"/>
                <a:gd name="connsiteY256" fmla="*/ 804 h 10000"/>
                <a:gd name="connsiteX257" fmla="*/ 5625 w 9989"/>
                <a:gd name="connsiteY257" fmla="*/ 864 h 10000"/>
                <a:gd name="connsiteX258" fmla="*/ 5647 w 9989"/>
                <a:gd name="connsiteY258" fmla="*/ 925 h 10000"/>
                <a:gd name="connsiteX259" fmla="*/ 5690 w 9989"/>
                <a:gd name="connsiteY259" fmla="*/ 986 h 10000"/>
                <a:gd name="connsiteX260" fmla="*/ 5743 w 9989"/>
                <a:gd name="connsiteY260" fmla="*/ 1040 h 10000"/>
                <a:gd name="connsiteX261" fmla="*/ 5786 w 9989"/>
                <a:gd name="connsiteY261" fmla="*/ 1094 h 10000"/>
                <a:gd name="connsiteX262" fmla="*/ 5839 w 9989"/>
                <a:gd name="connsiteY262" fmla="*/ 1148 h 10000"/>
                <a:gd name="connsiteX263" fmla="*/ 5893 w 9989"/>
                <a:gd name="connsiteY263" fmla="*/ 1202 h 10000"/>
                <a:gd name="connsiteX264" fmla="*/ 5936 w 9989"/>
                <a:gd name="connsiteY264" fmla="*/ 1249 h 10000"/>
                <a:gd name="connsiteX265" fmla="*/ 5786 w 9989"/>
                <a:gd name="connsiteY265" fmla="*/ 1519 h 10000"/>
                <a:gd name="connsiteX266" fmla="*/ 5764 w 9989"/>
                <a:gd name="connsiteY266" fmla="*/ 1573 h 10000"/>
                <a:gd name="connsiteX267" fmla="*/ 5754 w 9989"/>
                <a:gd name="connsiteY267" fmla="*/ 1641 h 10000"/>
                <a:gd name="connsiteX268" fmla="*/ 5764 w 9989"/>
                <a:gd name="connsiteY268" fmla="*/ 1695 h 10000"/>
                <a:gd name="connsiteX269" fmla="*/ 5764 w 9989"/>
                <a:gd name="connsiteY269" fmla="*/ 1749 h 10000"/>
                <a:gd name="connsiteX270" fmla="*/ 5786 w 9989"/>
                <a:gd name="connsiteY270" fmla="*/ 1803 h 10000"/>
                <a:gd name="connsiteX271" fmla="*/ 5786 w 9989"/>
                <a:gd name="connsiteY271" fmla="*/ 1857 h 10000"/>
                <a:gd name="connsiteX272" fmla="*/ 5796 w 9989"/>
                <a:gd name="connsiteY272" fmla="*/ 1911 h 10000"/>
                <a:gd name="connsiteX273" fmla="*/ 5796 w 9989"/>
                <a:gd name="connsiteY273" fmla="*/ 1965 h 10000"/>
                <a:gd name="connsiteX274" fmla="*/ 5807 w 9989"/>
                <a:gd name="connsiteY274" fmla="*/ 2039 h 10000"/>
                <a:gd name="connsiteX275" fmla="*/ 5807 w 9989"/>
                <a:gd name="connsiteY275" fmla="*/ 2107 h 10000"/>
                <a:gd name="connsiteX276" fmla="*/ 5807 w 9989"/>
                <a:gd name="connsiteY276" fmla="*/ 2167 h 10000"/>
                <a:gd name="connsiteX277" fmla="*/ 5807 w 9989"/>
                <a:gd name="connsiteY277" fmla="*/ 2235 h 10000"/>
                <a:gd name="connsiteX278" fmla="*/ 5807 w 9989"/>
                <a:gd name="connsiteY278" fmla="*/ 2296 h 10000"/>
                <a:gd name="connsiteX279" fmla="*/ 5807 w 9989"/>
                <a:gd name="connsiteY279" fmla="*/ 2350 h 10000"/>
                <a:gd name="connsiteX280" fmla="*/ 5796 w 9989"/>
                <a:gd name="connsiteY280" fmla="*/ 2417 h 10000"/>
                <a:gd name="connsiteX281" fmla="*/ 5764 w 9989"/>
                <a:gd name="connsiteY281" fmla="*/ 2478 h 10000"/>
                <a:gd name="connsiteX282" fmla="*/ 5764 w 9989"/>
                <a:gd name="connsiteY282" fmla="*/ 2505 h 10000"/>
                <a:gd name="connsiteX283" fmla="*/ 5754 w 9989"/>
                <a:gd name="connsiteY283" fmla="*/ 2539 h 10000"/>
                <a:gd name="connsiteX284" fmla="*/ 5754 w 9989"/>
                <a:gd name="connsiteY284" fmla="*/ 2579 h 10000"/>
                <a:gd name="connsiteX285" fmla="*/ 5743 w 9989"/>
                <a:gd name="connsiteY285" fmla="*/ 2606 h 10000"/>
                <a:gd name="connsiteX286" fmla="*/ 5743 w 9989"/>
                <a:gd name="connsiteY286" fmla="*/ 2640 h 10000"/>
                <a:gd name="connsiteX287" fmla="*/ 5743 w 9989"/>
                <a:gd name="connsiteY287" fmla="*/ 2667 h 10000"/>
                <a:gd name="connsiteX288" fmla="*/ 5743 w 9989"/>
                <a:gd name="connsiteY288" fmla="*/ 2708 h 10000"/>
                <a:gd name="connsiteX289" fmla="*/ 5754 w 9989"/>
                <a:gd name="connsiteY289" fmla="*/ 2735 h 10000"/>
                <a:gd name="connsiteX290" fmla="*/ 5583 w 9989"/>
                <a:gd name="connsiteY290" fmla="*/ 2714 h 10000"/>
                <a:gd name="connsiteX291" fmla="*/ 5390 w 9989"/>
                <a:gd name="connsiteY291" fmla="*/ 2687 h 10000"/>
                <a:gd name="connsiteX292" fmla="*/ 5208 w 9989"/>
                <a:gd name="connsiteY292" fmla="*/ 2667 h 10000"/>
                <a:gd name="connsiteX293" fmla="*/ 5026 w 9989"/>
                <a:gd name="connsiteY293" fmla="*/ 2654 h 10000"/>
                <a:gd name="connsiteX294" fmla="*/ 4845 w 9989"/>
                <a:gd name="connsiteY294" fmla="*/ 2654 h 10000"/>
                <a:gd name="connsiteX295" fmla="*/ 4673 w 9989"/>
                <a:gd name="connsiteY295" fmla="*/ 2660 h 10000"/>
                <a:gd name="connsiteX296" fmla="*/ 4577 w 9989"/>
                <a:gd name="connsiteY296" fmla="*/ 2681 h 10000"/>
                <a:gd name="connsiteX297" fmla="*/ 4492 w 9989"/>
                <a:gd name="connsiteY297" fmla="*/ 2694 h 10000"/>
                <a:gd name="connsiteX298" fmla="*/ 4406 w 9989"/>
                <a:gd name="connsiteY298" fmla="*/ 2721 h 10000"/>
                <a:gd name="connsiteX299" fmla="*/ 4342 w 9989"/>
                <a:gd name="connsiteY299" fmla="*/ 2748 h 10000"/>
                <a:gd name="connsiteX300" fmla="*/ 4288 w 9989"/>
                <a:gd name="connsiteY300" fmla="*/ 2789 h 10000"/>
                <a:gd name="connsiteX301" fmla="*/ 4278 w 9989"/>
                <a:gd name="connsiteY301" fmla="*/ 2822 h 10000"/>
                <a:gd name="connsiteX302" fmla="*/ 4267 w 9989"/>
                <a:gd name="connsiteY302" fmla="*/ 2863 h 10000"/>
                <a:gd name="connsiteX303" fmla="*/ 4278 w 9989"/>
                <a:gd name="connsiteY303" fmla="*/ 2897 h 10000"/>
                <a:gd name="connsiteX304" fmla="*/ 4288 w 9989"/>
                <a:gd name="connsiteY304" fmla="*/ 2937 h 10000"/>
                <a:gd name="connsiteX305" fmla="*/ 4310 w 9989"/>
                <a:gd name="connsiteY305" fmla="*/ 2971 h 10000"/>
                <a:gd name="connsiteX306" fmla="*/ 4342 w 9989"/>
                <a:gd name="connsiteY306" fmla="*/ 3005 h 10000"/>
                <a:gd name="connsiteX307" fmla="*/ 4363 w 9989"/>
                <a:gd name="connsiteY307" fmla="*/ 3045 h 10000"/>
                <a:gd name="connsiteX308" fmla="*/ 4406 w 9989"/>
                <a:gd name="connsiteY308" fmla="*/ 3072 h 10000"/>
                <a:gd name="connsiteX309" fmla="*/ 4470 w 9989"/>
                <a:gd name="connsiteY309" fmla="*/ 3106 h 10000"/>
                <a:gd name="connsiteX310" fmla="*/ 4524 w 9989"/>
                <a:gd name="connsiteY310" fmla="*/ 3133 h 10000"/>
                <a:gd name="connsiteX311" fmla="*/ 4577 w 9989"/>
                <a:gd name="connsiteY311" fmla="*/ 3153 h 10000"/>
                <a:gd name="connsiteX312" fmla="*/ 4652 w 9989"/>
                <a:gd name="connsiteY312" fmla="*/ 3174 h 10000"/>
                <a:gd name="connsiteX313" fmla="*/ 4727 w 9989"/>
                <a:gd name="connsiteY313" fmla="*/ 3180 h 10000"/>
                <a:gd name="connsiteX314" fmla="*/ 4780 w 9989"/>
                <a:gd name="connsiteY314" fmla="*/ 3187 h 10000"/>
                <a:gd name="connsiteX315" fmla="*/ 4855 w 9989"/>
                <a:gd name="connsiteY315" fmla="*/ 3201 h 10000"/>
                <a:gd name="connsiteX316" fmla="*/ 4855 w 9989"/>
                <a:gd name="connsiteY316" fmla="*/ 3234 h 10000"/>
                <a:gd name="connsiteX317" fmla="*/ 4855 w 9989"/>
                <a:gd name="connsiteY317" fmla="*/ 3268 h 10000"/>
                <a:gd name="connsiteX318" fmla="*/ 4855 w 9989"/>
                <a:gd name="connsiteY318" fmla="*/ 3309 h 10000"/>
                <a:gd name="connsiteX319" fmla="*/ 4855 w 9989"/>
                <a:gd name="connsiteY319" fmla="*/ 3342 h 10000"/>
                <a:gd name="connsiteX320" fmla="*/ 4877 w 9989"/>
                <a:gd name="connsiteY320" fmla="*/ 3383 h 10000"/>
                <a:gd name="connsiteX321" fmla="*/ 4877 w 9989"/>
                <a:gd name="connsiteY321" fmla="*/ 3417 h 10000"/>
                <a:gd name="connsiteX322" fmla="*/ 4887 w 9989"/>
                <a:gd name="connsiteY322" fmla="*/ 3450 h 10000"/>
                <a:gd name="connsiteX323" fmla="*/ 4919 w 9989"/>
                <a:gd name="connsiteY323" fmla="*/ 3491 h 10000"/>
                <a:gd name="connsiteX324" fmla="*/ 4941 w 9989"/>
                <a:gd name="connsiteY324" fmla="*/ 3552 h 10000"/>
                <a:gd name="connsiteX325" fmla="*/ 4984 w 9989"/>
                <a:gd name="connsiteY325" fmla="*/ 3619 h 10000"/>
                <a:gd name="connsiteX326" fmla="*/ 5026 w 9989"/>
                <a:gd name="connsiteY326" fmla="*/ 3673 h 10000"/>
                <a:gd name="connsiteX327" fmla="*/ 5069 w 9989"/>
                <a:gd name="connsiteY327" fmla="*/ 3734 h 10000"/>
                <a:gd name="connsiteX328" fmla="*/ 5112 w 9989"/>
                <a:gd name="connsiteY328" fmla="*/ 3788 h 10000"/>
                <a:gd name="connsiteX329" fmla="*/ 5133 w 9989"/>
                <a:gd name="connsiteY329" fmla="*/ 3856 h 10000"/>
                <a:gd name="connsiteX330" fmla="*/ 5144 w 9989"/>
                <a:gd name="connsiteY330" fmla="*/ 3916 h 10000"/>
                <a:gd name="connsiteX331" fmla="*/ 5112 w 9989"/>
                <a:gd name="connsiteY331" fmla="*/ 3991 h 10000"/>
                <a:gd name="connsiteX332" fmla="*/ 5101 w 9989"/>
                <a:gd name="connsiteY332" fmla="*/ 4038 h 10000"/>
                <a:gd name="connsiteX333" fmla="*/ 5091 w 9989"/>
                <a:gd name="connsiteY333" fmla="*/ 4085 h 10000"/>
                <a:gd name="connsiteX334" fmla="*/ 5069 w 9989"/>
                <a:gd name="connsiteY334" fmla="*/ 4139 h 10000"/>
                <a:gd name="connsiteX335" fmla="*/ 5069 w 9989"/>
                <a:gd name="connsiteY335" fmla="*/ 4180 h 10000"/>
                <a:gd name="connsiteX336" fmla="*/ 5059 w 9989"/>
                <a:gd name="connsiteY336" fmla="*/ 4227 h 10000"/>
                <a:gd name="connsiteX337" fmla="*/ 5048 w 9989"/>
                <a:gd name="connsiteY337" fmla="*/ 4274 h 10000"/>
                <a:gd name="connsiteX338" fmla="*/ 5048 w 9989"/>
                <a:gd name="connsiteY338" fmla="*/ 4321 h 10000"/>
                <a:gd name="connsiteX339" fmla="*/ 5026 w 9989"/>
                <a:gd name="connsiteY339" fmla="*/ 4369 h 10000"/>
                <a:gd name="connsiteX340" fmla="*/ 4738 w 9989"/>
                <a:gd name="connsiteY340" fmla="*/ 4402 h 10000"/>
                <a:gd name="connsiteX341" fmla="*/ 4813 w 9989"/>
                <a:gd name="connsiteY341" fmla="*/ 4619 h 10000"/>
                <a:gd name="connsiteX342" fmla="*/ 4780 w 9989"/>
                <a:gd name="connsiteY342" fmla="*/ 4632 h 10000"/>
                <a:gd name="connsiteX343" fmla="*/ 4738 w 9989"/>
                <a:gd name="connsiteY343" fmla="*/ 4639 h 10000"/>
                <a:gd name="connsiteX344" fmla="*/ 4716 w 9989"/>
                <a:gd name="connsiteY344" fmla="*/ 4646 h 10000"/>
                <a:gd name="connsiteX345" fmla="*/ 4673 w 9989"/>
                <a:gd name="connsiteY345" fmla="*/ 4646 h 10000"/>
                <a:gd name="connsiteX346" fmla="*/ 4631 w 9989"/>
                <a:gd name="connsiteY346" fmla="*/ 4659 h 10000"/>
                <a:gd name="connsiteX347" fmla="*/ 4577 w 9989"/>
                <a:gd name="connsiteY347" fmla="*/ 4666 h 10000"/>
                <a:gd name="connsiteX348" fmla="*/ 4556 w 9989"/>
                <a:gd name="connsiteY348" fmla="*/ 4686 h 10000"/>
                <a:gd name="connsiteX349" fmla="*/ 4513 w 9989"/>
                <a:gd name="connsiteY349" fmla="*/ 4693 h 10000"/>
                <a:gd name="connsiteX350" fmla="*/ 4470 w 9989"/>
                <a:gd name="connsiteY350" fmla="*/ 4700 h 10000"/>
                <a:gd name="connsiteX351" fmla="*/ 4428 w 9989"/>
                <a:gd name="connsiteY351" fmla="*/ 4700 h 10000"/>
                <a:gd name="connsiteX352" fmla="*/ 4385 w 9989"/>
                <a:gd name="connsiteY352" fmla="*/ 4693 h 10000"/>
                <a:gd name="connsiteX353" fmla="*/ 4342 w 9989"/>
                <a:gd name="connsiteY353" fmla="*/ 4686 h 10000"/>
                <a:gd name="connsiteX354" fmla="*/ 4288 w 9989"/>
                <a:gd name="connsiteY354" fmla="*/ 4673 h 10000"/>
                <a:gd name="connsiteX355" fmla="*/ 4246 w 9989"/>
                <a:gd name="connsiteY355" fmla="*/ 4673 h 10000"/>
                <a:gd name="connsiteX356" fmla="*/ 4203 w 9989"/>
                <a:gd name="connsiteY356" fmla="*/ 4673 h 10000"/>
                <a:gd name="connsiteX357" fmla="*/ 4160 w 9989"/>
                <a:gd name="connsiteY357" fmla="*/ 4693 h 10000"/>
                <a:gd name="connsiteX358" fmla="*/ 4149 w 9989"/>
                <a:gd name="connsiteY358" fmla="*/ 4700 h 10000"/>
                <a:gd name="connsiteX359" fmla="*/ 4139 w 9989"/>
                <a:gd name="connsiteY359" fmla="*/ 4720 h 10000"/>
                <a:gd name="connsiteX360" fmla="*/ 4117 w 9989"/>
                <a:gd name="connsiteY360" fmla="*/ 4733 h 10000"/>
                <a:gd name="connsiteX361" fmla="*/ 4107 w 9989"/>
                <a:gd name="connsiteY361" fmla="*/ 4747 h 10000"/>
                <a:gd name="connsiteX362" fmla="*/ 4096 w 9989"/>
                <a:gd name="connsiteY362" fmla="*/ 4767 h 10000"/>
                <a:gd name="connsiteX363" fmla="*/ 4075 w 9989"/>
                <a:gd name="connsiteY363" fmla="*/ 4787 h 10000"/>
                <a:gd name="connsiteX364" fmla="*/ 4075 w 9989"/>
                <a:gd name="connsiteY364" fmla="*/ 4801 h 10000"/>
                <a:gd name="connsiteX365" fmla="*/ 4064 w 9989"/>
                <a:gd name="connsiteY365" fmla="*/ 4821 h 10000"/>
                <a:gd name="connsiteX366" fmla="*/ 4032 w 9989"/>
                <a:gd name="connsiteY366" fmla="*/ 4814 h 10000"/>
                <a:gd name="connsiteX367" fmla="*/ 4000 w 9989"/>
                <a:gd name="connsiteY367" fmla="*/ 4801 h 10000"/>
                <a:gd name="connsiteX368" fmla="*/ 3978 w 9989"/>
                <a:gd name="connsiteY368" fmla="*/ 4787 h 10000"/>
                <a:gd name="connsiteX369" fmla="*/ 3946 w 9989"/>
                <a:gd name="connsiteY369" fmla="*/ 4774 h 10000"/>
                <a:gd name="connsiteX370" fmla="*/ 3914 w 9989"/>
                <a:gd name="connsiteY370" fmla="*/ 4767 h 10000"/>
                <a:gd name="connsiteX371" fmla="*/ 3893 w 9989"/>
                <a:gd name="connsiteY371" fmla="*/ 4760 h 10000"/>
                <a:gd name="connsiteX372" fmla="*/ 3850 w 9989"/>
                <a:gd name="connsiteY372" fmla="*/ 4760 h 10000"/>
                <a:gd name="connsiteX373" fmla="*/ 3818 w 9989"/>
                <a:gd name="connsiteY373" fmla="*/ 4774 h 10000"/>
                <a:gd name="connsiteX374" fmla="*/ 3775 w 9989"/>
                <a:gd name="connsiteY374" fmla="*/ 4794 h 10000"/>
                <a:gd name="connsiteX375" fmla="*/ 3764 w 9989"/>
                <a:gd name="connsiteY375" fmla="*/ 4821 h 10000"/>
                <a:gd name="connsiteX376" fmla="*/ 3743 w 9989"/>
                <a:gd name="connsiteY376" fmla="*/ 4848 h 10000"/>
                <a:gd name="connsiteX377" fmla="*/ 3732 w 9989"/>
                <a:gd name="connsiteY377" fmla="*/ 4875 h 10000"/>
                <a:gd name="connsiteX378" fmla="*/ 3732 w 9989"/>
                <a:gd name="connsiteY378" fmla="*/ 4902 h 10000"/>
                <a:gd name="connsiteX379" fmla="*/ 3711 w 9989"/>
                <a:gd name="connsiteY379" fmla="*/ 4929 h 10000"/>
                <a:gd name="connsiteX380" fmla="*/ 3711 w 9989"/>
                <a:gd name="connsiteY380" fmla="*/ 4956 h 10000"/>
                <a:gd name="connsiteX381" fmla="*/ 3700 w 9989"/>
                <a:gd name="connsiteY381" fmla="*/ 4983 h 10000"/>
                <a:gd name="connsiteX382" fmla="*/ 3690 w 9989"/>
                <a:gd name="connsiteY382" fmla="*/ 5037 h 10000"/>
                <a:gd name="connsiteX383" fmla="*/ 3668 w 9989"/>
                <a:gd name="connsiteY383" fmla="*/ 5098 h 10000"/>
                <a:gd name="connsiteX384" fmla="*/ 3625 w 9989"/>
                <a:gd name="connsiteY384" fmla="*/ 5138 h 10000"/>
                <a:gd name="connsiteX385" fmla="*/ 3572 w 9989"/>
                <a:gd name="connsiteY385" fmla="*/ 5186 h 10000"/>
                <a:gd name="connsiteX386" fmla="*/ 3518 w 9989"/>
                <a:gd name="connsiteY386" fmla="*/ 5233 h 10000"/>
                <a:gd name="connsiteX387" fmla="*/ 3454 w 9989"/>
                <a:gd name="connsiteY387" fmla="*/ 5267 h 10000"/>
                <a:gd name="connsiteX388" fmla="*/ 3401 w 9989"/>
                <a:gd name="connsiteY388" fmla="*/ 5314 h 10000"/>
                <a:gd name="connsiteX389" fmla="*/ 3337 w 9989"/>
                <a:gd name="connsiteY389" fmla="*/ 5361 h 10000"/>
                <a:gd name="connsiteX390" fmla="*/ 3337 w 9989"/>
                <a:gd name="connsiteY390" fmla="*/ 5361 h 10000"/>
                <a:gd name="connsiteX391" fmla="*/ 3326 w 9989"/>
                <a:gd name="connsiteY391" fmla="*/ 5361 h 10000"/>
                <a:gd name="connsiteX392" fmla="*/ 3315 w 9989"/>
                <a:gd name="connsiteY392" fmla="*/ 5361 h 10000"/>
                <a:gd name="connsiteX393" fmla="*/ 3315 w 9989"/>
                <a:gd name="connsiteY393" fmla="*/ 5361 h 10000"/>
                <a:gd name="connsiteX394" fmla="*/ 3294 w 9989"/>
                <a:gd name="connsiteY394" fmla="*/ 5361 h 10000"/>
                <a:gd name="connsiteX395" fmla="*/ 3283 w 9989"/>
                <a:gd name="connsiteY395" fmla="*/ 5361 h 10000"/>
                <a:gd name="connsiteX396" fmla="*/ 3283 w 9989"/>
                <a:gd name="connsiteY396" fmla="*/ 5348 h 10000"/>
                <a:gd name="connsiteX397" fmla="*/ 3272 w 9989"/>
                <a:gd name="connsiteY397" fmla="*/ 5341 h 10000"/>
                <a:gd name="connsiteX398" fmla="*/ 3272 w 9989"/>
                <a:gd name="connsiteY398" fmla="*/ 5260 h 10000"/>
                <a:gd name="connsiteX399" fmla="*/ 3272 w 9989"/>
                <a:gd name="connsiteY399" fmla="*/ 5165 h 10000"/>
                <a:gd name="connsiteX400" fmla="*/ 3251 w 9989"/>
                <a:gd name="connsiteY400" fmla="*/ 5084 h 10000"/>
                <a:gd name="connsiteX401" fmla="*/ 3251 w 9989"/>
                <a:gd name="connsiteY401" fmla="*/ 4997 h 10000"/>
                <a:gd name="connsiteX402" fmla="*/ 3240 w 9989"/>
                <a:gd name="connsiteY402" fmla="*/ 4916 h 10000"/>
                <a:gd name="connsiteX403" fmla="*/ 3240 w 9989"/>
                <a:gd name="connsiteY403" fmla="*/ 4828 h 10000"/>
                <a:gd name="connsiteX404" fmla="*/ 3251 w 9989"/>
                <a:gd name="connsiteY404" fmla="*/ 4747 h 10000"/>
                <a:gd name="connsiteX405" fmla="*/ 3272 w 9989"/>
                <a:gd name="connsiteY405" fmla="*/ 4666 h 10000"/>
                <a:gd name="connsiteX406" fmla="*/ 3272 w 9989"/>
                <a:gd name="connsiteY406" fmla="*/ 4619 h 10000"/>
                <a:gd name="connsiteX407" fmla="*/ 3272 w 9989"/>
                <a:gd name="connsiteY407" fmla="*/ 4564 h 10000"/>
                <a:gd name="connsiteX408" fmla="*/ 3283 w 9989"/>
                <a:gd name="connsiteY408" fmla="*/ 4517 h 10000"/>
                <a:gd name="connsiteX409" fmla="*/ 3315 w 9989"/>
                <a:gd name="connsiteY409" fmla="*/ 4477 h 10000"/>
                <a:gd name="connsiteX410" fmla="*/ 3326 w 9989"/>
                <a:gd name="connsiteY410" fmla="*/ 4429 h 10000"/>
                <a:gd name="connsiteX411" fmla="*/ 3326 w 9989"/>
                <a:gd name="connsiteY411" fmla="*/ 4382 h 10000"/>
                <a:gd name="connsiteX412" fmla="*/ 3326 w 9989"/>
                <a:gd name="connsiteY412" fmla="*/ 4348 h 10000"/>
                <a:gd name="connsiteX413" fmla="*/ 3283 w 9989"/>
                <a:gd name="connsiteY413" fmla="*/ 4308 h 10000"/>
                <a:gd name="connsiteX414" fmla="*/ 3176 w 9989"/>
                <a:gd name="connsiteY414" fmla="*/ 4301 h 10000"/>
                <a:gd name="connsiteX415" fmla="*/ 3091 w 9989"/>
                <a:gd name="connsiteY415" fmla="*/ 4294 h 10000"/>
                <a:gd name="connsiteX416" fmla="*/ 2994 w 9989"/>
                <a:gd name="connsiteY416" fmla="*/ 4294 h 10000"/>
                <a:gd name="connsiteX417" fmla="*/ 2887 w 9989"/>
                <a:gd name="connsiteY417" fmla="*/ 4294 h 10000"/>
                <a:gd name="connsiteX418" fmla="*/ 2802 w 9989"/>
                <a:gd name="connsiteY418" fmla="*/ 4281 h 10000"/>
                <a:gd name="connsiteX419" fmla="*/ 2706 w 9989"/>
                <a:gd name="connsiteY419" fmla="*/ 4274 h 10000"/>
                <a:gd name="connsiteX420" fmla="*/ 2620 w 9989"/>
                <a:gd name="connsiteY420" fmla="*/ 4267 h 10000"/>
                <a:gd name="connsiteX421" fmla="*/ 2534 w 9989"/>
                <a:gd name="connsiteY421" fmla="*/ 4247 h 10000"/>
                <a:gd name="connsiteX422" fmla="*/ 2545 w 9989"/>
                <a:gd name="connsiteY422" fmla="*/ 4227 h 10000"/>
                <a:gd name="connsiteX423" fmla="*/ 2577 w 9989"/>
                <a:gd name="connsiteY423" fmla="*/ 4213 h 10000"/>
                <a:gd name="connsiteX424" fmla="*/ 2588 w 9989"/>
                <a:gd name="connsiteY424" fmla="*/ 4193 h 10000"/>
                <a:gd name="connsiteX425" fmla="*/ 2620 w 9989"/>
                <a:gd name="connsiteY425" fmla="*/ 4173 h 10000"/>
                <a:gd name="connsiteX426" fmla="*/ 2631 w 9989"/>
                <a:gd name="connsiteY426" fmla="*/ 4153 h 10000"/>
                <a:gd name="connsiteX427" fmla="*/ 2631 w 9989"/>
                <a:gd name="connsiteY427" fmla="*/ 4126 h 10000"/>
                <a:gd name="connsiteX428" fmla="*/ 2652 w 9989"/>
                <a:gd name="connsiteY428" fmla="*/ 4112 h 10000"/>
                <a:gd name="connsiteX429" fmla="*/ 2652 w 9989"/>
                <a:gd name="connsiteY429" fmla="*/ 4085 h 10000"/>
                <a:gd name="connsiteX430" fmla="*/ 2599 w 9989"/>
                <a:gd name="connsiteY430" fmla="*/ 4065 h 10000"/>
                <a:gd name="connsiteX431" fmla="*/ 2577 w 9989"/>
                <a:gd name="connsiteY431" fmla="*/ 4038 h 10000"/>
                <a:gd name="connsiteX432" fmla="*/ 2545 w 9989"/>
                <a:gd name="connsiteY432" fmla="*/ 4018 h 10000"/>
                <a:gd name="connsiteX433" fmla="*/ 2513 w 9989"/>
                <a:gd name="connsiteY433" fmla="*/ 3991 h 10000"/>
                <a:gd name="connsiteX434" fmla="*/ 2502 w 9989"/>
                <a:gd name="connsiteY434" fmla="*/ 3964 h 10000"/>
                <a:gd name="connsiteX435" fmla="*/ 2470 w 9989"/>
                <a:gd name="connsiteY435" fmla="*/ 3943 h 10000"/>
                <a:gd name="connsiteX436" fmla="*/ 2470 w 9989"/>
                <a:gd name="connsiteY436" fmla="*/ 3910 h 10000"/>
                <a:gd name="connsiteX437" fmla="*/ 2470 w 9989"/>
                <a:gd name="connsiteY437" fmla="*/ 3883 h 10000"/>
                <a:gd name="connsiteX438" fmla="*/ 2460 w 9989"/>
                <a:gd name="connsiteY438" fmla="*/ 3856 h 10000"/>
                <a:gd name="connsiteX439" fmla="*/ 2449 w 9989"/>
                <a:gd name="connsiteY439" fmla="*/ 3849 h 10000"/>
                <a:gd name="connsiteX440" fmla="*/ 2417 w 9989"/>
                <a:gd name="connsiteY440" fmla="*/ 3828 h 10000"/>
                <a:gd name="connsiteX441" fmla="*/ 2385 w 9989"/>
                <a:gd name="connsiteY441" fmla="*/ 3828 h 10000"/>
                <a:gd name="connsiteX442" fmla="*/ 2363 w 9989"/>
                <a:gd name="connsiteY442" fmla="*/ 3815 h 10000"/>
                <a:gd name="connsiteX443" fmla="*/ 2331 w 9989"/>
                <a:gd name="connsiteY443" fmla="*/ 3815 h 10000"/>
                <a:gd name="connsiteX444" fmla="*/ 2299 w 9989"/>
                <a:gd name="connsiteY444" fmla="*/ 3815 h 10000"/>
                <a:gd name="connsiteX445" fmla="*/ 2267 w 9989"/>
                <a:gd name="connsiteY445" fmla="*/ 3815 h 10000"/>
                <a:gd name="connsiteX446" fmla="*/ 2256 w 9989"/>
                <a:gd name="connsiteY446" fmla="*/ 3815 h 10000"/>
                <a:gd name="connsiteX447" fmla="*/ 2246 w 9989"/>
                <a:gd name="connsiteY447" fmla="*/ 3815 h 10000"/>
                <a:gd name="connsiteX448" fmla="*/ 2224 w 9989"/>
                <a:gd name="connsiteY448" fmla="*/ 3815 h 10000"/>
                <a:gd name="connsiteX449" fmla="*/ 2214 w 9989"/>
                <a:gd name="connsiteY449" fmla="*/ 3815 h 10000"/>
                <a:gd name="connsiteX450" fmla="*/ 2203 w 9989"/>
                <a:gd name="connsiteY450" fmla="*/ 3815 h 10000"/>
                <a:gd name="connsiteX451" fmla="*/ 2182 w 9989"/>
                <a:gd name="connsiteY451" fmla="*/ 3815 h 10000"/>
                <a:gd name="connsiteX452" fmla="*/ 2171 w 9989"/>
                <a:gd name="connsiteY452" fmla="*/ 3808 h 10000"/>
                <a:gd name="connsiteX453" fmla="*/ 2171 w 9989"/>
                <a:gd name="connsiteY453" fmla="*/ 3808 h 10000"/>
                <a:gd name="connsiteX454" fmla="*/ 2160 w 9989"/>
                <a:gd name="connsiteY454" fmla="*/ 3761 h 10000"/>
                <a:gd name="connsiteX455" fmla="*/ 2128 w 9989"/>
                <a:gd name="connsiteY455" fmla="*/ 3727 h 10000"/>
                <a:gd name="connsiteX456" fmla="*/ 2096 w 9989"/>
                <a:gd name="connsiteY456" fmla="*/ 3700 h 10000"/>
                <a:gd name="connsiteX457" fmla="*/ 2053 w 9989"/>
                <a:gd name="connsiteY457" fmla="*/ 3666 h 10000"/>
                <a:gd name="connsiteX458" fmla="*/ 2010 w 9989"/>
                <a:gd name="connsiteY458" fmla="*/ 3646 h 10000"/>
                <a:gd name="connsiteX459" fmla="*/ 1957 w 9989"/>
                <a:gd name="connsiteY459" fmla="*/ 3619 h 10000"/>
                <a:gd name="connsiteX460" fmla="*/ 1893 w 9989"/>
                <a:gd name="connsiteY460" fmla="*/ 3606 h 10000"/>
                <a:gd name="connsiteX461" fmla="*/ 1829 w 9989"/>
                <a:gd name="connsiteY461" fmla="*/ 3592 h 10000"/>
                <a:gd name="connsiteX462" fmla="*/ 1796 w 9989"/>
                <a:gd name="connsiteY462" fmla="*/ 3592 h 10000"/>
                <a:gd name="connsiteX463" fmla="*/ 1754 w 9989"/>
                <a:gd name="connsiteY463" fmla="*/ 3592 h 10000"/>
                <a:gd name="connsiteX464" fmla="*/ 1722 w 9989"/>
                <a:gd name="connsiteY464" fmla="*/ 3592 h 10000"/>
                <a:gd name="connsiteX465" fmla="*/ 1690 w 9989"/>
                <a:gd name="connsiteY465" fmla="*/ 3592 h 10000"/>
                <a:gd name="connsiteX466" fmla="*/ 1668 w 9989"/>
                <a:gd name="connsiteY466" fmla="*/ 3599 h 10000"/>
                <a:gd name="connsiteX467" fmla="*/ 1636 w 9989"/>
                <a:gd name="connsiteY467" fmla="*/ 3606 h 10000"/>
                <a:gd name="connsiteX468" fmla="*/ 1604 w 9989"/>
                <a:gd name="connsiteY468" fmla="*/ 3619 h 10000"/>
                <a:gd name="connsiteX469" fmla="*/ 1593 w 9989"/>
                <a:gd name="connsiteY469" fmla="*/ 3626 h 10000"/>
                <a:gd name="connsiteX470" fmla="*/ 1583 w 9989"/>
                <a:gd name="connsiteY470" fmla="*/ 3646 h 10000"/>
                <a:gd name="connsiteX471" fmla="*/ 1550 w 9989"/>
                <a:gd name="connsiteY471" fmla="*/ 3666 h 10000"/>
                <a:gd name="connsiteX472" fmla="*/ 1540 w 9989"/>
                <a:gd name="connsiteY472" fmla="*/ 3673 h 10000"/>
                <a:gd name="connsiteX473" fmla="*/ 1518 w 9989"/>
                <a:gd name="connsiteY473" fmla="*/ 3693 h 10000"/>
                <a:gd name="connsiteX474" fmla="*/ 1508 w 9989"/>
                <a:gd name="connsiteY474" fmla="*/ 3700 h 10000"/>
                <a:gd name="connsiteX475" fmla="*/ 1508 w 9989"/>
                <a:gd name="connsiteY475" fmla="*/ 3720 h 10000"/>
                <a:gd name="connsiteX476" fmla="*/ 1486 w 9989"/>
                <a:gd name="connsiteY476" fmla="*/ 3734 h 10000"/>
                <a:gd name="connsiteX477" fmla="*/ 1486 w 9989"/>
                <a:gd name="connsiteY477" fmla="*/ 3754 h 10000"/>
                <a:gd name="connsiteX478" fmla="*/ 1465 w 9989"/>
                <a:gd name="connsiteY478" fmla="*/ 3747 h 10000"/>
                <a:gd name="connsiteX479" fmla="*/ 1422 w 9989"/>
                <a:gd name="connsiteY479" fmla="*/ 3747 h 10000"/>
                <a:gd name="connsiteX480" fmla="*/ 1379 w 9989"/>
                <a:gd name="connsiteY480" fmla="*/ 3734 h 10000"/>
                <a:gd name="connsiteX481" fmla="*/ 1347 w 9989"/>
                <a:gd name="connsiteY481" fmla="*/ 3734 h 10000"/>
                <a:gd name="connsiteX482" fmla="*/ 1305 w 9989"/>
                <a:gd name="connsiteY482" fmla="*/ 3734 h 10000"/>
                <a:gd name="connsiteX483" fmla="*/ 1262 w 9989"/>
                <a:gd name="connsiteY483" fmla="*/ 3734 h 10000"/>
                <a:gd name="connsiteX484" fmla="*/ 1219 w 9989"/>
                <a:gd name="connsiteY484" fmla="*/ 3754 h 10000"/>
                <a:gd name="connsiteX485" fmla="*/ 1176 w 9989"/>
                <a:gd name="connsiteY485" fmla="*/ 3761 h 10000"/>
                <a:gd name="connsiteX486" fmla="*/ 1176 w 9989"/>
                <a:gd name="connsiteY486" fmla="*/ 3781 h 10000"/>
                <a:gd name="connsiteX487" fmla="*/ 1155 w 9989"/>
                <a:gd name="connsiteY487" fmla="*/ 3788 h 10000"/>
                <a:gd name="connsiteX488" fmla="*/ 1155 w 9989"/>
                <a:gd name="connsiteY488" fmla="*/ 3808 h 10000"/>
                <a:gd name="connsiteX489" fmla="*/ 1155 w 9989"/>
                <a:gd name="connsiteY489" fmla="*/ 3815 h 10000"/>
                <a:gd name="connsiteX490" fmla="*/ 1176 w 9989"/>
                <a:gd name="connsiteY490" fmla="*/ 3835 h 10000"/>
                <a:gd name="connsiteX491" fmla="*/ 1176 w 9989"/>
                <a:gd name="connsiteY491" fmla="*/ 3856 h 10000"/>
                <a:gd name="connsiteX492" fmla="*/ 1176 w 9989"/>
                <a:gd name="connsiteY492" fmla="*/ 3862 h 10000"/>
                <a:gd name="connsiteX493" fmla="*/ 1155 w 9989"/>
                <a:gd name="connsiteY493" fmla="*/ 3883 h 10000"/>
                <a:gd name="connsiteX494" fmla="*/ 1112 w 9989"/>
                <a:gd name="connsiteY494" fmla="*/ 3889 h 10000"/>
                <a:gd name="connsiteX495" fmla="*/ 1059 w 9989"/>
                <a:gd name="connsiteY495" fmla="*/ 3903 h 10000"/>
                <a:gd name="connsiteX496" fmla="*/ 1016 w 9989"/>
                <a:gd name="connsiteY496" fmla="*/ 3916 h 10000"/>
                <a:gd name="connsiteX497" fmla="*/ 962 w 9989"/>
                <a:gd name="connsiteY497" fmla="*/ 3937 h 10000"/>
                <a:gd name="connsiteX498" fmla="*/ 909 w 9989"/>
                <a:gd name="connsiteY498" fmla="*/ 3957 h 10000"/>
                <a:gd name="connsiteX499" fmla="*/ 887 w 9989"/>
                <a:gd name="connsiteY499" fmla="*/ 3984 h 10000"/>
                <a:gd name="connsiteX500" fmla="*/ 855 w 9989"/>
                <a:gd name="connsiteY500" fmla="*/ 4018 h 10000"/>
                <a:gd name="connsiteX501" fmla="*/ 823 w 9989"/>
                <a:gd name="connsiteY501" fmla="*/ 4065 h 10000"/>
                <a:gd name="connsiteX502" fmla="*/ 845 w 9989"/>
                <a:gd name="connsiteY502" fmla="*/ 4092 h 10000"/>
                <a:gd name="connsiteX503" fmla="*/ 845 w 9989"/>
                <a:gd name="connsiteY503" fmla="*/ 4119 h 10000"/>
                <a:gd name="connsiteX504" fmla="*/ 855 w 9989"/>
                <a:gd name="connsiteY504" fmla="*/ 4146 h 10000"/>
                <a:gd name="connsiteX505" fmla="*/ 866 w 9989"/>
                <a:gd name="connsiteY505" fmla="*/ 4166 h 10000"/>
                <a:gd name="connsiteX506" fmla="*/ 887 w 9989"/>
                <a:gd name="connsiteY506" fmla="*/ 4180 h 10000"/>
                <a:gd name="connsiteX507" fmla="*/ 909 w 9989"/>
                <a:gd name="connsiteY507" fmla="*/ 4213 h 10000"/>
                <a:gd name="connsiteX508" fmla="*/ 941 w 9989"/>
                <a:gd name="connsiteY508" fmla="*/ 4220 h 10000"/>
                <a:gd name="connsiteX509" fmla="*/ 984 w 9989"/>
                <a:gd name="connsiteY509" fmla="*/ 4240 h 10000"/>
                <a:gd name="connsiteX510" fmla="*/ 42 w 9989"/>
                <a:gd name="connsiteY510" fmla="*/ 4281 h 10000"/>
                <a:gd name="connsiteX511" fmla="*/ 0 w 9989"/>
                <a:gd name="connsiteY511" fmla="*/ 4301 h 10000"/>
                <a:gd name="connsiteX512" fmla="*/ 2310 w 9989"/>
                <a:gd name="connsiteY512" fmla="*/ 6435 h 10000"/>
                <a:gd name="connsiteX513" fmla="*/ 2406 w 9989"/>
                <a:gd name="connsiteY513" fmla="*/ 6482 h 10000"/>
                <a:gd name="connsiteX514" fmla="*/ 2502 w 9989"/>
                <a:gd name="connsiteY514" fmla="*/ 6516 h 10000"/>
                <a:gd name="connsiteX515" fmla="*/ 2620 w 9989"/>
                <a:gd name="connsiteY515" fmla="*/ 6543 h 10000"/>
                <a:gd name="connsiteX516" fmla="*/ 2716 w 9989"/>
                <a:gd name="connsiteY516" fmla="*/ 6556 h 10000"/>
                <a:gd name="connsiteX517" fmla="*/ 2834 w 9989"/>
                <a:gd name="connsiteY517" fmla="*/ 6563 h 10000"/>
                <a:gd name="connsiteX518" fmla="*/ 2962 w 9989"/>
                <a:gd name="connsiteY518" fmla="*/ 6570 h 10000"/>
                <a:gd name="connsiteX519" fmla="*/ 3080 w 9989"/>
                <a:gd name="connsiteY519" fmla="*/ 6570 h 10000"/>
                <a:gd name="connsiteX520" fmla="*/ 3198 w 9989"/>
                <a:gd name="connsiteY520" fmla="*/ 6563 h 10000"/>
                <a:gd name="connsiteX521" fmla="*/ 3198 w 9989"/>
                <a:gd name="connsiteY521" fmla="*/ 6590 h 10000"/>
                <a:gd name="connsiteX522" fmla="*/ 3176 w 9989"/>
                <a:gd name="connsiteY522" fmla="*/ 6624 h 10000"/>
                <a:gd name="connsiteX523" fmla="*/ 3176 w 9989"/>
                <a:gd name="connsiteY523" fmla="*/ 6651 h 10000"/>
                <a:gd name="connsiteX524" fmla="*/ 3176 w 9989"/>
                <a:gd name="connsiteY524" fmla="*/ 6678 h 10000"/>
                <a:gd name="connsiteX525" fmla="*/ 3165 w 9989"/>
                <a:gd name="connsiteY525" fmla="*/ 6712 h 10000"/>
                <a:gd name="connsiteX526" fmla="*/ 3165 w 9989"/>
                <a:gd name="connsiteY526" fmla="*/ 6739 h 10000"/>
                <a:gd name="connsiteX527" fmla="*/ 3155 w 9989"/>
                <a:gd name="connsiteY527" fmla="*/ 6766 h 10000"/>
                <a:gd name="connsiteX528" fmla="*/ 3155 w 9989"/>
                <a:gd name="connsiteY528" fmla="*/ 6793 h 10000"/>
                <a:gd name="connsiteX529" fmla="*/ 3123 w 9989"/>
                <a:gd name="connsiteY529" fmla="*/ 6989 h 10000"/>
                <a:gd name="connsiteX530" fmla="*/ 3123 w 9989"/>
                <a:gd name="connsiteY530" fmla="*/ 7184 h 10000"/>
                <a:gd name="connsiteX531" fmla="*/ 3133 w 9989"/>
                <a:gd name="connsiteY531" fmla="*/ 7380 h 10000"/>
                <a:gd name="connsiteX532" fmla="*/ 3165 w 9989"/>
                <a:gd name="connsiteY532" fmla="*/ 7576 h 10000"/>
                <a:gd name="connsiteX533" fmla="*/ 3208 w 9989"/>
                <a:gd name="connsiteY533" fmla="*/ 7765 h 10000"/>
                <a:gd name="connsiteX534" fmla="*/ 3272 w 9989"/>
                <a:gd name="connsiteY534" fmla="*/ 7968 h 10000"/>
                <a:gd name="connsiteX535" fmla="*/ 3337 w 9989"/>
                <a:gd name="connsiteY535" fmla="*/ 8157 h 10000"/>
                <a:gd name="connsiteX536" fmla="*/ 3411 w 9989"/>
                <a:gd name="connsiteY536" fmla="*/ 8339 h 10000"/>
                <a:gd name="connsiteX537" fmla="*/ 3700 w 9989"/>
                <a:gd name="connsiteY537" fmla="*/ 8852 h 10000"/>
                <a:gd name="connsiteX538" fmla="*/ 3283 w 9989"/>
                <a:gd name="connsiteY538" fmla="*/ 8832 h 10000"/>
                <a:gd name="connsiteX539" fmla="*/ 2845 w 9989"/>
                <a:gd name="connsiteY539" fmla="*/ 8832 h 10000"/>
                <a:gd name="connsiteX540" fmla="*/ 2631 w 9989"/>
                <a:gd name="connsiteY540" fmla="*/ 8832 h 10000"/>
                <a:gd name="connsiteX541" fmla="*/ 2417 w 9989"/>
                <a:gd name="connsiteY541" fmla="*/ 8845 h 10000"/>
                <a:gd name="connsiteX542" fmla="*/ 2203 w 9989"/>
                <a:gd name="connsiteY542" fmla="*/ 8859 h 10000"/>
                <a:gd name="connsiteX543" fmla="*/ 1978 w 9989"/>
                <a:gd name="connsiteY543" fmla="*/ 8879 h 10000"/>
                <a:gd name="connsiteX544" fmla="*/ 1775 w 9989"/>
                <a:gd name="connsiteY544" fmla="*/ 8906 h 10000"/>
                <a:gd name="connsiteX545" fmla="*/ 1561 w 9989"/>
                <a:gd name="connsiteY545" fmla="*/ 8933 h 10000"/>
                <a:gd name="connsiteX546" fmla="*/ 1358 w 9989"/>
                <a:gd name="connsiteY546" fmla="*/ 8967 h 10000"/>
                <a:gd name="connsiteX547" fmla="*/ 1155 w 9989"/>
                <a:gd name="connsiteY547" fmla="*/ 9014 h 10000"/>
                <a:gd name="connsiteX548" fmla="*/ 973 w 9989"/>
                <a:gd name="connsiteY548" fmla="*/ 9068 h 10000"/>
                <a:gd name="connsiteX549" fmla="*/ 780 w 9989"/>
                <a:gd name="connsiteY549" fmla="*/ 9136 h 10000"/>
                <a:gd name="connsiteX550" fmla="*/ 599 w 9989"/>
                <a:gd name="connsiteY550" fmla="*/ 9196 h 10000"/>
                <a:gd name="connsiteX551" fmla="*/ 428 w 9989"/>
                <a:gd name="connsiteY551" fmla="*/ 9278 h 10000"/>
                <a:gd name="connsiteX552" fmla="*/ 395 w 9989"/>
                <a:gd name="connsiteY552" fmla="*/ 9305 h 10000"/>
                <a:gd name="connsiteX553" fmla="*/ 374 w 9989"/>
                <a:gd name="connsiteY553" fmla="*/ 9332 h 10000"/>
                <a:gd name="connsiteX554" fmla="*/ 353 w 9989"/>
                <a:gd name="connsiteY554" fmla="*/ 9359 h 10000"/>
                <a:gd name="connsiteX555" fmla="*/ 331 w 9989"/>
                <a:gd name="connsiteY555" fmla="*/ 9392 h 10000"/>
                <a:gd name="connsiteX556" fmla="*/ 321 w 9989"/>
                <a:gd name="connsiteY556" fmla="*/ 9419 h 10000"/>
                <a:gd name="connsiteX557" fmla="*/ 310 w 9989"/>
                <a:gd name="connsiteY557" fmla="*/ 9446 h 10000"/>
                <a:gd name="connsiteX558" fmla="*/ 310 w 9989"/>
                <a:gd name="connsiteY558" fmla="*/ 9473 h 10000"/>
                <a:gd name="connsiteX559" fmla="*/ 310 w 9989"/>
                <a:gd name="connsiteY559" fmla="*/ 9500 h 10000"/>
                <a:gd name="connsiteX560" fmla="*/ 481 w 9989"/>
                <a:gd name="connsiteY560" fmla="*/ 9534 h 10000"/>
                <a:gd name="connsiteX561" fmla="*/ 652 w 9989"/>
                <a:gd name="connsiteY561" fmla="*/ 9554 h 10000"/>
                <a:gd name="connsiteX562" fmla="*/ 823 w 9989"/>
                <a:gd name="connsiteY562" fmla="*/ 9581 h 10000"/>
                <a:gd name="connsiteX563" fmla="*/ 1005 w 9989"/>
                <a:gd name="connsiteY563" fmla="*/ 9588 h 10000"/>
                <a:gd name="connsiteX564" fmla="*/ 1358 w 9989"/>
                <a:gd name="connsiteY564" fmla="*/ 9602 h 10000"/>
                <a:gd name="connsiteX565" fmla="*/ 1722 w 9989"/>
                <a:gd name="connsiteY565" fmla="*/ 9588 h 10000"/>
                <a:gd name="connsiteX566" fmla="*/ 2085 w 9989"/>
                <a:gd name="connsiteY566" fmla="*/ 9575 h 10000"/>
                <a:gd name="connsiteX567" fmla="*/ 2449 w 9989"/>
                <a:gd name="connsiteY567" fmla="*/ 9561 h 10000"/>
                <a:gd name="connsiteX568" fmla="*/ 2802 w 9989"/>
                <a:gd name="connsiteY568" fmla="*/ 9554 h 10000"/>
                <a:gd name="connsiteX569" fmla="*/ 3165 w 9989"/>
                <a:gd name="connsiteY569" fmla="*/ 9561 h 10000"/>
                <a:gd name="connsiteX570" fmla="*/ 3165 w 9989"/>
                <a:gd name="connsiteY570" fmla="*/ 9581 h 10000"/>
                <a:gd name="connsiteX571" fmla="*/ 3176 w 9989"/>
                <a:gd name="connsiteY571" fmla="*/ 9602 h 10000"/>
                <a:gd name="connsiteX572" fmla="*/ 3176 w 9989"/>
                <a:gd name="connsiteY572" fmla="*/ 9615 h 10000"/>
                <a:gd name="connsiteX573" fmla="*/ 3176 w 9989"/>
                <a:gd name="connsiteY573" fmla="*/ 9635 h 10000"/>
                <a:gd name="connsiteX574" fmla="*/ 3198 w 9989"/>
                <a:gd name="connsiteY574" fmla="*/ 9662 h 10000"/>
                <a:gd name="connsiteX575" fmla="*/ 3208 w 9989"/>
                <a:gd name="connsiteY575" fmla="*/ 9683 h 10000"/>
                <a:gd name="connsiteX576" fmla="*/ 3208 w 9989"/>
                <a:gd name="connsiteY576" fmla="*/ 9696 h 10000"/>
                <a:gd name="connsiteX577" fmla="*/ 3230 w 9989"/>
                <a:gd name="connsiteY577" fmla="*/ 9716 h 10000"/>
                <a:gd name="connsiteX578" fmla="*/ 3251 w 9989"/>
                <a:gd name="connsiteY578" fmla="*/ 9743 h 10000"/>
                <a:gd name="connsiteX579" fmla="*/ 3283 w 9989"/>
                <a:gd name="connsiteY579" fmla="*/ 9764 h 10000"/>
                <a:gd name="connsiteX580" fmla="*/ 3315 w 9989"/>
                <a:gd name="connsiteY580" fmla="*/ 9784 h 10000"/>
                <a:gd name="connsiteX581" fmla="*/ 3337 w 9989"/>
                <a:gd name="connsiteY581" fmla="*/ 9797 h 10000"/>
                <a:gd name="connsiteX582" fmla="*/ 3379 w 9989"/>
                <a:gd name="connsiteY582" fmla="*/ 9818 h 10000"/>
                <a:gd name="connsiteX583" fmla="*/ 3411 w 9989"/>
                <a:gd name="connsiteY583" fmla="*/ 9838 h 10000"/>
                <a:gd name="connsiteX584" fmla="*/ 3454 w 9989"/>
                <a:gd name="connsiteY584" fmla="*/ 9845 h 10000"/>
                <a:gd name="connsiteX585" fmla="*/ 3486 w 9989"/>
                <a:gd name="connsiteY585" fmla="*/ 9865 h 10000"/>
                <a:gd name="connsiteX586" fmla="*/ 3518 w 9989"/>
                <a:gd name="connsiteY586" fmla="*/ 9865 h 10000"/>
                <a:gd name="connsiteX587" fmla="*/ 3529 w 9989"/>
                <a:gd name="connsiteY587" fmla="*/ 9872 h 10000"/>
                <a:gd name="connsiteX588" fmla="*/ 3540 w 9989"/>
                <a:gd name="connsiteY588" fmla="*/ 9872 h 10000"/>
                <a:gd name="connsiteX589" fmla="*/ 3561 w 9989"/>
                <a:gd name="connsiteY589" fmla="*/ 9872 h 10000"/>
                <a:gd name="connsiteX590" fmla="*/ 3572 w 9989"/>
                <a:gd name="connsiteY590" fmla="*/ 9872 h 10000"/>
                <a:gd name="connsiteX591" fmla="*/ 3583 w 9989"/>
                <a:gd name="connsiteY591" fmla="*/ 9872 h 10000"/>
                <a:gd name="connsiteX592" fmla="*/ 3604 w 9989"/>
                <a:gd name="connsiteY592" fmla="*/ 9872 h 10000"/>
                <a:gd name="connsiteX593" fmla="*/ 3615 w 9989"/>
                <a:gd name="connsiteY593" fmla="*/ 9872 h 10000"/>
                <a:gd name="connsiteX594" fmla="*/ 3647 w 9989"/>
                <a:gd name="connsiteY594" fmla="*/ 9892 h 10000"/>
                <a:gd name="connsiteX595" fmla="*/ 3668 w 9989"/>
                <a:gd name="connsiteY595" fmla="*/ 9899 h 10000"/>
                <a:gd name="connsiteX596" fmla="*/ 3700 w 9989"/>
                <a:gd name="connsiteY596" fmla="*/ 9905 h 10000"/>
                <a:gd name="connsiteX597" fmla="*/ 3732 w 9989"/>
                <a:gd name="connsiteY597" fmla="*/ 9905 h 10000"/>
                <a:gd name="connsiteX598" fmla="*/ 3775 w 9989"/>
                <a:gd name="connsiteY598" fmla="*/ 9905 h 10000"/>
                <a:gd name="connsiteX599" fmla="*/ 3807 w 9989"/>
                <a:gd name="connsiteY599" fmla="*/ 9919 h 10000"/>
                <a:gd name="connsiteX600" fmla="*/ 3850 w 9989"/>
                <a:gd name="connsiteY600" fmla="*/ 9926 h 10000"/>
                <a:gd name="connsiteX601" fmla="*/ 3861 w 9989"/>
                <a:gd name="connsiteY601" fmla="*/ 9946 h 10000"/>
                <a:gd name="connsiteX602" fmla="*/ 3936 w 9989"/>
                <a:gd name="connsiteY602" fmla="*/ 9953 h 10000"/>
                <a:gd name="connsiteX603" fmla="*/ 3989 w 9989"/>
                <a:gd name="connsiteY603" fmla="*/ 9966 h 10000"/>
                <a:gd name="connsiteX604" fmla="*/ 4064 w 9989"/>
                <a:gd name="connsiteY604" fmla="*/ 9973 h 10000"/>
                <a:gd name="connsiteX605" fmla="*/ 4117 w 9989"/>
                <a:gd name="connsiteY605" fmla="*/ 9973 h 10000"/>
                <a:gd name="connsiteX606" fmla="*/ 4192 w 9989"/>
                <a:gd name="connsiteY606" fmla="*/ 9980 h 10000"/>
                <a:gd name="connsiteX607" fmla="*/ 4267 w 9989"/>
                <a:gd name="connsiteY607" fmla="*/ 9993 h 10000"/>
                <a:gd name="connsiteX608" fmla="*/ 4321 w 9989"/>
                <a:gd name="connsiteY608" fmla="*/ 9993 h 10000"/>
                <a:gd name="connsiteX609" fmla="*/ 4395 w 9989"/>
                <a:gd name="connsiteY609" fmla="*/ 10000 h 10000"/>
                <a:gd name="connsiteX0" fmla="*/ 4358 w 9958"/>
                <a:gd name="connsiteY0" fmla="*/ 10000 h 10000"/>
                <a:gd name="connsiteX1" fmla="*/ 4433 w 9958"/>
                <a:gd name="connsiteY1" fmla="*/ 10000 h 10000"/>
                <a:gd name="connsiteX2" fmla="*/ 4519 w 9958"/>
                <a:gd name="connsiteY2" fmla="*/ 10000 h 10000"/>
                <a:gd name="connsiteX3" fmla="*/ 4604 w 9958"/>
                <a:gd name="connsiteY3" fmla="*/ 9993 h 10000"/>
                <a:gd name="connsiteX4" fmla="*/ 4690 w 9958"/>
                <a:gd name="connsiteY4" fmla="*/ 9993 h 10000"/>
                <a:gd name="connsiteX5" fmla="*/ 4765 w 9958"/>
                <a:gd name="connsiteY5" fmla="*/ 9993 h 10000"/>
                <a:gd name="connsiteX6" fmla="*/ 4850 w 9958"/>
                <a:gd name="connsiteY6" fmla="*/ 9980 h 10000"/>
                <a:gd name="connsiteX7" fmla="*/ 4936 w 9958"/>
                <a:gd name="connsiteY7" fmla="*/ 9980 h 10000"/>
                <a:gd name="connsiteX8" fmla="*/ 5023 w 9958"/>
                <a:gd name="connsiteY8" fmla="*/ 9980 h 10000"/>
                <a:gd name="connsiteX9" fmla="*/ 5076 w 9958"/>
                <a:gd name="connsiteY9" fmla="*/ 9973 h 10000"/>
                <a:gd name="connsiteX10" fmla="*/ 5129 w 9958"/>
                <a:gd name="connsiteY10" fmla="*/ 9966 h 10000"/>
                <a:gd name="connsiteX11" fmla="*/ 5172 w 9958"/>
                <a:gd name="connsiteY11" fmla="*/ 9953 h 10000"/>
                <a:gd name="connsiteX12" fmla="*/ 5226 w 9958"/>
                <a:gd name="connsiteY12" fmla="*/ 9953 h 10000"/>
                <a:gd name="connsiteX13" fmla="*/ 5269 w 9958"/>
                <a:gd name="connsiteY13" fmla="*/ 9946 h 10000"/>
                <a:gd name="connsiteX14" fmla="*/ 5311 w 9958"/>
                <a:gd name="connsiteY14" fmla="*/ 9946 h 10000"/>
                <a:gd name="connsiteX15" fmla="*/ 5354 w 9958"/>
                <a:gd name="connsiteY15" fmla="*/ 9946 h 10000"/>
                <a:gd name="connsiteX16" fmla="*/ 5418 w 9958"/>
                <a:gd name="connsiteY16" fmla="*/ 9939 h 10000"/>
                <a:gd name="connsiteX17" fmla="*/ 5440 w 9958"/>
                <a:gd name="connsiteY17" fmla="*/ 9926 h 10000"/>
                <a:gd name="connsiteX18" fmla="*/ 5472 w 9958"/>
                <a:gd name="connsiteY18" fmla="*/ 9926 h 10000"/>
                <a:gd name="connsiteX19" fmla="*/ 5504 w 9958"/>
                <a:gd name="connsiteY19" fmla="*/ 9919 h 10000"/>
                <a:gd name="connsiteX20" fmla="*/ 5525 w 9958"/>
                <a:gd name="connsiteY20" fmla="*/ 9919 h 10000"/>
                <a:gd name="connsiteX21" fmla="*/ 5557 w 9958"/>
                <a:gd name="connsiteY21" fmla="*/ 9919 h 10000"/>
                <a:gd name="connsiteX22" fmla="*/ 5589 w 9958"/>
                <a:gd name="connsiteY22" fmla="*/ 9919 h 10000"/>
                <a:gd name="connsiteX23" fmla="*/ 5611 w 9958"/>
                <a:gd name="connsiteY23" fmla="*/ 9919 h 10000"/>
                <a:gd name="connsiteX24" fmla="*/ 5643 w 9958"/>
                <a:gd name="connsiteY24" fmla="*/ 9905 h 10000"/>
                <a:gd name="connsiteX25" fmla="*/ 5718 w 9958"/>
                <a:gd name="connsiteY25" fmla="*/ 9892 h 10000"/>
                <a:gd name="connsiteX26" fmla="*/ 5803 w 9958"/>
                <a:gd name="connsiteY26" fmla="*/ 9878 h 10000"/>
                <a:gd name="connsiteX27" fmla="*/ 5879 w 9958"/>
                <a:gd name="connsiteY27" fmla="*/ 9851 h 10000"/>
                <a:gd name="connsiteX28" fmla="*/ 5943 w 9958"/>
                <a:gd name="connsiteY28" fmla="*/ 9838 h 10000"/>
                <a:gd name="connsiteX29" fmla="*/ 6018 w 9958"/>
                <a:gd name="connsiteY29" fmla="*/ 9811 h 10000"/>
                <a:gd name="connsiteX30" fmla="*/ 6093 w 9958"/>
                <a:gd name="connsiteY30" fmla="*/ 9784 h 10000"/>
                <a:gd name="connsiteX31" fmla="*/ 6147 w 9958"/>
                <a:gd name="connsiteY31" fmla="*/ 9743 h 10000"/>
                <a:gd name="connsiteX32" fmla="*/ 6211 w 9958"/>
                <a:gd name="connsiteY32" fmla="*/ 9716 h 10000"/>
                <a:gd name="connsiteX33" fmla="*/ 6221 w 9958"/>
                <a:gd name="connsiteY33" fmla="*/ 9669 h 10000"/>
                <a:gd name="connsiteX34" fmla="*/ 6221 w 9958"/>
                <a:gd name="connsiteY34" fmla="*/ 9629 h 10000"/>
                <a:gd name="connsiteX35" fmla="*/ 6211 w 9958"/>
                <a:gd name="connsiteY35" fmla="*/ 9581 h 10000"/>
                <a:gd name="connsiteX36" fmla="*/ 6179 w 9958"/>
                <a:gd name="connsiteY36" fmla="*/ 9534 h 10000"/>
                <a:gd name="connsiteX37" fmla="*/ 6147 w 9958"/>
                <a:gd name="connsiteY37" fmla="*/ 9500 h 10000"/>
                <a:gd name="connsiteX38" fmla="*/ 6104 w 9958"/>
                <a:gd name="connsiteY38" fmla="*/ 9460 h 10000"/>
                <a:gd name="connsiteX39" fmla="*/ 6050 w 9958"/>
                <a:gd name="connsiteY39" fmla="*/ 9426 h 10000"/>
                <a:gd name="connsiteX40" fmla="*/ 5997 w 9958"/>
                <a:gd name="connsiteY40" fmla="*/ 9399 h 10000"/>
                <a:gd name="connsiteX41" fmla="*/ 5933 w 9958"/>
                <a:gd name="connsiteY41" fmla="*/ 9392 h 10000"/>
                <a:gd name="connsiteX42" fmla="*/ 5879 w 9958"/>
                <a:gd name="connsiteY42" fmla="*/ 9372 h 10000"/>
                <a:gd name="connsiteX43" fmla="*/ 5814 w 9958"/>
                <a:gd name="connsiteY43" fmla="*/ 9352 h 10000"/>
                <a:gd name="connsiteX44" fmla="*/ 5750 w 9958"/>
                <a:gd name="connsiteY44" fmla="*/ 9332 h 10000"/>
                <a:gd name="connsiteX45" fmla="*/ 5686 w 9958"/>
                <a:gd name="connsiteY45" fmla="*/ 9325 h 10000"/>
                <a:gd name="connsiteX46" fmla="*/ 5611 w 9958"/>
                <a:gd name="connsiteY46" fmla="*/ 9305 h 10000"/>
                <a:gd name="connsiteX47" fmla="*/ 5557 w 9958"/>
                <a:gd name="connsiteY47" fmla="*/ 9291 h 10000"/>
                <a:gd name="connsiteX48" fmla="*/ 5482 w 9958"/>
                <a:gd name="connsiteY48" fmla="*/ 9278 h 10000"/>
                <a:gd name="connsiteX49" fmla="*/ 5461 w 9958"/>
                <a:gd name="connsiteY49" fmla="*/ 9271 h 10000"/>
                <a:gd name="connsiteX50" fmla="*/ 5429 w 9958"/>
                <a:gd name="connsiteY50" fmla="*/ 9271 h 10000"/>
                <a:gd name="connsiteX51" fmla="*/ 5397 w 9958"/>
                <a:gd name="connsiteY51" fmla="*/ 9271 h 10000"/>
                <a:gd name="connsiteX52" fmla="*/ 5386 w 9958"/>
                <a:gd name="connsiteY52" fmla="*/ 9264 h 10000"/>
                <a:gd name="connsiteX53" fmla="*/ 5354 w 9958"/>
                <a:gd name="connsiteY53" fmla="*/ 9264 h 10000"/>
                <a:gd name="connsiteX54" fmla="*/ 5322 w 9958"/>
                <a:gd name="connsiteY54" fmla="*/ 9264 h 10000"/>
                <a:gd name="connsiteX55" fmla="*/ 5311 w 9958"/>
                <a:gd name="connsiteY55" fmla="*/ 9251 h 10000"/>
                <a:gd name="connsiteX56" fmla="*/ 5279 w 9958"/>
                <a:gd name="connsiteY56" fmla="*/ 9244 h 10000"/>
                <a:gd name="connsiteX57" fmla="*/ 5279 w 9958"/>
                <a:gd name="connsiteY57" fmla="*/ 9223 h 10000"/>
                <a:gd name="connsiteX58" fmla="*/ 5301 w 9958"/>
                <a:gd name="connsiteY58" fmla="*/ 9196 h 10000"/>
                <a:gd name="connsiteX59" fmla="*/ 5301 w 9958"/>
                <a:gd name="connsiteY59" fmla="*/ 9176 h 10000"/>
                <a:gd name="connsiteX60" fmla="*/ 5311 w 9958"/>
                <a:gd name="connsiteY60" fmla="*/ 9163 h 10000"/>
                <a:gd name="connsiteX61" fmla="*/ 5311 w 9958"/>
                <a:gd name="connsiteY61" fmla="*/ 9142 h 10000"/>
                <a:gd name="connsiteX62" fmla="*/ 5322 w 9958"/>
                <a:gd name="connsiteY62" fmla="*/ 9122 h 10000"/>
                <a:gd name="connsiteX63" fmla="*/ 5343 w 9958"/>
                <a:gd name="connsiteY63" fmla="*/ 9095 h 10000"/>
                <a:gd name="connsiteX64" fmla="*/ 5343 w 9958"/>
                <a:gd name="connsiteY64" fmla="*/ 9082 h 10000"/>
                <a:gd name="connsiteX65" fmla="*/ 5397 w 9958"/>
                <a:gd name="connsiteY65" fmla="*/ 8953 h 10000"/>
                <a:gd name="connsiteX66" fmla="*/ 5461 w 9958"/>
                <a:gd name="connsiteY66" fmla="*/ 8832 h 10000"/>
                <a:gd name="connsiteX67" fmla="*/ 5504 w 9958"/>
                <a:gd name="connsiteY67" fmla="*/ 8724 h 10000"/>
                <a:gd name="connsiteX68" fmla="*/ 5547 w 9958"/>
                <a:gd name="connsiteY68" fmla="*/ 8602 h 10000"/>
                <a:gd name="connsiteX69" fmla="*/ 5589 w 9958"/>
                <a:gd name="connsiteY69" fmla="*/ 8494 h 10000"/>
                <a:gd name="connsiteX70" fmla="*/ 5611 w 9958"/>
                <a:gd name="connsiteY70" fmla="*/ 8379 h 10000"/>
                <a:gd name="connsiteX71" fmla="*/ 5632 w 9958"/>
                <a:gd name="connsiteY71" fmla="*/ 8258 h 10000"/>
                <a:gd name="connsiteX72" fmla="*/ 5643 w 9958"/>
                <a:gd name="connsiteY72" fmla="*/ 8143 h 10000"/>
                <a:gd name="connsiteX73" fmla="*/ 5654 w 9958"/>
                <a:gd name="connsiteY73" fmla="*/ 8028 h 10000"/>
                <a:gd name="connsiteX74" fmla="*/ 5686 w 9958"/>
                <a:gd name="connsiteY74" fmla="*/ 7927 h 10000"/>
                <a:gd name="connsiteX75" fmla="*/ 5686 w 9958"/>
                <a:gd name="connsiteY75" fmla="*/ 7833 h 10000"/>
                <a:gd name="connsiteX76" fmla="*/ 5707 w 9958"/>
                <a:gd name="connsiteY76" fmla="*/ 7731 h 10000"/>
                <a:gd name="connsiteX77" fmla="*/ 5707 w 9958"/>
                <a:gd name="connsiteY77" fmla="*/ 7630 h 10000"/>
                <a:gd name="connsiteX78" fmla="*/ 5718 w 9958"/>
                <a:gd name="connsiteY78" fmla="*/ 7529 h 10000"/>
                <a:gd name="connsiteX79" fmla="*/ 5718 w 9958"/>
                <a:gd name="connsiteY79" fmla="*/ 7441 h 10000"/>
                <a:gd name="connsiteX80" fmla="*/ 5728 w 9958"/>
                <a:gd name="connsiteY80" fmla="*/ 7340 h 10000"/>
                <a:gd name="connsiteX81" fmla="*/ 5718 w 9958"/>
                <a:gd name="connsiteY81" fmla="*/ 7191 h 10000"/>
                <a:gd name="connsiteX82" fmla="*/ 5707 w 9958"/>
                <a:gd name="connsiteY82" fmla="*/ 7043 h 10000"/>
                <a:gd name="connsiteX83" fmla="*/ 5686 w 9958"/>
                <a:gd name="connsiteY83" fmla="*/ 6901 h 10000"/>
                <a:gd name="connsiteX84" fmla="*/ 5675 w 9958"/>
                <a:gd name="connsiteY84" fmla="*/ 6752 h 10000"/>
                <a:gd name="connsiteX85" fmla="*/ 5654 w 9958"/>
                <a:gd name="connsiteY85" fmla="*/ 6610 h 10000"/>
                <a:gd name="connsiteX86" fmla="*/ 5675 w 9958"/>
                <a:gd name="connsiteY86" fmla="*/ 6469 h 10000"/>
                <a:gd name="connsiteX87" fmla="*/ 5707 w 9958"/>
                <a:gd name="connsiteY87" fmla="*/ 6327 h 10000"/>
                <a:gd name="connsiteX88" fmla="*/ 5771 w 9958"/>
                <a:gd name="connsiteY88" fmla="*/ 6172 h 10000"/>
                <a:gd name="connsiteX89" fmla="*/ 5803 w 9958"/>
                <a:gd name="connsiteY89" fmla="*/ 6090 h 10000"/>
                <a:gd name="connsiteX90" fmla="*/ 5879 w 9958"/>
                <a:gd name="connsiteY90" fmla="*/ 6009 h 10000"/>
                <a:gd name="connsiteX91" fmla="*/ 5943 w 9958"/>
                <a:gd name="connsiteY91" fmla="*/ 5935 h 10000"/>
                <a:gd name="connsiteX92" fmla="*/ 6040 w 9958"/>
                <a:gd name="connsiteY92" fmla="*/ 5861 h 10000"/>
                <a:gd name="connsiteX93" fmla="*/ 6136 w 9958"/>
                <a:gd name="connsiteY93" fmla="*/ 5800 h 10000"/>
                <a:gd name="connsiteX94" fmla="*/ 6243 w 9958"/>
                <a:gd name="connsiteY94" fmla="*/ 5726 h 10000"/>
                <a:gd name="connsiteX95" fmla="*/ 6328 w 9958"/>
                <a:gd name="connsiteY95" fmla="*/ 5652 h 10000"/>
                <a:gd name="connsiteX96" fmla="*/ 6425 w 9958"/>
                <a:gd name="connsiteY96" fmla="*/ 5584 h 10000"/>
                <a:gd name="connsiteX97" fmla="*/ 6478 w 9958"/>
                <a:gd name="connsiteY97" fmla="*/ 5517 h 10000"/>
                <a:gd name="connsiteX98" fmla="*/ 6532 w 9958"/>
                <a:gd name="connsiteY98" fmla="*/ 5429 h 10000"/>
                <a:gd name="connsiteX99" fmla="*/ 6553 w 9958"/>
                <a:gd name="connsiteY99" fmla="*/ 5361 h 10000"/>
                <a:gd name="connsiteX100" fmla="*/ 6574 w 9958"/>
                <a:gd name="connsiteY100" fmla="*/ 5287 h 10000"/>
                <a:gd name="connsiteX101" fmla="*/ 6574 w 9958"/>
                <a:gd name="connsiteY101" fmla="*/ 5206 h 10000"/>
                <a:gd name="connsiteX102" fmla="*/ 6553 w 9958"/>
                <a:gd name="connsiteY102" fmla="*/ 5125 h 10000"/>
                <a:gd name="connsiteX103" fmla="*/ 6532 w 9958"/>
                <a:gd name="connsiteY103" fmla="*/ 5037 h 10000"/>
                <a:gd name="connsiteX104" fmla="*/ 6478 w 9958"/>
                <a:gd name="connsiteY104" fmla="*/ 4956 h 10000"/>
                <a:gd name="connsiteX105" fmla="*/ 6457 w 9958"/>
                <a:gd name="connsiteY105" fmla="*/ 4922 h 10000"/>
                <a:gd name="connsiteX106" fmla="*/ 6425 w 9958"/>
                <a:gd name="connsiteY106" fmla="*/ 4882 h 10000"/>
                <a:gd name="connsiteX107" fmla="*/ 6414 w 9958"/>
                <a:gd name="connsiteY107" fmla="*/ 4848 h 10000"/>
                <a:gd name="connsiteX108" fmla="*/ 6414 w 9958"/>
                <a:gd name="connsiteY108" fmla="*/ 4801 h 10000"/>
                <a:gd name="connsiteX109" fmla="*/ 6425 w 9958"/>
                <a:gd name="connsiteY109" fmla="*/ 4767 h 10000"/>
                <a:gd name="connsiteX110" fmla="*/ 6425 w 9958"/>
                <a:gd name="connsiteY110" fmla="*/ 4733 h 10000"/>
                <a:gd name="connsiteX111" fmla="*/ 6435 w 9958"/>
                <a:gd name="connsiteY111" fmla="*/ 4686 h 10000"/>
                <a:gd name="connsiteX112" fmla="*/ 6435 w 9958"/>
                <a:gd name="connsiteY112" fmla="*/ 4646 h 10000"/>
                <a:gd name="connsiteX113" fmla="*/ 6499 w 9958"/>
                <a:gd name="connsiteY113" fmla="*/ 4619 h 10000"/>
                <a:gd name="connsiteX114" fmla="*/ 6553 w 9958"/>
                <a:gd name="connsiteY114" fmla="*/ 4605 h 10000"/>
                <a:gd name="connsiteX115" fmla="*/ 6617 w 9958"/>
                <a:gd name="connsiteY115" fmla="*/ 4564 h 10000"/>
                <a:gd name="connsiteX116" fmla="*/ 6671 w 9958"/>
                <a:gd name="connsiteY116" fmla="*/ 4537 h 10000"/>
                <a:gd name="connsiteX117" fmla="*/ 6724 w 9958"/>
                <a:gd name="connsiteY117" fmla="*/ 4510 h 10000"/>
                <a:gd name="connsiteX118" fmla="*/ 6789 w 9958"/>
                <a:gd name="connsiteY118" fmla="*/ 4477 h 10000"/>
                <a:gd name="connsiteX119" fmla="*/ 6843 w 9958"/>
                <a:gd name="connsiteY119" fmla="*/ 4450 h 10000"/>
                <a:gd name="connsiteX120" fmla="*/ 6907 w 9958"/>
                <a:gd name="connsiteY120" fmla="*/ 4423 h 10000"/>
                <a:gd name="connsiteX121" fmla="*/ 6928 w 9958"/>
                <a:gd name="connsiteY121" fmla="*/ 4396 h 10000"/>
                <a:gd name="connsiteX122" fmla="*/ 6960 w 9958"/>
                <a:gd name="connsiteY122" fmla="*/ 4369 h 10000"/>
                <a:gd name="connsiteX123" fmla="*/ 6992 w 9958"/>
                <a:gd name="connsiteY123" fmla="*/ 4348 h 10000"/>
                <a:gd name="connsiteX124" fmla="*/ 7014 w 9958"/>
                <a:gd name="connsiteY124" fmla="*/ 4328 h 10000"/>
                <a:gd name="connsiteX125" fmla="*/ 7046 w 9958"/>
                <a:gd name="connsiteY125" fmla="*/ 4308 h 10000"/>
                <a:gd name="connsiteX126" fmla="*/ 7078 w 9958"/>
                <a:gd name="connsiteY126" fmla="*/ 4294 h 10000"/>
                <a:gd name="connsiteX127" fmla="*/ 7121 w 9958"/>
                <a:gd name="connsiteY127" fmla="*/ 4274 h 10000"/>
                <a:gd name="connsiteX128" fmla="*/ 7164 w 9958"/>
                <a:gd name="connsiteY128" fmla="*/ 4254 h 10000"/>
                <a:gd name="connsiteX129" fmla="*/ 7335 w 9958"/>
                <a:gd name="connsiteY129" fmla="*/ 4173 h 10000"/>
                <a:gd name="connsiteX130" fmla="*/ 7506 w 9958"/>
                <a:gd name="connsiteY130" fmla="*/ 4099 h 10000"/>
                <a:gd name="connsiteX131" fmla="*/ 7689 w 9958"/>
                <a:gd name="connsiteY131" fmla="*/ 4031 h 10000"/>
                <a:gd name="connsiteX132" fmla="*/ 7860 w 9958"/>
                <a:gd name="connsiteY132" fmla="*/ 3943 h 10000"/>
                <a:gd name="connsiteX133" fmla="*/ 7935 w 9958"/>
                <a:gd name="connsiteY133" fmla="*/ 3903 h 10000"/>
                <a:gd name="connsiteX134" fmla="*/ 7999 w 9958"/>
                <a:gd name="connsiteY134" fmla="*/ 3856 h 10000"/>
                <a:gd name="connsiteX135" fmla="*/ 8063 w 9958"/>
                <a:gd name="connsiteY135" fmla="*/ 3801 h 10000"/>
                <a:gd name="connsiteX136" fmla="*/ 8106 w 9958"/>
                <a:gd name="connsiteY136" fmla="*/ 3747 h 10000"/>
                <a:gd name="connsiteX137" fmla="*/ 8149 w 9958"/>
                <a:gd name="connsiteY137" fmla="*/ 3693 h 10000"/>
                <a:gd name="connsiteX138" fmla="*/ 8159 w 9958"/>
                <a:gd name="connsiteY138" fmla="*/ 3626 h 10000"/>
                <a:gd name="connsiteX139" fmla="*/ 8170 w 9958"/>
                <a:gd name="connsiteY139" fmla="*/ 3565 h 10000"/>
                <a:gd name="connsiteX140" fmla="*/ 8170 w 9958"/>
                <a:gd name="connsiteY140" fmla="*/ 3491 h 10000"/>
                <a:gd name="connsiteX141" fmla="*/ 8159 w 9958"/>
                <a:gd name="connsiteY141" fmla="*/ 3484 h 10000"/>
                <a:gd name="connsiteX142" fmla="*/ 8159 w 9958"/>
                <a:gd name="connsiteY142" fmla="*/ 3484 h 10000"/>
                <a:gd name="connsiteX143" fmla="*/ 8149 w 9958"/>
                <a:gd name="connsiteY143" fmla="*/ 3471 h 10000"/>
                <a:gd name="connsiteX144" fmla="*/ 8149 w 9958"/>
                <a:gd name="connsiteY144" fmla="*/ 3464 h 10000"/>
                <a:gd name="connsiteX145" fmla="*/ 8149 w 9958"/>
                <a:gd name="connsiteY145" fmla="*/ 3450 h 10000"/>
                <a:gd name="connsiteX146" fmla="*/ 8149 w 9958"/>
                <a:gd name="connsiteY146" fmla="*/ 3444 h 10000"/>
                <a:gd name="connsiteX147" fmla="*/ 8149 w 9958"/>
                <a:gd name="connsiteY147" fmla="*/ 3437 h 10000"/>
                <a:gd name="connsiteX148" fmla="*/ 8159 w 9958"/>
                <a:gd name="connsiteY148" fmla="*/ 3423 h 10000"/>
                <a:gd name="connsiteX149" fmla="*/ 8245 w 9958"/>
                <a:gd name="connsiteY149" fmla="*/ 3437 h 10000"/>
                <a:gd name="connsiteX150" fmla="*/ 8330 w 9958"/>
                <a:gd name="connsiteY150" fmla="*/ 3444 h 10000"/>
                <a:gd name="connsiteX151" fmla="*/ 8437 w 9958"/>
                <a:gd name="connsiteY151" fmla="*/ 3444 h 10000"/>
                <a:gd name="connsiteX152" fmla="*/ 8523 w 9958"/>
                <a:gd name="connsiteY152" fmla="*/ 3437 h 10000"/>
                <a:gd name="connsiteX153" fmla="*/ 8609 w 9958"/>
                <a:gd name="connsiteY153" fmla="*/ 3423 h 10000"/>
                <a:gd name="connsiteX154" fmla="*/ 8695 w 9958"/>
                <a:gd name="connsiteY154" fmla="*/ 3417 h 10000"/>
                <a:gd name="connsiteX155" fmla="*/ 8781 w 9958"/>
                <a:gd name="connsiteY155" fmla="*/ 3410 h 10000"/>
                <a:gd name="connsiteX156" fmla="*/ 8866 w 9958"/>
                <a:gd name="connsiteY156" fmla="*/ 3390 h 10000"/>
                <a:gd name="connsiteX157" fmla="*/ 8909 w 9958"/>
                <a:gd name="connsiteY157" fmla="*/ 3369 h 10000"/>
                <a:gd name="connsiteX158" fmla="*/ 8952 w 9958"/>
                <a:gd name="connsiteY158" fmla="*/ 3363 h 10000"/>
                <a:gd name="connsiteX159" fmla="*/ 8984 w 9958"/>
                <a:gd name="connsiteY159" fmla="*/ 3342 h 10000"/>
                <a:gd name="connsiteX160" fmla="*/ 9027 w 9958"/>
                <a:gd name="connsiteY160" fmla="*/ 3336 h 10000"/>
                <a:gd name="connsiteX161" fmla="*/ 9059 w 9958"/>
                <a:gd name="connsiteY161" fmla="*/ 3315 h 10000"/>
                <a:gd name="connsiteX162" fmla="*/ 9091 w 9958"/>
                <a:gd name="connsiteY162" fmla="*/ 3309 h 10000"/>
                <a:gd name="connsiteX163" fmla="*/ 9112 w 9958"/>
                <a:gd name="connsiteY163" fmla="*/ 3302 h 10000"/>
                <a:gd name="connsiteX164" fmla="*/ 9144 w 9958"/>
                <a:gd name="connsiteY164" fmla="*/ 3282 h 10000"/>
                <a:gd name="connsiteX165" fmla="*/ 9198 w 9958"/>
                <a:gd name="connsiteY165" fmla="*/ 3241 h 10000"/>
                <a:gd name="connsiteX166" fmla="*/ 9262 w 9958"/>
                <a:gd name="connsiteY166" fmla="*/ 3207 h 10000"/>
                <a:gd name="connsiteX167" fmla="*/ 9305 w 9958"/>
                <a:gd name="connsiteY167" fmla="*/ 3160 h 10000"/>
                <a:gd name="connsiteX168" fmla="*/ 9337 w 9958"/>
                <a:gd name="connsiteY168" fmla="*/ 3120 h 10000"/>
                <a:gd name="connsiteX169" fmla="*/ 9358 w 9958"/>
                <a:gd name="connsiteY169" fmla="*/ 3059 h 10000"/>
                <a:gd name="connsiteX170" fmla="*/ 9358 w 9958"/>
                <a:gd name="connsiteY170" fmla="*/ 3018 h 10000"/>
                <a:gd name="connsiteX171" fmla="*/ 9358 w 9958"/>
                <a:gd name="connsiteY171" fmla="*/ 2964 h 10000"/>
                <a:gd name="connsiteX172" fmla="*/ 9358 w 9958"/>
                <a:gd name="connsiteY172" fmla="*/ 2903 h 10000"/>
                <a:gd name="connsiteX173" fmla="*/ 9347 w 9958"/>
                <a:gd name="connsiteY173" fmla="*/ 2876 h 10000"/>
                <a:gd name="connsiteX174" fmla="*/ 9315 w 9958"/>
                <a:gd name="connsiteY174" fmla="*/ 2849 h 10000"/>
                <a:gd name="connsiteX175" fmla="*/ 9305 w 9958"/>
                <a:gd name="connsiteY175" fmla="*/ 2836 h 10000"/>
                <a:gd name="connsiteX176" fmla="*/ 9273 w 9958"/>
                <a:gd name="connsiteY176" fmla="*/ 2809 h 10000"/>
                <a:gd name="connsiteX177" fmla="*/ 9262 w 9958"/>
                <a:gd name="connsiteY177" fmla="*/ 2789 h 10000"/>
                <a:gd name="connsiteX178" fmla="*/ 9230 w 9958"/>
                <a:gd name="connsiteY178" fmla="*/ 2762 h 10000"/>
                <a:gd name="connsiteX179" fmla="*/ 9198 w 9958"/>
                <a:gd name="connsiteY179" fmla="*/ 2741 h 10000"/>
                <a:gd name="connsiteX180" fmla="*/ 9176 w 9958"/>
                <a:gd name="connsiteY180" fmla="*/ 2714 h 10000"/>
                <a:gd name="connsiteX181" fmla="*/ 9198 w 9958"/>
                <a:gd name="connsiteY181" fmla="*/ 2687 h 10000"/>
                <a:gd name="connsiteX182" fmla="*/ 9219 w 9958"/>
                <a:gd name="connsiteY182" fmla="*/ 2654 h 10000"/>
                <a:gd name="connsiteX183" fmla="*/ 9230 w 9958"/>
                <a:gd name="connsiteY183" fmla="*/ 2627 h 10000"/>
                <a:gd name="connsiteX184" fmla="*/ 9230 w 9958"/>
                <a:gd name="connsiteY184" fmla="*/ 2586 h 10000"/>
                <a:gd name="connsiteX185" fmla="*/ 9240 w 9958"/>
                <a:gd name="connsiteY185" fmla="*/ 2559 h 10000"/>
                <a:gd name="connsiteX186" fmla="*/ 9262 w 9958"/>
                <a:gd name="connsiteY186" fmla="*/ 2525 h 10000"/>
                <a:gd name="connsiteX187" fmla="*/ 9283 w 9958"/>
                <a:gd name="connsiteY187" fmla="*/ 2498 h 10000"/>
                <a:gd name="connsiteX188" fmla="*/ 9315 w 9958"/>
                <a:gd name="connsiteY188" fmla="*/ 2471 h 10000"/>
                <a:gd name="connsiteX189" fmla="*/ 9379 w 9958"/>
                <a:gd name="connsiteY189" fmla="*/ 2397 h 10000"/>
                <a:gd name="connsiteX190" fmla="*/ 9433 w 9958"/>
                <a:gd name="connsiteY190" fmla="*/ 2330 h 10000"/>
                <a:gd name="connsiteX191" fmla="*/ 9509 w 9958"/>
                <a:gd name="connsiteY191" fmla="*/ 2275 h 10000"/>
                <a:gd name="connsiteX192" fmla="*/ 9594 w 9958"/>
                <a:gd name="connsiteY192" fmla="*/ 2215 h 10000"/>
                <a:gd name="connsiteX193" fmla="*/ 9669 w 9958"/>
                <a:gd name="connsiteY193" fmla="*/ 2161 h 10000"/>
                <a:gd name="connsiteX194" fmla="*/ 9755 w 9958"/>
                <a:gd name="connsiteY194" fmla="*/ 2093 h 10000"/>
                <a:gd name="connsiteX195" fmla="*/ 9819 w 9958"/>
                <a:gd name="connsiteY195" fmla="*/ 2039 h 10000"/>
                <a:gd name="connsiteX196" fmla="*/ 9894 w 9958"/>
                <a:gd name="connsiteY196" fmla="*/ 1985 h 10000"/>
                <a:gd name="connsiteX197" fmla="*/ 9926 w 9958"/>
                <a:gd name="connsiteY197" fmla="*/ 1951 h 10000"/>
                <a:gd name="connsiteX198" fmla="*/ 9958 w 9958"/>
                <a:gd name="connsiteY198" fmla="*/ 1904 h 10000"/>
                <a:gd name="connsiteX199" fmla="*/ 9958 w 9958"/>
                <a:gd name="connsiteY199" fmla="*/ 1870 h 10000"/>
                <a:gd name="connsiteX200" fmla="*/ 9958 w 9958"/>
                <a:gd name="connsiteY200" fmla="*/ 1823 h 10000"/>
                <a:gd name="connsiteX201" fmla="*/ 9937 w 9958"/>
                <a:gd name="connsiteY201" fmla="*/ 1783 h 10000"/>
                <a:gd name="connsiteX202" fmla="*/ 9915 w 9958"/>
                <a:gd name="connsiteY202" fmla="*/ 1749 h 10000"/>
                <a:gd name="connsiteX203" fmla="*/ 9883 w 9958"/>
                <a:gd name="connsiteY203" fmla="*/ 1715 h 10000"/>
                <a:gd name="connsiteX204" fmla="*/ 9851 w 9958"/>
                <a:gd name="connsiteY204" fmla="*/ 1675 h 10000"/>
                <a:gd name="connsiteX205" fmla="*/ 9798 w 9958"/>
                <a:gd name="connsiteY205" fmla="*/ 1654 h 10000"/>
                <a:gd name="connsiteX206" fmla="*/ 9755 w 9958"/>
                <a:gd name="connsiteY206" fmla="*/ 1641 h 10000"/>
                <a:gd name="connsiteX207" fmla="*/ 9691 w 9958"/>
                <a:gd name="connsiteY207" fmla="*/ 1627 h 10000"/>
                <a:gd name="connsiteX208" fmla="*/ 9637 w 9958"/>
                <a:gd name="connsiteY208" fmla="*/ 1614 h 10000"/>
                <a:gd name="connsiteX209" fmla="*/ 9573 w 9958"/>
                <a:gd name="connsiteY209" fmla="*/ 1600 h 10000"/>
                <a:gd name="connsiteX210" fmla="*/ 9530 w 9958"/>
                <a:gd name="connsiteY210" fmla="*/ 1573 h 10000"/>
                <a:gd name="connsiteX211" fmla="*/ 9486 w 9958"/>
                <a:gd name="connsiteY211" fmla="*/ 1560 h 10000"/>
                <a:gd name="connsiteX212" fmla="*/ 9444 w 9958"/>
                <a:gd name="connsiteY212" fmla="*/ 1519 h 10000"/>
                <a:gd name="connsiteX213" fmla="*/ 9347 w 9958"/>
                <a:gd name="connsiteY213" fmla="*/ 1404 h 10000"/>
                <a:gd name="connsiteX214" fmla="*/ 9230 w 9958"/>
                <a:gd name="connsiteY214" fmla="*/ 1283 h 10000"/>
                <a:gd name="connsiteX215" fmla="*/ 9101 w 9958"/>
                <a:gd name="connsiteY215" fmla="*/ 1175 h 10000"/>
                <a:gd name="connsiteX216" fmla="*/ 8973 w 9958"/>
                <a:gd name="connsiteY216" fmla="*/ 1053 h 10000"/>
                <a:gd name="connsiteX217" fmla="*/ 8823 w 9958"/>
                <a:gd name="connsiteY217" fmla="*/ 945 h 10000"/>
                <a:gd name="connsiteX218" fmla="*/ 8706 w 9958"/>
                <a:gd name="connsiteY218" fmla="*/ 831 h 10000"/>
                <a:gd name="connsiteX219" fmla="*/ 8663 w 9958"/>
                <a:gd name="connsiteY219" fmla="*/ 763 h 10000"/>
                <a:gd name="connsiteX220" fmla="*/ 8609 w 9958"/>
                <a:gd name="connsiteY220" fmla="*/ 702 h 10000"/>
                <a:gd name="connsiteX221" fmla="*/ 8576 w 9958"/>
                <a:gd name="connsiteY221" fmla="*/ 635 h 10000"/>
                <a:gd name="connsiteX222" fmla="*/ 8555 w 9958"/>
                <a:gd name="connsiteY222" fmla="*/ 560 h 10000"/>
                <a:gd name="connsiteX223" fmla="*/ 8491 w 9958"/>
                <a:gd name="connsiteY223" fmla="*/ 473 h 10000"/>
                <a:gd name="connsiteX224" fmla="*/ 8437 w 9958"/>
                <a:gd name="connsiteY224" fmla="*/ 392 h 10000"/>
                <a:gd name="connsiteX225" fmla="*/ 8362 w 9958"/>
                <a:gd name="connsiteY225" fmla="*/ 297 h 10000"/>
                <a:gd name="connsiteX226" fmla="*/ 8277 w 9958"/>
                <a:gd name="connsiteY226" fmla="*/ 216 h 10000"/>
                <a:gd name="connsiteX227" fmla="*/ 8170 w 9958"/>
                <a:gd name="connsiteY227" fmla="*/ 155 h 10000"/>
                <a:gd name="connsiteX228" fmla="*/ 8074 w 9958"/>
                <a:gd name="connsiteY228" fmla="*/ 88 h 10000"/>
                <a:gd name="connsiteX229" fmla="*/ 7956 w 9958"/>
                <a:gd name="connsiteY229" fmla="*/ 34 h 10000"/>
                <a:gd name="connsiteX230" fmla="*/ 7828 w 9958"/>
                <a:gd name="connsiteY230" fmla="*/ 0 h 10000"/>
                <a:gd name="connsiteX231" fmla="*/ 7710 w 9958"/>
                <a:gd name="connsiteY231" fmla="*/ 0 h 10000"/>
                <a:gd name="connsiteX232" fmla="*/ 7613 w 9958"/>
                <a:gd name="connsiteY232" fmla="*/ 7 h 10000"/>
                <a:gd name="connsiteX233" fmla="*/ 7527 w 9958"/>
                <a:gd name="connsiteY233" fmla="*/ 14 h 10000"/>
                <a:gd name="connsiteX234" fmla="*/ 7420 w 9958"/>
                <a:gd name="connsiteY234" fmla="*/ 41 h 10000"/>
                <a:gd name="connsiteX235" fmla="*/ 7249 w 9958"/>
                <a:gd name="connsiteY235" fmla="*/ 101 h 10000"/>
                <a:gd name="connsiteX236" fmla="*/ 7089 w 9958"/>
                <a:gd name="connsiteY236" fmla="*/ 162 h 10000"/>
                <a:gd name="connsiteX237" fmla="*/ 6950 w 9958"/>
                <a:gd name="connsiteY237" fmla="*/ 243 h 10000"/>
                <a:gd name="connsiteX238" fmla="*/ 6789 w 9958"/>
                <a:gd name="connsiteY238" fmla="*/ 324 h 10000"/>
                <a:gd name="connsiteX239" fmla="*/ 6638 w 9958"/>
                <a:gd name="connsiteY239" fmla="*/ 398 h 10000"/>
                <a:gd name="connsiteX240" fmla="*/ 6478 w 9958"/>
                <a:gd name="connsiteY240" fmla="*/ 466 h 10000"/>
                <a:gd name="connsiteX241" fmla="*/ 6393 w 9958"/>
                <a:gd name="connsiteY241" fmla="*/ 500 h 10000"/>
                <a:gd name="connsiteX242" fmla="*/ 6296 w 9958"/>
                <a:gd name="connsiteY242" fmla="*/ 527 h 10000"/>
                <a:gd name="connsiteX243" fmla="*/ 6189 w 9958"/>
                <a:gd name="connsiteY243" fmla="*/ 533 h 10000"/>
                <a:gd name="connsiteX244" fmla="*/ 6093 w 9958"/>
                <a:gd name="connsiteY244" fmla="*/ 533 h 10000"/>
                <a:gd name="connsiteX245" fmla="*/ 5997 w 9958"/>
                <a:gd name="connsiteY245" fmla="*/ 547 h 10000"/>
                <a:gd name="connsiteX246" fmla="*/ 5879 w 9958"/>
                <a:gd name="connsiteY246" fmla="*/ 560 h 10000"/>
                <a:gd name="connsiteX247" fmla="*/ 5771 w 9958"/>
                <a:gd name="connsiteY247" fmla="*/ 581 h 10000"/>
                <a:gd name="connsiteX248" fmla="*/ 5686 w 9958"/>
                <a:gd name="connsiteY248" fmla="*/ 621 h 10000"/>
                <a:gd name="connsiteX249" fmla="*/ 5643 w 9958"/>
                <a:gd name="connsiteY249" fmla="*/ 635 h 10000"/>
                <a:gd name="connsiteX250" fmla="*/ 5611 w 9958"/>
                <a:gd name="connsiteY250" fmla="*/ 655 h 10000"/>
                <a:gd name="connsiteX251" fmla="*/ 5600 w 9958"/>
                <a:gd name="connsiteY251" fmla="*/ 675 h 10000"/>
                <a:gd name="connsiteX252" fmla="*/ 5568 w 9958"/>
                <a:gd name="connsiteY252" fmla="*/ 702 h 10000"/>
                <a:gd name="connsiteX253" fmla="*/ 5557 w 9958"/>
                <a:gd name="connsiteY253" fmla="*/ 716 h 10000"/>
                <a:gd name="connsiteX254" fmla="*/ 5557 w 9958"/>
                <a:gd name="connsiteY254" fmla="*/ 743 h 10000"/>
                <a:gd name="connsiteX255" fmla="*/ 5557 w 9958"/>
                <a:gd name="connsiteY255" fmla="*/ 770 h 10000"/>
                <a:gd name="connsiteX256" fmla="*/ 5557 w 9958"/>
                <a:gd name="connsiteY256" fmla="*/ 804 h 10000"/>
                <a:gd name="connsiteX257" fmla="*/ 5589 w 9958"/>
                <a:gd name="connsiteY257" fmla="*/ 864 h 10000"/>
                <a:gd name="connsiteX258" fmla="*/ 5611 w 9958"/>
                <a:gd name="connsiteY258" fmla="*/ 925 h 10000"/>
                <a:gd name="connsiteX259" fmla="*/ 5654 w 9958"/>
                <a:gd name="connsiteY259" fmla="*/ 986 h 10000"/>
                <a:gd name="connsiteX260" fmla="*/ 5707 w 9958"/>
                <a:gd name="connsiteY260" fmla="*/ 1040 h 10000"/>
                <a:gd name="connsiteX261" fmla="*/ 5750 w 9958"/>
                <a:gd name="connsiteY261" fmla="*/ 1094 h 10000"/>
                <a:gd name="connsiteX262" fmla="*/ 5803 w 9958"/>
                <a:gd name="connsiteY262" fmla="*/ 1148 h 10000"/>
                <a:gd name="connsiteX263" fmla="*/ 5857 w 9958"/>
                <a:gd name="connsiteY263" fmla="*/ 1202 h 10000"/>
                <a:gd name="connsiteX264" fmla="*/ 5901 w 9958"/>
                <a:gd name="connsiteY264" fmla="*/ 1249 h 10000"/>
                <a:gd name="connsiteX265" fmla="*/ 5750 w 9958"/>
                <a:gd name="connsiteY265" fmla="*/ 1519 h 10000"/>
                <a:gd name="connsiteX266" fmla="*/ 5728 w 9958"/>
                <a:gd name="connsiteY266" fmla="*/ 1573 h 10000"/>
                <a:gd name="connsiteX267" fmla="*/ 5718 w 9958"/>
                <a:gd name="connsiteY267" fmla="*/ 1641 h 10000"/>
                <a:gd name="connsiteX268" fmla="*/ 5728 w 9958"/>
                <a:gd name="connsiteY268" fmla="*/ 1695 h 10000"/>
                <a:gd name="connsiteX269" fmla="*/ 5728 w 9958"/>
                <a:gd name="connsiteY269" fmla="*/ 1749 h 10000"/>
                <a:gd name="connsiteX270" fmla="*/ 5750 w 9958"/>
                <a:gd name="connsiteY270" fmla="*/ 1803 h 10000"/>
                <a:gd name="connsiteX271" fmla="*/ 5750 w 9958"/>
                <a:gd name="connsiteY271" fmla="*/ 1857 h 10000"/>
                <a:gd name="connsiteX272" fmla="*/ 5760 w 9958"/>
                <a:gd name="connsiteY272" fmla="*/ 1911 h 10000"/>
                <a:gd name="connsiteX273" fmla="*/ 5760 w 9958"/>
                <a:gd name="connsiteY273" fmla="*/ 1965 h 10000"/>
                <a:gd name="connsiteX274" fmla="*/ 5771 w 9958"/>
                <a:gd name="connsiteY274" fmla="*/ 2039 h 10000"/>
                <a:gd name="connsiteX275" fmla="*/ 5771 w 9958"/>
                <a:gd name="connsiteY275" fmla="*/ 2107 h 10000"/>
                <a:gd name="connsiteX276" fmla="*/ 5771 w 9958"/>
                <a:gd name="connsiteY276" fmla="*/ 2167 h 10000"/>
                <a:gd name="connsiteX277" fmla="*/ 5771 w 9958"/>
                <a:gd name="connsiteY277" fmla="*/ 2235 h 10000"/>
                <a:gd name="connsiteX278" fmla="*/ 5771 w 9958"/>
                <a:gd name="connsiteY278" fmla="*/ 2296 h 10000"/>
                <a:gd name="connsiteX279" fmla="*/ 5771 w 9958"/>
                <a:gd name="connsiteY279" fmla="*/ 2350 h 10000"/>
                <a:gd name="connsiteX280" fmla="*/ 5760 w 9958"/>
                <a:gd name="connsiteY280" fmla="*/ 2417 h 10000"/>
                <a:gd name="connsiteX281" fmla="*/ 5728 w 9958"/>
                <a:gd name="connsiteY281" fmla="*/ 2478 h 10000"/>
                <a:gd name="connsiteX282" fmla="*/ 5728 w 9958"/>
                <a:gd name="connsiteY282" fmla="*/ 2505 h 10000"/>
                <a:gd name="connsiteX283" fmla="*/ 5718 w 9958"/>
                <a:gd name="connsiteY283" fmla="*/ 2539 h 10000"/>
                <a:gd name="connsiteX284" fmla="*/ 5718 w 9958"/>
                <a:gd name="connsiteY284" fmla="*/ 2579 h 10000"/>
                <a:gd name="connsiteX285" fmla="*/ 5707 w 9958"/>
                <a:gd name="connsiteY285" fmla="*/ 2606 h 10000"/>
                <a:gd name="connsiteX286" fmla="*/ 5707 w 9958"/>
                <a:gd name="connsiteY286" fmla="*/ 2640 h 10000"/>
                <a:gd name="connsiteX287" fmla="*/ 5707 w 9958"/>
                <a:gd name="connsiteY287" fmla="*/ 2667 h 10000"/>
                <a:gd name="connsiteX288" fmla="*/ 5707 w 9958"/>
                <a:gd name="connsiteY288" fmla="*/ 2708 h 10000"/>
                <a:gd name="connsiteX289" fmla="*/ 5718 w 9958"/>
                <a:gd name="connsiteY289" fmla="*/ 2735 h 10000"/>
                <a:gd name="connsiteX290" fmla="*/ 5547 w 9958"/>
                <a:gd name="connsiteY290" fmla="*/ 2714 h 10000"/>
                <a:gd name="connsiteX291" fmla="*/ 5354 w 9958"/>
                <a:gd name="connsiteY291" fmla="*/ 2687 h 10000"/>
                <a:gd name="connsiteX292" fmla="*/ 5172 w 9958"/>
                <a:gd name="connsiteY292" fmla="*/ 2667 h 10000"/>
                <a:gd name="connsiteX293" fmla="*/ 4990 w 9958"/>
                <a:gd name="connsiteY293" fmla="*/ 2654 h 10000"/>
                <a:gd name="connsiteX294" fmla="*/ 4808 w 9958"/>
                <a:gd name="connsiteY294" fmla="*/ 2654 h 10000"/>
                <a:gd name="connsiteX295" fmla="*/ 4636 w 9958"/>
                <a:gd name="connsiteY295" fmla="*/ 2660 h 10000"/>
                <a:gd name="connsiteX296" fmla="*/ 4540 w 9958"/>
                <a:gd name="connsiteY296" fmla="*/ 2681 h 10000"/>
                <a:gd name="connsiteX297" fmla="*/ 4455 w 9958"/>
                <a:gd name="connsiteY297" fmla="*/ 2694 h 10000"/>
                <a:gd name="connsiteX298" fmla="*/ 4369 w 9958"/>
                <a:gd name="connsiteY298" fmla="*/ 2721 h 10000"/>
                <a:gd name="connsiteX299" fmla="*/ 4305 w 9958"/>
                <a:gd name="connsiteY299" fmla="*/ 2748 h 10000"/>
                <a:gd name="connsiteX300" fmla="*/ 4251 w 9958"/>
                <a:gd name="connsiteY300" fmla="*/ 2789 h 10000"/>
                <a:gd name="connsiteX301" fmla="*/ 4241 w 9958"/>
                <a:gd name="connsiteY301" fmla="*/ 2822 h 10000"/>
                <a:gd name="connsiteX302" fmla="*/ 4230 w 9958"/>
                <a:gd name="connsiteY302" fmla="*/ 2863 h 10000"/>
                <a:gd name="connsiteX303" fmla="*/ 4241 w 9958"/>
                <a:gd name="connsiteY303" fmla="*/ 2897 h 10000"/>
                <a:gd name="connsiteX304" fmla="*/ 4251 w 9958"/>
                <a:gd name="connsiteY304" fmla="*/ 2937 h 10000"/>
                <a:gd name="connsiteX305" fmla="*/ 4273 w 9958"/>
                <a:gd name="connsiteY305" fmla="*/ 2971 h 10000"/>
                <a:gd name="connsiteX306" fmla="*/ 4305 w 9958"/>
                <a:gd name="connsiteY306" fmla="*/ 3005 h 10000"/>
                <a:gd name="connsiteX307" fmla="*/ 4326 w 9958"/>
                <a:gd name="connsiteY307" fmla="*/ 3045 h 10000"/>
                <a:gd name="connsiteX308" fmla="*/ 4369 w 9958"/>
                <a:gd name="connsiteY308" fmla="*/ 3072 h 10000"/>
                <a:gd name="connsiteX309" fmla="*/ 4433 w 9958"/>
                <a:gd name="connsiteY309" fmla="*/ 3106 h 10000"/>
                <a:gd name="connsiteX310" fmla="*/ 4487 w 9958"/>
                <a:gd name="connsiteY310" fmla="*/ 3133 h 10000"/>
                <a:gd name="connsiteX311" fmla="*/ 4540 w 9958"/>
                <a:gd name="connsiteY311" fmla="*/ 3153 h 10000"/>
                <a:gd name="connsiteX312" fmla="*/ 4615 w 9958"/>
                <a:gd name="connsiteY312" fmla="*/ 3174 h 10000"/>
                <a:gd name="connsiteX313" fmla="*/ 4690 w 9958"/>
                <a:gd name="connsiteY313" fmla="*/ 3180 h 10000"/>
                <a:gd name="connsiteX314" fmla="*/ 4743 w 9958"/>
                <a:gd name="connsiteY314" fmla="*/ 3187 h 10000"/>
                <a:gd name="connsiteX315" fmla="*/ 4818 w 9958"/>
                <a:gd name="connsiteY315" fmla="*/ 3201 h 10000"/>
                <a:gd name="connsiteX316" fmla="*/ 4818 w 9958"/>
                <a:gd name="connsiteY316" fmla="*/ 3234 h 10000"/>
                <a:gd name="connsiteX317" fmla="*/ 4818 w 9958"/>
                <a:gd name="connsiteY317" fmla="*/ 3268 h 10000"/>
                <a:gd name="connsiteX318" fmla="*/ 4818 w 9958"/>
                <a:gd name="connsiteY318" fmla="*/ 3309 h 10000"/>
                <a:gd name="connsiteX319" fmla="*/ 4818 w 9958"/>
                <a:gd name="connsiteY319" fmla="*/ 3342 h 10000"/>
                <a:gd name="connsiteX320" fmla="*/ 4840 w 9958"/>
                <a:gd name="connsiteY320" fmla="*/ 3383 h 10000"/>
                <a:gd name="connsiteX321" fmla="*/ 4840 w 9958"/>
                <a:gd name="connsiteY321" fmla="*/ 3417 h 10000"/>
                <a:gd name="connsiteX322" fmla="*/ 4850 w 9958"/>
                <a:gd name="connsiteY322" fmla="*/ 3450 h 10000"/>
                <a:gd name="connsiteX323" fmla="*/ 4882 w 9958"/>
                <a:gd name="connsiteY323" fmla="*/ 3491 h 10000"/>
                <a:gd name="connsiteX324" fmla="*/ 4904 w 9958"/>
                <a:gd name="connsiteY324" fmla="*/ 3552 h 10000"/>
                <a:gd name="connsiteX325" fmla="*/ 4947 w 9958"/>
                <a:gd name="connsiteY325" fmla="*/ 3619 h 10000"/>
                <a:gd name="connsiteX326" fmla="*/ 4990 w 9958"/>
                <a:gd name="connsiteY326" fmla="*/ 3673 h 10000"/>
                <a:gd name="connsiteX327" fmla="*/ 5033 w 9958"/>
                <a:gd name="connsiteY327" fmla="*/ 3734 h 10000"/>
                <a:gd name="connsiteX328" fmla="*/ 5076 w 9958"/>
                <a:gd name="connsiteY328" fmla="*/ 3788 h 10000"/>
                <a:gd name="connsiteX329" fmla="*/ 5097 w 9958"/>
                <a:gd name="connsiteY329" fmla="*/ 3856 h 10000"/>
                <a:gd name="connsiteX330" fmla="*/ 5108 w 9958"/>
                <a:gd name="connsiteY330" fmla="*/ 3916 h 10000"/>
                <a:gd name="connsiteX331" fmla="*/ 5076 w 9958"/>
                <a:gd name="connsiteY331" fmla="*/ 3991 h 10000"/>
                <a:gd name="connsiteX332" fmla="*/ 5065 w 9958"/>
                <a:gd name="connsiteY332" fmla="*/ 4038 h 10000"/>
                <a:gd name="connsiteX333" fmla="*/ 5055 w 9958"/>
                <a:gd name="connsiteY333" fmla="*/ 4085 h 10000"/>
                <a:gd name="connsiteX334" fmla="*/ 5033 w 9958"/>
                <a:gd name="connsiteY334" fmla="*/ 4139 h 10000"/>
                <a:gd name="connsiteX335" fmla="*/ 5033 w 9958"/>
                <a:gd name="connsiteY335" fmla="*/ 4180 h 10000"/>
                <a:gd name="connsiteX336" fmla="*/ 5023 w 9958"/>
                <a:gd name="connsiteY336" fmla="*/ 4227 h 10000"/>
                <a:gd name="connsiteX337" fmla="*/ 5012 w 9958"/>
                <a:gd name="connsiteY337" fmla="*/ 4274 h 10000"/>
                <a:gd name="connsiteX338" fmla="*/ 5012 w 9958"/>
                <a:gd name="connsiteY338" fmla="*/ 4321 h 10000"/>
                <a:gd name="connsiteX339" fmla="*/ 4990 w 9958"/>
                <a:gd name="connsiteY339" fmla="*/ 4369 h 10000"/>
                <a:gd name="connsiteX340" fmla="*/ 4701 w 9958"/>
                <a:gd name="connsiteY340" fmla="*/ 4402 h 10000"/>
                <a:gd name="connsiteX341" fmla="*/ 4776 w 9958"/>
                <a:gd name="connsiteY341" fmla="*/ 4619 h 10000"/>
                <a:gd name="connsiteX342" fmla="*/ 4743 w 9958"/>
                <a:gd name="connsiteY342" fmla="*/ 4632 h 10000"/>
                <a:gd name="connsiteX343" fmla="*/ 4701 w 9958"/>
                <a:gd name="connsiteY343" fmla="*/ 4639 h 10000"/>
                <a:gd name="connsiteX344" fmla="*/ 4679 w 9958"/>
                <a:gd name="connsiteY344" fmla="*/ 4646 h 10000"/>
                <a:gd name="connsiteX345" fmla="*/ 4636 w 9958"/>
                <a:gd name="connsiteY345" fmla="*/ 4646 h 10000"/>
                <a:gd name="connsiteX346" fmla="*/ 4594 w 9958"/>
                <a:gd name="connsiteY346" fmla="*/ 4659 h 10000"/>
                <a:gd name="connsiteX347" fmla="*/ 4540 w 9958"/>
                <a:gd name="connsiteY347" fmla="*/ 4666 h 10000"/>
                <a:gd name="connsiteX348" fmla="*/ 4519 w 9958"/>
                <a:gd name="connsiteY348" fmla="*/ 4686 h 10000"/>
                <a:gd name="connsiteX349" fmla="*/ 4476 w 9958"/>
                <a:gd name="connsiteY349" fmla="*/ 4693 h 10000"/>
                <a:gd name="connsiteX350" fmla="*/ 4433 w 9958"/>
                <a:gd name="connsiteY350" fmla="*/ 4700 h 10000"/>
                <a:gd name="connsiteX351" fmla="*/ 4391 w 9958"/>
                <a:gd name="connsiteY351" fmla="*/ 4700 h 10000"/>
                <a:gd name="connsiteX352" fmla="*/ 4348 w 9958"/>
                <a:gd name="connsiteY352" fmla="*/ 4693 h 10000"/>
                <a:gd name="connsiteX353" fmla="*/ 4305 w 9958"/>
                <a:gd name="connsiteY353" fmla="*/ 4686 h 10000"/>
                <a:gd name="connsiteX354" fmla="*/ 4251 w 9958"/>
                <a:gd name="connsiteY354" fmla="*/ 4673 h 10000"/>
                <a:gd name="connsiteX355" fmla="*/ 4209 w 9958"/>
                <a:gd name="connsiteY355" fmla="*/ 4673 h 10000"/>
                <a:gd name="connsiteX356" fmla="*/ 4166 w 9958"/>
                <a:gd name="connsiteY356" fmla="*/ 4673 h 10000"/>
                <a:gd name="connsiteX357" fmla="*/ 4123 w 9958"/>
                <a:gd name="connsiteY357" fmla="*/ 4693 h 10000"/>
                <a:gd name="connsiteX358" fmla="*/ 4112 w 9958"/>
                <a:gd name="connsiteY358" fmla="*/ 4700 h 10000"/>
                <a:gd name="connsiteX359" fmla="*/ 4102 w 9958"/>
                <a:gd name="connsiteY359" fmla="*/ 4720 h 10000"/>
                <a:gd name="connsiteX360" fmla="*/ 4080 w 9958"/>
                <a:gd name="connsiteY360" fmla="*/ 4733 h 10000"/>
                <a:gd name="connsiteX361" fmla="*/ 4070 w 9958"/>
                <a:gd name="connsiteY361" fmla="*/ 4747 h 10000"/>
                <a:gd name="connsiteX362" fmla="*/ 4059 w 9958"/>
                <a:gd name="connsiteY362" fmla="*/ 4767 h 10000"/>
                <a:gd name="connsiteX363" fmla="*/ 4037 w 9958"/>
                <a:gd name="connsiteY363" fmla="*/ 4787 h 10000"/>
                <a:gd name="connsiteX364" fmla="*/ 4037 w 9958"/>
                <a:gd name="connsiteY364" fmla="*/ 4801 h 10000"/>
                <a:gd name="connsiteX365" fmla="*/ 4026 w 9958"/>
                <a:gd name="connsiteY365" fmla="*/ 4821 h 10000"/>
                <a:gd name="connsiteX366" fmla="*/ 3994 w 9958"/>
                <a:gd name="connsiteY366" fmla="*/ 4814 h 10000"/>
                <a:gd name="connsiteX367" fmla="*/ 3962 w 9958"/>
                <a:gd name="connsiteY367" fmla="*/ 4801 h 10000"/>
                <a:gd name="connsiteX368" fmla="*/ 3940 w 9958"/>
                <a:gd name="connsiteY368" fmla="*/ 4787 h 10000"/>
                <a:gd name="connsiteX369" fmla="*/ 3908 w 9958"/>
                <a:gd name="connsiteY369" fmla="*/ 4774 h 10000"/>
                <a:gd name="connsiteX370" fmla="*/ 3876 w 9958"/>
                <a:gd name="connsiteY370" fmla="*/ 4767 h 10000"/>
                <a:gd name="connsiteX371" fmla="*/ 3855 w 9958"/>
                <a:gd name="connsiteY371" fmla="*/ 4760 h 10000"/>
                <a:gd name="connsiteX372" fmla="*/ 3812 w 9958"/>
                <a:gd name="connsiteY372" fmla="*/ 4760 h 10000"/>
                <a:gd name="connsiteX373" fmla="*/ 3780 w 9958"/>
                <a:gd name="connsiteY373" fmla="*/ 4774 h 10000"/>
                <a:gd name="connsiteX374" fmla="*/ 3737 w 9958"/>
                <a:gd name="connsiteY374" fmla="*/ 4794 h 10000"/>
                <a:gd name="connsiteX375" fmla="*/ 3726 w 9958"/>
                <a:gd name="connsiteY375" fmla="*/ 4821 h 10000"/>
                <a:gd name="connsiteX376" fmla="*/ 3705 w 9958"/>
                <a:gd name="connsiteY376" fmla="*/ 4848 h 10000"/>
                <a:gd name="connsiteX377" fmla="*/ 3694 w 9958"/>
                <a:gd name="connsiteY377" fmla="*/ 4875 h 10000"/>
                <a:gd name="connsiteX378" fmla="*/ 3694 w 9958"/>
                <a:gd name="connsiteY378" fmla="*/ 4902 h 10000"/>
                <a:gd name="connsiteX379" fmla="*/ 3673 w 9958"/>
                <a:gd name="connsiteY379" fmla="*/ 4929 h 10000"/>
                <a:gd name="connsiteX380" fmla="*/ 3673 w 9958"/>
                <a:gd name="connsiteY380" fmla="*/ 4956 h 10000"/>
                <a:gd name="connsiteX381" fmla="*/ 3662 w 9958"/>
                <a:gd name="connsiteY381" fmla="*/ 4983 h 10000"/>
                <a:gd name="connsiteX382" fmla="*/ 3652 w 9958"/>
                <a:gd name="connsiteY382" fmla="*/ 5037 h 10000"/>
                <a:gd name="connsiteX383" fmla="*/ 3630 w 9958"/>
                <a:gd name="connsiteY383" fmla="*/ 5098 h 10000"/>
                <a:gd name="connsiteX384" fmla="*/ 3587 w 9958"/>
                <a:gd name="connsiteY384" fmla="*/ 5138 h 10000"/>
                <a:gd name="connsiteX385" fmla="*/ 3534 w 9958"/>
                <a:gd name="connsiteY385" fmla="*/ 5186 h 10000"/>
                <a:gd name="connsiteX386" fmla="*/ 3480 w 9958"/>
                <a:gd name="connsiteY386" fmla="*/ 5233 h 10000"/>
                <a:gd name="connsiteX387" fmla="*/ 3416 w 9958"/>
                <a:gd name="connsiteY387" fmla="*/ 5267 h 10000"/>
                <a:gd name="connsiteX388" fmla="*/ 3363 w 9958"/>
                <a:gd name="connsiteY388" fmla="*/ 5314 h 10000"/>
                <a:gd name="connsiteX389" fmla="*/ 3299 w 9958"/>
                <a:gd name="connsiteY389" fmla="*/ 5361 h 10000"/>
                <a:gd name="connsiteX390" fmla="*/ 3299 w 9958"/>
                <a:gd name="connsiteY390" fmla="*/ 5361 h 10000"/>
                <a:gd name="connsiteX391" fmla="*/ 3288 w 9958"/>
                <a:gd name="connsiteY391" fmla="*/ 5361 h 10000"/>
                <a:gd name="connsiteX392" fmla="*/ 3277 w 9958"/>
                <a:gd name="connsiteY392" fmla="*/ 5361 h 10000"/>
                <a:gd name="connsiteX393" fmla="*/ 3277 w 9958"/>
                <a:gd name="connsiteY393" fmla="*/ 5361 h 10000"/>
                <a:gd name="connsiteX394" fmla="*/ 3256 w 9958"/>
                <a:gd name="connsiteY394" fmla="*/ 5361 h 10000"/>
                <a:gd name="connsiteX395" fmla="*/ 3245 w 9958"/>
                <a:gd name="connsiteY395" fmla="*/ 5361 h 10000"/>
                <a:gd name="connsiteX396" fmla="*/ 3245 w 9958"/>
                <a:gd name="connsiteY396" fmla="*/ 5348 h 10000"/>
                <a:gd name="connsiteX397" fmla="*/ 3234 w 9958"/>
                <a:gd name="connsiteY397" fmla="*/ 5341 h 10000"/>
                <a:gd name="connsiteX398" fmla="*/ 3234 w 9958"/>
                <a:gd name="connsiteY398" fmla="*/ 5260 h 10000"/>
                <a:gd name="connsiteX399" fmla="*/ 3234 w 9958"/>
                <a:gd name="connsiteY399" fmla="*/ 5165 h 10000"/>
                <a:gd name="connsiteX400" fmla="*/ 3213 w 9958"/>
                <a:gd name="connsiteY400" fmla="*/ 5084 h 10000"/>
                <a:gd name="connsiteX401" fmla="*/ 3213 w 9958"/>
                <a:gd name="connsiteY401" fmla="*/ 4997 h 10000"/>
                <a:gd name="connsiteX402" fmla="*/ 3202 w 9958"/>
                <a:gd name="connsiteY402" fmla="*/ 4916 h 10000"/>
                <a:gd name="connsiteX403" fmla="*/ 3202 w 9958"/>
                <a:gd name="connsiteY403" fmla="*/ 4828 h 10000"/>
                <a:gd name="connsiteX404" fmla="*/ 3213 w 9958"/>
                <a:gd name="connsiteY404" fmla="*/ 4747 h 10000"/>
                <a:gd name="connsiteX405" fmla="*/ 3234 w 9958"/>
                <a:gd name="connsiteY405" fmla="*/ 4666 h 10000"/>
                <a:gd name="connsiteX406" fmla="*/ 3234 w 9958"/>
                <a:gd name="connsiteY406" fmla="*/ 4619 h 10000"/>
                <a:gd name="connsiteX407" fmla="*/ 3234 w 9958"/>
                <a:gd name="connsiteY407" fmla="*/ 4564 h 10000"/>
                <a:gd name="connsiteX408" fmla="*/ 3245 w 9958"/>
                <a:gd name="connsiteY408" fmla="*/ 4517 h 10000"/>
                <a:gd name="connsiteX409" fmla="*/ 3277 w 9958"/>
                <a:gd name="connsiteY409" fmla="*/ 4477 h 10000"/>
                <a:gd name="connsiteX410" fmla="*/ 3288 w 9958"/>
                <a:gd name="connsiteY410" fmla="*/ 4429 h 10000"/>
                <a:gd name="connsiteX411" fmla="*/ 3288 w 9958"/>
                <a:gd name="connsiteY411" fmla="*/ 4382 h 10000"/>
                <a:gd name="connsiteX412" fmla="*/ 3288 w 9958"/>
                <a:gd name="connsiteY412" fmla="*/ 4348 h 10000"/>
                <a:gd name="connsiteX413" fmla="*/ 3245 w 9958"/>
                <a:gd name="connsiteY413" fmla="*/ 4308 h 10000"/>
                <a:gd name="connsiteX414" fmla="*/ 3137 w 9958"/>
                <a:gd name="connsiteY414" fmla="*/ 4301 h 10000"/>
                <a:gd name="connsiteX415" fmla="*/ 3052 w 9958"/>
                <a:gd name="connsiteY415" fmla="*/ 4294 h 10000"/>
                <a:gd name="connsiteX416" fmla="*/ 2955 w 9958"/>
                <a:gd name="connsiteY416" fmla="*/ 4294 h 10000"/>
                <a:gd name="connsiteX417" fmla="*/ 2848 w 9958"/>
                <a:gd name="connsiteY417" fmla="*/ 4294 h 10000"/>
                <a:gd name="connsiteX418" fmla="*/ 2763 w 9958"/>
                <a:gd name="connsiteY418" fmla="*/ 4281 h 10000"/>
                <a:gd name="connsiteX419" fmla="*/ 2667 w 9958"/>
                <a:gd name="connsiteY419" fmla="*/ 4274 h 10000"/>
                <a:gd name="connsiteX420" fmla="*/ 2581 w 9958"/>
                <a:gd name="connsiteY420" fmla="*/ 4267 h 10000"/>
                <a:gd name="connsiteX421" fmla="*/ 2495 w 9958"/>
                <a:gd name="connsiteY421" fmla="*/ 4247 h 10000"/>
                <a:gd name="connsiteX422" fmla="*/ 2506 w 9958"/>
                <a:gd name="connsiteY422" fmla="*/ 4227 h 10000"/>
                <a:gd name="connsiteX423" fmla="*/ 2538 w 9958"/>
                <a:gd name="connsiteY423" fmla="*/ 4213 h 10000"/>
                <a:gd name="connsiteX424" fmla="*/ 2549 w 9958"/>
                <a:gd name="connsiteY424" fmla="*/ 4193 h 10000"/>
                <a:gd name="connsiteX425" fmla="*/ 2581 w 9958"/>
                <a:gd name="connsiteY425" fmla="*/ 4173 h 10000"/>
                <a:gd name="connsiteX426" fmla="*/ 2592 w 9958"/>
                <a:gd name="connsiteY426" fmla="*/ 4153 h 10000"/>
                <a:gd name="connsiteX427" fmla="*/ 2592 w 9958"/>
                <a:gd name="connsiteY427" fmla="*/ 4126 h 10000"/>
                <a:gd name="connsiteX428" fmla="*/ 2613 w 9958"/>
                <a:gd name="connsiteY428" fmla="*/ 4112 h 10000"/>
                <a:gd name="connsiteX429" fmla="*/ 2613 w 9958"/>
                <a:gd name="connsiteY429" fmla="*/ 4085 h 10000"/>
                <a:gd name="connsiteX430" fmla="*/ 2560 w 9958"/>
                <a:gd name="connsiteY430" fmla="*/ 4065 h 10000"/>
                <a:gd name="connsiteX431" fmla="*/ 2538 w 9958"/>
                <a:gd name="connsiteY431" fmla="*/ 4038 h 10000"/>
                <a:gd name="connsiteX432" fmla="*/ 2506 w 9958"/>
                <a:gd name="connsiteY432" fmla="*/ 4018 h 10000"/>
                <a:gd name="connsiteX433" fmla="*/ 2474 w 9958"/>
                <a:gd name="connsiteY433" fmla="*/ 3991 h 10000"/>
                <a:gd name="connsiteX434" fmla="*/ 2463 w 9958"/>
                <a:gd name="connsiteY434" fmla="*/ 3964 h 10000"/>
                <a:gd name="connsiteX435" fmla="*/ 2431 w 9958"/>
                <a:gd name="connsiteY435" fmla="*/ 3943 h 10000"/>
                <a:gd name="connsiteX436" fmla="*/ 2431 w 9958"/>
                <a:gd name="connsiteY436" fmla="*/ 3910 h 10000"/>
                <a:gd name="connsiteX437" fmla="*/ 2431 w 9958"/>
                <a:gd name="connsiteY437" fmla="*/ 3883 h 10000"/>
                <a:gd name="connsiteX438" fmla="*/ 2421 w 9958"/>
                <a:gd name="connsiteY438" fmla="*/ 3856 h 10000"/>
                <a:gd name="connsiteX439" fmla="*/ 2410 w 9958"/>
                <a:gd name="connsiteY439" fmla="*/ 3849 h 10000"/>
                <a:gd name="connsiteX440" fmla="*/ 2378 w 9958"/>
                <a:gd name="connsiteY440" fmla="*/ 3828 h 10000"/>
                <a:gd name="connsiteX441" fmla="*/ 2346 w 9958"/>
                <a:gd name="connsiteY441" fmla="*/ 3828 h 10000"/>
                <a:gd name="connsiteX442" fmla="*/ 2324 w 9958"/>
                <a:gd name="connsiteY442" fmla="*/ 3815 h 10000"/>
                <a:gd name="connsiteX443" fmla="*/ 2292 w 9958"/>
                <a:gd name="connsiteY443" fmla="*/ 3815 h 10000"/>
                <a:gd name="connsiteX444" fmla="*/ 2260 w 9958"/>
                <a:gd name="connsiteY444" fmla="*/ 3815 h 10000"/>
                <a:gd name="connsiteX445" fmla="*/ 2227 w 9958"/>
                <a:gd name="connsiteY445" fmla="*/ 3815 h 10000"/>
                <a:gd name="connsiteX446" fmla="*/ 2216 w 9958"/>
                <a:gd name="connsiteY446" fmla="*/ 3815 h 10000"/>
                <a:gd name="connsiteX447" fmla="*/ 2206 w 9958"/>
                <a:gd name="connsiteY447" fmla="*/ 3815 h 10000"/>
                <a:gd name="connsiteX448" fmla="*/ 2184 w 9958"/>
                <a:gd name="connsiteY448" fmla="*/ 3815 h 10000"/>
                <a:gd name="connsiteX449" fmla="*/ 2174 w 9958"/>
                <a:gd name="connsiteY449" fmla="*/ 3815 h 10000"/>
                <a:gd name="connsiteX450" fmla="*/ 2163 w 9958"/>
                <a:gd name="connsiteY450" fmla="*/ 3815 h 10000"/>
                <a:gd name="connsiteX451" fmla="*/ 2142 w 9958"/>
                <a:gd name="connsiteY451" fmla="*/ 3815 h 10000"/>
                <a:gd name="connsiteX452" fmla="*/ 2131 w 9958"/>
                <a:gd name="connsiteY452" fmla="*/ 3808 h 10000"/>
                <a:gd name="connsiteX453" fmla="*/ 2131 w 9958"/>
                <a:gd name="connsiteY453" fmla="*/ 3808 h 10000"/>
                <a:gd name="connsiteX454" fmla="*/ 2120 w 9958"/>
                <a:gd name="connsiteY454" fmla="*/ 3761 h 10000"/>
                <a:gd name="connsiteX455" fmla="*/ 2088 w 9958"/>
                <a:gd name="connsiteY455" fmla="*/ 3727 h 10000"/>
                <a:gd name="connsiteX456" fmla="*/ 2056 w 9958"/>
                <a:gd name="connsiteY456" fmla="*/ 3700 h 10000"/>
                <a:gd name="connsiteX457" fmla="*/ 2013 w 9958"/>
                <a:gd name="connsiteY457" fmla="*/ 3666 h 10000"/>
                <a:gd name="connsiteX458" fmla="*/ 1970 w 9958"/>
                <a:gd name="connsiteY458" fmla="*/ 3646 h 10000"/>
                <a:gd name="connsiteX459" fmla="*/ 1917 w 9958"/>
                <a:gd name="connsiteY459" fmla="*/ 3619 h 10000"/>
                <a:gd name="connsiteX460" fmla="*/ 1853 w 9958"/>
                <a:gd name="connsiteY460" fmla="*/ 3606 h 10000"/>
                <a:gd name="connsiteX461" fmla="*/ 1789 w 9958"/>
                <a:gd name="connsiteY461" fmla="*/ 3592 h 10000"/>
                <a:gd name="connsiteX462" fmla="*/ 1756 w 9958"/>
                <a:gd name="connsiteY462" fmla="*/ 3592 h 10000"/>
                <a:gd name="connsiteX463" fmla="*/ 1714 w 9958"/>
                <a:gd name="connsiteY463" fmla="*/ 3592 h 10000"/>
                <a:gd name="connsiteX464" fmla="*/ 1682 w 9958"/>
                <a:gd name="connsiteY464" fmla="*/ 3592 h 10000"/>
                <a:gd name="connsiteX465" fmla="*/ 1650 w 9958"/>
                <a:gd name="connsiteY465" fmla="*/ 3592 h 10000"/>
                <a:gd name="connsiteX466" fmla="*/ 1628 w 9958"/>
                <a:gd name="connsiteY466" fmla="*/ 3599 h 10000"/>
                <a:gd name="connsiteX467" fmla="*/ 1596 w 9958"/>
                <a:gd name="connsiteY467" fmla="*/ 3606 h 10000"/>
                <a:gd name="connsiteX468" fmla="*/ 1564 w 9958"/>
                <a:gd name="connsiteY468" fmla="*/ 3619 h 10000"/>
                <a:gd name="connsiteX469" fmla="*/ 1553 w 9958"/>
                <a:gd name="connsiteY469" fmla="*/ 3626 h 10000"/>
                <a:gd name="connsiteX470" fmla="*/ 1543 w 9958"/>
                <a:gd name="connsiteY470" fmla="*/ 3646 h 10000"/>
                <a:gd name="connsiteX471" fmla="*/ 1510 w 9958"/>
                <a:gd name="connsiteY471" fmla="*/ 3666 h 10000"/>
                <a:gd name="connsiteX472" fmla="*/ 1500 w 9958"/>
                <a:gd name="connsiteY472" fmla="*/ 3673 h 10000"/>
                <a:gd name="connsiteX473" fmla="*/ 1478 w 9958"/>
                <a:gd name="connsiteY473" fmla="*/ 3693 h 10000"/>
                <a:gd name="connsiteX474" fmla="*/ 1468 w 9958"/>
                <a:gd name="connsiteY474" fmla="*/ 3700 h 10000"/>
                <a:gd name="connsiteX475" fmla="*/ 1468 w 9958"/>
                <a:gd name="connsiteY475" fmla="*/ 3720 h 10000"/>
                <a:gd name="connsiteX476" fmla="*/ 1446 w 9958"/>
                <a:gd name="connsiteY476" fmla="*/ 3734 h 10000"/>
                <a:gd name="connsiteX477" fmla="*/ 1446 w 9958"/>
                <a:gd name="connsiteY477" fmla="*/ 3754 h 10000"/>
                <a:gd name="connsiteX478" fmla="*/ 1425 w 9958"/>
                <a:gd name="connsiteY478" fmla="*/ 3747 h 10000"/>
                <a:gd name="connsiteX479" fmla="*/ 1382 w 9958"/>
                <a:gd name="connsiteY479" fmla="*/ 3747 h 10000"/>
                <a:gd name="connsiteX480" fmla="*/ 1339 w 9958"/>
                <a:gd name="connsiteY480" fmla="*/ 3734 h 10000"/>
                <a:gd name="connsiteX481" fmla="*/ 1306 w 9958"/>
                <a:gd name="connsiteY481" fmla="*/ 3734 h 10000"/>
                <a:gd name="connsiteX482" fmla="*/ 1264 w 9958"/>
                <a:gd name="connsiteY482" fmla="*/ 3734 h 10000"/>
                <a:gd name="connsiteX483" fmla="*/ 1221 w 9958"/>
                <a:gd name="connsiteY483" fmla="*/ 3734 h 10000"/>
                <a:gd name="connsiteX484" fmla="*/ 1178 w 9958"/>
                <a:gd name="connsiteY484" fmla="*/ 3754 h 10000"/>
                <a:gd name="connsiteX485" fmla="*/ 1135 w 9958"/>
                <a:gd name="connsiteY485" fmla="*/ 3761 h 10000"/>
                <a:gd name="connsiteX486" fmla="*/ 1135 w 9958"/>
                <a:gd name="connsiteY486" fmla="*/ 3781 h 10000"/>
                <a:gd name="connsiteX487" fmla="*/ 1114 w 9958"/>
                <a:gd name="connsiteY487" fmla="*/ 3788 h 10000"/>
                <a:gd name="connsiteX488" fmla="*/ 1114 w 9958"/>
                <a:gd name="connsiteY488" fmla="*/ 3808 h 10000"/>
                <a:gd name="connsiteX489" fmla="*/ 1114 w 9958"/>
                <a:gd name="connsiteY489" fmla="*/ 3815 h 10000"/>
                <a:gd name="connsiteX490" fmla="*/ 1135 w 9958"/>
                <a:gd name="connsiteY490" fmla="*/ 3835 h 10000"/>
                <a:gd name="connsiteX491" fmla="*/ 1135 w 9958"/>
                <a:gd name="connsiteY491" fmla="*/ 3856 h 10000"/>
                <a:gd name="connsiteX492" fmla="*/ 1135 w 9958"/>
                <a:gd name="connsiteY492" fmla="*/ 3862 h 10000"/>
                <a:gd name="connsiteX493" fmla="*/ 1114 w 9958"/>
                <a:gd name="connsiteY493" fmla="*/ 3883 h 10000"/>
                <a:gd name="connsiteX494" fmla="*/ 1071 w 9958"/>
                <a:gd name="connsiteY494" fmla="*/ 3889 h 10000"/>
                <a:gd name="connsiteX495" fmla="*/ 1018 w 9958"/>
                <a:gd name="connsiteY495" fmla="*/ 3903 h 10000"/>
                <a:gd name="connsiteX496" fmla="*/ 975 w 9958"/>
                <a:gd name="connsiteY496" fmla="*/ 3916 h 10000"/>
                <a:gd name="connsiteX497" fmla="*/ 921 w 9958"/>
                <a:gd name="connsiteY497" fmla="*/ 3937 h 10000"/>
                <a:gd name="connsiteX498" fmla="*/ 868 w 9958"/>
                <a:gd name="connsiteY498" fmla="*/ 3957 h 10000"/>
                <a:gd name="connsiteX499" fmla="*/ 846 w 9958"/>
                <a:gd name="connsiteY499" fmla="*/ 3984 h 10000"/>
                <a:gd name="connsiteX500" fmla="*/ 814 w 9958"/>
                <a:gd name="connsiteY500" fmla="*/ 4018 h 10000"/>
                <a:gd name="connsiteX501" fmla="*/ 782 w 9958"/>
                <a:gd name="connsiteY501" fmla="*/ 4065 h 10000"/>
                <a:gd name="connsiteX502" fmla="*/ 804 w 9958"/>
                <a:gd name="connsiteY502" fmla="*/ 4092 h 10000"/>
                <a:gd name="connsiteX503" fmla="*/ 804 w 9958"/>
                <a:gd name="connsiteY503" fmla="*/ 4119 h 10000"/>
                <a:gd name="connsiteX504" fmla="*/ 814 w 9958"/>
                <a:gd name="connsiteY504" fmla="*/ 4146 h 10000"/>
                <a:gd name="connsiteX505" fmla="*/ 825 w 9958"/>
                <a:gd name="connsiteY505" fmla="*/ 4166 h 10000"/>
                <a:gd name="connsiteX506" fmla="*/ 846 w 9958"/>
                <a:gd name="connsiteY506" fmla="*/ 4180 h 10000"/>
                <a:gd name="connsiteX507" fmla="*/ 868 w 9958"/>
                <a:gd name="connsiteY507" fmla="*/ 4213 h 10000"/>
                <a:gd name="connsiteX508" fmla="*/ 900 w 9958"/>
                <a:gd name="connsiteY508" fmla="*/ 4220 h 10000"/>
                <a:gd name="connsiteX509" fmla="*/ 943 w 9958"/>
                <a:gd name="connsiteY509" fmla="*/ 4240 h 10000"/>
                <a:gd name="connsiteX510" fmla="*/ 0 w 9958"/>
                <a:gd name="connsiteY510" fmla="*/ 4281 h 10000"/>
                <a:gd name="connsiteX511" fmla="*/ 2271 w 9958"/>
                <a:gd name="connsiteY511" fmla="*/ 6435 h 10000"/>
                <a:gd name="connsiteX512" fmla="*/ 2367 w 9958"/>
                <a:gd name="connsiteY512" fmla="*/ 6482 h 10000"/>
                <a:gd name="connsiteX513" fmla="*/ 2463 w 9958"/>
                <a:gd name="connsiteY513" fmla="*/ 6516 h 10000"/>
                <a:gd name="connsiteX514" fmla="*/ 2581 w 9958"/>
                <a:gd name="connsiteY514" fmla="*/ 6543 h 10000"/>
                <a:gd name="connsiteX515" fmla="*/ 2677 w 9958"/>
                <a:gd name="connsiteY515" fmla="*/ 6556 h 10000"/>
                <a:gd name="connsiteX516" fmla="*/ 2795 w 9958"/>
                <a:gd name="connsiteY516" fmla="*/ 6563 h 10000"/>
                <a:gd name="connsiteX517" fmla="*/ 2923 w 9958"/>
                <a:gd name="connsiteY517" fmla="*/ 6570 h 10000"/>
                <a:gd name="connsiteX518" fmla="*/ 3041 w 9958"/>
                <a:gd name="connsiteY518" fmla="*/ 6570 h 10000"/>
                <a:gd name="connsiteX519" fmla="*/ 3160 w 9958"/>
                <a:gd name="connsiteY519" fmla="*/ 6563 h 10000"/>
                <a:gd name="connsiteX520" fmla="*/ 3160 w 9958"/>
                <a:gd name="connsiteY520" fmla="*/ 6590 h 10000"/>
                <a:gd name="connsiteX521" fmla="*/ 3137 w 9958"/>
                <a:gd name="connsiteY521" fmla="*/ 6624 h 10000"/>
                <a:gd name="connsiteX522" fmla="*/ 3137 w 9958"/>
                <a:gd name="connsiteY522" fmla="*/ 6651 h 10000"/>
                <a:gd name="connsiteX523" fmla="*/ 3137 w 9958"/>
                <a:gd name="connsiteY523" fmla="*/ 6678 h 10000"/>
                <a:gd name="connsiteX524" fmla="*/ 3126 w 9958"/>
                <a:gd name="connsiteY524" fmla="*/ 6712 h 10000"/>
                <a:gd name="connsiteX525" fmla="*/ 3126 w 9958"/>
                <a:gd name="connsiteY525" fmla="*/ 6739 h 10000"/>
                <a:gd name="connsiteX526" fmla="*/ 3116 w 9958"/>
                <a:gd name="connsiteY526" fmla="*/ 6766 h 10000"/>
                <a:gd name="connsiteX527" fmla="*/ 3116 w 9958"/>
                <a:gd name="connsiteY527" fmla="*/ 6793 h 10000"/>
                <a:gd name="connsiteX528" fmla="*/ 3084 w 9958"/>
                <a:gd name="connsiteY528" fmla="*/ 6989 h 10000"/>
                <a:gd name="connsiteX529" fmla="*/ 3084 w 9958"/>
                <a:gd name="connsiteY529" fmla="*/ 7184 h 10000"/>
                <a:gd name="connsiteX530" fmla="*/ 3094 w 9958"/>
                <a:gd name="connsiteY530" fmla="*/ 7380 h 10000"/>
                <a:gd name="connsiteX531" fmla="*/ 3126 w 9958"/>
                <a:gd name="connsiteY531" fmla="*/ 7576 h 10000"/>
                <a:gd name="connsiteX532" fmla="*/ 3170 w 9958"/>
                <a:gd name="connsiteY532" fmla="*/ 7765 h 10000"/>
                <a:gd name="connsiteX533" fmla="*/ 3234 w 9958"/>
                <a:gd name="connsiteY533" fmla="*/ 7968 h 10000"/>
                <a:gd name="connsiteX534" fmla="*/ 3299 w 9958"/>
                <a:gd name="connsiteY534" fmla="*/ 8157 h 10000"/>
                <a:gd name="connsiteX535" fmla="*/ 3373 w 9958"/>
                <a:gd name="connsiteY535" fmla="*/ 8339 h 10000"/>
                <a:gd name="connsiteX536" fmla="*/ 3662 w 9958"/>
                <a:gd name="connsiteY536" fmla="*/ 8852 h 10000"/>
                <a:gd name="connsiteX537" fmla="*/ 3245 w 9958"/>
                <a:gd name="connsiteY537" fmla="*/ 8832 h 10000"/>
                <a:gd name="connsiteX538" fmla="*/ 2806 w 9958"/>
                <a:gd name="connsiteY538" fmla="*/ 8832 h 10000"/>
                <a:gd name="connsiteX539" fmla="*/ 2592 w 9958"/>
                <a:gd name="connsiteY539" fmla="*/ 8832 h 10000"/>
                <a:gd name="connsiteX540" fmla="*/ 2378 w 9958"/>
                <a:gd name="connsiteY540" fmla="*/ 8845 h 10000"/>
                <a:gd name="connsiteX541" fmla="*/ 2163 w 9958"/>
                <a:gd name="connsiteY541" fmla="*/ 8859 h 10000"/>
                <a:gd name="connsiteX542" fmla="*/ 1938 w 9958"/>
                <a:gd name="connsiteY542" fmla="*/ 8879 h 10000"/>
                <a:gd name="connsiteX543" fmla="*/ 1735 w 9958"/>
                <a:gd name="connsiteY543" fmla="*/ 8906 h 10000"/>
                <a:gd name="connsiteX544" fmla="*/ 1521 w 9958"/>
                <a:gd name="connsiteY544" fmla="*/ 8933 h 10000"/>
                <a:gd name="connsiteX545" fmla="*/ 1317 w 9958"/>
                <a:gd name="connsiteY545" fmla="*/ 8967 h 10000"/>
                <a:gd name="connsiteX546" fmla="*/ 1114 w 9958"/>
                <a:gd name="connsiteY546" fmla="*/ 9014 h 10000"/>
                <a:gd name="connsiteX547" fmla="*/ 932 w 9958"/>
                <a:gd name="connsiteY547" fmla="*/ 9068 h 10000"/>
                <a:gd name="connsiteX548" fmla="*/ 739 w 9958"/>
                <a:gd name="connsiteY548" fmla="*/ 9136 h 10000"/>
                <a:gd name="connsiteX549" fmla="*/ 558 w 9958"/>
                <a:gd name="connsiteY549" fmla="*/ 9196 h 10000"/>
                <a:gd name="connsiteX550" fmla="*/ 386 w 9958"/>
                <a:gd name="connsiteY550" fmla="*/ 9278 h 10000"/>
                <a:gd name="connsiteX551" fmla="*/ 353 w 9958"/>
                <a:gd name="connsiteY551" fmla="*/ 9305 h 10000"/>
                <a:gd name="connsiteX552" fmla="*/ 332 w 9958"/>
                <a:gd name="connsiteY552" fmla="*/ 9332 h 10000"/>
                <a:gd name="connsiteX553" fmla="*/ 311 w 9958"/>
                <a:gd name="connsiteY553" fmla="*/ 9359 h 10000"/>
                <a:gd name="connsiteX554" fmla="*/ 289 w 9958"/>
                <a:gd name="connsiteY554" fmla="*/ 9392 h 10000"/>
                <a:gd name="connsiteX555" fmla="*/ 279 w 9958"/>
                <a:gd name="connsiteY555" fmla="*/ 9419 h 10000"/>
                <a:gd name="connsiteX556" fmla="*/ 268 w 9958"/>
                <a:gd name="connsiteY556" fmla="*/ 9446 h 10000"/>
                <a:gd name="connsiteX557" fmla="*/ 268 w 9958"/>
                <a:gd name="connsiteY557" fmla="*/ 9473 h 10000"/>
                <a:gd name="connsiteX558" fmla="*/ 268 w 9958"/>
                <a:gd name="connsiteY558" fmla="*/ 9500 h 10000"/>
                <a:gd name="connsiteX559" fmla="*/ 440 w 9958"/>
                <a:gd name="connsiteY559" fmla="*/ 9534 h 10000"/>
                <a:gd name="connsiteX560" fmla="*/ 611 w 9958"/>
                <a:gd name="connsiteY560" fmla="*/ 9554 h 10000"/>
                <a:gd name="connsiteX561" fmla="*/ 782 w 9958"/>
                <a:gd name="connsiteY561" fmla="*/ 9581 h 10000"/>
                <a:gd name="connsiteX562" fmla="*/ 964 w 9958"/>
                <a:gd name="connsiteY562" fmla="*/ 9588 h 10000"/>
                <a:gd name="connsiteX563" fmla="*/ 1317 w 9958"/>
                <a:gd name="connsiteY563" fmla="*/ 9602 h 10000"/>
                <a:gd name="connsiteX564" fmla="*/ 1682 w 9958"/>
                <a:gd name="connsiteY564" fmla="*/ 9588 h 10000"/>
                <a:gd name="connsiteX565" fmla="*/ 2045 w 9958"/>
                <a:gd name="connsiteY565" fmla="*/ 9575 h 10000"/>
                <a:gd name="connsiteX566" fmla="*/ 2410 w 9958"/>
                <a:gd name="connsiteY566" fmla="*/ 9561 h 10000"/>
                <a:gd name="connsiteX567" fmla="*/ 2763 w 9958"/>
                <a:gd name="connsiteY567" fmla="*/ 9554 h 10000"/>
                <a:gd name="connsiteX568" fmla="*/ 3126 w 9958"/>
                <a:gd name="connsiteY568" fmla="*/ 9561 h 10000"/>
                <a:gd name="connsiteX569" fmla="*/ 3126 w 9958"/>
                <a:gd name="connsiteY569" fmla="*/ 9581 h 10000"/>
                <a:gd name="connsiteX570" fmla="*/ 3137 w 9958"/>
                <a:gd name="connsiteY570" fmla="*/ 9602 h 10000"/>
                <a:gd name="connsiteX571" fmla="*/ 3137 w 9958"/>
                <a:gd name="connsiteY571" fmla="*/ 9615 h 10000"/>
                <a:gd name="connsiteX572" fmla="*/ 3137 w 9958"/>
                <a:gd name="connsiteY572" fmla="*/ 9635 h 10000"/>
                <a:gd name="connsiteX573" fmla="*/ 3160 w 9958"/>
                <a:gd name="connsiteY573" fmla="*/ 9662 h 10000"/>
                <a:gd name="connsiteX574" fmla="*/ 3170 w 9958"/>
                <a:gd name="connsiteY574" fmla="*/ 9683 h 10000"/>
                <a:gd name="connsiteX575" fmla="*/ 3170 w 9958"/>
                <a:gd name="connsiteY575" fmla="*/ 9696 h 10000"/>
                <a:gd name="connsiteX576" fmla="*/ 3192 w 9958"/>
                <a:gd name="connsiteY576" fmla="*/ 9716 h 10000"/>
                <a:gd name="connsiteX577" fmla="*/ 3213 w 9958"/>
                <a:gd name="connsiteY577" fmla="*/ 9743 h 10000"/>
                <a:gd name="connsiteX578" fmla="*/ 3245 w 9958"/>
                <a:gd name="connsiteY578" fmla="*/ 9764 h 10000"/>
                <a:gd name="connsiteX579" fmla="*/ 3277 w 9958"/>
                <a:gd name="connsiteY579" fmla="*/ 9784 h 10000"/>
                <a:gd name="connsiteX580" fmla="*/ 3299 w 9958"/>
                <a:gd name="connsiteY580" fmla="*/ 9797 h 10000"/>
                <a:gd name="connsiteX581" fmla="*/ 3341 w 9958"/>
                <a:gd name="connsiteY581" fmla="*/ 9818 h 10000"/>
                <a:gd name="connsiteX582" fmla="*/ 3373 w 9958"/>
                <a:gd name="connsiteY582" fmla="*/ 9838 h 10000"/>
                <a:gd name="connsiteX583" fmla="*/ 3416 w 9958"/>
                <a:gd name="connsiteY583" fmla="*/ 9845 h 10000"/>
                <a:gd name="connsiteX584" fmla="*/ 3448 w 9958"/>
                <a:gd name="connsiteY584" fmla="*/ 9865 h 10000"/>
                <a:gd name="connsiteX585" fmla="*/ 3480 w 9958"/>
                <a:gd name="connsiteY585" fmla="*/ 9865 h 10000"/>
                <a:gd name="connsiteX586" fmla="*/ 3491 w 9958"/>
                <a:gd name="connsiteY586" fmla="*/ 9872 h 10000"/>
                <a:gd name="connsiteX587" fmla="*/ 3502 w 9958"/>
                <a:gd name="connsiteY587" fmla="*/ 9872 h 10000"/>
                <a:gd name="connsiteX588" fmla="*/ 3523 w 9958"/>
                <a:gd name="connsiteY588" fmla="*/ 9872 h 10000"/>
                <a:gd name="connsiteX589" fmla="*/ 3534 w 9958"/>
                <a:gd name="connsiteY589" fmla="*/ 9872 h 10000"/>
                <a:gd name="connsiteX590" fmla="*/ 3545 w 9958"/>
                <a:gd name="connsiteY590" fmla="*/ 9872 h 10000"/>
                <a:gd name="connsiteX591" fmla="*/ 3566 w 9958"/>
                <a:gd name="connsiteY591" fmla="*/ 9872 h 10000"/>
                <a:gd name="connsiteX592" fmla="*/ 3577 w 9958"/>
                <a:gd name="connsiteY592" fmla="*/ 9872 h 10000"/>
                <a:gd name="connsiteX593" fmla="*/ 3609 w 9958"/>
                <a:gd name="connsiteY593" fmla="*/ 9892 h 10000"/>
                <a:gd name="connsiteX594" fmla="*/ 3630 w 9958"/>
                <a:gd name="connsiteY594" fmla="*/ 9899 h 10000"/>
                <a:gd name="connsiteX595" fmla="*/ 3662 w 9958"/>
                <a:gd name="connsiteY595" fmla="*/ 9905 h 10000"/>
                <a:gd name="connsiteX596" fmla="*/ 3694 w 9958"/>
                <a:gd name="connsiteY596" fmla="*/ 9905 h 10000"/>
                <a:gd name="connsiteX597" fmla="*/ 3737 w 9958"/>
                <a:gd name="connsiteY597" fmla="*/ 9905 h 10000"/>
                <a:gd name="connsiteX598" fmla="*/ 3769 w 9958"/>
                <a:gd name="connsiteY598" fmla="*/ 9919 h 10000"/>
                <a:gd name="connsiteX599" fmla="*/ 3812 w 9958"/>
                <a:gd name="connsiteY599" fmla="*/ 9926 h 10000"/>
                <a:gd name="connsiteX600" fmla="*/ 3823 w 9958"/>
                <a:gd name="connsiteY600" fmla="*/ 9946 h 10000"/>
                <a:gd name="connsiteX601" fmla="*/ 3898 w 9958"/>
                <a:gd name="connsiteY601" fmla="*/ 9953 h 10000"/>
                <a:gd name="connsiteX602" fmla="*/ 3951 w 9958"/>
                <a:gd name="connsiteY602" fmla="*/ 9966 h 10000"/>
                <a:gd name="connsiteX603" fmla="*/ 4026 w 9958"/>
                <a:gd name="connsiteY603" fmla="*/ 9973 h 10000"/>
                <a:gd name="connsiteX604" fmla="*/ 4080 w 9958"/>
                <a:gd name="connsiteY604" fmla="*/ 9973 h 10000"/>
                <a:gd name="connsiteX605" fmla="*/ 4155 w 9958"/>
                <a:gd name="connsiteY605" fmla="*/ 9980 h 10000"/>
                <a:gd name="connsiteX606" fmla="*/ 4230 w 9958"/>
                <a:gd name="connsiteY606" fmla="*/ 9993 h 10000"/>
                <a:gd name="connsiteX607" fmla="*/ 4284 w 9958"/>
                <a:gd name="connsiteY607" fmla="*/ 9993 h 10000"/>
                <a:gd name="connsiteX608" fmla="*/ 4358 w 9958"/>
                <a:gd name="connsiteY608" fmla="*/ 10000 h 10000"/>
                <a:gd name="connsiteX0" fmla="*/ 4107 w 9731"/>
                <a:gd name="connsiteY0" fmla="*/ 10000 h 10000"/>
                <a:gd name="connsiteX1" fmla="*/ 4183 w 9731"/>
                <a:gd name="connsiteY1" fmla="*/ 10000 h 10000"/>
                <a:gd name="connsiteX2" fmla="*/ 4269 w 9731"/>
                <a:gd name="connsiteY2" fmla="*/ 10000 h 10000"/>
                <a:gd name="connsiteX3" fmla="*/ 4354 w 9731"/>
                <a:gd name="connsiteY3" fmla="*/ 9993 h 10000"/>
                <a:gd name="connsiteX4" fmla="*/ 4441 w 9731"/>
                <a:gd name="connsiteY4" fmla="*/ 9993 h 10000"/>
                <a:gd name="connsiteX5" fmla="*/ 4516 w 9731"/>
                <a:gd name="connsiteY5" fmla="*/ 9993 h 10000"/>
                <a:gd name="connsiteX6" fmla="*/ 4601 w 9731"/>
                <a:gd name="connsiteY6" fmla="*/ 9980 h 10000"/>
                <a:gd name="connsiteX7" fmla="*/ 4688 w 9731"/>
                <a:gd name="connsiteY7" fmla="*/ 9980 h 10000"/>
                <a:gd name="connsiteX8" fmla="*/ 4775 w 9731"/>
                <a:gd name="connsiteY8" fmla="*/ 9980 h 10000"/>
                <a:gd name="connsiteX9" fmla="*/ 4828 w 9731"/>
                <a:gd name="connsiteY9" fmla="*/ 9973 h 10000"/>
                <a:gd name="connsiteX10" fmla="*/ 4882 w 9731"/>
                <a:gd name="connsiteY10" fmla="*/ 9966 h 10000"/>
                <a:gd name="connsiteX11" fmla="*/ 4925 w 9731"/>
                <a:gd name="connsiteY11" fmla="*/ 9953 h 10000"/>
                <a:gd name="connsiteX12" fmla="*/ 4979 w 9731"/>
                <a:gd name="connsiteY12" fmla="*/ 9953 h 10000"/>
                <a:gd name="connsiteX13" fmla="*/ 5022 w 9731"/>
                <a:gd name="connsiteY13" fmla="*/ 9946 h 10000"/>
                <a:gd name="connsiteX14" fmla="*/ 5064 w 9731"/>
                <a:gd name="connsiteY14" fmla="*/ 9946 h 10000"/>
                <a:gd name="connsiteX15" fmla="*/ 5108 w 9731"/>
                <a:gd name="connsiteY15" fmla="*/ 9946 h 10000"/>
                <a:gd name="connsiteX16" fmla="*/ 5172 w 9731"/>
                <a:gd name="connsiteY16" fmla="*/ 9939 h 10000"/>
                <a:gd name="connsiteX17" fmla="*/ 5194 w 9731"/>
                <a:gd name="connsiteY17" fmla="*/ 9926 h 10000"/>
                <a:gd name="connsiteX18" fmla="*/ 5226 w 9731"/>
                <a:gd name="connsiteY18" fmla="*/ 9926 h 10000"/>
                <a:gd name="connsiteX19" fmla="*/ 5258 w 9731"/>
                <a:gd name="connsiteY19" fmla="*/ 9919 h 10000"/>
                <a:gd name="connsiteX20" fmla="*/ 5279 w 9731"/>
                <a:gd name="connsiteY20" fmla="*/ 9919 h 10000"/>
                <a:gd name="connsiteX21" fmla="*/ 5311 w 9731"/>
                <a:gd name="connsiteY21" fmla="*/ 9919 h 10000"/>
                <a:gd name="connsiteX22" fmla="*/ 5344 w 9731"/>
                <a:gd name="connsiteY22" fmla="*/ 9919 h 10000"/>
                <a:gd name="connsiteX23" fmla="*/ 5366 w 9731"/>
                <a:gd name="connsiteY23" fmla="*/ 9919 h 10000"/>
                <a:gd name="connsiteX24" fmla="*/ 5398 w 9731"/>
                <a:gd name="connsiteY24" fmla="*/ 9905 h 10000"/>
                <a:gd name="connsiteX25" fmla="*/ 5473 w 9731"/>
                <a:gd name="connsiteY25" fmla="*/ 9892 h 10000"/>
                <a:gd name="connsiteX26" fmla="*/ 5558 w 9731"/>
                <a:gd name="connsiteY26" fmla="*/ 9878 h 10000"/>
                <a:gd name="connsiteX27" fmla="*/ 5635 w 9731"/>
                <a:gd name="connsiteY27" fmla="*/ 9851 h 10000"/>
                <a:gd name="connsiteX28" fmla="*/ 5699 w 9731"/>
                <a:gd name="connsiteY28" fmla="*/ 9838 h 10000"/>
                <a:gd name="connsiteX29" fmla="*/ 5774 w 9731"/>
                <a:gd name="connsiteY29" fmla="*/ 9811 h 10000"/>
                <a:gd name="connsiteX30" fmla="*/ 5850 w 9731"/>
                <a:gd name="connsiteY30" fmla="*/ 9784 h 10000"/>
                <a:gd name="connsiteX31" fmla="*/ 5904 w 9731"/>
                <a:gd name="connsiteY31" fmla="*/ 9743 h 10000"/>
                <a:gd name="connsiteX32" fmla="*/ 5968 w 9731"/>
                <a:gd name="connsiteY32" fmla="*/ 9716 h 10000"/>
                <a:gd name="connsiteX33" fmla="*/ 5978 w 9731"/>
                <a:gd name="connsiteY33" fmla="*/ 9669 h 10000"/>
                <a:gd name="connsiteX34" fmla="*/ 5978 w 9731"/>
                <a:gd name="connsiteY34" fmla="*/ 9629 h 10000"/>
                <a:gd name="connsiteX35" fmla="*/ 5968 w 9731"/>
                <a:gd name="connsiteY35" fmla="*/ 9581 h 10000"/>
                <a:gd name="connsiteX36" fmla="*/ 5936 w 9731"/>
                <a:gd name="connsiteY36" fmla="*/ 9534 h 10000"/>
                <a:gd name="connsiteX37" fmla="*/ 5904 w 9731"/>
                <a:gd name="connsiteY37" fmla="*/ 9500 h 10000"/>
                <a:gd name="connsiteX38" fmla="*/ 5861 w 9731"/>
                <a:gd name="connsiteY38" fmla="*/ 9460 h 10000"/>
                <a:gd name="connsiteX39" fmla="*/ 5807 w 9731"/>
                <a:gd name="connsiteY39" fmla="*/ 9426 h 10000"/>
                <a:gd name="connsiteX40" fmla="*/ 5753 w 9731"/>
                <a:gd name="connsiteY40" fmla="*/ 9399 h 10000"/>
                <a:gd name="connsiteX41" fmla="*/ 5689 w 9731"/>
                <a:gd name="connsiteY41" fmla="*/ 9392 h 10000"/>
                <a:gd name="connsiteX42" fmla="*/ 5635 w 9731"/>
                <a:gd name="connsiteY42" fmla="*/ 9372 h 10000"/>
                <a:gd name="connsiteX43" fmla="*/ 5570 w 9731"/>
                <a:gd name="connsiteY43" fmla="*/ 9352 h 10000"/>
                <a:gd name="connsiteX44" fmla="*/ 5505 w 9731"/>
                <a:gd name="connsiteY44" fmla="*/ 9332 h 10000"/>
                <a:gd name="connsiteX45" fmla="*/ 5441 w 9731"/>
                <a:gd name="connsiteY45" fmla="*/ 9325 h 10000"/>
                <a:gd name="connsiteX46" fmla="*/ 5366 w 9731"/>
                <a:gd name="connsiteY46" fmla="*/ 9305 h 10000"/>
                <a:gd name="connsiteX47" fmla="*/ 5311 w 9731"/>
                <a:gd name="connsiteY47" fmla="*/ 9291 h 10000"/>
                <a:gd name="connsiteX48" fmla="*/ 5236 w 9731"/>
                <a:gd name="connsiteY48" fmla="*/ 9278 h 10000"/>
                <a:gd name="connsiteX49" fmla="*/ 5215 w 9731"/>
                <a:gd name="connsiteY49" fmla="*/ 9271 h 10000"/>
                <a:gd name="connsiteX50" fmla="*/ 5183 w 9731"/>
                <a:gd name="connsiteY50" fmla="*/ 9271 h 10000"/>
                <a:gd name="connsiteX51" fmla="*/ 5151 w 9731"/>
                <a:gd name="connsiteY51" fmla="*/ 9271 h 10000"/>
                <a:gd name="connsiteX52" fmla="*/ 5140 w 9731"/>
                <a:gd name="connsiteY52" fmla="*/ 9264 h 10000"/>
                <a:gd name="connsiteX53" fmla="*/ 5108 w 9731"/>
                <a:gd name="connsiteY53" fmla="*/ 9264 h 10000"/>
                <a:gd name="connsiteX54" fmla="*/ 5075 w 9731"/>
                <a:gd name="connsiteY54" fmla="*/ 9264 h 10000"/>
                <a:gd name="connsiteX55" fmla="*/ 5064 w 9731"/>
                <a:gd name="connsiteY55" fmla="*/ 9251 h 10000"/>
                <a:gd name="connsiteX56" fmla="*/ 5032 w 9731"/>
                <a:gd name="connsiteY56" fmla="*/ 9244 h 10000"/>
                <a:gd name="connsiteX57" fmla="*/ 5032 w 9731"/>
                <a:gd name="connsiteY57" fmla="*/ 9223 h 10000"/>
                <a:gd name="connsiteX58" fmla="*/ 5054 w 9731"/>
                <a:gd name="connsiteY58" fmla="*/ 9196 h 10000"/>
                <a:gd name="connsiteX59" fmla="*/ 5054 w 9731"/>
                <a:gd name="connsiteY59" fmla="*/ 9176 h 10000"/>
                <a:gd name="connsiteX60" fmla="*/ 5064 w 9731"/>
                <a:gd name="connsiteY60" fmla="*/ 9163 h 10000"/>
                <a:gd name="connsiteX61" fmla="*/ 5064 w 9731"/>
                <a:gd name="connsiteY61" fmla="*/ 9142 h 10000"/>
                <a:gd name="connsiteX62" fmla="*/ 5075 w 9731"/>
                <a:gd name="connsiteY62" fmla="*/ 9122 h 10000"/>
                <a:gd name="connsiteX63" fmla="*/ 5097 w 9731"/>
                <a:gd name="connsiteY63" fmla="*/ 9095 h 10000"/>
                <a:gd name="connsiteX64" fmla="*/ 5097 w 9731"/>
                <a:gd name="connsiteY64" fmla="*/ 9082 h 10000"/>
                <a:gd name="connsiteX65" fmla="*/ 5151 w 9731"/>
                <a:gd name="connsiteY65" fmla="*/ 8953 h 10000"/>
                <a:gd name="connsiteX66" fmla="*/ 5215 w 9731"/>
                <a:gd name="connsiteY66" fmla="*/ 8832 h 10000"/>
                <a:gd name="connsiteX67" fmla="*/ 5258 w 9731"/>
                <a:gd name="connsiteY67" fmla="*/ 8724 h 10000"/>
                <a:gd name="connsiteX68" fmla="*/ 5301 w 9731"/>
                <a:gd name="connsiteY68" fmla="*/ 8602 h 10000"/>
                <a:gd name="connsiteX69" fmla="*/ 5344 w 9731"/>
                <a:gd name="connsiteY69" fmla="*/ 8494 h 10000"/>
                <a:gd name="connsiteX70" fmla="*/ 5366 w 9731"/>
                <a:gd name="connsiteY70" fmla="*/ 8379 h 10000"/>
                <a:gd name="connsiteX71" fmla="*/ 5387 w 9731"/>
                <a:gd name="connsiteY71" fmla="*/ 8258 h 10000"/>
                <a:gd name="connsiteX72" fmla="*/ 5398 w 9731"/>
                <a:gd name="connsiteY72" fmla="*/ 8143 h 10000"/>
                <a:gd name="connsiteX73" fmla="*/ 5409 w 9731"/>
                <a:gd name="connsiteY73" fmla="*/ 8028 h 10000"/>
                <a:gd name="connsiteX74" fmla="*/ 5441 w 9731"/>
                <a:gd name="connsiteY74" fmla="*/ 7927 h 10000"/>
                <a:gd name="connsiteX75" fmla="*/ 5441 w 9731"/>
                <a:gd name="connsiteY75" fmla="*/ 7833 h 10000"/>
                <a:gd name="connsiteX76" fmla="*/ 5462 w 9731"/>
                <a:gd name="connsiteY76" fmla="*/ 7731 h 10000"/>
                <a:gd name="connsiteX77" fmla="*/ 5462 w 9731"/>
                <a:gd name="connsiteY77" fmla="*/ 7630 h 10000"/>
                <a:gd name="connsiteX78" fmla="*/ 5473 w 9731"/>
                <a:gd name="connsiteY78" fmla="*/ 7529 h 10000"/>
                <a:gd name="connsiteX79" fmla="*/ 5473 w 9731"/>
                <a:gd name="connsiteY79" fmla="*/ 7441 h 10000"/>
                <a:gd name="connsiteX80" fmla="*/ 5483 w 9731"/>
                <a:gd name="connsiteY80" fmla="*/ 7340 h 10000"/>
                <a:gd name="connsiteX81" fmla="*/ 5473 w 9731"/>
                <a:gd name="connsiteY81" fmla="*/ 7191 h 10000"/>
                <a:gd name="connsiteX82" fmla="*/ 5462 w 9731"/>
                <a:gd name="connsiteY82" fmla="*/ 7043 h 10000"/>
                <a:gd name="connsiteX83" fmla="*/ 5441 w 9731"/>
                <a:gd name="connsiteY83" fmla="*/ 6901 h 10000"/>
                <a:gd name="connsiteX84" fmla="*/ 5430 w 9731"/>
                <a:gd name="connsiteY84" fmla="*/ 6752 h 10000"/>
                <a:gd name="connsiteX85" fmla="*/ 5409 w 9731"/>
                <a:gd name="connsiteY85" fmla="*/ 6610 h 10000"/>
                <a:gd name="connsiteX86" fmla="*/ 5430 w 9731"/>
                <a:gd name="connsiteY86" fmla="*/ 6469 h 10000"/>
                <a:gd name="connsiteX87" fmla="*/ 5462 w 9731"/>
                <a:gd name="connsiteY87" fmla="*/ 6327 h 10000"/>
                <a:gd name="connsiteX88" fmla="*/ 5526 w 9731"/>
                <a:gd name="connsiteY88" fmla="*/ 6172 h 10000"/>
                <a:gd name="connsiteX89" fmla="*/ 5558 w 9731"/>
                <a:gd name="connsiteY89" fmla="*/ 6090 h 10000"/>
                <a:gd name="connsiteX90" fmla="*/ 5635 w 9731"/>
                <a:gd name="connsiteY90" fmla="*/ 6009 h 10000"/>
                <a:gd name="connsiteX91" fmla="*/ 5699 w 9731"/>
                <a:gd name="connsiteY91" fmla="*/ 5935 h 10000"/>
                <a:gd name="connsiteX92" fmla="*/ 5796 w 9731"/>
                <a:gd name="connsiteY92" fmla="*/ 5861 h 10000"/>
                <a:gd name="connsiteX93" fmla="*/ 5893 w 9731"/>
                <a:gd name="connsiteY93" fmla="*/ 5800 h 10000"/>
                <a:gd name="connsiteX94" fmla="*/ 6000 w 9731"/>
                <a:gd name="connsiteY94" fmla="*/ 5726 h 10000"/>
                <a:gd name="connsiteX95" fmla="*/ 6086 w 9731"/>
                <a:gd name="connsiteY95" fmla="*/ 5652 h 10000"/>
                <a:gd name="connsiteX96" fmla="*/ 6183 w 9731"/>
                <a:gd name="connsiteY96" fmla="*/ 5584 h 10000"/>
                <a:gd name="connsiteX97" fmla="*/ 6236 w 9731"/>
                <a:gd name="connsiteY97" fmla="*/ 5517 h 10000"/>
                <a:gd name="connsiteX98" fmla="*/ 6291 w 9731"/>
                <a:gd name="connsiteY98" fmla="*/ 5429 h 10000"/>
                <a:gd name="connsiteX99" fmla="*/ 6312 w 9731"/>
                <a:gd name="connsiteY99" fmla="*/ 5361 h 10000"/>
                <a:gd name="connsiteX100" fmla="*/ 6333 w 9731"/>
                <a:gd name="connsiteY100" fmla="*/ 5287 h 10000"/>
                <a:gd name="connsiteX101" fmla="*/ 6333 w 9731"/>
                <a:gd name="connsiteY101" fmla="*/ 5206 h 10000"/>
                <a:gd name="connsiteX102" fmla="*/ 6312 w 9731"/>
                <a:gd name="connsiteY102" fmla="*/ 5125 h 10000"/>
                <a:gd name="connsiteX103" fmla="*/ 6291 w 9731"/>
                <a:gd name="connsiteY103" fmla="*/ 5037 h 10000"/>
                <a:gd name="connsiteX104" fmla="*/ 6236 w 9731"/>
                <a:gd name="connsiteY104" fmla="*/ 4956 h 10000"/>
                <a:gd name="connsiteX105" fmla="*/ 6215 w 9731"/>
                <a:gd name="connsiteY105" fmla="*/ 4922 h 10000"/>
                <a:gd name="connsiteX106" fmla="*/ 6183 w 9731"/>
                <a:gd name="connsiteY106" fmla="*/ 4882 h 10000"/>
                <a:gd name="connsiteX107" fmla="*/ 6172 w 9731"/>
                <a:gd name="connsiteY107" fmla="*/ 4848 h 10000"/>
                <a:gd name="connsiteX108" fmla="*/ 6172 w 9731"/>
                <a:gd name="connsiteY108" fmla="*/ 4801 h 10000"/>
                <a:gd name="connsiteX109" fmla="*/ 6183 w 9731"/>
                <a:gd name="connsiteY109" fmla="*/ 4767 h 10000"/>
                <a:gd name="connsiteX110" fmla="*/ 6183 w 9731"/>
                <a:gd name="connsiteY110" fmla="*/ 4733 h 10000"/>
                <a:gd name="connsiteX111" fmla="*/ 6193 w 9731"/>
                <a:gd name="connsiteY111" fmla="*/ 4686 h 10000"/>
                <a:gd name="connsiteX112" fmla="*/ 6193 w 9731"/>
                <a:gd name="connsiteY112" fmla="*/ 4646 h 10000"/>
                <a:gd name="connsiteX113" fmla="*/ 6257 w 9731"/>
                <a:gd name="connsiteY113" fmla="*/ 4619 h 10000"/>
                <a:gd name="connsiteX114" fmla="*/ 6312 w 9731"/>
                <a:gd name="connsiteY114" fmla="*/ 4605 h 10000"/>
                <a:gd name="connsiteX115" fmla="*/ 6376 w 9731"/>
                <a:gd name="connsiteY115" fmla="*/ 4564 h 10000"/>
                <a:gd name="connsiteX116" fmla="*/ 6430 w 9731"/>
                <a:gd name="connsiteY116" fmla="*/ 4537 h 10000"/>
                <a:gd name="connsiteX117" fmla="*/ 6483 w 9731"/>
                <a:gd name="connsiteY117" fmla="*/ 4510 h 10000"/>
                <a:gd name="connsiteX118" fmla="*/ 6549 w 9731"/>
                <a:gd name="connsiteY118" fmla="*/ 4477 h 10000"/>
                <a:gd name="connsiteX119" fmla="*/ 6603 w 9731"/>
                <a:gd name="connsiteY119" fmla="*/ 4450 h 10000"/>
                <a:gd name="connsiteX120" fmla="*/ 6667 w 9731"/>
                <a:gd name="connsiteY120" fmla="*/ 4423 h 10000"/>
                <a:gd name="connsiteX121" fmla="*/ 6688 w 9731"/>
                <a:gd name="connsiteY121" fmla="*/ 4396 h 10000"/>
                <a:gd name="connsiteX122" fmla="*/ 6720 w 9731"/>
                <a:gd name="connsiteY122" fmla="*/ 4369 h 10000"/>
                <a:gd name="connsiteX123" fmla="*/ 6752 w 9731"/>
                <a:gd name="connsiteY123" fmla="*/ 4348 h 10000"/>
                <a:gd name="connsiteX124" fmla="*/ 6775 w 9731"/>
                <a:gd name="connsiteY124" fmla="*/ 4328 h 10000"/>
                <a:gd name="connsiteX125" fmla="*/ 6807 w 9731"/>
                <a:gd name="connsiteY125" fmla="*/ 4308 h 10000"/>
                <a:gd name="connsiteX126" fmla="*/ 6839 w 9731"/>
                <a:gd name="connsiteY126" fmla="*/ 4294 h 10000"/>
                <a:gd name="connsiteX127" fmla="*/ 6882 w 9731"/>
                <a:gd name="connsiteY127" fmla="*/ 4274 h 10000"/>
                <a:gd name="connsiteX128" fmla="*/ 6925 w 9731"/>
                <a:gd name="connsiteY128" fmla="*/ 4254 h 10000"/>
                <a:gd name="connsiteX129" fmla="*/ 7097 w 9731"/>
                <a:gd name="connsiteY129" fmla="*/ 4173 h 10000"/>
                <a:gd name="connsiteX130" fmla="*/ 7269 w 9731"/>
                <a:gd name="connsiteY130" fmla="*/ 4099 h 10000"/>
                <a:gd name="connsiteX131" fmla="*/ 7452 w 9731"/>
                <a:gd name="connsiteY131" fmla="*/ 4031 h 10000"/>
                <a:gd name="connsiteX132" fmla="*/ 7624 w 9731"/>
                <a:gd name="connsiteY132" fmla="*/ 3943 h 10000"/>
                <a:gd name="connsiteX133" fmla="*/ 7699 w 9731"/>
                <a:gd name="connsiteY133" fmla="*/ 3903 h 10000"/>
                <a:gd name="connsiteX134" fmla="*/ 7764 w 9731"/>
                <a:gd name="connsiteY134" fmla="*/ 3856 h 10000"/>
                <a:gd name="connsiteX135" fmla="*/ 7828 w 9731"/>
                <a:gd name="connsiteY135" fmla="*/ 3801 h 10000"/>
                <a:gd name="connsiteX136" fmla="*/ 7871 w 9731"/>
                <a:gd name="connsiteY136" fmla="*/ 3747 h 10000"/>
                <a:gd name="connsiteX137" fmla="*/ 7914 w 9731"/>
                <a:gd name="connsiteY137" fmla="*/ 3693 h 10000"/>
                <a:gd name="connsiteX138" fmla="*/ 7924 w 9731"/>
                <a:gd name="connsiteY138" fmla="*/ 3626 h 10000"/>
                <a:gd name="connsiteX139" fmla="*/ 7935 w 9731"/>
                <a:gd name="connsiteY139" fmla="*/ 3565 h 10000"/>
                <a:gd name="connsiteX140" fmla="*/ 7935 w 9731"/>
                <a:gd name="connsiteY140" fmla="*/ 3491 h 10000"/>
                <a:gd name="connsiteX141" fmla="*/ 7924 w 9731"/>
                <a:gd name="connsiteY141" fmla="*/ 3484 h 10000"/>
                <a:gd name="connsiteX142" fmla="*/ 7924 w 9731"/>
                <a:gd name="connsiteY142" fmla="*/ 3484 h 10000"/>
                <a:gd name="connsiteX143" fmla="*/ 7914 w 9731"/>
                <a:gd name="connsiteY143" fmla="*/ 3471 h 10000"/>
                <a:gd name="connsiteX144" fmla="*/ 7914 w 9731"/>
                <a:gd name="connsiteY144" fmla="*/ 3464 h 10000"/>
                <a:gd name="connsiteX145" fmla="*/ 7914 w 9731"/>
                <a:gd name="connsiteY145" fmla="*/ 3450 h 10000"/>
                <a:gd name="connsiteX146" fmla="*/ 7914 w 9731"/>
                <a:gd name="connsiteY146" fmla="*/ 3444 h 10000"/>
                <a:gd name="connsiteX147" fmla="*/ 7914 w 9731"/>
                <a:gd name="connsiteY147" fmla="*/ 3437 h 10000"/>
                <a:gd name="connsiteX148" fmla="*/ 7924 w 9731"/>
                <a:gd name="connsiteY148" fmla="*/ 3423 h 10000"/>
                <a:gd name="connsiteX149" fmla="*/ 8011 w 9731"/>
                <a:gd name="connsiteY149" fmla="*/ 3437 h 10000"/>
                <a:gd name="connsiteX150" fmla="*/ 8096 w 9731"/>
                <a:gd name="connsiteY150" fmla="*/ 3444 h 10000"/>
                <a:gd name="connsiteX151" fmla="*/ 8204 w 9731"/>
                <a:gd name="connsiteY151" fmla="*/ 3444 h 10000"/>
                <a:gd name="connsiteX152" fmla="*/ 8290 w 9731"/>
                <a:gd name="connsiteY152" fmla="*/ 3437 h 10000"/>
                <a:gd name="connsiteX153" fmla="*/ 8376 w 9731"/>
                <a:gd name="connsiteY153" fmla="*/ 3423 h 10000"/>
                <a:gd name="connsiteX154" fmla="*/ 8463 w 9731"/>
                <a:gd name="connsiteY154" fmla="*/ 3417 h 10000"/>
                <a:gd name="connsiteX155" fmla="*/ 8549 w 9731"/>
                <a:gd name="connsiteY155" fmla="*/ 3410 h 10000"/>
                <a:gd name="connsiteX156" fmla="*/ 8634 w 9731"/>
                <a:gd name="connsiteY156" fmla="*/ 3390 h 10000"/>
                <a:gd name="connsiteX157" fmla="*/ 8678 w 9731"/>
                <a:gd name="connsiteY157" fmla="*/ 3369 h 10000"/>
                <a:gd name="connsiteX158" fmla="*/ 8721 w 9731"/>
                <a:gd name="connsiteY158" fmla="*/ 3363 h 10000"/>
                <a:gd name="connsiteX159" fmla="*/ 8753 w 9731"/>
                <a:gd name="connsiteY159" fmla="*/ 3342 h 10000"/>
                <a:gd name="connsiteX160" fmla="*/ 8796 w 9731"/>
                <a:gd name="connsiteY160" fmla="*/ 3336 h 10000"/>
                <a:gd name="connsiteX161" fmla="*/ 8828 w 9731"/>
                <a:gd name="connsiteY161" fmla="*/ 3315 h 10000"/>
                <a:gd name="connsiteX162" fmla="*/ 8860 w 9731"/>
                <a:gd name="connsiteY162" fmla="*/ 3309 h 10000"/>
                <a:gd name="connsiteX163" fmla="*/ 8881 w 9731"/>
                <a:gd name="connsiteY163" fmla="*/ 3302 h 10000"/>
                <a:gd name="connsiteX164" fmla="*/ 8914 w 9731"/>
                <a:gd name="connsiteY164" fmla="*/ 3282 h 10000"/>
                <a:gd name="connsiteX165" fmla="*/ 8968 w 9731"/>
                <a:gd name="connsiteY165" fmla="*/ 3241 h 10000"/>
                <a:gd name="connsiteX166" fmla="*/ 9032 w 9731"/>
                <a:gd name="connsiteY166" fmla="*/ 3207 h 10000"/>
                <a:gd name="connsiteX167" fmla="*/ 9075 w 9731"/>
                <a:gd name="connsiteY167" fmla="*/ 3160 h 10000"/>
                <a:gd name="connsiteX168" fmla="*/ 9107 w 9731"/>
                <a:gd name="connsiteY168" fmla="*/ 3120 h 10000"/>
                <a:gd name="connsiteX169" fmla="*/ 9128 w 9731"/>
                <a:gd name="connsiteY169" fmla="*/ 3059 h 10000"/>
                <a:gd name="connsiteX170" fmla="*/ 9128 w 9731"/>
                <a:gd name="connsiteY170" fmla="*/ 3018 h 10000"/>
                <a:gd name="connsiteX171" fmla="*/ 9128 w 9731"/>
                <a:gd name="connsiteY171" fmla="*/ 2964 h 10000"/>
                <a:gd name="connsiteX172" fmla="*/ 9128 w 9731"/>
                <a:gd name="connsiteY172" fmla="*/ 2903 h 10000"/>
                <a:gd name="connsiteX173" fmla="*/ 9117 w 9731"/>
                <a:gd name="connsiteY173" fmla="*/ 2876 h 10000"/>
                <a:gd name="connsiteX174" fmla="*/ 9085 w 9731"/>
                <a:gd name="connsiteY174" fmla="*/ 2849 h 10000"/>
                <a:gd name="connsiteX175" fmla="*/ 9075 w 9731"/>
                <a:gd name="connsiteY175" fmla="*/ 2836 h 10000"/>
                <a:gd name="connsiteX176" fmla="*/ 9043 w 9731"/>
                <a:gd name="connsiteY176" fmla="*/ 2809 h 10000"/>
                <a:gd name="connsiteX177" fmla="*/ 9032 w 9731"/>
                <a:gd name="connsiteY177" fmla="*/ 2789 h 10000"/>
                <a:gd name="connsiteX178" fmla="*/ 9000 w 9731"/>
                <a:gd name="connsiteY178" fmla="*/ 2762 h 10000"/>
                <a:gd name="connsiteX179" fmla="*/ 8968 w 9731"/>
                <a:gd name="connsiteY179" fmla="*/ 2741 h 10000"/>
                <a:gd name="connsiteX180" fmla="*/ 8946 w 9731"/>
                <a:gd name="connsiteY180" fmla="*/ 2714 h 10000"/>
                <a:gd name="connsiteX181" fmla="*/ 8968 w 9731"/>
                <a:gd name="connsiteY181" fmla="*/ 2687 h 10000"/>
                <a:gd name="connsiteX182" fmla="*/ 8989 w 9731"/>
                <a:gd name="connsiteY182" fmla="*/ 2654 h 10000"/>
                <a:gd name="connsiteX183" fmla="*/ 9000 w 9731"/>
                <a:gd name="connsiteY183" fmla="*/ 2627 h 10000"/>
                <a:gd name="connsiteX184" fmla="*/ 9000 w 9731"/>
                <a:gd name="connsiteY184" fmla="*/ 2586 h 10000"/>
                <a:gd name="connsiteX185" fmla="*/ 9010 w 9731"/>
                <a:gd name="connsiteY185" fmla="*/ 2559 h 10000"/>
                <a:gd name="connsiteX186" fmla="*/ 9032 w 9731"/>
                <a:gd name="connsiteY186" fmla="*/ 2525 h 10000"/>
                <a:gd name="connsiteX187" fmla="*/ 9053 w 9731"/>
                <a:gd name="connsiteY187" fmla="*/ 2498 h 10000"/>
                <a:gd name="connsiteX188" fmla="*/ 9085 w 9731"/>
                <a:gd name="connsiteY188" fmla="*/ 2471 h 10000"/>
                <a:gd name="connsiteX189" fmla="*/ 9150 w 9731"/>
                <a:gd name="connsiteY189" fmla="*/ 2397 h 10000"/>
                <a:gd name="connsiteX190" fmla="*/ 9204 w 9731"/>
                <a:gd name="connsiteY190" fmla="*/ 2330 h 10000"/>
                <a:gd name="connsiteX191" fmla="*/ 9280 w 9731"/>
                <a:gd name="connsiteY191" fmla="*/ 2275 h 10000"/>
                <a:gd name="connsiteX192" fmla="*/ 9365 w 9731"/>
                <a:gd name="connsiteY192" fmla="*/ 2215 h 10000"/>
                <a:gd name="connsiteX193" fmla="*/ 9441 w 9731"/>
                <a:gd name="connsiteY193" fmla="*/ 2161 h 10000"/>
                <a:gd name="connsiteX194" fmla="*/ 9527 w 9731"/>
                <a:gd name="connsiteY194" fmla="*/ 2093 h 10000"/>
                <a:gd name="connsiteX195" fmla="*/ 9591 w 9731"/>
                <a:gd name="connsiteY195" fmla="*/ 2039 h 10000"/>
                <a:gd name="connsiteX196" fmla="*/ 9667 w 9731"/>
                <a:gd name="connsiteY196" fmla="*/ 1985 h 10000"/>
                <a:gd name="connsiteX197" fmla="*/ 9699 w 9731"/>
                <a:gd name="connsiteY197" fmla="*/ 1951 h 10000"/>
                <a:gd name="connsiteX198" fmla="*/ 9731 w 9731"/>
                <a:gd name="connsiteY198" fmla="*/ 1904 h 10000"/>
                <a:gd name="connsiteX199" fmla="*/ 9731 w 9731"/>
                <a:gd name="connsiteY199" fmla="*/ 1870 h 10000"/>
                <a:gd name="connsiteX200" fmla="*/ 9731 w 9731"/>
                <a:gd name="connsiteY200" fmla="*/ 1823 h 10000"/>
                <a:gd name="connsiteX201" fmla="*/ 9710 w 9731"/>
                <a:gd name="connsiteY201" fmla="*/ 1783 h 10000"/>
                <a:gd name="connsiteX202" fmla="*/ 9688 w 9731"/>
                <a:gd name="connsiteY202" fmla="*/ 1749 h 10000"/>
                <a:gd name="connsiteX203" fmla="*/ 9656 w 9731"/>
                <a:gd name="connsiteY203" fmla="*/ 1715 h 10000"/>
                <a:gd name="connsiteX204" fmla="*/ 9624 w 9731"/>
                <a:gd name="connsiteY204" fmla="*/ 1675 h 10000"/>
                <a:gd name="connsiteX205" fmla="*/ 9570 w 9731"/>
                <a:gd name="connsiteY205" fmla="*/ 1654 h 10000"/>
                <a:gd name="connsiteX206" fmla="*/ 9527 w 9731"/>
                <a:gd name="connsiteY206" fmla="*/ 1641 h 10000"/>
                <a:gd name="connsiteX207" fmla="*/ 9463 w 9731"/>
                <a:gd name="connsiteY207" fmla="*/ 1627 h 10000"/>
                <a:gd name="connsiteX208" fmla="*/ 9409 w 9731"/>
                <a:gd name="connsiteY208" fmla="*/ 1614 h 10000"/>
                <a:gd name="connsiteX209" fmla="*/ 9344 w 9731"/>
                <a:gd name="connsiteY209" fmla="*/ 1600 h 10000"/>
                <a:gd name="connsiteX210" fmla="*/ 9301 w 9731"/>
                <a:gd name="connsiteY210" fmla="*/ 1573 h 10000"/>
                <a:gd name="connsiteX211" fmla="*/ 9257 w 9731"/>
                <a:gd name="connsiteY211" fmla="*/ 1560 h 10000"/>
                <a:gd name="connsiteX212" fmla="*/ 9215 w 9731"/>
                <a:gd name="connsiteY212" fmla="*/ 1519 h 10000"/>
                <a:gd name="connsiteX213" fmla="*/ 9117 w 9731"/>
                <a:gd name="connsiteY213" fmla="*/ 1404 h 10000"/>
                <a:gd name="connsiteX214" fmla="*/ 9000 w 9731"/>
                <a:gd name="connsiteY214" fmla="*/ 1283 h 10000"/>
                <a:gd name="connsiteX215" fmla="*/ 8870 w 9731"/>
                <a:gd name="connsiteY215" fmla="*/ 1175 h 10000"/>
                <a:gd name="connsiteX216" fmla="*/ 8742 w 9731"/>
                <a:gd name="connsiteY216" fmla="*/ 1053 h 10000"/>
                <a:gd name="connsiteX217" fmla="*/ 8591 w 9731"/>
                <a:gd name="connsiteY217" fmla="*/ 945 h 10000"/>
                <a:gd name="connsiteX218" fmla="*/ 8474 w 9731"/>
                <a:gd name="connsiteY218" fmla="*/ 831 h 10000"/>
                <a:gd name="connsiteX219" fmla="*/ 8431 w 9731"/>
                <a:gd name="connsiteY219" fmla="*/ 763 h 10000"/>
                <a:gd name="connsiteX220" fmla="*/ 8376 w 9731"/>
                <a:gd name="connsiteY220" fmla="*/ 702 h 10000"/>
                <a:gd name="connsiteX221" fmla="*/ 8343 w 9731"/>
                <a:gd name="connsiteY221" fmla="*/ 635 h 10000"/>
                <a:gd name="connsiteX222" fmla="*/ 8322 w 9731"/>
                <a:gd name="connsiteY222" fmla="*/ 560 h 10000"/>
                <a:gd name="connsiteX223" fmla="*/ 8258 w 9731"/>
                <a:gd name="connsiteY223" fmla="*/ 473 h 10000"/>
                <a:gd name="connsiteX224" fmla="*/ 8204 w 9731"/>
                <a:gd name="connsiteY224" fmla="*/ 392 h 10000"/>
                <a:gd name="connsiteX225" fmla="*/ 8128 w 9731"/>
                <a:gd name="connsiteY225" fmla="*/ 297 h 10000"/>
                <a:gd name="connsiteX226" fmla="*/ 8043 w 9731"/>
                <a:gd name="connsiteY226" fmla="*/ 216 h 10000"/>
                <a:gd name="connsiteX227" fmla="*/ 7935 w 9731"/>
                <a:gd name="connsiteY227" fmla="*/ 155 h 10000"/>
                <a:gd name="connsiteX228" fmla="*/ 7839 w 9731"/>
                <a:gd name="connsiteY228" fmla="*/ 88 h 10000"/>
                <a:gd name="connsiteX229" fmla="*/ 7721 w 9731"/>
                <a:gd name="connsiteY229" fmla="*/ 34 h 10000"/>
                <a:gd name="connsiteX230" fmla="*/ 7592 w 9731"/>
                <a:gd name="connsiteY230" fmla="*/ 0 h 10000"/>
                <a:gd name="connsiteX231" fmla="*/ 7474 w 9731"/>
                <a:gd name="connsiteY231" fmla="*/ 0 h 10000"/>
                <a:gd name="connsiteX232" fmla="*/ 7376 w 9731"/>
                <a:gd name="connsiteY232" fmla="*/ 7 h 10000"/>
                <a:gd name="connsiteX233" fmla="*/ 7290 w 9731"/>
                <a:gd name="connsiteY233" fmla="*/ 14 h 10000"/>
                <a:gd name="connsiteX234" fmla="*/ 7182 w 9731"/>
                <a:gd name="connsiteY234" fmla="*/ 41 h 10000"/>
                <a:gd name="connsiteX235" fmla="*/ 7011 w 9731"/>
                <a:gd name="connsiteY235" fmla="*/ 101 h 10000"/>
                <a:gd name="connsiteX236" fmla="*/ 6850 w 9731"/>
                <a:gd name="connsiteY236" fmla="*/ 162 h 10000"/>
                <a:gd name="connsiteX237" fmla="*/ 6710 w 9731"/>
                <a:gd name="connsiteY237" fmla="*/ 243 h 10000"/>
                <a:gd name="connsiteX238" fmla="*/ 6549 w 9731"/>
                <a:gd name="connsiteY238" fmla="*/ 324 h 10000"/>
                <a:gd name="connsiteX239" fmla="*/ 6397 w 9731"/>
                <a:gd name="connsiteY239" fmla="*/ 398 h 10000"/>
                <a:gd name="connsiteX240" fmla="*/ 6236 w 9731"/>
                <a:gd name="connsiteY240" fmla="*/ 466 h 10000"/>
                <a:gd name="connsiteX241" fmla="*/ 6151 w 9731"/>
                <a:gd name="connsiteY241" fmla="*/ 500 h 10000"/>
                <a:gd name="connsiteX242" fmla="*/ 6054 w 9731"/>
                <a:gd name="connsiteY242" fmla="*/ 527 h 10000"/>
                <a:gd name="connsiteX243" fmla="*/ 5946 w 9731"/>
                <a:gd name="connsiteY243" fmla="*/ 533 h 10000"/>
                <a:gd name="connsiteX244" fmla="*/ 5850 w 9731"/>
                <a:gd name="connsiteY244" fmla="*/ 533 h 10000"/>
                <a:gd name="connsiteX245" fmla="*/ 5753 w 9731"/>
                <a:gd name="connsiteY245" fmla="*/ 547 h 10000"/>
                <a:gd name="connsiteX246" fmla="*/ 5635 w 9731"/>
                <a:gd name="connsiteY246" fmla="*/ 560 h 10000"/>
                <a:gd name="connsiteX247" fmla="*/ 5526 w 9731"/>
                <a:gd name="connsiteY247" fmla="*/ 581 h 10000"/>
                <a:gd name="connsiteX248" fmla="*/ 5441 w 9731"/>
                <a:gd name="connsiteY248" fmla="*/ 621 h 10000"/>
                <a:gd name="connsiteX249" fmla="*/ 5398 w 9731"/>
                <a:gd name="connsiteY249" fmla="*/ 635 h 10000"/>
                <a:gd name="connsiteX250" fmla="*/ 5366 w 9731"/>
                <a:gd name="connsiteY250" fmla="*/ 655 h 10000"/>
                <a:gd name="connsiteX251" fmla="*/ 5355 w 9731"/>
                <a:gd name="connsiteY251" fmla="*/ 675 h 10000"/>
                <a:gd name="connsiteX252" fmla="*/ 5322 w 9731"/>
                <a:gd name="connsiteY252" fmla="*/ 702 h 10000"/>
                <a:gd name="connsiteX253" fmla="*/ 5311 w 9731"/>
                <a:gd name="connsiteY253" fmla="*/ 716 h 10000"/>
                <a:gd name="connsiteX254" fmla="*/ 5311 w 9731"/>
                <a:gd name="connsiteY254" fmla="*/ 743 h 10000"/>
                <a:gd name="connsiteX255" fmla="*/ 5311 w 9731"/>
                <a:gd name="connsiteY255" fmla="*/ 770 h 10000"/>
                <a:gd name="connsiteX256" fmla="*/ 5311 w 9731"/>
                <a:gd name="connsiteY256" fmla="*/ 804 h 10000"/>
                <a:gd name="connsiteX257" fmla="*/ 5344 w 9731"/>
                <a:gd name="connsiteY257" fmla="*/ 864 h 10000"/>
                <a:gd name="connsiteX258" fmla="*/ 5366 w 9731"/>
                <a:gd name="connsiteY258" fmla="*/ 925 h 10000"/>
                <a:gd name="connsiteX259" fmla="*/ 5409 w 9731"/>
                <a:gd name="connsiteY259" fmla="*/ 986 h 10000"/>
                <a:gd name="connsiteX260" fmla="*/ 5462 w 9731"/>
                <a:gd name="connsiteY260" fmla="*/ 1040 h 10000"/>
                <a:gd name="connsiteX261" fmla="*/ 5505 w 9731"/>
                <a:gd name="connsiteY261" fmla="*/ 1094 h 10000"/>
                <a:gd name="connsiteX262" fmla="*/ 5558 w 9731"/>
                <a:gd name="connsiteY262" fmla="*/ 1148 h 10000"/>
                <a:gd name="connsiteX263" fmla="*/ 5613 w 9731"/>
                <a:gd name="connsiteY263" fmla="*/ 1202 h 10000"/>
                <a:gd name="connsiteX264" fmla="*/ 5657 w 9731"/>
                <a:gd name="connsiteY264" fmla="*/ 1249 h 10000"/>
                <a:gd name="connsiteX265" fmla="*/ 5505 w 9731"/>
                <a:gd name="connsiteY265" fmla="*/ 1519 h 10000"/>
                <a:gd name="connsiteX266" fmla="*/ 5483 w 9731"/>
                <a:gd name="connsiteY266" fmla="*/ 1573 h 10000"/>
                <a:gd name="connsiteX267" fmla="*/ 5473 w 9731"/>
                <a:gd name="connsiteY267" fmla="*/ 1641 h 10000"/>
                <a:gd name="connsiteX268" fmla="*/ 5483 w 9731"/>
                <a:gd name="connsiteY268" fmla="*/ 1695 h 10000"/>
                <a:gd name="connsiteX269" fmla="*/ 5483 w 9731"/>
                <a:gd name="connsiteY269" fmla="*/ 1749 h 10000"/>
                <a:gd name="connsiteX270" fmla="*/ 5505 w 9731"/>
                <a:gd name="connsiteY270" fmla="*/ 1803 h 10000"/>
                <a:gd name="connsiteX271" fmla="*/ 5505 w 9731"/>
                <a:gd name="connsiteY271" fmla="*/ 1857 h 10000"/>
                <a:gd name="connsiteX272" fmla="*/ 5515 w 9731"/>
                <a:gd name="connsiteY272" fmla="*/ 1911 h 10000"/>
                <a:gd name="connsiteX273" fmla="*/ 5515 w 9731"/>
                <a:gd name="connsiteY273" fmla="*/ 1965 h 10000"/>
                <a:gd name="connsiteX274" fmla="*/ 5526 w 9731"/>
                <a:gd name="connsiteY274" fmla="*/ 2039 h 10000"/>
                <a:gd name="connsiteX275" fmla="*/ 5526 w 9731"/>
                <a:gd name="connsiteY275" fmla="*/ 2107 h 10000"/>
                <a:gd name="connsiteX276" fmla="*/ 5526 w 9731"/>
                <a:gd name="connsiteY276" fmla="*/ 2167 h 10000"/>
                <a:gd name="connsiteX277" fmla="*/ 5526 w 9731"/>
                <a:gd name="connsiteY277" fmla="*/ 2235 h 10000"/>
                <a:gd name="connsiteX278" fmla="*/ 5526 w 9731"/>
                <a:gd name="connsiteY278" fmla="*/ 2296 h 10000"/>
                <a:gd name="connsiteX279" fmla="*/ 5526 w 9731"/>
                <a:gd name="connsiteY279" fmla="*/ 2350 h 10000"/>
                <a:gd name="connsiteX280" fmla="*/ 5515 w 9731"/>
                <a:gd name="connsiteY280" fmla="*/ 2417 h 10000"/>
                <a:gd name="connsiteX281" fmla="*/ 5483 w 9731"/>
                <a:gd name="connsiteY281" fmla="*/ 2478 h 10000"/>
                <a:gd name="connsiteX282" fmla="*/ 5483 w 9731"/>
                <a:gd name="connsiteY282" fmla="*/ 2505 h 10000"/>
                <a:gd name="connsiteX283" fmla="*/ 5473 w 9731"/>
                <a:gd name="connsiteY283" fmla="*/ 2539 h 10000"/>
                <a:gd name="connsiteX284" fmla="*/ 5473 w 9731"/>
                <a:gd name="connsiteY284" fmla="*/ 2579 h 10000"/>
                <a:gd name="connsiteX285" fmla="*/ 5462 w 9731"/>
                <a:gd name="connsiteY285" fmla="*/ 2606 h 10000"/>
                <a:gd name="connsiteX286" fmla="*/ 5462 w 9731"/>
                <a:gd name="connsiteY286" fmla="*/ 2640 h 10000"/>
                <a:gd name="connsiteX287" fmla="*/ 5462 w 9731"/>
                <a:gd name="connsiteY287" fmla="*/ 2667 h 10000"/>
                <a:gd name="connsiteX288" fmla="*/ 5462 w 9731"/>
                <a:gd name="connsiteY288" fmla="*/ 2708 h 10000"/>
                <a:gd name="connsiteX289" fmla="*/ 5473 w 9731"/>
                <a:gd name="connsiteY289" fmla="*/ 2735 h 10000"/>
                <a:gd name="connsiteX290" fmla="*/ 5301 w 9731"/>
                <a:gd name="connsiteY290" fmla="*/ 2714 h 10000"/>
                <a:gd name="connsiteX291" fmla="*/ 5108 w 9731"/>
                <a:gd name="connsiteY291" fmla="*/ 2687 h 10000"/>
                <a:gd name="connsiteX292" fmla="*/ 4925 w 9731"/>
                <a:gd name="connsiteY292" fmla="*/ 2667 h 10000"/>
                <a:gd name="connsiteX293" fmla="*/ 4742 w 9731"/>
                <a:gd name="connsiteY293" fmla="*/ 2654 h 10000"/>
                <a:gd name="connsiteX294" fmla="*/ 4559 w 9731"/>
                <a:gd name="connsiteY294" fmla="*/ 2654 h 10000"/>
                <a:gd name="connsiteX295" fmla="*/ 4387 w 9731"/>
                <a:gd name="connsiteY295" fmla="*/ 2660 h 10000"/>
                <a:gd name="connsiteX296" fmla="*/ 4290 w 9731"/>
                <a:gd name="connsiteY296" fmla="*/ 2681 h 10000"/>
                <a:gd name="connsiteX297" fmla="*/ 4205 w 9731"/>
                <a:gd name="connsiteY297" fmla="*/ 2694 h 10000"/>
                <a:gd name="connsiteX298" fmla="*/ 4118 w 9731"/>
                <a:gd name="connsiteY298" fmla="*/ 2721 h 10000"/>
                <a:gd name="connsiteX299" fmla="*/ 4054 w 9731"/>
                <a:gd name="connsiteY299" fmla="*/ 2748 h 10000"/>
                <a:gd name="connsiteX300" fmla="*/ 4000 w 9731"/>
                <a:gd name="connsiteY300" fmla="*/ 2789 h 10000"/>
                <a:gd name="connsiteX301" fmla="*/ 3990 w 9731"/>
                <a:gd name="connsiteY301" fmla="*/ 2822 h 10000"/>
                <a:gd name="connsiteX302" fmla="*/ 3979 w 9731"/>
                <a:gd name="connsiteY302" fmla="*/ 2863 h 10000"/>
                <a:gd name="connsiteX303" fmla="*/ 3990 w 9731"/>
                <a:gd name="connsiteY303" fmla="*/ 2897 h 10000"/>
                <a:gd name="connsiteX304" fmla="*/ 4000 w 9731"/>
                <a:gd name="connsiteY304" fmla="*/ 2937 h 10000"/>
                <a:gd name="connsiteX305" fmla="*/ 4022 w 9731"/>
                <a:gd name="connsiteY305" fmla="*/ 2971 h 10000"/>
                <a:gd name="connsiteX306" fmla="*/ 4054 w 9731"/>
                <a:gd name="connsiteY306" fmla="*/ 3005 h 10000"/>
                <a:gd name="connsiteX307" fmla="*/ 4075 w 9731"/>
                <a:gd name="connsiteY307" fmla="*/ 3045 h 10000"/>
                <a:gd name="connsiteX308" fmla="*/ 4118 w 9731"/>
                <a:gd name="connsiteY308" fmla="*/ 3072 h 10000"/>
                <a:gd name="connsiteX309" fmla="*/ 4183 w 9731"/>
                <a:gd name="connsiteY309" fmla="*/ 3106 h 10000"/>
                <a:gd name="connsiteX310" fmla="*/ 4237 w 9731"/>
                <a:gd name="connsiteY310" fmla="*/ 3133 h 10000"/>
                <a:gd name="connsiteX311" fmla="*/ 4290 w 9731"/>
                <a:gd name="connsiteY311" fmla="*/ 3153 h 10000"/>
                <a:gd name="connsiteX312" fmla="*/ 4365 w 9731"/>
                <a:gd name="connsiteY312" fmla="*/ 3174 h 10000"/>
                <a:gd name="connsiteX313" fmla="*/ 4441 w 9731"/>
                <a:gd name="connsiteY313" fmla="*/ 3180 h 10000"/>
                <a:gd name="connsiteX314" fmla="*/ 4494 w 9731"/>
                <a:gd name="connsiteY314" fmla="*/ 3187 h 10000"/>
                <a:gd name="connsiteX315" fmla="*/ 4569 w 9731"/>
                <a:gd name="connsiteY315" fmla="*/ 3201 h 10000"/>
                <a:gd name="connsiteX316" fmla="*/ 4569 w 9731"/>
                <a:gd name="connsiteY316" fmla="*/ 3234 h 10000"/>
                <a:gd name="connsiteX317" fmla="*/ 4569 w 9731"/>
                <a:gd name="connsiteY317" fmla="*/ 3268 h 10000"/>
                <a:gd name="connsiteX318" fmla="*/ 4569 w 9731"/>
                <a:gd name="connsiteY318" fmla="*/ 3309 h 10000"/>
                <a:gd name="connsiteX319" fmla="*/ 4569 w 9731"/>
                <a:gd name="connsiteY319" fmla="*/ 3342 h 10000"/>
                <a:gd name="connsiteX320" fmla="*/ 4591 w 9731"/>
                <a:gd name="connsiteY320" fmla="*/ 3383 h 10000"/>
                <a:gd name="connsiteX321" fmla="*/ 4591 w 9731"/>
                <a:gd name="connsiteY321" fmla="*/ 3417 h 10000"/>
                <a:gd name="connsiteX322" fmla="*/ 4601 w 9731"/>
                <a:gd name="connsiteY322" fmla="*/ 3450 h 10000"/>
                <a:gd name="connsiteX323" fmla="*/ 4634 w 9731"/>
                <a:gd name="connsiteY323" fmla="*/ 3491 h 10000"/>
                <a:gd name="connsiteX324" fmla="*/ 4656 w 9731"/>
                <a:gd name="connsiteY324" fmla="*/ 3552 h 10000"/>
                <a:gd name="connsiteX325" fmla="*/ 4699 w 9731"/>
                <a:gd name="connsiteY325" fmla="*/ 3619 h 10000"/>
                <a:gd name="connsiteX326" fmla="*/ 4742 w 9731"/>
                <a:gd name="connsiteY326" fmla="*/ 3673 h 10000"/>
                <a:gd name="connsiteX327" fmla="*/ 4785 w 9731"/>
                <a:gd name="connsiteY327" fmla="*/ 3734 h 10000"/>
                <a:gd name="connsiteX328" fmla="*/ 4828 w 9731"/>
                <a:gd name="connsiteY328" fmla="*/ 3788 h 10000"/>
                <a:gd name="connsiteX329" fmla="*/ 4849 w 9731"/>
                <a:gd name="connsiteY329" fmla="*/ 3856 h 10000"/>
                <a:gd name="connsiteX330" fmla="*/ 4861 w 9731"/>
                <a:gd name="connsiteY330" fmla="*/ 3916 h 10000"/>
                <a:gd name="connsiteX331" fmla="*/ 4828 w 9731"/>
                <a:gd name="connsiteY331" fmla="*/ 3991 h 10000"/>
                <a:gd name="connsiteX332" fmla="*/ 4817 w 9731"/>
                <a:gd name="connsiteY332" fmla="*/ 4038 h 10000"/>
                <a:gd name="connsiteX333" fmla="*/ 4807 w 9731"/>
                <a:gd name="connsiteY333" fmla="*/ 4085 h 10000"/>
                <a:gd name="connsiteX334" fmla="*/ 4785 w 9731"/>
                <a:gd name="connsiteY334" fmla="*/ 4139 h 10000"/>
                <a:gd name="connsiteX335" fmla="*/ 4785 w 9731"/>
                <a:gd name="connsiteY335" fmla="*/ 4180 h 10000"/>
                <a:gd name="connsiteX336" fmla="*/ 4775 w 9731"/>
                <a:gd name="connsiteY336" fmla="*/ 4227 h 10000"/>
                <a:gd name="connsiteX337" fmla="*/ 4764 w 9731"/>
                <a:gd name="connsiteY337" fmla="*/ 4274 h 10000"/>
                <a:gd name="connsiteX338" fmla="*/ 4764 w 9731"/>
                <a:gd name="connsiteY338" fmla="*/ 4321 h 10000"/>
                <a:gd name="connsiteX339" fmla="*/ 4742 w 9731"/>
                <a:gd name="connsiteY339" fmla="*/ 4369 h 10000"/>
                <a:gd name="connsiteX340" fmla="*/ 4452 w 9731"/>
                <a:gd name="connsiteY340" fmla="*/ 4402 h 10000"/>
                <a:gd name="connsiteX341" fmla="*/ 4527 w 9731"/>
                <a:gd name="connsiteY341" fmla="*/ 4619 h 10000"/>
                <a:gd name="connsiteX342" fmla="*/ 4494 w 9731"/>
                <a:gd name="connsiteY342" fmla="*/ 4632 h 10000"/>
                <a:gd name="connsiteX343" fmla="*/ 4452 w 9731"/>
                <a:gd name="connsiteY343" fmla="*/ 4639 h 10000"/>
                <a:gd name="connsiteX344" fmla="*/ 4430 w 9731"/>
                <a:gd name="connsiteY344" fmla="*/ 4646 h 10000"/>
                <a:gd name="connsiteX345" fmla="*/ 4387 w 9731"/>
                <a:gd name="connsiteY345" fmla="*/ 4646 h 10000"/>
                <a:gd name="connsiteX346" fmla="*/ 4344 w 9731"/>
                <a:gd name="connsiteY346" fmla="*/ 4659 h 10000"/>
                <a:gd name="connsiteX347" fmla="*/ 4290 w 9731"/>
                <a:gd name="connsiteY347" fmla="*/ 4666 h 10000"/>
                <a:gd name="connsiteX348" fmla="*/ 4269 w 9731"/>
                <a:gd name="connsiteY348" fmla="*/ 4686 h 10000"/>
                <a:gd name="connsiteX349" fmla="*/ 4226 w 9731"/>
                <a:gd name="connsiteY349" fmla="*/ 4693 h 10000"/>
                <a:gd name="connsiteX350" fmla="*/ 4183 w 9731"/>
                <a:gd name="connsiteY350" fmla="*/ 4700 h 10000"/>
                <a:gd name="connsiteX351" fmla="*/ 4141 w 9731"/>
                <a:gd name="connsiteY351" fmla="*/ 4700 h 10000"/>
                <a:gd name="connsiteX352" fmla="*/ 4097 w 9731"/>
                <a:gd name="connsiteY352" fmla="*/ 4693 h 10000"/>
                <a:gd name="connsiteX353" fmla="*/ 4054 w 9731"/>
                <a:gd name="connsiteY353" fmla="*/ 4686 h 10000"/>
                <a:gd name="connsiteX354" fmla="*/ 4000 w 9731"/>
                <a:gd name="connsiteY354" fmla="*/ 4673 h 10000"/>
                <a:gd name="connsiteX355" fmla="*/ 3958 w 9731"/>
                <a:gd name="connsiteY355" fmla="*/ 4673 h 10000"/>
                <a:gd name="connsiteX356" fmla="*/ 3915 w 9731"/>
                <a:gd name="connsiteY356" fmla="*/ 4673 h 10000"/>
                <a:gd name="connsiteX357" fmla="*/ 3871 w 9731"/>
                <a:gd name="connsiteY357" fmla="*/ 4693 h 10000"/>
                <a:gd name="connsiteX358" fmla="*/ 3860 w 9731"/>
                <a:gd name="connsiteY358" fmla="*/ 4700 h 10000"/>
                <a:gd name="connsiteX359" fmla="*/ 3850 w 9731"/>
                <a:gd name="connsiteY359" fmla="*/ 4720 h 10000"/>
                <a:gd name="connsiteX360" fmla="*/ 3828 w 9731"/>
                <a:gd name="connsiteY360" fmla="*/ 4733 h 10000"/>
                <a:gd name="connsiteX361" fmla="*/ 3818 w 9731"/>
                <a:gd name="connsiteY361" fmla="*/ 4747 h 10000"/>
                <a:gd name="connsiteX362" fmla="*/ 3807 w 9731"/>
                <a:gd name="connsiteY362" fmla="*/ 4767 h 10000"/>
                <a:gd name="connsiteX363" fmla="*/ 3785 w 9731"/>
                <a:gd name="connsiteY363" fmla="*/ 4787 h 10000"/>
                <a:gd name="connsiteX364" fmla="*/ 3785 w 9731"/>
                <a:gd name="connsiteY364" fmla="*/ 4801 h 10000"/>
                <a:gd name="connsiteX365" fmla="*/ 3774 w 9731"/>
                <a:gd name="connsiteY365" fmla="*/ 4821 h 10000"/>
                <a:gd name="connsiteX366" fmla="*/ 3742 w 9731"/>
                <a:gd name="connsiteY366" fmla="*/ 4814 h 10000"/>
                <a:gd name="connsiteX367" fmla="*/ 3710 w 9731"/>
                <a:gd name="connsiteY367" fmla="*/ 4801 h 10000"/>
                <a:gd name="connsiteX368" fmla="*/ 3688 w 9731"/>
                <a:gd name="connsiteY368" fmla="*/ 4787 h 10000"/>
                <a:gd name="connsiteX369" fmla="*/ 3655 w 9731"/>
                <a:gd name="connsiteY369" fmla="*/ 4774 h 10000"/>
                <a:gd name="connsiteX370" fmla="*/ 3623 w 9731"/>
                <a:gd name="connsiteY370" fmla="*/ 4767 h 10000"/>
                <a:gd name="connsiteX371" fmla="*/ 3602 w 9731"/>
                <a:gd name="connsiteY371" fmla="*/ 4760 h 10000"/>
                <a:gd name="connsiteX372" fmla="*/ 3559 w 9731"/>
                <a:gd name="connsiteY372" fmla="*/ 4760 h 10000"/>
                <a:gd name="connsiteX373" fmla="*/ 3527 w 9731"/>
                <a:gd name="connsiteY373" fmla="*/ 4774 h 10000"/>
                <a:gd name="connsiteX374" fmla="*/ 3484 w 9731"/>
                <a:gd name="connsiteY374" fmla="*/ 4794 h 10000"/>
                <a:gd name="connsiteX375" fmla="*/ 3473 w 9731"/>
                <a:gd name="connsiteY375" fmla="*/ 4821 h 10000"/>
                <a:gd name="connsiteX376" fmla="*/ 3452 w 9731"/>
                <a:gd name="connsiteY376" fmla="*/ 4848 h 10000"/>
                <a:gd name="connsiteX377" fmla="*/ 3441 w 9731"/>
                <a:gd name="connsiteY377" fmla="*/ 4875 h 10000"/>
                <a:gd name="connsiteX378" fmla="*/ 3441 w 9731"/>
                <a:gd name="connsiteY378" fmla="*/ 4902 h 10000"/>
                <a:gd name="connsiteX379" fmla="*/ 3419 w 9731"/>
                <a:gd name="connsiteY379" fmla="*/ 4929 h 10000"/>
                <a:gd name="connsiteX380" fmla="*/ 3419 w 9731"/>
                <a:gd name="connsiteY380" fmla="*/ 4956 h 10000"/>
                <a:gd name="connsiteX381" fmla="*/ 3408 w 9731"/>
                <a:gd name="connsiteY381" fmla="*/ 4983 h 10000"/>
                <a:gd name="connsiteX382" fmla="*/ 3398 w 9731"/>
                <a:gd name="connsiteY382" fmla="*/ 5037 h 10000"/>
                <a:gd name="connsiteX383" fmla="*/ 3376 w 9731"/>
                <a:gd name="connsiteY383" fmla="*/ 5098 h 10000"/>
                <a:gd name="connsiteX384" fmla="*/ 3333 w 9731"/>
                <a:gd name="connsiteY384" fmla="*/ 5138 h 10000"/>
                <a:gd name="connsiteX385" fmla="*/ 3280 w 9731"/>
                <a:gd name="connsiteY385" fmla="*/ 5186 h 10000"/>
                <a:gd name="connsiteX386" fmla="*/ 3226 w 9731"/>
                <a:gd name="connsiteY386" fmla="*/ 5233 h 10000"/>
                <a:gd name="connsiteX387" fmla="*/ 3161 w 9731"/>
                <a:gd name="connsiteY387" fmla="*/ 5267 h 10000"/>
                <a:gd name="connsiteX388" fmla="*/ 3108 w 9731"/>
                <a:gd name="connsiteY388" fmla="*/ 5314 h 10000"/>
                <a:gd name="connsiteX389" fmla="*/ 3044 w 9731"/>
                <a:gd name="connsiteY389" fmla="*/ 5361 h 10000"/>
                <a:gd name="connsiteX390" fmla="*/ 3044 w 9731"/>
                <a:gd name="connsiteY390" fmla="*/ 5361 h 10000"/>
                <a:gd name="connsiteX391" fmla="*/ 3033 w 9731"/>
                <a:gd name="connsiteY391" fmla="*/ 5361 h 10000"/>
                <a:gd name="connsiteX392" fmla="*/ 3022 w 9731"/>
                <a:gd name="connsiteY392" fmla="*/ 5361 h 10000"/>
                <a:gd name="connsiteX393" fmla="*/ 3022 w 9731"/>
                <a:gd name="connsiteY393" fmla="*/ 5361 h 10000"/>
                <a:gd name="connsiteX394" fmla="*/ 3001 w 9731"/>
                <a:gd name="connsiteY394" fmla="*/ 5361 h 10000"/>
                <a:gd name="connsiteX395" fmla="*/ 2990 w 9731"/>
                <a:gd name="connsiteY395" fmla="*/ 5361 h 10000"/>
                <a:gd name="connsiteX396" fmla="*/ 2990 w 9731"/>
                <a:gd name="connsiteY396" fmla="*/ 5348 h 10000"/>
                <a:gd name="connsiteX397" fmla="*/ 2979 w 9731"/>
                <a:gd name="connsiteY397" fmla="*/ 5341 h 10000"/>
                <a:gd name="connsiteX398" fmla="*/ 2979 w 9731"/>
                <a:gd name="connsiteY398" fmla="*/ 5260 h 10000"/>
                <a:gd name="connsiteX399" fmla="*/ 2979 w 9731"/>
                <a:gd name="connsiteY399" fmla="*/ 5165 h 10000"/>
                <a:gd name="connsiteX400" fmla="*/ 2958 w 9731"/>
                <a:gd name="connsiteY400" fmla="*/ 5084 h 10000"/>
                <a:gd name="connsiteX401" fmla="*/ 2958 w 9731"/>
                <a:gd name="connsiteY401" fmla="*/ 4997 h 10000"/>
                <a:gd name="connsiteX402" fmla="*/ 2947 w 9731"/>
                <a:gd name="connsiteY402" fmla="*/ 4916 h 10000"/>
                <a:gd name="connsiteX403" fmla="*/ 2947 w 9731"/>
                <a:gd name="connsiteY403" fmla="*/ 4828 h 10000"/>
                <a:gd name="connsiteX404" fmla="*/ 2958 w 9731"/>
                <a:gd name="connsiteY404" fmla="*/ 4747 h 10000"/>
                <a:gd name="connsiteX405" fmla="*/ 2979 w 9731"/>
                <a:gd name="connsiteY405" fmla="*/ 4666 h 10000"/>
                <a:gd name="connsiteX406" fmla="*/ 2979 w 9731"/>
                <a:gd name="connsiteY406" fmla="*/ 4619 h 10000"/>
                <a:gd name="connsiteX407" fmla="*/ 2979 w 9731"/>
                <a:gd name="connsiteY407" fmla="*/ 4564 h 10000"/>
                <a:gd name="connsiteX408" fmla="*/ 2990 w 9731"/>
                <a:gd name="connsiteY408" fmla="*/ 4517 h 10000"/>
                <a:gd name="connsiteX409" fmla="*/ 3022 w 9731"/>
                <a:gd name="connsiteY409" fmla="*/ 4477 h 10000"/>
                <a:gd name="connsiteX410" fmla="*/ 3033 w 9731"/>
                <a:gd name="connsiteY410" fmla="*/ 4429 h 10000"/>
                <a:gd name="connsiteX411" fmla="*/ 3033 w 9731"/>
                <a:gd name="connsiteY411" fmla="*/ 4382 h 10000"/>
                <a:gd name="connsiteX412" fmla="*/ 3033 w 9731"/>
                <a:gd name="connsiteY412" fmla="*/ 4348 h 10000"/>
                <a:gd name="connsiteX413" fmla="*/ 2990 w 9731"/>
                <a:gd name="connsiteY413" fmla="*/ 4308 h 10000"/>
                <a:gd name="connsiteX414" fmla="*/ 2881 w 9731"/>
                <a:gd name="connsiteY414" fmla="*/ 4301 h 10000"/>
                <a:gd name="connsiteX415" fmla="*/ 2796 w 9731"/>
                <a:gd name="connsiteY415" fmla="*/ 4294 h 10000"/>
                <a:gd name="connsiteX416" fmla="*/ 2698 w 9731"/>
                <a:gd name="connsiteY416" fmla="*/ 4294 h 10000"/>
                <a:gd name="connsiteX417" fmla="*/ 2591 w 9731"/>
                <a:gd name="connsiteY417" fmla="*/ 4294 h 10000"/>
                <a:gd name="connsiteX418" fmla="*/ 2506 w 9731"/>
                <a:gd name="connsiteY418" fmla="*/ 4281 h 10000"/>
                <a:gd name="connsiteX419" fmla="*/ 2409 w 9731"/>
                <a:gd name="connsiteY419" fmla="*/ 4274 h 10000"/>
                <a:gd name="connsiteX420" fmla="*/ 2323 w 9731"/>
                <a:gd name="connsiteY420" fmla="*/ 4267 h 10000"/>
                <a:gd name="connsiteX421" fmla="*/ 2237 w 9731"/>
                <a:gd name="connsiteY421" fmla="*/ 4247 h 10000"/>
                <a:gd name="connsiteX422" fmla="*/ 2248 w 9731"/>
                <a:gd name="connsiteY422" fmla="*/ 4227 h 10000"/>
                <a:gd name="connsiteX423" fmla="*/ 2280 w 9731"/>
                <a:gd name="connsiteY423" fmla="*/ 4213 h 10000"/>
                <a:gd name="connsiteX424" fmla="*/ 2291 w 9731"/>
                <a:gd name="connsiteY424" fmla="*/ 4193 h 10000"/>
                <a:gd name="connsiteX425" fmla="*/ 2323 w 9731"/>
                <a:gd name="connsiteY425" fmla="*/ 4173 h 10000"/>
                <a:gd name="connsiteX426" fmla="*/ 2334 w 9731"/>
                <a:gd name="connsiteY426" fmla="*/ 4153 h 10000"/>
                <a:gd name="connsiteX427" fmla="*/ 2334 w 9731"/>
                <a:gd name="connsiteY427" fmla="*/ 4126 h 10000"/>
                <a:gd name="connsiteX428" fmla="*/ 2355 w 9731"/>
                <a:gd name="connsiteY428" fmla="*/ 4112 h 10000"/>
                <a:gd name="connsiteX429" fmla="*/ 2355 w 9731"/>
                <a:gd name="connsiteY429" fmla="*/ 4085 h 10000"/>
                <a:gd name="connsiteX430" fmla="*/ 2302 w 9731"/>
                <a:gd name="connsiteY430" fmla="*/ 4065 h 10000"/>
                <a:gd name="connsiteX431" fmla="*/ 2280 w 9731"/>
                <a:gd name="connsiteY431" fmla="*/ 4038 h 10000"/>
                <a:gd name="connsiteX432" fmla="*/ 2248 w 9731"/>
                <a:gd name="connsiteY432" fmla="*/ 4018 h 10000"/>
                <a:gd name="connsiteX433" fmla="*/ 2215 w 9731"/>
                <a:gd name="connsiteY433" fmla="*/ 3991 h 10000"/>
                <a:gd name="connsiteX434" fmla="*/ 2204 w 9731"/>
                <a:gd name="connsiteY434" fmla="*/ 3964 h 10000"/>
                <a:gd name="connsiteX435" fmla="*/ 2172 w 9731"/>
                <a:gd name="connsiteY435" fmla="*/ 3943 h 10000"/>
                <a:gd name="connsiteX436" fmla="*/ 2172 w 9731"/>
                <a:gd name="connsiteY436" fmla="*/ 3910 h 10000"/>
                <a:gd name="connsiteX437" fmla="*/ 2172 w 9731"/>
                <a:gd name="connsiteY437" fmla="*/ 3883 h 10000"/>
                <a:gd name="connsiteX438" fmla="*/ 2162 w 9731"/>
                <a:gd name="connsiteY438" fmla="*/ 3856 h 10000"/>
                <a:gd name="connsiteX439" fmla="*/ 2151 w 9731"/>
                <a:gd name="connsiteY439" fmla="*/ 3849 h 10000"/>
                <a:gd name="connsiteX440" fmla="*/ 2119 w 9731"/>
                <a:gd name="connsiteY440" fmla="*/ 3828 h 10000"/>
                <a:gd name="connsiteX441" fmla="*/ 2087 w 9731"/>
                <a:gd name="connsiteY441" fmla="*/ 3828 h 10000"/>
                <a:gd name="connsiteX442" fmla="*/ 2065 w 9731"/>
                <a:gd name="connsiteY442" fmla="*/ 3815 h 10000"/>
                <a:gd name="connsiteX443" fmla="*/ 2033 w 9731"/>
                <a:gd name="connsiteY443" fmla="*/ 3815 h 10000"/>
                <a:gd name="connsiteX444" fmla="*/ 2001 w 9731"/>
                <a:gd name="connsiteY444" fmla="*/ 3815 h 10000"/>
                <a:gd name="connsiteX445" fmla="*/ 1967 w 9731"/>
                <a:gd name="connsiteY445" fmla="*/ 3815 h 10000"/>
                <a:gd name="connsiteX446" fmla="*/ 1956 w 9731"/>
                <a:gd name="connsiteY446" fmla="*/ 3815 h 10000"/>
                <a:gd name="connsiteX447" fmla="*/ 1946 w 9731"/>
                <a:gd name="connsiteY447" fmla="*/ 3815 h 10000"/>
                <a:gd name="connsiteX448" fmla="*/ 1924 w 9731"/>
                <a:gd name="connsiteY448" fmla="*/ 3815 h 10000"/>
                <a:gd name="connsiteX449" fmla="*/ 1914 w 9731"/>
                <a:gd name="connsiteY449" fmla="*/ 3815 h 10000"/>
                <a:gd name="connsiteX450" fmla="*/ 1903 w 9731"/>
                <a:gd name="connsiteY450" fmla="*/ 3815 h 10000"/>
                <a:gd name="connsiteX451" fmla="*/ 1882 w 9731"/>
                <a:gd name="connsiteY451" fmla="*/ 3815 h 10000"/>
                <a:gd name="connsiteX452" fmla="*/ 1871 w 9731"/>
                <a:gd name="connsiteY452" fmla="*/ 3808 h 10000"/>
                <a:gd name="connsiteX453" fmla="*/ 1871 w 9731"/>
                <a:gd name="connsiteY453" fmla="*/ 3808 h 10000"/>
                <a:gd name="connsiteX454" fmla="*/ 1860 w 9731"/>
                <a:gd name="connsiteY454" fmla="*/ 3761 h 10000"/>
                <a:gd name="connsiteX455" fmla="*/ 1828 w 9731"/>
                <a:gd name="connsiteY455" fmla="*/ 3727 h 10000"/>
                <a:gd name="connsiteX456" fmla="*/ 1796 w 9731"/>
                <a:gd name="connsiteY456" fmla="*/ 3700 h 10000"/>
                <a:gd name="connsiteX457" fmla="*/ 1752 w 9731"/>
                <a:gd name="connsiteY457" fmla="*/ 3666 h 10000"/>
                <a:gd name="connsiteX458" fmla="*/ 1709 w 9731"/>
                <a:gd name="connsiteY458" fmla="*/ 3646 h 10000"/>
                <a:gd name="connsiteX459" fmla="*/ 1656 w 9731"/>
                <a:gd name="connsiteY459" fmla="*/ 3619 h 10000"/>
                <a:gd name="connsiteX460" fmla="*/ 1592 w 9731"/>
                <a:gd name="connsiteY460" fmla="*/ 3606 h 10000"/>
                <a:gd name="connsiteX461" fmla="*/ 1528 w 9731"/>
                <a:gd name="connsiteY461" fmla="*/ 3592 h 10000"/>
                <a:gd name="connsiteX462" fmla="*/ 1494 w 9731"/>
                <a:gd name="connsiteY462" fmla="*/ 3592 h 10000"/>
                <a:gd name="connsiteX463" fmla="*/ 1452 w 9731"/>
                <a:gd name="connsiteY463" fmla="*/ 3592 h 10000"/>
                <a:gd name="connsiteX464" fmla="*/ 1420 w 9731"/>
                <a:gd name="connsiteY464" fmla="*/ 3592 h 10000"/>
                <a:gd name="connsiteX465" fmla="*/ 1388 w 9731"/>
                <a:gd name="connsiteY465" fmla="*/ 3592 h 10000"/>
                <a:gd name="connsiteX466" fmla="*/ 1366 w 9731"/>
                <a:gd name="connsiteY466" fmla="*/ 3599 h 10000"/>
                <a:gd name="connsiteX467" fmla="*/ 1334 w 9731"/>
                <a:gd name="connsiteY467" fmla="*/ 3606 h 10000"/>
                <a:gd name="connsiteX468" fmla="*/ 1302 w 9731"/>
                <a:gd name="connsiteY468" fmla="*/ 3619 h 10000"/>
                <a:gd name="connsiteX469" fmla="*/ 1291 w 9731"/>
                <a:gd name="connsiteY469" fmla="*/ 3626 h 10000"/>
                <a:gd name="connsiteX470" fmla="*/ 1281 w 9731"/>
                <a:gd name="connsiteY470" fmla="*/ 3646 h 10000"/>
                <a:gd name="connsiteX471" fmla="*/ 1247 w 9731"/>
                <a:gd name="connsiteY471" fmla="*/ 3666 h 10000"/>
                <a:gd name="connsiteX472" fmla="*/ 1237 w 9731"/>
                <a:gd name="connsiteY472" fmla="*/ 3673 h 10000"/>
                <a:gd name="connsiteX473" fmla="*/ 1215 w 9731"/>
                <a:gd name="connsiteY473" fmla="*/ 3693 h 10000"/>
                <a:gd name="connsiteX474" fmla="*/ 1205 w 9731"/>
                <a:gd name="connsiteY474" fmla="*/ 3700 h 10000"/>
                <a:gd name="connsiteX475" fmla="*/ 1205 w 9731"/>
                <a:gd name="connsiteY475" fmla="*/ 3720 h 10000"/>
                <a:gd name="connsiteX476" fmla="*/ 1183 w 9731"/>
                <a:gd name="connsiteY476" fmla="*/ 3734 h 10000"/>
                <a:gd name="connsiteX477" fmla="*/ 1183 w 9731"/>
                <a:gd name="connsiteY477" fmla="*/ 3754 h 10000"/>
                <a:gd name="connsiteX478" fmla="*/ 1162 w 9731"/>
                <a:gd name="connsiteY478" fmla="*/ 3747 h 10000"/>
                <a:gd name="connsiteX479" fmla="*/ 1119 w 9731"/>
                <a:gd name="connsiteY479" fmla="*/ 3747 h 10000"/>
                <a:gd name="connsiteX480" fmla="*/ 1076 w 9731"/>
                <a:gd name="connsiteY480" fmla="*/ 3734 h 10000"/>
                <a:gd name="connsiteX481" fmla="*/ 1043 w 9731"/>
                <a:gd name="connsiteY481" fmla="*/ 3734 h 10000"/>
                <a:gd name="connsiteX482" fmla="*/ 1000 w 9731"/>
                <a:gd name="connsiteY482" fmla="*/ 3734 h 10000"/>
                <a:gd name="connsiteX483" fmla="*/ 957 w 9731"/>
                <a:gd name="connsiteY483" fmla="*/ 3734 h 10000"/>
                <a:gd name="connsiteX484" fmla="*/ 914 w 9731"/>
                <a:gd name="connsiteY484" fmla="*/ 3754 h 10000"/>
                <a:gd name="connsiteX485" fmla="*/ 871 w 9731"/>
                <a:gd name="connsiteY485" fmla="*/ 3761 h 10000"/>
                <a:gd name="connsiteX486" fmla="*/ 871 w 9731"/>
                <a:gd name="connsiteY486" fmla="*/ 3781 h 10000"/>
                <a:gd name="connsiteX487" fmla="*/ 850 w 9731"/>
                <a:gd name="connsiteY487" fmla="*/ 3788 h 10000"/>
                <a:gd name="connsiteX488" fmla="*/ 850 w 9731"/>
                <a:gd name="connsiteY488" fmla="*/ 3808 h 10000"/>
                <a:gd name="connsiteX489" fmla="*/ 850 w 9731"/>
                <a:gd name="connsiteY489" fmla="*/ 3815 h 10000"/>
                <a:gd name="connsiteX490" fmla="*/ 871 w 9731"/>
                <a:gd name="connsiteY490" fmla="*/ 3835 h 10000"/>
                <a:gd name="connsiteX491" fmla="*/ 871 w 9731"/>
                <a:gd name="connsiteY491" fmla="*/ 3856 h 10000"/>
                <a:gd name="connsiteX492" fmla="*/ 871 w 9731"/>
                <a:gd name="connsiteY492" fmla="*/ 3862 h 10000"/>
                <a:gd name="connsiteX493" fmla="*/ 850 w 9731"/>
                <a:gd name="connsiteY493" fmla="*/ 3883 h 10000"/>
                <a:gd name="connsiteX494" fmla="*/ 807 w 9731"/>
                <a:gd name="connsiteY494" fmla="*/ 3889 h 10000"/>
                <a:gd name="connsiteX495" fmla="*/ 753 w 9731"/>
                <a:gd name="connsiteY495" fmla="*/ 3903 h 10000"/>
                <a:gd name="connsiteX496" fmla="*/ 710 w 9731"/>
                <a:gd name="connsiteY496" fmla="*/ 3916 h 10000"/>
                <a:gd name="connsiteX497" fmla="*/ 656 w 9731"/>
                <a:gd name="connsiteY497" fmla="*/ 3937 h 10000"/>
                <a:gd name="connsiteX498" fmla="*/ 603 w 9731"/>
                <a:gd name="connsiteY498" fmla="*/ 3957 h 10000"/>
                <a:gd name="connsiteX499" fmla="*/ 581 w 9731"/>
                <a:gd name="connsiteY499" fmla="*/ 3984 h 10000"/>
                <a:gd name="connsiteX500" fmla="*/ 548 w 9731"/>
                <a:gd name="connsiteY500" fmla="*/ 4018 h 10000"/>
                <a:gd name="connsiteX501" fmla="*/ 516 w 9731"/>
                <a:gd name="connsiteY501" fmla="*/ 4065 h 10000"/>
                <a:gd name="connsiteX502" fmla="*/ 538 w 9731"/>
                <a:gd name="connsiteY502" fmla="*/ 4092 h 10000"/>
                <a:gd name="connsiteX503" fmla="*/ 538 w 9731"/>
                <a:gd name="connsiteY503" fmla="*/ 4119 h 10000"/>
                <a:gd name="connsiteX504" fmla="*/ 548 w 9731"/>
                <a:gd name="connsiteY504" fmla="*/ 4146 h 10000"/>
                <a:gd name="connsiteX505" fmla="*/ 559 w 9731"/>
                <a:gd name="connsiteY505" fmla="*/ 4166 h 10000"/>
                <a:gd name="connsiteX506" fmla="*/ 581 w 9731"/>
                <a:gd name="connsiteY506" fmla="*/ 4180 h 10000"/>
                <a:gd name="connsiteX507" fmla="*/ 603 w 9731"/>
                <a:gd name="connsiteY507" fmla="*/ 4213 h 10000"/>
                <a:gd name="connsiteX508" fmla="*/ 635 w 9731"/>
                <a:gd name="connsiteY508" fmla="*/ 4220 h 10000"/>
                <a:gd name="connsiteX509" fmla="*/ 678 w 9731"/>
                <a:gd name="connsiteY509" fmla="*/ 4240 h 10000"/>
                <a:gd name="connsiteX510" fmla="*/ 2012 w 9731"/>
                <a:gd name="connsiteY510" fmla="*/ 6435 h 10000"/>
                <a:gd name="connsiteX511" fmla="*/ 2108 w 9731"/>
                <a:gd name="connsiteY511" fmla="*/ 6482 h 10000"/>
                <a:gd name="connsiteX512" fmla="*/ 2204 w 9731"/>
                <a:gd name="connsiteY512" fmla="*/ 6516 h 10000"/>
                <a:gd name="connsiteX513" fmla="*/ 2323 w 9731"/>
                <a:gd name="connsiteY513" fmla="*/ 6543 h 10000"/>
                <a:gd name="connsiteX514" fmla="*/ 2419 w 9731"/>
                <a:gd name="connsiteY514" fmla="*/ 6556 h 10000"/>
                <a:gd name="connsiteX515" fmla="*/ 2538 w 9731"/>
                <a:gd name="connsiteY515" fmla="*/ 6563 h 10000"/>
                <a:gd name="connsiteX516" fmla="*/ 2666 w 9731"/>
                <a:gd name="connsiteY516" fmla="*/ 6570 h 10000"/>
                <a:gd name="connsiteX517" fmla="*/ 2785 w 9731"/>
                <a:gd name="connsiteY517" fmla="*/ 6570 h 10000"/>
                <a:gd name="connsiteX518" fmla="*/ 2904 w 9731"/>
                <a:gd name="connsiteY518" fmla="*/ 6563 h 10000"/>
                <a:gd name="connsiteX519" fmla="*/ 2904 w 9731"/>
                <a:gd name="connsiteY519" fmla="*/ 6590 h 10000"/>
                <a:gd name="connsiteX520" fmla="*/ 2881 w 9731"/>
                <a:gd name="connsiteY520" fmla="*/ 6624 h 10000"/>
                <a:gd name="connsiteX521" fmla="*/ 2881 w 9731"/>
                <a:gd name="connsiteY521" fmla="*/ 6651 h 10000"/>
                <a:gd name="connsiteX522" fmla="*/ 2881 w 9731"/>
                <a:gd name="connsiteY522" fmla="*/ 6678 h 10000"/>
                <a:gd name="connsiteX523" fmla="*/ 2870 w 9731"/>
                <a:gd name="connsiteY523" fmla="*/ 6712 h 10000"/>
                <a:gd name="connsiteX524" fmla="*/ 2870 w 9731"/>
                <a:gd name="connsiteY524" fmla="*/ 6739 h 10000"/>
                <a:gd name="connsiteX525" fmla="*/ 2860 w 9731"/>
                <a:gd name="connsiteY525" fmla="*/ 6766 h 10000"/>
                <a:gd name="connsiteX526" fmla="*/ 2860 w 9731"/>
                <a:gd name="connsiteY526" fmla="*/ 6793 h 10000"/>
                <a:gd name="connsiteX527" fmla="*/ 2828 w 9731"/>
                <a:gd name="connsiteY527" fmla="*/ 6989 h 10000"/>
                <a:gd name="connsiteX528" fmla="*/ 2828 w 9731"/>
                <a:gd name="connsiteY528" fmla="*/ 7184 h 10000"/>
                <a:gd name="connsiteX529" fmla="*/ 2838 w 9731"/>
                <a:gd name="connsiteY529" fmla="*/ 7380 h 10000"/>
                <a:gd name="connsiteX530" fmla="*/ 2870 w 9731"/>
                <a:gd name="connsiteY530" fmla="*/ 7576 h 10000"/>
                <a:gd name="connsiteX531" fmla="*/ 2914 w 9731"/>
                <a:gd name="connsiteY531" fmla="*/ 7765 h 10000"/>
                <a:gd name="connsiteX532" fmla="*/ 2979 w 9731"/>
                <a:gd name="connsiteY532" fmla="*/ 7968 h 10000"/>
                <a:gd name="connsiteX533" fmla="*/ 3044 w 9731"/>
                <a:gd name="connsiteY533" fmla="*/ 8157 h 10000"/>
                <a:gd name="connsiteX534" fmla="*/ 3118 w 9731"/>
                <a:gd name="connsiteY534" fmla="*/ 8339 h 10000"/>
                <a:gd name="connsiteX535" fmla="*/ 3408 w 9731"/>
                <a:gd name="connsiteY535" fmla="*/ 8852 h 10000"/>
                <a:gd name="connsiteX536" fmla="*/ 2990 w 9731"/>
                <a:gd name="connsiteY536" fmla="*/ 8832 h 10000"/>
                <a:gd name="connsiteX537" fmla="*/ 2549 w 9731"/>
                <a:gd name="connsiteY537" fmla="*/ 8832 h 10000"/>
                <a:gd name="connsiteX538" fmla="*/ 2334 w 9731"/>
                <a:gd name="connsiteY538" fmla="*/ 8832 h 10000"/>
                <a:gd name="connsiteX539" fmla="*/ 2119 w 9731"/>
                <a:gd name="connsiteY539" fmla="*/ 8845 h 10000"/>
                <a:gd name="connsiteX540" fmla="*/ 1903 w 9731"/>
                <a:gd name="connsiteY540" fmla="*/ 8859 h 10000"/>
                <a:gd name="connsiteX541" fmla="*/ 1677 w 9731"/>
                <a:gd name="connsiteY541" fmla="*/ 8879 h 10000"/>
                <a:gd name="connsiteX542" fmla="*/ 1473 w 9731"/>
                <a:gd name="connsiteY542" fmla="*/ 8906 h 10000"/>
                <a:gd name="connsiteX543" fmla="*/ 1258 w 9731"/>
                <a:gd name="connsiteY543" fmla="*/ 8933 h 10000"/>
                <a:gd name="connsiteX544" fmla="*/ 1054 w 9731"/>
                <a:gd name="connsiteY544" fmla="*/ 8967 h 10000"/>
                <a:gd name="connsiteX545" fmla="*/ 850 w 9731"/>
                <a:gd name="connsiteY545" fmla="*/ 9014 h 10000"/>
                <a:gd name="connsiteX546" fmla="*/ 667 w 9731"/>
                <a:gd name="connsiteY546" fmla="*/ 9068 h 10000"/>
                <a:gd name="connsiteX547" fmla="*/ 473 w 9731"/>
                <a:gd name="connsiteY547" fmla="*/ 9136 h 10000"/>
                <a:gd name="connsiteX548" fmla="*/ 291 w 9731"/>
                <a:gd name="connsiteY548" fmla="*/ 9196 h 10000"/>
                <a:gd name="connsiteX549" fmla="*/ 119 w 9731"/>
                <a:gd name="connsiteY549" fmla="*/ 9278 h 10000"/>
                <a:gd name="connsiteX550" fmla="*/ 85 w 9731"/>
                <a:gd name="connsiteY550" fmla="*/ 9305 h 10000"/>
                <a:gd name="connsiteX551" fmla="*/ 64 w 9731"/>
                <a:gd name="connsiteY551" fmla="*/ 9332 h 10000"/>
                <a:gd name="connsiteX552" fmla="*/ 43 w 9731"/>
                <a:gd name="connsiteY552" fmla="*/ 9359 h 10000"/>
                <a:gd name="connsiteX553" fmla="*/ 21 w 9731"/>
                <a:gd name="connsiteY553" fmla="*/ 9392 h 10000"/>
                <a:gd name="connsiteX554" fmla="*/ 11 w 9731"/>
                <a:gd name="connsiteY554" fmla="*/ 9419 h 10000"/>
                <a:gd name="connsiteX555" fmla="*/ 0 w 9731"/>
                <a:gd name="connsiteY555" fmla="*/ 9446 h 10000"/>
                <a:gd name="connsiteX556" fmla="*/ 0 w 9731"/>
                <a:gd name="connsiteY556" fmla="*/ 9473 h 10000"/>
                <a:gd name="connsiteX557" fmla="*/ 0 w 9731"/>
                <a:gd name="connsiteY557" fmla="*/ 9500 h 10000"/>
                <a:gd name="connsiteX558" fmla="*/ 173 w 9731"/>
                <a:gd name="connsiteY558" fmla="*/ 9534 h 10000"/>
                <a:gd name="connsiteX559" fmla="*/ 345 w 9731"/>
                <a:gd name="connsiteY559" fmla="*/ 9554 h 10000"/>
                <a:gd name="connsiteX560" fmla="*/ 516 w 9731"/>
                <a:gd name="connsiteY560" fmla="*/ 9581 h 10000"/>
                <a:gd name="connsiteX561" fmla="*/ 699 w 9731"/>
                <a:gd name="connsiteY561" fmla="*/ 9588 h 10000"/>
                <a:gd name="connsiteX562" fmla="*/ 1054 w 9731"/>
                <a:gd name="connsiteY562" fmla="*/ 9602 h 10000"/>
                <a:gd name="connsiteX563" fmla="*/ 1420 w 9731"/>
                <a:gd name="connsiteY563" fmla="*/ 9588 h 10000"/>
                <a:gd name="connsiteX564" fmla="*/ 1785 w 9731"/>
                <a:gd name="connsiteY564" fmla="*/ 9575 h 10000"/>
                <a:gd name="connsiteX565" fmla="*/ 2151 w 9731"/>
                <a:gd name="connsiteY565" fmla="*/ 9561 h 10000"/>
                <a:gd name="connsiteX566" fmla="*/ 2506 w 9731"/>
                <a:gd name="connsiteY566" fmla="*/ 9554 h 10000"/>
                <a:gd name="connsiteX567" fmla="*/ 2870 w 9731"/>
                <a:gd name="connsiteY567" fmla="*/ 9561 h 10000"/>
                <a:gd name="connsiteX568" fmla="*/ 2870 w 9731"/>
                <a:gd name="connsiteY568" fmla="*/ 9581 h 10000"/>
                <a:gd name="connsiteX569" fmla="*/ 2881 w 9731"/>
                <a:gd name="connsiteY569" fmla="*/ 9602 h 10000"/>
                <a:gd name="connsiteX570" fmla="*/ 2881 w 9731"/>
                <a:gd name="connsiteY570" fmla="*/ 9615 h 10000"/>
                <a:gd name="connsiteX571" fmla="*/ 2881 w 9731"/>
                <a:gd name="connsiteY571" fmla="*/ 9635 h 10000"/>
                <a:gd name="connsiteX572" fmla="*/ 2904 w 9731"/>
                <a:gd name="connsiteY572" fmla="*/ 9662 h 10000"/>
                <a:gd name="connsiteX573" fmla="*/ 2914 w 9731"/>
                <a:gd name="connsiteY573" fmla="*/ 9683 h 10000"/>
                <a:gd name="connsiteX574" fmla="*/ 2914 w 9731"/>
                <a:gd name="connsiteY574" fmla="*/ 9696 h 10000"/>
                <a:gd name="connsiteX575" fmla="*/ 2936 w 9731"/>
                <a:gd name="connsiteY575" fmla="*/ 9716 h 10000"/>
                <a:gd name="connsiteX576" fmla="*/ 2958 w 9731"/>
                <a:gd name="connsiteY576" fmla="*/ 9743 h 10000"/>
                <a:gd name="connsiteX577" fmla="*/ 2990 w 9731"/>
                <a:gd name="connsiteY577" fmla="*/ 9764 h 10000"/>
                <a:gd name="connsiteX578" fmla="*/ 3022 w 9731"/>
                <a:gd name="connsiteY578" fmla="*/ 9784 h 10000"/>
                <a:gd name="connsiteX579" fmla="*/ 3044 w 9731"/>
                <a:gd name="connsiteY579" fmla="*/ 9797 h 10000"/>
                <a:gd name="connsiteX580" fmla="*/ 3086 w 9731"/>
                <a:gd name="connsiteY580" fmla="*/ 9818 h 10000"/>
                <a:gd name="connsiteX581" fmla="*/ 3118 w 9731"/>
                <a:gd name="connsiteY581" fmla="*/ 9838 h 10000"/>
                <a:gd name="connsiteX582" fmla="*/ 3161 w 9731"/>
                <a:gd name="connsiteY582" fmla="*/ 9845 h 10000"/>
                <a:gd name="connsiteX583" fmla="*/ 3194 w 9731"/>
                <a:gd name="connsiteY583" fmla="*/ 9865 h 10000"/>
                <a:gd name="connsiteX584" fmla="*/ 3226 w 9731"/>
                <a:gd name="connsiteY584" fmla="*/ 9865 h 10000"/>
                <a:gd name="connsiteX585" fmla="*/ 3237 w 9731"/>
                <a:gd name="connsiteY585" fmla="*/ 9872 h 10000"/>
                <a:gd name="connsiteX586" fmla="*/ 3248 w 9731"/>
                <a:gd name="connsiteY586" fmla="*/ 9872 h 10000"/>
                <a:gd name="connsiteX587" fmla="*/ 3269 w 9731"/>
                <a:gd name="connsiteY587" fmla="*/ 9872 h 10000"/>
                <a:gd name="connsiteX588" fmla="*/ 3280 w 9731"/>
                <a:gd name="connsiteY588" fmla="*/ 9872 h 10000"/>
                <a:gd name="connsiteX589" fmla="*/ 3291 w 9731"/>
                <a:gd name="connsiteY589" fmla="*/ 9872 h 10000"/>
                <a:gd name="connsiteX590" fmla="*/ 3312 w 9731"/>
                <a:gd name="connsiteY590" fmla="*/ 9872 h 10000"/>
                <a:gd name="connsiteX591" fmla="*/ 3323 w 9731"/>
                <a:gd name="connsiteY591" fmla="*/ 9872 h 10000"/>
                <a:gd name="connsiteX592" fmla="*/ 3355 w 9731"/>
                <a:gd name="connsiteY592" fmla="*/ 9892 h 10000"/>
                <a:gd name="connsiteX593" fmla="*/ 3376 w 9731"/>
                <a:gd name="connsiteY593" fmla="*/ 9899 h 10000"/>
                <a:gd name="connsiteX594" fmla="*/ 3408 w 9731"/>
                <a:gd name="connsiteY594" fmla="*/ 9905 h 10000"/>
                <a:gd name="connsiteX595" fmla="*/ 3441 w 9731"/>
                <a:gd name="connsiteY595" fmla="*/ 9905 h 10000"/>
                <a:gd name="connsiteX596" fmla="*/ 3484 w 9731"/>
                <a:gd name="connsiteY596" fmla="*/ 9905 h 10000"/>
                <a:gd name="connsiteX597" fmla="*/ 3516 w 9731"/>
                <a:gd name="connsiteY597" fmla="*/ 9919 h 10000"/>
                <a:gd name="connsiteX598" fmla="*/ 3559 w 9731"/>
                <a:gd name="connsiteY598" fmla="*/ 9926 h 10000"/>
                <a:gd name="connsiteX599" fmla="*/ 3570 w 9731"/>
                <a:gd name="connsiteY599" fmla="*/ 9946 h 10000"/>
                <a:gd name="connsiteX600" fmla="*/ 3645 w 9731"/>
                <a:gd name="connsiteY600" fmla="*/ 9953 h 10000"/>
                <a:gd name="connsiteX601" fmla="*/ 3699 w 9731"/>
                <a:gd name="connsiteY601" fmla="*/ 9966 h 10000"/>
                <a:gd name="connsiteX602" fmla="*/ 3774 w 9731"/>
                <a:gd name="connsiteY602" fmla="*/ 9973 h 10000"/>
                <a:gd name="connsiteX603" fmla="*/ 3828 w 9731"/>
                <a:gd name="connsiteY603" fmla="*/ 9973 h 10000"/>
                <a:gd name="connsiteX604" fmla="*/ 3904 w 9731"/>
                <a:gd name="connsiteY604" fmla="*/ 9980 h 10000"/>
                <a:gd name="connsiteX605" fmla="*/ 3979 w 9731"/>
                <a:gd name="connsiteY605" fmla="*/ 9993 h 10000"/>
                <a:gd name="connsiteX606" fmla="*/ 4033 w 9731"/>
                <a:gd name="connsiteY606" fmla="*/ 9993 h 10000"/>
                <a:gd name="connsiteX607" fmla="*/ 4107 w 9731"/>
                <a:gd name="connsiteY60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620 w 10000"/>
                <a:gd name="connsiteY507" fmla="*/ 4213 h 10000"/>
                <a:gd name="connsiteX508" fmla="*/ 653 w 10000"/>
                <a:gd name="connsiteY508" fmla="*/ 4220 h 10000"/>
                <a:gd name="connsiteX509" fmla="*/ 2068 w 10000"/>
                <a:gd name="connsiteY509" fmla="*/ 6435 h 10000"/>
                <a:gd name="connsiteX510" fmla="*/ 2166 w 10000"/>
                <a:gd name="connsiteY510" fmla="*/ 6482 h 10000"/>
                <a:gd name="connsiteX511" fmla="*/ 2265 w 10000"/>
                <a:gd name="connsiteY511" fmla="*/ 6516 h 10000"/>
                <a:gd name="connsiteX512" fmla="*/ 2387 w 10000"/>
                <a:gd name="connsiteY512" fmla="*/ 6543 h 10000"/>
                <a:gd name="connsiteX513" fmla="*/ 2486 w 10000"/>
                <a:gd name="connsiteY513" fmla="*/ 6556 h 10000"/>
                <a:gd name="connsiteX514" fmla="*/ 2608 w 10000"/>
                <a:gd name="connsiteY514" fmla="*/ 6563 h 10000"/>
                <a:gd name="connsiteX515" fmla="*/ 2740 w 10000"/>
                <a:gd name="connsiteY515" fmla="*/ 6570 h 10000"/>
                <a:gd name="connsiteX516" fmla="*/ 2862 w 10000"/>
                <a:gd name="connsiteY516" fmla="*/ 6570 h 10000"/>
                <a:gd name="connsiteX517" fmla="*/ 2984 w 10000"/>
                <a:gd name="connsiteY517" fmla="*/ 6563 h 10000"/>
                <a:gd name="connsiteX518" fmla="*/ 2984 w 10000"/>
                <a:gd name="connsiteY518" fmla="*/ 6590 h 10000"/>
                <a:gd name="connsiteX519" fmla="*/ 2961 w 10000"/>
                <a:gd name="connsiteY519" fmla="*/ 6624 h 10000"/>
                <a:gd name="connsiteX520" fmla="*/ 2961 w 10000"/>
                <a:gd name="connsiteY520" fmla="*/ 6651 h 10000"/>
                <a:gd name="connsiteX521" fmla="*/ 2961 w 10000"/>
                <a:gd name="connsiteY521" fmla="*/ 6678 h 10000"/>
                <a:gd name="connsiteX522" fmla="*/ 2949 w 10000"/>
                <a:gd name="connsiteY522" fmla="*/ 6712 h 10000"/>
                <a:gd name="connsiteX523" fmla="*/ 2949 w 10000"/>
                <a:gd name="connsiteY523" fmla="*/ 6739 h 10000"/>
                <a:gd name="connsiteX524" fmla="*/ 2939 w 10000"/>
                <a:gd name="connsiteY524" fmla="*/ 6766 h 10000"/>
                <a:gd name="connsiteX525" fmla="*/ 2939 w 10000"/>
                <a:gd name="connsiteY525" fmla="*/ 6793 h 10000"/>
                <a:gd name="connsiteX526" fmla="*/ 2906 w 10000"/>
                <a:gd name="connsiteY526" fmla="*/ 6989 h 10000"/>
                <a:gd name="connsiteX527" fmla="*/ 2906 w 10000"/>
                <a:gd name="connsiteY527" fmla="*/ 7184 h 10000"/>
                <a:gd name="connsiteX528" fmla="*/ 2916 w 10000"/>
                <a:gd name="connsiteY528" fmla="*/ 7380 h 10000"/>
                <a:gd name="connsiteX529" fmla="*/ 2949 w 10000"/>
                <a:gd name="connsiteY529" fmla="*/ 7576 h 10000"/>
                <a:gd name="connsiteX530" fmla="*/ 2995 w 10000"/>
                <a:gd name="connsiteY530" fmla="*/ 7765 h 10000"/>
                <a:gd name="connsiteX531" fmla="*/ 3061 w 10000"/>
                <a:gd name="connsiteY531" fmla="*/ 7968 h 10000"/>
                <a:gd name="connsiteX532" fmla="*/ 3128 w 10000"/>
                <a:gd name="connsiteY532" fmla="*/ 8157 h 10000"/>
                <a:gd name="connsiteX533" fmla="*/ 3204 w 10000"/>
                <a:gd name="connsiteY533" fmla="*/ 8339 h 10000"/>
                <a:gd name="connsiteX534" fmla="*/ 3502 w 10000"/>
                <a:gd name="connsiteY534" fmla="*/ 8852 h 10000"/>
                <a:gd name="connsiteX535" fmla="*/ 3073 w 10000"/>
                <a:gd name="connsiteY535" fmla="*/ 8832 h 10000"/>
                <a:gd name="connsiteX536" fmla="*/ 2619 w 10000"/>
                <a:gd name="connsiteY536" fmla="*/ 8832 h 10000"/>
                <a:gd name="connsiteX537" fmla="*/ 2399 w 10000"/>
                <a:gd name="connsiteY537" fmla="*/ 8832 h 10000"/>
                <a:gd name="connsiteX538" fmla="*/ 2178 w 10000"/>
                <a:gd name="connsiteY538" fmla="*/ 8845 h 10000"/>
                <a:gd name="connsiteX539" fmla="*/ 1956 w 10000"/>
                <a:gd name="connsiteY539" fmla="*/ 8859 h 10000"/>
                <a:gd name="connsiteX540" fmla="*/ 1723 w 10000"/>
                <a:gd name="connsiteY540" fmla="*/ 8879 h 10000"/>
                <a:gd name="connsiteX541" fmla="*/ 1514 w 10000"/>
                <a:gd name="connsiteY541" fmla="*/ 8906 h 10000"/>
                <a:gd name="connsiteX542" fmla="*/ 1293 w 10000"/>
                <a:gd name="connsiteY542" fmla="*/ 8933 h 10000"/>
                <a:gd name="connsiteX543" fmla="*/ 1083 w 10000"/>
                <a:gd name="connsiteY543" fmla="*/ 8967 h 10000"/>
                <a:gd name="connsiteX544" fmla="*/ 873 w 10000"/>
                <a:gd name="connsiteY544" fmla="*/ 9014 h 10000"/>
                <a:gd name="connsiteX545" fmla="*/ 685 w 10000"/>
                <a:gd name="connsiteY545" fmla="*/ 9068 h 10000"/>
                <a:gd name="connsiteX546" fmla="*/ 486 w 10000"/>
                <a:gd name="connsiteY546" fmla="*/ 9136 h 10000"/>
                <a:gd name="connsiteX547" fmla="*/ 299 w 10000"/>
                <a:gd name="connsiteY547" fmla="*/ 9196 h 10000"/>
                <a:gd name="connsiteX548" fmla="*/ 122 w 10000"/>
                <a:gd name="connsiteY548" fmla="*/ 9278 h 10000"/>
                <a:gd name="connsiteX549" fmla="*/ 87 w 10000"/>
                <a:gd name="connsiteY549" fmla="*/ 9305 h 10000"/>
                <a:gd name="connsiteX550" fmla="*/ 66 w 10000"/>
                <a:gd name="connsiteY550" fmla="*/ 9332 h 10000"/>
                <a:gd name="connsiteX551" fmla="*/ 44 w 10000"/>
                <a:gd name="connsiteY551" fmla="*/ 9359 h 10000"/>
                <a:gd name="connsiteX552" fmla="*/ 22 w 10000"/>
                <a:gd name="connsiteY552" fmla="*/ 9392 h 10000"/>
                <a:gd name="connsiteX553" fmla="*/ 11 w 10000"/>
                <a:gd name="connsiteY553" fmla="*/ 9419 h 10000"/>
                <a:gd name="connsiteX554" fmla="*/ 0 w 10000"/>
                <a:gd name="connsiteY554" fmla="*/ 9446 h 10000"/>
                <a:gd name="connsiteX555" fmla="*/ 0 w 10000"/>
                <a:gd name="connsiteY555" fmla="*/ 9473 h 10000"/>
                <a:gd name="connsiteX556" fmla="*/ 0 w 10000"/>
                <a:gd name="connsiteY556" fmla="*/ 9500 h 10000"/>
                <a:gd name="connsiteX557" fmla="*/ 178 w 10000"/>
                <a:gd name="connsiteY557" fmla="*/ 9534 h 10000"/>
                <a:gd name="connsiteX558" fmla="*/ 355 w 10000"/>
                <a:gd name="connsiteY558" fmla="*/ 9554 h 10000"/>
                <a:gd name="connsiteX559" fmla="*/ 530 w 10000"/>
                <a:gd name="connsiteY559" fmla="*/ 9581 h 10000"/>
                <a:gd name="connsiteX560" fmla="*/ 718 w 10000"/>
                <a:gd name="connsiteY560" fmla="*/ 9588 h 10000"/>
                <a:gd name="connsiteX561" fmla="*/ 1083 w 10000"/>
                <a:gd name="connsiteY561" fmla="*/ 9602 h 10000"/>
                <a:gd name="connsiteX562" fmla="*/ 1459 w 10000"/>
                <a:gd name="connsiteY562" fmla="*/ 9588 h 10000"/>
                <a:gd name="connsiteX563" fmla="*/ 1834 w 10000"/>
                <a:gd name="connsiteY563" fmla="*/ 9575 h 10000"/>
                <a:gd name="connsiteX564" fmla="*/ 2210 w 10000"/>
                <a:gd name="connsiteY564" fmla="*/ 9561 h 10000"/>
                <a:gd name="connsiteX565" fmla="*/ 2575 w 10000"/>
                <a:gd name="connsiteY565" fmla="*/ 9554 h 10000"/>
                <a:gd name="connsiteX566" fmla="*/ 2949 w 10000"/>
                <a:gd name="connsiteY566" fmla="*/ 9561 h 10000"/>
                <a:gd name="connsiteX567" fmla="*/ 2949 w 10000"/>
                <a:gd name="connsiteY567" fmla="*/ 9581 h 10000"/>
                <a:gd name="connsiteX568" fmla="*/ 2961 w 10000"/>
                <a:gd name="connsiteY568" fmla="*/ 9602 h 10000"/>
                <a:gd name="connsiteX569" fmla="*/ 2961 w 10000"/>
                <a:gd name="connsiteY569" fmla="*/ 9615 h 10000"/>
                <a:gd name="connsiteX570" fmla="*/ 2961 w 10000"/>
                <a:gd name="connsiteY570" fmla="*/ 9635 h 10000"/>
                <a:gd name="connsiteX571" fmla="*/ 2984 w 10000"/>
                <a:gd name="connsiteY571" fmla="*/ 9662 h 10000"/>
                <a:gd name="connsiteX572" fmla="*/ 2995 w 10000"/>
                <a:gd name="connsiteY572" fmla="*/ 9683 h 10000"/>
                <a:gd name="connsiteX573" fmla="*/ 2995 w 10000"/>
                <a:gd name="connsiteY573" fmla="*/ 9696 h 10000"/>
                <a:gd name="connsiteX574" fmla="*/ 3017 w 10000"/>
                <a:gd name="connsiteY574" fmla="*/ 9716 h 10000"/>
                <a:gd name="connsiteX575" fmla="*/ 3040 w 10000"/>
                <a:gd name="connsiteY575" fmla="*/ 9743 h 10000"/>
                <a:gd name="connsiteX576" fmla="*/ 3073 w 10000"/>
                <a:gd name="connsiteY576" fmla="*/ 9764 h 10000"/>
                <a:gd name="connsiteX577" fmla="*/ 3106 w 10000"/>
                <a:gd name="connsiteY577" fmla="*/ 9784 h 10000"/>
                <a:gd name="connsiteX578" fmla="*/ 3128 w 10000"/>
                <a:gd name="connsiteY578" fmla="*/ 9797 h 10000"/>
                <a:gd name="connsiteX579" fmla="*/ 3171 w 10000"/>
                <a:gd name="connsiteY579" fmla="*/ 9818 h 10000"/>
                <a:gd name="connsiteX580" fmla="*/ 3204 w 10000"/>
                <a:gd name="connsiteY580" fmla="*/ 9838 h 10000"/>
                <a:gd name="connsiteX581" fmla="*/ 3248 w 10000"/>
                <a:gd name="connsiteY581" fmla="*/ 9845 h 10000"/>
                <a:gd name="connsiteX582" fmla="*/ 3282 w 10000"/>
                <a:gd name="connsiteY582" fmla="*/ 9865 h 10000"/>
                <a:gd name="connsiteX583" fmla="*/ 3315 w 10000"/>
                <a:gd name="connsiteY583" fmla="*/ 9865 h 10000"/>
                <a:gd name="connsiteX584" fmla="*/ 3326 w 10000"/>
                <a:gd name="connsiteY584" fmla="*/ 9872 h 10000"/>
                <a:gd name="connsiteX585" fmla="*/ 3338 w 10000"/>
                <a:gd name="connsiteY585" fmla="*/ 9872 h 10000"/>
                <a:gd name="connsiteX586" fmla="*/ 3359 w 10000"/>
                <a:gd name="connsiteY586" fmla="*/ 9872 h 10000"/>
                <a:gd name="connsiteX587" fmla="*/ 3371 w 10000"/>
                <a:gd name="connsiteY587" fmla="*/ 9872 h 10000"/>
                <a:gd name="connsiteX588" fmla="*/ 3382 w 10000"/>
                <a:gd name="connsiteY588" fmla="*/ 9872 h 10000"/>
                <a:gd name="connsiteX589" fmla="*/ 3404 w 10000"/>
                <a:gd name="connsiteY589" fmla="*/ 9872 h 10000"/>
                <a:gd name="connsiteX590" fmla="*/ 3415 w 10000"/>
                <a:gd name="connsiteY590" fmla="*/ 9872 h 10000"/>
                <a:gd name="connsiteX591" fmla="*/ 3448 w 10000"/>
                <a:gd name="connsiteY591" fmla="*/ 9892 h 10000"/>
                <a:gd name="connsiteX592" fmla="*/ 3469 w 10000"/>
                <a:gd name="connsiteY592" fmla="*/ 9899 h 10000"/>
                <a:gd name="connsiteX593" fmla="*/ 3502 w 10000"/>
                <a:gd name="connsiteY593" fmla="*/ 9905 h 10000"/>
                <a:gd name="connsiteX594" fmla="*/ 3536 w 10000"/>
                <a:gd name="connsiteY594" fmla="*/ 9905 h 10000"/>
                <a:gd name="connsiteX595" fmla="*/ 3580 w 10000"/>
                <a:gd name="connsiteY595" fmla="*/ 9905 h 10000"/>
                <a:gd name="connsiteX596" fmla="*/ 3613 w 10000"/>
                <a:gd name="connsiteY596" fmla="*/ 9919 h 10000"/>
                <a:gd name="connsiteX597" fmla="*/ 3657 w 10000"/>
                <a:gd name="connsiteY597" fmla="*/ 9926 h 10000"/>
                <a:gd name="connsiteX598" fmla="*/ 3669 w 10000"/>
                <a:gd name="connsiteY598" fmla="*/ 9946 h 10000"/>
                <a:gd name="connsiteX599" fmla="*/ 3746 w 10000"/>
                <a:gd name="connsiteY599" fmla="*/ 9953 h 10000"/>
                <a:gd name="connsiteX600" fmla="*/ 3801 w 10000"/>
                <a:gd name="connsiteY600" fmla="*/ 9966 h 10000"/>
                <a:gd name="connsiteX601" fmla="*/ 3878 w 10000"/>
                <a:gd name="connsiteY601" fmla="*/ 9973 h 10000"/>
                <a:gd name="connsiteX602" fmla="*/ 3934 w 10000"/>
                <a:gd name="connsiteY602" fmla="*/ 9973 h 10000"/>
                <a:gd name="connsiteX603" fmla="*/ 4012 w 10000"/>
                <a:gd name="connsiteY603" fmla="*/ 9980 h 10000"/>
                <a:gd name="connsiteX604" fmla="*/ 4089 w 10000"/>
                <a:gd name="connsiteY604" fmla="*/ 9993 h 10000"/>
                <a:gd name="connsiteX605" fmla="*/ 4144 w 10000"/>
                <a:gd name="connsiteY605" fmla="*/ 9993 h 10000"/>
                <a:gd name="connsiteX606" fmla="*/ 4221 w 10000"/>
                <a:gd name="connsiteY60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620 w 10000"/>
                <a:gd name="connsiteY507" fmla="*/ 4213 h 10000"/>
                <a:gd name="connsiteX508" fmla="*/ 2068 w 10000"/>
                <a:gd name="connsiteY508" fmla="*/ 6435 h 10000"/>
                <a:gd name="connsiteX509" fmla="*/ 2166 w 10000"/>
                <a:gd name="connsiteY509" fmla="*/ 6482 h 10000"/>
                <a:gd name="connsiteX510" fmla="*/ 2265 w 10000"/>
                <a:gd name="connsiteY510" fmla="*/ 6516 h 10000"/>
                <a:gd name="connsiteX511" fmla="*/ 2387 w 10000"/>
                <a:gd name="connsiteY511" fmla="*/ 6543 h 10000"/>
                <a:gd name="connsiteX512" fmla="*/ 2486 w 10000"/>
                <a:gd name="connsiteY512" fmla="*/ 6556 h 10000"/>
                <a:gd name="connsiteX513" fmla="*/ 2608 w 10000"/>
                <a:gd name="connsiteY513" fmla="*/ 6563 h 10000"/>
                <a:gd name="connsiteX514" fmla="*/ 2740 w 10000"/>
                <a:gd name="connsiteY514" fmla="*/ 6570 h 10000"/>
                <a:gd name="connsiteX515" fmla="*/ 2862 w 10000"/>
                <a:gd name="connsiteY515" fmla="*/ 6570 h 10000"/>
                <a:gd name="connsiteX516" fmla="*/ 2984 w 10000"/>
                <a:gd name="connsiteY516" fmla="*/ 6563 h 10000"/>
                <a:gd name="connsiteX517" fmla="*/ 2984 w 10000"/>
                <a:gd name="connsiteY517" fmla="*/ 6590 h 10000"/>
                <a:gd name="connsiteX518" fmla="*/ 2961 w 10000"/>
                <a:gd name="connsiteY518" fmla="*/ 6624 h 10000"/>
                <a:gd name="connsiteX519" fmla="*/ 2961 w 10000"/>
                <a:gd name="connsiteY519" fmla="*/ 6651 h 10000"/>
                <a:gd name="connsiteX520" fmla="*/ 2961 w 10000"/>
                <a:gd name="connsiteY520" fmla="*/ 6678 h 10000"/>
                <a:gd name="connsiteX521" fmla="*/ 2949 w 10000"/>
                <a:gd name="connsiteY521" fmla="*/ 6712 h 10000"/>
                <a:gd name="connsiteX522" fmla="*/ 2949 w 10000"/>
                <a:gd name="connsiteY522" fmla="*/ 6739 h 10000"/>
                <a:gd name="connsiteX523" fmla="*/ 2939 w 10000"/>
                <a:gd name="connsiteY523" fmla="*/ 6766 h 10000"/>
                <a:gd name="connsiteX524" fmla="*/ 2939 w 10000"/>
                <a:gd name="connsiteY524" fmla="*/ 6793 h 10000"/>
                <a:gd name="connsiteX525" fmla="*/ 2906 w 10000"/>
                <a:gd name="connsiteY525" fmla="*/ 6989 h 10000"/>
                <a:gd name="connsiteX526" fmla="*/ 2906 w 10000"/>
                <a:gd name="connsiteY526" fmla="*/ 7184 h 10000"/>
                <a:gd name="connsiteX527" fmla="*/ 2916 w 10000"/>
                <a:gd name="connsiteY527" fmla="*/ 7380 h 10000"/>
                <a:gd name="connsiteX528" fmla="*/ 2949 w 10000"/>
                <a:gd name="connsiteY528" fmla="*/ 7576 h 10000"/>
                <a:gd name="connsiteX529" fmla="*/ 2995 w 10000"/>
                <a:gd name="connsiteY529" fmla="*/ 7765 h 10000"/>
                <a:gd name="connsiteX530" fmla="*/ 3061 w 10000"/>
                <a:gd name="connsiteY530" fmla="*/ 7968 h 10000"/>
                <a:gd name="connsiteX531" fmla="*/ 3128 w 10000"/>
                <a:gd name="connsiteY531" fmla="*/ 8157 h 10000"/>
                <a:gd name="connsiteX532" fmla="*/ 3204 w 10000"/>
                <a:gd name="connsiteY532" fmla="*/ 8339 h 10000"/>
                <a:gd name="connsiteX533" fmla="*/ 3502 w 10000"/>
                <a:gd name="connsiteY533" fmla="*/ 8852 h 10000"/>
                <a:gd name="connsiteX534" fmla="*/ 3073 w 10000"/>
                <a:gd name="connsiteY534" fmla="*/ 8832 h 10000"/>
                <a:gd name="connsiteX535" fmla="*/ 2619 w 10000"/>
                <a:gd name="connsiteY535" fmla="*/ 8832 h 10000"/>
                <a:gd name="connsiteX536" fmla="*/ 2399 w 10000"/>
                <a:gd name="connsiteY536" fmla="*/ 8832 h 10000"/>
                <a:gd name="connsiteX537" fmla="*/ 2178 w 10000"/>
                <a:gd name="connsiteY537" fmla="*/ 8845 h 10000"/>
                <a:gd name="connsiteX538" fmla="*/ 1956 w 10000"/>
                <a:gd name="connsiteY538" fmla="*/ 8859 h 10000"/>
                <a:gd name="connsiteX539" fmla="*/ 1723 w 10000"/>
                <a:gd name="connsiteY539" fmla="*/ 8879 h 10000"/>
                <a:gd name="connsiteX540" fmla="*/ 1514 w 10000"/>
                <a:gd name="connsiteY540" fmla="*/ 8906 h 10000"/>
                <a:gd name="connsiteX541" fmla="*/ 1293 w 10000"/>
                <a:gd name="connsiteY541" fmla="*/ 8933 h 10000"/>
                <a:gd name="connsiteX542" fmla="*/ 1083 w 10000"/>
                <a:gd name="connsiteY542" fmla="*/ 8967 h 10000"/>
                <a:gd name="connsiteX543" fmla="*/ 873 w 10000"/>
                <a:gd name="connsiteY543" fmla="*/ 9014 h 10000"/>
                <a:gd name="connsiteX544" fmla="*/ 685 w 10000"/>
                <a:gd name="connsiteY544" fmla="*/ 9068 h 10000"/>
                <a:gd name="connsiteX545" fmla="*/ 486 w 10000"/>
                <a:gd name="connsiteY545" fmla="*/ 9136 h 10000"/>
                <a:gd name="connsiteX546" fmla="*/ 299 w 10000"/>
                <a:gd name="connsiteY546" fmla="*/ 9196 h 10000"/>
                <a:gd name="connsiteX547" fmla="*/ 122 w 10000"/>
                <a:gd name="connsiteY547" fmla="*/ 9278 h 10000"/>
                <a:gd name="connsiteX548" fmla="*/ 87 w 10000"/>
                <a:gd name="connsiteY548" fmla="*/ 9305 h 10000"/>
                <a:gd name="connsiteX549" fmla="*/ 66 w 10000"/>
                <a:gd name="connsiteY549" fmla="*/ 9332 h 10000"/>
                <a:gd name="connsiteX550" fmla="*/ 44 w 10000"/>
                <a:gd name="connsiteY550" fmla="*/ 9359 h 10000"/>
                <a:gd name="connsiteX551" fmla="*/ 22 w 10000"/>
                <a:gd name="connsiteY551" fmla="*/ 9392 h 10000"/>
                <a:gd name="connsiteX552" fmla="*/ 11 w 10000"/>
                <a:gd name="connsiteY552" fmla="*/ 9419 h 10000"/>
                <a:gd name="connsiteX553" fmla="*/ 0 w 10000"/>
                <a:gd name="connsiteY553" fmla="*/ 9446 h 10000"/>
                <a:gd name="connsiteX554" fmla="*/ 0 w 10000"/>
                <a:gd name="connsiteY554" fmla="*/ 9473 h 10000"/>
                <a:gd name="connsiteX555" fmla="*/ 0 w 10000"/>
                <a:gd name="connsiteY555" fmla="*/ 9500 h 10000"/>
                <a:gd name="connsiteX556" fmla="*/ 178 w 10000"/>
                <a:gd name="connsiteY556" fmla="*/ 9534 h 10000"/>
                <a:gd name="connsiteX557" fmla="*/ 355 w 10000"/>
                <a:gd name="connsiteY557" fmla="*/ 9554 h 10000"/>
                <a:gd name="connsiteX558" fmla="*/ 530 w 10000"/>
                <a:gd name="connsiteY558" fmla="*/ 9581 h 10000"/>
                <a:gd name="connsiteX559" fmla="*/ 718 w 10000"/>
                <a:gd name="connsiteY559" fmla="*/ 9588 h 10000"/>
                <a:gd name="connsiteX560" fmla="*/ 1083 w 10000"/>
                <a:gd name="connsiteY560" fmla="*/ 9602 h 10000"/>
                <a:gd name="connsiteX561" fmla="*/ 1459 w 10000"/>
                <a:gd name="connsiteY561" fmla="*/ 9588 h 10000"/>
                <a:gd name="connsiteX562" fmla="*/ 1834 w 10000"/>
                <a:gd name="connsiteY562" fmla="*/ 9575 h 10000"/>
                <a:gd name="connsiteX563" fmla="*/ 2210 w 10000"/>
                <a:gd name="connsiteY563" fmla="*/ 9561 h 10000"/>
                <a:gd name="connsiteX564" fmla="*/ 2575 w 10000"/>
                <a:gd name="connsiteY564" fmla="*/ 9554 h 10000"/>
                <a:gd name="connsiteX565" fmla="*/ 2949 w 10000"/>
                <a:gd name="connsiteY565" fmla="*/ 9561 h 10000"/>
                <a:gd name="connsiteX566" fmla="*/ 2949 w 10000"/>
                <a:gd name="connsiteY566" fmla="*/ 9581 h 10000"/>
                <a:gd name="connsiteX567" fmla="*/ 2961 w 10000"/>
                <a:gd name="connsiteY567" fmla="*/ 9602 h 10000"/>
                <a:gd name="connsiteX568" fmla="*/ 2961 w 10000"/>
                <a:gd name="connsiteY568" fmla="*/ 9615 h 10000"/>
                <a:gd name="connsiteX569" fmla="*/ 2961 w 10000"/>
                <a:gd name="connsiteY569" fmla="*/ 9635 h 10000"/>
                <a:gd name="connsiteX570" fmla="*/ 2984 w 10000"/>
                <a:gd name="connsiteY570" fmla="*/ 9662 h 10000"/>
                <a:gd name="connsiteX571" fmla="*/ 2995 w 10000"/>
                <a:gd name="connsiteY571" fmla="*/ 9683 h 10000"/>
                <a:gd name="connsiteX572" fmla="*/ 2995 w 10000"/>
                <a:gd name="connsiteY572" fmla="*/ 9696 h 10000"/>
                <a:gd name="connsiteX573" fmla="*/ 3017 w 10000"/>
                <a:gd name="connsiteY573" fmla="*/ 9716 h 10000"/>
                <a:gd name="connsiteX574" fmla="*/ 3040 w 10000"/>
                <a:gd name="connsiteY574" fmla="*/ 9743 h 10000"/>
                <a:gd name="connsiteX575" fmla="*/ 3073 w 10000"/>
                <a:gd name="connsiteY575" fmla="*/ 9764 h 10000"/>
                <a:gd name="connsiteX576" fmla="*/ 3106 w 10000"/>
                <a:gd name="connsiteY576" fmla="*/ 9784 h 10000"/>
                <a:gd name="connsiteX577" fmla="*/ 3128 w 10000"/>
                <a:gd name="connsiteY577" fmla="*/ 9797 h 10000"/>
                <a:gd name="connsiteX578" fmla="*/ 3171 w 10000"/>
                <a:gd name="connsiteY578" fmla="*/ 9818 h 10000"/>
                <a:gd name="connsiteX579" fmla="*/ 3204 w 10000"/>
                <a:gd name="connsiteY579" fmla="*/ 9838 h 10000"/>
                <a:gd name="connsiteX580" fmla="*/ 3248 w 10000"/>
                <a:gd name="connsiteY580" fmla="*/ 9845 h 10000"/>
                <a:gd name="connsiteX581" fmla="*/ 3282 w 10000"/>
                <a:gd name="connsiteY581" fmla="*/ 9865 h 10000"/>
                <a:gd name="connsiteX582" fmla="*/ 3315 w 10000"/>
                <a:gd name="connsiteY582" fmla="*/ 9865 h 10000"/>
                <a:gd name="connsiteX583" fmla="*/ 3326 w 10000"/>
                <a:gd name="connsiteY583" fmla="*/ 9872 h 10000"/>
                <a:gd name="connsiteX584" fmla="*/ 3338 w 10000"/>
                <a:gd name="connsiteY584" fmla="*/ 9872 h 10000"/>
                <a:gd name="connsiteX585" fmla="*/ 3359 w 10000"/>
                <a:gd name="connsiteY585" fmla="*/ 9872 h 10000"/>
                <a:gd name="connsiteX586" fmla="*/ 3371 w 10000"/>
                <a:gd name="connsiteY586" fmla="*/ 9872 h 10000"/>
                <a:gd name="connsiteX587" fmla="*/ 3382 w 10000"/>
                <a:gd name="connsiteY587" fmla="*/ 9872 h 10000"/>
                <a:gd name="connsiteX588" fmla="*/ 3404 w 10000"/>
                <a:gd name="connsiteY588" fmla="*/ 9872 h 10000"/>
                <a:gd name="connsiteX589" fmla="*/ 3415 w 10000"/>
                <a:gd name="connsiteY589" fmla="*/ 9872 h 10000"/>
                <a:gd name="connsiteX590" fmla="*/ 3448 w 10000"/>
                <a:gd name="connsiteY590" fmla="*/ 9892 h 10000"/>
                <a:gd name="connsiteX591" fmla="*/ 3469 w 10000"/>
                <a:gd name="connsiteY591" fmla="*/ 9899 h 10000"/>
                <a:gd name="connsiteX592" fmla="*/ 3502 w 10000"/>
                <a:gd name="connsiteY592" fmla="*/ 9905 h 10000"/>
                <a:gd name="connsiteX593" fmla="*/ 3536 w 10000"/>
                <a:gd name="connsiteY593" fmla="*/ 9905 h 10000"/>
                <a:gd name="connsiteX594" fmla="*/ 3580 w 10000"/>
                <a:gd name="connsiteY594" fmla="*/ 9905 h 10000"/>
                <a:gd name="connsiteX595" fmla="*/ 3613 w 10000"/>
                <a:gd name="connsiteY595" fmla="*/ 9919 h 10000"/>
                <a:gd name="connsiteX596" fmla="*/ 3657 w 10000"/>
                <a:gd name="connsiteY596" fmla="*/ 9926 h 10000"/>
                <a:gd name="connsiteX597" fmla="*/ 3669 w 10000"/>
                <a:gd name="connsiteY597" fmla="*/ 9946 h 10000"/>
                <a:gd name="connsiteX598" fmla="*/ 3746 w 10000"/>
                <a:gd name="connsiteY598" fmla="*/ 9953 h 10000"/>
                <a:gd name="connsiteX599" fmla="*/ 3801 w 10000"/>
                <a:gd name="connsiteY599" fmla="*/ 9966 h 10000"/>
                <a:gd name="connsiteX600" fmla="*/ 3878 w 10000"/>
                <a:gd name="connsiteY600" fmla="*/ 9973 h 10000"/>
                <a:gd name="connsiteX601" fmla="*/ 3934 w 10000"/>
                <a:gd name="connsiteY601" fmla="*/ 9973 h 10000"/>
                <a:gd name="connsiteX602" fmla="*/ 4012 w 10000"/>
                <a:gd name="connsiteY602" fmla="*/ 9980 h 10000"/>
                <a:gd name="connsiteX603" fmla="*/ 4089 w 10000"/>
                <a:gd name="connsiteY603" fmla="*/ 9993 h 10000"/>
                <a:gd name="connsiteX604" fmla="*/ 4144 w 10000"/>
                <a:gd name="connsiteY604" fmla="*/ 9993 h 10000"/>
                <a:gd name="connsiteX605" fmla="*/ 4221 w 10000"/>
                <a:gd name="connsiteY60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597 w 10000"/>
                <a:gd name="connsiteY506" fmla="*/ 4180 h 10000"/>
                <a:gd name="connsiteX507" fmla="*/ 2068 w 10000"/>
                <a:gd name="connsiteY507" fmla="*/ 6435 h 10000"/>
                <a:gd name="connsiteX508" fmla="*/ 2166 w 10000"/>
                <a:gd name="connsiteY508" fmla="*/ 6482 h 10000"/>
                <a:gd name="connsiteX509" fmla="*/ 2265 w 10000"/>
                <a:gd name="connsiteY509" fmla="*/ 6516 h 10000"/>
                <a:gd name="connsiteX510" fmla="*/ 2387 w 10000"/>
                <a:gd name="connsiteY510" fmla="*/ 6543 h 10000"/>
                <a:gd name="connsiteX511" fmla="*/ 2486 w 10000"/>
                <a:gd name="connsiteY511" fmla="*/ 6556 h 10000"/>
                <a:gd name="connsiteX512" fmla="*/ 2608 w 10000"/>
                <a:gd name="connsiteY512" fmla="*/ 6563 h 10000"/>
                <a:gd name="connsiteX513" fmla="*/ 2740 w 10000"/>
                <a:gd name="connsiteY513" fmla="*/ 6570 h 10000"/>
                <a:gd name="connsiteX514" fmla="*/ 2862 w 10000"/>
                <a:gd name="connsiteY514" fmla="*/ 6570 h 10000"/>
                <a:gd name="connsiteX515" fmla="*/ 2984 w 10000"/>
                <a:gd name="connsiteY515" fmla="*/ 6563 h 10000"/>
                <a:gd name="connsiteX516" fmla="*/ 2984 w 10000"/>
                <a:gd name="connsiteY516" fmla="*/ 6590 h 10000"/>
                <a:gd name="connsiteX517" fmla="*/ 2961 w 10000"/>
                <a:gd name="connsiteY517" fmla="*/ 6624 h 10000"/>
                <a:gd name="connsiteX518" fmla="*/ 2961 w 10000"/>
                <a:gd name="connsiteY518" fmla="*/ 6651 h 10000"/>
                <a:gd name="connsiteX519" fmla="*/ 2961 w 10000"/>
                <a:gd name="connsiteY519" fmla="*/ 6678 h 10000"/>
                <a:gd name="connsiteX520" fmla="*/ 2949 w 10000"/>
                <a:gd name="connsiteY520" fmla="*/ 6712 h 10000"/>
                <a:gd name="connsiteX521" fmla="*/ 2949 w 10000"/>
                <a:gd name="connsiteY521" fmla="*/ 6739 h 10000"/>
                <a:gd name="connsiteX522" fmla="*/ 2939 w 10000"/>
                <a:gd name="connsiteY522" fmla="*/ 6766 h 10000"/>
                <a:gd name="connsiteX523" fmla="*/ 2939 w 10000"/>
                <a:gd name="connsiteY523" fmla="*/ 6793 h 10000"/>
                <a:gd name="connsiteX524" fmla="*/ 2906 w 10000"/>
                <a:gd name="connsiteY524" fmla="*/ 6989 h 10000"/>
                <a:gd name="connsiteX525" fmla="*/ 2906 w 10000"/>
                <a:gd name="connsiteY525" fmla="*/ 7184 h 10000"/>
                <a:gd name="connsiteX526" fmla="*/ 2916 w 10000"/>
                <a:gd name="connsiteY526" fmla="*/ 7380 h 10000"/>
                <a:gd name="connsiteX527" fmla="*/ 2949 w 10000"/>
                <a:gd name="connsiteY527" fmla="*/ 7576 h 10000"/>
                <a:gd name="connsiteX528" fmla="*/ 2995 w 10000"/>
                <a:gd name="connsiteY528" fmla="*/ 7765 h 10000"/>
                <a:gd name="connsiteX529" fmla="*/ 3061 w 10000"/>
                <a:gd name="connsiteY529" fmla="*/ 7968 h 10000"/>
                <a:gd name="connsiteX530" fmla="*/ 3128 w 10000"/>
                <a:gd name="connsiteY530" fmla="*/ 8157 h 10000"/>
                <a:gd name="connsiteX531" fmla="*/ 3204 w 10000"/>
                <a:gd name="connsiteY531" fmla="*/ 8339 h 10000"/>
                <a:gd name="connsiteX532" fmla="*/ 3502 w 10000"/>
                <a:gd name="connsiteY532" fmla="*/ 8852 h 10000"/>
                <a:gd name="connsiteX533" fmla="*/ 3073 w 10000"/>
                <a:gd name="connsiteY533" fmla="*/ 8832 h 10000"/>
                <a:gd name="connsiteX534" fmla="*/ 2619 w 10000"/>
                <a:gd name="connsiteY534" fmla="*/ 8832 h 10000"/>
                <a:gd name="connsiteX535" fmla="*/ 2399 w 10000"/>
                <a:gd name="connsiteY535" fmla="*/ 8832 h 10000"/>
                <a:gd name="connsiteX536" fmla="*/ 2178 w 10000"/>
                <a:gd name="connsiteY536" fmla="*/ 8845 h 10000"/>
                <a:gd name="connsiteX537" fmla="*/ 1956 w 10000"/>
                <a:gd name="connsiteY537" fmla="*/ 8859 h 10000"/>
                <a:gd name="connsiteX538" fmla="*/ 1723 w 10000"/>
                <a:gd name="connsiteY538" fmla="*/ 8879 h 10000"/>
                <a:gd name="connsiteX539" fmla="*/ 1514 w 10000"/>
                <a:gd name="connsiteY539" fmla="*/ 8906 h 10000"/>
                <a:gd name="connsiteX540" fmla="*/ 1293 w 10000"/>
                <a:gd name="connsiteY540" fmla="*/ 8933 h 10000"/>
                <a:gd name="connsiteX541" fmla="*/ 1083 w 10000"/>
                <a:gd name="connsiteY541" fmla="*/ 8967 h 10000"/>
                <a:gd name="connsiteX542" fmla="*/ 873 w 10000"/>
                <a:gd name="connsiteY542" fmla="*/ 9014 h 10000"/>
                <a:gd name="connsiteX543" fmla="*/ 685 w 10000"/>
                <a:gd name="connsiteY543" fmla="*/ 9068 h 10000"/>
                <a:gd name="connsiteX544" fmla="*/ 486 w 10000"/>
                <a:gd name="connsiteY544" fmla="*/ 9136 h 10000"/>
                <a:gd name="connsiteX545" fmla="*/ 299 w 10000"/>
                <a:gd name="connsiteY545" fmla="*/ 9196 h 10000"/>
                <a:gd name="connsiteX546" fmla="*/ 122 w 10000"/>
                <a:gd name="connsiteY546" fmla="*/ 9278 h 10000"/>
                <a:gd name="connsiteX547" fmla="*/ 87 w 10000"/>
                <a:gd name="connsiteY547" fmla="*/ 9305 h 10000"/>
                <a:gd name="connsiteX548" fmla="*/ 66 w 10000"/>
                <a:gd name="connsiteY548" fmla="*/ 9332 h 10000"/>
                <a:gd name="connsiteX549" fmla="*/ 44 w 10000"/>
                <a:gd name="connsiteY549" fmla="*/ 9359 h 10000"/>
                <a:gd name="connsiteX550" fmla="*/ 22 w 10000"/>
                <a:gd name="connsiteY550" fmla="*/ 9392 h 10000"/>
                <a:gd name="connsiteX551" fmla="*/ 11 w 10000"/>
                <a:gd name="connsiteY551" fmla="*/ 9419 h 10000"/>
                <a:gd name="connsiteX552" fmla="*/ 0 w 10000"/>
                <a:gd name="connsiteY552" fmla="*/ 9446 h 10000"/>
                <a:gd name="connsiteX553" fmla="*/ 0 w 10000"/>
                <a:gd name="connsiteY553" fmla="*/ 9473 h 10000"/>
                <a:gd name="connsiteX554" fmla="*/ 0 w 10000"/>
                <a:gd name="connsiteY554" fmla="*/ 9500 h 10000"/>
                <a:gd name="connsiteX555" fmla="*/ 178 w 10000"/>
                <a:gd name="connsiteY555" fmla="*/ 9534 h 10000"/>
                <a:gd name="connsiteX556" fmla="*/ 355 w 10000"/>
                <a:gd name="connsiteY556" fmla="*/ 9554 h 10000"/>
                <a:gd name="connsiteX557" fmla="*/ 530 w 10000"/>
                <a:gd name="connsiteY557" fmla="*/ 9581 h 10000"/>
                <a:gd name="connsiteX558" fmla="*/ 718 w 10000"/>
                <a:gd name="connsiteY558" fmla="*/ 9588 h 10000"/>
                <a:gd name="connsiteX559" fmla="*/ 1083 w 10000"/>
                <a:gd name="connsiteY559" fmla="*/ 9602 h 10000"/>
                <a:gd name="connsiteX560" fmla="*/ 1459 w 10000"/>
                <a:gd name="connsiteY560" fmla="*/ 9588 h 10000"/>
                <a:gd name="connsiteX561" fmla="*/ 1834 w 10000"/>
                <a:gd name="connsiteY561" fmla="*/ 9575 h 10000"/>
                <a:gd name="connsiteX562" fmla="*/ 2210 w 10000"/>
                <a:gd name="connsiteY562" fmla="*/ 9561 h 10000"/>
                <a:gd name="connsiteX563" fmla="*/ 2575 w 10000"/>
                <a:gd name="connsiteY563" fmla="*/ 9554 h 10000"/>
                <a:gd name="connsiteX564" fmla="*/ 2949 w 10000"/>
                <a:gd name="connsiteY564" fmla="*/ 9561 h 10000"/>
                <a:gd name="connsiteX565" fmla="*/ 2949 w 10000"/>
                <a:gd name="connsiteY565" fmla="*/ 9581 h 10000"/>
                <a:gd name="connsiteX566" fmla="*/ 2961 w 10000"/>
                <a:gd name="connsiteY566" fmla="*/ 9602 h 10000"/>
                <a:gd name="connsiteX567" fmla="*/ 2961 w 10000"/>
                <a:gd name="connsiteY567" fmla="*/ 9615 h 10000"/>
                <a:gd name="connsiteX568" fmla="*/ 2961 w 10000"/>
                <a:gd name="connsiteY568" fmla="*/ 9635 h 10000"/>
                <a:gd name="connsiteX569" fmla="*/ 2984 w 10000"/>
                <a:gd name="connsiteY569" fmla="*/ 9662 h 10000"/>
                <a:gd name="connsiteX570" fmla="*/ 2995 w 10000"/>
                <a:gd name="connsiteY570" fmla="*/ 9683 h 10000"/>
                <a:gd name="connsiteX571" fmla="*/ 2995 w 10000"/>
                <a:gd name="connsiteY571" fmla="*/ 9696 h 10000"/>
                <a:gd name="connsiteX572" fmla="*/ 3017 w 10000"/>
                <a:gd name="connsiteY572" fmla="*/ 9716 h 10000"/>
                <a:gd name="connsiteX573" fmla="*/ 3040 w 10000"/>
                <a:gd name="connsiteY573" fmla="*/ 9743 h 10000"/>
                <a:gd name="connsiteX574" fmla="*/ 3073 w 10000"/>
                <a:gd name="connsiteY574" fmla="*/ 9764 h 10000"/>
                <a:gd name="connsiteX575" fmla="*/ 3106 w 10000"/>
                <a:gd name="connsiteY575" fmla="*/ 9784 h 10000"/>
                <a:gd name="connsiteX576" fmla="*/ 3128 w 10000"/>
                <a:gd name="connsiteY576" fmla="*/ 9797 h 10000"/>
                <a:gd name="connsiteX577" fmla="*/ 3171 w 10000"/>
                <a:gd name="connsiteY577" fmla="*/ 9818 h 10000"/>
                <a:gd name="connsiteX578" fmla="*/ 3204 w 10000"/>
                <a:gd name="connsiteY578" fmla="*/ 9838 h 10000"/>
                <a:gd name="connsiteX579" fmla="*/ 3248 w 10000"/>
                <a:gd name="connsiteY579" fmla="*/ 9845 h 10000"/>
                <a:gd name="connsiteX580" fmla="*/ 3282 w 10000"/>
                <a:gd name="connsiteY580" fmla="*/ 9865 h 10000"/>
                <a:gd name="connsiteX581" fmla="*/ 3315 w 10000"/>
                <a:gd name="connsiteY581" fmla="*/ 9865 h 10000"/>
                <a:gd name="connsiteX582" fmla="*/ 3326 w 10000"/>
                <a:gd name="connsiteY582" fmla="*/ 9872 h 10000"/>
                <a:gd name="connsiteX583" fmla="*/ 3338 w 10000"/>
                <a:gd name="connsiteY583" fmla="*/ 9872 h 10000"/>
                <a:gd name="connsiteX584" fmla="*/ 3359 w 10000"/>
                <a:gd name="connsiteY584" fmla="*/ 9872 h 10000"/>
                <a:gd name="connsiteX585" fmla="*/ 3371 w 10000"/>
                <a:gd name="connsiteY585" fmla="*/ 9872 h 10000"/>
                <a:gd name="connsiteX586" fmla="*/ 3382 w 10000"/>
                <a:gd name="connsiteY586" fmla="*/ 9872 h 10000"/>
                <a:gd name="connsiteX587" fmla="*/ 3404 w 10000"/>
                <a:gd name="connsiteY587" fmla="*/ 9872 h 10000"/>
                <a:gd name="connsiteX588" fmla="*/ 3415 w 10000"/>
                <a:gd name="connsiteY588" fmla="*/ 9872 h 10000"/>
                <a:gd name="connsiteX589" fmla="*/ 3448 w 10000"/>
                <a:gd name="connsiteY589" fmla="*/ 9892 h 10000"/>
                <a:gd name="connsiteX590" fmla="*/ 3469 w 10000"/>
                <a:gd name="connsiteY590" fmla="*/ 9899 h 10000"/>
                <a:gd name="connsiteX591" fmla="*/ 3502 w 10000"/>
                <a:gd name="connsiteY591" fmla="*/ 9905 h 10000"/>
                <a:gd name="connsiteX592" fmla="*/ 3536 w 10000"/>
                <a:gd name="connsiteY592" fmla="*/ 9905 h 10000"/>
                <a:gd name="connsiteX593" fmla="*/ 3580 w 10000"/>
                <a:gd name="connsiteY593" fmla="*/ 9905 h 10000"/>
                <a:gd name="connsiteX594" fmla="*/ 3613 w 10000"/>
                <a:gd name="connsiteY594" fmla="*/ 9919 h 10000"/>
                <a:gd name="connsiteX595" fmla="*/ 3657 w 10000"/>
                <a:gd name="connsiteY595" fmla="*/ 9926 h 10000"/>
                <a:gd name="connsiteX596" fmla="*/ 3669 w 10000"/>
                <a:gd name="connsiteY596" fmla="*/ 9946 h 10000"/>
                <a:gd name="connsiteX597" fmla="*/ 3746 w 10000"/>
                <a:gd name="connsiteY597" fmla="*/ 9953 h 10000"/>
                <a:gd name="connsiteX598" fmla="*/ 3801 w 10000"/>
                <a:gd name="connsiteY598" fmla="*/ 9966 h 10000"/>
                <a:gd name="connsiteX599" fmla="*/ 3878 w 10000"/>
                <a:gd name="connsiteY599" fmla="*/ 9973 h 10000"/>
                <a:gd name="connsiteX600" fmla="*/ 3934 w 10000"/>
                <a:gd name="connsiteY600" fmla="*/ 9973 h 10000"/>
                <a:gd name="connsiteX601" fmla="*/ 4012 w 10000"/>
                <a:gd name="connsiteY601" fmla="*/ 9980 h 10000"/>
                <a:gd name="connsiteX602" fmla="*/ 4089 w 10000"/>
                <a:gd name="connsiteY602" fmla="*/ 9993 h 10000"/>
                <a:gd name="connsiteX603" fmla="*/ 4144 w 10000"/>
                <a:gd name="connsiteY603" fmla="*/ 9993 h 10000"/>
                <a:gd name="connsiteX604" fmla="*/ 4221 w 10000"/>
                <a:gd name="connsiteY60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068 w 10000"/>
                <a:gd name="connsiteY506" fmla="*/ 6435 h 10000"/>
                <a:gd name="connsiteX507" fmla="*/ 2166 w 10000"/>
                <a:gd name="connsiteY507" fmla="*/ 6482 h 10000"/>
                <a:gd name="connsiteX508" fmla="*/ 2265 w 10000"/>
                <a:gd name="connsiteY508" fmla="*/ 6516 h 10000"/>
                <a:gd name="connsiteX509" fmla="*/ 2387 w 10000"/>
                <a:gd name="connsiteY509" fmla="*/ 6543 h 10000"/>
                <a:gd name="connsiteX510" fmla="*/ 2486 w 10000"/>
                <a:gd name="connsiteY510" fmla="*/ 6556 h 10000"/>
                <a:gd name="connsiteX511" fmla="*/ 2608 w 10000"/>
                <a:gd name="connsiteY511" fmla="*/ 6563 h 10000"/>
                <a:gd name="connsiteX512" fmla="*/ 2740 w 10000"/>
                <a:gd name="connsiteY512" fmla="*/ 6570 h 10000"/>
                <a:gd name="connsiteX513" fmla="*/ 2862 w 10000"/>
                <a:gd name="connsiteY513" fmla="*/ 6570 h 10000"/>
                <a:gd name="connsiteX514" fmla="*/ 2984 w 10000"/>
                <a:gd name="connsiteY514" fmla="*/ 6563 h 10000"/>
                <a:gd name="connsiteX515" fmla="*/ 2984 w 10000"/>
                <a:gd name="connsiteY515" fmla="*/ 6590 h 10000"/>
                <a:gd name="connsiteX516" fmla="*/ 2961 w 10000"/>
                <a:gd name="connsiteY516" fmla="*/ 6624 h 10000"/>
                <a:gd name="connsiteX517" fmla="*/ 2961 w 10000"/>
                <a:gd name="connsiteY517" fmla="*/ 6651 h 10000"/>
                <a:gd name="connsiteX518" fmla="*/ 2961 w 10000"/>
                <a:gd name="connsiteY518" fmla="*/ 6678 h 10000"/>
                <a:gd name="connsiteX519" fmla="*/ 2949 w 10000"/>
                <a:gd name="connsiteY519" fmla="*/ 6712 h 10000"/>
                <a:gd name="connsiteX520" fmla="*/ 2949 w 10000"/>
                <a:gd name="connsiteY520" fmla="*/ 6739 h 10000"/>
                <a:gd name="connsiteX521" fmla="*/ 2939 w 10000"/>
                <a:gd name="connsiteY521" fmla="*/ 6766 h 10000"/>
                <a:gd name="connsiteX522" fmla="*/ 2939 w 10000"/>
                <a:gd name="connsiteY522" fmla="*/ 6793 h 10000"/>
                <a:gd name="connsiteX523" fmla="*/ 2906 w 10000"/>
                <a:gd name="connsiteY523" fmla="*/ 6989 h 10000"/>
                <a:gd name="connsiteX524" fmla="*/ 2906 w 10000"/>
                <a:gd name="connsiteY524" fmla="*/ 7184 h 10000"/>
                <a:gd name="connsiteX525" fmla="*/ 2916 w 10000"/>
                <a:gd name="connsiteY525" fmla="*/ 7380 h 10000"/>
                <a:gd name="connsiteX526" fmla="*/ 2949 w 10000"/>
                <a:gd name="connsiteY526" fmla="*/ 7576 h 10000"/>
                <a:gd name="connsiteX527" fmla="*/ 2995 w 10000"/>
                <a:gd name="connsiteY527" fmla="*/ 7765 h 10000"/>
                <a:gd name="connsiteX528" fmla="*/ 3061 w 10000"/>
                <a:gd name="connsiteY528" fmla="*/ 7968 h 10000"/>
                <a:gd name="connsiteX529" fmla="*/ 3128 w 10000"/>
                <a:gd name="connsiteY529" fmla="*/ 8157 h 10000"/>
                <a:gd name="connsiteX530" fmla="*/ 3204 w 10000"/>
                <a:gd name="connsiteY530" fmla="*/ 8339 h 10000"/>
                <a:gd name="connsiteX531" fmla="*/ 3502 w 10000"/>
                <a:gd name="connsiteY531" fmla="*/ 8852 h 10000"/>
                <a:gd name="connsiteX532" fmla="*/ 3073 w 10000"/>
                <a:gd name="connsiteY532" fmla="*/ 8832 h 10000"/>
                <a:gd name="connsiteX533" fmla="*/ 2619 w 10000"/>
                <a:gd name="connsiteY533" fmla="*/ 8832 h 10000"/>
                <a:gd name="connsiteX534" fmla="*/ 2399 w 10000"/>
                <a:gd name="connsiteY534" fmla="*/ 8832 h 10000"/>
                <a:gd name="connsiteX535" fmla="*/ 2178 w 10000"/>
                <a:gd name="connsiteY535" fmla="*/ 8845 h 10000"/>
                <a:gd name="connsiteX536" fmla="*/ 1956 w 10000"/>
                <a:gd name="connsiteY536" fmla="*/ 8859 h 10000"/>
                <a:gd name="connsiteX537" fmla="*/ 1723 w 10000"/>
                <a:gd name="connsiteY537" fmla="*/ 8879 h 10000"/>
                <a:gd name="connsiteX538" fmla="*/ 1514 w 10000"/>
                <a:gd name="connsiteY538" fmla="*/ 8906 h 10000"/>
                <a:gd name="connsiteX539" fmla="*/ 1293 w 10000"/>
                <a:gd name="connsiteY539" fmla="*/ 8933 h 10000"/>
                <a:gd name="connsiteX540" fmla="*/ 1083 w 10000"/>
                <a:gd name="connsiteY540" fmla="*/ 8967 h 10000"/>
                <a:gd name="connsiteX541" fmla="*/ 873 w 10000"/>
                <a:gd name="connsiteY541" fmla="*/ 9014 h 10000"/>
                <a:gd name="connsiteX542" fmla="*/ 685 w 10000"/>
                <a:gd name="connsiteY542" fmla="*/ 9068 h 10000"/>
                <a:gd name="connsiteX543" fmla="*/ 486 w 10000"/>
                <a:gd name="connsiteY543" fmla="*/ 9136 h 10000"/>
                <a:gd name="connsiteX544" fmla="*/ 299 w 10000"/>
                <a:gd name="connsiteY544" fmla="*/ 9196 h 10000"/>
                <a:gd name="connsiteX545" fmla="*/ 122 w 10000"/>
                <a:gd name="connsiteY545" fmla="*/ 9278 h 10000"/>
                <a:gd name="connsiteX546" fmla="*/ 87 w 10000"/>
                <a:gd name="connsiteY546" fmla="*/ 9305 h 10000"/>
                <a:gd name="connsiteX547" fmla="*/ 66 w 10000"/>
                <a:gd name="connsiteY547" fmla="*/ 9332 h 10000"/>
                <a:gd name="connsiteX548" fmla="*/ 44 w 10000"/>
                <a:gd name="connsiteY548" fmla="*/ 9359 h 10000"/>
                <a:gd name="connsiteX549" fmla="*/ 22 w 10000"/>
                <a:gd name="connsiteY549" fmla="*/ 9392 h 10000"/>
                <a:gd name="connsiteX550" fmla="*/ 11 w 10000"/>
                <a:gd name="connsiteY550" fmla="*/ 9419 h 10000"/>
                <a:gd name="connsiteX551" fmla="*/ 0 w 10000"/>
                <a:gd name="connsiteY551" fmla="*/ 9446 h 10000"/>
                <a:gd name="connsiteX552" fmla="*/ 0 w 10000"/>
                <a:gd name="connsiteY552" fmla="*/ 9473 h 10000"/>
                <a:gd name="connsiteX553" fmla="*/ 0 w 10000"/>
                <a:gd name="connsiteY553" fmla="*/ 9500 h 10000"/>
                <a:gd name="connsiteX554" fmla="*/ 178 w 10000"/>
                <a:gd name="connsiteY554" fmla="*/ 9534 h 10000"/>
                <a:gd name="connsiteX555" fmla="*/ 355 w 10000"/>
                <a:gd name="connsiteY555" fmla="*/ 9554 h 10000"/>
                <a:gd name="connsiteX556" fmla="*/ 530 w 10000"/>
                <a:gd name="connsiteY556" fmla="*/ 9581 h 10000"/>
                <a:gd name="connsiteX557" fmla="*/ 718 w 10000"/>
                <a:gd name="connsiteY557" fmla="*/ 9588 h 10000"/>
                <a:gd name="connsiteX558" fmla="*/ 1083 w 10000"/>
                <a:gd name="connsiteY558" fmla="*/ 9602 h 10000"/>
                <a:gd name="connsiteX559" fmla="*/ 1459 w 10000"/>
                <a:gd name="connsiteY559" fmla="*/ 9588 h 10000"/>
                <a:gd name="connsiteX560" fmla="*/ 1834 w 10000"/>
                <a:gd name="connsiteY560" fmla="*/ 9575 h 10000"/>
                <a:gd name="connsiteX561" fmla="*/ 2210 w 10000"/>
                <a:gd name="connsiteY561" fmla="*/ 9561 h 10000"/>
                <a:gd name="connsiteX562" fmla="*/ 2575 w 10000"/>
                <a:gd name="connsiteY562" fmla="*/ 9554 h 10000"/>
                <a:gd name="connsiteX563" fmla="*/ 2949 w 10000"/>
                <a:gd name="connsiteY563" fmla="*/ 9561 h 10000"/>
                <a:gd name="connsiteX564" fmla="*/ 2949 w 10000"/>
                <a:gd name="connsiteY564" fmla="*/ 9581 h 10000"/>
                <a:gd name="connsiteX565" fmla="*/ 2961 w 10000"/>
                <a:gd name="connsiteY565" fmla="*/ 9602 h 10000"/>
                <a:gd name="connsiteX566" fmla="*/ 2961 w 10000"/>
                <a:gd name="connsiteY566" fmla="*/ 9615 h 10000"/>
                <a:gd name="connsiteX567" fmla="*/ 2961 w 10000"/>
                <a:gd name="connsiteY567" fmla="*/ 9635 h 10000"/>
                <a:gd name="connsiteX568" fmla="*/ 2984 w 10000"/>
                <a:gd name="connsiteY568" fmla="*/ 9662 h 10000"/>
                <a:gd name="connsiteX569" fmla="*/ 2995 w 10000"/>
                <a:gd name="connsiteY569" fmla="*/ 9683 h 10000"/>
                <a:gd name="connsiteX570" fmla="*/ 2995 w 10000"/>
                <a:gd name="connsiteY570" fmla="*/ 9696 h 10000"/>
                <a:gd name="connsiteX571" fmla="*/ 3017 w 10000"/>
                <a:gd name="connsiteY571" fmla="*/ 9716 h 10000"/>
                <a:gd name="connsiteX572" fmla="*/ 3040 w 10000"/>
                <a:gd name="connsiteY572" fmla="*/ 9743 h 10000"/>
                <a:gd name="connsiteX573" fmla="*/ 3073 w 10000"/>
                <a:gd name="connsiteY573" fmla="*/ 9764 h 10000"/>
                <a:gd name="connsiteX574" fmla="*/ 3106 w 10000"/>
                <a:gd name="connsiteY574" fmla="*/ 9784 h 10000"/>
                <a:gd name="connsiteX575" fmla="*/ 3128 w 10000"/>
                <a:gd name="connsiteY575" fmla="*/ 9797 h 10000"/>
                <a:gd name="connsiteX576" fmla="*/ 3171 w 10000"/>
                <a:gd name="connsiteY576" fmla="*/ 9818 h 10000"/>
                <a:gd name="connsiteX577" fmla="*/ 3204 w 10000"/>
                <a:gd name="connsiteY577" fmla="*/ 9838 h 10000"/>
                <a:gd name="connsiteX578" fmla="*/ 3248 w 10000"/>
                <a:gd name="connsiteY578" fmla="*/ 9845 h 10000"/>
                <a:gd name="connsiteX579" fmla="*/ 3282 w 10000"/>
                <a:gd name="connsiteY579" fmla="*/ 9865 h 10000"/>
                <a:gd name="connsiteX580" fmla="*/ 3315 w 10000"/>
                <a:gd name="connsiteY580" fmla="*/ 9865 h 10000"/>
                <a:gd name="connsiteX581" fmla="*/ 3326 w 10000"/>
                <a:gd name="connsiteY581" fmla="*/ 9872 h 10000"/>
                <a:gd name="connsiteX582" fmla="*/ 3338 w 10000"/>
                <a:gd name="connsiteY582" fmla="*/ 9872 h 10000"/>
                <a:gd name="connsiteX583" fmla="*/ 3359 w 10000"/>
                <a:gd name="connsiteY583" fmla="*/ 9872 h 10000"/>
                <a:gd name="connsiteX584" fmla="*/ 3371 w 10000"/>
                <a:gd name="connsiteY584" fmla="*/ 9872 h 10000"/>
                <a:gd name="connsiteX585" fmla="*/ 3382 w 10000"/>
                <a:gd name="connsiteY585" fmla="*/ 9872 h 10000"/>
                <a:gd name="connsiteX586" fmla="*/ 3404 w 10000"/>
                <a:gd name="connsiteY586" fmla="*/ 9872 h 10000"/>
                <a:gd name="connsiteX587" fmla="*/ 3415 w 10000"/>
                <a:gd name="connsiteY587" fmla="*/ 9872 h 10000"/>
                <a:gd name="connsiteX588" fmla="*/ 3448 w 10000"/>
                <a:gd name="connsiteY588" fmla="*/ 9892 h 10000"/>
                <a:gd name="connsiteX589" fmla="*/ 3469 w 10000"/>
                <a:gd name="connsiteY589" fmla="*/ 9899 h 10000"/>
                <a:gd name="connsiteX590" fmla="*/ 3502 w 10000"/>
                <a:gd name="connsiteY590" fmla="*/ 9905 h 10000"/>
                <a:gd name="connsiteX591" fmla="*/ 3536 w 10000"/>
                <a:gd name="connsiteY591" fmla="*/ 9905 h 10000"/>
                <a:gd name="connsiteX592" fmla="*/ 3580 w 10000"/>
                <a:gd name="connsiteY592" fmla="*/ 9905 h 10000"/>
                <a:gd name="connsiteX593" fmla="*/ 3613 w 10000"/>
                <a:gd name="connsiteY593" fmla="*/ 9919 h 10000"/>
                <a:gd name="connsiteX594" fmla="*/ 3657 w 10000"/>
                <a:gd name="connsiteY594" fmla="*/ 9926 h 10000"/>
                <a:gd name="connsiteX595" fmla="*/ 3669 w 10000"/>
                <a:gd name="connsiteY595" fmla="*/ 9946 h 10000"/>
                <a:gd name="connsiteX596" fmla="*/ 3746 w 10000"/>
                <a:gd name="connsiteY596" fmla="*/ 9953 h 10000"/>
                <a:gd name="connsiteX597" fmla="*/ 3801 w 10000"/>
                <a:gd name="connsiteY597" fmla="*/ 9966 h 10000"/>
                <a:gd name="connsiteX598" fmla="*/ 3878 w 10000"/>
                <a:gd name="connsiteY598" fmla="*/ 9973 h 10000"/>
                <a:gd name="connsiteX599" fmla="*/ 3934 w 10000"/>
                <a:gd name="connsiteY599" fmla="*/ 9973 h 10000"/>
                <a:gd name="connsiteX600" fmla="*/ 4012 w 10000"/>
                <a:gd name="connsiteY600" fmla="*/ 9980 h 10000"/>
                <a:gd name="connsiteX601" fmla="*/ 4089 w 10000"/>
                <a:gd name="connsiteY601" fmla="*/ 9993 h 10000"/>
                <a:gd name="connsiteX602" fmla="*/ 4144 w 10000"/>
                <a:gd name="connsiteY602" fmla="*/ 9993 h 10000"/>
                <a:gd name="connsiteX603" fmla="*/ 4221 w 10000"/>
                <a:gd name="connsiteY60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166 w 10000"/>
                <a:gd name="connsiteY506" fmla="*/ 6482 h 10000"/>
                <a:gd name="connsiteX507" fmla="*/ 2265 w 10000"/>
                <a:gd name="connsiteY507" fmla="*/ 6516 h 10000"/>
                <a:gd name="connsiteX508" fmla="*/ 2387 w 10000"/>
                <a:gd name="connsiteY508" fmla="*/ 6543 h 10000"/>
                <a:gd name="connsiteX509" fmla="*/ 2486 w 10000"/>
                <a:gd name="connsiteY509" fmla="*/ 6556 h 10000"/>
                <a:gd name="connsiteX510" fmla="*/ 2608 w 10000"/>
                <a:gd name="connsiteY510" fmla="*/ 6563 h 10000"/>
                <a:gd name="connsiteX511" fmla="*/ 2740 w 10000"/>
                <a:gd name="connsiteY511" fmla="*/ 6570 h 10000"/>
                <a:gd name="connsiteX512" fmla="*/ 2862 w 10000"/>
                <a:gd name="connsiteY512" fmla="*/ 6570 h 10000"/>
                <a:gd name="connsiteX513" fmla="*/ 2984 w 10000"/>
                <a:gd name="connsiteY513" fmla="*/ 6563 h 10000"/>
                <a:gd name="connsiteX514" fmla="*/ 2984 w 10000"/>
                <a:gd name="connsiteY514" fmla="*/ 6590 h 10000"/>
                <a:gd name="connsiteX515" fmla="*/ 2961 w 10000"/>
                <a:gd name="connsiteY515" fmla="*/ 6624 h 10000"/>
                <a:gd name="connsiteX516" fmla="*/ 2961 w 10000"/>
                <a:gd name="connsiteY516" fmla="*/ 6651 h 10000"/>
                <a:gd name="connsiteX517" fmla="*/ 2961 w 10000"/>
                <a:gd name="connsiteY517" fmla="*/ 6678 h 10000"/>
                <a:gd name="connsiteX518" fmla="*/ 2949 w 10000"/>
                <a:gd name="connsiteY518" fmla="*/ 6712 h 10000"/>
                <a:gd name="connsiteX519" fmla="*/ 2949 w 10000"/>
                <a:gd name="connsiteY519" fmla="*/ 6739 h 10000"/>
                <a:gd name="connsiteX520" fmla="*/ 2939 w 10000"/>
                <a:gd name="connsiteY520" fmla="*/ 6766 h 10000"/>
                <a:gd name="connsiteX521" fmla="*/ 2939 w 10000"/>
                <a:gd name="connsiteY521" fmla="*/ 6793 h 10000"/>
                <a:gd name="connsiteX522" fmla="*/ 2906 w 10000"/>
                <a:gd name="connsiteY522" fmla="*/ 6989 h 10000"/>
                <a:gd name="connsiteX523" fmla="*/ 2906 w 10000"/>
                <a:gd name="connsiteY523" fmla="*/ 7184 h 10000"/>
                <a:gd name="connsiteX524" fmla="*/ 2916 w 10000"/>
                <a:gd name="connsiteY524" fmla="*/ 7380 h 10000"/>
                <a:gd name="connsiteX525" fmla="*/ 2949 w 10000"/>
                <a:gd name="connsiteY525" fmla="*/ 7576 h 10000"/>
                <a:gd name="connsiteX526" fmla="*/ 2995 w 10000"/>
                <a:gd name="connsiteY526" fmla="*/ 7765 h 10000"/>
                <a:gd name="connsiteX527" fmla="*/ 3061 w 10000"/>
                <a:gd name="connsiteY527" fmla="*/ 7968 h 10000"/>
                <a:gd name="connsiteX528" fmla="*/ 3128 w 10000"/>
                <a:gd name="connsiteY528" fmla="*/ 8157 h 10000"/>
                <a:gd name="connsiteX529" fmla="*/ 3204 w 10000"/>
                <a:gd name="connsiteY529" fmla="*/ 8339 h 10000"/>
                <a:gd name="connsiteX530" fmla="*/ 3502 w 10000"/>
                <a:gd name="connsiteY530" fmla="*/ 8852 h 10000"/>
                <a:gd name="connsiteX531" fmla="*/ 3073 w 10000"/>
                <a:gd name="connsiteY531" fmla="*/ 8832 h 10000"/>
                <a:gd name="connsiteX532" fmla="*/ 2619 w 10000"/>
                <a:gd name="connsiteY532" fmla="*/ 8832 h 10000"/>
                <a:gd name="connsiteX533" fmla="*/ 2399 w 10000"/>
                <a:gd name="connsiteY533" fmla="*/ 8832 h 10000"/>
                <a:gd name="connsiteX534" fmla="*/ 2178 w 10000"/>
                <a:gd name="connsiteY534" fmla="*/ 8845 h 10000"/>
                <a:gd name="connsiteX535" fmla="*/ 1956 w 10000"/>
                <a:gd name="connsiteY535" fmla="*/ 8859 h 10000"/>
                <a:gd name="connsiteX536" fmla="*/ 1723 w 10000"/>
                <a:gd name="connsiteY536" fmla="*/ 8879 h 10000"/>
                <a:gd name="connsiteX537" fmla="*/ 1514 w 10000"/>
                <a:gd name="connsiteY537" fmla="*/ 8906 h 10000"/>
                <a:gd name="connsiteX538" fmla="*/ 1293 w 10000"/>
                <a:gd name="connsiteY538" fmla="*/ 8933 h 10000"/>
                <a:gd name="connsiteX539" fmla="*/ 1083 w 10000"/>
                <a:gd name="connsiteY539" fmla="*/ 8967 h 10000"/>
                <a:gd name="connsiteX540" fmla="*/ 873 w 10000"/>
                <a:gd name="connsiteY540" fmla="*/ 9014 h 10000"/>
                <a:gd name="connsiteX541" fmla="*/ 685 w 10000"/>
                <a:gd name="connsiteY541" fmla="*/ 9068 h 10000"/>
                <a:gd name="connsiteX542" fmla="*/ 486 w 10000"/>
                <a:gd name="connsiteY542" fmla="*/ 9136 h 10000"/>
                <a:gd name="connsiteX543" fmla="*/ 299 w 10000"/>
                <a:gd name="connsiteY543" fmla="*/ 9196 h 10000"/>
                <a:gd name="connsiteX544" fmla="*/ 122 w 10000"/>
                <a:gd name="connsiteY544" fmla="*/ 9278 h 10000"/>
                <a:gd name="connsiteX545" fmla="*/ 87 w 10000"/>
                <a:gd name="connsiteY545" fmla="*/ 9305 h 10000"/>
                <a:gd name="connsiteX546" fmla="*/ 66 w 10000"/>
                <a:gd name="connsiteY546" fmla="*/ 9332 h 10000"/>
                <a:gd name="connsiteX547" fmla="*/ 44 w 10000"/>
                <a:gd name="connsiteY547" fmla="*/ 9359 h 10000"/>
                <a:gd name="connsiteX548" fmla="*/ 22 w 10000"/>
                <a:gd name="connsiteY548" fmla="*/ 9392 h 10000"/>
                <a:gd name="connsiteX549" fmla="*/ 11 w 10000"/>
                <a:gd name="connsiteY549" fmla="*/ 9419 h 10000"/>
                <a:gd name="connsiteX550" fmla="*/ 0 w 10000"/>
                <a:gd name="connsiteY550" fmla="*/ 9446 h 10000"/>
                <a:gd name="connsiteX551" fmla="*/ 0 w 10000"/>
                <a:gd name="connsiteY551" fmla="*/ 9473 h 10000"/>
                <a:gd name="connsiteX552" fmla="*/ 0 w 10000"/>
                <a:gd name="connsiteY552" fmla="*/ 9500 h 10000"/>
                <a:gd name="connsiteX553" fmla="*/ 178 w 10000"/>
                <a:gd name="connsiteY553" fmla="*/ 9534 h 10000"/>
                <a:gd name="connsiteX554" fmla="*/ 355 w 10000"/>
                <a:gd name="connsiteY554" fmla="*/ 9554 h 10000"/>
                <a:gd name="connsiteX555" fmla="*/ 530 w 10000"/>
                <a:gd name="connsiteY555" fmla="*/ 9581 h 10000"/>
                <a:gd name="connsiteX556" fmla="*/ 718 w 10000"/>
                <a:gd name="connsiteY556" fmla="*/ 9588 h 10000"/>
                <a:gd name="connsiteX557" fmla="*/ 1083 w 10000"/>
                <a:gd name="connsiteY557" fmla="*/ 9602 h 10000"/>
                <a:gd name="connsiteX558" fmla="*/ 1459 w 10000"/>
                <a:gd name="connsiteY558" fmla="*/ 9588 h 10000"/>
                <a:gd name="connsiteX559" fmla="*/ 1834 w 10000"/>
                <a:gd name="connsiteY559" fmla="*/ 9575 h 10000"/>
                <a:gd name="connsiteX560" fmla="*/ 2210 w 10000"/>
                <a:gd name="connsiteY560" fmla="*/ 9561 h 10000"/>
                <a:gd name="connsiteX561" fmla="*/ 2575 w 10000"/>
                <a:gd name="connsiteY561" fmla="*/ 9554 h 10000"/>
                <a:gd name="connsiteX562" fmla="*/ 2949 w 10000"/>
                <a:gd name="connsiteY562" fmla="*/ 9561 h 10000"/>
                <a:gd name="connsiteX563" fmla="*/ 2949 w 10000"/>
                <a:gd name="connsiteY563" fmla="*/ 9581 h 10000"/>
                <a:gd name="connsiteX564" fmla="*/ 2961 w 10000"/>
                <a:gd name="connsiteY564" fmla="*/ 9602 h 10000"/>
                <a:gd name="connsiteX565" fmla="*/ 2961 w 10000"/>
                <a:gd name="connsiteY565" fmla="*/ 9615 h 10000"/>
                <a:gd name="connsiteX566" fmla="*/ 2961 w 10000"/>
                <a:gd name="connsiteY566" fmla="*/ 9635 h 10000"/>
                <a:gd name="connsiteX567" fmla="*/ 2984 w 10000"/>
                <a:gd name="connsiteY567" fmla="*/ 9662 h 10000"/>
                <a:gd name="connsiteX568" fmla="*/ 2995 w 10000"/>
                <a:gd name="connsiteY568" fmla="*/ 9683 h 10000"/>
                <a:gd name="connsiteX569" fmla="*/ 2995 w 10000"/>
                <a:gd name="connsiteY569" fmla="*/ 9696 h 10000"/>
                <a:gd name="connsiteX570" fmla="*/ 3017 w 10000"/>
                <a:gd name="connsiteY570" fmla="*/ 9716 h 10000"/>
                <a:gd name="connsiteX571" fmla="*/ 3040 w 10000"/>
                <a:gd name="connsiteY571" fmla="*/ 9743 h 10000"/>
                <a:gd name="connsiteX572" fmla="*/ 3073 w 10000"/>
                <a:gd name="connsiteY572" fmla="*/ 9764 h 10000"/>
                <a:gd name="connsiteX573" fmla="*/ 3106 w 10000"/>
                <a:gd name="connsiteY573" fmla="*/ 9784 h 10000"/>
                <a:gd name="connsiteX574" fmla="*/ 3128 w 10000"/>
                <a:gd name="connsiteY574" fmla="*/ 9797 h 10000"/>
                <a:gd name="connsiteX575" fmla="*/ 3171 w 10000"/>
                <a:gd name="connsiteY575" fmla="*/ 9818 h 10000"/>
                <a:gd name="connsiteX576" fmla="*/ 3204 w 10000"/>
                <a:gd name="connsiteY576" fmla="*/ 9838 h 10000"/>
                <a:gd name="connsiteX577" fmla="*/ 3248 w 10000"/>
                <a:gd name="connsiteY577" fmla="*/ 9845 h 10000"/>
                <a:gd name="connsiteX578" fmla="*/ 3282 w 10000"/>
                <a:gd name="connsiteY578" fmla="*/ 9865 h 10000"/>
                <a:gd name="connsiteX579" fmla="*/ 3315 w 10000"/>
                <a:gd name="connsiteY579" fmla="*/ 9865 h 10000"/>
                <a:gd name="connsiteX580" fmla="*/ 3326 w 10000"/>
                <a:gd name="connsiteY580" fmla="*/ 9872 h 10000"/>
                <a:gd name="connsiteX581" fmla="*/ 3338 w 10000"/>
                <a:gd name="connsiteY581" fmla="*/ 9872 h 10000"/>
                <a:gd name="connsiteX582" fmla="*/ 3359 w 10000"/>
                <a:gd name="connsiteY582" fmla="*/ 9872 h 10000"/>
                <a:gd name="connsiteX583" fmla="*/ 3371 w 10000"/>
                <a:gd name="connsiteY583" fmla="*/ 9872 h 10000"/>
                <a:gd name="connsiteX584" fmla="*/ 3382 w 10000"/>
                <a:gd name="connsiteY584" fmla="*/ 9872 h 10000"/>
                <a:gd name="connsiteX585" fmla="*/ 3404 w 10000"/>
                <a:gd name="connsiteY585" fmla="*/ 9872 h 10000"/>
                <a:gd name="connsiteX586" fmla="*/ 3415 w 10000"/>
                <a:gd name="connsiteY586" fmla="*/ 9872 h 10000"/>
                <a:gd name="connsiteX587" fmla="*/ 3448 w 10000"/>
                <a:gd name="connsiteY587" fmla="*/ 9892 h 10000"/>
                <a:gd name="connsiteX588" fmla="*/ 3469 w 10000"/>
                <a:gd name="connsiteY588" fmla="*/ 9899 h 10000"/>
                <a:gd name="connsiteX589" fmla="*/ 3502 w 10000"/>
                <a:gd name="connsiteY589" fmla="*/ 9905 h 10000"/>
                <a:gd name="connsiteX590" fmla="*/ 3536 w 10000"/>
                <a:gd name="connsiteY590" fmla="*/ 9905 h 10000"/>
                <a:gd name="connsiteX591" fmla="*/ 3580 w 10000"/>
                <a:gd name="connsiteY591" fmla="*/ 9905 h 10000"/>
                <a:gd name="connsiteX592" fmla="*/ 3613 w 10000"/>
                <a:gd name="connsiteY592" fmla="*/ 9919 h 10000"/>
                <a:gd name="connsiteX593" fmla="*/ 3657 w 10000"/>
                <a:gd name="connsiteY593" fmla="*/ 9926 h 10000"/>
                <a:gd name="connsiteX594" fmla="*/ 3669 w 10000"/>
                <a:gd name="connsiteY594" fmla="*/ 9946 h 10000"/>
                <a:gd name="connsiteX595" fmla="*/ 3746 w 10000"/>
                <a:gd name="connsiteY595" fmla="*/ 9953 h 10000"/>
                <a:gd name="connsiteX596" fmla="*/ 3801 w 10000"/>
                <a:gd name="connsiteY596" fmla="*/ 9966 h 10000"/>
                <a:gd name="connsiteX597" fmla="*/ 3878 w 10000"/>
                <a:gd name="connsiteY597" fmla="*/ 9973 h 10000"/>
                <a:gd name="connsiteX598" fmla="*/ 3934 w 10000"/>
                <a:gd name="connsiteY598" fmla="*/ 9973 h 10000"/>
                <a:gd name="connsiteX599" fmla="*/ 4012 w 10000"/>
                <a:gd name="connsiteY599" fmla="*/ 9980 h 10000"/>
                <a:gd name="connsiteX600" fmla="*/ 4089 w 10000"/>
                <a:gd name="connsiteY600" fmla="*/ 9993 h 10000"/>
                <a:gd name="connsiteX601" fmla="*/ 4144 w 10000"/>
                <a:gd name="connsiteY601" fmla="*/ 9993 h 10000"/>
                <a:gd name="connsiteX602" fmla="*/ 4221 w 10000"/>
                <a:gd name="connsiteY60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265 w 10000"/>
                <a:gd name="connsiteY506" fmla="*/ 6516 h 10000"/>
                <a:gd name="connsiteX507" fmla="*/ 2387 w 10000"/>
                <a:gd name="connsiteY507" fmla="*/ 6543 h 10000"/>
                <a:gd name="connsiteX508" fmla="*/ 2486 w 10000"/>
                <a:gd name="connsiteY508" fmla="*/ 6556 h 10000"/>
                <a:gd name="connsiteX509" fmla="*/ 2608 w 10000"/>
                <a:gd name="connsiteY509" fmla="*/ 6563 h 10000"/>
                <a:gd name="connsiteX510" fmla="*/ 2740 w 10000"/>
                <a:gd name="connsiteY510" fmla="*/ 6570 h 10000"/>
                <a:gd name="connsiteX511" fmla="*/ 2862 w 10000"/>
                <a:gd name="connsiteY511" fmla="*/ 6570 h 10000"/>
                <a:gd name="connsiteX512" fmla="*/ 2984 w 10000"/>
                <a:gd name="connsiteY512" fmla="*/ 6563 h 10000"/>
                <a:gd name="connsiteX513" fmla="*/ 2984 w 10000"/>
                <a:gd name="connsiteY513" fmla="*/ 6590 h 10000"/>
                <a:gd name="connsiteX514" fmla="*/ 2961 w 10000"/>
                <a:gd name="connsiteY514" fmla="*/ 6624 h 10000"/>
                <a:gd name="connsiteX515" fmla="*/ 2961 w 10000"/>
                <a:gd name="connsiteY515" fmla="*/ 6651 h 10000"/>
                <a:gd name="connsiteX516" fmla="*/ 2961 w 10000"/>
                <a:gd name="connsiteY516" fmla="*/ 6678 h 10000"/>
                <a:gd name="connsiteX517" fmla="*/ 2949 w 10000"/>
                <a:gd name="connsiteY517" fmla="*/ 6712 h 10000"/>
                <a:gd name="connsiteX518" fmla="*/ 2949 w 10000"/>
                <a:gd name="connsiteY518" fmla="*/ 6739 h 10000"/>
                <a:gd name="connsiteX519" fmla="*/ 2939 w 10000"/>
                <a:gd name="connsiteY519" fmla="*/ 6766 h 10000"/>
                <a:gd name="connsiteX520" fmla="*/ 2939 w 10000"/>
                <a:gd name="connsiteY520" fmla="*/ 6793 h 10000"/>
                <a:gd name="connsiteX521" fmla="*/ 2906 w 10000"/>
                <a:gd name="connsiteY521" fmla="*/ 6989 h 10000"/>
                <a:gd name="connsiteX522" fmla="*/ 2906 w 10000"/>
                <a:gd name="connsiteY522" fmla="*/ 7184 h 10000"/>
                <a:gd name="connsiteX523" fmla="*/ 2916 w 10000"/>
                <a:gd name="connsiteY523" fmla="*/ 7380 h 10000"/>
                <a:gd name="connsiteX524" fmla="*/ 2949 w 10000"/>
                <a:gd name="connsiteY524" fmla="*/ 7576 h 10000"/>
                <a:gd name="connsiteX525" fmla="*/ 2995 w 10000"/>
                <a:gd name="connsiteY525" fmla="*/ 7765 h 10000"/>
                <a:gd name="connsiteX526" fmla="*/ 3061 w 10000"/>
                <a:gd name="connsiteY526" fmla="*/ 7968 h 10000"/>
                <a:gd name="connsiteX527" fmla="*/ 3128 w 10000"/>
                <a:gd name="connsiteY527" fmla="*/ 8157 h 10000"/>
                <a:gd name="connsiteX528" fmla="*/ 3204 w 10000"/>
                <a:gd name="connsiteY528" fmla="*/ 8339 h 10000"/>
                <a:gd name="connsiteX529" fmla="*/ 3502 w 10000"/>
                <a:gd name="connsiteY529" fmla="*/ 8852 h 10000"/>
                <a:gd name="connsiteX530" fmla="*/ 3073 w 10000"/>
                <a:gd name="connsiteY530" fmla="*/ 8832 h 10000"/>
                <a:gd name="connsiteX531" fmla="*/ 2619 w 10000"/>
                <a:gd name="connsiteY531" fmla="*/ 8832 h 10000"/>
                <a:gd name="connsiteX532" fmla="*/ 2399 w 10000"/>
                <a:gd name="connsiteY532" fmla="*/ 8832 h 10000"/>
                <a:gd name="connsiteX533" fmla="*/ 2178 w 10000"/>
                <a:gd name="connsiteY533" fmla="*/ 8845 h 10000"/>
                <a:gd name="connsiteX534" fmla="*/ 1956 w 10000"/>
                <a:gd name="connsiteY534" fmla="*/ 8859 h 10000"/>
                <a:gd name="connsiteX535" fmla="*/ 1723 w 10000"/>
                <a:gd name="connsiteY535" fmla="*/ 8879 h 10000"/>
                <a:gd name="connsiteX536" fmla="*/ 1514 w 10000"/>
                <a:gd name="connsiteY536" fmla="*/ 8906 h 10000"/>
                <a:gd name="connsiteX537" fmla="*/ 1293 w 10000"/>
                <a:gd name="connsiteY537" fmla="*/ 8933 h 10000"/>
                <a:gd name="connsiteX538" fmla="*/ 1083 w 10000"/>
                <a:gd name="connsiteY538" fmla="*/ 8967 h 10000"/>
                <a:gd name="connsiteX539" fmla="*/ 873 w 10000"/>
                <a:gd name="connsiteY539" fmla="*/ 9014 h 10000"/>
                <a:gd name="connsiteX540" fmla="*/ 685 w 10000"/>
                <a:gd name="connsiteY540" fmla="*/ 9068 h 10000"/>
                <a:gd name="connsiteX541" fmla="*/ 486 w 10000"/>
                <a:gd name="connsiteY541" fmla="*/ 9136 h 10000"/>
                <a:gd name="connsiteX542" fmla="*/ 299 w 10000"/>
                <a:gd name="connsiteY542" fmla="*/ 9196 h 10000"/>
                <a:gd name="connsiteX543" fmla="*/ 122 w 10000"/>
                <a:gd name="connsiteY543" fmla="*/ 9278 h 10000"/>
                <a:gd name="connsiteX544" fmla="*/ 87 w 10000"/>
                <a:gd name="connsiteY544" fmla="*/ 9305 h 10000"/>
                <a:gd name="connsiteX545" fmla="*/ 66 w 10000"/>
                <a:gd name="connsiteY545" fmla="*/ 9332 h 10000"/>
                <a:gd name="connsiteX546" fmla="*/ 44 w 10000"/>
                <a:gd name="connsiteY546" fmla="*/ 9359 h 10000"/>
                <a:gd name="connsiteX547" fmla="*/ 22 w 10000"/>
                <a:gd name="connsiteY547" fmla="*/ 9392 h 10000"/>
                <a:gd name="connsiteX548" fmla="*/ 11 w 10000"/>
                <a:gd name="connsiteY548" fmla="*/ 9419 h 10000"/>
                <a:gd name="connsiteX549" fmla="*/ 0 w 10000"/>
                <a:gd name="connsiteY549" fmla="*/ 9446 h 10000"/>
                <a:gd name="connsiteX550" fmla="*/ 0 w 10000"/>
                <a:gd name="connsiteY550" fmla="*/ 9473 h 10000"/>
                <a:gd name="connsiteX551" fmla="*/ 0 w 10000"/>
                <a:gd name="connsiteY551" fmla="*/ 9500 h 10000"/>
                <a:gd name="connsiteX552" fmla="*/ 178 w 10000"/>
                <a:gd name="connsiteY552" fmla="*/ 9534 h 10000"/>
                <a:gd name="connsiteX553" fmla="*/ 355 w 10000"/>
                <a:gd name="connsiteY553" fmla="*/ 9554 h 10000"/>
                <a:gd name="connsiteX554" fmla="*/ 530 w 10000"/>
                <a:gd name="connsiteY554" fmla="*/ 9581 h 10000"/>
                <a:gd name="connsiteX555" fmla="*/ 718 w 10000"/>
                <a:gd name="connsiteY555" fmla="*/ 9588 h 10000"/>
                <a:gd name="connsiteX556" fmla="*/ 1083 w 10000"/>
                <a:gd name="connsiteY556" fmla="*/ 9602 h 10000"/>
                <a:gd name="connsiteX557" fmla="*/ 1459 w 10000"/>
                <a:gd name="connsiteY557" fmla="*/ 9588 h 10000"/>
                <a:gd name="connsiteX558" fmla="*/ 1834 w 10000"/>
                <a:gd name="connsiteY558" fmla="*/ 9575 h 10000"/>
                <a:gd name="connsiteX559" fmla="*/ 2210 w 10000"/>
                <a:gd name="connsiteY559" fmla="*/ 9561 h 10000"/>
                <a:gd name="connsiteX560" fmla="*/ 2575 w 10000"/>
                <a:gd name="connsiteY560" fmla="*/ 9554 h 10000"/>
                <a:gd name="connsiteX561" fmla="*/ 2949 w 10000"/>
                <a:gd name="connsiteY561" fmla="*/ 9561 h 10000"/>
                <a:gd name="connsiteX562" fmla="*/ 2949 w 10000"/>
                <a:gd name="connsiteY562" fmla="*/ 9581 h 10000"/>
                <a:gd name="connsiteX563" fmla="*/ 2961 w 10000"/>
                <a:gd name="connsiteY563" fmla="*/ 9602 h 10000"/>
                <a:gd name="connsiteX564" fmla="*/ 2961 w 10000"/>
                <a:gd name="connsiteY564" fmla="*/ 9615 h 10000"/>
                <a:gd name="connsiteX565" fmla="*/ 2961 w 10000"/>
                <a:gd name="connsiteY565" fmla="*/ 9635 h 10000"/>
                <a:gd name="connsiteX566" fmla="*/ 2984 w 10000"/>
                <a:gd name="connsiteY566" fmla="*/ 9662 h 10000"/>
                <a:gd name="connsiteX567" fmla="*/ 2995 w 10000"/>
                <a:gd name="connsiteY567" fmla="*/ 9683 h 10000"/>
                <a:gd name="connsiteX568" fmla="*/ 2995 w 10000"/>
                <a:gd name="connsiteY568" fmla="*/ 9696 h 10000"/>
                <a:gd name="connsiteX569" fmla="*/ 3017 w 10000"/>
                <a:gd name="connsiteY569" fmla="*/ 9716 h 10000"/>
                <a:gd name="connsiteX570" fmla="*/ 3040 w 10000"/>
                <a:gd name="connsiteY570" fmla="*/ 9743 h 10000"/>
                <a:gd name="connsiteX571" fmla="*/ 3073 w 10000"/>
                <a:gd name="connsiteY571" fmla="*/ 9764 h 10000"/>
                <a:gd name="connsiteX572" fmla="*/ 3106 w 10000"/>
                <a:gd name="connsiteY572" fmla="*/ 9784 h 10000"/>
                <a:gd name="connsiteX573" fmla="*/ 3128 w 10000"/>
                <a:gd name="connsiteY573" fmla="*/ 9797 h 10000"/>
                <a:gd name="connsiteX574" fmla="*/ 3171 w 10000"/>
                <a:gd name="connsiteY574" fmla="*/ 9818 h 10000"/>
                <a:gd name="connsiteX575" fmla="*/ 3204 w 10000"/>
                <a:gd name="connsiteY575" fmla="*/ 9838 h 10000"/>
                <a:gd name="connsiteX576" fmla="*/ 3248 w 10000"/>
                <a:gd name="connsiteY576" fmla="*/ 9845 h 10000"/>
                <a:gd name="connsiteX577" fmla="*/ 3282 w 10000"/>
                <a:gd name="connsiteY577" fmla="*/ 9865 h 10000"/>
                <a:gd name="connsiteX578" fmla="*/ 3315 w 10000"/>
                <a:gd name="connsiteY578" fmla="*/ 9865 h 10000"/>
                <a:gd name="connsiteX579" fmla="*/ 3326 w 10000"/>
                <a:gd name="connsiteY579" fmla="*/ 9872 h 10000"/>
                <a:gd name="connsiteX580" fmla="*/ 3338 w 10000"/>
                <a:gd name="connsiteY580" fmla="*/ 9872 h 10000"/>
                <a:gd name="connsiteX581" fmla="*/ 3359 w 10000"/>
                <a:gd name="connsiteY581" fmla="*/ 9872 h 10000"/>
                <a:gd name="connsiteX582" fmla="*/ 3371 w 10000"/>
                <a:gd name="connsiteY582" fmla="*/ 9872 h 10000"/>
                <a:gd name="connsiteX583" fmla="*/ 3382 w 10000"/>
                <a:gd name="connsiteY583" fmla="*/ 9872 h 10000"/>
                <a:gd name="connsiteX584" fmla="*/ 3404 w 10000"/>
                <a:gd name="connsiteY584" fmla="*/ 9872 h 10000"/>
                <a:gd name="connsiteX585" fmla="*/ 3415 w 10000"/>
                <a:gd name="connsiteY585" fmla="*/ 9872 h 10000"/>
                <a:gd name="connsiteX586" fmla="*/ 3448 w 10000"/>
                <a:gd name="connsiteY586" fmla="*/ 9892 h 10000"/>
                <a:gd name="connsiteX587" fmla="*/ 3469 w 10000"/>
                <a:gd name="connsiteY587" fmla="*/ 9899 h 10000"/>
                <a:gd name="connsiteX588" fmla="*/ 3502 w 10000"/>
                <a:gd name="connsiteY588" fmla="*/ 9905 h 10000"/>
                <a:gd name="connsiteX589" fmla="*/ 3536 w 10000"/>
                <a:gd name="connsiteY589" fmla="*/ 9905 h 10000"/>
                <a:gd name="connsiteX590" fmla="*/ 3580 w 10000"/>
                <a:gd name="connsiteY590" fmla="*/ 9905 h 10000"/>
                <a:gd name="connsiteX591" fmla="*/ 3613 w 10000"/>
                <a:gd name="connsiteY591" fmla="*/ 9919 h 10000"/>
                <a:gd name="connsiteX592" fmla="*/ 3657 w 10000"/>
                <a:gd name="connsiteY592" fmla="*/ 9926 h 10000"/>
                <a:gd name="connsiteX593" fmla="*/ 3669 w 10000"/>
                <a:gd name="connsiteY593" fmla="*/ 9946 h 10000"/>
                <a:gd name="connsiteX594" fmla="*/ 3746 w 10000"/>
                <a:gd name="connsiteY594" fmla="*/ 9953 h 10000"/>
                <a:gd name="connsiteX595" fmla="*/ 3801 w 10000"/>
                <a:gd name="connsiteY595" fmla="*/ 9966 h 10000"/>
                <a:gd name="connsiteX596" fmla="*/ 3878 w 10000"/>
                <a:gd name="connsiteY596" fmla="*/ 9973 h 10000"/>
                <a:gd name="connsiteX597" fmla="*/ 3934 w 10000"/>
                <a:gd name="connsiteY597" fmla="*/ 9973 h 10000"/>
                <a:gd name="connsiteX598" fmla="*/ 4012 w 10000"/>
                <a:gd name="connsiteY598" fmla="*/ 9980 h 10000"/>
                <a:gd name="connsiteX599" fmla="*/ 4089 w 10000"/>
                <a:gd name="connsiteY599" fmla="*/ 9993 h 10000"/>
                <a:gd name="connsiteX600" fmla="*/ 4144 w 10000"/>
                <a:gd name="connsiteY600" fmla="*/ 9993 h 10000"/>
                <a:gd name="connsiteX601" fmla="*/ 4221 w 10000"/>
                <a:gd name="connsiteY60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387 w 10000"/>
                <a:gd name="connsiteY506" fmla="*/ 6543 h 10000"/>
                <a:gd name="connsiteX507" fmla="*/ 2486 w 10000"/>
                <a:gd name="connsiteY507" fmla="*/ 6556 h 10000"/>
                <a:gd name="connsiteX508" fmla="*/ 2608 w 10000"/>
                <a:gd name="connsiteY508" fmla="*/ 6563 h 10000"/>
                <a:gd name="connsiteX509" fmla="*/ 2740 w 10000"/>
                <a:gd name="connsiteY509" fmla="*/ 6570 h 10000"/>
                <a:gd name="connsiteX510" fmla="*/ 2862 w 10000"/>
                <a:gd name="connsiteY510" fmla="*/ 6570 h 10000"/>
                <a:gd name="connsiteX511" fmla="*/ 2984 w 10000"/>
                <a:gd name="connsiteY511" fmla="*/ 6563 h 10000"/>
                <a:gd name="connsiteX512" fmla="*/ 2984 w 10000"/>
                <a:gd name="connsiteY512" fmla="*/ 6590 h 10000"/>
                <a:gd name="connsiteX513" fmla="*/ 2961 w 10000"/>
                <a:gd name="connsiteY513" fmla="*/ 6624 h 10000"/>
                <a:gd name="connsiteX514" fmla="*/ 2961 w 10000"/>
                <a:gd name="connsiteY514" fmla="*/ 6651 h 10000"/>
                <a:gd name="connsiteX515" fmla="*/ 2961 w 10000"/>
                <a:gd name="connsiteY515" fmla="*/ 6678 h 10000"/>
                <a:gd name="connsiteX516" fmla="*/ 2949 w 10000"/>
                <a:gd name="connsiteY516" fmla="*/ 6712 h 10000"/>
                <a:gd name="connsiteX517" fmla="*/ 2949 w 10000"/>
                <a:gd name="connsiteY517" fmla="*/ 6739 h 10000"/>
                <a:gd name="connsiteX518" fmla="*/ 2939 w 10000"/>
                <a:gd name="connsiteY518" fmla="*/ 6766 h 10000"/>
                <a:gd name="connsiteX519" fmla="*/ 2939 w 10000"/>
                <a:gd name="connsiteY519" fmla="*/ 6793 h 10000"/>
                <a:gd name="connsiteX520" fmla="*/ 2906 w 10000"/>
                <a:gd name="connsiteY520" fmla="*/ 6989 h 10000"/>
                <a:gd name="connsiteX521" fmla="*/ 2906 w 10000"/>
                <a:gd name="connsiteY521" fmla="*/ 7184 h 10000"/>
                <a:gd name="connsiteX522" fmla="*/ 2916 w 10000"/>
                <a:gd name="connsiteY522" fmla="*/ 7380 h 10000"/>
                <a:gd name="connsiteX523" fmla="*/ 2949 w 10000"/>
                <a:gd name="connsiteY523" fmla="*/ 7576 h 10000"/>
                <a:gd name="connsiteX524" fmla="*/ 2995 w 10000"/>
                <a:gd name="connsiteY524" fmla="*/ 7765 h 10000"/>
                <a:gd name="connsiteX525" fmla="*/ 3061 w 10000"/>
                <a:gd name="connsiteY525" fmla="*/ 7968 h 10000"/>
                <a:gd name="connsiteX526" fmla="*/ 3128 w 10000"/>
                <a:gd name="connsiteY526" fmla="*/ 8157 h 10000"/>
                <a:gd name="connsiteX527" fmla="*/ 3204 w 10000"/>
                <a:gd name="connsiteY527" fmla="*/ 8339 h 10000"/>
                <a:gd name="connsiteX528" fmla="*/ 3502 w 10000"/>
                <a:gd name="connsiteY528" fmla="*/ 8852 h 10000"/>
                <a:gd name="connsiteX529" fmla="*/ 3073 w 10000"/>
                <a:gd name="connsiteY529" fmla="*/ 8832 h 10000"/>
                <a:gd name="connsiteX530" fmla="*/ 2619 w 10000"/>
                <a:gd name="connsiteY530" fmla="*/ 8832 h 10000"/>
                <a:gd name="connsiteX531" fmla="*/ 2399 w 10000"/>
                <a:gd name="connsiteY531" fmla="*/ 8832 h 10000"/>
                <a:gd name="connsiteX532" fmla="*/ 2178 w 10000"/>
                <a:gd name="connsiteY532" fmla="*/ 8845 h 10000"/>
                <a:gd name="connsiteX533" fmla="*/ 1956 w 10000"/>
                <a:gd name="connsiteY533" fmla="*/ 8859 h 10000"/>
                <a:gd name="connsiteX534" fmla="*/ 1723 w 10000"/>
                <a:gd name="connsiteY534" fmla="*/ 8879 h 10000"/>
                <a:gd name="connsiteX535" fmla="*/ 1514 w 10000"/>
                <a:gd name="connsiteY535" fmla="*/ 8906 h 10000"/>
                <a:gd name="connsiteX536" fmla="*/ 1293 w 10000"/>
                <a:gd name="connsiteY536" fmla="*/ 8933 h 10000"/>
                <a:gd name="connsiteX537" fmla="*/ 1083 w 10000"/>
                <a:gd name="connsiteY537" fmla="*/ 8967 h 10000"/>
                <a:gd name="connsiteX538" fmla="*/ 873 w 10000"/>
                <a:gd name="connsiteY538" fmla="*/ 9014 h 10000"/>
                <a:gd name="connsiteX539" fmla="*/ 685 w 10000"/>
                <a:gd name="connsiteY539" fmla="*/ 9068 h 10000"/>
                <a:gd name="connsiteX540" fmla="*/ 486 w 10000"/>
                <a:gd name="connsiteY540" fmla="*/ 9136 h 10000"/>
                <a:gd name="connsiteX541" fmla="*/ 299 w 10000"/>
                <a:gd name="connsiteY541" fmla="*/ 9196 h 10000"/>
                <a:gd name="connsiteX542" fmla="*/ 122 w 10000"/>
                <a:gd name="connsiteY542" fmla="*/ 9278 h 10000"/>
                <a:gd name="connsiteX543" fmla="*/ 87 w 10000"/>
                <a:gd name="connsiteY543" fmla="*/ 9305 h 10000"/>
                <a:gd name="connsiteX544" fmla="*/ 66 w 10000"/>
                <a:gd name="connsiteY544" fmla="*/ 9332 h 10000"/>
                <a:gd name="connsiteX545" fmla="*/ 44 w 10000"/>
                <a:gd name="connsiteY545" fmla="*/ 9359 h 10000"/>
                <a:gd name="connsiteX546" fmla="*/ 22 w 10000"/>
                <a:gd name="connsiteY546" fmla="*/ 9392 h 10000"/>
                <a:gd name="connsiteX547" fmla="*/ 11 w 10000"/>
                <a:gd name="connsiteY547" fmla="*/ 9419 h 10000"/>
                <a:gd name="connsiteX548" fmla="*/ 0 w 10000"/>
                <a:gd name="connsiteY548" fmla="*/ 9446 h 10000"/>
                <a:gd name="connsiteX549" fmla="*/ 0 w 10000"/>
                <a:gd name="connsiteY549" fmla="*/ 9473 h 10000"/>
                <a:gd name="connsiteX550" fmla="*/ 0 w 10000"/>
                <a:gd name="connsiteY550" fmla="*/ 9500 h 10000"/>
                <a:gd name="connsiteX551" fmla="*/ 178 w 10000"/>
                <a:gd name="connsiteY551" fmla="*/ 9534 h 10000"/>
                <a:gd name="connsiteX552" fmla="*/ 355 w 10000"/>
                <a:gd name="connsiteY552" fmla="*/ 9554 h 10000"/>
                <a:gd name="connsiteX553" fmla="*/ 530 w 10000"/>
                <a:gd name="connsiteY553" fmla="*/ 9581 h 10000"/>
                <a:gd name="connsiteX554" fmla="*/ 718 w 10000"/>
                <a:gd name="connsiteY554" fmla="*/ 9588 h 10000"/>
                <a:gd name="connsiteX555" fmla="*/ 1083 w 10000"/>
                <a:gd name="connsiteY555" fmla="*/ 9602 h 10000"/>
                <a:gd name="connsiteX556" fmla="*/ 1459 w 10000"/>
                <a:gd name="connsiteY556" fmla="*/ 9588 h 10000"/>
                <a:gd name="connsiteX557" fmla="*/ 1834 w 10000"/>
                <a:gd name="connsiteY557" fmla="*/ 9575 h 10000"/>
                <a:gd name="connsiteX558" fmla="*/ 2210 w 10000"/>
                <a:gd name="connsiteY558" fmla="*/ 9561 h 10000"/>
                <a:gd name="connsiteX559" fmla="*/ 2575 w 10000"/>
                <a:gd name="connsiteY559" fmla="*/ 9554 h 10000"/>
                <a:gd name="connsiteX560" fmla="*/ 2949 w 10000"/>
                <a:gd name="connsiteY560" fmla="*/ 9561 h 10000"/>
                <a:gd name="connsiteX561" fmla="*/ 2949 w 10000"/>
                <a:gd name="connsiteY561" fmla="*/ 9581 h 10000"/>
                <a:gd name="connsiteX562" fmla="*/ 2961 w 10000"/>
                <a:gd name="connsiteY562" fmla="*/ 9602 h 10000"/>
                <a:gd name="connsiteX563" fmla="*/ 2961 w 10000"/>
                <a:gd name="connsiteY563" fmla="*/ 9615 h 10000"/>
                <a:gd name="connsiteX564" fmla="*/ 2961 w 10000"/>
                <a:gd name="connsiteY564" fmla="*/ 9635 h 10000"/>
                <a:gd name="connsiteX565" fmla="*/ 2984 w 10000"/>
                <a:gd name="connsiteY565" fmla="*/ 9662 h 10000"/>
                <a:gd name="connsiteX566" fmla="*/ 2995 w 10000"/>
                <a:gd name="connsiteY566" fmla="*/ 9683 h 10000"/>
                <a:gd name="connsiteX567" fmla="*/ 2995 w 10000"/>
                <a:gd name="connsiteY567" fmla="*/ 9696 h 10000"/>
                <a:gd name="connsiteX568" fmla="*/ 3017 w 10000"/>
                <a:gd name="connsiteY568" fmla="*/ 9716 h 10000"/>
                <a:gd name="connsiteX569" fmla="*/ 3040 w 10000"/>
                <a:gd name="connsiteY569" fmla="*/ 9743 h 10000"/>
                <a:gd name="connsiteX570" fmla="*/ 3073 w 10000"/>
                <a:gd name="connsiteY570" fmla="*/ 9764 h 10000"/>
                <a:gd name="connsiteX571" fmla="*/ 3106 w 10000"/>
                <a:gd name="connsiteY571" fmla="*/ 9784 h 10000"/>
                <a:gd name="connsiteX572" fmla="*/ 3128 w 10000"/>
                <a:gd name="connsiteY572" fmla="*/ 9797 h 10000"/>
                <a:gd name="connsiteX573" fmla="*/ 3171 w 10000"/>
                <a:gd name="connsiteY573" fmla="*/ 9818 h 10000"/>
                <a:gd name="connsiteX574" fmla="*/ 3204 w 10000"/>
                <a:gd name="connsiteY574" fmla="*/ 9838 h 10000"/>
                <a:gd name="connsiteX575" fmla="*/ 3248 w 10000"/>
                <a:gd name="connsiteY575" fmla="*/ 9845 h 10000"/>
                <a:gd name="connsiteX576" fmla="*/ 3282 w 10000"/>
                <a:gd name="connsiteY576" fmla="*/ 9865 h 10000"/>
                <a:gd name="connsiteX577" fmla="*/ 3315 w 10000"/>
                <a:gd name="connsiteY577" fmla="*/ 9865 h 10000"/>
                <a:gd name="connsiteX578" fmla="*/ 3326 w 10000"/>
                <a:gd name="connsiteY578" fmla="*/ 9872 h 10000"/>
                <a:gd name="connsiteX579" fmla="*/ 3338 w 10000"/>
                <a:gd name="connsiteY579" fmla="*/ 9872 h 10000"/>
                <a:gd name="connsiteX580" fmla="*/ 3359 w 10000"/>
                <a:gd name="connsiteY580" fmla="*/ 9872 h 10000"/>
                <a:gd name="connsiteX581" fmla="*/ 3371 w 10000"/>
                <a:gd name="connsiteY581" fmla="*/ 9872 h 10000"/>
                <a:gd name="connsiteX582" fmla="*/ 3382 w 10000"/>
                <a:gd name="connsiteY582" fmla="*/ 9872 h 10000"/>
                <a:gd name="connsiteX583" fmla="*/ 3404 w 10000"/>
                <a:gd name="connsiteY583" fmla="*/ 9872 h 10000"/>
                <a:gd name="connsiteX584" fmla="*/ 3415 w 10000"/>
                <a:gd name="connsiteY584" fmla="*/ 9872 h 10000"/>
                <a:gd name="connsiteX585" fmla="*/ 3448 w 10000"/>
                <a:gd name="connsiteY585" fmla="*/ 9892 h 10000"/>
                <a:gd name="connsiteX586" fmla="*/ 3469 w 10000"/>
                <a:gd name="connsiteY586" fmla="*/ 9899 h 10000"/>
                <a:gd name="connsiteX587" fmla="*/ 3502 w 10000"/>
                <a:gd name="connsiteY587" fmla="*/ 9905 h 10000"/>
                <a:gd name="connsiteX588" fmla="*/ 3536 w 10000"/>
                <a:gd name="connsiteY588" fmla="*/ 9905 h 10000"/>
                <a:gd name="connsiteX589" fmla="*/ 3580 w 10000"/>
                <a:gd name="connsiteY589" fmla="*/ 9905 h 10000"/>
                <a:gd name="connsiteX590" fmla="*/ 3613 w 10000"/>
                <a:gd name="connsiteY590" fmla="*/ 9919 h 10000"/>
                <a:gd name="connsiteX591" fmla="*/ 3657 w 10000"/>
                <a:gd name="connsiteY591" fmla="*/ 9926 h 10000"/>
                <a:gd name="connsiteX592" fmla="*/ 3669 w 10000"/>
                <a:gd name="connsiteY592" fmla="*/ 9946 h 10000"/>
                <a:gd name="connsiteX593" fmla="*/ 3746 w 10000"/>
                <a:gd name="connsiteY593" fmla="*/ 9953 h 10000"/>
                <a:gd name="connsiteX594" fmla="*/ 3801 w 10000"/>
                <a:gd name="connsiteY594" fmla="*/ 9966 h 10000"/>
                <a:gd name="connsiteX595" fmla="*/ 3878 w 10000"/>
                <a:gd name="connsiteY595" fmla="*/ 9973 h 10000"/>
                <a:gd name="connsiteX596" fmla="*/ 3934 w 10000"/>
                <a:gd name="connsiteY596" fmla="*/ 9973 h 10000"/>
                <a:gd name="connsiteX597" fmla="*/ 4012 w 10000"/>
                <a:gd name="connsiteY597" fmla="*/ 9980 h 10000"/>
                <a:gd name="connsiteX598" fmla="*/ 4089 w 10000"/>
                <a:gd name="connsiteY598" fmla="*/ 9993 h 10000"/>
                <a:gd name="connsiteX599" fmla="*/ 4144 w 10000"/>
                <a:gd name="connsiteY599" fmla="*/ 9993 h 10000"/>
                <a:gd name="connsiteX600" fmla="*/ 4221 w 10000"/>
                <a:gd name="connsiteY60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535 w 10000"/>
                <a:gd name="connsiteY462" fmla="*/ 3592 h 10000"/>
                <a:gd name="connsiteX463" fmla="*/ 1492 w 10000"/>
                <a:gd name="connsiteY463" fmla="*/ 3592 h 10000"/>
                <a:gd name="connsiteX464" fmla="*/ 1459 w 10000"/>
                <a:gd name="connsiteY464" fmla="*/ 3592 h 10000"/>
                <a:gd name="connsiteX465" fmla="*/ 1426 w 10000"/>
                <a:gd name="connsiteY465" fmla="*/ 3592 h 10000"/>
                <a:gd name="connsiteX466" fmla="*/ 1404 w 10000"/>
                <a:gd name="connsiteY466" fmla="*/ 3599 h 10000"/>
                <a:gd name="connsiteX467" fmla="*/ 1371 w 10000"/>
                <a:gd name="connsiteY467" fmla="*/ 3606 h 10000"/>
                <a:gd name="connsiteX468" fmla="*/ 1338 w 10000"/>
                <a:gd name="connsiteY468" fmla="*/ 3619 h 10000"/>
                <a:gd name="connsiteX469" fmla="*/ 1327 w 10000"/>
                <a:gd name="connsiteY469" fmla="*/ 3626 h 10000"/>
                <a:gd name="connsiteX470" fmla="*/ 1316 w 10000"/>
                <a:gd name="connsiteY470" fmla="*/ 3646 h 10000"/>
                <a:gd name="connsiteX471" fmla="*/ 1281 w 10000"/>
                <a:gd name="connsiteY471" fmla="*/ 3666 h 10000"/>
                <a:gd name="connsiteX472" fmla="*/ 1271 w 10000"/>
                <a:gd name="connsiteY472" fmla="*/ 3673 h 10000"/>
                <a:gd name="connsiteX473" fmla="*/ 1249 w 10000"/>
                <a:gd name="connsiteY473" fmla="*/ 3693 h 10000"/>
                <a:gd name="connsiteX474" fmla="*/ 1238 w 10000"/>
                <a:gd name="connsiteY474" fmla="*/ 3700 h 10000"/>
                <a:gd name="connsiteX475" fmla="*/ 1238 w 10000"/>
                <a:gd name="connsiteY475" fmla="*/ 3720 h 10000"/>
                <a:gd name="connsiteX476" fmla="*/ 1216 w 10000"/>
                <a:gd name="connsiteY476" fmla="*/ 3734 h 10000"/>
                <a:gd name="connsiteX477" fmla="*/ 1216 w 10000"/>
                <a:gd name="connsiteY477" fmla="*/ 3754 h 10000"/>
                <a:gd name="connsiteX478" fmla="*/ 1194 w 10000"/>
                <a:gd name="connsiteY478" fmla="*/ 3747 h 10000"/>
                <a:gd name="connsiteX479" fmla="*/ 1150 w 10000"/>
                <a:gd name="connsiteY479" fmla="*/ 3747 h 10000"/>
                <a:gd name="connsiteX480" fmla="*/ 1106 w 10000"/>
                <a:gd name="connsiteY480" fmla="*/ 3734 h 10000"/>
                <a:gd name="connsiteX481" fmla="*/ 1072 w 10000"/>
                <a:gd name="connsiteY481" fmla="*/ 3734 h 10000"/>
                <a:gd name="connsiteX482" fmla="*/ 1028 w 10000"/>
                <a:gd name="connsiteY482" fmla="*/ 3734 h 10000"/>
                <a:gd name="connsiteX483" fmla="*/ 983 w 10000"/>
                <a:gd name="connsiteY483" fmla="*/ 3734 h 10000"/>
                <a:gd name="connsiteX484" fmla="*/ 939 w 10000"/>
                <a:gd name="connsiteY484" fmla="*/ 3754 h 10000"/>
                <a:gd name="connsiteX485" fmla="*/ 895 w 10000"/>
                <a:gd name="connsiteY485" fmla="*/ 3761 h 10000"/>
                <a:gd name="connsiteX486" fmla="*/ 895 w 10000"/>
                <a:gd name="connsiteY486" fmla="*/ 3781 h 10000"/>
                <a:gd name="connsiteX487" fmla="*/ 873 w 10000"/>
                <a:gd name="connsiteY487" fmla="*/ 3788 h 10000"/>
                <a:gd name="connsiteX488" fmla="*/ 873 w 10000"/>
                <a:gd name="connsiteY488" fmla="*/ 3808 h 10000"/>
                <a:gd name="connsiteX489" fmla="*/ 873 w 10000"/>
                <a:gd name="connsiteY489" fmla="*/ 3815 h 10000"/>
                <a:gd name="connsiteX490" fmla="*/ 895 w 10000"/>
                <a:gd name="connsiteY490" fmla="*/ 3835 h 10000"/>
                <a:gd name="connsiteX491" fmla="*/ 895 w 10000"/>
                <a:gd name="connsiteY491" fmla="*/ 3856 h 10000"/>
                <a:gd name="connsiteX492" fmla="*/ 895 w 10000"/>
                <a:gd name="connsiteY492" fmla="*/ 3862 h 10000"/>
                <a:gd name="connsiteX493" fmla="*/ 873 w 10000"/>
                <a:gd name="connsiteY493" fmla="*/ 3883 h 10000"/>
                <a:gd name="connsiteX494" fmla="*/ 829 w 10000"/>
                <a:gd name="connsiteY494" fmla="*/ 3889 h 10000"/>
                <a:gd name="connsiteX495" fmla="*/ 774 w 10000"/>
                <a:gd name="connsiteY495" fmla="*/ 3903 h 10000"/>
                <a:gd name="connsiteX496" fmla="*/ 730 w 10000"/>
                <a:gd name="connsiteY496" fmla="*/ 3916 h 10000"/>
                <a:gd name="connsiteX497" fmla="*/ 674 w 10000"/>
                <a:gd name="connsiteY497" fmla="*/ 3937 h 10000"/>
                <a:gd name="connsiteX498" fmla="*/ 620 w 10000"/>
                <a:gd name="connsiteY498" fmla="*/ 3957 h 10000"/>
                <a:gd name="connsiteX499" fmla="*/ 597 w 10000"/>
                <a:gd name="connsiteY499" fmla="*/ 3984 h 10000"/>
                <a:gd name="connsiteX500" fmla="*/ 563 w 10000"/>
                <a:gd name="connsiteY500" fmla="*/ 4018 h 10000"/>
                <a:gd name="connsiteX501" fmla="*/ 530 w 10000"/>
                <a:gd name="connsiteY501" fmla="*/ 4065 h 10000"/>
                <a:gd name="connsiteX502" fmla="*/ 553 w 10000"/>
                <a:gd name="connsiteY502" fmla="*/ 4092 h 10000"/>
                <a:gd name="connsiteX503" fmla="*/ 553 w 10000"/>
                <a:gd name="connsiteY503" fmla="*/ 4119 h 10000"/>
                <a:gd name="connsiteX504" fmla="*/ 563 w 10000"/>
                <a:gd name="connsiteY504" fmla="*/ 4146 h 10000"/>
                <a:gd name="connsiteX505" fmla="*/ 574 w 10000"/>
                <a:gd name="connsiteY505" fmla="*/ 4166 h 10000"/>
                <a:gd name="connsiteX506" fmla="*/ 2486 w 10000"/>
                <a:gd name="connsiteY506" fmla="*/ 6556 h 10000"/>
                <a:gd name="connsiteX507" fmla="*/ 2608 w 10000"/>
                <a:gd name="connsiteY507" fmla="*/ 6563 h 10000"/>
                <a:gd name="connsiteX508" fmla="*/ 2740 w 10000"/>
                <a:gd name="connsiteY508" fmla="*/ 6570 h 10000"/>
                <a:gd name="connsiteX509" fmla="*/ 2862 w 10000"/>
                <a:gd name="connsiteY509" fmla="*/ 6570 h 10000"/>
                <a:gd name="connsiteX510" fmla="*/ 2984 w 10000"/>
                <a:gd name="connsiteY510" fmla="*/ 6563 h 10000"/>
                <a:gd name="connsiteX511" fmla="*/ 2984 w 10000"/>
                <a:gd name="connsiteY511" fmla="*/ 6590 h 10000"/>
                <a:gd name="connsiteX512" fmla="*/ 2961 w 10000"/>
                <a:gd name="connsiteY512" fmla="*/ 6624 h 10000"/>
                <a:gd name="connsiteX513" fmla="*/ 2961 w 10000"/>
                <a:gd name="connsiteY513" fmla="*/ 6651 h 10000"/>
                <a:gd name="connsiteX514" fmla="*/ 2961 w 10000"/>
                <a:gd name="connsiteY514" fmla="*/ 6678 h 10000"/>
                <a:gd name="connsiteX515" fmla="*/ 2949 w 10000"/>
                <a:gd name="connsiteY515" fmla="*/ 6712 h 10000"/>
                <a:gd name="connsiteX516" fmla="*/ 2949 w 10000"/>
                <a:gd name="connsiteY516" fmla="*/ 6739 h 10000"/>
                <a:gd name="connsiteX517" fmla="*/ 2939 w 10000"/>
                <a:gd name="connsiteY517" fmla="*/ 6766 h 10000"/>
                <a:gd name="connsiteX518" fmla="*/ 2939 w 10000"/>
                <a:gd name="connsiteY518" fmla="*/ 6793 h 10000"/>
                <a:gd name="connsiteX519" fmla="*/ 2906 w 10000"/>
                <a:gd name="connsiteY519" fmla="*/ 6989 h 10000"/>
                <a:gd name="connsiteX520" fmla="*/ 2906 w 10000"/>
                <a:gd name="connsiteY520" fmla="*/ 7184 h 10000"/>
                <a:gd name="connsiteX521" fmla="*/ 2916 w 10000"/>
                <a:gd name="connsiteY521" fmla="*/ 7380 h 10000"/>
                <a:gd name="connsiteX522" fmla="*/ 2949 w 10000"/>
                <a:gd name="connsiteY522" fmla="*/ 7576 h 10000"/>
                <a:gd name="connsiteX523" fmla="*/ 2995 w 10000"/>
                <a:gd name="connsiteY523" fmla="*/ 7765 h 10000"/>
                <a:gd name="connsiteX524" fmla="*/ 3061 w 10000"/>
                <a:gd name="connsiteY524" fmla="*/ 7968 h 10000"/>
                <a:gd name="connsiteX525" fmla="*/ 3128 w 10000"/>
                <a:gd name="connsiteY525" fmla="*/ 8157 h 10000"/>
                <a:gd name="connsiteX526" fmla="*/ 3204 w 10000"/>
                <a:gd name="connsiteY526" fmla="*/ 8339 h 10000"/>
                <a:gd name="connsiteX527" fmla="*/ 3502 w 10000"/>
                <a:gd name="connsiteY527" fmla="*/ 8852 h 10000"/>
                <a:gd name="connsiteX528" fmla="*/ 3073 w 10000"/>
                <a:gd name="connsiteY528" fmla="*/ 8832 h 10000"/>
                <a:gd name="connsiteX529" fmla="*/ 2619 w 10000"/>
                <a:gd name="connsiteY529" fmla="*/ 8832 h 10000"/>
                <a:gd name="connsiteX530" fmla="*/ 2399 w 10000"/>
                <a:gd name="connsiteY530" fmla="*/ 8832 h 10000"/>
                <a:gd name="connsiteX531" fmla="*/ 2178 w 10000"/>
                <a:gd name="connsiteY531" fmla="*/ 8845 h 10000"/>
                <a:gd name="connsiteX532" fmla="*/ 1956 w 10000"/>
                <a:gd name="connsiteY532" fmla="*/ 8859 h 10000"/>
                <a:gd name="connsiteX533" fmla="*/ 1723 w 10000"/>
                <a:gd name="connsiteY533" fmla="*/ 8879 h 10000"/>
                <a:gd name="connsiteX534" fmla="*/ 1514 w 10000"/>
                <a:gd name="connsiteY534" fmla="*/ 8906 h 10000"/>
                <a:gd name="connsiteX535" fmla="*/ 1293 w 10000"/>
                <a:gd name="connsiteY535" fmla="*/ 8933 h 10000"/>
                <a:gd name="connsiteX536" fmla="*/ 1083 w 10000"/>
                <a:gd name="connsiteY536" fmla="*/ 8967 h 10000"/>
                <a:gd name="connsiteX537" fmla="*/ 873 w 10000"/>
                <a:gd name="connsiteY537" fmla="*/ 9014 h 10000"/>
                <a:gd name="connsiteX538" fmla="*/ 685 w 10000"/>
                <a:gd name="connsiteY538" fmla="*/ 9068 h 10000"/>
                <a:gd name="connsiteX539" fmla="*/ 486 w 10000"/>
                <a:gd name="connsiteY539" fmla="*/ 9136 h 10000"/>
                <a:gd name="connsiteX540" fmla="*/ 299 w 10000"/>
                <a:gd name="connsiteY540" fmla="*/ 9196 h 10000"/>
                <a:gd name="connsiteX541" fmla="*/ 122 w 10000"/>
                <a:gd name="connsiteY541" fmla="*/ 9278 h 10000"/>
                <a:gd name="connsiteX542" fmla="*/ 87 w 10000"/>
                <a:gd name="connsiteY542" fmla="*/ 9305 h 10000"/>
                <a:gd name="connsiteX543" fmla="*/ 66 w 10000"/>
                <a:gd name="connsiteY543" fmla="*/ 9332 h 10000"/>
                <a:gd name="connsiteX544" fmla="*/ 44 w 10000"/>
                <a:gd name="connsiteY544" fmla="*/ 9359 h 10000"/>
                <a:gd name="connsiteX545" fmla="*/ 22 w 10000"/>
                <a:gd name="connsiteY545" fmla="*/ 9392 h 10000"/>
                <a:gd name="connsiteX546" fmla="*/ 11 w 10000"/>
                <a:gd name="connsiteY546" fmla="*/ 9419 h 10000"/>
                <a:gd name="connsiteX547" fmla="*/ 0 w 10000"/>
                <a:gd name="connsiteY547" fmla="*/ 9446 h 10000"/>
                <a:gd name="connsiteX548" fmla="*/ 0 w 10000"/>
                <a:gd name="connsiteY548" fmla="*/ 9473 h 10000"/>
                <a:gd name="connsiteX549" fmla="*/ 0 w 10000"/>
                <a:gd name="connsiteY549" fmla="*/ 9500 h 10000"/>
                <a:gd name="connsiteX550" fmla="*/ 178 w 10000"/>
                <a:gd name="connsiteY550" fmla="*/ 9534 h 10000"/>
                <a:gd name="connsiteX551" fmla="*/ 355 w 10000"/>
                <a:gd name="connsiteY551" fmla="*/ 9554 h 10000"/>
                <a:gd name="connsiteX552" fmla="*/ 530 w 10000"/>
                <a:gd name="connsiteY552" fmla="*/ 9581 h 10000"/>
                <a:gd name="connsiteX553" fmla="*/ 718 w 10000"/>
                <a:gd name="connsiteY553" fmla="*/ 9588 h 10000"/>
                <a:gd name="connsiteX554" fmla="*/ 1083 w 10000"/>
                <a:gd name="connsiteY554" fmla="*/ 9602 h 10000"/>
                <a:gd name="connsiteX555" fmla="*/ 1459 w 10000"/>
                <a:gd name="connsiteY555" fmla="*/ 9588 h 10000"/>
                <a:gd name="connsiteX556" fmla="*/ 1834 w 10000"/>
                <a:gd name="connsiteY556" fmla="*/ 9575 h 10000"/>
                <a:gd name="connsiteX557" fmla="*/ 2210 w 10000"/>
                <a:gd name="connsiteY557" fmla="*/ 9561 h 10000"/>
                <a:gd name="connsiteX558" fmla="*/ 2575 w 10000"/>
                <a:gd name="connsiteY558" fmla="*/ 9554 h 10000"/>
                <a:gd name="connsiteX559" fmla="*/ 2949 w 10000"/>
                <a:gd name="connsiteY559" fmla="*/ 9561 h 10000"/>
                <a:gd name="connsiteX560" fmla="*/ 2949 w 10000"/>
                <a:gd name="connsiteY560" fmla="*/ 9581 h 10000"/>
                <a:gd name="connsiteX561" fmla="*/ 2961 w 10000"/>
                <a:gd name="connsiteY561" fmla="*/ 9602 h 10000"/>
                <a:gd name="connsiteX562" fmla="*/ 2961 w 10000"/>
                <a:gd name="connsiteY562" fmla="*/ 9615 h 10000"/>
                <a:gd name="connsiteX563" fmla="*/ 2961 w 10000"/>
                <a:gd name="connsiteY563" fmla="*/ 9635 h 10000"/>
                <a:gd name="connsiteX564" fmla="*/ 2984 w 10000"/>
                <a:gd name="connsiteY564" fmla="*/ 9662 h 10000"/>
                <a:gd name="connsiteX565" fmla="*/ 2995 w 10000"/>
                <a:gd name="connsiteY565" fmla="*/ 9683 h 10000"/>
                <a:gd name="connsiteX566" fmla="*/ 2995 w 10000"/>
                <a:gd name="connsiteY566" fmla="*/ 9696 h 10000"/>
                <a:gd name="connsiteX567" fmla="*/ 3017 w 10000"/>
                <a:gd name="connsiteY567" fmla="*/ 9716 h 10000"/>
                <a:gd name="connsiteX568" fmla="*/ 3040 w 10000"/>
                <a:gd name="connsiteY568" fmla="*/ 9743 h 10000"/>
                <a:gd name="connsiteX569" fmla="*/ 3073 w 10000"/>
                <a:gd name="connsiteY569" fmla="*/ 9764 h 10000"/>
                <a:gd name="connsiteX570" fmla="*/ 3106 w 10000"/>
                <a:gd name="connsiteY570" fmla="*/ 9784 h 10000"/>
                <a:gd name="connsiteX571" fmla="*/ 3128 w 10000"/>
                <a:gd name="connsiteY571" fmla="*/ 9797 h 10000"/>
                <a:gd name="connsiteX572" fmla="*/ 3171 w 10000"/>
                <a:gd name="connsiteY572" fmla="*/ 9818 h 10000"/>
                <a:gd name="connsiteX573" fmla="*/ 3204 w 10000"/>
                <a:gd name="connsiteY573" fmla="*/ 9838 h 10000"/>
                <a:gd name="connsiteX574" fmla="*/ 3248 w 10000"/>
                <a:gd name="connsiteY574" fmla="*/ 9845 h 10000"/>
                <a:gd name="connsiteX575" fmla="*/ 3282 w 10000"/>
                <a:gd name="connsiteY575" fmla="*/ 9865 h 10000"/>
                <a:gd name="connsiteX576" fmla="*/ 3315 w 10000"/>
                <a:gd name="connsiteY576" fmla="*/ 9865 h 10000"/>
                <a:gd name="connsiteX577" fmla="*/ 3326 w 10000"/>
                <a:gd name="connsiteY577" fmla="*/ 9872 h 10000"/>
                <a:gd name="connsiteX578" fmla="*/ 3338 w 10000"/>
                <a:gd name="connsiteY578" fmla="*/ 9872 h 10000"/>
                <a:gd name="connsiteX579" fmla="*/ 3359 w 10000"/>
                <a:gd name="connsiteY579" fmla="*/ 9872 h 10000"/>
                <a:gd name="connsiteX580" fmla="*/ 3371 w 10000"/>
                <a:gd name="connsiteY580" fmla="*/ 9872 h 10000"/>
                <a:gd name="connsiteX581" fmla="*/ 3382 w 10000"/>
                <a:gd name="connsiteY581" fmla="*/ 9872 h 10000"/>
                <a:gd name="connsiteX582" fmla="*/ 3404 w 10000"/>
                <a:gd name="connsiteY582" fmla="*/ 9872 h 10000"/>
                <a:gd name="connsiteX583" fmla="*/ 3415 w 10000"/>
                <a:gd name="connsiteY583" fmla="*/ 9872 h 10000"/>
                <a:gd name="connsiteX584" fmla="*/ 3448 w 10000"/>
                <a:gd name="connsiteY584" fmla="*/ 9892 h 10000"/>
                <a:gd name="connsiteX585" fmla="*/ 3469 w 10000"/>
                <a:gd name="connsiteY585" fmla="*/ 9899 h 10000"/>
                <a:gd name="connsiteX586" fmla="*/ 3502 w 10000"/>
                <a:gd name="connsiteY586" fmla="*/ 9905 h 10000"/>
                <a:gd name="connsiteX587" fmla="*/ 3536 w 10000"/>
                <a:gd name="connsiteY587" fmla="*/ 9905 h 10000"/>
                <a:gd name="connsiteX588" fmla="*/ 3580 w 10000"/>
                <a:gd name="connsiteY588" fmla="*/ 9905 h 10000"/>
                <a:gd name="connsiteX589" fmla="*/ 3613 w 10000"/>
                <a:gd name="connsiteY589" fmla="*/ 9919 h 10000"/>
                <a:gd name="connsiteX590" fmla="*/ 3657 w 10000"/>
                <a:gd name="connsiteY590" fmla="*/ 9926 h 10000"/>
                <a:gd name="connsiteX591" fmla="*/ 3669 w 10000"/>
                <a:gd name="connsiteY591" fmla="*/ 9946 h 10000"/>
                <a:gd name="connsiteX592" fmla="*/ 3746 w 10000"/>
                <a:gd name="connsiteY592" fmla="*/ 9953 h 10000"/>
                <a:gd name="connsiteX593" fmla="*/ 3801 w 10000"/>
                <a:gd name="connsiteY593" fmla="*/ 9966 h 10000"/>
                <a:gd name="connsiteX594" fmla="*/ 3878 w 10000"/>
                <a:gd name="connsiteY594" fmla="*/ 9973 h 10000"/>
                <a:gd name="connsiteX595" fmla="*/ 3934 w 10000"/>
                <a:gd name="connsiteY595" fmla="*/ 9973 h 10000"/>
                <a:gd name="connsiteX596" fmla="*/ 4012 w 10000"/>
                <a:gd name="connsiteY596" fmla="*/ 9980 h 10000"/>
                <a:gd name="connsiteX597" fmla="*/ 4089 w 10000"/>
                <a:gd name="connsiteY597" fmla="*/ 9993 h 10000"/>
                <a:gd name="connsiteX598" fmla="*/ 4144 w 10000"/>
                <a:gd name="connsiteY598" fmla="*/ 9993 h 10000"/>
                <a:gd name="connsiteX599" fmla="*/ 4221 w 10000"/>
                <a:gd name="connsiteY59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316 w 10000"/>
                <a:gd name="connsiteY469" fmla="*/ 3646 h 10000"/>
                <a:gd name="connsiteX470" fmla="*/ 1281 w 10000"/>
                <a:gd name="connsiteY470" fmla="*/ 3666 h 10000"/>
                <a:gd name="connsiteX471" fmla="*/ 1271 w 10000"/>
                <a:gd name="connsiteY471" fmla="*/ 3673 h 10000"/>
                <a:gd name="connsiteX472" fmla="*/ 1249 w 10000"/>
                <a:gd name="connsiteY472" fmla="*/ 3693 h 10000"/>
                <a:gd name="connsiteX473" fmla="*/ 1238 w 10000"/>
                <a:gd name="connsiteY473" fmla="*/ 3700 h 10000"/>
                <a:gd name="connsiteX474" fmla="*/ 1238 w 10000"/>
                <a:gd name="connsiteY474" fmla="*/ 3720 h 10000"/>
                <a:gd name="connsiteX475" fmla="*/ 1216 w 10000"/>
                <a:gd name="connsiteY475" fmla="*/ 3734 h 10000"/>
                <a:gd name="connsiteX476" fmla="*/ 1216 w 10000"/>
                <a:gd name="connsiteY476" fmla="*/ 3754 h 10000"/>
                <a:gd name="connsiteX477" fmla="*/ 1194 w 10000"/>
                <a:gd name="connsiteY477" fmla="*/ 3747 h 10000"/>
                <a:gd name="connsiteX478" fmla="*/ 1150 w 10000"/>
                <a:gd name="connsiteY478" fmla="*/ 3747 h 10000"/>
                <a:gd name="connsiteX479" fmla="*/ 1106 w 10000"/>
                <a:gd name="connsiteY479" fmla="*/ 3734 h 10000"/>
                <a:gd name="connsiteX480" fmla="*/ 1072 w 10000"/>
                <a:gd name="connsiteY480" fmla="*/ 3734 h 10000"/>
                <a:gd name="connsiteX481" fmla="*/ 1028 w 10000"/>
                <a:gd name="connsiteY481" fmla="*/ 3734 h 10000"/>
                <a:gd name="connsiteX482" fmla="*/ 983 w 10000"/>
                <a:gd name="connsiteY482" fmla="*/ 3734 h 10000"/>
                <a:gd name="connsiteX483" fmla="*/ 939 w 10000"/>
                <a:gd name="connsiteY483" fmla="*/ 3754 h 10000"/>
                <a:gd name="connsiteX484" fmla="*/ 895 w 10000"/>
                <a:gd name="connsiteY484" fmla="*/ 3761 h 10000"/>
                <a:gd name="connsiteX485" fmla="*/ 895 w 10000"/>
                <a:gd name="connsiteY485" fmla="*/ 3781 h 10000"/>
                <a:gd name="connsiteX486" fmla="*/ 873 w 10000"/>
                <a:gd name="connsiteY486" fmla="*/ 3788 h 10000"/>
                <a:gd name="connsiteX487" fmla="*/ 873 w 10000"/>
                <a:gd name="connsiteY487" fmla="*/ 3808 h 10000"/>
                <a:gd name="connsiteX488" fmla="*/ 873 w 10000"/>
                <a:gd name="connsiteY488" fmla="*/ 3815 h 10000"/>
                <a:gd name="connsiteX489" fmla="*/ 895 w 10000"/>
                <a:gd name="connsiteY489" fmla="*/ 3835 h 10000"/>
                <a:gd name="connsiteX490" fmla="*/ 895 w 10000"/>
                <a:gd name="connsiteY490" fmla="*/ 3856 h 10000"/>
                <a:gd name="connsiteX491" fmla="*/ 895 w 10000"/>
                <a:gd name="connsiteY491" fmla="*/ 3862 h 10000"/>
                <a:gd name="connsiteX492" fmla="*/ 873 w 10000"/>
                <a:gd name="connsiteY492" fmla="*/ 3883 h 10000"/>
                <a:gd name="connsiteX493" fmla="*/ 829 w 10000"/>
                <a:gd name="connsiteY493" fmla="*/ 3889 h 10000"/>
                <a:gd name="connsiteX494" fmla="*/ 774 w 10000"/>
                <a:gd name="connsiteY494" fmla="*/ 3903 h 10000"/>
                <a:gd name="connsiteX495" fmla="*/ 730 w 10000"/>
                <a:gd name="connsiteY495" fmla="*/ 3916 h 10000"/>
                <a:gd name="connsiteX496" fmla="*/ 674 w 10000"/>
                <a:gd name="connsiteY496" fmla="*/ 3937 h 10000"/>
                <a:gd name="connsiteX497" fmla="*/ 620 w 10000"/>
                <a:gd name="connsiteY497" fmla="*/ 3957 h 10000"/>
                <a:gd name="connsiteX498" fmla="*/ 597 w 10000"/>
                <a:gd name="connsiteY498" fmla="*/ 3984 h 10000"/>
                <a:gd name="connsiteX499" fmla="*/ 563 w 10000"/>
                <a:gd name="connsiteY499" fmla="*/ 4018 h 10000"/>
                <a:gd name="connsiteX500" fmla="*/ 530 w 10000"/>
                <a:gd name="connsiteY500" fmla="*/ 4065 h 10000"/>
                <a:gd name="connsiteX501" fmla="*/ 553 w 10000"/>
                <a:gd name="connsiteY501" fmla="*/ 4092 h 10000"/>
                <a:gd name="connsiteX502" fmla="*/ 553 w 10000"/>
                <a:gd name="connsiteY502" fmla="*/ 4119 h 10000"/>
                <a:gd name="connsiteX503" fmla="*/ 563 w 10000"/>
                <a:gd name="connsiteY503" fmla="*/ 4146 h 10000"/>
                <a:gd name="connsiteX504" fmla="*/ 574 w 10000"/>
                <a:gd name="connsiteY504" fmla="*/ 4166 h 10000"/>
                <a:gd name="connsiteX505" fmla="*/ 2486 w 10000"/>
                <a:gd name="connsiteY505" fmla="*/ 6556 h 10000"/>
                <a:gd name="connsiteX506" fmla="*/ 2608 w 10000"/>
                <a:gd name="connsiteY506" fmla="*/ 6563 h 10000"/>
                <a:gd name="connsiteX507" fmla="*/ 2740 w 10000"/>
                <a:gd name="connsiteY507" fmla="*/ 6570 h 10000"/>
                <a:gd name="connsiteX508" fmla="*/ 2862 w 10000"/>
                <a:gd name="connsiteY508" fmla="*/ 6570 h 10000"/>
                <a:gd name="connsiteX509" fmla="*/ 2984 w 10000"/>
                <a:gd name="connsiteY509" fmla="*/ 6563 h 10000"/>
                <a:gd name="connsiteX510" fmla="*/ 2984 w 10000"/>
                <a:gd name="connsiteY510" fmla="*/ 6590 h 10000"/>
                <a:gd name="connsiteX511" fmla="*/ 2961 w 10000"/>
                <a:gd name="connsiteY511" fmla="*/ 6624 h 10000"/>
                <a:gd name="connsiteX512" fmla="*/ 2961 w 10000"/>
                <a:gd name="connsiteY512" fmla="*/ 6651 h 10000"/>
                <a:gd name="connsiteX513" fmla="*/ 2961 w 10000"/>
                <a:gd name="connsiteY513" fmla="*/ 6678 h 10000"/>
                <a:gd name="connsiteX514" fmla="*/ 2949 w 10000"/>
                <a:gd name="connsiteY514" fmla="*/ 6712 h 10000"/>
                <a:gd name="connsiteX515" fmla="*/ 2949 w 10000"/>
                <a:gd name="connsiteY515" fmla="*/ 6739 h 10000"/>
                <a:gd name="connsiteX516" fmla="*/ 2939 w 10000"/>
                <a:gd name="connsiteY516" fmla="*/ 6766 h 10000"/>
                <a:gd name="connsiteX517" fmla="*/ 2939 w 10000"/>
                <a:gd name="connsiteY517" fmla="*/ 6793 h 10000"/>
                <a:gd name="connsiteX518" fmla="*/ 2906 w 10000"/>
                <a:gd name="connsiteY518" fmla="*/ 6989 h 10000"/>
                <a:gd name="connsiteX519" fmla="*/ 2906 w 10000"/>
                <a:gd name="connsiteY519" fmla="*/ 7184 h 10000"/>
                <a:gd name="connsiteX520" fmla="*/ 2916 w 10000"/>
                <a:gd name="connsiteY520" fmla="*/ 7380 h 10000"/>
                <a:gd name="connsiteX521" fmla="*/ 2949 w 10000"/>
                <a:gd name="connsiteY521" fmla="*/ 7576 h 10000"/>
                <a:gd name="connsiteX522" fmla="*/ 2995 w 10000"/>
                <a:gd name="connsiteY522" fmla="*/ 7765 h 10000"/>
                <a:gd name="connsiteX523" fmla="*/ 3061 w 10000"/>
                <a:gd name="connsiteY523" fmla="*/ 7968 h 10000"/>
                <a:gd name="connsiteX524" fmla="*/ 3128 w 10000"/>
                <a:gd name="connsiteY524" fmla="*/ 8157 h 10000"/>
                <a:gd name="connsiteX525" fmla="*/ 3204 w 10000"/>
                <a:gd name="connsiteY525" fmla="*/ 8339 h 10000"/>
                <a:gd name="connsiteX526" fmla="*/ 3502 w 10000"/>
                <a:gd name="connsiteY526" fmla="*/ 8852 h 10000"/>
                <a:gd name="connsiteX527" fmla="*/ 3073 w 10000"/>
                <a:gd name="connsiteY527" fmla="*/ 8832 h 10000"/>
                <a:gd name="connsiteX528" fmla="*/ 2619 w 10000"/>
                <a:gd name="connsiteY528" fmla="*/ 8832 h 10000"/>
                <a:gd name="connsiteX529" fmla="*/ 2399 w 10000"/>
                <a:gd name="connsiteY529" fmla="*/ 8832 h 10000"/>
                <a:gd name="connsiteX530" fmla="*/ 2178 w 10000"/>
                <a:gd name="connsiteY530" fmla="*/ 8845 h 10000"/>
                <a:gd name="connsiteX531" fmla="*/ 1956 w 10000"/>
                <a:gd name="connsiteY531" fmla="*/ 8859 h 10000"/>
                <a:gd name="connsiteX532" fmla="*/ 1723 w 10000"/>
                <a:gd name="connsiteY532" fmla="*/ 8879 h 10000"/>
                <a:gd name="connsiteX533" fmla="*/ 1514 w 10000"/>
                <a:gd name="connsiteY533" fmla="*/ 8906 h 10000"/>
                <a:gd name="connsiteX534" fmla="*/ 1293 w 10000"/>
                <a:gd name="connsiteY534" fmla="*/ 8933 h 10000"/>
                <a:gd name="connsiteX535" fmla="*/ 1083 w 10000"/>
                <a:gd name="connsiteY535" fmla="*/ 8967 h 10000"/>
                <a:gd name="connsiteX536" fmla="*/ 873 w 10000"/>
                <a:gd name="connsiteY536" fmla="*/ 9014 h 10000"/>
                <a:gd name="connsiteX537" fmla="*/ 685 w 10000"/>
                <a:gd name="connsiteY537" fmla="*/ 9068 h 10000"/>
                <a:gd name="connsiteX538" fmla="*/ 486 w 10000"/>
                <a:gd name="connsiteY538" fmla="*/ 9136 h 10000"/>
                <a:gd name="connsiteX539" fmla="*/ 299 w 10000"/>
                <a:gd name="connsiteY539" fmla="*/ 9196 h 10000"/>
                <a:gd name="connsiteX540" fmla="*/ 122 w 10000"/>
                <a:gd name="connsiteY540" fmla="*/ 9278 h 10000"/>
                <a:gd name="connsiteX541" fmla="*/ 87 w 10000"/>
                <a:gd name="connsiteY541" fmla="*/ 9305 h 10000"/>
                <a:gd name="connsiteX542" fmla="*/ 66 w 10000"/>
                <a:gd name="connsiteY542" fmla="*/ 9332 h 10000"/>
                <a:gd name="connsiteX543" fmla="*/ 44 w 10000"/>
                <a:gd name="connsiteY543" fmla="*/ 9359 h 10000"/>
                <a:gd name="connsiteX544" fmla="*/ 22 w 10000"/>
                <a:gd name="connsiteY544" fmla="*/ 9392 h 10000"/>
                <a:gd name="connsiteX545" fmla="*/ 11 w 10000"/>
                <a:gd name="connsiteY545" fmla="*/ 9419 h 10000"/>
                <a:gd name="connsiteX546" fmla="*/ 0 w 10000"/>
                <a:gd name="connsiteY546" fmla="*/ 9446 h 10000"/>
                <a:gd name="connsiteX547" fmla="*/ 0 w 10000"/>
                <a:gd name="connsiteY547" fmla="*/ 9473 h 10000"/>
                <a:gd name="connsiteX548" fmla="*/ 0 w 10000"/>
                <a:gd name="connsiteY548" fmla="*/ 9500 h 10000"/>
                <a:gd name="connsiteX549" fmla="*/ 178 w 10000"/>
                <a:gd name="connsiteY549" fmla="*/ 9534 h 10000"/>
                <a:gd name="connsiteX550" fmla="*/ 355 w 10000"/>
                <a:gd name="connsiteY550" fmla="*/ 9554 h 10000"/>
                <a:gd name="connsiteX551" fmla="*/ 530 w 10000"/>
                <a:gd name="connsiteY551" fmla="*/ 9581 h 10000"/>
                <a:gd name="connsiteX552" fmla="*/ 718 w 10000"/>
                <a:gd name="connsiteY552" fmla="*/ 9588 h 10000"/>
                <a:gd name="connsiteX553" fmla="*/ 1083 w 10000"/>
                <a:gd name="connsiteY553" fmla="*/ 9602 h 10000"/>
                <a:gd name="connsiteX554" fmla="*/ 1459 w 10000"/>
                <a:gd name="connsiteY554" fmla="*/ 9588 h 10000"/>
                <a:gd name="connsiteX555" fmla="*/ 1834 w 10000"/>
                <a:gd name="connsiteY555" fmla="*/ 9575 h 10000"/>
                <a:gd name="connsiteX556" fmla="*/ 2210 w 10000"/>
                <a:gd name="connsiteY556" fmla="*/ 9561 h 10000"/>
                <a:gd name="connsiteX557" fmla="*/ 2575 w 10000"/>
                <a:gd name="connsiteY557" fmla="*/ 9554 h 10000"/>
                <a:gd name="connsiteX558" fmla="*/ 2949 w 10000"/>
                <a:gd name="connsiteY558" fmla="*/ 9561 h 10000"/>
                <a:gd name="connsiteX559" fmla="*/ 2949 w 10000"/>
                <a:gd name="connsiteY559" fmla="*/ 9581 h 10000"/>
                <a:gd name="connsiteX560" fmla="*/ 2961 w 10000"/>
                <a:gd name="connsiteY560" fmla="*/ 9602 h 10000"/>
                <a:gd name="connsiteX561" fmla="*/ 2961 w 10000"/>
                <a:gd name="connsiteY561" fmla="*/ 9615 h 10000"/>
                <a:gd name="connsiteX562" fmla="*/ 2961 w 10000"/>
                <a:gd name="connsiteY562" fmla="*/ 9635 h 10000"/>
                <a:gd name="connsiteX563" fmla="*/ 2984 w 10000"/>
                <a:gd name="connsiteY563" fmla="*/ 9662 h 10000"/>
                <a:gd name="connsiteX564" fmla="*/ 2995 w 10000"/>
                <a:gd name="connsiteY564" fmla="*/ 9683 h 10000"/>
                <a:gd name="connsiteX565" fmla="*/ 2995 w 10000"/>
                <a:gd name="connsiteY565" fmla="*/ 9696 h 10000"/>
                <a:gd name="connsiteX566" fmla="*/ 3017 w 10000"/>
                <a:gd name="connsiteY566" fmla="*/ 9716 h 10000"/>
                <a:gd name="connsiteX567" fmla="*/ 3040 w 10000"/>
                <a:gd name="connsiteY567" fmla="*/ 9743 h 10000"/>
                <a:gd name="connsiteX568" fmla="*/ 3073 w 10000"/>
                <a:gd name="connsiteY568" fmla="*/ 9764 h 10000"/>
                <a:gd name="connsiteX569" fmla="*/ 3106 w 10000"/>
                <a:gd name="connsiteY569" fmla="*/ 9784 h 10000"/>
                <a:gd name="connsiteX570" fmla="*/ 3128 w 10000"/>
                <a:gd name="connsiteY570" fmla="*/ 9797 h 10000"/>
                <a:gd name="connsiteX571" fmla="*/ 3171 w 10000"/>
                <a:gd name="connsiteY571" fmla="*/ 9818 h 10000"/>
                <a:gd name="connsiteX572" fmla="*/ 3204 w 10000"/>
                <a:gd name="connsiteY572" fmla="*/ 9838 h 10000"/>
                <a:gd name="connsiteX573" fmla="*/ 3248 w 10000"/>
                <a:gd name="connsiteY573" fmla="*/ 9845 h 10000"/>
                <a:gd name="connsiteX574" fmla="*/ 3282 w 10000"/>
                <a:gd name="connsiteY574" fmla="*/ 9865 h 10000"/>
                <a:gd name="connsiteX575" fmla="*/ 3315 w 10000"/>
                <a:gd name="connsiteY575" fmla="*/ 9865 h 10000"/>
                <a:gd name="connsiteX576" fmla="*/ 3326 w 10000"/>
                <a:gd name="connsiteY576" fmla="*/ 9872 h 10000"/>
                <a:gd name="connsiteX577" fmla="*/ 3338 w 10000"/>
                <a:gd name="connsiteY577" fmla="*/ 9872 h 10000"/>
                <a:gd name="connsiteX578" fmla="*/ 3359 w 10000"/>
                <a:gd name="connsiteY578" fmla="*/ 9872 h 10000"/>
                <a:gd name="connsiteX579" fmla="*/ 3371 w 10000"/>
                <a:gd name="connsiteY579" fmla="*/ 9872 h 10000"/>
                <a:gd name="connsiteX580" fmla="*/ 3382 w 10000"/>
                <a:gd name="connsiteY580" fmla="*/ 9872 h 10000"/>
                <a:gd name="connsiteX581" fmla="*/ 3404 w 10000"/>
                <a:gd name="connsiteY581" fmla="*/ 9872 h 10000"/>
                <a:gd name="connsiteX582" fmla="*/ 3415 w 10000"/>
                <a:gd name="connsiteY582" fmla="*/ 9872 h 10000"/>
                <a:gd name="connsiteX583" fmla="*/ 3448 w 10000"/>
                <a:gd name="connsiteY583" fmla="*/ 9892 h 10000"/>
                <a:gd name="connsiteX584" fmla="*/ 3469 w 10000"/>
                <a:gd name="connsiteY584" fmla="*/ 9899 h 10000"/>
                <a:gd name="connsiteX585" fmla="*/ 3502 w 10000"/>
                <a:gd name="connsiteY585" fmla="*/ 9905 h 10000"/>
                <a:gd name="connsiteX586" fmla="*/ 3536 w 10000"/>
                <a:gd name="connsiteY586" fmla="*/ 9905 h 10000"/>
                <a:gd name="connsiteX587" fmla="*/ 3580 w 10000"/>
                <a:gd name="connsiteY587" fmla="*/ 9905 h 10000"/>
                <a:gd name="connsiteX588" fmla="*/ 3613 w 10000"/>
                <a:gd name="connsiteY588" fmla="*/ 9919 h 10000"/>
                <a:gd name="connsiteX589" fmla="*/ 3657 w 10000"/>
                <a:gd name="connsiteY589" fmla="*/ 9926 h 10000"/>
                <a:gd name="connsiteX590" fmla="*/ 3669 w 10000"/>
                <a:gd name="connsiteY590" fmla="*/ 9946 h 10000"/>
                <a:gd name="connsiteX591" fmla="*/ 3746 w 10000"/>
                <a:gd name="connsiteY591" fmla="*/ 9953 h 10000"/>
                <a:gd name="connsiteX592" fmla="*/ 3801 w 10000"/>
                <a:gd name="connsiteY592" fmla="*/ 9966 h 10000"/>
                <a:gd name="connsiteX593" fmla="*/ 3878 w 10000"/>
                <a:gd name="connsiteY593" fmla="*/ 9973 h 10000"/>
                <a:gd name="connsiteX594" fmla="*/ 3934 w 10000"/>
                <a:gd name="connsiteY594" fmla="*/ 9973 h 10000"/>
                <a:gd name="connsiteX595" fmla="*/ 4012 w 10000"/>
                <a:gd name="connsiteY595" fmla="*/ 9980 h 10000"/>
                <a:gd name="connsiteX596" fmla="*/ 4089 w 10000"/>
                <a:gd name="connsiteY596" fmla="*/ 9993 h 10000"/>
                <a:gd name="connsiteX597" fmla="*/ 4144 w 10000"/>
                <a:gd name="connsiteY597" fmla="*/ 9993 h 10000"/>
                <a:gd name="connsiteX598" fmla="*/ 4221 w 10000"/>
                <a:gd name="connsiteY59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38 w 10000"/>
                <a:gd name="connsiteY472" fmla="*/ 3700 h 10000"/>
                <a:gd name="connsiteX473" fmla="*/ 1238 w 10000"/>
                <a:gd name="connsiteY473" fmla="*/ 3720 h 10000"/>
                <a:gd name="connsiteX474" fmla="*/ 1216 w 10000"/>
                <a:gd name="connsiteY474" fmla="*/ 3734 h 10000"/>
                <a:gd name="connsiteX475" fmla="*/ 1216 w 10000"/>
                <a:gd name="connsiteY475" fmla="*/ 3754 h 10000"/>
                <a:gd name="connsiteX476" fmla="*/ 1194 w 10000"/>
                <a:gd name="connsiteY476" fmla="*/ 3747 h 10000"/>
                <a:gd name="connsiteX477" fmla="*/ 1150 w 10000"/>
                <a:gd name="connsiteY477" fmla="*/ 3747 h 10000"/>
                <a:gd name="connsiteX478" fmla="*/ 1106 w 10000"/>
                <a:gd name="connsiteY478" fmla="*/ 3734 h 10000"/>
                <a:gd name="connsiteX479" fmla="*/ 1072 w 10000"/>
                <a:gd name="connsiteY479" fmla="*/ 3734 h 10000"/>
                <a:gd name="connsiteX480" fmla="*/ 1028 w 10000"/>
                <a:gd name="connsiteY480" fmla="*/ 3734 h 10000"/>
                <a:gd name="connsiteX481" fmla="*/ 983 w 10000"/>
                <a:gd name="connsiteY481" fmla="*/ 3734 h 10000"/>
                <a:gd name="connsiteX482" fmla="*/ 939 w 10000"/>
                <a:gd name="connsiteY482" fmla="*/ 3754 h 10000"/>
                <a:gd name="connsiteX483" fmla="*/ 895 w 10000"/>
                <a:gd name="connsiteY483" fmla="*/ 3761 h 10000"/>
                <a:gd name="connsiteX484" fmla="*/ 895 w 10000"/>
                <a:gd name="connsiteY484" fmla="*/ 3781 h 10000"/>
                <a:gd name="connsiteX485" fmla="*/ 873 w 10000"/>
                <a:gd name="connsiteY485" fmla="*/ 3788 h 10000"/>
                <a:gd name="connsiteX486" fmla="*/ 873 w 10000"/>
                <a:gd name="connsiteY486" fmla="*/ 3808 h 10000"/>
                <a:gd name="connsiteX487" fmla="*/ 873 w 10000"/>
                <a:gd name="connsiteY487" fmla="*/ 3815 h 10000"/>
                <a:gd name="connsiteX488" fmla="*/ 895 w 10000"/>
                <a:gd name="connsiteY488" fmla="*/ 3835 h 10000"/>
                <a:gd name="connsiteX489" fmla="*/ 895 w 10000"/>
                <a:gd name="connsiteY489" fmla="*/ 3856 h 10000"/>
                <a:gd name="connsiteX490" fmla="*/ 895 w 10000"/>
                <a:gd name="connsiteY490" fmla="*/ 3862 h 10000"/>
                <a:gd name="connsiteX491" fmla="*/ 873 w 10000"/>
                <a:gd name="connsiteY491" fmla="*/ 3883 h 10000"/>
                <a:gd name="connsiteX492" fmla="*/ 829 w 10000"/>
                <a:gd name="connsiteY492" fmla="*/ 3889 h 10000"/>
                <a:gd name="connsiteX493" fmla="*/ 774 w 10000"/>
                <a:gd name="connsiteY493" fmla="*/ 3903 h 10000"/>
                <a:gd name="connsiteX494" fmla="*/ 730 w 10000"/>
                <a:gd name="connsiteY494" fmla="*/ 3916 h 10000"/>
                <a:gd name="connsiteX495" fmla="*/ 674 w 10000"/>
                <a:gd name="connsiteY495" fmla="*/ 3937 h 10000"/>
                <a:gd name="connsiteX496" fmla="*/ 620 w 10000"/>
                <a:gd name="connsiteY496" fmla="*/ 3957 h 10000"/>
                <a:gd name="connsiteX497" fmla="*/ 597 w 10000"/>
                <a:gd name="connsiteY497" fmla="*/ 3984 h 10000"/>
                <a:gd name="connsiteX498" fmla="*/ 563 w 10000"/>
                <a:gd name="connsiteY498" fmla="*/ 4018 h 10000"/>
                <a:gd name="connsiteX499" fmla="*/ 530 w 10000"/>
                <a:gd name="connsiteY499" fmla="*/ 4065 h 10000"/>
                <a:gd name="connsiteX500" fmla="*/ 553 w 10000"/>
                <a:gd name="connsiteY500" fmla="*/ 4092 h 10000"/>
                <a:gd name="connsiteX501" fmla="*/ 553 w 10000"/>
                <a:gd name="connsiteY501" fmla="*/ 4119 h 10000"/>
                <a:gd name="connsiteX502" fmla="*/ 563 w 10000"/>
                <a:gd name="connsiteY502" fmla="*/ 4146 h 10000"/>
                <a:gd name="connsiteX503" fmla="*/ 574 w 10000"/>
                <a:gd name="connsiteY503" fmla="*/ 4166 h 10000"/>
                <a:gd name="connsiteX504" fmla="*/ 2486 w 10000"/>
                <a:gd name="connsiteY504" fmla="*/ 6556 h 10000"/>
                <a:gd name="connsiteX505" fmla="*/ 2608 w 10000"/>
                <a:gd name="connsiteY505" fmla="*/ 6563 h 10000"/>
                <a:gd name="connsiteX506" fmla="*/ 2740 w 10000"/>
                <a:gd name="connsiteY506" fmla="*/ 6570 h 10000"/>
                <a:gd name="connsiteX507" fmla="*/ 2862 w 10000"/>
                <a:gd name="connsiteY507" fmla="*/ 6570 h 10000"/>
                <a:gd name="connsiteX508" fmla="*/ 2984 w 10000"/>
                <a:gd name="connsiteY508" fmla="*/ 6563 h 10000"/>
                <a:gd name="connsiteX509" fmla="*/ 2984 w 10000"/>
                <a:gd name="connsiteY509" fmla="*/ 6590 h 10000"/>
                <a:gd name="connsiteX510" fmla="*/ 2961 w 10000"/>
                <a:gd name="connsiteY510" fmla="*/ 6624 h 10000"/>
                <a:gd name="connsiteX511" fmla="*/ 2961 w 10000"/>
                <a:gd name="connsiteY511" fmla="*/ 6651 h 10000"/>
                <a:gd name="connsiteX512" fmla="*/ 2961 w 10000"/>
                <a:gd name="connsiteY512" fmla="*/ 6678 h 10000"/>
                <a:gd name="connsiteX513" fmla="*/ 2949 w 10000"/>
                <a:gd name="connsiteY513" fmla="*/ 6712 h 10000"/>
                <a:gd name="connsiteX514" fmla="*/ 2949 w 10000"/>
                <a:gd name="connsiteY514" fmla="*/ 6739 h 10000"/>
                <a:gd name="connsiteX515" fmla="*/ 2939 w 10000"/>
                <a:gd name="connsiteY515" fmla="*/ 6766 h 10000"/>
                <a:gd name="connsiteX516" fmla="*/ 2939 w 10000"/>
                <a:gd name="connsiteY516" fmla="*/ 6793 h 10000"/>
                <a:gd name="connsiteX517" fmla="*/ 2906 w 10000"/>
                <a:gd name="connsiteY517" fmla="*/ 6989 h 10000"/>
                <a:gd name="connsiteX518" fmla="*/ 2906 w 10000"/>
                <a:gd name="connsiteY518" fmla="*/ 7184 h 10000"/>
                <a:gd name="connsiteX519" fmla="*/ 2916 w 10000"/>
                <a:gd name="connsiteY519" fmla="*/ 7380 h 10000"/>
                <a:gd name="connsiteX520" fmla="*/ 2949 w 10000"/>
                <a:gd name="connsiteY520" fmla="*/ 7576 h 10000"/>
                <a:gd name="connsiteX521" fmla="*/ 2995 w 10000"/>
                <a:gd name="connsiteY521" fmla="*/ 7765 h 10000"/>
                <a:gd name="connsiteX522" fmla="*/ 3061 w 10000"/>
                <a:gd name="connsiteY522" fmla="*/ 7968 h 10000"/>
                <a:gd name="connsiteX523" fmla="*/ 3128 w 10000"/>
                <a:gd name="connsiteY523" fmla="*/ 8157 h 10000"/>
                <a:gd name="connsiteX524" fmla="*/ 3204 w 10000"/>
                <a:gd name="connsiteY524" fmla="*/ 8339 h 10000"/>
                <a:gd name="connsiteX525" fmla="*/ 3502 w 10000"/>
                <a:gd name="connsiteY525" fmla="*/ 8852 h 10000"/>
                <a:gd name="connsiteX526" fmla="*/ 3073 w 10000"/>
                <a:gd name="connsiteY526" fmla="*/ 8832 h 10000"/>
                <a:gd name="connsiteX527" fmla="*/ 2619 w 10000"/>
                <a:gd name="connsiteY527" fmla="*/ 8832 h 10000"/>
                <a:gd name="connsiteX528" fmla="*/ 2399 w 10000"/>
                <a:gd name="connsiteY528" fmla="*/ 8832 h 10000"/>
                <a:gd name="connsiteX529" fmla="*/ 2178 w 10000"/>
                <a:gd name="connsiteY529" fmla="*/ 8845 h 10000"/>
                <a:gd name="connsiteX530" fmla="*/ 1956 w 10000"/>
                <a:gd name="connsiteY530" fmla="*/ 8859 h 10000"/>
                <a:gd name="connsiteX531" fmla="*/ 1723 w 10000"/>
                <a:gd name="connsiteY531" fmla="*/ 8879 h 10000"/>
                <a:gd name="connsiteX532" fmla="*/ 1514 w 10000"/>
                <a:gd name="connsiteY532" fmla="*/ 8906 h 10000"/>
                <a:gd name="connsiteX533" fmla="*/ 1293 w 10000"/>
                <a:gd name="connsiteY533" fmla="*/ 8933 h 10000"/>
                <a:gd name="connsiteX534" fmla="*/ 1083 w 10000"/>
                <a:gd name="connsiteY534" fmla="*/ 8967 h 10000"/>
                <a:gd name="connsiteX535" fmla="*/ 873 w 10000"/>
                <a:gd name="connsiteY535" fmla="*/ 9014 h 10000"/>
                <a:gd name="connsiteX536" fmla="*/ 685 w 10000"/>
                <a:gd name="connsiteY536" fmla="*/ 9068 h 10000"/>
                <a:gd name="connsiteX537" fmla="*/ 486 w 10000"/>
                <a:gd name="connsiteY537" fmla="*/ 9136 h 10000"/>
                <a:gd name="connsiteX538" fmla="*/ 299 w 10000"/>
                <a:gd name="connsiteY538" fmla="*/ 9196 h 10000"/>
                <a:gd name="connsiteX539" fmla="*/ 122 w 10000"/>
                <a:gd name="connsiteY539" fmla="*/ 9278 h 10000"/>
                <a:gd name="connsiteX540" fmla="*/ 87 w 10000"/>
                <a:gd name="connsiteY540" fmla="*/ 9305 h 10000"/>
                <a:gd name="connsiteX541" fmla="*/ 66 w 10000"/>
                <a:gd name="connsiteY541" fmla="*/ 9332 h 10000"/>
                <a:gd name="connsiteX542" fmla="*/ 44 w 10000"/>
                <a:gd name="connsiteY542" fmla="*/ 9359 h 10000"/>
                <a:gd name="connsiteX543" fmla="*/ 22 w 10000"/>
                <a:gd name="connsiteY543" fmla="*/ 9392 h 10000"/>
                <a:gd name="connsiteX544" fmla="*/ 11 w 10000"/>
                <a:gd name="connsiteY544" fmla="*/ 9419 h 10000"/>
                <a:gd name="connsiteX545" fmla="*/ 0 w 10000"/>
                <a:gd name="connsiteY545" fmla="*/ 9446 h 10000"/>
                <a:gd name="connsiteX546" fmla="*/ 0 w 10000"/>
                <a:gd name="connsiteY546" fmla="*/ 9473 h 10000"/>
                <a:gd name="connsiteX547" fmla="*/ 0 w 10000"/>
                <a:gd name="connsiteY547" fmla="*/ 9500 h 10000"/>
                <a:gd name="connsiteX548" fmla="*/ 178 w 10000"/>
                <a:gd name="connsiteY548" fmla="*/ 9534 h 10000"/>
                <a:gd name="connsiteX549" fmla="*/ 355 w 10000"/>
                <a:gd name="connsiteY549" fmla="*/ 9554 h 10000"/>
                <a:gd name="connsiteX550" fmla="*/ 530 w 10000"/>
                <a:gd name="connsiteY550" fmla="*/ 9581 h 10000"/>
                <a:gd name="connsiteX551" fmla="*/ 718 w 10000"/>
                <a:gd name="connsiteY551" fmla="*/ 9588 h 10000"/>
                <a:gd name="connsiteX552" fmla="*/ 1083 w 10000"/>
                <a:gd name="connsiteY552" fmla="*/ 9602 h 10000"/>
                <a:gd name="connsiteX553" fmla="*/ 1459 w 10000"/>
                <a:gd name="connsiteY553" fmla="*/ 9588 h 10000"/>
                <a:gd name="connsiteX554" fmla="*/ 1834 w 10000"/>
                <a:gd name="connsiteY554" fmla="*/ 9575 h 10000"/>
                <a:gd name="connsiteX555" fmla="*/ 2210 w 10000"/>
                <a:gd name="connsiteY555" fmla="*/ 9561 h 10000"/>
                <a:gd name="connsiteX556" fmla="*/ 2575 w 10000"/>
                <a:gd name="connsiteY556" fmla="*/ 9554 h 10000"/>
                <a:gd name="connsiteX557" fmla="*/ 2949 w 10000"/>
                <a:gd name="connsiteY557" fmla="*/ 9561 h 10000"/>
                <a:gd name="connsiteX558" fmla="*/ 2949 w 10000"/>
                <a:gd name="connsiteY558" fmla="*/ 9581 h 10000"/>
                <a:gd name="connsiteX559" fmla="*/ 2961 w 10000"/>
                <a:gd name="connsiteY559" fmla="*/ 9602 h 10000"/>
                <a:gd name="connsiteX560" fmla="*/ 2961 w 10000"/>
                <a:gd name="connsiteY560" fmla="*/ 9615 h 10000"/>
                <a:gd name="connsiteX561" fmla="*/ 2961 w 10000"/>
                <a:gd name="connsiteY561" fmla="*/ 9635 h 10000"/>
                <a:gd name="connsiteX562" fmla="*/ 2984 w 10000"/>
                <a:gd name="connsiteY562" fmla="*/ 9662 h 10000"/>
                <a:gd name="connsiteX563" fmla="*/ 2995 w 10000"/>
                <a:gd name="connsiteY563" fmla="*/ 9683 h 10000"/>
                <a:gd name="connsiteX564" fmla="*/ 2995 w 10000"/>
                <a:gd name="connsiteY564" fmla="*/ 9696 h 10000"/>
                <a:gd name="connsiteX565" fmla="*/ 3017 w 10000"/>
                <a:gd name="connsiteY565" fmla="*/ 9716 h 10000"/>
                <a:gd name="connsiteX566" fmla="*/ 3040 w 10000"/>
                <a:gd name="connsiteY566" fmla="*/ 9743 h 10000"/>
                <a:gd name="connsiteX567" fmla="*/ 3073 w 10000"/>
                <a:gd name="connsiteY567" fmla="*/ 9764 h 10000"/>
                <a:gd name="connsiteX568" fmla="*/ 3106 w 10000"/>
                <a:gd name="connsiteY568" fmla="*/ 9784 h 10000"/>
                <a:gd name="connsiteX569" fmla="*/ 3128 w 10000"/>
                <a:gd name="connsiteY569" fmla="*/ 9797 h 10000"/>
                <a:gd name="connsiteX570" fmla="*/ 3171 w 10000"/>
                <a:gd name="connsiteY570" fmla="*/ 9818 h 10000"/>
                <a:gd name="connsiteX571" fmla="*/ 3204 w 10000"/>
                <a:gd name="connsiteY571" fmla="*/ 9838 h 10000"/>
                <a:gd name="connsiteX572" fmla="*/ 3248 w 10000"/>
                <a:gd name="connsiteY572" fmla="*/ 9845 h 10000"/>
                <a:gd name="connsiteX573" fmla="*/ 3282 w 10000"/>
                <a:gd name="connsiteY573" fmla="*/ 9865 h 10000"/>
                <a:gd name="connsiteX574" fmla="*/ 3315 w 10000"/>
                <a:gd name="connsiteY574" fmla="*/ 9865 h 10000"/>
                <a:gd name="connsiteX575" fmla="*/ 3326 w 10000"/>
                <a:gd name="connsiteY575" fmla="*/ 9872 h 10000"/>
                <a:gd name="connsiteX576" fmla="*/ 3338 w 10000"/>
                <a:gd name="connsiteY576" fmla="*/ 9872 h 10000"/>
                <a:gd name="connsiteX577" fmla="*/ 3359 w 10000"/>
                <a:gd name="connsiteY577" fmla="*/ 9872 h 10000"/>
                <a:gd name="connsiteX578" fmla="*/ 3371 w 10000"/>
                <a:gd name="connsiteY578" fmla="*/ 9872 h 10000"/>
                <a:gd name="connsiteX579" fmla="*/ 3382 w 10000"/>
                <a:gd name="connsiteY579" fmla="*/ 9872 h 10000"/>
                <a:gd name="connsiteX580" fmla="*/ 3404 w 10000"/>
                <a:gd name="connsiteY580" fmla="*/ 9872 h 10000"/>
                <a:gd name="connsiteX581" fmla="*/ 3415 w 10000"/>
                <a:gd name="connsiteY581" fmla="*/ 9872 h 10000"/>
                <a:gd name="connsiteX582" fmla="*/ 3448 w 10000"/>
                <a:gd name="connsiteY582" fmla="*/ 9892 h 10000"/>
                <a:gd name="connsiteX583" fmla="*/ 3469 w 10000"/>
                <a:gd name="connsiteY583" fmla="*/ 9899 h 10000"/>
                <a:gd name="connsiteX584" fmla="*/ 3502 w 10000"/>
                <a:gd name="connsiteY584" fmla="*/ 9905 h 10000"/>
                <a:gd name="connsiteX585" fmla="*/ 3536 w 10000"/>
                <a:gd name="connsiteY585" fmla="*/ 9905 h 10000"/>
                <a:gd name="connsiteX586" fmla="*/ 3580 w 10000"/>
                <a:gd name="connsiteY586" fmla="*/ 9905 h 10000"/>
                <a:gd name="connsiteX587" fmla="*/ 3613 w 10000"/>
                <a:gd name="connsiteY587" fmla="*/ 9919 h 10000"/>
                <a:gd name="connsiteX588" fmla="*/ 3657 w 10000"/>
                <a:gd name="connsiteY588" fmla="*/ 9926 h 10000"/>
                <a:gd name="connsiteX589" fmla="*/ 3669 w 10000"/>
                <a:gd name="connsiteY589" fmla="*/ 9946 h 10000"/>
                <a:gd name="connsiteX590" fmla="*/ 3746 w 10000"/>
                <a:gd name="connsiteY590" fmla="*/ 9953 h 10000"/>
                <a:gd name="connsiteX591" fmla="*/ 3801 w 10000"/>
                <a:gd name="connsiteY591" fmla="*/ 9966 h 10000"/>
                <a:gd name="connsiteX592" fmla="*/ 3878 w 10000"/>
                <a:gd name="connsiteY592" fmla="*/ 9973 h 10000"/>
                <a:gd name="connsiteX593" fmla="*/ 3934 w 10000"/>
                <a:gd name="connsiteY593" fmla="*/ 9973 h 10000"/>
                <a:gd name="connsiteX594" fmla="*/ 4012 w 10000"/>
                <a:gd name="connsiteY594" fmla="*/ 9980 h 10000"/>
                <a:gd name="connsiteX595" fmla="*/ 4089 w 10000"/>
                <a:gd name="connsiteY595" fmla="*/ 9993 h 10000"/>
                <a:gd name="connsiteX596" fmla="*/ 4144 w 10000"/>
                <a:gd name="connsiteY596" fmla="*/ 9993 h 10000"/>
                <a:gd name="connsiteX597" fmla="*/ 4221 w 10000"/>
                <a:gd name="connsiteY59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38 w 10000"/>
                <a:gd name="connsiteY472" fmla="*/ 3700 h 10000"/>
                <a:gd name="connsiteX473" fmla="*/ 1216 w 10000"/>
                <a:gd name="connsiteY473" fmla="*/ 3734 h 10000"/>
                <a:gd name="connsiteX474" fmla="*/ 1216 w 10000"/>
                <a:gd name="connsiteY474" fmla="*/ 3754 h 10000"/>
                <a:gd name="connsiteX475" fmla="*/ 1194 w 10000"/>
                <a:gd name="connsiteY475" fmla="*/ 3747 h 10000"/>
                <a:gd name="connsiteX476" fmla="*/ 1150 w 10000"/>
                <a:gd name="connsiteY476" fmla="*/ 3747 h 10000"/>
                <a:gd name="connsiteX477" fmla="*/ 1106 w 10000"/>
                <a:gd name="connsiteY477" fmla="*/ 3734 h 10000"/>
                <a:gd name="connsiteX478" fmla="*/ 1072 w 10000"/>
                <a:gd name="connsiteY478" fmla="*/ 3734 h 10000"/>
                <a:gd name="connsiteX479" fmla="*/ 1028 w 10000"/>
                <a:gd name="connsiteY479" fmla="*/ 3734 h 10000"/>
                <a:gd name="connsiteX480" fmla="*/ 983 w 10000"/>
                <a:gd name="connsiteY480" fmla="*/ 3734 h 10000"/>
                <a:gd name="connsiteX481" fmla="*/ 939 w 10000"/>
                <a:gd name="connsiteY481" fmla="*/ 3754 h 10000"/>
                <a:gd name="connsiteX482" fmla="*/ 895 w 10000"/>
                <a:gd name="connsiteY482" fmla="*/ 3761 h 10000"/>
                <a:gd name="connsiteX483" fmla="*/ 895 w 10000"/>
                <a:gd name="connsiteY483" fmla="*/ 3781 h 10000"/>
                <a:gd name="connsiteX484" fmla="*/ 873 w 10000"/>
                <a:gd name="connsiteY484" fmla="*/ 3788 h 10000"/>
                <a:gd name="connsiteX485" fmla="*/ 873 w 10000"/>
                <a:gd name="connsiteY485" fmla="*/ 3808 h 10000"/>
                <a:gd name="connsiteX486" fmla="*/ 873 w 10000"/>
                <a:gd name="connsiteY486" fmla="*/ 3815 h 10000"/>
                <a:gd name="connsiteX487" fmla="*/ 895 w 10000"/>
                <a:gd name="connsiteY487" fmla="*/ 3835 h 10000"/>
                <a:gd name="connsiteX488" fmla="*/ 895 w 10000"/>
                <a:gd name="connsiteY488" fmla="*/ 3856 h 10000"/>
                <a:gd name="connsiteX489" fmla="*/ 895 w 10000"/>
                <a:gd name="connsiteY489" fmla="*/ 3862 h 10000"/>
                <a:gd name="connsiteX490" fmla="*/ 873 w 10000"/>
                <a:gd name="connsiteY490" fmla="*/ 3883 h 10000"/>
                <a:gd name="connsiteX491" fmla="*/ 829 w 10000"/>
                <a:gd name="connsiteY491" fmla="*/ 3889 h 10000"/>
                <a:gd name="connsiteX492" fmla="*/ 774 w 10000"/>
                <a:gd name="connsiteY492" fmla="*/ 3903 h 10000"/>
                <a:gd name="connsiteX493" fmla="*/ 730 w 10000"/>
                <a:gd name="connsiteY493" fmla="*/ 3916 h 10000"/>
                <a:gd name="connsiteX494" fmla="*/ 674 w 10000"/>
                <a:gd name="connsiteY494" fmla="*/ 3937 h 10000"/>
                <a:gd name="connsiteX495" fmla="*/ 620 w 10000"/>
                <a:gd name="connsiteY495" fmla="*/ 3957 h 10000"/>
                <a:gd name="connsiteX496" fmla="*/ 597 w 10000"/>
                <a:gd name="connsiteY496" fmla="*/ 3984 h 10000"/>
                <a:gd name="connsiteX497" fmla="*/ 563 w 10000"/>
                <a:gd name="connsiteY497" fmla="*/ 4018 h 10000"/>
                <a:gd name="connsiteX498" fmla="*/ 530 w 10000"/>
                <a:gd name="connsiteY498" fmla="*/ 4065 h 10000"/>
                <a:gd name="connsiteX499" fmla="*/ 553 w 10000"/>
                <a:gd name="connsiteY499" fmla="*/ 4092 h 10000"/>
                <a:gd name="connsiteX500" fmla="*/ 553 w 10000"/>
                <a:gd name="connsiteY500" fmla="*/ 4119 h 10000"/>
                <a:gd name="connsiteX501" fmla="*/ 563 w 10000"/>
                <a:gd name="connsiteY501" fmla="*/ 4146 h 10000"/>
                <a:gd name="connsiteX502" fmla="*/ 574 w 10000"/>
                <a:gd name="connsiteY502" fmla="*/ 4166 h 10000"/>
                <a:gd name="connsiteX503" fmla="*/ 2486 w 10000"/>
                <a:gd name="connsiteY503" fmla="*/ 6556 h 10000"/>
                <a:gd name="connsiteX504" fmla="*/ 2608 w 10000"/>
                <a:gd name="connsiteY504" fmla="*/ 6563 h 10000"/>
                <a:gd name="connsiteX505" fmla="*/ 2740 w 10000"/>
                <a:gd name="connsiteY505" fmla="*/ 6570 h 10000"/>
                <a:gd name="connsiteX506" fmla="*/ 2862 w 10000"/>
                <a:gd name="connsiteY506" fmla="*/ 6570 h 10000"/>
                <a:gd name="connsiteX507" fmla="*/ 2984 w 10000"/>
                <a:gd name="connsiteY507" fmla="*/ 6563 h 10000"/>
                <a:gd name="connsiteX508" fmla="*/ 2984 w 10000"/>
                <a:gd name="connsiteY508" fmla="*/ 6590 h 10000"/>
                <a:gd name="connsiteX509" fmla="*/ 2961 w 10000"/>
                <a:gd name="connsiteY509" fmla="*/ 6624 h 10000"/>
                <a:gd name="connsiteX510" fmla="*/ 2961 w 10000"/>
                <a:gd name="connsiteY510" fmla="*/ 6651 h 10000"/>
                <a:gd name="connsiteX511" fmla="*/ 2961 w 10000"/>
                <a:gd name="connsiteY511" fmla="*/ 6678 h 10000"/>
                <a:gd name="connsiteX512" fmla="*/ 2949 w 10000"/>
                <a:gd name="connsiteY512" fmla="*/ 6712 h 10000"/>
                <a:gd name="connsiteX513" fmla="*/ 2949 w 10000"/>
                <a:gd name="connsiteY513" fmla="*/ 6739 h 10000"/>
                <a:gd name="connsiteX514" fmla="*/ 2939 w 10000"/>
                <a:gd name="connsiteY514" fmla="*/ 6766 h 10000"/>
                <a:gd name="connsiteX515" fmla="*/ 2939 w 10000"/>
                <a:gd name="connsiteY515" fmla="*/ 6793 h 10000"/>
                <a:gd name="connsiteX516" fmla="*/ 2906 w 10000"/>
                <a:gd name="connsiteY516" fmla="*/ 6989 h 10000"/>
                <a:gd name="connsiteX517" fmla="*/ 2906 w 10000"/>
                <a:gd name="connsiteY517" fmla="*/ 7184 h 10000"/>
                <a:gd name="connsiteX518" fmla="*/ 2916 w 10000"/>
                <a:gd name="connsiteY518" fmla="*/ 7380 h 10000"/>
                <a:gd name="connsiteX519" fmla="*/ 2949 w 10000"/>
                <a:gd name="connsiteY519" fmla="*/ 7576 h 10000"/>
                <a:gd name="connsiteX520" fmla="*/ 2995 w 10000"/>
                <a:gd name="connsiteY520" fmla="*/ 7765 h 10000"/>
                <a:gd name="connsiteX521" fmla="*/ 3061 w 10000"/>
                <a:gd name="connsiteY521" fmla="*/ 7968 h 10000"/>
                <a:gd name="connsiteX522" fmla="*/ 3128 w 10000"/>
                <a:gd name="connsiteY522" fmla="*/ 8157 h 10000"/>
                <a:gd name="connsiteX523" fmla="*/ 3204 w 10000"/>
                <a:gd name="connsiteY523" fmla="*/ 8339 h 10000"/>
                <a:gd name="connsiteX524" fmla="*/ 3502 w 10000"/>
                <a:gd name="connsiteY524" fmla="*/ 8852 h 10000"/>
                <a:gd name="connsiteX525" fmla="*/ 3073 w 10000"/>
                <a:gd name="connsiteY525" fmla="*/ 8832 h 10000"/>
                <a:gd name="connsiteX526" fmla="*/ 2619 w 10000"/>
                <a:gd name="connsiteY526" fmla="*/ 8832 h 10000"/>
                <a:gd name="connsiteX527" fmla="*/ 2399 w 10000"/>
                <a:gd name="connsiteY527" fmla="*/ 8832 h 10000"/>
                <a:gd name="connsiteX528" fmla="*/ 2178 w 10000"/>
                <a:gd name="connsiteY528" fmla="*/ 8845 h 10000"/>
                <a:gd name="connsiteX529" fmla="*/ 1956 w 10000"/>
                <a:gd name="connsiteY529" fmla="*/ 8859 h 10000"/>
                <a:gd name="connsiteX530" fmla="*/ 1723 w 10000"/>
                <a:gd name="connsiteY530" fmla="*/ 8879 h 10000"/>
                <a:gd name="connsiteX531" fmla="*/ 1514 w 10000"/>
                <a:gd name="connsiteY531" fmla="*/ 8906 h 10000"/>
                <a:gd name="connsiteX532" fmla="*/ 1293 w 10000"/>
                <a:gd name="connsiteY532" fmla="*/ 8933 h 10000"/>
                <a:gd name="connsiteX533" fmla="*/ 1083 w 10000"/>
                <a:gd name="connsiteY533" fmla="*/ 8967 h 10000"/>
                <a:gd name="connsiteX534" fmla="*/ 873 w 10000"/>
                <a:gd name="connsiteY534" fmla="*/ 9014 h 10000"/>
                <a:gd name="connsiteX535" fmla="*/ 685 w 10000"/>
                <a:gd name="connsiteY535" fmla="*/ 9068 h 10000"/>
                <a:gd name="connsiteX536" fmla="*/ 486 w 10000"/>
                <a:gd name="connsiteY536" fmla="*/ 9136 h 10000"/>
                <a:gd name="connsiteX537" fmla="*/ 299 w 10000"/>
                <a:gd name="connsiteY537" fmla="*/ 9196 h 10000"/>
                <a:gd name="connsiteX538" fmla="*/ 122 w 10000"/>
                <a:gd name="connsiteY538" fmla="*/ 9278 h 10000"/>
                <a:gd name="connsiteX539" fmla="*/ 87 w 10000"/>
                <a:gd name="connsiteY539" fmla="*/ 9305 h 10000"/>
                <a:gd name="connsiteX540" fmla="*/ 66 w 10000"/>
                <a:gd name="connsiteY540" fmla="*/ 9332 h 10000"/>
                <a:gd name="connsiteX541" fmla="*/ 44 w 10000"/>
                <a:gd name="connsiteY541" fmla="*/ 9359 h 10000"/>
                <a:gd name="connsiteX542" fmla="*/ 22 w 10000"/>
                <a:gd name="connsiteY542" fmla="*/ 9392 h 10000"/>
                <a:gd name="connsiteX543" fmla="*/ 11 w 10000"/>
                <a:gd name="connsiteY543" fmla="*/ 9419 h 10000"/>
                <a:gd name="connsiteX544" fmla="*/ 0 w 10000"/>
                <a:gd name="connsiteY544" fmla="*/ 9446 h 10000"/>
                <a:gd name="connsiteX545" fmla="*/ 0 w 10000"/>
                <a:gd name="connsiteY545" fmla="*/ 9473 h 10000"/>
                <a:gd name="connsiteX546" fmla="*/ 0 w 10000"/>
                <a:gd name="connsiteY546" fmla="*/ 9500 h 10000"/>
                <a:gd name="connsiteX547" fmla="*/ 178 w 10000"/>
                <a:gd name="connsiteY547" fmla="*/ 9534 h 10000"/>
                <a:gd name="connsiteX548" fmla="*/ 355 w 10000"/>
                <a:gd name="connsiteY548" fmla="*/ 9554 h 10000"/>
                <a:gd name="connsiteX549" fmla="*/ 530 w 10000"/>
                <a:gd name="connsiteY549" fmla="*/ 9581 h 10000"/>
                <a:gd name="connsiteX550" fmla="*/ 718 w 10000"/>
                <a:gd name="connsiteY550" fmla="*/ 9588 h 10000"/>
                <a:gd name="connsiteX551" fmla="*/ 1083 w 10000"/>
                <a:gd name="connsiteY551" fmla="*/ 9602 h 10000"/>
                <a:gd name="connsiteX552" fmla="*/ 1459 w 10000"/>
                <a:gd name="connsiteY552" fmla="*/ 9588 h 10000"/>
                <a:gd name="connsiteX553" fmla="*/ 1834 w 10000"/>
                <a:gd name="connsiteY553" fmla="*/ 9575 h 10000"/>
                <a:gd name="connsiteX554" fmla="*/ 2210 w 10000"/>
                <a:gd name="connsiteY554" fmla="*/ 9561 h 10000"/>
                <a:gd name="connsiteX555" fmla="*/ 2575 w 10000"/>
                <a:gd name="connsiteY555" fmla="*/ 9554 h 10000"/>
                <a:gd name="connsiteX556" fmla="*/ 2949 w 10000"/>
                <a:gd name="connsiteY556" fmla="*/ 9561 h 10000"/>
                <a:gd name="connsiteX557" fmla="*/ 2949 w 10000"/>
                <a:gd name="connsiteY557" fmla="*/ 9581 h 10000"/>
                <a:gd name="connsiteX558" fmla="*/ 2961 w 10000"/>
                <a:gd name="connsiteY558" fmla="*/ 9602 h 10000"/>
                <a:gd name="connsiteX559" fmla="*/ 2961 w 10000"/>
                <a:gd name="connsiteY559" fmla="*/ 9615 h 10000"/>
                <a:gd name="connsiteX560" fmla="*/ 2961 w 10000"/>
                <a:gd name="connsiteY560" fmla="*/ 9635 h 10000"/>
                <a:gd name="connsiteX561" fmla="*/ 2984 w 10000"/>
                <a:gd name="connsiteY561" fmla="*/ 9662 h 10000"/>
                <a:gd name="connsiteX562" fmla="*/ 2995 w 10000"/>
                <a:gd name="connsiteY562" fmla="*/ 9683 h 10000"/>
                <a:gd name="connsiteX563" fmla="*/ 2995 w 10000"/>
                <a:gd name="connsiteY563" fmla="*/ 9696 h 10000"/>
                <a:gd name="connsiteX564" fmla="*/ 3017 w 10000"/>
                <a:gd name="connsiteY564" fmla="*/ 9716 h 10000"/>
                <a:gd name="connsiteX565" fmla="*/ 3040 w 10000"/>
                <a:gd name="connsiteY565" fmla="*/ 9743 h 10000"/>
                <a:gd name="connsiteX566" fmla="*/ 3073 w 10000"/>
                <a:gd name="connsiteY566" fmla="*/ 9764 h 10000"/>
                <a:gd name="connsiteX567" fmla="*/ 3106 w 10000"/>
                <a:gd name="connsiteY567" fmla="*/ 9784 h 10000"/>
                <a:gd name="connsiteX568" fmla="*/ 3128 w 10000"/>
                <a:gd name="connsiteY568" fmla="*/ 9797 h 10000"/>
                <a:gd name="connsiteX569" fmla="*/ 3171 w 10000"/>
                <a:gd name="connsiteY569" fmla="*/ 9818 h 10000"/>
                <a:gd name="connsiteX570" fmla="*/ 3204 w 10000"/>
                <a:gd name="connsiteY570" fmla="*/ 9838 h 10000"/>
                <a:gd name="connsiteX571" fmla="*/ 3248 w 10000"/>
                <a:gd name="connsiteY571" fmla="*/ 9845 h 10000"/>
                <a:gd name="connsiteX572" fmla="*/ 3282 w 10000"/>
                <a:gd name="connsiteY572" fmla="*/ 9865 h 10000"/>
                <a:gd name="connsiteX573" fmla="*/ 3315 w 10000"/>
                <a:gd name="connsiteY573" fmla="*/ 9865 h 10000"/>
                <a:gd name="connsiteX574" fmla="*/ 3326 w 10000"/>
                <a:gd name="connsiteY574" fmla="*/ 9872 h 10000"/>
                <a:gd name="connsiteX575" fmla="*/ 3338 w 10000"/>
                <a:gd name="connsiteY575" fmla="*/ 9872 h 10000"/>
                <a:gd name="connsiteX576" fmla="*/ 3359 w 10000"/>
                <a:gd name="connsiteY576" fmla="*/ 9872 h 10000"/>
                <a:gd name="connsiteX577" fmla="*/ 3371 w 10000"/>
                <a:gd name="connsiteY577" fmla="*/ 9872 h 10000"/>
                <a:gd name="connsiteX578" fmla="*/ 3382 w 10000"/>
                <a:gd name="connsiteY578" fmla="*/ 9872 h 10000"/>
                <a:gd name="connsiteX579" fmla="*/ 3404 w 10000"/>
                <a:gd name="connsiteY579" fmla="*/ 9872 h 10000"/>
                <a:gd name="connsiteX580" fmla="*/ 3415 w 10000"/>
                <a:gd name="connsiteY580" fmla="*/ 9872 h 10000"/>
                <a:gd name="connsiteX581" fmla="*/ 3448 w 10000"/>
                <a:gd name="connsiteY581" fmla="*/ 9892 h 10000"/>
                <a:gd name="connsiteX582" fmla="*/ 3469 w 10000"/>
                <a:gd name="connsiteY582" fmla="*/ 9899 h 10000"/>
                <a:gd name="connsiteX583" fmla="*/ 3502 w 10000"/>
                <a:gd name="connsiteY583" fmla="*/ 9905 h 10000"/>
                <a:gd name="connsiteX584" fmla="*/ 3536 w 10000"/>
                <a:gd name="connsiteY584" fmla="*/ 9905 h 10000"/>
                <a:gd name="connsiteX585" fmla="*/ 3580 w 10000"/>
                <a:gd name="connsiteY585" fmla="*/ 9905 h 10000"/>
                <a:gd name="connsiteX586" fmla="*/ 3613 w 10000"/>
                <a:gd name="connsiteY586" fmla="*/ 9919 h 10000"/>
                <a:gd name="connsiteX587" fmla="*/ 3657 w 10000"/>
                <a:gd name="connsiteY587" fmla="*/ 9926 h 10000"/>
                <a:gd name="connsiteX588" fmla="*/ 3669 w 10000"/>
                <a:gd name="connsiteY588" fmla="*/ 9946 h 10000"/>
                <a:gd name="connsiteX589" fmla="*/ 3746 w 10000"/>
                <a:gd name="connsiteY589" fmla="*/ 9953 h 10000"/>
                <a:gd name="connsiteX590" fmla="*/ 3801 w 10000"/>
                <a:gd name="connsiteY590" fmla="*/ 9966 h 10000"/>
                <a:gd name="connsiteX591" fmla="*/ 3878 w 10000"/>
                <a:gd name="connsiteY591" fmla="*/ 9973 h 10000"/>
                <a:gd name="connsiteX592" fmla="*/ 3934 w 10000"/>
                <a:gd name="connsiteY592" fmla="*/ 9973 h 10000"/>
                <a:gd name="connsiteX593" fmla="*/ 4012 w 10000"/>
                <a:gd name="connsiteY593" fmla="*/ 9980 h 10000"/>
                <a:gd name="connsiteX594" fmla="*/ 4089 w 10000"/>
                <a:gd name="connsiteY594" fmla="*/ 9993 h 10000"/>
                <a:gd name="connsiteX595" fmla="*/ 4144 w 10000"/>
                <a:gd name="connsiteY595" fmla="*/ 9993 h 10000"/>
                <a:gd name="connsiteX596" fmla="*/ 4221 w 10000"/>
                <a:gd name="connsiteY59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49 w 10000"/>
                <a:gd name="connsiteY471" fmla="*/ 3693 h 10000"/>
                <a:gd name="connsiteX472" fmla="*/ 1216 w 10000"/>
                <a:gd name="connsiteY472" fmla="*/ 3734 h 10000"/>
                <a:gd name="connsiteX473" fmla="*/ 1216 w 10000"/>
                <a:gd name="connsiteY473" fmla="*/ 3754 h 10000"/>
                <a:gd name="connsiteX474" fmla="*/ 1194 w 10000"/>
                <a:gd name="connsiteY474" fmla="*/ 3747 h 10000"/>
                <a:gd name="connsiteX475" fmla="*/ 1150 w 10000"/>
                <a:gd name="connsiteY475" fmla="*/ 3747 h 10000"/>
                <a:gd name="connsiteX476" fmla="*/ 1106 w 10000"/>
                <a:gd name="connsiteY476" fmla="*/ 3734 h 10000"/>
                <a:gd name="connsiteX477" fmla="*/ 1072 w 10000"/>
                <a:gd name="connsiteY477" fmla="*/ 3734 h 10000"/>
                <a:gd name="connsiteX478" fmla="*/ 1028 w 10000"/>
                <a:gd name="connsiteY478" fmla="*/ 3734 h 10000"/>
                <a:gd name="connsiteX479" fmla="*/ 983 w 10000"/>
                <a:gd name="connsiteY479" fmla="*/ 3734 h 10000"/>
                <a:gd name="connsiteX480" fmla="*/ 939 w 10000"/>
                <a:gd name="connsiteY480" fmla="*/ 3754 h 10000"/>
                <a:gd name="connsiteX481" fmla="*/ 895 w 10000"/>
                <a:gd name="connsiteY481" fmla="*/ 3761 h 10000"/>
                <a:gd name="connsiteX482" fmla="*/ 895 w 10000"/>
                <a:gd name="connsiteY482" fmla="*/ 3781 h 10000"/>
                <a:gd name="connsiteX483" fmla="*/ 873 w 10000"/>
                <a:gd name="connsiteY483" fmla="*/ 3788 h 10000"/>
                <a:gd name="connsiteX484" fmla="*/ 873 w 10000"/>
                <a:gd name="connsiteY484" fmla="*/ 3808 h 10000"/>
                <a:gd name="connsiteX485" fmla="*/ 873 w 10000"/>
                <a:gd name="connsiteY485" fmla="*/ 3815 h 10000"/>
                <a:gd name="connsiteX486" fmla="*/ 895 w 10000"/>
                <a:gd name="connsiteY486" fmla="*/ 3835 h 10000"/>
                <a:gd name="connsiteX487" fmla="*/ 895 w 10000"/>
                <a:gd name="connsiteY487" fmla="*/ 3856 h 10000"/>
                <a:gd name="connsiteX488" fmla="*/ 895 w 10000"/>
                <a:gd name="connsiteY488" fmla="*/ 3862 h 10000"/>
                <a:gd name="connsiteX489" fmla="*/ 873 w 10000"/>
                <a:gd name="connsiteY489" fmla="*/ 3883 h 10000"/>
                <a:gd name="connsiteX490" fmla="*/ 829 w 10000"/>
                <a:gd name="connsiteY490" fmla="*/ 3889 h 10000"/>
                <a:gd name="connsiteX491" fmla="*/ 774 w 10000"/>
                <a:gd name="connsiteY491" fmla="*/ 3903 h 10000"/>
                <a:gd name="connsiteX492" fmla="*/ 730 w 10000"/>
                <a:gd name="connsiteY492" fmla="*/ 3916 h 10000"/>
                <a:gd name="connsiteX493" fmla="*/ 674 w 10000"/>
                <a:gd name="connsiteY493" fmla="*/ 3937 h 10000"/>
                <a:gd name="connsiteX494" fmla="*/ 620 w 10000"/>
                <a:gd name="connsiteY494" fmla="*/ 3957 h 10000"/>
                <a:gd name="connsiteX495" fmla="*/ 597 w 10000"/>
                <a:gd name="connsiteY495" fmla="*/ 3984 h 10000"/>
                <a:gd name="connsiteX496" fmla="*/ 563 w 10000"/>
                <a:gd name="connsiteY496" fmla="*/ 4018 h 10000"/>
                <a:gd name="connsiteX497" fmla="*/ 530 w 10000"/>
                <a:gd name="connsiteY497" fmla="*/ 4065 h 10000"/>
                <a:gd name="connsiteX498" fmla="*/ 553 w 10000"/>
                <a:gd name="connsiteY498" fmla="*/ 4092 h 10000"/>
                <a:gd name="connsiteX499" fmla="*/ 553 w 10000"/>
                <a:gd name="connsiteY499" fmla="*/ 4119 h 10000"/>
                <a:gd name="connsiteX500" fmla="*/ 563 w 10000"/>
                <a:gd name="connsiteY500" fmla="*/ 4146 h 10000"/>
                <a:gd name="connsiteX501" fmla="*/ 574 w 10000"/>
                <a:gd name="connsiteY501" fmla="*/ 4166 h 10000"/>
                <a:gd name="connsiteX502" fmla="*/ 2486 w 10000"/>
                <a:gd name="connsiteY502" fmla="*/ 6556 h 10000"/>
                <a:gd name="connsiteX503" fmla="*/ 2608 w 10000"/>
                <a:gd name="connsiteY503" fmla="*/ 6563 h 10000"/>
                <a:gd name="connsiteX504" fmla="*/ 2740 w 10000"/>
                <a:gd name="connsiteY504" fmla="*/ 6570 h 10000"/>
                <a:gd name="connsiteX505" fmla="*/ 2862 w 10000"/>
                <a:gd name="connsiteY505" fmla="*/ 6570 h 10000"/>
                <a:gd name="connsiteX506" fmla="*/ 2984 w 10000"/>
                <a:gd name="connsiteY506" fmla="*/ 6563 h 10000"/>
                <a:gd name="connsiteX507" fmla="*/ 2984 w 10000"/>
                <a:gd name="connsiteY507" fmla="*/ 6590 h 10000"/>
                <a:gd name="connsiteX508" fmla="*/ 2961 w 10000"/>
                <a:gd name="connsiteY508" fmla="*/ 6624 h 10000"/>
                <a:gd name="connsiteX509" fmla="*/ 2961 w 10000"/>
                <a:gd name="connsiteY509" fmla="*/ 6651 h 10000"/>
                <a:gd name="connsiteX510" fmla="*/ 2961 w 10000"/>
                <a:gd name="connsiteY510" fmla="*/ 6678 h 10000"/>
                <a:gd name="connsiteX511" fmla="*/ 2949 w 10000"/>
                <a:gd name="connsiteY511" fmla="*/ 6712 h 10000"/>
                <a:gd name="connsiteX512" fmla="*/ 2949 w 10000"/>
                <a:gd name="connsiteY512" fmla="*/ 6739 h 10000"/>
                <a:gd name="connsiteX513" fmla="*/ 2939 w 10000"/>
                <a:gd name="connsiteY513" fmla="*/ 6766 h 10000"/>
                <a:gd name="connsiteX514" fmla="*/ 2939 w 10000"/>
                <a:gd name="connsiteY514" fmla="*/ 6793 h 10000"/>
                <a:gd name="connsiteX515" fmla="*/ 2906 w 10000"/>
                <a:gd name="connsiteY515" fmla="*/ 6989 h 10000"/>
                <a:gd name="connsiteX516" fmla="*/ 2906 w 10000"/>
                <a:gd name="connsiteY516" fmla="*/ 7184 h 10000"/>
                <a:gd name="connsiteX517" fmla="*/ 2916 w 10000"/>
                <a:gd name="connsiteY517" fmla="*/ 7380 h 10000"/>
                <a:gd name="connsiteX518" fmla="*/ 2949 w 10000"/>
                <a:gd name="connsiteY518" fmla="*/ 7576 h 10000"/>
                <a:gd name="connsiteX519" fmla="*/ 2995 w 10000"/>
                <a:gd name="connsiteY519" fmla="*/ 7765 h 10000"/>
                <a:gd name="connsiteX520" fmla="*/ 3061 w 10000"/>
                <a:gd name="connsiteY520" fmla="*/ 7968 h 10000"/>
                <a:gd name="connsiteX521" fmla="*/ 3128 w 10000"/>
                <a:gd name="connsiteY521" fmla="*/ 8157 h 10000"/>
                <a:gd name="connsiteX522" fmla="*/ 3204 w 10000"/>
                <a:gd name="connsiteY522" fmla="*/ 8339 h 10000"/>
                <a:gd name="connsiteX523" fmla="*/ 3502 w 10000"/>
                <a:gd name="connsiteY523" fmla="*/ 8852 h 10000"/>
                <a:gd name="connsiteX524" fmla="*/ 3073 w 10000"/>
                <a:gd name="connsiteY524" fmla="*/ 8832 h 10000"/>
                <a:gd name="connsiteX525" fmla="*/ 2619 w 10000"/>
                <a:gd name="connsiteY525" fmla="*/ 8832 h 10000"/>
                <a:gd name="connsiteX526" fmla="*/ 2399 w 10000"/>
                <a:gd name="connsiteY526" fmla="*/ 8832 h 10000"/>
                <a:gd name="connsiteX527" fmla="*/ 2178 w 10000"/>
                <a:gd name="connsiteY527" fmla="*/ 8845 h 10000"/>
                <a:gd name="connsiteX528" fmla="*/ 1956 w 10000"/>
                <a:gd name="connsiteY528" fmla="*/ 8859 h 10000"/>
                <a:gd name="connsiteX529" fmla="*/ 1723 w 10000"/>
                <a:gd name="connsiteY529" fmla="*/ 8879 h 10000"/>
                <a:gd name="connsiteX530" fmla="*/ 1514 w 10000"/>
                <a:gd name="connsiteY530" fmla="*/ 8906 h 10000"/>
                <a:gd name="connsiteX531" fmla="*/ 1293 w 10000"/>
                <a:gd name="connsiteY531" fmla="*/ 8933 h 10000"/>
                <a:gd name="connsiteX532" fmla="*/ 1083 w 10000"/>
                <a:gd name="connsiteY532" fmla="*/ 8967 h 10000"/>
                <a:gd name="connsiteX533" fmla="*/ 873 w 10000"/>
                <a:gd name="connsiteY533" fmla="*/ 9014 h 10000"/>
                <a:gd name="connsiteX534" fmla="*/ 685 w 10000"/>
                <a:gd name="connsiteY534" fmla="*/ 9068 h 10000"/>
                <a:gd name="connsiteX535" fmla="*/ 486 w 10000"/>
                <a:gd name="connsiteY535" fmla="*/ 9136 h 10000"/>
                <a:gd name="connsiteX536" fmla="*/ 299 w 10000"/>
                <a:gd name="connsiteY536" fmla="*/ 9196 h 10000"/>
                <a:gd name="connsiteX537" fmla="*/ 122 w 10000"/>
                <a:gd name="connsiteY537" fmla="*/ 9278 h 10000"/>
                <a:gd name="connsiteX538" fmla="*/ 87 w 10000"/>
                <a:gd name="connsiteY538" fmla="*/ 9305 h 10000"/>
                <a:gd name="connsiteX539" fmla="*/ 66 w 10000"/>
                <a:gd name="connsiteY539" fmla="*/ 9332 h 10000"/>
                <a:gd name="connsiteX540" fmla="*/ 44 w 10000"/>
                <a:gd name="connsiteY540" fmla="*/ 9359 h 10000"/>
                <a:gd name="connsiteX541" fmla="*/ 22 w 10000"/>
                <a:gd name="connsiteY541" fmla="*/ 9392 h 10000"/>
                <a:gd name="connsiteX542" fmla="*/ 11 w 10000"/>
                <a:gd name="connsiteY542" fmla="*/ 9419 h 10000"/>
                <a:gd name="connsiteX543" fmla="*/ 0 w 10000"/>
                <a:gd name="connsiteY543" fmla="*/ 9446 h 10000"/>
                <a:gd name="connsiteX544" fmla="*/ 0 w 10000"/>
                <a:gd name="connsiteY544" fmla="*/ 9473 h 10000"/>
                <a:gd name="connsiteX545" fmla="*/ 0 w 10000"/>
                <a:gd name="connsiteY545" fmla="*/ 9500 h 10000"/>
                <a:gd name="connsiteX546" fmla="*/ 178 w 10000"/>
                <a:gd name="connsiteY546" fmla="*/ 9534 h 10000"/>
                <a:gd name="connsiteX547" fmla="*/ 355 w 10000"/>
                <a:gd name="connsiteY547" fmla="*/ 9554 h 10000"/>
                <a:gd name="connsiteX548" fmla="*/ 530 w 10000"/>
                <a:gd name="connsiteY548" fmla="*/ 9581 h 10000"/>
                <a:gd name="connsiteX549" fmla="*/ 718 w 10000"/>
                <a:gd name="connsiteY549" fmla="*/ 9588 h 10000"/>
                <a:gd name="connsiteX550" fmla="*/ 1083 w 10000"/>
                <a:gd name="connsiteY550" fmla="*/ 9602 h 10000"/>
                <a:gd name="connsiteX551" fmla="*/ 1459 w 10000"/>
                <a:gd name="connsiteY551" fmla="*/ 9588 h 10000"/>
                <a:gd name="connsiteX552" fmla="*/ 1834 w 10000"/>
                <a:gd name="connsiteY552" fmla="*/ 9575 h 10000"/>
                <a:gd name="connsiteX553" fmla="*/ 2210 w 10000"/>
                <a:gd name="connsiteY553" fmla="*/ 9561 h 10000"/>
                <a:gd name="connsiteX554" fmla="*/ 2575 w 10000"/>
                <a:gd name="connsiteY554" fmla="*/ 9554 h 10000"/>
                <a:gd name="connsiteX555" fmla="*/ 2949 w 10000"/>
                <a:gd name="connsiteY555" fmla="*/ 9561 h 10000"/>
                <a:gd name="connsiteX556" fmla="*/ 2949 w 10000"/>
                <a:gd name="connsiteY556" fmla="*/ 9581 h 10000"/>
                <a:gd name="connsiteX557" fmla="*/ 2961 w 10000"/>
                <a:gd name="connsiteY557" fmla="*/ 9602 h 10000"/>
                <a:gd name="connsiteX558" fmla="*/ 2961 w 10000"/>
                <a:gd name="connsiteY558" fmla="*/ 9615 h 10000"/>
                <a:gd name="connsiteX559" fmla="*/ 2961 w 10000"/>
                <a:gd name="connsiteY559" fmla="*/ 9635 h 10000"/>
                <a:gd name="connsiteX560" fmla="*/ 2984 w 10000"/>
                <a:gd name="connsiteY560" fmla="*/ 9662 h 10000"/>
                <a:gd name="connsiteX561" fmla="*/ 2995 w 10000"/>
                <a:gd name="connsiteY561" fmla="*/ 9683 h 10000"/>
                <a:gd name="connsiteX562" fmla="*/ 2995 w 10000"/>
                <a:gd name="connsiteY562" fmla="*/ 9696 h 10000"/>
                <a:gd name="connsiteX563" fmla="*/ 3017 w 10000"/>
                <a:gd name="connsiteY563" fmla="*/ 9716 h 10000"/>
                <a:gd name="connsiteX564" fmla="*/ 3040 w 10000"/>
                <a:gd name="connsiteY564" fmla="*/ 9743 h 10000"/>
                <a:gd name="connsiteX565" fmla="*/ 3073 w 10000"/>
                <a:gd name="connsiteY565" fmla="*/ 9764 h 10000"/>
                <a:gd name="connsiteX566" fmla="*/ 3106 w 10000"/>
                <a:gd name="connsiteY566" fmla="*/ 9784 h 10000"/>
                <a:gd name="connsiteX567" fmla="*/ 3128 w 10000"/>
                <a:gd name="connsiteY567" fmla="*/ 9797 h 10000"/>
                <a:gd name="connsiteX568" fmla="*/ 3171 w 10000"/>
                <a:gd name="connsiteY568" fmla="*/ 9818 h 10000"/>
                <a:gd name="connsiteX569" fmla="*/ 3204 w 10000"/>
                <a:gd name="connsiteY569" fmla="*/ 9838 h 10000"/>
                <a:gd name="connsiteX570" fmla="*/ 3248 w 10000"/>
                <a:gd name="connsiteY570" fmla="*/ 9845 h 10000"/>
                <a:gd name="connsiteX571" fmla="*/ 3282 w 10000"/>
                <a:gd name="connsiteY571" fmla="*/ 9865 h 10000"/>
                <a:gd name="connsiteX572" fmla="*/ 3315 w 10000"/>
                <a:gd name="connsiteY572" fmla="*/ 9865 h 10000"/>
                <a:gd name="connsiteX573" fmla="*/ 3326 w 10000"/>
                <a:gd name="connsiteY573" fmla="*/ 9872 h 10000"/>
                <a:gd name="connsiteX574" fmla="*/ 3338 w 10000"/>
                <a:gd name="connsiteY574" fmla="*/ 9872 h 10000"/>
                <a:gd name="connsiteX575" fmla="*/ 3359 w 10000"/>
                <a:gd name="connsiteY575" fmla="*/ 9872 h 10000"/>
                <a:gd name="connsiteX576" fmla="*/ 3371 w 10000"/>
                <a:gd name="connsiteY576" fmla="*/ 9872 h 10000"/>
                <a:gd name="connsiteX577" fmla="*/ 3382 w 10000"/>
                <a:gd name="connsiteY577" fmla="*/ 9872 h 10000"/>
                <a:gd name="connsiteX578" fmla="*/ 3404 w 10000"/>
                <a:gd name="connsiteY578" fmla="*/ 9872 h 10000"/>
                <a:gd name="connsiteX579" fmla="*/ 3415 w 10000"/>
                <a:gd name="connsiteY579" fmla="*/ 9872 h 10000"/>
                <a:gd name="connsiteX580" fmla="*/ 3448 w 10000"/>
                <a:gd name="connsiteY580" fmla="*/ 9892 h 10000"/>
                <a:gd name="connsiteX581" fmla="*/ 3469 w 10000"/>
                <a:gd name="connsiteY581" fmla="*/ 9899 h 10000"/>
                <a:gd name="connsiteX582" fmla="*/ 3502 w 10000"/>
                <a:gd name="connsiteY582" fmla="*/ 9905 h 10000"/>
                <a:gd name="connsiteX583" fmla="*/ 3536 w 10000"/>
                <a:gd name="connsiteY583" fmla="*/ 9905 h 10000"/>
                <a:gd name="connsiteX584" fmla="*/ 3580 w 10000"/>
                <a:gd name="connsiteY584" fmla="*/ 9905 h 10000"/>
                <a:gd name="connsiteX585" fmla="*/ 3613 w 10000"/>
                <a:gd name="connsiteY585" fmla="*/ 9919 h 10000"/>
                <a:gd name="connsiteX586" fmla="*/ 3657 w 10000"/>
                <a:gd name="connsiteY586" fmla="*/ 9926 h 10000"/>
                <a:gd name="connsiteX587" fmla="*/ 3669 w 10000"/>
                <a:gd name="connsiteY587" fmla="*/ 9946 h 10000"/>
                <a:gd name="connsiteX588" fmla="*/ 3746 w 10000"/>
                <a:gd name="connsiteY588" fmla="*/ 9953 h 10000"/>
                <a:gd name="connsiteX589" fmla="*/ 3801 w 10000"/>
                <a:gd name="connsiteY589" fmla="*/ 9966 h 10000"/>
                <a:gd name="connsiteX590" fmla="*/ 3878 w 10000"/>
                <a:gd name="connsiteY590" fmla="*/ 9973 h 10000"/>
                <a:gd name="connsiteX591" fmla="*/ 3934 w 10000"/>
                <a:gd name="connsiteY591" fmla="*/ 9973 h 10000"/>
                <a:gd name="connsiteX592" fmla="*/ 4012 w 10000"/>
                <a:gd name="connsiteY592" fmla="*/ 9980 h 10000"/>
                <a:gd name="connsiteX593" fmla="*/ 4089 w 10000"/>
                <a:gd name="connsiteY593" fmla="*/ 9993 h 10000"/>
                <a:gd name="connsiteX594" fmla="*/ 4144 w 10000"/>
                <a:gd name="connsiteY594" fmla="*/ 9993 h 10000"/>
                <a:gd name="connsiteX595" fmla="*/ 4221 w 10000"/>
                <a:gd name="connsiteY59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71 w 10000"/>
                <a:gd name="connsiteY470" fmla="*/ 3673 h 10000"/>
                <a:gd name="connsiteX471" fmla="*/ 1216 w 10000"/>
                <a:gd name="connsiteY471" fmla="*/ 3734 h 10000"/>
                <a:gd name="connsiteX472" fmla="*/ 1216 w 10000"/>
                <a:gd name="connsiteY472" fmla="*/ 3754 h 10000"/>
                <a:gd name="connsiteX473" fmla="*/ 1194 w 10000"/>
                <a:gd name="connsiteY473" fmla="*/ 3747 h 10000"/>
                <a:gd name="connsiteX474" fmla="*/ 1150 w 10000"/>
                <a:gd name="connsiteY474" fmla="*/ 3747 h 10000"/>
                <a:gd name="connsiteX475" fmla="*/ 1106 w 10000"/>
                <a:gd name="connsiteY475" fmla="*/ 3734 h 10000"/>
                <a:gd name="connsiteX476" fmla="*/ 1072 w 10000"/>
                <a:gd name="connsiteY476" fmla="*/ 3734 h 10000"/>
                <a:gd name="connsiteX477" fmla="*/ 1028 w 10000"/>
                <a:gd name="connsiteY477" fmla="*/ 3734 h 10000"/>
                <a:gd name="connsiteX478" fmla="*/ 983 w 10000"/>
                <a:gd name="connsiteY478" fmla="*/ 3734 h 10000"/>
                <a:gd name="connsiteX479" fmla="*/ 939 w 10000"/>
                <a:gd name="connsiteY479" fmla="*/ 3754 h 10000"/>
                <a:gd name="connsiteX480" fmla="*/ 895 w 10000"/>
                <a:gd name="connsiteY480" fmla="*/ 3761 h 10000"/>
                <a:gd name="connsiteX481" fmla="*/ 895 w 10000"/>
                <a:gd name="connsiteY481" fmla="*/ 3781 h 10000"/>
                <a:gd name="connsiteX482" fmla="*/ 873 w 10000"/>
                <a:gd name="connsiteY482" fmla="*/ 3788 h 10000"/>
                <a:gd name="connsiteX483" fmla="*/ 873 w 10000"/>
                <a:gd name="connsiteY483" fmla="*/ 3808 h 10000"/>
                <a:gd name="connsiteX484" fmla="*/ 873 w 10000"/>
                <a:gd name="connsiteY484" fmla="*/ 3815 h 10000"/>
                <a:gd name="connsiteX485" fmla="*/ 895 w 10000"/>
                <a:gd name="connsiteY485" fmla="*/ 3835 h 10000"/>
                <a:gd name="connsiteX486" fmla="*/ 895 w 10000"/>
                <a:gd name="connsiteY486" fmla="*/ 3856 h 10000"/>
                <a:gd name="connsiteX487" fmla="*/ 895 w 10000"/>
                <a:gd name="connsiteY487" fmla="*/ 3862 h 10000"/>
                <a:gd name="connsiteX488" fmla="*/ 873 w 10000"/>
                <a:gd name="connsiteY488" fmla="*/ 3883 h 10000"/>
                <a:gd name="connsiteX489" fmla="*/ 829 w 10000"/>
                <a:gd name="connsiteY489" fmla="*/ 3889 h 10000"/>
                <a:gd name="connsiteX490" fmla="*/ 774 w 10000"/>
                <a:gd name="connsiteY490" fmla="*/ 3903 h 10000"/>
                <a:gd name="connsiteX491" fmla="*/ 730 w 10000"/>
                <a:gd name="connsiteY491" fmla="*/ 3916 h 10000"/>
                <a:gd name="connsiteX492" fmla="*/ 674 w 10000"/>
                <a:gd name="connsiteY492" fmla="*/ 3937 h 10000"/>
                <a:gd name="connsiteX493" fmla="*/ 620 w 10000"/>
                <a:gd name="connsiteY493" fmla="*/ 3957 h 10000"/>
                <a:gd name="connsiteX494" fmla="*/ 597 w 10000"/>
                <a:gd name="connsiteY494" fmla="*/ 3984 h 10000"/>
                <a:gd name="connsiteX495" fmla="*/ 563 w 10000"/>
                <a:gd name="connsiteY495" fmla="*/ 4018 h 10000"/>
                <a:gd name="connsiteX496" fmla="*/ 530 w 10000"/>
                <a:gd name="connsiteY496" fmla="*/ 4065 h 10000"/>
                <a:gd name="connsiteX497" fmla="*/ 553 w 10000"/>
                <a:gd name="connsiteY497" fmla="*/ 4092 h 10000"/>
                <a:gd name="connsiteX498" fmla="*/ 553 w 10000"/>
                <a:gd name="connsiteY498" fmla="*/ 4119 h 10000"/>
                <a:gd name="connsiteX499" fmla="*/ 563 w 10000"/>
                <a:gd name="connsiteY499" fmla="*/ 4146 h 10000"/>
                <a:gd name="connsiteX500" fmla="*/ 574 w 10000"/>
                <a:gd name="connsiteY500" fmla="*/ 4166 h 10000"/>
                <a:gd name="connsiteX501" fmla="*/ 2486 w 10000"/>
                <a:gd name="connsiteY501" fmla="*/ 6556 h 10000"/>
                <a:gd name="connsiteX502" fmla="*/ 2608 w 10000"/>
                <a:gd name="connsiteY502" fmla="*/ 6563 h 10000"/>
                <a:gd name="connsiteX503" fmla="*/ 2740 w 10000"/>
                <a:gd name="connsiteY503" fmla="*/ 6570 h 10000"/>
                <a:gd name="connsiteX504" fmla="*/ 2862 w 10000"/>
                <a:gd name="connsiteY504" fmla="*/ 6570 h 10000"/>
                <a:gd name="connsiteX505" fmla="*/ 2984 w 10000"/>
                <a:gd name="connsiteY505" fmla="*/ 6563 h 10000"/>
                <a:gd name="connsiteX506" fmla="*/ 2984 w 10000"/>
                <a:gd name="connsiteY506" fmla="*/ 6590 h 10000"/>
                <a:gd name="connsiteX507" fmla="*/ 2961 w 10000"/>
                <a:gd name="connsiteY507" fmla="*/ 6624 h 10000"/>
                <a:gd name="connsiteX508" fmla="*/ 2961 w 10000"/>
                <a:gd name="connsiteY508" fmla="*/ 6651 h 10000"/>
                <a:gd name="connsiteX509" fmla="*/ 2961 w 10000"/>
                <a:gd name="connsiteY509" fmla="*/ 6678 h 10000"/>
                <a:gd name="connsiteX510" fmla="*/ 2949 w 10000"/>
                <a:gd name="connsiteY510" fmla="*/ 6712 h 10000"/>
                <a:gd name="connsiteX511" fmla="*/ 2949 w 10000"/>
                <a:gd name="connsiteY511" fmla="*/ 6739 h 10000"/>
                <a:gd name="connsiteX512" fmla="*/ 2939 w 10000"/>
                <a:gd name="connsiteY512" fmla="*/ 6766 h 10000"/>
                <a:gd name="connsiteX513" fmla="*/ 2939 w 10000"/>
                <a:gd name="connsiteY513" fmla="*/ 6793 h 10000"/>
                <a:gd name="connsiteX514" fmla="*/ 2906 w 10000"/>
                <a:gd name="connsiteY514" fmla="*/ 6989 h 10000"/>
                <a:gd name="connsiteX515" fmla="*/ 2906 w 10000"/>
                <a:gd name="connsiteY515" fmla="*/ 7184 h 10000"/>
                <a:gd name="connsiteX516" fmla="*/ 2916 w 10000"/>
                <a:gd name="connsiteY516" fmla="*/ 7380 h 10000"/>
                <a:gd name="connsiteX517" fmla="*/ 2949 w 10000"/>
                <a:gd name="connsiteY517" fmla="*/ 7576 h 10000"/>
                <a:gd name="connsiteX518" fmla="*/ 2995 w 10000"/>
                <a:gd name="connsiteY518" fmla="*/ 7765 h 10000"/>
                <a:gd name="connsiteX519" fmla="*/ 3061 w 10000"/>
                <a:gd name="connsiteY519" fmla="*/ 7968 h 10000"/>
                <a:gd name="connsiteX520" fmla="*/ 3128 w 10000"/>
                <a:gd name="connsiteY520" fmla="*/ 8157 h 10000"/>
                <a:gd name="connsiteX521" fmla="*/ 3204 w 10000"/>
                <a:gd name="connsiteY521" fmla="*/ 8339 h 10000"/>
                <a:gd name="connsiteX522" fmla="*/ 3502 w 10000"/>
                <a:gd name="connsiteY522" fmla="*/ 8852 h 10000"/>
                <a:gd name="connsiteX523" fmla="*/ 3073 w 10000"/>
                <a:gd name="connsiteY523" fmla="*/ 8832 h 10000"/>
                <a:gd name="connsiteX524" fmla="*/ 2619 w 10000"/>
                <a:gd name="connsiteY524" fmla="*/ 8832 h 10000"/>
                <a:gd name="connsiteX525" fmla="*/ 2399 w 10000"/>
                <a:gd name="connsiteY525" fmla="*/ 8832 h 10000"/>
                <a:gd name="connsiteX526" fmla="*/ 2178 w 10000"/>
                <a:gd name="connsiteY526" fmla="*/ 8845 h 10000"/>
                <a:gd name="connsiteX527" fmla="*/ 1956 w 10000"/>
                <a:gd name="connsiteY527" fmla="*/ 8859 h 10000"/>
                <a:gd name="connsiteX528" fmla="*/ 1723 w 10000"/>
                <a:gd name="connsiteY528" fmla="*/ 8879 h 10000"/>
                <a:gd name="connsiteX529" fmla="*/ 1514 w 10000"/>
                <a:gd name="connsiteY529" fmla="*/ 8906 h 10000"/>
                <a:gd name="connsiteX530" fmla="*/ 1293 w 10000"/>
                <a:gd name="connsiteY530" fmla="*/ 8933 h 10000"/>
                <a:gd name="connsiteX531" fmla="*/ 1083 w 10000"/>
                <a:gd name="connsiteY531" fmla="*/ 8967 h 10000"/>
                <a:gd name="connsiteX532" fmla="*/ 873 w 10000"/>
                <a:gd name="connsiteY532" fmla="*/ 9014 h 10000"/>
                <a:gd name="connsiteX533" fmla="*/ 685 w 10000"/>
                <a:gd name="connsiteY533" fmla="*/ 9068 h 10000"/>
                <a:gd name="connsiteX534" fmla="*/ 486 w 10000"/>
                <a:gd name="connsiteY534" fmla="*/ 9136 h 10000"/>
                <a:gd name="connsiteX535" fmla="*/ 299 w 10000"/>
                <a:gd name="connsiteY535" fmla="*/ 9196 h 10000"/>
                <a:gd name="connsiteX536" fmla="*/ 122 w 10000"/>
                <a:gd name="connsiteY536" fmla="*/ 9278 h 10000"/>
                <a:gd name="connsiteX537" fmla="*/ 87 w 10000"/>
                <a:gd name="connsiteY537" fmla="*/ 9305 h 10000"/>
                <a:gd name="connsiteX538" fmla="*/ 66 w 10000"/>
                <a:gd name="connsiteY538" fmla="*/ 9332 h 10000"/>
                <a:gd name="connsiteX539" fmla="*/ 44 w 10000"/>
                <a:gd name="connsiteY539" fmla="*/ 9359 h 10000"/>
                <a:gd name="connsiteX540" fmla="*/ 22 w 10000"/>
                <a:gd name="connsiteY540" fmla="*/ 9392 h 10000"/>
                <a:gd name="connsiteX541" fmla="*/ 11 w 10000"/>
                <a:gd name="connsiteY541" fmla="*/ 9419 h 10000"/>
                <a:gd name="connsiteX542" fmla="*/ 0 w 10000"/>
                <a:gd name="connsiteY542" fmla="*/ 9446 h 10000"/>
                <a:gd name="connsiteX543" fmla="*/ 0 w 10000"/>
                <a:gd name="connsiteY543" fmla="*/ 9473 h 10000"/>
                <a:gd name="connsiteX544" fmla="*/ 0 w 10000"/>
                <a:gd name="connsiteY544" fmla="*/ 9500 h 10000"/>
                <a:gd name="connsiteX545" fmla="*/ 178 w 10000"/>
                <a:gd name="connsiteY545" fmla="*/ 9534 h 10000"/>
                <a:gd name="connsiteX546" fmla="*/ 355 w 10000"/>
                <a:gd name="connsiteY546" fmla="*/ 9554 h 10000"/>
                <a:gd name="connsiteX547" fmla="*/ 530 w 10000"/>
                <a:gd name="connsiteY547" fmla="*/ 9581 h 10000"/>
                <a:gd name="connsiteX548" fmla="*/ 718 w 10000"/>
                <a:gd name="connsiteY548" fmla="*/ 9588 h 10000"/>
                <a:gd name="connsiteX549" fmla="*/ 1083 w 10000"/>
                <a:gd name="connsiteY549" fmla="*/ 9602 h 10000"/>
                <a:gd name="connsiteX550" fmla="*/ 1459 w 10000"/>
                <a:gd name="connsiteY550" fmla="*/ 9588 h 10000"/>
                <a:gd name="connsiteX551" fmla="*/ 1834 w 10000"/>
                <a:gd name="connsiteY551" fmla="*/ 9575 h 10000"/>
                <a:gd name="connsiteX552" fmla="*/ 2210 w 10000"/>
                <a:gd name="connsiteY552" fmla="*/ 9561 h 10000"/>
                <a:gd name="connsiteX553" fmla="*/ 2575 w 10000"/>
                <a:gd name="connsiteY553" fmla="*/ 9554 h 10000"/>
                <a:gd name="connsiteX554" fmla="*/ 2949 w 10000"/>
                <a:gd name="connsiteY554" fmla="*/ 9561 h 10000"/>
                <a:gd name="connsiteX555" fmla="*/ 2949 w 10000"/>
                <a:gd name="connsiteY555" fmla="*/ 9581 h 10000"/>
                <a:gd name="connsiteX556" fmla="*/ 2961 w 10000"/>
                <a:gd name="connsiteY556" fmla="*/ 9602 h 10000"/>
                <a:gd name="connsiteX557" fmla="*/ 2961 w 10000"/>
                <a:gd name="connsiteY557" fmla="*/ 9615 h 10000"/>
                <a:gd name="connsiteX558" fmla="*/ 2961 w 10000"/>
                <a:gd name="connsiteY558" fmla="*/ 9635 h 10000"/>
                <a:gd name="connsiteX559" fmla="*/ 2984 w 10000"/>
                <a:gd name="connsiteY559" fmla="*/ 9662 h 10000"/>
                <a:gd name="connsiteX560" fmla="*/ 2995 w 10000"/>
                <a:gd name="connsiteY560" fmla="*/ 9683 h 10000"/>
                <a:gd name="connsiteX561" fmla="*/ 2995 w 10000"/>
                <a:gd name="connsiteY561" fmla="*/ 9696 h 10000"/>
                <a:gd name="connsiteX562" fmla="*/ 3017 w 10000"/>
                <a:gd name="connsiteY562" fmla="*/ 9716 h 10000"/>
                <a:gd name="connsiteX563" fmla="*/ 3040 w 10000"/>
                <a:gd name="connsiteY563" fmla="*/ 9743 h 10000"/>
                <a:gd name="connsiteX564" fmla="*/ 3073 w 10000"/>
                <a:gd name="connsiteY564" fmla="*/ 9764 h 10000"/>
                <a:gd name="connsiteX565" fmla="*/ 3106 w 10000"/>
                <a:gd name="connsiteY565" fmla="*/ 9784 h 10000"/>
                <a:gd name="connsiteX566" fmla="*/ 3128 w 10000"/>
                <a:gd name="connsiteY566" fmla="*/ 9797 h 10000"/>
                <a:gd name="connsiteX567" fmla="*/ 3171 w 10000"/>
                <a:gd name="connsiteY567" fmla="*/ 9818 h 10000"/>
                <a:gd name="connsiteX568" fmla="*/ 3204 w 10000"/>
                <a:gd name="connsiteY568" fmla="*/ 9838 h 10000"/>
                <a:gd name="connsiteX569" fmla="*/ 3248 w 10000"/>
                <a:gd name="connsiteY569" fmla="*/ 9845 h 10000"/>
                <a:gd name="connsiteX570" fmla="*/ 3282 w 10000"/>
                <a:gd name="connsiteY570" fmla="*/ 9865 h 10000"/>
                <a:gd name="connsiteX571" fmla="*/ 3315 w 10000"/>
                <a:gd name="connsiteY571" fmla="*/ 9865 h 10000"/>
                <a:gd name="connsiteX572" fmla="*/ 3326 w 10000"/>
                <a:gd name="connsiteY572" fmla="*/ 9872 h 10000"/>
                <a:gd name="connsiteX573" fmla="*/ 3338 w 10000"/>
                <a:gd name="connsiteY573" fmla="*/ 9872 h 10000"/>
                <a:gd name="connsiteX574" fmla="*/ 3359 w 10000"/>
                <a:gd name="connsiteY574" fmla="*/ 9872 h 10000"/>
                <a:gd name="connsiteX575" fmla="*/ 3371 w 10000"/>
                <a:gd name="connsiteY575" fmla="*/ 9872 h 10000"/>
                <a:gd name="connsiteX576" fmla="*/ 3382 w 10000"/>
                <a:gd name="connsiteY576" fmla="*/ 9872 h 10000"/>
                <a:gd name="connsiteX577" fmla="*/ 3404 w 10000"/>
                <a:gd name="connsiteY577" fmla="*/ 9872 h 10000"/>
                <a:gd name="connsiteX578" fmla="*/ 3415 w 10000"/>
                <a:gd name="connsiteY578" fmla="*/ 9872 h 10000"/>
                <a:gd name="connsiteX579" fmla="*/ 3448 w 10000"/>
                <a:gd name="connsiteY579" fmla="*/ 9892 h 10000"/>
                <a:gd name="connsiteX580" fmla="*/ 3469 w 10000"/>
                <a:gd name="connsiteY580" fmla="*/ 9899 h 10000"/>
                <a:gd name="connsiteX581" fmla="*/ 3502 w 10000"/>
                <a:gd name="connsiteY581" fmla="*/ 9905 h 10000"/>
                <a:gd name="connsiteX582" fmla="*/ 3536 w 10000"/>
                <a:gd name="connsiteY582" fmla="*/ 9905 h 10000"/>
                <a:gd name="connsiteX583" fmla="*/ 3580 w 10000"/>
                <a:gd name="connsiteY583" fmla="*/ 9905 h 10000"/>
                <a:gd name="connsiteX584" fmla="*/ 3613 w 10000"/>
                <a:gd name="connsiteY584" fmla="*/ 9919 h 10000"/>
                <a:gd name="connsiteX585" fmla="*/ 3657 w 10000"/>
                <a:gd name="connsiteY585" fmla="*/ 9926 h 10000"/>
                <a:gd name="connsiteX586" fmla="*/ 3669 w 10000"/>
                <a:gd name="connsiteY586" fmla="*/ 9946 h 10000"/>
                <a:gd name="connsiteX587" fmla="*/ 3746 w 10000"/>
                <a:gd name="connsiteY587" fmla="*/ 9953 h 10000"/>
                <a:gd name="connsiteX588" fmla="*/ 3801 w 10000"/>
                <a:gd name="connsiteY588" fmla="*/ 9966 h 10000"/>
                <a:gd name="connsiteX589" fmla="*/ 3878 w 10000"/>
                <a:gd name="connsiteY589" fmla="*/ 9973 h 10000"/>
                <a:gd name="connsiteX590" fmla="*/ 3934 w 10000"/>
                <a:gd name="connsiteY590" fmla="*/ 9973 h 10000"/>
                <a:gd name="connsiteX591" fmla="*/ 4012 w 10000"/>
                <a:gd name="connsiteY591" fmla="*/ 9980 h 10000"/>
                <a:gd name="connsiteX592" fmla="*/ 4089 w 10000"/>
                <a:gd name="connsiteY592" fmla="*/ 9993 h 10000"/>
                <a:gd name="connsiteX593" fmla="*/ 4144 w 10000"/>
                <a:gd name="connsiteY593" fmla="*/ 9993 h 10000"/>
                <a:gd name="connsiteX594" fmla="*/ 4221 w 10000"/>
                <a:gd name="connsiteY59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81 w 10000"/>
                <a:gd name="connsiteY469" fmla="*/ 3666 h 10000"/>
                <a:gd name="connsiteX470" fmla="*/ 1216 w 10000"/>
                <a:gd name="connsiteY470" fmla="*/ 3734 h 10000"/>
                <a:gd name="connsiteX471" fmla="*/ 1216 w 10000"/>
                <a:gd name="connsiteY471" fmla="*/ 3754 h 10000"/>
                <a:gd name="connsiteX472" fmla="*/ 1194 w 10000"/>
                <a:gd name="connsiteY472" fmla="*/ 3747 h 10000"/>
                <a:gd name="connsiteX473" fmla="*/ 1150 w 10000"/>
                <a:gd name="connsiteY473" fmla="*/ 3747 h 10000"/>
                <a:gd name="connsiteX474" fmla="*/ 1106 w 10000"/>
                <a:gd name="connsiteY474" fmla="*/ 3734 h 10000"/>
                <a:gd name="connsiteX475" fmla="*/ 1072 w 10000"/>
                <a:gd name="connsiteY475" fmla="*/ 3734 h 10000"/>
                <a:gd name="connsiteX476" fmla="*/ 1028 w 10000"/>
                <a:gd name="connsiteY476" fmla="*/ 3734 h 10000"/>
                <a:gd name="connsiteX477" fmla="*/ 983 w 10000"/>
                <a:gd name="connsiteY477" fmla="*/ 3734 h 10000"/>
                <a:gd name="connsiteX478" fmla="*/ 939 w 10000"/>
                <a:gd name="connsiteY478" fmla="*/ 3754 h 10000"/>
                <a:gd name="connsiteX479" fmla="*/ 895 w 10000"/>
                <a:gd name="connsiteY479" fmla="*/ 3761 h 10000"/>
                <a:gd name="connsiteX480" fmla="*/ 895 w 10000"/>
                <a:gd name="connsiteY480" fmla="*/ 3781 h 10000"/>
                <a:gd name="connsiteX481" fmla="*/ 873 w 10000"/>
                <a:gd name="connsiteY481" fmla="*/ 3788 h 10000"/>
                <a:gd name="connsiteX482" fmla="*/ 873 w 10000"/>
                <a:gd name="connsiteY482" fmla="*/ 3808 h 10000"/>
                <a:gd name="connsiteX483" fmla="*/ 873 w 10000"/>
                <a:gd name="connsiteY483" fmla="*/ 3815 h 10000"/>
                <a:gd name="connsiteX484" fmla="*/ 895 w 10000"/>
                <a:gd name="connsiteY484" fmla="*/ 3835 h 10000"/>
                <a:gd name="connsiteX485" fmla="*/ 895 w 10000"/>
                <a:gd name="connsiteY485" fmla="*/ 3856 h 10000"/>
                <a:gd name="connsiteX486" fmla="*/ 895 w 10000"/>
                <a:gd name="connsiteY486" fmla="*/ 3862 h 10000"/>
                <a:gd name="connsiteX487" fmla="*/ 873 w 10000"/>
                <a:gd name="connsiteY487" fmla="*/ 3883 h 10000"/>
                <a:gd name="connsiteX488" fmla="*/ 829 w 10000"/>
                <a:gd name="connsiteY488" fmla="*/ 3889 h 10000"/>
                <a:gd name="connsiteX489" fmla="*/ 774 w 10000"/>
                <a:gd name="connsiteY489" fmla="*/ 3903 h 10000"/>
                <a:gd name="connsiteX490" fmla="*/ 730 w 10000"/>
                <a:gd name="connsiteY490" fmla="*/ 3916 h 10000"/>
                <a:gd name="connsiteX491" fmla="*/ 674 w 10000"/>
                <a:gd name="connsiteY491" fmla="*/ 3937 h 10000"/>
                <a:gd name="connsiteX492" fmla="*/ 620 w 10000"/>
                <a:gd name="connsiteY492" fmla="*/ 3957 h 10000"/>
                <a:gd name="connsiteX493" fmla="*/ 597 w 10000"/>
                <a:gd name="connsiteY493" fmla="*/ 3984 h 10000"/>
                <a:gd name="connsiteX494" fmla="*/ 563 w 10000"/>
                <a:gd name="connsiteY494" fmla="*/ 4018 h 10000"/>
                <a:gd name="connsiteX495" fmla="*/ 530 w 10000"/>
                <a:gd name="connsiteY495" fmla="*/ 4065 h 10000"/>
                <a:gd name="connsiteX496" fmla="*/ 553 w 10000"/>
                <a:gd name="connsiteY496" fmla="*/ 4092 h 10000"/>
                <a:gd name="connsiteX497" fmla="*/ 553 w 10000"/>
                <a:gd name="connsiteY497" fmla="*/ 4119 h 10000"/>
                <a:gd name="connsiteX498" fmla="*/ 563 w 10000"/>
                <a:gd name="connsiteY498" fmla="*/ 4146 h 10000"/>
                <a:gd name="connsiteX499" fmla="*/ 574 w 10000"/>
                <a:gd name="connsiteY499" fmla="*/ 4166 h 10000"/>
                <a:gd name="connsiteX500" fmla="*/ 2486 w 10000"/>
                <a:gd name="connsiteY500" fmla="*/ 6556 h 10000"/>
                <a:gd name="connsiteX501" fmla="*/ 2608 w 10000"/>
                <a:gd name="connsiteY501" fmla="*/ 6563 h 10000"/>
                <a:gd name="connsiteX502" fmla="*/ 2740 w 10000"/>
                <a:gd name="connsiteY502" fmla="*/ 6570 h 10000"/>
                <a:gd name="connsiteX503" fmla="*/ 2862 w 10000"/>
                <a:gd name="connsiteY503" fmla="*/ 6570 h 10000"/>
                <a:gd name="connsiteX504" fmla="*/ 2984 w 10000"/>
                <a:gd name="connsiteY504" fmla="*/ 6563 h 10000"/>
                <a:gd name="connsiteX505" fmla="*/ 2984 w 10000"/>
                <a:gd name="connsiteY505" fmla="*/ 6590 h 10000"/>
                <a:gd name="connsiteX506" fmla="*/ 2961 w 10000"/>
                <a:gd name="connsiteY506" fmla="*/ 6624 h 10000"/>
                <a:gd name="connsiteX507" fmla="*/ 2961 w 10000"/>
                <a:gd name="connsiteY507" fmla="*/ 6651 h 10000"/>
                <a:gd name="connsiteX508" fmla="*/ 2961 w 10000"/>
                <a:gd name="connsiteY508" fmla="*/ 6678 h 10000"/>
                <a:gd name="connsiteX509" fmla="*/ 2949 w 10000"/>
                <a:gd name="connsiteY509" fmla="*/ 6712 h 10000"/>
                <a:gd name="connsiteX510" fmla="*/ 2949 w 10000"/>
                <a:gd name="connsiteY510" fmla="*/ 6739 h 10000"/>
                <a:gd name="connsiteX511" fmla="*/ 2939 w 10000"/>
                <a:gd name="connsiteY511" fmla="*/ 6766 h 10000"/>
                <a:gd name="connsiteX512" fmla="*/ 2939 w 10000"/>
                <a:gd name="connsiteY512" fmla="*/ 6793 h 10000"/>
                <a:gd name="connsiteX513" fmla="*/ 2906 w 10000"/>
                <a:gd name="connsiteY513" fmla="*/ 6989 h 10000"/>
                <a:gd name="connsiteX514" fmla="*/ 2906 w 10000"/>
                <a:gd name="connsiteY514" fmla="*/ 7184 h 10000"/>
                <a:gd name="connsiteX515" fmla="*/ 2916 w 10000"/>
                <a:gd name="connsiteY515" fmla="*/ 7380 h 10000"/>
                <a:gd name="connsiteX516" fmla="*/ 2949 w 10000"/>
                <a:gd name="connsiteY516" fmla="*/ 7576 h 10000"/>
                <a:gd name="connsiteX517" fmla="*/ 2995 w 10000"/>
                <a:gd name="connsiteY517" fmla="*/ 7765 h 10000"/>
                <a:gd name="connsiteX518" fmla="*/ 3061 w 10000"/>
                <a:gd name="connsiteY518" fmla="*/ 7968 h 10000"/>
                <a:gd name="connsiteX519" fmla="*/ 3128 w 10000"/>
                <a:gd name="connsiteY519" fmla="*/ 8157 h 10000"/>
                <a:gd name="connsiteX520" fmla="*/ 3204 w 10000"/>
                <a:gd name="connsiteY520" fmla="*/ 8339 h 10000"/>
                <a:gd name="connsiteX521" fmla="*/ 3502 w 10000"/>
                <a:gd name="connsiteY521" fmla="*/ 8852 h 10000"/>
                <a:gd name="connsiteX522" fmla="*/ 3073 w 10000"/>
                <a:gd name="connsiteY522" fmla="*/ 8832 h 10000"/>
                <a:gd name="connsiteX523" fmla="*/ 2619 w 10000"/>
                <a:gd name="connsiteY523" fmla="*/ 8832 h 10000"/>
                <a:gd name="connsiteX524" fmla="*/ 2399 w 10000"/>
                <a:gd name="connsiteY524" fmla="*/ 8832 h 10000"/>
                <a:gd name="connsiteX525" fmla="*/ 2178 w 10000"/>
                <a:gd name="connsiteY525" fmla="*/ 8845 h 10000"/>
                <a:gd name="connsiteX526" fmla="*/ 1956 w 10000"/>
                <a:gd name="connsiteY526" fmla="*/ 8859 h 10000"/>
                <a:gd name="connsiteX527" fmla="*/ 1723 w 10000"/>
                <a:gd name="connsiteY527" fmla="*/ 8879 h 10000"/>
                <a:gd name="connsiteX528" fmla="*/ 1514 w 10000"/>
                <a:gd name="connsiteY528" fmla="*/ 8906 h 10000"/>
                <a:gd name="connsiteX529" fmla="*/ 1293 w 10000"/>
                <a:gd name="connsiteY529" fmla="*/ 8933 h 10000"/>
                <a:gd name="connsiteX530" fmla="*/ 1083 w 10000"/>
                <a:gd name="connsiteY530" fmla="*/ 8967 h 10000"/>
                <a:gd name="connsiteX531" fmla="*/ 873 w 10000"/>
                <a:gd name="connsiteY531" fmla="*/ 9014 h 10000"/>
                <a:gd name="connsiteX532" fmla="*/ 685 w 10000"/>
                <a:gd name="connsiteY532" fmla="*/ 9068 h 10000"/>
                <a:gd name="connsiteX533" fmla="*/ 486 w 10000"/>
                <a:gd name="connsiteY533" fmla="*/ 9136 h 10000"/>
                <a:gd name="connsiteX534" fmla="*/ 299 w 10000"/>
                <a:gd name="connsiteY534" fmla="*/ 9196 h 10000"/>
                <a:gd name="connsiteX535" fmla="*/ 122 w 10000"/>
                <a:gd name="connsiteY535" fmla="*/ 9278 h 10000"/>
                <a:gd name="connsiteX536" fmla="*/ 87 w 10000"/>
                <a:gd name="connsiteY536" fmla="*/ 9305 h 10000"/>
                <a:gd name="connsiteX537" fmla="*/ 66 w 10000"/>
                <a:gd name="connsiteY537" fmla="*/ 9332 h 10000"/>
                <a:gd name="connsiteX538" fmla="*/ 44 w 10000"/>
                <a:gd name="connsiteY538" fmla="*/ 9359 h 10000"/>
                <a:gd name="connsiteX539" fmla="*/ 22 w 10000"/>
                <a:gd name="connsiteY539" fmla="*/ 9392 h 10000"/>
                <a:gd name="connsiteX540" fmla="*/ 11 w 10000"/>
                <a:gd name="connsiteY540" fmla="*/ 9419 h 10000"/>
                <a:gd name="connsiteX541" fmla="*/ 0 w 10000"/>
                <a:gd name="connsiteY541" fmla="*/ 9446 h 10000"/>
                <a:gd name="connsiteX542" fmla="*/ 0 w 10000"/>
                <a:gd name="connsiteY542" fmla="*/ 9473 h 10000"/>
                <a:gd name="connsiteX543" fmla="*/ 0 w 10000"/>
                <a:gd name="connsiteY543" fmla="*/ 9500 h 10000"/>
                <a:gd name="connsiteX544" fmla="*/ 178 w 10000"/>
                <a:gd name="connsiteY544" fmla="*/ 9534 h 10000"/>
                <a:gd name="connsiteX545" fmla="*/ 355 w 10000"/>
                <a:gd name="connsiteY545" fmla="*/ 9554 h 10000"/>
                <a:gd name="connsiteX546" fmla="*/ 530 w 10000"/>
                <a:gd name="connsiteY546" fmla="*/ 9581 h 10000"/>
                <a:gd name="connsiteX547" fmla="*/ 718 w 10000"/>
                <a:gd name="connsiteY547" fmla="*/ 9588 h 10000"/>
                <a:gd name="connsiteX548" fmla="*/ 1083 w 10000"/>
                <a:gd name="connsiteY548" fmla="*/ 9602 h 10000"/>
                <a:gd name="connsiteX549" fmla="*/ 1459 w 10000"/>
                <a:gd name="connsiteY549" fmla="*/ 9588 h 10000"/>
                <a:gd name="connsiteX550" fmla="*/ 1834 w 10000"/>
                <a:gd name="connsiteY550" fmla="*/ 9575 h 10000"/>
                <a:gd name="connsiteX551" fmla="*/ 2210 w 10000"/>
                <a:gd name="connsiteY551" fmla="*/ 9561 h 10000"/>
                <a:gd name="connsiteX552" fmla="*/ 2575 w 10000"/>
                <a:gd name="connsiteY552" fmla="*/ 9554 h 10000"/>
                <a:gd name="connsiteX553" fmla="*/ 2949 w 10000"/>
                <a:gd name="connsiteY553" fmla="*/ 9561 h 10000"/>
                <a:gd name="connsiteX554" fmla="*/ 2949 w 10000"/>
                <a:gd name="connsiteY554" fmla="*/ 9581 h 10000"/>
                <a:gd name="connsiteX555" fmla="*/ 2961 w 10000"/>
                <a:gd name="connsiteY555" fmla="*/ 9602 h 10000"/>
                <a:gd name="connsiteX556" fmla="*/ 2961 w 10000"/>
                <a:gd name="connsiteY556" fmla="*/ 9615 h 10000"/>
                <a:gd name="connsiteX557" fmla="*/ 2961 w 10000"/>
                <a:gd name="connsiteY557" fmla="*/ 9635 h 10000"/>
                <a:gd name="connsiteX558" fmla="*/ 2984 w 10000"/>
                <a:gd name="connsiteY558" fmla="*/ 9662 h 10000"/>
                <a:gd name="connsiteX559" fmla="*/ 2995 w 10000"/>
                <a:gd name="connsiteY559" fmla="*/ 9683 h 10000"/>
                <a:gd name="connsiteX560" fmla="*/ 2995 w 10000"/>
                <a:gd name="connsiteY560" fmla="*/ 9696 h 10000"/>
                <a:gd name="connsiteX561" fmla="*/ 3017 w 10000"/>
                <a:gd name="connsiteY561" fmla="*/ 9716 h 10000"/>
                <a:gd name="connsiteX562" fmla="*/ 3040 w 10000"/>
                <a:gd name="connsiteY562" fmla="*/ 9743 h 10000"/>
                <a:gd name="connsiteX563" fmla="*/ 3073 w 10000"/>
                <a:gd name="connsiteY563" fmla="*/ 9764 h 10000"/>
                <a:gd name="connsiteX564" fmla="*/ 3106 w 10000"/>
                <a:gd name="connsiteY564" fmla="*/ 9784 h 10000"/>
                <a:gd name="connsiteX565" fmla="*/ 3128 w 10000"/>
                <a:gd name="connsiteY565" fmla="*/ 9797 h 10000"/>
                <a:gd name="connsiteX566" fmla="*/ 3171 w 10000"/>
                <a:gd name="connsiteY566" fmla="*/ 9818 h 10000"/>
                <a:gd name="connsiteX567" fmla="*/ 3204 w 10000"/>
                <a:gd name="connsiteY567" fmla="*/ 9838 h 10000"/>
                <a:gd name="connsiteX568" fmla="*/ 3248 w 10000"/>
                <a:gd name="connsiteY568" fmla="*/ 9845 h 10000"/>
                <a:gd name="connsiteX569" fmla="*/ 3282 w 10000"/>
                <a:gd name="connsiteY569" fmla="*/ 9865 h 10000"/>
                <a:gd name="connsiteX570" fmla="*/ 3315 w 10000"/>
                <a:gd name="connsiteY570" fmla="*/ 9865 h 10000"/>
                <a:gd name="connsiteX571" fmla="*/ 3326 w 10000"/>
                <a:gd name="connsiteY571" fmla="*/ 9872 h 10000"/>
                <a:gd name="connsiteX572" fmla="*/ 3338 w 10000"/>
                <a:gd name="connsiteY572" fmla="*/ 9872 h 10000"/>
                <a:gd name="connsiteX573" fmla="*/ 3359 w 10000"/>
                <a:gd name="connsiteY573" fmla="*/ 9872 h 10000"/>
                <a:gd name="connsiteX574" fmla="*/ 3371 w 10000"/>
                <a:gd name="connsiteY574" fmla="*/ 9872 h 10000"/>
                <a:gd name="connsiteX575" fmla="*/ 3382 w 10000"/>
                <a:gd name="connsiteY575" fmla="*/ 9872 h 10000"/>
                <a:gd name="connsiteX576" fmla="*/ 3404 w 10000"/>
                <a:gd name="connsiteY576" fmla="*/ 9872 h 10000"/>
                <a:gd name="connsiteX577" fmla="*/ 3415 w 10000"/>
                <a:gd name="connsiteY577" fmla="*/ 9872 h 10000"/>
                <a:gd name="connsiteX578" fmla="*/ 3448 w 10000"/>
                <a:gd name="connsiteY578" fmla="*/ 9892 h 10000"/>
                <a:gd name="connsiteX579" fmla="*/ 3469 w 10000"/>
                <a:gd name="connsiteY579" fmla="*/ 9899 h 10000"/>
                <a:gd name="connsiteX580" fmla="*/ 3502 w 10000"/>
                <a:gd name="connsiteY580" fmla="*/ 9905 h 10000"/>
                <a:gd name="connsiteX581" fmla="*/ 3536 w 10000"/>
                <a:gd name="connsiteY581" fmla="*/ 9905 h 10000"/>
                <a:gd name="connsiteX582" fmla="*/ 3580 w 10000"/>
                <a:gd name="connsiteY582" fmla="*/ 9905 h 10000"/>
                <a:gd name="connsiteX583" fmla="*/ 3613 w 10000"/>
                <a:gd name="connsiteY583" fmla="*/ 9919 h 10000"/>
                <a:gd name="connsiteX584" fmla="*/ 3657 w 10000"/>
                <a:gd name="connsiteY584" fmla="*/ 9926 h 10000"/>
                <a:gd name="connsiteX585" fmla="*/ 3669 w 10000"/>
                <a:gd name="connsiteY585" fmla="*/ 9946 h 10000"/>
                <a:gd name="connsiteX586" fmla="*/ 3746 w 10000"/>
                <a:gd name="connsiteY586" fmla="*/ 9953 h 10000"/>
                <a:gd name="connsiteX587" fmla="*/ 3801 w 10000"/>
                <a:gd name="connsiteY587" fmla="*/ 9966 h 10000"/>
                <a:gd name="connsiteX588" fmla="*/ 3878 w 10000"/>
                <a:gd name="connsiteY588" fmla="*/ 9973 h 10000"/>
                <a:gd name="connsiteX589" fmla="*/ 3934 w 10000"/>
                <a:gd name="connsiteY589" fmla="*/ 9973 h 10000"/>
                <a:gd name="connsiteX590" fmla="*/ 4012 w 10000"/>
                <a:gd name="connsiteY590" fmla="*/ 9980 h 10000"/>
                <a:gd name="connsiteX591" fmla="*/ 4089 w 10000"/>
                <a:gd name="connsiteY591" fmla="*/ 9993 h 10000"/>
                <a:gd name="connsiteX592" fmla="*/ 4144 w 10000"/>
                <a:gd name="connsiteY592" fmla="*/ 9993 h 10000"/>
                <a:gd name="connsiteX593" fmla="*/ 4221 w 10000"/>
                <a:gd name="connsiteY59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26 w 10000"/>
                <a:gd name="connsiteY464" fmla="*/ 3592 h 10000"/>
                <a:gd name="connsiteX465" fmla="*/ 1404 w 10000"/>
                <a:gd name="connsiteY465" fmla="*/ 3599 h 10000"/>
                <a:gd name="connsiteX466" fmla="*/ 1371 w 10000"/>
                <a:gd name="connsiteY466" fmla="*/ 3606 h 10000"/>
                <a:gd name="connsiteX467" fmla="*/ 1338 w 10000"/>
                <a:gd name="connsiteY467" fmla="*/ 3619 h 10000"/>
                <a:gd name="connsiteX468" fmla="*/ 1327 w 10000"/>
                <a:gd name="connsiteY468" fmla="*/ 3626 h 10000"/>
                <a:gd name="connsiteX469" fmla="*/ 1216 w 10000"/>
                <a:gd name="connsiteY469" fmla="*/ 3734 h 10000"/>
                <a:gd name="connsiteX470" fmla="*/ 1216 w 10000"/>
                <a:gd name="connsiteY470" fmla="*/ 3754 h 10000"/>
                <a:gd name="connsiteX471" fmla="*/ 1194 w 10000"/>
                <a:gd name="connsiteY471" fmla="*/ 3747 h 10000"/>
                <a:gd name="connsiteX472" fmla="*/ 1150 w 10000"/>
                <a:gd name="connsiteY472" fmla="*/ 3747 h 10000"/>
                <a:gd name="connsiteX473" fmla="*/ 1106 w 10000"/>
                <a:gd name="connsiteY473" fmla="*/ 3734 h 10000"/>
                <a:gd name="connsiteX474" fmla="*/ 1072 w 10000"/>
                <a:gd name="connsiteY474" fmla="*/ 3734 h 10000"/>
                <a:gd name="connsiteX475" fmla="*/ 1028 w 10000"/>
                <a:gd name="connsiteY475" fmla="*/ 3734 h 10000"/>
                <a:gd name="connsiteX476" fmla="*/ 983 w 10000"/>
                <a:gd name="connsiteY476" fmla="*/ 3734 h 10000"/>
                <a:gd name="connsiteX477" fmla="*/ 939 w 10000"/>
                <a:gd name="connsiteY477" fmla="*/ 3754 h 10000"/>
                <a:gd name="connsiteX478" fmla="*/ 895 w 10000"/>
                <a:gd name="connsiteY478" fmla="*/ 3761 h 10000"/>
                <a:gd name="connsiteX479" fmla="*/ 895 w 10000"/>
                <a:gd name="connsiteY479" fmla="*/ 3781 h 10000"/>
                <a:gd name="connsiteX480" fmla="*/ 873 w 10000"/>
                <a:gd name="connsiteY480" fmla="*/ 3788 h 10000"/>
                <a:gd name="connsiteX481" fmla="*/ 873 w 10000"/>
                <a:gd name="connsiteY481" fmla="*/ 3808 h 10000"/>
                <a:gd name="connsiteX482" fmla="*/ 873 w 10000"/>
                <a:gd name="connsiteY482" fmla="*/ 3815 h 10000"/>
                <a:gd name="connsiteX483" fmla="*/ 895 w 10000"/>
                <a:gd name="connsiteY483" fmla="*/ 3835 h 10000"/>
                <a:gd name="connsiteX484" fmla="*/ 895 w 10000"/>
                <a:gd name="connsiteY484" fmla="*/ 3856 h 10000"/>
                <a:gd name="connsiteX485" fmla="*/ 895 w 10000"/>
                <a:gd name="connsiteY485" fmla="*/ 3862 h 10000"/>
                <a:gd name="connsiteX486" fmla="*/ 873 w 10000"/>
                <a:gd name="connsiteY486" fmla="*/ 3883 h 10000"/>
                <a:gd name="connsiteX487" fmla="*/ 829 w 10000"/>
                <a:gd name="connsiteY487" fmla="*/ 3889 h 10000"/>
                <a:gd name="connsiteX488" fmla="*/ 774 w 10000"/>
                <a:gd name="connsiteY488" fmla="*/ 3903 h 10000"/>
                <a:gd name="connsiteX489" fmla="*/ 730 w 10000"/>
                <a:gd name="connsiteY489" fmla="*/ 3916 h 10000"/>
                <a:gd name="connsiteX490" fmla="*/ 674 w 10000"/>
                <a:gd name="connsiteY490" fmla="*/ 3937 h 10000"/>
                <a:gd name="connsiteX491" fmla="*/ 620 w 10000"/>
                <a:gd name="connsiteY491" fmla="*/ 3957 h 10000"/>
                <a:gd name="connsiteX492" fmla="*/ 597 w 10000"/>
                <a:gd name="connsiteY492" fmla="*/ 3984 h 10000"/>
                <a:gd name="connsiteX493" fmla="*/ 563 w 10000"/>
                <a:gd name="connsiteY493" fmla="*/ 4018 h 10000"/>
                <a:gd name="connsiteX494" fmla="*/ 530 w 10000"/>
                <a:gd name="connsiteY494" fmla="*/ 4065 h 10000"/>
                <a:gd name="connsiteX495" fmla="*/ 553 w 10000"/>
                <a:gd name="connsiteY495" fmla="*/ 4092 h 10000"/>
                <a:gd name="connsiteX496" fmla="*/ 553 w 10000"/>
                <a:gd name="connsiteY496" fmla="*/ 4119 h 10000"/>
                <a:gd name="connsiteX497" fmla="*/ 563 w 10000"/>
                <a:gd name="connsiteY497" fmla="*/ 4146 h 10000"/>
                <a:gd name="connsiteX498" fmla="*/ 574 w 10000"/>
                <a:gd name="connsiteY498" fmla="*/ 4166 h 10000"/>
                <a:gd name="connsiteX499" fmla="*/ 2486 w 10000"/>
                <a:gd name="connsiteY499" fmla="*/ 6556 h 10000"/>
                <a:gd name="connsiteX500" fmla="*/ 2608 w 10000"/>
                <a:gd name="connsiteY500" fmla="*/ 6563 h 10000"/>
                <a:gd name="connsiteX501" fmla="*/ 2740 w 10000"/>
                <a:gd name="connsiteY501" fmla="*/ 6570 h 10000"/>
                <a:gd name="connsiteX502" fmla="*/ 2862 w 10000"/>
                <a:gd name="connsiteY502" fmla="*/ 6570 h 10000"/>
                <a:gd name="connsiteX503" fmla="*/ 2984 w 10000"/>
                <a:gd name="connsiteY503" fmla="*/ 6563 h 10000"/>
                <a:gd name="connsiteX504" fmla="*/ 2984 w 10000"/>
                <a:gd name="connsiteY504" fmla="*/ 6590 h 10000"/>
                <a:gd name="connsiteX505" fmla="*/ 2961 w 10000"/>
                <a:gd name="connsiteY505" fmla="*/ 6624 h 10000"/>
                <a:gd name="connsiteX506" fmla="*/ 2961 w 10000"/>
                <a:gd name="connsiteY506" fmla="*/ 6651 h 10000"/>
                <a:gd name="connsiteX507" fmla="*/ 2961 w 10000"/>
                <a:gd name="connsiteY507" fmla="*/ 6678 h 10000"/>
                <a:gd name="connsiteX508" fmla="*/ 2949 w 10000"/>
                <a:gd name="connsiteY508" fmla="*/ 6712 h 10000"/>
                <a:gd name="connsiteX509" fmla="*/ 2949 w 10000"/>
                <a:gd name="connsiteY509" fmla="*/ 6739 h 10000"/>
                <a:gd name="connsiteX510" fmla="*/ 2939 w 10000"/>
                <a:gd name="connsiteY510" fmla="*/ 6766 h 10000"/>
                <a:gd name="connsiteX511" fmla="*/ 2939 w 10000"/>
                <a:gd name="connsiteY511" fmla="*/ 6793 h 10000"/>
                <a:gd name="connsiteX512" fmla="*/ 2906 w 10000"/>
                <a:gd name="connsiteY512" fmla="*/ 6989 h 10000"/>
                <a:gd name="connsiteX513" fmla="*/ 2906 w 10000"/>
                <a:gd name="connsiteY513" fmla="*/ 7184 h 10000"/>
                <a:gd name="connsiteX514" fmla="*/ 2916 w 10000"/>
                <a:gd name="connsiteY514" fmla="*/ 7380 h 10000"/>
                <a:gd name="connsiteX515" fmla="*/ 2949 w 10000"/>
                <a:gd name="connsiteY515" fmla="*/ 7576 h 10000"/>
                <a:gd name="connsiteX516" fmla="*/ 2995 w 10000"/>
                <a:gd name="connsiteY516" fmla="*/ 7765 h 10000"/>
                <a:gd name="connsiteX517" fmla="*/ 3061 w 10000"/>
                <a:gd name="connsiteY517" fmla="*/ 7968 h 10000"/>
                <a:gd name="connsiteX518" fmla="*/ 3128 w 10000"/>
                <a:gd name="connsiteY518" fmla="*/ 8157 h 10000"/>
                <a:gd name="connsiteX519" fmla="*/ 3204 w 10000"/>
                <a:gd name="connsiteY519" fmla="*/ 8339 h 10000"/>
                <a:gd name="connsiteX520" fmla="*/ 3502 w 10000"/>
                <a:gd name="connsiteY520" fmla="*/ 8852 h 10000"/>
                <a:gd name="connsiteX521" fmla="*/ 3073 w 10000"/>
                <a:gd name="connsiteY521" fmla="*/ 8832 h 10000"/>
                <a:gd name="connsiteX522" fmla="*/ 2619 w 10000"/>
                <a:gd name="connsiteY522" fmla="*/ 8832 h 10000"/>
                <a:gd name="connsiteX523" fmla="*/ 2399 w 10000"/>
                <a:gd name="connsiteY523" fmla="*/ 8832 h 10000"/>
                <a:gd name="connsiteX524" fmla="*/ 2178 w 10000"/>
                <a:gd name="connsiteY524" fmla="*/ 8845 h 10000"/>
                <a:gd name="connsiteX525" fmla="*/ 1956 w 10000"/>
                <a:gd name="connsiteY525" fmla="*/ 8859 h 10000"/>
                <a:gd name="connsiteX526" fmla="*/ 1723 w 10000"/>
                <a:gd name="connsiteY526" fmla="*/ 8879 h 10000"/>
                <a:gd name="connsiteX527" fmla="*/ 1514 w 10000"/>
                <a:gd name="connsiteY527" fmla="*/ 8906 h 10000"/>
                <a:gd name="connsiteX528" fmla="*/ 1293 w 10000"/>
                <a:gd name="connsiteY528" fmla="*/ 8933 h 10000"/>
                <a:gd name="connsiteX529" fmla="*/ 1083 w 10000"/>
                <a:gd name="connsiteY529" fmla="*/ 8967 h 10000"/>
                <a:gd name="connsiteX530" fmla="*/ 873 w 10000"/>
                <a:gd name="connsiteY530" fmla="*/ 9014 h 10000"/>
                <a:gd name="connsiteX531" fmla="*/ 685 w 10000"/>
                <a:gd name="connsiteY531" fmla="*/ 9068 h 10000"/>
                <a:gd name="connsiteX532" fmla="*/ 486 w 10000"/>
                <a:gd name="connsiteY532" fmla="*/ 9136 h 10000"/>
                <a:gd name="connsiteX533" fmla="*/ 299 w 10000"/>
                <a:gd name="connsiteY533" fmla="*/ 9196 h 10000"/>
                <a:gd name="connsiteX534" fmla="*/ 122 w 10000"/>
                <a:gd name="connsiteY534" fmla="*/ 9278 h 10000"/>
                <a:gd name="connsiteX535" fmla="*/ 87 w 10000"/>
                <a:gd name="connsiteY535" fmla="*/ 9305 h 10000"/>
                <a:gd name="connsiteX536" fmla="*/ 66 w 10000"/>
                <a:gd name="connsiteY536" fmla="*/ 9332 h 10000"/>
                <a:gd name="connsiteX537" fmla="*/ 44 w 10000"/>
                <a:gd name="connsiteY537" fmla="*/ 9359 h 10000"/>
                <a:gd name="connsiteX538" fmla="*/ 22 w 10000"/>
                <a:gd name="connsiteY538" fmla="*/ 9392 h 10000"/>
                <a:gd name="connsiteX539" fmla="*/ 11 w 10000"/>
                <a:gd name="connsiteY539" fmla="*/ 9419 h 10000"/>
                <a:gd name="connsiteX540" fmla="*/ 0 w 10000"/>
                <a:gd name="connsiteY540" fmla="*/ 9446 h 10000"/>
                <a:gd name="connsiteX541" fmla="*/ 0 w 10000"/>
                <a:gd name="connsiteY541" fmla="*/ 9473 h 10000"/>
                <a:gd name="connsiteX542" fmla="*/ 0 w 10000"/>
                <a:gd name="connsiteY542" fmla="*/ 9500 h 10000"/>
                <a:gd name="connsiteX543" fmla="*/ 178 w 10000"/>
                <a:gd name="connsiteY543" fmla="*/ 9534 h 10000"/>
                <a:gd name="connsiteX544" fmla="*/ 355 w 10000"/>
                <a:gd name="connsiteY544" fmla="*/ 9554 h 10000"/>
                <a:gd name="connsiteX545" fmla="*/ 530 w 10000"/>
                <a:gd name="connsiteY545" fmla="*/ 9581 h 10000"/>
                <a:gd name="connsiteX546" fmla="*/ 718 w 10000"/>
                <a:gd name="connsiteY546" fmla="*/ 9588 h 10000"/>
                <a:gd name="connsiteX547" fmla="*/ 1083 w 10000"/>
                <a:gd name="connsiteY547" fmla="*/ 9602 h 10000"/>
                <a:gd name="connsiteX548" fmla="*/ 1459 w 10000"/>
                <a:gd name="connsiteY548" fmla="*/ 9588 h 10000"/>
                <a:gd name="connsiteX549" fmla="*/ 1834 w 10000"/>
                <a:gd name="connsiteY549" fmla="*/ 9575 h 10000"/>
                <a:gd name="connsiteX550" fmla="*/ 2210 w 10000"/>
                <a:gd name="connsiteY550" fmla="*/ 9561 h 10000"/>
                <a:gd name="connsiteX551" fmla="*/ 2575 w 10000"/>
                <a:gd name="connsiteY551" fmla="*/ 9554 h 10000"/>
                <a:gd name="connsiteX552" fmla="*/ 2949 w 10000"/>
                <a:gd name="connsiteY552" fmla="*/ 9561 h 10000"/>
                <a:gd name="connsiteX553" fmla="*/ 2949 w 10000"/>
                <a:gd name="connsiteY553" fmla="*/ 9581 h 10000"/>
                <a:gd name="connsiteX554" fmla="*/ 2961 w 10000"/>
                <a:gd name="connsiteY554" fmla="*/ 9602 h 10000"/>
                <a:gd name="connsiteX555" fmla="*/ 2961 w 10000"/>
                <a:gd name="connsiteY555" fmla="*/ 9615 h 10000"/>
                <a:gd name="connsiteX556" fmla="*/ 2961 w 10000"/>
                <a:gd name="connsiteY556" fmla="*/ 9635 h 10000"/>
                <a:gd name="connsiteX557" fmla="*/ 2984 w 10000"/>
                <a:gd name="connsiteY557" fmla="*/ 9662 h 10000"/>
                <a:gd name="connsiteX558" fmla="*/ 2995 w 10000"/>
                <a:gd name="connsiteY558" fmla="*/ 9683 h 10000"/>
                <a:gd name="connsiteX559" fmla="*/ 2995 w 10000"/>
                <a:gd name="connsiteY559" fmla="*/ 9696 h 10000"/>
                <a:gd name="connsiteX560" fmla="*/ 3017 w 10000"/>
                <a:gd name="connsiteY560" fmla="*/ 9716 h 10000"/>
                <a:gd name="connsiteX561" fmla="*/ 3040 w 10000"/>
                <a:gd name="connsiteY561" fmla="*/ 9743 h 10000"/>
                <a:gd name="connsiteX562" fmla="*/ 3073 w 10000"/>
                <a:gd name="connsiteY562" fmla="*/ 9764 h 10000"/>
                <a:gd name="connsiteX563" fmla="*/ 3106 w 10000"/>
                <a:gd name="connsiteY563" fmla="*/ 9784 h 10000"/>
                <a:gd name="connsiteX564" fmla="*/ 3128 w 10000"/>
                <a:gd name="connsiteY564" fmla="*/ 9797 h 10000"/>
                <a:gd name="connsiteX565" fmla="*/ 3171 w 10000"/>
                <a:gd name="connsiteY565" fmla="*/ 9818 h 10000"/>
                <a:gd name="connsiteX566" fmla="*/ 3204 w 10000"/>
                <a:gd name="connsiteY566" fmla="*/ 9838 h 10000"/>
                <a:gd name="connsiteX567" fmla="*/ 3248 w 10000"/>
                <a:gd name="connsiteY567" fmla="*/ 9845 h 10000"/>
                <a:gd name="connsiteX568" fmla="*/ 3282 w 10000"/>
                <a:gd name="connsiteY568" fmla="*/ 9865 h 10000"/>
                <a:gd name="connsiteX569" fmla="*/ 3315 w 10000"/>
                <a:gd name="connsiteY569" fmla="*/ 9865 h 10000"/>
                <a:gd name="connsiteX570" fmla="*/ 3326 w 10000"/>
                <a:gd name="connsiteY570" fmla="*/ 9872 h 10000"/>
                <a:gd name="connsiteX571" fmla="*/ 3338 w 10000"/>
                <a:gd name="connsiteY571" fmla="*/ 9872 h 10000"/>
                <a:gd name="connsiteX572" fmla="*/ 3359 w 10000"/>
                <a:gd name="connsiteY572" fmla="*/ 9872 h 10000"/>
                <a:gd name="connsiteX573" fmla="*/ 3371 w 10000"/>
                <a:gd name="connsiteY573" fmla="*/ 9872 h 10000"/>
                <a:gd name="connsiteX574" fmla="*/ 3382 w 10000"/>
                <a:gd name="connsiteY574" fmla="*/ 9872 h 10000"/>
                <a:gd name="connsiteX575" fmla="*/ 3404 w 10000"/>
                <a:gd name="connsiteY575" fmla="*/ 9872 h 10000"/>
                <a:gd name="connsiteX576" fmla="*/ 3415 w 10000"/>
                <a:gd name="connsiteY576" fmla="*/ 9872 h 10000"/>
                <a:gd name="connsiteX577" fmla="*/ 3448 w 10000"/>
                <a:gd name="connsiteY577" fmla="*/ 9892 h 10000"/>
                <a:gd name="connsiteX578" fmla="*/ 3469 w 10000"/>
                <a:gd name="connsiteY578" fmla="*/ 9899 h 10000"/>
                <a:gd name="connsiteX579" fmla="*/ 3502 w 10000"/>
                <a:gd name="connsiteY579" fmla="*/ 9905 h 10000"/>
                <a:gd name="connsiteX580" fmla="*/ 3536 w 10000"/>
                <a:gd name="connsiteY580" fmla="*/ 9905 h 10000"/>
                <a:gd name="connsiteX581" fmla="*/ 3580 w 10000"/>
                <a:gd name="connsiteY581" fmla="*/ 9905 h 10000"/>
                <a:gd name="connsiteX582" fmla="*/ 3613 w 10000"/>
                <a:gd name="connsiteY582" fmla="*/ 9919 h 10000"/>
                <a:gd name="connsiteX583" fmla="*/ 3657 w 10000"/>
                <a:gd name="connsiteY583" fmla="*/ 9926 h 10000"/>
                <a:gd name="connsiteX584" fmla="*/ 3669 w 10000"/>
                <a:gd name="connsiteY584" fmla="*/ 9946 h 10000"/>
                <a:gd name="connsiteX585" fmla="*/ 3746 w 10000"/>
                <a:gd name="connsiteY585" fmla="*/ 9953 h 10000"/>
                <a:gd name="connsiteX586" fmla="*/ 3801 w 10000"/>
                <a:gd name="connsiteY586" fmla="*/ 9966 h 10000"/>
                <a:gd name="connsiteX587" fmla="*/ 3878 w 10000"/>
                <a:gd name="connsiteY587" fmla="*/ 9973 h 10000"/>
                <a:gd name="connsiteX588" fmla="*/ 3934 w 10000"/>
                <a:gd name="connsiteY588" fmla="*/ 9973 h 10000"/>
                <a:gd name="connsiteX589" fmla="*/ 4012 w 10000"/>
                <a:gd name="connsiteY589" fmla="*/ 9980 h 10000"/>
                <a:gd name="connsiteX590" fmla="*/ 4089 w 10000"/>
                <a:gd name="connsiteY590" fmla="*/ 9993 h 10000"/>
                <a:gd name="connsiteX591" fmla="*/ 4144 w 10000"/>
                <a:gd name="connsiteY591" fmla="*/ 9993 h 10000"/>
                <a:gd name="connsiteX592" fmla="*/ 4221 w 10000"/>
                <a:gd name="connsiteY59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59 w 10000"/>
                <a:gd name="connsiteY463" fmla="*/ 3592 h 10000"/>
                <a:gd name="connsiteX464" fmla="*/ 1404 w 10000"/>
                <a:gd name="connsiteY464" fmla="*/ 3599 h 10000"/>
                <a:gd name="connsiteX465" fmla="*/ 1371 w 10000"/>
                <a:gd name="connsiteY465" fmla="*/ 3606 h 10000"/>
                <a:gd name="connsiteX466" fmla="*/ 1338 w 10000"/>
                <a:gd name="connsiteY466" fmla="*/ 3619 h 10000"/>
                <a:gd name="connsiteX467" fmla="*/ 1327 w 10000"/>
                <a:gd name="connsiteY467" fmla="*/ 3626 h 10000"/>
                <a:gd name="connsiteX468" fmla="*/ 1216 w 10000"/>
                <a:gd name="connsiteY468" fmla="*/ 3734 h 10000"/>
                <a:gd name="connsiteX469" fmla="*/ 1216 w 10000"/>
                <a:gd name="connsiteY469" fmla="*/ 3754 h 10000"/>
                <a:gd name="connsiteX470" fmla="*/ 1194 w 10000"/>
                <a:gd name="connsiteY470" fmla="*/ 3747 h 10000"/>
                <a:gd name="connsiteX471" fmla="*/ 1150 w 10000"/>
                <a:gd name="connsiteY471" fmla="*/ 3747 h 10000"/>
                <a:gd name="connsiteX472" fmla="*/ 1106 w 10000"/>
                <a:gd name="connsiteY472" fmla="*/ 3734 h 10000"/>
                <a:gd name="connsiteX473" fmla="*/ 1072 w 10000"/>
                <a:gd name="connsiteY473" fmla="*/ 3734 h 10000"/>
                <a:gd name="connsiteX474" fmla="*/ 1028 w 10000"/>
                <a:gd name="connsiteY474" fmla="*/ 3734 h 10000"/>
                <a:gd name="connsiteX475" fmla="*/ 983 w 10000"/>
                <a:gd name="connsiteY475" fmla="*/ 3734 h 10000"/>
                <a:gd name="connsiteX476" fmla="*/ 939 w 10000"/>
                <a:gd name="connsiteY476" fmla="*/ 3754 h 10000"/>
                <a:gd name="connsiteX477" fmla="*/ 895 w 10000"/>
                <a:gd name="connsiteY477" fmla="*/ 3761 h 10000"/>
                <a:gd name="connsiteX478" fmla="*/ 895 w 10000"/>
                <a:gd name="connsiteY478" fmla="*/ 3781 h 10000"/>
                <a:gd name="connsiteX479" fmla="*/ 873 w 10000"/>
                <a:gd name="connsiteY479" fmla="*/ 3788 h 10000"/>
                <a:gd name="connsiteX480" fmla="*/ 873 w 10000"/>
                <a:gd name="connsiteY480" fmla="*/ 3808 h 10000"/>
                <a:gd name="connsiteX481" fmla="*/ 873 w 10000"/>
                <a:gd name="connsiteY481" fmla="*/ 3815 h 10000"/>
                <a:gd name="connsiteX482" fmla="*/ 895 w 10000"/>
                <a:gd name="connsiteY482" fmla="*/ 3835 h 10000"/>
                <a:gd name="connsiteX483" fmla="*/ 895 w 10000"/>
                <a:gd name="connsiteY483" fmla="*/ 3856 h 10000"/>
                <a:gd name="connsiteX484" fmla="*/ 895 w 10000"/>
                <a:gd name="connsiteY484" fmla="*/ 3862 h 10000"/>
                <a:gd name="connsiteX485" fmla="*/ 873 w 10000"/>
                <a:gd name="connsiteY485" fmla="*/ 3883 h 10000"/>
                <a:gd name="connsiteX486" fmla="*/ 829 w 10000"/>
                <a:gd name="connsiteY486" fmla="*/ 3889 h 10000"/>
                <a:gd name="connsiteX487" fmla="*/ 774 w 10000"/>
                <a:gd name="connsiteY487" fmla="*/ 3903 h 10000"/>
                <a:gd name="connsiteX488" fmla="*/ 730 w 10000"/>
                <a:gd name="connsiteY488" fmla="*/ 3916 h 10000"/>
                <a:gd name="connsiteX489" fmla="*/ 674 w 10000"/>
                <a:gd name="connsiteY489" fmla="*/ 3937 h 10000"/>
                <a:gd name="connsiteX490" fmla="*/ 620 w 10000"/>
                <a:gd name="connsiteY490" fmla="*/ 3957 h 10000"/>
                <a:gd name="connsiteX491" fmla="*/ 597 w 10000"/>
                <a:gd name="connsiteY491" fmla="*/ 3984 h 10000"/>
                <a:gd name="connsiteX492" fmla="*/ 563 w 10000"/>
                <a:gd name="connsiteY492" fmla="*/ 4018 h 10000"/>
                <a:gd name="connsiteX493" fmla="*/ 530 w 10000"/>
                <a:gd name="connsiteY493" fmla="*/ 4065 h 10000"/>
                <a:gd name="connsiteX494" fmla="*/ 553 w 10000"/>
                <a:gd name="connsiteY494" fmla="*/ 4092 h 10000"/>
                <a:gd name="connsiteX495" fmla="*/ 553 w 10000"/>
                <a:gd name="connsiteY495" fmla="*/ 4119 h 10000"/>
                <a:gd name="connsiteX496" fmla="*/ 563 w 10000"/>
                <a:gd name="connsiteY496" fmla="*/ 4146 h 10000"/>
                <a:gd name="connsiteX497" fmla="*/ 574 w 10000"/>
                <a:gd name="connsiteY497" fmla="*/ 4166 h 10000"/>
                <a:gd name="connsiteX498" fmla="*/ 2486 w 10000"/>
                <a:gd name="connsiteY498" fmla="*/ 6556 h 10000"/>
                <a:gd name="connsiteX499" fmla="*/ 2608 w 10000"/>
                <a:gd name="connsiteY499" fmla="*/ 6563 h 10000"/>
                <a:gd name="connsiteX500" fmla="*/ 2740 w 10000"/>
                <a:gd name="connsiteY500" fmla="*/ 6570 h 10000"/>
                <a:gd name="connsiteX501" fmla="*/ 2862 w 10000"/>
                <a:gd name="connsiteY501" fmla="*/ 6570 h 10000"/>
                <a:gd name="connsiteX502" fmla="*/ 2984 w 10000"/>
                <a:gd name="connsiteY502" fmla="*/ 6563 h 10000"/>
                <a:gd name="connsiteX503" fmla="*/ 2984 w 10000"/>
                <a:gd name="connsiteY503" fmla="*/ 6590 h 10000"/>
                <a:gd name="connsiteX504" fmla="*/ 2961 w 10000"/>
                <a:gd name="connsiteY504" fmla="*/ 6624 h 10000"/>
                <a:gd name="connsiteX505" fmla="*/ 2961 w 10000"/>
                <a:gd name="connsiteY505" fmla="*/ 6651 h 10000"/>
                <a:gd name="connsiteX506" fmla="*/ 2961 w 10000"/>
                <a:gd name="connsiteY506" fmla="*/ 6678 h 10000"/>
                <a:gd name="connsiteX507" fmla="*/ 2949 w 10000"/>
                <a:gd name="connsiteY507" fmla="*/ 6712 h 10000"/>
                <a:gd name="connsiteX508" fmla="*/ 2949 w 10000"/>
                <a:gd name="connsiteY508" fmla="*/ 6739 h 10000"/>
                <a:gd name="connsiteX509" fmla="*/ 2939 w 10000"/>
                <a:gd name="connsiteY509" fmla="*/ 6766 h 10000"/>
                <a:gd name="connsiteX510" fmla="*/ 2939 w 10000"/>
                <a:gd name="connsiteY510" fmla="*/ 6793 h 10000"/>
                <a:gd name="connsiteX511" fmla="*/ 2906 w 10000"/>
                <a:gd name="connsiteY511" fmla="*/ 6989 h 10000"/>
                <a:gd name="connsiteX512" fmla="*/ 2906 w 10000"/>
                <a:gd name="connsiteY512" fmla="*/ 7184 h 10000"/>
                <a:gd name="connsiteX513" fmla="*/ 2916 w 10000"/>
                <a:gd name="connsiteY513" fmla="*/ 7380 h 10000"/>
                <a:gd name="connsiteX514" fmla="*/ 2949 w 10000"/>
                <a:gd name="connsiteY514" fmla="*/ 7576 h 10000"/>
                <a:gd name="connsiteX515" fmla="*/ 2995 w 10000"/>
                <a:gd name="connsiteY515" fmla="*/ 7765 h 10000"/>
                <a:gd name="connsiteX516" fmla="*/ 3061 w 10000"/>
                <a:gd name="connsiteY516" fmla="*/ 7968 h 10000"/>
                <a:gd name="connsiteX517" fmla="*/ 3128 w 10000"/>
                <a:gd name="connsiteY517" fmla="*/ 8157 h 10000"/>
                <a:gd name="connsiteX518" fmla="*/ 3204 w 10000"/>
                <a:gd name="connsiteY518" fmla="*/ 8339 h 10000"/>
                <a:gd name="connsiteX519" fmla="*/ 3502 w 10000"/>
                <a:gd name="connsiteY519" fmla="*/ 8852 h 10000"/>
                <a:gd name="connsiteX520" fmla="*/ 3073 w 10000"/>
                <a:gd name="connsiteY520" fmla="*/ 8832 h 10000"/>
                <a:gd name="connsiteX521" fmla="*/ 2619 w 10000"/>
                <a:gd name="connsiteY521" fmla="*/ 8832 h 10000"/>
                <a:gd name="connsiteX522" fmla="*/ 2399 w 10000"/>
                <a:gd name="connsiteY522" fmla="*/ 8832 h 10000"/>
                <a:gd name="connsiteX523" fmla="*/ 2178 w 10000"/>
                <a:gd name="connsiteY523" fmla="*/ 8845 h 10000"/>
                <a:gd name="connsiteX524" fmla="*/ 1956 w 10000"/>
                <a:gd name="connsiteY524" fmla="*/ 8859 h 10000"/>
                <a:gd name="connsiteX525" fmla="*/ 1723 w 10000"/>
                <a:gd name="connsiteY525" fmla="*/ 8879 h 10000"/>
                <a:gd name="connsiteX526" fmla="*/ 1514 w 10000"/>
                <a:gd name="connsiteY526" fmla="*/ 8906 h 10000"/>
                <a:gd name="connsiteX527" fmla="*/ 1293 w 10000"/>
                <a:gd name="connsiteY527" fmla="*/ 8933 h 10000"/>
                <a:gd name="connsiteX528" fmla="*/ 1083 w 10000"/>
                <a:gd name="connsiteY528" fmla="*/ 8967 h 10000"/>
                <a:gd name="connsiteX529" fmla="*/ 873 w 10000"/>
                <a:gd name="connsiteY529" fmla="*/ 9014 h 10000"/>
                <a:gd name="connsiteX530" fmla="*/ 685 w 10000"/>
                <a:gd name="connsiteY530" fmla="*/ 9068 h 10000"/>
                <a:gd name="connsiteX531" fmla="*/ 486 w 10000"/>
                <a:gd name="connsiteY531" fmla="*/ 9136 h 10000"/>
                <a:gd name="connsiteX532" fmla="*/ 299 w 10000"/>
                <a:gd name="connsiteY532" fmla="*/ 9196 h 10000"/>
                <a:gd name="connsiteX533" fmla="*/ 122 w 10000"/>
                <a:gd name="connsiteY533" fmla="*/ 9278 h 10000"/>
                <a:gd name="connsiteX534" fmla="*/ 87 w 10000"/>
                <a:gd name="connsiteY534" fmla="*/ 9305 h 10000"/>
                <a:gd name="connsiteX535" fmla="*/ 66 w 10000"/>
                <a:gd name="connsiteY535" fmla="*/ 9332 h 10000"/>
                <a:gd name="connsiteX536" fmla="*/ 44 w 10000"/>
                <a:gd name="connsiteY536" fmla="*/ 9359 h 10000"/>
                <a:gd name="connsiteX537" fmla="*/ 22 w 10000"/>
                <a:gd name="connsiteY537" fmla="*/ 9392 h 10000"/>
                <a:gd name="connsiteX538" fmla="*/ 11 w 10000"/>
                <a:gd name="connsiteY538" fmla="*/ 9419 h 10000"/>
                <a:gd name="connsiteX539" fmla="*/ 0 w 10000"/>
                <a:gd name="connsiteY539" fmla="*/ 9446 h 10000"/>
                <a:gd name="connsiteX540" fmla="*/ 0 w 10000"/>
                <a:gd name="connsiteY540" fmla="*/ 9473 h 10000"/>
                <a:gd name="connsiteX541" fmla="*/ 0 w 10000"/>
                <a:gd name="connsiteY541" fmla="*/ 9500 h 10000"/>
                <a:gd name="connsiteX542" fmla="*/ 178 w 10000"/>
                <a:gd name="connsiteY542" fmla="*/ 9534 h 10000"/>
                <a:gd name="connsiteX543" fmla="*/ 355 w 10000"/>
                <a:gd name="connsiteY543" fmla="*/ 9554 h 10000"/>
                <a:gd name="connsiteX544" fmla="*/ 530 w 10000"/>
                <a:gd name="connsiteY544" fmla="*/ 9581 h 10000"/>
                <a:gd name="connsiteX545" fmla="*/ 718 w 10000"/>
                <a:gd name="connsiteY545" fmla="*/ 9588 h 10000"/>
                <a:gd name="connsiteX546" fmla="*/ 1083 w 10000"/>
                <a:gd name="connsiteY546" fmla="*/ 9602 h 10000"/>
                <a:gd name="connsiteX547" fmla="*/ 1459 w 10000"/>
                <a:gd name="connsiteY547" fmla="*/ 9588 h 10000"/>
                <a:gd name="connsiteX548" fmla="*/ 1834 w 10000"/>
                <a:gd name="connsiteY548" fmla="*/ 9575 h 10000"/>
                <a:gd name="connsiteX549" fmla="*/ 2210 w 10000"/>
                <a:gd name="connsiteY549" fmla="*/ 9561 h 10000"/>
                <a:gd name="connsiteX550" fmla="*/ 2575 w 10000"/>
                <a:gd name="connsiteY550" fmla="*/ 9554 h 10000"/>
                <a:gd name="connsiteX551" fmla="*/ 2949 w 10000"/>
                <a:gd name="connsiteY551" fmla="*/ 9561 h 10000"/>
                <a:gd name="connsiteX552" fmla="*/ 2949 w 10000"/>
                <a:gd name="connsiteY552" fmla="*/ 9581 h 10000"/>
                <a:gd name="connsiteX553" fmla="*/ 2961 w 10000"/>
                <a:gd name="connsiteY553" fmla="*/ 9602 h 10000"/>
                <a:gd name="connsiteX554" fmla="*/ 2961 w 10000"/>
                <a:gd name="connsiteY554" fmla="*/ 9615 h 10000"/>
                <a:gd name="connsiteX555" fmla="*/ 2961 w 10000"/>
                <a:gd name="connsiteY555" fmla="*/ 9635 h 10000"/>
                <a:gd name="connsiteX556" fmla="*/ 2984 w 10000"/>
                <a:gd name="connsiteY556" fmla="*/ 9662 h 10000"/>
                <a:gd name="connsiteX557" fmla="*/ 2995 w 10000"/>
                <a:gd name="connsiteY557" fmla="*/ 9683 h 10000"/>
                <a:gd name="connsiteX558" fmla="*/ 2995 w 10000"/>
                <a:gd name="connsiteY558" fmla="*/ 9696 h 10000"/>
                <a:gd name="connsiteX559" fmla="*/ 3017 w 10000"/>
                <a:gd name="connsiteY559" fmla="*/ 9716 h 10000"/>
                <a:gd name="connsiteX560" fmla="*/ 3040 w 10000"/>
                <a:gd name="connsiteY560" fmla="*/ 9743 h 10000"/>
                <a:gd name="connsiteX561" fmla="*/ 3073 w 10000"/>
                <a:gd name="connsiteY561" fmla="*/ 9764 h 10000"/>
                <a:gd name="connsiteX562" fmla="*/ 3106 w 10000"/>
                <a:gd name="connsiteY562" fmla="*/ 9784 h 10000"/>
                <a:gd name="connsiteX563" fmla="*/ 3128 w 10000"/>
                <a:gd name="connsiteY563" fmla="*/ 9797 h 10000"/>
                <a:gd name="connsiteX564" fmla="*/ 3171 w 10000"/>
                <a:gd name="connsiteY564" fmla="*/ 9818 h 10000"/>
                <a:gd name="connsiteX565" fmla="*/ 3204 w 10000"/>
                <a:gd name="connsiteY565" fmla="*/ 9838 h 10000"/>
                <a:gd name="connsiteX566" fmla="*/ 3248 w 10000"/>
                <a:gd name="connsiteY566" fmla="*/ 9845 h 10000"/>
                <a:gd name="connsiteX567" fmla="*/ 3282 w 10000"/>
                <a:gd name="connsiteY567" fmla="*/ 9865 h 10000"/>
                <a:gd name="connsiteX568" fmla="*/ 3315 w 10000"/>
                <a:gd name="connsiteY568" fmla="*/ 9865 h 10000"/>
                <a:gd name="connsiteX569" fmla="*/ 3326 w 10000"/>
                <a:gd name="connsiteY569" fmla="*/ 9872 h 10000"/>
                <a:gd name="connsiteX570" fmla="*/ 3338 w 10000"/>
                <a:gd name="connsiteY570" fmla="*/ 9872 h 10000"/>
                <a:gd name="connsiteX571" fmla="*/ 3359 w 10000"/>
                <a:gd name="connsiteY571" fmla="*/ 9872 h 10000"/>
                <a:gd name="connsiteX572" fmla="*/ 3371 w 10000"/>
                <a:gd name="connsiteY572" fmla="*/ 9872 h 10000"/>
                <a:gd name="connsiteX573" fmla="*/ 3382 w 10000"/>
                <a:gd name="connsiteY573" fmla="*/ 9872 h 10000"/>
                <a:gd name="connsiteX574" fmla="*/ 3404 w 10000"/>
                <a:gd name="connsiteY574" fmla="*/ 9872 h 10000"/>
                <a:gd name="connsiteX575" fmla="*/ 3415 w 10000"/>
                <a:gd name="connsiteY575" fmla="*/ 9872 h 10000"/>
                <a:gd name="connsiteX576" fmla="*/ 3448 w 10000"/>
                <a:gd name="connsiteY576" fmla="*/ 9892 h 10000"/>
                <a:gd name="connsiteX577" fmla="*/ 3469 w 10000"/>
                <a:gd name="connsiteY577" fmla="*/ 9899 h 10000"/>
                <a:gd name="connsiteX578" fmla="*/ 3502 w 10000"/>
                <a:gd name="connsiteY578" fmla="*/ 9905 h 10000"/>
                <a:gd name="connsiteX579" fmla="*/ 3536 w 10000"/>
                <a:gd name="connsiteY579" fmla="*/ 9905 h 10000"/>
                <a:gd name="connsiteX580" fmla="*/ 3580 w 10000"/>
                <a:gd name="connsiteY580" fmla="*/ 9905 h 10000"/>
                <a:gd name="connsiteX581" fmla="*/ 3613 w 10000"/>
                <a:gd name="connsiteY581" fmla="*/ 9919 h 10000"/>
                <a:gd name="connsiteX582" fmla="*/ 3657 w 10000"/>
                <a:gd name="connsiteY582" fmla="*/ 9926 h 10000"/>
                <a:gd name="connsiteX583" fmla="*/ 3669 w 10000"/>
                <a:gd name="connsiteY583" fmla="*/ 9946 h 10000"/>
                <a:gd name="connsiteX584" fmla="*/ 3746 w 10000"/>
                <a:gd name="connsiteY584" fmla="*/ 9953 h 10000"/>
                <a:gd name="connsiteX585" fmla="*/ 3801 w 10000"/>
                <a:gd name="connsiteY585" fmla="*/ 9966 h 10000"/>
                <a:gd name="connsiteX586" fmla="*/ 3878 w 10000"/>
                <a:gd name="connsiteY586" fmla="*/ 9973 h 10000"/>
                <a:gd name="connsiteX587" fmla="*/ 3934 w 10000"/>
                <a:gd name="connsiteY587" fmla="*/ 9973 h 10000"/>
                <a:gd name="connsiteX588" fmla="*/ 4012 w 10000"/>
                <a:gd name="connsiteY588" fmla="*/ 9980 h 10000"/>
                <a:gd name="connsiteX589" fmla="*/ 4089 w 10000"/>
                <a:gd name="connsiteY589" fmla="*/ 9993 h 10000"/>
                <a:gd name="connsiteX590" fmla="*/ 4144 w 10000"/>
                <a:gd name="connsiteY590" fmla="*/ 9993 h 10000"/>
                <a:gd name="connsiteX591" fmla="*/ 4221 w 10000"/>
                <a:gd name="connsiteY59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92 w 10000"/>
                <a:gd name="connsiteY462" fmla="*/ 3592 h 10000"/>
                <a:gd name="connsiteX463" fmla="*/ 1404 w 10000"/>
                <a:gd name="connsiteY463" fmla="*/ 3599 h 10000"/>
                <a:gd name="connsiteX464" fmla="*/ 1371 w 10000"/>
                <a:gd name="connsiteY464" fmla="*/ 3606 h 10000"/>
                <a:gd name="connsiteX465" fmla="*/ 1338 w 10000"/>
                <a:gd name="connsiteY465" fmla="*/ 3619 h 10000"/>
                <a:gd name="connsiteX466" fmla="*/ 1327 w 10000"/>
                <a:gd name="connsiteY466" fmla="*/ 3626 h 10000"/>
                <a:gd name="connsiteX467" fmla="*/ 1216 w 10000"/>
                <a:gd name="connsiteY467" fmla="*/ 3734 h 10000"/>
                <a:gd name="connsiteX468" fmla="*/ 1216 w 10000"/>
                <a:gd name="connsiteY468" fmla="*/ 3754 h 10000"/>
                <a:gd name="connsiteX469" fmla="*/ 1194 w 10000"/>
                <a:gd name="connsiteY469" fmla="*/ 3747 h 10000"/>
                <a:gd name="connsiteX470" fmla="*/ 1150 w 10000"/>
                <a:gd name="connsiteY470" fmla="*/ 3747 h 10000"/>
                <a:gd name="connsiteX471" fmla="*/ 1106 w 10000"/>
                <a:gd name="connsiteY471" fmla="*/ 3734 h 10000"/>
                <a:gd name="connsiteX472" fmla="*/ 1072 w 10000"/>
                <a:gd name="connsiteY472" fmla="*/ 3734 h 10000"/>
                <a:gd name="connsiteX473" fmla="*/ 1028 w 10000"/>
                <a:gd name="connsiteY473" fmla="*/ 3734 h 10000"/>
                <a:gd name="connsiteX474" fmla="*/ 983 w 10000"/>
                <a:gd name="connsiteY474" fmla="*/ 3734 h 10000"/>
                <a:gd name="connsiteX475" fmla="*/ 939 w 10000"/>
                <a:gd name="connsiteY475" fmla="*/ 3754 h 10000"/>
                <a:gd name="connsiteX476" fmla="*/ 895 w 10000"/>
                <a:gd name="connsiteY476" fmla="*/ 3761 h 10000"/>
                <a:gd name="connsiteX477" fmla="*/ 895 w 10000"/>
                <a:gd name="connsiteY477" fmla="*/ 3781 h 10000"/>
                <a:gd name="connsiteX478" fmla="*/ 873 w 10000"/>
                <a:gd name="connsiteY478" fmla="*/ 3788 h 10000"/>
                <a:gd name="connsiteX479" fmla="*/ 873 w 10000"/>
                <a:gd name="connsiteY479" fmla="*/ 3808 h 10000"/>
                <a:gd name="connsiteX480" fmla="*/ 873 w 10000"/>
                <a:gd name="connsiteY480" fmla="*/ 3815 h 10000"/>
                <a:gd name="connsiteX481" fmla="*/ 895 w 10000"/>
                <a:gd name="connsiteY481" fmla="*/ 3835 h 10000"/>
                <a:gd name="connsiteX482" fmla="*/ 895 w 10000"/>
                <a:gd name="connsiteY482" fmla="*/ 3856 h 10000"/>
                <a:gd name="connsiteX483" fmla="*/ 895 w 10000"/>
                <a:gd name="connsiteY483" fmla="*/ 3862 h 10000"/>
                <a:gd name="connsiteX484" fmla="*/ 873 w 10000"/>
                <a:gd name="connsiteY484" fmla="*/ 3883 h 10000"/>
                <a:gd name="connsiteX485" fmla="*/ 829 w 10000"/>
                <a:gd name="connsiteY485" fmla="*/ 3889 h 10000"/>
                <a:gd name="connsiteX486" fmla="*/ 774 w 10000"/>
                <a:gd name="connsiteY486" fmla="*/ 3903 h 10000"/>
                <a:gd name="connsiteX487" fmla="*/ 730 w 10000"/>
                <a:gd name="connsiteY487" fmla="*/ 3916 h 10000"/>
                <a:gd name="connsiteX488" fmla="*/ 674 w 10000"/>
                <a:gd name="connsiteY488" fmla="*/ 3937 h 10000"/>
                <a:gd name="connsiteX489" fmla="*/ 620 w 10000"/>
                <a:gd name="connsiteY489" fmla="*/ 3957 h 10000"/>
                <a:gd name="connsiteX490" fmla="*/ 597 w 10000"/>
                <a:gd name="connsiteY490" fmla="*/ 3984 h 10000"/>
                <a:gd name="connsiteX491" fmla="*/ 563 w 10000"/>
                <a:gd name="connsiteY491" fmla="*/ 4018 h 10000"/>
                <a:gd name="connsiteX492" fmla="*/ 530 w 10000"/>
                <a:gd name="connsiteY492" fmla="*/ 4065 h 10000"/>
                <a:gd name="connsiteX493" fmla="*/ 553 w 10000"/>
                <a:gd name="connsiteY493" fmla="*/ 4092 h 10000"/>
                <a:gd name="connsiteX494" fmla="*/ 553 w 10000"/>
                <a:gd name="connsiteY494" fmla="*/ 4119 h 10000"/>
                <a:gd name="connsiteX495" fmla="*/ 563 w 10000"/>
                <a:gd name="connsiteY495" fmla="*/ 4146 h 10000"/>
                <a:gd name="connsiteX496" fmla="*/ 574 w 10000"/>
                <a:gd name="connsiteY496" fmla="*/ 4166 h 10000"/>
                <a:gd name="connsiteX497" fmla="*/ 2486 w 10000"/>
                <a:gd name="connsiteY497" fmla="*/ 6556 h 10000"/>
                <a:gd name="connsiteX498" fmla="*/ 2608 w 10000"/>
                <a:gd name="connsiteY498" fmla="*/ 6563 h 10000"/>
                <a:gd name="connsiteX499" fmla="*/ 2740 w 10000"/>
                <a:gd name="connsiteY499" fmla="*/ 6570 h 10000"/>
                <a:gd name="connsiteX500" fmla="*/ 2862 w 10000"/>
                <a:gd name="connsiteY500" fmla="*/ 6570 h 10000"/>
                <a:gd name="connsiteX501" fmla="*/ 2984 w 10000"/>
                <a:gd name="connsiteY501" fmla="*/ 6563 h 10000"/>
                <a:gd name="connsiteX502" fmla="*/ 2984 w 10000"/>
                <a:gd name="connsiteY502" fmla="*/ 6590 h 10000"/>
                <a:gd name="connsiteX503" fmla="*/ 2961 w 10000"/>
                <a:gd name="connsiteY503" fmla="*/ 6624 h 10000"/>
                <a:gd name="connsiteX504" fmla="*/ 2961 w 10000"/>
                <a:gd name="connsiteY504" fmla="*/ 6651 h 10000"/>
                <a:gd name="connsiteX505" fmla="*/ 2961 w 10000"/>
                <a:gd name="connsiteY505" fmla="*/ 6678 h 10000"/>
                <a:gd name="connsiteX506" fmla="*/ 2949 w 10000"/>
                <a:gd name="connsiteY506" fmla="*/ 6712 h 10000"/>
                <a:gd name="connsiteX507" fmla="*/ 2949 w 10000"/>
                <a:gd name="connsiteY507" fmla="*/ 6739 h 10000"/>
                <a:gd name="connsiteX508" fmla="*/ 2939 w 10000"/>
                <a:gd name="connsiteY508" fmla="*/ 6766 h 10000"/>
                <a:gd name="connsiteX509" fmla="*/ 2939 w 10000"/>
                <a:gd name="connsiteY509" fmla="*/ 6793 h 10000"/>
                <a:gd name="connsiteX510" fmla="*/ 2906 w 10000"/>
                <a:gd name="connsiteY510" fmla="*/ 6989 h 10000"/>
                <a:gd name="connsiteX511" fmla="*/ 2906 w 10000"/>
                <a:gd name="connsiteY511" fmla="*/ 7184 h 10000"/>
                <a:gd name="connsiteX512" fmla="*/ 2916 w 10000"/>
                <a:gd name="connsiteY512" fmla="*/ 7380 h 10000"/>
                <a:gd name="connsiteX513" fmla="*/ 2949 w 10000"/>
                <a:gd name="connsiteY513" fmla="*/ 7576 h 10000"/>
                <a:gd name="connsiteX514" fmla="*/ 2995 w 10000"/>
                <a:gd name="connsiteY514" fmla="*/ 7765 h 10000"/>
                <a:gd name="connsiteX515" fmla="*/ 3061 w 10000"/>
                <a:gd name="connsiteY515" fmla="*/ 7968 h 10000"/>
                <a:gd name="connsiteX516" fmla="*/ 3128 w 10000"/>
                <a:gd name="connsiteY516" fmla="*/ 8157 h 10000"/>
                <a:gd name="connsiteX517" fmla="*/ 3204 w 10000"/>
                <a:gd name="connsiteY517" fmla="*/ 8339 h 10000"/>
                <a:gd name="connsiteX518" fmla="*/ 3502 w 10000"/>
                <a:gd name="connsiteY518" fmla="*/ 8852 h 10000"/>
                <a:gd name="connsiteX519" fmla="*/ 3073 w 10000"/>
                <a:gd name="connsiteY519" fmla="*/ 8832 h 10000"/>
                <a:gd name="connsiteX520" fmla="*/ 2619 w 10000"/>
                <a:gd name="connsiteY520" fmla="*/ 8832 h 10000"/>
                <a:gd name="connsiteX521" fmla="*/ 2399 w 10000"/>
                <a:gd name="connsiteY521" fmla="*/ 8832 h 10000"/>
                <a:gd name="connsiteX522" fmla="*/ 2178 w 10000"/>
                <a:gd name="connsiteY522" fmla="*/ 8845 h 10000"/>
                <a:gd name="connsiteX523" fmla="*/ 1956 w 10000"/>
                <a:gd name="connsiteY523" fmla="*/ 8859 h 10000"/>
                <a:gd name="connsiteX524" fmla="*/ 1723 w 10000"/>
                <a:gd name="connsiteY524" fmla="*/ 8879 h 10000"/>
                <a:gd name="connsiteX525" fmla="*/ 1514 w 10000"/>
                <a:gd name="connsiteY525" fmla="*/ 8906 h 10000"/>
                <a:gd name="connsiteX526" fmla="*/ 1293 w 10000"/>
                <a:gd name="connsiteY526" fmla="*/ 8933 h 10000"/>
                <a:gd name="connsiteX527" fmla="*/ 1083 w 10000"/>
                <a:gd name="connsiteY527" fmla="*/ 8967 h 10000"/>
                <a:gd name="connsiteX528" fmla="*/ 873 w 10000"/>
                <a:gd name="connsiteY528" fmla="*/ 9014 h 10000"/>
                <a:gd name="connsiteX529" fmla="*/ 685 w 10000"/>
                <a:gd name="connsiteY529" fmla="*/ 9068 h 10000"/>
                <a:gd name="connsiteX530" fmla="*/ 486 w 10000"/>
                <a:gd name="connsiteY530" fmla="*/ 9136 h 10000"/>
                <a:gd name="connsiteX531" fmla="*/ 299 w 10000"/>
                <a:gd name="connsiteY531" fmla="*/ 9196 h 10000"/>
                <a:gd name="connsiteX532" fmla="*/ 122 w 10000"/>
                <a:gd name="connsiteY532" fmla="*/ 9278 h 10000"/>
                <a:gd name="connsiteX533" fmla="*/ 87 w 10000"/>
                <a:gd name="connsiteY533" fmla="*/ 9305 h 10000"/>
                <a:gd name="connsiteX534" fmla="*/ 66 w 10000"/>
                <a:gd name="connsiteY534" fmla="*/ 9332 h 10000"/>
                <a:gd name="connsiteX535" fmla="*/ 44 w 10000"/>
                <a:gd name="connsiteY535" fmla="*/ 9359 h 10000"/>
                <a:gd name="connsiteX536" fmla="*/ 22 w 10000"/>
                <a:gd name="connsiteY536" fmla="*/ 9392 h 10000"/>
                <a:gd name="connsiteX537" fmla="*/ 11 w 10000"/>
                <a:gd name="connsiteY537" fmla="*/ 9419 h 10000"/>
                <a:gd name="connsiteX538" fmla="*/ 0 w 10000"/>
                <a:gd name="connsiteY538" fmla="*/ 9446 h 10000"/>
                <a:gd name="connsiteX539" fmla="*/ 0 w 10000"/>
                <a:gd name="connsiteY539" fmla="*/ 9473 h 10000"/>
                <a:gd name="connsiteX540" fmla="*/ 0 w 10000"/>
                <a:gd name="connsiteY540" fmla="*/ 9500 h 10000"/>
                <a:gd name="connsiteX541" fmla="*/ 178 w 10000"/>
                <a:gd name="connsiteY541" fmla="*/ 9534 h 10000"/>
                <a:gd name="connsiteX542" fmla="*/ 355 w 10000"/>
                <a:gd name="connsiteY542" fmla="*/ 9554 h 10000"/>
                <a:gd name="connsiteX543" fmla="*/ 530 w 10000"/>
                <a:gd name="connsiteY543" fmla="*/ 9581 h 10000"/>
                <a:gd name="connsiteX544" fmla="*/ 718 w 10000"/>
                <a:gd name="connsiteY544" fmla="*/ 9588 h 10000"/>
                <a:gd name="connsiteX545" fmla="*/ 1083 w 10000"/>
                <a:gd name="connsiteY545" fmla="*/ 9602 h 10000"/>
                <a:gd name="connsiteX546" fmla="*/ 1459 w 10000"/>
                <a:gd name="connsiteY546" fmla="*/ 9588 h 10000"/>
                <a:gd name="connsiteX547" fmla="*/ 1834 w 10000"/>
                <a:gd name="connsiteY547" fmla="*/ 9575 h 10000"/>
                <a:gd name="connsiteX548" fmla="*/ 2210 w 10000"/>
                <a:gd name="connsiteY548" fmla="*/ 9561 h 10000"/>
                <a:gd name="connsiteX549" fmla="*/ 2575 w 10000"/>
                <a:gd name="connsiteY549" fmla="*/ 9554 h 10000"/>
                <a:gd name="connsiteX550" fmla="*/ 2949 w 10000"/>
                <a:gd name="connsiteY550" fmla="*/ 9561 h 10000"/>
                <a:gd name="connsiteX551" fmla="*/ 2949 w 10000"/>
                <a:gd name="connsiteY551" fmla="*/ 9581 h 10000"/>
                <a:gd name="connsiteX552" fmla="*/ 2961 w 10000"/>
                <a:gd name="connsiteY552" fmla="*/ 9602 h 10000"/>
                <a:gd name="connsiteX553" fmla="*/ 2961 w 10000"/>
                <a:gd name="connsiteY553" fmla="*/ 9615 h 10000"/>
                <a:gd name="connsiteX554" fmla="*/ 2961 w 10000"/>
                <a:gd name="connsiteY554" fmla="*/ 9635 h 10000"/>
                <a:gd name="connsiteX555" fmla="*/ 2984 w 10000"/>
                <a:gd name="connsiteY555" fmla="*/ 9662 h 10000"/>
                <a:gd name="connsiteX556" fmla="*/ 2995 w 10000"/>
                <a:gd name="connsiteY556" fmla="*/ 9683 h 10000"/>
                <a:gd name="connsiteX557" fmla="*/ 2995 w 10000"/>
                <a:gd name="connsiteY557" fmla="*/ 9696 h 10000"/>
                <a:gd name="connsiteX558" fmla="*/ 3017 w 10000"/>
                <a:gd name="connsiteY558" fmla="*/ 9716 h 10000"/>
                <a:gd name="connsiteX559" fmla="*/ 3040 w 10000"/>
                <a:gd name="connsiteY559" fmla="*/ 9743 h 10000"/>
                <a:gd name="connsiteX560" fmla="*/ 3073 w 10000"/>
                <a:gd name="connsiteY560" fmla="*/ 9764 h 10000"/>
                <a:gd name="connsiteX561" fmla="*/ 3106 w 10000"/>
                <a:gd name="connsiteY561" fmla="*/ 9784 h 10000"/>
                <a:gd name="connsiteX562" fmla="*/ 3128 w 10000"/>
                <a:gd name="connsiteY562" fmla="*/ 9797 h 10000"/>
                <a:gd name="connsiteX563" fmla="*/ 3171 w 10000"/>
                <a:gd name="connsiteY563" fmla="*/ 9818 h 10000"/>
                <a:gd name="connsiteX564" fmla="*/ 3204 w 10000"/>
                <a:gd name="connsiteY564" fmla="*/ 9838 h 10000"/>
                <a:gd name="connsiteX565" fmla="*/ 3248 w 10000"/>
                <a:gd name="connsiteY565" fmla="*/ 9845 h 10000"/>
                <a:gd name="connsiteX566" fmla="*/ 3282 w 10000"/>
                <a:gd name="connsiteY566" fmla="*/ 9865 h 10000"/>
                <a:gd name="connsiteX567" fmla="*/ 3315 w 10000"/>
                <a:gd name="connsiteY567" fmla="*/ 9865 h 10000"/>
                <a:gd name="connsiteX568" fmla="*/ 3326 w 10000"/>
                <a:gd name="connsiteY568" fmla="*/ 9872 h 10000"/>
                <a:gd name="connsiteX569" fmla="*/ 3338 w 10000"/>
                <a:gd name="connsiteY569" fmla="*/ 9872 h 10000"/>
                <a:gd name="connsiteX570" fmla="*/ 3359 w 10000"/>
                <a:gd name="connsiteY570" fmla="*/ 9872 h 10000"/>
                <a:gd name="connsiteX571" fmla="*/ 3371 w 10000"/>
                <a:gd name="connsiteY571" fmla="*/ 9872 h 10000"/>
                <a:gd name="connsiteX572" fmla="*/ 3382 w 10000"/>
                <a:gd name="connsiteY572" fmla="*/ 9872 h 10000"/>
                <a:gd name="connsiteX573" fmla="*/ 3404 w 10000"/>
                <a:gd name="connsiteY573" fmla="*/ 9872 h 10000"/>
                <a:gd name="connsiteX574" fmla="*/ 3415 w 10000"/>
                <a:gd name="connsiteY574" fmla="*/ 9872 h 10000"/>
                <a:gd name="connsiteX575" fmla="*/ 3448 w 10000"/>
                <a:gd name="connsiteY575" fmla="*/ 9892 h 10000"/>
                <a:gd name="connsiteX576" fmla="*/ 3469 w 10000"/>
                <a:gd name="connsiteY576" fmla="*/ 9899 h 10000"/>
                <a:gd name="connsiteX577" fmla="*/ 3502 w 10000"/>
                <a:gd name="connsiteY577" fmla="*/ 9905 h 10000"/>
                <a:gd name="connsiteX578" fmla="*/ 3536 w 10000"/>
                <a:gd name="connsiteY578" fmla="*/ 9905 h 10000"/>
                <a:gd name="connsiteX579" fmla="*/ 3580 w 10000"/>
                <a:gd name="connsiteY579" fmla="*/ 9905 h 10000"/>
                <a:gd name="connsiteX580" fmla="*/ 3613 w 10000"/>
                <a:gd name="connsiteY580" fmla="*/ 9919 h 10000"/>
                <a:gd name="connsiteX581" fmla="*/ 3657 w 10000"/>
                <a:gd name="connsiteY581" fmla="*/ 9926 h 10000"/>
                <a:gd name="connsiteX582" fmla="*/ 3669 w 10000"/>
                <a:gd name="connsiteY582" fmla="*/ 9946 h 10000"/>
                <a:gd name="connsiteX583" fmla="*/ 3746 w 10000"/>
                <a:gd name="connsiteY583" fmla="*/ 9953 h 10000"/>
                <a:gd name="connsiteX584" fmla="*/ 3801 w 10000"/>
                <a:gd name="connsiteY584" fmla="*/ 9966 h 10000"/>
                <a:gd name="connsiteX585" fmla="*/ 3878 w 10000"/>
                <a:gd name="connsiteY585" fmla="*/ 9973 h 10000"/>
                <a:gd name="connsiteX586" fmla="*/ 3934 w 10000"/>
                <a:gd name="connsiteY586" fmla="*/ 9973 h 10000"/>
                <a:gd name="connsiteX587" fmla="*/ 4012 w 10000"/>
                <a:gd name="connsiteY587" fmla="*/ 9980 h 10000"/>
                <a:gd name="connsiteX588" fmla="*/ 4089 w 10000"/>
                <a:gd name="connsiteY588" fmla="*/ 9993 h 10000"/>
                <a:gd name="connsiteX589" fmla="*/ 4144 w 10000"/>
                <a:gd name="connsiteY589" fmla="*/ 9993 h 10000"/>
                <a:gd name="connsiteX590" fmla="*/ 4221 w 10000"/>
                <a:gd name="connsiteY59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570 w 10000"/>
                <a:gd name="connsiteY461" fmla="*/ 3592 h 10000"/>
                <a:gd name="connsiteX462" fmla="*/ 1404 w 10000"/>
                <a:gd name="connsiteY462" fmla="*/ 3599 h 10000"/>
                <a:gd name="connsiteX463" fmla="*/ 1371 w 10000"/>
                <a:gd name="connsiteY463" fmla="*/ 3606 h 10000"/>
                <a:gd name="connsiteX464" fmla="*/ 1338 w 10000"/>
                <a:gd name="connsiteY464" fmla="*/ 3619 h 10000"/>
                <a:gd name="connsiteX465" fmla="*/ 1327 w 10000"/>
                <a:gd name="connsiteY465" fmla="*/ 3626 h 10000"/>
                <a:gd name="connsiteX466" fmla="*/ 1216 w 10000"/>
                <a:gd name="connsiteY466" fmla="*/ 3734 h 10000"/>
                <a:gd name="connsiteX467" fmla="*/ 1216 w 10000"/>
                <a:gd name="connsiteY467" fmla="*/ 3754 h 10000"/>
                <a:gd name="connsiteX468" fmla="*/ 1194 w 10000"/>
                <a:gd name="connsiteY468" fmla="*/ 3747 h 10000"/>
                <a:gd name="connsiteX469" fmla="*/ 1150 w 10000"/>
                <a:gd name="connsiteY469" fmla="*/ 3747 h 10000"/>
                <a:gd name="connsiteX470" fmla="*/ 1106 w 10000"/>
                <a:gd name="connsiteY470" fmla="*/ 3734 h 10000"/>
                <a:gd name="connsiteX471" fmla="*/ 1072 w 10000"/>
                <a:gd name="connsiteY471" fmla="*/ 3734 h 10000"/>
                <a:gd name="connsiteX472" fmla="*/ 1028 w 10000"/>
                <a:gd name="connsiteY472" fmla="*/ 3734 h 10000"/>
                <a:gd name="connsiteX473" fmla="*/ 983 w 10000"/>
                <a:gd name="connsiteY473" fmla="*/ 3734 h 10000"/>
                <a:gd name="connsiteX474" fmla="*/ 939 w 10000"/>
                <a:gd name="connsiteY474" fmla="*/ 3754 h 10000"/>
                <a:gd name="connsiteX475" fmla="*/ 895 w 10000"/>
                <a:gd name="connsiteY475" fmla="*/ 3761 h 10000"/>
                <a:gd name="connsiteX476" fmla="*/ 895 w 10000"/>
                <a:gd name="connsiteY476" fmla="*/ 3781 h 10000"/>
                <a:gd name="connsiteX477" fmla="*/ 873 w 10000"/>
                <a:gd name="connsiteY477" fmla="*/ 3788 h 10000"/>
                <a:gd name="connsiteX478" fmla="*/ 873 w 10000"/>
                <a:gd name="connsiteY478" fmla="*/ 3808 h 10000"/>
                <a:gd name="connsiteX479" fmla="*/ 873 w 10000"/>
                <a:gd name="connsiteY479" fmla="*/ 3815 h 10000"/>
                <a:gd name="connsiteX480" fmla="*/ 895 w 10000"/>
                <a:gd name="connsiteY480" fmla="*/ 3835 h 10000"/>
                <a:gd name="connsiteX481" fmla="*/ 895 w 10000"/>
                <a:gd name="connsiteY481" fmla="*/ 3856 h 10000"/>
                <a:gd name="connsiteX482" fmla="*/ 895 w 10000"/>
                <a:gd name="connsiteY482" fmla="*/ 3862 h 10000"/>
                <a:gd name="connsiteX483" fmla="*/ 873 w 10000"/>
                <a:gd name="connsiteY483" fmla="*/ 3883 h 10000"/>
                <a:gd name="connsiteX484" fmla="*/ 829 w 10000"/>
                <a:gd name="connsiteY484" fmla="*/ 3889 h 10000"/>
                <a:gd name="connsiteX485" fmla="*/ 774 w 10000"/>
                <a:gd name="connsiteY485" fmla="*/ 3903 h 10000"/>
                <a:gd name="connsiteX486" fmla="*/ 730 w 10000"/>
                <a:gd name="connsiteY486" fmla="*/ 3916 h 10000"/>
                <a:gd name="connsiteX487" fmla="*/ 674 w 10000"/>
                <a:gd name="connsiteY487" fmla="*/ 3937 h 10000"/>
                <a:gd name="connsiteX488" fmla="*/ 620 w 10000"/>
                <a:gd name="connsiteY488" fmla="*/ 3957 h 10000"/>
                <a:gd name="connsiteX489" fmla="*/ 597 w 10000"/>
                <a:gd name="connsiteY489" fmla="*/ 3984 h 10000"/>
                <a:gd name="connsiteX490" fmla="*/ 563 w 10000"/>
                <a:gd name="connsiteY490" fmla="*/ 4018 h 10000"/>
                <a:gd name="connsiteX491" fmla="*/ 530 w 10000"/>
                <a:gd name="connsiteY491" fmla="*/ 4065 h 10000"/>
                <a:gd name="connsiteX492" fmla="*/ 553 w 10000"/>
                <a:gd name="connsiteY492" fmla="*/ 4092 h 10000"/>
                <a:gd name="connsiteX493" fmla="*/ 553 w 10000"/>
                <a:gd name="connsiteY493" fmla="*/ 4119 h 10000"/>
                <a:gd name="connsiteX494" fmla="*/ 563 w 10000"/>
                <a:gd name="connsiteY494" fmla="*/ 4146 h 10000"/>
                <a:gd name="connsiteX495" fmla="*/ 574 w 10000"/>
                <a:gd name="connsiteY495" fmla="*/ 4166 h 10000"/>
                <a:gd name="connsiteX496" fmla="*/ 2486 w 10000"/>
                <a:gd name="connsiteY496" fmla="*/ 6556 h 10000"/>
                <a:gd name="connsiteX497" fmla="*/ 2608 w 10000"/>
                <a:gd name="connsiteY497" fmla="*/ 6563 h 10000"/>
                <a:gd name="connsiteX498" fmla="*/ 2740 w 10000"/>
                <a:gd name="connsiteY498" fmla="*/ 6570 h 10000"/>
                <a:gd name="connsiteX499" fmla="*/ 2862 w 10000"/>
                <a:gd name="connsiteY499" fmla="*/ 6570 h 10000"/>
                <a:gd name="connsiteX500" fmla="*/ 2984 w 10000"/>
                <a:gd name="connsiteY500" fmla="*/ 6563 h 10000"/>
                <a:gd name="connsiteX501" fmla="*/ 2984 w 10000"/>
                <a:gd name="connsiteY501" fmla="*/ 6590 h 10000"/>
                <a:gd name="connsiteX502" fmla="*/ 2961 w 10000"/>
                <a:gd name="connsiteY502" fmla="*/ 6624 h 10000"/>
                <a:gd name="connsiteX503" fmla="*/ 2961 w 10000"/>
                <a:gd name="connsiteY503" fmla="*/ 6651 h 10000"/>
                <a:gd name="connsiteX504" fmla="*/ 2961 w 10000"/>
                <a:gd name="connsiteY504" fmla="*/ 6678 h 10000"/>
                <a:gd name="connsiteX505" fmla="*/ 2949 w 10000"/>
                <a:gd name="connsiteY505" fmla="*/ 6712 h 10000"/>
                <a:gd name="connsiteX506" fmla="*/ 2949 w 10000"/>
                <a:gd name="connsiteY506" fmla="*/ 6739 h 10000"/>
                <a:gd name="connsiteX507" fmla="*/ 2939 w 10000"/>
                <a:gd name="connsiteY507" fmla="*/ 6766 h 10000"/>
                <a:gd name="connsiteX508" fmla="*/ 2939 w 10000"/>
                <a:gd name="connsiteY508" fmla="*/ 6793 h 10000"/>
                <a:gd name="connsiteX509" fmla="*/ 2906 w 10000"/>
                <a:gd name="connsiteY509" fmla="*/ 6989 h 10000"/>
                <a:gd name="connsiteX510" fmla="*/ 2906 w 10000"/>
                <a:gd name="connsiteY510" fmla="*/ 7184 h 10000"/>
                <a:gd name="connsiteX511" fmla="*/ 2916 w 10000"/>
                <a:gd name="connsiteY511" fmla="*/ 7380 h 10000"/>
                <a:gd name="connsiteX512" fmla="*/ 2949 w 10000"/>
                <a:gd name="connsiteY512" fmla="*/ 7576 h 10000"/>
                <a:gd name="connsiteX513" fmla="*/ 2995 w 10000"/>
                <a:gd name="connsiteY513" fmla="*/ 7765 h 10000"/>
                <a:gd name="connsiteX514" fmla="*/ 3061 w 10000"/>
                <a:gd name="connsiteY514" fmla="*/ 7968 h 10000"/>
                <a:gd name="connsiteX515" fmla="*/ 3128 w 10000"/>
                <a:gd name="connsiteY515" fmla="*/ 8157 h 10000"/>
                <a:gd name="connsiteX516" fmla="*/ 3204 w 10000"/>
                <a:gd name="connsiteY516" fmla="*/ 8339 h 10000"/>
                <a:gd name="connsiteX517" fmla="*/ 3502 w 10000"/>
                <a:gd name="connsiteY517" fmla="*/ 8852 h 10000"/>
                <a:gd name="connsiteX518" fmla="*/ 3073 w 10000"/>
                <a:gd name="connsiteY518" fmla="*/ 8832 h 10000"/>
                <a:gd name="connsiteX519" fmla="*/ 2619 w 10000"/>
                <a:gd name="connsiteY519" fmla="*/ 8832 h 10000"/>
                <a:gd name="connsiteX520" fmla="*/ 2399 w 10000"/>
                <a:gd name="connsiteY520" fmla="*/ 8832 h 10000"/>
                <a:gd name="connsiteX521" fmla="*/ 2178 w 10000"/>
                <a:gd name="connsiteY521" fmla="*/ 8845 h 10000"/>
                <a:gd name="connsiteX522" fmla="*/ 1956 w 10000"/>
                <a:gd name="connsiteY522" fmla="*/ 8859 h 10000"/>
                <a:gd name="connsiteX523" fmla="*/ 1723 w 10000"/>
                <a:gd name="connsiteY523" fmla="*/ 8879 h 10000"/>
                <a:gd name="connsiteX524" fmla="*/ 1514 w 10000"/>
                <a:gd name="connsiteY524" fmla="*/ 8906 h 10000"/>
                <a:gd name="connsiteX525" fmla="*/ 1293 w 10000"/>
                <a:gd name="connsiteY525" fmla="*/ 8933 h 10000"/>
                <a:gd name="connsiteX526" fmla="*/ 1083 w 10000"/>
                <a:gd name="connsiteY526" fmla="*/ 8967 h 10000"/>
                <a:gd name="connsiteX527" fmla="*/ 873 w 10000"/>
                <a:gd name="connsiteY527" fmla="*/ 9014 h 10000"/>
                <a:gd name="connsiteX528" fmla="*/ 685 w 10000"/>
                <a:gd name="connsiteY528" fmla="*/ 9068 h 10000"/>
                <a:gd name="connsiteX529" fmla="*/ 486 w 10000"/>
                <a:gd name="connsiteY529" fmla="*/ 9136 h 10000"/>
                <a:gd name="connsiteX530" fmla="*/ 299 w 10000"/>
                <a:gd name="connsiteY530" fmla="*/ 9196 h 10000"/>
                <a:gd name="connsiteX531" fmla="*/ 122 w 10000"/>
                <a:gd name="connsiteY531" fmla="*/ 9278 h 10000"/>
                <a:gd name="connsiteX532" fmla="*/ 87 w 10000"/>
                <a:gd name="connsiteY532" fmla="*/ 9305 h 10000"/>
                <a:gd name="connsiteX533" fmla="*/ 66 w 10000"/>
                <a:gd name="connsiteY533" fmla="*/ 9332 h 10000"/>
                <a:gd name="connsiteX534" fmla="*/ 44 w 10000"/>
                <a:gd name="connsiteY534" fmla="*/ 9359 h 10000"/>
                <a:gd name="connsiteX535" fmla="*/ 22 w 10000"/>
                <a:gd name="connsiteY535" fmla="*/ 9392 h 10000"/>
                <a:gd name="connsiteX536" fmla="*/ 11 w 10000"/>
                <a:gd name="connsiteY536" fmla="*/ 9419 h 10000"/>
                <a:gd name="connsiteX537" fmla="*/ 0 w 10000"/>
                <a:gd name="connsiteY537" fmla="*/ 9446 h 10000"/>
                <a:gd name="connsiteX538" fmla="*/ 0 w 10000"/>
                <a:gd name="connsiteY538" fmla="*/ 9473 h 10000"/>
                <a:gd name="connsiteX539" fmla="*/ 0 w 10000"/>
                <a:gd name="connsiteY539" fmla="*/ 9500 h 10000"/>
                <a:gd name="connsiteX540" fmla="*/ 178 w 10000"/>
                <a:gd name="connsiteY540" fmla="*/ 9534 h 10000"/>
                <a:gd name="connsiteX541" fmla="*/ 355 w 10000"/>
                <a:gd name="connsiteY541" fmla="*/ 9554 h 10000"/>
                <a:gd name="connsiteX542" fmla="*/ 530 w 10000"/>
                <a:gd name="connsiteY542" fmla="*/ 9581 h 10000"/>
                <a:gd name="connsiteX543" fmla="*/ 718 w 10000"/>
                <a:gd name="connsiteY543" fmla="*/ 9588 h 10000"/>
                <a:gd name="connsiteX544" fmla="*/ 1083 w 10000"/>
                <a:gd name="connsiteY544" fmla="*/ 9602 h 10000"/>
                <a:gd name="connsiteX545" fmla="*/ 1459 w 10000"/>
                <a:gd name="connsiteY545" fmla="*/ 9588 h 10000"/>
                <a:gd name="connsiteX546" fmla="*/ 1834 w 10000"/>
                <a:gd name="connsiteY546" fmla="*/ 9575 h 10000"/>
                <a:gd name="connsiteX547" fmla="*/ 2210 w 10000"/>
                <a:gd name="connsiteY547" fmla="*/ 9561 h 10000"/>
                <a:gd name="connsiteX548" fmla="*/ 2575 w 10000"/>
                <a:gd name="connsiteY548" fmla="*/ 9554 h 10000"/>
                <a:gd name="connsiteX549" fmla="*/ 2949 w 10000"/>
                <a:gd name="connsiteY549" fmla="*/ 9561 h 10000"/>
                <a:gd name="connsiteX550" fmla="*/ 2949 w 10000"/>
                <a:gd name="connsiteY550" fmla="*/ 9581 h 10000"/>
                <a:gd name="connsiteX551" fmla="*/ 2961 w 10000"/>
                <a:gd name="connsiteY551" fmla="*/ 9602 h 10000"/>
                <a:gd name="connsiteX552" fmla="*/ 2961 w 10000"/>
                <a:gd name="connsiteY552" fmla="*/ 9615 h 10000"/>
                <a:gd name="connsiteX553" fmla="*/ 2961 w 10000"/>
                <a:gd name="connsiteY553" fmla="*/ 9635 h 10000"/>
                <a:gd name="connsiteX554" fmla="*/ 2984 w 10000"/>
                <a:gd name="connsiteY554" fmla="*/ 9662 h 10000"/>
                <a:gd name="connsiteX555" fmla="*/ 2995 w 10000"/>
                <a:gd name="connsiteY555" fmla="*/ 9683 h 10000"/>
                <a:gd name="connsiteX556" fmla="*/ 2995 w 10000"/>
                <a:gd name="connsiteY556" fmla="*/ 9696 h 10000"/>
                <a:gd name="connsiteX557" fmla="*/ 3017 w 10000"/>
                <a:gd name="connsiteY557" fmla="*/ 9716 h 10000"/>
                <a:gd name="connsiteX558" fmla="*/ 3040 w 10000"/>
                <a:gd name="connsiteY558" fmla="*/ 9743 h 10000"/>
                <a:gd name="connsiteX559" fmla="*/ 3073 w 10000"/>
                <a:gd name="connsiteY559" fmla="*/ 9764 h 10000"/>
                <a:gd name="connsiteX560" fmla="*/ 3106 w 10000"/>
                <a:gd name="connsiteY560" fmla="*/ 9784 h 10000"/>
                <a:gd name="connsiteX561" fmla="*/ 3128 w 10000"/>
                <a:gd name="connsiteY561" fmla="*/ 9797 h 10000"/>
                <a:gd name="connsiteX562" fmla="*/ 3171 w 10000"/>
                <a:gd name="connsiteY562" fmla="*/ 9818 h 10000"/>
                <a:gd name="connsiteX563" fmla="*/ 3204 w 10000"/>
                <a:gd name="connsiteY563" fmla="*/ 9838 h 10000"/>
                <a:gd name="connsiteX564" fmla="*/ 3248 w 10000"/>
                <a:gd name="connsiteY564" fmla="*/ 9845 h 10000"/>
                <a:gd name="connsiteX565" fmla="*/ 3282 w 10000"/>
                <a:gd name="connsiteY565" fmla="*/ 9865 h 10000"/>
                <a:gd name="connsiteX566" fmla="*/ 3315 w 10000"/>
                <a:gd name="connsiteY566" fmla="*/ 9865 h 10000"/>
                <a:gd name="connsiteX567" fmla="*/ 3326 w 10000"/>
                <a:gd name="connsiteY567" fmla="*/ 9872 h 10000"/>
                <a:gd name="connsiteX568" fmla="*/ 3338 w 10000"/>
                <a:gd name="connsiteY568" fmla="*/ 9872 h 10000"/>
                <a:gd name="connsiteX569" fmla="*/ 3359 w 10000"/>
                <a:gd name="connsiteY569" fmla="*/ 9872 h 10000"/>
                <a:gd name="connsiteX570" fmla="*/ 3371 w 10000"/>
                <a:gd name="connsiteY570" fmla="*/ 9872 h 10000"/>
                <a:gd name="connsiteX571" fmla="*/ 3382 w 10000"/>
                <a:gd name="connsiteY571" fmla="*/ 9872 h 10000"/>
                <a:gd name="connsiteX572" fmla="*/ 3404 w 10000"/>
                <a:gd name="connsiteY572" fmla="*/ 9872 h 10000"/>
                <a:gd name="connsiteX573" fmla="*/ 3415 w 10000"/>
                <a:gd name="connsiteY573" fmla="*/ 9872 h 10000"/>
                <a:gd name="connsiteX574" fmla="*/ 3448 w 10000"/>
                <a:gd name="connsiteY574" fmla="*/ 9892 h 10000"/>
                <a:gd name="connsiteX575" fmla="*/ 3469 w 10000"/>
                <a:gd name="connsiteY575" fmla="*/ 9899 h 10000"/>
                <a:gd name="connsiteX576" fmla="*/ 3502 w 10000"/>
                <a:gd name="connsiteY576" fmla="*/ 9905 h 10000"/>
                <a:gd name="connsiteX577" fmla="*/ 3536 w 10000"/>
                <a:gd name="connsiteY577" fmla="*/ 9905 h 10000"/>
                <a:gd name="connsiteX578" fmla="*/ 3580 w 10000"/>
                <a:gd name="connsiteY578" fmla="*/ 9905 h 10000"/>
                <a:gd name="connsiteX579" fmla="*/ 3613 w 10000"/>
                <a:gd name="connsiteY579" fmla="*/ 9919 h 10000"/>
                <a:gd name="connsiteX580" fmla="*/ 3657 w 10000"/>
                <a:gd name="connsiteY580" fmla="*/ 9926 h 10000"/>
                <a:gd name="connsiteX581" fmla="*/ 3669 w 10000"/>
                <a:gd name="connsiteY581" fmla="*/ 9946 h 10000"/>
                <a:gd name="connsiteX582" fmla="*/ 3746 w 10000"/>
                <a:gd name="connsiteY582" fmla="*/ 9953 h 10000"/>
                <a:gd name="connsiteX583" fmla="*/ 3801 w 10000"/>
                <a:gd name="connsiteY583" fmla="*/ 9966 h 10000"/>
                <a:gd name="connsiteX584" fmla="*/ 3878 w 10000"/>
                <a:gd name="connsiteY584" fmla="*/ 9973 h 10000"/>
                <a:gd name="connsiteX585" fmla="*/ 3934 w 10000"/>
                <a:gd name="connsiteY585" fmla="*/ 9973 h 10000"/>
                <a:gd name="connsiteX586" fmla="*/ 4012 w 10000"/>
                <a:gd name="connsiteY586" fmla="*/ 9980 h 10000"/>
                <a:gd name="connsiteX587" fmla="*/ 4089 w 10000"/>
                <a:gd name="connsiteY587" fmla="*/ 9993 h 10000"/>
                <a:gd name="connsiteX588" fmla="*/ 4144 w 10000"/>
                <a:gd name="connsiteY588" fmla="*/ 9993 h 10000"/>
                <a:gd name="connsiteX589" fmla="*/ 4221 w 10000"/>
                <a:gd name="connsiteY58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338 w 10000"/>
                <a:gd name="connsiteY463" fmla="*/ 3619 h 10000"/>
                <a:gd name="connsiteX464" fmla="*/ 1327 w 10000"/>
                <a:gd name="connsiteY464" fmla="*/ 3626 h 10000"/>
                <a:gd name="connsiteX465" fmla="*/ 1216 w 10000"/>
                <a:gd name="connsiteY465" fmla="*/ 3734 h 10000"/>
                <a:gd name="connsiteX466" fmla="*/ 1216 w 10000"/>
                <a:gd name="connsiteY466" fmla="*/ 3754 h 10000"/>
                <a:gd name="connsiteX467" fmla="*/ 1194 w 10000"/>
                <a:gd name="connsiteY467" fmla="*/ 3747 h 10000"/>
                <a:gd name="connsiteX468" fmla="*/ 1150 w 10000"/>
                <a:gd name="connsiteY468" fmla="*/ 3747 h 10000"/>
                <a:gd name="connsiteX469" fmla="*/ 1106 w 10000"/>
                <a:gd name="connsiteY469" fmla="*/ 3734 h 10000"/>
                <a:gd name="connsiteX470" fmla="*/ 1072 w 10000"/>
                <a:gd name="connsiteY470" fmla="*/ 3734 h 10000"/>
                <a:gd name="connsiteX471" fmla="*/ 1028 w 10000"/>
                <a:gd name="connsiteY471" fmla="*/ 3734 h 10000"/>
                <a:gd name="connsiteX472" fmla="*/ 983 w 10000"/>
                <a:gd name="connsiteY472" fmla="*/ 3734 h 10000"/>
                <a:gd name="connsiteX473" fmla="*/ 939 w 10000"/>
                <a:gd name="connsiteY473" fmla="*/ 3754 h 10000"/>
                <a:gd name="connsiteX474" fmla="*/ 895 w 10000"/>
                <a:gd name="connsiteY474" fmla="*/ 3761 h 10000"/>
                <a:gd name="connsiteX475" fmla="*/ 895 w 10000"/>
                <a:gd name="connsiteY475" fmla="*/ 3781 h 10000"/>
                <a:gd name="connsiteX476" fmla="*/ 873 w 10000"/>
                <a:gd name="connsiteY476" fmla="*/ 3788 h 10000"/>
                <a:gd name="connsiteX477" fmla="*/ 873 w 10000"/>
                <a:gd name="connsiteY477" fmla="*/ 3808 h 10000"/>
                <a:gd name="connsiteX478" fmla="*/ 873 w 10000"/>
                <a:gd name="connsiteY478" fmla="*/ 3815 h 10000"/>
                <a:gd name="connsiteX479" fmla="*/ 895 w 10000"/>
                <a:gd name="connsiteY479" fmla="*/ 3835 h 10000"/>
                <a:gd name="connsiteX480" fmla="*/ 895 w 10000"/>
                <a:gd name="connsiteY480" fmla="*/ 3856 h 10000"/>
                <a:gd name="connsiteX481" fmla="*/ 895 w 10000"/>
                <a:gd name="connsiteY481" fmla="*/ 3862 h 10000"/>
                <a:gd name="connsiteX482" fmla="*/ 873 w 10000"/>
                <a:gd name="connsiteY482" fmla="*/ 3883 h 10000"/>
                <a:gd name="connsiteX483" fmla="*/ 829 w 10000"/>
                <a:gd name="connsiteY483" fmla="*/ 3889 h 10000"/>
                <a:gd name="connsiteX484" fmla="*/ 774 w 10000"/>
                <a:gd name="connsiteY484" fmla="*/ 3903 h 10000"/>
                <a:gd name="connsiteX485" fmla="*/ 730 w 10000"/>
                <a:gd name="connsiteY485" fmla="*/ 3916 h 10000"/>
                <a:gd name="connsiteX486" fmla="*/ 674 w 10000"/>
                <a:gd name="connsiteY486" fmla="*/ 3937 h 10000"/>
                <a:gd name="connsiteX487" fmla="*/ 620 w 10000"/>
                <a:gd name="connsiteY487" fmla="*/ 3957 h 10000"/>
                <a:gd name="connsiteX488" fmla="*/ 597 w 10000"/>
                <a:gd name="connsiteY488" fmla="*/ 3984 h 10000"/>
                <a:gd name="connsiteX489" fmla="*/ 563 w 10000"/>
                <a:gd name="connsiteY489" fmla="*/ 4018 h 10000"/>
                <a:gd name="connsiteX490" fmla="*/ 530 w 10000"/>
                <a:gd name="connsiteY490" fmla="*/ 4065 h 10000"/>
                <a:gd name="connsiteX491" fmla="*/ 553 w 10000"/>
                <a:gd name="connsiteY491" fmla="*/ 4092 h 10000"/>
                <a:gd name="connsiteX492" fmla="*/ 553 w 10000"/>
                <a:gd name="connsiteY492" fmla="*/ 4119 h 10000"/>
                <a:gd name="connsiteX493" fmla="*/ 563 w 10000"/>
                <a:gd name="connsiteY493" fmla="*/ 4146 h 10000"/>
                <a:gd name="connsiteX494" fmla="*/ 574 w 10000"/>
                <a:gd name="connsiteY494" fmla="*/ 4166 h 10000"/>
                <a:gd name="connsiteX495" fmla="*/ 2486 w 10000"/>
                <a:gd name="connsiteY495" fmla="*/ 6556 h 10000"/>
                <a:gd name="connsiteX496" fmla="*/ 2608 w 10000"/>
                <a:gd name="connsiteY496" fmla="*/ 6563 h 10000"/>
                <a:gd name="connsiteX497" fmla="*/ 2740 w 10000"/>
                <a:gd name="connsiteY497" fmla="*/ 6570 h 10000"/>
                <a:gd name="connsiteX498" fmla="*/ 2862 w 10000"/>
                <a:gd name="connsiteY498" fmla="*/ 6570 h 10000"/>
                <a:gd name="connsiteX499" fmla="*/ 2984 w 10000"/>
                <a:gd name="connsiteY499" fmla="*/ 6563 h 10000"/>
                <a:gd name="connsiteX500" fmla="*/ 2984 w 10000"/>
                <a:gd name="connsiteY500" fmla="*/ 6590 h 10000"/>
                <a:gd name="connsiteX501" fmla="*/ 2961 w 10000"/>
                <a:gd name="connsiteY501" fmla="*/ 6624 h 10000"/>
                <a:gd name="connsiteX502" fmla="*/ 2961 w 10000"/>
                <a:gd name="connsiteY502" fmla="*/ 6651 h 10000"/>
                <a:gd name="connsiteX503" fmla="*/ 2961 w 10000"/>
                <a:gd name="connsiteY503" fmla="*/ 6678 h 10000"/>
                <a:gd name="connsiteX504" fmla="*/ 2949 w 10000"/>
                <a:gd name="connsiteY504" fmla="*/ 6712 h 10000"/>
                <a:gd name="connsiteX505" fmla="*/ 2949 w 10000"/>
                <a:gd name="connsiteY505" fmla="*/ 6739 h 10000"/>
                <a:gd name="connsiteX506" fmla="*/ 2939 w 10000"/>
                <a:gd name="connsiteY506" fmla="*/ 6766 h 10000"/>
                <a:gd name="connsiteX507" fmla="*/ 2939 w 10000"/>
                <a:gd name="connsiteY507" fmla="*/ 6793 h 10000"/>
                <a:gd name="connsiteX508" fmla="*/ 2906 w 10000"/>
                <a:gd name="connsiteY508" fmla="*/ 6989 h 10000"/>
                <a:gd name="connsiteX509" fmla="*/ 2906 w 10000"/>
                <a:gd name="connsiteY509" fmla="*/ 7184 h 10000"/>
                <a:gd name="connsiteX510" fmla="*/ 2916 w 10000"/>
                <a:gd name="connsiteY510" fmla="*/ 7380 h 10000"/>
                <a:gd name="connsiteX511" fmla="*/ 2949 w 10000"/>
                <a:gd name="connsiteY511" fmla="*/ 7576 h 10000"/>
                <a:gd name="connsiteX512" fmla="*/ 2995 w 10000"/>
                <a:gd name="connsiteY512" fmla="*/ 7765 h 10000"/>
                <a:gd name="connsiteX513" fmla="*/ 3061 w 10000"/>
                <a:gd name="connsiteY513" fmla="*/ 7968 h 10000"/>
                <a:gd name="connsiteX514" fmla="*/ 3128 w 10000"/>
                <a:gd name="connsiteY514" fmla="*/ 8157 h 10000"/>
                <a:gd name="connsiteX515" fmla="*/ 3204 w 10000"/>
                <a:gd name="connsiteY515" fmla="*/ 8339 h 10000"/>
                <a:gd name="connsiteX516" fmla="*/ 3502 w 10000"/>
                <a:gd name="connsiteY516" fmla="*/ 8852 h 10000"/>
                <a:gd name="connsiteX517" fmla="*/ 3073 w 10000"/>
                <a:gd name="connsiteY517" fmla="*/ 8832 h 10000"/>
                <a:gd name="connsiteX518" fmla="*/ 2619 w 10000"/>
                <a:gd name="connsiteY518" fmla="*/ 8832 h 10000"/>
                <a:gd name="connsiteX519" fmla="*/ 2399 w 10000"/>
                <a:gd name="connsiteY519" fmla="*/ 8832 h 10000"/>
                <a:gd name="connsiteX520" fmla="*/ 2178 w 10000"/>
                <a:gd name="connsiteY520" fmla="*/ 8845 h 10000"/>
                <a:gd name="connsiteX521" fmla="*/ 1956 w 10000"/>
                <a:gd name="connsiteY521" fmla="*/ 8859 h 10000"/>
                <a:gd name="connsiteX522" fmla="*/ 1723 w 10000"/>
                <a:gd name="connsiteY522" fmla="*/ 8879 h 10000"/>
                <a:gd name="connsiteX523" fmla="*/ 1514 w 10000"/>
                <a:gd name="connsiteY523" fmla="*/ 8906 h 10000"/>
                <a:gd name="connsiteX524" fmla="*/ 1293 w 10000"/>
                <a:gd name="connsiteY524" fmla="*/ 8933 h 10000"/>
                <a:gd name="connsiteX525" fmla="*/ 1083 w 10000"/>
                <a:gd name="connsiteY525" fmla="*/ 8967 h 10000"/>
                <a:gd name="connsiteX526" fmla="*/ 873 w 10000"/>
                <a:gd name="connsiteY526" fmla="*/ 9014 h 10000"/>
                <a:gd name="connsiteX527" fmla="*/ 685 w 10000"/>
                <a:gd name="connsiteY527" fmla="*/ 9068 h 10000"/>
                <a:gd name="connsiteX528" fmla="*/ 486 w 10000"/>
                <a:gd name="connsiteY528" fmla="*/ 9136 h 10000"/>
                <a:gd name="connsiteX529" fmla="*/ 299 w 10000"/>
                <a:gd name="connsiteY529" fmla="*/ 9196 h 10000"/>
                <a:gd name="connsiteX530" fmla="*/ 122 w 10000"/>
                <a:gd name="connsiteY530" fmla="*/ 9278 h 10000"/>
                <a:gd name="connsiteX531" fmla="*/ 87 w 10000"/>
                <a:gd name="connsiteY531" fmla="*/ 9305 h 10000"/>
                <a:gd name="connsiteX532" fmla="*/ 66 w 10000"/>
                <a:gd name="connsiteY532" fmla="*/ 9332 h 10000"/>
                <a:gd name="connsiteX533" fmla="*/ 44 w 10000"/>
                <a:gd name="connsiteY533" fmla="*/ 9359 h 10000"/>
                <a:gd name="connsiteX534" fmla="*/ 22 w 10000"/>
                <a:gd name="connsiteY534" fmla="*/ 9392 h 10000"/>
                <a:gd name="connsiteX535" fmla="*/ 11 w 10000"/>
                <a:gd name="connsiteY535" fmla="*/ 9419 h 10000"/>
                <a:gd name="connsiteX536" fmla="*/ 0 w 10000"/>
                <a:gd name="connsiteY536" fmla="*/ 9446 h 10000"/>
                <a:gd name="connsiteX537" fmla="*/ 0 w 10000"/>
                <a:gd name="connsiteY537" fmla="*/ 9473 h 10000"/>
                <a:gd name="connsiteX538" fmla="*/ 0 w 10000"/>
                <a:gd name="connsiteY538" fmla="*/ 9500 h 10000"/>
                <a:gd name="connsiteX539" fmla="*/ 178 w 10000"/>
                <a:gd name="connsiteY539" fmla="*/ 9534 h 10000"/>
                <a:gd name="connsiteX540" fmla="*/ 355 w 10000"/>
                <a:gd name="connsiteY540" fmla="*/ 9554 h 10000"/>
                <a:gd name="connsiteX541" fmla="*/ 530 w 10000"/>
                <a:gd name="connsiteY541" fmla="*/ 9581 h 10000"/>
                <a:gd name="connsiteX542" fmla="*/ 718 w 10000"/>
                <a:gd name="connsiteY542" fmla="*/ 9588 h 10000"/>
                <a:gd name="connsiteX543" fmla="*/ 1083 w 10000"/>
                <a:gd name="connsiteY543" fmla="*/ 9602 h 10000"/>
                <a:gd name="connsiteX544" fmla="*/ 1459 w 10000"/>
                <a:gd name="connsiteY544" fmla="*/ 9588 h 10000"/>
                <a:gd name="connsiteX545" fmla="*/ 1834 w 10000"/>
                <a:gd name="connsiteY545" fmla="*/ 9575 h 10000"/>
                <a:gd name="connsiteX546" fmla="*/ 2210 w 10000"/>
                <a:gd name="connsiteY546" fmla="*/ 9561 h 10000"/>
                <a:gd name="connsiteX547" fmla="*/ 2575 w 10000"/>
                <a:gd name="connsiteY547" fmla="*/ 9554 h 10000"/>
                <a:gd name="connsiteX548" fmla="*/ 2949 w 10000"/>
                <a:gd name="connsiteY548" fmla="*/ 9561 h 10000"/>
                <a:gd name="connsiteX549" fmla="*/ 2949 w 10000"/>
                <a:gd name="connsiteY549" fmla="*/ 9581 h 10000"/>
                <a:gd name="connsiteX550" fmla="*/ 2961 w 10000"/>
                <a:gd name="connsiteY550" fmla="*/ 9602 h 10000"/>
                <a:gd name="connsiteX551" fmla="*/ 2961 w 10000"/>
                <a:gd name="connsiteY551" fmla="*/ 9615 h 10000"/>
                <a:gd name="connsiteX552" fmla="*/ 2961 w 10000"/>
                <a:gd name="connsiteY552" fmla="*/ 9635 h 10000"/>
                <a:gd name="connsiteX553" fmla="*/ 2984 w 10000"/>
                <a:gd name="connsiteY553" fmla="*/ 9662 h 10000"/>
                <a:gd name="connsiteX554" fmla="*/ 2995 w 10000"/>
                <a:gd name="connsiteY554" fmla="*/ 9683 h 10000"/>
                <a:gd name="connsiteX555" fmla="*/ 2995 w 10000"/>
                <a:gd name="connsiteY555" fmla="*/ 9696 h 10000"/>
                <a:gd name="connsiteX556" fmla="*/ 3017 w 10000"/>
                <a:gd name="connsiteY556" fmla="*/ 9716 h 10000"/>
                <a:gd name="connsiteX557" fmla="*/ 3040 w 10000"/>
                <a:gd name="connsiteY557" fmla="*/ 9743 h 10000"/>
                <a:gd name="connsiteX558" fmla="*/ 3073 w 10000"/>
                <a:gd name="connsiteY558" fmla="*/ 9764 h 10000"/>
                <a:gd name="connsiteX559" fmla="*/ 3106 w 10000"/>
                <a:gd name="connsiteY559" fmla="*/ 9784 h 10000"/>
                <a:gd name="connsiteX560" fmla="*/ 3128 w 10000"/>
                <a:gd name="connsiteY560" fmla="*/ 9797 h 10000"/>
                <a:gd name="connsiteX561" fmla="*/ 3171 w 10000"/>
                <a:gd name="connsiteY561" fmla="*/ 9818 h 10000"/>
                <a:gd name="connsiteX562" fmla="*/ 3204 w 10000"/>
                <a:gd name="connsiteY562" fmla="*/ 9838 h 10000"/>
                <a:gd name="connsiteX563" fmla="*/ 3248 w 10000"/>
                <a:gd name="connsiteY563" fmla="*/ 9845 h 10000"/>
                <a:gd name="connsiteX564" fmla="*/ 3282 w 10000"/>
                <a:gd name="connsiteY564" fmla="*/ 9865 h 10000"/>
                <a:gd name="connsiteX565" fmla="*/ 3315 w 10000"/>
                <a:gd name="connsiteY565" fmla="*/ 9865 h 10000"/>
                <a:gd name="connsiteX566" fmla="*/ 3326 w 10000"/>
                <a:gd name="connsiteY566" fmla="*/ 9872 h 10000"/>
                <a:gd name="connsiteX567" fmla="*/ 3338 w 10000"/>
                <a:gd name="connsiteY567" fmla="*/ 9872 h 10000"/>
                <a:gd name="connsiteX568" fmla="*/ 3359 w 10000"/>
                <a:gd name="connsiteY568" fmla="*/ 9872 h 10000"/>
                <a:gd name="connsiteX569" fmla="*/ 3371 w 10000"/>
                <a:gd name="connsiteY569" fmla="*/ 9872 h 10000"/>
                <a:gd name="connsiteX570" fmla="*/ 3382 w 10000"/>
                <a:gd name="connsiteY570" fmla="*/ 9872 h 10000"/>
                <a:gd name="connsiteX571" fmla="*/ 3404 w 10000"/>
                <a:gd name="connsiteY571" fmla="*/ 9872 h 10000"/>
                <a:gd name="connsiteX572" fmla="*/ 3415 w 10000"/>
                <a:gd name="connsiteY572" fmla="*/ 9872 h 10000"/>
                <a:gd name="connsiteX573" fmla="*/ 3448 w 10000"/>
                <a:gd name="connsiteY573" fmla="*/ 9892 h 10000"/>
                <a:gd name="connsiteX574" fmla="*/ 3469 w 10000"/>
                <a:gd name="connsiteY574" fmla="*/ 9899 h 10000"/>
                <a:gd name="connsiteX575" fmla="*/ 3502 w 10000"/>
                <a:gd name="connsiteY575" fmla="*/ 9905 h 10000"/>
                <a:gd name="connsiteX576" fmla="*/ 3536 w 10000"/>
                <a:gd name="connsiteY576" fmla="*/ 9905 h 10000"/>
                <a:gd name="connsiteX577" fmla="*/ 3580 w 10000"/>
                <a:gd name="connsiteY577" fmla="*/ 9905 h 10000"/>
                <a:gd name="connsiteX578" fmla="*/ 3613 w 10000"/>
                <a:gd name="connsiteY578" fmla="*/ 9919 h 10000"/>
                <a:gd name="connsiteX579" fmla="*/ 3657 w 10000"/>
                <a:gd name="connsiteY579" fmla="*/ 9926 h 10000"/>
                <a:gd name="connsiteX580" fmla="*/ 3669 w 10000"/>
                <a:gd name="connsiteY580" fmla="*/ 9946 h 10000"/>
                <a:gd name="connsiteX581" fmla="*/ 3746 w 10000"/>
                <a:gd name="connsiteY581" fmla="*/ 9953 h 10000"/>
                <a:gd name="connsiteX582" fmla="*/ 3801 w 10000"/>
                <a:gd name="connsiteY582" fmla="*/ 9966 h 10000"/>
                <a:gd name="connsiteX583" fmla="*/ 3878 w 10000"/>
                <a:gd name="connsiteY583" fmla="*/ 9973 h 10000"/>
                <a:gd name="connsiteX584" fmla="*/ 3934 w 10000"/>
                <a:gd name="connsiteY584" fmla="*/ 9973 h 10000"/>
                <a:gd name="connsiteX585" fmla="*/ 4012 w 10000"/>
                <a:gd name="connsiteY585" fmla="*/ 9980 h 10000"/>
                <a:gd name="connsiteX586" fmla="*/ 4089 w 10000"/>
                <a:gd name="connsiteY586" fmla="*/ 9993 h 10000"/>
                <a:gd name="connsiteX587" fmla="*/ 4144 w 10000"/>
                <a:gd name="connsiteY587" fmla="*/ 9993 h 10000"/>
                <a:gd name="connsiteX588" fmla="*/ 4221 w 10000"/>
                <a:gd name="connsiteY58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338 w 10000"/>
                <a:gd name="connsiteY463" fmla="*/ 3619 h 10000"/>
                <a:gd name="connsiteX464" fmla="*/ 1216 w 10000"/>
                <a:gd name="connsiteY464" fmla="*/ 3734 h 10000"/>
                <a:gd name="connsiteX465" fmla="*/ 1216 w 10000"/>
                <a:gd name="connsiteY465" fmla="*/ 3754 h 10000"/>
                <a:gd name="connsiteX466" fmla="*/ 1194 w 10000"/>
                <a:gd name="connsiteY466" fmla="*/ 3747 h 10000"/>
                <a:gd name="connsiteX467" fmla="*/ 1150 w 10000"/>
                <a:gd name="connsiteY467" fmla="*/ 3747 h 10000"/>
                <a:gd name="connsiteX468" fmla="*/ 1106 w 10000"/>
                <a:gd name="connsiteY468" fmla="*/ 3734 h 10000"/>
                <a:gd name="connsiteX469" fmla="*/ 1072 w 10000"/>
                <a:gd name="connsiteY469" fmla="*/ 3734 h 10000"/>
                <a:gd name="connsiteX470" fmla="*/ 1028 w 10000"/>
                <a:gd name="connsiteY470" fmla="*/ 3734 h 10000"/>
                <a:gd name="connsiteX471" fmla="*/ 983 w 10000"/>
                <a:gd name="connsiteY471" fmla="*/ 3734 h 10000"/>
                <a:gd name="connsiteX472" fmla="*/ 939 w 10000"/>
                <a:gd name="connsiteY472" fmla="*/ 3754 h 10000"/>
                <a:gd name="connsiteX473" fmla="*/ 895 w 10000"/>
                <a:gd name="connsiteY473" fmla="*/ 3761 h 10000"/>
                <a:gd name="connsiteX474" fmla="*/ 895 w 10000"/>
                <a:gd name="connsiteY474" fmla="*/ 3781 h 10000"/>
                <a:gd name="connsiteX475" fmla="*/ 873 w 10000"/>
                <a:gd name="connsiteY475" fmla="*/ 3788 h 10000"/>
                <a:gd name="connsiteX476" fmla="*/ 873 w 10000"/>
                <a:gd name="connsiteY476" fmla="*/ 3808 h 10000"/>
                <a:gd name="connsiteX477" fmla="*/ 873 w 10000"/>
                <a:gd name="connsiteY477" fmla="*/ 3815 h 10000"/>
                <a:gd name="connsiteX478" fmla="*/ 895 w 10000"/>
                <a:gd name="connsiteY478" fmla="*/ 3835 h 10000"/>
                <a:gd name="connsiteX479" fmla="*/ 895 w 10000"/>
                <a:gd name="connsiteY479" fmla="*/ 3856 h 10000"/>
                <a:gd name="connsiteX480" fmla="*/ 895 w 10000"/>
                <a:gd name="connsiteY480" fmla="*/ 3862 h 10000"/>
                <a:gd name="connsiteX481" fmla="*/ 873 w 10000"/>
                <a:gd name="connsiteY481" fmla="*/ 3883 h 10000"/>
                <a:gd name="connsiteX482" fmla="*/ 829 w 10000"/>
                <a:gd name="connsiteY482" fmla="*/ 3889 h 10000"/>
                <a:gd name="connsiteX483" fmla="*/ 774 w 10000"/>
                <a:gd name="connsiteY483" fmla="*/ 3903 h 10000"/>
                <a:gd name="connsiteX484" fmla="*/ 730 w 10000"/>
                <a:gd name="connsiteY484" fmla="*/ 3916 h 10000"/>
                <a:gd name="connsiteX485" fmla="*/ 674 w 10000"/>
                <a:gd name="connsiteY485" fmla="*/ 3937 h 10000"/>
                <a:gd name="connsiteX486" fmla="*/ 620 w 10000"/>
                <a:gd name="connsiteY486" fmla="*/ 3957 h 10000"/>
                <a:gd name="connsiteX487" fmla="*/ 597 w 10000"/>
                <a:gd name="connsiteY487" fmla="*/ 3984 h 10000"/>
                <a:gd name="connsiteX488" fmla="*/ 563 w 10000"/>
                <a:gd name="connsiteY488" fmla="*/ 4018 h 10000"/>
                <a:gd name="connsiteX489" fmla="*/ 530 w 10000"/>
                <a:gd name="connsiteY489" fmla="*/ 4065 h 10000"/>
                <a:gd name="connsiteX490" fmla="*/ 553 w 10000"/>
                <a:gd name="connsiteY490" fmla="*/ 4092 h 10000"/>
                <a:gd name="connsiteX491" fmla="*/ 553 w 10000"/>
                <a:gd name="connsiteY491" fmla="*/ 4119 h 10000"/>
                <a:gd name="connsiteX492" fmla="*/ 563 w 10000"/>
                <a:gd name="connsiteY492" fmla="*/ 4146 h 10000"/>
                <a:gd name="connsiteX493" fmla="*/ 574 w 10000"/>
                <a:gd name="connsiteY493" fmla="*/ 4166 h 10000"/>
                <a:gd name="connsiteX494" fmla="*/ 2486 w 10000"/>
                <a:gd name="connsiteY494" fmla="*/ 6556 h 10000"/>
                <a:gd name="connsiteX495" fmla="*/ 2608 w 10000"/>
                <a:gd name="connsiteY495" fmla="*/ 6563 h 10000"/>
                <a:gd name="connsiteX496" fmla="*/ 2740 w 10000"/>
                <a:gd name="connsiteY496" fmla="*/ 6570 h 10000"/>
                <a:gd name="connsiteX497" fmla="*/ 2862 w 10000"/>
                <a:gd name="connsiteY497" fmla="*/ 6570 h 10000"/>
                <a:gd name="connsiteX498" fmla="*/ 2984 w 10000"/>
                <a:gd name="connsiteY498" fmla="*/ 6563 h 10000"/>
                <a:gd name="connsiteX499" fmla="*/ 2984 w 10000"/>
                <a:gd name="connsiteY499" fmla="*/ 6590 h 10000"/>
                <a:gd name="connsiteX500" fmla="*/ 2961 w 10000"/>
                <a:gd name="connsiteY500" fmla="*/ 6624 h 10000"/>
                <a:gd name="connsiteX501" fmla="*/ 2961 w 10000"/>
                <a:gd name="connsiteY501" fmla="*/ 6651 h 10000"/>
                <a:gd name="connsiteX502" fmla="*/ 2961 w 10000"/>
                <a:gd name="connsiteY502" fmla="*/ 6678 h 10000"/>
                <a:gd name="connsiteX503" fmla="*/ 2949 w 10000"/>
                <a:gd name="connsiteY503" fmla="*/ 6712 h 10000"/>
                <a:gd name="connsiteX504" fmla="*/ 2949 w 10000"/>
                <a:gd name="connsiteY504" fmla="*/ 6739 h 10000"/>
                <a:gd name="connsiteX505" fmla="*/ 2939 w 10000"/>
                <a:gd name="connsiteY505" fmla="*/ 6766 h 10000"/>
                <a:gd name="connsiteX506" fmla="*/ 2939 w 10000"/>
                <a:gd name="connsiteY506" fmla="*/ 6793 h 10000"/>
                <a:gd name="connsiteX507" fmla="*/ 2906 w 10000"/>
                <a:gd name="connsiteY507" fmla="*/ 6989 h 10000"/>
                <a:gd name="connsiteX508" fmla="*/ 2906 w 10000"/>
                <a:gd name="connsiteY508" fmla="*/ 7184 h 10000"/>
                <a:gd name="connsiteX509" fmla="*/ 2916 w 10000"/>
                <a:gd name="connsiteY509" fmla="*/ 7380 h 10000"/>
                <a:gd name="connsiteX510" fmla="*/ 2949 w 10000"/>
                <a:gd name="connsiteY510" fmla="*/ 7576 h 10000"/>
                <a:gd name="connsiteX511" fmla="*/ 2995 w 10000"/>
                <a:gd name="connsiteY511" fmla="*/ 7765 h 10000"/>
                <a:gd name="connsiteX512" fmla="*/ 3061 w 10000"/>
                <a:gd name="connsiteY512" fmla="*/ 7968 h 10000"/>
                <a:gd name="connsiteX513" fmla="*/ 3128 w 10000"/>
                <a:gd name="connsiteY513" fmla="*/ 8157 h 10000"/>
                <a:gd name="connsiteX514" fmla="*/ 3204 w 10000"/>
                <a:gd name="connsiteY514" fmla="*/ 8339 h 10000"/>
                <a:gd name="connsiteX515" fmla="*/ 3502 w 10000"/>
                <a:gd name="connsiteY515" fmla="*/ 8852 h 10000"/>
                <a:gd name="connsiteX516" fmla="*/ 3073 w 10000"/>
                <a:gd name="connsiteY516" fmla="*/ 8832 h 10000"/>
                <a:gd name="connsiteX517" fmla="*/ 2619 w 10000"/>
                <a:gd name="connsiteY517" fmla="*/ 8832 h 10000"/>
                <a:gd name="connsiteX518" fmla="*/ 2399 w 10000"/>
                <a:gd name="connsiteY518" fmla="*/ 8832 h 10000"/>
                <a:gd name="connsiteX519" fmla="*/ 2178 w 10000"/>
                <a:gd name="connsiteY519" fmla="*/ 8845 h 10000"/>
                <a:gd name="connsiteX520" fmla="*/ 1956 w 10000"/>
                <a:gd name="connsiteY520" fmla="*/ 8859 h 10000"/>
                <a:gd name="connsiteX521" fmla="*/ 1723 w 10000"/>
                <a:gd name="connsiteY521" fmla="*/ 8879 h 10000"/>
                <a:gd name="connsiteX522" fmla="*/ 1514 w 10000"/>
                <a:gd name="connsiteY522" fmla="*/ 8906 h 10000"/>
                <a:gd name="connsiteX523" fmla="*/ 1293 w 10000"/>
                <a:gd name="connsiteY523" fmla="*/ 8933 h 10000"/>
                <a:gd name="connsiteX524" fmla="*/ 1083 w 10000"/>
                <a:gd name="connsiteY524" fmla="*/ 8967 h 10000"/>
                <a:gd name="connsiteX525" fmla="*/ 873 w 10000"/>
                <a:gd name="connsiteY525" fmla="*/ 9014 h 10000"/>
                <a:gd name="connsiteX526" fmla="*/ 685 w 10000"/>
                <a:gd name="connsiteY526" fmla="*/ 9068 h 10000"/>
                <a:gd name="connsiteX527" fmla="*/ 486 w 10000"/>
                <a:gd name="connsiteY527" fmla="*/ 9136 h 10000"/>
                <a:gd name="connsiteX528" fmla="*/ 299 w 10000"/>
                <a:gd name="connsiteY528" fmla="*/ 9196 h 10000"/>
                <a:gd name="connsiteX529" fmla="*/ 122 w 10000"/>
                <a:gd name="connsiteY529" fmla="*/ 9278 h 10000"/>
                <a:gd name="connsiteX530" fmla="*/ 87 w 10000"/>
                <a:gd name="connsiteY530" fmla="*/ 9305 h 10000"/>
                <a:gd name="connsiteX531" fmla="*/ 66 w 10000"/>
                <a:gd name="connsiteY531" fmla="*/ 9332 h 10000"/>
                <a:gd name="connsiteX532" fmla="*/ 44 w 10000"/>
                <a:gd name="connsiteY532" fmla="*/ 9359 h 10000"/>
                <a:gd name="connsiteX533" fmla="*/ 22 w 10000"/>
                <a:gd name="connsiteY533" fmla="*/ 9392 h 10000"/>
                <a:gd name="connsiteX534" fmla="*/ 11 w 10000"/>
                <a:gd name="connsiteY534" fmla="*/ 9419 h 10000"/>
                <a:gd name="connsiteX535" fmla="*/ 0 w 10000"/>
                <a:gd name="connsiteY535" fmla="*/ 9446 h 10000"/>
                <a:gd name="connsiteX536" fmla="*/ 0 w 10000"/>
                <a:gd name="connsiteY536" fmla="*/ 9473 h 10000"/>
                <a:gd name="connsiteX537" fmla="*/ 0 w 10000"/>
                <a:gd name="connsiteY537" fmla="*/ 9500 h 10000"/>
                <a:gd name="connsiteX538" fmla="*/ 178 w 10000"/>
                <a:gd name="connsiteY538" fmla="*/ 9534 h 10000"/>
                <a:gd name="connsiteX539" fmla="*/ 355 w 10000"/>
                <a:gd name="connsiteY539" fmla="*/ 9554 h 10000"/>
                <a:gd name="connsiteX540" fmla="*/ 530 w 10000"/>
                <a:gd name="connsiteY540" fmla="*/ 9581 h 10000"/>
                <a:gd name="connsiteX541" fmla="*/ 718 w 10000"/>
                <a:gd name="connsiteY541" fmla="*/ 9588 h 10000"/>
                <a:gd name="connsiteX542" fmla="*/ 1083 w 10000"/>
                <a:gd name="connsiteY542" fmla="*/ 9602 h 10000"/>
                <a:gd name="connsiteX543" fmla="*/ 1459 w 10000"/>
                <a:gd name="connsiteY543" fmla="*/ 9588 h 10000"/>
                <a:gd name="connsiteX544" fmla="*/ 1834 w 10000"/>
                <a:gd name="connsiteY544" fmla="*/ 9575 h 10000"/>
                <a:gd name="connsiteX545" fmla="*/ 2210 w 10000"/>
                <a:gd name="connsiteY545" fmla="*/ 9561 h 10000"/>
                <a:gd name="connsiteX546" fmla="*/ 2575 w 10000"/>
                <a:gd name="connsiteY546" fmla="*/ 9554 h 10000"/>
                <a:gd name="connsiteX547" fmla="*/ 2949 w 10000"/>
                <a:gd name="connsiteY547" fmla="*/ 9561 h 10000"/>
                <a:gd name="connsiteX548" fmla="*/ 2949 w 10000"/>
                <a:gd name="connsiteY548" fmla="*/ 9581 h 10000"/>
                <a:gd name="connsiteX549" fmla="*/ 2961 w 10000"/>
                <a:gd name="connsiteY549" fmla="*/ 9602 h 10000"/>
                <a:gd name="connsiteX550" fmla="*/ 2961 w 10000"/>
                <a:gd name="connsiteY550" fmla="*/ 9615 h 10000"/>
                <a:gd name="connsiteX551" fmla="*/ 2961 w 10000"/>
                <a:gd name="connsiteY551" fmla="*/ 9635 h 10000"/>
                <a:gd name="connsiteX552" fmla="*/ 2984 w 10000"/>
                <a:gd name="connsiteY552" fmla="*/ 9662 h 10000"/>
                <a:gd name="connsiteX553" fmla="*/ 2995 w 10000"/>
                <a:gd name="connsiteY553" fmla="*/ 9683 h 10000"/>
                <a:gd name="connsiteX554" fmla="*/ 2995 w 10000"/>
                <a:gd name="connsiteY554" fmla="*/ 9696 h 10000"/>
                <a:gd name="connsiteX555" fmla="*/ 3017 w 10000"/>
                <a:gd name="connsiteY555" fmla="*/ 9716 h 10000"/>
                <a:gd name="connsiteX556" fmla="*/ 3040 w 10000"/>
                <a:gd name="connsiteY556" fmla="*/ 9743 h 10000"/>
                <a:gd name="connsiteX557" fmla="*/ 3073 w 10000"/>
                <a:gd name="connsiteY557" fmla="*/ 9764 h 10000"/>
                <a:gd name="connsiteX558" fmla="*/ 3106 w 10000"/>
                <a:gd name="connsiteY558" fmla="*/ 9784 h 10000"/>
                <a:gd name="connsiteX559" fmla="*/ 3128 w 10000"/>
                <a:gd name="connsiteY559" fmla="*/ 9797 h 10000"/>
                <a:gd name="connsiteX560" fmla="*/ 3171 w 10000"/>
                <a:gd name="connsiteY560" fmla="*/ 9818 h 10000"/>
                <a:gd name="connsiteX561" fmla="*/ 3204 w 10000"/>
                <a:gd name="connsiteY561" fmla="*/ 9838 h 10000"/>
                <a:gd name="connsiteX562" fmla="*/ 3248 w 10000"/>
                <a:gd name="connsiteY562" fmla="*/ 9845 h 10000"/>
                <a:gd name="connsiteX563" fmla="*/ 3282 w 10000"/>
                <a:gd name="connsiteY563" fmla="*/ 9865 h 10000"/>
                <a:gd name="connsiteX564" fmla="*/ 3315 w 10000"/>
                <a:gd name="connsiteY564" fmla="*/ 9865 h 10000"/>
                <a:gd name="connsiteX565" fmla="*/ 3326 w 10000"/>
                <a:gd name="connsiteY565" fmla="*/ 9872 h 10000"/>
                <a:gd name="connsiteX566" fmla="*/ 3338 w 10000"/>
                <a:gd name="connsiteY566" fmla="*/ 9872 h 10000"/>
                <a:gd name="connsiteX567" fmla="*/ 3359 w 10000"/>
                <a:gd name="connsiteY567" fmla="*/ 9872 h 10000"/>
                <a:gd name="connsiteX568" fmla="*/ 3371 w 10000"/>
                <a:gd name="connsiteY568" fmla="*/ 9872 h 10000"/>
                <a:gd name="connsiteX569" fmla="*/ 3382 w 10000"/>
                <a:gd name="connsiteY569" fmla="*/ 9872 h 10000"/>
                <a:gd name="connsiteX570" fmla="*/ 3404 w 10000"/>
                <a:gd name="connsiteY570" fmla="*/ 9872 h 10000"/>
                <a:gd name="connsiteX571" fmla="*/ 3415 w 10000"/>
                <a:gd name="connsiteY571" fmla="*/ 9872 h 10000"/>
                <a:gd name="connsiteX572" fmla="*/ 3448 w 10000"/>
                <a:gd name="connsiteY572" fmla="*/ 9892 h 10000"/>
                <a:gd name="connsiteX573" fmla="*/ 3469 w 10000"/>
                <a:gd name="connsiteY573" fmla="*/ 9899 h 10000"/>
                <a:gd name="connsiteX574" fmla="*/ 3502 w 10000"/>
                <a:gd name="connsiteY574" fmla="*/ 9905 h 10000"/>
                <a:gd name="connsiteX575" fmla="*/ 3536 w 10000"/>
                <a:gd name="connsiteY575" fmla="*/ 9905 h 10000"/>
                <a:gd name="connsiteX576" fmla="*/ 3580 w 10000"/>
                <a:gd name="connsiteY576" fmla="*/ 9905 h 10000"/>
                <a:gd name="connsiteX577" fmla="*/ 3613 w 10000"/>
                <a:gd name="connsiteY577" fmla="*/ 9919 h 10000"/>
                <a:gd name="connsiteX578" fmla="*/ 3657 w 10000"/>
                <a:gd name="connsiteY578" fmla="*/ 9926 h 10000"/>
                <a:gd name="connsiteX579" fmla="*/ 3669 w 10000"/>
                <a:gd name="connsiteY579" fmla="*/ 9946 h 10000"/>
                <a:gd name="connsiteX580" fmla="*/ 3746 w 10000"/>
                <a:gd name="connsiteY580" fmla="*/ 9953 h 10000"/>
                <a:gd name="connsiteX581" fmla="*/ 3801 w 10000"/>
                <a:gd name="connsiteY581" fmla="*/ 9966 h 10000"/>
                <a:gd name="connsiteX582" fmla="*/ 3878 w 10000"/>
                <a:gd name="connsiteY582" fmla="*/ 9973 h 10000"/>
                <a:gd name="connsiteX583" fmla="*/ 3934 w 10000"/>
                <a:gd name="connsiteY583" fmla="*/ 9973 h 10000"/>
                <a:gd name="connsiteX584" fmla="*/ 4012 w 10000"/>
                <a:gd name="connsiteY584" fmla="*/ 9980 h 10000"/>
                <a:gd name="connsiteX585" fmla="*/ 4089 w 10000"/>
                <a:gd name="connsiteY585" fmla="*/ 9993 h 10000"/>
                <a:gd name="connsiteX586" fmla="*/ 4144 w 10000"/>
                <a:gd name="connsiteY586" fmla="*/ 9993 h 10000"/>
                <a:gd name="connsiteX587" fmla="*/ 4221 w 10000"/>
                <a:gd name="connsiteY58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371 w 10000"/>
                <a:gd name="connsiteY462" fmla="*/ 3606 h 10000"/>
                <a:gd name="connsiteX463" fmla="*/ 1216 w 10000"/>
                <a:gd name="connsiteY463" fmla="*/ 3734 h 10000"/>
                <a:gd name="connsiteX464" fmla="*/ 1216 w 10000"/>
                <a:gd name="connsiteY464" fmla="*/ 3754 h 10000"/>
                <a:gd name="connsiteX465" fmla="*/ 1194 w 10000"/>
                <a:gd name="connsiteY465" fmla="*/ 3747 h 10000"/>
                <a:gd name="connsiteX466" fmla="*/ 1150 w 10000"/>
                <a:gd name="connsiteY466" fmla="*/ 3747 h 10000"/>
                <a:gd name="connsiteX467" fmla="*/ 1106 w 10000"/>
                <a:gd name="connsiteY467" fmla="*/ 3734 h 10000"/>
                <a:gd name="connsiteX468" fmla="*/ 1072 w 10000"/>
                <a:gd name="connsiteY468" fmla="*/ 3734 h 10000"/>
                <a:gd name="connsiteX469" fmla="*/ 1028 w 10000"/>
                <a:gd name="connsiteY469" fmla="*/ 3734 h 10000"/>
                <a:gd name="connsiteX470" fmla="*/ 983 w 10000"/>
                <a:gd name="connsiteY470" fmla="*/ 3734 h 10000"/>
                <a:gd name="connsiteX471" fmla="*/ 939 w 10000"/>
                <a:gd name="connsiteY471" fmla="*/ 3754 h 10000"/>
                <a:gd name="connsiteX472" fmla="*/ 895 w 10000"/>
                <a:gd name="connsiteY472" fmla="*/ 3761 h 10000"/>
                <a:gd name="connsiteX473" fmla="*/ 895 w 10000"/>
                <a:gd name="connsiteY473" fmla="*/ 3781 h 10000"/>
                <a:gd name="connsiteX474" fmla="*/ 873 w 10000"/>
                <a:gd name="connsiteY474" fmla="*/ 3788 h 10000"/>
                <a:gd name="connsiteX475" fmla="*/ 873 w 10000"/>
                <a:gd name="connsiteY475" fmla="*/ 3808 h 10000"/>
                <a:gd name="connsiteX476" fmla="*/ 873 w 10000"/>
                <a:gd name="connsiteY476" fmla="*/ 3815 h 10000"/>
                <a:gd name="connsiteX477" fmla="*/ 895 w 10000"/>
                <a:gd name="connsiteY477" fmla="*/ 3835 h 10000"/>
                <a:gd name="connsiteX478" fmla="*/ 895 w 10000"/>
                <a:gd name="connsiteY478" fmla="*/ 3856 h 10000"/>
                <a:gd name="connsiteX479" fmla="*/ 895 w 10000"/>
                <a:gd name="connsiteY479" fmla="*/ 3862 h 10000"/>
                <a:gd name="connsiteX480" fmla="*/ 873 w 10000"/>
                <a:gd name="connsiteY480" fmla="*/ 3883 h 10000"/>
                <a:gd name="connsiteX481" fmla="*/ 829 w 10000"/>
                <a:gd name="connsiteY481" fmla="*/ 3889 h 10000"/>
                <a:gd name="connsiteX482" fmla="*/ 774 w 10000"/>
                <a:gd name="connsiteY482" fmla="*/ 3903 h 10000"/>
                <a:gd name="connsiteX483" fmla="*/ 730 w 10000"/>
                <a:gd name="connsiteY483" fmla="*/ 3916 h 10000"/>
                <a:gd name="connsiteX484" fmla="*/ 674 w 10000"/>
                <a:gd name="connsiteY484" fmla="*/ 3937 h 10000"/>
                <a:gd name="connsiteX485" fmla="*/ 620 w 10000"/>
                <a:gd name="connsiteY485" fmla="*/ 3957 h 10000"/>
                <a:gd name="connsiteX486" fmla="*/ 597 w 10000"/>
                <a:gd name="connsiteY486" fmla="*/ 3984 h 10000"/>
                <a:gd name="connsiteX487" fmla="*/ 563 w 10000"/>
                <a:gd name="connsiteY487" fmla="*/ 4018 h 10000"/>
                <a:gd name="connsiteX488" fmla="*/ 530 w 10000"/>
                <a:gd name="connsiteY488" fmla="*/ 4065 h 10000"/>
                <a:gd name="connsiteX489" fmla="*/ 553 w 10000"/>
                <a:gd name="connsiteY489" fmla="*/ 4092 h 10000"/>
                <a:gd name="connsiteX490" fmla="*/ 553 w 10000"/>
                <a:gd name="connsiteY490" fmla="*/ 4119 h 10000"/>
                <a:gd name="connsiteX491" fmla="*/ 563 w 10000"/>
                <a:gd name="connsiteY491" fmla="*/ 4146 h 10000"/>
                <a:gd name="connsiteX492" fmla="*/ 574 w 10000"/>
                <a:gd name="connsiteY492" fmla="*/ 4166 h 10000"/>
                <a:gd name="connsiteX493" fmla="*/ 2486 w 10000"/>
                <a:gd name="connsiteY493" fmla="*/ 6556 h 10000"/>
                <a:gd name="connsiteX494" fmla="*/ 2608 w 10000"/>
                <a:gd name="connsiteY494" fmla="*/ 6563 h 10000"/>
                <a:gd name="connsiteX495" fmla="*/ 2740 w 10000"/>
                <a:gd name="connsiteY495" fmla="*/ 6570 h 10000"/>
                <a:gd name="connsiteX496" fmla="*/ 2862 w 10000"/>
                <a:gd name="connsiteY496" fmla="*/ 6570 h 10000"/>
                <a:gd name="connsiteX497" fmla="*/ 2984 w 10000"/>
                <a:gd name="connsiteY497" fmla="*/ 6563 h 10000"/>
                <a:gd name="connsiteX498" fmla="*/ 2984 w 10000"/>
                <a:gd name="connsiteY498" fmla="*/ 6590 h 10000"/>
                <a:gd name="connsiteX499" fmla="*/ 2961 w 10000"/>
                <a:gd name="connsiteY499" fmla="*/ 6624 h 10000"/>
                <a:gd name="connsiteX500" fmla="*/ 2961 w 10000"/>
                <a:gd name="connsiteY500" fmla="*/ 6651 h 10000"/>
                <a:gd name="connsiteX501" fmla="*/ 2961 w 10000"/>
                <a:gd name="connsiteY501" fmla="*/ 6678 h 10000"/>
                <a:gd name="connsiteX502" fmla="*/ 2949 w 10000"/>
                <a:gd name="connsiteY502" fmla="*/ 6712 h 10000"/>
                <a:gd name="connsiteX503" fmla="*/ 2949 w 10000"/>
                <a:gd name="connsiteY503" fmla="*/ 6739 h 10000"/>
                <a:gd name="connsiteX504" fmla="*/ 2939 w 10000"/>
                <a:gd name="connsiteY504" fmla="*/ 6766 h 10000"/>
                <a:gd name="connsiteX505" fmla="*/ 2939 w 10000"/>
                <a:gd name="connsiteY505" fmla="*/ 6793 h 10000"/>
                <a:gd name="connsiteX506" fmla="*/ 2906 w 10000"/>
                <a:gd name="connsiteY506" fmla="*/ 6989 h 10000"/>
                <a:gd name="connsiteX507" fmla="*/ 2906 w 10000"/>
                <a:gd name="connsiteY507" fmla="*/ 7184 h 10000"/>
                <a:gd name="connsiteX508" fmla="*/ 2916 w 10000"/>
                <a:gd name="connsiteY508" fmla="*/ 7380 h 10000"/>
                <a:gd name="connsiteX509" fmla="*/ 2949 w 10000"/>
                <a:gd name="connsiteY509" fmla="*/ 7576 h 10000"/>
                <a:gd name="connsiteX510" fmla="*/ 2995 w 10000"/>
                <a:gd name="connsiteY510" fmla="*/ 7765 h 10000"/>
                <a:gd name="connsiteX511" fmla="*/ 3061 w 10000"/>
                <a:gd name="connsiteY511" fmla="*/ 7968 h 10000"/>
                <a:gd name="connsiteX512" fmla="*/ 3128 w 10000"/>
                <a:gd name="connsiteY512" fmla="*/ 8157 h 10000"/>
                <a:gd name="connsiteX513" fmla="*/ 3204 w 10000"/>
                <a:gd name="connsiteY513" fmla="*/ 8339 h 10000"/>
                <a:gd name="connsiteX514" fmla="*/ 3502 w 10000"/>
                <a:gd name="connsiteY514" fmla="*/ 8852 h 10000"/>
                <a:gd name="connsiteX515" fmla="*/ 3073 w 10000"/>
                <a:gd name="connsiteY515" fmla="*/ 8832 h 10000"/>
                <a:gd name="connsiteX516" fmla="*/ 2619 w 10000"/>
                <a:gd name="connsiteY516" fmla="*/ 8832 h 10000"/>
                <a:gd name="connsiteX517" fmla="*/ 2399 w 10000"/>
                <a:gd name="connsiteY517" fmla="*/ 8832 h 10000"/>
                <a:gd name="connsiteX518" fmla="*/ 2178 w 10000"/>
                <a:gd name="connsiteY518" fmla="*/ 8845 h 10000"/>
                <a:gd name="connsiteX519" fmla="*/ 1956 w 10000"/>
                <a:gd name="connsiteY519" fmla="*/ 8859 h 10000"/>
                <a:gd name="connsiteX520" fmla="*/ 1723 w 10000"/>
                <a:gd name="connsiteY520" fmla="*/ 8879 h 10000"/>
                <a:gd name="connsiteX521" fmla="*/ 1514 w 10000"/>
                <a:gd name="connsiteY521" fmla="*/ 8906 h 10000"/>
                <a:gd name="connsiteX522" fmla="*/ 1293 w 10000"/>
                <a:gd name="connsiteY522" fmla="*/ 8933 h 10000"/>
                <a:gd name="connsiteX523" fmla="*/ 1083 w 10000"/>
                <a:gd name="connsiteY523" fmla="*/ 8967 h 10000"/>
                <a:gd name="connsiteX524" fmla="*/ 873 w 10000"/>
                <a:gd name="connsiteY524" fmla="*/ 9014 h 10000"/>
                <a:gd name="connsiteX525" fmla="*/ 685 w 10000"/>
                <a:gd name="connsiteY525" fmla="*/ 9068 h 10000"/>
                <a:gd name="connsiteX526" fmla="*/ 486 w 10000"/>
                <a:gd name="connsiteY526" fmla="*/ 9136 h 10000"/>
                <a:gd name="connsiteX527" fmla="*/ 299 w 10000"/>
                <a:gd name="connsiteY527" fmla="*/ 9196 h 10000"/>
                <a:gd name="connsiteX528" fmla="*/ 122 w 10000"/>
                <a:gd name="connsiteY528" fmla="*/ 9278 h 10000"/>
                <a:gd name="connsiteX529" fmla="*/ 87 w 10000"/>
                <a:gd name="connsiteY529" fmla="*/ 9305 h 10000"/>
                <a:gd name="connsiteX530" fmla="*/ 66 w 10000"/>
                <a:gd name="connsiteY530" fmla="*/ 9332 h 10000"/>
                <a:gd name="connsiteX531" fmla="*/ 44 w 10000"/>
                <a:gd name="connsiteY531" fmla="*/ 9359 h 10000"/>
                <a:gd name="connsiteX532" fmla="*/ 22 w 10000"/>
                <a:gd name="connsiteY532" fmla="*/ 9392 h 10000"/>
                <a:gd name="connsiteX533" fmla="*/ 11 w 10000"/>
                <a:gd name="connsiteY533" fmla="*/ 9419 h 10000"/>
                <a:gd name="connsiteX534" fmla="*/ 0 w 10000"/>
                <a:gd name="connsiteY534" fmla="*/ 9446 h 10000"/>
                <a:gd name="connsiteX535" fmla="*/ 0 w 10000"/>
                <a:gd name="connsiteY535" fmla="*/ 9473 h 10000"/>
                <a:gd name="connsiteX536" fmla="*/ 0 w 10000"/>
                <a:gd name="connsiteY536" fmla="*/ 9500 h 10000"/>
                <a:gd name="connsiteX537" fmla="*/ 178 w 10000"/>
                <a:gd name="connsiteY537" fmla="*/ 9534 h 10000"/>
                <a:gd name="connsiteX538" fmla="*/ 355 w 10000"/>
                <a:gd name="connsiteY538" fmla="*/ 9554 h 10000"/>
                <a:gd name="connsiteX539" fmla="*/ 530 w 10000"/>
                <a:gd name="connsiteY539" fmla="*/ 9581 h 10000"/>
                <a:gd name="connsiteX540" fmla="*/ 718 w 10000"/>
                <a:gd name="connsiteY540" fmla="*/ 9588 h 10000"/>
                <a:gd name="connsiteX541" fmla="*/ 1083 w 10000"/>
                <a:gd name="connsiteY541" fmla="*/ 9602 h 10000"/>
                <a:gd name="connsiteX542" fmla="*/ 1459 w 10000"/>
                <a:gd name="connsiteY542" fmla="*/ 9588 h 10000"/>
                <a:gd name="connsiteX543" fmla="*/ 1834 w 10000"/>
                <a:gd name="connsiteY543" fmla="*/ 9575 h 10000"/>
                <a:gd name="connsiteX544" fmla="*/ 2210 w 10000"/>
                <a:gd name="connsiteY544" fmla="*/ 9561 h 10000"/>
                <a:gd name="connsiteX545" fmla="*/ 2575 w 10000"/>
                <a:gd name="connsiteY545" fmla="*/ 9554 h 10000"/>
                <a:gd name="connsiteX546" fmla="*/ 2949 w 10000"/>
                <a:gd name="connsiteY546" fmla="*/ 9561 h 10000"/>
                <a:gd name="connsiteX547" fmla="*/ 2949 w 10000"/>
                <a:gd name="connsiteY547" fmla="*/ 9581 h 10000"/>
                <a:gd name="connsiteX548" fmla="*/ 2961 w 10000"/>
                <a:gd name="connsiteY548" fmla="*/ 9602 h 10000"/>
                <a:gd name="connsiteX549" fmla="*/ 2961 w 10000"/>
                <a:gd name="connsiteY549" fmla="*/ 9615 h 10000"/>
                <a:gd name="connsiteX550" fmla="*/ 2961 w 10000"/>
                <a:gd name="connsiteY550" fmla="*/ 9635 h 10000"/>
                <a:gd name="connsiteX551" fmla="*/ 2984 w 10000"/>
                <a:gd name="connsiteY551" fmla="*/ 9662 h 10000"/>
                <a:gd name="connsiteX552" fmla="*/ 2995 w 10000"/>
                <a:gd name="connsiteY552" fmla="*/ 9683 h 10000"/>
                <a:gd name="connsiteX553" fmla="*/ 2995 w 10000"/>
                <a:gd name="connsiteY553" fmla="*/ 9696 h 10000"/>
                <a:gd name="connsiteX554" fmla="*/ 3017 w 10000"/>
                <a:gd name="connsiteY554" fmla="*/ 9716 h 10000"/>
                <a:gd name="connsiteX555" fmla="*/ 3040 w 10000"/>
                <a:gd name="connsiteY555" fmla="*/ 9743 h 10000"/>
                <a:gd name="connsiteX556" fmla="*/ 3073 w 10000"/>
                <a:gd name="connsiteY556" fmla="*/ 9764 h 10000"/>
                <a:gd name="connsiteX557" fmla="*/ 3106 w 10000"/>
                <a:gd name="connsiteY557" fmla="*/ 9784 h 10000"/>
                <a:gd name="connsiteX558" fmla="*/ 3128 w 10000"/>
                <a:gd name="connsiteY558" fmla="*/ 9797 h 10000"/>
                <a:gd name="connsiteX559" fmla="*/ 3171 w 10000"/>
                <a:gd name="connsiteY559" fmla="*/ 9818 h 10000"/>
                <a:gd name="connsiteX560" fmla="*/ 3204 w 10000"/>
                <a:gd name="connsiteY560" fmla="*/ 9838 h 10000"/>
                <a:gd name="connsiteX561" fmla="*/ 3248 w 10000"/>
                <a:gd name="connsiteY561" fmla="*/ 9845 h 10000"/>
                <a:gd name="connsiteX562" fmla="*/ 3282 w 10000"/>
                <a:gd name="connsiteY562" fmla="*/ 9865 h 10000"/>
                <a:gd name="connsiteX563" fmla="*/ 3315 w 10000"/>
                <a:gd name="connsiteY563" fmla="*/ 9865 h 10000"/>
                <a:gd name="connsiteX564" fmla="*/ 3326 w 10000"/>
                <a:gd name="connsiteY564" fmla="*/ 9872 h 10000"/>
                <a:gd name="connsiteX565" fmla="*/ 3338 w 10000"/>
                <a:gd name="connsiteY565" fmla="*/ 9872 h 10000"/>
                <a:gd name="connsiteX566" fmla="*/ 3359 w 10000"/>
                <a:gd name="connsiteY566" fmla="*/ 9872 h 10000"/>
                <a:gd name="connsiteX567" fmla="*/ 3371 w 10000"/>
                <a:gd name="connsiteY567" fmla="*/ 9872 h 10000"/>
                <a:gd name="connsiteX568" fmla="*/ 3382 w 10000"/>
                <a:gd name="connsiteY568" fmla="*/ 9872 h 10000"/>
                <a:gd name="connsiteX569" fmla="*/ 3404 w 10000"/>
                <a:gd name="connsiteY569" fmla="*/ 9872 h 10000"/>
                <a:gd name="connsiteX570" fmla="*/ 3415 w 10000"/>
                <a:gd name="connsiteY570" fmla="*/ 9872 h 10000"/>
                <a:gd name="connsiteX571" fmla="*/ 3448 w 10000"/>
                <a:gd name="connsiteY571" fmla="*/ 9892 h 10000"/>
                <a:gd name="connsiteX572" fmla="*/ 3469 w 10000"/>
                <a:gd name="connsiteY572" fmla="*/ 9899 h 10000"/>
                <a:gd name="connsiteX573" fmla="*/ 3502 w 10000"/>
                <a:gd name="connsiteY573" fmla="*/ 9905 h 10000"/>
                <a:gd name="connsiteX574" fmla="*/ 3536 w 10000"/>
                <a:gd name="connsiteY574" fmla="*/ 9905 h 10000"/>
                <a:gd name="connsiteX575" fmla="*/ 3580 w 10000"/>
                <a:gd name="connsiteY575" fmla="*/ 9905 h 10000"/>
                <a:gd name="connsiteX576" fmla="*/ 3613 w 10000"/>
                <a:gd name="connsiteY576" fmla="*/ 9919 h 10000"/>
                <a:gd name="connsiteX577" fmla="*/ 3657 w 10000"/>
                <a:gd name="connsiteY577" fmla="*/ 9926 h 10000"/>
                <a:gd name="connsiteX578" fmla="*/ 3669 w 10000"/>
                <a:gd name="connsiteY578" fmla="*/ 9946 h 10000"/>
                <a:gd name="connsiteX579" fmla="*/ 3746 w 10000"/>
                <a:gd name="connsiteY579" fmla="*/ 9953 h 10000"/>
                <a:gd name="connsiteX580" fmla="*/ 3801 w 10000"/>
                <a:gd name="connsiteY580" fmla="*/ 9966 h 10000"/>
                <a:gd name="connsiteX581" fmla="*/ 3878 w 10000"/>
                <a:gd name="connsiteY581" fmla="*/ 9973 h 10000"/>
                <a:gd name="connsiteX582" fmla="*/ 3934 w 10000"/>
                <a:gd name="connsiteY582" fmla="*/ 9973 h 10000"/>
                <a:gd name="connsiteX583" fmla="*/ 4012 w 10000"/>
                <a:gd name="connsiteY583" fmla="*/ 9980 h 10000"/>
                <a:gd name="connsiteX584" fmla="*/ 4089 w 10000"/>
                <a:gd name="connsiteY584" fmla="*/ 9993 h 10000"/>
                <a:gd name="connsiteX585" fmla="*/ 4144 w 10000"/>
                <a:gd name="connsiteY585" fmla="*/ 9993 h 10000"/>
                <a:gd name="connsiteX586" fmla="*/ 4221 w 10000"/>
                <a:gd name="connsiteY58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404 w 10000"/>
                <a:gd name="connsiteY461" fmla="*/ 3599 h 10000"/>
                <a:gd name="connsiteX462" fmla="*/ 1216 w 10000"/>
                <a:gd name="connsiteY462" fmla="*/ 3734 h 10000"/>
                <a:gd name="connsiteX463" fmla="*/ 1216 w 10000"/>
                <a:gd name="connsiteY463" fmla="*/ 3754 h 10000"/>
                <a:gd name="connsiteX464" fmla="*/ 1194 w 10000"/>
                <a:gd name="connsiteY464" fmla="*/ 3747 h 10000"/>
                <a:gd name="connsiteX465" fmla="*/ 1150 w 10000"/>
                <a:gd name="connsiteY465" fmla="*/ 3747 h 10000"/>
                <a:gd name="connsiteX466" fmla="*/ 1106 w 10000"/>
                <a:gd name="connsiteY466" fmla="*/ 3734 h 10000"/>
                <a:gd name="connsiteX467" fmla="*/ 1072 w 10000"/>
                <a:gd name="connsiteY467" fmla="*/ 3734 h 10000"/>
                <a:gd name="connsiteX468" fmla="*/ 1028 w 10000"/>
                <a:gd name="connsiteY468" fmla="*/ 3734 h 10000"/>
                <a:gd name="connsiteX469" fmla="*/ 983 w 10000"/>
                <a:gd name="connsiteY469" fmla="*/ 3734 h 10000"/>
                <a:gd name="connsiteX470" fmla="*/ 939 w 10000"/>
                <a:gd name="connsiteY470" fmla="*/ 3754 h 10000"/>
                <a:gd name="connsiteX471" fmla="*/ 895 w 10000"/>
                <a:gd name="connsiteY471" fmla="*/ 3761 h 10000"/>
                <a:gd name="connsiteX472" fmla="*/ 895 w 10000"/>
                <a:gd name="connsiteY472" fmla="*/ 3781 h 10000"/>
                <a:gd name="connsiteX473" fmla="*/ 873 w 10000"/>
                <a:gd name="connsiteY473" fmla="*/ 3788 h 10000"/>
                <a:gd name="connsiteX474" fmla="*/ 873 w 10000"/>
                <a:gd name="connsiteY474" fmla="*/ 3808 h 10000"/>
                <a:gd name="connsiteX475" fmla="*/ 873 w 10000"/>
                <a:gd name="connsiteY475" fmla="*/ 3815 h 10000"/>
                <a:gd name="connsiteX476" fmla="*/ 895 w 10000"/>
                <a:gd name="connsiteY476" fmla="*/ 3835 h 10000"/>
                <a:gd name="connsiteX477" fmla="*/ 895 w 10000"/>
                <a:gd name="connsiteY477" fmla="*/ 3856 h 10000"/>
                <a:gd name="connsiteX478" fmla="*/ 895 w 10000"/>
                <a:gd name="connsiteY478" fmla="*/ 3862 h 10000"/>
                <a:gd name="connsiteX479" fmla="*/ 873 w 10000"/>
                <a:gd name="connsiteY479" fmla="*/ 3883 h 10000"/>
                <a:gd name="connsiteX480" fmla="*/ 829 w 10000"/>
                <a:gd name="connsiteY480" fmla="*/ 3889 h 10000"/>
                <a:gd name="connsiteX481" fmla="*/ 774 w 10000"/>
                <a:gd name="connsiteY481" fmla="*/ 3903 h 10000"/>
                <a:gd name="connsiteX482" fmla="*/ 730 w 10000"/>
                <a:gd name="connsiteY482" fmla="*/ 3916 h 10000"/>
                <a:gd name="connsiteX483" fmla="*/ 674 w 10000"/>
                <a:gd name="connsiteY483" fmla="*/ 3937 h 10000"/>
                <a:gd name="connsiteX484" fmla="*/ 620 w 10000"/>
                <a:gd name="connsiteY484" fmla="*/ 3957 h 10000"/>
                <a:gd name="connsiteX485" fmla="*/ 597 w 10000"/>
                <a:gd name="connsiteY485" fmla="*/ 3984 h 10000"/>
                <a:gd name="connsiteX486" fmla="*/ 563 w 10000"/>
                <a:gd name="connsiteY486" fmla="*/ 4018 h 10000"/>
                <a:gd name="connsiteX487" fmla="*/ 530 w 10000"/>
                <a:gd name="connsiteY487" fmla="*/ 4065 h 10000"/>
                <a:gd name="connsiteX488" fmla="*/ 553 w 10000"/>
                <a:gd name="connsiteY488" fmla="*/ 4092 h 10000"/>
                <a:gd name="connsiteX489" fmla="*/ 553 w 10000"/>
                <a:gd name="connsiteY489" fmla="*/ 4119 h 10000"/>
                <a:gd name="connsiteX490" fmla="*/ 563 w 10000"/>
                <a:gd name="connsiteY490" fmla="*/ 4146 h 10000"/>
                <a:gd name="connsiteX491" fmla="*/ 574 w 10000"/>
                <a:gd name="connsiteY491" fmla="*/ 4166 h 10000"/>
                <a:gd name="connsiteX492" fmla="*/ 2486 w 10000"/>
                <a:gd name="connsiteY492" fmla="*/ 6556 h 10000"/>
                <a:gd name="connsiteX493" fmla="*/ 2608 w 10000"/>
                <a:gd name="connsiteY493" fmla="*/ 6563 h 10000"/>
                <a:gd name="connsiteX494" fmla="*/ 2740 w 10000"/>
                <a:gd name="connsiteY494" fmla="*/ 6570 h 10000"/>
                <a:gd name="connsiteX495" fmla="*/ 2862 w 10000"/>
                <a:gd name="connsiteY495" fmla="*/ 6570 h 10000"/>
                <a:gd name="connsiteX496" fmla="*/ 2984 w 10000"/>
                <a:gd name="connsiteY496" fmla="*/ 6563 h 10000"/>
                <a:gd name="connsiteX497" fmla="*/ 2984 w 10000"/>
                <a:gd name="connsiteY497" fmla="*/ 6590 h 10000"/>
                <a:gd name="connsiteX498" fmla="*/ 2961 w 10000"/>
                <a:gd name="connsiteY498" fmla="*/ 6624 h 10000"/>
                <a:gd name="connsiteX499" fmla="*/ 2961 w 10000"/>
                <a:gd name="connsiteY499" fmla="*/ 6651 h 10000"/>
                <a:gd name="connsiteX500" fmla="*/ 2961 w 10000"/>
                <a:gd name="connsiteY500" fmla="*/ 6678 h 10000"/>
                <a:gd name="connsiteX501" fmla="*/ 2949 w 10000"/>
                <a:gd name="connsiteY501" fmla="*/ 6712 h 10000"/>
                <a:gd name="connsiteX502" fmla="*/ 2949 w 10000"/>
                <a:gd name="connsiteY502" fmla="*/ 6739 h 10000"/>
                <a:gd name="connsiteX503" fmla="*/ 2939 w 10000"/>
                <a:gd name="connsiteY503" fmla="*/ 6766 h 10000"/>
                <a:gd name="connsiteX504" fmla="*/ 2939 w 10000"/>
                <a:gd name="connsiteY504" fmla="*/ 6793 h 10000"/>
                <a:gd name="connsiteX505" fmla="*/ 2906 w 10000"/>
                <a:gd name="connsiteY505" fmla="*/ 6989 h 10000"/>
                <a:gd name="connsiteX506" fmla="*/ 2906 w 10000"/>
                <a:gd name="connsiteY506" fmla="*/ 7184 h 10000"/>
                <a:gd name="connsiteX507" fmla="*/ 2916 w 10000"/>
                <a:gd name="connsiteY507" fmla="*/ 7380 h 10000"/>
                <a:gd name="connsiteX508" fmla="*/ 2949 w 10000"/>
                <a:gd name="connsiteY508" fmla="*/ 7576 h 10000"/>
                <a:gd name="connsiteX509" fmla="*/ 2995 w 10000"/>
                <a:gd name="connsiteY509" fmla="*/ 7765 h 10000"/>
                <a:gd name="connsiteX510" fmla="*/ 3061 w 10000"/>
                <a:gd name="connsiteY510" fmla="*/ 7968 h 10000"/>
                <a:gd name="connsiteX511" fmla="*/ 3128 w 10000"/>
                <a:gd name="connsiteY511" fmla="*/ 8157 h 10000"/>
                <a:gd name="connsiteX512" fmla="*/ 3204 w 10000"/>
                <a:gd name="connsiteY512" fmla="*/ 8339 h 10000"/>
                <a:gd name="connsiteX513" fmla="*/ 3502 w 10000"/>
                <a:gd name="connsiteY513" fmla="*/ 8852 h 10000"/>
                <a:gd name="connsiteX514" fmla="*/ 3073 w 10000"/>
                <a:gd name="connsiteY514" fmla="*/ 8832 h 10000"/>
                <a:gd name="connsiteX515" fmla="*/ 2619 w 10000"/>
                <a:gd name="connsiteY515" fmla="*/ 8832 h 10000"/>
                <a:gd name="connsiteX516" fmla="*/ 2399 w 10000"/>
                <a:gd name="connsiteY516" fmla="*/ 8832 h 10000"/>
                <a:gd name="connsiteX517" fmla="*/ 2178 w 10000"/>
                <a:gd name="connsiteY517" fmla="*/ 8845 h 10000"/>
                <a:gd name="connsiteX518" fmla="*/ 1956 w 10000"/>
                <a:gd name="connsiteY518" fmla="*/ 8859 h 10000"/>
                <a:gd name="connsiteX519" fmla="*/ 1723 w 10000"/>
                <a:gd name="connsiteY519" fmla="*/ 8879 h 10000"/>
                <a:gd name="connsiteX520" fmla="*/ 1514 w 10000"/>
                <a:gd name="connsiteY520" fmla="*/ 8906 h 10000"/>
                <a:gd name="connsiteX521" fmla="*/ 1293 w 10000"/>
                <a:gd name="connsiteY521" fmla="*/ 8933 h 10000"/>
                <a:gd name="connsiteX522" fmla="*/ 1083 w 10000"/>
                <a:gd name="connsiteY522" fmla="*/ 8967 h 10000"/>
                <a:gd name="connsiteX523" fmla="*/ 873 w 10000"/>
                <a:gd name="connsiteY523" fmla="*/ 9014 h 10000"/>
                <a:gd name="connsiteX524" fmla="*/ 685 w 10000"/>
                <a:gd name="connsiteY524" fmla="*/ 9068 h 10000"/>
                <a:gd name="connsiteX525" fmla="*/ 486 w 10000"/>
                <a:gd name="connsiteY525" fmla="*/ 9136 h 10000"/>
                <a:gd name="connsiteX526" fmla="*/ 299 w 10000"/>
                <a:gd name="connsiteY526" fmla="*/ 9196 h 10000"/>
                <a:gd name="connsiteX527" fmla="*/ 122 w 10000"/>
                <a:gd name="connsiteY527" fmla="*/ 9278 h 10000"/>
                <a:gd name="connsiteX528" fmla="*/ 87 w 10000"/>
                <a:gd name="connsiteY528" fmla="*/ 9305 h 10000"/>
                <a:gd name="connsiteX529" fmla="*/ 66 w 10000"/>
                <a:gd name="connsiteY529" fmla="*/ 9332 h 10000"/>
                <a:gd name="connsiteX530" fmla="*/ 44 w 10000"/>
                <a:gd name="connsiteY530" fmla="*/ 9359 h 10000"/>
                <a:gd name="connsiteX531" fmla="*/ 22 w 10000"/>
                <a:gd name="connsiteY531" fmla="*/ 9392 h 10000"/>
                <a:gd name="connsiteX532" fmla="*/ 11 w 10000"/>
                <a:gd name="connsiteY532" fmla="*/ 9419 h 10000"/>
                <a:gd name="connsiteX533" fmla="*/ 0 w 10000"/>
                <a:gd name="connsiteY533" fmla="*/ 9446 h 10000"/>
                <a:gd name="connsiteX534" fmla="*/ 0 w 10000"/>
                <a:gd name="connsiteY534" fmla="*/ 9473 h 10000"/>
                <a:gd name="connsiteX535" fmla="*/ 0 w 10000"/>
                <a:gd name="connsiteY535" fmla="*/ 9500 h 10000"/>
                <a:gd name="connsiteX536" fmla="*/ 178 w 10000"/>
                <a:gd name="connsiteY536" fmla="*/ 9534 h 10000"/>
                <a:gd name="connsiteX537" fmla="*/ 355 w 10000"/>
                <a:gd name="connsiteY537" fmla="*/ 9554 h 10000"/>
                <a:gd name="connsiteX538" fmla="*/ 530 w 10000"/>
                <a:gd name="connsiteY538" fmla="*/ 9581 h 10000"/>
                <a:gd name="connsiteX539" fmla="*/ 718 w 10000"/>
                <a:gd name="connsiteY539" fmla="*/ 9588 h 10000"/>
                <a:gd name="connsiteX540" fmla="*/ 1083 w 10000"/>
                <a:gd name="connsiteY540" fmla="*/ 9602 h 10000"/>
                <a:gd name="connsiteX541" fmla="*/ 1459 w 10000"/>
                <a:gd name="connsiteY541" fmla="*/ 9588 h 10000"/>
                <a:gd name="connsiteX542" fmla="*/ 1834 w 10000"/>
                <a:gd name="connsiteY542" fmla="*/ 9575 h 10000"/>
                <a:gd name="connsiteX543" fmla="*/ 2210 w 10000"/>
                <a:gd name="connsiteY543" fmla="*/ 9561 h 10000"/>
                <a:gd name="connsiteX544" fmla="*/ 2575 w 10000"/>
                <a:gd name="connsiteY544" fmla="*/ 9554 h 10000"/>
                <a:gd name="connsiteX545" fmla="*/ 2949 w 10000"/>
                <a:gd name="connsiteY545" fmla="*/ 9561 h 10000"/>
                <a:gd name="connsiteX546" fmla="*/ 2949 w 10000"/>
                <a:gd name="connsiteY546" fmla="*/ 9581 h 10000"/>
                <a:gd name="connsiteX547" fmla="*/ 2961 w 10000"/>
                <a:gd name="connsiteY547" fmla="*/ 9602 h 10000"/>
                <a:gd name="connsiteX548" fmla="*/ 2961 w 10000"/>
                <a:gd name="connsiteY548" fmla="*/ 9615 h 10000"/>
                <a:gd name="connsiteX549" fmla="*/ 2961 w 10000"/>
                <a:gd name="connsiteY549" fmla="*/ 9635 h 10000"/>
                <a:gd name="connsiteX550" fmla="*/ 2984 w 10000"/>
                <a:gd name="connsiteY550" fmla="*/ 9662 h 10000"/>
                <a:gd name="connsiteX551" fmla="*/ 2995 w 10000"/>
                <a:gd name="connsiteY551" fmla="*/ 9683 h 10000"/>
                <a:gd name="connsiteX552" fmla="*/ 2995 w 10000"/>
                <a:gd name="connsiteY552" fmla="*/ 9696 h 10000"/>
                <a:gd name="connsiteX553" fmla="*/ 3017 w 10000"/>
                <a:gd name="connsiteY553" fmla="*/ 9716 h 10000"/>
                <a:gd name="connsiteX554" fmla="*/ 3040 w 10000"/>
                <a:gd name="connsiteY554" fmla="*/ 9743 h 10000"/>
                <a:gd name="connsiteX555" fmla="*/ 3073 w 10000"/>
                <a:gd name="connsiteY555" fmla="*/ 9764 h 10000"/>
                <a:gd name="connsiteX556" fmla="*/ 3106 w 10000"/>
                <a:gd name="connsiteY556" fmla="*/ 9784 h 10000"/>
                <a:gd name="connsiteX557" fmla="*/ 3128 w 10000"/>
                <a:gd name="connsiteY557" fmla="*/ 9797 h 10000"/>
                <a:gd name="connsiteX558" fmla="*/ 3171 w 10000"/>
                <a:gd name="connsiteY558" fmla="*/ 9818 h 10000"/>
                <a:gd name="connsiteX559" fmla="*/ 3204 w 10000"/>
                <a:gd name="connsiteY559" fmla="*/ 9838 h 10000"/>
                <a:gd name="connsiteX560" fmla="*/ 3248 w 10000"/>
                <a:gd name="connsiteY560" fmla="*/ 9845 h 10000"/>
                <a:gd name="connsiteX561" fmla="*/ 3282 w 10000"/>
                <a:gd name="connsiteY561" fmla="*/ 9865 h 10000"/>
                <a:gd name="connsiteX562" fmla="*/ 3315 w 10000"/>
                <a:gd name="connsiteY562" fmla="*/ 9865 h 10000"/>
                <a:gd name="connsiteX563" fmla="*/ 3326 w 10000"/>
                <a:gd name="connsiteY563" fmla="*/ 9872 h 10000"/>
                <a:gd name="connsiteX564" fmla="*/ 3338 w 10000"/>
                <a:gd name="connsiteY564" fmla="*/ 9872 h 10000"/>
                <a:gd name="connsiteX565" fmla="*/ 3359 w 10000"/>
                <a:gd name="connsiteY565" fmla="*/ 9872 h 10000"/>
                <a:gd name="connsiteX566" fmla="*/ 3371 w 10000"/>
                <a:gd name="connsiteY566" fmla="*/ 9872 h 10000"/>
                <a:gd name="connsiteX567" fmla="*/ 3382 w 10000"/>
                <a:gd name="connsiteY567" fmla="*/ 9872 h 10000"/>
                <a:gd name="connsiteX568" fmla="*/ 3404 w 10000"/>
                <a:gd name="connsiteY568" fmla="*/ 9872 h 10000"/>
                <a:gd name="connsiteX569" fmla="*/ 3415 w 10000"/>
                <a:gd name="connsiteY569" fmla="*/ 9872 h 10000"/>
                <a:gd name="connsiteX570" fmla="*/ 3448 w 10000"/>
                <a:gd name="connsiteY570" fmla="*/ 9892 h 10000"/>
                <a:gd name="connsiteX571" fmla="*/ 3469 w 10000"/>
                <a:gd name="connsiteY571" fmla="*/ 9899 h 10000"/>
                <a:gd name="connsiteX572" fmla="*/ 3502 w 10000"/>
                <a:gd name="connsiteY572" fmla="*/ 9905 h 10000"/>
                <a:gd name="connsiteX573" fmla="*/ 3536 w 10000"/>
                <a:gd name="connsiteY573" fmla="*/ 9905 h 10000"/>
                <a:gd name="connsiteX574" fmla="*/ 3580 w 10000"/>
                <a:gd name="connsiteY574" fmla="*/ 9905 h 10000"/>
                <a:gd name="connsiteX575" fmla="*/ 3613 w 10000"/>
                <a:gd name="connsiteY575" fmla="*/ 9919 h 10000"/>
                <a:gd name="connsiteX576" fmla="*/ 3657 w 10000"/>
                <a:gd name="connsiteY576" fmla="*/ 9926 h 10000"/>
                <a:gd name="connsiteX577" fmla="*/ 3669 w 10000"/>
                <a:gd name="connsiteY577" fmla="*/ 9946 h 10000"/>
                <a:gd name="connsiteX578" fmla="*/ 3746 w 10000"/>
                <a:gd name="connsiteY578" fmla="*/ 9953 h 10000"/>
                <a:gd name="connsiteX579" fmla="*/ 3801 w 10000"/>
                <a:gd name="connsiteY579" fmla="*/ 9966 h 10000"/>
                <a:gd name="connsiteX580" fmla="*/ 3878 w 10000"/>
                <a:gd name="connsiteY580" fmla="*/ 9973 h 10000"/>
                <a:gd name="connsiteX581" fmla="*/ 3934 w 10000"/>
                <a:gd name="connsiteY581" fmla="*/ 9973 h 10000"/>
                <a:gd name="connsiteX582" fmla="*/ 4012 w 10000"/>
                <a:gd name="connsiteY582" fmla="*/ 9980 h 10000"/>
                <a:gd name="connsiteX583" fmla="*/ 4089 w 10000"/>
                <a:gd name="connsiteY583" fmla="*/ 9993 h 10000"/>
                <a:gd name="connsiteX584" fmla="*/ 4144 w 10000"/>
                <a:gd name="connsiteY584" fmla="*/ 9993 h 10000"/>
                <a:gd name="connsiteX585" fmla="*/ 4221 w 10000"/>
                <a:gd name="connsiteY58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702 w 10000"/>
                <a:gd name="connsiteY459" fmla="*/ 3619 h 10000"/>
                <a:gd name="connsiteX460" fmla="*/ 1636 w 10000"/>
                <a:gd name="connsiteY460" fmla="*/ 3606 h 10000"/>
                <a:gd name="connsiteX461" fmla="*/ 1216 w 10000"/>
                <a:gd name="connsiteY461" fmla="*/ 3734 h 10000"/>
                <a:gd name="connsiteX462" fmla="*/ 1216 w 10000"/>
                <a:gd name="connsiteY462" fmla="*/ 3754 h 10000"/>
                <a:gd name="connsiteX463" fmla="*/ 1194 w 10000"/>
                <a:gd name="connsiteY463" fmla="*/ 3747 h 10000"/>
                <a:gd name="connsiteX464" fmla="*/ 1150 w 10000"/>
                <a:gd name="connsiteY464" fmla="*/ 3747 h 10000"/>
                <a:gd name="connsiteX465" fmla="*/ 1106 w 10000"/>
                <a:gd name="connsiteY465" fmla="*/ 3734 h 10000"/>
                <a:gd name="connsiteX466" fmla="*/ 1072 w 10000"/>
                <a:gd name="connsiteY466" fmla="*/ 3734 h 10000"/>
                <a:gd name="connsiteX467" fmla="*/ 1028 w 10000"/>
                <a:gd name="connsiteY467" fmla="*/ 3734 h 10000"/>
                <a:gd name="connsiteX468" fmla="*/ 983 w 10000"/>
                <a:gd name="connsiteY468" fmla="*/ 3734 h 10000"/>
                <a:gd name="connsiteX469" fmla="*/ 939 w 10000"/>
                <a:gd name="connsiteY469" fmla="*/ 3754 h 10000"/>
                <a:gd name="connsiteX470" fmla="*/ 895 w 10000"/>
                <a:gd name="connsiteY470" fmla="*/ 3761 h 10000"/>
                <a:gd name="connsiteX471" fmla="*/ 895 w 10000"/>
                <a:gd name="connsiteY471" fmla="*/ 3781 h 10000"/>
                <a:gd name="connsiteX472" fmla="*/ 873 w 10000"/>
                <a:gd name="connsiteY472" fmla="*/ 3788 h 10000"/>
                <a:gd name="connsiteX473" fmla="*/ 873 w 10000"/>
                <a:gd name="connsiteY473" fmla="*/ 3808 h 10000"/>
                <a:gd name="connsiteX474" fmla="*/ 873 w 10000"/>
                <a:gd name="connsiteY474" fmla="*/ 3815 h 10000"/>
                <a:gd name="connsiteX475" fmla="*/ 895 w 10000"/>
                <a:gd name="connsiteY475" fmla="*/ 3835 h 10000"/>
                <a:gd name="connsiteX476" fmla="*/ 895 w 10000"/>
                <a:gd name="connsiteY476" fmla="*/ 3856 h 10000"/>
                <a:gd name="connsiteX477" fmla="*/ 895 w 10000"/>
                <a:gd name="connsiteY477" fmla="*/ 3862 h 10000"/>
                <a:gd name="connsiteX478" fmla="*/ 873 w 10000"/>
                <a:gd name="connsiteY478" fmla="*/ 3883 h 10000"/>
                <a:gd name="connsiteX479" fmla="*/ 829 w 10000"/>
                <a:gd name="connsiteY479" fmla="*/ 3889 h 10000"/>
                <a:gd name="connsiteX480" fmla="*/ 774 w 10000"/>
                <a:gd name="connsiteY480" fmla="*/ 3903 h 10000"/>
                <a:gd name="connsiteX481" fmla="*/ 730 w 10000"/>
                <a:gd name="connsiteY481" fmla="*/ 3916 h 10000"/>
                <a:gd name="connsiteX482" fmla="*/ 674 w 10000"/>
                <a:gd name="connsiteY482" fmla="*/ 3937 h 10000"/>
                <a:gd name="connsiteX483" fmla="*/ 620 w 10000"/>
                <a:gd name="connsiteY483" fmla="*/ 3957 h 10000"/>
                <a:gd name="connsiteX484" fmla="*/ 597 w 10000"/>
                <a:gd name="connsiteY484" fmla="*/ 3984 h 10000"/>
                <a:gd name="connsiteX485" fmla="*/ 563 w 10000"/>
                <a:gd name="connsiteY485" fmla="*/ 4018 h 10000"/>
                <a:gd name="connsiteX486" fmla="*/ 530 w 10000"/>
                <a:gd name="connsiteY486" fmla="*/ 4065 h 10000"/>
                <a:gd name="connsiteX487" fmla="*/ 553 w 10000"/>
                <a:gd name="connsiteY487" fmla="*/ 4092 h 10000"/>
                <a:gd name="connsiteX488" fmla="*/ 553 w 10000"/>
                <a:gd name="connsiteY488" fmla="*/ 4119 h 10000"/>
                <a:gd name="connsiteX489" fmla="*/ 563 w 10000"/>
                <a:gd name="connsiteY489" fmla="*/ 4146 h 10000"/>
                <a:gd name="connsiteX490" fmla="*/ 574 w 10000"/>
                <a:gd name="connsiteY490" fmla="*/ 4166 h 10000"/>
                <a:gd name="connsiteX491" fmla="*/ 2486 w 10000"/>
                <a:gd name="connsiteY491" fmla="*/ 6556 h 10000"/>
                <a:gd name="connsiteX492" fmla="*/ 2608 w 10000"/>
                <a:gd name="connsiteY492" fmla="*/ 6563 h 10000"/>
                <a:gd name="connsiteX493" fmla="*/ 2740 w 10000"/>
                <a:gd name="connsiteY493" fmla="*/ 6570 h 10000"/>
                <a:gd name="connsiteX494" fmla="*/ 2862 w 10000"/>
                <a:gd name="connsiteY494" fmla="*/ 6570 h 10000"/>
                <a:gd name="connsiteX495" fmla="*/ 2984 w 10000"/>
                <a:gd name="connsiteY495" fmla="*/ 6563 h 10000"/>
                <a:gd name="connsiteX496" fmla="*/ 2984 w 10000"/>
                <a:gd name="connsiteY496" fmla="*/ 6590 h 10000"/>
                <a:gd name="connsiteX497" fmla="*/ 2961 w 10000"/>
                <a:gd name="connsiteY497" fmla="*/ 6624 h 10000"/>
                <a:gd name="connsiteX498" fmla="*/ 2961 w 10000"/>
                <a:gd name="connsiteY498" fmla="*/ 6651 h 10000"/>
                <a:gd name="connsiteX499" fmla="*/ 2961 w 10000"/>
                <a:gd name="connsiteY499" fmla="*/ 6678 h 10000"/>
                <a:gd name="connsiteX500" fmla="*/ 2949 w 10000"/>
                <a:gd name="connsiteY500" fmla="*/ 6712 h 10000"/>
                <a:gd name="connsiteX501" fmla="*/ 2949 w 10000"/>
                <a:gd name="connsiteY501" fmla="*/ 6739 h 10000"/>
                <a:gd name="connsiteX502" fmla="*/ 2939 w 10000"/>
                <a:gd name="connsiteY502" fmla="*/ 6766 h 10000"/>
                <a:gd name="connsiteX503" fmla="*/ 2939 w 10000"/>
                <a:gd name="connsiteY503" fmla="*/ 6793 h 10000"/>
                <a:gd name="connsiteX504" fmla="*/ 2906 w 10000"/>
                <a:gd name="connsiteY504" fmla="*/ 6989 h 10000"/>
                <a:gd name="connsiteX505" fmla="*/ 2906 w 10000"/>
                <a:gd name="connsiteY505" fmla="*/ 7184 h 10000"/>
                <a:gd name="connsiteX506" fmla="*/ 2916 w 10000"/>
                <a:gd name="connsiteY506" fmla="*/ 7380 h 10000"/>
                <a:gd name="connsiteX507" fmla="*/ 2949 w 10000"/>
                <a:gd name="connsiteY507" fmla="*/ 7576 h 10000"/>
                <a:gd name="connsiteX508" fmla="*/ 2995 w 10000"/>
                <a:gd name="connsiteY508" fmla="*/ 7765 h 10000"/>
                <a:gd name="connsiteX509" fmla="*/ 3061 w 10000"/>
                <a:gd name="connsiteY509" fmla="*/ 7968 h 10000"/>
                <a:gd name="connsiteX510" fmla="*/ 3128 w 10000"/>
                <a:gd name="connsiteY510" fmla="*/ 8157 h 10000"/>
                <a:gd name="connsiteX511" fmla="*/ 3204 w 10000"/>
                <a:gd name="connsiteY511" fmla="*/ 8339 h 10000"/>
                <a:gd name="connsiteX512" fmla="*/ 3502 w 10000"/>
                <a:gd name="connsiteY512" fmla="*/ 8852 h 10000"/>
                <a:gd name="connsiteX513" fmla="*/ 3073 w 10000"/>
                <a:gd name="connsiteY513" fmla="*/ 8832 h 10000"/>
                <a:gd name="connsiteX514" fmla="*/ 2619 w 10000"/>
                <a:gd name="connsiteY514" fmla="*/ 8832 h 10000"/>
                <a:gd name="connsiteX515" fmla="*/ 2399 w 10000"/>
                <a:gd name="connsiteY515" fmla="*/ 8832 h 10000"/>
                <a:gd name="connsiteX516" fmla="*/ 2178 w 10000"/>
                <a:gd name="connsiteY516" fmla="*/ 8845 h 10000"/>
                <a:gd name="connsiteX517" fmla="*/ 1956 w 10000"/>
                <a:gd name="connsiteY517" fmla="*/ 8859 h 10000"/>
                <a:gd name="connsiteX518" fmla="*/ 1723 w 10000"/>
                <a:gd name="connsiteY518" fmla="*/ 8879 h 10000"/>
                <a:gd name="connsiteX519" fmla="*/ 1514 w 10000"/>
                <a:gd name="connsiteY519" fmla="*/ 8906 h 10000"/>
                <a:gd name="connsiteX520" fmla="*/ 1293 w 10000"/>
                <a:gd name="connsiteY520" fmla="*/ 8933 h 10000"/>
                <a:gd name="connsiteX521" fmla="*/ 1083 w 10000"/>
                <a:gd name="connsiteY521" fmla="*/ 8967 h 10000"/>
                <a:gd name="connsiteX522" fmla="*/ 873 w 10000"/>
                <a:gd name="connsiteY522" fmla="*/ 9014 h 10000"/>
                <a:gd name="connsiteX523" fmla="*/ 685 w 10000"/>
                <a:gd name="connsiteY523" fmla="*/ 9068 h 10000"/>
                <a:gd name="connsiteX524" fmla="*/ 486 w 10000"/>
                <a:gd name="connsiteY524" fmla="*/ 9136 h 10000"/>
                <a:gd name="connsiteX525" fmla="*/ 299 w 10000"/>
                <a:gd name="connsiteY525" fmla="*/ 9196 h 10000"/>
                <a:gd name="connsiteX526" fmla="*/ 122 w 10000"/>
                <a:gd name="connsiteY526" fmla="*/ 9278 h 10000"/>
                <a:gd name="connsiteX527" fmla="*/ 87 w 10000"/>
                <a:gd name="connsiteY527" fmla="*/ 9305 h 10000"/>
                <a:gd name="connsiteX528" fmla="*/ 66 w 10000"/>
                <a:gd name="connsiteY528" fmla="*/ 9332 h 10000"/>
                <a:gd name="connsiteX529" fmla="*/ 44 w 10000"/>
                <a:gd name="connsiteY529" fmla="*/ 9359 h 10000"/>
                <a:gd name="connsiteX530" fmla="*/ 22 w 10000"/>
                <a:gd name="connsiteY530" fmla="*/ 9392 h 10000"/>
                <a:gd name="connsiteX531" fmla="*/ 11 w 10000"/>
                <a:gd name="connsiteY531" fmla="*/ 9419 h 10000"/>
                <a:gd name="connsiteX532" fmla="*/ 0 w 10000"/>
                <a:gd name="connsiteY532" fmla="*/ 9446 h 10000"/>
                <a:gd name="connsiteX533" fmla="*/ 0 w 10000"/>
                <a:gd name="connsiteY533" fmla="*/ 9473 h 10000"/>
                <a:gd name="connsiteX534" fmla="*/ 0 w 10000"/>
                <a:gd name="connsiteY534" fmla="*/ 9500 h 10000"/>
                <a:gd name="connsiteX535" fmla="*/ 178 w 10000"/>
                <a:gd name="connsiteY535" fmla="*/ 9534 h 10000"/>
                <a:gd name="connsiteX536" fmla="*/ 355 w 10000"/>
                <a:gd name="connsiteY536" fmla="*/ 9554 h 10000"/>
                <a:gd name="connsiteX537" fmla="*/ 530 w 10000"/>
                <a:gd name="connsiteY537" fmla="*/ 9581 h 10000"/>
                <a:gd name="connsiteX538" fmla="*/ 718 w 10000"/>
                <a:gd name="connsiteY538" fmla="*/ 9588 h 10000"/>
                <a:gd name="connsiteX539" fmla="*/ 1083 w 10000"/>
                <a:gd name="connsiteY539" fmla="*/ 9602 h 10000"/>
                <a:gd name="connsiteX540" fmla="*/ 1459 w 10000"/>
                <a:gd name="connsiteY540" fmla="*/ 9588 h 10000"/>
                <a:gd name="connsiteX541" fmla="*/ 1834 w 10000"/>
                <a:gd name="connsiteY541" fmla="*/ 9575 h 10000"/>
                <a:gd name="connsiteX542" fmla="*/ 2210 w 10000"/>
                <a:gd name="connsiteY542" fmla="*/ 9561 h 10000"/>
                <a:gd name="connsiteX543" fmla="*/ 2575 w 10000"/>
                <a:gd name="connsiteY543" fmla="*/ 9554 h 10000"/>
                <a:gd name="connsiteX544" fmla="*/ 2949 w 10000"/>
                <a:gd name="connsiteY544" fmla="*/ 9561 h 10000"/>
                <a:gd name="connsiteX545" fmla="*/ 2949 w 10000"/>
                <a:gd name="connsiteY545" fmla="*/ 9581 h 10000"/>
                <a:gd name="connsiteX546" fmla="*/ 2961 w 10000"/>
                <a:gd name="connsiteY546" fmla="*/ 9602 h 10000"/>
                <a:gd name="connsiteX547" fmla="*/ 2961 w 10000"/>
                <a:gd name="connsiteY547" fmla="*/ 9615 h 10000"/>
                <a:gd name="connsiteX548" fmla="*/ 2961 w 10000"/>
                <a:gd name="connsiteY548" fmla="*/ 9635 h 10000"/>
                <a:gd name="connsiteX549" fmla="*/ 2984 w 10000"/>
                <a:gd name="connsiteY549" fmla="*/ 9662 h 10000"/>
                <a:gd name="connsiteX550" fmla="*/ 2995 w 10000"/>
                <a:gd name="connsiteY550" fmla="*/ 9683 h 10000"/>
                <a:gd name="connsiteX551" fmla="*/ 2995 w 10000"/>
                <a:gd name="connsiteY551" fmla="*/ 9696 h 10000"/>
                <a:gd name="connsiteX552" fmla="*/ 3017 w 10000"/>
                <a:gd name="connsiteY552" fmla="*/ 9716 h 10000"/>
                <a:gd name="connsiteX553" fmla="*/ 3040 w 10000"/>
                <a:gd name="connsiteY553" fmla="*/ 9743 h 10000"/>
                <a:gd name="connsiteX554" fmla="*/ 3073 w 10000"/>
                <a:gd name="connsiteY554" fmla="*/ 9764 h 10000"/>
                <a:gd name="connsiteX555" fmla="*/ 3106 w 10000"/>
                <a:gd name="connsiteY555" fmla="*/ 9784 h 10000"/>
                <a:gd name="connsiteX556" fmla="*/ 3128 w 10000"/>
                <a:gd name="connsiteY556" fmla="*/ 9797 h 10000"/>
                <a:gd name="connsiteX557" fmla="*/ 3171 w 10000"/>
                <a:gd name="connsiteY557" fmla="*/ 9818 h 10000"/>
                <a:gd name="connsiteX558" fmla="*/ 3204 w 10000"/>
                <a:gd name="connsiteY558" fmla="*/ 9838 h 10000"/>
                <a:gd name="connsiteX559" fmla="*/ 3248 w 10000"/>
                <a:gd name="connsiteY559" fmla="*/ 9845 h 10000"/>
                <a:gd name="connsiteX560" fmla="*/ 3282 w 10000"/>
                <a:gd name="connsiteY560" fmla="*/ 9865 h 10000"/>
                <a:gd name="connsiteX561" fmla="*/ 3315 w 10000"/>
                <a:gd name="connsiteY561" fmla="*/ 9865 h 10000"/>
                <a:gd name="connsiteX562" fmla="*/ 3326 w 10000"/>
                <a:gd name="connsiteY562" fmla="*/ 9872 h 10000"/>
                <a:gd name="connsiteX563" fmla="*/ 3338 w 10000"/>
                <a:gd name="connsiteY563" fmla="*/ 9872 h 10000"/>
                <a:gd name="connsiteX564" fmla="*/ 3359 w 10000"/>
                <a:gd name="connsiteY564" fmla="*/ 9872 h 10000"/>
                <a:gd name="connsiteX565" fmla="*/ 3371 w 10000"/>
                <a:gd name="connsiteY565" fmla="*/ 9872 h 10000"/>
                <a:gd name="connsiteX566" fmla="*/ 3382 w 10000"/>
                <a:gd name="connsiteY566" fmla="*/ 9872 h 10000"/>
                <a:gd name="connsiteX567" fmla="*/ 3404 w 10000"/>
                <a:gd name="connsiteY567" fmla="*/ 9872 h 10000"/>
                <a:gd name="connsiteX568" fmla="*/ 3415 w 10000"/>
                <a:gd name="connsiteY568" fmla="*/ 9872 h 10000"/>
                <a:gd name="connsiteX569" fmla="*/ 3448 w 10000"/>
                <a:gd name="connsiteY569" fmla="*/ 9892 h 10000"/>
                <a:gd name="connsiteX570" fmla="*/ 3469 w 10000"/>
                <a:gd name="connsiteY570" fmla="*/ 9899 h 10000"/>
                <a:gd name="connsiteX571" fmla="*/ 3502 w 10000"/>
                <a:gd name="connsiteY571" fmla="*/ 9905 h 10000"/>
                <a:gd name="connsiteX572" fmla="*/ 3536 w 10000"/>
                <a:gd name="connsiteY572" fmla="*/ 9905 h 10000"/>
                <a:gd name="connsiteX573" fmla="*/ 3580 w 10000"/>
                <a:gd name="connsiteY573" fmla="*/ 9905 h 10000"/>
                <a:gd name="connsiteX574" fmla="*/ 3613 w 10000"/>
                <a:gd name="connsiteY574" fmla="*/ 9919 h 10000"/>
                <a:gd name="connsiteX575" fmla="*/ 3657 w 10000"/>
                <a:gd name="connsiteY575" fmla="*/ 9926 h 10000"/>
                <a:gd name="connsiteX576" fmla="*/ 3669 w 10000"/>
                <a:gd name="connsiteY576" fmla="*/ 9946 h 10000"/>
                <a:gd name="connsiteX577" fmla="*/ 3746 w 10000"/>
                <a:gd name="connsiteY577" fmla="*/ 9953 h 10000"/>
                <a:gd name="connsiteX578" fmla="*/ 3801 w 10000"/>
                <a:gd name="connsiteY578" fmla="*/ 9966 h 10000"/>
                <a:gd name="connsiteX579" fmla="*/ 3878 w 10000"/>
                <a:gd name="connsiteY579" fmla="*/ 9973 h 10000"/>
                <a:gd name="connsiteX580" fmla="*/ 3934 w 10000"/>
                <a:gd name="connsiteY580" fmla="*/ 9973 h 10000"/>
                <a:gd name="connsiteX581" fmla="*/ 4012 w 10000"/>
                <a:gd name="connsiteY581" fmla="*/ 9980 h 10000"/>
                <a:gd name="connsiteX582" fmla="*/ 4089 w 10000"/>
                <a:gd name="connsiteY582" fmla="*/ 9993 h 10000"/>
                <a:gd name="connsiteX583" fmla="*/ 4144 w 10000"/>
                <a:gd name="connsiteY583" fmla="*/ 9993 h 10000"/>
                <a:gd name="connsiteX584" fmla="*/ 4221 w 10000"/>
                <a:gd name="connsiteY58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756 w 10000"/>
                <a:gd name="connsiteY458" fmla="*/ 3646 h 10000"/>
                <a:gd name="connsiteX459" fmla="*/ 1636 w 10000"/>
                <a:gd name="connsiteY459" fmla="*/ 3606 h 10000"/>
                <a:gd name="connsiteX460" fmla="*/ 1216 w 10000"/>
                <a:gd name="connsiteY460" fmla="*/ 3734 h 10000"/>
                <a:gd name="connsiteX461" fmla="*/ 1216 w 10000"/>
                <a:gd name="connsiteY461" fmla="*/ 3754 h 10000"/>
                <a:gd name="connsiteX462" fmla="*/ 1194 w 10000"/>
                <a:gd name="connsiteY462" fmla="*/ 3747 h 10000"/>
                <a:gd name="connsiteX463" fmla="*/ 1150 w 10000"/>
                <a:gd name="connsiteY463" fmla="*/ 3747 h 10000"/>
                <a:gd name="connsiteX464" fmla="*/ 1106 w 10000"/>
                <a:gd name="connsiteY464" fmla="*/ 3734 h 10000"/>
                <a:gd name="connsiteX465" fmla="*/ 1072 w 10000"/>
                <a:gd name="connsiteY465" fmla="*/ 3734 h 10000"/>
                <a:gd name="connsiteX466" fmla="*/ 1028 w 10000"/>
                <a:gd name="connsiteY466" fmla="*/ 3734 h 10000"/>
                <a:gd name="connsiteX467" fmla="*/ 983 w 10000"/>
                <a:gd name="connsiteY467" fmla="*/ 3734 h 10000"/>
                <a:gd name="connsiteX468" fmla="*/ 939 w 10000"/>
                <a:gd name="connsiteY468" fmla="*/ 3754 h 10000"/>
                <a:gd name="connsiteX469" fmla="*/ 895 w 10000"/>
                <a:gd name="connsiteY469" fmla="*/ 3761 h 10000"/>
                <a:gd name="connsiteX470" fmla="*/ 895 w 10000"/>
                <a:gd name="connsiteY470" fmla="*/ 3781 h 10000"/>
                <a:gd name="connsiteX471" fmla="*/ 873 w 10000"/>
                <a:gd name="connsiteY471" fmla="*/ 3788 h 10000"/>
                <a:gd name="connsiteX472" fmla="*/ 873 w 10000"/>
                <a:gd name="connsiteY472" fmla="*/ 3808 h 10000"/>
                <a:gd name="connsiteX473" fmla="*/ 873 w 10000"/>
                <a:gd name="connsiteY473" fmla="*/ 3815 h 10000"/>
                <a:gd name="connsiteX474" fmla="*/ 895 w 10000"/>
                <a:gd name="connsiteY474" fmla="*/ 3835 h 10000"/>
                <a:gd name="connsiteX475" fmla="*/ 895 w 10000"/>
                <a:gd name="connsiteY475" fmla="*/ 3856 h 10000"/>
                <a:gd name="connsiteX476" fmla="*/ 895 w 10000"/>
                <a:gd name="connsiteY476" fmla="*/ 3862 h 10000"/>
                <a:gd name="connsiteX477" fmla="*/ 873 w 10000"/>
                <a:gd name="connsiteY477" fmla="*/ 3883 h 10000"/>
                <a:gd name="connsiteX478" fmla="*/ 829 w 10000"/>
                <a:gd name="connsiteY478" fmla="*/ 3889 h 10000"/>
                <a:gd name="connsiteX479" fmla="*/ 774 w 10000"/>
                <a:gd name="connsiteY479" fmla="*/ 3903 h 10000"/>
                <a:gd name="connsiteX480" fmla="*/ 730 w 10000"/>
                <a:gd name="connsiteY480" fmla="*/ 3916 h 10000"/>
                <a:gd name="connsiteX481" fmla="*/ 674 w 10000"/>
                <a:gd name="connsiteY481" fmla="*/ 3937 h 10000"/>
                <a:gd name="connsiteX482" fmla="*/ 620 w 10000"/>
                <a:gd name="connsiteY482" fmla="*/ 3957 h 10000"/>
                <a:gd name="connsiteX483" fmla="*/ 597 w 10000"/>
                <a:gd name="connsiteY483" fmla="*/ 3984 h 10000"/>
                <a:gd name="connsiteX484" fmla="*/ 563 w 10000"/>
                <a:gd name="connsiteY484" fmla="*/ 4018 h 10000"/>
                <a:gd name="connsiteX485" fmla="*/ 530 w 10000"/>
                <a:gd name="connsiteY485" fmla="*/ 4065 h 10000"/>
                <a:gd name="connsiteX486" fmla="*/ 553 w 10000"/>
                <a:gd name="connsiteY486" fmla="*/ 4092 h 10000"/>
                <a:gd name="connsiteX487" fmla="*/ 553 w 10000"/>
                <a:gd name="connsiteY487" fmla="*/ 4119 h 10000"/>
                <a:gd name="connsiteX488" fmla="*/ 563 w 10000"/>
                <a:gd name="connsiteY488" fmla="*/ 4146 h 10000"/>
                <a:gd name="connsiteX489" fmla="*/ 574 w 10000"/>
                <a:gd name="connsiteY489" fmla="*/ 4166 h 10000"/>
                <a:gd name="connsiteX490" fmla="*/ 2486 w 10000"/>
                <a:gd name="connsiteY490" fmla="*/ 6556 h 10000"/>
                <a:gd name="connsiteX491" fmla="*/ 2608 w 10000"/>
                <a:gd name="connsiteY491" fmla="*/ 6563 h 10000"/>
                <a:gd name="connsiteX492" fmla="*/ 2740 w 10000"/>
                <a:gd name="connsiteY492" fmla="*/ 6570 h 10000"/>
                <a:gd name="connsiteX493" fmla="*/ 2862 w 10000"/>
                <a:gd name="connsiteY493" fmla="*/ 6570 h 10000"/>
                <a:gd name="connsiteX494" fmla="*/ 2984 w 10000"/>
                <a:gd name="connsiteY494" fmla="*/ 6563 h 10000"/>
                <a:gd name="connsiteX495" fmla="*/ 2984 w 10000"/>
                <a:gd name="connsiteY495" fmla="*/ 6590 h 10000"/>
                <a:gd name="connsiteX496" fmla="*/ 2961 w 10000"/>
                <a:gd name="connsiteY496" fmla="*/ 6624 h 10000"/>
                <a:gd name="connsiteX497" fmla="*/ 2961 w 10000"/>
                <a:gd name="connsiteY497" fmla="*/ 6651 h 10000"/>
                <a:gd name="connsiteX498" fmla="*/ 2961 w 10000"/>
                <a:gd name="connsiteY498" fmla="*/ 6678 h 10000"/>
                <a:gd name="connsiteX499" fmla="*/ 2949 w 10000"/>
                <a:gd name="connsiteY499" fmla="*/ 6712 h 10000"/>
                <a:gd name="connsiteX500" fmla="*/ 2949 w 10000"/>
                <a:gd name="connsiteY500" fmla="*/ 6739 h 10000"/>
                <a:gd name="connsiteX501" fmla="*/ 2939 w 10000"/>
                <a:gd name="connsiteY501" fmla="*/ 6766 h 10000"/>
                <a:gd name="connsiteX502" fmla="*/ 2939 w 10000"/>
                <a:gd name="connsiteY502" fmla="*/ 6793 h 10000"/>
                <a:gd name="connsiteX503" fmla="*/ 2906 w 10000"/>
                <a:gd name="connsiteY503" fmla="*/ 6989 h 10000"/>
                <a:gd name="connsiteX504" fmla="*/ 2906 w 10000"/>
                <a:gd name="connsiteY504" fmla="*/ 7184 h 10000"/>
                <a:gd name="connsiteX505" fmla="*/ 2916 w 10000"/>
                <a:gd name="connsiteY505" fmla="*/ 7380 h 10000"/>
                <a:gd name="connsiteX506" fmla="*/ 2949 w 10000"/>
                <a:gd name="connsiteY506" fmla="*/ 7576 h 10000"/>
                <a:gd name="connsiteX507" fmla="*/ 2995 w 10000"/>
                <a:gd name="connsiteY507" fmla="*/ 7765 h 10000"/>
                <a:gd name="connsiteX508" fmla="*/ 3061 w 10000"/>
                <a:gd name="connsiteY508" fmla="*/ 7968 h 10000"/>
                <a:gd name="connsiteX509" fmla="*/ 3128 w 10000"/>
                <a:gd name="connsiteY509" fmla="*/ 8157 h 10000"/>
                <a:gd name="connsiteX510" fmla="*/ 3204 w 10000"/>
                <a:gd name="connsiteY510" fmla="*/ 8339 h 10000"/>
                <a:gd name="connsiteX511" fmla="*/ 3502 w 10000"/>
                <a:gd name="connsiteY511" fmla="*/ 8852 h 10000"/>
                <a:gd name="connsiteX512" fmla="*/ 3073 w 10000"/>
                <a:gd name="connsiteY512" fmla="*/ 8832 h 10000"/>
                <a:gd name="connsiteX513" fmla="*/ 2619 w 10000"/>
                <a:gd name="connsiteY513" fmla="*/ 8832 h 10000"/>
                <a:gd name="connsiteX514" fmla="*/ 2399 w 10000"/>
                <a:gd name="connsiteY514" fmla="*/ 8832 h 10000"/>
                <a:gd name="connsiteX515" fmla="*/ 2178 w 10000"/>
                <a:gd name="connsiteY515" fmla="*/ 8845 h 10000"/>
                <a:gd name="connsiteX516" fmla="*/ 1956 w 10000"/>
                <a:gd name="connsiteY516" fmla="*/ 8859 h 10000"/>
                <a:gd name="connsiteX517" fmla="*/ 1723 w 10000"/>
                <a:gd name="connsiteY517" fmla="*/ 8879 h 10000"/>
                <a:gd name="connsiteX518" fmla="*/ 1514 w 10000"/>
                <a:gd name="connsiteY518" fmla="*/ 8906 h 10000"/>
                <a:gd name="connsiteX519" fmla="*/ 1293 w 10000"/>
                <a:gd name="connsiteY519" fmla="*/ 8933 h 10000"/>
                <a:gd name="connsiteX520" fmla="*/ 1083 w 10000"/>
                <a:gd name="connsiteY520" fmla="*/ 8967 h 10000"/>
                <a:gd name="connsiteX521" fmla="*/ 873 w 10000"/>
                <a:gd name="connsiteY521" fmla="*/ 9014 h 10000"/>
                <a:gd name="connsiteX522" fmla="*/ 685 w 10000"/>
                <a:gd name="connsiteY522" fmla="*/ 9068 h 10000"/>
                <a:gd name="connsiteX523" fmla="*/ 486 w 10000"/>
                <a:gd name="connsiteY523" fmla="*/ 9136 h 10000"/>
                <a:gd name="connsiteX524" fmla="*/ 299 w 10000"/>
                <a:gd name="connsiteY524" fmla="*/ 9196 h 10000"/>
                <a:gd name="connsiteX525" fmla="*/ 122 w 10000"/>
                <a:gd name="connsiteY525" fmla="*/ 9278 h 10000"/>
                <a:gd name="connsiteX526" fmla="*/ 87 w 10000"/>
                <a:gd name="connsiteY526" fmla="*/ 9305 h 10000"/>
                <a:gd name="connsiteX527" fmla="*/ 66 w 10000"/>
                <a:gd name="connsiteY527" fmla="*/ 9332 h 10000"/>
                <a:gd name="connsiteX528" fmla="*/ 44 w 10000"/>
                <a:gd name="connsiteY528" fmla="*/ 9359 h 10000"/>
                <a:gd name="connsiteX529" fmla="*/ 22 w 10000"/>
                <a:gd name="connsiteY529" fmla="*/ 9392 h 10000"/>
                <a:gd name="connsiteX530" fmla="*/ 11 w 10000"/>
                <a:gd name="connsiteY530" fmla="*/ 9419 h 10000"/>
                <a:gd name="connsiteX531" fmla="*/ 0 w 10000"/>
                <a:gd name="connsiteY531" fmla="*/ 9446 h 10000"/>
                <a:gd name="connsiteX532" fmla="*/ 0 w 10000"/>
                <a:gd name="connsiteY532" fmla="*/ 9473 h 10000"/>
                <a:gd name="connsiteX533" fmla="*/ 0 w 10000"/>
                <a:gd name="connsiteY533" fmla="*/ 9500 h 10000"/>
                <a:gd name="connsiteX534" fmla="*/ 178 w 10000"/>
                <a:gd name="connsiteY534" fmla="*/ 9534 h 10000"/>
                <a:gd name="connsiteX535" fmla="*/ 355 w 10000"/>
                <a:gd name="connsiteY535" fmla="*/ 9554 h 10000"/>
                <a:gd name="connsiteX536" fmla="*/ 530 w 10000"/>
                <a:gd name="connsiteY536" fmla="*/ 9581 h 10000"/>
                <a:gd name="connsiteX537" fmla="*/ 718 w 10000"/>
                <a:gd name="connsiteY537" fmla="*/ 9588 h 10000"/>
                <a:gd name="connsiteX538" fmla="*/ 1083 w 10000"/>
                <a:gd name="connsiteY538" fmla="*/ 9602 h 10000"/>
                <a:gd name="connsiteX539" fmla="*/ 1459 w 10000"/>
                <a:gd name="connsiteY539" fmla="*/ 9588 h 10000"/>
                <a:gd name="connsiteX540" fmla="*/ 1834 w 10000"/>
                <a:gd name="connsiteY540" fmla="*/ 9575 h 10000"/>
                <a:gd name="connsiteX541" fmla="*/ 2210 w 10000"/>
                <a:gd name="connsiteY541" fmla="*/ 9561 h 10000"/>
                <a:gd name="connsiteX542" fmla="*/ 2575 w 10000"/>
                <a:gd name="connsiteY542" fmla="*/ 9554 h 10000"/>
                <a:gd name="connsiteX543" fmla="*/ 2949 w 10000"/>
                <a:gd name="connsiteY543" fmla="*/ 9561 h 10000"/>
                <a:gd name="connsiteX544" fmla="*/ 2949 w 10000"/>
                <a:gd name="connsiteY544" fmla="*/ 9581 h 10000"/>
                <a:gd name="connsiteX545" fmla="*/ 2961 w 10000"/>
                <a:gd name="connsiteY545" fmla="*/ 9602 h 10000"/>
                <a:gd name="connsiteX546" fmla="*/ 2961 w 10000"/>
                <a:gd name="connsiteY546" fmla="*/ 9615 h 10000"/>
                <a:gd name="connsiteX547" fmla="*/ 2961 w 10000"/>
                <a:gd name="connsiteY547" fmla="*/ 9635 h 10000"/>
                <a:gd name="connsiteX548" fmla="*/ 2984 w 10000"/>
                <a:gd name="connsiteY548" fmla="*/ 9662 h 10000"/>
                <a:gd name="connsiteX549" fmla="*/ 2995 w 10000"/>
                <a:gd name="connsiteY549" fmla="*/ 9683 h 10000"/>
                <a:gd name="connsiteX550" fmla="*/ 2995 w 10000"/>
                <a:gd name="connsiteY550" fmla="*/ 9696 h 10000"/>
                <a:gd name="connsiteX551" fmla="*/ 3017 w 10000"/>
                <a:gd name="connsiteY551" fmla="*/ 9716 h 10000"/>
                <a:gd name="connsiteX552" fmla="*/ 3040 w 10000"/>
                <a:gd name="connsiteY552" fmla="*/ 9743 h 10000"/>
                <a:gd name="connsiteX553" fmla="*/ 3073 w 10000"/>
                <a:gd name="connsiteY553" fmla="*/ 9764 h 10000"/>
                <a:gd name="connsiteX554" fmla="*/ 3106 w 10000"/>
                <a:gd name="connsiteY554" fmla="*/ 9784 h 10000"/>
                <a:gd name="connsiteX555" fmla="*/ 3128 w 10000"/>
                <a:gd name="connsiteY555" fmla="*/ 9797 h 10000"/>
                <a:gd name="connsiteX556" fmla="*/ 3171 w 10000"/>
                <a:gd name="connsiteY556" fmla="*/ 9818 h 10000"/>
                <a:gd name="connsiteX557" fmla="*/ 3204 w 10000"/>
                <a:gd name="connsiteY557" fmla="*/ 9838 h 10000"/>
                <a:gd name="connsiteX558" fmla="*/ 3248 w 10000"/>
                <a:gd name="connsiteY558" fmla="*/ 9845 h 10000"/>
                <a:gd name="connsiteX559" fmla="*/ 3282 w 10000"/>
                <a:gd name="connsiteY559" fmla="*/ 9865 h 10000"/>
                <a:gd name="connsiteX560" fmla="*/ 3315 w 10000"/>
                <a:gd name="connsiteY560" fmla="*/ 9865 h 10000"/>
                <a:gd name="connsiteX561" fmla="*/ 3326 w 10000"/>
                <a:gd name="connsiteY561" fmla="*/ 9872 h 10000"/>
                <a:gd name="connsiteX562" fmla="*/ 3338 w 10000"/>
                <a:gd name="connsiteY562" fmla="*/ 9872 h 10000"/>
                <a:gd name="connsiteX563" fmla="*/ 3359 w 10000"/>
                <a:gd name="connsiteY563" fmla="*/ 9872 h 10000"/>
                <a:gd name="connsiteX564" fmla="*/ 3371 w 10000"/>
                <a:gd name="connsiteY564" fmla="*/ 9872 h 10000"/>
                <a:gd name="connsiteX565" fmla="*/ 3382 w 10000"/>
                <a:gd name="connsiteY565" fmla="*/ 9872 h 10000"/>
                <a:gd name="connsiteX566" fmla="*/ 3404 w 10000"/>
                <a:gd name="connsiteY566" fmla="*/ 9872 h 10000"/>
                <a:gd name="connsiteX567" fmla="*/ 3415 w 10000"/>
                <a:gd name="connsiteY567" fmla="*/ 9872 h 10000"/>
                <a:gd name="connsiteX568" fmla="*/ 3448 w 10000"/>
                <a:gd name="connsiteY568" fmla="*/ 9892 h 10000"/>
                <a:gd name="connsiteX569" fmla="*/ 3469 w 10000"/>
                <a:gd name="connsiteY569" fmla="*/ 9899 h 10000"/>
                <a:gd name="connsiteX570" fmla="*/ 3502 w 10000"/>
                <a:gd name="connsiteY570" fmla="*/ 9905 h 10000"/>
                <a:gd name="connsiteX571" fmla="*/ 3536 w 10000"/>
                <a:gd name="connsiteY571" fmla="*/ 9905 h 10000"/>
                <a:gd name="connsiteX572" fmla="*/ 3580 w 10000"/>
                <a:gd name="connsiteY572" fmla="*/ 9905 h 10000"/>
                <a:gd name="connsiteX573" fmla="*/ 3613 w 10000"/>
                <a:gd name="connsiteY573" fmla="*/ 9919 h 10000"/>
                <a:gd name="connsiteX574" fmla="*/ 3657 w 10000"/>
                <a:gd name="connsiteY574" fmla="*/ 9926 h 10000"/>
                <a:gd name="connsiteX575" fmla="*/ 3669 w 10000"/>
                <a:gd name="connsiteY575" fmla="*/ 9946 h 10000"/>
                <a:gd name="connsiteX576" fmla="*/ 3746 w 10000"/>
                <a:gd name="connsiteY576" fmla="*/ 9953 h 10000"/>
                <a:gd name="connsiteX577" fmla="*/ 3801 w 10000"/>
                <a:gd name="connsiteY577" fmla="*/ 9966 h 10000"/>
                <a:gd name="connsiteX578" fmla="*/ 3878 w 10000"/>
                <a:gd name="connsiteY578" fmla="*/ 9973 h 10000"/>
                <a:gd name="connsiteX579" fmla="*/ 3934 w 10000"/>
                <a:gd name="connsiteY579" fmla="*/ 9973 h 10000"/>
                <a:gd name="connsiteX580" fmla="*/ 4012 w 10000"/>
                <a:gd name="connsiteY580" fmla="*/ 9980 h 10000"/>
                <a:gd name="connsiteX581" fmla="*/ 4089 w 10000"/>
                <a:gd name="connsiteY581" fmla="*/ 9993 h 10000"/>
                <a:gd name="connsiteX582" fmla="*/ 4144 w 10000"/>
                <a:gd name="connsiteY582" fmla="*/ 9993 h 10000"/>
                <a:gd name="connsiteX583" fmla="*/ 4221 w 10000"/>
                <a:gd name="connsiteY58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800 w 10000"/>
                <a:gd name="connsiteY457" fmla="*/ 3666 h 10000"/>
                <a:gd name="connsiteX458" fmla="*/ 1636 w 10000"/>
                <a:gd name="connsiteY458" fmla="*/ 3606 h 10000"/>
                <a:gd name="connsiteX459" fmla="*/ 1216 w 10000"/>
                <a:gd name="connsiteY459" fmla="*/ 3734 h 10000"/>
                <a:gd name="connsiteX460" fmla="*/ 1216 w 10000"/>
                <a:gd name="connsiteY460" fmla="*/ 3754 h 10000"/>
                <a:gd name="connsiteX461" fmla="*/ 1194 w 10000"/>
                <a:gd name="connsiteY461" fmla="*/ 3747 h 10000"/>
                <a:gd name="connsiteX462" fmla="*/ 1150 w 10000"/>
                <a:gd name="connsiteY462" fmla="*/ 3747 h 10000"/>
                <a:gd name="connsiteX463" fmla="*/ 1106 w 10000"/>
                <a:gd name="connsiteY463" fmla="*/ 3734 h 10000"/>
                <a:gd name="connsiteX464" fmla="*/ 1072 w 10000"/>
                <a:gd name="connsiteY464" fmla="*/ 3734 h 10000"/>
                <a:gd name="connsiteX465" fmla="*/ 1028 w 10000"/>
                <a:gd name="connsiteY465" fmla="*/ 3734 h 10000"/>
                <a:gd name="connsiteX466" fmla="*/ 983 w 10000"/>
                <a:gd name="connsiteY466" fmla="*/ 3734 h 10000"/>
                <a:gd name="connsiteX467" fmla="*/ 939 w 10000"/>
                <a:gd name="connsiteY467" fmla="*/ 3754 h 10000"/>
                <a:gd name="connsiteX468" fmla="*/ 895 w 10000"/>
                <a:gd name="connsiteY468" fmla="*/ 3761 h 10000"/>
                <a:gd name="connsiteX469" fmla="*/ 895 w 10000"/>
                <a:gd name="connsiteY469" fmla="*/ 3781 h 10000"/>
                <a:gd name="connsiteX470" fmla="*/ 873 w 10000"/>
                <a:gd name="connsiteY470" fmla="*/ 3788 h 10000"/>
                <a:gd name="connsiteX471" fmla="*/ 873 w 10000"/>
                <a:gd name="connsiteY471" fmla="*/ 3808 h 10000"/>
                <a:gd name="connsiteX472" fmla="*/ 873 w 10000"/>
                <a:gd name="connsiteY472" fmla="*/ 3815 h 10000"/>
                <a:gd name="connsiteX473" fmla="*/ 895 w 10000"/>
                <a:gd name="connsiteY473" fmla="*/ 3835 h 10000"/>
                <a:gd name="connsiteX474" fmla="*/ 895 w 10000"/>
                <a:gd name="connsiteY474" fmla="*/ 3856 h 10000"/>
                <a:gd name="connsiteX475" fmla="*/ 895 w 10000"/>
                <a:gd name="connsiteY475" fmla="*/ 3862 h 10000"/>
                <a:gd name="connsiteX476" fmla="*/ 873 w 10000"/>
                <a:gd name="connsiteY476" fmla="*/ 3883 h 10000"/>
                <a:gd name="connsiteX477" fmla="*/ 829 w 10000"/>
                <a:gd name="connsiteY477" fmla="*/ 3889 h 10000"/>
                <a:gd name="connsiteX478" fmla="*/ 774 w 10000"/>
                <a:gd name="connsiteY478" fmla="*/ 3903 h 10000"/>
                <a:gd name="connsiteX479" fmla="*/ 730 w 10000"/>
                <a:gd name="connsiteY479" fmla="*/ 3916 h 10000"/>
                <a:gd name="connsiteX480" fmla="*/ 674 w 10000"/>
                <a:gd name="connsiteY480" fmla="*/ 3937 h 10000"/>
                <a:gd name="connsiteX481" fmla="*/ 620 w 10000"/>
                <a:gd name="connsiteY481" fmla="*/ 3957 h 10000"/>
                <a:gd name="connsiteX482" fmla="*/ 597 w 10000"/>
                <a:gd name="connsiteY482" fmla="*/ 3984 h 10000"/>
                <a:gd name="connsiteX483" fmla="*/ 563 w 10000"/>
                <a:gd name="connsiteY483" fmla="*/ 4018 h 10000"/>
                <a:gd name="connsiteX484" fmla="*/ 530 w 10000"/>
                <a:gd name="connsiteY484" fmla="*/ 4065 h 10000"/>
                <a:gd name="connsiteX485" fmla="*/ 553 w 10000"/>
                <a:gd name="connsiteY485" fmla="*/ 4092 h 10000"/>
                <a:gd name="connsiteX486" fmla="*/ 553 w 10000"/>
                <a:gd name="connsiteY486" fmla="*/ 4119 h 10000"/>
                <a:gd name="connsiteX487" fmla="*/ 563 w 10000"/>
                <a:gd name="connsiteY487" fmla="*/ 4146 h 10000"/>
                <a:gd name="connsiteX488" fmla="*/ 574 w 10000"/>
                <a:gd name="connsiteY488" fmla="*/ 4166 h 10000"/>
                <a:gd name="connsiteX489" fmla="*/ 2486 w 10000"/>
                <a:gd name="connsiteY489" fmla="*/ 6556 h 10000"/>
                <a:gd name="connsiteX490" fmla="*/ 2608 w 10000"/>
                <a:gd name="connsiteY490" fmla="*/ 6563 h 10000"/>
                <a:gd name="connsiteX491" fmla="*/ 2740 w 10000"/>
                <a:gd name="connsiteY491" fmla="*/ 6570 h 10000"/>
                <a:gd name="connsiteX492" fmla="*/ 2862 w 10000"/>
                <a:gd name="connsiteY492" fmla="*/ 6570 h 10000"/>
                <a:gd name="connsiteX493" fmla="*/ 2984 w 10000"/>
                <a:gd name="connsiteY493" fmla="*/ 6563 h 10000"/>
                <a:gd name="connsiteX494" fmla="*/ 2984 w 10000"/>
                <a:gd name="connsiteY494" fmla="*/ 6590 h 10000"/>
                <a:gd name="connsiteX495" fmla="*/ 2961 w 10000"/>
                <a:gd name="connsiteY495" fmla="*/ 6624 h 10000"/>
                <a:gd name="connsiteX496" fmla="*/ 2961 w 10000"/>
                <a:gd name="connsiteY496" fmla="*/ 6651 h 10000"/>
                <a:gd name="connsiteX497" fmla="*/ 2961 w 10000"/>
                <a:gd name="connsiteY497" fmla="*/ 6678 h 10000"/>
                <a:gd name="connsiteX498" fmla="*/ 2949 w 10000"/>
                <a:gd name="connsiteY498" fmla="*/ 6712 h 10000"/>
                <a:gd name="connsiteX499" fmla="*/ 2949 w 10000"/>
                <a:gd name="connsiteY499" fmla="*/ 6739 h 10000"/>
                <a:gd name="connsiteX500" fmla="*/ 2939 w 10000"/>
                <a:gd name="connsiteY500" fmla="*/ 6766 h 10000"/>
                <a:gd name="connsiteX501" fmla="*/ 2939 w 10000"/>
                <a:gd name="connsiteY501" fmla="*/ 6793 h 10000"/>
                <a:gd name="connsiteX502" fmla="*/ 2906 w 10000"/>
                <a:gd name="connsiteY502" fmla="*/ 6989 h 10000"/>
                <a:gd name="connsiteX503" fmla="*/ 2906 w 10000"/>
                <a:gd name="connsiteY503" fmla="*/ 7184 h 10000"/>
                <a:gd name="connsiteX504" fmla="*/ 2916 w 10000"/>
                <a:gd name="connsiteY504" fmla="*/ 7380 h 10000"/>
                <a:gd name="connsiteX505" fmla="*/ 2949 w 10000"/>
                <a:gd name="connsiteY505" fmla="*/ 7576 h 10000"/>
                <a:gd name="connsiteX506" fmla="*/ 2995 w 10000"/>
                <a:gd name="connsiteY506" fmla="*/ 7765 h 10000"/>
                <a:gd name="connsiteX507" fmla="*/ 3061 w 10000"/>
                <a:gd name="connsiteY507" fmla="*/ 7968 h 10000"/>
                <a:gd name="connsiteX508" fmla="*/ 3128 w 10000"/>
                <a:gd name="connsiteY508" fmla="*/ 8157 h 10000"/>
                <a:gd name="connsiteX509" fmla="*/ 3204 w 10000"/>
                <a:gd name="connsiteY509" fmla="*/ 8339 h 10000"/>
                <a:gd name="connsiteX510" fmla="*/ 3502 w 10000"/>
                <a:gd name="connsiteY510" fmla="*/ 8852 h 10000"/>
                <a:gd name="connsiteX511" fmla="*/ 3073 w 10000"/>
                <a:gd name="connsiteY511" fmla="*/ 8832 h 10000"/>
                <a:gd name="connsiteX512" fmla="*/ 2619 w 10000"/>
                <a:gd name="connsiteY512" fmla="*/ 8832 h 10000"/>
                <a:gd name="connsiteX513" fmla="*/ 2399 w 10000"/>
                <a:gd name="connsiteY513" fmla="*/ 8832 h 10000"/>
                <a:gd name="connsiteX514" fmla="*/ 2178 w 10000"/>
                <a:gd name="connsiteY514" fmla="*/ 8845 h 10000"/>
                <a:gd name="connsiteX515" fmla="*/ 1956 w 10000"/>
                <a:gd name="connsiteY515" fmla="*/ 8859 h 10000"/>
                <a:gd name="connsiteX516" fmla="*/ 1723 w 10000"/>
                <a:gd name="connsiteY516" fmla="*/ 8879 h 10000"/>
                <a:gd name="connsiteX517" fmla="*/ 1514 w 10000"/>
                <a:gd name="connsiteY517" fmla="*/ 8906 h 10000"/>
                <a:gd name="connsiteX518" fmla="*/ 1293 w 10000"/>
                <a:gd name="connsiteY518" fmla="*/ 8933 h 10000"/>
                <a:gd name="connsiteX519" fmla="*/ 1083 w 10000"/>
                <a:gd name="connsiteY519" fmla="*/ 8967 h 10000"/>
                <a:gd name="connsiteX520" fmla="*/ 873 w 10000"/>
                <a:gd name="connsiteY520" fmla="*/ 9014 h 10000"/>
                <a:gd name="connsiteX521" fmla="*/ 685 w 10000"/>
                <a:gd name="connsiteY521" fmla="*/ 9068 h 10000"/>
                <a:gd name="connsiteX522" fmla="*/ 486 w 10000"/>
                <a:gd name="connsiteY522" fmla="*/ 9136 h 10000"/>
                <a:gd name="connsiteX523" fmla="*/ 299 w 10000"/>
                <a:gd name="connsiteY523" fmla="*/ 9196 h 10000"/>
                <a:gd name="connsiteX524" fmla="*/ 122 w 10000"/>
                <a:gd name="connsiteY524" fmla="*/ 9278 h 10000"/>
                <a:gd name="connsiteX525" fmla="*/ 87 w 10000"/>
                <a:gd name="connsiteY525" fmla="*/ 9305 h 10000"/>
                <a:gd name="connsiteX526" fmla="*/ 66 w 10000"/>
                <a:gd name="connsiteY526" fmla="*/ 9332 h 10000"/>
                <a:gd name="connsiteX527" fmla="*/ 44 w 10000"/>
                <a:gd name="connsiteY527" fmla="*/ 9359 h 10000"/>
                <a:gd name="connsiteX528" fmla="*/ 22 w 10000"/>
                <a:gd name="connsiteY528" fmla="*/ 9392 h 10000"/>
                <a:gd name="connsiteX529" fmla="*/ 11 w 10000"/>
                <a:gd name="connsiteY529" fmla="*/ 9419 h 10000"/>
                <a:gd name="connsiteX530" fmla="*/ 0 w 10000"/>
                <a:gd name="connsiteY530" fmla="*/ 9446 h 10000"/>
                <a:gd name="connsiteX531" fmla="*/ 0 w 10000"/>
                <a:gd name="connsiteY531" fmla="*/ 9473 h 10000"/>
                <a:gd name="connsiteX532" fmla="*/ 0 w 10000"/>
                <a:gd name="connsiteY532" fmla="*/ 9500 h 10000"/>
                <a:gd name="connsiteX533" fmla="*/ 178 w 10000"/>
                <a:gd name="connsiteY533" fmla="*/ 9534 h 10000"/>
                <a:gd name="connsiteX534" fmla="*/ 355 w 10000"/>
                <a:gd name="connsiteY534" fmla="*/ 9554 h 10000"/>
                <a:gd name="connsiteX535" fmla="*/ 530 w 10000"/>
                <a:gd name="connsiteY535" fmla="*/ 9581 h 10000"/>
                <a:gd name="connsiteX536" fmla="*/ 718 w 10000"/>
                <a:gd name="connsiteY536" fmla="*/ 9588 h 10000"/>
                <a:gd name="connsiteX537" fmla="*/ 1083 w 10000"/>
                <a:gd name="connsiteY537" fmla="*/ 9602 h 10000"/>
                <a:gd name="connsiteX538" fmla="*/ 1459 w 10000"/>
                <a:gd name="connsiteY538" fmla="*/ 9588 h 10000"/>
                <a:gd name="connsiteX539" fmla="*/ 1834 w 10000"/>
                <a:gd name="connsiteY539" fmla="*/ 9575 h 10000"/>
                <a:gd name="connsiteX540" fmla="*/ 2210 w 10000"/>
                <a:gd name="connsiteY540" fmla="*/ 9561 h 10000"/>
                <a:gd name="connsiteX541" fmla="*/ 2575 w 10000"/>
                <a:gd name="connsiteY541" fmla="*/ 9554 h 10000"/>
                <a:gd name="connsiteX542" fmla="*/ 2949 w 10000"/>
                <a:gd name="connsiteY542" fmla="*/ 9561 h 10000"/>
                <a:gd name="connsiteX543" fmla="*/ 2949 w 10000"/>
                <a:gd name="connsiteY543" fmla="*/ 9581 h 10000"/>
                <a:gd name="connsiteX544" fmla="*/ 2961 w 10000"/>
                <a:gd name="connsiteY544" fmla="*/ 9602 h 10000"/>
                <a:gd name="connsiteX545" fmla="*/ 2961 w 10000"/>
                <a:gd name="connsiteY545" fmla="*/ 9615 h 10000"/>
                <a:gd name="connsiteX546" fmla="*/ 2961 w 10000"/>
                <a:gd name="connsiteY546" fmla="*/ 9635 h 10000"/>
                <a:gd name="connsiteX547" fmla="*/ 2984 w 10000"/>
                <a:gd name="connsiteY547" fmla="*/ 9662 h 10000"/>
                <a:gd name="connsiteX548" fmla="*/ 2995 w 10000"/>
                <a:gd name="connsiteY548" fmla="*/ 9683 h 10000"/>
                <a:gd name="connsiteX549" fmla="*/ 2995 w 10000"/>
                <a:gd name="connsiteY549" fmla="*/ 9696 h 10000"/>
                <a:gd name="connsiteX550" fmla="*/ 3017 w 10000"/>
                <a:gd name="connsiteY550" fmla="*/ 9716 h 10000"/>
                <a:gd name="connsiteX551" fmla="*/ 3040 w 10000"/>
                <a:gd name="connsiteY551" fmla="*/ 9743 h 10000"/>
                <a:gd name="connsiteX552" fmla="*/ 3073 w 10000"/>
                <a:gd name="connsiteY552" fmla="*/ 9764 h 10000"/>
                <a:gd name="connsiteX553" fmla="*/ 3106 w 10000"/>
                <a:gd name="connsiteY553" fmla="*/ 9784 h 10000"/>
                <a:gd name="connsiteX554" fmla="*/ 3128 w 10000"/>
                <a:gd name="connsiteY554" fmla="*/ 9797 h 10000"/>
                <a:gd name="connsiteX555" fmla="*/ 3171 w 10000"/>
                <a:gd name="connsiteY555" fmla="*/ 9818 h 10000"/>
                <a:gd name="connsiteX556" fmla="*/ 3204 w 10000"/>
                <a:gd name="connsiteY556" fmla="*/ 9838 h 10000"/>
                <a:gd name="connsiteX557" fmla="*/ 3248 w 10000"/>
                <a:gd name="connsiteY557" fmla="*/ 9845 h 10000"/>
                <a:gd name="connsiteX558" fmla="*/ 3282 w 10000"/>
                <a:gd name="connsiteY558" fmla="*/ 9865 h 10000"/>
                <a:gd name="connsiteX559" fmla="*/ 3315 w 10000"/>
                <a:gd name="connsiteY559" fmla="*/ 9865 h 10000"/>
                <a:gd name="connsiteX560" fmla="*/ 3326 w 10000"/>
                <a:gd name="connsiteY560" fmla="*/ 9872 h 10000"/>
                <a:gd name="connsiteX561" fmla="*/ 3338 w 10000"/>
                <a:gd name="connsiteY561" fmla="*/ 9872 h 10000"/>
                <a:gd name="connsiteX562" fmla="*/ 3359 w 10000"/>
                <a:gd name="connsiteY562" fmla="*/ 9872 h 10000"/>
                <a:gd name="connsiteX563" fmla="*/ 3371 w 10000"/>
                <a:gd name="connsiteY563" fmla="*/ 9872 h 10000"/>
                <a:gd name="connsiteX564" fmla="*/ 3382 w 10000"/>
                <a:gd name="connsiteY564" fmla="*/ 9872 h 10000"/>
                <a:gd name="connsiteX565" fmla="*/ 3404 w 10000"/>
                <a:gd name="connsiteY565" fmla="*/ 9872 h 10000"/>
                <a:gd name="connsiteX566" fmla="*/ 3415 w 10000"/>
                <a:gd name="connsiteY566" fmla="*/ 9872 h 10000"/>
                <a:gd name="connsiteX567" fmla="*/ 3448 w 10000"/>
                <a:gd name="connsiteY567" fmla="*/ 9892 h 10000"/>
                <a:gd name="connsiteX568" fmla="*/ 3469 w 10000"/>
                <a:gd name="connsiteY568" fmla="*/ 9899 h 10000"/>
                <a:gd name="connsiteX569" fmla="*/ 3502 w 10000"/>
                <a:gd name="connsiteY569" fmla="*/ 9905 h 10000"/>
                <a:gd name="connsiteX570" fmla="*/ 3536 w 10000"/>
                <a:gd name="connsiteY570" fmla="*/ 9905 h 10000"/>
                <a:gd name="connsiteX571" fmla="*/ 3580 w 10000"/>
                <a:gd name="connsiteY571" fmla="*/ 9905 h 10000"/>
                <a:gd name="connsiteX572" fmla="*/ 3613 w 10000"/>
                <a:gd name="connsiteY572" fmla="*/ 9919 h 10000"/>
                <a:gd name="connsiteX573" fmla="*/ 3657 w 10000"/>
                <a:gd name="connsiteY573" fmla="*/ 9926 h 10000"/>
                <a:gd name="connsiteX574" fmla="*/ 3669 w 10000"/>
                <a:gd name="connsiteY574" fmla="*/ 9946 h 10000"/>
                <a:gd name="connsiteX575" fmla="*/ 3746 w 10000"/>
                <a:gd name="connsiteY575" fmla="*/ 9953 h 10000"/>
                <a:gd name="connsiteX576" fmla="*/ 3801 w 10000"/>
                <a:gd name="connsiteY576" fmla="*/ 9966 h 10000"/>
                <a:gd name="connsiteX577" fmla="*/ 3878 w 10000"/>
                <a:gd name="connsiteY577" fmla="*/ 9973 h 10000"/>
                <a:gd name="connsiteX578" fmla="*/ 3934 w 10000"/>
                <a:gd name="connsiteY578" fmla="*/ 9973 h 10000"/>
                <a:gd name="connsiteX579" fmla="*/ 4012 w 10000"/>
                <a:gd name="connsiteY579" fmla="*/ 9980 h 10000"/>
                <a:gd name="connsiteX580" fmla="*/ 4089 w 10000"/>
                <a:gd name="connsiteY580" fmla="*/ 9993 h 10000"/>
                <a:gd name="connsiteX581" fmla="*/ 4144 w 10000"/>
                <a:gd name="connsiteY581" fmla="*/ 9993 h 10000"/>
                <a:gd name="connsiteX582" fmla="*/ 4221 w 10000"/>
                <a:gd name="connsiteY58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636 w 10000"/>
                <a:gd name="connsiteY457" fmla="*/ 3606 h 10000"/>
                <a:gd name="connsiteX458" fmla="*/ 1216 w 10000"/>
                <a:gd name="connsiteY458" fmla="*/ 3734 h 10000"/>
                <a:gd name="connsiteX459" fmla="*/ 1216 w 10000"/>
                <a:gd name="connsiteY459" fmla="*/ 3754 h 10000"/>
                <a:gd name="connsiteX460" fmla="*/ 1194 w 10000"/>
                <a:gd name="connsiteY460" fmla="*/ 3747 h 10000"/>
                <a:gd name="connsiteX461" fmla="*/ 1150 w 10000"/>
                <a:gd name="connsiteY461" fmla="*/ 3747 h 10000"/>
                <a:gd name="connsiteX462" fmla="*/ 1106 w 10000"/>
                <a:gd name="connsiteY462" fmla="*/ 3734 h 10000"/>
                <a:gd name="connsiteX463" fmla="*/ 1072 w 10000"/>
                <a:gd name="connsiteY463" fmla="*/ 3734 h 10000"/>
                <a:gd name="connsiteX464" fmla="*/ 1028 w 10000"/>
                <a:gd name="connsiteY464" fmla="*/ 3734 h 10000"/>
                <a:gd name="connsiteX465" fmla="*/ 983 w 10000"/>
                <a:gd name="connsiteY465" fmla="*/ 3734 h 10000"/>
                <a:gd name="connsiteX466" fmla="*/ 939 w 10000"/>
                <a:gd name="connsiteY466" fmla="*/ 3754 h 10000"/>
                <a:gd name="connsiteX467" fmla="*/ 895 w 10000"/>
                <a:gd name="connsiteY467" fmla="*/ 3761 h 10000"/>
                <a:gd name="connsiteX468" fmla="*/ 895 w 10000"/>
                <a:gd name="connsiteY468" fmla="*/ 3781 h 10000"/>
                <a:gd name="connsiteX469" fmla="*/ 873 w 10000"/>
                <a:gd name="connsiteY469" fmla="*/ 3788 h 10000"/>
                <a:gd name="connsiteX470" fmla="*/ 873 w 10000"/>
                <a:gd name="connsiteY470" fmla="*/ 3808 h 10000"/>
                <a:gd name="connsiteX471" fmla="*/ 873 w 10000"/>
                <a:gd name="connsiteY471" fmla="*/ 3815 h 10000"/>
                <a:gd name="connsiteX472" fmla="*/ 895 w 10000"/>
                <a:gd name="connsiteY472" fmla="*/ 3835 h 10000"/>
                <a:gd name="connsiteX473" fmla="*/ 895 w 10000"/>
                <a:gd name="connsiteY473" fmla="*/ 3856 h 10000"/>
                <a:gd name="connsiteX474" fmla="*/ 895 w 10000"/>
                <a:gd name="connsiteY474" fmla="*/ 3862 h 10000"/>
                <a:gd name="connsiteX475" fmla="*/ 873 w 10000"/>
                <a:gd name="connsiteY475" fmla="*/ 3883 h 10000"/>
                <a:gd name="connsiteX476" fmla="*/ 829 w 10000"/>
                <a:gd name="connsiteY476" fmla="*/ 3889 h 10000"/>
                <a:gd name="connsiteX477" fmla="*/ 774 w 10000"/>
                <a:gd name="connsiteY477" fmla="*/ 3903 h 10000"/>
                <a:gd name="connsiteX478" fmla="*/ 730 w 10000"/>
                <a:gd name="connsiteY478" fmla="*/ 3916 h 10000"/>
                <a:gd name="connsiteX479" fmla="*/ 674 w 10000"/>
                <a:gd name="connsiteY479" fmla="*/ 3937 h 10000"/>
                <a:gd name="connsiteX480" fmla="*/ 620 w 10000"/>
                <a:gd name="connsiteY480" fmla="*/ 3957 h 10000"/>
                <a:gd name="connsiteX481" fmla="*/ 597 w 10000"/>
                <a:gd name="connsiteY481" fmla="*/ 3984 h 10000"/>
                <a:gd name="connsiteX482" fmla="*/ 563 w 10000"/>
                <a:gd name="connsiteY482" fmla="*/ 4018 h 10000"/>
                <a:gd name="connsiteX483" fmla="*/ 530 w 10000"/>
                <a:gd name="connsiteY483" fmla="*/ 4065 h 10000"/>
                <a:gd name="connsiteX484" fmla="*/ 553 w 10000"/>
                <a:gd name="connsiteY484" fmla="*/ 4092 h 10000"/>
                <a:gd name="connsiteX485" fmla="*/ 553 w 10000"/>
                <a:gd name="connsiteY485" fmla="*/ 4119 h 10000"/>
                <a:gd name="connsiteX486" fmla="*/ 563 w 10000"/>
                <a:gd name="connsiteY486" fmla="*/ 4146 h 10000"/>
                <a:gd name="connsiteX487" fmla="*/ 574 w 10000"/>
                <a:gd name="connsiteY487" fmla="*/ 4166 h 10000"/>
                <a:gd name="connsiteX488" fmla="*/ 2486 w 10000"/>
                <a:gd name="connsiteY488" fmla="*/ 6556 h 10000"/>
                <a:gd name="connsiteX489" fmla="*/ 2608 w 10000"/>
                <a:gd name="connsiteY489" fmla="*/ 6563 h 10000"/>
                <a:gd name="connsiteX490" fmla="*/ 2740 w 10000"/>
                <a:gd name="connsiteY490" fmla="*/ 6570 h 10000"/>
                <a:gd name="connsiteX491" fmla="*/ 2862 w 10000"/>
                <a:gd name="connsiteY491" fmla="*/ 6570 h 10000"/>
                <a:gd name="connsiteX492" fmla="*/ 2984 w 10000"/>
                <a:gd name="connsiteY492" fmla="*/ 6563 h 10000"/>
                <a:gd name="connsiteX493" fmla="*/ 2984 w 10000"/>
                <a:gd name="connsiteY493" fmla="*/ 6590 h 10000"/>
                <a:gd name="connsiteX494" fmla="*/ 2961 w 10000"/>
                <a:gd name="connsiteY494" fmla="*/ 6624 h 10000"/>
                <a:gd name="connsiteX495" fmla="*/ 2961 w 10000"/>
                <a:gd name="connsiteY495" fmla="*/ 6651 h 10000"/>
                <a:gd name="connsiteX496" fmla="*/ 2961 w 10000"/>
                <a:gd name="connsiteY496" fmla="*/ 6678 h 10000"/>
                <a:gd name="connsiteX497" fmla="*/ 2949 w 10000"/>
                <a:gd name="connsiteY497" fmla="*/ 6712 h 10000"/>
                <a:gd name="connsiteX498" fmla="*/ 2949 w 10000"/>
                <a:gd name="connsiteY498" fmla="*/ 6739 h 10000"/>
                <a:gd name="connsiteX499" fmla="*/ 2939 w 10000"/>
                <a:gd name="connsiteY499" fmla="*/ 6766 h 10000"/>
                <a:gd name="connsiteX500" fmla="*/ 2939 w 10000"/>
                <a:gd name="connsiteY500" fmla="*/ 6793 h 10000"/>
                <a:gd name="connsiteX501" fmla="*/ 2906 w 10000"/>
                <a:gd name="connsiteY501" fmla="*/ 6989 h 10000"/>
                <a:gd name="connsiteX502" fmla="*/ 2906 w 10000"/>
                <a:gd name="connsiteY502" fmla="*/ 7184 h 10000"/>
                <a:gd name="connsiteX503" fmla="*/ 2916 w 10000"/>
                <a:gd name="connsiteY503" fmla="*/ 7380 h 10000"/>
                <a:gd name="connsiteX504" fmla="*/ 2949 w 10000"/>
                <a:gd name="connsiteY504" fmla="*/ 7576 h 10000"/>
                <a:gd name="connsiteX505" fmla="*/ 2995 w 10000"/>
                <a:gd name="connsiteY505" fmla="*/ 7765 h 10000"/>
                <a:gd name="connsiteX506" fmla="*/ 3061 w 10000"/>
                <a:gd name="connsiteY506" fmla="*/ 7968 h 10000"/>
                <a:gd name="connsiteX507" fmla="*/ 3128 w 10000"/>
                <a:gd name="connsiteY507" fmla="*/ 8157 h 10000"/>
                <a:gd name="connsiteX508" fmla="*/ 3204 w 10000"/>
                <a:gd name="connsiteY508" fmla="*/ 8339 h 10000"/>
                <a:gd name="connsiteX509" fmla="*/ 3502 w 10000"/>
                <a:gd name="connsiteY509" fmla="*/ 8852 h 10000"/>
                <a:gd name="connsiteX510" fmla="*/ 3073 w 10000"/>
                <a:gd name="connsiteY510" fmla="*/ 8832 h 10000"/>
                <a:gd name="connsiteX511" fmla="*/ 2619 w 10000"/>
                <a:gd name="connsiteY511" fmla="*/ 8832 h 10000"/>
                <a:gd name="connsiteX512" fmla="*/ 2399 w 10000"/>
                <a:gd name="connsiteY512" fmla="*/ 8832 h 10000"/>
                <a:gd name="connsiteX513" fmla="*/ 2178 w 10000"/>
                <a:gd name="connsiteY513" fmla="*/ 8845 h 10000"/>
                <a:gd name="connsiteX514" fmla="*/ 1956 w 10000"/>
                <a:gd name="connsiteY514" fmla="*/ 8859 h 10000"/>
                <a:gd name="connsiteX515" fmla="*/ 1723 w 10000"/>
                <a:gd name="connsiteY515" fmla="*/ 8879 h 10000"/>
                <a:gd name="connsiteX516" fmla="*/ 1514 w 10000"/>
                <a:gd name="connsiteY516" fmla="*/ 8906 h 10000"/>
                <a:gd name="connsiteX517" fmla="*/ 1293 w 10000"/>
                <a:gd name="connsiteY517" fmla="*/ 8933 h 10000"/>
                <a:gd name="connsiteX518" fmla="*/ 1083 w 10000"/>
                <a:gd name="connsiteY518" fmla="*/ 8967 h 10000"/>
                <a:gd name="connsiteX519" fmla="*/ 873 w 10000"/>
                <a:gd name="connsiteY519" fmla="*/ 9014 h 10000"/>
                <a:gd name="connsiteX520" fmla="*/ 685 w 10000"/>
                <a:gd name="connsiteY520" fmla="*/ 9068 h 10000"/>
                <a:gd name="connsiteX521" fmla="*/ 486 w 10000"/>
                <a:gd name="connsiteY521" fmla="*/ 9136 h 10000"/>
                <a:gd name="connsiteX522" fmla="*/ 299 w 10000"/>
                <a:gd name="connsiteY522" fmla="*/ 9196 h 10000"/>
                <a:gd name="connsiteX523" fmla="*/ 122 w 10000"/>
                <a:gd name="connsiteY523" fmla="*/ 9278 h 10000"/>
                <a:gd name="connsiteX524" fmla="*/ 87 w 10000"/>
                <a:gd name="connsiteY524" fmla="*/ 9305 h 10000"/>
                <a:gd name="connsiteX525" fmla="*/ 66 w 10000"/>
                <a:gd name="connsiteY525" fmla="*/ 9332 h 10000"/>
                <a:gd name="connsiteX526" fmla="*/ 44 w 10000"/>
                <a:gd name="connsiteY526" fmla="*/ 9359 h 10000"/>
                <a:gd name="connsiteX527" fmla="*/ 22 w 10000"/>
                <a:gd name="connsiteY527" fmla="*/ 9392 h 10000"/>
                <a:gd name="connsiteX528" fmla="*/ 11 w 10000"/>
                <a:gd name="connsiteY528" fmla="*/ 9419 h 10000"/>
                <a:gd name="connsiteX529" fmla="*/ 0 w 10000"/>
                <a:gd name="connsiteY529" fmla="*/ 9446 h 10000"/>
                <a:gd name="connsiteX530" fmla="*/ 0 w 10000"/>
                <a:gd name="connsiteY530" fmla="*/ 9473 h 10000"/>
                <a:gd name="connsiteX531" fmla="*/ 0 w 10000"/>
                <a:gd name="connsiteY531" fmla="*/ 9500 h 10000"/>
                <a:gd name="connsiteX532" fmla="*/ 178 w 10000"/>
                <a:gd name="connsiteY532" fmla="*/ 9534 h 10000"/>
                <a:gd name="connsiteX533" fmla="*/ 355 w 10000"/>
                <a:gd name="connsiteY533" fmla="*/ 9554 h 10000"/>
                <a:gd name="connsiteX534" fmla="*/ 530 w 10000"/>
                <a:gd name="connsiteY534" fmla="*/ 9581 h 10000"/>
                <a:gd name="connsiteX535" fmla="*/ 718 w 10000"/>
                <a:gd name="connsiteY535" fmla="*/ 9588 h 10000"/>
                <a:gd name="connsiteX536" fmla="*/ 1083 w 10000"/>
                <a:gd name="connsiteY536" fmla="*/ 9602 h 10000"/>
                <a:gd name="connsiteX537" fmla="*/ 1459 w 10000"/>
                <a:gd name="connsiteY537" fmla="*/ 9588 h 10000"/>
                <a:gd name="connsiteX538" fmla="*/ 1834 w 10000"/>
                <a:gd name="connsiteY538" fmla="*/ 9575 h 10000"/>
                <a:gd name="connsiteX539" fmla="*/ 2210 w 10000"/>
                <a:gd name="connsiteY539" fmla="*/ 9561 h 10000"/>
                <a:gd name="connsiteX540" fmla="*/ 2575 w 10000"/>
                <a:gd name="connsiteY540" fmla="*/ 9554 h 10000"/>
                <a:gd name="connsiteX541" fmla="*/ 2949 w 10000"/>
                <a:gd name="connsiteY541" fmla="*/ 9561 h 10000"/>
                <a:gd name="connsiteX542" fmla="*/ 2949 w 10000"/>
                <a:gd name="connsiteY542" fmla="*/ 9581 h 10000"/>
                <a:gd name="connsiteX543" fmla="*/ 2961 w 10000"/>
                <a:gd name="connsiteY543" fmla="*/ 9602 h 10000"/>
                <a:gd name="connsiteX544" fmla="*/ 2961 w 10000"/>
                <a:gd name="connsiteY544" fmla="*/ 9615 h 10000"/>
                <a:gd name="connsiteX545" fmla="*/ 2961 w 10000"/>
                <a:gd name="connsiteY545" fmla="*/ 9635 h 10000"/>
                <a:gd name="connsiteX546" fmla="*/ 2984 w 10000"/>
                <a:gd name="connsiteY546" fmla="*/ 9662 h 10000"/>
                <a:gd name="connsiteX547" fmla="*/ 2995 w 10000"/>
                <a:gd name="connsiteY547" fmla="*/ 9683 h 10000"/>
                <a:gd name="connsiteX548" fmla="*/ 2995 w 10000"/>
                <a:gd name="connsiteY548" fmla="*/ 9696 h 10000"/>
                <a:gd name="connsiteX549" fmla="*/ 3017 w 10000"/>
                <a:gd name="connsiteY549" fmla="*/ 9716 h 10000"/>
                <a:gd name="connsiteX550" fmla="*/ 3040 w 10000"/>
                <a:gd name="connsiteY550" fmla="*/ 9743 h 10000"/>
                <a:gd name="connsiteX551" fmla="*/ 3073 w 10000"/>
                <a:gd name="connsiteY551" fmla="*/ 9764 h 10000"/>
                <a:gd name="connsiteX552" fmla="*/ 3106 w 10000"/>
                <a:gd name="connsiteY552" fmla="*/ 9784 h 10000"/>
                <a:gd name="connsiteX553" fmla="*/ 3128 w 10000"/>
                <a:gd name="connsiteY553" fmla="*/ 9797 h 10000"/>
                <a:gd name="connsiteX554" fmla="*/ 3171 w 10000"/>
                <a:gd name="connsiteY554" fmla="*/ 9818 h 10000"/>
                <a:gd name="connsiteX555" fmla="*/ 3204 w 10000"/>
                <a:gd name="connsiteY555" fmla="*/ 9838 h 10000"/>
                <a:gd name="connsiteX556" fmla="*/ 3248 w 10000"/>
                <a:gd name="connsiteY556" fmla="*/ 9845 h 10000"/>
                <a:gd name="connsiteX557" fmla="*/ 3282 w 10000"/>
                <a:gd name="connsiteY557" fmla="*/ 9865 h 10000"/>
                <a:gd name="connsiteX558" fmla="*/ 3315 w 10000"/>
                <a:gd name="connsiteY558" fmla="*/ 9865 h 10000"/>
                <a:gd name="connsiteX559" fmla="*/ 3326 w 10000"/>
                <a:gd name="connsiteY559" fmla="*/ 9872 h 10000"/>
                <a:gd name="connsiteX560" fmla="*/ 3338 w 10000"/>
                <a:gd name="connsiteY560" fmla="*/ 9872 h 10000"/>
                <a:gd name="connsiteX561" fmla="*/ 3359 w 10000"/>
                <a:gd name="connsiteY561" fmla="*/ 9872 h 10000"/>
                <a:gd name="connsiteX562" fmla="*/ 3371 w 10000"/>
                <a:gd name="connsiteY562" fmla="*/ 9872 h 10000"/>
                <a:gd name="connsiteX563" fmla="*/ 3382 w 10000"/>
                <a:gd name="connsiteY563" fmla="*/ 9872 h 10000"/>
                <a:gd name="connsiteX564" fmla="*/ 3404 w 10000"/>
                <a:gd name="connsiteY564" fmla="*/ 9872 h 10000"/>
                <a:gd name="connsiteX565" fmla="*/ 3415 w 10000"/>
                <a:gd name="connsiteY565" fmla="*/ 9872 h 10000"/>
                <a:gd name="connsiteX566" fmla="*/ 3448 w 10000"/>
                <a:gd name="connsiteY566" fmla="*/ 9892 h 10000"/>
                <a:gd name="connsiteX567" fmla="*/ 3469 w 10000"/>
                <a:gd name="connsiteY567" fmla="*/ 9899 h 10000"/>
                <a:gd name="connsiteX568" fmla="*/ 3502 w 10000"/>
                <a:gd name="connsiteY568" fmla="*/ 9905 h 10000"/>
                <a:gd name="connsiteX569" fmla="*/ 3536 w 10000"/>
                <a:gd name="connsiteY569" fmla="*/ 9905 h 10000"/>
                <a:gd name="connsiteX570" fmla="*/ 3580 w 10000"/>
                <a:gd name="connsiteY570" fmla="*/ 9905 h 10000"/>
                <a:gd name="connsiteX571" fmla="*/ 3613 w 10000"/>
                <a:gd name="connsiteY571" fmla="*/ 9919 h 10000"/>
                <a:gd name="connsiteX572" fmla="*/ 3657 w 10000"/>
                <a:gd name="connsiteY572" fmla="*/ 9926 h 10000"/>
                <a:gd name="connsiteX573" fmla="*/ 3669 w 10000"/>
                <a:gd name="connsiteY573" fmla="*/ 9946 h 10000"/>
                <a:gd name="connsiteX574" fmla="*/ 3746 w 10000"/>
                <a:gd name="connsiteY574" fmla="*/ 9953 h 10000"/>
                <a:gd name="connsiteX575" fmla="*/ 3801 w 10000"/>
                <a:gd name="connsiteY575" fmla="*/ 9966 h 10000"/>
                <a:gd name="connsiteX576" fmla="*/ 3878 w 10000"/>
                <a:gd name="connsiteY576" fmla="*/ 9973 h 10000"/>
                <a:gd name="connsiteX577" fmla="*/ 3934 w 10000"/>
                <a:gd name="connsiteY577" fmla="*/ 9973 h 10000"/>
                <a:gd name="connsiteX578" fmla="*/ 4012 w 10000"/>
                <a:gd name="connsiteY578" fmla="*/ 9980 h 10000"/>
                <a:gd name="connsiteX579" fmla="*/ 4089 w 10000"/>
                <a:gd name="connsiteY579" fmla="*/ 9993 h 10000"/>
                <a:gd name="connsiteX580" fmla="*/ 4144 w 10000"/>
                <a:gd name="connsiteY580" fmla="*/ 9993 h 10000"/>
                <a:gd name="connsiteX581" fmla="*/ 4221 w 10000"/>
                <a:gd name="connsiteY58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911 w 10000"/>
                <a:gd name="connsiteY454" fmla="*/ 3761 h 10000"/>
                <a:gd name="connsiteX455" fmla="*/ 1879 w 10000"/>
                <a:gd name="connsiteY455" fmla="*/ 3727 h 10000"/>
                <a:gd name="connsiteX456" fmla="*/ 1846 w 10000"/>
                <a:gd name="connsiteY456" fmla="*/ 3700 h 10000"/>
                <a:gd name="connsiteX457" fmla="*/ 1216 w 10000"/>
                <a:gd name="connsiteY457" fmla="*/ 3734 h 10000"/>
                <a:gd name="connsiteX458" fmla="*/ 1216 w 10000"/>
                <a:gd name="connsiteY458" fmla="*/ 3754 h 10000"/>
                <a:gd name="connsiteX459" fmla="*/ 1194 w 10000"/>
                <a:gd name="connsiteY459" fmla="*/ 3747 h 10000"/>
                <a:gd name="connsiteX460" fmla="*/ 1150 w 10000"/>
                <a:gd name="connsiteY460" fmla="*/ 3747 h 10000"/>
                <a:gd name="connsiteX461" fmla="*/ 1106 w 10000"/>
                <a:gd name="connsiteY461" fmla="*/ 3734 h 10000"/>
                <a:gd name="connsiteX462" fmla="*/ 1072 w 10000"/>
                <a:gd name="connsiteY462" fmla="*/ 3734 h 10000"/>
                <a:gd name="connsiteX463" fmla="*/ 1028 w 10000"/>
                <a:gd name="connsiteY463" fmla="*/ 3734 h 10000"/>
                <a:gd name="connsiteX464" fmla="*/ 983 w 10000"/>
                <a:gd name="connsiteY464" fmla="*/ 3734 h 10000"/>
                <a:gd name="connsiteX465" fmla="*/ 939 w 10000"/>
                <a:gd name="connsiteY465" fmla="*/ 3754 h 10000"/>
                <a:gd name="connsiteX466" fmla="*/ 895 w 10000"/>
                <a:gd name="connsiteY466" fmla="*/ 3761 h 10000"/>
                <a:gd name="connsiteX467" fmla="*/ 895 w 10000"/>
                <a:gd name="connsiteY467" fmla="*/ 3781 h 10000"/>
                <a:gd name="connsiteX468" fmla="*/ 873 w 10000"/>
                <a:gd name="connsiteY468" fmla="*/ 3788 h 10000"/>
                <a:gd name="connsiteX469" fmla="*/ 873 w 10000"/>
                <a:gd name="connsiteY469" fmla="*/ 3808 h 10000"/>
                <a:gd name="connsiteX470" fmla="*/ 873 w 10000"/>
                <a:gd name="connsiteY470" fmla="*/ 3815 h 10000"/>
                <a:gd name="connsiteX471" fmla="*/ 895 w 10000"/>
                <a:gd name="connsiteY471" fmla="*/ 3835 h 10000"/>
                <a:gd name="connsiteX472" fmla="*/ 895 w 10000"/>
                <a:gd name="connsiteY472" fmla="*/ 3856 h 10000"/>
                <a:gd name="connsiteX473" fmla="*/ 895 w 10000"/>
                <a:gd name="connsiteY473" fmla="*/ 3862 h 10000"/>
                <a:gd name="connsiteX474" fmla="*/ 873 w 10000"/>
                <a:gd name="connsiteY474" fmla="*/ 3883 h 10000"/>
                <a:gd name="connsiteX475" fmla="*/ 829 w 10000"/>
                <a:gd name="connsiteY475" fmla="*/ 3889 h 10000"/>
                <a:gd name="connsiteX476" fmla="*/ 774 w 10000"/>
                <a:gd name="connsiteY476" fmla="*/ 3903 h 10000"/>
                <a:gd name="connsiteX477" fmla="*/ 730 w 10000"/>
                <a:gd name="connsiteY477" fmla="*/ 3916 h 10000"/>
                <a:gd name="connsiteX478" fmla="*/ 674 w 10000"/>
                <a:gd name="connsiteY478" fmla="*/ 3937 h 10000"/>
                <a:gd name="connsiteX479" fmla="*/ 620 w 10000"/>
                <a:gd name="connsiteY479" fmla="*/ 3957 h 10000"/>
                <a:gd name="connsiteX480" fmla="*/ 597 w 10000"/>
                <a:gd name="connsiteY480" fmla="*/ 3984 h 10000"/>
                <a:gd name="connsiteX481" fmla="*/ 563 w 10000"/>
                <a:gd name="connsiteY481" fmla="*/ 4018 h 10000"/>
                <a:gd name="connsiteX482" fmla="*/ 530 w 10000"/>
                <a:gd name="connsiteY482" fmla="*/ 4065 h 10000"/>
                <a:gd name="connsiteX483" fmla="*/ 553 w 10000"/>
                <a:gd name="connsiteY483" fmla="*/ 4092 h 10000"/>
                <a:gd name="connsiteX484" fmla="*/ 553 w 10000"/>
                <a:gd name="connsiteY484" fmla="*/ 4119 h 10000"/>
                <a:gd name="connsiteX485" fmla="*/ 563 w 10000"/>
                <a:gd name="connsiteY485" fmla="*/ 4146 h 10000"/>
                <a:gd name="connsiteX486" fmla="*/ 574 w 10000"/>
                <a:gd name="connsiteY486" fmla="*/ 4166 h 10000"/>
                <a:gd name="connsiteX487" fmla="*/ 2486 w 10000"/>
                <a:gd name="connsiteY487" fmla="*/ 6556 h 10000"/>
                <a:gd name="connsiteX488" fmla="*/ 2608 w 10000"/>
                <a:gd name="connsiteY488" fmla="*/ 6563 h 10000"/>
                <a:gd name="connsiteX489" fmla="*/ 2740 w 10000"/>
                <a:gd name="connsiteY489" fmla="*/ 6570 h 10000"/>
                <a:gd name="connsiteX490" fmla="*/ 2862 w 10000"/>
                <a:gd name="connsiteY490" fmla="*/ 6570 h 10000"/>
                <a:gd name="connsiteX491" fmla="*/ 2984 w 10000"/>
                <a:gd name="connsiteY491" fmla="*/ 6563 h 10000"/>
                <a:gd name="connsiteX492" fmla="*/ 2984 w 10000"/>
                <a:gd name="connsiteY492" fmla="*/ 6590 h 10000"/>
                <a:gd name="connsiteX493" fmla="*/ 2961 w 10000"/>
                <a:gd name="connsiteY493" fmla="*/ 6624 h 10000"/>
                <a:gd name="connsiteX494" fmla="*/ 2961 w 10000"/>
                <a:gd name="connsiteY494" fmla="*/ 6651 h 10000"/>
                <a:gd name="connsiteX495" fmla="*/ 2961 w 10000"/>
                <a:gd name="connsiteY495" fmla="*/ 6678 h 10000"/>
                <a:gd name="connsiteX496" fmla="*/ 2949 w 10000"/>
                <a:gd name="connsiteY496" fmla="*/ 6712 h 10000"/>
                <a:gd name="connsiteX497" fmla="*/ 2949 w 10000"/>
                <a:gd name="connsiteY497" fmla="*/ 6739 h 10000"/>
                <a:gd name="connsiteX498" fmla="*/ 2939 w 10000"/>
                <a:gd name="connsiteY498" fmla="*/ 6766 h 10000"/>
                <a:gd name="connsiteX499" fmla="*/ 2939 w 10000"/>
                <a:gd name="connsiteY499" fmla="*/ 6793 h 10000"/>
                <a:gd name="connsiteX500" fmla="*/ 2906 w 10000"/>
                <a:gd name="connsiteY500" fmla="*/ 6989 h 10000"/>
                <a:gd name="connsiteX501" fmla="*/ 2906 w 10000"/>
                <a:gd name="connsiteY501" fmla="*/ 7184 h 10000"/>
                <a:gd name="connsiteX502" fmla="*/ 2916 w 10000"/>
                <a:gd name="connsiteY502" fmla="*/ 7380 h 10000"/>
                <a:gd name="connsiteX503" fmla="*/ 2949 w 10000"/>
                <a:gd name="connsiteY503" fmla="*/ 7576 h 10000"/>
                <a:gd name="connsiteX504" fmla="*/ 2995 w 10000"/>
                <a:gd name="connsiteY504" fmla="*/ 7765 h 10000"/>
                <a:gd name="connsiteX505" fmla="*/ 3061 w 10000"/>
                <a:gd name="connsiteY505" fmla="*/ 7968 h 10000"/>
                <a:gd name="connsiteX506" fmla="*/ 3128 w 10000"/>
                <a:gd name="connsiteY506" fmla="*/ 8157 h 10000"/>
                <a:gd name="connsiteX507" fmla="*/ 3204 w 10000"/>
                <a:gd name="connsiteY507" fmla="*/ 8339 h 10000"/>
                <a:gd name="connsiteX508" fmla="*/ 3502 w 10000"/>
                <a:gd name="connsiteY508" fmla="*/ 8852 h 10000"/>
                <a:gd name="connsiteX509" fmla="*/ 3073 w 10000"/>
                <a:gd name="connsiteY509" fmla="*/ 8832 h 10000"/>
                <a:gd name="connsiteX510" fmla="*/ 2619 w 10000"/>
                <a:gd name="connsiteY510" fmla="*/ 8832 h 10000"/>
                <a:gd name="connsiteX511" fmla="*/ 2399 w 10000"/>
                <a:gd name="connsiteY511" fmla="*/ 8832 h 10000"/>
                <a:gd name="connsiteX512" fmla="*/ 2178 w 10000"/>
                <a:gd name="connsiteY512" fmla="*/ 8845 h 10000"/>
                <a:gd name="connsiteX513" fmla="*/ 1956 w 10000"/>
                <a:gd name="connsiteY513" fmla="*/ 8859 h 10000"/>
                <a:gd name="connsiteX514" fmla="*/ 1723 w 10000"/>
                <a:gd name="connsiteY514" fmla="*/ 8879 h 10000"/>
                <a:gd name="connsiteX515" fmla="*/ 1514 w 10000"/>
                <a:gd name="connsiteY515" fmla="*/ 8906 h 10000"/>
                <a:gd name="connsiteX516" fmla="*/ 1293 w 10000"/>
                <a:gd name="connsiteY516" fmla="*/ 8933 h 10000"/>
                <a:gd name="connsiteX517" fmla="*/ 1083 w 10000"/>
                <a:gd name="connsiteY517" fmla="*/ 8967 h 10000"/>
                <a:gd name="connsiteX518" fmla="*/ 873 w 10000"/>
                <a:gd name="connsiteY518" fmla="*/ 9014 h 10000"/>
                <a:gd name="connsiteX519" fmla="*/ 685 w 10000"/>
                <a:gd name="connsiteY519" fmla="*/ 9068 h 10000"/>
                <a:gd name="connsiteX520" fmla="*/ 486 w 10000"/>
                <a:gd name="connsiteY520" fmla="*/ 9136 h 10000"/>
                <a:gd name="connsiteX521" fmla="*/ 299 w 10000"/>
                <a:gd name="connsiteY521" fmla="*/ 9196 h 10000"/>
                <a:gd name="connsiteX522" fmla="*/ 122 w 10000"/>
                <a:gd name="connsiteY522" fmla="*/ 9278 h 10000"/>
                <a:gd name="connsiteX523" fmla="*/ 87 w 10000"/>
                <a:gd name="connsiteY523" fmla="*/ 9305 h 10000"/>
                <a:gd name="connsiteX524" fmla="*/ 66 w 10000"/>
                <a:gd name="connsiteY524" fmla="*/ 9332 h 10000"/>
                <a:gd name="connsiteX525" fmla="*/ 44 w 10000"/>
                <a:gd name="connsiteY525" fmla="*/ 9359 h 10000"/>
                <a:gd name="connsiteX526" fmla="*/ 22 w 10000"/>
                <a:gd name="connsiteY526" fmla="*/ 9392 h 10000"/>
                <a:gd name="connsiteX527" fmla="*/ 11 w 10000"/>
                <a:gd name="connsiteY527" fmla="*/ 9419 h 10000"/>
                <a:gd name="connsiteX528" fmla="*/ 0 w 10000"/>
                <a:gd name="connsiteY528" fmla="*/ 9446 h 10000"/>
                <a:gd name="connsiteX529" fmla="*/ 0 w 10000"/>
                <a:gd name="connsiteY529" fmla="*/ 9473 h 10000"/>
                <a:gd name="connsiteX530" fmla="*/ 0 w 10000"/>
                <a:gd name="connsiteY530" fmla="*/ 9500 h 10000"/>
                <a:gd name="connsiteX531" fmla="*/ 178 w 10000"/>
                <a:gd name="connsiteY531" fmla="*/ 9534 h 10000"/>
                <a:gd name="connsiteX532" fmla="*/ 355 w 10000"/>
                <a:gd name="connsiteY532" fmla="*/ 9554 h 10000"/>
                <a:gd name="connsiteX533" fmla="*/ 530 w 10000"/>
                <a:gd name="connsiteY533" fmla="*/ 9581 h 10000"/>
                <a:gd name="connsiteX534" fmla="*/ 718 w 10000"/>
                <a:gd name="connsiteY534" fmla="*/ 9588 h 10000"/>
                <a:gd name="connsiteX535" fmla="*/ 1083 w 10000"/>
                <a:gd name="connsiteY535" fmla="*/ 9602 h 10000"/>
                <a:gd name="connsiteX536" fmla="*/ 1459 w 10000"/>
                <a:gd name="connsiteY536" fmla="*/ 9588 h 10000"/>
                <a:gd name="connsiteX537" fmla="*/ 1834 w 10000"/>
                <a:gd name="connsiteY537" fmla="*/ 9575 h 10000"/>
                <a:gd name="connsiteX538" fmla="*/ 2210 w 10000"/>
                <a:gd name="connsiteY538" fmla="*/ 9561 h 10000"/>
                <a:gd name="connsiteX539" fmla="*/ 2575 w 10000"/>
                <a:gd name="connsiteY539" fmla="*/ 9554 h 10000"/>
                <a:gd name="connsiteX540" fmla="*/ 2949 w 10000"/>
                <a:gd name="connsiteY540" fmla="*/ 9561 h 10000"/>
                <a:gd name="connsiteX541" fmla="*/ 2949 w 10000"/>
                <a:gd name="connsiteY541" fmla="*/ 9581 h 10000"/>
                <a:gd name="connsiteX542" fmla="*/ 2961 w 10000"/>
                <a:gd name="connsiteY542" fmla="*/ 9602 h 10000"/>
                <a:gd name="connsiteX543" fmla="*/ 2961 w 10000"/>
                <a:gd name="connsiteY543" fmla="*/ 9615 h 10000"/>
                <a:gd name="connsiteX544" fmla="*/ 2961 w 10000"/>
                <a:gd name="connsiteY544" fmla="*/ 9635 h 10000"/>
                <a:gd name="connsiteX545" fmla="*/ 2984 w 10000"/>
                <a:gd name="connsiteY545" fmla="*/ 9662 h 10000"/>
                <a:gd name="connsiteX546" fmla="*/ 2995 w 10000"/>
                <a:gd name="connsiteY546" fmla="*/ 9683 h 10000"/>
                <a:gd name="connsiteX547" fmla="*/ 2995 w 10000"/>
                <a:gd name="connsiteY547" fmla="*/ 9696 h 10000"/>
                <a:gd name="connsiteX548" fmla="*/ 3017 w 10000"/>
                <a:gd name="connsiteY548" fmla="*/ 9716 h 10000"/>
                <a:gd name="connsiteX549" fmla="*/ 3040 w 10000"/>
                <a:gd name="connsiteY549" fmla="*/ 9743 h 10000"/>
                <a:gd name="connsiteX550" fmla="*/ 3073 w 10000"/>
                <a:gd name="connsiteY550" fmla="*/ 9764 h 10000"/>
                <a:gd name="connsiteX551" fmla="*/ 3106 w 10000"/>
                <a:gd name="connsiteY551" fmla="*/ 9784 h 10000"/>
                <a:gd name="connsiteX552" fmla="*/ 3128 w 10000"/>
                <a:gd name="connsiteY552" fmla="*/ 9797 h 10000"/>
                <a:gd name="connsiteX553" fmla="*/ 3171 w 10000"/>
                <a:gd name="connsiteY553" fmla="*/ 9818 h 10000"/>
                <a:gd name="connsiteX554" fmla="*/ 3204 w 10000"/>
                <a:gd name="connsiteY554" fmla="*/ 9838 h 10000"/>
                <a:gd name="connsiteX555" fmla="*/ 3248 w 10000"/>
                <a:gd name="connsiteY555" fmla="*/ 9845 h 10000"/>
                <a:gd name="connsiteX556" fmla="*/ 3282 w 10000"/>
                <a:gd name="connsiteY556" fmla="*/ 9865 h 10000"/>
                <a:gd name="connsiteX557" fmla="*/ 3315 w 10000"/>
                <a:gd name="connsiteY557" fmla="*/ 9865 h 10000"/>
                <a:gd name="connsiteX558" fmla="*/ 3326 w 10000"/>
                <a:gd name="connsiteY558" fmla="*/ 9872 h 10000"/>
                <a:gd name="connsiteX559" fmla="*/ 3338 w 10000"/>
                <a:gd name="connsiteY559" fmla="*/ 9872 h 10000"/>
                <a:gd name="connsiteX560" fmla="*/ 3359 w 10000"/>
                <a:gd name="connsiteY560" fmla="*/ 9872 h 10000"/>
                <a:gd name="connsiteX561" fmla="*/ 3371 w 10000"/>
                <a:gd name="connsiteY561" fmla="*/ 9872 h 10000"/>
                <a:gd name="connsiteX562" fmla="*/ 3382 w 10000"/>
                <a:gd name="connsiteY562" fmla="*/ 9872 h 10000"/>
                <a:gd name="connsiteX563" fmla="*/ 3404 w 10000"/>
                <a:gd name="connsiteY563" fmla="*/ 9872 h 10000"/>
                <a:gd name="connsiteX564" fmla="*/ 3415 w 10000"/>
                <a:gd name="connsiteY564" fmla="*/ 9872 h 10000"/>
                <a:gd name="connsiteX565" fmla="*/ 3448 w 10000"/>
                <a:gd name="connsiteY565" fmla="*/ 9892 h 10000"/>
                <a:gd name="connsiteX566" fmla="*/ 3469 w 10000"/>
                <a:gd name="connsiteY566" fmla="*/ 9899 h 10000"/>
                <a:gd name="connsiteX567" fmla="*/ 3502 w 10000"/>
                <a:gd name="connsiteY567" fmla="*/ 9905 h 10000"/>
                <a:gd name="connsiteX568" fmla="*/ 3536 w 10000"/>
                <a:gd name="connsiteY568" fmla="*/ 9905 h 10000"/>
                <a:gd name="connsiteX569" fmla="*/ 3580 w 10000"/>
                <a:gd name="connsiteY569" fmla="*/ 9905 h 10000"/>
                <a:gd name="connsiteX570" fmla="*/ 3613 w 10000"/>
                <a:gd name="connsiteY570" fmla="*/ 9919 h 10000"/>
                <a:gd name="connsiteX571" fmla="*/ 3657 w 10000"/>
                <a:gd name="connsiteY571" fmla="*/ 9926 h 10000"/>
                <a:gd name="connsiteX572" fmla="*/ 3669 w 10000"/>
                <a:gd name="connsiteY572" fmla="*/ 9946 h 10000"/>
                <a:gd name="connsiteX573" fmla="*/ 3746 w 10000"/>
                <a:gd name="connsiteY573" fmla="*/ 9953 h 10000"/>
                <a:gd name="connsiteX574" fmla="*/ 3801 w 10000"/>
                <a:gd name="connsiteY574" fmla="*/ 9966 h 10000"/>
                <a:gd name="connsiteX575" fmla="*/ 3878 w 10000"/>
                <a:gd name="connsiteY575" fmla="*/ 9973 h 10000"/>
                <a:gd name="connsiteX576" fmla="*/ 3934 w 10000"/>
                <a:gd name="connsiteY576" fmla="*/ 9973 h 10000"/>
                <a:gd name="connsiteX577" fmla="*/ 4012 w 10000"/>
                <a:gd name="connsiteY577" fmla="*/ 9980 h 10000"/>
                <a:gd name="connsiteX578" fmla="*/ 4089 w 10000"/>
                <a:gd name="connsiteY578" fmla="*/ 9993 h 10000"/>
                <a:gd name="connsiteX579" fmla="*/ 4144 w 10000"/>
                <a:gd name="connsiteY579" fmla="*/ 9993 h 10000"/>
                <a:gd name="connsiteX580" fmla="*/ 4221 w 10000"/>
                <a:gd name="connsiteY58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923 w 10000"/>
                <a:gd name="connsiteY453" fmla="*/ 3808 h 10000"/>
                <a:gd name="connsiteX454" fmla="*/ 1879 w 10000"/>
                <a:gd name="connsiteY454" fmla="*/ 3727 h 10000"/>
                <a:gd name="connsiteX455" fmla="*/ 1846 w 10000"/>
                <a:gd name="connsiteY455" fmla="*/ 3700 h 10000"/>
                <a:gd name="connsiteX456" fmla="*/ 1216 w 10000"/>
                <a:gd name="connsiteY456" fmla="*/ 3734 h 10000"/>
                <a:gd name="connsiteX457" fmla="*/ 1216 w 10000"/>
                <a:gd name="connsiteY457" fmla="*/ 3754 h 10000"/>
                <a:gd name="connsiteX458" fmla="*/ 1194 w 10000"/>
                <a:gd name="connsiteY458" fmla="*/ 3747 h 10000"/>
                <a:gd name="connsiteX459" fmla="*/ 1150 w 10000"/>
                <a:gd name="connsiteY459" fmla="*/ 3747 h 10000"/>
                <a:gd name="connsiteX460" fmla="*/ 1106 w 10000"/>
                <a:gd name="connsiteY460" fmla="*/ 3734 h 10000"/>
                <a:gd name="connsiteX461" fmla="*/ 1072 w 10000"/>
                <a:gd name="connsiteY461" fmla="*/ 3734 h 10000"/>
                <a:gd name="connsiteX462" fmla="*/ 1028 w 10000"/>
                <a:gd name="connsiteY462" fmla="*/ 3734 h 10000"/>
                <a:gd name="connsiteX463" fmla="*/ 983 w 10000"/>
                <a:gd name="connsiteY463" fmla="*/ 3734 h 10000"/>
                <a:gd name="connsiteX464" fmla="*/ 939 w 10000"/>
                <a:gd name="connsiteY464" fmla="*/ 3754 h 10000"/>
                <a:gd name="connsiteX465" fmla="*/ 895 w 10000"/>
                <a:gd name="connsiteY465" fmla="*/ 3761 h 10000"/>
                <a:gd name="connsiteX466" fmla="*/ 895 w 10000"/>
                <a:gd name="connsiteY466" fmla="*/ 3781 h 10000"/>
                <a:gd name="connsiteX467" fmla="*/ 873 w 10000"/>
                <a:gd name="connsiteY467" fmla="*/ 3788 h 10000"/>
                <a:gd name="connsiteX468" fmla="*/ 873 w 10000"/>
                <a:gd name="connsiteY468" fmla="*/ 3808 h 10000"/>
                <a:gd name="connsiteX469" fmla="*/ 873 w 10000"/>
                <a:gd name="connsiteY469" fmla="*/ 3815 h 10000"/>
                <a:gd name="connsiteX470" fmla="*/ 895 w 10000"/>
                <a:gd name="connsiteY470" fmla="*/ 3835 h 10000"/>
                <a:gd name="connsiteX471" fmla="*/ 895 w 10000"/>
                <a:gd name="connsiteY471" fmla="*/ 3856 h 10000"/>
                <a:gd name="connsiteX472" fmla="*/ 895 w 10000"/>
                <a:gd name="connsiteY472" fmla="*/ 3862 h 10000"/>
                <a:gd name="connsiteX473" fmla="*/ 873 w 10000"/>
                <a:gd name="connsiteY473" fmla="*/ 3883 h 10000"/>
                <a:gd name="connsiteX474" fmla="*/ 829 w 10000"/>
                <a:gd name="connsiteY474" fmla="*/ 3889 h 10000"/>
                <a:gd name="connsiteX475" fmla="*/ 774 w 10000"/>
                <a:gd name="connsiteY475" fmla="*/ 3903 h 10000"/>
                <a:gd name="connsiteX476" fmla="*/ 730 w 10000"/>
                <a:gd name="connsiteY476" fmla="*/ 3916 h 10000"/>
                <a:gd name="connsiteX477" fmla="*/ 674 w 10000"/>
                <a:gd name="connsiteY477" fmla="*/ 3937 h 10000"/>
                <a:gd name="connsiteX478" fmla="*/ 620 w 10000"/>
                <a:gd name="connsiteY478" fmla="*/ 3957 h 10000"/>
                <a:gd name="connsiteX479" fmla="*/ 597 w 10000"/>
                <a:gd name="connsiteY479" fmla="*/ 3984 h 10000"/>
                <a:gd name="connsiteX480" fmla="*/ 563 w 10000"/>
                <a:gd name="connsiteY480" fmla="*/ 4018 h 10000"/>
                <a:gd name="connsiteX481" fmla="*/ 530 w 10000"/>
                <a:gd name="connsiteY481" fmla="*/ 4065 h 10000"/>
                <a:gd name="connsiteX482" fmla="*/ 553 w 10000"/>
                <a:gd name="connsiteY482" fmla="*/ 4092 h 10000"/>
                <a:gd name="connsiteX483" fmla="*/ 553 w 10000"/>
                <a:gd name="connsiteY483" fmla="*/ 4119 h 10000"/>
                <a:gd name="connsiteX484" fmla="*/ 563 w 10000"/>
                <a:gd name="connsiteY484" fmla="*/ 4146 h 10000"/>
                <a:gd name="connsiteX485" fmla="*/ 574 w 10000"/>
                <a:gd name="connsiteY485" fmla="*/ 4166 h 10000"/>
                <a:gd name="connsiteX486" fmla="*/ 2486 w 10000"/>
                <a:gd name="connsiteY486" fmla="*/ 6556 h 10000"/>
                <a:gd name="connsiteX487" fmla="*/ 2608 w 10000"/>
                <a:gd name="connsiteY487" fmla="*/ 6563 h 10000"/>
                <a:gd name="connsiteX488" fmla="*/ 2740 w 10000"/>
                <a:gd name="connsiteY488" fmla="*/ 6570 h 10000"/>
                <a:gd name="connsiteX489" fmla="*/ 2862 w 10000"/>
                <a:gd name="connsiteY489" fmla="*/ 6570 h 10000"/>
                <a:gd name="connsiteX490" fmla="*/ 2984 w 10000"/>
                <a:gd name="connsiteY490" fmla="*/ 6563 h 10000"/>
                <a:gd name="connsiteX491" fmla="*/ 2984 w 10000"/>
                <a:gd name="connsiteY491" fmla="*/ 6590 h 10000"/>
                <a:gd name="connsiteX492" fmla="*/ 2961 w 10000"/>
                <a:gd name="connsiteY492" fmla="*/ 6624 h 10000"/>
                <a:gd name="connsiteX493" fmla="*/ 2961 w 10000"/>
                <a:gd name="connsiteY493" fmla="*/ 6651 h 10000"/>
                <a:gd name="connsiteX494" fmla="*/ 2961 w 10000"/>
                <a:gd name="connsiteY494" fmla="*/ 6678 h 10000"/>
                <a:gd name="connsiteX495" fmla="*/ 2949 w 10000"/>
                <a:gd name="connsiteY495" fmla="*/ 6712 h 10000"/>
                <a:gd name="connsiteX496" fmla="*/ 2949 w 10000"/>
                <a:gd name="connsiteY496" fmla="*/ 6739 h 10000"/>
                <a:gd name="connsiteX497" fmla="*/ 2939 w 10000"/>
                <a:gd name="connsiteY497" fmla="*/ 6766 h 10000"/>
                <a:gd name="connsiteX498" fmla="*/ 2939 w 10000"/>
                <a:gd name="connsiteY498" fmla="*/ 6793 h 10000"/>
                <a:gd name="connsiteX499" fmla="*/ 2906 w 10000"/>
                <a:gd name="connsiteY499" fmla="*/ 6989 h 10000"/>
                <a:gd name="connsiteX500" fmla="*/ 2906 w 10000"/>
                <a:gd name="connsiteY500" fmla="*/ 7184 h 10000"/>
                <a:gd name="connsiteX501" fmla="*/ 2916 w 10000"/>
                <a:gd name="connsiteY501" fmla="*/ 7380 h 10000"/>
                <a:gd name="connsiteX502" fmla="*/ 2949 w 10000"/>
                <a:gd name="connsiteY502" fmla="*/ 7576 h 10000"/>
                <a:gd name="connsiteX503" fmla="*/ 2995 w 10000"/>
                <a:gd name="connsiteY503" fmla="*/ 7765 h 10000"/>
                <a:gd name="connsiteX504" fmla="*/ 3061 w 10000"/>
                <a:gd name="connsiteY504" fmla="*/ 7968 h 10000"/>
                <a:gd name="connsiteX505" fmla="*/ 3128 w 10000"/>
                <a:gd name="connsiteY505" fmla="*/ 8157 h 10000"/>
                <a:gd name="connsiteX506" fmla="*/ 3204 w 10000"/>
                <a:gd name="connsiteY506" fmla="*/ 8339 h 10000"/>
                <a:gd name="connsiteX507" fmla="*/ 3502 w 10000"/>
                <a:gd name="connsiteY507" fmla="*/ 8852 h 10000"/>
                <a:gd name="connsiteX508" fmla="*/ 3073 w 10000"/>
                <a:gd name="connsiteY508" fmla="*/ 8832 h 10000"/>
                <a:gd name="connsiteX509" fmla="*/ 2619 w 10000"/>
                <a:gd name="connsiteY509" fmla="*/ 8832 h 10000"/>
                <a:gd name="connsiteX510" fmla="*/ 2399 w 10000"/>
                <a:gd name="connsiteY510" fmla="*/ 8832 h 10000"/>
                <a:gd name="connsiteX511" fmla="*/ 2178 w 10000"/>
                <a:gd name="connsiteY511" fmla="*/ 8845 h 10000"/>
                <a:gd name="connsiteX512" fmla="*/ 1956 w 10000"/>
                <a:gd name="connsiteY512" fmla="*/ 8859 h 10000"/>
                <a:gd name="connsiteX513" fmla="*/ 1723 w 10000"/>
                <a:gd name="connsiteY513" fmla="*/ 8879 h 10000"/>
                <a:gd name="connsiteX514" fmla="*/ 1514 w 10000"/>
                <a:gd name="connsiteY514" fmla="*/ 8906 h 10000"/>
                <a:gd name="connsiteX515" fmla="*/ 1293 w 10000"/>
                <a:gd name="connsiteY515" fmla="*/ 8933 h 10000"/>
                <a:gd name="connsiteX516" fmla="*/ 1083 w 10000"/>
                <a:gd name="connsiteY516" fmla="*/ 8967 h 10000"/>
                <a:gd name="connsiteX517" fmla="*/ 873 w 10000"/>
                <a:gd name="connsiteY517" fmla="*/ 9014 h 10000"/>
                <a:gd name="connsiteX518" fmla="*/ 685 w 10000"/>
                <a:gd name="connsiteY518" fmla="*/ 9068 h 10000"/>
                <a:gd name="connsiteX519" fmla="*/ 486 w 10000"/>
                <a:gd name="connsiteY519" fmla="*/ 9136 h 10000"/>
                <a:gd name="connsiteX520" fmla="*/ 299 w 10000"/>
                <a:gd name="connsiteY520" fmla="*/ 9196 h 10000"/>
                <a:gd name="connsiteX521" fmla="*/ 122 w 10000"/>
                <a:gd name="connsiteY521" fmla="*/ 9278 h 10000"/>
                <a:gd name="connsiteX522" fmla="*/ 87 w 10000"/>
                <a:gd name="connsiteY522" fmla="*/ 9305 h 10000"/>
                <a:gd name="connsiteX523" fmla="*/ 66 w 10000"/>
                <a:gd name="connsiteY523" fmla="*/ 9332 h 10000"/>
                <a:gd name="connsiteX524" fmla="*/ 44 w 10000"/>
                <a:gd name="connsiteY524" fmla="*/ 9359 h 10000"/>
                <a:gd name="connsiteX525" fmla="*/ 22 w 10000"/>
                <a:gd name="connsiteY525" fmla="*/ 9392 h 10000"/>
                <a:gd name="connsiteX526" fmla="*/ 11 w 10000"/>
                <a:gd name="connsiteY526" fmla="*/ 9419 h 10000"/>
                <a:gd name="connsiteX527" fmla="*/ 0 w 10000"/>
                <a:gd name="connsiteY527" fmla="*/ 9446 h 10000"/>
                <a:gd name="connsiteX528" fmla="*/ 0 w 10000"/>
                <a:gd name="connsiteY528" fmla="*/ 9473 h 10000"/>
                <a:gd name="connsiteX529" fmla="*/ 0 w 10000"/>
                <a:gd name="connsiteY529" fmla="*/ 9500 h 10000"/>
                <a:gd name="connsiteX530" fmla="*/ 178 w 10000"/>
                <a:gd name="connsiteY530" fmla="*/ 9534 h 10000"/>
                <a:gd name="connsiteX531" fmla="*/ 355 w 10000"/>
                <a:gd name="connsiteY531" fmla="*/ 9554 h 10000"/>
                <a:gd name="connsiteX532" fmla="*/ 530 w 10000"/>
                <a:gd name="connsiteY532" fmla="*/ 9581 h 10000"/>
                <a:gd name="connsiteX533" fmla="*/ 718 w 10000"/>
                <a:gd name="connsiteY533" fmla="*/ 9588 h 10000"/>
                <a:gd name="connsiteX534" fmla="*/ 1083 w 10000"/>
                <a:gd name="connsiteY534" fmla="*/ 9602 h 10000"/>
                <a:gd name="connsiteX535" fmla="*/ 1459 w 10000"/>
                <a:gd name="connsiteY535" fmla="*/ 9588 h 10000"/>
                <a:gd name="connsiteX536" fmla="*/ 1834 w 10000"/>
                <a:gd name="connsiteY536" fmla="*/ 9575 h 10000"/>
                <a:gd name="connsiteX537" fmla="*/ 2210 w 10000"/>
                <a:gd name="connsiteY537" fmla="*/ 9561 h 10000"/>
                <a:gd name="connsiteX538" fmla="*/ 2575 w 10000"/>
                <a:gd name="connsiteY538" fmla="*/ 9554 h 10000"/>
                <a:gd name="connsiteX539" fmla="*/ 2949 w 10000"/>
                <a:gd name="connsiteY539" fmla="*/ 9561 h 10000"/>
                <a:gd name="connsiteX540" fmla="*/ 2949 w 10000"/>
                <a:gd name="connsiteY540" fmla="*/ 9581 h 10000"/>
                <a:gd name="connsiteX541" fmla="*/ 2961 w 10000"/>
                <a:gd name="connsiteY541" fmla="*/ 9602 h 10000"/>
                <a:gd name="connsiteX542" fmla="*/ 2961 w 10000"/>
                <a:gd name="connsiteY542" fmla="*/ 9615 h 10000"/>
                <a:gd name="connsiteX543" fmla="*/ 2961 w 10000"/>
                <a:gd name="connsiteY543" fmla="*/ 9635 h 10000"/>
                <a:gd name="connsiteX544" fmla="*/ 2984 w 10000"/>
                <a:gd name="connsiteY544" fmla="*/ 9662 h 10000"/>
                <a:gd name="connsiteX545" fmla="*/ 2995 w 10000"/>
                <a:gd name="connsiteY545" fmla="*/ 9683 h 10000"/>
                <a:gd name="connsiteX546" fmla="*/ 2995 w 10000"/>
                <a:gd name="connsiteY546" fmla="*/ 9696 h 10000"/>
                <a:gd name="connsiteX547" fmla="*/ 3017 w 10000"/>
                <a:gd name="connsiteY547" fmla="*/ 9716 h 10000"/>
                <a:gd name="connsiteX548" fmla="*/ 3040 w 10000"/>
                <a:gd name="connsiteY548" fmla="*/ 9743 h 10000"/>
                <a:gd name="connsiteX549" fmla="*/ 3073 w 10000"/>
                <a:gd name="connsiteY549" fmla="*/ 9764 h 10000"/>
                <a:gd name="connsiteX550" fmla="*/ 3106 w 10000"/>
                <a:gd name="connsiteY550" fmla="*/ 9784 h 10000"/>
                <a:gd name="connsiteX551" fmla="*/ 3128 w 10000"/>
                <a:gd name="connsiteY551" fmla="*/ 9797 h 10000"/>
                <a:gd name="connsiteX552" fmla="*/ 3171 w 10000"/>
                <a:gd name="connsiteY552" fmla="*/ 9818 h 10000"/>
                <a:gd name="connsiteX553" fmla="*/ 3204 w 10000"/>
                <a:gd name="connsiteY553" fmla="*/ 9838 h 10000"/>
                <a:gd name="connsiteX554" fmla="*/ 3248 w 10000"/>
                <a:gd name="connsiteY554" fmla="*/ 9845 h 10000"/>
                <a:gd name="connsiteX555" fmla="*/ 3282 w 10000"/>
                <a:gd name="connsiteY555" fmla="*/ 9865 h 10000"/>
                <a:gd name="connsiteX556" fmla="*/ 3315 w 10000"/>
                <a:gd name="connsiteY556" fmla="*/ 9865 h 10000"/>
                <a:gd name="connsiteX557" fmla="*/ 3326 w 10000"/>
                <a:gd name="connsiteY557" fmla="*/ 9872 h 10000"/>
                <a:gd name="connsiteX558" fmla="*/ 3338 w 10000"/>
                <a:gd name="connsiteY558" fmla="*/ 9872 h 10000"/>
                <a:gd name="connsiteX559" fmla="*/ 3359 w 10000"/>
                <a:gd name="connsiteY559" fmla="*/ 9872 h 10000"/>
                <a:gd name="connsiteX560" fmla="*/ 3371 w 10000"/>
                <a:gd name="connsiteY560" fmla="*/ 9872 h 10000"/>
                <a:gd name="connsiteX561" fmla="*/ 3382 w 10000"/>
                <a:gd name="connsiteY561" fmla="*/ 9872 h 10000"/>
                <a:gd name="connsiteX562" fmla="*/ 3404 w 10000"/>
                <a:gd name="connsiteY562" fmla="*/ 9872 h 10000"/>
                <a:gd name="connsiteX563" fmla="*/ 3415 w 10000"/>
                <a:gd name="connsiteY563" fmla="*/ 9872 h 10000"/>
                <a:gd name="connsiteX564" fmla="*/ 3448 w 10000"/>
                <a:gd name="connsiteY564" fmla="*/ 9892 h 10000"/>
                <a:gd name="connsiteX565" fmla="*/ 3469 w 10000"/>
                <a:gd name="connsiteY565" fmla="*/ 9899 h 10000"/>
                <a:gd name="connsiteX566" fmla="*/ 3502 w 10000"/>
                <a:gd name="connsiteY566" fmla="*/ 9905 h 10000"/>
                <a:gd name="connsiteX567" fmla="*/ 3536 w 10000"/>
                <a:gd name="connsiteY567" fmla="*/ 9905 h 10000"/>
                <a:gd name="connsiteX568" fmla="*/ 3580 w 10000"/>
                <a:gd name="connsiteY568" fmla="*/ 9905 h 10000"/>
                <a:gd name="connsiteX569" fmla="*/ 3613 w 10000"/>
                <a:gd name="connsiteY569" fmla="*/ 9919 h 10000"/>
                <a:gd name="connsiteX570" fmla="*/ 3657 w 10000"/>
                <a:gd name="connsiteY570" fmla="*/ 9926 h 10000"/>
                <a:gd name="connsiteX571" fmla="*/ 3669 w 10000"/>
                <a:gd name="connsiteY571" fmla="*/ 9946 h 10000"/>
                <a:gd name="connsiteX572" fmla="*/ 3746 w 10000"/>
                <a:gd name="connsiteY572" fmla="*/ 9953 h 10000"/>
                <a:gd name="connsiteX573" fmla="*/ 3801 w 10000"/>
                <a:gd name="connsiteY573" fmla="*/ 9966 h 10000"/>
                <a:gd name="connsiteX574" fmla="*/ 3878 w 10000"/>
                <a:gd name="connsiteY574" fmla="*/ 9973 h 10000"/>
                <a:gd name="connsiteX575" fmla="*/ 3934 w 10000"/>
                <a:gd name="connsiteY575" fmla="*/ 9973 h 10000"/>
                <a:gd name="connsiteX576" fmla="*/ 4012 w 10000"/>
                <a:gd name="connsiteY576" fmla="*/ 9980 h 10000"/>
                <a:gd name="connsiteX577" fmla="*/ 4089 w 10000"/>
                <a:gd name="connsiteY577" fmla="*/ 9993 h 10000"/>
                <a:gd name="connsiteX578" fmla="*/ 4144 w 10000"/>
                <a:gd name="connsiteY578" fmla="*/ 9993 h 10000"/>
                <a:gd name="connsiteX579" fmla="*/ 4221 w 10000"/>
                <a:gd name="connsiteY57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879 w 10000"/>
                <a:gd name="connsiteY453" fmla="*/ 3727 h 10000"/>
                <a:gd name="connsiteX454" fmla="*/ 1846 w 10000"/>
                <a:gd name="connsiteY454" fmla="*/ 3700 h 10000"/>
                <a:gd name="connsiteX455" fmla="*/ 1216 w 10000"/>
                <a:gd name="connsiteY455" fmla="*/ 3734 h 10000"/>
                <a:gd name="connsiteX456" fmla="*/ 1216 w 10000"/>
                <a:gd name="connsiteY456" fmla="*/ 3754 h 10000"/>
                <a:gd name="connsiteX457" fmla="*/ 1194 w 10000"/>
                <a:gd name="connsiteY457" fmla="*/ 3747 h 10000"/>
                <a:gd name="connsiteX458" fmla="*/ 1150 w 10000"/>
                <a:gd name="connsiteY458" fmla="*/ 3747 h 10000"/>
                <a:gd name="connsiteX459" fmla="*/ 1106 w 10000"/>
                <a:gd name="connsiteY459" fmla="*/ 3734 h 10000"/>
                <a:gd name="connsiteX460" fmla="*/ 1072 w 10000"/>
                <a:gd name="connsiteY460" fmla="*/ 3734 h 10000"/>
                <a:gd name="connsiteX461" fmla="*/ 1028 w 10000"/>
                <a:gd name="connsiteY461" fmla="*/ 3734 h 10000"/>
                <a:gd name="connsiteX462" fmla="*/ 983 w 10000"/>
                <a:gd name="connsiteY462" fmla="*/ 3734 h 10000"/>
                <a:gd name="connsiteX463" fmla="*/ 939 w 10000"/>
                <a:gd name="connsiteY463" fmla="*/ 3754 h 10000"/>
                <a:gd name="connsiteX464" fmla="*/ 895 w 10000"/>
                <a:gd name="connsiteY464" fmla="*/ 3761 h 10000"/>
                <a:gd name="connsiteX465" fmla="*/ 895 w 10000"/>
                <a:gd name="connsiteY465" fmla="*/ 3781 h 10000"/>
                <a:gd name="connsiteX466" fmla="*/ 873 w 10000"/>
                <a:gd name="connsiteY466" fmla="*/ 3788 h 10000"/>
                <a:gd name="connsiteX467" fmla="*/ 873 w 10000"/>
                <a:gd name="connsiteY467" fmla="*/ 3808 h 10000"/>
                <a:gd name="connsiteX468" fmla="*/ 873 w 10000"/>
                <a:gd name="connsiteY468" fmla="*/ 3815 h 10000"/>
                <a:gd name="connsiteX469" fmla="*/ 895 w 10000"/>
                <a:gd name="connsiteY469" fmla="*/ 3835 h 10000"/>
                <a:gd name="connsiteX470" fmla="*/ 895 w 10000"/>
                <a:gd name="connsiteY470" fmla="*/ 3856 h 10000"/>
                <a:gd name="connsiteX471" fmla="*/ 895 w 10000"/>
                <a:gd name="connsiteY471" fmla="*/ 3862 h 10000"/>
                <a:gd name="connsiteX472" fmla="*/ 873 w 10000"/>
                <a:gd name="connsiteY472" fmla="*/ 3883 h 10000"/>
                <a:gd name="connsiteX473" fmla="*/ 829 w 10000"/>
                <a:gd name="connsiteY473" fmla="*/ 3889 h 10000"/>
                <a:gd name="connsiteX474" fmla="*/ 774 w 10000"/>
                <a:gd name="connsiteY474" fmla="*/ 3903 h 10000"/>
                <a:gd name="connsiteX475" fmla="*/ 730 w 10000"/>
                <a:gd name="connsiteY475" fmla="*/ 3916 h 10000"/>
                <a:gd name="connsiteX476" fmla="*/ 674 w 10000"/>
                <a:gd name="connsiteY476" fmla="*/ 3937 h 10000"/>
                <a:gd name="connsiteX477" fmla="*/ 620 w 10000"/>
                <a:gd name="connsiteY477" fmla="*/ 3957 h 10000"/>
                <a:gd name="connsiteX478" fmla="*/ 597 w 10000"/>
                <a:gd name="connsiteY478" fmla="*/ 3984 h 10000"/>
                <a:gd name="connsiteX479" fmla="*/ 563 w 10000"/>
                <a:gd name="connsiteY479" fmla="*/ 4018 h 10000"/>
                <a:gd name="connsiteX480" fmla="*/ 530 w 10000"/>
                <a:gd name="connsiteY480" fmla="*/ 4065 h 10000"/>
                <a:gd name="connsiteX481" fmla="*/ 553 w 10000"/>
                <a:gd name="connsiteY481" fmla="*/ 4092 h 10000"/>
                <a:gd name="connsiteX482" fmla="*/ 553 w 10000"/>
                <a:gd name="connsiteY482" fmla="*/ 4119 h 10000"/>
                <a:gd name="connsiteX483" fmla="*/ 563 w 10000"/>
                <a:gd name="connsiteY483" fmla="*/ 4146 h 10000"/>
                <a:gd name="connsiteX484" fmla="*/ 574 w 10000"/>
                <a:gd name="connsiteY484" fmla="*/ 4166 h 10000"/>
                <a:gd name="connsiteX485" fmla="*/ 2486 w 10000"/>
                <a:gd name="connsiteY485" fmla="*/ 6556 h 10000"/>
                <a:gd name="connsiteX486" fmla="*/ 2608 w 10000"/>
                <a:gd name="connsiteY486" fmla="*/ 6563 h 10000"/>
                <a:gd name="connsiteX487" fmla="*/ 2740 w 10000"/>
                <a:gd name="connsiteY487" fmla="*/ 6570 h 10000"/>
                <a:gd name="connsiteX488" fmla="*/ 2862 w 10000"/>
                <a:gd name="connsiteY488" fmla="*/ 6570 h 10000"/>
                <a:gd name="connsiteX489" fmla="*/ 2984 w 10000"/>
                <a:gd name="connsiteY489" fmla="*/ 6563 h 10000"/>
                <a:gd name="connsiteX490" fmla="*/ 2984 w 10000"/>
                <a:gd name="connsiteY490" fmla="*/ 6590 h 10000"/>
                <a:gd name="connsiteX491" fmla="*/ 2961 w 10000"/>
                <a:gd name="connsiteY491" fmla="*/ 6624 h 10000"/>
                <a:gd name="connsiteX492" fmla="*/ 2961 w 10000"/>
                <a:gd name="connsiteY492" fmla="*/ 6651 h 10000"/>
                <a:gd name="connsiteX493" fmla="*/ 2961 w 10000"/>
                <a:gd name="connsiteY493" fmla="*/ 6678 h 10000"/>
                <a:gd name="connsiteX494" fmla="*/ 2949 w 10000"/>
                <a:gd name="connsiteY494" fmla="*/ 6712 h 10000"/>
                <a:gd name="connsiteX495" fmla="*/ 2949 w 10000"/>
                <a:gd name="connsiteY495" fmla="*/ 6739 h 10000"/>
                <a:gd name="connsiteX496" fmla="*/ 2939 w 10000"/>
                <a:gd name="connsiteY496" fmla="*/ 6766 h 10000"/>
                <a:gd name="connsiteX497" fmla="*/ 2939 w 10000"/>
                <a:gd name="connsiteY497" fmla="*/ 6793 h 10000"/>
                <a:gd name="connsiteX498" fmla="*/ 2906 w 10000"/>
                <a:gd name="connsiteY498" fmla="*/ 6989 h 10000"/>
                <a:gd name="connsiteX499" fmla="*/ 2906 w 10000"/>
                <a:gd name="connsiteY499" fmla="*/ 7184 h 10000"/>
                <a:gd name="connsiteX500" fmla="*/ 2916 w 10000"/>
                <a:gd name="connsiteY500" fmla="*/ 7380 h 10000"/>
                <a:gd name="connsiteX501" fmla="*/ 2949 w 10000"/>
                <a:gd name="connsiteY501" fmla="*/ 7576 h 10000"/>
                <a:gd name="connsiteX502" fmla="*/ 2995 w 10000"/>
                <a:gd name="connsiteY502" fmla="*/ 7765 h 10000"/>
                <a:gd name="connsiteX503" fmla="*/ 3061 w 10000"/>
                <a:gd name="connsiteY503" fmla="*/ 7968 h 10000"/>
                <a:gd name="connsiteX504" fmla="*/ 3128 w 10000"/>
                <a:gd name="connsiteY504" fmla="*/ 8157 h 10000"/>
                <a:gd name="connsiteX505" fmla="*/ 3204 w 10000"/>
                <a:gd name="connsiteY505" fmla="*/ 8339 h 10000"/>
                <a:gd name="connsiteX506" fmla="*/ 3502 w 10000"/>
                <a:gd name="connsiteY506" fmla="*/ 8852 h 10000"/>
                <a:gd name="connsiteX507" fmla="*/ 3073 w 10000"/>
                <a:gd name="connsiteY507" fmla="*/ 8832 h 10000"/>
                <a:gd name="connsiteX508" fmla="*/ 2619 w 10000"/>
                <a:gd name="connsiteY508" fmla="*/ 8832 h 10000"/>
                <a:gd name="connsiteX509" fmla="*/ 2399 w 10000"/>
                <a:gd name="connsiteY509" fmla="*/ 8832 h 10000"/>
                <a:gd name="connsiteX510" fmla="*/ 2178 w 10000"/>
                <a:gd name="connsiteY510" fmla="*/ 8845 h 10000"/>
                <a:gd name="connsiteX511" fmla="*/ 1956 w 10000"/>
                <a:gd name="connsiteY511" fmla="*/ 8859 h 10000"/>
                <a:gd name="connsiteX512" fmla="*/ 1723 w 10000"/>
                <a:gd name="connsiteY512" fmla="*/ 8879 h 10000"/>
                <a:gd name="connsiteX513" fmla="*/ 1514 w 10000"/>
                <a:gd name="connsiteY513" fmla="*/ 8906 h 10000"/>
                <a:gd name="connsiteX514" fmla="*/ 1293 w 10000"/>
                <a:gd name="connsiteY514" fmla="*/ 8933 h 10000"/>
                <a:gd name="connsiteX515" fmla="*/ 1083 w 10000"/>
                <a:gd name="connsiteY515" fmla="*/ 8967 h 10000"/>
                <a:gd name="connsiteX516" fmla="*/ 873 w 10000"/>
                <a:gd name="connsiteY516" fmla="*/ 9014 h 10000"/>
                <a:gd name="connsiteX517" fmla="*/ 685 w 10000"/>
                <a:gd name="connsiteY517" fmla="*/ 9068 h 10000"/>
                <a:gd name="connsiteX518" fmla="*/ 486 w 10000"/>
                <a:gd name="connsiteY518" fmla="*/ 9136 h 10000"/>
                <a:gd name="connsiteX519" fmla="*/ 299 w 10000"/>
                <a:gd name="connsiteY519" fmla="*/ 9196 h 10000"/>
                <a:gd name="connsiteX520" fmla="*/ 122 w 10000"/>
                <a:gd name="connsiteY520" fmla="*/ 9278 h 10000"/>
                <a:gd name="connsiteX521" fmla="*/ 87 w 10000"/>
                <a:gd name="connsiteY521" fmla="*/ 9305 h 10000"/>
                <a:gd name="connsiteX522" fmla="*/ 66 w 10000"/>
                <a:gd name="connsiteY522" fmla="*/ 9332 h 10000"/>
                <a:gd name="connsiteX523" fmla="*/ 44 w 10000"/>
                <a:gd name="connsiteY523" fmla="*/ 9359 h 10000"/>
                <a:gd name="connsiteX524" fmla="*/ 22 w 10000"/>
                <a:gd name="connsiteY524" fmla="*/ 9392 h 10000"/>
                <a:gd name="connsiteX525" fmla="*/ 11 w 10000"/>
                <a:gd name="connsiteY525" fmla="*/ 9419 h 10000"/>
                <a:gd name="connsiteX526" fmla="*/ 0 w 10000"/>
                <a:gd name="connsiteY526" fmla="*/ 9446 h 10000"/>
                <a:gd name="connsiteX527" fmla="*/ 0 w 10000"/>
                <a:gd name="connsiteY527" fmla="*/ 9473 h 10000"/>
                <a:gd name="connsiteX528" fmla="*/ 0 w 10000"/>
                <a:gd name="connsiteY528" fmla="*/ 9500 h 10000"/>
                <a:gd name="connsiteX529" fmla="*/ 178 w 10000"/>
                <a:gd name="connsiteY529" fmla="*/ 9534 h 10000"/>
                <a:gd name="connsiteX530" fmla="*/ 355 w 10000"/>
                <a:gd name="connsiteY530" fmla="*/ 9554 h 10000"/>
                <a:gd name="connsiteX531" fmla="*/ 530 w 10000"/>
                <a:gd name="connsiteY531" fmla="*/ 9581 h 10000"/>
                <a:gd name="connsiteX532" fmla="*/ 718 w 10000"/>
                <a:gd name="connsiteY532" fmla="*/ 9588 h 10000"/>
                <a:gd name="connsiteX533" fmla="*/ 1083 w 10000"/>
                <a:gd name="connsiteY533" fmla="*/ 9602 h 10000"/>
                <a:gd name="connsiteX534" fmla="*/ 1459 w 10000"/>
                <a:gd name="connsiteY534" fmla="*/ 9588 h 10000"/>
                <a:gd name="connsiteX535" fmla="*/ 1834 w 10000"/>
                <a:gd name="connsiteY535" fmla="*/ 9575 h 10000"/>
                <a:gd name="connsiteX536" fmla="*/ 2210 w 10000"/>
                <a:gd name="connsiteY536" fmla="*/ 9561 h 10000"/>
                <a:gd name="connsiteX537" fmla="*/ 2575 w 10000"/>
                <a:gd name="connsiteY537" fmla="*/ 9554 h 10000"/>
                <a:gd name="connsiteX538" fmla="*/ 2949 w 10000"/>
                <a:gd name="connsiteY538" fmla="*/ 9561 h 10000"/>
                <a:gd name="connsiteX539" fmla="*/ 2949 w 10000"/>
                <a:gd name="connsiteY539" fmla="*/ 9581 h 10000"/>
                <a:gd name="connsiteX540" fmla="*/ 2961 w 10000"/>
                <a:gd name="connsiteY540" fmla="*/ 9602 h 10000"/>
                <a:gd name="connsiteX541" fmla="*/ 2961 w 10000"/>
                <a:gd name="connsiteY541" fmla="*/ 9615 h 10000"/>
                <a:gd name="connsiteX542" fmla="*/ 2961 w 10000"/>
                <a:gd name="connsiteY542" fmla="*/ 9635 h 10000"/>
                <a:gd name="connsiteX543" fmla="*/ 2984 w 10000"/>
                <a:gd name="connsiteY543" fmla="*/ 9662 h 10000"/>
                <a:gd name="connsiteX544" fmla="*/ 2995 w 10000"/>
                <a:gd name="connsiteY544" fmla="*/ 9683 h 10000"/>
                <a:gd name="connsiteX545" fmla="*/ 2995 w 10000"/>
                <a:gd name="connsiteY545" fmla="*/ 9696 h 10000"/>
                <a:gd name="connsiteX546" fmla="*/ 3017 w 10000"/>
                <a:gd name="connsiteY546" fmla="*/ 9716 h 10000"/>
                <a:gd name="connsiteX547" fmla="*/ 3040 w 10000"/>
                <a:gd name="connsiteY547" fmla="*/ 9743 h 10000"/>
                <a:gd name="connsiteX548" fmla="*/ 3073 w 10000"/>
                <a:gd name="connsiteY548" fmla="*/ 9764 h 10000"/>
                <a:gd name="connsiteX549" fmla="*/ 3106 w 10000"/>
                <a:gd name="connsiteY549" fmla="*/ 9784 h 10000"/>
                <a:gd name="connsiteX550" fmla="*/ 3128 w 10000"/>
                <a:gd name="connsiteY550" fmla="*/ 9797 h 10000"/>
                <a:gd name="connsiteX551" fmla="*/ 3171 w 10000"/>
                <a:gd name="connsiteY551" fmla="*/ 9818 h 10000"/>
                <a:gd name="connsiteX552" fmla="*/ 3204 w 10000"/>
                <a:gd name="connsiteY552" fmla="*/ 9838 h 10000"/>
                <a:gd name="connsiteX553" fmla="*/ 3248 w 10000"/>
                <a:gd name="connsiteY553" fmla="*/ 9845 h 10000"/>
                <a:gd name="connsiteX554" fmla="*/ 3282 w 10000"/>
                <a:gd name="connsiteY554" fmla="*/ 9865 h 10000"/>
                <a:gd name="connsiteX555" fmla="*/ 3315 w 10000"/>
                <a:gd name="connsiteY555" fmla="*/ 9865 h 10000"/>
                <a:gd name="connsiteX556" fmla="*/ 3326 w 10000"/>
                <a:gd name="connsiteY556" fmla="*/ 9872 h 10000"/>
                <a:gd name="connsiteX557" fmla="*/ 3338 w 10000"/>
                <a:gd name="connsiteY557" fmla="*/ 9872 h 10000"/>
                <a:gd name="connsiteX558" fmla="*/ 3359 w 10000"/>
                <a:gd name="connsiteY558" fmla="*/ 9872 h 10000"/>
                <a:gd name="connsiteX559" fmla="*/ 3371 w 10000"/>
                <a:gd name="connsiteY559" fmla="*/ 9872 h 10000"/>
                <a:gd name="connsiteX560" fmla="*/ 3382 w 10000"/>
                <a:gd name="connsiteY560" fmla="*/ 9872 h 10000"/>
                <a:gd name="connsiteX561" fmla="*/ 3404 w 10000"/>
                <a:gd name="connsiteY561" fmla="*/ 9872 h 10000"/>
                <a:gd name="connsiteX562" fmla="*/ 3415 w 10000"/>
                <a:gd name="connsiteY562" fmla="*/ 9872 h 10000"/>
                <a:gd name="connsiteX563" fmla="*/ 3448 w 10000"/>
                <a:gd name="connsiteY563" fmla="*/ 9892 h 10000"/>
                <a:gd name="connsiteX564" fmla="*/ 3469 w 10000"/>
                <a:gd name="connsiteY564" fmla="*/ 9899 h 10000"/>
                <a:gd name="connsiteX565" fmla="*/ 3502 w 10000"/>
                <a:gd name="connsiteY565" fmla="*/ 9905 h 10000"/>
                <a:gd name="connsiteX566" fmla="*/ 3536 w 10000"/>
                <a:gd name="connsiteY566" fmla="*/ 9905 h 10000"/>
                <a:gd name="connsiteX567" fmla="*/ 3580 w 10000"/>
                <a:gd name="connsiteY567" fmla="*/ 9905 h 10000"/>
                <a:gd name="connsiteX568" fmla="*/ 3613 w 10000"/>
                <a:gd name="connsiteY568" fmla="*/ 9919 h 10000"/>
                <a:gd name="connsiteX569" fmla="*/ 3657 w 10000"/>
                <a:gd name="connsiteY569" fmla="*/ 9926 h 10000"/>
                <a:gd name="connsiteX570" fmla="*/ 3669 w 10000"/>
                <a:gd name="connsiteY570" fmla="*/ 9946 h 10000"/>
                <a:gd name="connsiteX571" fmla="*/ 3746 w 10000"/>
                <a:gd name="connsiteY571" fmla="*/ 9953 h 10000"/>
                <a:gd name="connsiteX572" fmla="*/ 3801 w 10000"/>
                <a:gd name="connsiteY572" fmla="*/ 9966 h 10000"/>
                <a:gd name="connsiteX573" fmla="*/ 3878 w 10000"/>
                <a:gd name="connsiteY573" fmla="*/ 9973 h 10000"/>
                <a:gd name="connsiteX574" fmla="*/ 3934 w 10000"/>
                <a:gd name="connsiteY574" fmla="*/ 9973 h 10000"/>
                <a:gd name="connsiteX575" fmla="*/ 4012 w 10000"/>
                <a:gd name="connsiteY575" fmla="*/ 9980 h 10000"/>
                <a:gd name="connsiteX576" fmla="*/ 4089 w 10000"/>
                <a:gd name="connsiteY576" fmla="*/ 9993 h 10000"/>
                <a:gd name="connsiteX577" fmla="*/ 4144 w 10000"/>
                <a:gd name="connsiteY577" fmla="*/ 9993 h 10000"/>
                <a:gd name="connsiteX578" fmla="*/ 4221 w 10000"/>
                <a:gd name="connsiteY57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879 w 10000"/>
                <a:gd name="connsiteY453" fmla="*/ 3727 h 10000"/>
                <a:gd name="connsiteX454" fmla="*/ 1216 w 10000"/>
                <a:gd name="connsiteY454" fmla="*/ 3734 h 10000"/>
                <a:gd name="connsiteX455" fmla="*/ 1216 w 10000"/>
                <a:gd name="connsiteY455" fmla="*/ 3754 h 10000"/>
                <a:gd name="connsiteX456" fmla="*/ 1194 w 10000"/>
                <a:gd name="connsiteY456" fmla="*/ 3747 h 10000"/>
                <a:gd name="connsiteX457" fmla="*/ 1150 w 10000"/>
                <a:gd name="connsiteY457" fmla="*/ 3747 h 10000"/>
                <a:gd name="connsiteX458" fmla="*/ 1106 w 10000"/>
                <a:gd name="connsiteY458" fmla="*/ 3734 h 10000"/>
                <a:gd name="connsiteX459" fmla="*/ 1072 w 10000"/>
                <a:gd name="connsiteY459" fmla="*/ 3734 h 10000"/>
                <a:gd name="connsiteX460" fmla="*/ 1028 w 10000"/>
                <a:gd name="connsiteY460" fmla="*/ 3734 h 10000"/>
                <a:gd name="connsiteX461" fmla="*/ 983 w 10000"/>
                <a:gd name="connsiteY461" fmla="*/ 3734 h 10000"/>
                <a:gd name="connsiteX462" fmla="*/ 939 w 10000"/>
                <a:gd name="connsiteY462" fmla="*/ 3754 h 10000"/>
                <a:gd name="connsiteX463" fmla="*/ 895 w 10000"/>
                <a:gd name="connsiteY463" fmla="*/ 3761 h 10000"/>
                <a:gd name="connsiteX464" fmla="*/ 895 w 10000"/>
                <a:gd name="connsiteY464" fmla="*/ 3781 h 10000"/>
                <a:gd name="connsiteX465" fmla="*/ 873 w 10000"/>
                <a:gd name="connsiteY465" fmla="*/ 3788 h 10000"/>
                <a:gd name="connsiteX466" fmla="*/ 873 w 10000"/>
                <a:gd name="connsiteY466" fmla="*/ 3808 h 10000"/>
                <a:gd name="connsiteX467" fmla="*/ 873 w 10000"/>
                <a:gd name="connsiteY467" fmla="*/ 3815 h 10000"/>
                <a:gd name="connsiteX468" fmla="*/ 895 w 10000"/>
                <a:gd name="connsiteY468" fmla="*/ 3835 h 10000"/>
                <a:gd name="connsiteX469" fmla="*/ 895 w 10000"/>
                <a:gd name="connsiteY469" fmla="*/ 3856 h 10000"/>
                <a:gd name="connsiteX470" fmla="*/ 895 w 10000"/>
                <a:gd name="connsiteY470" fmla="*/ 3862 h 10000"/>
                <a:gd name="connsiteX471" fmla="*/ 873 w 10000"/>
                <a:gd name="connsiteY471" fmla="*/ 3883 h 10000"/>
                <a:gd name="connsiteX472" fmla="*/ 829 w 10000"/>
                <a:gd name="connsiteY472" fmla="*/ 3889 h 10000"/>
                <a:gd name="connsiteX473" fmla="*/ 774 w 10000"/>
                <a:gd name="connsiteY473" fmla="*/ 3903 h 10000"/>
                <a:gd name="connsiteX474" fmla="*/ 730 w 10000"/>
                <a:gd name="connsiteY474" fmla="*/ 3916 h 10000"/>
                <a:gd name="connsiteX475" fmla="*/ 674 w 10000"/>
                <a:gd name="connsiteY475" fmla="*/ 3937 h 10000"/>
                <a:gd name="connsiteX476" fmla="*/ 620 w 10000"/>
                <a:gd name="connsiteY476" fmla="*/ 3957 h 10000"/>
                <a:gd name="connsiteX477" fmla="*/ 597 w 10000"/>
                <a:gd name="connsiteY477" fmla="*/ 3984 h 10000"/>
                <a:gd name="connsiteX478" fmla="*/ 563 w 10000"/>
                <a:gd name="connsiteY478" fmla="*/ 4018 h 10000"/>
                <a:gd name="connsiteX479" fmla="*/ 530 w 10000"/>
                <a:gd name="connsiteY479" fmla="*/ 4065 h 10000"/>
                <a:gd name="connsiteX480" fmla="*/ 553 w 10000"/>
                <a:gd name="connsiteY480" fmla="*/ 4092 h 10000"/>
                <a:gd name="connsiteX481" fmla="*/ 553 w 10000"/>
                <a:gd name="connsiteY481" fmla="*/ 4119 h 10000"/>
                <a:gd name="connsiteX482" fmla="*/ 563 w 10000"/>
                <a:gd name="connsiteY482" fmla="*/ 4146 h 10000"/>
                <a:gd name="connsiteX483" fmla="*/ 574 w 10000"/>
                <a:gd name="connsiteY483" fmla="*/ 4166 h 10000"/>
                <a:gd name="connsiteX484" fmla="*/ 2486 w 10000"/>
                <a:gd name="connsiteY484" fmla="*/ 6556 h 10000"/>
                <a:gd name="connsiteX485" fmla="*/ 2608 w 10000"/>
                <a:gd name="connsiteY485" fmla="*/ 6563 h 10000"/>
                <a:gd name="connsiteX486" fmla="*/ 2740 w 10000"/>
                <a:gd name="connsiteY486" fmla="*/ 6570 h 10000"/>
                <a:gd name="connsiteX487" fmla="*/ 2862 w 10000"/>
                <a:gd name="connsiteY487" fmla="*/ 6570 h 10000"/>
                <a:gd name="connsiteX488" fmla="*/ 2984 w 10000"/>
                <a:gd name="connsiteY488" fmla="*/ 6563 h 10000"/>
                <a:gd name="connsiteX489" fmla="*/ 2984 w 10000"/>
                <a:gd name="connsiteY489" fmla="*/ 6590 h 10000"/>
                <a:gd name="connsiteX490" fmla="*/ 2961 w 10000"/>
                <a:gd name="connsiteY490" fmla="*/ 6624 h 10000"/>
                <a:gd name="connsiteX491" fmla="*/ 2961 w 10000"/>
                <a:gd name="connsiteY491" fmla="*/ 6651 h 10000"/>
                <a:gd name="connsiteX492" fmla="*/ 2961 w 10000"/>
                <a:gd name="connsiteY492" fmla="*/ 6678 h 10000"/>
                <a:gd name="connsiteX493" fmla="*/ 2949 w 10000"/>
                <a:gd name="connsiteY493" fmla="*/ 6712 h 10000"/>
                <a:gd name="connsiteX494" fmla="*/ 2949 w 10000"/>
                <a:gd name="connsiteY494" fmla="*/ 6739 h 10000"/>
                <a:gd name="connsiteX495" fmla="*/ 2939 w 10000"/>
                <a:gd name="connsiteY495" fmla="*/ 6766 h 10000"/>
                <a:gd name="connsiteX496" fmla="*/ 2939 w 10000"/>
                <a:gd name="connsiteY496" fmla="*/ 6793 h 10000"/>
                <a:gd name="connsiteX497" fmla="*/ 2906 w 10000"/>
                <a:gd name="connsiteY497" fmla="*/ 6989 h 10000"/>
                <a:gd name="connsiteX498" fmla="*/ 2906 w 10000"/>
                <a:gd name="connsiteY498" fmla="*/ 7184 h 10000"/>
                <a:gd name="connsiteX499" fmla="*/ 2916 w 10000"/>
                <a:gd name="connsiteY499" fmla="*/ 7380 h 10000"/>
                <a:gd name="connsiteX500" fmla="*/ 2949 w 10000"/>
                <a:gd name="connsiteY500" fmla="*/ 7576 h 10000"/>
                <a:gd name="connsiteX501" fmla="*/ 2995 w 10000"/>
                <a:gd name="connsiteY501" fmla="*/ 7765 h 10000"/>
                <a:gd name="connsiteX502" fmla="*/ 3061 w 10000"/>
                <a:gd name="connsiteY502" fmla="*/ 7968 h 10000"/>
                <a:gd name="connsiteX503" fmla="*/ 3128 w 10000"/>
                <a:gd name="connsiteY503" fmla="*/ 8157 h 10000"/>
                <a:gd name="connsiteX504" fmla="*/ 3204 w 10000"/>
                <a:gd name="connsiteY504" fmla="*/ 8339 h 10000"/>
                <a:gd name="connsiteX505" fmla="*/ 3502 w 10000"/>
                <a:gd name="connsiteY505" fmla="*/ 8852 h 10000"/>
                <a:gd name="connsiteX506" fmla="*/ 3073 w 10000"/>
                <a:gd name="connsiteY506" fmla="*/ 8832 h 10000"/>
                <a:gd name="connsiteX507" fmla="*/ 2619 w 10000"/>
                <a:gd name="connsiteY507" fmla="*/ 8832 h 10000"/>
                <a:gd name="connsiteX508" fmla="*/ 2399 w 10000"/>
                <a:gd name="connsiteY508" fmla="*/ 8832 h 10000"/>
                <a:gd name="connsiteX509" fmla="*/ 2178 w 10000"/>
                <a:gd name="connsiteY509" fmla="*/ 8845 h 10000"/>
                <a:gd name="connsiteX510" fmla="*/ 1956 w 10000"/>
                <a:gd name="connsiteY510" fmla="*/ 8859 h 10000"/>
                <a:gd name="connsiteX511" fmla="*/ 1723 w 10000"/>
                <a:gd name="connsiteY511" fmla="*/ 8879 h 10000"/>
                <a:gd name="connsiteX512" fmla="*/ 1514 w 10000"/>
                <a:gd name="connsiteY512" fmla="*/ 8906 h 10000"/>
                <a:gd name="connsiteX513" fmla="*/ 1293 w 10000"/>
                <a:gd name="connsiteY513" fmla="*/ 8933 h 10000"/>
                <a:gd name="connsiteX514" fmla="*/ 1083 w 10000"/>
                <a:gd name="connsiteY514" fmla="*/ 8967 h 10000"/>
                <a:gd name="connsiteX515" fmla="*/ 873 w 10000"/>
                <a:gd name="connsiteY515" fmla="*/ 9014 h 10000"/>
                <a:gd name="connsiteX516" fmla="*/ 685 w 10000"/>
                <a:gd name="connsiteY516" fmla="*/ 9068 h 10000"/>
                <a:gd name="connsiteX517" fmla="*/ 486 w 10000"/>
                <a:gd name="connsiteY517" fmla="*/ 9136 h 10000"/>
                <a:gd name="connsiteX518" fmla="*/ 299 w 10000"/>
                <a:gd name="connsiteY518" fmla="*/ 9196 h 10000"/>
                <a:gd name="connsiteX519" fmla="*/ 122 w 10000"/>
                <a:gd name="connsiteY519" fmla="*/ 9278 h 10000"/>
                <a:gd name="connsiteX520" fmla="*/ 87 w 10000"/>
                <a:gd name="connsiteY520" fmla="*/ 9305 h 10000"/>
                <a:gd name="connsiteX521" fmla="*/ 66 w 10000"/>
                <a:gd name="connsiteY521" fmla="*/ 9332 h 10000"/>
                <a:gd name="connsiteX522" fmla="*/ 44 w 10000"/>
                <a:gd name="connsiteY522" fmla="*/ 9359 h 10000"/>
                <a:gd name="connsiteX523" fmla="*/ 22 w 10000"/>
                <a:gd name="connsiteY523" fmla="*/ 9392 h 10000"/>
                <a:gd name="connsiteX524" fmla="*/ 11 w 10000"/>
                <a:gd name="connsiteY524" fmla="*/ 9419 h 10000"/>
                <a:gd name="connsiteX525" fmla="*/ 0 w 10000"/>
                <a:gd name="connsiteY525" fmla="*/ 9446 h 10000"/>
                <a:gd name="connsiteX526" fmla="*/ 0 w 10000"/>
                <a:gd name="connsiteY526" fmla="*/ 9473 h 10000"/>
                <a:gd name="connsiteX527" fmla="*/ 0 w 10000"/>
                <a:gd name="connsiteY527" fmla="*/ 9500 h 10000"/>
                <a:gd name="connsiteX528" fmla="*/ 178 w 10000"/>
                <a:gd name="connsiteY528" fmla="*/ 9534 h 10000"/>
                <a:gd name="connsiteX529" fmla="*/ 355 w 10000"/>
                <a:gd name="connsiteY529" fmla="*/ 9554 h 10000"/>
                <a:gd name="connsiteX530" fmla="*/ 530 w 10000"/>
                <a:gd name="connsiteY530" fmla="*/ 9581 h 10000"/>
                <a:gd name="connsiteX531" fmla="*/ 718 w 10000"/>
                <a:gd name="connsiteY531" fmla="*/ 9588 h 10000"/>
                <a:gd name="connsiteX532" fmla="*/ 1083 w 10000"/>
                <a:gd name="connsiteY532" fmla="*/ 9602 h 10000"/>
                <a:gd name="connsiteX533" fmla="*/ 1459 w 10000"/>
                <a:gd name="connsiteY533" fmla="*/ 9588 h 10000"/>
                <a:gd name="connsiteX534" fmla="*/ 1834 w 10000"/>
                <a:gd name="connsiteY534" fmla="*/ 9575 h 10000"/>
                <a:gd name="connsiteX535" fmla="*/ 2210 w 10000"/>
                <a:gd name="connsiteY535" fmla="*/ 9561 h 10000"/>
                <a:gd name="connsiteX536" fmla="*/ 2575 w 10000"/>
                <a:gd name="connsiteY536" fmla="*/ 9554 h 10000"/>
                <a:gd name="connsiteX537" fmla="*/ 2949 w 10000"/>
                <a:gd name="connsiteY537" fmla="*/ 9561 h 10000"/>
                <a:gd name="connsiteX538" fmla="*/ 2949 w 10000"/>
                <a:gd name="connsiteY538" fmla="*/ 9581 h 10000"/>
                <a:gd name="connsiteX539" fmla="*/ 2961 w 10000"/>
                <a:gd name="connsiteY539" fmla="*/ 9602 h 10000"/>
                <a:gd name="connsiteX540" fmla="*/ 2961 w 10000"/>
                <a:gd name="connsiteY540" fmla="*/ 9615 h 10000"/>
                <a:gd name="connsiteX541" fmla="*/ 2961 w 10000"/>
                <a:gd name="connsiteY541" fmla="*/ 9635 h 10000"/>
                <a:gd name="connsiteX542" fmla="*/ 2984 w 10000"/>
                <a:gd name="connsiteY542" fmla="*/ 9662 h 10000"/>
                <a:gd name="connsiteX543" fmla="*/ 2995 w 10000"/>
                <a:gd name="connsiteY543" fmla="*/ 9683 h 10000"/>
                <a:gd name="connsiteX544" fmla="*/ 2995 w 10000"/>
                <a:gd name="connsiteY544" fmla="*/ 9696 h 10000"/>
                <a:gd name="connsiteX545" fmla="*/ 3017 w 10000"/>
                <a:gd name="connsiteY545" fmla="*/ 9716 h 10000"/>
                <a:gd name="connsiteX546" fmla="*/ 3040 w 10000"/>
                <a:gd name="connsiteY546" fmla="*/ 9743 h 10000"/>
                <a:gd name="connsiteX547" fmla="*/ 3073 w 10000"/>
                <a:gd name="connsiteY547" fmla="*/ 9764 h 10000"/>
                <a:gd name="connsiteX548" fmla="*/ 3106 w 10000"/>
                <a:gd name="connsiteY548" fmla="*/ 9784 h 10000"/>
                <a:gd name="connsiteX549" fmla="*/ 3128 w 10000"/>
                <a:gd name="connsiteY549" fmla="*/ 9797 h 10000"/>
                <a:gd name="connsiteX550" fmla="*/ 3171 w 10000"/>
                <a:gd name="connsiteY550" fmla="*/ 9818 h 10000"/>
                <a:gd name="connsiteX551" fmla="*/ 3204 w 10000"/>
                <a:gd name="connsiteY551" fmla="*/ 9838 h 10000"/>
                <a:gd name="connsiteX552" fmla="*/ 3248 w 10000"/>
                <a:gd name="connsiteY552" fmla="*/ 9845 h 10000"/>
                <a:gd name="connsiteX553" fmla="*/ 3282 w 10000"/>
                <a:gd name="connsiteY553" fmla="*/ 9865 h 10000"/>
                <a:gd name="connsiteX554" fmla="*/ 3315 w 10000"/>
                <a:gd name="connsiteY554" fmla="*/ 9865 h 10000"/>
                <a:gd name="connsiteX555" fmla="*/ 3326 w 10000"/>
                <a:gd name="connsiteY555" fmla="*/ 9872 h 10000"/>
                <a:gd name="connsiteX556" fmla="*/ 3338 w 10000"/>
                <a:gd name="connsiteY556" fmla="*/ 9872 h 10000"/>
                <a:gd name="connsiteX557" fmla="*/ 3359 w 10000"/>
                <a:gd name="connsiteY557" fmla="*/ 9872 h 10000"/>
                <a:gd name="connsiteX558" fmla="*/ 3371 w 10000"/>
                <a:gd name="connsiteY558" fmla="*/ 9872 h 10000"/>
                <a:gd name="connsiteX559" fmla="*/ 3382 w 10000"/>
                <a:gd name="connsiteY559" fmla="*/ 9872 h 10000"/>
                <a:gd name="connsiteX560" fmla="*/ 3404 w 10000"/>
                <a:gd name="connsiteY560" fmla="*/ 9872 h 10000"/>
                <a:gd name="connsiteX561" fmla="*/ 3415 w 10000"/>
                <a:gd name="connsiteY561" fmla="*/ 9872 h 10000"/>
                <a:gd name="connsiteX562" fmla="*/ 3448 w 10000"/>
                <a:gd name="connsiteY562" fmla="*/ 9892 h 10000"/>
                <a:gd name="connsiteX563" fmla="*/ 3469 w 10000"/>
                <a:gd name="connsiteY563" fmla="*/ 9899 h 10000"/>
                <a:gd name="connsiteX564" fmla="*/ 3502 w 10000"/>
                <a:gd name="connsiteY564" fmla="*/ 9905 h 10000"/>
                <a:gd name="connsiteX565" fmla="*/ 3536 w 10000"/>
                <a:gd name="connsiteY565" fmla="*/ 9905 h 10000"/>
                <a:gd name="connsiteX566" fmla="*/ 3580 w 10000"/>
                <a:gd name="connsiteY566" fmla="*/ 9905 h 10000"/>
                <a:gd name="connsiteX567" fmla="*/ 3613 w 10000"/>
                <a:gd name="connsiteY567" fmla="*/ 9919 h 10000"/>
                <a:gd name="connsiteX568" fmla="*/ 3657 w 10000"/>
                <a:gd name="connsiteY568" fmla="*/ 9926 h 10000"/>
                <a:gd name="connsiteX569" fmla="*/ 3669 w 10000"/>
                <a:gd name="connsiteY569" fmla="*/ 9946 h 10000"/>
                <a:gd name="connsiteX570" fmla="*/ 3746 w 10000"/>
                <a:gd name="connsiteY570" fmla="*/ 9953 h 10000"/>
                <a:gd name="connsiteX571" fmla="*/ 3801 w 10000"/>
                <a:gd name="connsiteY571" fmla="*/ 9966 h 10000"/>
                <a:gd name="connsiteX572" fmla="*/ 3878 w 10000"/>
                <a:gd name="connsiteY572" fmla="*/ 9973 h 10000"/>
                <a:gd name="connsiteX573" fmla="*/ 3934 w 10000"/>
                <a:gd name="connsiteY573" fmla="*/ 9973 h 10000"/>
                <a:gd name="connsiteX574" fmla="*/ 4012 w 10000"/>
                <a:gd name="connsiteY574" fmla="*/ 9980 h 10000"/>
                <a:gd name="connsiteX575" fmla="*/ 4089 w 10000"/>
                <a:gd name="connsiteY575" fmla="*/ 9993 h 10000"/>
                <a:gd name="connsiteX576" fmla="*/ 4144 w 10000"/>
                <a:gd name="connsiteY576" fmla="*/ 9993 h 10000"/>
                <a:gd name="connsiteX577" fmla="*/ 4221 w 10000"/>
                <a:gd name="connsiteY57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923 w 10000"/>
                <a:gd name="connsiteY452" fmla="*/ 3808 h 10000"/>
                <a:gd name="connsiteX453" fmla="*/ 1216 w 10000"/>
                <a:gd name="connsiteY453" fmla="*/ 3734 h 10000"/>
                <a:gd name="connsiteX454" fmla="*/ 1216 w 10000"/>
                <a:gd name="connsiteY454" fmla="*/ 3754 h 10000"/>
                <a:gd name="connsiteX455" fmla="*/ 1194 w 10000"/>
                <a:gd name="connsiteY455" fmla="*/ 3747 h 10000"/>
                <a:gd name="connsiteX456" fmla="*/ 1150 w 10000"/>
                <a:gd name="connsiteY456" fmla="*/ 3747 h 10000"/>
                <a:gd name="connsiteX457" fmla="*/ 1106 w 10000"/>
                <a:gd name="connsiteY457" fmla="*/ 3734 h 10000"/>
                <a:gd name="connsiteX458" fmla="*/ 1072 w 10000"/>
                <a:gd name="connsiteY458" fmla="*/ 3734 h 10000"/>
                <a:gd name="connsiteX459" fmla="*/ 1028 w 10000"/>
                <a:gd name="connsiteY459" fmla="*/ 3734 h 10000"/>
                <a:gd name="connsiteX460" fmla="*/ 983 w 10000"/>
                <a:gd name="connsiteY460" fmla="*/ 3734 h 10000"/>
                <a:gd name="connsiteX461" fmla="*/ 939 w 10000"/>
                <a:gd name="connsiteY461" fmla="*/ 3754 h 10000"/>
                <a:gd name="connsiteX462" fmla="*/ 895 w 10000"/>
                <a:gd name="connsiteY462" fmla="*/ 3761 h 10000"/>
                <a:gd name="connsiteX463" fmla="*/ 895 w 10000"/>
                <a:gd name="connsiteY463" fmla="*/ 3781 h 10000"/>
                <a:gd name="connsiteX464" fmla="*/ 873 w 10000"/>
                <a:gd name="connsiteY464" fmla="*/ 3788 h 10000"/>
                <a:gd name="connsiteX465" fmla="*/ 873 w 10000"/>
                <a:gd name="connsiteY465" fmla="*/ 3808 h 10000"/>
                <a:gd name="connsiteX466" fmla="*/ 873 w 10000"/>
                <a:gd name="connsiteY466" fmla="*/ 3815 h 10000"/>
                <a:gd name="connsiteX467" fmla="*/ 895 w 10000"/>
                <a:gd name="connsiteY467" fmla="*/ 3835 h 10000"/>
                <a:gd name="connsiteX468" fmla="*/ 895 w 10000"/>
                <a:gd name="connsiteY468" fmla="*/ 3856 h 10000"/>
                <a:gd name="connsiteX469" fmla="*/ 895 w 10000"/>
                <a:gd name="connsiteY469" fmla="*/ 3862 h 10000"/>
                <a:gd name="connsiteX470" fmla="*/ 873 w 10000"/>
                <a:gd name="connsiteY470" fmla="*/ 3883 h 10000"/>
                <a:gd name="connsiteX471" fmla="*/ 829 w 10000"/>
                <a:gd name="connsiteY471" fmla="*/ 3889 h 10000"/>
                <a:gd name="connsiteX472" fmla="*/ 774 w 10000"/>
                <a:gd name="connsiteY472" fmla="*/ 3903 h 10000"/>
                <a:gd name="connsiteX473" fmla="*/ 730 w 10000"/>
                <a:gd name="connsiteY473" fmla="*/ 3916 h 10000"/>
                <a:gd name="connsiteX474" fmla="*/ 674 w 10000"/>
                <a:gd name="connsiteY474" fmla="*/ 3937 h 10000"/>
                <a:gd name="connsiteX475" fmla="*/ 620 w 10000"/>
                <a:gd name="connsiteY475" fmla="*/ 3957 h 10000"/>
                <a:gd name="connsiteX476" fmla="*/ 597 w 10000"/>
                <a:gd name="connsiteY476" fmla="*/ 3984 h 10000"/>
                <a:gd name="connsiteX477" fmla="*/ 563 w 10000"/>
                <a:gd name="connsiteY477" fmla="*/ 4018 h 10000"/>
                <a:gd name="connsiteX478" fmla="*/ 530 w 10000"/>
                <a:gd name="connsiteY478" fmla="*/ 4065 h 10000"/>
                <a:gd name="connsiteX479" fmla="*/ 553 w 10000"/>
                <a:gd name="connsiteY479" fmla="*/ 4092 h 10000"/>
                <a:gd name="connsiteX480" fmla="*/ 553 w 10000"/>
                <a:gd name="connsiteY480" fmla="*/ 4119 h 10000"/>
                <a:gd name="connsiteX481" fmla="*/ 563 w 10000"/>
                <a:gd name="connsiteY481" fmla="*/ 4146 h 10000"/>
                <a:gd name="connsiteX482" fmla="*/ 574 w 10000"/>
                <a:gd name="connsiteY482" fmla="*/ 4166 h 10000"/>
                <a:gd name="connsiteX483" fmla="*/ 2486 w 10000"/>
                <a:gd name="connsiteY483" fmla="*/ 6556 h 10000"/>
                <a:gd name="connsiteX484" fmla="*/ 2608 w 10000"/>
                <a:gd name="connsiteY484" fmla="*/ 6563 h 10000"/>
                <a:gd name="connsiteX485" fmla="*/ 2740 w 10000"/>
                <a:gd name="connsiteY485" fmla="*/ 6570 h 10000"/>
                <a:gd name="connsiteX486" fmla="*/ 2862 w 10000"/>
                <a:gd name="connsiteY486" fmla="*/ 6570 h 10000"/>
                <a:gd name="connsiteX487" fmla="*/ 2984 w 10000"/>
                <a:gd name="connsiteY487" fmla="*/ 6563 h 10000"/>
                <a:gd name="connsiteX488" fmla="*/ 2984 w 10000"/>
                <a:gd name="connsiteY488" fmla="*/ 6590 h 10000"/>
                <a:gd name="connsiteX489" fmla="*/ 2961 w 10000"/>
                <a:gd name="connsiteY489" fmla="*/ 6624 h 10000"/>
                <a:gd name="connsiteX490" fmla="*/ 2961 w 10000"/>
                <a:gd name="connsiteY490" fmla="*/ 6651 h 10000"/>
                <a:gd name="connsiteX491" fmla="*/ 2961 w 10000"/>
                <a:gd name="connsiteY491" fmla="*/ 6678 h 10000"/>
                <a:gd name="connsiteX492" fmla="*/ 2949 w 10000"/>
                <a:gd name="connsiteY492" fmla="*/ 6712 h 10000"/>
                <a:gd name="connsiteX493" fmla="*/ 2949 w 10000"/>
                <a:gd name="connsiteY493" fmla="*/ 6739 h 10000"/>
                <a:gd name="connsiteX494" fmla="*/ 2939 w 10000"/>
                <a:gd name="connsiteY494" fmla="*/ 6766 h 10000"/>
                <a:gd name="connsiteX495" fmla="*/ 2939 w 10000"/>
                <a:gd name="connsiteY495" fmla="*/ 6793 h 10000"/>
                <a:gd name="connsiteX496" fmla="*/ 2906 w 10000"/>
                <a:gd name="connsiteY496" fmla="*/ 6989 h 10000"/>
                <a:gd name="connsiteX497" fmla="*/ 2906 w 10000"/>
                <a:gd name="connsiteY497" fmla="*/ 7184 h 10000"/>
                <a:gd name="connsiteX498" fmla="*/ 2916 w 10000"/>
                <a:gd name="connsiteY498" fmla="*/ 7380 h 10000"/>
                <a:gd name="connsiteX499" fmla="*/ 2949 w 10000"/>
                <a:gd name="connsiteY499" fmla="*/ 7576 h 10000"/>
                <a:gd name="connsiteX500" fmla="*/ 2995 w 10000"/>
                <a:gd name="connsiteY500" fmla="*/ 7765 h 10000"/>
                <a:gd name="connsiteX501" fmla="*/ 3061 w 10000"/>
                <a:gd name="connsiteY501" fmla="*/ 7968 h 10000"/>
                <a:gd name="connsiteX502" fmla="*/ 3128 w 10000"/>
                <a:gd name="connsiteY502" fmla="*/ 8157 h 10000"/>
                <a:gd name="connsiteX503" fmla="*/ 3204 w 10000"/>
                <a:gd name="connsiteY503" fmla="*/ 8339 h 10000"/>
                <a:gd name="connsiteX504" fmla="*/ 3502 w 10000"/>
                <a:gd name="connsiteY504" fmla="*/ 8852 h 10000"/>
                <a:gd name="connsiteX505" fmla="*/ 3073 w 10000"/>
                <a:gd name="connsiteY505" fmla="*/ 8832 h 10000"/>
                <a:gd name="connsiteX506" fmla="*/ 2619 w 10000"/>
                <a:gd name="connsiteY506" fmla="*/ 8832 h 10000"/>
                <a:gd name="connsiteX507" fmla="*/ 2399 w 10000"/>
                <a:gd name="connsiteY507" fmla="*/ 8832 h 10000"/>
                <a:gd name="connsiteX508" fmla="*/ 2178 w 10000"/>
                <a:gd name="connsiteY508" fmla="*/ 8845 h 10000"/>
                <a:gd name="connsiteX509" fmla="*/ 1956 w 10000"/>
                <a:gd name="connsiteY509" fmla="*/ 8859 h 10000"/>
                <a:gd name="connsiteX510" fmla="*/ 1723 w 10000"/>
                <a:gd name="connsiteY510" fmla="*/ 8879 h 10000"/>
                <a:gd name="connsiteX511" fmla="*/ 1514 w 10000"/>
                <a:gd name="connsiteY511" fmla="*/ 8906 h 10000"/>
                <a:gd name="connsiteX512" fmla="*/ 1293 w 10000"/>
                <a:gd name="connsiteY512" fmla="*/ 8933 h 10000"/>
                <a:gd name="connsiteX513" fmla="*/ 1083 w 10000"/>
                <a:gd name="connsiteY513" fmla="*/ 8967 h 10000"/>
                <a:gd name="connsiteX514" fmla="*/ 873 w 10000"/>
                <a:gd name="connsiteY514" fmla="*/ 9014 h 10000"/>
                <a:gd name="connsiteX515" fmla="*/ 685 w 10000"/>
                <a:gd name="connsiteY515" fmla="*/ 9068 h 10000"/>
                <a:gd name="connsiteX516" fmla="*/ 486 w 10000"/>
                <a:gd name="connsiteY516" fmla="*/ 9136 h 10000"/>
                <a:gd name="connsiteX517" fmla="*/ 299 w 10000"/>
                <a:gd name="connsiteY517" fmla="*/ 9196 h 10000"/>
                <a:gd name="connsiteX518" fmla="*/ 122 w 10000"/>
                <a:gd name="connsiteY518" fmla="*/ 9278 h 10000"/>
                <a:gd name="connsiteX519" fmla="*/ 87 w 10000"/>
                <a:gd name="connsiteY519" fmla="*/ 9305 h 10000"/>
                <a:gd name="connsiteX520" fmla="*/ 66 w 10000"/>
                <a:gd name="connsiteY520" fmla="*/ 9332 h 10000"/>
                <a:gd name="connsiteX521" fmla="*/ 44 w 10000"/>
                <a:gd name="connsiteY521" fmla="*/ 9359 h 10000"/>
                <a:gd name="connsiteX522" fmla="*/ 22 w 10000"/>
                <a:gd name="connsiteY522" fmla="*/ 9392 h 10000"/>
                <a:gd name="connsiteX523" fmla="*/ 11 w 10000"/>
                <a:gd name="connsiteY523" fmla="*/ 9419 h 10000"/>
                <a:gd name="connsiteX524" fmla="*/ 0 w 10000"/>
                <a:gd name="connsiteY524" fmla="*/ 9446 h 10000"/>
                <a:gd name="connsiteX525" fmla="*/ 0 w 10000"/>
                <a:gd name="connsiteY525" fmla="*/ 9473 h 10000"/>
                <a:gd name="connsiteX526" fmla="*/ 0 w 10000"/>
                <a:gd name="connsiteY526" fmla="*/ 9500 h 10000"/>
                <a:gd name="connsiteX527" fmla="*/ 178 w 10000"/>
                <a:gd name="connsiteY527" fmla="*/ 9534 h 10000"/>
                <a:gd name="connsiteX528" fmla="*/ 355 w 10000"/>
                <a:gd name="connsiteY528" fmla="*/ 9554 h 10000"/>
                <a:gd name="connsiteX529" fmla="*/ 530 w 10000"/>
                <a:gd name="connsiteY529" fmla="*/ 9581 h 10000"/>
                <a:gd name="connsiteX530" fmla="*/ 718 w 10000"/>
                <a:gd name="connsiteY530" fmla="*/ 9588 h 10000"/>
                <a:gd name="connsiteX531" fmla="*/ 1083 w 10000"/>
                <a:gd name="connsiteY531" fmla="*/ 9602 h 10000"/>
                <a:gd name="connsiteX532" fmla="*/ 1459 w 10000"/>
                <a:gd name="connsiteY532" fmla="*/ 9588 h 10000"/>
                <a:gd name="connsiteX533" fmla="*/ 1834 w 10000"/>
                <a:gd name="connsiteY533" fmla="*/ 9575 h 10000"/>
                <a:gd name="connsiteX534" fmla="*/ 2210 w 10000"/>
                <a:gd name="connsiteY534" fmla="*/ 9561 h 10000"/>
                <a:gd name="connsiteX535" fmla="*/ 2575 w 10000"/>
                <a:gd name="connsiteY535" fmla="*/ 9554 h 10000"/>
                <a:gd name="connsiteX536" fmla="*/ 2949 w 10000"/>
                <a:gd name="connsiteY536" fmla="*/ 9561 h 10000"/>
                <a:gd name="connsiteX537" fmla="*/ 2949 w 10000"/>
                <a:gd name="connsiteY537" fmla="*/ 9581 h 10000"/>
                <a:gd name="connsiteX538" fmla="*/ 2961 w 10000"/>
                <a:gd name="connsiteY538" fmla="*/ 9602 h 10000"/>
                <a:gd name="connsiteX539" fmla="*/ 2961 w 10000"/>
                <a:gd name="connsiteY539" fmla="*/ 9615 h 10000"/>
                <a:gd name="connsiteX540" fmla="*/ 2961 w 10000"/>
                <a:gd name="connsiteY540" fmla="*/ 9635 h 10000"/>
                <a:gd name="connsiteX541" fmla="*/ 2984 w 10000"/>
                <a:gd name="connsiteY541" fmla="*/ 9662 h 10000"/>
                <a:gd name="connsiteX542" fmla="*/ 2995 w 10000"/>
                <a:gd name="connsiteY542" fmla="*/ 9683 h 10000"/>
                <a:gd name="connsiteX543" fmla="*/ 2995 w 10000"/>
                <a:gd name="connsiteY543" fmla="*/ 9696 h 10000"/>
                <a:gd name="connsiteX544" fmla="*/ 3017 w 10000"/>
                <a:gd name="connsiteY544" fmla="*/ 9716 h 10000"/>
                <a:gd name="connsiteX545" fmla="*/ 3040 w 10000"/>
                <a:gd name="connsiteY545" fmla="*/ 9743 h 10000"/>
                <a:gd name="connsiteX546" fmla="*/ 3073 w 10000"/>
                <a:gd name="connsiteY546" fmla="*/ 9764 h 10000"/>
                <a:gd name="connsiteX547" fmla="*/ 3106 w 10000"/>
                <a:gd name="connsiteY547" fmla="*/ 9784 h 10000"/>
                <a:gd name="connsiteX548" fmla="*/ 3128 w 10000"/>
                <a:gd name="connsiteY548" fmla="*/ 9797 h 10000"/>
                <a:gd name="connsiteX549" fmla="*/ 3171 w 10000"/>
                <a:gd name="connsiteY549" fmla="*/ 9818 h 10000"/>
                <a:gd name="connsiteX550" fmla="*/ 3204 w 10000"/>
                <a:gd name="connsiteY550" fmla="*/ 9838 h 10000"/>
                <a:gd name="connsiteX551" fmla="*/ 3248 w 10000"/>
                <a:gd name="connsiteY551" fmla="*/ 9845 h 10000"/>
                <a:gd name="connsiteX552" fmla="*/ 3282 w 10000"/>
                <a:gd name="connsiteY552" fmla="*/ 9865 h 10000"/>
                <a:gd name="connsiteX553" fmla="*/ 3315 w 10000"/>
                <a:gd name="connsiteY553" fmla="*/ 9865 h 10000"/>
                <a:gd name="connsiteX554" fmla="*/ 3326 w 10000"/>
                <a:gd name="connsiteY554" fmla="*/ 9872 h 10000"/>
                <a:gd name="connsiteX555" fmla="*/ 3338 w 10000"/>
                <a:gd name="connsiteY555" fmla="*/ 9872 h 10000"/>
                <a:gd name="connsiteX556" fmla="*/ 3359 w 10000"/>
                <a:gd name="connsiteY556" fmla="*/ 9872 h 10000"/>
                <a:gd name="connsiteX557" fmla="*/ 3371 w 10000"/>
                <a:gd name="connsiteY557" fmla="*/ 9872 h 10000"/>
                <a:gd name="connsiteX558" fmla="*/ 3382 w 10000"/>
                <a:gd name="connsiteY558" fmla="*/ 9872 h 10000"/>
                <a:gd name="connsiteX559" fmla="*/ 3404 w 10000"/>
                <a:gd name="connsiteY559" fmla="*/ 9872 h 10000"/>
                <a:gd name="connsiteX560" fmla="*/ 3415 w 10000"/>
                <a:gd name="connsiteY560" fmla="*/ 9872 h 10000"/>
                <a:gd name="connsiteX561" fmla="*/ 3448 w 10000"/>
                <a:gd name="connsiteY561" fmla="*/ 9892 h 10000"/>
                <a:gd name="connsiteX562" fmla="*/ 3469 w 10000"/>
                <a:gd name="connsiteY562" fmla="*/ 9899 h 10000"/>
                <a:gd name="connsiteX563" fmla="*/ 3502 w 10000"/>
                <a:gd name="connsiteY563" fmla="*/ 9905 h 10000"/>
                <a:gd name="connsiteX564" fmla="*/ 3536 w 10000"/>
                <a:gd name="connsiteY564" fmla="*/ 9905 h 10000"/>
                <a:gd name="connsiteX565" fmla="*/ 3580 w 10000"/>
                <a:gd name="connsiteY565" fmla="*/ 9905 h 10000"/>
                <a:gd name="connsiteX566" fmla="*/ 3613 w 10000"/>
                <a:gd name="connsiteY566" fmla="*/ 9919 h 10000"/>
                <a:gd name="connsiteX567" fmla="*/ 3657 w 10000"/>
                <a:gd name="connsiteY567" fmla="*/ 9926 h 10000"/>
                <a:gd name="connsiteX568" fmla="*/ 3669 w 10000"/>
                <a:gd name="connsiteY568" fmla="*/ 9946 h 10000"/>
                <a:gd name="connsiteX569" fmla="*/ 3746 w 10000"/>
                <a:gd name="connsiteY569" fmla="*/ 9953 h 10000"/>
                <a:gd name="connsiteX570" fmla="*/ 3801 w 10000"/>
                <a:gd name="connsiteY570" fmla="*/ 9966 h 10000"/>
                <a:gd name="connsiteX571" fmla="*/ 3878 w 10000"/>
                <a:gd name="connsiteY571" fmla="*/ 9973 h 10000"/>
                <a:gd name="connsiteX572" fmla="*/ 3934 w 10000"/>
                <a:gd name="connsiteY572" fmla="*/ 9973 h 10000"/>
                <a:gd name="connsiteX573" fmla="*/ 4012 w 10000"/>
                <a:gd name="connsiteY573" fmla="*/ 9980 h 10000"/>
                <a:gd name="connsiteX574" fmla="*/ 4089 w 10000"/>
                <a:gd name="connsiteY574" fmla="*/ 9993 h 10000"/>
                <a:gd name="connsiteX575" fmla="*/ 4144 w 10000"/>
                <a:gd name="connsiteY575" fmla="*/ 9993 h 10000"/>
                <a:gd name="connsiteX576" fmla="*/ 4221 w 10000"/>
                <a:gd name="connsiteY57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934 w 10000"/>
                <a:gd name="connsiteY451" fmla="*/ 3815 h 10000"/>
                <a:gd name="connsiteX452" fmla="*/ 1216 w 10000"/>
                <a:gd name="connsiteY452" fmla="*/ 3734 h 10000"/>
                <a:gd name="connsiteX453" fmla="*/ 1216 w 10000"/>
                <a:gd name="connsiteY453" fmla="*/ 3754 h 10000"/>
                <a:gd name="connsiteX454" fmla="*/ 1194 w 10000"/>
                <a:gd name="connsiteY454" fmla="*/ 3747 h 10000"/>
                <a:gd name="connsiteX455" fmla="*/ 1150 w 10000"/>
                <a:gd name="connsiteY455" fmla="*/ 3747 h 10000"/>
                <a:gd name="connsiteX456" fmla="*/ 1106 w 10000"/>
                <a:gd name="connsiteY456" fmla="*/ 3734 h 10000"/>
                <a:gd name="connsiteX457" fmla="*/ 1072 w 10000"/>
                <a:gd name="connsiteY457" fmla="*/ 3734 h 10000"/>
                <a:gd name="connsiteX458" fmla="*/ 1028 w 10000"/>
                <a:gd name="connsiteY458" fmla="*/ 3734 h 10000"/>
                <a:gd name="connsiteX459" fmla="*/ 983 w 10000"/>
                <a:gd name="connsiteY459" fmla="*/ 3734 h 10000"/>
                <a:gd name="connsiteX460" fmla="*/ 939 w 10000"/>
                <a:gd name="connsiteY460" fmla="*/ 3754 h 10000"/>
                <a:gd name="connsiteX461" fmla="*/ 895 w 10000"/>
                <a:gd name="connsiteY461" fmla="*/ 3761 h 10000"/>
                <a:gd name="connsiteX462" fmla="*/ 895 w 10000"/>
                <a:gd name="connsiteY462" fmla="*/ 3781 h 10000"/>
                <a:gd name="connsiteX463" fmla="*/ 873 w 10000"/>
                <a:gd name="connsiteY463" fmla="*/ 3788 h 10000"/>
                <a:gd name="connsiteX464" fmla="*/ 873 w 10000"/>
                <a:gd name="connsiteY464" fmla="*/ 3808 h 10000"/>
                <a:gd name="connsiteX465" fmla="*/ 873 w 10000"/>
                <a:gd name="connsiteY465" fmla="*/ 3815 h 10000"/>
                <a:gd name="connsiteX466" fmla="*/ 895 w 10000"/>
                <a:gd name="connsiteY466" fmla="*/ 3835 h 10000"/>
                <a:gd name="connsiteX467" fmla="*/ 895 w 10000"/>
                <a:gd name="connsiteY467" fmla="*/ 3856 h 10000"/>
                <a:gd name="connsiteX468" fmla="*/ 895 w 10000"/>
                <a:gd name="connsiteY468" fmla="*/ 3862 h 10000"/>
                <a:gd name="connsiteX469" fmla="*/ 873 w 10000"/>
                <a:gd name="connsiteY469" fmla="*/ 3883 h 10000"/>
                <a:gd name="connsiteX470" fmla="*/ 829 w 10000"/>
                <a:gd name="connsiteY470" fmla="*/ 3889 h 10000"/>
                <a:gd name="connsiteX471" fmla="*/ 774 w 10000"/>
                <a:gd name="connsiteY471" fmla="*/ 3903 h 10000"/>
                <a:gd name="connsiteX472" fmla="*/ 730 w 10000"/>
                <a:gd name="connsiteY472" fmla="*/ 3916 h 10000"/>
                <a:gd name="connsiteX473" fmla="*/ 674 w 10000"/>
                <a:gd name="connsiteY473" fmla="*/ 3937 h 10000"/>
                <a:gd name="connsiteX474" fmla="*/ 620 w 10000"/>
                <a:gd name="connsiteY474" fmla="*/ 3957 h 10000"/>
                <a:gd name="connsiteX475" fmla="*/ 597 w 10000"/>
                <a:gd name="connsiteY475" fmla="*/ 3984 h 10000"/>
                <a:gd name="connsiteX476" fmla="*/ 563 w 10000"/>
                <a:gd name="connsiteY476" fmla="*/ 4018 h 10000"/>
                <a:gd name="connsiteX477" fmla="*/ 530 w 10000"/>
                <a:gd name="connsiteY477" fmla="*/ 4065 h 10000"/>
                <a:gd name="connsiteX478" fmla="*/ 553 w 10000"/>
                <a:gd name="connsiteY478" fmla="*/ 4092 h 10000"/>
                <a:gd name="connsiteX479" fmla="*/ 553 w 10000"/>
                <a:gd name="connsiteY479" fmla="*/ 4119 h 10000"/>
                <a:gd name="connsiteX480" fmla="*/ 563 w 10000"/>
                <a:gd name="connsiteY480" fmla="*/ 4146 h 10000"/>
                <a:gd name="connsiteX481" fmla="*/ 574 w 10000"/>
                <a:gd name="connsiteY481" fmla="*/ 4166 h 10000"/>
                <a:gd name="connsiteX482" fmla="*/ 2486 w 10000"/>
                <a:gd name="connsiteY482" fmla="*/ 6556 h 10000"/>
                <a:gd name="connsiteX483" fmla="*/ 2608 w 10000"/>
                <a:gd name="connsiteY483" fmla="*/ 6563 h 10000"/>
                <a:gd name="connsiteX484" fmla="*/ 2740 w 10000"/>
                <a:gd name="connsiteY484" fmla="*/ 6570 h 10000"/>
                <a:gd name="connsiteX485" fmla="*/ 2862 w 10000"/>
                <a:gd name="connsiteY485" fmla="*/ 6570 h 10000"/>
                <a:gd name="connsiteX486" fmla="*/ 2984 w 10000"/>
                <a:gd name="connsiteY486" fmla="*/ 6563 h 10000"/>
                <a:gd name="connsiteX487" fmla="*/ 2984 w 10000"/>
                <a:gd name="connsiteY487" fmla="*/ 6590 h 10000"/>
                <a:gd name="connsiteX488" fmla="*/ 2961 w 10000"/>
                <a:gd name="connsiteY488" fmla="*/ 6624 h 10000"/>
                <a:gd name="connsiteX489" fmla="*/ 2961 w 10000"/>
                <a:gd name="connsiteY489" fmla="*/ 6651 h 10000"/>
                <a:gd name="connsiteX490" fmla="*/ 2961 w 10000"/>
                <a:gd name="connsiteY490" fmla="*/ 6678 h 10000"/>
                <a:gd name="connsiteX491" fmla="*/ 2949 w 10000"/>
                <a:gd name="connsiteY491" fmla="*/ 6712 h 10000"/>
                <a:gd name="connsiteX492" fmla="*/ 2949 w 10000"/>
                <a:gd name="connsiteY492" fmla="*/ 6739 h 10000"/>
                <a:gd name="connsiteX493" fmla="*/ 2939 w 10000"/>
                <a:gd name="connsiteY493" fmla="*/ 6766 h 10000"/>
                <a:gd name="connsiteX494" fmla="*/ 2939 w 10000"/>
                <a:gd name="connsiteY494" fmla="*/ 6793 h 10000"/>
                <a:gd name="connsiteX495" fmla="*/ 2906 w 10000"/>
                <a:gd name="connsiteY495" fmla="*/ 6989 h 10000"/>
                <a:gd name="connsiteX496" fmla="*/ 2906 w 10000"/>
                <a:gd name="connsiteY496" fmla="*/ 7184 h 10000"/>
                <a:gd name="connsiteX497" fmla="*/ 2916 w 10000"/>
                <a:gd name="connsiteY497" fmla="*/ 7380 h 10000"/>
                <a:gd name="connsiteX498" fmla="*/ 2949 w 10000"/>
                <a:gd name="connsiteY498" fmla="*/ 7576 h 10000"/>
                <a:gd name="connsiteX499" fmla="*/ 2995 w 10000"/>
                <a:gd name="connsiteY499" fmla="*/ 7765 h 10000"/>
                <a:gd name="connsiteX500" fmla="*/ 3061 w 10000"/>
                <a:gd name="connsiteY500" fmla="*/ 7968 h 10000"/>
                <a:gd name="connsiteX501" fmla="*/ 3128 w 10000"/>
                <a:gd name="connsiteY501" fmla="*/ 8157 h 10000"/>
                <a:gd name="connsiteX502" fmla="*/ 3204 w 10000"/>
                <a:gd name="connsiteY502" fmla="*/ 8339 h 10000"/>
                <a:gd name="connsiteX503" fmla="*/ 3502 w 10000"/>
                <a:gd name="connsiteY503" fmla="*/ 8852 h 10000"/>
                <a:gd name="connsiteX504" fmla="*/ 3073 w 10000"/>
                <a:gd name="connsiteY504" fmla="*/ 8832 h 10000"/>
                <a:gd name="connsiteX505" fmla="*/ 2619 w 10000"/>
                <a:gd name="connsiteY505" fmla="*/ 8832 h 10000"/>
                <a:gd name="connsiteX506" fmla="*/ 2399 w 10000"/>
                <a:gd name="connsiteY506" fmla="*/ 8832 h 10000"/>
                <a:gd name="connsiteX507" fmla="*/ 2178 w 10000"/>
                <a:gd name="connsiteY507" fmla="*/ 8845 h 10000"/>
                <a:gd name="connsiteX508" fmla="*/ 1956 w 10000"/>
                <a:gd name="connsiteY508" fmla="*/ 8859 h 10000"/>
                <a:gd name="connsiteX509" fmla="*/ 1723 w 10000"/>
                <a:gd name="connsiteY509" fmla="*/ 8879 h 10000"/>
                <a:gd name="connsiteX510" fmla="*/ 1514 w 10000"/>
                <a:gd name="connsiteY510" fmla="*/ 8906 h 10000"/>
                <a:gd name="connsiteX511" fmla="*/ 1293 w 10000"/>
                <a:gd name="connsiteY511" fmla="*/ 8933 h 10000"/>
                <a:gd name="connsiteX512" fmla="*/ 1083 w 10000"/>
                <a:gd name="connsiteY512" fmla="*/ 8967 h 10000"/>
                <a:gd name="connsiteX513" fmla="*/ 873 w 10000"/>
                <a:gd name="connsiteY513" fmla="*/ 9014 h 10000"/>
                <a:gd name="connsiteX514" fmla="*/ 685 w 10000"/>
                <a:gd name="connsiteY514" fmla="*/ 9068 h 10000"/>
                <a:gd name="connsiteX515" fmla="*/ 486 w 10000"/>
                <a:gd name="connsiteY515" fmla="*/ 9136 h 10000"/>
                <a:gd name="connsiteX516" fmla="*/ 299 w 10000"/>
                <a:gd name="connsiteY516" fmla="*/ 9196 h 10000"/>
                <a:gd name="connsiteX517" fmla="*/ 122 w 10000"/>
                <a:gd name="connsiteY517" fmla="*/ 9278 h 10000"/>
                <a:gd name="connsiteX518" fmla="*/ 87 w 10000"/>
                <a:gd name="connsiteY518" fmla="*/ 9305 h 10000"/>
                <a:gd name="connsiteX519" fmla="*/ 66 w 10000"/>
                <a:gd name="connsiteY519" fmla="*/ 9332 h 10000"/>
                <a:gd name="connsiteX520" fmla="*/ 44 w 10000"/>
                <a:gd name="connsiteY520" fmla="*/ 9359 h 10000"/>
                <a:gd name="connsiteX521" fmla="*/ 22 w 10000"/>
                <a:gd name="connsiteY521" fmla="*/ 9392 h 10000"/>
                <a:gd name="connsiteX522" fmla="*/ 11 w 10000"/>
                <a:gd name="connsiteY522" fmla="*/ 9419 h 10000"/>
                <a:gd name="connsiteX523" fmla="*/ 0 w 10000"/>
                <a:gd name="connsiteY523" fmla="*/ 9446 h 10000"/>
                <a:gd name="connsiteX524" fmla="*/ 0 w 10000"/>
                <a:gd name="connsiteY524" fmla="*/ 9473 h 10000"/>
                <a:gd name="connsiteX525" fmla="*/ 0 w 10000"/>
                <a:gd name="connsiteY525" fmla="*/ 9500 h 10000"/>
                <a:gd name="connsiteX526" fmla="*/ 178 w 10000"/>
                <a:gd name="connsiteY526" fmla="*/ 9534 h 10000"/>
                <a:gd name="connsiteX527" fmla="*/ 355 w 10000"/>
                <a:gd name="connsiteY527" fmla="*/ 9554 h 10000"/>
                <a:gd name="connsiteX528" fmla="*/ 530 w 10000"/>
                <a:gd name="connsiteY528" fmla="*/ 9581 h 10000"/>
                <a:gd name="connsiteX529" fmla="*/ 718 w 10000"/>
                <a:gd name="connsiteY529" fmla="*/ 9588 h 10000"/>
                <a:gd name="connsiteX530" fmla="*/ 1083 w 10000"/>
                <a:gd name="connsiteY530" fmla="*/ 9602 h 10000"/>
                <a:gd name="connsiteX531" fmla="*/ 1459 w 10000"/>
                <a:gd name="connsiteY531" fmla="*/ 9588 h 10000"/>
                <a:gd name="connsiteX532" fmla="*/ 1834 w 10000"/>
                <a:gd name="connsiteY532" fmla="*/ 9575 h 10000"/>
                <a:gd name="connsiteX533" fmla="*/ 2210 w 10000"/>
                <a:gd name="connsiteY533" fmla="*/ 9561 h 10000"/>
                <a:gd name="connsiteX534" fmla="*/ 2575 w 10000"/>
                <a:gd name="connsiteY534" fmla="*/ 9554 h 10000"/>
                <a:gd name="connsiteX535" fmla="*/ 2949 w 10000"/>
                <a:gd name="connsiteY535" fmla="*/ 9561 h 10000"/>
                <a:gd name="connsiteX536" fmla="*/ 2949 w 10000"/>
                <a:gd name="connsiteY536" fmla="*/ 9581 h 10000"/>
                <a:gd name="connsiteX537" fmla="*/ 2961 w 10000"/>
                <a:gd name="connsiteY537" fmla="*/ 9602 h 10000"/>
                <a:gd name="connsiteX538" fmla="*/ 2961 w 10000"/>
                <a:gd name="connsiteY538" fmla="*/ 9615 h 10000"/>
                <a:gd name="connsiteX539" fmla="*/ 2961 w 10000"/>
                <a:gd name="connsiteY539" fmla="*/ 9635 h 10000"/>
                <a:gd name="connsiteX540" fmla="*/ 2984 w 10000"/>
                <a:gd name="connsiteY540" fmla="*/ 9662 h 10000"/>
                <a:gd name="connsiteX541" fmla="*/ 2995 w 10000"/>
                <a:gd name="connsiteY541" fmla="*/ 9683 h 10000"/>
                <a:gd name="connsiteX542" fmla="*/ 2995 w 10000"/>
                <a:gd name="connsiteY542" fmla="*/ 9696 h 10000"/>
                <a:gd name="connsiteX543" fmla="*/ 3017 w 10000"/>
                <a:gd name="connsiteY543" fmla="*/ 9716 h 10000"/>
                <a:gd name="connsiteX544" fmla="*/ 3040 w 10000"/>
                <a:gd name="connsiteY544" fmla="*/ 9743 h 10000"/>
                <a:gd name="connsiteX545" fmla="*/ 3073 w 10000"/>
                <a:gd name="connsiteY545" fmla="*/ 9764 h 10000"/>
                <a:gd name="connsiteX546" fmla="*/ 3106 w 10000"/>
                <a:gd name="connsiteY546" fmla="*/ 9784 h 10000"/>
                <a:gd name="connsiteX547" fmla="*/ 3128 w 10000"/>
                <a:gd name="connsiteY547" fmla="*/ 9797 h 10000"/>
                <a:gd name="connsiteX548" fmla="*/ 3171 w 10000"/>
                <a:gd name="connsiteY548" fmla="*/ 9818 h 10000"/>
                <a:gd name="connsiteX549" fmla="*/ 3204 w 10000"/>
                <a:gd name="connsiteY549" fmla="*/ 9838 h 10000"/>
                <a:gd name="connsiteX550" fmla="*/ 3248 w 10000"/>
                <a:gd name="connsiteY550" fmla="*/ 9845 h 10000"/>
                <a:gd name="connsiteX551" fmla="*/ 3282 w 10000"/>
                <a:gd name="connsiteY551" fmla="*/ 9865 h 10000"/>
                <a:gd name="connsiteX552" fmla="*/ 3315 w 10000"/>
                <a:gd name="connsiteY552" fmla="*/ 9865 h 10000"/>
                <a:gd name="connsiteX553" fmla="*/ 3326 w 10000"/>
                <a:gd name="connsiteY553" fmla="*/ 9872 h 10000"/>
                <a:gd name="connsiteX554" fmla="*/ 3338 w 10000"/>
                <a:gd name="connsiteY554" fmla="*/ 9872 h 10000"/>
                <a:gd name="connsiteX555" fmla="*/ 3359 w 10000"/>
                <a:gd name="connsiteY555" fmla="*/ 9872 h 10000"/>
                <a:gd name="connsiteX556" fmla="*/ 3371 w 10000"/>
                <a:gd name="connsiteY556" fmla="*/ 9872 h 10000"/>
                <a:gd name="connsiteX557" fmla="*/ 3382 w 10000"/>
                <a:gd name="connsiteY557" fmla="*/ 9872 h 10000"/>
                <a:gd name="connsiteX558" fmla="*/ 3404 w 10000"/>
                <a:gd name="connsiteY558" fmla="*/ 9872 h 10000"/>
                <a:gd name="connsiteX559" fmla="*/ 3415 w 10000"/>
                <a:gd name="connsiteY559" fmla="*/ 9872 h 10000"/>
                <a:gd name="connsiteX560" fmla="*/ 3448 w 10000"/>
                <a:gd name="connsiteY560" fmla="*/ 9892 h 10000"/>
                <a:gd name="connsiteX561" fmla="*/ 3469 w 10000"/>
                <a:gd name="connsiteY561" fmla="*/ 9899 h 10000"/>
                <a:gd name="connsiteX562" fmla="*/ 3502 w 10000"/>
                <a:gd name="connsiteY562" fmla="*/ 9905 h 10000"/>
                <a:gd name="connsiteX563" fmla="*/ 3536 w 10000"/>
                <a:gd name="connsiteY563" fmla="*/ 9905 h 10000"/>
                <a:gd name="connsiteX564" fmla="*/ 3580 w 10000"/>
                <a:gd name="connsiteY564" fmla="*/ 9905 h 10000"/>
                <a:gd name="connsiteX565" fmla="*/ 3613 w 10000"/>
                <a:gd name="connsiteY565" fmla="*/ 9919 h 10000"/>
                <a:gd name="connsiteX566" fmla="*/ 3657 w 10000"/>
                <a:gd name="connsiteY566" fmla="*/ 9926 h 10000"/>
                <a:gd name="connsiteX567" fmla="*/ 3669 w 10000"/>
                <a:gd name="connsiteY567" fmla="*/ 9946 h 10000"/>
                <a:gd name="connsiteX568" fmla="*/ 3746 w 10000"/>
                <a:gd name="connsiteY568" fmla="*/ 9953 h 10000"/>
                <a:gd name="connsiteX569" fmla="*/ 3801 w 10000"/>
                <a:gd name="connsiteY569" fmla="*/ 9966 h 10000"/>
                <a:gd name="connsiteX570" fmla="*/ 3878 w 10000"/>
                <a:gd name="connsiteY570" fmla="*/ 9973 h 10000"/>
                <a:gd name="connsiteX571" fmla="*/ 3934 w 10000"/>
                <a:gd name="connsiteY571" fmla="*/ 9973 h 10000"/>
                <a:gd name="connsiteX572" fmla="*/ 4012 w 10000"/>
                <a:gd name="connsiteY572" fmla="*/ 9980 h 10000"/>
                <a:gd name="connsiteX573" fmla="*/ 4089 w 10000"/>
                <a:gd name="connsiteY573" fmla="*/ 9993 h 10000"/>
                <a:gd name="connsiteX574" fmla="*/ 4144 w 10000"/>
                <a:gd name="connsiteY574" fmla="*/ 9993 h 10000"/>
                <a:gd name="connsiteX575" fmla="*/ 4221 w 10000"/>
                <a:gd name="connsiteY57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73 w 10000"/>
                <a:gd name="connsiteY463" fmla="*/ 3808 h 10000"/>
                <a:gd name="connsiteX464" fmla="*/ 873 w 10000"/>
                <a:gd name="connsiteY464" fmla="*/ 3815 h 10000"/>
                <a:gd name="connsiteX465" fmla="*/ 895 w 10000"/>
                <a:gd name="connsiteY465" fmla="*/ 3835 h 10000"/>
                <a:gd name="connsiteX466" fmla="*/ 895 w 10000"/>
                <a:gd name="connsiteY466" fmla="*/ 3856 h 10000"/>
                <a:gd name="connsiteX467" fmla="*/ 895 w 10000"/>
                <a:gd name="connsiteY467" fmla="*/ 3862 h 10000"/>
                <a:gd name="connsiteX468" fmla="*/ 873 w 10000"/>
                <a:gd name="connsiteY468" fmla="*/ 3883 h 10000"/>
                <a:gd name="connsiteX469" fmla="*/ 829 w 10000"/>
                <a:gd name="connsiteY469" fmla="*/ 3889 h 10000"/>
                <a:gd name="connsiteX470" fmla="*/ 774 w 10000"/>
                <a:gd name="connsiteY470" fmla="*/ 3903 h 10000"/>
                <a:gd name="connsiteX471" fmla="*/ 730 w 10000"/>
                <a:gd name="connsiteY471" fmla="*/ 3916 h 10000"/>
                <a:gd name="connsiteX472" fmla="*/ 674 w 10000"/>
                <a:gd name="connsiteY472" fmla="*/ 3937 h 10000"/>
                <a:gd name="connsiteX473" fmla="*/ 620 w 10000"/>
                <a:gd name="connsiteY473" fmla="*/ 3957 h 10000"/>
                <a:gd name="connsiteX474" fmla="*/ 597 w 10000"/>
                <a:gd name="connsiteY474" fmla="*/ 3984 h 10000"/>
                <a:gd name="connsiteX475" fmla="*/ 563 w 10000"/>
                <a:gd name="connsiteY475" fmla="*/ 4018 h 10000"/>
                <a:gd name="connsiteX476" fmla="*/ 530 w 10000"/>
                <a:gd name="connsiteY476" fmla="*/ 4065 h 10000"/>
                <a:gd name="connsiteX477" fmla="*/ 553 w 10000"/>
                <a:gd name="connsiteY477" fmla="*/ 4092 h 10000"/>
                <a:gd name="connsiteX478" fmla="*/ 553 w 10000"/>
                <a:gd name="connsiteY478" fmla="*/ 4119 h 10000"/>
                <a:gd name="connsiteX479" fmla="*/ 563 w 10000"/>
                <a:gd name="connsiteY479" fmla="*/ 4146 h 10000"/>
                <a:gd name="connsiteX480" fmla="*/ 574 w 10000"/>
                <a:gd name="connsiteY480" fmla="*/ 4166 h 10000"/>
                <a:gd name="connsiteX481" fmla="*/ 2486 w 10000"/>
                <a:gd name="connsiteY481" fmla="*/ 6556 h 10000"/>
                <a:gd name="connsiteX482" fmla="*/ 2608 w 10000"/>
                <a:gd name="connsiteY482" fmla="*/ 6563 h 10000"/>
                <a:gd name="connsiteX483" fmla="*/ 2740 w 10000"/>
                <a:gd name="connsiteY483" fmla="*/ 6570 h 10000"/>
                <a:gd name="connsiteX484" fmla="*/ 2862 w 10000"/>
                <a:gd name="connsiteY484" fmla="*/ 6570 h 10000"/>
                <a:gd name="connsiteX485" fmla="*/ 2984 w 10000"/>
                <a:gd name="connsiteY485" fmla="*/ 6563 h 10000"/>
                <a:gd name="connsiteX486" fmla="*/ 2984 w 10000"/>
                <a:gd name="connsiteY486" fmla="*/ 6590 h 10000"/>
                <a:gd name="connsiteX487" fmla="*/ 2961 w 10000"/>
                <a:gd name="connsiteY487" fmla="*/ 6624 h 10000"/>
                <a:gd name="connsiteX488" fmla="*/ 2961 w 10000"/>
                <a:gd name="connsiteY488" fmla="*/ 6651 h 10000"/>
                <a:gd name="connsiteX489" fmla="*/ 2961 w 10000"/>
                <a:gd name="connsiteY489" fmla="*/ 6678 h 10000"/>
                <a:gd name="connsiteX490" fmla="*/ 2949 w 10000"/>
                <a:gd name="connsiteY490" fmla="*/ 6712 h 10000"/>
                <a:gd name="connsiteX491" fmla="*/ 2949 w 10000"/>
                <a:gd name="connsiteY491" fmla="*/ 6739 h 10000"/>
                <a:gd name="connsiteX492" fmla="*/ 2939 w 10000"/>
                <a:gd name="connsiteY492" fmla="*/ 6766 h 10000"/>
                <a:gd name="connsiteX493" fmla="*/ 2939 w 10000"/>
                <a:gd name="connsiteY493" fmla="*/ 6793 h 10000"/>
                <a:gd name="connsiteX494" fmla="*/ 2906 w 10000"/>
                <a:gd name="connsiteY494" fmla="*/ 6989 h 10000"/>
                <a:gd name="connsiteX495" fmla="*/ 2906 w 10000"/>
                <a:gd name="connsiteY495" fmla="*/ 7184 h 10000"/>
                <a:gd name="connsiteX496" fmla="*/ 2916 w 10000"/>
                <a:gd name="connsiteY496" fmla="*/ 7380 h 10000"/>
                <a:gd name="connsiteX497" fmla="*/ 2949 w 10000"/>
                <a:gd name="connsiteY497" fmla="*/ 7576 h 10000"/>
                <a:gd name="connsiteX498" fmla="*/ 2995 w 10000"/>
                <a:gd name="connsiteY498" fmla="*/ 7765 h 10000"/>
                <a:gd name="connsiteX499" fmla="*/ 3061 w 10000"/>
                <a:gd name="connsiteY499" fmla="*/ 7968 h 10000"/>
                <a:gd name="connsiteX500" fmla="*/ 3128 w 10000"/>
                <a:gd name="connsiteY500" fmla="*/ 8157 h 10000"/>
                <a:gd name="connsiteX501" fmla="*/ 3204 w 10000"/>
                <a:gd name="connsiteY501" fmla="*/ 8339 h 10000"/>
                <a:gd name="connsiteX502" fmla="*/ 3502 w 10000"/>
                <a:gd name="connsiteY502" fmla="*/ 8852 h 10000"/>
                <a:gd name="connsiteX503" fmla="*/ 3073 w 10000"/>
                <a:gd name="connsiteY503" fmla="*/ 8832 h 10000"/>
                <a:gd name="connsiteX504" fmla="*/ 2619 w 10000"/>
                <a:gd name="connsiteY504" fmla="*/ 8832 h 10000"/>
                <a:gd name="connsiteX505" fmla="*/ 2399 w 10000"/>
                <a:gd name="connsiteY505" fmla="*/ 8832 h 10000"/>
                <a:gd name="connsiteX506" fmla="*/ 2178 w 10000"/>
                <a:gd name="connsiteY506" fmla="*/ 8845 h 10000"/>
                <a:gd name="connsiteX507" fmla="*/ 1956 w 10000"/>
                <a:gd name="connsiteY507" fmla="*/ 8859 h 10000"/>
                <a:gd name="connsiteX508" fmla="*/ 1723 w 10000"/>
                <a:gd name="connsiteY508" fmla="*/ 8879 h 10000"/>
                <a:gd name="connsiteX509" fmla="*/ 1514 w 10000"/>
                <a:gd name="connsiteY509" fmla="*/ 8906 h 10000"/>
                <a:gd name="connsiteX510" fmla="*/ 1293 w 10000"/>
                <a:gd name="connsiteY510" fmla="*/ 8933 h 10000"/>
                <a:gd name="connsiteX511" fmla="*/ 1083 w 10000"/>
                <a:gd name="connsiteY511" fmla="*/ 8967 h 10000"/>
                <a:gd name="connsiteX512" fmla="*/ 873 w 10000"/>
                <a:gd name="connsiteY512" fmla="*/ 9014 h 10000"/>
                <a:gd name="connsiteX513" fmla="*/ 685 w 10000"/>
                <a:gd name="connsiteY513" fmla="*/ 9068 h 10000"/>
                <a:gd name="connsiteX514" fmla="*/ 486 w 10000"/>
                <a:gd name="connsiteY514" fmla="*/ 9136 h 10000"/>
                <a:gd name="connsiteX515" fmla="*/ 299 w 10000"/>
                <a:gd name="connsiteY515" fmla="*/ 9196 h 10000"/>
                <a:gd name="connsiteX516" fmla="*/ 122 w 10000"/>
                <a:gd name="connsiteY516" fmla="*/ 9278 h 10000"/>
                <a:gd name="connsiteX517" fmla="*/ 87 w 10000"/>
                <a:gd name="connsiteY517" fmla="*/ 9305 h 10000"/>
                <a:gd name="connsiteX518" fmla="*/ 66 w 10000"/>
                <a:gd name="connsiteY518" fmla="*/ 9332 h 10000"/>
                <a:gd name="connsiteX519" fmla="*/ 44 w 10000"/>
                <a:gd name="connsiteY519" fmla="*/ 9359 h 10000"/>
                <a:gd name="connsiteX520" fmla="*/ 22 w 10000"/>
                <a:gd name="connsiteY520" fmla="*/ 9392 h 10000"/>
                <a:gd name="connsiteX521" fmla="*/ 11 w 10000"/>
                <a:gd name="connsiteY521" fmla="*/ 9419 h 10000"/>
                <a:gd name="connsiteX522" fmla="*/ 0 w 10000"/>
                <a:gd name="connsiteY522" fmla="*/ 9446 h 10000"/>
                <a:gd name="connsiteX523" fmla="*/ 0 w 10000"/>
                <a:gd name="connsiteY523" fmla="*/ 9473 h 10000"/>
                <a:gd name="connsiteX524" fmla="*/ 0 w 10000"/>
                <a:gd name="connsiteY524" fmla="*/ 9500 h 10000"/>
                <a:gd name="connsiteX525" fmla="*/ 178 w 10000"/>
                <a:gd name="connsiteY525" fmla="*/ 9534 h 10000"/>
                <a:gd name="connsiteX526" fmla="*/ 355 w 10000"/>
                <a:gd name="connsiteY526" fmla="*/ 9554 h 10000"/>
                <a:gd name="connsiteX527" fmla="*/ 530 w 10000"/>
                <a:gd name="connsiteY527" fmla="*/ 9581 h 10000"/>
                <a:gd name="connsiteX528" fmla="*/ 718 w 10000"/>
                <a:gd name="connsiteY528" fmla="*/ 9588 h 10000"/>
                <a:gd name="connsiteX529" fmla="*/ 1083 w 10000"/>
                <a:gd name="connsiteY529" fmla="*/ 9602 h 10000"/>
                <a:gd name="connsiteX530" fmla="*/ 1459 w 10000"/>
                <a:gd name="connsiteY530" fmla="*/ 9588 h 10000"/>
                <a:gd name="connsiteX531" fmla="*/ 1834 w 10000"/>
                <a:gd name="connsiteY531" fmla="*/ 9575 h 10000"/>
                <a:gd name="connsiteX532" fmla="*/ 2210 w 10000"/>
                <a:gd name="connsiteY532" fmla="*/ 9561 h 10000"/>
                <a:gd name="connsiteX533" fmla="*/ 2575 w 10000"/>
                <a:gd name="connsiteY533" fmla="*/ 9554 h 10000"/>
                <a:gd name="connsiteX534" fmla="*/ 2949 w 10000"/>
                <a:gd name="connsiteY534" fmla="*/ 9561 h 10000"/>
                <a:gd name="connsiteX535" fmla="*/ 2949 w 10000"/>
                <a:gd name="connsiteY535" fmla="*/ 9581 h 10000"/>
                <a:gd name="connsiteX536" fmla="*/ 2961 w 10000"/>
                <a:gd name="connsiteY536" fmla="*/ 9602 h 10000"/>
                <a:gd name="connsiteX537" fmla="*/ 2961 w 10000"/>
                <a:gd name="connsiteY537" fmla="*/ 9615 h 10000"/>
                <a:gd name="connsiteX538" fmla="*/ 2961 w 10000"/>
                <a:gd name="connsiteY538" fmla="*/ 9635 h 10000"/>
                <a:gd name="connsiteX539" fmla="*/ 2984 w 10000"/>
                <a:gd name="connsiteY539" fmla="*/ 9662 h 10000"/>
                <a:gd name="connsiteX540" fmla="*/ 2995 w 10000"/>
                <a:gd name="connsiteY540" fmla="*/ 9683 h 10000"/>
                <a:gd name="connsiteX541" fmla="*/ 2995 w 10000"/>
                <a:gd name="connsiteY541" fmla="*/ 9696 h 10000"/>
                <a:gd name="connsiteX542" fmla="*/ 3017 w 10000"/>
                <a:gd name="connsiteY542" fmla="*/ 9716 h 10000"/>
                <a:gd name="connsiteX543" fmla="*/ 3040 w 10000"/>
                <a:gd name="connsiteY543" fmla="*/ 9743 h 10000"/>
                <a:gd name="connsiteX544" fmla="*/ 3073 w 10000"/>
                <a:gd name="connsiteY544" fmla="*/ 9764 h 10000"/>
                <a:gd name="connsiteX545" fmla="*/ 3106 w 10000"/>
                <a:gd name="connsiteY545" fmla="*/ 9784 h 10000"/>
                <a:gd name="connsiteX546" fmla="*/ 3128 w 10000"/>
                <a:gd name="connsiteY546" fmla="*/ 9797 h 10000"/>
                <a:gd name="connsiteX547" fmla="*/ 3171 w 10000"/>
                <a:gd name="connsiteY547" fmla="*/ 9818 h 10000"/>
                <a:gd name="connsiteX548" fmla="*/ 3204 w 10000"/>
                <a:gd name="connsiteY548" fmla="*/ 9838 h 10000"/>
                <a:gd name="connsiteX549" fmla="*/ 3248 w 10000"/>
                <a:gd name="connsiteY549" fmla="*/ 9845 h 10000"/>
                <a:gd name="connsiteX550" fmla="*/ 3282 w 10000"/>
                <a:gd name="connsiteY550" fmla="*/ 9865 h 10000"/>
                <a:gd name="connsiteX551" fmla="*/ 3315 w 10000"/>
                <a:gd name="connsiteY551" fmla="*/ 9865 h 10000"/>
                <a:gd name="connsiteX552" fmla="*/ 3326 w 10000"/>
                <a:gd name="connsiteY552" fmla="*/ 9872 h 10000"/>
                <a:gd name="connsiteX553" fmla="*/ 3338 w 10000"/>
                <a:gd name="connsiteY553" fmla="*/ 9872 h 10000"/>
                <a:gd name="connsiteX554" fmla="*/ 3359 w 10000"/>
                <a:gd name="connsiteY554" fmla="*/ 9872 h 10000"/>
                <a:gd name="connsiteX555" fmla="*/ 3371 w 10000"/>
                <a:gd name="connsiteY555" fmla="*/ 9872 h 10000"/>
                <a:gd name="connsiteX556" fmla="*/ 3382 w 10000"/>
                <a:gd name="connsiteY556" fmla="*/ 9872 h 10000"/>
                <a:gd name="connsiteX557" fmla="*/ 3404 w 10000"/>
                <a:gd name="connsiteY557" fmla="*/ 9872 h 10000"/>
                <a:gd name="connsiteX558" fmla="*/ 3415 w 10000"/>
                <a:gd name="connsiteY558" fmla="*/ 9872 h 10000"/>
                <a:gd name="connsiteX559" fmla="*/ 3448 w 10000"/>
                <a:gd name="connsiteY559" fmla="*/ 9892 h 10000"/>
                <a:gd name="connsiteX560" fmla="*/ 3469 w 10000"/>
                <a:gd name="connsiteY560" fmla="*/ 9899 h 10000"/>
                <a:gd name="connsiteX561" fmla="*/ 3502 w 10000"/>
                <a:gd name="connsiteY561" fmla="*/ 9905 h 10000"/>
                <a:gd name="connsiteX562" fmla="*/ 3536 w 10000"/>
                <a:gd name="connsiteY562" fmla="*/ 9905 h 10000"/>
                <a:gd name="connsiteX563" fmla="*/ 3580 w 10000"/>
                <a:gd name="connsiteY563" fmla="*/ 9905 h 10000"/>
                <a:gd name="connsiteX564" fmla="*/ 3613 w 10000"/>
                <a:gd name="connsiteY564" fmla="*/ 9919 h 10000"/>
                <a:gd name="connsiteX565" fmla="*/ 3657 w 10000"/>
                <a:gd name="connsiteY565" fmla="*/ 9926 h 10000"/>
                <a:gd name="connsiteX566" fmla="*/ 3669 w 10000"/>
                <a:gd name="connsiteY566" fmla="*/ 9946 h 10000"/>
                <a:gd name="connsiteX567" fmla="*/ 3746 w 10000"/>
                <a:gd name="connsiteY567" fmla="*/ 9953 h 10000"/>
                <a:gd name="connsiteX568" fmla="*/ 3801 w 10000"/>
                <a:gd name="connsiteY568" fmla="*/ 9966 h 10000"/>
                <a:gd name="connsiteX569" fmla="*/ 3878 w 10000"/>
                <a:gd name="connsiteY569" fmla="*/ 9973 h 10000"/>
                <a:gd name="connsiteX570" fmla="*/ 3934 w 10000"/>
                <a:gd name="connsiteY570" fmla="*/ 9973 h 10000"/>
                <a:gd name="connsiteX571" fmla="*/ 4012 w 10000"/>
                <a:gd name="connsiteY571" fmla="*/ 9980 h 10000"/>
                <a:gd name="connsiteX572" fmla="*/ 4089 w 10000"/>
                <a:gd name="connsiteY572" fmla="*/ 9993 h 10000"/>
                <a:gd name="connsiteX573" fmla="*/ 4144 w 10000"/>
                <a:gd name="connsiteY573" fmla="*/ 9993 h 10000"/>
                <a:gd name="connsiteX574" fmla="*/ 4221 w 10000"/>
                <a:gd name="connsiteY57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73 w 10000"/>
                <a:gd name="connsiteY463" fmla="*/ 3808 h 10000"/>
                <a:gd name="connsiteX464" fmla="*/ 895 w 10000"/>
                <a:gd name="connsiteY464" fmla="*/ 3835 h 10000"/>
                <a:gd name="connsiteX465" fmla="*/ 895 w 10000"/>
                <a:gd name="connsiteY465" fmla="*/ 3856 h 10000"/>
                <a:gd name="connsiteX466" fmla="*/ 895 w 10000"/>
                <a:gd name="connsiteY466" fmla="*/ 3862 h 10000"/>
                <a:gd name="connsiteX467" fmla="*/ 873 w 10000"/>
                <a:gd name="connsiteY467" fmla="*/ 3883 h 10000"/>
                <a:gd name="connsiteX468" fmla="*/ 829 w 10000"/>
                <a:gd name="connsiteY468" fmla="*/ 3889 h 10000"/>
                <a:gd name="connsiteX469" fmla="*/ 774 w 10000"/>
                <a:gd name="connsiteY469" fmla="*/ 3903 h 10000"/>
                <a:gd name="connsiteX470" fmla="*/ 730 w 10000"/>
                <a:gd name="connsiteY470" fmla="*/ 3916 h 10000"/>
                <a:gd name="connsiteX471" fmla="*/ 674 w 10000"/>
                <a:gd name="connsiteY471" fmla="*/ 3937 h 10000"/>
                <a:gd name="connsiteX472" fmla="*/ 620 w 10000"/>
                <a:gd name="connsiteY472" fmla="*/ 3957 h 10000"/>
                <a:gd name="connsiteX473" fmla="*/ 597 w 10000"/>
                <a:gd name="connsiteY473" fmla="*/ 3984 h 10000"/>
                <a:gd name="connsiteX474" fmla="*/ 563 w 10000"/>
                <a:gd name="connsiteY474" fmla="*/ 4018 h 10000"/>
                <a:gd name="connsiteX475" fmla="*/ 530 w 10000"/>
                <a:gd name="connsiteY475" fmla="*/ 4065 h 10000"/>
                <a:gd name="connsiteX476" fmla="*/ 553 w 10000"/>
                <a:gd name="connsiteY476" fmla="*/ 4092 h 10000"/>
                <a:gd name="connsiteX477" fmla="*/ 553 w 10000"/>
                <a:gd name="connsiteY477" fmla="*/ 4119 h 10000"/>
                <a:gd name="connsiteX478" fmla="*/ 563 w 10000"/>
                <a:gd name="connsiteY478" fmla="*/ 4146 h 10000"/>
                <a:gd name="connsiteX479" fmla="*/ 574 w 10000"/>
                <a:gd name="connsiteY479" fmla="*/ 4166 h 10000"/>
                <a:gd name="connsiteX480" fmla="*/ 2486 w 10000"/>
                <a:gd name="connsiteY480" fmla="*/ 6556 h 10000"/>
                <a:gd name="connsiteX481" fmla="*/ 2608 w 10000"/>
                <a:gd name="connsiteY481" fmla="*/ 6563 h 10000"/>
                <a:gd name="connsiteX482" fmla="*/ 2740 w 10000"/>
                <a:gd name="connsiteY482" fmla="*/ 6570 h 10000"/>
                <a:gd name="connsiteX483" fmla="*/ 2862 w 10000"/>
                <a:gd name="connsiteY483" fmla="*/ 6570 h 10000"/>
                <a:gd name="connsiteX484" fmla="*/ 2984 w 10000"/>
                <a:gd name="connsiteY484" fmla="*/ 6563 h 10000"/>
                <a:gd name="connsiteX485" fmla="*/ 2984 w 10000"/>
                <a:gd name="connsiteY485" fmla="*/ 6590 h 10000"/>
                <a:gd name="connsiteX486" fmla="*/ 2961 w 10000"/>
                <a:gd name="connsiteY486" fmla="*/ 6624 h 10000"/>
                <a:gd name="connsiteX487" fmla="*/ 2961 w 10000"/>
                <a:gd name="connsiteY487" fmla="*/ 6651 h 10000"/>
                <a:gd name="connsiteX488" fmla="*/ 2961 w 10000"/>
                <a:gd name="connsiteY488" fmla="*/ 6678 h 10000"/>
                <a:gd name="connsiteX489" fmla="*/ 2949 w 10000"/>
                <a:gd name="connsiteY489" fmla="*/ 6712 h 10000"/>
                <a:gd name="connsiteX490" fmla="*/ 2949 w 10000"/>
                <a:gd name="connsiteY490" fmla="*/ 6739 h 10000"/>
                <a:gd name="connsiteX491" fmla="*/ 2939 w 10000"/>
                <a:gd name="connsiteY491" fmla="*/ 6766 h 10000"/>
                <a:gd name="connsiteX492" fmla="*/ 2939 w 10000"/>
                <a:gd name="connsiteY492" fmla="*/ 6793 h 10000"/>
                <a:gd name="connsiteX493" fmla="*/ 2906 w 10000"/>
                <a:gd name="connsiteY493" fmla="*/ 6989 h 10000"/>
                <a:gd name="connsiteX494" fmla="*/ 2906 w 10000"/>
                <a:gd name="connsiteY494" fmla="*/ 7184 h 10000"/>
                <a:gd name="connsiteX495" fmla="*/ 2916 w 10000"/>
                <a:gd name="connsiteY495" fmla="*/ 7380 h 10000"/>
                <a:gd name="connsiteX496" fmla="*/ 2949 w 10000"/>
                <a:gd name="connsiteY496" fmla="*/ 7576 h 10000"/>
                <a:gd name="connsiteX497" fmla="*/ 2995 w 10000"/>
                <a:gd name="connsiteY497" fmla="*/ 7765 h 10000"/>
                <a:gd name="connsiteX498" fmla="*/ 3061 w 10000"/>
                <a:gd name="connsiteY498" fmla="*/ 7968 h 10000"/>
                <a:gd name="connsiteX499" fmla="*/ 3128 w 10000"/>
                <a:gd name="connsiteY499" fmla="*/ 8157 h 10000"/>
                <a:gd name="connsiteX500" fmla="*/ 3204 w 10000"/>
                <a:gd name="connsiteY500" fmla="*/ 8339 h 10000"/>
                <a:gd name="connsiteX501" fmla="*/ 3502 w 10000"/>
                <a:gd name="connsiteY501" fmla="*/ 8852 h 10000"/>
                <a:gd name="connsiteX502" fmla="*/ 3073 w 10000"/>
                <a:gd name="connsiteY502" fmla="*/ 8832 h 10000"/>
                <a:gd name="connsiteX503" fmla="*/ 2619 w 10000"/>
                <a:gd name="connsiteY503" fmla="*/ 8832 h 10000"/>
                <a:gd name="connsiteX504" fmla="*/ 2399 w 10000"/>
                <a:gd name="connsiteY504" fmla="*/ 8832 h 10000"/>
                <a:gd name="connsiteX505" fmla="*/ 2178 w 10000"/>
                <a:gd name="connsiteY505" fmla="*/ 8845 h 10000"/>
                <a:gd name="connsiteX506" fmla="*/ 1956 w 10000"/>
                <a:gd name="connsiteY506" fmla="*/ 8859 h 10000"/>
                <a:gd name="connsiteX507" fmla="*/ 1723 w 10000"/>
                <a:gd name="connsiteY507" fmla="*/ 8879 h 10000"/>
                <a:gd name="connsiteX508" fmla="*/ 1514 w 10000"/>
                <a:gd name="connsiteY508" fmla="*/ 8906 h 10000"/>
                <a:gd name="connsiteX509" fmla="*/ 1293 w 10000"/>
                <a:gd name="connsiteY509" fmla="*/ 8933 h 10000"/>
                <a:gd name="connsiteX510" fmla="*/ 1083 w 10000"/>
                <a:gd name="connsiteY510" fmla="*/ 8967 h 10000"/>
                <a:gd name="connsiteX511" fmla="*/ 873 w 10000"/>
                <a:gd name="connsiteY511" fmla="*/ 9014 h 10000"/>
                <a:gd name="connsiteX512" fmla="*/ 685 w 10000"/>
                <a:gd name="connsiteY512" fmla="*/ 9068 h 10000"/>
                <a:gd name="connsiteX513" fmla="*/ 486 w 10000"/>
                <a:gd name="connsiteY513" fmla="*/ 9136 h 10000"/>
                <a:gd name="connsiteX514" fmla="*/ 299 w 10000"/>
                <a:gd name="connsiteY514" fmla="*/ 9196 h 10000"/>
                <a:gd name="connsiteX515" fmla="*/ 122 w 10000"/>
                <a:gd name="connsiteY515" fmla="*/ 9278 h 10000"/>
                <a:gd name="connsiteX516" fmla="*/ 87 w 10000"/>
                <a:gd name="connsiteY516" fmla="*/ 9305 h 10000"/>
                <a:gd name="connsiteX517" fmla="*/ 66 w 10000"/>
                <a:gd name="connsiteY517" fmla="*/ 9332 h 10000"/>
                <a:gd name="connsiteX518" fmla="*/ 44 w 10000"/>
                <a:gd name="connsiteY518" fmla="*/ 9359 h 10000"/>
                <a:gd name="connsiteX519" fmla="*/ 22 w 10000"/>
                <a:gd name="connsiteY519" fmla="*/ 9392 h 10000"/>
                <a:gd name="connsiteX520" fmla="*/ 11 w 10000"/>
                <a:gd name="connsiteY520" fmla="*/ 9419 h 10000"/>
                <a:gd name="connsiteX521" fmla="*/ 0 w 10000"/>
                <a:gd name="connsiteY521" fmla="*/ 9446 h 10000"/>
                <a:gd name="connsiteX522" fmla="*/ 0 w 10000"/>
                <a:gd name="connsiteY522" fmla="*/ 9473 h 10000"/>
                <a:gd name="connsiteX523" fmla="*/ 0 w 10000"/>
                <a:gd name="connsiteY523" fmla="*/ 9500 h 10000"/>
                <a:gd name="connsiteX524" fmla="*/ 178 w 10000"/>
                <a:gd name="connsiteY524" fmla="*/ 9534 h 10000"/>
                <a:gd name="connsiteX525" fmla="*/ 355 w 10000"/>
                <a:gd name="connsiteY525" fmla="*/ 9554 h 10000"/>
                <a:gd name="connsiteX526" fmla="*/ 530 w 10000"/>
                <a:gd name="connsiteY526" fmla="*/ 9581 h 10000"/>
                <a:gd name="connsiteX527" fmla="*/ 718 w 10000"/>
                <a:gd name="connsiteY527" fmla="*/ 9588 h 10000"/>
                <a:gd name="connsiteX528" fmla="*/ 1083 w 10000"/>
                <a:gd name="connsiteY528" fmla="*/ 9602 h 10000"/>
                <a:gd name="connsiteX529" fmla="*/ 1459 w 10000"/>
                <a:gd name="connsiteY529" fmla="*/ 9588 h 10000"/>
                <a:gd name="connsiteX530" fmla="*/ 1834 w 10000"/>
                <a:gd name="connsiteY530" fmla="*/ 9575 h 10000"/>
                <a:gd name="connsiteX531" fmla="*/ 2210 w 10000"/>
                <a:gd name="connsiteY531" fmla="*/ 9561 h 10000"/>
                <a:gd name="connsiteX532" fmla="*/ 2575 w 10000"/>
                <a:gd name="connsiteY532" fmla="*/ 9554 h 10000"/>
                <a:gd name="connsiteX533" fmla="*/ 2949 w 10000"/>
                <a:gd name="connsiteY533" fmla="*/ 9561 h 10000"/>
                <a:gd name="connsiteX534" fmla="*/ 2949 w 10000"/>
                <a:gd name="connsiteY534" fmla="*/ 9581 h 10000"/>
                <a:gd name="connsiteX535" fmla="*/ 2961 w 10000"/>
                <a:gd name="connsiteY535" fmla="*/ 9602 h 10000"/>
                <a:gd name="connsiteX536" fmla="*/ 2961 w 10000"/>
                <a:gd name="connsiteY536" fmla="*/ 9615 h 10000"/>
                <a:gd name="connsiteX537" fmla="*/ 2961 w 10000"/>
                <a:gd name="connsiteY537" fmla="*/ 9635 h 10000"/>
                <a:gd name="connsiteX538" fmla="*/ 2984 w 10000"/>
                <a:gd name="connsiteY538" fmla="*/ 9662 h 10000"/>
                <a:gd name="connsiteX539" fmla="*/ 2995 w 10000"/>
                <a:gd name="connsiteY539" fmla="*/ 9683 h 10000"/>
                <a:gd name="connsiteX540" fmla="*/ 2995 w 10000"/>
                <a:gd name="connsiteY540" fmla="*/ 9696 h 10000"/>
                <a:gd name="connsiteX541" fmla="*/ 3017 w 10000"/>
                <a:gd name="connsiteY541" fmla="*/ 9716 h 10000"/>
                <a:gd name="connsiteX542" fmla="*/ 3040 w 10000"/>
                <a:gd name="connsiteY542" fmla="*/ 9743 h 10000"/>
                <a:gd name="connsiteX543" fmla="*/ 3073 w 10000"/>
                <a:gd name="connsiteY543" fmla="*/ 9764 h 10000"/>
                <a:gd name="connsiteX544" fmla="*/ 3106 w 10000"/>
                <a:gd name="connsiteY544" fmla="*/ 9784 h 10000"/>
                <a:gd name="connsiteX545" fmla="*/ 3128 w 10000"/>
                <a:gd name="connsiteY545" fmla="*/ 9797 h 10000"/>
                <a:gd name="connsiteX546" fmla="*/ 3171 w 10000"/>
                <a:gd name="connsiteY546" fmla="*/ 9818 h 10000"/>
                <a:gd name="connsiteX547" fmla="*/ 3204 w 10000"/>
                <a:gd name="connsiteY547" fmla="*/ 9838 h 10000"/>
                <a:gd name="connsiteX548" fmla="*/ 3248 w 10000"/>
                <a:gd name="connsiteY548" fmla="*/ 9845 h 10000"/>
                <a:gd name="connsiteX549" fmla="*/ 3282 w 10000"/>
                <a:gd name="connsiteY549" fmla="*/ 9865 h 10000"/>
                <a:gd name="connsiteX550" fmla="*/ 3315 w 10000"/>
                <a:gd name="connsiteY550" fmla="*/ 9865 h 10000"/>
                <a:gd name="connsiteX551" fmla="*/ 3326 w 10000"/>
                <a:gd name="connsiteY551" fmla="*/ 9872 h 10000"/>
                <a:gd name="connsiteX552" fmla="*/ 3338 w 10000"/>
                <a:gd name="connsiteY552" fmla="*/ 9872 h 10000"/>
                <a:gd name="connsiteX553" fmla="*/ 3359 w 10000"/>
                <a:gd name="connsiteY553" fmla="*/ 9872 h 10000"/>
                <a:gd name="connsiteX554" fmla="*/ 3371 w 10000"/>
                <a:gd name="connsiteY554" fmla="*/ 9872 h 10000"/>
                <a:gd name="connsiteX555" fmla="*/ 3382 w 10000"/>
                <a:gd name="connsiteY555" fmla="*/ 9872 h 10000"/>
                <a:gd name="connsiteX556" fmla="*/ 3404 w 10000"/>
                <a:gd name="connsiteY556" fmla="*/ 9872 h 10000"/>
                <a:gd name="connsiteX557" fmla="*/ 3415 w 10000"/>
                <a:gd name="connsiteY557" fmla="*/ 9872 h 10000"/>
                <a:gd name="connsiteX558" fmla="*/ 3448 w 10000"/>
                <a:gd name="connsiteY558" fmla="*/ 9892 h 10000"/>
                <a:gd name="connsiteX559" fmla="*/ 3469 w 10000"/>
                <a:gd name="connsiteY559" fmla="*/ 9899 h 10000"/>
                <a:gd name="connsiteX560" fmla="*/ 3502 w 10000"/>
                <a:gd name="connsiteY560" fmla="*/ 9905 h 10000"/>
                <a:gd name="connsiteX561" fmla="*/ 3536 w 10000"/>
                <a:gd name="connsiteY561" fmla="*/ 9905 h 10000"/>
                <a:gd name="connsiteX562" fmla="*/ 3580 w 10000"/>
                <a:gd name="connsiteY562" fmla="*/ 9905 h 10000"/>
                <a:gd name="connsiteX563" fmla="*/ 3613 w 10000"/>
                <a:gd name="connsiteY563" fmla="*/ 9919 h 10000"/>
                <a:gd name="connsiteX564" fmla="*/ 3657 w 10000"/>
                <a:gd name="connsiteY564" fmla="*/ 9926 h 10000"/>
                <a:gd name="connsiteX565" fmla="*/ 3669 w 10000"/>
                <a:gd name="connsiteY565" fmla="*/ 9946 h 10000"/>
                <a:gd name="connsiteX566" fmla="*/ 3746 w 10000"/>
                <a:gd name="connsiteY566" fmla="*/ 9953 h 10000"/>
                <a:gd name="connsiteX567" fmla="*/ 3801 w 10000"/>
                <a:gd name="connsiteY567" fmla="*/ 9966 h 10000"/>
                <a:gd name="connsiteX568" fmla="*/ 3878 w 10000"/>
                <a:gd name="connsiteY568" fmla="*/ 9973 h 10000"/>
                <a:gd name="connsiteX569" fmla="*/ 3934 w 10000"/>
                <a:gd name="connsiteY569" fmla="*/ 9973 h 10000"/>
                <a:gd name="connsiteX570" fmla="*/ 4012 w 10000"/>
                <a:gd name="connsiteY570" fmla="*/ 9980 h 10000"/>
                <a:gd name="connsiteX571" fmla="*/ 4089 w 10000"/>
                <a:gd name="connsiteY571" fmla="*/ 9993 h 10000"/>
                <a:gd name="connsiteX572" fmla="*/ 4144 w 10000"/>
                <a:gd name="connsiteY572" fmla="*/ 9993 h 10000"/>
                <a:gd name="connsiteX573" fmla="*/ 4221 w 10000"/>
                <a:gd name="connsiteY57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95 w 10000"/>
                <a:gd name="connsiteY463" fmla="*/ 3835 h 10000"/>
                <a:gd name="connsiteX464" fmla="*/ 895 w 10000"/>
                <a:gd name="connsiteY464" fmla="*/ 3856 h 10000"/>
                <a:gd name="connsiteX465" fmla="*/ 895 w 10000"/>
                <a:gd name="connsiteY465" fmla="*/ 3862 h 10000"/>
                <a:gd name="connsiteX466" fmla="*/ 873 w 10000"/>
                <a:gd name="connsiteY466" fmla="*/ 3883 h 10000"/>
                <a:gd name="connsiteX467" fmla="*/ 829 w 10000"/>
                <a:gd name="connsiteY467" fmla="*/ 3889 h 10000"/>
                <a:gd name="connsiteX468" fmla="*/ 774 w 10000"/>
                <a:gd name="connsiteY468" fmla="*/ 3903 h 10000"/>
                <a:gd name="connsiteX469" fmla="*/ 730 w 10000"/>
                <a:gd name="connsiteY469" fmla="*/ 3916 h 10000"/>
                <a:gd name="connsiteX470" fmla="*/ 674 w 10000"/>
                <a:gd name="connsiteY470" fmla="*/ 3937 h 10000"/>
                <a:gd name="connsiteX471" fmla="*/ 620 w 10000"/>
                <a:gd name="connsiteY471" fmla="*/ 3957 h 10000"/>
                <a:gd name="connsiteX472" fmla="*/ 597 w 10000"/>
                <a:gd name="connsiteY472" fmla="*/ 3984 h 10000"/>
                <a:gd name="connsiteX473" fmla="*/ 563 w 10000"/>
                <a:gd name="connsiteY473" fmla="*/ 4018 h 10000"/>
                <a:gd name="connsiteX474" fmla="*/ 530 w 10000"/>
                <a:gd name="connsiteY474" fmla="*/ 4065 h 10000"/>
                <a:gd name="connsiteX475" fmla="*/ 553 w 10000"/>
                <a:gd name="connsiteY475" fmla="*/ 4092 h 10000"/>
                <a:gd name="connsiteX476" fmla="*/ 553 w 10000"/>
                <a:gd name="connsiteY476" fmla="*/ 4119 h 10000"/>
                <a:gd name="connsiteX477" fmla="*/ 563 w 10000"/>
                <a:gd name="connsiteY477" fmla="*/ 4146 h 10000"/>
                <a:gd name="connsiteX478" fmla="*/ 574 w 10000"/>
                <a:gd name="connsiteY478" fmla="*/ 4166 h 10000"/>
                <a:gd name="connsiteX479" fmla="*/ 2486 w 10000"/>
                <a:gd name="connsiteY479" fmla="*/ 6556 h 10000"/>
                <a:gd name="connsiteX480" fmla="*/ 2608 w 10000"/>
                <a:gd name="connsiteY480" fmla="*/ 6563 h 10000"/>
                <a:gd name="connsiteX481" fmla="*/ 2740 w 10000"/>
                <a:gd name="connsiteY481" fmla="*/ 6570 h 10000"/>
                <a:gd name="connsiteX482" fmla="*/ 2862 w 10000"/>
                <a:gd name="connsiteY482" fmla="*/ 6570 h 10000"/>
                <a:gd name="connsiteX483" fmla="*/ 2984 w 10000"/>
                <a:gd name="connsiteY483" fmla="*/ 6563 h 10000"/>
                <a:gd name="connsiteX484" fmla="*/ 2984 w 10000"/>
                <a:gd name="connsiteY484" fmla="*/ 6590 h 10000"/>
                <a:gd name="connsiteX485" fmla="*/ 2961 w 10000"/>
                <a:gd name="connsiteY485" fmla="*/ 6624 h 10000"/>
                <a:gd name="connsiteX486" fmla="*/ 2961 w 10000"/>
                <a:gd name="connsiteY486" fmla="*/ 6651 h 10000"/>
                <a:gd name="connsiteX487" fmla="*/ 2961 w 10000"/>
                <a:gd name="connsiteY487" fmla="*/ 6678 h 10000"/>
                <a:gd name="connsiteX488" fmla="*/ 2949 w 10000"/>
                <a:gd name="connsiteY488" fmla="*/ 6712 h 10000"/>
                <a:gd name="connsiteX489" fmla="*/ 2949 w 10000"/>
                <a:gd name="connsiteY489" fmla="*/ 6739 h 10000"/>
                <a:gd name="connsiteX490" fmla="*/ 2939 w 10000"/>
                <a:gd name="connsiteY490" fmla="*/ 6766 h 10000"/>
                <a:gd name="connsiteX491" fmla="*/ 2939 w 10000"/>
                <a:gd name="connsiteY491" fmla="*/ 6793 h 10000"/>
                <a:gd name="connsiteX492" fmla="*/ 2906 w 10000"/>
                <a:gd name="connsiteY492" fmla="*/ 6989 h 10000"/>
                <a:gd name="connsiteX493" fmla="*/ 2906 w 10000"/>
                <a:gd name="connsiteY493" fmla="*/ 7184 h 10000"/>
                <a:gd name="connsiteX494" fmla="*/ 2916 w 10000"/>
                <a:gd name="connsiteY494" fmla="*/ 7380 h 10000"/>
                <a:gd name="connsiteX495" fmla="*/ 2949 w 10000"/>
                <a:gd name="connsiteY495" fmla="*/ 7576 h 10000"/>
                <a:gd name="connsiteX496" fmla="*/ 2995 w 10000"/>
                <a:gd name="connsiteY496" fmla="*/ 7765 h 10000"/>
                <a:gd name="connsiteX497" fmla="*/ 3061 w 10000"/>
                <a:gd name="connsiteY497" fmla="*/ 7968 h 10000"/>
                <a:gd name="connsiteX498" fmla="*/ 3128 w 10000"/>
                <a:gd name="connsiteY498" fmla="*/ 8157 h 10000"/>
                <a:gd name="connsiteX499" fmla="*/ 3204 w 10000"/>
                <a:gd name="connsiteY499" fmla="*/ 8339 h 10000"/>
                <a:gd name="connsiteX500" fmla="*/ 3502 w 10000"/>
                <a:gd name="connsiteY500" fmla="*/ 8852 h 10000"/>
                <a:gd name="connsiteX501" fmla="*/ 3073 w 10000"/>
                <a:gd name="connsiteY501" fmla="*/ 8832 h 10000"/>
                <a:gd name="connsiteX502" fmla="*/ 2619 w 10000"/>
                <a:gd name="connsiteY502" fmla="*/ 8832 h 10000"/>
                <a:gd name="connsiteX503" fmla="*/ 2399 w 10000"/>
                <a:gd name="connsiteY503" fmla="*/ 8832 h 10000"/>
                <a:gd name="connsiteX504" fmla="*/ 2178 w 10000"/>
                <a:gd name="connsiteY504" fmla="*/ 8845 h 10000"/>
                <a:gd name="connsiteX505" fmla="*/ 1956 w 10000"/>
                <a:gd name="connsiteY505" fmla="*/ 8859 h 10000"/>
                <a:gd name="connsiteX506" fmla="*/ 1723 w 10000"/>
                <a:gd name="connsiteY506" fmla="*/ 8879 h 10000"/>
                <a:gd name="connsiteX507" fmla="*/ 1514 w 10000"/>
                <a:gd name="connsiteY507" fmla="*/ 8906 h 10000"/>
                <a:gd name="connsiteX508" fmla="*/ 1293 w 10000"/>
                <a:gd name="connsiteY508" fmla="*/ 8933 h 10000"/>
                <a:gd name="connsiteX509" fmla="*/ 1083 w 10000"/>
                <a:gd name="connsiteY509" fmla="*/ 8967 h 10000"/>
                <a:gd name="connsiteX510" fmla="*/ 873 w 10000"/>
                <a:gd name="connsiteY510" fmla="*/ 9014 h 10000"/>
                <a:gd name="connsiteX511" fmla="*/ 685 w 10000"/>
                <a:gd name="connsiteY511" fmla="*/ 9068 h 10000"/>
                <a:gd name="connsiteX512" fmla="*/ 486 w 10000"/>
                <a:gd name="connsiteY512" fmla="*/ 9136 h 10000"/>
                <a:gd name="connsiteX513" fmla="*/ 299 w 10000"/>
                <a:gd name="connsiteY513" fmla="*/ 9196 h 10000"/>
                <a:gd name="connsiteX514" fmla="*/ 122 w 10000"/>
                <a:gd name="connsiteY514" fmla="*/ 9278 h 10000"/>
                <a:gd name="connsiteX515" fmla="*/ 87 w 10000"/>
                <a:gd name="connsiteY515" fmla="*/ 9305 h 10000"/>
                <a:gd name="connsiteX516" fmla="*/ 66 w 10000"/>
                <a:gd name="connsiteY516" fmla="*/ 9332 h 10000"/>
                <a:gd name="connsiteX517" fmla="*/ 44 w 10000"/>
                <a:gd name="connsiteY517" fmla="*/ 9359 h 10000"/>
                <a:gd name="connsiteX518" fmla="*/ 22 w 10000"/>
                <a:gd name="connsiteY518" fmla="*/ 9392 h 10000"/>
                <a:gd name="connsiteX519" fmla="*/ 11 w 10000"/>
                <a:gd name="connsiteY519" fmla="*/ 9419 h 10000"/>
                <a:gd name="connsiteX520" fmla="*/ 0 w 10000"/>
                <a:gd name="connsiteY520" fmla="*/ 9446 h 10000"/>
                <a:gd name="connsiteX521" fmla="*/ 0 w 10000"/>
                <a:gd name="connsiteY521" fmla="*/ 9473 h 10000"/>
                <a:gd name="connsiteX522" fmla="*/ 0 w 10000"/>
                <a:gd name="connsiteY522" fmla="*/ 9500 h 10000"/>
                <a:gd name="connsiteX523" fmla="*/ 178 w 10000"/>
                <a:gd name="connsiteY523" fmla="*/ 9534 h 10000"/>
                <a:gd name="connsiteX524" fmla="*/ 355 w 10000"/>
                <a:gd name="connsiteY524" fmla="*/ 9554 h 10000"/>
                <a:gd name="connsiteX525" fmla="*/ 530 w 10000"/>
                <a:gd name="connsiteY525" fmla="*/ 9581 h 10000"/>
                <a:gd name="connsiteX526" fmla="*/ 718 w 10000"/>
                <a:gd name="connsiteY526" fmla="*/ 9588 h 10000"/>
                <a:gd name="connsiteX527" fmla="*/ 1083 w 10000"/>
                <a:gd name="connsiteY527" fmla="*/ 9602 h 10000"/>
                <a:gd name="connsiteX528" fmla="*/ 1459 w 10000"/>
                <a:gd name="connsiteY528" fmla="*/ 9588 h 10000"/>
                <a:gd name="connsiteX529" fmla="*/ 1834 w 10000"/>
                <a:gd name="connsiteY529" fmla="*/ 9575 h 10000"/>
                <a:gd name="connsiteX530" fmla="*/ 2210 w 10000"/>
                <a:gd name="connsiteY530" fmla="*/ 9561 h 10000"/>
                <a:gd name="connsiteX531" fmla="*/ 2575 w 10000"/>
                <a:gd name="connsiteY531" fmla="*/ 9554 h 10000"/>
                <a:gd name="connsiteX532" fmla="*/ 2949 w 10000"/>
                <a:gd name="connsiteY532" fmla="*/ 9561 h 10000"/>
                <a:gd name="connsiteX533" fmla="*/ 2949 w 10000"/>
                <a:gd name="connsiteY533" fmla="*/ 9581 h 10000"/>
                <a:gd name="connsiteX534" fmla="*/ 2961 w 10000"/>
                <a:gd name="connsiteY534" fmla="*/ 9602 h 10000"/>
                <a:gd name="connsiteX535" fmla="*/ 2961 w 10000"/>
                <a:gd name="connsiteY535" fmla="*/ 9615 h 10000"/>
                <a:gd name="connsiteX536" fmla="*/ 2961 w 10000"/>
                <a:gd name="connsiteY536" fmla="*/ 9635 h 10000"/>
                <a:gd name="connsiteX537" fmla="*/ 2984 w 10000"/>
                <a:gd name="connsiteY537" fmla="*/ 9662 h 10000"/>
                <a:gd name="connsiteX538" fmla="*/ 2995 w 10000"/>
                <a:gd name="connsiteY538" fmla="*/ 9683 h 10000"/>
                <a:gd name="connsiteX539" fmla="*/ 2995 w 10000"/>
                <a:gd name="connsiteY539" fmla="*/ 9696 h 10000"/>
                <a:gd name="connsiteX540" fmla="*/ 3017 w 10000"/>
                <a:gd name="connsiteY540" fmla="*/ 9716 h 10000"/>
                <a:gd name="connsiteX541" fmla="*/ 3040 w 10000"/>
                <a:gd name="connsiteY541" fmla="*/ 9743 h 10000"/>
                <a:gd name="connsiteX542" fmla="*/ 3073 w 10000"/>
                <a:gd name="connsiteY542" fmla="*/ 9764 h 10000"/>
                <a:gd name="connsiteX543" fmla="*/ 3106 w 10000"/>
                <a:gd name="connsiteY543" fmla="*/ 9784 h 10000"/>
                <a:gd name="connsiteX544" fmla="*/ 3128 w 10000"/>
                <a:gd name="connsiteY544" fmla="*/ 9797 h 10000"/>
                <a:gd name="connsiteX545" fmla="*/ 3171 w 10000"/>
                <a:gd name="connsiteY545" fmla="*/ 9818 h 10000"/>
                <a:gd name="connsiteX546" fmla="*/ 3204 w 10000"/>
                <a:gd name="connsiteY546" fmla="*/ 9838 h 10000"/>
                <a:gd name="connsiteX547" fmla="*/ 3248 w 10000"/>
                <a:gd name="connsiteY547" fmla="*/ 9845 h 10000"/>
                <a:gd name="connsiteX548" fmla="*/ 3282 w 10000"/>
                <a:gd name="connsiteY548" fmla="*/ 9865 h 10000"/>
                <a:gd name="connsiteX549" fmla="*/ 3315 w 10000"/>
                <a:gd name="connsiteY549" fmla="*/ 9865 h 10000"/>
                <a:gd name="connsiteX550" fmla="*/ 3326 w 10000"/>
                <a:gd name="connsiteY550" fmla="*/ 9872 h 10000"/>
                <a:gd name="connsiteX551" fmla="*/ 3338 w 10000"/>
                <a:gd name="connsiteY551" fmla="*/ 9872 h 10000"/>
                <a:gd name="connsiteX552" fmla="*/ 3359 w 10000"/>
                <a:gd name="connsiteY552" fmla="*/ 9872 h 10000"/>
                <a:gd name="connsiteX553" fmla="*/ 3371 w 10000"/>
                <a:gd name="connsiteY553" fmla="*/ 9872 h 10000"/>
                <a:gd name="connsiteX554" fmla="*/ 3382 w 10000"/>
                <a:gd name="connsiteY554" fmla="*/ 9872 h 10000"/>
                <a:gd name="connsiteX555" fmla="*/ 3404 w 10000"/>
                <a:gd name="connsiteY555" fmla="*/ 9872 h 10000"/>
                <a:gd name="connsiteX556" fmla="*/ 3415 w 10000"/>
                <a:gd name="connsiteY556" fmla="*/ 9872 h 10000"/>
                <a:gd name="connsiteX557" fmla="*/ 3448 w 10000"/>
                <a:gd name="connsiteY557" fmla="*/ 9892 h 10000"/>
                <a:gd name="connsiteX558" fmla="*/ 3469 w 10000"/>
                <a:gd name="connsiteY558" fmla="*/ 9899 h 10000"/>
                <a:gd name="connsiteX559" fmla="*/ 3502 w 10000"/>
                <a:gd name="connsiteY559" fmla="*/ 9905 h 10000"/>
                <a:gd name="connsiteX560" fmla="*/ 3536 w 10000"/>
                <a:gd name="connsiteY560" fmla="*/ 9905 h 10000"/>
                <a:gd name="connsiteX561" fmla="*/ 3580 w 10000"/>
                <a:gd name="connsiteY561" fmla="*/ 9905 h 10000"/>
                <a:gd name="connsiteX562" fmla="*/ 3613 w 10000"/>
                <a:gd name="connsiteY562" fmla="*/ 9919 h 10000"/>
                <a:gd name="connsiteX563" fmla="*/ 3657 w 10000"/>
                <a:gd name="connsiteY563" fmla="*/ 9926 h 10000"/>
                <a:gd name="connsiteX564" fmla="*/ 3669 w 10000"/>
                <a:gd name="connsiteY564" fmla="*/ 9946 h 10000"/>
                <a:gd name="connsiteX565" fmla="*/ 3746 w 10000"/>
                <a:gd name="connsiteY565" fmla="*/ 9953 h 10000"/>
                <a:gd name="connsiteX566" fmla="*/ 3801 w 10000"/>
                <a:gd name="connsiteY566" fmla="*/ 9966 h 10000"/>
                <a:gd name="connsiteX567" fmla="*/ 3878 w 10000"/>
                <a:gd name="connsiteY567" fmla="*/ 9973 h 10000"/>
                <a:gd name="connsiteX568" fmla="*/ 3934 w 10000"/>
                <a:gd name="connsiteY568" fmla="*/ 9973 h 10000"/>
                <a:gd name="connsiteX569" fmla="*/ 4012 w 10000"/>
                <a:gd name="connsiteY569" fmla="*/ 9980 h 10000"/>
                <a:gd name="connsiteX570" fmla="*/ 4089 w 10000"/>
                <a:gd name="connsiteY570" fmla="*/ 9993 h 10000"/>
                <a:gd name="connsiteX571" fmla="*/ 4144 w 10000"/>
                <a:gd name="connsiteY571" fmla="*/ 9993 h 10000"/>
                <a:gd name="connsiteX572" fmla="*/ 4221 w 10000"/>
                <a:gd name="connsiteY57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1028 w 10000"/>
                <a:gd name="connsiteY457" fmla="*/ 3734 h 10000"/>
                <a:gd name="connsiteX458" fmla="*/ 983 w 10000"/>
                <a:gd name="connsiteY458" fmla="*/ 3734 h 10000"/>
                <a:gd name="connsiteX459" fmla="*/ 939 w 10000"/>
                <a:gd name="connsiteY459" fmla="*/ 3754 h 10000"/>
                <a:gd name="connsiteX460" fmla="*/ 895 w 10000"/>
                <a:gd name="connsiteY460" fmla="*/ 3761 h 10000"/>
                <a:gd name="connsiteX461" fmla="*/ 895 w 10000"/>
                <a:gd name="connsiteY461" fmla="*/ 3781 h 10000"/>
                <a:gd name="connsiteX462" fmla="*/ 873 w 10000"/>
                <a:gd name="connsiteY462" fmla="*/ 3788 h 10000"/>
                <a:gd name="connsiteX463" fmla="*/ 895 w 10000"/>
                <a:gd name="connsiteY463" fmla="*/ 3856 h 10000"/>
                <a:gd name="connsiteX464" fmla="*/ 895 w 10000"/>
                <a:gd name="connsiteY464" fmla="*/ 3862 h 10000"/>
                <a:gd name="connsiteX465" fmla="*/ 873 w 10000"/>
                <a:gd name="connsiteY465" fmla="*/ 3883 h 10000"/>
                <a:gd name="connsiteX466" fmla="*/ 829 w 10000"/>
                <a:gd name="connsiteY466" fmla="*/ 3889 h 10000"/>
                <a:gd name="connsiteX467" fmla="*/ 774 w 10000"/>
                <a:gd name="connsiteY467" fmla="*/ 3903 h 10000"/>
                <a:gd name="connsiteX468" fmla="*/ 730 w 10000"/>
                <a:gd name="connsiteY468" fmla="*/ 3916 h 10000"/>
                <a:gd name="connsiteX469" fmla="*/ 674 w 10000"/>
                <a:gd name="connsiteY469" fmla="*/ 3937 h 10000"/>
                <a:gd name="connsiteX470" fmla="*/ 620 w 10000"/>
                <a:gd name="connsiteY470" fmla="*/ 3957 h 10000"/>
                <a:gd name="connsiteX471" fmla="*/ 597 w 10000"/>
                <a:gd name="connsiteY471" fmla="*/ 3984 h 10000"/>
                <a:gd name="connsiteX472" fmla="*/ 563 w 10000"/>
                <a:gd name="connsiteY472" fmla="*/ 4018 h 10000"/>
                <a:gd name="connsiteX473" fmla="*/ 530 w 10000"/>
                <a:gd name="connsiteY473" fmla="*/ 4065 h 10000"/>
                <a:gd name="connsiteX474" fmla="*/ 553 w 10000"/>
                <a:gd name="connsiteY474" fmla="*/ 4092 h 10000"/>
                <a:gd name="connsiteX475" fmla="*/ 553 w 10000"/>
                <a:gd name="connsiteY475" fmla="*/ 4119 h 10000"/>
                <a:gd name="connsiteX476" fmla="*/ 563 w 10000"/>
                <a:gd name="connsiteY476" fmla="*/ 4146 h 10000"/>
                <a:gd name="connsiteX477" fmla="*/ 574 w 10000"/>
                <a:gd name="connsiteY477" fmla="*/ 4166 h 10000"/>
                <a:gd name="connsiteX478" fmla="*/ 2486 w 10000"/>
                <a:gd name="connsiteY478" fmla="*/ 6556 h 10000"/>
                <a:gd name="connsiteX479" fmla="*/ 2608 w 10000"/>
                <a:gd name="connsiteY479" fmla="*/ 6563 h 10000"/>
                <a:gd name="connsiteX480" fmla="*/ 2740 w 10000"/>
                <a:gd name="connsiteY480" fmla="*/ 6570 h 10000"/>
                <a:gd name="connsiteX481" fmla="*/ 2862 w 10000"/>
                <a:gd name="connsiteY481" fmla="*/ 6570 h 10000"/>
                <a:gd name="connsiteX482" fmla="*/ 2984 w 10000"/>
                <a:gd name="connsiteY482" fmla="*/ 6563 h 10000"/>
                <a:gd name="connsiteX483" fmla="*/ 2984 w 10000"/>
                <a:gd name="connsiteY483" fmla="*/ 6590 h 10000"/>
                <a:gd name="connsiteX484" fmla="*/ 2961 w 10000"/>
                <a:gd name="connsiteY484" fmla="*/ 6624 h 10000"/>
                <a:gd name="connsiteX485" fmla="*/ 2961 w 10000"/>
                <a:gd name="connsiteY485" fmla="*/ 6651 h 10000"/>
                <a:gd name="connsiteX486" fmla="*/ 2961 w 10000"/>
                <a:gd name="connsiteY486" fmla="*/ 6678 h 10000"/>
                <a:gd name="connsiteX487" fmla="*/ 2949 w 10000"/>
                <a:gd name="connsiteY487" fmla="*/ 6712 h 10000"/>
                <a:gd name="connsiteX488" fmla="*/ 2949 w 10000"/>
                <a:gd name="connsiteY488" fmla="*/ 6739 h 10000"/>
                <a:gd name="connsiteX489" fmla="*/ 2939 w 10000"/>
                <a:gd name="connsiteY489" fmla="*/ 6766 h 10000"/>
                <a:gd name="connsiteX490" fmla="*/ 2939 w 10000"/>
                <a:gd name="connsiteY490" fmla="*/ 6793 h 10000"/>
                <a:gd name="connsiteX491" fmla="*/ 2906 w 10000"/>
                <a:gd name="connsiteY491" fmla="*/ 6989 h 10000"/>
                <a:gd name="connsiteX492" fmla="*/ 2906 w 10000"/>
                <a:gd name="connsiteY492" fmla="*/ 7184 h 10000"/>
                <a:gd name="connsiteX493" fmla="*/ 2916 w 10000"/>
                <a:gd name="connsiteY493" fmla="*/ 7380 h 10000"/>
                <a:gd name="connsiteX494" fmla="*/ 2949 w 10000"/>
                <a:gd name="connsiteY494" fmla="*/ 7576 h 10000"/>
                <a:gd name="connsiteX495" fmla="*/ 2995 w 10000"/>
                <a:gd name="connsiteY495" fmla="*/ 7765 h 10000"/>
                <a:gd name="connsiteX496" fmla="*/ 3061 w 10000"/>
                <a:gd name="connsiteY496" fmla="*/ 7968 h 10000"/>
                <a:gd name="connsiteX497" fmla="*/ 3128 w 10000"/>
                <a:gd name="connsiteY497" fmla="*/ 8157 h 10000"/>
                <a:gd name="connsiteX498" fmla="*/ 3204 w 10000"/>
                <a:gd name="connsiteY498" fmla="*/ 8339 h 10000"/>
                <a:gd name="connsiteX499" fmla="*/ 3502 w 10000"/>
                <a:gd name="connsiteY499" fmla="*/ 8852 h 10000"/>
                <a:gd name="connsiteX500" fmla="*/ 3073 w 10000"/>
                <a:gd name="connsiteY500" fmla="*/ 8832 h 10000"/>
                <a:gd name="connsiteX501" fmla="*/ 2619 w 10000"/>
                <a:gd name="connsiteY501" fmla="*/ 8832 h 10000"/>
                <a:gd name="connsiteX502" fmla="*/ 2399 w 10000"/>
                <a:gd name="connsiteY502" fmla="*/ 8832 h 10000"/>
                <a:gd name="connsiteX503" fmla="*/ 2178 w 10000"/>
                <a:gd name="connsiteY503" fmla="*/ 8845 h 10000"/>
                <a:gd name="connsiteX504" fmla="*/ 1956 w 10000"/>
                <a:gd name="connsiteY504" fmla="*/ 8859 h 10000"/>
                <a:gd name="connsiteX505" fmla="*/ 1723 w 10000"/>
                <a:gd name="connsiteY505" fmla="*/ 8879 h 10000"/>
                <a:gd name="connsiteX506" fmla="*/ 1514 w 10000"/>
                <a:gd name="connsiteY506" fmla="*/ 8906 h 10000"/>
                <a:gd name="connsiteX507" fmla="*/ 1293 w 10000"/>
                <a:gd name="connsiteY507" fmla="*/ 8933 h 10000"/>
                <a:gd name="connsiteX508" fmla="*/ 1083 w 10000"/>
                <a:gd name="connsiteY508" fmla="*/ 8967 h 10000"/>
                <a:gd name="connsiteX509" fmla="*/ 873 w 10000"/>
                <a:gd name="connsiteY509" fmla="*/ 9014 h 10000"/>
                <a:gd name="connsiteX510" fmla="*/ 685 w 10000"/>
                <a:gd name="connsiteY510" fmla="*/ 9068 h 10000"/>
                <a:gd name="connsiteX511" fmla="*/ 486 w 10000"/>
                <a:gd name="connsiteY511" fmla="*/ 9136 h 10000"/>
                <a:gd name="connsiteX512" fmla="*/ 299 w 10000"/>
                <a:gd name="connsiteY512" fmla="*/ 9196 h 10000"/>
                <a:gd name="connsiteX513" fmla="*/ 122 w 10000"/>
                <a:gd name="connsiteY513" fmla="*/ 9278 h 10000"/>
                <a:gd name="connsiteX514" fmla="*/ 87 w 10000"/>
                <a:gd name="connsiteY514" fmla="*/ 9305 h 10000"/>
                <a:gd name="connsiteX515" fmla="*/ 66 w 10000"/>
                <a:gd name="connsiteY515" fmla="*/ 9332 h 10000"/>
                <a:gd name="connsiteX516" fmla="*/ 44 w 10000"/>
                <a:gd name="connsiteY516" fmla="*/ 9359 h 10000"/>
                <a:gd name="connsiteX517" fmla="*/ 22 w 10000"/>
                <a:gd name="connsiteY517" fmla="*/ 9392 h 10000"/>
                <a:gd name="connsiteX518" fmla="*/ 11 w 10000"/>
                <a:gd name="connsiteY518" fmla="*/ 9419 h 10000"/>
                <a:gd name="connsiteX519" fmla="*/ 0 w 10000"/>
                <a:gd name="connsiteY519" fmla="*/ 9446 h 10000"/>
                <a:gd name="connsiteX520" fmla="*/ 0 w 10000"/>
                <a:gd name="connsiteY520" fmla="*/ 9473 h 10000"/>
                <a:gd name="connsiteX521" fmla="*/ 0 w 10000"/>
                <a:gd name="connsiteY521" fmla="*/ 9500 h 10000"/>
                <a:gd name="connsiteX522" fmla="*/ 178 w 10000"/>
                <a:gd name="connsiteY522" fmla="*/ 9534 h 10000"/>
                <a:gd name="connsiteX523" fmla="*/ 355 w 10000"/>
                <a:gd name="connsiteY523" fmla="*/ 9554 h 10000"/>
                <a:gd name="connsiteX524" fmla="*/ 530 w 10000"/>
                <a:gd name="connsiteY524" fmla="*/ 9581 h 10000"/>
                <a:gd name="connsiteX525" fmla="*/ 718 w 10000"/>
                <a:gd name="connsiteY525" fmla="*/ 9588 h 10000"/>
                <a:gd name="connsiteX526" fmla="*/ 1083 w 10000"/>
                <a:gd name="connsiteY526" fmla="*/ 9602 h 10000"/>
                <a:gd name="connsiteX527" fmla="*/ 1459 w 10000"/>
                <a:gd name="connsiteY527" fmla="*/ 9588 h 10000"/>
                <a:gd name="connsiteX528" fmla="*/ 1834 w 10000"/>
                <a:gd name="connsiteY528" fmla="*/ 9575 h 10000"/>
                <a:gd name="connsiteX529" fmla="*/ 2210 w 10000"/>
                <a:gd name="connsiteY529" fmla="*/ 9561 h 10000"/>
                <a:gd name="connsiteX530" fmla="*/ 2575 w 10000"/>
                <a:gd name="connsiteY530" fmla="*/ 9554 h 10000"/>
                <a:gd name="connsiteX531" fmla="*/ 2949 w 10000"/>
                <a:gd name="connsiteY531" fmla="*/ 9561 h 10000"/>
                <a:gd name="connsiteX532" fmla="*/ 2949 w 10000"/>
                <a:gd name="connsiteY532" fmla="*/ 9581 h 10000"/>
                <a:gd name="connsiteX533" fmla="*/ 2961 w 10000"/>
                <a:gd name="connsiteY533" fmla="*/ 9602 h 10000"/>
                <a:gd name="connsiteX534" fmla="*/ 2961 w 10000"/>
                <a:gd name="connsiteY534" fmla="*/ 9615 h 10000"/>
                <a:gd name="connsiteX535" fmla="*/ 2961 w 10000"/>
                <a:gd name="connsiteY535" fmla="*/ 9635 h 10000"/>
                <a:gd name="connsiteX536" fmla="*/ 2984 w 10000"/>
                <a:gd name="connsiteY536" fmla="*/ 9662 h 10000"/>
                <a:gd name="connsiteX537" fmla="*/ 2995 w 10000"/>
                <a:gd name="connsiteY537" fmla="*/ 9683 h 10000"/>
                <a:gd name="connsiteX538" fmla="*/ 2995 w 10000"/>
                <a:gd name="connsiteY538" fmla="*/ 9696 h 10000"/>
                <a:gd name="connsiteX539" fmla="*/ 3017 w 10000"/>
                <a:gd name="connsiteY539" fmla="*/ 9716 h 10000"/>
                <a:gd name="connsiteX540" fmla="*/ 3040 w 10000"/>
                <a:gd name="connsiteY540" fmla="*/ 9743 h 10000"/>
                <a:gd name="connsiteX541" fmla="*/ 3073 w 10000"/>
                <a:gd name="connsiteY541" fmla="*/ 9764 h 10000"/>
                <a:gd name="connsiteX542" fmla="*/ 3106 w 10000"/>
                <a:gd name="connsiteY542" fmla="*/ 9784 h 10000"/>
                <a:gd name="connsiteX543" fmla="*/ 3128 w 10000"/>
                <a:gd name="connsiteY543" fmla="*/ 9797 h 10000"/>
                <a:gd name="connsiteX544" fmla="*/ 3171 w 10000"/>
                <a:gd name="connsiteY544" fmla="*/ 9818 h 10000"/>
                <a:gd name="connsiteX545" fmla="*/ 3204 w 10000"/>
                <a:gd name="connsiteY545" fmla="*/ 9838 h 10000"/>
                <a:gd name="connsiteX546" fmla="*/ 3248 w 10000"/>
                <a:gd name="connsiteY546" fmla="*/ 9845 h 10000"/>
                <a:gd name="connsiteX547" fmla="*/ 3282 w 10000"/>
                <a:gd name="connsiteY547" fmla="*/ 9865 h 10000"/>
                <a:gd name="connsiteX548" fmla="*/ 3315 w 10000"/>
                <a:gd name="connsiteY548" fmla="*/ 9865 h 10000"/>
                <a:gd name="connsiteX549" fmla="*/ 3326 w 10000"/>
                <a:gd name="connsiteY549" fmla="*/ 9872 h 10000"/>
                <a:gd name="connsiteX550" fmla="*/ 3338 w 10000"/>
                <a:gd name="connsiteY550" fmla="*/ 9872 h 10000"/>
                <a:gd name="connsiteX551" fmla="*/ 3359 w 10000"/>
                <a:gd name="connsiteY551" fmla="*/ 9872 h 10000"/>
                <a:gd name="connsiteX552" fmla="*/ 3371 w 10000"/>
                <a:gd name="connsiteY552" fmla="*/ 9872 h 10000"/>
                <a:gd name="connsiteX553" fmla="*/ 3382 w 10000"/>
                <a:gd name="connsiteY553" fmla="*/ 9872 h 10000"/>
                <a:gd name="connsiteX554" fmla="*/ 3404 w 10000"/>
                <a:gd name="connsiteY554" fmla="*/ 9872 h 10000"/>
                <a:gd name="connsiteX555" fmla="*/ 3415 w 10000"/>
                <a:gd name="connsiteY555" fmla="*/ 9872 h 10000"/>
                <a:gd name="connsiteX556" fmla="*/ 3448 w 10000"/>
                <a:gd name="connsiteY556" fmla="*/ 9892 h 10000"/>
                <a:gd name="connsiteX557" fmla="*/ 3469 w 10000"/>
                <a:gd name="connsiteY557" fmla="*/ 9899 h 10000"/>
                <a:gd name="connsiteX558" fmla="*/ 3502 w 10000"/>
                <a:gd name="connsiteY558" fmla="*/ 9905 h 10000"/>
                <a:gd name="connsiteX559" fmla="*/ 3536 w 10000"/>
                <a:gd name="connsiteY559" fmla="*/ 9905 h 10000"/>
                <a:gd name="connsiteX560" fmla="*/ 3580 w 10000"/>
                <a:gd name="connsiteY560" fmla="*/ 9905 h 10000"/>
                <a:gd name="connsiteX561" fmla="*/ 3613 w 10000"/>
                <a:gd name="connsiteY561" fmla="*/ 9919 h 10000"/>
                <a:gd name="connsiteX562" fmla="*/ 3657 w 10000"/>
                <a:gd name="connsiteY562" fmla="*/ 9926 h 10000"/>
                <a:gd name="connsiteX563" fmla="*/ 3669 w 10000"/>
                <a:gd name="connsiteY563" fmla="*/ 9946 h 10000"/>
                <a:gd name="connsiteX564" fmla="*/ 3746 w 10000"/>
                <a:gd name="connsiteY564" fmla="*/ 9953 h 10000"/>
                <a:gd name="connsiteX565" fmla="*/ 3801 w 10000"/>
                <a:gd name="connsiteY565" fmla="*/ 9966 h 10000"/>
                <a:gd name="connsiteX566" fmla="*/ 3878 w 10000"/>
                <a:gd name="connsiteY566" fmla="*/ 9973 h 10000"/>
                <a:gd name="connsiteX567" fmla="*/ 3934 w 10000"/>
                <a:gd name="connsiteY567" fmla="*/ 9973 h 10000"/>
                <a:gd name="connsiteX568" fmla="*/ 4012 w 10000"/>
                <a:gd name="connsiteY568" fmla="*/ 9980 h 10000"/>
                <a:gd name="connsiteX569" fmla="*/ 4089 w 10000"/>
                <a:gd name="connsiteY569" fmla="*/ 9993 h 10000"/>
                <a:gd name="connsiteX570" fmla="*/ 4144 w 10000"/>
                <a:gd name="connsiteY570" fmla="*/ 9993 h 10000"/>
                <a:gd name="connsiteX571" fmla="*/ 4221 w 10000"/>
                <a:gd name="connsiteY57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939 w 10000"/>
                <a:gd name="connsiteY458" fmla="*/ 3754 h 10000"/>
                <a:gd name="connsiteX459" fmla="*/ 895 w 10000"/>
                <a:gd name="connsiteY459" fmla="*/ 3761 h 10000"/>
                <a:gd name="connsiteX460" fmla="*/ 895 w 10000"/>
                <a:gd name="connsiteY460" fmla="*/ 3781 h 10000"/>
                <a:gd name="connsiteX461" fmla="*/ 873 w 10000"/>
                <a:gd name="connsiteY461" fmla="*/ 3788 h 10000"/>
                <a:gd name="connsiteX462" fmla="*/ 895 w 10000"/>
                <a:gd name="connsiteY462" fmla="*/ 3856 h 10000"/>
                <a:gd name="connsiteX463" fmla="*/ 895 w 10000"/>
                <a:gd name="connsiteY463" fmla="*/ 3862 h 10000"/>
                <a:gd name="connsiteX464" fmla="*/ 873 w 10000"/>
                <a:gd name="connsiteY464" fmla="*/ 3883 h 10000"/>
                <a:gd name="connsiteX465" fmla="*/ 829 w 10000"/>
                <a:gd name="connsiteY465" fmla="*/ 3889 h 10000"/>
                <a:gd name="connsiteX466" fmla="*/ 774 w 10000"/>
                <a:gd name="connsiteY466" fmla="*/ 3903 h 10000"/>
                <a:gd name="connsiteX467" fmla="*/ 730 w 10000"/>
                <a:gd name="connsiteY467" fmla="*/ 3916 h 10000"/>
                <a:gd name="connsiteX468" fmla="*/ 674 w 10000"/>
                <a:gd name="connsiteY468" fmla="*/ 3937 h 10000"/>
                <a:gd name="connsiteX469" fmla="*/ 620 w 10000"/>
                <a:gd name="connsiteY469" fmla="*/ 3957 h 10000"/>
                <a:gd name="connsiteX470" fmla="*/ 597 w 10000"/>
                <a:gd name="connsiteY470" fmla="*/ 3984 h 10000"/>
                <a:gd name="connsiteX471" fmla="*/ 563 w 10000"/>
                <a:gd name="connsiteY471" fmla="*/ 4018 h 10000"/>
                <a:gd name="connsiteX472" fmla="*/ 530 w 10000"/>
                <a:gd name="connsiteY472" fmla="*/ 4065 h 10000"/>
                <a:gd name="connsiteX473" fmla="*/ 553 w 10000"/>
                <a:gd name="connsiteY473" fmla="*/ 4092 h 10000"/>
                <a:gd name="connsiteX474" fmla="*/ 553 w 10000"/>
                <a:gd name="connsiteY474" fmla="*/ 4119 h 10000"/>
                <a:gd name="connsiteX475" fmla="*/ 563 w 10000"/>
                <a:gd name="connsiteY475" fmla="*/ 4146 h 10000"/>
                <a:gd name="connsiteX476" fmla="*/ 574 w 10000"/>
                <a:gd name="connsiteY476" fmla="*/ 4166 h 10000"/>
                <a:gd name="connsiteX477" fmla="*/ 2486 w 10000"/>
                <a:gd name="connsiteY477" fmla="*/ 6556 h 10000"/>
                <a:gd name="connsiteX478" fmla="*/ 2608 w 10000"/>
                <a:gd name="connsiteY478" fmla="*/ 6563 h 10000"/>
                <a:gd name="connsiteX479" fmla="*/ 2740 w 10000"/>
                <a:gd name="connsiteY479" fmla="*/ 6570 h 10000"/>
                <a:gd name="connsiteX480" fmla="*/ 2862 w 10000"/>
                <a:gd name="connsiteY480" fmla="*/ 6570 h 10000"/>
                <a:gd name="connsiteX481" fmla="*/ 2984 w 10000"/>
                <a:gd name="connsiteY481" fmla="*/ 6563 h 10000"/>
                <a:gd name="connsiteX482" fmla="*/ 2984 w 10000"/>
                <a:gd name="connsiteY482" fmla="*/ 6590 h 10000"/>
                <a:gd name="connsiteX483" fmla="*/ 2961 w 10000"/>
                <a:gd name="connsiteY483" fmla="*/ 6624 h 10000"/>
                <a:gd name="connsiteX484" fmla="*/ 2961 w 10000"/>
                <a:gd name="connsiteY484" fmla="*/ 6651 h 10000"/>
                <a:gd name="connsiteX485" fmla="*/ 2961 w 10000"/>
                <a:gd name="connsiteY485" fmla="*/ 6678 h 10000"/>
                <a:gd name="connsiteX486" fmla="*/ 2949 w 10000"/>
                <a:gd name="connsiteY486" fmla="*/ 6712 h 10000"/>
                <a:gd name="connsiteX487" fmla="*/ 2949 w 10000"/>
                <a:gd name="connsiteY487" fmla="*/ 6739 h 10000"/>
                <a:gd name="connsiteX488" fmla="*/ 2939 w 10000"/>
                <a:gd name="connsiteY488" fmla="*/ 6766 h 10000"/>
                <a:gd name="connsiteX489" fmla="*/ 2939 w 10000"/>
                <a:gd name="connsiteY489" fmla="*/ 6793 h 10000"/>
                <a:gd name="connsiteX490" fmla="*/ 2906 w 10000"/>
                <a:gd name="connsiteY490" fmla="*/ 6989 h 10000"/>
                <a:gd name="connsiteX491" fmla="*/ 2906 w 10000"/>
                <a:gd name="connsiteY491" fmla="*/ 7184 h 10000"/>
                <a:gd name="connsiteX492" fmla="*/ 2916 w 10000"/>
                <a:gd name="connsiteY492" fmla="*/ 7380 h 10000"/>
                <a:gd name="connsiteX493" fmla="*/ 2949 w 10000"/>
                <a:gd name="connsiteY493" fmla="*/ 7576 h 10000"/>
                <a:gd name="connsiteX494" fmla="*/ 2995 w 10000"/>
                <a:gd name="connsiteY494" fmla="*/ 7765 h 10000"/>
                <a:gd name="connsiteX495" fmla="*/ 3061 w 10000"/>
                <a:gd name="connsiteY495" fmla="*/ 7968 h 10000"/>
                <a:gd name="connsiteX496" fmla="*/ 3128 w 10000"/>
                <a:gd name="connsiteY496" fmla="*/ 8157 h 10000"/>
                <a:gd name="connsiteX497" fmla="*/ 3204 w 10000"/>
                <a:gd name="connsiteY497" fmla="*/ 8339 h 10000"/>
                <a:gd name="connsiteX498" fmla="*/ 3502 w 10000"/>
                <a:gd name="connsiteY498" fmla="*/ 8852 h 10000"/>
                <a:gd name="connsiteX499" fmla="*/ 3073 w 10000"/>
                <a:gd name="connsiteY499" fmla="*/ 8832 h 10000"/>
                <a:gd name="connsiteX500" fmla="*/ 2619 w 10000"/>
                <a:gd name="connsiteY500" fmla="*/ 8832 h 10000"/>
                <a:gd name="connsiteX501" fmla="*/ 2399 w 10000"/>
                <a:gd name="connsiteY501" fmla="*/ 8832 h 10000"/>
                <a:gd name="connsiteX502" fmla="*/ 2178 w 10000"/>
                <a:gd name="connsiteY502" fmla="*/ 8845 h 10000"/>
                <a:gd name="connsiteX503" fmla="*/ 1956 w 10000"/>
                <a:gd name="connsiteY503" fmla="*/ 8859 h 10000"/>
                <a:gd name="connsiteX504" fmla="*/ 1723 w 10000"/>
                <a:gd name="connsiteY504" fmla="*/ 8879 h 10000"/>
                <a:gd name="connsiteX505" fmla="*/ 1514 w 10000"/>
                <a:gd name="connsiteY505" fmla="*/ 8906 h 10000"/>
                <a:gd name="connsiteX506" fmla="*/ 1293 w 10000"/>
                <a:gd name="connsiteY506" fmla="*/ 8933 h 10000"/>
                <a:gd name="connsiteX507" fmla="*/ 1083 w 10000"/>
                <a:gd name="connsiteY507" fmla="*/ 8967 h 10000"/>
                <a:gd name="connsiteX508" fmla="*/ 873 w 10000"/>
                <a:gd name="connsiteY508" fmla="*/ 9014 h 10000"/>
                <a:gd name="connsiteX509" fmla="*/ 685 w 10000"/>
                <a:gd name="connsiteY509" fmla="*/ 9068 h 10000"/>
                <a:gd name="connsiteX510" fmla="*/ 486 w 10000"/>
                <a:gd name="connsiteY510" fmla="*/ 9136 h 10000"/>
                <a:gd name="connsiteX511" fmla="*/ 299 w 10000"/>
                <a:gd name="connsiteY511" fmla="*/ 9196 h 10000"/>
                <a:gd name="connsiteX512" fmla="*/ 122 w 10000"/>
                <a:gd name="connsiteY512" fmla="*/ 9278 h 10000"/>
                <a:gd name="connsiteX513" fmla="*/ 87 w 10000"/>
                <a:gd name="connsiteY513" fmla="*/ 9305 h 10000"/>
                <a:gd name="connsiteX514" fmla="*/ 66 w 10000"/>
                <a:gd name="connsiteY514" fmla="*/ 9332 h 10000"/>
                <a:gd name="connsiteX515" fmla="*/ 44 w 10000"/>
                <a:gd name="connsiteY515" fmla="*/ 9359 h 10000"/>
                <a:gd name="connsiteX516" fmla="*/ 22 w 10000"/>
                <a:gd name="connsiteY516" fmla="*/ 9392 h 10000"/>
                <a:gd name="connsiteX517" fmla="*/ 11 w 10000"/>
                <a:gd name="connsiteY517" fmla="*/ 9419 h 10000"/>
                <a:gd name="connsiteX518" fmla="*/ 0 w 10000"/>
                <a:gd name="connsiteY518" fmla="*/ 9446 h 10000"/>
                <a:gd name="connsiteX519" fmla="*/ 0 w 10000"/>
                <a:gd name="connsiteY519" fmla="*/ 9473 h 10000"/>
                <a:gd name="connsiteX520" fmla="*/ 0 w 10000"/>
                <a:gd name="connsiteY520" fmla="*/ 9500 h 10000"/>
                <a:gd name="connsiteX521" fmla="*/ 178 w 10000"/>
                <a:gd name="connsiteY521" fmla="*/ 9534 h 10000"/>
                <a:gd name="connsiteX522" fmla="*/ 355 w 10000"/>
                <a:gd name="connsiteY522" fmla="*/ 9554 h 10000"/>
                <a:gd name="connsiteX523" fmla="*/ 530 w 10000"/>
                <a:gd name="connsiteY523" fmla="*/ 9581 h 10000"/>
                <a:gd name="connsiteX524" fmla="*/ 718 w 10000"/>
                <a:gd name="connsiteY524" fmla="*/ 9588 h 10000"/>
                <a:gd name="connsiteX525" fmla="*/ 1083 w 10000"/>
                <a:gd name="connsiteY525" fmla="*/ 9602 h 10000"/>
                <a:gd name="connsiteX526" fmla="*/ 1459 w 10000"/>
                <a:gd name="connsiteY526" fmla="*/ 9588 h 10000"/>
                <a:gd name="connsiteX527" fmla="*/ 1834 w 10000"/>
                <a:gd name="connsiteY527" fmla="*/ 9575 h 10000"/>
                <a:gd name="connsiteX528" fmla="*/ 2210 w 10000"/>
                <a:gd name="connsiteY528" fmla="*/ 9561 h 10000"/>
                <a:gd name="connsiteX529" fmla="*/ 2575 w 10000"/>
                <a:gd name="connsiteY529" fmla="*/ 9554 h 10000"/>
                <a:gd name="connsiteX530" fmla="*/ 2949 w 10000"/>
                <a:gd name="connsiteY530" fmla="*/ 9561 h 10000"/>
                <a:gd name="connsiteX531" fmla="*/ 2949 w 10000"/>
                <a:gd name="connsiteY531" fmla="*/ 9581 h 10000"/>
                <a:gd name="connsiteX532" fmla="*/ 2961 w 10000"/>
                <a:gd name="connsiteY532" fmla="*/ 9602 h 10000"/>
                <a:gd name="connsiteX533" fmla="*/ 2961 w 10000"/>
                <a:gd name="connsiteY533" fmla="*/ 9615 h 10000"/>
                <a:gd name="connsiteX534" fmla="*/ 2961 w 10000"/>
                <a:gd name="connsiteY534" fmla="*/ 9635 h 10000"/>
                <a:gd name="connsiteX535" fmla="*/ 2984 w 10000"/>
                <a:gd name="connsiteY535" fmla="*/ 9662 h 10000"/>
                <a:gd name="connsiteX536" fmla="*/ 2995 w 10000"/>
                <a:gd name="connsiteY536" fmla="*/ 9683 h 10000"/>
                <a:gd name="connsiteX537" fmla="*/ 2995 w 10000"/>
                <a:gd name="connsiteY537" fmla="*/ 9696 h 10000"/>
                <a:gd name="connsiteX538" fmla="*/ 3017 w 10000"/>
                <a:gd name="connsiteY538" fmla="*/ 9716 h 10000"/>
                <a:gd name="connsiteX539" fmla="*/ 3040 w 10000"/>
                <a:gd name="connsiteY539" fmla="*/ 9743 h 10000"/>
                <a:gd name="connsiteX540" fmla="*/ 3073 w 10000"/>
                <a:gd name="connsiteY540" fmla="*/ 9764 h 10000"/>
                <a:gd name="connsiteX541" fmla="*/ 3106 w 10000"/>
                <a:gd name="connsiteY541" fmla="*/ 9784 h 10000"/>
                <a:gd name="connsiteX542" fmla="*/ 3128 w 10000"/>
                <a:gd name="connsiteY542" fmla="*/ 9797 h 10000"/>
                <a:gd name="connsiteX543" fmla="*/ 3171 w 10000"/>
                <a:gd name="connsiteY543" fmla="*/ 9818 h 10000"/>
                <a:gd name="connsiteX544" fmla="*/ 3204 w 10000"/>
                <a:gd name="connsiteY544" fmla="*/ 9838 h 10000"/>
                <a:gd name="connsiteX545" fmla="*/ 3248 w 10000"/>
                <a:gd name="connsiteY545" fmla="*/ 9845 h 10000"/>
                <a:gd name="connsiteX546" fmla="*/ 3282 w 10000"/>
                <a:gd name="connsiteY546" fmla="*/ 9865 h 10000"/>
                <a:gd name="connsiteX547" fmla="*/ 3315 w 10000"/>
                <a:gd name="connsiteY547" fmla="*/ 9865 h 10000"/>
                <a:gd name="connsiteX548" fmla="*/ 3326 w 10000"/>
                <a:gd name="connsiteY548" fmla="*/ 9872 h 10000"/>
                <a:gd name="connsiteX549" fmla="*/ 3338 w 10000"/>
                <a:gd name="connsiteY549" fmla="*/ 9872 h 10000"/>
                <a:gd name="connsiteX550" fmla="*/ 3359 w 10000"/>
                <a:gd name="connsiteY550" fmla="*/ 9872 h 10000"/>
                <a:gd name="connsiteX551" fmla="*/ 3371 w 10000"/>
                <a:gd name="connsiteY551" fmla="*/ 9872 h 10000"/>
                <a:gd name="connsiteX552" fmla="*/ 3382 w 10000"/>
                <a:gd name="connsiteY552" fmla="*/ 9872 h 10000"/>
                <a:gd name="connsiteX553" fmla="*/ 3404 w 10000"/>
                <a:gd name="connsiteY553" fmla="*/ 9872 h 10000"/>
                <a:gd name="connsiteX554" fmla="*/ 3415 w 10000"/>
                <a:gd name="connsiteY554" fmla="*/ 9872 h 10000"/>
                <a:gd name="connsiteX555" fmla="*/ 3448 w 10000"/>
                <a:gd name="connsiteY555" fmla="*/ 9892 h 10000"/>
                <a:gd name="connsiteX556" fmla="*/ 3469 w 10000"/>
                <a:gd name="connsiteY556" fmla="*/ 9899 h 10000"/>
                <a:gd name="connsiteX557" fmla="*/ 3502 w 10000"/>
                <a:gd name="connsiteY557" fmla="*/ 9905 h 10000"/>
                <a:gd name="connsiteX558" fmla="*/ 3536 w 10000"/>
                <a:gd name="connsiteY558" fmla="*/ 9905 h 10000"/>
                <a:gd name="connsiteX559" fmla="*/ 3580 w 10000"/>
                <a:gd name="connsiteY559" fmla="*/ 9905 h 10000"/>
                <a:gd name="connsiteX560" fmla="*/ 3613 w 10000"/>
                <a:gd name="connsiteY560" fmla="*/ 9919 h 10000"/>
                <a:gd name="connsiteX561" fmla="*/ 3657 w 10000"/>
                <a:gd name="connsiteY561" fmla="*/ 9926 h 10000"/>
                <a:gd name="connsiteX562" fmla="*/ 3669 w 10000"/>
                <a:gd name="connsiteY562" fmla="*/ 9946 h 10000"/>
                <a:gd name="connsiteX563" fmla="*/ 3746 w 10000"/>
                <a:gd name="connsiteY563" fmla="*/ 9953 h 10000"/>
                <a:gd name="connsiteX564" fmla="*/ 3801 w 10000"/>
                <a:gd name="connsiteY564" fmla="*/ 9966 h 10000"/>
                <a:gd name="connsiteX565" fmla="*/ 3878 w 10000"/>
                <a:gd name="connsiteY565" fmla="*/ 9973 h 10000"/>
                <a:gd name="connsiteX566" fmla="*/ 3934 w 10000"/>
                <a:gd name="connsiteY566" fmla="*/ 9973 h 10000"/>
                <a:gd name="connsiteX567" fmla="*/ 4012 w 10000"/>
                <a:gd name="connsiteY567" fmla="*/ 9980 h 10000"/>
                <a:gd name="connsiteX568" fmla="*/ 4089 w 10000"/>
                <a:gd name="connsiteY568" fmla="*/ 9993 h 10000"/>
                <a:gd name="connsiteX569" fmla="*/ 4144 w 10000"/>
                <a:gd name="connsiteY569" fmla="*/ 9993 h 10000"/>
                <a:gd name="connsiteX570" fmla="*/ 4221 w 10000"/>
                <a:gd name="connsiteY57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939 w 10000"/>
                <a:gd name="connsiteY458" fmla="*/ 3754 h 10000"/>
                <a:gd name="connsiteX459" fmla="*/ 895 w 10000"/>
                <a:gd name="connsiteY459" fmla="*/ 3761 h 10000"/>
                <a:gd name="connsiteX460" fmla="*/ 895 w 10000"/>
                <a:gd name="connsiteY460" fmla="*/ 3781 h 10000"/>
                <a:gd name="connsiteX461" fmla="*/ 873 w 10000"/>
                <a:gd name="connsiteY461" fmla="*/ 3788 h 10000"/>
                <a:gd name="connsiteX462" fmla="*/ 895 w 10000"/>
                <a:gd name="connsiteY462" fmla="*/ 3862 h 10000"/>
                <a:gd name="connsiteX463" fmla="*/ 873 w 10000"/>
                <a:gd name="connsiteY463" fmla="*/ 3883 h 10000"/>
                <a:gd name="connsiteX464" fmla="*/ 829 w 10000"/>
                <a:gd name="connsiteY464" fmla="*/ 3889 h 10000"/>
                <a:gd name="connsiteX465" fmla="*/ 774 w 10000"/>
                <a:gd name="connsiteY465" fmla="*/ 3903 h 10000"/>
                <a:gd name="connsiteX466" fmla="*/ 730 w 10000"/>
                <a:gd name="connsiteY466" fmla="*/ 3916 h 10000"/>
                <a:gd name="connsiteX467" fmla="*/ 674 w 10000"/>
                <a:gd name="connsiteY467" fmla="*/ 3937 h 10000"/>
                <a:gd name="connsiteX468" fmla="*/ 620 w 10000"/>
                <a:gd name="connsiteY468" fmla="*/ 3957 h 10000"/>
                <a:gd name="connsiteX469" fmla="*/ 597 w 10000"/>
                <a:gd name="connsiteY469" fmla="*/ 3984 h 10000"/>
                <a:gd name="connsiteX470" fmla="*/ 563 w 10000"/>
                <a:gd name="connsiteY470" fmla="*/ 4018 h 10000"/>
                <a:gd name="connsiteX471" fmla="*/ 530 w 10000"/>
                <a:gd name="connsiteY471" fmla="*/ 4065 h 10000"/>
                <a:gd name="connsiteX472" fmla="*/ 553 w 10000"/>
                <a:gd name="connsiteY472" fmla="*/ 4092 h 10000"/>
                <a:gd name="connsiteX473" fmla="*/ 553 w 10000"/>
                <a:gd name="connsiteY473" fmla="*/ 4119 h 10000"/>
                <a:gd name="connsiteX474" fmla="*/ 563 w 10000"/>
                <a:gd name="connsiteY474" fmla="*/ 4146 h 10000"/>
                <a:gd name="connsiteX475" fmla="*/ 574 w 10000"/>
                <a:gd name="connsiteY475" fmla="*/ 4166 h 10000"/>
                <a:gd name="connsiteX476" fmla="*/ 2486 w 10000"/>
                <a:gd name="connsiteY476" fmla="*/ 6556 h 10000"/>
                <a:gd name="connsiteX477" fmla="*/ 2608 w 10000"/>
                <a:gd name="connsiteY477" fmla="*/ 6563 h 10000"/>
                <a:gd name="connsiteX478" fmla="*/ 2740 w 10000"/>
                <a:gd name="connsiteY478" fmla="*/ 6570 h 10000"/>
                <a:gd name="connsiteX479" fmla="*/ 2862 w 10000"/>
                <a:gd name="connsiteY479" fmla="*/ 6570 h 10000"/>
                <a:gd name="connsiteX480" fmla="*/ 2984 w 10000"/>
                <a:gd name="connsiteY480" fmla="*/ 6563 h 10000"/>
                <a:gd name="connsiteX481" fmla="*/ 2984 w 10000"/>
                <a:gd name="connsiteY481" fmla="*/ 6590 h 10000"/>
                <a:gd name="connsiteX482" fmla="*/ 2961 w 10000"/>
                <a:gd name="connsiteY482" fmla="*/ 6624 h 10000"/>
                <a:gd name="connsiteX483" fmla="*/ 2961 w 10000"/>
                <a:gd name="connsiteY483" fmla="*/ 6651 h 10000"/>
                <a:gd name="connsiteX484" fmla="*/ 2961 w 10000"/>
                <a:gd name="connsiteY484" fmla="*/ 6678 h 10000"/>
                <a:gd name="connsiteX485" fmla="*/ 2949 w 10000"/>
                <a:gd name="connsiteY485" fmla="*/ 6712 h 10000"/>
                <a:gd name="connsiteX486" fmla="*/ 2949 w 10000"/>
                <a:gd name="connsiteY486" fmla="*/ 6739 h 10000"/>
                <a:gd name="connsiteX487" fmla="*/ 2939 w 10000"/>
                <a:gd name="connsiteY487" fmla="*/ 6766 h 10000"/>
                <a:gd name="connsiteX488" fmla="*/ 2939 w 10000"/>
                <a:gd name="connsiteY488" fmla="*/ 6793 h 10000"/>
                <a:gd name="connsiteX489" fmla="*/ 2906 w 10000"/>
                <a:gd name="connsiteY489" fmla="*/ 6989 h 10000"/>
                <a:gd name="connsiteX490" fmla="*/ 2906 w 10000"/>
                <a:gd name="connsiteY490" fmla="*/ 7184 h 10000"/>
                <a:gd name="connsiteX491" fmla="*/ 2916 w 10000"/>
                <a:gd name="connsiteY491" fmla="*/ 7380 h 10000"/>
                <a:gd name="connsiteX492" fmla="*/ 2949 w 10000"/>
                <a:gd name="connsiteY492" fmla="*/ 7576 h 10000"/>
                <a:gd name="connsiteX493" fmla="*/ 2995 w 10000"/>
                <a:gd name="connsiteY493" fmla="*/ 7765 h 10000"/>
                <a:gd name="connsiteX494" fmla="*/ 3061 w 10000"/>
                <a:gd name="connsiteY494" fmla="*/ 7968 h 10000"/>
                <a:gd name="connsiteX495" fmla="*/ 3128 w 10000"/>
                <a:gd name="connsiteY495" fmla="*/ 8157 h 10000"/>
                <a:gd name="connsiteX496" fmla="*/ 3204 w 10000"/>
                <a:gd name="connsiteY496" fmla="*/ 8339 h 10000"/>
                <a:gd name="connsiteX497" fmla="*/ 3502 w 10000"/>
                <a:gd name="connsiteY497" fmla="*/ 8852 h 10000"/>
                <a:gd name="connsiteX498" fmla="*/ 3073 w 10000"/>
                <a:gd name="connsiteY498" fmla="*/ 8832 h 10000"/>
                <a:gd name="connsiteX499" fmla="*/ 2619 w 10000"/>
                <a:gd name="connsiteY499" fmla="*/ 8832 h 10000"/>
                <a:gd name="connsiteX500" fmla="*/ 2399 w 10000"/>
                <a:gd name="connsiteY500" fmla="*/ 8832 h 10000"/>
                <a:gd name="connsiteX501" fmla="*/ 2178 w 10000"/>
                <a:gd name="connsiteY501" fmla="*/ 8845 h 10000"/>
                <a:gd name="connsiteX502" fmla="*/ 1956 w 10000"/>
                <a:gd name="connsiteY502" fmla="*/ 8859 h 10000"/>
                <a:gd name="connsiteX503" fmla="*/ 1723 w 10000"/>
                <a:gd name="connsiteY503" fmla="*/ 8879 h 10000"/>
                <a:gd name="connsiteX504" fmla="*/ 1514 w 10000"/>
                <a:gd name="connsiteY504" fmla="*/ 8906 h 10000"/>
                <a:gd name="connsiteX505" fmla="*/ 1293 w 10000"/>
                <a:gd name="connsiteY505" fmla="*/ 8933 h 10000"/>
                <a:gd name="connsiteX506" fmla="*/ 1083 w 10000"/>
                <a:gd name="connsiteY506" fmla="*/ 8967 h 10000"/>
                <a:gd name="connsiteX507" fmla="*/ 873 w 10000"/>
                <a:gd name="connsiteY507" fmla="*/ 9014 h 10000"/>
                <a:gd name="connsiteX508" fmla="*/ 685 w 10000"/>
                <a:gd name="connsiteY508" fmla="*/ 9068 h 10000"/>
                <a:gd name="connsiteX509" fmla="*/ 486 w 10000"/>
                <a:gd name="connsiteY509" fmla="*/ 9136 h 10000"/>
                <a:gd name="connsiteX510" fmla="*/ 299 w 10000"/>
                <a:gd name="connsiteY510" fmla="*/ 9196 h 10000"/>
                <a:gd name="connsiteX511" fmla="*/ 122 w 10000"/>
                <a:gd name="connsiteY511" fmla="*/ 9278 h 10000"/>
                <a:gd name="connsiteX512" fmla="*/ 87 w 10000"/>
                <a:gd name="connsiteY512" fmla="*/ 9305 h 10000"/>
                <a:gd name="connsiteX513" fmla="*/ 66 w 10000"/>
                <a:gd name="connsiteY513" fmla="*/ 9332 h 10000"/>
                <a:gd name="connsiteX514" fmla="*/ 44 w 10000"/>
                <a:gd name="connsiteY514" fmla="*/ 9359 h 10000"/>
                <a:gd name="connsiteX515" fmla="*/ 22 w 10000"/>
                <a:gd name="connsiteY515" fmla="*/ 9392 h 10000"/>
                <a:gd name="connsiteX516" fmla="*/ 11 w 10000"/>
                <a:gd name="connsiteY516" fmla="*/ 9419 h 10000"/>
                <a:gd name="connsiteX517" fmla="*/ 0 w 10000"/>
                <a:gd name="connsiteY517" fmla="*/ 9446 h 10000"/>
                <a:gd name="connsiteX518" fmla="*/ 0 w 10000"/>
                <a:gd name="connsiteY518" fmla="*/ 9473 h 10000"/>
                <a:gd name="connsiteX519" fmla="*/ 0 w 10000"/>
                <a:gd name="connsiteY519" fmla="*/ 9500 h 10000"/>
                <a:gd name="connsiteX520" fmla="*/ 178 w 10000"/>
                <a:gd name="connsiteY520" fmla="*/ 9534 h 10000"/>
                <a:gd name="connsiteX521" fmla="*/ 355 w 10000"/>
                <a:gd name="connsiteY521" fmla="*/ 9554 h 10000"/>
                <a:gd name="connsiteX522" fmla="*/ 530 w 10000"/>
                <a:gd name="connsiteY522" fmla="*/ 9581 h 10000"/>
                <a:gd name="connsiteX523" fmla="*/ 718 w 10000"/>
                <a:gd name="connsiteY523" fmla="*/ 9588 h 10000"/>
                <a:gd name="connsiteX524" fmla="*/ 1083 w 10000"/>
                <a:gd name="connsiteY524" fmla="*/ 9602 h 10000"/>
                <a:gd name="connsiteX525" fmla="*/ 1459 w 10000"/>
                <a:gd name="connsiteY525" fmla="*/ 9588 h 10000"/>
                <a:gd name="connsiteX526" fmla="*/ 1834 w 10000"/>
                <a:gd name="connsiteY526" fmla="*/ 9575 h 10000"/>
                <a:gd name="connsiteX527" fmla="*/ 2210 w 10000"/>
                <a:gd name="connsiteY527" fmla="*/ 9561 h 10000"/>
                <a:gd name="connsiteX528" fmla="*/ 2575 w 10000"/>
                <a:gd name="connsiteY528" fmla="*/ 9554 h 10000"/>
                <a:gd name="connsiteX529" fmla="*/ 2949 w 10000"/>
                <a:gd name="connsiteY529" fmla="*/ 9561 h 10000"/>
                <a:gd name="connsiteX530" fmla="*/ 2949 w 10000"/>
                <a:gd name="connsiteY530" fmla="*/ 9581 h 10000"/>
                <a:gd name="connsiteX531" fmla="*/ 2961 w 10000"/>
                <a:gd name="connsiteY531" fmla="*/ 9602 h 10000"/>
                <a:gd name="connsiteX532" fmla="*/ 2961 w 10000"/>
                <a:gd name="connsiteY532" fmla="*/ 9615 h 10000"/>
                <a:gd name="connsiteX533" fmla="*/ 2961 w 10000"/>
                <a:gd name="connsiteY533" fmla="*/ 9635 h 10000"/>
                <a:gd name="connsiteX534" fmla="*/ 2984 w 10000"/>
                <a:gd name="connsiteY534" fmla="*/ 9662 h 10000"/>
                <a:gd name="connsiteX535" fmla="*/ 2995 w 10000"/>
                <a:gd name="connsiteY535" fmla="*/ 9683 h 10000"/>
                <a:gd name="connsiteX536" fmla="*/ 2995 w 10000"/>
                <a:gd name="connsiteY536" fmla="*/ 9696 h 10000"/>
                <a:gd name="connsiteX537" fmla="*/ 3017 w 10000"/>
                <a:gd name="connsiteY537" fmla="*/ 9716 h 10000"/>
                <a:gd name="connsiteX538" fmla="*/ 3040 w 10000"/>
                <a:gd name="connsiteY538" fmla="*/ 9743 h 10000"/>
                <a:gd name="connsiteX539" fmla="*/ 3073 w 10000"/>
                <a:gd name="connsiteY539" fmla="*/ 9764 h 10000"/>
                <a:gd name="connsiteX540" fmla="*/ 3106 w 10000"/>
                <a:gd name="connsiteY540" fmla="*/ 9784 h 10000"/>
                <a:gd name="connsiteX541" fmla="*/ 3128 w 10000"/>
                <a:gd name="connsiteY541" fmla="*/ 9797 h 10000"/>
                <a:gd name="connsiteX542" fmla="*/ 3171 w 10000"/>
                <a:gd name="connsiteY542" fmla="*/ 9818 h 10000"/>
                <a:gd name="connsiteX543" fmla="*/ 3204 w 10000"/>
                <a:gd name="connsiteY543" fmla="*/ 9838 h 10000"/>
                <a:gd name="connsiteX544" fmla="*/ 3248 w 10000"/>
                <a:gd name="connsiteY544" fmla="*/ 9845 h 10000"/>
                <a:gd name="connsiteX545" fmla="*/ 3282 w 10000"/>
                <a:gd name="connsiteY545" fmla="*/ 9865 h 10000"/>
                <a:gd name="connsiteX546" fmla="*/ 3315 w 10000"/>
                <a:gd name="connsiteY546" fmla="*/ 9865 h 10000"/>
                <a:gd name="connsiteX547" fmla="*/ 3326 w 10000"/>
                <a:gd name="connsiteY547" fmla="*/ 9872 h 10000"/>
                <a:gd name="connsiteX548" fmla="*/ 3338 w 10000"/>
                <a:gd name="connsiteY548" fmla="*/ 9872 h 10000"/>
                <a:gd name="connsiteX549" fmla="*/ 3359 w 10000"/>
                <a:gd name="connsiteY549" fmla="*/ 9872 h 10000"/>
                <a:gd name="connsiteX550" fmla="*/ 3371 w 10000"/>
                <a:gd name="connsiteY550" fmla="*/ 9872 h 10000"/>
                <a:gd name="connsiteX551" fmla="*/ 3382 w 10000"/>
                <a:gd name="connsiteY551" fmla="*/ 9872 h 10000"/>
                <a:gd name="connsiteX552" fmla="*/ 3404 w 10000"/>
                <a:gd name="connsiteY552" fmla="*/ 9872 h 10000"/>
                <a:gd name="connsiteX553" fmla="*/ 3415 w 10000"/>
                <a:gd name="connsiteY553" fmla="*/ 9872 h 10000"/>
                <a:gd name="connsiteX554" fmla="*/ 3448 w 10000"/>
                <a:gd name="connsiteY554" fmla="*/ 9892 h 10000"/>
                <a:gd name="connsiteX555" fmla="*/ 3469 w 10000"/>
                <a:gd name="connsiteY555" fmla="*/ 9899 h 10000"/>
                <a:gd name="connsiteX556" fmla="*/ 3502 w 10000"/>
                <a:gd name="connsiteY556" fmla="*/ 9905 h 10000"/>
                <a:gd name="connsiteX557" fmla="*/ 3536 w 10000"/>
                <a:gd name="connsiteY557" fmla="*/ 9905 h 10000"/>
                <a:gd name="connsiteX558" fmla="*/ 3580 w 10000"/>
                <a:gd name="connsiteY558" fmla="*/ 9905 h 10000"/>
                <a:gd name="connsiteX559" fmla="*/ 3613 w 10000"/>
                <a:gd name="connsiteY559" fmla="*/ 9919 h 10000"/>
                <a:gd name="connsiteX560" fmla="*/ 3657 w 10000"/>
                <a:gd name="connsiteY560" fmla="*/ 9926 h 10000"/>
                <a:gd name="connsiteX561" fmla="*/ 3669 w 10000"/>
                <a:gd name="connsiteY561" fmla="*/ 9946 h 10000"/>
                <a:gd name="connsiteX562" fmla="*/ 3746 w 10000"/>
                <a:gd name="connsiteY562" fmla="*/ 9953 h 10000"/>
                <a:gd name="connsiteX563" fmla="*/ 3801 w 10000"/>
                <a:gd name="connsiteY563" fmla="*/ 9966 h 10000"/>
                <a:gd name="connsiteX564" fmla="*/ 3878 w 10000"/>
                <a:gd name="connsiteY564" fmla="*/ 9973 h 10000"/>
                <a:gd name="connsiteX565" fmla="*/ 3934 w 10000"/>
                <a:gd name="connsiteY565" fmla="*/ 9973 h 10000"/>
                <a:gd name="connsiteX566" fmla="*/ 4012 w 10000"/>
                <a:gd name="connsiteY566" fmla="*/ 9980 h 10000"/>
                <a:gd name="connsiteX567" fmla="*/ 4089 w 10000"/>
                <a:gd name="connsiteY567" fmla="*/ 9993 h 10000"/>
                <a:gd name="connsiteX568" fmla="*/ 4144 w 10000"/>
                <a:gd name="connsiteY568" fmla="*/ 9993 h 10000"/>
                <a:gd name="connsiteX569" fmla="*/ 4221 w 10000"/>
                <a:gd name="connsiteY56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983 w 10000"/>
                <a:gd name="connsiteY457" fmla="*/ 3734 h 10000"/>
                <a:gd name="connsiteX458" fmla="*/ 895 w 10000"/>
                <a:gd name="connsiteY458" fmla="*/ 3761 h 10000"/>
                <a:gd name="connsiteX459" fmla="*/ 895 w 10000"/>
                <a:gd name="connsiteY459" fmla="*/ 3781 h 10000"/>
                <a:gd name="connsiteX460" fmla="*/ 873 w 10000"/>
                <a:gd name="connsiteY460" fmla="*/ 3788 h 10000"/>
                <a:gd name="connsiteX461" fmla="*/ 895 w 10000"/>
                <a:gd name="connsiteY461" fmla="*/ 3862 h 10000"/>
                <a:gd name="connsiteX462" fmla="*/ 873 w 10000"/>
                <a:gd name="connsiteY462" fmla="*/ 3883 h 10000"/>
                <a:gd name="connsiteX463" fmla="*/ 829 w 10000"/>
                <a:gd name="connsiteY463" fmla="*/ 3889 h 10000"/>
                <a:gd name="connsiteX464" fmla="*/ 774 w 10000"/>
                <a:gd name="connsiteY464" fmla="*/ 3903 h 10000"/>
                <a:gd name="connsiteX465" fmla="*/ 730 w 10000"/>
                <a:gd name="connsiteY465" fmla="*/ 3916 h 10000"/>
                <a:gd name="connsiteX466" fmla="*/ 674 w 10000"/>
                <a:gd name="connsiteY466" fmla="*/ 3937 h 10000"/>
                <a:gd name="connsiteX467" fmla="*/ 620 w 10000"/>
                <a:gd name="connsiteY467" fmla="*/ 3957 h 10000"/>
                <a:gd name="connsiteX468" fmla="*/ 597 w 10000"/>
                <a:gd name="connsiteY468" fmla="*/ 3984 h 10000"/>
                <a:gd name="connsiteX469" fmla="*/ 563 w 10000"/>
                <a:gd name="connsiteY469" fmla="*/ 4018 h 10000"/>
                <a:gd name="connsiteX470" fmla="*/ 530 w 10000"/>
                <a:gd name="connsiteY470" fmla="*/ 4065 h 10000"/>
                <a:gd name="connsiteX471" fmla="*/ 553 w 10000"/>
                <a:gd name="connsiteY471" fmla="*/ 4092 h 10000"/>
                <a:gd name="connsiteX472" fmla="*/ 553 w 10000"/>
                <a:gd name="connsiteY472" fmla="*/ 4119 h 10000"/>
                <a:gd name="connsiteX473" fmla="*/ 563 w 10000"/>
                <a:gd name="connsiteY473" fmla="*/ 4146 h 10000"/>
                <a:gd name="connsiteX474" fmla="*/ 574 w 10000"/>
                <a:gd name="connsiteY474" fmla="*/ 4166 h 10000"/>
                <a:gd name="connsiteX475" fmla="*/ 2486 w 10000"/>
                <a:gd name="connsiteY475" fmla="*/ 6556 h 10000"/>
                <a:gd name="connsiteX476" fmla="*/ 2608 w 10000"/>
                <a:gd name="connsiteY476" fmla="*/ 6563 h 10000"/>
                <a:gd name="connsiteX477" fmla="*/ 2740 w 10000"/>
                <a:gd name="connsiteY477" fmla="*/ 6570 h 10000"/>
                <a:gd name="connsiteX478" fmla="*/ 2862 w 10000"/>
                <a:gd name="connsiteY478" fmla="*/ 6570 h 10000"/>
                <a:gd name="connsiteX479" fmla="*/ 2984 w 10000"/>
                <a:gd name="connsiteY479" fmla="*/ 6563 h 10000"/>
                <a:gd name="connsiteX480" fmla="*/ 2984 w 10000"/>
                <a:gd name="connsiteY480" fmla="*/ 6590 h 10000"/>
                <a:gd name="connsiteX481" fmla="*/ 2961 w 10000"/>
                <a:gd name="connsiteY481" fmla="*/ 6624 h 10000"/>
                <a:gd name="connsiteX482" fmla="*/ 2961 w 10000"/>
                <a:gd name="connsiteY482" fmla="*/ 6651 h 10000"/>
                <a:gd name="connsiteX483" fmla="*/ 2961 w 10000"/>
                <a:gd name="connsiteY483" fmla="*/ 6678 h 10000"/>
                <a:gd name="connsiteX484" fmla="*/ 2949 w 10000"/>
                <a:gd name="connsiteY484" fmla="*/ 6712 h 10000"/>
                <a:gd name="connsiteX485" fmla="*/ 2949 w 10000"/>
                <a:gd name="connsiteY485" fmla="*/ 6739 h 10000"/>
                <a:gd name="connsiteX486" fmla="*/ 2939 w 10000"/>
                <a:gd name="connsiteY486" fmla="*/ 6766 h 10000"/>
                <a:gd name="connsiteX487" fmla="*/ 2939 w 10000"/>
                <a:gd name="connsiteY487" fmla="*/ 6793 h 10000"/>
                <a:gd name="connsiteX488" fmla="*/ 2906 w 10000"/>
                <a:gd name="connsiteY488" fmla="*/ 6989 h 10000"/>
                <a:gd name="connsiteX489" fmla="*/ 2906 w 10000"/>
                <a:gd name="connsiteY489" fmla="*/ 7184 h 10000"/>
                <a:gd name="connsiteX490" fmla="*/ 2916 w 10000"/>
                <a:gd name="connsiteY490" fmla="*/ 7380 h 10000"/>
                <a:gd name="connsiteX491" fmla="*/ 2949 w 10000"/>
                <a:gd name="connsiteY491" fmla="*/ 7576 h 10000"/>
                <a:gd name="connsiteX492" fmla="*/ 2995 w 10000"/>
                <a:gd name="connsiteY492" fmla="*/ 7765 h 10000"/>
                <a:gd name="connsiteX493" fmla="*/ 3061 w 10000"/>
                <a:gd name="connsiteY493" fmla="*/ 7968 h 10000"/>
                <a:gd name="connsiteX494" fmla="*/ 3128 w 10000"/>
                <a:gd name="connsiteY494" fmla="*/ 8157 h 10000"/>
                <a:gd name="connsiteX495" fmla="*/ 3204 w 10000"/>
                <a:gd name="connsiteY495" fmla="*/ 8339 h 10000"/>
                <a:gd name="connsiteX496" fmla="*/ 3502 w 10000"/>
                <a:gd name="connsiteY496" fmla="*/ 8852 h 10000"/>
                <a:gd name="connsiteX497" fmla="*/ 3073 w 10000"/>
                <a:gd name="connsiteY497" fmla="*/ 8832 h 10000"/>
                <a:gd name="connsiteX498" fmla="*/ 2619 w 10000"/>
                <a:gd name="connsiteY498" fmla="*/ 8832 h 10000"/>
                <a:gd name="connsiteX499" fmla="*/ 2399 w 10000"/>
                <a:gd name="connsiteY499" fmla="*/ 8832 h 10000"/>
                <a:gd name="connsiteX500" fmla="*/ 2178 w 10000"/>
                <a:gd name="connsiteY500" fmla="*/ 8845 h 10000"/>
                <a:gd name="connsiteX501" fmla="*/ 1956 w 10000"/>
                <a:gd name="connsiteY501" fmla="*/ 8859 h 10000"/>
                <a:gd name="connsiteX502" fmla="*/ 1723 w 10000"/>
                <a:gd name="connsiteY502" fmla="*/ 8879 h 10000"/>
                <a:gd name="connsiteX503" fmla="*/ 1514 w 10000"/>
                <a:gd name="connsiteY503" fmla="*/ 8906 h 10000"/>
                <a:gd name="connsiteX504" fmla="*/ 1293 w 10000"/>
                <a:gd name="connsiteY504" fmla="*/ 8933 h 10000"/>
                <a:gd name="connsiteX505" fmla="*/ 1083 w 10000"/>
                <a:gd name="connsiteY505" fmla="*/ 8967 h 10000"/>
                <a:gd name="connsiteX506" fmla="*/ 873 w 10000"/>
                <a:gd name="connsiteY506" fmla="*/ 9014 h 10000"/>
                <a:gd name="connsiteX507" fmla="*/ 685 w 10000"/>
                <a:gd name="connsiteY507" fmla="*/ 9068 h 10000"/>
                <a:gd name="connsiteX508" fmla="*/ 486 w 10000"/>
                <a:gd name="connsiteY508" fmla="*/ 9136 h 10000"/>
                <a:gd name="connsiteX509" fmla="*/ 299 w 10000"/>
                <a:gd name="connsiteY509" fmla="*/ 9196 h 10000"/>
                <a:gd name="connsiteX510" fmla="*/ 122 w 10000"/>
                <a:gd name="connsiteY510" fmla="*/ 9278 h 10000"/>
                <a:gd name="connsiteX511" fmla="*/ 87 w 10000"/>
                <a:gd name="connsiteY511" fmla="*/ 9305 h 10000"/>
                <a:gd name="connsiteX512" fmla="*/ 66 w 10000"/>
                <a:gd name="connsiteY512" fmla="*/ 9332 h 10000"/>
                <a:gd name="connsiteX513" fmla="*/ 44 w 10000"/>
                <a:gd name="connsiteY513" fmla="*/ 9359 h 10000"/>
                <a:gd name="connsiteX514" fmla="*/ 22 w 10000"/>
                <a:gd name="connsiteY514" fmla="*/ 9392 h 10000"/>
                <a:gd name="connsiteX515" fmla="*/ 11 w 10000"/>
                <a:gd name="connsiteY515" fmla="*/ 9419 h 10000"/>
                <a:gd name="connsiteX516" fmla="*/ 0 w 10000"/>
                <a:gd name="connsiteY516" fmla="*/ 9446 h 10000"/>
                <a:gd name="connsiteX517" fmla="*/ 0 w 10000"/>
                <a:gd name="connsiteY517" fmla="*/ 9473 h 10000"/>
                <a:gd name="connsiteX518" fmla="*/ 0 w 10000"/>
                <a:gd name="connsiteY518" fmla="*/ 9500 h 10000"/>
                <a:gd name="connsiteX519" fmla="*/ 178 w 10000"/>
                <a:gd name="connsiteY519" fmla="*/ 9534 h 10000"/>
                <a:gd name="connsiteX520" fmla="*/ 355 w 10000"/>
                <a:gd name="connsiteY520" fmla="*/ 9554 h 10000"/>
                <a:gd name="connsiteX521" fmla="*/ 530 w 10000"/>
                <a:gd name="connsiteY521" fmla="*/ 9581 h 10000"/>
                <a:gd name="connsiteX522" fmla="*/ 718 w 10000"/>
                <a:gd name="connsiteY522" fmla="*/ 9588 h 10000"/>
                <a:gd name="connsiteX523" fmla="*/ 1083 w 10000"/>
                <a:gd name="connsiteY523" fmla="*/ 9602 h 10000"/>
                <a:gd name="connsiteX524" fmla="*/ 1459 w 10000"/>
                <a:gd name="connsiteY524" fmla="*/ 9588 h 10000"/>
                <a:gd name="connsiteX525" fmla="*/ 1834 w 10000"/>
                <a:gd name="connsiteY525" fmla="*/ 9575 h 10000"/>
                <a:gd name="connsiteX526" fmla="*/ 2210 w 10000"/>
                <a:gd name="connsiteY526" fmla="*/ 9561 h 10000"/>
                <a:gd name="connsiteX527" fmla="*/ 2575 w 10000"/>
                <a:gd name="connsiteY527" fmla="*/ 9554 h 10000"/>
                <a:gd name="connsiteX528" fmla="*/ 2949 w 10000"/>
                <a:gd name="connsiteY528" fmla="*/ 9561 h 10000"/>
                <a:gd name="connsiteX529" fmla="*/ 2949 w 10000"/>
                <a:gd name="connsiteY529" fmla="*/ 9581 h 10000"/>
                <a:gd name="connsiteX530" fmla="*/ 2961 w 10000"/>
                <a:gd name="connsiteY530" fmla="*/ 9602 h 10000"/>
                <a:gd name="connsiteX531" fmla="*/ 2961 w 10000"/>
                <a:gd name="connsiteY531" fmla="*/ 9615 h 10000"/>
                <a:gd name="connsiteX532" fmla="*/ 2961 w 10000"/>
                <a:gd name="connsiteY532" fmla="*/ 9635 h 10000"/>
                <a:gd name="connsiteX533" fmla="*/ 2984 w 10000"/>
                <a:gd name="connsiteY533" fmla="*/ 9662 h 10000"/>
                <a:gd name="connsiteX534" fmla="*/ 2995 w 10000"/>
                <a:gd name="connsiteY534" fmla="*/ 9683 h 10000"/>
                <a:gd name="connsiteX535" fmla="*/ 2995 w 10000"/>
                <a:gd name="connsiteY535" fmla="*/ 9696 h 10000"/>
                <a:gd name="connsiteX536" fmla="*/ 3017 w 10000"/>
                <a:gd name="connsiteY536" fmla="*/ 9716 h 10000"/>
                <a:gd name="connsiteX537" fmla="*/ 3040 w 10000"/>
                <a:gd name="connsiteY537" fmla="*/ 9743 h 10000"/>
                <a:gd name="connsiteX538" fmla="*/ 3073 w 10000"/>
                <a:gd name="connsiteY538" fmla="*/ 9764 h 10000"/>
                <a:gd name="connsiteX539" fmla="*/ 3106 w 10000"/>
                <a:gd name="connsiteY539" fmla="*/ 9784 h 10000"/>
                <a:gd name="connsiteX540" fmla="*/ 3128 w 10000"/>
                <a:gd name="connsiteY540" fmla="*/ 9797 h 10000"/>
                <a:gd name="connsiteX541" fmla="*/ 3171 w 10000"/>
                <a:gd name="connsiteY541" fmla="*/ 9818 h 10000"/>
                <a:gd name="connsiteX542" fmla="*/ 3204 w 10000"/>
                <a:gd name="connsiteY542" fmla="*/ 9838 h 10000"/>
                <a:gd name="connsiteX543" fmla="*/ 3248 w 10000"/>
                <a:gd name="connsiteY543" fmla="*/ 9845 h 10000"/>
                <a:gd name="connsiteX544" fmla="*/ 3282 w 10000"/>
                <a:gd name="connsiteY544" fmla="*/ 9865 h 10000"/>
                <a:gd name="connsiteX545" fmla="*/ 3315 w 10000"/>
                <a:gd name="connsiteY545" fmla="*/ 9865 h 10000"/>
                <a:gd name="connsiteX546" fmla="*/ 3326 w 10000"/>
                <a:gd name="connsiteY546" fmla="*/ 9872 h 10000"/>
                <a:gd name="connsiteX547" fmla="*/ 3338 w 10000"/>
                <a:gd name="connsiteY547" fmla="*/ 9872 h 10000"/>
                <a:gd name="connsiteX548" fmla="*/ 3359 w 10000"/>
                <a:gd name="connsiteY548" fmla="*/ 9872 h 10000"/>
                <a:gd name="connsiteX549" fmla="*/ 3371 w 10000"/>
                <a:gd name="connsiteY549" fmla="*/ 9872 h 10000"/>
                <a:gd name="connsiteX550" fmla="*/ 3382 w 10000"/>
                <a:gd name="connsiteY550" fmla="*/ 9872 h 10000"/>
                <a:gd name="connsiteX551" fmla="*/ 3404 w 10000"/>
                <a:gd name="connsiteY551" fmla="*/ 9872 h 10000"/>
                <a:gd name="connsiteX552" fmla="*/ 3415 w 10000"/>
                <a:gd name="connsiteY552" fmla="*/ 9872 h 10000"/>
                <a:gd name="connsiteX553" fmla="*/ 3448 w 10000"/>
                <a:gd name="connsiteY553" fmla="*/ 9892 h 10000"/>
                <a:gd name="connsiteX554" fmla="*/ 3469 w 10000"/>
                <a:gd name="connsiteY554" fmla="*/ 9899 h 10000"/>
                <a:gd name="connsiteX555" fmla="*/ 3502 w 10000"/>
                <a:gd name="connsiteY555" fmla="*/ 9905 h 10000"/>
                <a:gd name="connsiteX556" fmla="*/ 3536 w 10000"/>
                <a:gd name="connsiteY556" fmla="*/ 9905 h 10000"/>
                <a:gd name="connsiteX557" fmla="*/ 3580 w 10000"/>
                <a:gd name="connsiteY557" fmla="*/ 9905 h 10000"/>
                <a:gd name="connsiteX558" fmla="*/ 3613 w 10000"/>
                <a:gd name="connsiteY558" fmla="*/ 9919 h 10000"/>
                <a:gd name="connsiteX559" fmla="*/ 3657 w 10000"/>
                <a:gd name="connsiteY559" fmla="*/ 9926 h 10000"/>
                <a:gd name="connsiteX560" fmla="*/ 3669 w 10000"/>
                <a:gd name="connsiteY560" fmla="*/ 9946 h 10000"/>
                <a:gd name="connsiteX561" fmla="*/ 3746 w 10000"/>
                <a:gd name="connsiteY561" fmla="*/ 9953 h 10000"/>
                <a:gd name="connsiteX562" fmla="*/ 3801 w 10000"/>
                <a:gd name="connsiteY562" fmla="*/ 9966 h 10000"/>
                <a:gd name="connsiteX563" fmla="*/ 3878 w 10000"/>
                <a:gd name="connsiteY563" fmla="*/ 9973 h 10000"/>
                <a:gd name="connsiteX564" fmla="*/ 3934 w 10000"/>
                <a:gd name="connsiteY564" fmla="*/ 9973 h 10000"/>
                <a:gd name="connsiteX565" fmla="*/ 4012 w 10000"/>
                <a:gd name="connsiteY565" fmla="*/ 9980 h 10000"/>
                <a:gd name="connsiteX566" fmla="*/ 4089 w 10000"/>
                <a:gd name="connsiteY566" fmla="*/ 9993 h 10000"/>
                <a:gd name="connsiteX567" fmla="*/ 4144 w 10000"/>
                <a:gd name="connsiteY567" fmla="*/ 9993 h 10000"/>
                <a:gd name="connsiteX568" fmla="*/ 4221 w 10000"/>
                <a:gd name="connsiteY56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1072 w 10000"/>
                <a:gd name="connsiteY456" fmla="*/ 3734 h 10000"/>
                <a:gd name="connsiteX457" fmla="*/ 895 w 10000"/>
                <a:gd name="connsiteY457" fmla="*/ 3761 h 10000"/>
                <a:gd name="connsiteX458" fmla="*/ 895 w 10000"/>
                <a:gd name="connsiteY458" fmla="*/ 3781 h 10000"/>
                <a:gd name="connsiteX459" fmla="*/ 873 w 10000"/>
                <a:gd name="connsiteY459" fmla="*/ 3788 h 10000"/>
                <a:gd name="connsiteX460" fmla="*/ 895 w 10000"/>
                <a:gd name="connsiteY460" fmla="*/ 3862 h 10000"/>
                <a:gd name="connsiteX461" fmla="*/ 873 w 10000"/>
                <a:gd name="connsiteY461" fmla="*/ 3883 h 10000"/>
                <a:gd name="connsiteX462" fmla="*/ 829 w 10000"/>
                <a:gd name="connsiteY462" fmla="*/ 3889 h 10000"/>
                <a:gd name="connsiteX463" fmla="*/ 774 w 10000"/>
                <a:gd name="connsiteY463" fmla="*/ 3903 h 10000"/>
                <a:gd name="connsiteX464" fmla="*/ 730 w 10000"/>
                <a:gd name="connsiteY464" fmla="*/ 3916 h 10000"/>
                <a:gd name="connsiteX465" fmla="*/ 674 w 10000"/>
                <a:gd name="connsiteY465" fmla="*/ 3937 h 10000"/>
                <a:gd name="connsiteX466" fmla="*/ 620 w 10000"/>
                <a:gd name="connsiteY466" fmla="*/ 3957 h 10000"/>
                <a:gd name="connsiteX467" fmla="*/ 597 w 10000"/>
                <a:gd name="connsiteY467" fmla="*/ 3984 h 10000"/>
                <a:gd name="connsiteX468" fmla="*/ 563 w 10000"/>
                <a:gd name="connsiteY468" fmla="*/ 4018 h 10000"/>
                <a:gd name="connsiteX469" fmla="*/ 530 w 10000"/>
                <a:gd name="connsiteY469" fmla="*/ 4065 h 10000"/>
                <a:gd name="connsiteX470" fmla="*/ 553 w 10000"/>
                <a:gd name="connsiteY470" fmla="*/ 4092 h 10000"/>
                <a:gd name="connsiteX471" fmla="*/ 553 w 10000"/>
                <a:gd name="connsiteY471" fmla="*/ 4119 h 10000"/>
                <a:gd name="connsiteX472" fmla="*/ 563 w 10000"/>
                <a:gd name="connsiteY472" fmla="*/ 4146 h 10000"/>
                <a:gd name="connsiteX473" fmla="*/ 574 w 10000"/>
                <a:gd name="connsiteY473" fmla="*/ 4166 h 10000"/>
                <a:gd name="connsiteX474" fmla="*/ 2486 w 10000"/>
                <a:gd name="connsiteY474" fmla="*/ 6556 h 10000"/>
                <a:gd name="connsiteX475" fmla="*/ 2608 w 10000"/>
                <a:gd name="connsiteY475" fmla="*/ 6563 h 10000"/>
                <a:gd name="connsiteX476" fmla="*/ 2740 w 10000"/>
                <a:gd name="connsiteY476" fmla="*/ 6570 h 10000"/>
                <a:gd name="connsiteX477" fmla="*/ 2862 w 10000"/>
                <a:gd name="connsiteY477" fmla="*/ 6570 h 10000"/>
                <a:gd name="connsiteX478" fmla="*/ 2984 w 10000"/>
                <a:gd name="connsiteY478" fmla="*/ 6563 h 10000"/>
                <a:gd name="connsiteX479" fmla="*/ 2984 w 10000"/>
                <a:gd name="connsiteY479" fmla="*/ 6590 h 10000"/>
                <a:gd name="connsiteX480" fmla="*/ 2961 w 10000"/>
                <a:gd name="connsiteY480" fmla="*/ 6624 h 10000"/>
                <a:gd name="connsiteX481" fmla="*/ 2961 w 10000"/>
                <a:gd name="connsiteY481" fmla="*/ 6651 h 10000"/>
                <a:gd name="connsiteX482" fmla="*/ 2961 w 10000"/>
                <a:gd name="connsiteY482" fmla="*/ 6678 h 10000"/>
                <a:gd name="connsiteX483" fmla="*/ 2949 w 10000"/>
                <a:gd name="connsiteY483" fmla="*/ 6712 h 10000"/>
                <a:gd name="connsiteX484" fmla="*/ 2949 w 10000"/>
                <a:gd name="connsiteY484" fmla="*/ 6739 h 10000"/>
                <a:gd name="connsiteX485" fmla="*/ 2939 w 10000"/>
                <a:gd name="connsiteY485" fmla="*/ 6766 h 10000"/>
                <a:gd name="connsiteX486" fmla="*/ 2939 w 10000"/>
                <a:gd name="connsiteY486" fmla="*/ 6793 h 10000"/>
                <a:gd name="connsiteX487" fmla="*/ 2906 w 10000"/>
                <a:gd name="connsiteY487" fmla="*/ 6989 h 10000"/>
                <a:gd name="connsiteX488" fmla="*/ 2906 w 10000"/>
                <a:gd name="connsiteY488" fmla="*/ 7184 h 10000"/>
                <a:gd name="connsiteX489" fmla="*/ 2916 w 10000"/>
                <a:gd name="connsiteY489" fmla="*/ 7380 h 10000"/>
                <a:gd name="connsiteX490" fmla="*/ 2949 w 10000"/>
                <a:gd name="connsiteY490" fmla="*/ 7576 h 10000"/>
                <a:gd name="connsiteX491" fmla="*/ 2995 w 10000"/>
                <a:gd name="connsiteY491" fmla="*/ 7765 h 10000"/>
                <a:gd name="connsiteX492" fmla="*/ 3061 w 10000"/>
                <a:gd name="connsiteY492" fmla="*/ 7968 h 10000"/>
                <a:gd name="connsiteX493" fmla="*/ 3128 w 10000"/>
                <a:gd name="connsiteY493" fmla="*/ 8157 h 10000"/>
                <a:gd name="connsiteX494" fmla="*/ 3204 w 10000"/>
                <a:gd name="connsiteY494" fmla="*/ 8339 h 10000"/>
                <a:gd name="connsiteX495" fmla="*/ 3502 w 10000"/>
                <a:gd name="connsiteY495" fmla="*/ 8852 h 10000"/>
                <a:gd name="connsiteX496" fmla="*/ 3073 w 10000"/>
                <a:gd name="connsiteY496" fmla="*/ 8832 h 10000"/>
                <a:gd name="connsiteX497" fmla="*/ 2619 w 10000"/>
                <a:gd name="connsiteY497" fmla="*/ 8832 h 10000"/>
                <a:gd name="connsiteX498" fmla="*/ 2399 w 10000"/>
                <a:gd name="connsiteY498" fmla="*/ 8832 h 10000"/>
                <a:gd name="connsiteX499" fmla="*/ 2178 w 10000"/>
                <a:gd name="connsiteY499" fmla="*/ 8845 h 10000"/>
                <a:gd name="connsiteX500" fmla="*/ 1956 w 10000"/>
                <a:gd name="connsiteY500" fmla="*/ 8859 h 10000"/>
                <a:gd name="connsiteX501" fmla="*/ 1723 w 10000"/>
                <a:gd name="connsiteY501" fmla="*/ 8879 h 10000"/>
                <a:gd name="connsiteX502" fmla="*/ 1514 w 10000"/>
                <a:gd name="connsiteY502" fmla="*/ 8906 h 10000"/>
                <a:gd name="connsiteX503" fmla="*/ 1293 w 10000"/>
                <a:gd name="connsiteY503" fmla="*/ 8933 h 10000"/>
                <a:gd name="connsiteX504" fmla="*/ 1083 w 10000"/>
                <a:gd name="connsiteY504" fmla="*/ 8967 h 10000"/>
                <a:gd name="connsiteX505" fmla="*/ 873 w 10000"/>
                <a:gd name="connsiteY505" fmla="*/ 9014 h 10000"/>
                <a:gd name="connsiteX506" fmla="*/ 685 w 10000"/>
                <a:gd name="connsiteY506" fmla="*/ 9068 h 10000"/>
                <a:gd name="connsiteX507" fmla="*/ 486 w 10000"/>
                <a:gd name="connsiteY507" fmla="*/ 9136 h 10000"/>
                <a:gd name="connsiteX508" fmla="*/ 299 w 10000"/>
                <a:gd name="connsiteY508" fmla="*/ 9196 h 10000"/>
                <a:gd name="connsiteX509" fmla="*/ 122 w 10000"/>
                <a:gd name="connsiteY509" fmla="*/ 9278 h 10000"/>
                <a:gd name="connsiteX510" fmla="*/ 87 w 10000"/>
                <a:gd name="connsiteY510" fmla="*/ 9305 h 10000"/>
                <a:gd name="connsiteX511" fmla="*/ 66 w 10000"/>
                <a:gd name="connsiteY511" fmla="*/ 9332 h 10000"/>
                <a:gd name="connsiteX512" fmla="*/ 44 w 10000"/>
                <a:gd name="connsiteY512" fmla="*/ 9359 h 10000"/>
                <a:gd name="connsiteX513" fmla="*/ 22 w 10000"/>
                <a:gd name="connsiteY513" fmla="*/ 9392 h 10000"/>
                <a:gd name="connsiteX514" fmla="*/ 11 w 10000"/>
                <a:gd name="connsiteY514" fmla="*/ 9419 h 10000"/>
                <a:gd name="connsiteX515" fmla="*/ 0 w 10000"/>
                <a:gd name="connsiteY515" fmla="*/ 9446 h 10000"/>
                <a:gd name="connsiteX516" fmla="*/ 0 w 10000"/>
                <a:gd name="connsiteY516" fmla="*/ 9473 h 10000"/>
                <a:gd name="connsiteX517" fmla="*/ 0 w 10000"/>
                <a:gd name="connsiteY517" fmla="*/ 9500 h 10000"/>
                <a:gd name="connsiteX518" fmla="*/ 178 w 10000"/>
                <a:gd name="connsiteY518" fmla="*/ 9534 h 10000"/>
                <a:gd name="connsiteX519" fmla="*/ 355 w 10000"/>
                <a:gd name="connsiteY519" fmla="*/ 9554 h 10000"/>
                <a:gd name="connsiteX520" fmla="*/ 530 w 10000"/>
                <a:gd name="connsiteY520" fmla="*/ 9581 h 10000"/>
                <a:gd name="connsiteX521" fmla="*/ 718 w 10000"/>
                <a:gd name="connsiteY521" fmla="*/ 9588 h 10000"/>
                <a:gd name="connsiteX522" fmla="*/ 1083 w 10000"/>
                <a:gd name="connsiteY522" fmla="*/ 9602 h 10000"/>
                <a:gd name="connsiteX523" fmla="*/ 1459 w 10000"/>
                <a:gd name="connsiteY523" fmla="*/ 9588 h 10000"/>
                <a:gd name="connsiteX524" fmla="*/ 1834 w 10000"/>
                <a:gd name="connsiteY524" fmla="*/ 9575 h 10000"/>
                <a:gd name="connsiteX525" fmla="*/ 2210 w 10000"/>
                <a:gd name="connsiteY525" fmla="*/ 9561 h 10000"/>
                <a:gd name="connsiteX526" fmla="*/ 2575 w 10000"/>
                <a:gd name="connsiteY526" fmla="*/ 9554 h 10000"/>
                <a:gd name="connsiteX527" fmla="*/ 2949 w 10000"/>
                <a:gd name="connsiteY527" fmla="*/ 9561 h 10000"/>
                <a:gd name="connsiteX528" fmla="*/ 2949 w 10000"/>
                <a:gd name="connsiteY528" fmla="*/ 9581 h 10000"/>
                <a:gd name="connsiteX529" fmla="*/ 2961 w 10000"/>
                <a:gd name="connsiteY529" fmla="*/ 9602 h 10000"/>
                <a:gd name="connsiteX530" fmla="*/ 2961 w 10000"/>
                <a:gd name="connsiteY530" fmla="*/ 9615 h 10000"/>
                <a:gd name="connsiteX531" fmla="*/ 2961 w 10000"/>
                <a:gd name="connsiteY531" fmla="*/ 9635 h 10000"/>
                <a:gd name="connsiteX532" fmla="*/ 2984 w 10000"/>
                <a:gd name="connsiteY532" fmla="*/ 9662 h 10000"/>
                <a:gd name="connsiteX533" fmla="*/ 2995 w 10000"/>
                <a:gd name="connsiteY533" fmla="*/ 9683 h 10000"/>
                <a:gd name="connsiteX534" fmla="*/ 2995 w 10000"/>
                <a:gd name="connsiteY534" fmla="*/ 9696 h 10000"/>
                <a:gd name="connsiteX535" fmla="*/ 3017 w 10000"/>
                <a:gd name="connsiteY535" fmla="*/ 9716 h 10000"/>
                <a:gd name="connsiteX536" fmla="*/ 3040 w 10000"/>
                <a:gd name="connsiteY536" fmla="*/ 9743 h 10000"/>
                <a:gd name="connsiteX537" fmla="*/ 3073 w 10000"/>
                <a:gd name="connsiteY537" fmla="*/ 9764 h 10000"/>
                <a:gd name="connsiteX538" fmla="*/ 3106 w 10000"/>
                <a:gd name="connsiteY538" fmla="*/ 9784 h 10000"/>
                <a:gd name="connsiteX539" fmla="*/ 3128 w 10000"/>
                <a:gd name="connsiteY539" fmla="*/ 9797 h 10000"/>
                <a:gd name="connsiteX540" fmla="*/ 3171 w 10000"/>
                <a:gd name="connsiteY540" fmla="*/ 9818 h 10000"/>
                <a:gd name="connsiteX541" fmla="*/ 3204 w 10000"/>
                <a:gd name="connsiteY541" fmla="*/ 9838 h 10000"/>
                <a:gd name="connsiteX542" fmla="*/ 3248 w 10000"/>
                <a:gd name="connsiteY542" fmla="*/ 9845 h 10000"/>
                <a:gd name="connsiteX543" fmla="*/ 3282 w 10000"/>
                <a:gd name="connsiteY543" fmla="*/ 9865 h 10000"/>
                <a:gd name="connsiteX544" fmla="*/ 3315 w 10000"/>
                <a:gd name="connsiteY544" fmla="*/ 9865 h 10000"/>
                <a:gd name="connsiteX545" fmla="*/ 3326 w 10000"/>
                <a:gd name="connsiteY545" fmla="*/ 9872 h 10000"/>
                <a:gd name="connsiteX546" fmla="*/ 3338 w 10000"/>
                <a:gd name="connsiteY546" fmla="*/ 9872 h 10000"/>
                <a:gd name="connsiteX547" fmla="*/ 3359 w 10000"/>
                <a:gd name="connsiteY547" fmla="*/ 9872 h 10000"/>
                <a:gd name="connsiteX548" fmla="*/ 3371 w 10000"/>
                <a:gd name="connsiteY548" fmla="*/ 9872 h 10000"/>
                <a:gd name="connsiteX549" fmla="*/ 3382 w 10000"/>
                <a:gd name="connsiteY549" fmla="*/ 9872 h 10000"/>
                <a:gd name="connsiteX550" fmla="*/ 3404 w 10000"/>
                <a:gd name="connsiteY550" fmla="*/ 9872 h 10000"/>
                <a:gd name="connsiteX551" fmla="*/ 3415 w 10000"/>
                <a:gd name="connsiteY551" fmla="*/ 9872 h 10000"/>
                <a:gd name="connsiteX552" fmla="*/ 3448 w 10000"/>
                <a:gd name="connsiteY552" fmla="*/ 9892 h 10000"/>
                <a:gd name="connsiteX553" fmla="*/ 3469 w 10000"/>
                <a:gd name="connsiteY553" fmla="*/ 9899 h 10000"/>
                <a:gd name="connsiteX554" fmla="*/ 3502 w 10000"/>
                <a:gd name="connsiteY554" fmla="*/ 9905 h 10000"/>
                <a:gd name="connsiteX555" fmla="*/ 3536 w 10000"/>
                <a:gd name="connsiteY555" fmla="*/ 9905 h 10000"/>
                <a:gd name="connsiteX556" fmla="*/ 3580 w 10000"/>
                <a:gd name="connsiteY556" fmla="*/ 9905 h 10000"/>
                <a:gd name="connsiteX557" fmla="*/ 3613 w 10000"/>
                <a:gd name="connsiteY557" fmla="*/ 9919 h 10000"/>
                <a:gd name="connsiteX558" fmla="*/ 3657 w 10000"/>
                <a:gd name="connsiteY558" fmla="*/ 9926 h 10000"/>
                <a:gd name="connsiteX559" fmla="*/ 3669 w 10000"/>
                <a:gd name="connsiteY559" fmla="*/ 9946 h 10000"/>
                <a:gd name="connsiteX560" fmla="*/ 3746 w 10000"/>
                <a:gd name="connsiteY560" fmla="*/ 9953 h 10000"/>
                <a:gd name="connsiteX561" fmla="*/ 3801 w 10000"/>
                <a:gd name="connsiteY561" fmla="*/ 9966 h 10000"/>
                <a:gd name="connsiteX562" fmla="*/ 3878 w 10000"/>
                <a:gd name="connsiteY562" fmla="*/ 9973 h 10000"/>
                <a:gd name="connsiteX563" fmla="*/ 3934 w 10000"/>
                <a:gd name="connsiteY563" fmla="*/ 9973 h 10000"/>
                <a:gd name="connsiteX564" fmla="*/ 4012 w 10000"/>
                <a:gd name="connsiteY564" fmla="*/ 9980 h 10000"/>
                <a:gd name="connsiteX565" fmla="*/ 4089 w 10000"/>
                <a:gd name="connsiteY565" fmla="*/ 9993 h 10000"/>
                <a:gd name="connsiteX566" fmla="*/ 4144 w 10000"/>
                <a:gd name="connsiteY566" fmla="*/ 9993 h 10000"/>
                <a:gd name="connsiteX567" fmla="*/ 4221 w 10000"/>
                <a:gd name="connsiteY56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1106 w 10000"/>
                <a:gd name="connsiteY455" fmla="*/ 3734 h 10000"/>
                <a:gd name="connsiteX456" fmla="*/ 895 w 10000"/>
                <a:gd name="connsiteY456" fmla="*/ 3761 h 10000"/>
                <a:gd name="connsiteX457" fmla="*/ 895 w 10000"/>
                <a:gd name="connsiteY457" fmla="*/ 3781 h 10000"/>
                <a:gd name="connsiteX458" fmla="*/ 873 w 10000"/>
                <a:gd name="connsiteY458" fmla="*/ 3788 h 10000"/>
                <a:gd name="connsiteX459" fmla="*/ 895 w 10000"/>
                <a:gd name="connsiteY459" fmla="*/ 3862 h 10000"/>
                <a:gd name="connsiteX460" fmla="*/ 873 w 10000"/>
                <a:gd name="connsiteY460" fmla="*/ 3883 h 10000"/>
                <a:gd name="connsiteX461" fmla="*/ 829 w 10000"/>
                <a:gd name="connsiteY461" fmla="*/ 3889 h 10000"/>
                <a:gd name="connsiteX462" fmla="*/ 774 w 10000"/>
                <a:gd name="connsiteY462" fmla="*/ 3903 h 10000"/>
                <a:gd name="connsiteX463" fmla="*/ 730 w 10000"/>
                <a:gd name="connsiteY463" fmla="*/ 3916 h 10000"/>
                <a:gd name="connsiteX464" fmla="*/ 674 w 10000"/>
                <a:gd name="connsiteY464" fmla="*/ 3937 h 10000"/>
                <a:gd name="connsiteX465" fmla="*/ 620 w 10000"/>
                <a:gd name="connsiteY465" fmla="*/ 3957 h 10000"/>
                <a:gd name="connsiteX466" fmla="*/ 597 w 10000"/>
                <a:gd name="connsiteY466" fmla="*/ 3984 h 10000"/>
                <a:gd name="connsiteX467" fmla="*/ 563 w 10000"/>
                <a:gd name="connsiteY467" fmla="*/ 4018 h 10000"/>
                <a:gd name="connsiteX468" fmla="*/ 530 w 10000"/>
                <a:gd name="connsiteY468" fmla="*/ 4065 h 10000"/>
                <a:gd name="connsiteX469" fmla="*/ 553 w 10000"/>
                <a:gd name="connsiteY469" fmla="*/ 4092 h 10000"/>
                <a:gd name="connsiteX470" fmla="*/ 553 w 10000"/>
                <a:gd name="connsiteY470" fmla="*/ 4119 h 10000"/>
                <a:gd name="connsiteX471" fmla="*/ 563 w 10000"/>
                <a:gd name="connsiteY471" fmla="*/ 4146 h 10000"/>
                <a:gd name="connsiteX472" fmla="*/ 574 w 10000"/>
                <a:gd name="connsiteY472" fmla="*/ 4166 h 10000"/>
                <a:gd name="connsiteX473" fmla="*/ 2486 w 10000"/>
                <a:gd name="connsiteY473" fmla="*/ 6556 h 10000"/>
                <a:gd name="connsiteX474" fmla="*/ 2608 w 10000"/>
                <a:gd name="connsiteY474" fmla="*/ 6563 h 10000"/>
                <a:gd name="connsiteX475" fmla="*/ 2740 w 10000"/>
                <a:gd name="connsiteY475" fmla="*/ 6570 h 10000"/>
                <a:gd name="connsiteX476" fmla="*/ 2862 w 10000"/>
                <a:gd name="connsiteY476" fmla="*/ 6570 h 10000"/>
                <a:gd name="connsiteX477" fmla="*/ 2984 w 10000"/>
                <a:gd name="connsiteY477" fmla="*/ 6563 h 10000"/>
                <a:gd name="connsiteX478" fmla="*/ 2984 w 10000"/>
                <a:gd name="connsiteY478" fmla="*/ 6590 h 10000"/>
                <a:gd name="connsiteX479" fmla="*/ 2961 w 10000"/>
                <a:gd name="connsiteY479" fmla="*/ 6624 h 10000"/>
                <a:gd name="connsiteX480" fmla="*/ 2961 w 10000"/>
                <a:gd name="connsiteY480" fmla="*/ 6651 h 10000"/>
                <a:gd name="connsiteX481" fmla="*/ 2961 w 10000"/>
                <a:gd name="connsiteY481" fmla="*/ 6678 h 10000"/>
                <a:gd name="connsiteX482" fmla="*/ 2949 w 10000"/>
                <a:gd name="connsiteY482" fmla="*/ 6712 h 10000"/>
                <a:gd name="connsiteX483" fmla="*/ 2949 w 10000"/>
                <a:gd name="connsiteY483" fmla="*/ 6739 h 10000"/>
                <a:gd name="connsiteX484" fmla="*/ 2939 w 10000"/>
                <a:gd name="connsiteY484" fmla="*/ 6766 h 10000"/>
                <a:gd name="connsiteX485" fmla="*/ 2939 w 10000"/>
                <a:gd name="connsiteY485" fmla="*/ 6793 h 10000"/>
                <a:gd name="connsiteX486" fmla="*/ 2906 w 10000"/>
                <a:gd name="connsiteY486" fmla="*/ 6989 h 10000"/>
                <a:gd name="connsiteX487" fmla="*/ 2906 w 10000"/>
                <a:gd name="connsiteY487" fmla="*/ 7184 h 10000"/>
                <a:gd name="connsiteX488" fmla="*/ 2916 w 10000"/>
                <a:gd name="connsiteY488" fmla="*/ 7380 h 10000"/>
                <a:gd name="connsiteX489" fmla="*/ 2949 w 10000"/>
                <a:gd name="connsiteY489" fmla="*/ 7576 h 10000"/>
                <a:gd name="connsiteX490" fmla="*/ 2995 w 10000"/>
                <a:gd name="connsiteY490" fmla="*/ 7765 h 10000"/>
                <a:gd name="connsiteX491" fmla="*/ 3061 w 10000"/>
                <a:gd name="connsiteY491" fmla="*/ 7968 h 10000"/>
                <a:gd name="connsiteX492" fmla="*/ 3128 w 10000"/>
                <a:gd name="connsiteY492" fmla="*/ 8157 h 10000"/>
                <a:gd name="connsiteX493" fmla="*/ 3204 w 10000"/>
                <a:gd name="connsiteY493" fmla="*/ 8339 h 10000"/>
                <a:gd name="connsiteX494" fmla="*/ 3502 w 10000"/>
                <a:gd name="connsiteY494" fmla="*/ 8852 h 10000"/>
                <a:gd name="connsiteX495" fmla="*/ 3073 w 10000"/>
                <a:gd name="connsiteY495" fmla="*/ 8832 h 10000"/>
                <a:gd name="connsiteX496" fmla="*/ 2619 w 10000"/>
                <a:gd name="connsiteY496" fmla="*/ 8832 h 10000"/>
                <a:gd name="connsiteX497" fmla="*/ 2399 w 10000"/>
                <a:gd name="connsiteY497" fmla="*/ 8832 h 10000"/>
                <a:gd name="connsiteX498" fmla="*/ 2178 w 10000"/>
                <a:gd name="connsiteY498" fmla="*/ 8845 h 10000"/>
                <a:gd name="connsiteX499" fmla="*/ 1956 w 10000"/>
                <a:gd name="connsiteY499" fmla="*/ 8859 h 10000"/>
                <a:gd name="connsiteX500" fmla="*/ 1723 w 10000"/>
                <a:gd name="connsiteY500" fmla="*/ 8879 h 10000"/>
                <a:gd name="connsiteX501" fmla="*/ 1514 w 10000"/>
                <a:gd name="connsiteY501" fmla="*/ 8906 h 10000"/>
                <a:gd name="connsiteX502" fmla="*/ 1293 w 10000"/>
                <a:gd name="connsiteY502" fmla="*/ 8933 h 10000"/>
                <a:gd name="connsiteX503" fmla="*/ 1083 w 10000"/>
                <a:gd name="connsiteY503" fmla="*/ 8967 h 10000"/>
                <a:gd name="connsiteX504" fmla="*/ 873 w 10000"/>
                <a:gd name="connsiteY504" fmla="*/ 9014 h 10000"/>
                <a:gd name="connsiteX505" fmla="*/ 685 w 10000"/>
                <a:gd name="connsiteY505" fmla="*/ 9068 h 10000"/>
                <a:gd name="connsiteX506" fmla="*/ 486 w 10000"/>
                <a:gd name="connsiteY506" fmla="*/ 9136 h 10000"/>
                <a:gd name="connsiteX507" fmla="*/ 299 w 10000"/>
                <a:gd name="connsiteY507" fmla="*/ 9196 h 10000"/>
                <a:gd name="connsiteX508" fmla="*/ 122 w 10000"/>
                <a:gd name="connsiteY508" fmla="*/ 9278 h 10000"/>
                <a:gd name="connsiteX509" fmla="*/ 87 w 10000"/>
                <a:gd name="connsiteY509" fmla="*/ 9305 h 10000"/>
                <a:gd name="connsiteX510" fmla="*/ 66 w 10000"/>
                <a:gd name="connsiteY510" fmla="*/ 9332 h 10000"/>
                <a:gd name="connsiteX511" fmla="*/ 44 w 10000"/>
                <a:gd name="connsiteY511" fmla="*/ 9359 h 10000"/>
                <a:gd name="connsiteX512" fmla="*/ 22 w 10000"/>
                <a:gd name="connsiteY512" fmla="*/ 9392 h 10000"/>
                <a:gd name="connsiteX513" fmla="*/ 11 w 10000"/>
                <a:gd name="connsiteY513" fmla="*/ 9419 h 10000"/>
                <a:gd name="connsiteX514" fmla="*/ 0 w 10000"/>
                <a:gd name="connsiteY514" fmla="*/ 9446 h 10000"/>
                <a:gd name="connsiteX515" fmla="*/ 0 w 10000"/>
                <a:gd name="connsiteY515" fmla="*/ 9473 h 10000"/>
                <a:gd name="connsiteX516" fmla="*/ 0 w 10000"/>
                <a:gd name="connsiteY516" fmla="*/ 9500 h 10000"/>
                <a:gd name="connsiteX517" fmla="*/ 178 w 10000"/>
                <a:gd name="connsiteY517" fmla="*/ 9534 h 10000"/>
                <a:gd name="connsiteX518" fmla="*/ 355 w 10000"/>
                <a:gd name="connsiteY518" fmla="*/ 9554 h 10000"/>
                <a:gd name="connsiteX519" fmla="*/ 530 w 10000"/>
                <a:gd name="connsiteY519" fmla="*/ 9581 h 10000"/>
                <a:gd name="connsiteX520" fmla="*/ 718 w 10000"/>
                <a:gd name="connsiteY520" fmla="*/ 9588 h 10000"/>
                <a:gd name="connsiteX521" fmla="*/ 1083 w 10000"/>
                <a:gd name="connsiteY521" fmla="*/ 9602 h 10000"/>
                <a:gd name="connsiteX522" fmla="*/ 1459 w 10000"/>
                <a:gd name="connsiteY522" fmla="*/ 9588 h 10000"/>
                <a:gd name="connsiteX523" fmla="*/ 1834 w 10000"/>
                <a:gd name="connsiteY523" fmla="*/ 9575 h 10000"/>
                <a:gd name="connsiteX524" fmla="*/ 2210 w 10000"/>
                <a:gd name="connsiteY524" fmla="*/ 9561 h 10000"/>
                <a:gd name="connsiteX525" fmla="*/ 2575 w 10000"/>
                <a:gd name="connsiteY525" fmla="*/ 9554 h 10000"/>
                <a:gd name="connsiteX526" fmla="*/ 2949 w 10000"/>
                <a:gd name="connsiteY526" fmla="*/ 9561 h 10000"/>
                <a:gd name="connsiteX527" fmla="*/ 2949 w 10000"/>
                <a:gd name="connsiteY527" fmla="*/ 9581 h 10000"/>
                <a:gd name="connsiteX528" fmla="*/ 2961 w 10000"/>
                <a:gd name="connsiteY528" fmla="*/ 9602 h 10000"/>
                <a:gd name="connsiteX529" fmla="*/ 2961 w 10000"/>
                <a:gd name="connsiteY529" fmla="*/ 9615 h 10000"/>
                <a:gd name="connsiteX530" fmla="*/ 2961 w 10000"/>
                <a:gd name="connsiteY530" fmla="*/ 9635 h 10000"/>
                <a:gd name="connsiteX531" fmla="*/ 2984 w 10000"/>
                <a:gd name="connsiteY531" fmla="*/ 9662 h 10000"/>
                <a:gd name="connsiteX532" fmla="*/ 2995 w 10000"/>
                <a:gd name="connsiteY532" fmla="*/ 9683 h 10000"/>
                <a:gd name="connsiteX533" fmla="*/ 2995 w 10000"/>
                <a:gd name="connsiteY533" fmla="*/ 9696 h 10000"/>
                <a:gd name="connsiteX534" fmla="*/ 3017 w 10000"/>
                <a:gd name="connsiteY534" fmla="*/ 9716 h 10000"/>
                <a:gd name="connsiteX535" fmla="*/ 3040 w 10000"/>
                <a:gd name="connsiteY535" fmla="*/ 9743 h 10000"/>
                <a:gd name="connsiteX536" fmla="*/ 3073 w 10000"/>
                <a:gd name="connsiteY536" fmla="*/ 9764 h 10000"/>
                <a:gd name="connsiteX537" fmla="*/ 3106 w 10000"/>
                <a:gd name="connsiteY537" fmla="*/ 9784 h 10000"/>
                <a:gd name="connsiteX538" fmla="*/ 3128 w 10000"/>
                <a:gd name="connsiteY538" fmla="*/ 9797 h 10000"/>
                <a:gd name="connsiteX539" fmla="*/ 3171 w 10000"/>
                <a:gd name="connsiteY539" fmla="*/ 9818 h 10000"/>
                <a:gd name="connsiteX540" fmla="*/ 3204 w 10000"/>
                <a:gd name="connsiteY540" fmla="*/ 9838 h 10000"/>
                <a:gd name="connsiteX541" fmla="*/ 3248 w 10000"/>
                <a:gd name="connsiteY541" fmla="*/ 9845 h 10000"/>
                <a:gd name="connsiteX542" fmla="*/ 3282 w 10000"/>
                <a:gd name="connsiteY542" fmla="*/ 9865 h 10000"/>
                <a:gd name="connsiteX543" fmla="*/ 3315 w 10000"/>
                <a:gd name="connsiteY543" fmla="*/ 9865 h 10000"/>
                <a:gd name="connsiteX544" fmla="*/ 3326 w 10000"/>
                <a:gd name="connsiteY544" fmla="*/ 9872 h 10000"/>
                <a:gd name="connsiteX545" fmla="*/ 3338 w 10000"/>
                <a:gd name="connsiteY545" fmla="*/ 9872 h 10000"/>
                <a:gd name="connsiteX546" fmla="*/ 3359 w 10000"/>
                <a:gd name="connsiteY546" fmla="*/ 9872 h 10000"/>
                <a:gd name="connsiteX547" fmla="*/ 3371 w 10000"/>
                <a:gd name="connsiteY547" fmla="*/ 9872 h 10000"/>
                <a:gd name="connsiteX548" fmla="*/ 3382 w 10000"/>
                <a:gd name="connsiteY548" fmla="*/ 9872 h 10000"/>
                <a:gd name="connsiteX549" fmla="*/ 3404 w 10000"/>
                <a:gd name="connsiteY549" fmla="*/ 9872 h 10000"/>
                <a:gd name="connsiteX550" fmla="*/ 3415 w 10000"/>
                <a:gd name="connsiteY550" fmla="*/ 9872 h 10000"/>
                <a:gd name="connsiteX551" fmla="*/ 3448 w 10000"/>
                <a:gd name="connsiteY551" fmla="*/ 9892 h 10000"/>
                <a:gd name="connsiteX552" fmla="*/ 3469 w 10000"/>
                <a:gd name="connsiteY552" fmla="*/ 9899 h 10000"/>
                <a:gd name="connsiteX553" fmla="*/ 3502 w 10000"/>
                <a:gd name="connsiteY553" fmla="*/ 9905 h 10000"/>
                <a:gd name="connsiteX554" fmla="*/ 3536 w 10000"/>
                <a:gd name="connsiteY554" fmla="*/ 9905 h 10000"/>
                <a:gd name="connsiteX555" fmla="*/ 3580 w 10000"/>
                <a:gd name="connsiteY555" fmla="*/ 9905 h 10000"/>
                <a:gd name="connsiteX556" fmla="*/ 3613 w 10000"/>
                <a:gd name="connsiteY556" fmla="*/ 9919 h 10000"/>
                <a:gd name="connsiteX557" fmla="*/ 3657 w 10000"/>
                <a:gd name="connsiteY557" fmla="*/ 9926 h 10000"/>
                <a:gd name="connsiteX558" fmla="*/ 3669 w 10000"/>
                <a:gd name="connsiteY558" fmla="*/ 9946 h 10000"/>
                <a:gd name="connsiteX559" fmla="*/ 3746 w 10000"/>
                <a:gd name="connsiteY559" fmla="*/ 9953 h 10000"/>
                <a:gd name="connsiteX560" fmla="*/ 3801 w 10000"/>
                <a:gd name="connsiteY560" fmla="*/ 9966 h 10000"/>
                <a:gd name="connsiteX561" fmla="*/ 3878 w 10000"/>
                <a:gd name="connsiteY561" fmla="*/ 9973 h 10000"/>
                <a:gd name="connsiteX562" fmla="*/ 3934 w 10000"/>
                <a:gd name="connsiteY562" fmla="*/ 9973 h 10000"/>
                <a:gd name="connsiteX563" fmla="*/ 4012 w 10000"/>
                <a:gd name="connsiteY563" fmla="*/ 9980 h 10000"/>
                <a:gd name="connsiteX564" fmla="*/ 4089 w 10000"/>
                <a:gd name="connsiteY564" fmla="*/ 9993 h 10000"/>
                <a:gd name="connsiteX565" fmla="*/ 4144 w 10000"/>
                <a:gd name="connsiteY565" fmla="*/ 9993 h 10000"/>
                <a:gd name="connsiteX566" fmla="*/ 4221 w 10000"/>
                <a:gd name="connsiteY56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1150 w 10000"/>
                <a:gd name="connsiteY454" fmla="*/ 3747 h 10000"/>
                <a:gd name="connsiteX455" fmla="*/ 895 w 10000"/>
                <a:gd name="connsiteY455" fmla="*/ 3761 h 10000"/>
                <a:gd name="connsiteX456" fmla="*/ 895 w 10000"/>
                <a:gd name="connsiteY456" fmla="*/ 3781 h 10000"/>
                <a:gd name="connsiteX457" fmla="*/ 873 w 10000"/>
                <a:gd name="connsiteY457" fmla="*/ 3788 h 10000"/>
                <a:gd name="connsiteX458" fmla="*/ 895 w 10000"/>
                <a:gd name="connsiteY458" fmla="*/ 3862 h 10000"/>
                <a:gd name="connsiteX459" fmla="*/ 873 w 10000"/>
                <a:gd name="connsiteY459" fmla="*/ 3883 h 10000"/>
                <a:gd name="connsiteX460" fmla="*/ 829 w 10000"/>
                <a:gd name="connsiteY460" fmla="*/ 3889 h 10000"/>
                <a:gd name="connsiteX461" fmla="*/ 774 w 10000"/>
                <a:gd name="connsiteY461" fmla="*/ 3903 h 10000"/>
                <a:gd name="connsiteX462" fmla="*/ 730 w 10000"/>
                <a:gd name="connsiteY462" fmla="*/ 3916 h 10000"/>
                <a:gd name="connsiteX463" fmla="*/ 674 w 10000"/>
                <a:gd name="connsiteY463" fmla="*/ 3937 h 10000"/>
                <a:gd name="connsiteX464" fmla="*/ 620 w 10000"/>
                <a:gd name="connsiteY464" fmla="*/ 3957 h 10000"/>
                <a:gd name="connsiteX465" fmla="*/ 597 w 10000"/>
                <a:gd name="connsiteY465" fmla="*/ 3984 h 10000"/>
                <a:gd name="connsiteX466" fmla="*/ 563 w 10000"/>
                <a:gd name="connsiteY466" fmla="*/ 4018 h 10000"/>
                <a:gd name="connsiteX467" fmla="*/ 530 w 10000"/>
                <a:gd name="connsiteY467" fmla="*/ 4065 h 10000"/>
                <a:gd name="connsiteX468" fmla="*/ 553 w 10000"/>
                <a:gd name="connsiteY468" fmla="*/ 4092 h 10000"/>
                <a:gd name="connsiteX469" fmla="*/ 553 w 10000"/>
                <a:gd name="connsiteY469" fmla="*/ 4119 h 10000"/>
                <a:gd name="connsiteX470" fmla="*/ 563 w 10000"/>
                <a:gd name="connsiteY470" fmla="*/ 4146 h 10000"/>
                <a:gd name="connsiteX471" fmla="*/ 574 w 10000"/>
                <a:gd name="connsiteY471" fmla="*/ 4166 h 10000"/>
                <a:gd name="connsiteX472" fmla="*/ 2486 w 10000"/>
                <a:gd name="connsiteY472" fmla="*/ 6556 h 10000"/>
                <a:gd name="connsiteX473" fmla="*/ 2608 w 10000"/>
                <a:gd name="connsiteY473" fmla="*/ 6563 h 10000"/>
                <a:gd name="connsiteX474" fmla="*/ 2740 w 10000"/>
                <a:gd name="connsiteY474" fmla="*/ 6570 h 10000"/>
                <a:gd name="connsiteX475" fmla="*/ 2862 w 10000"/>
                <a:gd name="connsiteY475" fmla="*/ 6570 h 10000"/>
                <a:gd name="connsiteX476" fmla="*/ 2984 w 10000"/>
                <a:gd name="connsiteY476" fmla="*/ 6563 h 10000"/>
                <a:gd name="connsiteX477" fmla="*/ 2984 w 10000"/>
                <a:gd name="connsiteY477" fmla="*/ 6590 h 10000"/>
                <a:gd name="connsiteX478" fmla="*/ 2961 w 10000"/>
                <a:gd name="connsiteY478" fmla="*/ 6624 h 10000"/>
                <a:gd name="connsiteX479" fmla="*/ 2961 w 10000"/>
                <a:gd name="connsiteY479" fmla="*/ 6651 h 10000"/>
                <a:gd name="connsiteX480" fmla="*/ 2961 w 10000"/>
                <a:gd name="connsiteY480" fmla="*/ 6678 h 10000"/>
                <a:gd name="connsiteX481" fmla="*/ 2949 w 10000"/>
                <a:gd name="connsiteY481" fmla="*/ 6712 h 10000"/>
                <a:gd name="connsiteX482" fmla="*/ 2949 w 10000"/>
                <a:gd name="connsiteY482" fmla="*/ 6739 h 10000"/>
                <a:gd name="connsiteX483" fmla="*/ 2939 w 10000"/>
                <a:gd name="connsiteY483" fmla="*/ 6766 h 10000"/>
                <a:gd name="connsiteX484" fmla="*/ 2939 w 10000"/>
                <a:gd name="connsiteY484" fmla="*/ 6793 h 10000"/>
                <a:gd name="connsiteX485" fmla="*/ 2906 w 10000"/>
                <a:gd name="connsiteY485" fmla="*/ 6989 h 10000"/>
                <a:gd name="connsiteX486" fmla="*/ 2906 w 10000"/>
                <a:gd name="connsiteY486" fmla="*/ 7184 h 10000"/>
                <a:gd name="connsiteX487" fmla="*/ 2916 w 10000"/>
                <a:gd name="connsiteY487" fmla="*/ 7380 h 10000"/>
                <a:gd name="connsiteX488" fmla="*/ 2949 w 10000"/>
                <a:gd name="connsiteY488" fmla="*/ 7576 h 10000"/>
                <a:gd name="connsiteX489" fmla="*/ 2995 w 10000"/>
                <a:gd name="connsiteY489" fmla="*/ 7765 h 10000"/>
                <a:gd name="connsiteX490" fmla="*/ 3061 w 10000"/>
                <a:gd name="connsiteY490" fmla="*/ 7968 h 10000"/>
                <a:gd name="connsiteX491" fmla="*/ 3128 w 10000"/>
                <a:gd name="connsiteY491" fmla="*/ 8157 h 10000"/>
                <a:gd name="connsiteX492" fmla="*/ 3204 w 10000"/>
                <a:gd name="connsiteY492" fmla="*/ 8339 h 10000"/>
                <a:gd name="connsiteX493" fmla="*/ 3502 w 10000"/>
                <a:gd name="connsiteY493" fmla="*/ 8852 h 10000"/>
                <a:gd name="connsiteX494" fmla="*/ 3073 w 10000"/>
                <a:gd name="connsiteY494" fmla="*/ 8832 h 10000"/>
                <a:gd name="connsiteX495" fmla="*/ 2619 w 10000"/>
                <a:gd name="connsiteY495" fmla="*/ 8832 h 10000"/>
                <a:gd name="connsiteX496" fmla="*/ 2399 w 10000"/>
                <a:gd name="connsiteY496" fmla="*/ 8832 h 10000"/>
                <a:gd name="connsiteX497" fmla="*/ 2178 w 10000"/>
                <a:gd name="connsiteY497" fmla="*/ 8845 h 10000"/>
                <a:gd name="connsiteX498" fmla="*/ 1956 w 10000"/>
                <a:gd name="connsiteY498" fmla="*/ 8859 h 10000"/>
                <a:gd name="connsiteX499" fmla="*/ 1723 w 10000"/>
                <a:gd name="connsiteY499" fmla="*/ 8879 h 10000"/>
                <a:gd name="connsiteX500" fmla="*/ 1514 w 10000"/>
                <a:gd name="connsiteY500" fmla="*/ 8906 h 10000"/>
                <a:gd name="connsiteX501" fmla="*/ 1293 w 10000"/>
                <a:gd name="connsiteY501" fmla="*/ 8933 h 10000"/>
                <a:gd name="connsiteX502" fmla="*/ 1083 w 10000"/>
                <a:gd name="connsiteY502" fmla="*/ 8967 h 10000"/>
                <a:gd name="connsiteX503" fmla="*/ 873 w 10000"/>
                <a:gd name="connsiteY503" fmla="*/ 9014 h 10000"/>
                <a:gd name="connsiteX504" fmla="*/ 685 w 10000"/>
                <a:gd name="connsiteY504" fmla="*/ 9068 h 10000"/>
                <a:gd name="connsiteX505" fmla="*/ 486 w 10000"/>
                <a:gd name="connsiteY505" fmla="*/ 9136 h 10000"/>
                <a:gd name="connsiteX506" fmla="*/ 299 w 10000"/>
                <a:gd name="connsiteY506" fmla="*/ 9196 h 10000"/>
                <a:gd name="connsiteX507" fmla="*/ 122 w 10000"/>
                <a:gd name="connsiteY507" fmla="*/ 9278 h 10000"/>
                <a:gd name="connsiteX508" fmla="*/ 87 w 10000"/>
                <a:gd name="connsiteY508" fmla="*/ 9305 h 10000"/>
                <a:gd name="connsiteX509" fmla="*/ 66 w 10000"/>
                <a:gd name="connsiteY509" fmla="*/ 9332 h 10000"/>
                <a:gd name="connsiteX510" fmla="*/ 44 w 10000"/>
                <a:gd name="connsiteY510" fmla="*/ 9359 h 10000"/>
                <a:gd name="connsiteX511" fmla="*/ 22 w 10000"/>
                <a:gd name="connsiteY511" fmla="*/ 9392 h 10000"/>
                <a:gd name="connsiteX512" fmla="*/ 11 w 10000"/>
                <a:gd name="connsiteY512" fmla="*/ 9419 h 10000"/>
                <a:gd name="connsiteX513" fmla="*/ 0 w 10000"/>
                <a:gd name="connsiteY513" fmla="*/ 9446 h 10000"/>
                <a:gd name="connsiteX514" fmla="*/ 0 w 10000"/>
                <a:gd name="connsiteY514" fmla="*/ 9473 h 10000"/>
                <a:gd name="connsiteX515" fmla="*/ 0 w 10000"/>
                <a:gd name="connsiteY515" fmla="*/ 9500 h 10000"/>
                <a:gd name="connsiteX516" fmla="*/ 178 w 10000"/>
                <a:gd name="connsiteY516" fmla="*/ 9534 h 10000"/>
                <a:gd name="connsiteX517" fmla="*/ 355 w 10000"/>
                <a:gd name="connsiteY517" fmla="*/ 9554 h 10000"/>
                <a:gd name="connsiteX518" fmla="*/ 530 w 10000"/>
                <a:gd name="connsiteY518" fmla="*/ 9581 h 10000"/>
                <a:gd name="connsiteX519" fmla="*/ 718 w 10000"/>
                <a:gd name="connsiteY519" fmla="*/ 9588 h 10000"/>
                <a:gd name="connsiteX520" fmla="*/ 1083 w 10000"/>
                <a:gd name="connsiteY520" fmla="*/ 9602 h 10000"/>
                <a:gd name="connsiteX521" fmla="*/ 1459 w 10000"/>
                <a:gd name="connsiteY521" fmla="*/ 9588 h 10000"/>
                <a:gd name="connsiteX522" fmla="*/ 1834 w 10000"/>
                <a:gd name="connsiteY522" fmla="*/ 9575 h 10000"/>
                <a:gd name="connsiteX523" fmla="*/ 2210 w 10000"/>
                <a:gd name="connsiteY523" fmla="*/ 9561 h 10000"/>
                <a:gd name="connsiteX524" fmla="*/ 2575 w 10000"/>
                <a:gd name="connsiteY524" fmla="*/ 9554 h 10000"/>
                <a:gd name="connsiteX525" fmla="*/ 2949 w 10000"/>
                <a:gd name="connsiteY525" fmla="*/ 9561 h 10000"/>
                <a:gd name="connsiteX526" fmla="*/ 2949 w 10000"/>
                <a:gd name="connsiteY526" fmla="*/ 9581 h 10000"/>
                <a:gd name="connsiteX527" fmla="*/ 2961 w 10000"/>
                <a:gd name="connsiteY527" fmla="*/ 9602 h 10000"/>
                <a:gd name="connsiteX528" fmla="*/ 2961 w 10000"/>
                <a:gd name="connsiteY528" fmla="*/ 9615 h 10000"/>
                <a:gd name="connsiteX529" fmla="*/ 2961 w 10000"/>
                <a:gd name="connsiteY529" fmla="*/ 9635 h 10000"/>
                <a:gd name="connsiteX530" fmla="*/ 2984 w 10000"/>
                <a:gd name="connsiteY530" fmla="*/ 9662 h 10000"/>
                <a:gd name="connsiteX531" fmla="*/ 2995 w 10000"/>
                <a:gd name="connsiteY531" fmla="*/ 9683 h 10000"/>
                <a:gd name="connsiteX532" fmla="*/ 2995 w 10000"/>
                <a:gd name="connsiteY532" fmla="*/ 9696 h 10000"/>
                <a:gd name="connsiteX533" fmla="*/ 3017 w 10000"/>
                <a:gd name="connsiteY533" fmla="*/ 9716 h 10000"/>
                <a:gd name="connsiteX534" fmla="*/ 3040 w 10000"/>
                <a:gd name="connsiteY534" fmla="*/ 9743 h 10000"/>
                <a:gd name="connsiteX535" fmla="*/ 3073 w 10000"/>
                <a:gd name="connsiteY535" fmla="*/ 9764 h 10000"/>
                <a:gd name="connsiteX536" fmla="*/ 3106 w 10000"/>
                <a:gd name="connsiteY536" fmla="*/ 9784 h 10000"/>
                <a:gd name="connsiteX537" fmla="*/ 3128 w 10000"/>
                <a:gd name="connsiteY537" fmla="*/ 9797 h 10000"/>
                <a:gd name="connsiteX538" fmla="*/ 3171 w 10000"/>
                <a:gd name="connsiteY538" fmla="*/ 9818 h 10000"/>
                <a:gd name="connsiteX539" fmla="*/ 3204 w 10000"/>
                <a:gd name="connsiteY539" fmla="*/ 9838 h 10000"/>
                <a:gd name="connsiteX540" fmla="*/ 3248 w 10000"/>
                <a:gd name="connsiteY540" fmla="*/ 9845 h 10000"/>
                <a:gd name="connsiteX541" fmla="*/ 3282 w 10000"/>
                <a:gd name="connsiteY541" fmla="*/ 9865 h 10000"/>
                <a:gd name="connsiteX542" fmla="*/ 3315 w 10000"/>
                <a:gd name="connsiteY542" fmla="*/ 9865 h 10000"/>
                <a:gd name="connsiteX543" fmla="*/ 3326 w 10000"/>
                <a:gd name="connsiteY543" fmla="*/ 9872 h 10000"/>
                <a:gd name="connsiteX544" fmla="*/ 3338 w 10000"/>
                <a:gd name="connsiteY544" fmla="*/ 9872 h 10000"/>
                <a:gd name="connsiteX545" fmla="*/ 3359 w 10000"/>
                <a:gd name="connsiteY545" fmla="*/ 9872 h 10000"/>
                <a:gd name="connsiteX546" fmla="*/ 3371 w 10000"/>
                <a:gd name="connsiteY546" fmla="*/ 9872 h 10000"/>
                <a:gd name="connsiteX547" fmla="*/ 3382 w 10000"/>
                <a:gd name="connsiteY547" fmla="*/ 9872 h 10000"/>
                <a:gd name="connsiteX548" fmla="*/ 3404 w 10000"/>
                <a:gd name="connsiteY548" fmla="*/ 9872 h 10000"/>
                <a:gd name="connsiteX549" fmla="*/ 3415 w 10000"/>
                <a:gd name="connsiteY549" fmla="*/ 9872 h 10000"/>
                <a:gd name="connsiteX550" fmla="*/ 3448 w 10000"/>
                <a:gd name="connsiteY550" fmla="*/ 9892 h 10000"/>
                <a:gd name="connsiteX551" fmla="*/ 3469 w 10000"/>
                <a:gd name="connsiteY551" fmla="*/ 9899 h 10000"/>
                <a:gd name="connsiteX552" fmla="*/ 3502 w 10000"/>
                <a:gd name="connsiteY552" fmla="*/ 9905 h 10000"/>
                <a:gd name="connsiteX553" fmla="*/ 3536 w 10000"/>
                <a:gd name="connsiteY553" fmla="*/ 9905 h 10000"/>
                <a:gd name="connsiteX554" fmla="*/ 3580 w 10000"/>
                <a:gd name="connsiteY554" fmla="*/ 9905 h 10000"/>
                <a:gd name="connsiteX555" fmla="*/ 3613 w 10000"/>
                <a:gd name="connsiteY555" fmla="*/ 9919 h 10000"/>
                <a:gd name="connsiteX556" fmla="*/ 3657 w 10000"/>
                <a:gd name="connsiteY556" fmla="*/ 9926 h 10000"/>
                <a:gd name="connsiteX557" fmla="*/ 3669 w 10000"/>
                <a:gd name="connsiteY557" fmla="*/ 9946 h 10000"/>
                <a:gd name="connsiteX558" fmla="*/ 3746 w 10000"/>
                <a:gd name="connsiteY558" fmla="*/ 9953 h 10000"/>
                <a:gd name="connsiteX559" fmla="*/ 3801 w 10000"/>
                <a:gd name="connsiteY559" fmla="*/ 9966 h 10000"/>
                <a:gd name="connsiteX560" fmla="*/ 3878 w 10000"/>
                <a:gd name="connsiteY560" fmla="*/ 9973 h 10000"/>
                <a:gd name="connsiteX561" fmla="*/ 3934 w 10000"/>
                <a:gd name="connsiteY561" fmla="*/ 9973 h 10000"/>
                <a:gd name="connsiteX562" fmla="*/ 4012 w 10000"/>
                <a:gd name="connsiteY562" fmla="*/ 9980 h 10000"/>
                <a:gd name="connsiteX563" fmla="*/ 4089 w 10000"/>
                <a:gd name="connsiteY563" fmla="*/ 9993 h 10000"/>
                <a:gd name="connsiteX564" fmla="*/ 4144 w 10000"/>
                <a:gd name="connsiteY564" fmla="*/ 9993 h 10000"/>
                <a:gd name="connsiteX565" fmla="*/ 4221 w 10000"/>
                <a:gd name="connsiteY56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1194 w 10000"/>
                <a:gd name="connsiteY453" fmla="*/ 3747 h 10000"/>
                <a:gd name="connsiteX454" fmla="*/ 895 w 10000"/>
                <a:gd name="connsiteY454" fmla="*/ 3761 h 10000"/>
                <a:gd name="connsiteX455" fmla="*/ 895 w 10000"/>
                <a:gd name="connsiteY455" fmla="*/ 3781 h 10000"/>
                <a:gd name="connsiteX456" fmla="*/ 873 w 10000"/>
                <a:gd name="connsiteY456" fmla="*/ 3788 h 10000"/>
                <a:gd name="connsiteX457" fmla="*/ 895 w 10000"/>
                <a:gd name="connsiteY457" fmla="*/ 3862 h 10000"/>
                <a:gd name="connsiteX458" fmla="*/ 873 w 10000"/>
                <a:gd name="connsiteY458" fmla="*/ 3883 h 10000"/>
                <a:gd name="connsiteX459" fmla="*/ 829 w 10000"/>
                <a:gd name="connsiteY459" fmla="*/ 3889 h 10000"/>
                <a:gd name="connsiteX460" fmla="*/ 774 w 10000"/>
                <a:gd name="connsiteY460" fmla="*/ 3903 h 10000"/>
                <a:gd name="connsiteX461" fmla="*/ 730 w 10000"/>
                <a:gd name="connsiteY461" fmla="*/ 3916 h 10000"/>
                <a:gd name="connsiteX462" fmla="*/ 674 w 10000"/>
                <a:gd name="connsiteY462" fmla="*/ 3937 h 10000"/>
                <a:gd name="connsiteX463" fmla="*/ 620 w 10000"/>
                <a:gd name="connsiteY463" fmla="*/ 3957 h 10000"/>
                <a:gd name="connsiteX464" fmla="*/ 597 w 10000"/>
                <a:gd name="connsiteY464" fmla="*/ 3984 h 10000"/>
                <a:gd name="connsiteX465" fmla="*/ 563 w 10000"/>
                <a:gd name="connsiteY465" fmla="*/ 4018 h 10000"/>
                <a:gd name="connsiteX466" fmla="*/ 530 w 10000"/>
                <a:gd name="connsiteY466" fmla="*/ 4065 h 10000"/>
                <a:gd name="connsiteX467" fmla="*/ 553 w 10000"/>
                <a:gd name="connsiteY467" fmla="*/ 4092 h 10000"/>
                <a:gd name="connsiteX468" fmla="*/ 553 w 10000"/>
                <a:gd name="connsiteY468" fmla="*/ 4119 h 10000"/>
                <a:gd name="connsiteX469" fmla="*/ 563 w 10000"/>
                <a:gd name="connsiteY469" fmla="*/ 4146 h 10000"/>
                <a:gd name="connsiteX470" fmla="*/ 574 w 10000"/>
                <a:gd name="connsiteY470" fmla="*/ 4166 h 10000"/>
                <a:gd name="connsiteX471" fmla="*/ 2486 w 10000"/>
                <a:gd name="connsiteY471" fmla="*/ 6556 h 10000"/>
                <a:gd name="connsiteX472" fmla="*/ 2608 w 10000"/>
                <a:gd name="connsiteY472" fmla="*/ 6563 h 10000"/>
                <a:gd name="connsiteX473" fmla="*/ 2740 w 10000"/>
                <a:gd name="connsiteY473" fmla="*/ 6570 h 10000"/>
                <a:gd name="connsiteX474" fmla="*/ 2862 w 10000"/>
                <a:gd name="connsiteY474" fmla="*/ 6570 h 10000"/>
                <a:gd name="connsiteX475" fmla="*/ 2984 w 10000"/>
                <a:gd name="connsiteY475" fmla="*/ 6563 h 10000"/>
                <a:gd name="connsiteX476" fmla="*/ 2984 w 10000"/>
                <a:gd name="connsiteY476" fmla="*/ 6590 h 10000"/>
                <a:gd name="connsiteX477" fmla="*/ 2961 w 10000"/>
                <a:gd name="connsiteY477" fmla="*/ 6624 h 10000"/>
                <a:gd name="connsiteX478" fmla="*/ 2961 w 10000"/>
                <a:gd name="connsiteY478" fmla="*/ 6651 h 10000"/>
                <a:gd name="connsiteX479" fmla="*/ 2961 w 10000"/>
                <a:gd name="connsiteY479" fmla="*/ 6678 h 10000"/>
                <a:gd name="connsiteX480" fmla="*/ 2949 w 10000"/>
                <a:gd name="connsiteY480" fmla="*/ 6712 h 10000"/>
                <a:gd name="connsiteX481" fmla="*/ 2949 w 10000"/>
                <a:gd name="connsiteY481" fmla="*/ 6739 h 10000"/>
                <a:gd name="connsiteX482" fmla="*/ 2939 w 10000"/>
                <a:gd name="connsiteY482" fmla="*/ 6766 h 10000"/>
                <a:gd name="connsiteX483" fmla="*/ 2939 w 10000"/>
                <a:gd name="connsiteY483" fmla="*/ 6793 h 10000"/>
                <a:gd name="connsiteX484" fmla="*/ 2906 w 10000"/>
                <a:gd name="connsiteY484" fmla="*/ 6989 h 10000"/>
                <a:gd name="connsiteX485" fmla="*/ 2906 w 10000"/>
                <a:gd name="connsiteY485" fmla="*/ 7184 h 10000"/>
                <a:gd name="connsiteX486" fmla="*/ 2916 w 10000"/>
                <a:gd name="connsiteY486" fmla="*/ 7380 h 10000"/>
                <a:gd name="connsiteX487" fmla="*/ 2949 w 10000"/>
                <a:gd name="connsiteY487" fmla="*/ 7576 h 10000"/>
                <a:gd name="connsiteX488" fmla="*/ 2995 w 10000"/>
                <a:gd name="connsiteY488" fmla="*/ 7765 h 10000"/>
                <a:gd name="connsiteX489" fmla="*/ 3061 w 10000"/>
                <a:gd name="connsiteY489" fmla="*/ 7968 h 10000"/>
                <a:gd name="connsiteX490" fmla="*/ 3128 w 10000"/>
                <a:gd name="connsiteY490" fmla="*/ 8157 h 10000"/>
                <a:gd name="connsiteX491" fmla="*/ 3204 w 10000"/>
                <a:gd name="connsiteY491" fmla="*/ 8339 h 10000"/>
                <a:gd name="connsiteX492" fmla="*/ 3502 w 10000"/>
                <a:gd name="connsiteY492" fmla="*/ 8852 h 10000"/>
                <a:gd name="connsiteX493" fmla="*/ 3073 w 10000"/>
                <a:gd name="connsiteY493" fmla="*/ 8832 h 10000"/>
                <a:gd name="connsiteX494" fmla="*/ 2619 w 10000"/>
                <a:gd name="connsiteY494" fmla="*/ 8832 h 10000"/>
                <a:gd name="connsiteX495" fmla="*/ 2399 w 10000"/>
                <a:gd name="connsiteY495" fmla="*/ 8832 h 10000"/>
                <a:gd name="connsiteX496" fmla="*/ 2178 w 10000"/>
                <a:gd name="connsiteY496" fmla="*/ 8845 h 10000"/>
                <a:gd name="connsiteX497" fmla="*/ 1956 w 10000"/>
                <a:gd name="connsiteY497" fmla="*/ 8859 h 10000"/>
                <a:gd name="connsiteX498" fmla="*/ 1723 w 10000"/>
                <a:gd name="connsiteY498" fmla="*/ 8879 h 10000"/>
                <a:gd name="connsiteX499" fmla="*/ 1514 w 10000"/>
                <a:gd name="connsiteY499" fmla="*/ 8906 h 10000"/>
                <a:gd name="connsiteX500" fmla="*/ 1293 w 10000"/>
                <a:gd name="connsiteY500" fmla="*/ 8933 h 10000"/>
                <a:gd name="connsiteX501" fmla="*/ 1083 w 10000"/>
                <a:gd name="connsiteY501" fmla="*/ 8967 h 10000"/>
                <a:gd name="connsiteX502" fmla="*/ 873 w 10000"/>
                <a:gd name="connsiteY502" fmla="*/ 9014 h 10000"/>
                <a:gd name="connsiteX503" fmla="*/ 685 w 10000"/>
                <a:gd name="connsiteY503" fmla="*/ 9068 h 10000"/>
                <a:gd name="connsiteX504" fmla="*/ 486 w 10000"/>
                <a:gd name="connsiteY504" fmla="*/ 9136 h 10000"/>
                <a:gd name="connsiteX505" fmla="*/ 299 w 10000"/>
                <a:gd name="connsiteY505" fmla="*/ 9196 h 10000"/>
                <a:gd name="connsiteX506" fmla="*/ 122 w 10000"/>
                <a:gd name="connsiteY506" fmla="*/ 9278 h 10000"/>
                <a:gd name="connsiteX507" fmla="*/ 87 w 10000"/>
                <a:gd name="connsiteY507" fmla="*/ 9305 h 10000"/>
                <a:gd name="connsiteX508" fmla="*/ 66 w 10000"/>
                <a:gd name="connsiteY508" fmla="*/ 9332 h 10000"/>
                <a:gd name="connsiteX509" fmla="*/ 44 w 10000"/>
                <a:gd name="connsiteY509" fmla="*/ 9359 h 10000"/>
                <a:gd name="connsiteX510" fmla="*/ 22 w 10000"/>
                <a:gd name="connsiteY510" fmla="*/ 9392 h 10000"/>
                <a:gd name="connsiteX511" fmla="*/ 11 w 10000"/>
                <a:gd name="connsiteY511" fmla="*/ 9419 h 10000"/>
                <a:gd name="connsiteX512" fmla="*/ 0 w 10000"/>
                <a:gd name="connsiteY512" fmla="*/ 9446 h 10000"/>
                <a:gd name="connsiteX513" fmla="*/ 0 w 10000"/>
                <a:gd name="connsiteY513" fmla="*/ 9473 h 10000"/>
                <a:gd name="connsiteX514" fmla="*/ 0 w 10000"/>
                <a:gd name="connsiteY514" fmla="*/ 9500 h 10000"/>
                <a:gd name="connsiteX515" fmla="*/ 178 w 10000"/>
                <a:gd name="connsiteY515" fmla="*/ 9534 h 10000"/>
                <a:gd name="connsiteX516" fmla="*/ 355 w 10000"/>
                <a:gd name="connsiteY516" fmla="*/ 9554 h 10000"/>
                <a:gd name="connsiteX517" fmla="*/ 530 w 10000"/>
                <a:gd name="connsiteY517" fmla="*/ 9581 h 10000"/>
                <a:gd name="connsiteX518" fmla="*/ 718 w 10000"/>
                <a:gd name="connsiteY518" fmla="*/ 9588 h 10000"/>
                <a:gd name="connsiteX519" fmla="*/ 1083 w 10000"/>
                <a:gd name="connsiteY519" fmla="*/ 9602 h 10000"/>
                <a:gd name="connsiteX520" fmla="*/ 1459 w 10000"/>
                <a:gd name="connsiteY520" fmla="*/ 9588 h 10000"/>
                <a:gd name="connsiteX521" fmla="*/ 1834 w 10000"/>
                <a:gd name="connsiteY521" fmla="*/ 9575 h 10000"/>
                <a:gd name="connsiteX522" fmla="*/ 2210 w 10000"/>
                <a:gd name="connsiteY522" fmla="*/ 9561 h 10000"/>
                <a:gd name="connsiteX523" fmla="*/ 2575 w 10000"/>
                <a:gd name="connsiteY523" fmla="*/ 9554 h 10000"/>
                <a:gd name="connsiteX524" fmla="*/ 2949 w 10000"/>
                <a:gd name="connsiteY524" fmla="*/ 9561 h 10000"/>
                <a:gd name="connsiteX525" fmla="*/ 2949 w 10000"/>
                <a:gd name="connsiteY525" fmla="*/ 9581 h 10000"/>
                <a:gd name="connsiteX526" fmla="*/ 2961 w 10000"/>
                <a:gd name="connsiteY526" fmla="*/ 9602 h 10000"/>
                <a:gd name="connsiteX527" fmla="*/ 2961 w 10000"/>
                <a:gd name="connsiteY527" fmla="*/ 9615 h 10000"/>
                <a:gd name="connsiteX528" fmla="*/ 2961 w 10000"/>
                <a:gd name="connsiteY528" fmla="*/ 9635 h 10000"/>
                <a:gd name="connsiteX529" fmla="*/ 2984 w 10000"/>
                <a:gd name="connsiteY529" fmla="*/ 9662 h 10000"/>
                <a:gd name="connsiteX530" fmla="*/ 2995 w 10000"/>
                <a:gd name="connsiteY530" fmla="*/ 9683 h 10000"/>
                <a:gd name="connsiteX531" fmla="*/ 2995 w 10000"/>
                <a:gd name="connsiteY531" fmla="*/ 9696 h 10000"/>
                <a:gd name="connsiteX532" fmla="*/ 3017 w 10000"/>
                <a:gd name="connsiteY532" fmla="*/ 9716 h 10000"/>
                <a:gd name="connsiteX533" fmla="*/ 3040 w 10000"/>
                <a:gd name="connsiteY533" fmla="*/ 9743 h 10000"/>
                <a:gd name="connsiteX534" fmla="*/ 3073 w 10000"/>
                <a:gd name="connsiteY534" fmla="*/ 9764 h 10000"/>
                <a:gd name="connsiteX535" fmla="*/ 3106 w 10000"/>
                <a:gd name="connsiteY535" fmla="*/ 9784 h 10000"/>
                <a:gd name="connsiteX536" fmla="*/ 3128 w 10000"/>
                <a:gd name="connsiteY536" fmla="*/ 9797 h 10000"/>
                <a:gd name="connsiteX537" fmla="*/ 3171 w 10000"/>
                <a:gd name="connsiteY537" fmla="*/ 9818 h 10000"/>
                <a:gd name="connsiteX538" fmla="*/ 3204 w 10000"/>
                <a:gd name="connsiteY538" fmla="*/ 9838 h 10000"/>
                <a:gd name="connsiteX539" fmla="*/ 3248 w 10000"/>
                <a:gd name="connsiteY539" fmla="*/ 9845 h 10000"/>
                <a:gd name="connsiteX540" fmla="*/ 3282 w 10000"/>
                <a:gd name="connsiteY540" fmla="*/ 9865 h 10000"/>
                <a:gd name="connsiteX541" fmla="*/ 3315 w 10000"/>
                <a:gd name="connsiteY541" fmla="*/ 9865 h 10000"/>
                <a:gd name="connsiteX542" fmla="*/ 3326 w 10000"/>
                <a:gd name="connsiteY542" fmla="*/ 9872 h 10000"/>
                <a:gd name="connsiteX543" fmla="*/ 3338 w 10000"/>
                <a:gd name="connsiteY543" fmla="*/ 9872 h 10000"/>
                <a:gd name="connsiteX544" fmla="*/ 3359 w 10000"/>
                <a:gd name="connsiteY544" fmla="*/ 9872 h 10000"/>
                <a:gd name="connsiteX545" fmla="*/ 3371 w 10000"/>
                <a:gd name="connsiteY545" fmla="*/ 9872 h 10000"/>
                <a:gd name="connsiteX546" fmla="*/ 3382 w 10000"/>
                <a:gd name="connsiteY546" fmla="*/ 9872 h 10000"/>
                <a:gd name="connsiteX547" fmla="*/ 3404 w 10000"/>
                <a:gd name="connsiteY547" fmla="*/ 9872 h 10000"/>
                <a:gd name="connsiteX548" fmla="*/ 3415 w 10000"/>
                <a:gd name="connsiteY548" fmla="*/ 9872 h 10000"/>
                <a:gd name="connsiteX549" fmla="*/ 3448 w 10000"/>
                <a:gd name="connsiteY549" fmla="*/ 9892 h 10000"/>
                <a:gd name="connsiteX550" fmla="*/ 3469 w 10000"/>
                <a:gd name="connsiteY550" fmla="*/ 9899 h 10000"/>
                <a:gd name="connsiteX551" fmla="*/ 3502 w 10000"/>
                <a:gd name="connsiteY551" fmla="*/ 9905 h 10000"/>
                <a:gd name="connsiteX552" fmla="*/ 3536 w 10000"/>
                <a:gd name="connsiteY552" fmla="*/ 9905 h 10000"/>
                <a:gd name="connsiteX553" fmla="*/ 3580 w 10000"/>
                <a:gd name="connsiteY553" fmla="*/ 9905 h 10000"/>
                <a:gd name="connsiteX554" fmla="*/ 3613 w 10000"/>
                <a:gd name="connsiteY554" fmla="*/ 9919 h 10000"/>
                <a:gd name="connsiteX555" fmla="*/ 3657 w 10000"/>
                <a:gd name="connsiteY555" fmla="*/ 9926 h 10000"/>
                <a:gd name="connsiteX556" fmla="*/ 3669 w 10000"/>
                <a:gd name="connsiteY556" fmla="*/ 9946 h 10000"/>
                <a:gd name="connsiteX557" fmla="*/ 3746 w 10000"/>
                <a:gd name="connsiteY557" fmla="*/ 9953 h 10000"/>
                <a:gd name="connsiteX558" fmla="*/ 3801 w 10000"/>
                <a:gd name="connsiteY558" fmla="*/ 9966 h 10000"/>
                <a:gd name="connsiteX559" fmla="*/ 3878 w 10000"/>
                <a:gd name="connsiteY559" fmla="*/ 9973 h 10000"/>
                <a:gd name="connsiteX560" fmla="*/ 3934 w 10000"/>
                <a:gd name="connsiteY560" fmla="*/ 9973 h 10000"/>
                <a:gd name="connsiteX561" fmla="*/ 4012 w 10000"/>
                <a:gd name="connsiteY561" fmla="*/ 9980 h 10000"/>
                <a:gd name="connsiteX562" fmla="*/ 4089 w 10000"/>
                <a:gd name="connsiteY562" fmla="*/ 9993 h 10000"/>
                <a:gd name="connsiteX563" fmla="*/ 4144 w 10000"/>
                <a:gd name="connsiteY563" fmla="*/ 9993 h 10000"/>
                <a:gd name="connsiteX564" fmla="*/ 4221 w 10000"/>
                <a:gd name="connsiteY56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1216 w 10000"/>
                <a:gd name="connsiteY452" fmla="*/ 3754 h 10000"/>
                <a:gd name="connsiteX453" fmla="*/ 895 w 10000"/>
                <a:gd name="connsiteY453" fmla="*/ 3761 h 10000"/>
                <a:gd name="connsiteX454" fmla="*/ 895 w 10000"/>
                <a:gd name="connsiteY454" fmla="*/ 3781 h 10000"/>
                <a:gd name="connsiteX455" fmla="*/ 873 w 10000"/>
                <a:gd name="connsiteY455" fmla="*/ 3788 h 10000"/>
                <a:gd name="connsiteX456" fmla="*/ 895 w 10000"/>
                <a:gd name="connsiteY456" fmla="*/ 3862 h 10000"/>
                <a:gd name="connsiteX457" fmla="*/ 873 w 10000"/>
                <a:gd name="connsiteY457" fmla="*/ 3883 h 10000"/>
                <a:gd name="connsiteX458" fmla="*/ 829 w 10000"/>
                <a:gd name="connsiteY458" fmla="*/ 3889 h 10000"/>
                <a:gd name="connsiteX459" fmla="*/ 774 w 10000"/>
                <a:gd name="connsiteY459" fmla="*/ 3903 h 10000"/>
                <a:gd name="connsiteX460" fmla="*/ 730 w 10000"/>
                <a:gd name="connsiteY460" fmla="*/ 3916 h 10000"/>
                <a:gd name="connsiteX461" fmla="*/ 674 w 10000"/>
                <a:gd name="connsiteY461" fmla="*/ 3937 h 10000"/>
                <a:gd name="connsiteX462" fmla="*/ 620 w 10000"/>
                <a:gd name="connsiteY462" fmla="*/ 3957 h 10000"/>
                <a:gd name="connsiteX463" fmla="*/ 597 w 10000"/>
                <a:gd name="connsiteY463" fmla="*/ 3984 h 10000"/>
                <a:gd name="connsiteX464" fmla="*/ 563 w 10000"/>
                <a:gd name="connsiteY464" fmla="*/ 4018 h 10000"/>
                <a:gd name="connsiteX465" fmla="*/ 530 w 10000"/>
                <a:gd name="connsiteY465" fmla="*/ 4065 h 10000"/>
                <a:gd name="connsiteX466" fmla="*/ 553 w 10000"/>
                <a:gd name="connsiteY466" fmla="*/ 4092 h 10000"/>
                <a:gd name="connsiteX467" fmla="*/ 553 w 10000"/>
                <a:gd name="connsiteY467" fmla="*/ 4119 h 10000"/>
                <a:gd name="connsiteX468" fmla="*/ 563 w 10000"/>
                <a:gd name="connsiteY468" fmla="*/ 4146 h 10000"/>
                <a:gd name="connsiteX469" fmla="*/ 574 w 10000"/>
                <a:gd name="connsiteY469" fmla="*/ 4166 h 10000"/>
                <a:gd name="connsiteX470" fmla="*/ 2486 w 10000"/>
                <a:gd name="connsiteY470" fmla="*/ 6556 h 10000"/>
                <a:gd name="connsiteX471" fmla="*/ 2608 w 10000"/>
                <a:gd name="connsiteY471" fmla="*/ 6563 h 10000"/>
                <a:gd name="connsiteX472" fmla="*/ 2740 w 10000"/>
                <a:gd name="connsiteY472" fmla="*/ 6570 h 10000"/>
                <a:gd name="connsiteX473" fmla="*/ 2862 w 10000"/>
                <a:gd name="connsiteY473" fmla="*/ 6570 h 10000"/>
                <a:gd name="connsiteX474" fmla="*/ 2984 w 10000"/>
                <a:gd name="connsiteY474" fmla="*/ 6563 h 10000"/>
                <a:gd name="connsiteX475" fmla="*/ 2984 w 10000"/>
                <a:gd name="connsiteY475" fmla="*/ 6590 h 10000"/>
                <a:gd name="connsiteX476" fmla="*/ 2961 w 10000"/>
                <a:gd name="connsiteY476" fmla="*/ 6624 h 10000"/>
                <a:gd name="connsiteX477" fmla="*/ 2961 w 10000"/>
                <a:gd name="connsiteY477" fmla="*/ 6651 h 10000"/>
                <a:gd name="connsiteX478" fmla="*/ 2961 w 10000"/>
                <a:gd name="connsiteY478" fmla="*/ 6678 h 10000"/>
                <a:gd name="connsiteX479" fmla="*/ 2949 w 10000"/>
                <a:gd name="connsiteY479" fmla="*/ 6712 h 10000"/>
                <a:gd name="connsiteX480" fmla="*/ 2949 w 10000"/>
                <a:gd name="connsiteY480" fmla="*/ 6739 h 10000"/>
                <a:gd name="connsiteX481" fmla="*/ 2939 w 10000"/>
                <a:gd name="connsiteY481" fmla="*/ 6766 h 10000"/>
                <a:gd name="connsiteX482" fmla="*/ 2939 w 10000"/>
                <a:gd name="connsiteY482" fmla="*/ 6793 h 10000"/>
                <a:gd name="connsiteX483" fmla="*/ 2906 w 10000"/>
                <a:gd name="connsiteY483" fmla="*/ 6989 h 10000"/>
                <a:gd name="connsiteX484" fmla="*/ 2906 w 10000"/>
                <a:gd name="connsiteY484" fmla="*/ 7184 h 10000"/>
                <a:gd name="connsiteX485" fmla="*/ 2916 w 10000"/>
                <a:gd name="connsiteY485" fmla="*/ 7380 h 10000"/>
                <a:gd name="connsiteX486" fmla="*/ 2949 w 10000"/>
                <a:gd name="connsiteY486" fmla="*/ 7576 h 10000"/>
                <a:gd name="connsiteX487" fmla="*/ 2995 w 10000"/>
                <a:gd name="connsiteY487" fmla="*/ 7765 h 10000"/>
                <a:gd name="connsiteX488" fmla="*/ 3061 w 10000"/>
                <a:gd name="connsiteY488" fmla="*/ 7968 h 10000"/>
                <a:gd name="connsiteX489" fmla="*/ 3128 w 10000"/>
                <a:gd name="connsiteY489" fmla="*/ 8157 h 10000"/>
                <a:gd name="connsiteX490" fmla="*/ 3204 w 10000"/>
                <a:gd name="connsiteY490" fmla="*/ 8339 h 10000"/>
                <a:gd name="connsiteX491" fmla="*/ 3502 w 10000"/>
                <a:gd name="connsiteY491" fmla="*/ 8852 h 10000"/>
                <a:gd name="connsiteX492" fmla="*/ 3073 w 10000"/>
                <a:gd name="connsiteY492" fmla="*/ 8832 h 10000"/>
                <a:gd name="connsiteX493" fmla="*/ 2619 w 10000"/>
                <a:gd name="connsiteY493" fmla="*/ 8832 h 10000"/>
                <a:gd name="connsiteX494" fmla="*/ 2399 w 10000"/>
                <a:gd name="connsiteY494" fmla="*/ 8832 h 10000"/>
                <a:gd name="connsiteX495" fmla="*/ 2178 w 10000"/>
                <a:gd name="connsiteY495" fmla="*/ 8845 h 10000"/>
                <a:gd name="connsiteX496" fmla="*/ 1956 w 10000"/>
                <a:gd name="connsiteY496" fmla="*/ 8859 h 10000"/>
                <a:gd name="connsiteX497" fmla="*/ 1723 w 10000"/>
                <a:gd name="connsiteY497" fmla="*/ 8879 h 10000"/>
                <a:gd name="connsiteX498" fmla="*/ 1514 w 10000"/>
                <a:gd name="connsiteY498" fmla="*/ 8906 h 10000"/>
                <a:gd name="connsiteX499" fmla="*/ 1293 w 10000"/>
                <a:gd name="connsiteY499" fmla="*/ 8933 h 10000"/>
                <a:gd name="connsiteX500" fmla="*/ 1083 w 10000"/>
                <a:gd name="connsiteY500" fmla="*/ 8967 h 10000"/>
                <a:gd name="connsiteX501" fmla="*/ 873 w 10000"/>
                <a:gd name="connsiteY501" fmla="*/ 9014 h 10000"/>
                <a:gd name="connsiteX502" fmla="*/ 685 w 10000"/>
                <a:gd name="connsiteY502" fmla="*/ 9068 h 10000"/>
                <a:gd name="connsiteX503" fmla="*/ 486 w 10000"/>
                <a:gd name="connsiteY503" fmla="*/ 9136 h 10000"/>
                <a:gd name="connsiteX504" fmla="*/ 299 w 10000"/>
                <a:gd name="connsiteY504" fmla="*/ 9196 h 10000"/>
                <a:gd name="connsiteX505" fmla="*/ 122 w 10000"/>
                <a:gd name="connsiteY505" fmla="*/ 9278 h 10000"/>
                <a:gd name="connsiteX506" fmla="*/ 87 w 10000"/>
                <a:gd name="connsiteY506" fmla="*/ 9305 h 10000"/>
                <a:gd name="connsiteX507" fmla="*/ 66 w 10000"/>
                <a:gd name="connsiteY507" fmla="*/ 9332 h 10000"/>
                <a:gd name="connsiteX508" fmla="*/ 44 w 10000"/>
                <a:gd name="connsiteY508" fmla="*/ 9359 h 10000"/>
                <a:gd name="connsiteX509" fmla="*/ 22 w 10000"/>
                <a:gd name="connsiteY509" fmla="*/ 9392 h 10000"/>
                <a:gd name="connsiteX510" fmla="*/ 11 w 10000"/>
                <a:gd name="connsiteY510" fmla="*/ 9419 h 10000"/>
                <a:gd name="connsiteX511" fmla="*/ 0 w 10000"/>
                <a:gd name="connsiteY511" fmla="*/ 9446 h 10000"/>
                <a:gd name="connsiteX512" fmla="*/ 0 w 10000"/>
                <a:gd name="connsiteY512" fmla="*/ 9473 h 10000"/>
                <a:gd name="connsiteX513" fmla="*/ 0 w 10000"/>
                <a:gd name="connsiteY513" fmla="*/ 9500 h 10000"/>
                <a:gd name="connsiteX514" fmla="*/ 178 w 10000"/>
                <a:gd name="connsiteY514" fmla="*/ 9534 h 10000"/>
                <a:gd name="connsiteX515" fmla="*/ 355 w 10000"/>
                <a:gd name="connsiteY515" fmla="*/ 9554 h 10000"/>
                <a:gd name="connsiteX516" fmla="*/ 530 w 10000"/>
                <a:gd name="connsiteY516" fmla="*/ 9581 h 10000"/>
                <a:gd name="connsiteX517" fmla="*/ 718 w 10000"/>
                <a:gd name="connsiteY517" fmla="*/ 9588 h 10000"/>
                <a:gd name="connsiteX518" fmla="*/ 1083 w 10000"/>
                <a:gd name="connsiteY518" fmla="*/ 9602 h 10000"/>
                <a:gd name="connsiteX519" fmla="*/ 1459 w 10000"/>
                <a:gd name="connsiteY519" fmla="*/ 9588 h 10000"/>
                <a:gd name="connsiteX520" fmla="*/ 1834 w 10000"/>
                <a:gd name="connsiteY520" fmla="*/ 9575 h 10000"/>
                <a:gd name="connsiteX521" fmla="*/ 2210 w 10000"/>
                <a:gd name="connsiteY521" fmla="*/ 9561 h 10000"/>
                <a:gd name="connsiteX522" fmla="*/ 2575 w 10000"/>
                <a:gd name="connsiteY522" fmla="*/ 9554 h 10000"/>
                <a:gd name="connsiteX523" fmla="*/ 2949 w 10000"/>
                <a:gd name="connsiteY523" fmla="*/ 9561 h 10000"/>
                <a:gd name="connsiteX524" fmla="*/ 2949 w 10000"/>
                <a:gd name="connsiteY524" fmla="*/ 9581 h 10000"/>
                <a:gd name="connsiteX525" fmla="*/ 2961 w 10000"/>
                <a:gd name="connsiteY525" fmla="*/ 9602 h 10000"/>
                <a:gd name="connsiteX526" fmla="*/ 2961 w 10000"/>
                <a:gd name="connsiteY526" fmla="*/ 9615 h 10000"/>
                <a:gd name="connsiteX527" fmla="*/ 2961 w 10000"/>
                <a:gd name="connsiteY527" fmla="*/ 9635 h 10000"/>
                <a:gd name="connsiteX528" fmla="*/ 2984 w 10000"/>
                <a:gd name="connsiteY528" fmla="*/ 9662 h 10000"/>
                <a:gd name="connsiteX529" fmla="*/ 2995 w 10000"/>
                <a:gd name="connsiteY529" fmla="*/ 9683 h 10000"/>
                <a:gd name="connsiteX530" fmla="*/ 2995 w 10000"/>
                <a:gd name="connsiteY530" fmla="*/ 9696 h 10000"/>
                <a:gd name="connsiteX531" fmla="*/ 3017 w 10000"/>
                <a:gd name="connsiteY531" fmla="*/ 9716 h 10000"/>
                <a:gd name="connsiteX532" fmla="*/ 3040 w 10000"/>
                <a:gd name="connsiteY532" fmla="*/ 9743 h 10000"/>
                <a:gd name="connsiteX533" fmla="*/ 3073 w 10000"/>
                <a:gd name="connsiteY533" fmla="*/ 9764 h 10000"/>
                <a:gd name="connsiteX534" fmla="*/ 3106 w 10000"/>
                <a:gd name="connsiteY534" fmla="*/ 9784 h 10000"/>
                <a:gd name="connsiteX535" fmla="*/ 3128 w 10000"/>
                <a:gd name="connsiteY535" fmla="*/ 9797 h 10000"/>
                <a:gd name="connsiteX536" fmla="*/ 3171 w 10000"/>
                <a:gd name="connsiteY536" fmla="*/ 9818 h 10000"/>
                <a:gd name="connsiteX537" fmla="*/ 3204 w 10000"/>
                <a:gd name="connsiteY537" fmla="*/ 9838 h 10000"/>
                <a:gd name="connsiteX538" fmla="*/ 3248 w 10000"/>
                <a:gd name="connsiteY538" fmla="*/ 9845 h 10000"/>
                <a:gd name="connsiteX539" fmla="*/ 3282 w 10000"/>
                <a:gd name="connsiteY539" fmla="*/ 9865 h 10000"/>
                <a:gd name="connsiteX540" fmla="*/ 3315 w 10000"/>
                <a:gd name="connsiteY540" fmla="*/ 9865 h 10000"/>
                <a:gd name="connsiteX541" fmla="*/ 3326 w 10000"/>
                <a:gd name="connsiteY541" fmla="*/ 9872 h 10000"/>
                <a:gd name="connsiteX542" fmla="*/ 3338 w 10000"/>
                <a:gd name="connsiteY542" fmla="*/ 9872 h 10000"/>
                <a:gd name="connsiteX543" fmla="*/ 3359 w 10000"/>
                <a:gd name="connsiteY543" fmla="*/ 9872 h 10000"/>
                <a:gd name="connsiteX544" fmla="*/ 3371 w 10000"/>
                <a:gd name="connsiteY544" fmla="*/ 9872 h 10000"/>
                <a:gd name="connsiteX545" fmla="*/ 3382 w 10000"/>
                <a:gd name="connsiteY545" fmla="*/ 9872 h 10000"/>
                <a:gd name="connsiteX546" fmla="*/ 3404 w 10000"/>
                <a:gd name="connsiteY546" fmla="*/ 9872 h 10000"/>
                <a:gd name="connsiteX547" fmla="*/ 3415 w 10000"/>
                <a:gd name="connsiteY547" fmla="*/ 9872 h 10000"/>
                <a:gd name="connsiteX548" fmla="*/ 3448 w 10000"/>
                <a:gd name="connsiteY548" fmla="*/ 9892 h 10000"/>
                <a:gd name="connsiteX549" fmla="*/ 3469 w 10000"/>
                <a:gd name="connsiteY549" fmla="*/ 9899 h 10000"/>
                <a:gd name="connsiteX550" fmla="*/ 3502 w 10000"/>
                <a:gd name="connsiteY550" fmla="*/ 9905 h 10000"/>
                <a:gd name="connsiteX551" fmla="*/ 3536 w 10000"/>
                <a:gd name="connsiteY551" fmla="*/ 9905 h 10000"/>
                <a:gd name="connsiteX552" fmla="*/ 3580 w 10000"/>
                <a:gd name="connsiteY552" fmla="*/ 9905 h 10000"/>
                <a:gd name="connsiteX553" fmla="*/ 3613 w 10000"/>
                <a:gd name="connsiteY553" fmla="*/ 9919 h 10000"/>
                <a:gd name="connsiteX554" fmla="*/ 3657 w 10000"/>
                <a:gd name="connsiteY554" fmla="*/ 9926 h 10000"/>
                <a:gd name="connsiteX555" fmla="*/ 3669 w 10000"/>
                <a:gd name="connsiteY555" fmla="*/ 9946 h 10000"/>
                <a:gd name="connsiteX556" fmla="*/ 3746 w 10000"/>
                <a:gd name="connsiteY556" fmla="*/ 9953 h 10000"/>
                <a:gd name="connsiteX557" fmla="*/ 3801 w 10000"/>
                <a:gd name="connsiteY557" fmla="*/ 9966 h 10000"/>
                <a:gd name="connsiteX558" fmla="*/ 3878 w 10000"/>
                <a:gd name="connsiteY558" fmla="*/ 9973 h 10000"/>
                <a:gd name="connsiteX559" fmla="*/ 3934 w 10000"/>
                <a:gd name="connsiteY559" fmla="*/ 9973 h 10000"/>
                <a:gd name="connsiteX560" fmla="*/ 4012 w 10000"/>
                <a:gd name="connsiteY560" fmla="*/ 9980 h 10000"/>
                <a:gd name="connsiteX561" fmla="*/ 4089 w 10000"/>
                <a:gd name="connsiteY561" fmla="*/ 9993 h 10000"/>
                <a:gd name="connsiteX562" fmla="*/ 4144 w 10000"/>
                <a:gd name="connsiteY562" fmla="*/ 9993 h 10000"/>
                <a:gd name="connsiteX563" fmla="*/ 4221 w 10000"/>
                <a:gd name="connsiteY56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1216 w 10000"/>
                <a:gd name="connsiteY451" fmla="*/ 3734 h 10000"/>
                <a:gd name="connsiteX452" fmla="*/ 895 w 10000"/>
                <a:gd name="connsiteY452" fmla="*/ 3761 h 10000"/>
                <a:gd name="connsiteX453" fmla="*/ 895 w 10000"/>
                <a:gd name="connsiteY453" fmla="*/ 3781 h 10000"/>
                <a:gd name="connsiteX454" fmla="*/ 873 w 10000"/>
                <a:gd name="connsiteY454" fmla="*/ 3788 h 10000"/>
                <a:gd name="connsiteX455" fmla="*/ 895 w 10000"/>
                <a:gd name="connsiteY455" fmla="*/ 3862 h 10000"/>
                <a:gd name="connsiteX456" fmla="*/ 873 w 10000"/>
                <a:gd name="connsiteY456" fmla="*/ 3883 h 10000"/>
                <a:gd name="connsiteX457" fmla="*/ 829 w 10000"/>
                <a:gd name="connsiteY457" fmla="*/ 3889 h 10000"/>
                <a:gd name="connsiteX458" fmla="*/ 774 w 10000"/>
                <a:gd name="connsiteY458" fmla="*/ 3903 h 10000"/>
                <a:gd name="connsiteX459" fmla="*/ 730 w 10000"/>
                <a:gd name="connsiteY459" fmla="*/ 3916 h 10000"/>
                <a:gd name="connsiteX460" fmla="*/ 674 w 10000"/>
                <a:gd name="connsiteY460" fmla="*/ 3937 h 10000"/>
                <a:gd name="connsiteX461" fmla="*/ 620 w 10000"/>
                <a:gd name="connsiteY461" fmla="*/ 3957 h 10000"/>
                <a:gd name="connsiteX462" fmla="*/ 597 w 10000"/>
                <a:gd name="connsiteY462" fmla="*/ 3984 h 10000"/>
                <a:gd name="connsiteX463" fmla="*/ 563 w 10000"/>
                <a:gd name="connsiteY463" fmla="*/ 4018 h 10000"/>
                <a:gd name="connsiteX464" fmla="*/ 530 w 10000"/>
                <a:gd name="connsiteY464" fmla="*/ 4065 h 10000"/>
                <a:gd name="connsiteX465" fmla="*/ 553 w 10000"/>
                <a:gd name="connsiteY465" fmla="*/ 4092 h 10000"/>
                <a:gd name="connsiteX466" fmla="*/ 553 w 10000"/>
                <a:gd name="connsiteY466" fmla="*/ 4119 h 10000"/>
                <a:gd name="connsiteX467" fmla="*/ 563 w 10000"/>
                <a:gd name="connsiteY467" fmla="*/ 4146 h 10000"/>
                <a:gd name="connsiteX468" fmla="*/ 574 w 10000"/>
                <a:gd name="connsiteY468" fmla="*/ 4166 h 10000"/>
                <a:gd name="connsiteX469" fmla="*/ 2486 w 10000"/>
                <a:gd name="connsiteY469" fmla="*/ 6556 h 10000"/>
                <a:gd name="connsiteX470" fmla="*/ 2608 w 10000"/>
                <a:gd name="connsiteY470" fmla="*/ 6563 h 10000"/>
                <a:gd name="connsiteX471" fmla="*/ 2740 w 10000"/>
                <a:gd name="connsiteY471" fmla="*/ 6570 h 10000"/>
                <a:gd name="connsiteX472" fmla="*/ 2862 w 10000"/>
                <a:gd name="connsiteY472" fmla="*/ 6570 h 10000"/>
                <a:gd name="connsiteX473" fmla="*/ 2984 w 10000"/>
                <a:gd name="connsiteY473" fmla="*/ 6563 h 10000"/>
                <a:gd name="connsiteX474" fmla="*/ 2984 w 10000"/>
                <a:gd name="connsiteY474" fmla="*/ 6590 h 10000"/>
                <a:gd name="connsiteX475" fmla="*/ 2961 w 10000"/>
                <a:gd name="connsiteY475" fmla="*/ 6624 h 10000"/>
                <a:gd name="connsiteX476" fmla="*/ 2961 w 10000"/>
                <a:gd name="connsiteY476" fmla="*/ 6651 h 10000"/>
                <a:gd name="connsiteX477" fmla="*/ 2961 w 10000"/>
                <a:gd name="connsiteY477" fmla="*/ 6678 h 10000"/>
                <a:gd name="connsiteX478" fmla="*/ 2949 w 10000"/>
                <a:gd name="connsiteY478" fmla="*/ 6712 h 10000"/>
                <a:gd name="connsiteX479" fmla="*/ 2949 w 10000"/>
                <a:gd name="connsiteY479" fmla="*/ 6739 h 10000"/>
                <a:gd name="connsiteX480" fmla="*/ 2939 w 10000"/>
                <a:gd name="connsiteY480" fmla="*/ 6766 h 10000"/>
                <a:gd name="connsiteX481" fmla="*/ 2939 w 10000"/>
                <a:gd name="connsiteY481" fmla="*/ 6793 h 10000"/>
                <a:gd name="connsiteX482" fmla="*/ 2906 w 10000"/>
                <a:gd name="connsiteY482" fmla="*/ 6989 h 10000"/>
                <a:gd name="connsiteX483" fmla="*/ 2906 w 10000"/>
                <a:gd name="connsiteY483" fmla="*/ 7184 h 10000"/>
                <a:gd name="connsiteX484" fmla="*/ 2916 w 10000"/>
                <a:gd name="connsiteY484" fmla="*/ 7380 h 10000"/>
                <a:gd name="connsiteX485" fmla="*/ 2949 w 10000"/>
                <a:gd name="connsiteY485" fmla="*/ 7576 h 10000"/>
                <a:gd name="connsiteX486" fmla="*/ 2995 w 10000"/>
                <a:gd name="connsiteY486" fmla="*/ 7765 h 10000"/>
                <a:gd name="connsiteX487" fmla="*/ 3061 w 10000"/>
                <a:gd name="connsiteY487" fmla="*/ 7968 h 10000"/>
                <a:gd name="connsiteX488" fmla="*/ 3128 w 10000"/>
                <a:gd name="connsiteY488" fmla="*/ 8157 h 10000"/>
                <a:gd name="connsiteX489" fmla="*/ 3204 w 10000"/>
                <a:gd name="connsiteY489" fmla="*/ 8339 h 10000"/>
                <a:gd name="connsiteX490" fmla="*/ 3502 w 10000"/>
                <a:gd name="connsiteY490" fmla="*/ 8852 h 10000"/>
                <a:gd name="connsiteX491" fmla="*/ 3073 w 10000"/>
                <a:gd name="connsiteY491" fmla="*/ 8832 h 10000"/>
                <a:gd name="connsiteX492" fmla="*/ 2619 w 10000"/>
                <a:gd name="connsiteY492" fmla="*/ 8832 h 10000"/>
                <a:gd name="connsiteX493" fmla="*/ 2399 w 10000"/>
                <a:gd name="connsiteY493" fmla="*/ 8832 h 10000"/>
                <a:gd name="connsiteX494" fmla="*/ 2178 w 10000"/>
                <a:gd name="connsiteY494" fmla="*/ 8845 h 10000"/>
                <a:gd name="connsiteX495" fmla="*/ 1956 w 10000"/>
                <a:gd name="connsiteY495" fmla="*/ 8859 h 10000"/>
                <a:gd name="connsiteX496" fmla="*/ 1723 w 10000"/>
                <a:gd name="connsiteY496" fmla="*/ 8879 h 10000"/>
                <a:gd name="connsiteX497" fmla="*/ 1514 w 10000"/>
                <a:gd name="connsiteY497" fmla="*/ 8906 h 10000"/>
                <a:gd name="connsiteX498" fmla="*/ 1293 w 10000"/>
                <a:gd name="connsiteY498" fmla="*/ 8933 h 10000"/>
                <a:gd name="connsiteX499" fmla="*/ 1083 w 10000"/>
                <a:gd name="connsiteY499" fmla="*/ 8967 h 10000"/>
                <a:gd name="connsiteX500" fmla="*/ 873 w 10000"/>
                <a:gd name="connsiteY500" fmla="*/ 9014 h 10000"/>
                <a:gd name="connsiteX501" fmla="*/ 685 w 10000"/>
                <a:gd name="connsiteY501" fmla="*/ 9068 h 10000"/>
                <a:gd name="connsiteX502" fmla="*/ 486 w 10000"/>
                <a:gd name="connsiteY502" fmla="*/ 9136 h 10000"/>
                <a:gd name="connsiteX503" fmla="*/ 299 w 10000"/>
                <a:gd name="connsiteY503" fmla="*/ 9196 h 10000"/>
                <a:gd name="connsiteX504" fmla="*/ 122 w 10000"/>
                <a:gd name="connsiteY504" fmla="*/ 9278 h 10000"/>
                <a:gd name="connsiteX505" fmla="*/ 87 w 10000"/>
                <a:gd name="connsiteY505" fmla="*/ 9305 h 10000"/>
                <a:gd name="connsiteX506" fmla="*/ 66 w 10000"/>
                <a:gd name="connsiteY506" fmla="*/ 9332 h 10000"/>
                <a:gd name="connsiteX507" fmla="*/ 44 w 10000"/>
                <a:gd name="connsiteY507" fmla="*/ 9359 h 10000"/>
                <a:gd name="connsiteX508" fmla="*/ 22 w 10000"/>
                <a:gd name="connsiteY508" fmla="*/ 9392 h 10000"/>
                <a:gd name="connsiteX509" fmla="*/ 11 w 10000"/>
                <a:gd name="connsiteY509" fmla="*/ 9419 h 10000"/>
                <a:gd name="connsiteX510" fmla="*/ 0 w 10000"/>
                <a:gd name="connsiteY510" fmla="*/ 9446 h 10000"/>
                <a:gd name="connsiteX511" fmla="*/ 0 w 10000"/>
                <a:gd name="connsiteY511" fmla="*/ 9473 h 10000"/>
                <a:gd name="connsiteX512" fmla="*/ 0 w 10000"/>
                <a:gd name="connsiteY512" fmla="*/ 9500 h 10000"/>
                <a:gd name="connsiteX513" fmla="*/ 178 w 10000"/>
                <a:gd name="connsiteY513" fmla="*/ 9534 h 10000"/>
                <a:gd name="connsiteX514" fmla="*/ 355 w 10000"/>
                <a:gd name="connsiteY514" fmla="*/ 9554 h 10000"/>
                <a:gd name="connsiteX515" fmla="*/ 530 w 10000"/>
                <a:gd name="connsiteY515" fmla="*/ 9581 h 10000"/>
                <a:gd name="connsiteX516" fmla="*/ 718 w 10000"/>
                <a:gd name="connsiteY516" fmla="*/ 9588 h 10000"/>
                <a:gd name="connsiteX517" fmla="*/ 1083 w 10000"/>
                <a:gd name="connsiteY517" fmla="*/ 9602 h 10000"/>
                <a:gd name="connsiteX518" fmla="*/ 1459 w 10000"/>
                <a:gd name="connsiteY518" fmla="*/ 9588 h 10000"/>
                <a:gd name="connsiteX519" fmla="*/ 1834 w 10000"/>
                <a:gd name="connsiteY519" fmla="*/ 9575 h 10000"/>
                <a:gd name="connsiteX520" fmla="*/ 2210 w 10000"/>
                <a:gd name="connsiteY520" fmla="*/ 9561 h 10000"/>
                <a:gd name="connsiteX521" fmla="*/ 2575 w 10000"/>
                <a:gd name="connsiteY521" fmla="*/ 9554 h 10000"/>
                <a:gd name="connsiteX522" fmla="*/ 2949 w 10000"/>
                <a:gd name="connsiteY522" fmla="*/ 9561 h 10000"/>
                <a:gd name="connsiteX523" fmla="*/ 2949 w 10000"/>
                <a:gd name="connsiteY523" fmla="*/ 9581 h 10000"/>
                <a:gd name="connsiteX524" fmla="*/ 2961 w 10000"/>
                <a:gd name="connsiteY524" fmla="*/ 9602 h 10000"/>
                <a:gd name="connsiteX525" fmla="*/ 2961 w 10000"/>
                <a:gd name="connsiteY525" fmla="*/ 9615 h 10000"/>
                <a:gd name="connsiteX526" fmla="*/ 2961 w 10000"/>
                <a:gd name="connsiteY526" fmla="*/ 9635 h 10000"/>
                <a:gd name="connsiteX527" fmla="*/ 2984 w 10000"/>
                <a:gd name="connsiteY527" fmla="*/ 9662 h 10000"/>
                <a:gd name="connsiteX528" fmla="*/ 2995 w 10000"/>
                <a:gd name="connsiteY528" fmla="*/ 9683 h 10000"/>
                <a:gd name="connsiteX529" fmla="*/ 2995 w 10000"/>
                <a:gd name="connsiteY529" fmla="*/ 9696 h 10000"/>
                <a:gd name="connsiteX530" fmla="*/ 3017 w 10000"/>
                <a:gd name="connsiteY530" fmla="*/ 9716 h 10000"/>
                <a:gd name="connsiteX531" fmla="*/ 3040 w 10000"/>
                <a:gd name="connsiteY531" fmla="*/ 9743 h 10000"/>
                <a:gd name="connsiteX532" fmla="*/ 3073 w 10000"/>
                <a:gd name="connsiteY532" fmla="*/ 9764 h 10000"/>
                <a:gd name="connsiteX533" fmla="*/ 3106 w 10000"/>
                <a:gd name="connsiteY533" fmla="*/ 9784 h 10000"/>
                <a:gd name="connsiteX534" fmla="*/ 3128 w 10000"/>
                <a:gd name="connsiteY534" fmla="*/ 9797 h 10000"/>
                <a:gd name="connsiteX535" fmla="*/ 3171 w 10000"/>
                <a:gd name="connsiteY535" fmla="*/ 9818 h 10000"/>
                <a:gd name="connsiteX536" fmla="*/ 3204 w 10000"/>
                <a:gd name="connsiteY536" fmla="*/ 9838 h 10000"/>
                <a:gd name="connsiteX537" fmla="*/ 3248 w 10000"/>
                <a:gd name="connsiteY537" fmla="*/ 9845 h 10000"/>
                <a:gd name="connsiteX538" fmla="*/ 3282 w 10000"/>
                <a:gd name="connsiteY538" fmla="*/ 9865 h 10000"/>
                <a:gd name="connsiteX539" fmla="*/ 3315 w 10000"/>
                <a:gd name="connsiteY539" fmla="*/ 9865 h 10000"/>
                <a:gd name="connsiteX540" fmla="*/ 3326 w 10000"/>
                <a:gd name="connsiteY540" fmla="*/ 9872 h 10000"/>
                <a:gd name="connsiteX541" fmla="*/ 3338 w 10000"/>
                <a:gd name="connsiteY541" fmla="*/ 9872 h 10000"/>
                <a:gd name="connsiteX542" fmla="*/ 3359 w 10000"/>
                <a:gd name="connsiteY542" fmla="*/ 9872 h 10000"/>
                <a:gd name="connsiteX543" fmla="*/ 3371 w 10000"/>
                <a:gd name="connsiteY543" fmla="*/ 9872 h 10000"/>
                <a:gd name="connsiteX544" fmla="*/ 3382 w 10000"/>
                <a:gd name="connsiteY544" fmla="*/ 9872 h 10000"/>
                <a:gd name="connsiteX545" fmla="*/ 3404 w 10000"/>
                <a:gd name="connsiteY545" fmla="*/ 9872 h 10000"/>
                <a:gd name="connsiteX546" fmla="*/ 3415 w 10000"/>
                <a:gd name="connsiteY546" fmla="*/ 9872 h 10000"/>
                <a:gd name="connsiteX547" fmla="*/ 3448 w 10000"/>
                <a:gd name="connsiteY547" fmla="*/ 9892 h 10000"/>
                <a:gd name="connsiteX548" fmla="*/ 3469 w 10000"/>
                <a:gd name="connsiteY548" fmla="*/ 9899 h 10000"/>
                <a:gd name="connsiteX549" fmla="*/ 3502 w 10000"/>
                <a:gd name="connsiteY549" fmla="*/ 9905 h 10000"/>
                <a:gd name="connsiteX550" fmla="*/ 3536 w 10000"/>
                <a:gd name="connsiteY550" fmla="*/ 9905 h 10000"/>
                <a:gd name="connsiteX551" fmla="*/ 3580 w 10000"/>
                <a:gd name="connsiteY551" fmla="*/ 9905 h 10000"/>
                <a:gd name="connsiteX552" fmla="*/ 3613 w 10000"/>
                <a:gd name="connsiteY552" fmla="*/ 9919 h 10000"/>
                <a:gd name="connsiteX553" fmla="*/ 3657 w 10000"/>
                <a:gd name="connsiteY553" fmla="*/ 9926 h 10000"/>
                <a:gd name="connsiteX554" fmla="*/ 3669 w 10000"/>
                <a:gd name="connsiteY554" fmla="*/ 9946 h 10000"/>
                <a:gd name="connsiteX555" fmla="*/ 3746 w 10000"/>
                <a:gd name="connsiteY555" fmla="*/ 9953 h 10000"/>
                <a:gd name="connsiteX556" fmla="*/ 3801 w 10000"/>
                <a:gd name="connsiteY556" fmla="*/ 9966 h 10000"/>
                <a:gd name="connsiteX557" fmla="*/ 3878 w 10000"/>
                <a:gd name="connsiteY557" fmla="*/ 9973 h 10000"/>
                <a:gd name="connsiteX558" fmla="*/ 3934 w 10000"/>
                <a:gd name="connsiteY558" fmla="*/ 9973 h 10000"/>
                <a:gd name="connsiteX559" fmla="*/ 4012 w 10000"/>
                <a:gd name="connsiteY559" fmla="*/ 9980 h 10000"/>
                <a:gd name="connsiteX560" fmla="*/ 4089 w 10000"/>
                <a:gd name="connsiteY560" fmla="*/ 9993 h 10000"/>
                <a:gd name="connsiteX561" fmla="*/ 4144 w 10000"/>
                <a:gd name="connsiteY561" fmla="*/ 9993 h 10000"/>
                <a:gd name="connsiteX562" fmla="*/ 4221 w 10000"/>
                <a:gd name="connsiteY56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73 w 10000"/>
                <a:gd name="connsiteY453" fmla="*/ 3788 h 10000"/>
                <a:gd name="connsiteX454" fmla="*/ 895 w 10000"/>
                <a:gd name="connsiteY454" fmla="*/ 3862 h 10000"/>
                <a:gd name="connsiteX455" fmla="*/ 873 w 10000"/>
                <a:gd name="connsiteY455" fmla="*/ 3883 h 10000"/>
                <a:gd name="connsiteX456" fmla="*/ 829 w 10000"/>
                <a:gd name="connsiteY456" fmla="*/ 3889 h 10000"/>
                <a:gd name="connsiteX457" fmla="*/ 774 w 10000"/>
                <a:gd name="connsiteY457" fmla="*/ 3903 h 10000"/>
                <a:gd name="connsiteX458" fmla="*/ 730 w 10000"/>
                <a:gd name="connsiteY458" fmla="*/ 3916 h 10000"/>
                <a:gd name="connsiteX459" fmla="*/ 674 w 10000"/>
                <a:gd name="connsiteY459" fmla="*/ 3937 h 10000"/>
                <a:gd name="connsiteX460" fmla="*/ 620 w 10000"/>
                <a:gd name="connsiteY460" fmla="*/ 3957 h 10000"/>
                <a:gd name="connsiteX461" fmla="*/ 597 w 10000"/>
                <a:gd name="connsiteY461" fmla="*/ 3984 h 10000"/>
                <a:gd name="connsiteX462" fmla="*/ 563 w 10000"/>
                <a:gd name="connsiteY462" fmla="*/ 4018 h 10000"/>
                <a:gd name="connsiteX463" fmla="*/ 530 w 10000"/>
                <a:gd name="connsiteY463" fmla="*/ 4065 h 10000"/>
                <a:gd name="connsiteX464" fmla="*/ 553 w 10000"/>
                <a:gd name="connsiteY464" fmla="*/ 4092 h 10000"/>
                <a:gd name="connsiteX465" fmla="*/ 553 w 10000"/>
                <a:gd name="connsiteY465" fmla="*/ 4119 h 10000"/>
                <a:gd name="connsiteX466" fmla="*/ 563 w 10000"/>
                <a:gd name="connsiteY466" fmla="*/ 4146 h 10000"/>
                <a:gd name="connsiteX467" fmla="*/ 574 w 10000"/>
                <a:gd name="connsiteY467" fmla="*/ 4166 h 10000"/>
                <a:gd name="connsiteX468" fmla="*/ 2486 w 10000"/>
                <a:gd name="connsiteY468" fmla="*/ 6556 h 10000"/>
                <a:gd name="connsiteX469" fmla="*/ 2608 w 10000"/>
                <a:gd name="connsiteY469" fmla="*/ 6563 h 10000"/>
                <a:gd name="connsiteX470" fmla="*/ 2740 w 10000"/>
                <a:gd name="connsiteY470" fmla="*/ 6570 h 10000"/>
                <a:gd name="connsiteX471" fmla="*/ 2862 w 10000"/>
                <a:gd name="connsiteY471" fmla="*/ 6570 h 10000"/>
                <a:gd name="connsiteX472" fmla="*/ 2984 w 10000"/>
                <a:gd name="connsiteY472" fmla="*/ 6563 h 10000"/>
                <a:gd name="connsiteX473" fmla="*/ 2984 w 10000"/>
                <a:gd name="connsiteY473" fmla="*/ 6590 h 10000"/>
                <a:gd name="connsiteX474" fmla="*/ 2961 w 10000"/>
                <a:gd name="connsiteY474" fmla="*/ 6624 h 10000"/>
                <a:gd name="connsiteX475" fmla="*/ 2961 w 10000"/>
                <a:gd name="connsiteY475" fmla="*/ 6651 h 10000"/>
                <a:gd name="connsiteX476" fmla="*/ 2961 w 10000"/>
                <a:gd name="connsiteY476" fmla="*/ 6678 h 10000"/>
                <a:gd name="connsiteX477" fmla="*/ 2949 w 10000"/>
                <a:gd name="connsiteY477" fmla="*/ 6712 h 10000"/>
                <a:gd name="connsiteX478" fmla="*/ 2949 w 10000"/>
                <a:gd name="connsiteY478" fmla="*/ 6739 h 10000"/>
                <a:gd name="connsiteX479" fmla="*/ 2939 w 10000"/>
                <a:gd name="connsiteY479" fmla="*/ 6766 h 10000"/>
                <a:gd name="connsiteX480" fmla="*/ 2939 w 10000"/>
                <a:gd name="connsiteY480" fmla="*/ 6793 h 10000"/>
                <a:gd name="connsiteX481" fmla="*/ 2906 w 10000"/>
                <a:gd name="connsiteY481" fmla="*/ 6989 h 10000"/>
                <a:gd name="connsiteX482" fmla="*/ 2906 w 10000"/>
                <a:gd name="connsiteY482" fmla="*/ 7184 h 10000"/>
                <a:gd name="connsiteX483" fmla="*/ 2916 w 10000"/>
                <a:gd name="connsiteY483" fmla="*/ 7380 h 10000"/>
                <a:gd name="connsiteX484" fmla="*/ 2949 w 10000"/>
                <a:gd name="connsiteY484" fmla="*/ 7576 h 10000"/>
                <a:gd name="connsiteX485" fmla="*/ 2995 w 10000"/>
                <a:gd name="connsiteY485" fmla="*/ 7765 h 10000"/>
                <a:gd name="connsiteX486" fmla="*/ 3061 w 10000"/>
                <a:gd name="connsiteY486" fmla="*/ 7968 h 10000"/>
                <a:gd name="connsiteX487" fmla="*/ 3128 w 10000"/>
                <a:gd name="connsiteY487" fmla="*/ 8157 h 10000"/>
                <a:gd name="connsiteX488" fmla="*/ 3204 w 10000"/>
                <a:gd name="connsiteY488" fmla="*/ 8339 h 10000"/>
                <a:gd name="connsiteX489" fmla="*/ 3502 w 10000"/>
                <a:gd name="connsiteY489" fmla="*/ 8852 h 10000"/>
                <a:gd name="connsiteX490" fmla="*/ 3073 w 10000"/>
                <a:gd name="connsiteY490" fmla="*/ 8832 h 10000"/>
                <a:gd name="connsiteX491" fmla="*/ 2619 w 10000"/>
                <a:gd name="connsiteY491" fmla="*/ 8832 h 10000"/>
                <a:gd name="connsiteX492" fmla="*/ 2399 w 10000"/>
                <a:gd name="connsiteY492" fmla="*/ 8832 h 10000"/>
                <a:gd name="connsiteX493" fmla="*/ 2178 w 10000"/>
                <a:gd name="connsiteY493" fmla="*/ 8845 h 10000"/>
                <a:gd name="connsiteX494" fmla="*/ 1956 w 10000"/>
                <a:gd name="connsiteY494" fmla="*/ 8859 h 10000"/>
                <a:gd name="connsiteX495" fmla="*/ 1723 w 10000"/>
                <a:gd name="connsiteY495" fmla="*/ 8879 h 10000"/>
                <a:gd name="connsiteX496" fmla="*/ 1514 w 10000"/>
                <a:gd name="connsiteY496" fmla="*/ 8906 h 10000"/>
                <a:gd name="connsiteX497" fmla="*/ 1293 w 10000"/>
                <a:gd name="connsiteY497" fmla="*/ 8933 h 10000"/>
                <a:gd name="connsiteX498" fmla="*/ 1083 w 10000"/>
                <a:gd name="connsiteY498" fmla="*/ 8967 h 10000"/>
                <a:gd name="connsiteX499" fmla="*/ 873 w 10000"/>
                <a:gd name="connsiteY499" fmla="*/ 9014 h 10000"/>
                <a:gd name="connsiteX500" fmla="*/ 685 w 10000"/>
                <a:gd name="connsiteY500" fmla="*/ 9068 h 10000"/>
                <a:gd name="connsiteX501" fmla="*/ 486 w 10000"/>
                <a:gd name="connsiteY501" fmla="*/ 9136 h 10000"/>
                <a:gd name="connsiteX502" fmla="*/ 299 w 10000"/>
                <a:gd name="connsiteY502" fmla="*/ 9196 h 10000"/>
                <a:gd name="connsiteX503" fmla="*/ 122 w 10000"/>
                <a:gd name="connsiteY503" fmla="*/ 9278 h 10000"/>
                <a:gd name="connsiteX504" fmla="*/ 87 w 10000"/>
                <a:gd name="connsiteY504" fmla="*/ 9305 h 10000"/>
                <a:gd name="connsiteX505" fmla="*/ 66 w 10000"/>
                <a:gd name="connsiteY505" fmla="*/ 9332 h 10000"/>
                <a:gd name="connsiteX506" fmla="*/ 44 w 10000"/>
                <a:gd name="connsiteY506" fmla="*/ 9359 h 10000"/>
                <a:gd name="connsiteX507" fmla="*/ 22 w 10000"/>
                <a:gd name="connsiteY507" fmla="*/ 9392 h 10000"/>
                <a:gd name="connsiteX508" fmla="*/ 11 w 10000"/>
                <a:gd name="connsiteY508" fmla="*/ 9419 h 10000"/>
                <a:gd name="connsiteX509" fmla="*/ 0 w 10000"/>
                <a:gd name="connsiteY509" fmla="*/ 9446 h 10000"/>
                <a:gd name="connsiteX510" fmla="*/ 0 w 10000"/>
                <a:gd name="connsiteY510" fmla="*/ 9473 h 10000"/>
                <a:gd name="connsiteX511" fmla="*/ 0 w 10000"/>
                <a:gd name="connsiteY511" fmla="*/ 9500 h 10000"/>
                <a:gd name="connsiteX512" fmla="*/ 178 w 10000"/>
                <a:gd name="connsiteY512" fmla="*/ 9534 h 10000"/>
                <a:gd name="connsiteX513" fmla="*/ 355 w 10000"/>
                <a:gd name="connsiteY513" fmla="*/ 9554 h 10000"/>
                <a:gd name="connsiteX514" fmla="*/ 530 w 10000"/>
                <a:gd name="connsiteY514" fmla="*/ 9581 h 10000"/>
                <a:gd name="connsiteX515" fmla="*/ 718 w 10000"/>
                <a:gd name="connsiteY515" fmla="*/ 9588 h 10000"/>
                <a:gd name="connsiteX516" fmla="*/ 1083 w 10000"/>
                <a:gd name="connsiteY516" fmla="*/ 9602 h 10000"/>
                <a:gd name="connsiteX517" fmla="*/ 1459 w 10000"/>
                <a:gd name="connsiteY517" fmla="*/ 9588 h 10000"/>
                <a:gd name="connsiteX518" fmla="*/ 1834 w 10000"/>
                <a:gd name="connsiteY518" fmla="*/ 9575 h 10000"/>
                <a:gd name="connsiteX519" fmla="*/ 2210 w 10000"/>
                <a:gd name="connsiteY519" fmla="*/ 9561 h 10000"/>
                <a:gd name="connsiteX520" fmla="*/ 2575 w 10000"/>
                <a:gd name="connsiteY520" fmla="*/ 9554 h 10000"/>
                <a:gd name="connsiteX521" fmla="*/ 2949 w 10000"/>
                <a:gd name="connsiteY521" fmla="*/ 9561 h 10000"/>
                <a:gd name="connsiteX522" fmla="*/ 2949 w 10000"/>
                <a:gd name="connsiteY522" fmla="*/ 9581 h 10000"/>
                <a:gd name="connsiteX523" fmla="*/ 2961 w 10000"/>
                <a:gd name="connsiteY523" fmla="*/ 9602 h 10000"/>
                <a:gd name="connsiteX524" fmla="*/ 2961 w 10000"/>
                <a:gd name="connsiteY524" fmla="*/ 9615 h 10000"/>
                <a:gd name="connsiteX525" fmla="*/ 2961 w 10000"/>
                <a:gd name="connsiteY525" fmla="*/ 9635 h 10000"/>
                <a:gd name="connsiteX526" fmla="*/ 2984 w 10000"/>
                <a:gd name="connsiteY526" fmla="*/ 9662 h 10000"/>
                <a:gd name="connsiteX527" fmla="*/ 2995 w 10000"/>
                <a:gd name="connsiteY527" fmla="*/ 9683 h 10000"/>
                <a:gd name="connsiteX528" fmla="*/ 2995 w 10000"/>
                <a:gd name="connsiteY528" fmla="*/ 9696 h 10000"/>
                <a:gd name="connsiteX529" fmla="*/ 3017 w 10000"/>
                <a:gd name="connsiteY529" fmla="*/ 9716 h 10000"/>
                <a:gd name="connsiteX530" fmla="*/ 3040 w 10000"/>
                <a:gd name="connsiteY530" fmla="*/ 9743 h 10000"/>
                <a:gd name="connsiteX531" fmla="*/ 3073 w 10000"/>
                <a:gd name="connsiteY531" fmla="*/ 9764 h 10000"/>
                <a:gd name="connsiteX532" fmla="*/ 3106 w 10000"/>
                <a:gd name="connsiteY532" fmla="*/ 9784 h 10000"/>
                <a:gd name="connsiteX533" fmla="*/ 3128 w 10000"/>
                <a:gd name="connsiteY533" fmla="*/ 9797 h 10000"/>
                <a:gd name="connsiteX534" fmla="*/ 3171 w 10000"/>
                <a:gd name="connsiteY534" fmla="*/ 9818 h 10000"/>
                <a:gd name="connsiteX535" fmla="*/ 3204 w 10000"/>
                <a:gd name="connsiteY535" fmla="*/ 9838 h 10000"/>
                <a:gd name="connsiteX536" fmla="*/ 3248 w 10000"/>
                <a:gd name="connsiteY536" fmla="*/ 9845 h 10000"/>
                <a:gd name="connsiteX537" fmla="*/ 3282 w 10000"/>
                <a:gd name="connsiteY537" fmla="*/ 9865 h 10000"/>
                <a:gd name="connsiteX538" fmla="*/ 3315 w 10000"/>
                <a:gd name="connsiteY538" fmla="*/ 9865 h 10000"/>
                <a:gd name="connsiteX539" fmla="*/ 3326 w 10000"/>
                <a:gd name="connsiteY539" fmla="*/ 9872 h 10000"/>
                <a:gd name="connsiteX540" fmla="*/ 3338 w 10000"/>
                <a:gd name="connsiteY540" fmla="*/ 9872 h 10000"/>
                <a:gd name="connsiteX541" fmla="*/ 3359 w 10000"/>
                <a:gd name="connsiteY541" fmla="*/ 9872 h 10000"/>
                <a:gd name="connsiteX542" fmla="*/ 3371 w 10000"/>
                <a:gd name="connsiteY542" fmla="*/ 9872 h 10000"/>
                <a:gd name="connsiteX543" fmla="*/ 3382 w 10000"/>
                <a:gd name="connsiteY543" fmla="*/ 9872 h 10000"/>
                <a:gd name="connsiteX544" fmla="*/ 3404 w 10000"/>
                <a:gd name="connsiteY544" fmla="*/ 9872 h 10000"/>
                <a:gd name="connsiteX545" fmla="*/ 3415 w 10000"/>
                <a:gd name="connsiteY545" fmla="*/ 9872 h 10000"/>
                <a:gd name="connsiteX546" fmla="*/ 3448 w 10000"/>
                <a:gd name="connsiteY546" fmla="*/ 9892 h 10000"/>
                <a:gd name="connsiteX547" fmla="*/ 3469 w 10000"/>
                <a:gd name="connsiteY547" fmla="*/ 9899 h 10000"/>
                <a:gd name="connsiteX548" fmla="*/ 3502 w 10000"/>
                <a:gd name="connsiteY548" fmla="*/ 9905 h 10000"/>
                <a:gd name="connsiteX549" fmla="*/ 3536 w 10000"/>
                <a:gd name="connsiteY549" fmla="*/ 9905 h 10000"/>
                <a:gd name="connsiteX550" fmla="*/ 3580 w 10000"/>
                <a:gd name="connsiteY550" fmla="*/ 9905 h 10000"/>
                <a:gd name="connsiteX551" fmla="*/ 3613 w 10000"/>
                <a:gd name="connsiteY551" fmla="*/ 9919 h 10000"/>
                <a:gd name="connsiteX552" fmla="*/ 3657 w 10000"/>
                <a:gd name="connsiteY552" fmla="*/ 9926 h 10000"/>
                <a:gd name="connsiteX553" fmla="*/ 3669 w 10000"/>
                <a:gd name="connsiteY553" fmla="*/ 9946 h 10000"/>
                <a:gd name="connsiteX554" fmla="*/ 3746 w 10000"/>
                <a:gd name="connsiteY554" fmla="*/ 9953 h 10000"/>
                <a:gd name="connsiteX555" fmla="*/ 3801 w 10000"/>
                <a:gd name="connsiteY555" fmla="*/ 9966 h 10000"/>
                <a:gd name="connsiteX556" fmla="*/ 3878 w 10000"/>
                <a:gd name="connsiteY556" fmla="*/ 9973 h 10000"/>
                <a:gd name="connsiteX557" fmla="*/ 3934 w 10000"/>
                <a:gd name="connsiteY557" fmla="*/ 9973 h 10000"/>
                <a:gd name="connsiteX558" fmla="*/ 4012 w 10000"/>
                <a:gd name="connsiteY558" fmla="*/ 9980 h 10000"/>
                <a:gd name="connsiteX559" fmla="*/ 4089 w 10000"/>
                <a:gd name="connsiteY559" fmla="*/ 9993 h 10000"/>
                <a:gd name="connsiteX560" fmla="*/ 4144 w 10000"/>
                <a:gd name="connsiteY560" fmla="*/ 9993 h 10000"/>
                <a:gd name="connsiteX561" fmla="*/ 4221 w 10000"/>
                <a:gd name="connsiteY56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873 w 10000"/>
                <a:gd name="connsiteY454" fmla="*/ 3883 h 10000"/>
                <a:gd name="connsiteX455" fmla="*/ 829 w 10000"/>
                <a:gd name="connsiteY455" fmla="*/ 3889 h 10000"/>
                <a:gd name="connsiteX456" fmla="*/ 774 w 10000"/>
                <a:gd name="connsiteY456" fmla="*/ 3903 h 10000"/>
                <a:gd name="connsiteX457" fmla="*/ 730 w 10000"/>
                <a:gd name="connsiteY457" fmla="*/ 3916 h 10000"/>
                <a:gd name="connsiteX458" fmla="*/ 674 w 10000"/>
                <a:gd name="connsiteY458" fmla="*/ 3937 h 10000"/>
                <a:gd name="connsiteX459" fmla="*/ 620 w 10000"/>
                <a:gd name="connsiteY459" fmla="*/ 3957 h 10000"/>
                <a:gd name="connsiteX460" fmla="*/ 597 w 10000"/>
                <a:gd name="connsiteY460" fmla="*/ 3984 h 10000"/>
                <a:gd name="connsiteX461" fmla="*/ 563 w 10000"/>
                <a:gd name="connsiteY461" fmla="*/ 4018 h 10000"/>
                <a:gd name="connsiteX462" fmla="*/ 530 w 10000"/>
                <a:gd name="connsiteY462" fmla="*/ 4065 h 10000"/>
                <a:gd name="connsiteX463" fmla="*/ 553 w 10000"/>
                <a:gd name="connsiteY463" fmla="*/ 4092 h 10000"/>
                <a:gd name="connsiteX464" fmla="*/ 553 w 10000"/>
                <a:gd name="connsiteY464" fmla="*/ 4119 h 10000"/>
                <a:gd name="connsiteX465" fmla="*/ 563 w 10000"/>
                <a:gd name="connsiteY465" fmla="*/ 4146 h 10000"/>
                <a:gd name="connsiteX466" fmla="*/ 574 w 10000"/>
                <a:gd name="connsiteY466" fmla="*/ 4166 h 10000"/>
                <a:gd name="connsiteX467" fmla="*/ 2486 w 10000"/>
                <a:gd name="connsiteY467" fmla="*/ 6556 h 10000"/>
                <a:gd name="connsiteX468" fmla="*/ 2608 w 10000"/>
                <a:gd name="connsiteY468" fmla="*/ 6563 h 10000"/>
                <a:gd name="connsiteX469" fmla="*/ 2740 w 10000"/>
                <a:gd name="connsiteY469" fmla="*/ 6570 h 10000"/>
                <a:gd name="connsiteX470" fmla="*/ 2862 w 10000"/>
                <a:gd name="connsiteY470" fmla="*/ 6570 h 10000"/>
                <a:gd name="connsiteX471" fmla="*/ 2984 w 10000"/>
                <a:gd name="connsiteY471" fmla="*/ 6563 h 10000"/>
                <a:gd name="connsiteX472" fmla="*/ 2984 w 10000"/>
                <a:gd name="connsiteY472" fmla="*/ 6590 h 10000"/>
                <a:gd name="connsiteX473" fmla="*/ 2961 w 10000"/>
                <a:gd name="connsiteY473" fmla="*/ 6624 h 10000"/>
                <a:gd name="connsiteX474" fmla="*/ 2961 w 10000"/>
                <a:gd name="connsiteY474" fmla="*/ 6651 h 10000"/>
                <a:gd name="connsiteX475" fmla="*/ 2961 w 10000"/>
                <a:gd name="connsiteY475" fmla="*/ 6678 h 10000"/>
                <a:gd name="connsiteX476" fmla="*/ 2949 w 10000"/>
                <a:gd name="connsiteY476" fmla="*/ 6712 h 10000"/>
                <a:gd name="connsiteX477" fmla="*/ 2949 w 10000"/>
                <a:gd name="connsiteY477" fmla="*/ 6739 h 10000"/>
                <a:gd name="connsiteX478" fmla="*/ 2939 w 10000"/>
                <a:gd name="connsiteY478" fmla="*/ 6766 h 10000"/>
                <a:gd name="connsiteX479" fmla="*/ 2939 w 10000"/>
                <a:gd name="connsiteY479" fmla="*/ 6793 h 10000"/>
                <a:gd name="connsiteX480" fmla="*/ 2906 w 10000"/>
                <a:gd name="connsiteY480" fmla="*/ 6989 h 10000"/>
                <a:gd name="connsiteX481" fmla="*/ 2906 w 10000"/>
                <a:gd name="connsiteY481" fmla="*/ 7184 h 10000"/>
                <a:gd name="connsiteX482" fmla="*/ 2916 w 10000"/>
                <a:gd name="connsiteY482" fmla="*/ 7380 h 10000"/>
                <a:gd name="connsiteX483" fmla="*/ 2949 w 10000"/>
                <a:gd name="connsiteY483" fmla="*/ 7576 h 10000"/>
                <a:gd name="connsiteX484" fmla="*/ 2995 w 10000"/>
                <a:gd name="connsiteY484" fmla="*/ 7765 h 10000"/>
                <a:gd name="connsiteX485" fmla="*/ 3061 w 10000"/>
                <a:gd name="connsiteY485" fmla="*/ 7968 h 10000"/>
                <a:gd name="connsiteX486" fmla="*/ 3128 w 10000"/>
                <a:gd name="connsiteY486" fmla="*/ 8157 h 10000"/>
                <a:gd name="connsiteX487" fmla="*/ 3204 w 10000"/>
                <a:gd name="connsiteY487" fmla="*/ 8339 h 10000"/>
                <a:gd name="connsiteX488" fmla="*/ 3502 w 10000"/>
                <a:gd name="connsiteY488" fmla="*/ 8852 h 10000"/>
                <a:gd name="connsiteX489" fmla="*/ 3073 w 10000"/>
                <a:gd name="connsiteY489" fmla="*/ 8832 h 10000"/>
                <a:gd name="connsiteX490" fmla="*/ 2619 w 10000"/>
                <a:gd name="connsiteY490" fmla="*/ 8832 h 10000"/>
                <a:gd name="connsiteX491" fmla="*/ 2399 w 10000"/>
                <a:gd name="connsiteY491" fmla="*/ 8832 h 10000"/>
                <a:gd name="connsiteX492" fmla="*/ 2178 w 10000"/>
                <a:gd name="connsiteY492" fmla="*/ 8845 h 10000"/>
                <a:gd name="connsiteX493" fmla="*/ 1956 w 10000"/>
                <a:gd name="connsiteY493" fmla="*/ 8859 h 10000"/>
                <a:gd name="connsiteX494" fmla="*/ 1723 w 10000"/>
                <a:gd name="connsiteY494" fmla="*/ 8879 h 10000"/>
                <a:gd name="connsiteX495" fmla="*/ 1514 w 10000"/>
                <a:gd name="connsiteY495" fmla="*/ 8906 h 10000"/>
                <a:gd name="connsiteX496" fmla="*/ 1293 w 10000"/>
                <a:gd name="connsiteY496" fmla="*/ 8933 h 10000"/>
                <a:gd name="connsiteX497" fmla="*/ 1083 w 10000"/>
                <a:gd name="connsiteY497" fmla="*/ 8967 h 10000"/>
                <a:gd name="connsiteX498" fmla="*/ 873 w 10000"/>
                <a:gd name="connsiteY498" fmla="*/ 9014 h 10000"/>
                <a:gd name="connsiteX499" fmla="*/ 685 w 10000"/>
                <a:gd name="connsiteY499" fmla="*/ 9068 h 10000"/>
                <a:gd name="connsiteX500" fmla="*/ 486 w 10000"/>
                <a:gd name="connsiteY500" fmla="*/ 9136 h 10000"/>
                <a:gd name="connsiteX501" fmla="*/ 299 w 10000"/>
                <a:gd name="connsiteY501" fmla="*/ 9196 h 10000"/>
                <a:gd name="connsiteX502" fmla="*/ 122 w 10000"/>
                <a:gd name="connsiteY502" fmla="*/ 9278 h 10000"/>
                <a:gd name="connsiteX503" fmla="*/ 87 w 10000"/>
                <a:gd name="connsiteY503" fmla="*/ 9305 h 10000"/>
                <a:gd name="connsiteX504" fmla="*/ 66 w 10000"/>
                <a:gd name="connsiteY504" fmla="*/ 9332 h 10000"/>
                <a:gd name="connsiteX505" fmla="*/ 44 w 10000"/>
                <a:gd name="connsiteY505" fmla="*/ 9359 h 10000"/>
                <a:gd name="connsiteX506" fmla="*/ 22 w 10000"/>
                <a:gd name="connsiteY506" fmla="*/ 9392 h 10000"/>
                <a:gd name="connsiteX507" fmla="*/ 11 w 10000"/>
                <a:gd name="connsiteY507" fmla="*/ 9419 h 10000"/>
                <a:gd name="connsiteX508" fmla="*/ 0 w 10000"/>
                <a:gd name="connsiteY508" fmla="*/ 9446 h 10000"/>
                <a:gd name="connsiteX509" fmla="*/ 0 w 10000"/>
                <a:gd name="connsiteY509" fmla="*/ 9473 h 10000"/>
                <a:gd name="connsiteX510" fmla="*/ 0 w 10000"/>
                <a:gd name="connsiteY510" fmla="*/ 9500 h 10000"/>
                <a:gd name="connsiteX511" fmla="*/ 178 w 10000"/>
                <a:gd name="connsiteY511" fmla="*/ 9534 h 10000"/>
                <a:gd name="connsiteX512" fmla="*/ 355 w 10000"/>
                <a:gd name="connsiteY512" fmla="*/ 9554 h 10000"/>
                <a:gd name="connsiteX513" fmla="*/ 530 w 10000"/>
                <a:gd name="connsiteY513" fmla="*/ 9581 h 10000"/>
                <a:gd name="connsiteX514" fmla="*/ 718 w 10000"/>
                <a:gd name="connsiteY514" fmla="*/ 9588 h 10000"/>
                <a:gd name="connsiteX515" fmla="*/ 1083 w 10000"/>
                <a:gd name="connsiteY515" fmla="*/ 9602 h 10000"/>
                <a:gd name="connsiteX516" fmla="*/ 1459 w 10000"/>
                <a:gd name="connsiteY516" fmla="*/ 9588 h 10000"/>
                <a:gd name="connsiteX517" fmla="*/ 1834 w 10000"/>
                <a:gd name="connsiteY517" fmla="*/ 9575 h 10000"/>
                <a:gd name="connsiteX518" fmla="*/ 2210 w 10000"/>
                <a:gd name="connsiteY518" fmla="*/ 9561 h 10000"/>
                <a:gd name="connsiteX519" fmla="*/ 2575 w 10000"/>
                <a:gd name="connsiteY519" fmla="*/ 9554 h 10000"/>
                <a:gd name="connsiteX520" fmla="*/ 2949 w 10000"/>
                <a:gd name="connsiteY520" fmla="*/ 9561 h 10000"/>
                <a:gd name="connsiteX521" fmla="*/ 2949 w 10000"/>
                <a:gd name="connsiteY521" fmla="*/ 9581 h 10000"/>
                <a:gd name="connsiteX522" fmla="*/ 2961 w 10000"/>
                <a:gd name="connsiteY522" fmla="*/ 9602 h 10000"/>
                <a:gd name="connsiteX523" fmla="*/ 2961 w 10000"/>
                <a:gd name="connsiteY523" fmla="*/ 9615 h 10000"/>
                <a:gd name="connsiteX524" fmla="*/ 2961 w 10000"/>
                <a:gd name="connsiteY524" fmla="*/ 9635 h 10000"/>
                <a:gd name="connsiteX525" fmla="*/ 2984 w 10000"/>
                <a:gd name="connsiteY525" fmla="*/ 9662 h 10000"/>
                <a:gd name="connsiteX526" fmla="*/ 2995 w 10000"/>
                <a:gd name="connsiteY526" fmla="*/ 9683 h 10000"/>
                <a:gd name="connsiteX527" fmla="*/ 2995 w 10000"/>
                <a:gd name="connsiteY527" fmla="*/ 9696 h 10000"/>
                <a:gd name="connsiteX528" fmla="*/ 3017 w 10000"/>
                <a:gd name="connsiteY528" fmla="*/ 9716 h 10000"/>
                <a:gd name="connsiteX529" fmla="*/ 3040 w 10000"/>
                <a:gd name="connsiteY529" fmla="*/ 9743 h 10000"/>
                <a:gd name="connsiteX530" fmla="*/ 3073 w 10000"/>
                <a:gd name="connsiteY530" fmla="*/ 9764 h 10000"/>
                <a:gd name="connsiteX531" fmla="*/ 3106 w 10000"/>
                <a:gd name="connsiteY531" fmla="*/ 9784 h 10000"/>
                <a:gd name="connsiteX532" fmla="*/ 3128 w 10000"/>
                <a:gd name="connsiteY532" fmla="*/ 9797 h 10000"/>
                <a:gd name="connsiteX533" fmla="*/ 3171 w 10000"/>
                <a:gd name="connsiteY533" fmla="*/ 9818 h 10000"/>
                <a:gd name="connsiteX534" fmla="*/ 3204 w 10000"/>
                <a:gd name="connsiteY534" fmla="*/ 9838 h 10000"/>
                <a:gd name="connsiteX535" fmla="*/ 3248 w 10000"/>
                <a:gd name="connsiteY535" fmla="*/ 9845 h 10000"/>
                <a:gd name="connsiteX536" fmla="*/ 3282 w 10000"/>
                <a:gd name="connsiteY536" fmla="*/ 9865 h 10000"/>
                <a:gd name="connsiteX537" fmla="*/ 3315 w 10000"/>
                <a:gd name="connsiteY537" fmla="*/ 9865 h 10000"/>
                <a:gd name="connsiteX538" fmla="*/ 3326 w 10000"/>
                <a:gd name="connsiteY538" fmla="*/ 9872 h 10000"/>
                <a:gd name="connsiteX539" fmla="*/ 3338 w 10000"/>
                <a:gd name="connsiteY539" fmla="*/ 9872 h 10000"/>
                <a:gd name="connsiteX540" fmla="*/ 3359 w 10000"/>
                <a:gd name="connsiteY540" fmla="*/ 9872 h 10000"/>
                <a:gd name="connsiteX541" fmla="*/ 3371 w 10000"/>
                <a:gd name="connsiteY541" fmla="*/ 9872 h 10000"/>
                <a:gd name="connsiteX542" fmla="*/ 3382 w 10000"/>
                <a:gd name="connsiteY542" fmla="*/ 9872 h 10000"/>
                <a:gd name="connsiteX543" fmla="*/ 3404 w 10000"/>
                <a:gd name="connsiteY543" fmla="*/ 9872 h 10000"/>
                <a:gd name="connsiteX544" fmla="*/ 3415 w 10000"/>
                <a:gd name="connsiteY544" fmla="*/ 9872 h 10000"/>
                <a:gd name="connsiteX545" fmla="*/ 3448 w 10000"/>
                <a:gd name="connsiteY545" fmla="*/ 9892 h 10000"/>
                <a:gd name="connsiteX546" fmla="*/ 3469 w 10000"/>
                <a:gd name="connsiteY546" fmla="*/ 9899 h 10000"/>
                <a:gd name="connsiteX547" fmla="*/ 3502 w 10000"/>
                <a:gd name="connsiteY547" fmla="*/ 9905 h 10000"/>
                <a:gd name="connsiteX548" fmla="*/ 3536 w 10000"/>
                <a:gd name="connsiteY548" fmla="*/ 9905 h 10000"/>
                <a:gd name="connsiteX549" fmla="*/ 3580 w 10000"/>
                <a:gd name="connsiteY549" fmla="*/ 9905 h 10000"/>
                <a:gd name="connsiteX550" fmla="*/ 3613 w 10000"/>
                <a:gd name="connsiteY550" fmla="*/ 9919 h 10000"/>
                <a:gd name="connsiteX551" fmla="*/ 3657 w 10000"/>
                <a:gd name="connsiteY551" fmla="*/ 9926 h 10000"/>
                <a:gd name="connsiteX552" fmla="*/ 3669 w 10000"/>
                <a:gd name="connsiteY552" fmla="*/ 9946 h 10000"/>
                <a:gd name="connsiteX553" fmla="*/ 3746 w 10000"/>
                <a:gd name="connsiteY553" fmla="*/ 9953 h 10000"/>
                <a:gd name="connsiteX554" fmla="*/ 3801 w 10000"/>
                <a:gd name="connsiteY554" fmla="*/ 9966 h 10000"/>
                <a:gd name="connsiteX555" fmla="*/ 3878 w 10000"/>
                <a:gd name="connsiteY555" fmla="*/ 9973 h 10000"/>
                <a:gd name="connsiteX556" fmla="*/ 3934 w 10000"/>
                <a:gd name="connsiteY556" fmla="*/ 9973 h 10000"/>
                <a:gd name="connsiteX557" fmla="*/ 4012 w 10000"/>
                <a:gd name="connsiteY557" fmla="*/ 9980 h 10000"/>
                <a:gd name="connsiteX558" fmla="*/ 4089 w 10000"/>
                <a:gd name="connsiteY558" fmla="*/ 9993 h 10000"/>
                <a:gd name="connsiteX559" fmla="*/ 4144 w 10000"/>
                <a:gd name="connsiteY559" fmla="*/ 9993 h 10000"/>
                <a:gd name="connsiteX560" fmla="*/ 4221 w 10000"/>
                <a:gd name="connsiteY56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873 w 10000"/>
                <a:gd name="connsiteY454" fmla="*/ 3883 h 10000"/>
                <a:gd name="connsiteX455" fmla="*/ 774 w 10000"/>
                <a:gd name="connsiteY455" fmla="*/ 3903 h 10000"/>
                <a:gd name="connsiteX456" fmla="*/ 730 w 10000"/>
                <a:gd name="connsiteY456" fmla="*/ 3916 h 10000"/>
                <a:gd name="connsiteX457" fmla="*/ 674 w 10000"/>
                <a:gd name="connsiteY457" fmla="*/ 3937 h 10000"/>
                <a:gd name="connsiteX458" fmla="*/ 620 w 10000"/>
                <a:gd name="connsiteY458" fmla="*/ 3957 h 10000"/>
                <a:gd name="connsiteX459" fmla="*/ 597 w 10000"/>
                <a:gd name="connsiteY459" fmla="*/ 3984 h 10000"/>
                <a:gd name="connsiteX460" fmla="*/ 563 w 10000"/>
                <a:gd name="connsiteY460" fmla="*/ 4018 h 10000"/>
                <a:gd name="connsiteX461" fmla="*/ 530 w 10000"/>
                <a:gd name="connsiteY461" fmla="*/ 4065 h 10000"/>
                <a:gd name="connsiteX462" fmla="*/ 553 w 10000"/>
                <a:gd name="connsiteY462" fmla="*/ 4092 h 10000"/>
                <a:gd name="connsiteX463" fmla="*/ 553 w 10000"/>
                <a:gd name="connsiteY463" fmla="*/ 4119 h 10000"/>
                <a:gd name="connsiteX464" fmla="*/ 563 w 10000"/>
                <a:gd name="connsiteY464" fmla="*/ 4146 h 10000"/>
                <a:gd name="connsiteX465" fmla="*/ 574 w 10000"/>
                <a:gd name="connsiteY465" fmla="*/ 4166 h 10000"/>
                <a:gd name="connsiteX466" fmla="*/ 2486 w 10000"/>
                <a:gd name="connsiteY466" fmla="*/ 6556 h 10000"/>
                <a:gd name="connsiteX467" fmla="*/ 2608 w 10000"/>
                <a:gd name="connsiteY467" fmla="*/ 6563 h 10000"/>
                <a:gd name="connsiteX468" fmla="*/ 2740 w 10000"/>
                <a:gd name="connsiteY468" fmla="*/ 6570 h 10000"/>
                <a:gd name="connsiteX469" fmla="*/ 2862 w 10000"/>
                <a:gd name="connsiteY469" fmla="*/ 6570 h 10000"/>
                <a:gd name="connsiteX470" fmla="*/ 2984 w 10000"/>
                <a:gd name="connsiteY470" fmla="*/ 6563 h 10000"/>
                <a:gd name="connsiteX471" fmla="*/ 2984 w 10000"/>
                <a:gd name="connsiteY471" fmla="*/ 6590 h 10000"/>
                <a:gd name="connsiteX472" fmla="*/ 2961 w 10000"/>
                <a:gd name="connsiteY472" fmla="*/ 6624 h 10000"/>
                <a:gd name="connsiteX473" fmla="*/ 2961 w 10000"/>
                <a:gd name="connsiteY473" fmla="*/ 6651 h 10000"/>
                <a:gd name="connsiteX474" fmla="*/ 2961 w 10000"/>
                <a:gd name="connsiteY474" fmla="*/ 6678 h 10000"/>
                <a:gd name="connsiteX475" fmla="*/ 2949 w 10000"/>
                <a:gd name="connsiteY475" fmla="*/ 6712 h 10000"/>
                <a:gd name="connsiteX476" fmla="*/ 2949 w 10000"/>
                <a:gd name="connsiteY476" fmla="*/ 6739 h 10000"/>
                <a:gd name="connsiteX477" fmla="*/ 2939 w 10000"/>
                <a:gd name="connsiteY477" fmla="*/ 6766 h 10000"/>
                <a:gd name="connsiteX478" fmla="*/ 2939 w 10000"/>
                <a:gd name="connsiteY478" fmla="*/ 6793 h 10000"/>
                <a:gd name="connsiteX479" fmla="*/ 2906 w 10000"/>
                <a:gd name="connsiteY479" fmla="*/ 6989 h 10000"/>
                <a:gd name="connsiteX480" fmla="*/ 2906 w 10000"/>
                <a:gd name="connsiteY480" fmla="*/ 7184 h 10000"/>
                <a:gd name="connsiteX481" fmla="*/ 2916 w 10000"/>
                <a:gd name="connsiteY481" fmla="*/ 7380 h 10000"/>
                <a:gd name="connsiteX482" fmla="*/ 2949 w 10000"/>
                <a:gd name="connsiteY482" fmla="*/ 7576 h 10000"/>
                <a:gd name="connsiteX483" fmla="*/ 2995 w 10000"/>
                <a:gd name="connsiteY483" fmla="*/ 7765 h 10000"/>
                <a:gd name="connsiteX484" fmla="*/ 3061 w 10000"/>
                <a:gd name="connsiteY484" fmla="*/ 7968 h 10000"/>
                <a:gd name="connsiteX485" fmla="*/ 3128 w 10000"/>
                <a:gd name="connsiteY485" fmla="*/ 8157 h 10000"/>
                <a:gd name="connsiteX486" fmla="*/ 3204 w 10000"/>
                <a:gd name="connsiteY486" fmla="*/ 8339 h 10000"/>
                <a:gd name="connsiteX487" fmla="*/ 3502 w 10000"/>
                <a:gd name="connsiteY487" fmla="*/ 8852 h 10000"/>
                <a:gd name="connsiteX488" fmla="*/ 3073 w 10000"/>
                <a:gd name="connsiteY488" fmla="*/ 8832 h 10000"/>
                <a:gd name="connsiteX489" fmla="*/ 2619 w 10000"/>
                <a:gd name="connsiteY489" fmla="*/ 8832 h 10000"/>
                <a:gd name="connsiteX490" fmla="*/ 2399 w 10000"/>
                <a:gd name="connsiteY490" fmla="*/ 8832 h 10000"/>
                <a:gd name="connsiteX491" fmla="*/ 2178 w 10000"/>
                <a:gd name="connsiteY491" fmla="*/ 8845 h 10000"/>
                <a:gd name="connsiteX492" fmla="*/ 1956 w 10000"/>
                <a:gd name="connsiteY492" fmla="*/ 8859 h 10000"/>
                <a:gd name="connsiteX493" fmla="*/ 1723 w 10000"/>
                <a:gd name="connsiteY493" fmla="*/ 8879 h 10000"/>
                <a:gd name="connsiteX494" fmla="*/ 1514 w 10000"/>
                <a:gd name="connsiteY494" fmla="*/ 8906 h 10000"/>
                <a:gd name="connsiteX495" fmla="*/ 1293 w 10000"/>
                <a:gd name="connsiteY495" fmla="*/ 8933 h 10000"/>
                <a:gd name="connsiteX496" fmla="*/ 1083 w 10000"/>
                <a:gd name="connsiteY496" fmla="*/ 8967 h 10000"/>
                <a:gd name="connsiteX497" fmla="*/ 873 w 10000"/>
                <a:gd name="connsiteY497" fmla="*/ 9014 h 10000"/>
                <a:gd name="connsiteX498" fmla="*/ 685 w 10000"/>
                <a:gd name="connsiteY498" fmla="*/ 9068 h 10000"/>
                <a:gd name="connsiteX499" fmla="*/ 486 w 10000"/>
                <a:gd name="connsiteY499" fmla="*/ 9136 h 10000"/>
                <a:gd name="connsiteX500" fmla="*/ 299 w 10000"/>
                <a:gd name="connsiteY500" fmla="*/ 9196 h 10000"/>
                <a:gd name="connsiteX501" fmla="*/ 122 w 10000"/>
                <a:gd name="connsiteY501" fmla="*/ 9278 h 10000"/>
                <a:gd name="connsiteX502" fmla="*/ 87 w 10000"/>
                <a:gd name="connsiteY502" fmla="*/ 9305 h 10000"/>
                <a:gd name="connsiteX503" fmla="*/ 66 w 10000"/>
                <a:gd name="connsiteY503" fmla="*/ 9332 h 10000"/>
                <a:gd name="connsiteX504" fmla="*/ 44 w 10000"/>
                <a:gd name="connsiteY504" fmla="*/ 9359 h 10000"/>
                <a:gd name="connsiteX505" fmla="*/ 22 w 10000"/>
                <a:gd name="connsiteY505" fmla="*/ 9392 h 10000"/>
                <a:gd name="connsiteX506" fmla="*/ 11 w 10000"/>
                <a:gd name="connsiteY506" fmla="*/ 9419 h 10000"/>
                <a:gd name="connsiteX507" fmla="*/ 0 w 10000"/>
                <a:gd name="connsiteY507" fmla="*/ 9446 h 10000"/>
                <a:gd name="connsiteX508" fmla="*/ 0 w 10000"/>
                <a:gd name="connsiteY508" fmla="*/ 9473 h 10000"/>
                <a:gd name="connsiteX509" fmla="*/ 0 w 10000"/>
                <a:gd name="connsiteY509" fmla="*/ 9500 h 10000"/>
                <a:gd name="connsiteX510" fmla="*/ 178 w 10000"/>
                <a:gd name="connsiteY510" fmla="*/ 9534 h 10000"/>
                <a:gd name="connsiteX511" fmla="*/ 355 w 10000"/>
                <a:gd name="connsiteY511" fmla="*/ 9554 h 10000"/>
                <a:gd name="connsiteX512" fmla="*/ 530 w 10000"/>
                <a:gd name="connsiteY512" fmla="*/ 9581 h 10000"/>
                <a:gd name="connsiteX513" fmla="*/ 718 w 10000"/>
                <a:gd name="connsiteY513" fmla="*/ 9588 h 10000"/>
                <a:gd name="connsiteX514" fmla="*/ 1083 w 10000"/>
                <a:gd name="connsiteY514" fmla="*/ 9602 h 10000"/>
                <a:gd name="connsiteX515" fmla="*/ 1459 w 10000"/>
                <a:gd name="connsiteY515" fmla="*/ 9588 h 10000"/>
                <a:gd name="connsiteX516" fmla="*/ 1834 w 10000"/>
                <a:gd name="connsiteY516" fmla="*/ 9575 h 10000"/>
                <a:gd name="connsiteX517" fmla="*/ 2210 w 10000"/>
                <a:gd name="connsiteY517" fmla="*/ 9561 h 10000"/>
                <a:gd name="connsiteX518" fmla="*/ 2575 w 10000"/>
                <a:gd name="connsiteY518" fmla="*/ 9554 h 10000"/>
                <a:gd name="connsiteX519" fmla="*/ 2949 w 10000"/>
                <a:gd name="connsiteY519" fmla="*/ 9561 h 10000"/>
                <a:gd name="connsiteX520" fmla="*/ 2949 w 10000"/>
                <a:gd name="connsiteY520" fmla="*/ 9581 h 10000"/>
                <a:gd name="connsiteX521" fmla="*/ 2961 w 10000"/>
                <a:gd name="connsiteY521" fmla="*/ 9602 h 10000"/>
                <a:gd name="connsiteX522" fmla="*/ 2961 w 10000"/>
                <a:gd name="connsiteY522" fmla="*/ 9615 h 10000"/>
                <a:gd name="connsiteX523" fmla="*/ 2961 w 10000"/>
                <a:gd name="connsiteY523" fmla="*/ 9635 h 10000"/>
                <a:gd name="connsiteX524" fmla="*/ 2984 w 10000"/>
                <a:gd name="connsiteY524" fmla="*/ 9662 h 10000"/>
                <a:gd name="connsiteX525" fmla="*/ 2995 w 10000"/>
                <a:gd name="connsiteY525" fmla="*/ 9683 h 10000"/>
                <a:gd name="connsiteX526" fmla="*/ 2995 w 10000"/>
                <a:gd name="connsiteY526" fmla="*/ 9696 h 10000"/>
                <a:gd name="connsiteX527" fmla="*/ 3017 w 10000"/>
                <a:gd name="connsiteY527" fmla="*/ 9716 h 10000"/>
                <a:gd name="connsiteX528" fmla="*/ 3040 w 10000"/>
                <a:gd name="connsiteY528" fmla="*/ 9743 h 10000"/>
                <a:gd name="connsiteX529" fmla="*/ 3073 w 10000"/>
                <a:gd name="connsiteY529" fmla="*/ 9764 h 10000"/>
                <a:gd name="connsiteX530" fmla="*/ 3106 w 10000"/>
                <a:gd name="connsiteY530" fmla="*/ 9784 h 10000"/>
                <a:gd name="connsiteX531" fmla="*/ 3128 w 10000"/>
                <a:gd name="connsiteY531" fmla="*/ 9797 h 10000"/>
                <a:gd name="connsiteX532" fmla="*/ 3171 w 10000"/>
                <a:gd name="connsiteY532" fmla="*/ 9818 h 10000"/>
                <a:gd name="connsiteX533" fmla="*/ 3204 w 10000"/>
                <a:gd name="connsiteY533" fmla="*/ 9838 h 10000"/>
                <a:gd name="connsiteX534" fmla="*/ 3248 w 10000"/>
                <a:gd name="connsiteY534" fmla="*/ 9845 h 10000"/>
                <a:gd name="connsiteX535" fmla="*/ 3282 w 10000"/>
                <a:gd name="connsiteY535" fmla="*/ 9865 h 10000"/>
                <a:gd name="connsiteX536" fmla="*/ 3315 w 10000"/>
                <a:gd name="connsiteY536" fmla="*/ 9865 h 10000"/>
                <a:gd name="connsiteX537" fmla="*/ 3326 w 10000"/>
                <a:gd name="connsiteY537" fmla="*/ 9872 h 10000"/>
                <a:gd name="connsiteX538" fmla="*/ 3338 w 10000"/>
                <a:gd name="connsiteY538" fmla="*/ 9872 h 10000"/>
                <a:gd name="connsiteX539" fmla="*/ 3359 w 10000"/>
                <a:gd name="connsiteY539" fmla="*/ 9872 h 10000"/>
                <a:gd name="connsiteX540" fmla="*/ 3371 w 10000"/>
                <a:gd name="connsiteY540" fmla="*/ 9872 h 10000"/>
                <a:gd name="connsiteX541" fmla="*/ 3382 w 10000"/>
                <a:gd name="connsiteY541" fmla="*/ 9872 h 10000"/>
                <a:gd name="connsiteX542" fmla="*/ 3404 w 10000"/>
                <a:gd name="connsiteY542" fmla="*/ 9872 h 10000"/>
                <a:gd name="connsiteX543" fmla="*/ 3415 w 10000"/>
                <a:gd name="connsiteY543" fmla="*/ 9872 h 10000"/>
                <a:gd name="connsiteX544" fmla="*/ 3448 w 10000"/>
                <a:gd name="connsiteY544" fmla="*/ 9892 h 10000"/>
                <a:gd name="connsiteX545" fmla="*/ 3469 w 10000"/>
                <a:gd name="connsiteY545" fmla="*/ 9899 h 10000"/>
                <a:gd name="connsiteX546" fmla="*/ 3502 w 10000"/>
                <a:gd name="connsiteY546" fmla="*/ 9905 h 10000"/>
                <a:gd name="connsiteX547" fmla="*/ 3536 w 10000"/>
                <a:gd name="connsiteY547" fmla="*/ 9905 h 10000"/>
                <a:gd name="connsiteX548" fmla="*/ 3580 w 10000"/>
                <a:gd name="connsiteY548" fmla="*/ 9905 h 10000"/>
                <a:gd name="connsiteX549" fmla="*/ 3613 w 10000"/>
                <a:gd name="connsiteY549" fmla="*/ 9919 h 10000"/>
                <a:gd name="connsiteX550" fmla="*/ 3657 w 10000"/>
                <a:gd name="connsiteY550" fmla="*/ 9926 h 10000"/>
                <a:gd name="connsiteX551" fmla="*/ 3669 w 10000"/>
                <a:gd name="connsiteY551" fmla="*/ 9946 h 10000"/>
                <a:gd name="connsiteX552" fmla="*/ 3746 w 10000"/>
                <a:gd name="connsiteY552" fmla="*/ 9953 h 10000"/>
                <a:gd name="connsiteX553" fmla="*/ 3801 w 10000"/>
                <a:gd name="connsiteY553" fmla="*/ 9966 h 10000"/>
                <a:gd name="connsiteX554" fmla="*/ 3878 w 10000"/>
                <a:gd name="connsiteY554" fmla="*/ 9973 h 10000"/>
                <a:gd name="connsiteX555" fmla="*/ 3934 w 10000"/>
                <a:gd name="connsiteY555" fmla="*/ 9973 h 10000"/>
                <a:gd name="connsiteX556" fmla="*/ 4012 w 10000"/>
                <a:gd name="connsiteY556" fmla="*/ 9980 h 10000"/>
                <a:gd name="connsiteX557" fmla="*/ 4089 w 10000"/>
                <a:gd name="connsiteY557" fmla="*/ 9993 h 10000"/>
                <a:gd name="connsiteX558" fmla="*/ 4144 w 10000"/>
                <a:gd name="connsiteY558" fmla="*/ 9993 h 10000"/>
                <a:gd name="connsiteX559" fmla="*/ 4221 w 10000"/>
                <a:gd name="connsiteY55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781 h 10000"/>
                <a:gd name="connsiteX453" fmla="*/ 895 w 10000"/>
                <a:gd name="connsiteY453" fmla="*/ 3862 h 10000"/>
                <a:gd name="connsiteX454" fmla="*/ 774 w 10000"/>
                <a:gd name="connsiteY454" fmla="*/ 3903 h 10000"/>
                <a:gd name="connsiteX455" fmla="*/ 730 w 10000"/>
                <a:gd name="connsiteY455" fmla="*/ 3916 h 10000"/>
                <a:gd name="connsiteX456" fmla="*/ 674 w 10000"/>
                <a:gd name="connsiteY456" fmla="*/ 3937 h 10000"/>
                <a:gd name="connsiteX457" fmla="*/ 620 w 10000"/>
                <a:gd name="connsiteY457" fmla="*/ 3957 h 10000"/>
                <a:gd name="connsiteX458" fmla="*/ 597 w 10000"/>
                <a:gd name="connsiteY458" fmla="*/ 3984 h 10000"/>
                <a:gd name="connsiteX459" fmla="*/ 563 w 10000"/>
                <a:gd name="connsiteY459" fmla="*/ 4018 h 10000"/>
                <a:gd name="connsiteX460" fmla="*/ 530 w 10000"/>
                <a:gd name="connsiteY460" fmla="*/ 4065 h 10000"/>
                <a:gd name="connsiteX461" fmla="*/ 553 w 10000"/>
                <a:gd name="connsiteY461" fmla="*/ 4092 h 10000"/>
                <a:gd name="connsiteX462" fmla="*/ 553 w 10000"/>
                <a:gd name="connsiteY462" fmla="*/ 4119 h 10000"/>
                <a:gd name="connsiteX463" fmla="*/ 563 w 10000"/>
                <a:gd name="connsiteY463" fmla="*/ 4146 h 10000"/>
                <a:gd name="connsiteX464" fmla="*/ 574 w 10000"/>
                <a:gd name="connsiteY464" fmla="*/ 4166 h 10000"/>
                <a:gd name="connsiteX465" fmla="*/ 2486 w 10000"/>
                <a:gd name="connsiteY465" fmla="*/ 6556 h 10000"/>
                <a:gd name="connsiteX466" fmla="*/ 2608 w 10000"/>
                <a:gd name="connsiteY466" fmla="*/ 6563 h 10000"/>
                <a:gd name="connsiteX467" fmla="*/ 2740 w 10000"/>
                <a:gd name="connsiteY467" fmla="*/ 6570 h 10000"/>
                <a:gd name="connsiteX468" fmla="*/ 2862 w 10000"/>
                <a:gd name="connsiteY468" fmla="*/ 6570 h 10000"/>
                <a:gd name="connsiteX469" fmla="*/ 2984 w 10000"/>
                <a:gd name="connsiteY469" fmla="*/ 6563 h 10000"/>
                <a:gd name="connsiteX470" fmla="*/ 2984 w 10000"/>
                <a:gd name="connsiteY470" fmla="*/ 6590 h 10000"/>
                <a:gd name="connsiteX471" fmla="*/ 2961 w 10000"/>
                <a:gd name="connsiteY471" fmla="*/ 6624 h 10000"/>
                <a:gd name="connsiteX472" fmla="*/ 2961 w 10000"/>
                <a:gd name="connsiteY472" fmla="*/ 6651 h 10000"/>
                <a:gd name="connsiteX473" fmla="*/ 2961 w 10000"/>
                <a:gd name="connsiteY473" fmla="*/ 6678 h 10000"/>
                <a:gd name="connsiteX474" fmla="*/ 2949 w 10000"/>
                <a:gd name="connsiteY474" fmla="*/ 6712 h 10000"/>
                <a:gd name="connsiteX475" fmla="*/ 2949 w 10000"/>
                <a:gd name="connsiteY475" fmla="*/ 6739 h 10000"/>
                <a:gd name="connsiteX476" fmla="*/ 2939 w 10000"/>
                <a:gd name="connsiteY476" fmla="*/ 6766 h 10000"/>
                <a:gd name="connsiteX477" fmla="*/ 2939 w 10000"/>
                <a:gd name="connsiteY477" fmla="*/ 6793 h 10000"/>
                <a:gd name="connsiteX478" fmla="*/ 2906 w 10000"/>
                <a:gd name="connsiteY478" fmla="*/ 6989 h 10000"/>
                <a:gd name="connsiteX479" fmla="*/ 2906 w 10000"/>
                <a:gd name="connsiteY479" fmla="*/ 7184 h 10000"/>
                <a:gd name="connsiteX480" fmla="*/ 2916 w 10000"/>
                <a:gd name="connsiteY480" fmla="*/ 7380 h 10000"/>
                <a:gd name="connsiteX481" fmla="*/ 2949 w 10000"/>
                <a:gd name="connsiteY481" fmla="*/ 7576 h 10000"/>
                <a:gd name="connsiteX482" fmla="*/ 2995 w 10000"/>
                <a:gd name="connsiteY482" fmla="*/ 7765 h 10000"/>
                <a:gd name="connsiteX483" fmla="*/ 3061 w 10000"/>
                <a:gd name="connsiteY483" fmla="*/ 7968 h 10000"/>
                <a:gd name="connsiteX484" fmla="*/ 3128 w 10000"/>
                <a:gd name="connsiteY484" fmla="*/ 8157 h 10000"/>
                <a:gd name="connsiteX485" fmla="*/ 3204 w 10000"/>
                <a:gd name="connsiteY485" fmla="*/ 8339 h 10000"/>
                <a:gd name="connsiteX486" fmla="*/ 3502 w 10000"/>
                <a:gd name="connsiteY486" fmla="*/ 8852 h 10000"/>
                <a:gd name="connsiteX487" fmla="*/ 3073 w 10000"/>
                <a:gd name="connsiteY487" fmla="*/ 8832 h 10000"/>
                <a:gd name="connsiteX488" fmla="*/ 2619 w 10000"/>
                <a:gd name="connsiteY488" fmla="*/ 8832 h 10000"/>
                <a:gd name="connsiteX489" fmla="*/ 2399 w 10000"/>
                <a:gd name="connsiteY489" fmla="*/ 8832 h 10000"/>
                <a:gd name="connsiteX490" fmla="*/ 2178 w 10000"/>
                <a:gd name="connsiteY490" fmla="*/ 8845 h 10000"/>
                <a:gd name="connsiteX491" fmla="*/ 1956 w 10000"/>
                <a:gd name="connsiteY491" fmla="*/ 8859 h 10000"/>
                <a:gd name="connsiteX492" fmla="*/ 1723 w 10000"/>
                <a:gd name="connsiteY492" fmla="*/ 8879 h 10000"/>
                <a:gd name="connsiteX493" fmla="*/ 1514 w 10000"/>
                <a:gd name="connsiteY493" fmla="*/ 8906 h 10000"/>
                <a:gd name="connsiteX494" fmla="*/ 1293 w 10000"/>
                <a:gd name="connsiteY494" fmla="*/ 8933 h 10000"/>
                <a:gd name="connsiteX495" fmla="*/ 1083 w 10000"/>
                <a:gd name="connsiteY495" fmla="*/ 8967 h 10000"/>
                <a:gd name="connsiteX496" fmla="*/ 873 w 10000"/>
                <a:gd name="connsiteY496" fmla="*/ 9014 h 10000"/>
                <a:gd name="connsiteX497" fmla="*/ 685 w 10000"/>
                <a:gd name="connsiteY497" fmla="*/ 9068 h 10000"/>
                <a:gd name="connsiteX498" fmla="*/ 486 w 10000"/>
                <a:gd name="connsiteY498" fmla="*/ 9136 h 10000"/>
                <a:gd name="connsiteX499" fmla="*/ 299 w 10000"/>
                <a:gd name="connsiteY499" fmla="*/ 9196 h 10000"/>
                <a:gd name="connsiteX500" fmla="*/ 122 w 10000"/>
                <a:gd name="connsiteY500" fmla="*/ 9278 h 10000"/>
                <a:gd name="connsiteX501" fmla="*/ 87 w 10000"/>
                <a:gd name="connsiteY501" fmla="*/ 9305 h 10000"/>
                <a:gd name="connsiteX502" fmla="*/ 66 w 10000"/>
                <a:gd name="connsiteY502" fmla="*/ 9332 h 10000"/>
                <a:gd name="connsiteX503" fmla="*/ 44 w 10000"/>
                <a:gd name="connsiteY503" fmla="*/ 9359 h 10000"/>
                <a:gd name="connsiteX504" fmla="*/ 22 w 10000"/>
                <a:gd name="connsiteY504" fmla="*/ 9392 h 10000"/>
                <a:gd name="connsiteX505" fmla="*/ 11 w 10000"/>
                <a:gd name="connsiteY505" fmla="*/ 9419 h 10000"/>
                <a:gd name="connsiteX506" fmla="*/ 0 w 10000"/>
                <a:gd name="connsiteY506" fmla="*/ 9446 h 10000"/>
                <a:gd name="connsiteX507" fmla="*/ 0 w 10000"/>
                <a:gd name="connsiteY507" fmla="*/ 9473 h 10000"/>
                <a:gd name="connsiteX508" fmla="*/ 0 w 10000"/>
                <a:gd name="connsiteY508" fmla="*/ 9500 h 10000"/>
                <a:gd name="connsiteX509" fmla="*/ 178 w 10000"/>
                <a:gd name="connsiteY509" fmla="*/ 9534 h 10000"/>
                <a:gd name="connsiteX510" fmla="*/ 355 w 10000"/>
                <a:gd name="connsiteY510" fmla="*/ 9554 h 10000"/>
                <a:gd name="connsiteX511" fmla="*/ 530 w 10000"/>
                <a:gd name="connsiteY511" fmla="*/ 9581 h 10000"/>
                <a:gd name="connsiteX512" fmla="*/ 718 w 10000"/>
                <a:gd name="connsiteY512" fmla="*/ 9588 h 10000"/>
                <a:gd name="connsiteX513" fmla="*/ 1083 w 10000"/>
                <a:gd name="connsiteY513" fmla="*/ 9602 h 10000"/>
                <a:gd name="connsiteX514" fmla="*/ 1459 w 10000"/>
                <a:gd name="connsiteY514" fmla="*/ 9588 h 10000"/>
                <a:gd name="connsiteX515" fmla="*/ 1834 w 10000"/>
                <a:gd name="connsiteY515" fmla="*/ 9575 h 10000"/>
                <a:gd name="connsiteX516" fmla="*/ 2210 w 10000"/>
                <a:gd name="connsiteY516" fmla="*/ 9561 h 10000"/>
                <a:gd name="connsiteX517" fmla="*/ 2575 w 10000"/>
                <a:gd name="connsiteY517" fmla="*/ 9554 h 10000"/>
                <a:gd name="connsiteX518" fmla="*/ 2949 w 10000"/>
                <a:gd name="connsiteY518" fmla="*/ 9561 h 10000"/>
                <a:gd name="connsiteX519" fmla="*/ 2949 w 10000"/>
                <a:gd name="connsiteY519" fmla="*/ 9581 h 10000"/>
                <a:gd name="connsiteX520" fmla="*/ 2961 w 10000"/>
                <a:gd name="connsiteY520" fmla="*/ 9602 h 10000"/>
                <a:gd name="connsiteX521" fmla="*/ 2961 w 10000"/>
                <a:gd name="connsiteY521" fmla="*/ 9615 h 10000"/>
                <a:gd name="connsiteX522" fmla="*/ 2961 w 10000"/>
                <a:gd name="connsiteY522" fmla="*/ 9635 h 10000"/>
                <a:gd name="connsiteX523" fmla="*/ 2984 w 10000"/>
                <a:gd name="connsiteY523" fmla="*/ 9662 h 10000"/>
                <a:gd name="connsiteX524" fmla="*/ 2995 w 10000"/>
                <a:gd name="connsiteY524" fmla="*/ 9683 h 10000"/>
                <a:gd name="connsiteX525" fmla="*/ 2995 w 10000"/>
                <a:gd name="connsiteY525" fmla="*/ 9696 h 10000"/>
                <a:gd name="connsiteX526" fmla="*/ 3017 w 10000"/>
                <a:gd name="connsiteY526" fmla="*/ 9716 h 10000"/>
                <a:gd name="connsiteX527" fmla="*/ 3040 w 10000"/>
                <a:gd name="connsiteY527" fmla="*/ 9743 h 10000"/>
                <a:gd name="connsiteX528" fmla="*/ 3073 w 10000"/>
                <a:gd name="connsiteY528" fmla="*/ 9764 h 10000"/>
                <a:gd name="connsiteX529" fmla="*/ 3106 w 10000"/>
                <a:gd name="connsiteY529" fmla="*/ 9784 h 10000"/>
                <a:gd name="connsiteX530" fmla="*/ 3128 w 10000"/>
                <a:gd name="connsiteY530" fmla="*/ 9797 h 10000"/>
                <a:gd name="connsiteX531" fmla="*/ 3171 w 10000"/>
                <a:gd name="connsiteY531" fmla="*/ 9818 h 10000"/>
                <a:gd name="connsiteX532" fmla="*/ 3204 w 10000"/>
                <a:gd name="connsiteY532" fmla="*/ 9838 h 10000"/>
                <a:gd name="connsiteX533" fmla="*/ 3248 w 10000"/>
                <a:gd name="connsiteY533" fmla="*/ 9845 h 10000"/>
                <a:gd name="connsiteX534" fmla="*/ 3282 w 10000"/>
                <a:gd name="connsiteY534" fmla="*/ 9865 h 10000"/>
                <a:gd name="connsiteX535" fmla="*/ 3315 w 10000"/>
                <a:gd name="connsiteY535" fmla="*/ 9865 h 10000"/>
                <a:gd name="connsiteX536" fmla="*/ 3326 w 10000"/>
                <a:gd name="connsiteY536" fmla="*/ 9872 h 10000"/>
                <a:gd name="connsiteX537" fmla="*/ 3338 w 10000"/>
                <a:gd name="connsiteY537" fmla="*/ 9872 h 10000"/>
                <a:gd name="connsiteX538" fmla="*/ 3359 w 10000"/>
                <a:gd name="connsiteY538" fmla="*/ 9872 h 10000"/>
                <a:gd name="connsiteX539" fmla="*/ 3371 w 10000"/>
                <a:gd name="connsiteY539" fmla="*/ 9872 h 10000"/>
                <a:gd name="connsiteX540" fmla="*/ 3382 w 10000"/>
                <a:gd name="connsiteY540" fmla="*/ 9872 h 10000"/>
                <a:gd name="connsiteX541" fmla="*/ 3404 w 10000"/>
                <a:gd name="connsiteY541" fmla="*/ 9872 h 10000"/>
                <a:gd name="connsiteX542" fmla="*/ 3415 w 10000"/>
                <a:gd name="connsiteY542" fmla="*/ 9872 h 10000"/>
                <a:gd name="connsiteX543" fmla="*/ 3448 w 10000"/>
                <a:gd name="connsiteY543" fmla="*/ 9892 h 10000"/>
                <a:gd name="connsiteX544" fmla="*/ 3469 w 10000"/>
                <a:gd name="connsiteY544" fmla="*/ 9899 h 10000"/>
                <a:gd name="connsiteX545" fmla="*/ 3502 w 10000"/>
                <a:gd name="connsiteY545" fmla="*/ 9905 h 10000"/>
                <a:gd name="connsiteX546" fmla="*/ 3536 w 10000"/>
                <a:gd name="connsiteY546" fmla="*/ 9905 h 10000"/>
                <a:gd name="connsiteX547" fmla="*/ 3580 w 10000"/>
                <a:gd name="connsiteY547" fmla="*/ 9905 h 10000"/>
                <a:gd name="connsiteX548" fmla="*/ 3613 w 10000"/>
                <a:gd name="connsiteY548" fmla="*/ 9919 h 10000"/>
                <a:gd name="connsiteX549" fmla="*/ 3657 w 10000"/>
                <a:gd name="connsiteY549" fmla="*/ 9926 h 10000"/>
                <a:gd name="connsiteX550" fmla="*/ 3669 w 10000"/>
                <a:gd name="connsiteY550" fmla="*/ 9946 h 10000"/>
                <a:gd name="connsiteX551" fmla="*/ 3746 w 10000"/>
                <a:gd name="connsiteY551" fmla="*/ 9953 h 10000"/>
                <a:gd name="connsiteX552" fmla="*/ 3801 w 10000"/>
                <a:gd name="connsiteY552" fmla="*/ 9966 h 10000"/>
                <a:gd name="connsiteX553" fmla="*/ 3878 w 10000"/>
                <a:gd name="connsiteY553" fmla="*/ 9973 h 10000"/>
                <a:gd name="connsiteX554" fmla="*/ 3934 w 10000"/>
                <a:gd name="connsiteY554" fmla="*/ 9973 h 10000"/>
                <a:gd name="connsiteX555" fmla="*/ 4012 w 10000"/>
                <a:gd name="connsiteY555" fmla="*/ 9980 h 10000"/>
                <a:gd name="connsiteX556" fmla="*/ 4089 w 10000"/>
                <a:gd name="connsiteY556" fmla="*/ 9993 h 10000"/>
                <a:gd name="connsiteX557" fmla="*/ 4144 w 10000"/>
                <a:gd name="connsiteY557" fmla="*/ 9993 h 10000"/>
                <a:gd name="connsiteX558" fmla="*/ 4221 w 10000"/>
                <a:gd name="connsiteY55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862 h 10000"/>
                <a:gd name="connsiteX453" fmla="*/ 774 w 10000"/>
                <a:gd name="connsiteY453" fmla="*/ 3903 h 10000"/>
                <a:gd name="connsiteX454" fmla="*/ 730 w 10000"/>
                <a:gd name="connsiteY454" fmla="*/ 3916 h 10000"/>
                <a:gd name="connsiteX455" fmla="*/ 674 w 10000"/>
                <a:gd name="connsiteY455" fmla="*/ 3937 h 10000"/>
                <a:gd name="connsiteX456" fmla="*/ 620 w 10000"/>
                <a:gd name="connsiteY456" fmla="*/ 3957 h 10000"/>
                <a:gd name="connsiteX457" fmla="*/ 597 w 10000"/>
                <a:gd name="connsiteY457" fmla="*/ 3984 h 10000"/>
                <a:gd name="connsiteX458" fmla="*/ 563 w 10000"/>
                <a:gd name="connsiteY458" fmla="*/ 4018 h 10000"/>
                <a:gd name="connsiteX459" fmla="*/ 530 w 10000"/>
                <a:gd name="connsiteY459" fmla="*/ 4065 h 10000"/>
                <a:gd name="connsiteX460" fmla="*/ 553 w 10000"/>
                <a:gd name="connsiteY460" fmla="*/ 4092 h 10000"/>
                <a:gd name="connsiteX461" fmla="*/ 553 w 10000"/>
                <a:gd name="connsiteY461" fmla="*/ 4119 h 10000"/>
                <a:gd name="connsiteX462" fmla="*/ 563 w 10000"/>
                <a:gd name="connsiteY462" fmla="*/ 4146 h 10000"/>
                <a:gd name="connsiteX463" fmla="*/ 574 w 10000"/>
                <a:gd name="connsiteY463" fmla="*/ 4166 h 10000"/>
                <a:gd name="connsiteX464" fmla="*/ 2486 w 10000"/>
                <a:gd name="connsiteY464" fmla="*/ 6556 h 10000"/>
                <a:gd name="connsiteX465" fmla="*/ 2608 w 10000"/>
                <a:gd name="connsiteY465" fmla="*/ 6563 h 10000"/>
                <a:gd name="connsiteX466" fmla="*/ 2740 w 10000"/>
                <a:gd name="connsiteY466" fmla="*/ 6570 h 10000"/>
                <a:gd name="connsiteX467" fmla="*/ 2862 w 10000"/>
                <a:gd name="connsiteY467" fmla="*/ 6570 h 10000"/>
                <a:gd name="connsiteX468" fmla="*/ 2984 w 10000"/>
                <a:gd name="connsiteY468" fmla="*/ 6563 h 10000"/>
                <a:gd name="connsiteX469" fmla="*/ 2984 w 10000"/>
                <a:gd name="connsiteY469" fmla="*/ 6590 h 10000"/>
                <a:gd name="connsiteX470" fmla="*/ 2961 w 10000"/>
                <a:gd name="connsiteY470" fmla="*/ 6624 h 10000"/>
                <a:gd name="connsiteX471" fmla="*/ 2961 w 10000"/>
                <a:gd name="connsiteY471" fmla="*/ 6651 h 10000"/>
                <a:gd name="connsiteX472" fmla="*/ 2961 w 10000"/>
                <a:gd name="connsiteY472" fmla="*/ 6678 h 10000"/>
                <a:gd name="connsiteX473" fmla="*/ 2949 w 10000"/>
                <a:gd name="connsiteY473" fmla="*/ 6712 h 10000"/>
                <a:gd name="connsiteX474" fmla="*/ 2949 w 10000"/>
                <a:gd name="connsiteY474" fmla="*/ 6739 h 10000"/>
                <a:gd name="connsiteX475" fmla="*/ 2939 w 10000"/>
                <a:gd name="connsiteY475" fmla="*/ 6766 h 10000"/>
                <a:gd name="connsiteX476" fmla="*/ 2939 w 10000"/>
                <a:gd name="connsiteY476" fmla="*/ 6793 h 10000"/>
                <a:gd name="connsiteX477" fmla="*/ 2906 w 10000"/>
                <a:gd name="connsiteY477" fmla="*/ 6989 h 10000"/>
                <a:gd name="connsiteX478" fmla="*/ 2906 w 10000"/>
                <a:gd name="connsiteY478" fmla="*/ 7184 h 10000"/>
                <a:gd name="connsiteX479" fmla="*/ 2916 w 10000"/>
                <a:gd name="connsiteY479" fmla="*/ 7380 h 10000"/>
                <a:gd name="connsiteX480" fmla="*/ 2949 w 10000"/>
                <a:gd name="connsiteY480" fmla="*/ 7576 h 10000"/>
                <a:gd name="connsiteX481" fmla="*/ 2995 w 10000"/>
                <a:gd name="connsiteY481" fmla="*/ 7765 h 10000"/>
                <a:gd name="connsiteX482" fmla="*/ 3061 w 10000"/>
                <a:gd name="connsiteY482" fmla="*/ 7968 h 10000"/>
                <a:gd name="connsiteX483" fmla="*/ 3128 w 10000"/>
                <a:gd name="connsiteY483" fmla="*/ 8157 h 10000"/>
                <a:gd name="connsiteX484" fmla="*/ 3204 w 10000"/>
                <a:gd name="connsiteY484" fmla="*/ 8339 h 10000"/>
                <a:gd name="connsiteX485" fmla="*/ 3502 w 10000"/>
                <a:gd name="connsiteY485" fmla="*/ 8852 h 10000"/>
                <a:gd name="connsiteX486" fmla="*/ 3073 w 10000"/>
                <a:gd name="connsiteY486" fmla="*/ 8832 h 10000"/>
                <a:gd name="connsiteX487" fmla="*/ 2619 w 10000"/>
                <a:gd name="connsiteY487" fmla="*/ 8832 h 10000"/>
                <a:gd name="connsiteX488" fmla="*/ 2399 w 10000"/>
                <a:gd name="connsiteY488" fmla="*/ 8832 h 10000"/>
                <a:gd name="connsiteX489" fmla="*/ 2178 w 10000"/>
                <a:gd name="connsiteY489" fmla="*/ 8845 h 10000"/>
                <a:gd name="connsiteX490" fmla="*/ 1956 w 10000"/>
                <a:gd name="connsiteY490" fmla="*/ 8859 h 10000"/>
                <a:gd name="connsiteX491" fmla="*/ 1723 w 10000"/>
                <a:gd name="connsiteY491" fmla="*/ 8879 h 10000"/>
                <a:gd name="connsiteX492" fmla="*/ 1514 w 10000"/>
                <a:gd name="connsiteY492" fmla="*/ 8906 h 10000"/>
                <a:gd name="connsiteX493" fmla="*/ 1293 w 10000"/>
                <a:gd name="connsiteY493" fmla="*/ 8933 h 10000"/>
                <a:gd name="connsiteX494" fmla="*/ 1083 w 10000"/>
                <a:gd name="connsiteY494" fmla="*/ 8967 h 10000"/>
                <a:gd name="connsiteX495" fmla="*/ 873 w 10000"/>
                <a:gd name="connsiteY495" fmla="*/ 9014 h 10000"/>
                <a:gd name="connsiteX496" fmla="*/ 685 w 10000"/>
                <a:gd name="connsiteY496" fmla="*/ 9068 h 10000"/>
                <a:gd name="connsiteX497" fmla="*/ 486 w 10000"/>
                <a:gd name="connsiteY497" fmla="*/ 9136 h 10000"/>
                <a:gd name="connsiteX498" fmla="*/ 299 w 10000"/>
                <a:gd name="connsiteY498" fmla="*/ 9196 h 10000"/>
                <a:gd name="connsiteX499" fmla="*/ 122 w 10000"/>
                <a:gd name="connsiteY499" fmla="*/ 9278 h 10000"/>
                <a:gd name="connsiteX500" fmla="*/ 87 w 10000"/>
                <a:gd name="connsiteY500" fmla="*/ 9305 h 10000"/>
                <a:gd name="connsiteX501" fmla="*/ 66 w 10000"/>
                <a:gd name="connsiteY501" fmla="*/ 9332 h 10000"/>
                <a:gd name="connsiteX502" fmla="*/ 44 w 10000"/>
                <a:gd name="connsiteY502" fmla="*/ 9359 h 10000"/>
                <a:gd name="connsiteX503" fmla="*/ 22 w 10000"/>
                <a:gd name="connsiteY503" fmla="*/ 9392 h 10000"/>
                <a:gd name="connsiteX504" fmla="*/ 11 w 10000"/>
                <a:gd name="connsiteY504" fmla="*/ 9419 h 10000"/>
                <a:gd name="connsiteX505" fmla="*/ 0 w 10000"/>
                <a:gd name="connsiteY505" fmla="*/ 9446 h 10000"/>
                <a:gd name="connsiteX506" fmla="*/ 0 w 10000"/>
                <a:gd name="connsiteY506" fmla="*/ 9473 h 10000"/>
                <a:gd name="connsiteX507" fmla="*/ 0 w 10000"/>
                <a:gd name="connsiteY507" fmla="*/ 9500 h 10000"/>
                <a:gd name="connsiteX508" fmla="*/ 178 w 10000"/>
                <a:gd name="connsiteY508" fmla="*/ 9534 h 10000"/>
                <a:gd name="connsiteX509" fmla="*/ 355 w 10000"/>
                <a:gd name="connsiteY509" fmla="*/ 9554 h 10000"/>
                <a:gd name="connsiteX510" fmla="*/ 530 w 10000"/>
                <a:gd name="connsiteY510" fmla="*/ 9581 h 10000"/>
                <a:gd name="connsiteX511" fmla="*/ 718 w 10000"/>
                <a:gd name="connsiteY511" fmla="*/ 9588 h 10000"/>
                <a:gd name="connsiteX512" fmla="*/ 1083 w 10000"/>
                <a:gd name="connsiteY512" fmla="*/ 9602 h 10000"/>
                <a:gd name="connsiteX513" fmla="*/ 1459 w 10000"/>
                <a:gd name="connsiteY513" fmla="*/ 9588 h 10000"/>
                <a:gd name="connsiteX514" fmla="*/ 1834 w 10000"/>
                <a:gd name="connsiteY514" fmla="*/ 9575 h 10000"/>
                <a:gd name="connsiteX515" fmla="*/ 2210 w 10000"/>
                <a:gd name="connsiteY515" fmla="*/ 9561 h 10000"/>
                <a:gd name="connsiteX516" fmla="*/ 2575 w 10000"/>
                <a:gd name="connsiteY516" fmla="*/ 9554 h 10000"/>
                <a:gd name="connsiteX517" fmla="*/ 2949 w 10000"/>
                <a:gd name="connsiteY517" fmla="*/ 9561 h 10000"/>
                <a:gd name="connsiteX518" fmla="*/ 2949 w 10000"/>
                <a:gd name="connsiteY518" fmla="*/ 9581 h 10000"/>
                <a:gd name="connsiteX519" fmla="*/ 2961 w 10000"/>
                <a:gd name="connsiteY519" fmla="*/ 9602 h 10000"/>
                <a:gd name="connsiteX520" fmla="*/ 2961 w 10000"/>
                <a:gd name="connsiteY520" fmla="*/ 9615 h 10000"/>
                <a:gd name="connsiteX521" fmla="*/ 2961 w 10000"/>
                <a:gd name="connsiteY521" fmla="*/ 9635 h 10000"/>
                <a:gd name="connsiteX522" fmla="*/ 2984 w 10000"/>
                <a:gd name="connsiteY522" fmla="*/ 9662 h 10000"/>
                <a:gd name="connsiteX523" fmla="*/ 2995 w 10000"/>
                <a:gd name="connsiteY523" fmla="*/ 9683 h 10000"/>
                <a:gd name="connsiteX524" fmla="*/ 2995 w 10000"/>
                <a:gd name="connsiteY524" fmla="*/ 9696 h 10000"/>
                <a:gd name="connsiteX525" fmla="*/ 3017 w 10000"/>
                <a:gd name="connsiteY525" fmla="*/ 9716 h 10000"/>
                <a:gd name="connsiteX526" fmla="*/ 3040 w 10000"/>
                <a:gd name="connsiteY526" fmla="*/ 9743 h 10000"/>
                <a:gd name="connsiteX527" fmla="*/ 3073 w 10000"/>
                <a:gd name="connsiteY527" fmla="*/ 9764 h 10000"/>
                <a:gd name="connsiteX528" fmla="*/ 3106 w 10000"/>
                <a:gd name="connsiteY528" fmla="*/ 9784 h 10000"/>
                <a:gd name="connsiteX529" fmla="*/ 3128 w 10000"/>
                <a:gd name="connsiteY529" fmla="*/ 9797 h 10000"/>
                <a:gd name="connsiteX530" fmla="*/ 3171 w 10000"/>
                <a:gd name="connsiteY530" fmla="*/ 9818 h 10000"/>
                <a:gd name="connsiteX531" fmla="*/ 3204 w 10000"/>
                <a:gd name="connsiteY531" fmla="*/ 9838 h 10000"/>
                <a:gd name="connsiteX532" fmla="*/ 3248 w 10000"/>
                <a:gd name="connsiteY532" fmla="*/ 9845 h 10000"/>
                <a:gd name="connsiteX533" fmla="*/ 3282 w 10000"/>
                <a:gd name="connsiteY533" fmla="*/ 9865 h 10000"/>
                <a:gd name="connsiteX534" fmla="*/ 3315 w 10000"/>
                <a:gd name="connsiteY534" fmla="*/ 9865 h 10000"/>
                <a:gd name="connsiteX535" fmla="*/ 3326 w 10000"/>
                <a:gd name="connsiteY535" fmla="*/ 9872 h 10000"/>
                <a:gd name="connsiteX536" fmla="*/ 3338 w 10000"/>
                <a:gd name="connsiteY536" fmla="*/ 9872 h 10000"/>
                <a:gd name="connsiteX537" fmla="*/ 3359 w 10000"/>
                <a:gd name="connsiteY537" fmla="*/ 9872 h 10000"/>
                <a:gd name="connsiteX538" fmla="*/ 3371 w 10000"/>
                <a:gd name="connsiteY538" fmla="*/ 9872 h 10000"/>
                <a:gd name="connsiteX539" fmla="*/ 3382 w 10000"/>
                <a:gd name="connsiteY539" fmla="*/ 9872 h 10000"/>
                <a:gd name="connsiteX540" fmla="*/ 3404 w 10000"/>
                <a:gd name="connsiteY540" fmla="*/ 9872 h 10000"/>
                <a:gd name="connsiteX541" fmla="*/ 3415 w 10000"/>
                <a:gd name="connsiteY541" fmla="*/ 9872 h 10000"/>
                <a:gd name="connsiteX542" fmla="*/ 3448 w 10000"/>
                <a:gd name="connsiteY542" fmla="*/ 9892 h 10000"/>
                <a:gd name="connsiteX543" fmla="*/ 3469 w 10000"/>
                <a:gd name="connsiteY543" fmla="*/ 9899 h 10000"/>
                <a:gd name="connsiteX544" fmla="*/ 3502 w 10000"/>
                <a:gd name="connsiteY544" fmla="*/ 9905 h 10000"/>
                <a:gd name="connsiteX545" fmla="*/ 3536 w 10000"/>
                <a:gd name="connsiteY545" fmla="*/ 9905 h 10000"/>
                <a:gd name="connsiteX546" fmla="*/ 3580 w 10000"/>
                <a:gd name="connsiteY546" fmla="*/ 9905 h 10000"/>
                <a:gd name="connsiteX547" fmla="*/ 3613 w 10000"/>
                <a:gd name="connsiteY547" fmla="*/ 9919 h 10000"/>
                <a:gd name="connsiteX548" fmla="*/ 3657 w 10000"/>
                <a:gd name="connsiteY548" fmla="*/ 9926 h 10000"/>
                <a:gd name="connsiteX549" fmla="*/ 3669 w 10000"/>
                <a:gd name="connsiteY549" fmla="*/ 9946 h 10000"/>
                <a:gd name="connsiteX550" fmla="*/ 3746 w 10000"/>
                <a:gd name="connsiteY550" fmla="*/ 9953 h 10000"/>
                <a:gd name="connsiteX551" fmla="*/ 3801 w 10000"/>
                <a:gd name="connsiteY551" fmla="*/ 9966 h 10000"/>
                <a:gd name="connsiteX552" fmla="*/ 3878 w 10000"/>
                <a:gd name="connsiteY552" fmla="*/ 9973 h 10000"/>
                <a:gd name="connsiteX553" fmla="*/ 3934 w 10000"/>
                <a:gd name="connsiteY553" fmla="*/ 9973 h 10000"/>
                <a:gd name="connsiteX554" fmla="*/ 4012 w 10000"/>
                <a:gd name="connsiteY554" fmla="*/ 9980 h 10000"/>
                <a:gd name="connsiteX555" fmla="*/ 4089 w 10000"/>
                <a:gd name="connsiteY555" fmla="*/ 9993 h 10000"/>
                <a:gd name="connsiteX556" fmla="*/ 4144 w 10000"/>
                <a:gd name="connsiteY556" fmla="*/ 9993 h 10000"/>
                <a:gd name="connsiteX557" fmla="*/ 4221 w 10000"/>
                <a:gd name="connsiteY55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895 w 10000"/>
                <a:gd name="connsiteY452" fmla="*/ 3862 h 10000"/>
                <a:gd name="connsiteX453" fmla="*/ 730 w 10000"/>
                <a:gd name="connsiteY453" fmla="*/ 3916 h 10000"/>
                <a:gd name="connsiteX454" fmla="*/ 674 w 10000"/>
                <a:gd name="connsiteY454" fmla="*/ 3937 h 10000"/>
                <a:gd name="connsiteX455" fmla="*/ 620 w 10000"/>
                <a:gd name="connsiteY455" fmla="*/ 3957 h 10000"/>
                <a:gd name="connsiteX456" fmla="*/ 597 w 10000"/>
                <a:gd name="connsiteY456" fmla="*/ 3984 h 10000"/>
                <a:gd name="connsiteX457" fmla="*/ 563 w 10000"/>
                <a:gd name="connsiteY457" fmla="*/ 4018 h 10000"/>
                <a:gd name="connsiteX458" fmla="*/ 530 w 10000"/>
                <a:gd name="connsiteY458" fmla="*/ 4065 h 10000"/>
                <a:gd name="connsiteX459" fmla="*/ 553 w 10000"/>
                <a:gd name="connsiteY459" fmla="*/ 4092 h 10000"/>
                <a:gd name="connsiteX460" fmla="*/ 553 w 10000"/>
                <a:gd name="connsiteY460" fmla="*/ 4119 h 10000"/>
                <a:gd name="connsiteX461" fmla="*/ 563 w 10000"/>
                <a:gd name="connsiteY461" fmla="*/ 4146 h 10000"/>
                <a:gd name="connsiteX462" fmla="*/ 574 w 10000"/>
                <a:gd name="connsiteY462" fmla="*/ 4166 h 10000"/>
                <a:gd name="connsiteX463" fmla="*/ 2486 w 10000"/>
                <a:gd name="connsiteY463" fmla="*/ 6556 h 10000"/>
                <a:gd name="connsiteX464" fmla="*/ 2608 w 10000"/>
                <a:gd name="connsiteY464" fmla="*/ 6563 h 10000"/>
                <a:gd name="connsiteX465" fmla="*/ 2740 w 10000"/>
                <a:gd name="connsiteY465" fmla="*/ 6570 h 10000"/>
                <a:gd name="connsiteX466" fmla="*/ 2862 w 10000"/>
                <a:gd name="connsiteY466" fmla="*/ 6570 h 10000"/>
                <a:gd name="connsiteX467" fmla="*/ 2984 w 10000"/>
                <a:gd name="connsiteY467" fmla="*/ 6563 h 10000"/>
                <a:gd name="connsiteX468" fmla="*/ 2984 w 10000"/>
                <a:gd name="connsiteY468" fmla="*/ 6590 h 10000"/>
                <a:gd name="connsiteX469" fmla="*/ 2961 w 10000"/>
                <a:gd name="connsiteY469" fmla="*/ 6624 h 10000"/>
                <a:gd name="connsiteX470" fmla="*/ 2961 w 10000"/>
                <a:gd name="connsiteY470" fmla="*/ 6651 h 10000"/>
                <a:gd name="connsiteX471" fmla="*/ 2961 w 10000"/>
                <a:gd name="connsiteY471" fmla="*/ 6678 h 10000"/>
                <a:gd name="connsiteX472" fmla="*/ 2949 w 10000"/>
                <a:gd name="connsiteY472" fmla="*/ 6712 h 10000"/>
                <a:gd name="connsiteX473" fmla="*/ 2949 w 10000"/>
                <a:gd name="connsiteY473" fmla="*/ 6739 h 10000"/>
                <a:gd name="connsiteX474" fmla="*/ 2939 w 10000"/>
                <a:gd name="connsiteY474" fmla="*/ 6766 h 10000"/>
                <a:gd name="connsiteX475" fmla="*/ 2939 w 10000"/>
                <a:gd name="connsiteY475" fmla="*/ 6793 h 10000"/>
                <a:gd name="connsiteX476" fmla="*/ 2906 w 10000"/>
                <a:gd name="connsiteY476" fmla="*/ 6989 h 10000"/>
                <a:gd name="connsiteX477" fmla="*/ 2906 w 10000"/>
                <a:gd name="connsiteY477" fmla="*/ 7184 h 10000"/>
                <a:gd name="connsiteX478" fmla="*/ 2916 w 10000"/>
                <a:gd name="connsiteY478" fmla="*/ 7380 h 10000"/>
                <a:gd name="connsiteX479" fmla="*/ 2949 w 10000"/>
                <a:gd name="connsiteY479" fmla="*/ 7576 h 10000"/>
                <a:gd name="connsiteX480" fmla="*/ 2995 w 10000"/>
                <a:gd name="connsiteY480" fmla="*/ 7765 h 10000"/>
                <a:gd name="connsiteX481" fmla="*/ 3061 w 10000"/>
                <a:gd name="connsiteY481" fmla="*/ 7968 h 10000"/>
                <a:gd name="connsiteX482" fmla="*/ 3128 w 10000"/>
                <a:gd name="connsiteY482" fmla="*/ 8157 h 10000"/>
                <a:gd name="connsiteX483" fmla="*/ 3204 w 10000"/>
                <a:gd name="connsiteY483" fmla="*/ 8339 h 10000"/>
                <a:gd name="connsiteX484" fmla="*/ 3502 w 10000"/>
                <a:gd name="connsiteY484" fmla="*/ 8852 h 10000"/>
                <a:gd name="connsiteX485" fmla="*/ 3073 w 10000"/>
                <a:gd name="connsiteY485" fmla="*/ 8832 h 10000"/>
                <a:gd name="connsiteX486" fmla="*/ 2619 w 10000"/>
                <a:gd name="connsiteY486" fmla="*/ 8832 h 10000"/>
                <a:gd name="connsiteX487" fmla="*/ 2399 w 10000"/>
                <a:gd name="connsiteY487" fmla="*/ 8832 h 10000"/>
                <a:gd name="connsiteX488" fmla="*/ 2178 w 10000"/>
                <a:gd name="connsiteY488" fmla="*/ 8845 h 10000"/>
                <a:gd name="connsiteX489" fmla="*/ 1956 w 10000"/>
                <a:gd name="connsiteY489" fmla="*/ 8859 h 10000"/>
                <a:gd name="connsiteX490" fmla="*/ 1723 w 10000"/>
                <a:gd name="connsiteY490" fmla="*/ 8879 h 10000"/>
                <a:gd name="connsiteX491" fmla="*/ 1514 w 10000"/>
                <a:gd name="connsiteY491" fmla="*/ 8906 h 10000"/>
                <a:gd name="connsiteX492" fmla="*/ 1293 w 10000"/>
                <a:gd name="connsiteY492" fmla="*/ 8933 h 10000"/>
                <a:gd name="connsiteX493" fmla="*/ 1083 w 10000"/>
                <a:gd name="connsiteY493" fmla="*/ 8967 h 10000"/>
                <a:gd name="connsiteX494" fmla="*/ 873 w 10000"/>
                <a:gd name="connsiteY494" fmla="*/ 9014 h 10000"/>
                <a:gd name="connsiteX495" fmla="*/ 685 w 10000"/>
                <a:gd name="connsiteY495" fmla="*/ 9068 h 10000"/>
                <a:gd name="connsiteX496" fmla="*/ 486 w 10000"/>
                <a:gd name="connsiteY496" fmla="*/ 9136 h 10000"/>
                <a:gd name="connsiteX497" fmla="*/ 299 w 10000"/>
                <a:gd name="connsiteY497" fmla="*/ 9196 h 10000"/>
                <a:gd name="connsiteX498" fmla="*/ 122 w 10000"/>
                <a:gd name="connsiteY498" fmla="*/ 9278 h 10000"/>
                <a:gd name="connsiteX499" fmla="*/ 87 w 10000"/>
                <a:gd name="connsiteY499" fmla="*/ 9305 h 10000"/>
                <a:gd name="connsiteX500" fmla="*/ 66 w 10000"/>
                <a:gd name="connsiteY500" fmla="*/ 9332 h 10000"/>
                <a:gd name="connsiteX501" fmla="*/ 44 w 10000"/>
                <a:gd name="connsiteY501" fmla="*/ 9359 h 10000"/>
                <a:gd name="connsiteX502" fmla="*/ 22 w 10000"/>
                <a:gd name="connsiteY502" fmla="*/ 9392 h 10000"/>
                <a:gd name="connsiteX503" fmla="*/ 11 w 10000"/>
                <a:gd name="connsiteY503" fmla="*/ 9419 h 10000"/>
                <a:gd name="connsiteX504" fmla="*/ 0 w 10000"/>
                <a:gd name="connsiteY504" fmla="*/ 9446 h 10000"/>
                <a:gd name="connsiteX505" fmla="*/ 0 w 10000"/>
                <a:gd name="connsiteY505" fmla="*/ 9473 h 10000"/>
                <a:gd name="connsiteX506" fmla="*/ 0 w 10000"/>
                <a:gd name="connsiteY506" fmla="*/ 9500 h 10000"/>
                <a:gd name="connsiteX507" fmla="*/ 178 w 10000"/>
                <a:gd name="connsiteY507" fmla="*/ 9534 h 10000"/>
                <a:gd name="connsiteX508" fmla="*/ 355 w 10000"/>
                <a:gd name="connsiteY508" fmla="*/ 9554 h 10000"/>
                <a:gd name="connsiteX509" fmla="*/ 530 w 10000"/>
                <a:gd name="connsiteY509" fmla="*/ 9581 h 10000"/>
                <a:gd name="connsiteX510" fmla="*/ 718 w 10000"/>
                <a:gd name="connsiteY510" fmla="*/ 9588 h 10000"/>
                <a:gd name="connsiteX511" fmla="*/ 1083 w 10000"/>
                <a:gd name="connsiteY511" fmla="*/ 9602 h 10000"/>
                <a:gd name="connsiteX512" fmla="*/ 1459 w 10000"/>
                <a:gd name="connsiteY512" fmla="*/ 9588 h 10000"/>
                <a:gd name="connsiteX513" fmla="*/ 1834 w 10000"/>
                <a:gd name="connsiteY513" fmla="*/ 9575 h 10000"/>
                <a:gd name="connsiteX514" fmla="*/ 2210 w 10000"/>
                <a:gd name="connsiteY514" fmla="*/ 9561 h 10000"/>
                <a:gd name="connsiteX515" fmla="*/ 2575 w 10000"/>
                <a:gd name="connsiteY515" fmla="*/ 9554 h 10000"/>
                <a:gd name="connsiteX516" fmla="*/ 2949 w 10000"/>
                <a:gd name="connsiteY516" fmla="*/ 9561 h 10000"/>
                <a:gd name="connsiteX517" fmla="*/ 2949 w 10000"/>
                <a:gd name="connsiteY517" fmla="*/ 9581 h 10000"/>
                <a:gd name="connsiteX518" fmla="*/ 2961 w 10000"/>
                <a:gd name="connsiteY518" fmla="*/ 9602 h 10000"/>
                <a:gd name="connsiteX519" fmla="*/ 2961 w 10000"/>
                <a:gd name="connsiteY519" fmla="*/ 9615 h 10000"/>
                <a:gd name="connsiteX520" fmla="*/ 2961 w 10000"/>
                <a:gd name="connsiteY520" fmla="*/ 9635 h 10000"/>
                <a:gd name="connsiteX521" fmla="*/ 2984 w 10000"/>
                <a:gd name="connsiteY521" fmla="*/ 9662 h 10000"/>
                <a:gd name="connsiteX522" fmla="*/ 2995 w 10000"/>
                <a:gd name="connsiteY522" fmla="*/ 9683 h 10000"/>
                <a:gd name="connsiteX523" fmla="*/ 2995 w 10000"/>
                <a:gd name="connsiteY523" fmla="*/ 9696 h 10000"/>
                <a:gd name="connsiteX524" fmla="*/ 3017 w 10000"/>
                <a:gd name="connsiteY524" fmla="*/ 9716 h 10000"/>
                <a:gd name="connsiteX525" fmla="*/ 3040 w 10000"/>
                <a:gd name="connsiteY525" fmla="*/ 9743 h 10000"/>
                <a:gd name="connsiteX526" fmla="*/ 3073 w 10000"/>
                <a:gd name="connsiteY526" fmla="*/ 9764 h 10000"/>
                <a:gd name="connsiteX527" fmla="*/ 3106 w 10000"/>
                <a:gd name="connsiteY527" fmla="*/ 9784 h 10000"/>
                <a:gd name="connsiteX528" fmla="*/ 3128 w 10000"/>
                <a:gd name="connsiteY528" fmla="*/ 9797 h 10000"/>
                <a:gd name="connsiteX529" fmla="*/ 3171 w 10000"/>
                <a:gd name="connsiteY529" fmla="*/ 9818 h 10000"/>
                <a:gd name="connsiteX530" fmla="*/ 3204 w 10000"/>
                <a:gd name="connsiteY530" fmla="*/ 9838 h 10000"/>
                <a:gd name="connsiteX531" fmla="*/ 3248 w 10000"/>
                <a:gd name="connsiteY531" fmla="*/ 9845 h 10000"/>
                <a:gd name="connsiteX532" fmla="*/ 3282 w 10000"/>
                <a:gd name="connsiteY532" fmla="*/ 9865 h 10000"/>
                <a:gd name="connsiteX533" fmla="*/ 3315 w 10000"/>
                <a:gd name="connsiteY533" fmla="*/ 9865 h 10000"/>
                <a:gd name="connsiteX534" fmla="*/ 3326 w 10000"/>
                <a:gd name="connsiteY534" fmla="*/ 9872 h 10000"/>
                <a:gd name="connsiteX535" fmla="*/ 3338 w 10000"/>
                <a:gd name="connsiteY535" fmla="*/ 9872 h 10000"/>
                <a:gd name="connsiteX536" fmla="*/ 3359 w 10000"/>
                <a:gd name="connsiteY536" fmla="*/ 9872 h 10000"/>
                <a:gd name="connsiteX537" fmla="*/ 3371 w 10000"/>
                <a:gd name="connsiteY537" fmla="*/ 9872 h 10000"/>
                <a:gd name="connsiteX538" fmla="*/ 3382 w 10000"/>
                <a:gd name="connsiteY538" fmla="*/ 9872 h 10000"/>
                <a:gd name="connsiteX539" fmla="*/ 3404 w 10000"/>
                <a:gd name="connsiteY539" fmla="*/ 9872 h 10000"/>
                <a:gd name="connsiteX540" fmla="*/ 3415 w 10000"/>
                <a:gd name="connsiteY540" fmla="*/ 9872 h 10000"/>
                <a:gd name="connsiteX541" fmla="*/ 3448 w 10000"/>
                <a:gd name="connsiteY541" fmla="*/ 9892 h 10000"/>
                <a:gd name="connsiteX542" fmla="*/ 3469 w 10000"/>
                <a:gd name="connsiteY542" fmla="*/ 9899 h 10000"/>
                <a:gd name="connsiteX543" fmla="*/ 3502 w 10000"/>
                <a:gd name="connsiteY543" fmla="*/ 9905 h 10000"/>
                <a:gd name="connsiteX544" fmla="*/ 3536 w 10000"/>
                <a:gd name="connsiteY544" fmla="*/ 9905 h 10000"/>
                <a:gd name="connsiteX545" fmla="*/ 3580 w 10000"/>
                <a:gd name="connsiteY545" fmla="*/ 9905 h 10000"/>
                <a:gd name="connsiteX546" fmla="*/ 3613 w 10000"/>
                <a:gd name="connsiteY546" fmla="*/ 9919 h 10000"/>
                <a:gd name="connsiteX547" fmla="*/ 3657 w 10000"/>
                <a:gd name="connsiteY547" fmla="*/ 9926 h 10000"/>
                <a:gd name="connsiteX548" fmla="*/ 3669 w 10000"/>
                <a:gd name="connsiteY548" fmla="*/ 9946 h 10000"/>
                <a:gd name="connsiteX549" fmla="*/ 3746 w 10000"/>
                <a:gd name="connsiteY549" fmla="*/ 9953 h 10000"/>
                <a:gd name="connsiteX550" fmla="*/ 3801 w 10000"/>
                <a:gd name="connsiteY550" fmla="*/ 9966 h 10000"/>
                <a:gd name="connsiteX551" fmla="*/ 3878 w 10000"/>
                <a:gd name="connsiteY551" fmla="*/ 9973 h 10000"/>
                <a:gd name="connsiteX552" fmla="*/ 3934 w 10000"/>
                <a:gd name="connsiteY552" fmla="*/ 9973 h 10000"/>
                <a:gd name="connsiteX553" fmla="*/ 4012 w 10000"/>
                <a:gd name="connsiteY553" fmla="*/ 9980 h 10000"/>
                <a:gd name="connsiteX554" fmla="*/ 4089 w 10000"/>
                <a:gd name="connsiteY554" fmla="*/ 9993 h 10000"/>
                <a:gd name="connsiteX555" fmla="*/ 4144 w 10000"/>
                <a:gd name="connsiteY555" fmla="*/ 9993 h 10000"/>
                <a:gd name="connsiteX556" fmla="*/ 4221 w 10000"/>
                <a:gd name="connsiteY55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895 w 10000"/>
                <a:gd name="connsiteY451" fmla="*/ 3761 h 10000"/>
                <a:gd name="connsiteX452" fmla="*/ 730 w 10000"/>
                <a:gd name="connsiteY452" fmla="*/ 3916 h 10000"/>
                <a:gd name="connsiteX453" fmla="*/ 674 w 10000"/>
                <a:gd name="connsiteY453" fmla="*/ 3937 h 10000"/>
                <a:gd name="connsiteX454" fmla="*/ 620 w 10000"/>
                <a:gd name="connsiteY454" fmla="*/ 3957 h 10000"/>
                <a:gd name="connsiteX455" fmla="*/ 597 w 10000"/>
                <a:gd name="connsiteY455" fmla="*/ 3984 h 10000"/>
                <a:gd name="connsiteX456" fmla="*/ 563 w 10000"/>
                <a:gd name="connsiteY456" fmla="*/ 4018 h 10000"/>
                <a:gd name="connsiteX457" fmla="*/ 530 w 10000"/>
                <a:gd name="connsiteY457" fmla="*/ 4065 h 10000"/>
                <a:gd name="connsiteX458" fmla="*/ 553 w 10000"/>
                <a:gd name="connsiteY458" fmla="*/ 4092 h 10000"/>
                <a:gd name="connsiteX459" fmla="*/ 553 w 10000"/>
                <a:gd name="connsiteY459" fmla="*/ 4119 h 10000"/>
                <a:gd name="connsiteX460" fmla="*/ 563 w 10000"/>
                <a:gd name="connsiteY460" fmla="*/ 4146 h 10000"/>
                <a:gd name="connsiteX461" fmla="*/ 574 w 10000"/>
                <a:gd name="connsiteY461" fmla="*/ 4166 h 10000"/>
                <a:gd name="connsiteX462" fmla="*/ 2486 w 10000"/>
                <a:gd name="connsiteY462" fmla="*/ 6556 h 10000"/>
                <a:gd name="connsiteX463" fmla="*/ 2608 w 10000"/>
                <a:gd name="connsiteY463" fmla="*/ 6563 h 10000"/>
                <a:gd name="connsiteX464" fmla="*/ 2740 w 10000"/>
                <a:gd name="connsiteY464" fmla="*/ 6570 h 10000"/>
                <a:gd name="connsiteX465" fmla="*/ 2862 w 10000"/>
                <a:gd name="connsiteY465" fmla="*/ 6570 h 10000"/>
                <a:gd name="connsiteX466" fmla="*/ 2984 w 10000"/>
                <a:gd name="connsiteY466" fmla="*/ 6563 h 10000"/>
                <a:gd name="connsiteX467" fmla="*/ 2984 w 10000"/>
                <a:gd name="connsiteY467" fmla="*/ 6590 h 10000"/>
                <a:gd name="connsiteX468" fmla="*/ 2961 w 10000"/>
                <a:gd name="connsiteY468" fmla="*/ 6624 h 10000"/>
                <a:gd name="connsiteX469" fmla="*/ 2961 w 10000"/>
                <a:gd name="connsiteY469" fmla="*/ 6651 h 10000"/>
                <a:gd name="connsiteX470" fmla="*/ 2961 w 10000"/>
                <a:gd name="connsiteY470" fmla="*/ 6678 h 10000"/>
                <a:gd name="connsiteX471" fmla="*/ 2949 w 10000"/>
                <a:gd name="connsiteY471" fmla="*/ 6712 h 10000"/>
                <a:gd name="connsiteX472" fmla="*/ 2949 w 10000"/>
                <a:gd name="connsiteY472" fmla="*/ 6739 h 10000"/>
                <a:gd name="connsiteX473" fmla="*/ 2939 w 10000"/>
                <a:gd name="connsiteY473" fmla="*/ 6766 h 10000"/>
                <a:gd name="connsiteX474" fmla="*/ 2939 w 10000"/>
                <a:gd name="connsiteY474" fmla="*/ 6793 h 10000"/>
                <a:gd name="connsiteX475" fmla="*/ 2906 w 10000"/>
                <a:gd name="connsiteY475" fmla="*/ 6989 h 10000"/>
                <a:gd name="connsiteX476" fmla="*/ 2906 w 10000"/>
                <a:gd name="connsiteY476" fmla="*/ 7184 h 10000"/>
                <a:gd name="connsiteX477" fmla="*/ 2916 w 10000"/>
                <a:gd name="connsiteY477" fmla="*/ 7380 h 10000"/>
                <a:gd name="connsiteX478" fmla="*/ 2949 w 10000"/>
                <a:gd name="connsiteY478" fmla="*/ 7576 h 10000"/>
                <a:gd name="connsiteX479" fmla="*/ 2995 w 10000"/>
                <a:gd name="connsiteY479" fmla="*/ 7765 h 10000"/>
                <a:gd name="connsiteX480" fmla="*/ 3061 w 10000"/>
                <a:gd name="connsiteY480" fmla="*/ 7968 h 10000"/>
                <a:gd name="connsiteX481" fmla="*/ 3128 w 10000"/>
                <a:gd name="connsiteY481" fmla="*/ 8157 h 10000"/>
                <a:gd name="connsiteX482" fmla="*/ 3204 w 10000"/>
                <a:gd name="connsiteY482" fmla="*/ 8339 h 10000"/>
                <a:gd name="connsiteX483" fmla="*/ 3502 w 10000"/>
                <a:gd name="connsiteY483" fmla="*/ 8852 h 10000"/>
                <a:gd name="connsiteX484" fmla="*/ 3073 w 10000"/>
                <a:gd name="connsiteY484" fmla="*/ 8832 h 10000"/>
                <a:gd name="connsiteX485" fmla="*/ 2619 w 10000"/>
                <a:gd name="connsiteY485" fmla="*/ 8832 h 10000"/>
                <a:gd name="connsiteX486" fmla="*/ 2399 w 10000"/>
                <a:gd name="connsiteY486" fmla="*/ 8832 h 10000"/>
                <a:gd name="connsiteX487" fmla="*/ 2178 w 10000"/>
                <a:gd name="connsiteY487" fmla="*/ 8845 h 10000"/>
                <a:gd name="connsiteX488" fmla="*/ 1956 w 10000"/>
                <a:gd name="connsiteY488" fmla="*/ 8859 h 10000"/>
                <a:gd name="connsiteX489" fmla="*/ 1723 w 10000"/>
                <a:gd name="connsiteY489" fmla="*/ 8879 h 10000"/>
                <a:gd name="connsiteX490" fmla="*/ 1514 w 10000"/>
                <a:gd name="connsiteY490" fmla="*/ 8906 h 10000"/>
                <a:gd name="connsiteX491" fmla="*/ 1293 w 10000"/>
                <a:gd name="connsiteY491" fmla="*/ 8933 h 10000"/>
                <a:gd name="connsiteX492" fmla="*/ 1083 w 10000"/>
                <a:gd name="connsiteY492" fmla="*/ 8967 h 10000"/>
                <a:gd name="connsiteX493" fmla="*/ 873 w 10000"/>
                <a:gd name="connsiteY493" fmla="*/ 9014 h 10000"/>
                <a:gd name="connsiteX494" fmla="*/ 685 w 10000"/>
                <a:gd name="connsiteY494" fmla="*/ 9068 h 10000"/>
                <a:gd name="connsiteX495" fmla="*/ 486 w 10000"/>
                <a:gd name="connsiteY495" fmla="*/ 9136 h 10000"/>
                <a:gd name="connsiteX496" fmla="*/ 299 w 10000"/>
                <a:gd name="connsiteY496" fmla="*/ 9196 h 10000"/>
                <a:gd name="connsiteX497" fmla="*/ 122 w 10000"/>
                <a:gd name="connsiteY497" fmla="*/ 9278 h 10000"/>
                <a:gd name="connsiteX498" fmla="*/ 87 w 10000"/>
                <a:gd name="connsiteY498" fmla="*/ 9305 h 10000"/>
                <a:gd name="connsiteX499" fmla="*/ 66 w 10000"/>
                <a:gd name="connsiteY499" fmla="*/ 9332 h 10000"/>
                <a:gd name="connsiteX500" fmla="*/ 44 w 10000"/>
                <a:gd name="connsiteY500" fmla="*/ 9359 h 10000"/>
                <a:gd name="connsiteX501" fmla="*/ 22 w 10000"/>
                <a:gd name="connsiteY501" fmla="*/ 9392 h 10000"/>
                <a:gd name="connsiteX502" fmla="*/ 11 w 10000"/>
                <a:gd name="connsiteY502" fmla="*/ 9419 h 10000"/>
                <a:gd name="connsiteX503" fmla="*/ 0 w 10000"/>
                <a:gd name="connsiteY503" fmla="*/ 9446 h 10000"/>
                <a:gd name="connsiteX504" fmla="*/ 0 w 10000"/>
                <a:gd name="connsiteY504" fmla="*/ 9473 h 10000"/>
                <a:gd name="connsiteX505" fmla="*/ 0 w 10000"/>
                <a:gd name="connsiteY505" fmla="*/ 9500 h 10000"/>
                <a:gd name="connsiteX506" fmla="*/ 178 w 10000"/>
                <a:gd name="connsiteY506" fmla="*/ 9534 h 10000"/>
                <a:gd name="connsiteX507" fmla="*/ 355 w 10000"/>
                <a:gd name="connsiteY507" fmla="*/ 9554 h 10000"/>
                <a:gd name="connsiteX508" fmla="*/ 530 w 10000"/>
                <a:gd name="connsiteY508" fmla="*/ 9581 h 10000"/>
                <a:gd name="connsiteX509" fmla="*/ 718 w 10000"/>
                <a:gd name="connsiteY509" fmla="*/ 9588 h 10000"/>
                <a:gd name="connsiteX510" fmla="*/ 1083 w 10000"/>
                <a:gd name="connsiteY510" fmla="*/ 9602 h 10000"/>
                <a:gd name="connsiteX511" fmla="*/ 1459 w 10000"/>
                <a:gd name="connsiteY511" fmla="*/ 9588 h 10000"/>
                <a:gd name="connsiteX512" fmla="*/ 1834 w 10000"/>
                <a:gd name="connsiteY512" fmla="*/ 9575 h 10000"/>
                <a:gd name="connsiteX513" fmla="*/ 2210 w 10000"/>
                <a:gd name="connsiteY513" fmla="*/ 9561 h 10000"/>
                <a:gd name="connsiteX514" fmla="*/ 2575 w 10000"/>
                <a:gd name="connsiteY514" fmla="*/ 9554 h 10000"/>
                <a:gd name="connsiteX515" fmla="*/ 2949 w 10000"/>
                <a:gd name="connsiteY515" fmla="*/ 9561 h 10000"/>
                <a:gd name="connsiteX516" fmla="*/ 2949 w 10000"/>
                <a:gd name="connsiteY516" fmla="*/ 9581 h 10000"/>
                <a:gd name="connsiteX517" fmla="*/ 2961 w 10000"/>
                <a:gd name="connsiteY517" fmla="*/ 9602 h 10000"/>
                <a:gd name="connsiteX518" fmla="*/ 2961 w 10000"/>
                <a:gd name="connsiteY518" fmla="*/ 9615 h 10000"/>
                <a:gd name="connsiteX519" fmla="*/ 2961 w 10000"/>
                <a:gd name="connsiteY519" fmla="*/ 9635 h 10000"/>
                <a:gd name="connsiteX520" fmla="*/ 2984 w 10000"/>
                <a:gd name="connsiteY520" fmla="*/ 9662 h 10000"/>
                <a:gd name="connsiteX521" fmla="*/ 2995 w 10000"/>
                <a:gd name="connsiteY521" fmla="*/ 9683 h 10000"/>
                <a:gd name="connsiteX522" fmla="*/ 2995 w 10000"/>
                <a:gd name="connsiteY522" fmla="*/ 9696 h 10000"/>
                <a:gd name="connsiteX523" fmla="*/ 3017 w 10000"/>
                <a:gd name="connsiteY523" fmla="*/ 9716 h 10000"/>
                <a:gd name="connsiteX524" fmla="*/ 3040 w 10000"/>
                <a:gd name="connsiteY524" fmla="*/ 9743 h 10000"/>
                <a:gd name="connsiteX525" fmla="*/ 3073 w 10000"/>
                <a:gd name="connsiteY525" fmla="*/ 9764 h 10000"/>
                <a:gd name="connsiteX526" fmla="*/ 3106 w 10000"/>
                <a:gd name="connsiteY526" fmla="*/ 9784 h 10000"/>
                <a:gd name="connsiteX527" fmla="*/ 3128 w 10000"/>
                <a:gd name="connsiteY527" fmla="*/ 9797 h 10000"/>
                <a:gd name="connsiteX528" fmla="*/ 3171 w 10000"/>
                <a:gd name="connsiteY528" fmla="*/ 9818 h 10000"/>
                <a:gd name="connsiteX529" fmla="*/ 3204 w 10000"/>
                <a:gd name="connsiteY529" fmla="*/ 9838 h 10000"/>
                <a:gd name="connsiteX530" fmla="*/ 3248 w 10000"/>
                <a:gd name="connsiteY530" fmla="*/ 9845 h 10000"/>
                <a:gd name="connsiteX531" fmla="*/ 3282 w 10000"/>
                <a:gd name="connsiteY531" fmla="*/ 9865 h 10000"/>
                <a:gd name="connsiteX532" fmla="*/ 3315 w 10000"/>
                <a:gd name="connsiteY532" fmla="*/ 9865 h 10000"/>
                <a:gd name="connsiteX533" fmla="*/ 3326 w 10000"/>
                <a:gd name="connsiteY533" fmla="*/ 9872 h 10000"/>
                <a:gd name="connsiteX534" fmla="*/ 3338 w 10000"/>
                <a:gd name="connsiteY534" fmla="*/ 9872 h 10000"/>
                <a:gd name="connsiteX535" fmla="*/ 3359 w 10000"/>
                <a:gd name="connsiteY535" fmla="*/ 9872 h 10000"/>
                <a:gd name="connsiteX536" fmla="*/ 3371 w 10000"/>
                <a:gd name="connsiteY536" fmla="*/ 9872 h 10000"/>
                <a:gd name="connsiteX537" fmla="*/ 3382 w 10000"/>
                <a:gd name="connsiteY537" fmla="*/ 9872 h 10000"/>
                <a:gd name="connsiteX538" fmla="*/ 3404 w 10000"/>
                <a:gd name="connsiteY538" fmla="*/ 9872 h 10000"/>
                <a:gd name="connsiteX539" fmla="*/ 3415 w 10000"/>
                <a:gd name="connsiteY539" fmla="*/ 9872 h 10000"/>
                <a:gd name="connsiteX540" fmla="*/ 3448 w 10000"/>
                <a:gd name="connsiteY540" fmla="*/ 9892 h 10000"/>
                <a:gd name="connsiteX541" fmla="*/ 3469 w 10000"/>
                <a:gd name="connsiteY541" fmla="*/ 9899 h 10000"/>
                <a:gd name="connsiteX542" fmla="*/ 3502 w 10000"/>
                <a:gd name="connsiteY542" fmla="*/ 9905 h 10000"/>
                <a:gd name="connsiteX543" fmla="*/ 3536 w 10000"/>
                <a:gd name="connsiteY543" fmla="*/ 9905 h 10000"/>
                <a:gd name="connsiteX544" fmla="*/ 3580 w 10000"/>
                <a:gd name="connsiteY544" fmla="*/ 9905 h 10000"/>
                <a:gd name="connsiteX545" fmla="*/ 3613 w 10000"/>
                <a:gd name="connsiteY545" fmla="*/ 9919 h 10000"/>
                <a:gd name="connsiteX546" fmla="*/ 3657 w 10000"/>
                <a:gd name="connsiteY546" fmla="*/ 9926 h 10000"/>
                <a:gd name="connsiteX547" fmla="*/ 3669 w 10000"/>
                <a:gd name="connsiteY547" fmla="*/ 9946 h 10000"/>
                <a:gd name="connsiteX548" fmla="*/ 3746 w 10000"/>
                <a:gd name="connsiteY548" fmla="*/ 9953 h 10000"/>
                <a:gd name="connsiteX549" fmla="*/ 3801 w 10000"/>
                <a:gd name="connsiteY549" fmla="*/ 9966 h 10000"/>
                <a:gd name="connsiteX550" fmla="*/ 3878 w 10000"/>
                <a:gd name="connsiteY550" fmla="*/ 9973 h 10000"/>
                <a:gd name="connsiteX551" fmla="*/ 3934 w 10000"/>
                <a:gd name="connsiteY551" fmla="*/ 9973 h 10000"/>
                <a:gd name="connsiteX552" fmla="*/ 4012 w 10000"/>
                <a:gd name="connsiteY552" fmla="*/ 9980 h 10000"/>
                <a:gd name="connsiteX553" fmla="*/ 4089 w 10000"/>
                <a:gd name="connsiteY553" fmla="*/ 9993 h 10000"/>
                <a:gd name="connsiteX554" fmla="*/ 4144 w 10000"/>
                <a:gd name="connsiteY554" fmla="*/ 9993 h 10000"/>
                <a:gd name="connsiteX555" fmla="*/ 4221 w 10000"/>
                <a:gd name="connsiteY55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30 w 10000"/>
                <a:gd name="connsiteY456" fmla="*/ 4065 h 10000"/>
                <a:gd name="connsiteX457" fmla="*/ 553 w 10000"/>
                <a:gd name="connsiteY457" fmla="*/ 4092 h 10000"/>
                <a:gd name="connsiteX458" fmla="*/ 553 w 10000"/>
                <a:gd name="connsiteY458" fmla="*/ 4119 h 10000"/>
                <a:gd name="connsiteX459" fmla="*/ 563 w 10000"/>
                <a:gd name="connsiteY459" fmla="*/ 4146 h 10000"/>
                <a:gd name="connsiteX460" fmla="*/ 574 w 10000"/>
                <a:gd name="connsiteY460" fmla="*/ 4166 h 10000"/>
                <a:gd name="connsiteX461" fmla="*/ 2486 w 10000"/>
                <a:gd name="connsiteY461" fmla="*/ 6556 h 10000"/>
                <a:gd name="connsiteX462" fmla="*/ 2608 w 10000"/>
                <a:gd name="connsiteY462" fmla="*/ 6563 h 10000"/>
                <a:gd name="connsiteX463" fmla="*/ 2740 w 10000"/>
                <a:gd name="connsiteY463" fmla="*/ 6570 h 10000"/>
                <a:gd name="connsiteX464" fmla="*/ 2862 w 10000"/>
                <a:gd name="connsiteY464" fmla="*/ 6570 h 10000"/>
                <a:gd name="connsiteX465" fmla="*/ 2984 w 10000"/>
                <a:gd name="connsiteY465" fmla="*/ 6563 h 10000"/>
                <a:gd name="connsiteX466" fmla="*/ 2984 w 10000"/>
                <a:gd name="connsiteY466" fmla="*/ 6590 h 10000"/>
                <a:gd name="connsiteX467" fmla="*/ 2961 w 10000"/>
                <a:gd name="connsiteY467" fmla="*/ 6624 h 10000"/>
                <a:gd name="connsiteX468" fmla="*/ 2961 w 10000"/>
                <a:gd name="connsiteY468" fmla="*/ 6651 h 10000"/>
                <a:gd name="connsiteX469" fmla="*/ 2961 w 10000"/>
                <a:gd name="connsiteY469" fmla="*/ 6678 h 10000"/>
                <a:gd name="connsiteX470" fmla="*/ 2949 w 10000"/>
                <a:gd name="connsiteY470" fmla="*/ 6712 h 10000"/>
                <a:gd name="connsiteX471" fmla="*/ 2949 w 10000"/>
                <a:gd name="connsiteY471" fmla="*/ 6739 h 10000"/>
                <a:gd name="connsiteX472" fmla="*/ 2939 w 10000"/>
                <a:gd name="connsiteY472" fmla="*/ 6766 h 10000"/>
                <a:gd name="connsiteX473" fmla="*/ 2939 w 10000"/>
                <a:gd name="connsiteY473" fmla="*/ 6793 h 10000"/>
                <a:gd name="connsiteX474" fmla="*/ 2906 w 10000"/>
                <a:gd name="connsiteY474" fmla="*/ 6989 h 10000"/>
                <a:gd name="connsiteX475" fmla="*/ 2906 w 10000"/>
                <a:gd name="connsiteY475" fmla="*/ 7184 h 10000"/>
                <a:gd name="connsiteX476" fmla="*/ 2916 w 10000"/>
                <a:gd name="connsiteY476" fmla="*/ 7380 h 10000"/>
                <a:gd name="connsiteX477" fmla="*/ 2949 w 10000"/>
                <a:gd name="connsiteY477" fmla="*/ 7576 h 10000"/>
                <a:gd name="connsiteX478" fmla="*/ 2995 w 10000"/>
                <a:gd name="connsiteY478" fmla="*/ 7765 h 10000"/>
                <a:gd name="connsiteX479" fmla="*/ 3061 w 10000"/>
                <a:gd name="connsiteY479" fmla="*/ 7968 h 10000"/>
                <a:gd name="connsiteX480" fmla="*/ 3128 w 10000"/>
                <a:gd name="connsiteY480" fmla="*/ 8157 h 10000"/>
                <a:gd name="connsiteX481" fmla="*/ 3204 w 10000"/>
                <a:gd name="connsiteY481" fmla="*/ 8339 h 10000"/>
                <a:gd name="connsiteX482" fmla="*/ 3502 w 10000"/>
                <a:gd name="connsiteY482" fmla="*/ 8852 h 10000"/>
                <a:gd name="connsiteX483" fmla="*/ 3073 w 10000"/>
                <a:gd name="connsiteY483" fmla="*/ 8832 h 10000"/>
                <a:gd name="connsiteX484" fmla="*/ 2619 w 10000"/>
                <a:gd name="connsiteY484" fmla="*/ 8832 h 10000"/>
                <a:gd name="connsiteX485" fmla="*/ 2399 w 10000"/>
                <a:gd name="connsiteY485" fmla="*/ 8832 h 10000"/>
                <a:gd name="connsiteX486" fmla="*/ 2178 w 10000"/>
                <a:gd name="connsiteY486" fmla="*/ 8845 h 10000"/>
                <a:gd name="connsiteX487" fmla="*/ 1956 w 10000"/>
                <a:gd name="connsiteY487" fmla="*/ 8859 h 10000"/>
                <a:gd name="connsiteX488" fmla="*/ 1723 w 10000"/>
                <a:gd name="connsiteY488" fmla="*/ 8879 h 10000"/>
                <a:gd name="connsiteX489" fmla="*/ 1514 w 10000"/>
                <a:gd name="connsiteY489" fmla="*/ 8906 h 10000"/>
                <a:gd name="connsiteX490" fmla="*/ 1293 w 10000"/>
                <a:gd name="connsiteY490" fmla="*/ 8933 h 10000"/>
                <a:gd name="connsiteX491" fmla="*/ 1083 w 10000"/>
                <a:gd name="connsiteY491" fmla="*/ 8967 h 10000"/>
                <a:gd name="connsiteX492" fmla="*/ 873 w 10000"/>
                <a:gd name="connsiteY492" fmla="*/ 9014 h 10000"/>
                <a:gd name="connsiteX493" fmla="*/ 685 w 10000"/>
                <a:gd name="connsiteY493" fmla="*/ 9068 h 10000"/>
                <a:gd name="connsiteX494" fmla="*/ 486 w 10000"/>
                <a:gd name="connsiteY494" fmla="*/ 9136 h 10000"/>
                <a:gd name="connsiteX495" fmla="*/ 299 w 10000"/>
                <a:gd name="connsiteY495" fmla="*/ 9196 h 10000"/>
                <a:gd name="connsiteX496" fmla="*/ 122 w 10000"/>
                <a:gd name="connsiteY496" fmla="*/ 9278 h 10000"/>
                <a:gd name="connsiteX497" fmla="*/ 87 w 10000"/>
                <a:gd name="connsiteY497" fmla="*/ 9305 h 10000"/>
                <a:gd name="connsiteX498" fmla="*/ 66 w 10000"/>
                <a:gd name="connsiteY498" fmla="*/ 9332 h 10000"/>
                <a:gd name="connsiteX499" fmla="*/ 44 w 10000"/>
                <a:gd name="connsiteY499" fmla="*/ 9359 h 10000"/>
                <a:gd name="connsiteX500" fmla="*/ 22 w 10000"/>
                <a:gd name="connsiteY500" fmla="*/ 9392 h 10000"/>
                <a:gd name="connsiteX501" fmla="*/ 11 w 10000"/>
                <a:gd name="connsiteY501" fmla="*/ 9419 h 10000"/>
                <a:gd name="connsiteX502" fmla="*/ 0 w 10000"/>
                <a:gd name="connsiteY502" fmla="*/ 9446 h 10000"/>
                <a:gd name="connsiteX503" fmla="*/ 0 w 10000"/>
                <a:gd name="connsiteY503" fmla="*/ 9473 h 10000"/>
                <a:gd name="connsiteX504" fmla="*/ 0 w 10000"/>
                <a:gd name="connsiteY504" fmla="*/ 9500 h 10000"/>
                <a:gd name="connsiteX505" fmla="*/ 178 w 10000"/>
                <a:gd name="connsiteY505" fmla="*/ 9534 h 10000"/>
                <a:gd name="connsiteX506" fmla="*/ 355 w 10000"/>
                <a:gd name="connsiteY506" fmla="*/ 9554 h 10000"/>
                <a:gd name="connsiteX507" fmla="*/ 530 w 10000"/>
                <a:gd name="connsiteY507" fmla="*/ 9581 h 10000"/>
                <a:gd name="connsiteX508" fmla="*/ 718 w 10000"/>
                <a:gd name="connsiteY508" fmla="*/ 9588 h 10000"/>
                <a:gd name="connsiteX509" fmla="*/ 1083 w 10000"/>
                <a:gd name="connsiteY509" fmla="*/ 9602 h 10000"/>
                <a:gd name="connsiteX510" fmla="*/ 1459 w 10000"/>
                <a:gd name="connsiteY510" fmla="*/ 9588 h 10000"/>
                <a:gd name="connsiteX511" fmla="*/ 1834 w 10000"/>
                <a:gd name="connsiteY511" fmla="*/ 9575 h 10000"/>
                <a:gd name="connsiteX512" fmla="*/ 2210 w 10000"/>
                <a:gd name="connsiteY512" fmla="*/ 9561 h 10000"/>
                <a:gd name="connsiteX513" fmla="*/ 2575 w 10000"/>
                <a:gd name="connsiteY513" fmla="*/ 9554 h 10000"/>
                <a:gd name="connsiteX514" fmla="*/ 2949 w 10000"/>
                <a:gd name="connsiteY514" fmla="*/ 9561 h 10000"/>
                <a:gd name="connsiteX515" fmla="*/ 2949 w 10000"/>
                <a:gd name="connsiteY515" fmla="*/ 9581 h 10000"/>
                <a:gd name="connsiteX516" fmla="*/ 2961 w 10000"/>
                <a:gd name="connsiteY516" fmla="*/ 9602 h 10000"/>
                <a:gd name="connsiteX517" fmla="*/ 2961 w 10000"/>
                <a:gd name="connsiteY517" fmla="*/ 9615 h 10000"/>
                <a:gd name="connsiteX518" fmla="*/ 2961 w 10000"/>
                <a:gd name="connsiteY518" fmla="*/ 9635 h 10000"/>
                <a:gd name="connsiteX519" fmla="*/ 2984 w 10000"/>
                <a:gd name="connsiteY519" fmla="*/ 9662 h 10000"/>
                <a:gd name="connsiteX520" fmla="*/ 2995 w 10000"/>
                <a:gd name="connsiteY520" fmla="*/ 9683 h 10000"/>
                <a:gd name="connsiteX521" fmla="*/ 2995 w 10000"/>
                <a:gd name="connsiteY521" fmla="*/ 9696 h 10000"/>
                <a:gd name="connsiteX522" fmla="*/ 3017 w 10000"/>
                <a:gd name="connsiteY522" fmla="*/ 9716 h 10000"/>
                <a:gd name="connsiteX523" fmla="*/ 3040 w 10000"/>
                <a:gd name="connsiteY523" fmla="*/ 9743 h 10000"/>
                <a:gd name="connsiteX524" fmla="*/ 3073 w 10000"/>
                <a:gd name="connsiteY524" fmla="*/ 9764 h 10000"/>
                <a:gd name="connsiteX525" fmla="*/ 3106 w 10000"/>
                <a:gd name="connsiteY525" fmla="*/ 9784 h 10000"/>
                <a:gd name="connsiteX526" fmla="*/ 3128 w 10000"/>
                <a:gd name="connsiteY526" fmla="*/ 9797 h 10000"/>
                <a:gd name="connsiteX527" fmla="*/ 3171 w 10000"/>
                <a:gd name="connsiteY527" fmla="*/ 9818 h 10000"/>
                <a:gd name="connsiteX528" fmla="*/ 3204 w 10000"/>
                <a:gd name="connsiteY528" fmla="*/ 9838 h 10000"/>
                <a:gd name="connsiteX529" fmla="*/ 3248 w 10000"/>
                <a:gd name="connsiteY529" fmla="*/ 9845 h 10000"/>
                <a:gd name="connsiteX530" fmla="*/ 3282 w 10000"/>
                <a:gd name="connsiteY530" fmla="*/ 9865 h 10000"/>
                <a:gd name="connsiteX531" fmla="*/ 3315 w 10000"/>
                <a:gd name="connsiteY531" fmla="*/ 9865 h 10000"/>
                <a:gd name="connsiteX532" fmla="*/ 3326 w 10000"/>
                <a:gd name="connsiteY532" fmla="*/ 9872 h 10000"/>
                <a:gd name="connsiteX533" fmla="*/ 3338 w 10000"/>
                <a:gd name="connsiteY533" fmla="*/ 9872 h 10000"/>
                <a:gd name="connsiteX534" fmla="*/ 3359 w 10000"/>
                <a:gd name="connsiteY534" fmla="*/ 9872 h 10000"/>
                <a:gd name="connsiteX535" fmla="*/ 3371 w 10000"/>
                <a:gd name="connsiteY535" fmla="*/ 9872 h 10000"/>
                <a:gd name="connsiteX536" fmla="*/ 3382 w 10000"/>
                <a:gd name="connsiteY536" fmla="*/ 9872 h 10000"/>
                <a:gd name="connsiteX537" fmla="*/ 3404 w 10000"/>
                <a:gd name="connsiteY537" fmla="*/ 9872 h 10000"/>
                <a:gd name="connsiteX538" fmla="*/ 3415 w 10000"/>
                <a:gd name="connsiteY538" fmla="*/ 9872 h 10000"/>
                <a:gd name="connsiteX539" fmla="*/ 3448 w 10000"/>
                <a:gd name="connsiteY539" fmla="*/ 9892 h 10000"/>
                <a:gd name="connsiteX540" fmla="*/ 3469 w 10000"/>
                <a:gd name="connsiteY540" fmla="*/ 9899 h 10000"/>
                <a:gd name="connsiteX541" fmla="*/ 3502 w 10000"/>
                <a:gd name="connsiteY541" fmla="*/ 9905 h 10000"/>
                <a:gd name="connsiteX542" fmla="*/ 3536 w 10000"/>
                <a:gd name="connsiteY542" fmla="*/ 9905 h 10000"/>
                <a:gd name="connsiteX543" fmla="*/ 3580 w 10000"/>
                <a:gd name="connsiteY543" fmla="*/ 9905 h 10000"/>
                <a:gd name="connsiteX544" fmla="*/ 3613 w 10000"/>
                <a:gd name="connsiteY544" fmla="*/ 9919 h 10000"/>
                <a:gd name="connsiteX545" fmla="*/ 3657 w 10000"/>
                <a:gd name="connsiteY545" fmla="*/ 9926 h 10000"/>
                <a:gd name="connsiteX546" fmla="*/ 3669 w 10000"/>
                <a:gd name="connsiteY546" fmla="*/ 9946 h 10000"/>
                <a:gd name="connsiteX547" fmla="*/ 3746 w 10000"/>
                <a:gd name="connsiteY547" fmla="*/ 9953 h 10000"/>
                <a:gd name="connsiteX548" fmla="*/ 3801 w 10000"/>
                <a:gd name="connsiteY548" fmla="*/ 9966 h 10000"/>
                <a:gd name="connsiteX549" fmla="*/ 3878 w 10000"/>
                <a:gd name="connsiteY549" fmla="*/ 9973 h 10000"/>
                <a:gd name="connsiteX550" fmla="*/ 3934 w 10000"/>
                <a:gd name="connsiteY550" fmla="*/ 9973 h 10000"/>
                <a:gd name="connsiteX551" fmla="*/ 4012 w 10000"/>
                <a:gd name="connsiteY551" fmla="*/ 9980 h 10000"/>
                <a:gd name="connsiteX552" fmla="*/ 4089 w 10000"/>
                <a:gd name="connsiteY552" fmla="*/ 9993 h 10000"/>
                <a:gd name="connsiteX553" fmla="*/ 4144 w 10000"/>
                <a:gd name="connsiteY553" fmla="*/ 9993 h 10000"/>
                <a:gd name="connsiteX554" fmla="*/ 4221 w 10000"/>
                <a:gd name="connsiteY55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30 w 10000"/>
                <a:gd name="connsiteY456" fmla="*/ 4065 h 10000"/>
                <a:gd name="connsiteX457" fmla="*/ 553 w 10000"/>
                <a:gd name="connsiteY457" fmla="*/ 4119 h 10000"/>
                <a:gd name="connsiteX458" fmla="*/ 563 w 10000"/>
                <a:gd name="connsiteY458" fmla="*/ 4146 h 10000"/>
                <a:gd name="connsiteX459" fmla="*/ 574 w 10000"/>
                <a:gd name="connsiteY459" fmla="*/ 4166 h 10000"/>
                <a:gd name="connsiteX460" fmla="*/ 2486 w 10000"/>
                <a:gd name="connsiteY460" fmla="*/ 6556 h 10000"/>
                <a:gd name="connsiteX461" fmla="*/ 2608 w 10000"/>
                <a:gd name="connsiteY461" fmla="*/ 6563 h 10000"/>
                <a:gd name="connsiteX462" fmla="*/ 2740 w 10000"/>
                <a:gd name="connsiteY462" fmla="*/ 6570 h 10000"/>
                <a:gd name="connsiteX463" fmla="*/ 2862 w 10000"/>
                <a:gd name="connsiteY463" fmla="*/ 6570 h 10000"/>
                <a:gd name="connsiteX464" fmla="*/ 2984 w 10000"/>
                <a:gd name="connsiteY464" fmla="*/ 6563 h 10000"/>
                <a:gd name="connsiteX465" fmla="*/ 2984 w 10000"/>
                <a:gd name="connsiteY465" fmla="*/ 6590 h 10000"/>
                <a:gd name="connsiteX466" fmla="*/ 2961 w 10000"/>
                <a:gd name="connsiteY466" fmla="*/ 6624 h 10000"/>
                <a:gd name="connsiteX467" fmla="*/ 2961 w 10000"/>
                <a:gd name="connsiteY467" fmla="*/ 6651 h 10000"/>
                <a:gd name="connsiteX468" fmla="*/ 2961 w 10000"/>
                <a:gd name="connsiteY468" fmla="*/ 6678 h 10000"/>
                <a:gd name="connsiteX469" fmla="*/ 2949 w 10000"/>
                <a:gd name="connsiteY469" fmla="*/ 6712 h 10000"/>
                <a:gd name="connsiteX470" fmla="*/ 2949 w 10000"/>
                <a:gd name="connsiteY470" fmla="*/ 6739 h 10000"/>
                <a:gd name="connsiteX471" fmla="*/ 2939 w 10000"/>
                <a:gd name="connsiteY471" fmla="*/ 6766 h 10000"/>
                <a:gd name="connsiteX472" fmla="*/ 2939 w 10000"/>
                <a:gd name="connsiteY472" fmla="*/ 6793 h 10000"/>
                <a:gd name="connsiteX473" fmla="*/ 2906 w 10000"/>
                <a:gd name="connsiteY473" fmla="*/ 6989 h 10000"/>
                <a:gd name="connsiteX474" fmla="*/ 2906 w 10000"/>
                <a:gd name="connsiteY474" fmla="*/ 7184 h 10000"/>
                <a:gd name="connsiteX475" fmla="*/ 2916 w 10000"/>
                <a:gd name="connsiteY475" fmla="*/ 7380 h 10000"/>
                <a:gd name="connsiteX476" fmla="*/ 2949 w 10000"/>
                <a:gd name="connsiteY476" fmla="*/ 7576 h 10000"/>
                <a:gd name="connsiteX477" fmla="*/ 2995 w 10000"/>
                <a:gd name="connsiteY477" fmla="*/ 7765 h 10000"/>
                <a:gd name="connsiteX478" fmla="*/ 3061 w 10000"/>
                <a:gd name="connsiteY478" fmla="*/ 7968 h 10000"/>
                <a:gd name="connsiteX479" fmla="*/ 3128 w 10000"/>
                <a:gd name="connsiteY479" fmla="*/ 8157 h 10000"/>
                <a:gd name="connsiteX480" fmla="*/ 3204 w 10000"/>
                <a:gd name="connsiteY480" fmla="*/ 8339 h 10000"/>
                <a:gd name="connsiteX481" fmla="*/ 3502 w 10000"/>
                <a:gd name="connsiteY481" fmla="*/ 8852 h 10000"/>
                <a:gd name="connsiteX482" fmla="*/ 3073 w 10000"/>
                <a:gd name="connsiteY482" fmla="*/ 8832 h 10000"/>
                <a:gd name="connsiteX483" fmla="*/ 2619 w 10000"/>
                <a:gd name="connsiteY483" fmla="*/ 8832 h 10000"/>
                <a:gd name="connsiteX484" fmla="*/ 2399 w 10000"/>
                <a:gd name="connsiteY484" fmla="*/ 8832 h 10000"/>
                <a:gd name="connsiteX485" fmla="*/ 2178 w 10000"/>
                <a:gd name="connsiteY485" fmla="*/ 8845 h 10000"/>
                <a:gd name="connsiteX486" fmla="*/ 1956 w 10000"/>
                <a:gd name="connsiteY486" fmla="*/ 8859 h 10000"/>
                <a:gd name="connsiteX487" fmla="*/ 1723 w 10000"/>
                <a:gd name="connsiteY487" fmla="*/ 8879 h 10000"/>
                <a:gd name="connsiteX488" fmla="*/ 1514 w 10000"/>
                <a:gd name="connsiteY488" fmla="*/ 8906 h 10000"/>
                <a:gd name="connsiteX489" fmla="*/ 1293 w 10000"/>
                <a:gd name="connsiteY489" fmla="*/ 8933 h 10000"/>
                <a:gd name="connsiteX490" fmla="*/ 1083 w 10000"/>
                <a:gd name="connsiteY490" fmla="*/ 8967 h 10000"/>
                <a:gd name="connsiteX491" fmla="*/ 873 w 10000"/>
                <a:gd name="connsiteY491" fmla="*/ 9014 h 10000"/>
                <a:gd name="connsiteX492" fmla="*/ 685 w 10000"/>
                <a:gd name="connsiteY492" fmla="*/ 9068 h 10000"/>
                <a:gd name="connsiteX493" fmla="*/ 486 w 10000"/>
                <a:gd name="connsiteY493" fmla="*/ 9136 h 10000"/>
                <a:gd name="connsiteX494" fmla="*/ 299 w 10000"/>
                <a:gd name="connsiteY494" fmla="*/ 9196 h 10000"/>
                <a:gd name="connsiteX495" fmla="*/ 122 w 10000"/>
                <a:gd name="connsiteY495" fmla="*/ 9278 h 10000"/>
                <a:gd name="connsiteX496" fmla="*/ 87 w 10000"/>
                <a:gd name="connsiteY496" fmla="*/ 9305 h 10000"/>
                <a:gd name="connsiteX497" fmla="*/ 66 w 10000"/>
                <a:gd name="connsiteY497" fmla="*/ 9332 h 10000"/>
                <a:gd name="connsiteX498" fmla="*/ 44 w 10000"/>
                <a:gd name="connsiteY498" fmla="*/ 9359 h 10000"/>
                <a:gd name="connsiteX499" fmla="*/ 22 w 10000"/>
                <a:gd name="connsiteY499" fmla="*/ 9392 h 10000"/>
                <a:gd name="connsiteX500" fmla="*/ 11 w 10000"/>
                <a:gd name="connsiteY500" fmla="*/ 9419 h 10000"/>
                <a:gd name="connsiteX501" fmla="*/ 0 w 10000"/>
                <a:gd name="connsiteY501" fmla="*/ 9446 h 10000"/>
                <a:gd name="connsiteX502" fmla="*/ 0 w 10000"/>
                <a:gd name="connsiteY502" fmla="*/ 9473 h 10000"/>
                <a:gd name="connsiteX503" fmla="*/ 0 w 10000"/>
                <a:gd name="connsiteY503" fmla="*/ 9500 h 10000"/>
                <a:gd name="connsiteX504" fmla="*/ 178 w 10000"/>
                <a:gd name="connsiteY504" fmla="*/ 9534 h 10000"/>
                <a:gd name="connsiteX505" fmla="*/ 355 w 10000"/>
                <a:gd name="connsiteY505" fmla="*/ 9554 h 10000"/>
                <a:gd name="connsiteX506" fmla="*/ 530 w 10000"/>
                <a:gd name="connsiteY506" fmla="*/ 9581 h 10000"/>
                <a:gd name="connsiteX507" fmla="*/ 718 w 10000"/>
                <a:gd name="connsiteY507" fmla="*/ 9588 h 10000"/>
                <a:gd name="connsiteX508" fmla="*/ 1083 w 10000"/>
                <a:gd name="connsiteY508" fmla="*/ 9602 h 10000"/>
                <a:gd name="connsiteX509" fmla="*/ 1459 w 10000"/>
                <a:gd name="connsiteY509" fmla="*/ 9588 h 10000"/>
                <a:gd name="connsiteX510" fmla="*/ 1834 w 10000"/>
                <a:gd name="connsiteY510" fmla="*/ 9575 h 10000"/>
                <a:gd name="connsiteX511" fmla="*/ 2210 w 10000"/>
                <a:gd name="connsiteY511" fmla="*/ 9561 h 10000"/>
                <a:gd name="connsiteX512" fmla="*/ 2575 w 10000"/>
                <a:gd name="connsiteY512" fmla="*/ 9554 h 10000"/>
                <a:gd name="connsiteX513" fmla="*/ 2949 w 10000"/>
                <a:gd name="connsiteY513" fmla="*/ 9561 h 10000"/>
                <a:gd name="connsiteX514" fmla="*/ 2949 w 10000"/>
                <a:gd name="connsiteY514" fmla="*/ 9581 h 10000"/>
                <a:gd name="connsiteX515" fmla="*/ 2961 w 10000"/>
                <a:gd name="connsiteY515" fmla="*/ 9602 h 10000"/>
                <a:gd name="connsiteX516" fmla="*/ 2961 w 10000"/>
                <a:gd name="connsiteY516" fmla="*/ 9615 h 10000"/>
                <a:gd name="connsiteX517" fmla="*/ 2961 w 10000"/>
                <a:gd name="connsiteY517" fmla="*/ 9635 h 10000"/>
                <a:gd name="connsiteX518" fmla="*/ 2984 w 10000"/>
                <a:gd name="connsiteY518" fmla="*/ 9662 h 10000"/>
                <a:gd name="connsiteX519" fmla="*/ 2995 w 10000"/>
                <a:gd name="connsiteY519" fmla="*/ 9683 h 10000"/>
                <a:gd name="connsiteX520" fmla="*/ 2995 w 10000"/>
                <a:gd name="connsiteY520" fmla="*/ 9696 h 10000"/>
                <a:gd name="connsiteX521" fmla="*/ 3017 w 10000"/>
                <a:gd name="connsiteY521" fmla="*/ 9716 h 10000"/>
                <a:gd name="connsiteX522" fmla="*/ 3040 w 10000"/>
                <a:gd name="connsiteY522" fmla="*/ 9743 h 10000"/>
                <a:gd name="connsiteX523" fmla="*/ 3073 w 10000"/>
                <a:gd name="connsiteY523" fmla="*/ 9764 h 10000"/>
                <a:gd name="connsiteX524" fmla="*/ 3106 w 10000"/>
                <a:gd name="connsiteY524" fmla="*/ 9784 h 10000"/>
                <a:gd name="connsiteX525" fmla="*/ 3128 w 10000"/>
                <a:gd name="connsiteY525" fmla="*/ 9797 h 10000"/>
                <a:gd name="connsiteX526" fmla="*/ 3171 w 10000"/>
                <a:gd name="connsiteY526" fmla="*/ 9818 h 10000"/>
                <a:gd name="connsiteX527" fmla="*/ 3204 w 10000"/>
                <a:gd name="connsiteY527" fmla="*/ 9838 h 10000"/>
                <a:gd name="connsiteX528" fmla="*/ 3248 w 10000"/>
                <a:gd name="connsiteY528" fmla="*/ 9845 h 10000"/>
                <a:gd name="connsiteX529" fmla="*/ 3282 w 10000"/>
                <a:gd name="connsiteY529" fmla="*/ 9865 h 10000"/>
                <a:gd name="connsiteX530" fmla="*/ 3315 w 10000"/>
                <a:gd name="connsiteY530" fmla="*/ 9865 h 10000"/>
                <a:gd name="connsiteX531" fmla="*/ 3326 w 10000"/>
                <a:gd name="connsiteY531" fmla="*/ 9872 h 10000"/>
                <a:gd name="connsiteX532" fmla="*/ 3338 w 10000"/>
                <a:gd name="connsiteY532" fmla="*/ 9872 h 10000"/>
                <a:gd name="connsiteX533" fmla="*/ 3359 w 10000"/>
                <a:gd name="connsiteY533" fmla="*/ 9872 h 10000"/>
                <a:gd name="connsiteX534" fmla="*/ 3371 w 10000"/>
                <a:gd name="connsiteY534" fmla="*/ 9872 h 10000"/>
                <a:gd name="connsiteX535" fmla="*/ 3382 w 10000"/>
                <a:gd name="connsiteY535" fmla="*/ 9872 h 10000"/>
                <a:gd name="connsiteX536" fmla="*/ 3404 w 10000"/>
                <a:gd name="connsiteY536" fmla="*/ 9872 h 10000"/>
                <a:gd name="connsiteX537" fmla="*/ 3415 w 10000"/>
                <a:gd name="connsiteY537" fmla="*/ 9872 h 10000"/>
                <a:gd name="connsiteX538" fmla="*/ 3448 w 10000"/>
                <a:gd name="connsiteY538" fmla="*/ 9892 h 10000"/>
                <a:gd name="connsiteX539" fmla="*/ 3469 w 10000"/>
                <a:gd name="connsiteY539" fmla="*/ 9899 h 10000"/>
                <a:gd name="connsiteX540" fmla="*/ 3502 w 10000"/>
                <a:gd name="connsiteY540" fmla="*/ 9905 h 10000"/>
                <a:gd name="connsiteX541" fmla="*/ 3536 w 10000"/>
                <a:gd name="connsiteY541" fmla="*/ 9905 h 10000"/>
                <a:gd name="connsiteX542" fmla="*/ 3580 w 10000"/>
                <a:gd name="connsiteY542" fmla="*/ 9905 h 10000"/>
                <a:gd name="connsiteX543" fmla="*/ 3613 w 10000"/>
                <a:gd name="connsiteY543" fmla="*/ 9919 h 10000"/>
                <a:gd name="connsiteX544" fmla="*/ 3657 w 10000"/>
                <a:gd name="connsiteY544" fmla="*/ 9926 h 10000"/>
                <a:gd name="connsiteX545" fmla="*/ 3669 w 10000"/>
                <a:gd name="connsiteY545" fmla="*/ 9946 h 10000"/>
                <a:gd name="connsiteX546" fmla="*/ 3746 w 10000"/>
                <a:gd name="connsiteY546" fmla="*/ 9953 h 10000"/>
                <a:gd name="connsiteX547" fmla="*/ 3801 w 10000"/>
                <a:gd name="connsiteY547" fmla="*/ 9966 h 10000"/>
                <a:gd name="connsiteX548" fmla="*/ 3878 w 10000"/>
                <a:gd name="connsiteY548" fmla="*/ 9973 h 10000"/>
                <a:gd name="connsiteX549" fmla="*/ 3934 w 10000"/>
                <a:gd name="connsiteY549" fmla="*/ 9973 h 10000"/>
                <a:gd name="connsiteX550" fmla="*/ 4012 w 10000"/>
                <a:gd name="connsiteY550" fmla="*/ 9980 h 10000"/>
                <a:gd name="connsiteX551" fmla="*/ 4089 w 10000"/>
                <a:gd name="connsiteY551" fmla="*/ 9993 h 10000"/>
                <a:gd name="connsiteX552" fmla="*/ 4144 w 10000"/>
                <a:gd name="connsiteY552" fmla="*/ 9993 h 10000"/>
                <a:gd name="connsiteX553" fmla="*/ 4221 w 10000"/>
                <a:gd name="connsiteY553"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63 w 10000"/>
                <a:gd name="connsiteY455" fmla="*/ 4018 h 10000"/>
                <a:gd name="connsiteX456" fmla="*/ 553 w 10000"/>
                <a:gd name="connsiteY456" fmla="*/ 4119 h 10000"/>
                <a:gd name="connsiteX457" fmla="*/ 563 w 10000"/>
                <a:gd name="connsiteY457" fmla="*/ 4146 h 10000"/>
                <a:gd name="connsiteX458" fmla="*/ 574 w 10000"/>
                <a:gd name="connsiteY458" fmla="*/ 4166 h 10000"/>
                <a:gd name="connsiteX459" fmla="*/ 2486 w 10000"/>
                <a:gd name="connsiteY459" fmla="*/ 6556 h 10000"/>
                <a:gd name="connsiteX460" fmla="*/ 2608 w 10000"/>
                <a:gd name="connsiteY460" fmla="*/ 6563 h 10000"/>
                <a:gd name="connsiteX461" fmla="*/ 2740 w 10000"/>
                <a:gd name="connsiteY461" fmla="*/ 6570 h 10000"/>
                <a:gd name="connsiteX462" fmla="*/ 2862 w 10000"/>
                <a:gd name="connsiteY462" fmla="*/ 6570 h 10000"/>
                <a:gd name="connsiteX463" fmla="*/ 2984 w 10000"/>
                <a:gd name="connsiteY463" fmla="*/ 6563 h 10000"/>
                <a:gd name="connsiteX464" fmla="*/ 2984 w 10000"/>
                <a:gd name="connsiteY464" fmla="*/ 6590 h 10000"/>
                <a:gd name="connsiteX465" fmla="*/ 2961 w 10000"/>
                <a:gd name="connsiteY465" fmla="*/ 6624 h 10000"/>
                <a:gd name="connsiteX466" fmla="*/ 2961 w 10000"/>
                <a:gd name="connsiteY466" fmla="*/ 6651 h 10000"/>
                <a:gd name="connsiteX467" fmla="*/ 2961 w 10000"/>
                <a:gd name="connsiteY467" fmla="*/ 6678 h 10000"/>
                <a:gd name="connsiteX468" fmla="*/ 2949 w 10000"/>
                <a:gd name="connsiteY468" fmla="*/ 6712 h 10000"/>
                <a:gd name="connsiteX469" fmla="*/ 2949 w 10000"/>
                <a:gd name="connsiteY469" fmla="*/ 6739 h 10000"/>
                <a:gd name="connsiteX470" fmla="*/ 2939 w 10000"/>
                <a:gd name="connsiteY470" fmla="*/ 6766 h 10000"/>
                <a:gd name="connsiteX471" fmla="*/ 2939 w 10000"/>
                <a:gd name="connsiteY471" fmla="*/ 6793 h 10000"/>
                <a:gd name="connsiteX472" fmla="*/ 2906 w 10000"/>
                <a:gd name="connsiteY472" fmla="*/ 6989 h 10000"/>
                <a:gd name="connsiteX473" fmla="*/ 2906 w 10000"/>
                <a:gd name="connsiteY473" fmla="*/ 7184 h 10000"/>
                <a:gd name="connsiteX474" fmla="*/ 2916 w 10000"/>
                <a:gd name="connsiteY474" fmla="*/ 7380 h 10000"/>
                <a:gd name="connsiteX475" fmla="*/ 2949 w 10000"/>
                <a:gd name="connsiteY475" fmla="*/ 7576 h 10000"/>
                <a:gd name="connsiteX476" fmla="*/ 2995 w 10000"/>
                <a:gd name="connsiteY476" fmla="*/ 7765 h 10000"/>
                <a:gd name="connsiteX477" fmla="*/ 3061 w 10000"/>
                <a:gd name="connsiteY477" fmla="*/ 7968 h 10000"/>
                <a:gd name="connsiteX478" fmla="*/ 3128 w 10000"/>
                <a:gd name="connsiteY478" fmla="*/ 8157 h 10000"/>
                <a:gd name="connsiteX479" fmla="*/ 3204 w 10000"/>
                <a:gd name="connsiteY479" fmla="*/ 8339 h 10000"/>
                <a:gd name="connsiteX480" fmla="*/ 3502 w 10000"/>
                <a:gd name="connsiteY480" fmla="*/ 8852 h 10000"/>
                <a:gd name="connsiteX481" fmla="*/ 3073 w 10000"/>
                <a:gd name="connsiteY481" fmla="*/ 8832 h 10000"/>
                <a:gd name="connsiteX482" fmla="*/ 2619 w 10000"/>
                <a:gd name="connsiteY482" fmla="*/ 8832 h 10000"/>
                <a:gd name="connsiteX483" fmla="*/ 2399 w 10000"/>
                <a:gd name="connsiteY483" fmla="*/ 8832 h 10000"/>
                <a:gd name="connsiteX484" fmla="*/ 2178 w 10000"/>
                <a:gd name="connsiteY484" fmla="*/ 8845 h 10000"/>
                <a:gd name="connsiteX485" fmla="*/ 1956 w 10000"/>
                <a:gd name="connsiteY485" fmla="*/ 8859 h 10000"/>
                <a:gd name="connsiteX486" fmla="*/ 1723 w 10000"/>
                <a:gd name="connsiteY486" fmla="*/ 8879 h 10000"/>
                <a:gd name="connsiteX487" fmla="*/ 1514 w 10000"/>
                <a:gd name="connsiteY487" fmla="*/ 8906 h 10000"/>
                <a:gd name="connsiteX488" fmla="*/ 1293 w 10000"/>
                <a:gd name="connsiteY488" fmla="*/ 8933 h 10000"/>
                <a:gd name="connsiteX489" fmla="*/ 1083 w 10000"/>
                <a:gd name="connsiteY489" fmla="*/ 8967 h 10000"/>
                <a:gd name="connsiteX490" fmla="*/ 873 w 10000"/>
                <a:gd name="connsiteY490" fmla="*/ 9014 h 10000"/>
                <a:gd name="connsiteX491" fmla="*/ 685 w 10000"/>
                <a:gd name="connsiteY491" fmla="*/ 9068 h 10000"/>
                <a:gd name="connsiteX492" fmla="*/ 486 w 10000"/>
                <a:gd name="connsiteY492" fmla="*/ 9136 h 10000"/>
                <a:gd name="connsiteX493" fmla="*/ 299 w 10000"/>
                <a:gd name="connsiteY493" fmla="*/ 9196 h 10000"/>
                <a:gd name="connsiteX494" fmla="*/ 122 w 10000"/>
                <a:gd name="connsiteY494" fmla="*/ 9278 h 10000"/>
                <a:gd name="connsiteX495" fmla="*/ 87 w 10000"/>
                <a:gd name="connsiteY495" fmla="*/ 9305 h 10000"/>
                <a:gd name="connsiteX496" fmla="*/ 66 w 10000"/>
                <a:gd name="connsiteY496" fmla="*/ 9332 h 10000"/>
                <a:gd name="connsiteX497" fmla="*/ 44 w 10000"/>
                <a:gd name="connsiteY497" fmla="*/ 9359 h 10000"/>
                <a:gd name="connsiteX498" fmla="*/ 22 w 10000"/>
                <a:gd name="connsiteY498" fmla="*/ 9392 h 10000"/>
                <a:gd name="connsiteX499" fmla="*/ 11 w 10000"/>
                <a:gd name="connsiteY499" fmla="*/ 9419 h 10000"/>
                <a:gd name="connsiteX500" fmla="*/ 0 w 10000"/>
                <a:gd name="connsiteY500" fmla="*/ 9446 h 10000"/>
                <a:gd name="connsiteX501" fmla="*/ 0 w 10000"/>
                <a:gd name="connsiteY501" fmla="*/ 9473 h 10000"/>
                <a:gd name="connsiteX502" fmla="*/ 0 w 10000"/>
                <a:gd name="connsiteY502" fmla="*/ 9500 h 10000"/>
                <a:gd name="connsiteX503" fmla="*/ 178 w 10000"/>
                <a:gd name="connsiteY503" fmla="*/ 9534 h 10000"/>
                <a:gd name="connsiteX504" fmla="*/ 355 w 10000"/>
                <a:gd name="connsiteY504" fmla="*/ 9554 h 10000"/>
                <a:gd name="connsiteX505" fmla="*/ 530 w 10000"/>
                <a:gd name="connsiteY505" fmla="*/ 9581 h 10000"/>
                <a:gd name="connsiteX506" fmla="*/ 718 w 10000"/>
                <a:gd name="connsiteY506" fmla="*/ 9588 h 10000"/>
                <a:gd name="connsiteX507" fmla="*/ 1083 w 10000"/>
                <a:gd name="connsiteY507" fmla="*/ 9602 h 10000"/>
                <a:gd name="connsiteX508" fmla="*/ 1459 w 10000"/>
                <a:gd name="connsiteY508" fmla="*/ 9588 h 10000"/>
                <a:gd name="connsiteX509" fmla="*/ 1834 w 10000"/>
                <a:gd name="connsiteY509" fmla="*/ 9575 h 10000"/>
                <a:gd name="connsiteX510" fmla="*/ 2210 w 10000"/>
                <a:gd name="connsiteY510" fmla="*/ 9561 h 10000"/>
                <a:gd name="connsiteX511" fmla="*/ 2575 w 10000"/>
                <a:gd name="connsiteY511" fmla="*/ 9554 h 10000"/>
                <a:gd name="connsiteX512" fmla="*/ 2949 w 10000"/>
                <a:gd name="connsiteY512" fmla="*/ 9561 h 10000"/>
                <a:gd name="connsiteX513" fmla="*/ 2949 w 10000"/>
                <a:gd name="connsiteY513" fmla="*/ 9581 h 10000"/>
                <a:gd name="connsiteX514" fmla="*/ 2961 w 10000"/>
                <a:gd name="connsiteY514" fmla="*/ 9602 h 10000"/>
                <a:gd name="connsiteX515" fmla="*/ 2961 w 10000"/>
                <a:gd name="connsiteY515" fmla="*/ 9615 h 10000"/>
                <a:gd name="connsiteX516" fmla="*/ 2961 w 10000"/>
                <a:gd name="connsiteY516" fmla="*/ 9635 h 10000"/>
                <a:gd name="connsiteX517" fmla="*/ 2984 w 10000"/>
                <a:gd name="connsiteY517" fmla="*/ 9662 h 10000"/>
                <a:gd name="connsiteX518" fmla="*/ 2995 w 10000"/>
                <a:gd name="connsiteY518" fmla="*/ 9683 h 10000"/>
                <a:gd name="connsiteX519" fmla="*/ 2995 w 10000"/>
                <a:gd name="connsiteY519" fmla="*/ 9696 h 10000"/>
                <a:gd name="connsiteX520" fmla="*/ 3017 w 10000"/>
                <a:gd name="connsiteY520" fmla="*/ 9716 h 10000"/>
                <a:gd name="connsiteX521" fmla="*/ 3040 w 10000"/>
                <a:gd name="connsiteY521" fmla="*/ 9743 h 10000"/>
                <a:gd name="connsiteX522" fmla="*/ 3073 w 10000"/>
                <a:gd name="connsiteY522" fmla="*/ 9764 h 10000"/>
                <a:gd name="connsiteX523" fmla="*/ 3106 w 10000"/>
                <a:gd name="connsiteY523" fmla="*/ 9784 h 10000"/>
                <a:gd name="connsiteX524" fmla="*/ 3128 w 10000"/>
                <a:gd name="connsiteY524" fmla="*/ 9797 h 10000"/>
                <a:gd name="connsiteX525" fmla="*/ 3171 w 10000"/>
                <a:gd name="connsiteY525" fmla="*/ 9818 h 10000"/>
                <a:gd name="connsiteX526" fmla="*/ 3204 w 10000"/>
                <a:gd name="connsiteY526" fmla="*/ 9838 h 10000"/>
                <a:gd name="connsiteX527" fmla="*/ 3248 w 10000"/>
                <a:gd name="connsiteY527" fmla="*/ 9845 h 10000"/>
                <a:gd name="connsiteX528" fmla="*/ 3282 w 10000"/>
                <a:gd name="connsiteY528" fmla="*/ 9865 h 10000"/>
                <a:gd name="connsiteX529" fmla="*/ 3315 w 10000"/>
                <a:gd name="connsiteY529" fmla="*/ 9865 h 10000"/>
                <a:gd name="connsiteX530" fmla="*/ 3326 w 10000"/>
                <a:gd name="connsiteY530" fmla="*/ 9872 h 10000"/>
                <a:gd name="connsiteX531" fmla="*/ 3338 w 10000"/>
                <a:gd name="connsiteY531" fmla="*/ 9872 h 10000"/>
                <a:gd name="connsiteX532" fmla="*/ 3359 w 10000"/>
                <a:gd name="connsiteY532" fmla="*/ 9872 h 10000"/>
                <a:gd name="connsiteX533" fmla="*/ 3371 w 10000"/>
                <a:gd name="connsiteY533" fmla="*/ 9872 h 10000"/>
                <a:gd name="connsiteX534" fmla="*/ 3382 w 10000"/>
                <a:gd name="connsiteY534" fmla="*/ 9872 h 10000"/>
                <a:gd name="connsiteX535" fmla="*/ 3404 w 10000"/>
                <a:gd name="connsiteY535" fmla="*/ 9872 h 10000"/>
                <a:gd name="connsiteX536" fmla="*/ 3415 w 10000"/>
                <a:gd name="connsiteY536" fmla="*/ 9872 h 10000"/>
                <a:gd name="connsiteX537" fmla="*/ 3448 w 10000"/>
                <a:gd name="connsiteY537" fmla="*/ 9892 h 10000"/>
                <a:gd name="connsiteX538" fmla="*/ 3469 w 10000"/>
                <a:gd name="connsiteY538" fmla="*/ 9899 h 10000"/>
                <a:gd name="connsiteX539" fmla="*/ 3502 w 10000"/>
                <a:gd name="connsiteY539" fmla="*/ 9905 h 10000"/>
                <a:gd name="connsiteX540" fmla="*/ 3536 w 10000"/>
                <a:gd name="connsiteY540" fmla="*/ 9905 h 10000"/>
                <a:gd name="connsiteX541" fmla="*/ 3580 w 10000"/>
                <a:gd name="connsiteY541" fmla="*/ 9905 h 10000"/>
                <a:gd name="connsiteX542" fmla="*/ 3613 w 10000"/>
                <a:gd name="connsiteY542" fmla="*/ 9919 h 10000"/>
                <a:gd name="connsiteX543" fmla="*/ 3657 w 10000"/>
                <a:gd name="connsiteY543" fmla="*/ 9926 h 10000"/>
                <a:gd name="connsiteX544" fmla="*/ 3669 w 10000"/>
                <a:gd name="connsiteY544" fmla="*/ 9946 h 10000"/>
                <a:gd name="connsiteX545" fmla="*/ 3746 w 10000"/>
                <a:gd name="connsiteY545" fmla="*/ 9953 h 10000"/>
                <a:gd name="connsiteX546" fmla="*/ 3801 w 10000"/>
                <a:gd name="connsiteY546" fmla="*/ 9966 h 10000"/>
                <a:gd name="connsiteX547" fmla="*/ 3878 w 10000"/>
                <a:gd name="connsiteY547" fmla="*/ 9973 h 10000"/>
                <a:gd name="connsiteX548" fmla="*/ 3934 w 10000"/>
                <a:gd name="connsiteY548" fmla="*/ 9973 h 10000"/>
                <a:gd name="connsiteX549" fmla="*/ 4012 w 10000"/>
                <a:gd name="connsiteY549" fmla="*/ 9980 h 10000"/>
                <a:gd name="connsiteX550" fmla="*/ 4089 w 10000"/>
                <a:gd name="connsiteY550" fmla="*/ 9993 h 10000"/>
                <a:gd name="connsiteX551" fmla="*/ 4144 w 10000"/>
                <a:gd name="connsiteY551" fmla="*/ 9993 h 10000"/>
                <a:gd name="connsiteX552" fmla="*/ 4221 w 10000"/>
                <a:gd name="connsiteY552"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97 w 10000"/>
                <a:gd name="connsiteY454" fmla="*/ 3984 h 10000"/>
                <a:gd name="connsiteX455" fmla="*/ 553 w 10000"/>
                <a:gd name="connsiteY455" fmla="*/ 4119 h 10000"/>
                <a:gd name="connsiteX456" fmla="*/ 563 w 10000"/>
                <a:gd name="connsiteY456" fmla="*/ 4146 h 10000"/>
                <a:gd name="connsiteX457" fmla="*/ 574 w 10000"/>
                <a:gd name="connsiteY457" fmla="*/ 4166 h 10000"/>
                <a:gd name="connsiteX458" fmla="*/ 2486 w 10000"/>
                <a:gd name="connsiteY458" fmla="*/ 6556 h 10000"/>
                <a:gd name="connsiteX459" fmla="*/ 2608 w 10000"/>
                <a:gd name="connsiteY459" fmla="*/ 6563 h 10000"/>
                <a:gd name="connsiteX460" fmla="*/ 2740 w 10000"/>
                <a:gd name="connsiteY460" fmla="*/ 6570 h 10000"/>
                <a:gd name="connsiteX461" fmla="*/ 2862 w 10000"/>
                <a:gd name="connsiteY461" fmla="*/ 6570 h 10000"/>
                <a:gd name="connsiteX462" fmla="*/ 2984 w 10000"/>
                <a:gd name="connsiteY462" fmla="*/ 6563 h 10000"/>
                <a:gd name="connsiteX463" fmla="*/ 2984 w 10000"/>
                <a:gd name="connsiteY463" fmla="*/ 6590 h 10000"/>
                <a:gd name="connsiteX464" fmla="*/ 2961 w 10000"/>
                <a:gd name="connsiteY464" fmla="*/ 6624 h 10000"/>
                <a:gd name="connsiteX465" fmla="*/ 2961 w 10000"/>
                <a:gd name="connsiteY465" fmla="*/ 6651 h 10000"/>
                <a:gd name="connsiteX466" fmla="*/ 2961 w 10000"/>
                <a:gd name="connsiteY466" fmla="*/ 6678 h 10000"/>
                <a:gd name="connsiteX467" fmla="*/ 2949 w 10000"/>
                <a:gd name="connsiteY467" fmla="*/ 6712 h 10000"/>
                <a:gd name="connsiteX468" fmla="*/ 2949 w 10000"/>
                <a:gd name="connsiteY468" fmla="*/ 6739 h 10000"/>
                <a:gd name="connsiteX469" fmla="*/ 2939 w 10000"/>
                <a:gd name="connsiteY469" fmla="*/ 6766 h 10000"/>
                <a:gd name="connsiteX470" fmla="*/ 2939 w 10000"/>
                <a:gd name="connsiteY470" fmla="*/ 6793 h 10000"/>
                <a:gd name="connsiteX471" fmla="*/ 2906 w 10000"/>
                <a:gd name="connsiteY471" fmla="*/ 6989 h 10000"/>
                <a:gd name="connsiteX472" fmla="*/ 2906 w 10000"/>
                <a:gd name="connsiteY472" fmla="*/ 7184 h 10000"/>
                <a:gd name="connsiteX473" fmla="*/ 2916 w 10000"/>
                <a:gd name="connsiteY473" fmla="*/ 7380 h 10000"/>
                <a:gd name="connsiteX474" fmla="*/ 2949 w 10000"/>
                <a:gd name="connsiteY474" fmla="*/ 7576 h 10000"/>
                <a:gd name="connsiteX475" fmla="*/ 2995 w 10000"/>
                <a:gd name="connsiteY475" fmla="*/ 7765 h 10000"/>
                <a:gd name="connsiteX476" fmla="*/ 3061 w 10000"/>
                <a:gd name="connsiteY476" fmla="*/ 7968 h 10000"/>
                <a:gd name="connsiteX477" fmla="*/ 3128 w 10000"/>
                <a:gd name="connsiteY477" fmla="*/ 8157 h 10000"/>
                <a:gd name="connsiteX478" fmla="*/ 3204 w 10000"/>
                <a:gd name="connsiteY478" fmla="*/ 8339 h 10000"/>
                <a:gd name="connsiteX479" fmla="*/ 3502 w 10000"/>
                <a:gd name="connsiteY479" fmla="*/ 8852 h 10000"/>
                <a:gd name="connsiteX480" fmla="*/ 3073 w 10000"/>
                <a:gd name="connsiteY480" fmla="*/ 8832 h 10000"/>
                <a:gd name="connsiteX481" fmla="*/ 2619 w 10000"/>
                <a:gd name="connsiteY481" fmla="*/ 8832 h 10000"/>
                <a:gd name="connsiteX482" fmla="*/ 2399 w 10000"/>
                <a:gd name="connsiteY482" fmla="*/ 8832 h 10000"/>
                <a:gd name="connsiteX483" fmla="*/ 2178 w 10000"/>
                <a:gd name="connsiteY483" fmla="*/ 8845 h 10000"/>
                <a:gd name="connsiteX484" fmla="*/ 1956 w 10000"/>
                <a:gd name="connsiteY484" fmla="*/ 8859 h 10000"/>
                <a:gd name="connsiteX485" fmla="*/ 1723 w 10000"/>
                <a:gd name="connsiteY485" fmla="*/ 8879 h 10000"/>
                <a:gd name="connsiteX486" fmla="*/ 1514 w 10000"/>
                <a:gd name="connsiteY486" fmla="*/ 8906 h 10000"/>
                <a:gd name="connsiteX487" fmla="*/ 1293 w 10000"/>
                <a:gd name="connsiteY487" fmla="*/ 8933 h 10000"/>
                <a:gd name="connsiteX488" fmla="*/ 1083 w 10000"/>
                <a:gd name="connsiteY488" fmla="*/ 8967 h 10000"/>
                <a:gd name="connsiteX489" fmla="*/ 873 w 10000"/>
                <a:gd name="connsiteY489" fmla="*/ 9014 h 10000"/>
                <a:gd name="connsiteX490" fmla="*/ 685 w 10000"/>
                <a:gd name="connsiteY490" fmla="*/ 9068 h 10000"/>
                <a:gd name="connsiteX491" fmla="*/ 486 w 10000"/>
                <a:gd name="connsiteY491" fmla="*/ 9136 h 10000"/>
                <a:gd name="connsiteX492" fmla="*/ 299 w 10000"/>
                <a:gd name="connsiteY492" fmla="*/ 9196 h 10000"/>
                <a:gd name="connsiteX493" fmla="*/ 122 w 10000"/>
                <a:gd name="connsiteY493" fmla="*/ 9278 h 10000"/>
                <a:gd name="connsiteX494" fmla="*/ 87 w 10000"/>
                <a:gd name="connsiteY494" fmla="*/ 9305 h 10000"/>
                <a:gd name="connsiteX495" fmla="*/ 66 w 10000"/>
                <a:gd name="connsiteY495" fmla="*/ 9332 h 10000"/>
                <a:gd name="connsiteX496" fmla="*/ 44 w 10000"/>
                <a:gd name="connsiteY496" fmla="*/ 9359 h 10000"/>
                <a:gd name="connsiteX497" fmla="*/ 22 w 10000"/>
                <a:gd name="connsiteY497" fmla="*/ 9392 h 10000"/>
                <a:gd name="connsiteX498" fmla="*/ 11 w 10000"/>
                <a:gd name="connsiteY498" fmla="*/ 9419 h 10000"/>
                <a:gd name="connsiteX499" fmla="*/ 0 w 10000"/>
                <a:gd name="connsiteY499" fmla="*/ 9446 h 10000"/>
                <a:gd name="connsiteX500" fmla="*/ 0 w 10000"/>
                <a:gd name="connsiteY500" fmla="*/ 9473 h 10000"/>
                <a:gd name="connsiteX501" fmla="*/ 0 w 10000"/>
                <a:gd name="connsiteY501" fmla="*/ 9500 h 10000"/>
                <a:gd name="connsiteX502" fmla="*/ 178 w 10000"/>
                <a:gd name="connsiteY502" fmla="*/ 9534 h 10000"/>
                <a:gd name="connsiteX503" fmla="*/ 355 w 10000"/>
                <a:gd name="connsiteY503" fmla="*/ 9554 h 10000"/>
                <a:gd name="connsiteX504" fmla="*/ 530 w 10000"/>
                <a:gd name="connsiteY504" fmla="*/ 9581 h 10000"/>
                <a:gd name="connsiteX505" fmla="*/ 718 w 10000"/>
                <a:gd name="connsiteY505" fmla="*/ 9588 h 10000"/>
                <a:gd name="connsiteX506" fmla="*/ 1083 w 10000"/>
                <a:gd name="connsiteY506" fmla="*/ 9602 h 10000"/>
                <a:gd name="connsiteX507" fmla="*/ 1459 w 10000"/>
                <a:gd name="connsiteY507" fmla="*/ 9588 h 10000"/>
                <a:gd name="connsiteX508" fmla="*/ 1834 w 10000"/>
                <a:gd name="connsiteY508" fmla="*/ 9575 h 10000"/>
                <a:gd name="connsiteX509" fmla="*/ 2210 w 10000"/>
                <a:gd name="connsiteY509" fmla="*/ 9561 h 10000"/>
                <a:gd name="connsiteX510" fmla="*/ 2575 w 10000"/>
                <a:gd name="connsiteY510" fmla="*/ 9554 h 10000"/>
                <a:gd name="connsiteX511" fmla="*/ 2949 w 10000"/>
                <a:gd name="connsiteY511" fmla="*/ 9561 h 10000"/>
                <a:gd name="connsiteX512" fmla="*/ 2949 w 10000"/>
                <a:gd name="connsiteY512" fmla="*/ 9581 h 10000"/>
                <a:gd name="connsiteX513" fmla="*/ 2961 w 10000"/>
                <a:gd name="connsiteY513" fmla="*/ 9602 h 10000"/>
                <a:gd name="connsiteX514" fmla="*/ 2961 w 10000"/>
                <a:gd name="connsiteY514" fmla="*/ 9615 h 10000"/>
                <a:gd name="connsiteX515" fmla="*/ 2961 w 10000"/>
                <a:gd name="connsiteY515" fmla="*/ 9635 h 10000"/>
                <a:gd name="connsiteX516" fmla="*/ 2984 w 10000"/>
                <a:gd name="connsiteY516" fmla="*/ 9662 h 10000"/>
                <a:gd name="connsiteX517" fmla="*/ 2995 w 10000"/>
                <a:gd name="connsiteY517" fmla="*/ 9683 h 10000"/>
                <a:gd name="connsiteX518" fmla="*/ 2995 w 10000"/>
                <a:gd name="connsiteY518" fmla="*/ 9696 h 10000"/>
                <a:gd name="connsiteX519" fmla="*/ 3017 w 10000"/>
                <a:gd name="connsiteY519" fmla="*/ 9716 h 10000"/>
                <a:gd name="connsiteX520" fmla="*/ 3040 w 10000"/>
                <a:gd name="connsiteY520" fmla="*/ 9743 h 10000"/>
                <a:gd name="connsiteX521" fmla="*/ 3073 w 10000"/>
                <a:gd name="connsiteY521" fmla="*/ 9764 h 10000"/>
                <a:gd name="connsiteX522" fmla="*/ 3106 w 10000"/>
                <a:gd name="connsiteY522" fmla="*/ 9784 h 10000"/>
                <a:gd name="connsiteX523" fmla="*/ 3128 w 10000"/>
                <a:gd name="connsiteY523" fmla="*/ 9797 h 10000"/>
                <a:gd name="connsiteX524" fmla="*/ 3171 w 10000"/>
                <a:gd name="connsiteY524" fmla="*/ 9818 h 10000"/>
                <a:gd name="connsiteX525" fmla="*/ 3204 w 10000"/>
                <a:gd name="connsiteY525" fmla="*/ 9838 h 10000"/>
                <a:gd name="connsiteX526" fmla="*/ 3248 w 10000"/>
                <a:gd name="connsiteY526" fmla="*/ 9845 h 10000"/>
                <a:gd name="connsiteX527" fmla="*/ 3282 w 10000"/>
                <a:gd name="connsiteY527" fmla="*/ 9865 h 10000"/>
                <a:gd name="connsiteX528" fmla="*/ 3315 w 10000"/>
                <a:gd name="connsiteY528" fmla="*/ 9865 h 10000"/>
                <a:gd name="connsiteX529" fmla="*/ 3326 w 10000"/>
                <a:gd name="connsiteY529" fmla="*/ 9872 h 10000"/>
                <a:gd name="connsiteX530" fmla="*/ 3338 w 10000"/>
                <a:gd name="connsiteY530" fmla="*/ 9872 h 10000"/>
                <a:gd name="connsiteX531" fmla="*/ 3359 w 10000"/>
                <a:gd name="connsiteY531" fmla="*/ 9872 h 10000"/>
                <a:gd name="connsiteX532" fmla="*/ 3371 w 10000"/>
                <a:gd name="connsiteY532" fmla="*/ 9872 h 10000"/>
                <a:gd name="connsiteX533" fmla="*/ 3382 w 10000"/>
                <a:gd name="connsiteY533" fmla="*/ 9872 h 10000"/>
                <a:gd name="connsiteX534" fmla="*/ 3404 w 10000"/>
                <a:gd name="connsiteY534" fmla="*/ 9872 h 10000"/>
                <a:gd name="connsiteX535" fmla="*/ 3415 w 10000"/>
                <a:gd name="connsiteY535" fmla="*/ 9872 h 10000"/>
                <a:gd name="connsiteX536" fmla="*/ 3448 w 10000"/>
                <a:gd name="connsiteY536" fmla="*/ 9892 h 10000"/>
                <a:gd name="connsiteX537" fmla="*/ 3469 w 10000"/>
                <a:gd name="connsiteY537" fmla="*/ 9899 h 10000"/>
                <a:gd name="connsiteX538" fmla="*/ 3502 w 10000"/>
                <a:gd name="connsiteY538" fmla="*/ 9905 h 10000"/>
                <a:gd name="connsiteX539" fmla="*/ 3536 w 10000"/>
                <a:gd name="connsiteY539" fmla="*/ 9905 h 10000"/>
                <a:gd name="connsiteX540" fmla="*/ 3580 w 10000"/>
                <a:gd name="connsiteY540" fmla="*/ 9905 h 10000"/>
                <a:gd name="connsiteX541" fmla="*/ 3613 w 10000"/>
                <a:gd name="connsiteY541" fmla="*/ 9919 h 10000"/>
                <a:gd name="connsiteX542" fmla="*/ 3657 w 10000"/>
                <a:gd name="connsiteY542" fmla="*/ 9926 h 10000"/>
                <a:gd name="connsiteX543" fmla="*/ 3669 w 10000"/>
                <a:gd name="connsiteY543" fmla="*/ 9946 h 10000"/>
                <a:gd name="connsiteX544" fmla="*/ 3746 w 10000"/>
                <a:gd name="connsiteY544" fmla="*/ 9953 h 10000"/>
                <a:gd name="connsiteX545" fmla="*/ 3801 w 10000"/>
                <a:gd name="connsiteY545" fmla="*/ 9966 h 10000"/>
                <a:gd name="connsiteX546" fmla="*/ 3878 w 10000"/>
                <a:gd name="connsiteY546" fmla="*/ 9973 h 10000"/>
                <a:gd name="connsiteX547" fmla="*/ 3934 w 10000"/>
                <a:gd name="connsiteY547" fmla="*/ 9973 h 10000"/>
                <a:gd name="connsiteX548" fmla="*/ 4012 w 10000"/>
                <a:gd name="connsiteY548" fmla="*/ 9980 h 10000"/>
                <a:gd name="connsiteX549" fmla="*/ 4089 w 10000"/>
                <a:gd name="connsiteY549" fmla="*/ 9993 h 10000"/>
                <a:gd name="connsiteX550" fmla="*/ 4144 w 10000"/>
                <a:gd name="connsiteY550" fmla="*/ 9993 h 10000"/>
                <a:gd name="connsiteX551" fmla="*/ 4221 w 10000"/>
                <a:gd name="connsiteY551"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620 w 10000"/>
                <a:gd name="connsiteY453" fmla="*/ 3957 h 10000"/>
                <a:gd name="connsiteX454" fmla="*/ 553 w 10000"/>
                <a:gd name="connsiteY454" fmla="*/ 4119 h 10000"/>
                <a:gd name="connsiteX455" fmla="*/ 563 w 10000"/>
                <a:gd name="connsiteY455" fmla="*/ 4146 h 10000"/>
                <a:gd name="connsiteX456" fmla="*/ 574 w 10000"/>
                <a:gd name="connsiteY456" fmla="*/ 4166 h 10000"/>
                <a:gd name="connsiteX457" fmla="*/ 2486 w 10000"/>
                <a:gd name="connsiteY457" fmla="*/ 6556 h 10000"/>
                <a:gd name="connsiteX458" fmla="*/ 2608 w 10000"/>
                <a:gd name="connsiteY458" fmla="*/ 6563 h 10000"/>
                <a:gd name="connsiteX459" fmla="*/ 2740 w 10000"/>
                <a:gd name="connsiteY459" fmla="*/ 6570 h 10000"/>
                <a:gd name="connsiteX460" fmla="*/ 2862 w 10000"/>
                <a:gd name="connsiteY460" fmla="*/ 6570 h 10000"/>
                <a:gd name="connsiteX461" fmla="*/ 2984 w 10000"/>
                <a:gd name="connsiteY461" fmla="*/ 6563 h 10000"/>
                <a:gd name="connsiteX462" fmla="*/ 2984 w 10000"/>
                <a:gd name="connsiteY462" fmla="*/ 6590 h 10000"/>
                <a:gd name="connsiteX463" fmla="*/ 2961 w 10000"/>
                <a:gd name="connsiteY463" fmla="*/ 6624 h 10000"/>
                <a:gd name="connsiteX464" fmla="*/ 2961 w 10000"/>
                <a:gd name="connsiteY464" fmla="*/ 6651 h 10000"/>
                <a:gd name="connsiteX465" fmla="*/ 2961 w 10000"/>
                <a:gd name="connsiteY465" fmla="*/ 6678 h 10000"/>
                <a:gd name="connsiteX466" fmla="*/ 2949 w 10000"/>
                <a:gd name="connsiteY466" fmla="*/ 6712 h 10000"/>
                <a:gd name="connsiteX467" fmla="*/ 2949 w 10000"/>
                <a:gd name="connsiteY467" fmla="*/ 6739 h 10000"/>
                <a:gd name="connsiteX468" fmla="*/ 2939 w 10000"/>
                <a:gd name="connsiteY468" fmla="*/ 6766 h 10000"/>
                <a:gd name="connsiteX469" fmla="*/ 2939 w 10000"/>
                <a:gd name="connsiteY469" fmla="*/ 6793 h 10000"/>
                <a:gd name="connsiteX470" fmla="*/ 2906 w 10000"/>
                <a:gd name="connsiteY470" fmla="*/ 6989 h 10000"/>
                <a:gd name="connsiteX471" fmla="*/ 2906 w 10000"/>
                <a:gd name="connsiteY471" fmla="*/ 7184 h 10000"/>
                <a:gd name="connsiteX472" fmla="*/ 2916 w 10000"/>
                <a:gd name="connsiteY472" fmla="*/ 7380 h 10000"/>
                <a:gd name="connsiteX473" fmla="*/ 2949 w 10000"/>
                <a:gd name="connsiteY473" fmla="*/ 7576 h 10000"/>
                <a:gd name="connsiteX474" fmla="*/ 2995 w 10000"/>
                <a:gd name="connsiteY474" fmla="*/ 7765 h 10000"/>
                <a:gd name="connsiteX475" fmla="*/ 3061 w 10000"/>
                <a:gd name="connsiteY475" fmla="*/ 7968 h 10000"/>
                <a:gd name="connsiteX476" fmla="*/ 3128 w 10000"/>
                <a:gd name="connsiteY476" fmla="*/ 8157 h 10000"/>
                <a:gd name="connsiteX477" fmla="*/ 3204 w 10000"/>
                <a:gd name="connsiteY477" fmla="*/ 8339 h 10000"/>
                <a:gd name="connsiteX478" fmla="*/ 3502 w 10000"/>
                <a:gd name="connsiteY478" fmla="*/ 8852 h 10000"/>
                <a:gd name="connsiteX479" fmla="*/ 3073 w 10000"/>
                <a:gd name="connsiteY479" fmla="*/ 8832 h 10000"/>
                <a:gd name="connsiteX480" fmla="*/ 2619 w 10000"/>
                <a:gd name="connsiteY480" fmla="*/ 8832 h 10000"/>
                <a:gd name="connsiteX481" fmla="*/ 2399 w 10000"/>
                <a:gd name="connsiteY481" fmla="*/ 8832 h 10000"/>
                <a:gd name="connsiteX482" fmla="*/ 2178 w 10000"/>
                <a:gd name="connsiteY482" fmla="*/ 8845 h 10000"/>
                <a:gd name="connsiteX483" fmla="*/ 1956 w 10000"/>
                <a:gd name="connsiteY483" fmla="*/ 8859 h 10000"/>
                <a:gd name="connsiteX484" fmla="*/ 1723 w 10000"/>
                <a:gd name="connsiteY484" fmla="*/ 8879 h 10000"/>
                <a:gd name="connsiteX485" fmla="*/ 1514 w 10000"/>
                <a:gd name="connsiteY485" fmla="*/ 8906 h 10000"/>
                <a:gd name="connsiteX486" fmla="*/ 1293 w 10000"/>
                <a:gd name="connsiteY486" fmla="*/ 8933 h 10000"/>
                <a:gd name="connsiteX487" fmla="*/ 1083 w 10000"/>
                <a:gd name="connsiteY487" fmla="*/ 8967 h 10000"/>
                <a:gd name="connsiteX488" fmla="*/ 873 w 10000"/>
                <a:gd name="connsiteY488" fmla="*/ 9014 h 10000"/>
                <a:gd name="connsiteX489" fmla="*/ 685 w 10000"/>
                <a:gd name="connsiteY489" fmla="*/ 9068 h 10000"/>
                <a:gd name="connsiteX490" fmla="*/ 486 w 10000"/>
                <a:gd name="connsiteY490" fmla="*/ 9136 h 10000"/>
                <a:gd name="connsiteX491" fmla="*/ 299 w 10000"/>
                <a:gd name="connsiteY491" fmla="*/ 9196 h 10000"/>
                <a:gd name="connsiteX492" fmla="*/ 122 w 10000"/>
                <a:gd name="connsiteY492" fmla="*/ 9278 h 10000"/>
                <a:gd name="connsiteX493" fmla="*/ 87 w 10000"/>
                <a:gd name="connsiteY493" fmla="*/ 9305 h 10000"/>
                <a:gd name="connsiteX494" fmla="*/ 66 w 10000"/>
                <a:gd name="connsiteY494" fmla="*/ 9332 h 10000"/>
                <a:gd name="connsiteX495" fmla="*/ 44 w 10000"/>
                <a:gd name="connsiteY495" fmla="*/ 9359 h 10000"/>
                <a:gd name="connsiteX496" fmla="*/ 22 w 10000"/>
                <a:gd name="connsiteY496" fmla="*/ 9392 h 10000"/>
                <a:gd name="connsiteX497" fmla="*/ 11 w 10000"/>
                <a:gd name="connsiteY497" fmla="*/ 9419 h 10000"/>
                <a:gd name="connsiteX498" fmla="*/ 0 w 10000"/>
                <a:gd name="connsiteY498" fmla="*/ 9446 h 10000"/>
                <a:gd name="connsiteX499" fmla="*/ 0 w 10000"/>
                <a:gd name="connsiteY499" fmla="*/ 9473 h 10000"/>
                <a:gd name="connsiteX500" fmla="*/ 0 w 10000"/>
                <a:gd name="connsiteY500" fmla="*/ 9500 h 10000"/>
                <a:gd name="connsiteX501" fmla="*/ 178 w 10000"/>
                <a:gd name="connsiteY501" fmla="*/ 9534 h 10000"/>
                <a:gd name="connsiteX502" fmla="*/ 355 w 10000"/>
                <a:gd name="connsiteY502" fmla="*/ 9554 h 10000"/>
                <a:gd name="connsiteX503" fmla="*/ 530 w 10000"/>
                <a:gd name="connsiteY503" fmla="*/ 9581 h 10000"/>
                <a:gd name="connsiteX504" fmla="*/ 718 w 10000"/>
                <a:gd name="connsiteY504" fmla="*/ 9588 h 10000"/>
                <a:gd name="connsiteX505" fmla="*/ 1083 w 10000"/>
                <a:gd name="connsiteY505" fmla="*/ 9602 h 10000"/>
                <a:gd name="connsiteX506" fmla="*/ 1459 w 10000"/>
                <a:gd name="connsiteY506" fmla="*/ 9588 h 10000"/>
                <a:gd name="connsiteX507" fmla="*/ 1834 w 10000"/>
                <a:gd name="connsiteY507" fmla="*/ 9575 h 10000"/>
                <a:gd name="connsiteX508" fmla="*/ 2210 w 10000"/>
                <a:gd name="connsiteY508" fmla="*/ 9561 h 10000"/>
                <a:gd name="connsiteX509" fmla="*/ 2575 w 10000"/>
                <a:gd name="connsiteY509" fmla="*/ 9554 h 10000"/>
                <a:gd name="connsiteX510" fmla="*/ 2949 w 10000"/>
                <a:gd name="connsiteY510" fmla="*/ 9561 h 10000"/>
                <a:gd name="connsiteX511" fmla="*/ 2949 w 10000"/>
                <a:gd name="connsiteY511" fmla="*/ 9581 h 10000"/>
                <a:gd name="connsiteX512" fmla="*/ 2961 w 10000"/>
                <a:gd name="connsiteY512" fmla="*/ 9602 h 10000"/>
                <a:gd name="connsiteX513" fmla="*/ 2961 w 10000"/>
                <a:gd name="connsiteY513" fmla="*/ 9615 h 10000"/>
                <a:gd name="connsiteX514" fmla="*/ 2961 w 10000"/>
                <a:gd name="connsiteY514" fmla="*/ 9635 h 10000"/>
                <a:gd name="connsiteX515" fmla="*/ 2984 w 10000"/>
                <a:gd name="connsiteY515" fmla="*/ 9662 h 10000"/>
                <a:gd name="connsiteX516" fmla="*/ 2995 w 10000"/>
                <a:gd name="connsiteY516" fmla="*/ 9683 h 10000"/>
                <a:gd name="connsiteX517" fmla="*/ 2995 w 10000"/>
                <a:gd name="connsiteY517" fmla="*/ 9696 h 10000"/>
                <a:gd name="connsiteX518" fmla="*/ 3017 w 10000"/>
                <a:gd name="connsiteY518" fmla="*/ 9716 h 10000"/>
                <a:gd name="connsiteX519" fmla="*/ 3040 w 10000"/>
                <a:gd name="connsiteY519" fmla="*/ 9743 h 10000"/>
                <a:gd name="connsiteX520" fmla="*/ 3073 w 10000"/>
                <a:gd name="connsiteY520" fmla="*/ 9764 h 10000"/>
                <a:gd name="connsiteX521" fmla="*/ 3106 w 10000"/>
                <a:gd name="connsiteY521" fmla="*/ 9784 h 10000"/>
                <a:gd name="connsiteX522" fmla="*/ 3128 w 10000"/>
                <a:gd name="connsiteY522" fmla="*/ 9797 h 10000"/>
                <a:gd name="connsiteX523" fmla="*/ 3171 w 10000"/>
                <a:gd name="connsiteY523" fmla="*/ 9818 h 10000"/>
                <a:gd name="connsiteX524" fmla="*/ 3204 w 10000"/>
                <a:gd name="connsiteY524" fmla="*/ 9838 h 10000"/>
                <a:gd name="connsiteX525" fmla="*/ 3248 w 10000"/>
                <a:gd name="connsiteY525" fmla="*/ 9845 h 10000"/>
                <a:gd name="connsiteX526" fmla="*/ 3282 w 10000"/>
                <a:gd name="connsiteY526" fmla="*/ 9865 h 10000"/>
                <a:gd name="connsiteX527" fmla="*/ 3315 w 10000"/>
                <a:gd name="connsiteY527" fmla="*/ 9865 h 10000"/>
                <a:gd name="connsiteX528" fmla="*/ 3326 w 10000"/>
                <a:gd name="connsiteY528" fmla="*/ 9872 h 10000"/>
                <a:gd name="connsiteX529" fmla="*/ 3338 w 10000"/>
                <a:gd name="connsiteY529" fmla="*/ 9872 h 10000"/>
                <a:gd name="connsiteX530" fmla="*/ 3359 w 10000"/>
                <a:gd name="connsiteY530" fmla="*/ 9872 h 10000"/>
                <a:gd name="connsiteX531" fmla="*/ 3371 w 10000"/>
                <a:gd name="connsiteY531" fmla="*/ 9872 h 10000"/>
                <a:gd name="connsiteX532" fmla="*/ 3382 w 10000"/>
                <a:gd name="connsiteY532" fmla="*/ 9872 h 10000"/>
                <a:gd name="connsiteX533" fmla="*/ 3404 w 10000"/>
                <a:gd name="connsiteY533" fmla="*/ 9872 h 10000"/>
                <a:gd name="connsiteX534" fmla="*/ 3415 w 10000"/>
                <a:gd name="connsiteY534" fmla="*/ 9872 h 10000"/>
                <a:gd name="connsiteX535" fmla="*/ 3448 w 10000"/>
                <a:gd name="connsiteY535" fmla="*/ 9892 h 10000"/>
                <a:gd name="connsiteX536" fmla="*/ 3469 w 10000"/>
                <a:gd name="connsiteY536" fmla="*/ 9899 h 10000"/>
                <a:gd name="connsiteX537" fmla="*/ 3502 w 10000"/>
                <a:gd name="connsiteY537" fmla="*/ 9905 h 10000"/>
                <a:gd name="connsiteX538" fmla="*/ 3536 w 10000"/>
                <a:gd name="connsiteY538" fmla="*/ 9905 h 10000"/>
                <a:gd name="connsiteX539" fmla="*/ 3580 w 10000"/>
                <a:gd name="connsiteY539" fmla="*/ 9905 h 10000"/>
                <a:gd name="connsiteX540" fmla="*/ 3613 w 10000"/>
                <a:gd name="connsiteY540" fmla="*/ 9919 h 10000"/>
                <a:gd name="connsiteX541" fmla="*/ 3657 w 10000"/>
                <a:gd name="connsiteY541" fmla="*/ 9926 h 10000"/>
                <a:gd name="connsiteX542" fmla="*/ 3669 w 10000"/>
                <a:gd name="connsiteY542" fmla="*/ 9946 h 10000"/>
                <a:gd name="connsiteX543" fmla="*/ 3746 w 10000"/>
                <a:gd name="connsiteY543" fmla="*/ 9953 h 10000"/>
                <a:gd name="connsiteX544" fmla="*/ 3801 w 10000"/>
                <a:gd name="connsiteY544" fmla="*/ 9966 h 10000"/>
                <a:gd name="connsiteX545" fmla="*/ 3878 w 10000"/>
                <a:gd name="connsiteY545" fmla="*/ 9973 h 10000"/>
                <a:gd name="connsiteX546" fmla="*/ 3934 w 10000"/>
                <a:gd name="connsiteY546" fmla="*/ 9973 h 10000"/>
                <a:gd name="connsiteX547" fmla="*/ 4012 w 10000"/>
                <a:gd name="connsiteY547" fmla="*/ 9980 h 10000"/>
                <a:gd name="connsiteX548" fmla="*/ 4089 w 10000"/>
                <a:gd name="connsiteY548" fmla="*/ 9993 h 10000"/>
                <a:gd name="connsiteX549" fmla="*/ 4144 w 10000"/>
                <a:gd name="connsiteY549" fmla="*/ 9993 h 10000"/>
                <a:gd name="connsiteX550" fmla="*/ 4221 w 10000"/>
                <a:gd name="connsiteY550"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674 w 10000"/>
                <a:gd name="connsiteY452" fmla="*/ 3937 h 10000"/>
                <a:gd name="connsiteX453" fmla="*/ 553 w 10000"/>
                <a:gd name="connsiteY453" fmla="*/ 4119 h 10000"/>
                <a:gd name="connsiteX454" fmla="*/ 563 w 10000"/>
                <a:gd name="connsiteY454" fmla="*/ 4146 h 10000"/>
                <a:gd name="connsiteX455" fmla="*/ 574 w 10000"/>
                <a:gd name="connsiteY455" fmla="*/ 4166 h 10000"/>
                <a:gd name="connsiteX456" fmla="*/ 2486 w 10000"/>
                <a:gd name="connsiteY456" fmla="*/ 6556 h 10000"/>
                <a:gd name="connsiteX457" fmla="*/ 2608 w 10000"/>
                <a:gd name="connsiteY457" fmla="*/ 6563 h 10000"/>
                <a:gd name="connsiteX458" fmla="*/ 2740 w 10000"/>
                <a:gd name="connsiteY458" fmla="*/ 6570 h 10000"/>
                <a:gd name="connsiteX459" fmla="*/ 2862 w 10000"/>
                <a:gd name="connsiteY459" fmla="*/ 6570 h 10000"/>
                <a:gd name="connsiteX460" fmla="*/ 2984 w 10000"/>
                <a:gd name="connsiteY460" fmla="*/ 6563 h 10000"/>
                <a:gd name="connsiteX461" fmla="*/ 2984 w 10000"/>
                <a:gd name="connsiteY461" fmla="*/ 6590 h 10000"/>
                <a:gd name="connsiteX462" fmla="*/ 2961 w 10000"/>
                <a:gd name="connsiteY462" fmla="*/ 6624 h 10000"/>
                <a:gd name="connsiteX463" fmla="*/ 2961 w 10000"/>
                <a:gd name="connsiteY463" fmla="*/ 6651 h 10000"/>
                <a:gd name="connsiteX464" fmla="*/ 2961 w 10000"/>
                <a:gd name="connsiteY464" fmla="*/ 6678 h 10000"/>
                <a:gd name="connsiteX465" fmla="*/ 2949 w 10000"/>
                <a:gd name="connsiteY465" fmla="*/ 6712 h 10000"/>
                <a:gd name="connsiteX466" fmla="*/ 2949 w 10000"/>
                <a:gd name="connsiteY466" fmla="*/ 6739 h 10000"/>
                <a:gd name="connsiteX467" fmla="*/ 2939 w 10000"/>
                <a:gd name="connsiteY467" fmla="*/ 6766 h 10000"/>
                <a:gd name="connsiteX468" fmla="*/ 2939 w 10000"/>
                <a:gd name="connsiteY468" fmla="*/ 6793 h 10000"/>
                <a:gd name="connsiteX469" fmla="*/ 2906 w 10000"/>
                <a:gd name="connsiteY469" fmla="*/ 6989 h 10000"/>
                <a:gd name="connsiteX470" fmla="*/ 2906 w 10000"/>
                <a:gd name="connsiteY470" fmla="*/ 7184 h 10000"/>
                <a:gd name="connsiteX471" fmla="*/ 2916 w 10000"/>
                <a:gd name="connsiteY471" fmla="*/ 7380 h 10000"/>
                <a:gd name="connsiteX472" fmla="*/ 2949 w 10000"/>
                <a:gd name="connsiteY472" fmla="*/ 7576 h 10000"/>
                <a:gd name="connsiteX473" fmla="*/ 2995 w 10000"/>
                <a:gd name="connsiteY473" fmla="*/ 7765 h 10000"/>
                <a:gd name="connsiteX474" fmla="*/ 3061 w 10000"/>
                <a:gd name="connsiteY474" fmla="*/ 7968 h 10000"/>
                <a:gd name="connsiteX475" fmla="*/ 3128 w 10000"/>
                <a:gd name="connsiteY475" fmla="*/ 8157 h 10000"/>
                <a:gd name="connsiteX476" fmla="*/ 3204 w 10000"/>
                <a:gd name="connsiteY476" fmla="*/ 8339 h 10000"/>
                <a:gd name="connsiteX477" fmla="*/ 3502 w 10000"/>
                <a:gd name="connsiteY477" fmla="*/ 8852 h 10000"/>
                <a:gd name="connsiteX478" fmla="*/ 3073 w 10000"/>
                <a:gd name="connsiteY478" fmla="*/ 8832 h 10000"/>
                <a:gd name="connsiteX479" fmla="*/ 2619 w 10000"/>
                <a:gd name="connsiteY479" fmla="*/ 8832 h 10000"/>
                <a:gd name="connsiteX480" fmla="*/ 2399 w 10000"/>
                <a:gd name="connsiteY480" fmla="*/ 8832 h 10000"/>
                <a:gd name="connsiteX481" fmla="*/ 2178 w 10000"/>
                <a:gd name="connsiteY481" fmla="*/ 8845 h 10000"/>
                <a:gd name="connsiteX482" fmla="*/ 1956 w 10000"/>
                <a:gd name="connsiteY482" fmla="*/ 8859 h 10000"/>
                <a:gd name="connsiteX483" fmla="*/ 1723 w 10000"/>
                <a:gd name="connsiteY483" fmla="*/ 8879 h 10000"/>
                <a:gd name="connsiteX484" fmla="*/ 1514 w 10000"/>
                <a:gd name="connsiteY484" fmla="*/ 8906 h 10000"/>
                <a:gd name="connsiteX485" fmla="*/ 1293 w 10000"/>
                <a:gd name="connsiteY485" fmla="*/ 8933 h 10000"/>
                <a:gd name="connsiteX486" fmla="*/ 1083 w 10000"/>
                <a:gd name="connsiteY486" fmla="*/ 8967 h 10000"/>
                <a:gd name="connsiteX487" fmla="*/ 873 w 10000"/>
                <a:gd name="connsiteY487" fmla="*/ 9014 h 10000"/>
                <a:gd name="connsiteX488" fmla="*/ 685 w 10000"/>
                <a:gd name="connsiteY488" fmla="*/ 9068 h 10000"/>
                <a:gd name="connsiteX489" fmla="*/ 486 w 10000"/>
                <a:gd name="connsiteY489" fmla="*/ 9136 h 10000"/>
                <a:gd name="connsiteX490" fmla="*/ 299 w 10000"/>
                <a:gd name="connsiteY490" fmla="*/ 9196 h 10000"/>
                <a:gd name="connsiteX491" fmla="*/ 122 w 10000"/>
                <a:gd name="connsiteY491" fmla="*/ 9278 h 10000"/>
                <a:gd name="connsiteX492" fmla="*/ 87 w 10000"/>
                <a:gd name="connsiteY492" fmla="*/ 9305 h 10000"/>
                <a:gd name="connsiteX493" fmla="*/ 66 w 10000"/>
                <a:gd name="connsiteY493" fmla="*/ 9332 h 10000"/>
                <a:gd name="connsiteX494" fmla="*/ 44 w 10000"/>
                <a:gd name="connsiteY494" fmla="*/ 9359 h 10000"/>
                <a:gd name="connsiteX495" fmla="*/ 22 w 10000"/>
                <a:gd name="connsiteY495" fmla="*/ 9392 h 10000"/>
                <a:gd name="connsiteX496" fmla="*/ 11 w 10000"/>
                <a:gd name="connsiteY496" fmla="*/ 9419 h 10000"/>
                <a:gd name="connsiteX497" fmla="*/ 0 w 10000"/>
                <a:gd name="connsiteY497" fmla="*/ 9446 h 10000"/>
                <a:gd name="connsiteX498" fmla="*/ 0 w 10000"/>
                <a:gd name="connsiteY498" fmla="*/ 9473 h 10000"/>
                <a:gd name="connsiteX499" fmla="*/ 0 w 10000"/>
                <a:gd name="connsiteY499" fmla="*/ 9500 h 10000"/>
                <a:gd name="connsiteX500" fmla="*/ 178 w 10000"/>
                <a:gd name="connsiteY500" fmla="*/ 9534 h 10000"/>
                <a:gd name="connsiteX501" fmla="*/ 355 w 10000"/>
                <a:gd name="connsiteY501" fmla="*/ 9554 h 10000"/>
                <a:gd name="connsiteX502" fmla="*/ 530 w 10000"/>
                <a:gd name="connsiteY502" fmla="*/ 9581 h 10000"/>
                <a:gd name="connsiteX503" fmla="*/ 718 w 10000"/>
                <a:gd name="connsiteY503" fmla="*/ 9588 h 10000"/>
                <a:gd name="connsiteX504" fmla="*/ 1083 w 10000"/>
                <a:gd name="connsiteY504" fmla="*/ 9602 h 10000"/>
                <a:gd name="connsiteX505" fmla="*/ 1459 w 10000"/>
                <a:gd name="connsiteY505" fmla="*/ 9588 h 10000"/>
                <a:gd name="connsiteX506" fmla="*/ 1834 w 10000"/>
                <a:gd name="connsiteY506" fmla="*/ 9575 h 10000"/>
                <a:gd name="connsiteX507" fmla="*/ 2210 w 10000"/>
                <a:gd name="connsiteY507" fmla="*/ 9561 h 10000"/>
                <a:gd name="connsiteX508" fmla="*/ 2575 w 10000"/>
                <a:gd name="connsiteY508" fmla="*/ 9554 h 10000"/>
                <a:gd name="connsiteX509" fmla="*/ 2949 w 10000"/>
                <a:gd name="connsiteY509" fmla="*/ 9561 h 10000"/>
                <a:gd name="connsiteX510" fmla="*/ 2949 w 10000"/>
                <a:gd name="connsiteY510" fmla="*/ 9581 h 10000"/>
                <a:gd name="connsiteX511" fmla="*/ 2961 w 10000"/>
                <a:gd name="connsiteY511" fmla="*/ 9602 h 10000"/>
                <a:gd name="connsiteX512" fmla="*/ 2961 w 10000"/>
                <a:gd name="connsiteY512" fmla="*/ 9615 h 10000"/>
                <a:gd name="connsiteX513" fmla="*/ 2961 w 10000"/>
                <a:gd name="connsiteY513" fmla="*/ 9635 h 10000"/>
                <a:gd name="connsiteX514" fmla="*/ 2984 w 10000"/>
                <a:gd name="connsiteY514" fmla="*/ 9662 h 10000"/>
                <a:gd name="connsiteX515" fmla="*/ 2995 w 10000"/>
                <a:gd name="connsiteY515" fmla="*/ 9683 h 10000"/>
                <a:gd name="connsiteX516" fmla="*/ 2995 w 10000"/>
                <a:gd name="connsiteY516" fmla="*/ 9696 h 10000"/>
                <a:gd name="connsiteX517" fmla="*/ 3017 w 10000"/>
                <a:gd name="connsiteY517" fmla="*/ 9716 h 10000"/>
                <a:gd name="connsiteX518" fmla="*/ 3040 w 10000"/>
                <a:gd name="connsiteY518" fmla="*/ 9743 h 10000"/>
                <a:gd name="connsiteX519" fmla="*/ 3073 w 10000"/>
                <a:gd name="connsiteY519" fmla="*/ 9764 h 10000"/>
                <a:gd name="connsiteX520" fmla="*/ 3106 w 10000"/>
                <a:gd name="connsiteY520" fmla="*/ 9784 h 10000"/>
                <a:gd name="connsiteX521" fmla="*/ 3128 w 10000"/>
                <a:gd name="connsiteY521" fmla="*/ 9797 h 10000"/>
                <a:gd name="connsiteX522" fmla="*/ 3171 w 10000"/>
                <a:gd name="connsiteY522" fmla="*/ 9818 h 10000"/>
                <a:gd name="connsiteX523" fmla="*/ 3204 w 10000"/>
                <a:gd name="connsiteY523" fmla="*/ 9838 h 10000"/>
                <a:gd name="connsiteX524" fmla="*/ 3248 w 10000"/>
                <a:gd name="connsiteY524" fmla="*/ 9845 h 10000"/>
                <a:gd name="connsiteX525" fmla="*/ 3282 w 10000"/>
                <a:gd name="connsiteY525" fmla="*/ 9865 h 10000"/>
                <a:gd name="connsiteX526" fmla="*/ 3315 w 10000"/>
                <a:gd name="connsiteY526" fmla="*/ 9865 h 10000"/>
                <a:gd name="connsiteX527" fmla="*/ 3326 w 10000"/>
                <a:gd name="connsiteY527" fmla="*/ 9872 h 10000"/>
                <a:gd name="connsiteX528" fmla="*/ 3338 w 10000"/>
                <a:gd name="connsiteY528" fmla="*/ 9872 h 10000"/>
                <a:gd name="connsiteX529" fmla="*/ 3359 w 10000"/>
                <a:gd name="connsiteY529" fmla="*/ 9872 h 10000"/>
                <a:gd name="connsiteX530" fmla="*/ 3371 w 10000"/>
                <a:gd name="connsiteY530" fmla="*/ 9872 h 10000"/>
                <a:gd name="connsiteX531" fmla="*/ 3382 w 10000"/>
                <a:gd name="connsiteY531" fmla="*/ 9872 h 10000"/>
                <a:gd name="connsiteX532" fmla="*/ 3404 w 10000"/>
                <a:gd name="connsiteY532" fmla="*/ 9872 h 10000"/>
                <a:gd name="connsiteX533" fmla="*/ 3415 w 10000"/>
                <a:gd name="connsiteY533" fmla="*/ 9872 h 10000"/>
                <a:gd name="connsiteX534" fmla="*/ 3448 w 10000"/>
                <a:gd name="connsiteY534" fmla="*/ 9892 h 10000"/>
                <a:gd name="connsiteX535" fmla="*/ 3469 w 10000"/>
                <a:gd name="connsiteY535" fmla="*/ 9899 h 10000"/>
                <a:gd name="connsiteX536" fmla="*/ 3502 w 10000"/>
                <a:gd name="connsiteY536" fmla="*/ 9905 h 10000"/>
                <a:gd name="connsiteX537" fmla="*/ 3536 w 10000"/>
                <a:gd name="connsiteY537" fmla="*/ 9905 h 10000"/>
                <a:gd name="connsiteX538" fmla="*/ 3580 w 10000"/>
                <a:gd name="connsiteY538" fmla="*/ 9905 h 10000"/>
                <a:gd name="connsiteX539" fmla="*/ 3613 w 10000"/>
                <a:gd name="connsiteY539" fmla="*/ 9919 h 10000"/>
                <a:gd name="connsiteX540" fmla="*/ 3657 w 10000"/>
                <a:gd name="connsiteY540" fmla="*/ 9926 h 10000"/>
                <a:gd name="connsiteX541" fmla="*/ 3669 w 10000"/>
                <a:gd name="connsiteY541" fmla="*/ 9946 h 10000"/>
                <a:gd name="connsiteX542" fmla="*/ 3746 w 10000"/>
                <a:gd name="connsiteY542" fmla="*/ 9953 h 10000"/>
                <a:gd name="connsiteX543" fmla="*/ 3801 w 10000"/>
                <a:gd name="connsiteY543" fmla="*/ 9966 h 10000"/>
                <a:gd name="connsiteX544" fmla="*/ 3878 w 10000"/>
                <a:gd name="connsiteY544" fmla="*/ 9973 h 10000"/>
                <a:gd name="connsiteX545" fmla="*/ 3934 w 10000"/>
                <a:gd name="connsiteY545" fmla="*/ 9973 h 10000"/>
                <a:gd name="connsiteX546" fmla="*/ 4012 w 10000"/>
                <a:gd name="connsiteY546" fmla="*/ 9980 h 10000"/>
                <a:gd name="connsiteX547" fmla="*/ 4089 w 10000"/>
                <a:gd name="connsiteY547" fmla="*/ 9993 h 10000"/>
                <a:gd name="connsiteX548" fmla="*/ 4144 w 10000"/>
                <a:gd name="connsiteY548" fmla="*/ 9993 h 10000"/>
                <a:gd name="connsiteX549" fmla="*/ 4221 w 10000"/>
                <a:gd name="connsiteY549"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730 w 10000"/>
                <a:gd name="connsiteY451" fmla="*/ 3916 h 10000"/>
                <a:gd name="connsiteX452" fmla="*/ 553 w 10000"/>
                <a:gd name="connsiteY452" fmla="*/ 4119 h 10000"/>
                <a:gd name="connsiteX453" fmla="*/ 563 w 10000"/>
                <a:gd name="connsiteY453" fmla="*/ 4146 h 10000"/>
                <a:gd name="connsiteX454" fmla="*/ 574 w 10000"/>
                <a:gd name="connsiteY454" fmla="*/ 4166 h 10000"/>
                <a:gd name="connsiteX455" fmla="*/ 2486 w 10000"/>
                <a:gd name="connsiteY455" fmla="*/ 6556 h 10000"/>
                <a:gd name="connsiteX456" fmla="*/ 2608 w 10000"/>
                <a:gd name="connsiteY456" fmla="*/ 6563 h 10000"/>
                <a:gd name="connsiteX457" fmla="*/ 2740 w 10000"/>
                <a:gd name="connsiteY457" fmla="*/ 6570 h 10000"/>
                <a:gd name="connsiteX458" fmla="*/ 2862 w 10000"/>
                <a:gd name="connsiteY458" fmla="*/ 6570 h 10000"/>
                <a:gd name="connsiteX459" fmla="*/ 2984 w 10000"/>
                <a:gd name="connsiteY459" fmla="*/ 6563 h 10000"/>
                <a:gd name="connsiteX460" fmla="*/ 2984 w 10000"/>
                <a:gd name="connsiteY460" fmla="*/ 6590 h 10000"/>
                <a:gd name="connsiteX461" fmla="*/ 2961 w 10000"/>
                <a:gd name="connsiteY461" fmla="*/ 6624 h 10000"/>
                <a:gd name="connsiteX462" fmla="*/ 2961 w 10000"/>
                <a:gd name="connsiteY462" fmla="*/ 6651 h 10000"/>
                <a:gd name="connsiteX463" fmla="*/ 2961 w 10000"/>
                <a:gd name="connsiteY463" fmla="*/ 6678 h 10000"/>
                <a:gd name="connsiteX464" fmla="*/ 2949 w 10000"/>
                <a:gd name="connsiteY464" fmla="*/ 6712 h 10000"/>
                <a:gd name="connsiteX465" fmla="*/ 2949 w 10000"/>
                <a:gd name="connsiteY465" fmla="*/ 6739 h 10000"/>
                <a:gd name="connsiteX466" fmla="*/ 2939 w 10000"/>
                <a:gd name="connsiteY466" fmla="*/ 6766 h 10000"/>
                <a:gd name="connsiteX467" fmla="*/ 2939 w 10000"/>
                <a:gd name="connsiteY467" fmla="*/ 6793 h 10000"/>
                <a:gd name="connsiteX468" fmla="*/ 2906 w 10000"/>
                <a:gd name="connsiteY468" fmla="*/ 6989 h 10000"/>
                <a:gd name="connsiteX469" fmla="*/ 2906 w 10000"/>
                <a:gd name="connsiteY469" fmla="*/ 7184 h 10000"/>
                <a:gd name="connsiteX470" fmla="*/ 2916 w 10000"/>
                <a:gd name="connsiteY470" fmla="*/ 7380 h 10000"/>
                <a:gd name="connsiteX471" fmla="*/ 2949 w 10000"/>
                <a:gd name="connsiteY471" fmla="*/ 7576 h 10000"/>
                <a:gd name="connsiteX472" fmla="*/ 2995 w 10000"/>
                <a:gd name="connsiteY472" fmla="*/ 7765 h 10000"/>
                <a:gd name="connsiteX473" fmla="*/ 3061 w 10000"/>
                <a:gd name="connsiteY473" fmla="*/ 7968 h 10000"/>
                <a:gd name="connsiteX474" fmla="*/ 3128 w 10000"/>
                <a:gd name="connsiteY474" fmla="*/ 8157 h 10000"/>
                <a:gd name="connsiteX475" fmla="*/ 3204 w 10000"/>
                <a:gd name="connsiteY475" fmla="*/ 8339 h 10000"/>
                <a:gd name="connsiteX476" fmla="*/ 3502 w 10000"/>
                <a:gd name="connsiteY476" fmla="*/ 8852 h 10000"/>
                <a:gd name="connsiteX477" fmla="*/ 3073 w 10000"/>
                <a:gd name="connsiteY477" fmla="*/ 8832 h 10000"/>
                <a:gd name="connsiteX478" fmla="*/ 2619 w 10000"/>
                <a:gd name="connsiteY478" fmla="*/ 8832 h 10000"/>
                <a:gd name="connsiteX479" fmla="*/ 2399 w 10000"/>
                <a:gd name="connsiteY479" fmla="*/ 8832 h 10000"/>
                <a:gd name="connsiteX480" fmla="*/ 2178 w 10000"/>
                <a:gd name="connsiteY480" fmla="*/ 8845 h 10000"/>
                <a:gd name="connsiteX481" fmla="*/ 1956 w 10000"/>
                <a:gd name="connsiteY481" fmla="*/ 8859 h 10000"/>
                <a:gd name="connsiteX482" fmla="*/ 1723 w 10000"/>
                <a:gd name="connsiteY482" fmla="*/ 8879 h 10000"/>
                <a:gd name="connsiteX483" fmla="*/ 1514 w 10000"/>
                <a:gd name="connsiteY483" fmla="*/ 8906 h 10000"/>
                <a:gd name="connsiteX484" fmla="*/ 1293 w 10000"/>
                <a:gd name="connsiteY484" fmla="*/ 8933 h 10000"/>
                <a:gd name="connsiteX485" fmla="*/ 1083 w 10000"/>
                <a:gd name="connsiteY485" fmla="*/ 8967 h 10000"/>
                <a:gd name="connsiteX486" fmla="*/ 873 w 10000"/>
                <a:gd name="connsiteY486" fmla="*/ 9014 h 10000"/>
                <a:gd name="connsiteX487" fmla="*/ 685 w 10000"/>
                <a:gd name="connsiteY487" fmla="*/ 9068 h 10000"/>
                <a:gd name="connsiteX488" fmla="*/ 486 w 10000"/>
                <a:gd name="connsiteY488" fmla="*/ 9136 h 10000"/>
                <a:gd name="connsiteX489" fmla="*/ 299 w 10000"/>
                <a:gd name="connsiteY489" fmla="*/ 9196 h 10000"/>
                <a:gd name="connsiteX490" fmla="*/ 122 w 10000"/>
                <a:gd name="connsiteY490" fmla="*/ 9278 h 10000"/>
                <a:gd name="connsiteX491" fmla="*/ 87 w 10000"/>
                <a:gd name="connsiteY491" fmla="*/ 9305 h 10000"/>
                <a:gd name="connsiteX492" fmla="*/ 66 w 10000"/>
                <a:gd name="connsiteY492" fmla="*/ 9332 h 10000"/>
                <a:gd name="connsiteX493" fmla="*/ 44 w 10000"/>
                <a:gd name="connsiteY493" fmla="*/ 9359 h 10000"/>
                <a:gd name="connsiteX494" fmla="*/ 22 w 10000"/>
                <a:gd name="connsiteY494" fmla="*/ 9392 h 10000"/>
                <a:gd name="connsiteX495" fmla="*/ 11 w 10000"/>
                <a:gd name="connsiteY495" fmla="*/ 9419 h 10000"/>
                <a:gd name="connsiteX496" fmla="*/ 0 w 10000"/>
                <a:gd name="connsiteY496" fmla="*/ 9446 h 10000"/>
                <a:gd name="connsiteX497" fmla="*/ 0 w 10000"/>
                <a:gd name="connsiteY497" fmla="*/ 9473 h 10000"/>
                <a:gd name="connsiteX498" fmla="*/ 0 w 10000"/>
                <a:gd name="connsiteY498" fmla="*/ 9500 h 10000"/>
                <a:gd name="connsiteX499" fmla="*/ 178 w 10000"/>
                <a:gd name="connsiteY499" fmla="*/ 9534 h 10000"/>
                <a:gd name="connsiteX500" fmla="*/ 355 w 10000"/>
                <a:gd name="connsiteY500" fmla="*/ 9554 h 10000"/>
                <a:gd name="connsiteX501" fmla="*/ 530 w 10000"/>
                <a:gd name="connsiteY501" fmla="*/ 9581 h 10000"/>
                <a:gd name="connsiteX502" fmla="*/ 718 w 10000"/>
                <a:gd name="connsiteY502" fmla="*/ 9588 h 10000"/>
                <a:gd name="connsiteX503" fmla="*/ 1083 w 10000"/>
                <a:gd name="connsiteY503" fmla="*/ 9602 h 10000"/>
                <a:gd name="connsiteX504" fmla="*/ 1459 w 10000"/>
                <a:gd name="connsiteY504" fmla="*/ 9588 h 10000"/>
                <a:gd name="connsiteX505" fmla="*/ 1834 w 10000"/>
                <a:gd name="connsiteY505" fmla="*/ 9575 h 10000"/>
                <a:gd name="connsiteX506" fmla="*/ 2210 w 10000"/>
                <a:gd name="connsiteY506" fmla="*/ 9561 h 10000"/>
                <a:gd name="connsiteX507" fmla="*/ 2575 w 10000"/>
                <a:gd name="connsiteY507" fmla="*/ 9554 h 10000"/>
                <a:gd name="connsiteX508" fmla="*/ 2949 w 10000"/>
                <a:gd name="connsiteY508" fmla="*/ 9561 h 10000"/>
                <a:gd name="connsiteX509" fmla="*/ 2949 w 10000"/>
                <a:gd name="connsiteY509" fmla="*/ 9581 h 10000"/>
                <a:gd name="connsiteX510" fmla="*/ 2961 w 10000"/>
                <a:gd name="connsiteY510" fmla="*/ 9602 h 10000"/>
                <a:gd name="connsiteX511" fmla="*/ 2961 w 10000"/>
                <a:gd name="connsiteY511" fmla="*/ 9615 h 10000"/>
                <a:gd name="connsiteX512" fmla="*/ 2961 w 10000"/>
                <a:gd name="connsiteY512" fmla="*/ 9635 h 10000"/>
                <a:gd name="connsiteX513" fmla="*/ 2984 w 10000"/>
                <a:gd name="connsiteY513" fmla="*/ 9662 h 10000"/>
                <a:gd name="connsiteX514" fmla="*/ 2995 w 10000"/>
                <a:gd name="connsiteY514" fmla="*/ 9683 h 10000"/>
                <a:gd name="connsiteX515" fmla="*/ 2995 w 10000"/>
                <a:gd name="connsiteY515" fmla="*/ 9696 h 10000"/>
                <a:gd name="connsiteX516" fmla="*/ 3017 w 10000"/>
                <a:gd name="connsiteY516" fmla="*/ 9716 h 10000"/>
                <a:gd name="connsiteX517" fmla="*/ 3040 w 10000"/>
                <a:gd name="connsiteY517" fmla="*/ 9743 h 10000"/>
                <a:gd name="connsiteX518" fmla="*/ 3073 w 10000"/>
                <a:gd name="connsiteY518" fmla="*/ 9764 h 10000"/>
                <a:gd name="connsiteX519" fmla="*/ 3106 w 10000"/>
                <a:gd name="connsiteY519" fmla="*/ 9784 h 10000"/>
                <a:gd name="connsiteX520" fmla="*/ 3128 w 10000"/>
                <a:gd name="connsiteY520" fmla="*/ 9797 h 10000"/>
                <a:gd name="connsiteX521" fmla="*/ 3171 w 10000"/>
                <a:gd name="connsiteY521" fmla="*/ 9818 h 10000"/>
                <a:gd name="connsiteX522" fmla="*/ 3204 w 10000"/>
                <a:gd name="connsiteY522" fmla="*/ 9838 h 10000"/>
                <a:gd name="connsiteX523" fmla="*/ 3248 w 10000"/>
                <a:gd name="connsiteY523" fmla="*/ 9845 h 10000"/>
                <a:gd name="connsiteX524" fmla="*/ 3282 w 10000"/>
                <a:gd name="connsiteY524" fmla="*/ 9865 h 10000"/>
                <a:gd name="connsiteX525" fmla="*/ 3315 w 10000"/>
                <a:gd name="connsiteY525" fmla="*/ 9865 h 10000"/>
                <a:gd name="connsiteX526" fmla="*/ 3326 w 10000"/>
                <a:gd name="connsiteY526" fmla="*/ 9872 h 10000"/>
                <a:gd name="connsiteX527" fmla="*/ 3338 w 10000"/>
                <a:gd name="connsiteY527" fmla="*/ 9872 h 10000"/>
                <a:gd name="connsiteX528" fmla="*/ 3359 w 10000"/>
                <a:gd name="connsiteY528" fmla="*/ 9872 h 10000"/>
                <a:gd name="connsiteX529" fmla="*/ 3371 w 10000"/>
                <a:gd name="connsiteY529" fmla="*/ 9872 h 10000"/>
                <a:gd name="connsiteX530" fmla="*/ 3382 w 10000"/>
                <a:gd name="connsiteY530" fmla="*/ 9872 h 10000"/>
                <a:gd name="connsiteX531" fmla="*/ 3404 w 10000"/>
                <a:gd name="connsiteY531" fmla="*/ 9872 h 10000"/>
                <a:gd name="connsiteX532" fmla="*/ 3415 w 10000"/>
                <a:gd name="connsiteY532" fmla="*/ 9872 h 10000"/>
                <a:gd name="connsiteX533" fmla="*/ 3448 w 10000"/>
                <a:gd name="connsiteY533" fmla="*/ 9892 h 10000"/>
                <a:gd name="connsiteX534" fmla="*/ 3469 w 10000"/>
                <a:gd name="connsiteY534" fmla="*/ 9899 h 10000"/>
                <a:gd name="connsiteX535" fmla="*/ 3502 w 10000"/>
                <a:gd name="connsiteY535" fmla="*/ 9905 h 10000"/>
                <a:gd name="connsiteX536" fmla="*/ 3536 w 10000"/>
                <a:gd name="connsiteY536" fmla="*/ 9905 h 10000"/>
                <a:gd name="connsiteX537" fmla="*/ 3580 w 10000"/>
                <a:gd name="connsiteY537" fmla="*/ 9905 h 10000"/>
                <a:gd name="connsiteX538" fmla="*/ 3613 w 10000"/>
                <a:gd name="connsiteY538" fmla="*/ 9919 h 10000"/>
                <a:gd name="connsiteX539" fmla="*/ 3657 w 10000"/>
                <a:gd name="connsiteY539" fmla="*/ 9926 h 10000"/>
                <a:gd name="connsiteX540" fmla="*/ 3669 w 10000"/>
                <a:gd name="connsiteY540" fmla="*/ 9946 h 10000"/>
                <a:gd name="connsiteX541" fmla="*/ 3746 w 10000"/>
                <a:gd name="connsiteY541" fmla="*/ 9953 h 10000"/>
                <a:gd name="connsiteX542" fmla="*/ 3801 w 10000"/>
                <a:gd name="connsiteY542" fmla="*/ 9966 h 10000"/>
                <a:gd name="connsiteX543" fmla="*/ 3878 w 10000"/>
                <a:gd name="connsiteY543" fmla="*/ 9973 h 10000"/>
                <a:gd name="connsiteX544" fmla="*/ 3934 w 10000"/>
                <a:gd name="connsiteY544" fmla="*/ 9973 h 10000"/>
                <a:gd name="connsiteX545" fmla="*/ 4012 w 10000"/>
                <a:gd name="connsiteY545" fmla="*/ 9980 h 10000"/>
                <a:gd name="connsiteX546" fmla="*/ 4089 w 10000"/>
                <a:gd name="connsiteY546" fmla="*/ 9993 h 10000"/>
                <a:gd name="connsiteX547" fmla="*/ 4144 w 10000"/>
                <a:gd name="connsiteY547" fmla="*/ 9993 h 10000"/>
                <a:gd name="connsiteX548" fmla="*/ 4221 w 10000"/>
                <a:gd name="connsiteY548"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563 w 10000"/>
                <a:gd name="connsiteY452" fmla="*/ 4146 h 10000"/>
                <a:gd name="connsiteX453" fmla="*/ 574 w 10000"/>
                <a:gd name="connsiteY453" fmla="*/ 4166 h 10000"/>
                <a:gd name="connsiteX454" fmla="*/ 2486 w 10000"/>
                <a:gd name="connsiteY454" fmla="*/ 6556 h 10000"/>
                <a:gd name="connsiteX455" fmla="*/ 2608 w 10000"/>
                <a:gd name="connsiteY455" fmla="*/ 6563 h 10000"/>
                <a:gd name="connsiteX456" fmla="*/ 2740 w 10000"/>
                <a:gd name="connsiteY456" fmla="*/ 6570 h 10000"/>
                <a:gd name="connsiteX457" fmla="*/ 2862 w 10000"/>
                <a:gd name="connsiteY457" fmla="*/ 6570 h 10000"/>
                <a:gd name="connsiteX458" fmla="*/ 2984 w 10000"/>
                <a:gd name="connsiteY458" fmla="*/ 6563 h 10000"/>
                <a:gd name="connsiteX459" fmla="*/ 2984 w 10000"/>
                <a:gd name="connsiteY459" fmla="*/ 6590 h 10000"/>
                <a:gd name="connsiteX460" fmla="*/ 2961 w 10000"/>
                <a:gd name="connsiteY460" fmla="*/ 6624 h 10000"/>
                <a:gd name="connsiteX461" fmla="*/ 2961 w 10000"/>
                <a:gd name="connsiteY461" fmla="*/ 6651 h 10000"/>
                <a:gd name="connsiteX462" fmla="*/ 2961 w 10000"/>
                <a:gd name="connsiteY462" fmla="*/ 6678 h 10000"/>
                <a:gd name="connsiteX463" fmla="*/ 2949 w 10000"/>
                <a:gd name="connsiteY463" fmla="*/ 6712 h 10000"/>
                <a:gd name="connsiteX464" fmla="*/ 2949 w 10000"/>
                <a:gd name="connsiteY464" fmla="*/ 6739 h 10000"/>
                <a:gd name="connsiteX465" fmla="*/ 2939 w 10000"/>
                <a:gd name="connsiteY465" fmla="*/ 6766 h 10000"/>
                <a:gd name="connsiteX466" fmla="*/ 2939 w 10000"/>
                <a:gd name="connsiteY466" fmla="*/ 6793 h 10000"/>
                <a:gd name="connsiteX467" fmla="*/ 2906 w 10000"/>
                <a:gd name="connsiteY467" fmla="*/ 6989 h 10000"/>
                <a:gd name="connsiteX468" fmla="*/ 2906 w 10000"/>
                <a:gd name="connsiteY468" fmla="*/ 7184 h 10000"/>
                <a:gd name="connsiteX469" fmla="*/ 2916 w 10000"/>
                <a:gd name="connsiteY469" fmla="*/ 7380 h 10000"/>
                <a:gd name="connsiteX470" fmla="*/ 2949 w 10000"/>
                <a:gd name="connsiteY470" fmla="*/ 7576 h 10000"/>
                <a:gd name="connsiteX471" fmla="*/ 2995 w 10000"/>
                <a:gd name="connsiteY471" fmla="*/ 7765 h 10000"/>
                <a:gd name="connsiteX472" fmla="*/ 3061 w 10000"/>
                <a:gd name="connsiteY472" fmla="*/ 7968 h 10000"/>
                <a:gd name="connsiteX473" fmla="*/ 3128 w 10000"/>
                <a:gd name="connsiteY473" fmla="*/ 8157 h 10000"/>
                <a:gd name="connsiteX474" fmla="*/ 3204 w 10000"/>
                <a:gd name="connsiteY474" fmla="*/ 8339 h 10000"/>
                <a:gd name="connsiteX475" fmla="*/ 3502 w 10000"/>
                <a:gd name="connsiteY475" fmla="*/ 8852 h 10000"/>
                <a:gd name="connsiteX476" fmla="*/ 3073 w 10000"/>
                <a:gd name="connsiteY476" fmla="*/ 8832 h 10000"/>
                <a:gd name="connsiteX477" fmla="*/ 2619 w 10000"/>
                <a:gd name="connsiteY477" fmla="*/ 8832 h 10000"/>
                <a:gd name="connsiteX478" fmla="*/ 2399 w 10000"/>
                <a:gd name="connsiteY478" fmla="*/ 8832 h 10000"/>
                <a:gd name="connsiteX479" fmla="*/ 2178 w 10000"/>
                <a:gd name="connsiteY479" fmla="*/ 8845 h 10000"/>
                <a:gd name="connsiteX480" fmla="*/ 1956 w 10000"/>
                <a:gd name="connsiteY480" fmla="*/ 8859 h 10000"/>
                <a:gd name="connsiteX481" fmla="*/ 1723 w 10000"/>
                <a:gd name="connsiteY481" fmla="*/ 8879 h 10000"/>
                <a:gd name="connsiteX482" fmla="*/ 1514 w 10000"/>
                <a:gd name="connsiteY482" fmla="*/ 8906 h 10000"/>
                <a:gd name="connsiteX483" fmla="*/ 1293 w 10000"/>
                <a:gd name="connsiteY483" fmla="*/ 8933 h 10000"/>
                <a:gd name="connsiteX484" fmla="*/ 1083 w 10000"/>
                <a:gd name="connsiteY484" fmla="*/ 8967 h 10000"/>
                <a:gd name="connsiteX485" fmla="*/ 873 w 10000"/>
                <a:gd name="connsiteY485" fmla="*/ 9014 h 10000"/>
                <a:gd name="connsiteX486" fmla="*/ 685 w 10000"/>
                <a:gd name="connsiteY486" fmla="*/ 9068 h 10000"/>
                <a:gd name="connsiteX487" fmla="*/ 486 w 10000"/>
                <a:gd name="connsiteY487" fmla="*/ 9136 h 10000"/>
                <a:gd name="connsiteX488" fmla="*/ 299 w 10000"/>
                <a:gd name="connsiteY488" fmla="*/ 9196 h 10000"/>
                <a:gd name="connsiteX489" fmla="*/ 122 w 10000"/>
                <a:gd name="connsiteY489" fmla="*/ 9278 h 10000"/>
                <a:gd name="connsiteX490" fmla="*/ 87 w 10000"/>
                <a:gd name="connsiteY490" fmla="*/ 9305 h 10000"/>
                <a:gd name="connsiteX491" fmla="*/ 66 w 10000"/>
                <a:gd name="connsiteY491" fmla="*/ 9332 h 10000"/>
                <a:gd name="connsiteX492" fmla="*/ 44 w 10000"/>
                <a:gd name="connsiteY492" fmla="*/ 9359 h 10000"/>
                <a:gd name="connsiteX493" fmla="*/ 22 w 10000"/>
                <a:gd name="connsiteY493" fmla="*/ 9392 h 10000"/>
                <a:gd name="connsiteX494" fmla="*/ 11 w 10000"/>
                <a:gd name="connsiteY494" fmla="*/ 9419 h 10000"/>
                <a:gd name="connsiteX495" fmla="*/ 0 w 10000"/>
                <a:gd name="connsiteY495" fmla="*/ 9446 h 10000"/>
                <a:gd name="connsiteX496" fmla="*/ 0 w 10000"/>
                <a:gd name="connsiteY496" fmla="*/ 9473 h 10000"/>
                <a:gd name="connsiteX497" fmla="*/ 0 w 10000"/>
                <a:gd name="connsiteY497" fmla="*/ 9500 h 10000"/>
                <a:gd name="connsiteX498" fmla="*/ 178 w 10000"/>
                <a:gd name="connsiteY498" fmla="*/ 9534 h 10000"/>
                <a:gd name="connsiteX499" fmla="*/ 355 w 10000"/>
                <a:gd name="connsiteY499" fmla="*/ 9554 h 10000"/>
                <a:gd name="connsiteX500" fmla="*/ 530 w 10000"/>
                <a:gd name="connsiteY500" fmla="*/ 9581 h 10000"/>
                <a:gd name="connsiteX501" fmla="*/ 718 w 10000"/>
                <a:gd name="connsiteY501" fmla="*/ 9588 h 10000"/>
                <a:gd name="connsiteX502" fmla="*/ 1083 w 10000"/>
                <a:gd name="connsiteY502" fmla="*/ 9602 h 10000"/>
                <a:gd name="connsiteX503" fmla="*/ 1459 w 10000"/>
                <a:gd name="connsiteY503" fmla="*/ 9588 h 10000"/>
                <a:gd name="connsiteX504" fmla="*/ 1834 w 10000"/>
                <a:gd name="connsiteY504" fmla="*/ 9575 h 10000"/>
                <a:gd name="connsiteX505" fmla="*/ 2210 w 10000"/>
                <a:gd name="connsiteY505" fmla="*/ 9561 h 10000"/>
                <a:gd name="connsiteX506" fmla="*/ 2575 w 10000"/>
                <a:gd name="connsiteY506" fmla="*/ 9554 h 10000"/>
                <a:gd name="connsiteX507" fmla="*/ 2949 w 10000"/>
                <a:gd name="connsiteY507" fmla="*/ 9561 h 10000"/>
                <a:gd name="connsiteX508" fmla="*/ 2949 w 10000"/>
                <a:gd name="connsiteY508" fmla="*/ 9581 h 10000"/>
                <a:gd name="connsiteX509" fmla="*/ 2961 w 10000"/>
                <a:gd name="connsiteY509" fmla="*/ 9602 h 10000"/>
                <a:gd name="connsiteX510" fmla="*/ 2961 w 10000"/>
                <a:gd name="connsiteY510" fmla="*/ 9615 h 10000"/>
                <a:gd name="connsiteX511" fmla="*/ 2961 w 10000"/>
                <a:gd name="connsiteY511" fmla="*/ 9635 h 10000"/>
                <a:gd name="connsiteX512" fmla="*/ 2984 w 10000"/>
                <a:gd name="connsiteY512" fmla="*/ 9662 h 10000"/>
                <a:gd name="connsiteX513" fmla="*/ 2995 w 10000"/>
                <a:gd name="connsiteY513" fmla="*/ 9683 h 10000"/>
                <a:gd name="connsiteX514" fmla="*/ 2995 w 10000"/>
                <a:gd name="connsiteY514" fmla="*/ 9696 h 10000"/>
                <a:gd name="connsiteX515" fmla="*/ 3017 w 10000"/>
                <a:gd name="connsiteY515" fmla="*/ 9716 h 10000"/>
                <a:gd name="connsiteX516" fmla="*/ 3040 w 10000"/>
                <a:gd name="connsiteY516" fmla="*/ 9743 h 10000"/>
                <a:gd name="connsiteX517" fmla="*/ 3073 w 10000"/>
                <a:gd name="connsiteY517" fmla="*/ 9764 h 10000"/>
                <a:gd name="connsiteX518" fmla="*/ 3106 w 10000"/>
                <a:gd name="connsiteY518" fmla="*/ 9784 h 10000"/>
                <a:gd name="connsiteX519" fmla="*/ 3128 w 10000"/>
                <a:gd name="connsiteY519" fmla="*/ 9797 h 10000"/>
                <a:gd name="connsiteX520" fmla="*/ 3171 w 10000"/>
                <a:gd name="connsiteY520" fmla="*/ 9818 h 10000"/>
                <a:gd name="connsiteX521" fmla="*/ 3204 w 10000"/>
                <a:gd name="connsiteY521" fmla="*/ 9838 h 10000"/>
                <a:gd name="connsiteX522" fmla="*/ 3248 w 10000"/>
                <a:gd name="connsiteY522" fmla="*/ 9845 h 10000"/>
                <a:gd name="connsiteX523" fmla="*/ 3282 w 10000"/>
                <a:gd name="connsiteY523" fmla="*/ 9865 h 10000"/>
                <a:gd name="connsiteX524" fmla="*/ 3315 w 10000"/>
                <a:gd name="connsiteY524" fmla="*/ 9865 h 10000"/>
                <a:gd name="connsiteX525" fmla="*/ 3326 w 10000"/>
                <a:gd name="connsiteY525" fmla="*/ 9872 h 10000"/>
                <a:gd name="connsiteX526" fmla="*/ 3338 w 10000"/>
                <a:gd name="connsiteY526" fmla="*/ 9872 h 10000"/>
                <a:gd name="connsiteX527" fmla="*/ 3359 w 10000"/>
                <a:gd name="connsiteY527" fmla="*/ 9872 h 10000"/>
                <a:gd name="connsiteX528" fmla="*/ 3371 w 10000"/>
                <a:gd name="connsiteY528" fmla="*/ 9872 h 10000"/>
                <a:gd name="connsiteX529" fmla="*/ 3382 w 10000"/>
                <a:gd name="connsiteY529" fmla="*/ 9872 h 10000"/>
                <a:gd name="connsiteX530" fmla="*/ 3404 w 10000"/>
                <a:gd name="connsiteY530" fmla="*/ 9872 h 10000"/>
                <a:gd name="connsiteX531" fmla="*/ 3415 w 10000"/>
                <a:gd name="connsiteY531" fmla="*/ 9872 h 10000"/>
                <a:gd name="connsiteX532" fmla="*/ 3448 w 10000"/>
                <a:gd name="connsiteY532" fmla="*/ 9892 h 10000"/>
                <a:gd name="connsiteX533" fmla="*/ 3469 w 10000"/>
                <a:gd name="connsiteY533" fmla="*/ 9899 h 10000"/>
                <a:gd name="connsiteX534" fmla="*/ 3502 w 10000"/>
                <a:gd name="connsiteY534" fmla="*/ 9905 h 10000"/>
                <a:gd name="connsiteX535" fmla="*/ 3536 w 10000"/>
                <a:gd name="connsiteY535" fmla="*/ 9905 h 10000"/>
                <a:gd name="connsiteX536" fmla="*/ 3580 w 10000"/>
                <a:gd name="connsiteY536" fmla="*/ 9905 h 10000"/>
                <a:gd name="connsiteX537" fmla="*/ 3613 w 10000"/>
                <a:gd name="connsiteY537" fmla="*/ 9919 h 10000"/>
                <a:gd name="connsiteX538" fmla="*/ 3657 w 10000"/>
                <a:gd name="connsiteY538" fmla="*/ 9926 h 10000"/>
                <a:gd name="connsiteX539" fmla="*/ 3669 w 10000"/>
                <a:gd name="connsiteY539" fmla="*/ 9946 h 10000"/>
                <a:gd name="connsiteX540" fmla="*/ 3746 w 10000"/>
                <a:gd name="connsiteY540" fmla="*/ 9953 h 10000"/>
                <a:gd name="connsiteX541" fmla="*/ 3801 w 10000"/>
                <a:gd name="connsiteY541" fmla="*/ 9966 h 10000"/>
                <a:gd name="connsiteX542" fmla="*/ 3878 w 10000"/>
                <a:gd name="connsiteY542" fmla="*/ 9973 h 10000"/>
                <a:gd name="connsiteX543" fmla="*/ 3934 w 10000"/>
                <a:gd name="connsiteY543" fmla="*/ 9973 h 10000"/>
                <a:gd name="connsiteX544" fmla="*/ 4012 w 10000"/>
                <a:gd name="connsiteY544" fmla="*/ 9980 h 10000"/>
                <a:gd name="connsiteX545" fmla="*/ 4089 w 10000"/>
                <a:gd name="connsiteY545" fmla="*/ 9993 h 10000"/>
                <a:gd name="connsiteX546" fmla="*/ 4144 w 10000"/>
                <a:gd name="connsiteY546" fmla="*/ 9993 h 10000"/>
                <a:gd name="connsiteX547" fmla="*/ 4221 w 10000"/>
                <a:gd name="connsiteY547"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563 w 10000"/>
                <a:gd name="connsiteY452" fmla="*/ 4146 h 10000"/>
                <a:gd name="connsiteX453" fmla="*/ 2486 w 10000"/>
                <a:gd name="connsiteY453" fmla="*/ 6556 h 10000"/>
                <a:gd name="connsiteX454" fmla="*/ 2608 w 10000"/>
                <a:gd name="connsiteY454" fmla="*/ 6563 h 10000"/>
                <a:gd name="connsiteX455" fmla="*/ 2740 w 10000"/>
                <a:gd name="connsiteY455" fmla="*/ 6570 h 10000"/>
                <a:gd name="connsiteX456" fmla="*/ 2862 w 10000"/>
                <a:gd name="connsiteY456" fmla="*/ 6570 h 10000"/>
                <a:gd name="connsiteX457" fmla="*/ 2984 w 10000"/>
                <a:gd name="connsiteY457" fmla="*/ 6563 h 10000"/>
                <a:gd name="connsiteX458" fmla="*/ 2984 w 10000"/>
                <a:gd name="connsiteY458" fmla="*/ 6590 h 10000"/>
                <a:gd name="connsiteX459" fmla="*/ 2961 w 10000"/>
                <a:gd name="connsiteY459" fmla="*/ 6624 h 10000"/>
                <a:gd name="connsiteX460" fmla="*/ 2961 w 10000"/>
                <a:gd name="connsiteY460" fmla="*/ 6651 h 10000"/>
                <a:gd name="connsiteX461" fmla="*/ 2961 w 10000"/>
                <a:gd name="connsiteY461" fmla="*/ 6678 h 10000"/>
                <a:gd name="connsiteX462" fmla="*/ 2949 w 10000"/>
                <a:gd name="connsiteY462" fmla="*/ 6712 h 10000"/>
                <a:gd name="connsiteX463" fmla="*/ 2949 w 10000"/>
                <a:gd name="connsiteY463" fmla="*/ 6739 h 10000"/>
                <a:gd name="connsiteX464" fmla="*/ 2939 w 10000"/>
                <a:gd name="connsiteY464" fmla="*/ 6766 h 10000"/>
                <a:gd name="connsiteX465" fmla="*/ 2939 w 10000"/>
                <a:gd name="connsiteY465" fmla="*/ 6793 h 10000"/>
                <a:gd name="connsiteX466" fmla="*/ 2906 w 10000"/>
                <a:gd name="connsiteY466" fmla="*/ 6989 h 10000"/>
                <a:gd name="connsiteX467" fmla="*/ 2906 w 10000"/>
                <a:gd name="connsiteY467" fmla="*/ 7184 h 10000"/>
                <a:gd name="connsiteX468" fmla="*/ 2916 w 10000"/>
                <a:gd name="connsiteY468" fmla="*/ 7380 h 10000"/>
                <a:gd name="connsiteX469" fmla="*/ 2949 w 10000"/>
                <a:gd name="connsiteY469" fmla="*/ 7576 h 10000"/>
                <a:gd name="connsiteX470" fmla="*/ 2995 w 10000"/>
                <a:gd name="connsiteY470" fmla="*/ 7765 h 10000"/>
                <a:gd name="connsiteX471" fmla="*/ 3061 w 10000"/>
                <a:gd name="connsiteY471" fmla="*/ 7968 h 10000"/>
                <a:gd name="connsiteX472" fmla="*/ 3128 w 10000"/>
                <a:gd name="connsiteY472" fmla="*/ 8157 h 10000"/>
                <a:gd name="connsiteX473" fmla="*/ 3204 w 10000"/>
                <a:gd name="connsiteY473" fmla="*/ 8339 h 10000"/>
                <a:gd name="connsiteX474" fmla="*/ 3502 w 10000"/>
                <a:gd name="connsiteY474" fmla="*/ 8852 h 10000"/>
                <a:gd name="connsiteX475" fmla="*/ 3073 w 10000"/>
                <a:gd name="connsiteY475" fmla="*/ 8832 h 10000"/>
                <a:gd name="connsiteX476" fmla="*/ 2619 w 10000"/>
                <a:gd name="connsiteY476" fmla="*/ 8832 h 10000"/>
                <a:gd name="connsiteX477" fmla="*/ 2399 w 10000"/>
                <a:gd name="connsiteY477" fmla="*/ 8832 h 10000"/>
                <a:gd name="connsiteX478" fmla="*/ 2178 w 10000"/>
                <a:gd name="connsiteY478" fmla="*/ 8845 h 10000"/>
                <a:gd name="connsiteX479" fmla="*/ 1956 w 10000"/>
                <a:gd name="connsiteY479" fmla="*/ 8859 h 10000"/>
                <a:gd name="connsiteX480" fmla="*/ 1723 w 10000"/>
                <a:gd name="connsiteY480" fmla="*/ 8879 h 10000"/>
                <a:gd name="connsiteX481" fmla="*/ 1514 w 10000"/>
                <a:gd name="connsiteY481" fmla="*/ 8906 h 10000"/>
                <a:gd name="connsiteX482" fmla="*/ 1293 w 10000"/>
                <a:gd name="connsiteY482" fmla="*/ 8933 h 10000"/>
                <a:gd name="connsiteX483" fmla="*/ 1083 w 10000"/>
                <a:gd name="connsiteY483" fmla="*/ 8967 h 10000"/>
                <a:gd name="connsiteX484" fmla="*/ 873 w 10000"/>
                <a:gd name="connsiteY484" fmla="*/ 9014 h 10000"/>
                <a:gd name="connsiteX485" fmla="*/ 685 w 10000"/>
                <a:gd name="connsiteY485" fmla="*/ 9068 h 10000"/>
                <a:gd name="connsiteX486" fmla="*/ 486 w 10000"/>
                <a:gd name="connsiteY486" fmla="*/ 9136 h 10000"/>
                <a:gd name="connsiteX487" fmla="*/ 299 w 10000"/>
                <a:gd name="connsiteY487" fmla="*/ 9196 h 10000"/>
                <a:gd name="connsiteX488" fmla="*/ 122 w 10000"/>
                <a:gd name="connsiteY488" fmla="*/ 9278 h 10000"/>
                <a:gd name="connsiteX489" fmla="*/ 87 w 10000"/>
                <a:gd name="connsiteY489" fmla="*/ 9305 h 10000"/>
                <a:gd name="connsiteX490" fmla="*/ 66 w 10000"/>
                <a:gd name="connsiteY490" fmla="*/ 9332 h 10000"/>
                <a:gd name="connsiteX491" fmla="*/ 44 w 10000"/>
                <a:gd name="connsiteY491" fmla="*/ 9359 h 10000"/>
                <a:gd name="connsiteX492" fmla="*/ 22 w 10000"/>
                <a:gd name="connsiteY492" fmla="*/ 9392 h 10000"/>
                <a:gd name="connsiteX493" fmla="*/ 11 w 10000"/>
                <a:gd name="connsiteY493" fmla="*/ 9419 h 10000"/>
                <a:gd name="connsiteX494" fmla="*/ 0 w 10000"/>
                <a:gd name="connsiteY494" fmla="*/ 9446 h 10000"/>
                <a:gd name="connsiteX495" fmla="*/ 0 w 10000"/>
                <a:gd name="connsiteY495" fmla="*/ 9473 h 10000"/>
                <a:gd name="connsiteX496" fmla="*/ 0 w 10000"/>
                <a:gd name="connsiteY496" fmla="*/ 9500 h 10000"/>
                <a:gd name="connsiteX497" fmla="*/ 178 w 10000"/>
                <a:gd name="connsiteY497" fmla="*/ 9534 h 10000"/>
                <a:gd name="connsiteX498" fmla="*/ 355 w 10000"/>
                <a:gd name="connsiteY498" fmla="*/ 9554 h 10000"/>
                <a:gd name="connsiteX499" fmla="*/ 530 w 10000"/>
                <a:gd name="connsiteY499" fmla="*/ 9581 h 10000"/>
                <a:gd name="connsiteX500" fmla="*/ 718 w 10000"/>
                <a:gd name="connsiteY500" fmla="*/ 9588 h 10000"/>
                <a:gd name="connsiteX501" fmla="*/ 1083 w 10000"/>
                <a:gd name="connsiteY501" fmla="*/ 9602 h 10000"/>
                <a:gd name="connsiteX502" fmla="*/ 1459 w 10000"/>
                <a:gd name="connsiteY502" fmla="*/ 9588 h 10000"/>
                <a:gd name="connsiteX503" fmla="*/ 1834 w 10000"/>
                <a:gd name="connsiteY503" fmla="*/ 9575 h 10000"/>
                <a:gd name="connsiteX504" fmla="*/ 2210 w 10000"/>
                <a:gd name="connsiteY504" fmla="*/ 9561 h 10000"/>
                <a:gd name="connsiteX505" fmla="*/ 2575 w 10000"/>
                <a:gd name="connsiteY505" fmla="*/ 9554 h 10000"/>
                <a:gd name="connsiteX506" fmla="*/ 2949 w 10000"/>
                <a:gd name="connsiteY506" fmla="*/ 9561 h 10000"/>
                <a:gd name="connsiteX507" fmla="*/ 2949 w 10000"/>
                <a:gd name="connsiteY507" fmla="*/ 9581 h 10000"/>
                <a:gd name="connsiteX508" fmla="*/ 2961 w 10000"/>
                <a:gd name="connsiteY508" fmla="*/ 9602 h 10000"/>
                <a:gd name="connsiteX509" fmla="*/ 2961 w 10000"/>
                <a:gd name="connsiteY509" fmla="*/ 9615 h 10000"/>
                <a:gd name="connsiteX510" fmla="*/ 2961 w 10000"/>
                <a:gd name="connsiteY510" fmla="*/ 9635 h 10000"/>
                <a:gd name="connsiteX511" fmla="*/ 2984 w 10000"/>
                <a:gd name="connsiteY511" fmla="*/ 9662 h 10000"/>
                <a:gd name="connsiteX512" fmla="*/ 2995 w 10000"/>
                <a:gd name="connsiteY512" fmla="*/ 9683 h 10000"/>
                <a:gd name="connsiteX513" fmla="*/ 2995 w 10000"/>
                <a:gd name="connsiteY513" fmla="*/ 9696 h 10000"/>
                <a:gd name="connsiteX514" fmla="*/ 3017 w 10000"/>
                <a:gd name="connsiteY514" fmla="*/ 9716 h 10000"/>
                <a:gd name="connsiteX515" fmla="*/ 3040 w 10000"/>
                <a:gd name="connsiteY515" fmla="*/ 9743 h 10000"/>
                <a:gd name="connsiteX516" fmla="*/ 3073 w 10000"/>
                <a:gd name="connsiteY516" fmla="*/ 9764 h 10000"/>
                <a:gd name="connsiteX517" fmla="*/ 3106 w 10000"/>
                <a:gd name="connsiteY517" fmla="*/ 9784 h 10000"/>
                <a:gd name="connsiteX518" fmla="*/ 3128 w 10000"/>
                <a:gd name="connsiteY518" fmla="*/ 9797 h 10000"/>
                <a:gd name="connsiteX519" fmla="*/ 3171 w 10000"/>
                <a:gd name="connsiteY519" fmla="*/ 9818 h 10000"/>
                <a:gd name="connsiteX520" fmla="*/ 3204 w 10000"/>
                <a:gd name="connsiteY520" fmla="*/ 9838 h 10000"/>
                <a:gd name="connsiteX521" fmla="*/ 3248 w 10000"/>
                <a:gd name="connsiteY521" fmla="*/ 9845 h 10000"/>
                <a:gd name="connsiteX522" fmla="*/ 3282 w 10000"/>
                <a:gd name="connsiteY522" fmla="*/ 9865 h 10000"/>
                <a:gd name="connsiteX523" fmla="*/ 3315 w 10000"/>
                <a:gd name="connsiteY523" fmla="*/ 9865 h 10000"/>
                <a:gd name="connsiteX524" fmla="*/ 3326 w 10000"/>
                <a:gd name="connsiteY524" fmla="*/ 9872 h 10000"/>
                <a:gd name="connsiteX525" fmla="*/ 3338 w 10000"/>
                <a:gd name="connsiteY525" fmla="*/ 9872 h 10000"/>
                <a:gd name="connsiteX526" fmla="*/ 3359 w 10000"/>
                <a:gd name="connsiteY526" fmla="*/ 9872 h 10000"/>
                <a:gd name="connsiteX527" fmla="*/ 3371 w 10000"/>
                <a:gd name="connsiteY527" fmla="*/ 9872 h 10000"/>
                <a:gd name="connsiteX528" fmla="*/ 3382 w 10000"/>
                <a:gd name="connsiteY528" fmla="*/ 9872 h 10000"/>
                <a:gd name="connsiteX529" fmla="*/ 3404 w 10000"/>
                <a:gd name="connsiteY529" fmla="*/ 9872 h 10000"/>
                <a:gd name="connsiteX530" fmla="*/ 3415 w 10000"/>
                <a:gd name="connsiteY530" fmla="*/ 9872 h 10000"/>
                <a:gd name="connsiteX531" fmla="*/ 3448 w 10000"/>
                <a:gd name="connsiteY531" fmla="*/ 9892 h 10000"/>
                <a:gd name="connsiteX532" fmla="*/ 3469 w 10000"/>
                <a:gd name="connsiteY532" fmla="*/ 9899 h 10000"/>
                <a:gd name="connsiteX533" fmla="*/ 3502 w 10000"/>
                <a:gd name="connsiteY533" fmla="*/ 9905 h 10000"/>
                <a:gd name="connsiteX534" fmla="*/ 3536 w 10000"/>
                <a:gd name="connsiteY534" fmla="*/ 9905 h 10000"/>
                <a:gd name="connsiteX535" fmla="*/ 3580 w 10000"/>
                <a:gd name="connsiteY535" fmla="*/ 9905 h 10000"/>
                <a:gd name="connsiteX536" fmla="*/ 3613 w 10000"/>
                <a:gd name="connsiteY536" fmla="*/ 9919 h 10000"/>
                <a:gd name="connsiteX537" fmla="*/ 3657 w 10000"/>
                <a:gd name="connsiteY537" fmla="*/ 9926 h 10000"/>
                <a:gd name="connsiteX538" fmla="*/ 3669 w 10000"/>
                <a:gd name="connsiteY538" fmla="*/ 9946 h 10000"/>
                <a:gd name="connsiteX539" fmla="*/ 3746 w 10000"/>
                <a:gd name="connsiteY539" fmla="*/ 9953 h 10000"/>
                <a:gd name="connsiteX540" fmla="*/ 3801 w 10000"/>
                <a:gd name="connsiteY540" fmla="*/ 9966 h 10000"/>
                <a:gd name="connsiteX541" fmla="*/ 3878 w 10000"/>
                <a:gd name="connsiteY541" fmla="*/ 9973 h 10000"/>
                <a:gd name="connsiteX542" fmla="*/ 3934 w 10000"/>
                <a:gd name="connsiteY542" fmla="*/ 9973 h 10000"/>
                <a:gd name="connsiteX543" fmla="*/ 4012 w 10000"/>
                <a:gd name="connsiteY543" fmla="*/ 9980 h 10000"/>
                <a:gd name="connsiteX544" fmla="*/ 4089 w 10000"/>
                <a:gd name="connsiteY544" fmla="*/ 9993 h 10000"/>
                <a:gd name="connsiteX545" fmla="*/ 4144 w 10000"/>
                <a:gd name="connsiteY545" fmla="*/ 9993 h 10000"/>
                <a:gd name="connsiteX546" fmla="*/ 4221 w 10000"/>
                <a:gd name="connsiteY546"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553 w 10000"/>
                <a:gd name="connsiteY451" fmla="*/ 4119 h 10000"/>
                <a:gd name="connsiteX452" fmla="*/ 2486 w 10000"/>
                <a:gd name="connsiteY452" fmla="*/ 6556 h 10000"/>
                <a:gd name="connsiteX453" fmla="*/ 2608 w 10000"/>
                <a:gd name="connsiteY453" fmla="*/ 6563 h 10000"/>
                <a:gd name="connsiteX454" fmla="*/ 2740 w 10000"/>
                <a:gd name="connsiteY454" fmla="*/ 6570 h 10000"/>
                <a:gd name="connsiteX455" fmla="*/ 2862 w 10000"/>
                <a:gd name="connsiteY455" fmla="*/ 6570 h 10000"/>
                <a:gd name="connsiteX456" fmla="*/ 2984 w 10000"/>
                <a:gd name="connsiteY456" fmla="*/ 6563 h 10000"/>
                <a:gd name="connsiteX457" fmla="*/ 2984 w 10000"/>
                <a:gd name="connsiteY457" fmla="*/ 6590 h 10000"/>
                <a:gd name="connsiteX458" fmla="*/ 2961 w 10000"/>
                <a:gd name="connsiteY458" fmla="*/ 6624 h 10000"/>
                <a:gd name="connsiteX459" fmla="*/ 2961 w 10000"/>
                <a:gd name="connsiteY459" fmla="*/ 6651 h 10000"/>
                <a:gd name="connsiteX460" fmla="*/ 2961 w 10000"/>
                <a:gd name="connsiteY460" fmla="*/ 6678 h 10000"/>
                <a:gd name="connsiteX461" fmla="*/ 2949 w 10000"/>
                <a:gd name="connsiteY461" fmla="*/ 6712 h 10000"/>
                <a:gd name="connsiteX462" fmla="*/ 2949 w 10000"/>
                <a:gd name="connsiteY462" fmla="*/ 6739 h 10000"/>
                <a:gd name="connsiteX463" fmla="*/ 2939 w 10000"/>
                <a:gd name="connsiteY463" fmla="*/ 6766 h 10000"/>
                <a:gd name="connsiteX464" fmla="*/ 2939 w 10000"/>
                <a:gd name="connsiteY464" fmla="*/ 6793 h 10000"/>
                <a:gd name="connsiteX465" fmla="*/ 2906 w 10000"/>
                <a:gd name="connsiteY465" fmla="*/ 6989 h 10000"/>
                <a:gd name="connsiteX466" fmla="*/ 2906 w 10000"/>
                <a:gd name="connsiteY466" fmla="*/ 7184 h 10000"/>
                <a:gd name="connsiteX467" fmla="*/ 2916 w 10000"/>
                <a:gd name="connsiteY467" fmla="*/ 7380 h 10000"/>
                <a:gd name="connsiteX468" fmla="*/ 2949 w 10000"/>
                <a:gd name="connsiteY468" fmla="*/ 7576 h 10000"/>
                <a:gd name="connsiteX469" fmla="*/ 2995 w 10000"/>
                <a:gd name="connsiteY469" fmla="*/ 7765 h 10000"/>
                <a:gd name="connsiteX470" fmla="*/ 3061 w 10000"/>
                <a:gd name="connsiteY470" fmla="*/ 7968 h 10000"/>
                <a:gd name="connsiteX471" fmla="*/ 3128 w 10000"/>
                <a:gd name="connsiteY471" fmla="*/ 8157 h 10000"/>
                <a:gd name="connsiteX472" fmla="*/ 3204 w 10000"/>
                <a:gd name="connsiteY472" fmla="*/ 8339 h 10000"/>
                <a:gd name="connsiteX473" fmla="*/ 3502 w 10000"/>
                <a:gd name="connsiteY473" fmla="*/ 8852 h 10000"/>
                <a:gd name="connsiteX474" fmla="*/ 3073 w 10000"/>
                <a:gd name="connsiteY474" fmla="*/ 8832 h 10000"/>
                <a:gd name="connsiteX475" fmla="*/ 2619 w 10000"/>
                <a:gd name="connsiteY475" fmla="*/ 8832 h 10000"/>
                <a:gd name="connsiteX476" fmla="*/ 2399 w 10000"/>
                <a:gd name="connsiteY476" fmla="*/ 8832 h 10000"/>
                <a:gd name="connsiteX477" fmla="*/ 2178 w 10000"/>
                <a:gd name="connsiteY477" fmla="*/ 8845 h 10000"/>
                <a:gd name="connsiteX478" fmla="*/ 1956 w 10000"/>
                <a:gd name="connsiteY478" fmla="*/ 8859 h 10000"/>
                <a:gd name="connsiteX479" fmla="*/ 1723 w 10000"/>
                <a:gd name="connsiteY479" fmla="*/ 8879 h 10000"/>
                <a:gd name="connsiteX480" fmla="*/ 1514 w 10000"/>
                <a:gd name="connsiteY480" fmla="*/ 8906 h 10000"/>
                <a:gd name="connsiteX481" fmla="*/ 1293 w 10000"/>
                <a:gd name="connsiteY481" fmla="*/ 8933 h 10000"/>
                <a:gd name="connsiteX482" fmla="*/ 1083 w 10000"/>
                <a:gd name="connsiteY482" fmla="*/ 8967 h 10000"/>
                <a:gd name="connsiteX483" fmla="*/ 873 w 10000"/>
                <a:gd name="connsiteY483" fmla="*/ 9014 h 10000"/>
                <a:gd name="connsiteX484" fmla="*/ 685 w 10000"/>
                <a:gd name="connsiteY484" fmla="*/ 9068 h 10000"/>
                <a:gd name="connsiteX485" fmla="*/ 486 w 10000"/>
                <a:gd name="connsiteY485" fmla="*/ 9136 h 10000"/>
                <a:gd name="connsiteX486" fmla="*/ 299 w 10000"/>
                <a:gd name="connsiteY486" fmla="*/ 9196 h 10000"/>
                <a:gd name="connsiteX487" fmla="*/ 122 w 10000"/>
                <a:gd name="connsiteY487" fmla="*/ 9278 h 10000"/>
                <a:gd name="connsiteX488" fmla="*/ 87 w 10000"/>
                <a:gd name="connsiteY488" fmla="*/ 9305 h 10000"/>
                <a:gd name="connsiteX489" fmla="*/ 66 w 10000"/>
                <a:gd name="connsiteY489" fmla="*/ 9332 h 10000"/>
                <a:gd name="connsiteX490" fmla="*/ 44 w 10000"/>
                <a:gd name="connsiteY490" fmla="*/ 9359 h 10000"/>
                <a:gd name="connsiteX491" fmla="*/ 22 w 10000"/>
                <a:gd name="connsiteY491" fmla="*/ 9392 h 10000"/>
                <a:gd name="connsiteX492" fmla="*/ 11 w 10000"/>
                <a:gd name="connsiteY492" fmla="*/ 9419 h 10000"/>
                <a:gd name="connsiteX493" fmla="*/ 0 w 10000"/>
                <a:gd name="connsiteY493" fmla="*/ 9446 h 10000"/>
                <a:gd name="connsiteX494" fmla="*/ 0 w 10000"/>
                <a:gd name="connsiteY494" fmla="*/ 9473 h 10000"/>
                <a:gd name="connsiteX495" fmla="*/ 0 w 10000"/>
                <a:gd name="connsiteY495" fmla="*/ 9500 h 10000"/>
                <a:gd name="connsiteX496" fmla="*/ 178 w 10000"/>
                <a:gd name="connsiteY496" fmla="*/ 9534 h 10000"/>
                <a:gd name="connsiteX497" fmla="*/ 355 w 10000"/>
                <a:gd name="connsiteY497" fmla="*/ 9554 h 10000"/>
                <a:gd name="connsiteX498" fmla="*/ 530 w 10000"/>
                <a:gd name="connsiteY498" fmla="*/ 9581 h 10000"/>
                <a:gd name="connsiteX499" fmla="*/ 718 w 10000"/>
                <a:gd name="connsiteY499" fmla="*/ 9588 h 10000"/>
                <a:gd name="connsiteX500" fmla="*/ 1083 w 10000"/>
                <a:gd name="connsiteY500" fmla="*/ 9602 h 10000"/>
                <a:gd name="connsiteX501" fmla="*/ 1459 w 10000"/>
                <a:gd name="connsiteY501" fmla="*/ 9588 h 10000"/>
                <a:gd name="connsiteX502" fmla="*/ 1834 w 10000"/>
                <a:gd name="connsiteY502" fmla="*/ 9575 h 10000"/>
                <a:gd name="connsiteX503" fmla="*/ 2210 w 10000"/>
                <a:gd name="connsiteY503" fmla="*/ 9561 h 10000"/>
                <a:gd name="connsiteX504" fmla="*/ 2575 w 10000"/>
                <a:gd name="connsiteY504" fmla="*/ 9554 h 10000"/>
                <a:gd name="connsiteX505" fmla="*/ 2949 w 10000"/>
                <a:gd name="connsiteY505" fmla="*/ 9561 h 10000"/>
                <a:gd name="connsiteX506" fmla="*/ 2949 w 10000"/>
                <a:gd name="connsiteY506" fmla="*/ 9581 h 10000"/>
                <a:gd name="connsiteX507" fmla="*/ 2961 w 10000"/>
                <a:gd name="connsiteY507" fmla="*/ 9602 h 10000"/>
                <a:gd name="connsiteX508" fmla="*/ 2961 w 10000"/>
                <a:gd name="connsiteY508" fmla="*/ 9615 h 10000"/>
                <a:gd name="connsiteX509" fmla="*/ 2961 w 10000"/>
                <a:gd name="connsiteY509" fmla="*/ 9635 h 10000"/>
                <a:gd name="connsiteX510" fmla="*/ 2984 w 10000"/>
                <a:gd name="connsiteY510" fmla="*/ 9662 h 10000"/>
                <a:gd name="connsiteX511" fmla="*/ 2995 w 10000"/>
                <a:gd name="connsiteY511" fmla="*/ 9683 h 10000"/>
                <a:gd name="connsiteX512" fmla="*/ 2995 w 10000"/>
                <a:gd name="connsiteY512" fmla="*/ 9696 h 10000"/>
                <a:gd name="connsiteX513" fmla="*/ 3017 w 10000"/>
                <a:gd name="connsiteY513" fmla="*/ 9716 h 10000"/>
                <a:gd name="connsiteX514" fmla="*/ 3040 w 10000"/>
                <a:gd name="connsiteY514" fmla="*/ 9743 h 10000"/>
                <a:gd name="connsiteX515" fmla="*/ 3073 w 10000"/>
                <a:gd name="connsiteY515" fmla="*/ 9764 h 10000"/>
                <a:gd name="connsiteX516" fmla="*/ 3106 w 10000"/>
                <a:gd name="connsiteY516" fmla="*/ 9784 h 10000"/>
                <a:gd name="connsiteX517" fmla="*/ 3128 w 10000"/>
                <a:gd name="connsiteY517" fmla="*/ 9797 h 10000"/>
                <a:gd name="connsiteX518" fmla="*/ 3171 w 10000"/>
                <a:gd name="connsiteY518" fmla="*/ 9818 h 10000"/>
                <a:gd name="connsiteX519" fmla="*/ 3204 w 10000"/>
                <a:gd name="connsiteY519" fmla="*/ 9838 h 10000"/>
                <a:gd name="connsiteX520" fmla="*/ 3248 w 10000"/>
                <a:gd name="connsiteY520" fmla="*/ 9845 h 10000"/>
                <a:gd name="connsiteX521" fmla="*/ 3282 w 10000"/>
                <a:gd name="connsiteY521" fmla="*/ 9865 h 10000"/>
                <a:gd name="connsiteX522" fmla="*/ 3315 w 10000"/>
                <a:gd name="connsiteY522" fmla="*/ 9865 h 10000"/>
                <a:gd name="connsiteX523" fmla="*/ 3326 w 10000"/>
                <a:gd name="connsiteY523" fmla="*/ 9872 h 10000"/>
                <a:gd name="connsiteX524" fmla="*/ 3338 w 10000"/>
                <a:gd name="connsiteY524" fmla="*/ 9872 h 10000"/>
                <a:gd name="connsiteX525" fmla="*/ 3359 w 10000"/>
                <a:gd name="connsiteY525" fmla="*/ 9872 h 10000"/>
                <a:gd name="connsiteX526" fmla="*/ 3371 w 10000"/>
                <a:gd name="connsiteY526" fmla="*/ 9872 h 10000"/>
                <a:gd name="connsiteX527" fmla="*/ 3382 w 10000"/>
                <a:gd name="connsiteY527" fmla="*/ 9872 h 10000"/>
                <a:gd name="connsiteX528" fmla="*/ 3404 w 10000"/>
                <a:gd name="connsiteY528" fmla="*/ 9872 h 10000"/>
                <a:gd name="connsiteX529" fmla="*/ 3415 w 10000"/>
                <a:gd name="connsiteY529" fmla="*/ 9872 h 10000"/>
                <a:gd name="connsiteX530" fmla="*/ 3448 w 10000"/>
                <a:gd name="connsiteY530" fmla="*/ 9892 h 10000"/>
                <a:gd name="connsiteX531" fmla="*/ 3469 w 10000"/>
                <a:gd name="connsiteY531" fmla="*/ 9899 h 10000"/>
                <a:gd name="connsiteX532" fmla="*/ 3502 w 10000"/>
                <a:gd name="connsiteY532" fmla="*/ 9905 h 10000"/>
                <a:gd name="connsiteX533" fmla="*/ 3536 w 10000"/>
                <a:gd name="connsiteY533" fmla="*/ 9905 h 10000"/>
                <a:gd name="connsiteX534" fmla="*/ 3580 w 10000"/>
                <a:gd name="connsiteY534" fmla="*/ 9905 h 10000"/>
                <a:gd name="connsiteX535" fmla="*/ 3613 w 10000"/>
                <a:gd name="connsiteY535" fmla="*/ 9919 h 10000"/>
                <a:gd name="connsiteX536" fmla="*/ 3657 w 10000"/>
                <a:gd name="connsiteY536" fmla="*/ 9926 h 10000"/>
                <a:gd name="connsiteX537" fmla="*/ 3669 w 10000"/>
                <a:gd name="connsiteY537" fmla="*/ 9946 h 10000"/>
                <a:gd name="connsiteX538" fmla="*/ 3746 w 10000"/>
                <a:gd name="connsiteY538" fmla="*/ 9953 h 10000"/>
                <a:gd name="connsiteX539" fmla="*/ 3801 w 10000"/>
                <a:gd name="connsiteY539" fmla="*/ 9966 h 10000"/>
                <a:gd name="connsiteX540" fmla="*/ 3878 w 10000"/>
                <a:gd name="connsiteY540" fmla="*/ 9973 h 10000"/>
                <a:gd name="connsiteX541" fmla="*/ 3934 w 10000"/>
                <a:gd name="connsiteY541" fmla="*/ 9973 h 10000"/>
                <a:gd name="connsiteX542" fmla="*/ 4012 w 10000"/>
                <a:gd name="connsiteY542" fmla="*/ 9980 h 10000"/>
                <a:gd name="connsiteX543" fmla="*/ 4089 w 10000"/>
                <a:gd name="connsiteY543" fmla="*/ 9993 h 10000"/>
                <a:gd name="connsiteX544" fmla="*/ 4144 w 10000"/>
                <a:gd name="connsiteY544" fmla="*/ 9993 h 10000"/>
                <a:gd name="connsiteX545" fmla="*/ 4221 w 10000"/>
                <a:gd name="connsiteY545"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1956 w 10000"/>
                <a:gd name="connsiteY450" fmla="*/ 3815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2044 w 10000"/>
                <a:gd name="connsiteY450" fmla="*/ 6462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 name="connsiteX0" fmla="*/ 4221 w 10000"/>
                <a:gd name="connsiteY0" fmla="*/ 10000 h 10000"/>
                <a:gd name="connsiteX1" fmla="*/ 4299 w 10000"/>
                <a:gd name="connsiteY1" fmla="*/ 10000 h 10000"/>
                <a:gd name="connsiteX2" fmla="*/ 4387 w 10000"/>
                <a:gd name="connsiteY2" fmla="*/ 10000 h 10000"/>
                <a:gd name="connsiteX3" fmla="*/ 4474 w 10000"/>
                <a:gd name="connsiteY3" fmla="*/ 9993 h 10000"/>
                <a:gd name="connsiteX4" fmla="*/ 4564 w 10000"/>
                <a:gd name="connsiteY4" fmla="*/ 9993 h 10000"/>
                <a:gd name="connsiteX5" fmla="*/ 4641 w 10000"/>
                <a:gd name="connsiteY5" fmla="*/ 9993 h 10000"/>
                <a:gd name="connsiteX6" fmla="*/ 4728 w 10000"/>
                <a:gd name="connsiteY6" fmla="*/ 9980 h 10000"/>
                <a:gd name="connsiteX7" fmla="*/ 4818 w 10000"/>
                <a:gd name="connsiteY7" fmla="*/ 9980 h 10000"/>
                <a:gd name="connsiteX8" fmla="*/ 4907 w 10000"/>
                <a:gd name="connsiteY8" fmla="*/ 9980 h 10000"/>
                <a:gd name="connsiteX9" fmla="*/ 4961 w 10000"/>
                <a:gd name="connsiteY9" fmla="*/ 9973 h 10000"/>
                <a:gd name="connsiteX10" fmla="*/ 5017 w 10000"/>
                <a:gd name="connsiteY10" fmla="*/ 9966 h 10000"/>
                <a:gd name="connsiteX11" fmla="*/ 5061 w 10000"/>
                <a:gd name="connsiteY11" fmla="*/ 9953 h 10000"/>
                <a:gd name="connsiteX12" fmla="*/ 5117 w 10000"/>
                <a:gd name="connsiteY12" fmla="*/ 9953 h 10000"/>
                <a:gd name="connsiteX13" fmla="*/ 5161 w 10000"/>
                <a:gd name="connsiteY13" fmla="*/ 9946 h 10000"/>
                <a:gd name="connsiteX14" fmla="*/ 5204 w 10000"/>
                <a:gd name="connsiteY14" fmla="*/ 9946 h 10000"/>
                <a:gd name="connsiteX15" fmla="*/ 5249 w 10000"/>
                <a:gd name="connsiteY15" fmla="*/ 9946 h 10000"/>
                <a:gd name="connsiteX16" fmla="*/ 5315 w 10000"/>
                <a:gd name="connsiteY16" fmla="*/ 9939 h 10000"/>
                <a:gd name="connsiteX17" fmla="*/ 5338 w 10000"/>
                <a:gd name="connsiteY17" fmla="*/ 9926 h 10000"/>
                <a:gd name="connsiteX18" fmla="*/ 5370 w 10000"/>
                <a:gd name="connsiteY18" fmla="*/ 9926 h 10000"/>
                <a:gd name="connsiteX19" fmla="*/ 5403 w 10000"/>
                <a:gd name="connsiteY19" fmla="*/ 9919 h 10000"/>
                <a:gd name="connsiteX20" fmla="*/ 5425 w 10000"/>
                <a:gd name="connsiteY20" fmla="*/ 9919 h 10000"/>
                <a:gd name="connsiteX21" fmla="*/ 5458 w 10000"/>
                <a:gd name="connsiteY21" fmla="*/ 9919 h 10000"/>
                <a:gd name="connsiteX22" fmla="*/ 5492 w 10000"/>
                <a:gd name="connsiteY22" fmla="*/ 9919 h 10000"/>
                <a:gd name="connsiteX23" fmla="*/ 5514 w 10000"/>
                <a:gd name="connsiteY23" fmla="*/ 9919 h 10000"/>
                <a:gd name="connsiteX24" fmla="*/ 5547 w 10000"/>
                <a:gd name="connsiteY24" fmla="*/ 9905 h 10000"/>
                <a:gd name="connsiteX25" fmla="*/ 5624 w 10000"/>
                <a:gd name="connsiteY25" fmla="*/ 9892 h 10000"/>
                <a:gd name="connsiteX26" fmla="*/ 5712 w 10000"/>
                <a:gd name="connsiteY26" fmla="*/ 9878 h 10000"/>
                <a:gd name="connsiteX27" fmla="*/ 5791 w 10000"/>
                <a:gd name="connsiteY27" fmla="*/ 9851 h 10000"/>
                <a:gd name="connsiteX28" fmla="*/ 5857 w 10000"/>
                <a:gd name="connsiteY28" fmla="*/ 9838 h 10000"/>
                <a:gd name="connsiteX29" fmla="*/ 5934 w 10000"/>
                <a:gd name="connsiteY29" fmla="*/ 9811 h 10000"/>
                <a:gd name="connsiteX30" fmla="*/ 6012 w 10000"/>
                <a:gd name="connsiteY30" fmla="*/ 9784 h 10000"/>
                <a:gd name="connsiteX31" fmla="*/ 6067 w 10000"/>
                <a:gd name="connsiteY31" fmla="*/ 9743 h 10000"/>
                <a:gd name="connsiteX32" fmla="*/ 6133 w 10000"/>
                <a:gd name="connsiteY32" fmla="*/ 9716 h 10000"/>
                <a:gd name="connsiteX33" fmla="*/ 6143 w 10000"/>
                <a:gd name="connsiteY33" fmla="*/ 9669 h 10000"/>
                <a:gd name="connsiteX34" fmla="*/ 6143 w 10000"/>
                <a:gd name="connsiteY34" fmla="*/ 9629 h 10000"/>
                <a:gd name="connsiteX35" fmla="*/ 6133 w 10000"/>
                <a:gd name="connsiteY35" fmla="*/ 9581 h 10000"/>
                <a:gd name="connsiteX36" fmla="*/ 6100 w 10000"/>
                <a:gd name="connsiteY36" fmla="*/ 9534 h 10000"/>
                <a:gd name="connsiteX37" fmla="*/ 6067 w 10000"/>
                <a:gd name="connsiteY37" fmla="*/ 9500 h 10000"/>
                <a:gd name="connsiteX38" fmla="*/ 6023 w 10000"/>
                <a:gd name="connsiteY38" fmla="*/ 9460 h 10000"/>
                <a:gd name="connsiteX39" fmla="*/ 5968 w 10000"/>
                <a:gd name="connsiteY39" fmla="*/ 9426 h 10000"/>
                <a:gd name="connsiteX40" fmla="*/ 5912 w 10000"/>
                <a:gd name="connsiteY40" fmla="*/ 9399 h 10000"/>
                <a:gd name="connsiteX41" fmla="*/ 5846 w 10000"/>
                <a:gd name="connsiteY41" fmla="*/ 9392 h 10000"/>
                <a:gd name="connsiteX42" fmla="*/ 5791 w 10000"/>
                <a:gd name="connsiteY42" fmla="*/ 9372 h 10000"/>
                <a:gd name="connsiteX43" fmla="*/ 5724 w 10000"/>
                <a:gd name="connsiteY43" fmla="*/ 9352 h 10000"/>
                <a:gd name="connsiteX44" fmla="*/ 5657 w 10000"/>
                <a:gd name="connsiteY44" fmla="*/ 9332 h 10000"/>
                <a:gd name="connsiteX45" fmla="*/ 5591 w 10000"/>
                <a:gd name="connsiteY45" fmla="*/ 9325 h 10000"/>
                <a:gd name="connsiteX46" fmla="*/ 5514 w 10000"/>
                <a:gd name="connsiteY46" fmla="*/ 9305 h 10000"/>
                <a:gd name="connsiteX47" fmla="*/ 5458 w 10000"/>
                <a:gd name="connsiteY47" fmla="*/ 9291 h 10000"/>
                <a:gd name="connsiteX48" fmla="*/ 5381 w 10000"/>
                <a:gd name="connsiteY48" fmla="*/ 9278 h 10000"/>
                <a:gd name="connsiteX49" fmla="*/ 5359 w 10000"/>
                <a:gd name="connsiteY49" fmla="*/ 9271 h 10000"/>
                <a:gd name="connsiteX50" fmla="*/ 5326 w 10000"/>
                <a:gd name="connsiteY50" fmla="*/ 9271 h 10000"/>
                <a:gd name="connsiteX51" fmla="*/ 5293 w 10000"/>
                <a:gd name="connsiteY51" fmla="*/ 9271 h 10000"/>
                <a:gd name="connsiteX52" fmla="*/ 5282 w 10000"/>
                <a:gd name="connsiteY52" fmla="*/ 9264 h 10000"/>
                <a:gd name="connsiteX53" fmla="*/ 5249 w 10000"/>
                <a:gd name="connsiteY53" fmla="*/ 9264 h 10000"/>
                <a:gd name="connsiteX54" fmla="*/ 5215 w 10000"/>
                <a:gd name="connsiteY54" fmla="*/ 9264 h 10000"/>
                <a:gd name="connsiteX55" fmla="*/ 5204 w 10000"/>
                <a:gd name="connsiteY55" fmla="*/ 9251 h 10000"/>
                <a:gd name="connsiteX56" fmla="*/ 5171 w 10000"/>
                <a:gd name="connsiteY56" fmla="*/ 9244 h 10000"/>
                <a:gd name="connsiteX57" fmla="*/ 5171 w 10000"/>
                <a:gd name="connsiteY57" fmla="*/ 9223 h 10000"/>
                <a:gd name="connsiteX58" fmla="*/ 5194 w 10000"/>
                <a:gd name="connsiteY58" fmla="*/ 9196 h 10000"/>
                <a:gd name="connsiteX59" fmla="*/ 5194 w 10000"/>
                <a:gd name="connsiteY59" fmla="*/ 9176 h 10000"/>
                <a:gd name="connsiteX60" fmla="*/ 5204 w 10000"/>
                <a:gd name="connsiteY60" fmla="*/ 9163 h 10000"/>
                <a:gd name="connsiteX61" fmla="*/ 5204 w 10000"/>
                <a:gd name="connsiteY61" fmla="*/ 9142 h 10000"/>
                <a:gd name="connsiteX62" fmla="*/ 5215 w 10000"/>
                <a:gd name="connsiteY62" fmla="*/ 9122 h 10000"/>
                <a:gd name="connsiteX63" fmla="*/ 5238 w 10000"/>
                <a:gd name="connsiteY63" fmla="*/ 9095 h 10000"/>
                <a:gd name="connsiteX64" fmla="*/ 5238 w 10000"/>
                <a:gd name="connsiteY64" fmla="*/ 9082 h 10000"/>
                <a:gd name="connsiteX65" fmla="*/ 5293 w 10000"/>
                <a:gd name="connsiteY65" fmla="*/ 8953 h 10000"/>
                <a:gd name="connsiteX66" fmla="*/ 5359 w 10000"/>
                <a:gd name="connsiteY66" fmla="*/ 8832 h 10000"/>
                <a:gd name="connsiteX67" fmla="*/ 5403 w 10000"/>
                <a:gd name="connsiteY67" fmla="*/ 8724 h 10000"/>
                <a:gd name="connsiteX68" fmla="*/ 5448 w 10000"/>
                <a:gd name="connsiteY68" fmla="*/ 8602 h 10000"/>
                <a:gd name="connsiteX69" fmla="*/ 5492 w 10000"/>
                <a:gd name="connsiteY69" fmla="*/ 8494 h 10000"/>
                <a:gd name="connsiteX70" fmla="*/ 5514 w 10000"/>
                <a:gd name="connsiteY70" fmla="*/ 8379 h 10000"/>
                <a:gd name="connsiteX71" fmla="*/ 5536 w 10000"/>
                <a:gd name="connsiteY71" fmla="*/ 8258 h 10000"/>
                <a:gd name="connsiteX72" fmla="*/ 5547 w 10000"/>
                <a:gd name="connsiteY72" fmla="*/ 8143 h 10000"/>
                <a:gd name="connsiteX73" fmla="*/ 5559 w 10000"/>
                <a:gd name="connsiteY73" fmla="*/ 8028 h 10000"/>
                <a:gd name="connsiteX74" fmla="*/ 5591 w 10000"/>
                <a:gd name="connsiteY74" fmla="*/ 7927 h 10000"/>
                <a:gd name="connsiteX75" fmla="*/ 5591 w 10000"/>
                <a:gd name="connsiteY75" fmla="*/ 7833 h 10000"/>
                <a:gd name="connsiteX76" fmla="*/ 5613 w 10000"/>
                <a:gd name="connsiteY76" fmla="*/ 7731 h 10000"/>
                <a:gd name="connsiteX77" fmla="*/ 5613 w 10000"/>
                <a:gd name="connsiteY77" fmla="*/ 7630 h 10000"/>
                <a:gd name="connsiteX78" fmla="*/ 5624 w 10000"/>
                <a:gd name="connsiteY78" fmla="*/ 7529 h 10000"/>
                <a:gd name="connsiteX79" fmla="*/ 5624 w 10000"/>
                <a:gd name="connsiteY79" fmla="*/ 7441 h 10000"/>
                <a:gd name="connsiteX80" fmla="*/ 5635 w 10000"/>
                <a:gd name="connsiteY80" fmla="*/ 7340 h 10000"/>
                <a:gd name="connsiteX81" fmla="*/ 5624 w 10000"/>
                <a:gd name="connsiteY81" fmla="*/ 7191 h 10000"/>
                <a:gd name="connsiteX82" fmla="*/ 5613 w 10000"/>
                <a:gd name="connsiteY82" fmla="*/ 7043 h 10000"/>
                <a:gd name="connsiteX83" fmla="*/ 5591 w 10000"/>
                <a:gd name="connsiteY83" fmla="*/ 6901 h 10000"/>
                <a:gd name="connsiteX84" fmla="*/ 5580 w 10000"/>
                <a:gd name="connsiteY84" fmla="*/ 6752 h 10000"/>
                <a:gd name="connsiteX85" fmla="*/ 5559 w 10000"/>
                <a:gd name="connsiteY85" fmla="*/ 6610 h 10000"/>
                <a:gd name="connsiteX86" fmla="*/ 5580 w 10000"/>
                <a:gd name="connsiteY86" fmla="*/ 6469 h 10000"/>
                <a:gd name="connsiteX87" fmla="*/ 5613 w 10000"/>
                <a:gd name="connsiteY87" fmla="*/ 6327 h 10000"/>
                <a:gd name="connsiteX88" fmla="*/ 5679 w 10000"/>
                <a:gd name="connsiteY88" fmla="*/ 6172 h 10000"/>
                <a:gd name="connsiteX89" fmla="*/ 5712 w 10000"/>
                <a:gd name="connsiteY89" fmla="*/ 6090 h 10000"/>
                <a:gd name="connsiteX90" fmla="*/ 5791 w 10000"/>
                <a:gd name="connsiteY90" fmla="*/ 6009 h 10000"/>
                <a:gd name="connsiteX91" fmla="*/ 5857 w 10000"/>
                <a:gd name="connsiteY91" fmla="*/ 5935 h 10000"/>
                <a:gd name="connsiteX92" fmla="*/ 5956 w 10000"/>
                <a:gd name="connsiteY92" fmla="*/ 5861 h 10000"/>
                <a:gd name="connsiteX93" fmla="*/ 6056 w 10000"/>
                <a:gd name="connsiteY93" fmla="*/ 5800 h 10000"/>
                <a:gd name="connsiteX94" fmla="*/ 6166 w 10000"/>
                <a:gd name="connsiteY94" fmla="*/ 5726 h 10000"/>
                <a:gd name="connsiteX95" fmla="*/ 6254 w 10000"/>
                <a:gd name="connsiteY95" fmla="*/ 5652 h 10000"/>
                <a:gd name="connsiteX96" fmla="*/ 6354 w 10000"/>
                <a:gd name="connsiteY96" fmla="*/ 5584 h 10000"/>
                <a:gd name="connsiteX97" fmla="*/ 6408 w 10000"/>
                <a:gd name="connsiteY97" fmla="*/ 5517 h 10000"/>
                <a:gd name="connsiteX98" fmla="*/ 6465 w 10000"/>
                <a:gd name="connsiteY98" fmla="*/ 5429 h 10000"/>
                <a:gd name="connsiteX99" fmla="*/ 6486 w 10000"/>
                <a:gd name="connsiteY99" fmla="*/ 5361 h 10000"/>
                <a:gd name="connsiteX100" fmla="*/ 6508 w 10000"/>
                <a:gd name="connsiteY100" fmla="*/ 5287 h 10000"/>
                <a:gd name="connsiteX101" fmla="*/ 6508 w 10000"/>
                <a:gd name="connsiteY101" fmla="*/ 5206 h 10000"/>
                <a:gd name="connsiteX102" fmla="*/ 6486 w 10000"/>
                <a:gd name="connsiteY102" fmla="*/ 5125 h 10000"/>
                <a:gd name="connsiteX103" fmla="*/ 6465 w 10000"/>
                <a:gd name="connsiteY103" fmla="*/ 5037 h 10000"/>
                <a:gd name="connsiteX104" fmla="*/ 6408 w 10000"/>
                <a:gd name="connsiteY104" fmla="*/ 4956 h 10000"/>
                <a:gd name="connsiteX105" fmla="*/ 6387 w 10000"/>
                <a:gd name="connsiteY105" fmla="*/ 4922 h 10000"/>
                <a:gd name="connsiteX106" fmla="*/ 6354 w 10000"/>
                <a:gd name="connsiteY106" fmla="*/ 4882 h 10000"/>
                <a:gd name="connsiteX107" fmla="*/ 6343 w 10000"/>
                <a:gd name="connsiteY107" fmla="*/ 4848 h 10000"/>
                <a:gd name="connsiteX108" fmla="*/ 6343 w 10000"/>
                <a:gd name="connsiteY108" fmla="*/ 4801 h 10000"/>
                <a:gd name="connsiteX109" fmla="*/ 6354 w 10000"/>
                <a:gd name="connsiteY109" fmla="*/ 4767 h 10000"/>
                <a:gd name="connsiteX110" fmla="*/ 6354 w 10000"/>
                <a:gd name="connsiteY110" fmla="*/ 4733 h 10000"/>
                <a:gd name="connsiteX111" fmla="*/ 6364 w 10000"/>
                <a:gd name="connsiteY111" fmla="*/ 4686 h 10000"/>
                <a:gd name="connsiteX112" fmla="*/ 6364 w 10000"/>
                <a:gd name="connsiteY112" fmla="*/ 4646 h 10000"/>
                <a:gd name="connsiteX113" fmla="*/ 6430 w 10000"/>
                <a:gd name="connsiteY113" fmla="*/ 4619 h 10000"/>
                <a:gd name="connsiteX114" fmla="*/ 6486 w 10000"/>
                <a:gd name="connsiteY114" fmla="*/ 4605 h 10000"/>
                <a:gd name="connsiteX115" fmla="*/ 6552 w 10000"/>
                <a:gd name="connsiteY115" fmla="*/ 4564 h 10000"/>
                <a:gd name="connsiteX116" fmla="*/ 6608 w 10000"/>
                <a:gd name="connsiteY116" fmla="*/ 4537 h 10000"/>
                <a:gd name="connsiteX117" fmla="*/ 6662 w 10000"/>
                <a:gd name="connsiteY117" fmla="*/ 4510 h 10000"/>
                <a:gd name="connsiteX118" fmla="*/ 6730 w 10000"/>
                <a:gd name="connsiteY118" fmla="*/ 4477 h 10000"/>
                <a:gd name="connsiteX119" fmla="*/ 6786 w 10000"/>
                <a:gd name="connsiteY119" fmla="*/ 4450 h 10000"/>
                <a:gd name="connsiteX120" fmla="*/ 6851 w 10000"/>
                <a:gd name="connsiteY120" fmla="*/ 4423 h 10000"/>
                <a:gd name="connsiteX121" fmla="*/ 6873 w 10000"/>
                <a:gd name="connsiteY121" fmla="*/ 4396 h 10000"/>
                <a:gd name="connsiteX122" fmla="*/ 6906 w 10000"/>
                <a:gd name="connsiteY122" fmla="*/ 4369 h 10000"/>
                <a:gd name="connsiteX123" fmla="*/ 6939 w 10000"/>
                <a:gd name="connsiteY123" fmla="*/ 4348 h 10000"/>
                <a:gd name="connsiteX124" fmla="*/ 6962 w 10000"/>
                <a:gd name="connsiteY124" fmla="*/ 4328 h 10000"/>
                <a:gd name="connsiteX125" fmla="*/ 6995 w 10000"/>
                <a:gd name="connsiteY125" fmla="*/ 4308 h 10000"/>
                <a:gd name="connsiteX126" fmla="*/ 7028 w 10000"/>
                <a:gd name="connsiteY126" fmla="*/ 4294 h 10000"/>
                <a:gd name="connsiteX127" fmla="*/ 7072 w 10000"/>
                <a:gd name="connsiteY127" fmla="*/ 4274 h 10000"/>
                <a:gd name="connsiteX128" fmla="*/ 7116 w 10000"/>
                <a:gd name="connsiteY128" fmla="*/ 4254 h 10000"/>
                <a:gd name="connsiteX129" fmla="*/ 7293 w 10000"/>
                <a:gd name="connsiteY129" fmla="*/ 4173 h 10000"/>
                <a:gd name="connsiteX130" fmla="*/ 7470 w 10000"/>
                <a:gd name="connsiteY130" fmla="*/ 4099 h 10000"/>
                <a:gd name="connsiteX131" fmla="*/ 7658 w 10000"/>
                <a:gd name="connsiteY131" fmla="*/ 4031 h 10000"/>
                <a:gd name="connsiteX132" fmla="*/ 7835 w 10000"/>
                <a:gd name="connsiteY132" fmla="*/ 3943 h 10000"/>
                <a:gd name="connsiteX133" fmla="*/ 7912 w 10000"/>
                <a:gd name="connsiteY133" fmla="*/ 3903 h 10000"/>
                <a:gd name="connsiteX134" fmla="*/ 7979 w 10000"/>
                <a:gd name="connsiteY134" fmla="*/ 3856 h 10000"/>
                <a:gd name="connsiteX135" fmla="*/ 8044 w 10000"/>
                <a:gd name="connsiteY135" fmla="*/ 3801 h 10000"/>
                <a:gd name="connsiteX136" fmla="*/ 8089 w 10000"/>
                <a:gd name="connsiteY136" fmla="*/ 3747 h 10000"/>
                <a:gd name="connsiteX137" fmla="*/ 8133 w 10000"/>
                <a:gd name="connsiteY137" fmla="*/ 3693 h 10000"/>
                <a:gd name="connsiteX138" fmla="*/ 8143 w 10000"/>
                <a:gd name="connsiteY138" fmla="*/ 3626 h 10000"/>
                <a:gd name="connsiteX139" fmla="*/ 8154 w 10000"/>
                <a:gd name="connsiteY139" fmla="*/ 3565 h 10000"/>
                <a:gd name="connsiteX140" fmla="*/ 8154 w 10000"/>
                <a:gd name="connsiteY140" fmla="*/ 3491 h 10000"/>
                <a:gd name="connsiteX141" fmla="*/ 8143 w 10000"/>
                <a:gd name="connsiteY141" fmla="*/ 3484 h 10000"/>
                <a:gd name="connsiteX142" fmla="*/ 8143 w 10000"/>
                <a:gd name="connsiteY142" fmla="*/ 3484 h 10000"/>
                <a:gd name="connsiteX143" fmla="*/ 8133 w 10000"/>
                <a:gd name="connsiteY143" fmla="*/ 3471 h 10000"/>
                <a:gd name="connsiteX144" fmla="*/ 8133 w 10000"/>
                <a:gd name="connsiteY144" fmla="*/ 3464 h 10000"/>
                <a:gd name="connsiteX145" fmla="*/ 8133 w 10000"/>
                <a:gd name="connsiteY145" fmla="*/ 3450 h 10000"/>
                <a:gd name="connsiteX146" fmla="*/ 8133 w 10000"/>
                <a:gd name="connsiteY146" fmla="*/ 3444 h 10000"/>
                <a:gd name="connsiteX147" fmla="*/ 8133 w 10000"/>
                <a:gd name="connsiteY147" fmla="*/ 3437 h 10000"/>
                <a:gd name="connsiteX148" fmla="*/ 8143 w 10000"/>
                <a:gd name="connsiteY148" fmla="*/ 3423 h 10000"/>
                <a:gd name="connsiteX149" fmla="*/ 8232 w 10000"/>
                <a:gd name="connsiteY149" fmla="*/ 3437 h 10000"/>
                <a:gd name="connsiteX150" fmla="*/ 8320 w 10000"/>
                <a:gd name="connsiteY150" fmla="*/ 3444 h 10000"/>
                <a:gd name="connsiteX151" fmla="*/ 8431 w 10000"/>
                <a:gd name="connsiteY151" fmla="*/ 3444 h 10000"/>
                <a:gd name="connsiteX152" fmla="*/ 8519 w 10000"/>
                <a:gd name="connsiteY152" fmla="*/ 3437 h 10000"/>
                <a:gd name="connsiteX153" fmla="*/ 8608 w 10000"/>
                <a:gd name="connsiteY153" fmla="*/ 3423 h 10000"/>
                <a:gd name="connsiteX154" fmla="*/ 8697 w 10000"/>
                <a:gd name="connsiteY154" fmla="*/ 3417 h 10000"/>
                <a:gd name="connsiteX155" fmla="*/ 8785 w 10000"/>
                <a:gd name="connsiteY155" fmla="*/ 3410 h 10000"/>
                <a:gd name="connsiteX156" fmla="*/ 8873 w 10000"/>
                <a:gd name="connsiteY156" fmla="*/ 3390 h 10000"/>
                <a:gd name="connsiteX157" fmla="*/ 8918 w 10000"/>
                <a:gd name="connsiteY157" fmla="*/ 3369 h 10000"/>
                <a:gd name="connsiteX158" fmla="*/ 8962 w 10000"/>
                <a:gd name="connsiteY158" fmla="*/ 3363 h 10000"/>
                <a:gd name="connsiteX159" fmla="*/ 8995 w 10000"/>
                <a:gd name="connsiteY159" fmla="*/ 3342 h 10000"/>
                <a:gd name="connsiteX160" fmla="*/ 9039 w 10000"/>
                <a:gd name="connsiteY160" fmla="*/ 3336 h 10000"/>
                <a:gd name="connsiteX161" fmla="*/ 9072 w 10000"/>
                <a:gd name="connsiteY161" fmla="*/ 3315 h 10000"/>
                <a:gd name="connsiteX162" fmla="*/ 9105 w 10000"/>
                <a:gd name="connsiteY162" fmla="*/ 3309 h 10000"/>
                <a:gd name="connsiteX163" fmla="*/ 9127 w 10000"/>
                <a:gd name="connsiteY163" fmla="*/ 3302 h 10000"/>
                <a:gd name="connsiteX164" fmla="*/ 9160 w 10000"/>
                <a:gd name="connsiteY164" fmla="*/ 3282 h 10000"/>
                <a:gd name="connsiteX165" fmla="*/ 9216 w 10000"/>
                <a:gd name="connsiteY165" fmla="*/ 3241 h 10000"/>
                <a:gd name="connsiteX166" fmla="*/ 9282 w 10000"/>
                <a:gd name="connsiteY166" fmla="*/ 3207 h 10000"/>
                <a:gd name="connsiteX167" fmla="*/ 9326 w 10000"/>
                <a:gd name="connsiteY167" fmla="*/ 3160 h 10000"/>
                <a:gd name="connsiteX168" fmla="*/ 9359 w 10000"/>
                <a:gd name="connsiteY168" fmla="*/ 3120 h 10000"/>
                <a:gd name="connsiteX169" fmla="*/ 9380 w 10000"/>
                <a:gd name="connsiteY169" fmla="*/ 3059 h 10000"/>
                <a:gd name="connsiteX170" fmla="*/ 9380 w 10000"/>
                <a:gd name="connsiteY170" fmla="*/ 3018 h 10000"/>
                <a:gd name="connsiteX171" fmla="*/ 9380 w 10000"/>
                <a:gd name="connsiteY171" fmla="*/ 2964 h 10000"/>
                <a:gd name="connsiteX172" fmla="*/ 9380 w 10000"/>
                <a:gd name="connsiteY172" fmla="*/ 2903 h 10000"/>
                <a:gd name="connsiteX173" fmla="*/ 9369 w 10000"/>
                <a:gd name="connsiteY173" fmla="*/ 2876 h 10000"/>
                <a:gd name="connsiteX174" fmla="*/ 9336 w 10000"/>
                <a:gd name="connsiteY174" fmla="*/ 2849 h 10000"/>
                <a:gd name="connsiteX175" fmla="*/ 9326 w 10000"/>
                <a:gd name="connsiteY175" fmla="*/ 2836 h 10000"/>
                <a:gd name="connsiteX176" fmla="*/ 9293 w 10000"/>
                <a:gd name="connsiteY176" fmla="*/ 2809 h 10000"/>
                <a:gd name="connsiteX177" fmla="*/ 9282 w 10000"/>
                <a:gd name="connsiteY177" fmla="*/ 2789 h 10000"/>
                <a:gd name="connsiteX178" fmla="*/ 9249 w 10000"/>
                <a:gd name="connsiteY178" fmla="*/ 2762 h 10000"/>
                <a:gd name="connsiteX179" fmla="*/ 9216 w 10000"/>
                <a:gd name="connsiteY179" fmla="*/ 2741 h 10000"/>
                <a:gd name="connsiteX180" fmla="*/ 9193 w 10000"/>
                <a:gd name="connsiteY180" fmla="*/ 2714 h 10000"/>
                <a:gd name="connsiteX181" fmla="*/ 9216 w 10000"/>
                <a:gd name="connsiteY181" fmla="*/ 2687 h 10000"/>
                <a:gd name="connsiteX182" fmla="*/ 9237 w 10000"/>
                <a:gd name="connsiteY182" fmla="*/ 2654 h 10000"/>
                <a:gd name="connsiteX183" fmla="*/ 9249 w 10000"/>
                <a:gd name="connsiteY183" fmla="*/ 2627 h 10000"/>
                <a:gd name="connsiteX184" fmla="*/ 9249 w 10000"/>
                <a:gd name="connsiteY184" fmla="*/ 2586 h 10000"/>
                <a:gd name="connsiteX185" fmla="*/ 9259 w 10000"/>
                <a:gd name="connsiteY185" fmla="*/ 2559 h 10000"/>
                <a:gd name="connsiteX186" fmla="*/ 9282 w 10000"/>
                <a:gd name="connsiteY186" fmla="*/ 2525 h 10000"/>
                <a:gd name="connsiteX187" fmla="*/ 9303 w 10000"/>
                <a:gd name="connsiteY187" fmla="*/ 2498 h 10000"/>
                <a:gd name="connsiteX188" fmla="*/ 9336 w 10000"/>
                <a:gd name="connsiteY188" fmla="*/ 2471 h 10000"/>
                <a:gd name="connsiteX189" fmla="*/ 9403 w 10000"/>
                <a:gd name="connsiteY189" fmla="*/ 2397 h 10000"/>
                <a:gd name="connsiteX190" fmla="*/ 9458 w 10000"/>
                <a:gd name="connsiteY190" fmla="*/ 2330 h 10000"/>
                <a:gd name="connsiteX191" fmla="*/ 9537 w 10000"/>
                <a:gd name="connsiteY191" fmla="*/ 2275 h 10000"/>
                <a:gd name="connsiteX192" fmla="*/ 9624 w 10000"/>
                <a:gd name="connsiteY192" fmla="*/ 2215 h 10000"/>
                <a:gd name="connsiteX193" fmla="*/ 9702 w 10000"/>
                <a:gd name="connsiteY193" fmla="*/ 2161 h 10000"/>
                <a:gd name="connsiteX194" fmla="*/ 9790 w 10000"/>
                <a:gd name="connsiteY194" fmla="*/ 2093 h 10000"/>
                <a:gd name="connsiteX195" fmla="*/ 9856 w 10000"/>
                <a:gd name="connsiteY195" fmla="*/ 2039 h 10000"/>
                <a:gd name="connsiteX196" fmla="*/ 9934 w 10000"/>
                <a:gd name="connsiteY196" fmla="*/ 1985 h 10000"/>
                <a:gd name="connsiteX197" fmla="*/ 9967 w 10000"/>
                <a:gd name="connsiteY197" fmla="*/ 1951 h 10000"/>
                <a:gd name="connsiteX198" fmla="*/ 10000 w 10000"/>
                <a:gd name="connsiteY198" fmla="*/ 1904 h 10000"/>
                <a:gd name="connsiteX199" fmla="*/ 10000 w 10000"/>
                <a:gd name="connsiteY199" fmla="*/ 1870 h 10000"/>
                <a:gd name="connsiteX200" fmla="*/ 10000 w 10000"/>
                <a:gd name="connsiteY200" fmla="*/ 1823 h 10000"/>
                <a:gd name="connsiteX201" fmla="*/ 9978 w 10000"/>
                <a:gd name="connsiteY201" fmla="*/ 1783 h 10000"/>
                <a:gd name="connsiteX202" fmla="*/ 9956 w 10000"/>
                <a:gd name="connsiteY202" fmla="*/ 1749 h 10000"/>
                <a:gd name="connsiteX203" fmla="*/ 9923 w 10000"/>
                <a:gd name="connsiteY203" fmla="*/ 1715 h 10000"/>
                <a:gd name="connsiteX204" fmla="*/ 9890 w 10000"/>
                <a:gd name="connsiteY204" fmla="*/ 1675 h 10000"/>
                <a:gd name="connsiteX205" fmla="*/ 9835 w 10000"/>
                <a:gd name="connsiteY205" fmla="*/ 1654 h 10000"/>
                <a:gd name="connsiteX206" fmla="*/ 9790 w 10000"/>
                <a:gd name="connsiteY206" fmla="*/ 1641 h 10000"/>
                <a:gd name="connsiteX207" fmla="*/ 9725 w 10000"/>
                <a:gd name="connsiteY207" fmla="*/ 1627 h 10000"/>
                <a:gd name="connsiteX208" fmla="*/ 9669 w 10000"/>
                <a:gd name="connsiteY208" fmla="*/ 1614 h 10000"/>
                <a:gd name="connsiteX209" fmla="*/ 9602 w 10000"/>
                <a:gd name="connsiteY209" fmla="*/ 1600 h 10000"/>
                <a:gd name="connsiteX210" fmla="*/ 9558 w 10000"/>
                <a:gd name="connsiteY210" fmla="*/ 1573 h 10000"/>
                <a:gd name="connsiteX211" fmla="*/ 9513 w 10000"/>
                <a:gd name="connsiteY211" fmla="*/ 1560 h 10000"/>
                <a:gd name="connsiteX212" fmla="*/ 9470 w 10000"/>
                <a:gd name="connsiteY212" fmla="*/ 1519 h 10000"/>
                <a:gd name="connsiteX213" fmla="*/ 9369 w 10000"/>
                <a:gd name="connsiteY213" fmla="*/ 1404 h 10000"/>
                <a:gd name="connsiteX214" fmla="*/ 9249 w 10000"/>
                <a:gd name="connsiteY214" fmla="*/ 1283 h 10000"/>
                <a:gd name="connsiteX215" fmla="*/ 9115 w 10000"/>
                <a:gd name="connsiteY215" fmla="*/ 1175 h 10000"/>
                <a:gd name="connsiteX216" fmla="*/ 8984 w 10000"/>
                <a:gd name="connsiteY216" fmla="*/ 1053 h 10000"/>
                <a:gd name="connsiteX217" fmla="*/ 8828 w 10000"/>
                <a:gd name="connsiteY217" fmla="*/ 945 h 10000"/>
                <a:gd name="connsiteX218" fmla="*/ 8708 w 10000"/>
                <a:gd name="connsiteY218" fmla="*/ 831 h 10000"/>
                <a:gd name="connsiteX219" fmla="*/ 8664 w 10000"/>
                <a:gd name="connsiteY219" fmla="*/ 763 h 10000"/>
                <a:gd name="connsiteX220" fmla="*/ 8608 w 10000"/>
                <a:gd name="connsiteY220" fmla="*/ 702 h 10000"/>
                <a:gd name="connsiteX221" fmla="*/ 8574 w 10000"/>
                <a:gd name="connsiteY221" fmla="*/ 635 h 10000"/>
                <a:gd name="connsiteX222" fmla="*/ 8552 w 10000"/>
                <a:gd name="connsiteY222" fmla="*/ 560 h 10000"/>
                <a:gd name="connsiteX223" fmla="*/ 8486 w 10000"/>
                <a:gd name="connsiteY223" fmla="*/ 473 h 10000"/>
                <a:gd name="connsiteX224" fmla="*/ 8431 w 10000"/>
                <a:gd name="connsiteY224" fmla="*/ 392 h 10000"/>
                <a:gd name="connsiteX225" fmla="*/ 8353 w 10000"/>
                <a:gd name="connsiteY225" fmla="*/ 297 h 10000"/>
                <a:gd name="connsiteX226" fmla="*/ 8265 w 10000"/>
                <a:gd name="connsiteY226" fmla="*/ 216 h 10000"/>
                <a:gd name="connsiteX227" fmla="*/ 8154 w 10000"/>
                <a:gd name="connsiteY227" fmla="*/ 155 h 10000"/>
                <a:gd name="connsiteX228" fmla="*/ 8056 w 10000"/>
                <a:gd name="connsiteY228" fmla="*/ 88 h 10000"/>
                <a:gd name="connsiteX229" fmla="*/ 7934 w 10000"/>
                <a:gd name="connsiteY229" fmla="*/ 34 h 10000"/>
                <a:gd name="connsiteX230" fmla="*/ 7802 w 10000"/>
                <a:gd name="connsiteY230" fmla="*/ 0 h 10000"/>
                <a:gd name="connsiteX231" fmla="*/ 7681 w 10000"/>
                <a:gd name="connsiteY231" fmla="*/ 0 h 10000"/>
                <a:gd name="connsiteX232" fmla="*/ 7580 w 10000"/>
                <a:gd name="connsiteY232" fmla="*/ 7 h 10000"/>
                <a:gd name="connsiteX233" fmla="*/ 7492 w 10000"/>
                <a:gd name="connsiteY233" fmla="*/ 14 h 10000"/>
                <a:gd name="connsiteX234" fmla="*/ 7381 w 10000"/>
                <a:gd name="connsiteY234" fmla="*/ 41 h 10000"/>
                <a:gd name="connsiteX235" fmla="*/ 7205 w 10000"/>
                <a:gd name="connsiteY235" fmla="*/ 101 h 10000"/>
                <a:gd name="connsiteX236" fmla="*/ 7039 w 10000"/>
                <a:gd name="connsiteY236" fmla="*/ 162 h 10000"/>
                <a:gd name="connsiteX237" fmla="*/ 6895 w 10000"/>
                <a:gd name="connsiteY237" fmla="*/ 243 h 10000"/>
                <a:gd name="connsiteX238" fmla="*/ 6730 w 10000"/>
                <a:gd name="connsiteY238" fmla="*/ 324 h 10000"/>
                <a:gd name="connsiteX239" fmla="*/ 6574 w 10000"/>
                <a:gd name="connsiteY239" fmla="*/ 398 h 10000"/>
                <a:gd name="connsiteX240" fmla="*/ 6408 w 10000"/>
                <a:gd name="connsiteY240" fmla="*/ 466 h 10000"/>
                <a:gd name="connsiteX241" fmla="*/ 6321 w 10000"/>
                <a:gd name="connsiteY241" fmla="*/ 500 h 10000"/>
                <a:gd name="connsiteX242" fmla="*/ 6221 w 10000"/>
                <a:gd name="connsiteY242" fmla="*/ 527 h 10000"/>
                <a:gd name="connsiteX243" fmla="*/ 6110 w 10000"/>
                <a:gd name="connsiteY243" fmla="*/ 533 h 10000"/>
                <a:gd name="connsiteX244" fmla="*/ 6012 w 10000"/>
                <a:gd name="connsiteY244" fmla="*/ 533 h 10000"/>
                <a:gd name="connsiteX245" fmla="*/ 5912 w 10000"/>
                <a:gd name="connsiteY245" fmla="*/ 547 h 10000"/>
                <a:gd name="connsiteX246" fmla="*/ 5791 w 10000"/>
                <a:gd name="connsiteY246" fmla="*/ 560 h 10000"/>
                <a:gd name="connsiteX247" fmla="*/ 5679 w 10000"/>
                <a:gd name="connsiteY247" fmla="*/ 581 h 10000"/>
                <a:gd name="connsiteX248" fmla="*/ 5591 w 10000"/>
                <a:gd name="connsiteY248" fmla="*/ 621 h 10000"/>
                <a:gd name="connsiteX249" fmla="*/ 5547 w 10000"/>
                <a:gd name="connsiteY249" fmla="*/ 635 h 10000"/>
                <a:gd name="connsiteX250" fmla="*/ 5514 w 10000"/>
                <a:gd name="connsiteY250" fmla="*/ 655 h 10000"/>
                <a:gd name="connsiteX251" fmla="*/ 5503 w 10000"/>
                <a:gd name="connsiteY251" fmla="*/ 675 h 10000"/>
                <a:gd name="connsiteX252" fmla="*/ 5469 w 10000"/>
                <a:gd name="connsiteY252" fmla="*/ 702 h 10000"/>
                <a:gd name="connsiteX253" fmla="*/ 5458 w 10000"/>
                <a:gd name="connsiteY253" fmla="*/ 716 h 10000"/>
                <a:gd name="connsiteX254" fmla="*/ 5458 w 10000"/>
                <a:gd name="connsiteY254" fmla="*/ 743 h 10000"/>
                <a:gd name="connsiteX255" fmla="*/ 5458 w 10000"/>
                <a:gd name="connsiteY255" fmla="*/ 770 h 10000"/>
                <a:gd name="connsiteX256" fmla="*/ 5458 w 10000"/>
                <a:gd name="connsiteY256" fmla="*/ 804 h 10000"/>
                <a:gd name="connsiteX257" fmla="*/ 5492 w 10000"/>
                <a:gd name="connsiteY257" fmla="*/ 864 h 10000"/>
                <a:gd name="connsiteX258" fmla="*/ 5514 w 10000"/>
                <a:gd name="connsiteY258" fmla="*/ 925 h 10000"/>
                <a:gd name="connsiteX259" fmla="*/ 5559 w 10000"/>
                <a:gd name="connsiteY259" fmla="*/ 986 h 10000"/>
                <a:gd name="connsiteX260" fmla="*/ 5613 w 10000"/>
                <a:gd name="connsiteY260" fmla="*/ 1040 h 10000"/>
                <a:gd name="connsiteX261" fmla="*/ 5657 w 10000"/>
                <a:gd name="connsiteY261" fmla="*/ 1094 h 10000"/>
                <a:gd name="connsiteX262" fmla="*/ 5712 w 10000"/>
                <a:gd name="connsiteY262" fmla="*/ 1148 h 10000"/>
                <a:gd name="connsiteX263" fmla="*/ 5768 w 10000"/>
                <a:gd name="connsiteY263" fmla="*/ 1202 h 10000"/>
                <a:gd name="connsiteX264" fmla="*/ 5813 w 10000"/>
                <a:gd name="connsiteY264" fmla="*/ 1249 h 10000"/>
                <a:gd name="connsiteX265" fmla="*/ 5657 w 10000"/>
                <a:gd name="connsiteY265" fmla="*/ 1519 h 10000"/>
                <a:gd name="connsiteX266" fmla="*/ 5635 w 10000"/>
                <a:gd name="connsiteY266" fmla="*/ 1573 h 10000"/>
                <a:gd name="connsiteX267" fmla="*/ 5624 w 10000"/>
                <a:gd name="connsiteY267" fmla="*/ 1641 h 10000"/>
                <a:gd name="connsiteX268" fmla="*/ 5635 w 10000"/>
                <a:gd name="connsiteY268" fmla="*/ 1695 h 10000"/>
                <a:gd name="connsiteX269" fmla="*/ 5635 w 10000"/>
                <a:gd name="connsiteY269" fmla="*/ 1749 h 10000"/>
                <a:gd name="connsiteX270" fmla="*/ 5657 w 10000"/>
                <a:gd name="connsiteY270" fmla="*/ 1803 h 10000"/>
                <a:gd name="connsiteX271" fmla="*/ 5657 w 10000"/>
                <a:gd name="connsiteY271" fmla="*/ 1857 h 10000"/>
                <a:gd name="connsiteX272" fmla="*/ 5667 w 10000"/>
                <a:gd name="connsiteY272" fmla="*/ 1911 h 10000"/>
                <a:gd name="connsiteX273" fmla="*/ 5667 w 10000"/>
                <a:gd name="connsiteY273" fmla="*/ 1965 h 10000"/>
                <a:gd name="connsiteX274" fmla="*/ 5679 w 10000"/>
                <a:gd name="connsiteY274" fmla="*/ 2039 h 10000"/>
                <a:gd name="connsiteX275" fmla="*/ 5679 w 10000"/>
                <a:gd name="connsiteY275" fmla="*/ 2107 h 10000"/>
                <a:gd name="connsiteX276" fmla="*/ 5679 w 10000"/>
                <a:gd name="connsiteY276" fmla="*/ 2167 h 10000"/>
                <a:gd name="connsiteX277" fmla="*/ 5679 w 10000"/>
                <a:gd name="connsiteY277" fmla="*/ 2235 h 10000"/>
                <a:gd name="connsiteX278" fmla="*/ 5679 w 10000"/>
                <a:gd name="connsiteY278" fmla="*/ 2296 h 10000"/>
                <a:gd name="connsiteX279" fmla="*/ 5679 w 10000"/>
                <a:gd name="connsiteY279" fmla="*/ 2350 h 10000"/>
                <a:gd name="connsiteX280" fmla="*/ 5667 w 10000"/>
                <a:gd name="connsiteY280" fmla="*/ 2417 h 10000"/>
                <a:gd name="connsiteX281" fmla="*/ 5635 w 10000"/>
                <a:gd name="connsiteY281" fmla="*/ 2478 h 10000"/>
                <a:gd name="connsiteX282" fmla="*/ 5635 w 10000"/>
                <a:gd name="connsiteY282" fmla="*/ 2505 h 10000"/>
                <a:gd name="connsiteX283" fmla="*/ 5624 w 10000"/>
                <a:gd name="connsiteY283" fmla="*/ 2539 h 10000"/>
                <a:gd name="connsiteX284" fmla="*/ 5624 w 10000"/>
                <a:gd name="connsiteY284" fmla="*/ 2579 h 10000"/>
                <a:gd name="connsiteX285" fmla="*/ 5613 w 10000"/>
                <a:gd name="connsiteY285" fmla="*/ 2606 h 10000"/>
                <a:gd name="connsiteX286" fmla="*/ 5613 w 10000"/>
                <a:gd name="connsiteY286" fmla="*/ 2640 h 10000"/>
                <a:gd name="connsiteX287" fmla="*/ 5613 w 10000"/>
                <a:gd name="connsiteY287" fmla="*/ 2667 h 10000"/>
                <a:gd name="connsiteX288" fmla="*/ 5613 w 10000"/>
                <a:gd name="connsiteY288" fmla="*/ 2708 h 10000"/>
                <a:gd name="connsiteX289" fmla="*/ 5624 w 10000"/>
                <a:gd name="connsiteY289" fmla="*/ 2735 h 10000"/>
                <a:gd name="connsiteX290" fmla="*/ 5448 w 10000"/>
                <a:gd name="connsiteY290" fmla="*/ 2714 h 10000"/>
                <a:gd name="connsiteX291" fmla="*/ 5249 w 10000"/>
                <a:gd name="connsiteY291" fmla="*/ 2687 h 10000"/>
                <a:gd name="connsiteX292" fmla="*/ 5061 w 10000"/>
                <a:gd name="connsiteY292" fmla="*/ 2667 h 10000"/>
                <a:gd name="connsiteX293" fmla="*/ 4873 w 10000"/>
                <a:gd name="connsiteY293" fmla="*/ 2654 h 10000"/>
                <a:gd name="connsiteX294" fmla="*/ 4685 w 10000"/>
                <a:gd name="connsiteY294" fmla="*/ 2654 h 10000"/>
                <a:gd name="connsiteX295" fmla="*/ 4508 w 10000"/>
                <a:gd name="connsiteY295" fmla="*/ 2660 h 10000"/>
                <a:gd name="connsiteX296" fmla="*/ 4409 w 10000"/>
                <a:gd name="connsiteY296" fmla="*/ 2681 h 10000"/>
                <a:gd name="connsiteX297" fmla="*/ 4321 w 10000"/>
                <a:gd name="connsiteY297" fmla="*/ 2694 h 10000"/>
                <a:gd name="connsiteX298" fmla="*/ 4232 w 10000"/>
                <a:gd name="connsiteY298" fmla="*/ 2721 h 10000"/>
                <a:gd name="connsiteX299" fmla="*/ 4166 w 10000"/>
                <a:gd name="connsiteY299" fmla="*/ 2748 h 10000"/>
                <a:gd name="connsiteX300" fmla="*/ 4111 w 10000"/>
                <a:gd name="connsiteY300" fmla="*/ 2789 h 10000"/>
                <a:gd name="connsiteX301" fmla="*/ 4100 w 10000"/>
                <a:gd name="connsiteY301" fmla="*/ 2822 h 10000"/>
                <a:gd name="connsiteX302" fmla="*/ 4089 w 10000"/>
                <a:gd name="connsiteY302" fmla="*/ 2863 h 10000"/>
                <a:gd name="connsiteX303" fmla="*/ 4100 w 10000"/>
                <a:gd name="connsiteY303" fmla="*/ 2897 h 10000"/>
                <a:gd name="connsiteX304" fmla="*/ 4111 w 10000"/>
                <a:gd name="connsiteY304" fmla="*/ 2937 h 10000"/>
                <a:gd name="connsiteX305" fmla="*/ 4133 w 10000"/>
                <a:gd name="connsiteY305" fmla="*/ 2971 h 10000"/>
                <a:gd name="connsiteX306" fmla="*/ 4166 w 10000"/>
                <a:gd name="connsiteY306" fmla="*/ 3005 h 10000"/>
                <a:gd name="connsiteX307" fmla="*/ 4188 w 10000"/>
                <a:gd name="connsiteY307" fmla="*/ 3045 h 10000"/>
                <a:gd name="connsiteX308" fmla="*/ 4232 w 10000"/>
                <a:gd name="connsiteY308" fmla="*/ 3072 h 10000"/>
                <a:gd name="connsiteX309" fmla="*/ 4299 w 10000"/>
                <a:gd name="connsiteY309" fmla="*/ 3106 h 10000"/>
                <a:gd name="connsiteX310" fmla="*/ 4354 w 10000"/>
                <a:gd name="connsiteY310" fmla="*/ 3133 h 10000"/>
                <a:gd name="connsiteX311" fmla="*/ 4409 w 10000"/>
                <a:gd name="connsiteY311" fmla="*/ 3153 h 10000"/>
                <a:gd name="connsiteX312" fmla="*/ 4486 w 10000"/>
                <a:gd name="connsiteY312" fmla="*/ 3174 h 10000"/>
                <a:gd name="connsiteX313" fmla="*/ 4564 w 10000"/>
                <a:gd name="connsiteY313" fmla="*/ 3180 h 10000"/>
                <a:gd name="connsiteX314" fmla="*/ 4618 w 10000"/>
                <a:gd name="connsiteY314" fmla="*/ 3187 h 10000"/>
                <a:gd name="connsiteX315" fmla="*/ 4695 w 10000"/>
                <a:gd name="connsiteY315" fmla="*/ 3201 h 10000"/>
                <a:gd name="connsiteX316" fmla="*/ 4695 w 10000"/>
                <a:gd name="connsiteY316" fmla="*/ 3234 h 10000"/>
                <a:gd name="connsiteX317" fmla="*/ 4695 w 10000"/>
                <a:gd name="connsiteY317" fmla="*/ 3268 h 10000"/>
                <a:gd name="connsiteX318" fmla="*/ 4695 w 10000"/>
                <a:gd name="connsiteY318" fmla="*/ 3309 h 10000"/>
                <a:gd name="connsiteX319" fmla="*/ 4695 w 10000"/>
                <a:gd name="connsiteY319" fmla="*/ 3342 h 10000"/>
                <a:gd name="connsiteX320" fmla="*/ 4718 w 10000"/>
                <a:gd name="connsiteY320" fmla="*/ 3383 h 10000"/>
                <a:gd name="connsiteX321" fmla="*/ 4718 w 10000"/>
                <a:gd name="connsiteY321" fmla="*/ 3417 h 10000"/>
                <a:gd name="connsiteX322" fmla="*/ 4728 w 10000"/>
                <a:gd name="connsiteY322" fmla="*/ 3450 h 10000"/>
                <a:gd name="connsiteX323" fmla="*/ 4762 w 10000"/>
                <a:gd name="connsiteY323" fmla="*/ 3491 h 10000"/>
                <a:gd name="connsiteX324" fmla="*/ 4785 w 10000"/>
                <a:gd name="connsiteY324" fmla="*/ 3552 h 10000"/>
                <a:gd name="connsiteX325" fmla="*/ 4829 w 10000"/>
                <a:gd name="connsiteY325" fmla="*/ 3619 h 10000"/>
                <a:gd name="connsiteX326" fmla="*/ 4873 w 10000"/>
                <a:gd name="connsiteY326" fmla="*/ 3673 h 10000"/>
                <a:gd name="connsiteX327" fmla="*/ 4917 w 10000"/>
                <a:gd name="connsiteY327" fmla="*/ 3734 h 10000"/>
                <a:gd name="connsiteX328" fmla="*/ 4961 w 10000"/>
                <a:gd name="connsiteY328" fmla="*/ 3788 h 10000"/>
                <a:gd name="connsiteX329" fmla="*/ 4983 w 10000"/>
                <a:gd name="connsiteY329" fmla="*/ 3856 h 10000"/>
                <a:gd name="connsiteX330" fmla="*/ 4995 w 10000"/>
                <a:gd name="connsiteY330" fmla="*/ 3916 h 10000"/>
                <a:gd name="connsiteX331" fmla="*/ 4961 w 10000"/>
                <a:gd name="connsiteY331" fmla="*/ 3991 h 10000"/>
                <a:gd name="connsiteX332" fmla="*/ 4950 w 10000"/>
                <a:gd name="connsiteY332" fmla="*/ 4038 h 10000"/>
                <a:gd name="connsiteX333" fmla="*/ 4940 w 10000"/>
                <a:gd name="connsiteY333" fmla="*/ 4085 h 10000"/>
                <a:gd name="connsiteX334" fmla="*/ 4917 w 10000"/>
                <a:gd name="connsiteY334" fmla="*/ 4139 h 10000"/>
                <a:gd name="connsiteX335" fmla="*/ 4917 w 10000"/>
                <a:gd name="connsiteY335" fmla="*/ 4180 h 10000"/>
                <a:gd name="connsiteX336" fmla="*/ 4907 w 10000"/>
                <a:gd name="connsiteY336" fmla="*/ 4227 h 10000"/>
                <a:gd name="connsiteX337" fmla="*/ 4896 w 10000"/>
                <a:gd name="connsiteY337" fmla="*/ 4274 h 10000"/>
                <a:gd name="connsiteX338" fmla="*/ 4896 w 10000"/>
                <a:gd name="connsiteY338" fmla="*/ 4321 h 10000"/>
                <a:gd name="connsiteX339" fmla="*/ 4873 w 10000"/>
                <a:gd name="connsiteY339" fmla="*/ 4369 h 10000"/>
                <a:gd name="connsiteX340" fmla="*/ 4575 w 10000"/>
                <a:gd name="connsiteY340" fmla="*/ 4402 h 10000"/>
                <a:gd name="connsiteX341" fmla="*/ 4652 w 10000"/>
                <a:gd name="connsiteY341" fmla="*/ 4619 h 10000"/>
                <a:gd name="connsiteX342" fmla="*/ 4618 w 10000"/>
                <a:gd name="connsiteY342" fmla="*/ 4632 h 10000"/>
                <a:gd name="connsiteX343" fmla="*/ 4575 w 10000"/>
                <a:gd name="connsiteY343" fmla="*/ 4639 h 10000"/>
                <a:gd name="connsiteX344" fmla="*/ 4552 w 10000"/>
                <a:gd name="connsiteY344" fmla="*/ 4646 h 10000"/>
                <a:gd name="connsiteX345" fmla="*/ 4508 w 10000"/>
                <a:gd name="connsiteY345" fmla="*/ 4646 h 10000"/>
                <a:gd name="connsiteX346" fmla="*/ 4464 w 10000"/>
                <a:gd name="connsiteY346" fmla="*/ 4659 h 10000"/>
                <a:gd name="connsiteX347" fmla="*/ 4409 w 10000"/>
                <a:gd name="connsiteY347" fmla="*/ 4666 h 10000"/>
                <a:gd name="connsiteX348" fmla="*/ 4387 w 10000"/>
                <a:gd name="connsiteY348" fmla="*/ 4686 h 10000"/>
                <a:gd name="connsiteX349" fmla="*/ 4343 w 10000"/>
                <a:gd name="connsiteY349" fmla="*/ 4693 h 10000"/>
                <a:gd name="connsiteX350" fmla="*/ 4299 w 10000"/>
                <a:gd name="connsiteY350" fmla="*/ 4700 h 10000"/>
                <a:gd name="connsiteX351" fmla="*/ 4255 w 10000"/>
                <a:gd name="connsiteY351" fmla="*/ 4700 h 10000"/>
                <a:gd name="connsiteX352" fmla="*/ 4210 w 10000"/>
                <a:gd name="connsiteY352" fmla="*/ 4693 h 10000"/>
                <a:gd name="connsiteX353" fmla="*/ 4166 w 10000"/>
                <a:gd name="connsiteY353" fmla="*/ 4686 h 10000"/>
                <a:gd name="connsiteX354" fmla="*/ 4111 w 10000"/>
                <a:gd name="connsiteY354" fmla="*/ 4673 h 10000"/>
                <a:gd name="connsiteX355" fmla="*/ 4067 w 10000"/>
                <a:gd name="connsiteY355" fmla="*/ 4673 h 10000"/>
                <a:gd name="connsiteX356" fmla="*/ 4023 w 10000"/>
                <a:gd name="connsiteY356" fmla="*/ 4673 h 10000"/>
                <a:gd name="connsiteX357" fmla="*/ 3978 w 10000"/>
                <a:gd name="connsiteY357" fmla="*/ 4693 h 10000"/>
                <a:gd name="connsiteX358" fmla="*/ 3967 w 10000"/>
                <a:gd name="connsiteY358" fmla="*/ 4700 h 10000"/>
                <a:gd name="connsiteX359" fmla="*/ 3956 w 10000"/>
                <a:gd name="connsiteY359" fmla="*/ 4720 h 10000"/>
                <a:gd name="connsiteX360" fmla="*/ 3934 w 10000"/>
                <a:gd name="connsiteY360" fmla="*/ 4733 h 10000"/>
                <a:gd name="connsiteX361" fmla="*/ 3924 w 10000"/>
                <a:gd name="connsiteY361" fmla="*/ 4747 h 10000"/>
                <a:gd name="connsiteX362" fmla="*/ 3912 w 10000"/>
                <a:gd name="connsiteY362" fmla="*/ 4767 h 10000"/>
                <a:gd name="connsiteX363" fmla="*/ 3890 w 10000"/>
                <a:gd name="connsiteY363" fmla="*/ 4787 h 10000"/>
                <a:gd name="connsiteX364" fmla="*/ 3890 w 10000"/>
                <a:gd name="connsiteY364" fmla="*/ 4801 h 10000"/>
                <a:gd name="connsiteX365" fmla="*/ 3878 w 10000"/>
                <a:gd name="connsiteY365" fmla="*/ 4821 h 10000"/>
                <a:gd name="connsiteX366" fmla="*/ 3845 w 10000"/>
                <a:gd name="connsiteY366" fmla="*/ 4814 h 10000"/>
                <a:gd name="connsiteX367" fmla="*/ 3813 w 10000"/>
                <a:gd name="connsiteY367" fmla="*/ 4801 h 10000"/>
                <a:gd name="connsiteX368" fmla="*/ 3790 w 10000"/>
                <a:gd name="connsiteY368" fmla="*/ 4787 h 10000"/>
                <a:gd name="connsiteX369" fmla="*/ 3756 w 10000"/>
                <a:gd name="connsiteY369" fmla="*/ 4774 h 10000"/>
                <a:gd name="connsiteX370" fmla="*/ 3723 w 10000"/>
                <a:gd name="connsiteY370" fmla="*/ 4767 h 10000"/>
                <a:gd name="connsiteX371" fmla="*/ 3702 w 10000"/>
                <a:gd name="connsiteY371" fmla="*/ 4760 h 10000"/>
                <a:gd name="connsiteX372" fmla="*/ 3657 w 10000"/>
                <a:gd name="connsiteY372" fmla="*/ 4760 h 10000"/>
                <a:gd name="connsiteX373" fmla="*/ 3624 w 10000"/>
                <a:gd name="connsiteY373" fmla="*/ 4774 h 10000"/>
                <a:gd name="connsiteX374" fmla="*/ 3580 w 10000"/>
                <a:gd name="connsiteY374" fmla="*/ 4794 h 10000"/>
                <a:gd name="connsiteX375" fmla="*/ 3569 w 10000"/>
                <a:gd name="connsiteY375" fmla="*/ 4821 h 10000"/>
                <a:gd name="connsiteX376" fmla="*/ 3547 w 10000"/>
                <a:gd name="connsiteY376" fmla="*/ 4848 h 10000"/>
                <a:gd name="connsiteX377" fmla="*/ 3536 w 10000"/>
                <a:gd name="connsiteY377" fmla="*/ 4875 h 10000"/>
                <a:gd name="connsiteX378" fmla="*/ 3536 w 10000"/>
                <a:gd name="connsiteY378" fmla="*/ 4902 h 10000"/>
                <a:gd name="connsiteX379" fmla="*/ 3514 w 10000"/>
                <a:gd name="connsiteY379" fmla="*/ 4929 h 10000"/>
                <a:gd name="connsiteX380" fmla="*/ 3514 w 10000"/>
                <a:gd name="connsiteY380" fmla="*/ 4956 h 10000"/>
                <a:gd name="connsiteX381" fmla="*/ 3502 w 10000"/>
                <a:gd name="connsiteY381" fmla="*/ 4983 h 10000"/>
                <a:gd name="connsiteX382" fmla="*/ 3492 w 10000"/>
                <a:gd name="connsiteY382" fmla="*/ 5037 h 10000"/>
                <a:gd name="connsiteX383" fmla="*/ 3469 w 10000"/>
                <a:gd name="connsiteY383" fmla="*/ 5098 h 10000"/>
                <a:gd name="connsiteX384" fmla="*/ 3425 w 10000"/>
                <a:gd name="connsiteY384" fmla="*/ 5138 h 10000"/>
                <a:gd name="connsiteX385" fmla="*/ 3371 w 10000"/>
                <a:gd name="connsiteY385" fmla="*/ 5186 h 10000"/>
                <a:gd name="connsiteX386" fmla="*/ 3315 w 10000"/>
                <a:gd name="connsiteY386" fmla="*/ 5233 h 10000"/>
                <a:gd name="connsiteX387" fmla="*/ 3248 w 10000"/>
                <a:gd name="connsiteY387" fmla="*/ 5267 h 10000"/>
                <a:gd name="connsiteX388" fmla="*/ 3194 w 10000"/>
                <a:gd name="connsiteY388" fmla="*/ 5314 h 10000"/>
                <a:gd name="connsiteX389" fmla="*/ 3128 w 10000"/>
                <a:gd name="connsiteY389" fmla="*/ 5361 h 10000"/>
                <a:gd name="connsiteX390" fmla="*/ 3128 w 10000"/>
                <a:gd name="connsiteY390" fmla="*/ 5361 h 10000"/>
                <a:gd name="connsiteX391" fmla="*/ 3117 w 10000"/>
                <a:gd name="connsiteY391" fmla="*/ 5361 h 10000"/>
                <a:gd name="connsiteX392" fmla="*/ 3106 w 10000"/>
                <a:gd name="connsiteY392" fmla="*/ 5361 h 10000"/>
                <a:gd name="connsiteX393" fmla="*/ 3106 w 10000"/>
                <a:gd name="connsiteY393" fmla="*/ 5361 h 10000"/>
                <a:gd name="connsiteX394" fmla="*/ 3084 w 10000"/>
                <a:gd name="connsiteY394" fmla="*/ 5361 h 10000"/>
                <a:gd name="connsiteX395" fmla="*/ 3073 w 10000"/>
                <a:gd name="connsiteY395" fmla="*/ 5361 h 10000"/>
                <a:gd name="connsiteX396" fmla="*/ 3073 w 10000"/>
                <a:gd name="connsiteY396" fmla="*/ 5348 h 10000"/>
                <a:gd name="connsiteX397" fmla="*/ 3061 w 10000"/>
                <a:gd name="connsiteY397" fmla="*/ 5341 h 10000"/>
                <a:gd name="connsiteX398" fmla="*/ 3061 w 10000"/>
                <a:gd name="connsiteY398" fmla="*/ 5260 h 10000"/>
                <a:gd name="connsiteX399" fmla="*/ 3061 w 10000"/>
                <a:gd name="connsiteY399" fmla="*/ 5165 h 10000"/>
                <a:gd name="connsiteX400" fmla="*/ 3040 w 10000"/>
                <a:gd name="connsiteY400" fmla="*/ 5084 h 10000"/>
                <a:gd name="connsiteX401" fmla="*/ 3040 w 10000"/>
                <a:gd name="connsiteY401" fmla="*/ 4997 h 10000"/>
                <a:gd name="connsiteX402" fmla="*/ 3028 w 10000"/>
                <a:gd name="connsiteY402" fmla="*/ 4916 h 10000"/>
                <a:gd name="connsiteX403" fmla="*/ 3028 w 10000"/>
                <a:gd name="connsiteY403" fmla="*/ 4828 h 10000"/>
                <a:gd name="connsiteX404" fmla="*/ 3040 w 10000"/>
                <a:gd name="connsiteY404" fmla="*/ 4747 h 10000"/>
                <a:gd name="connsiteX405" fmla="*/ 3061 w 10000"/>
                <a:gd name="connsiteY405" fmla="*/ 4666 h 10000"/>
                <a:gd name="connsiteX406" fmla="*/ 3061 w 10000"/>
                <a:gd name="connsiteY406" fmla="*/ 4619 h 10000"/>
                <a:gd name="connsiteX407" fmla="*/ 3061 w 10000"/>
                <a:gd name="connsiteY407" fmla="*/ 4564 h 10000"/>
                <a:gd name="connsiteX408" fmla="*/ 3073 w 10000"/>
                <a:gd name="connsiteY408" fmla="*/ 4517 h 10000"/>
                <a:gd name="connsiteX409" fmla="*/ 3106 w 10000"/>
                <a:gd name="connsiteY409" fmla="*/ 4477 h 10000"/>
                <a:gd name="connsiteX410" fmla="*/ 3117 w 10000"/>
                <a:gd name="connsiteY410" fmla="*/ 4429 h 10000"/>
                <a:gd name="connsiteX411" fmla="*/ 3117 w 10000"/>
                <a:gd name="connsiteY411" fmla="*/ 4382 h 10000"/>
                <a:gd name="connsiteX412" fmla="*/ 3117 w 10000"/>
                <a:gd name="connsiteY412" fmla="*/ 4348 h 10000"/>
                <a:gd name="connsiteX413" fmla="*/ 3073 w 10000"/>
                <a:gd name="connsiteY413" fmla="*/ 4308 h 10000"/>
                <a:gd name="connsiteX414" fmla="*/ 2961 w 10000"/>
                <a:gd name="connsiteY414" fmla="*/ 4301 h 10000"/>
                <a:gd name="connsiteX415" fmla="*/ 2873 w 10000"/>
                <a:gd name="connsiteY415" fmla="*/ 4294 h 10000"/>
                <a:gd name="connsiteX416" fmla="*/ 2773 w 10000"/>
                <a:gd name="connsiteY416" fmla="*/ 4294 h 10000"/>
                <a:gd name="connsiteX417" fmla="*/ 2663 w 10000"/>
                <a:gd name="connsiteY417" fmla="*/ 4294 h 10000"/>
                <a:gd name="connsiteX418" fmla="*/ 2575 w 10000"/>
                <a:gd name="connsiteY418" fmla="*/ 4281 h 10000"/>
                <a:gd name="connsiteX419" fmla="*/ 2476 w 10000"/>
                <a:gd name="connsiteY419" fmla="*/ 4274 h 10000"/>
                <a:gd name="connsiteX420" fmla="*/ 2387 w 10000"/>
                <a:gd name="connsiteY420" fmla="*/ 4267 h 10000"/>
                <a:gd name="connsiteX421" fmla="*/ 2299 w 10000"/>
                <a:gd name="connsiteY421" fmla="*/ 4247 h 10000"/>
                <a:gd name="connsiteX422" fmla="*/ 2310 w 10000"/>
                <a:gd name="connsiteY422" fmla="*/ 4227 h 10000"/>
                <a:gd name="connsiteX423" fmla="*/ 2343 w 10000"/>
                <a:gd name="connsiteY423" fmla="*/ 4213 h 10000"/>
                <a:gd name="connsiteX424" fmla="*/ 2354 w 10000"/>
                <a:gd name="connsiteY424" fmla="*/ 4193 h 10000"/>
                <a:gd name="connsiteX425" fmla="*/ 2387 w 10000"/>
                <a:gd name="connsiteY425" fmla="*/ 4173 h 10000"/>
                <a:gd name="connsiteX426" fmla="*/ 2399 w 10000"/>
                <a:gd name="connsiteY426" fmla="*/ 4153 h 10000"/>
                <a:gd name="connsiteX427" fmla="*/ 2399 w 10000"/>
                <a:gd name="connsiteY427" fmla="*/ 4126 h 10000"/>
                <a:gd name="connsiteX428" fmla="*/ 2420 w 10000"/>
                <a:gd name="connsiteY428" fmla="*/ 4112 h 10000"/>
                <a:gd name="connsiteX429" fmla="*/ 2420 w 10000"/>
                <a:gd name="connsiteY429" fmla="*/ 4085 h 10000"/>
                <a:gd name="connsiteX430" fmla="*/ 2366 w 10000"/>
                <a:gd name="connsiteY430" fmla="*/ 4065 h 10000"/>
                <a:gd name="connsiteX431" fmla="*/ 2343 w 10000"/>
                <a:gd name="connsiteY431" fmla="*/ 4038 h 10000"/>
                <a:gd name="connsiteX432" fmla="*/ 2310 w 10000"/>
                <a:gd name="connsiteY432" fmla="*/ 4018 h 10000"/>
                <a:gd name="connsiteX433" fmla="*/ 2276 w 10000"/>
                <a:gd name="connsiteY433" fmla="*/ 3991 h 10000"/>
                <a:gd name="connsiteX434" fmla="*/ 2265 w 10000"/>
                <a:gd name="connsiteY434" fmla="*/ 3964 h 10000"/>
                <a:gd name="connsiteX435" fmla="*/ 2232 w 10000"/>
                <a:gd name="connsiteY435" fmla="*/ 3943 h 10000"/>
                <a:gd name="connsiteX436" fmla="*/ 2232 w 10000"/>
                <a:gd name="connsiteY436" fmla="*/ 3910 h 10000"/>
                <a:gd name="connsiteX437" fmla="*/ 2232 w 10000"/>
                <a:gd name="connsiteY437" fmla="*/ 3883 h 10000"/>
                <a:gd name="connsiteX438" fmla="*/ 2222 w 10000"/>
                <a:gd name="connsiteY438" fmla="*/ 3856 h 10000"/>
                <a:gd name="connsiteX439" fmla="*/ 2210 w 10000"/>
                <a:gd name="connsiteY439" fmla="*/ 3849 h 10000"/>
                <a:gd name="connsiteX440" fmla="*/ 2178 w 10000"/>
                <a:gd name="connsiteY440" fmla="*/ 3828 h 10000"/>
                <a:gd name="connsiteX441" fmla="*/ 2145 w 10000"/>
                <a:gd name="connsiteY441" fmla="*/ 3828 h 10000"/>
                <a:gd name="connsiteX442" fmla="*/ 2122 w 10000"/>
                <a:gd name="connsiteY442" fmla="*/ 3815 h 10000"/>
                <a:gd name="connsiteX443" fmla="*/ 2089 w 10000"/>
                <a:gd name="connsiteY443" fmla="*/ 3815 h 10000"/>
                <a:gd name="connsiteX444" fmla="*/ 2056 w 10000"/>
                <a:gd name="connsiteY444" fmla="*/ 3815 h 10000"/>
                <a:gd name="connsiteX445" fmla="*/ 2021 w 10000"/>
                <a:gd name="connsiteY445" fmla="*/ 3815 h 10000"/>
                <a:gd name="connsiteX446" fmla="*/ 2010 w 10000"/>
                <a:gd name="connsiteY446" fmla="*/ 3815 h 10000"/>
                <a:gd name="connsiteX447" fmla="*/ 2000 w 10000"/>
                <a:gd name="connsiteY447" fmla="*/ 3815 h 10000"/>
                <a:gd name="connsiteX448" fmla="*/ 1977 w 10000"/>
                <a:gd name="connsiteY448" fmla="*/ 3815 h 10000"/>
                <a:gd name="connsiteX449" fmla="*/ 1967 w 10000"/>
                <a:gd name="connsiteY449" fmla="*/ 3815 h 10000"/>
                <a:gd name="connsiteX450" fmla="*/ 2044 w 10000"/>
                <a:gd name="connsiteY450" fmla="*/ 6462 h 10000"/>
                <a:gd name="connsiteX451" fmla="*/ 2486 w 10000"/>
                <a:gd name="connsiteY451" fmla="*/ 6556 h 10000"/>
                <a:gd name="connsiteX452" fmla="*/ 2608 w 10000"/>
                <a:gd name="connsiteY452" fmla="*/ 6563 h 10000"/>
                <a:gd name="connsiteX453" fmla="*/ 2740 w 10000"/>
                <a:gd name="connsiteY453" fmla="*/ 6570 h 10000"/>
                <a:gd name="connsiteX454" fmla="*/ 2862 w 10000"/>
                <a:gd name="connsiteY454" fmla="*/ 6570 h 10000"/>
                <a:gd name="connsiteX455" fmla="*/ 2984 w 10000"/>
                <a:gd name="connsiteY455" fmla="*/ 6563 h 10000"/>
                <a:gd name="connsiteX456" fmla="*/ 2984 w 10000"/>
                <a:gd name="connsiteY456" fmla="*/ 6590 h 10000"/>
                <a:gd name="connsiteX457" fmla="*/ 2961 w 10000"/>
                <a:gd name="connsiteY457" fmla="*/ 6624 h 10000"/>
                <a:gd name="connsiteX458" fmla="*/ 2961 w 10000"/>
                <a:gd name="connsiteY458" fmla="*/ 6651 h 10000"/>
                <a:gd name="connsiteX459" fmla="*/ 2961 w 10000"/>
                <a:gd name="connsiteY459" fmla="*/ 6678 h 10000"/>
                <a:gd name="connsiteX460" fmla="*/ 2949 w 10000"/>
                <a:gd name="connsiteY460" fmla="*/ 6712 h 10000"/>
                <a:gd name="connsiteX461" fmla="*/ 2949 w 10000"/>
                <a:gd name="connsiteY461" fmla="*/ 6739 h 10000"/>
                <a:gd name="connsiteX462" fmla="*/ 2939 w 10000"/>
                <a:gd name="connsiteY462" fmla="*/ 6766 h 10000"/>
                <a:gd name="connsiteX463" fmla="*/ 2939 w 10000"/>
                <a:gd name="connsiteY463" fmla="*/ 6793 h 10000"/>
                <a:gd name="connsiteX464" fmla="*/ 2906 w 10000"/>
                <a:gd name="connsiteY464" fmla="*/ 6989 h 10000"/>
                <a:gd name="connsiteX465" fmla="*/ 2906 w 10000"/>
                <a:gd name="connsiteY465" fmla="*/ 7184 h 10000"/>
                <a:gd name="connsiteX466" fmla="*/ 2916 w 10000"/>
                <a:gd name="connsiteY466" fmla="*/ 7380 h 10000"/>
                <a:gd name="connsiteX467" fmla="*/ 2949 w 10000"/>
                <a:gd name="connsiteY467" fmla="*/ 7576 h 10000"/>
                <a:gd name="connsiteX468" fmla="*/ 2995 w 10000"/>
                <a:gd name="connsiteY468" fmla="*/ 7765 h 10000"/>
                <a:gd name="connsiteX469" fmla="*/ 3061 w 10000"/>
                <a:gd name="connsiteY469" fmla="*/ 7968 h 10000"/>
                <a:gd name="connsiteX470" fmla="*/ 3128 w 10000"/>
                <a:gd name="connsiteY470" fmla="*/ 8157 h 10000"/>
                <a:gd name="connsiteX471" fmla="*/ 3204 w 10000"/>
                <a:gd name="connsiteY471" fmla="*/ 8339 h 10000"/>
                <a:gd name="connsiteX472" fmla="*/ 3502 w 10000"/>
                <a:gd name="connsiteY472" fmla="*/ 8852 h 10000"/>
                <a:gd name="connsiteX473" fmla="*/ 3073 w 10000"/>
                <a:gd name="connsiteY473" fmla="*/ 8832 h 10000"/>
                <a:gd name="connsiteX474" fmla="*/ 2619 w 10000"/>
                <a:gd name="connsiteY474" fmla="*/ 8832 h 10000"/>
                <a:gd name="connsiteX475" fmla="*/ 2399 w 10000"/>
                <a:gd name="connsiteY475" fmla="*/ 8832 h 10000"/>
                <a:gd name="connsiteX476" fmla="*/ 2178 w 10000"/>
                <a:gd name="connsiteY476" fmla="*/ 8845 h 10000"/>
                <a:gd name="connsiteX477" fmla="*/ 1956 w 10000"/>
                <a:gd name="connsiteY477" fmla="*/ 8859 h 10000"/>
                <a:gd name="connsiteX478" fmla="*/ 1723 w 10000"/>
                <a:gd name="connsiteY478" fmla="*/ 8879 h 10000"/>
                <a:gd name="connsiteX479" fmla="*/ 1514 w 10000"/>
                <a:gd name="connsiteY479" fmla="*/ 8906 h 10000"/>
                <a:gd name="connsiteX480" fmla="*/ 1293 w 10000"/>
                <a:gd name="connsiteY480" fmla="*/ 8933 h 10000"/>
                <a:gd name="connsiteX481" fmla="*/ 1083 w 10000"/>
                <a:gd name="connsiteY481" fmla="*/ 8967 h 10000"/>
                <a:gd name="connsiteX482" fmla="*/ 873 w 10000"/>
                <a:gd name="connsiteY482" fmla="*/ 9014 h 10000"/>
                <a:gd name="connsiteX483" fmla="*/ 685 w 10000"/>
                <a:gd name="connsiteY483" fmla="*/ 9068 h 10000"/>
                <a:gd name="connsiteX484" fmla="*/ 486 w 10000"/>
                <a:gd name="connsiteY484" fmla="*/ 9136 h 10000"/>
                <a:gd name="connsiteX485" fmla="*/ 299 w 10000"/>
                <a:gd name="connsiteY485" fmla="*/ 9196 h 10000"/>
                <a:gd name="connsiteX486" fmla="*/ 122 w 10000"/>
                <a:gd name="connsiteY486" fmla="*/ 9278 h 10000"/>
                <a:gd name="connsiteX487" fmla="*/ 87 w 10000"/>
                <a:gd name="connsiteY487" fmla="*/ 9305 h 10000"/>
                <a:gd name="connsiteX488" fmla="*/ 66 w 10000"/>
                <a:gd name="connsiteY488" fmla="*/ 9332 h 10000"/>
                <a:gd name="connsiteX489" fmla="*/ 44 w 10000"/>
                <a:gd name="connsiteY489" fmla="*/ 9359 h 10000"/>
                <a:gd name="connsiteX490" fmla="*/ 22 w 10000"/>
                <a:gd name="connsiteY490" fmla="*/ 9392 h 10000"/>
                <a:gd name="connsiteX491" fmla="*/ 11 w 10000"/>
                <a:gd name="connsiteY491" fmla="*/ 9419 h 10000"/>
                <a:gd name="connsiteX492" fmla="*/ 0 w 10000"/>
                <a:gd name="connsiteY492" fmla="*/ 9446 h 10000"/>
                <a:gd name="connsiteX493" fmla="*/ 0 w 10000"/>
                <a:gd name="connsiteY493" fmla="*/ 9473 h 10000"/>
                <a:gd name="connsiteX494" fmla="*/ 0 w 10000"/>
                <a:gd name="connsiteY494" fmla="*/ 9500 h 10000"/>
                <a:gd name="connsiteX495" fmla="*/ 178 w 10000"/>
                <a:gd name="connsiteY495" fmla="*/ 9534 h 10000"/>
                <a:gd name="connsiteX496" fmla="*/ 355 w 10000"/>
                <a:gd name="connsiteY496" fmla="*/ 9554 h 10000"/>
                <a:gd name="connsiteX497" fmla="*/ 530 w 10000"/>
                <a:gd name="connsiteY497" fmla="*/ 9581 h 10000"/>
                <a:gd name="connsiteX498" fmla="*/ 718 w 10000"/>
                <a:gd name="connsiteY498" fmla="*/ 9588 h 10000"/>
                <a:gd name="connsiteX499" fmla="*/ 1083 w 10000"/>
                <a:gd name="connsiteY499" fmla="*/ 9602 h 10000"/>
                <a:gd name="connsiteX500" fmla="*/ 1459 w 10000"/>
                <a:gd name="connsiteY500" fmla="*/ 9588 h 10000"/>
                <a:gd name="connsiteX501" fmla="*/ 1834 w 10000"/>
                <a:gd name="connsiteY501" fmla="*/ 9575 h 10000"/>
                <a:gd name="connsiteX502" fmla="*/ 2210 w 10000"/>
                <a:gd name="connsiteY502" fmla="*/ 9561 h 10000"/>
                <a:gd name="connsiteX503" fmla="*/ 2575 w 10000"/>
                <a:gd name="connsiteY503" fmla="*/ 9554 h 10000"/>
                <a:gd name="connsiteX504" fmla="*/ 2949 w 10000"/>
                <a:gd name="connsiteY504" fmla="*/ 9561 h 10000"/>
                <a:gd name="connsiteX505" fmla="*/ 2949 w 10000"/>
                <a:gd name="connsiteY505" fmla="*/ 9581 h 10000"/>
                <a:gd name="connsiteX506" fmla="*/ 2961 w 10000"/>
                <a:gd name="connsiteY506" fmla="*/ 9602 h 10000"/>
                <a:gd name="connsiteX507" fmla="*/ 2961 w 10000"/>
                <a:gd name="connsiteY507" fmla="*/ 9615 h 10000"/>
                <a:gd name="connsiteX508" fmla="*/ 2961 w 10000"/>
                <a:gd name="connsiteY508" fmla="*/ 9635 h 10000"/>
                <a:gd name="connsiteX509" fmla="*/ 2984 w 10000"/>
                <a:gd name="connsiteY509" fmla="*/ 9662 h 10000"/>
                <a:gd name="connsiteX510" fmla="*/ 2995 w 10000"/>
                <a:gd name="connsiteY510" fmla="*/ 9683 h 10000"/>
                <a:gd name="connsiteX511" fmla="*/ 2995 w 10000"/>
                <a:gd name="connsiteY511" fmla="*/ 9696 h 10000"/>
                <a:gd name="connsiteX512" fmla="*/ 3017 w 10000"/>
                <a:gd name="connsiteY512" fmla="*/ 9716 h 10000"/>
                <a:gd name="connsiteX513" fmla="*/ 3040 w 10000"/>
                <a:gd name="connsiteY513" fmla="*/ 9743 h 10000"/>
                <a:gd name="connsiteX514" fmla="*/ 3073 w 10000"/>
                <a:gd name="connsiteY514" fmla="*/ 9764 h 10000"/>
                <a:gd name="connsiteX515" fmla="*/ 3106 w 10000"/>
                <a:gd name="connsiteY515" fmla="*/ 9784 h 10000"/>
                <a:gd name="connsiteX516" fmla="*/ 3128 w 10000"/>
                <a:gd name="connsiteY516" fmla="*/ 9797 h 10000"/>
                <a:gd name="connsiteX517" fmla="*/ 3171 w 10000"/>
                <a:gd name="connsiteY517" fmla="*/ 9818 h 10000"/>
                <a:gd name="connsiteX518" fmla="*/ 3204 w 10000"/>
                <a:gd name="connsiteY518" fmla="*/ 9838 h 10000"/>
                <a:gd name="connsiteX519" fmla="*/ 3248 w 10000"/>
                <a:gd name="connsiteY519" fmla="*/ 9845 h 10000"/>
                <a:gd name="connsiteX520" fmla="*/ 3282 w 10000"/>
                <a:gd name="connsiteY520" fmla="*/ 9865 h 10000"/>
                <a:gd name="connsiteX521" fmla="*/ 3315 w 10000"/>
                <a:gd name="connsiteY521" fmla="*/ 9865 h 10000"/>
                <a:gd name="connsiteX522" fmla="*/ 3326 w 10000"/>
                <a:gd name="connsiteY522" fmla="*/ 9872 h 10000"/>
                <a:gd name="connsiteX523" fmla="*/ 3338 w 10000"/>
                <a:gd name="connsiteY523" fmla="*/ 9872 h 10000"/>
                <a:gd name="connsiteX524" fmla="*/ 3359 w 10000"/>
                <a:gd name="connsiteY524" fmla="*/ 9872 h 10000"/>
                <a:gd name="connsiteX525" fmla="*/ 3371 w 10000"/>
                <a:gd name="connsiteY525" fmla="*/ 9872 h 10000"/>
                <a:gd name="connsiteX526" fmla="*/ 3382 w 10000"/>
                <a:gd name="connsiteY526" fmla="*/ 9872 h 10000"/>
                <a:gd name="connsiteX527" fmla="*/ 3404 w 10000"/>
                <a:gd name="connsiteY527" fmla="*/ 9872 h 10000"/>
                <a:gd name="connsiteX528" fmla="*/ 3415 w 10000"/>
                <a:gd name="connsiteY528" fmla="*/ 9872 h 10000"/>
                <a:gd name="connsiteX529" fmla="*/ 3448 w 10000"/>
                <a:gd name="connsiteY529" fmla="*/ 9892 h 10000"/>
                <a:gd name="connsiteX530" fmla="*/ 3469 w 10000"/>
                <a:gd name="connsiteY530" fmla="*/ 9899 h 10000"/>
                <a:gd name="connsiteX531" fmla="*/ 3502 w 10000"/>
                <a:gd name="connsiteY531" fmla="*/ 9905 h 10000"/>
                <a:gd name="connsiteX532" fmla="*/ 3536 w 10000"/>
                <a:gd name="connsiteY532" fmla="*/ 9905 h 10000"/>
                <a:gd name="connsiteX533" fmla="*/ 3580 w 10000"/>
                <a:gd name="connsiteY533" fmla="*/ 9905 h 10000"/>
                <a:gd name="connsiteX534" fmla="*/ 3613 w 10000"/>
                <a:gd name="connsiteY534" fmla="*/ 9919 h 10000"/>
                <a:gd name="connsiteX535" fmla="*/ 3657 w 10000"/>
                <a:gd name="connsiteY535" fmla="*/ 9926 h 10000"/>
                <a:gd name="connsiteX536" fmla="*/ 3669 w 10000"/>
                <a:gd name="connsiteY536" fmla="*/ 9946 h 10000"/>
                <a:gd name="connsiteX537" fmla="*/ 3746 w 10000"/>
                <a:gd name="connsiteY537" fmla="*/ 9953 h 10000"/>
                <a:gd name="connsiteX538" fmla="*/ 3801 w 10000"/>
                <a:gd name="connsiteY538" fmla="*/ 9966 h 10000"/>
                <a:gd name="connsiteX539" fmla="*/ 3878 w 10000"/>
                <a:gd name="connsiteY539" fmla="*/ 9973 h 10000"/>
                <a:gd name="connsiteX540" fmla="*/ 3934 w 10000"/>
                <a:gd name="connsiteY540" fmla="*/ 9973 h 10000"/>
                <a:gd name="connsiteX541" fmla="*/ 4012 w 10000"/>
                <a:gd name="connsiteY541" fmla="*/ 9980 h 10000"/>
                <a:gd name="connsiteX542" fmla="*/ 4089 w 10000"/>
                <a:gd name="connsiteY542" fmla="*/ 9993 h 10000"/>
                <a:gd name="connsiteX543" fmla="*/ 4144 w 10000"/>
                <a:gd name="connsiteY543" fmla="*/ 9993 h 10000"/>
                <a:gd name="connsiteX544" fmla="*/ 4221 w 10000"/>
                <a:gd name="connsiteY544"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Lst>
              <a:rect l="l" t="t" r="r" b="b"/>
              <a:pathLst>
                <a:path w="10000" h="10000">
                  <a:moveTo>
                    <a:pt x="4221" y="10000"/>
                  </a:moveTo>
                  <a:lnTo>
                    <a:pt x="4299" y="10000"/>
                  </a:lnTo>
                  <a:lnTo>
                    <a:pt x="4387" y="10000"/>
                  </a:lnTo>
                  <a:cubicBezTo>
                    <a:pt x="4416" y="9998"/>
                    <a:pt x="4446" y="9995"/>
                    <a:pt x="4474" y="9993"/>
                  </a:cubicBezTo>
                  <a:lnTo>
                    <a:pt x="4564" y="9993"/>
                  </a:lnTo>
                  <a:lnTo>
                    <a:pt x="4641" y="9993"/>
                  </a:lnTo>
                  <a:cubicBezTo>
                    <a:pt x="4670" y="9989"/>
                    <a:pt x="4699" y="9984"/>
                    <a:pt x="4728" y="9980"/>
                  </a:cubicBezTo>
                  <a:lnTo>
                    <a:pt x="4818" y="9980"/>
                  </a:lnTo>
                  <a:lnTo>
                    <a:pt x="4907" y="9980"/>
                  </a:lnTo>
                  <a:cubicBezTo>
                    <a:pt x="4925" y="9978"/>
                    <a:pt x="4943" y="9975"/>
                    <a:pt x="4961" y="9973"/>
                  </a:cubicBezTo>
                  <a:cubicBezTo>
                    <a:pt x="4980" y="9971"/>
                    <a:pt x="4998" y="9968"/>
                    <a:pt x="5017" y="9966"/>
                  </a:cubicBezTo>
                  <a:cubicBezTo>
                    <a:pt x="5032" y="9962"/>
                    <a:pt x="5046" y="9957"/>
                    <a:pt x="5061" y="9953"/>
                  </a:cubicBezTo>
                  <a:lnTo>
                    <a:pt x="5117" y="9953"/>
                  </a:lnTo>
                  <a:cubicBezTo>
                    <a:pt x="5131" y="9951"/>
                    <a:pt x="5146" y="9948"/>
                    <a:pt x="5161" y="9946"/>
                  </a:cubicBezTo>
                  <a:lnTo>
                    <a:pt x="5204" y="9946"/>
                  </a:lnTo>
                  <a:lnTo>
                    <a:pt x="5249" y="9946"/>
                  </a:lnTo>
                  <a:cubicBezTo>
                    <a:pt x="5271" y="9944"/>
                    <a:pt x="5293" y="9941"/>
                    <a:pt x="5315" y="9939"/>
                  </a:cubicBezTo>
                  <a:cubicBezTo>
                    <a:pt x="5322" y="9935"/>
                    <a:pt x="5330" y="9930"/>
                    <a:pt x="5338" y="9926"/>
                  </a:cubicBezTo>
                  <a:lnTo>
                    <a:pt x="5370" y="9926"/>
                  </a:lnTo>
                  <a:cubicBezTo>
                    <a:pt x="5382" y="9924"/>
                    <a:pt x="5392" y="9921"/>
                    <a:pt x="5403" y="9919"/>
                  </a:cubicBezTo>
                  <a:lnTo>
                    <a:pt x="5425" y="9919"/>
                  </a:lnTo>
                  <a:lnTo>
                    <a:pt x="5458" y="9919"/>
                  </a:lnTo>
                  <a:lnTo>
                    <a:pt x="5492" y="9919"/>
                  </a:lnTo>
                  <a:lnTo>
                    <a:pt x="5514" y="9919"/>
                  </a:lnTo>
                  <a:cubicBezTo>
                    <a:pt x="5526" y="9914"/>
                    <a:pt x="5536" y="9910"/>
                    <a:pt x="5547" y="9905"/>
                  </a:cubicBezTo>
                  <a:cubicBezTo>
                    <a:pt x="5573" y="9901"/>
                    <a:pt x="5599" y="9896"/>
                    <a:pt x="5624" y="9892"/>
                  </a:cubicBezTo>
                  <a:cubicBezTo>
                    <a:pt x="5653" y="9887"/>
                    <a:pt x="5683" y="9883"/>
                    <a:pt x="5712" y="9878"/>
                  </a:cubicBezTo>
                  <a:lnTo>
                    <a:pt x="5791" y="9851"/>
                  </a:lnTo>
                  <a:cubicBezTo>
                    <a:pt x="5813" y="9847"/>
                    <a:pt x="5835" y="9842"/>
                    <a:pt x="5857" y="9838"/>
                  </a:cubicBezTo>
                  <a:lnTo>
                    <a:pt x="5934" y="9811"/>
                  </a:lnTo>
                  <a:lnTo>
                    <a:pt x="6012" y="9784"/>
                  </a:lnTo>
                  <a:cubicBezTo>
                    <a:pt x="6030" y="9770"/>
                    <a:pt x="6049" y="9757"/>
                    <a:pt x="6067" y="9743"/>
                  </a:cubicBezTo>
                  <a:lnTo>
                    <a:pt x="6133" y="9716"/>
                  </a:lnTo>
                  <a:cubicBezTo>
                    <a:pt x="6136" y="9700"/>
                    <a:pt x="6140" y="9685"/>
                    <a:pt x="6143" y="9669"/>
                  </a:cubicBezTo>
                  <a:lnTo>
                    <a:pt x="6143" y="9629"/>
                  </a:lnTo>
                  <a:cubicBezTo>
                    <a:pt x="6140" y="9613"/>
                    <a:pt x="6136" y="9597"/>
                    <a:pt x="6133" y="9581"/>
                  </a:cubicBezTo>
                  <a:cubicBezTo>
                    <a:pt x="6122" y="9565"/>
                    <a:pt x="6111" y="9550"/>
                    <a:pt x="6100" y="9534"/>
                  </a:cubicBezTo>
                  <a:cubicBezTo>
                    <a:pt x="6089" y="9523"/>
                    <a:pt x="6079" y="9511"/>
                    <a:pt x="6067" y="9500"/>
                  </a:cubicBezTo>
                  <a:cubicBezTo>
                    <a:pt x="6052" y="9487"/>
                    <a:pt x="6038" y="9473"/>
                    <a:pt x="6023" y="9460"/>
                  </a:cubicBezTo>
                  <a:lnTo>
                    <a:pt x="5968" y="9426"/>
                  </a:lnTo>
                  <a:lnTo>
                    <a:pt x="5912" y="9399"/>
                  </a:lnTo>
                  <a:cubicBezTo>
                    <a:pt x="5890" y="9397"/>
                    <a:pt x="5868" y="9394"/>
                    <a:pt x="5846" y="9392"/>
                  </a:cubicBezTo>
                  <a:cubicBezTo>
                    <a:pt x="5828" y="9385"/>
                    <a:pt x="5809" y="9379"/>
                    <a:pt x="5791" y="9372"/>
                  </a:cubicBezTo>
                  <a:cubicBezTo>
                    <a:pt x="5769" y="9365"/>
                    <a:pt x="5746" y="9359"/>
                    <a:pt x="5724" y="9352"/>
                  </a:cubicBezTo>
                  <a:cubicBezTo>
                    <a:pt x="5702" y="9345"/>
                    <a:pt x="5679" y="9339"/>
                    <a:pt x="5657" y="9332"/>
                  </a:cubicBezTo>
                  <a:cubicBezTo>
                    <a:pt x="5636" y="9330"/>
                    <a:pt x="5613" y="9327"/>
                    <a:pt x="5591" y="9325"/>
                  </a:cubicBezTo>
                  <a:cubicBezTo>
                    <a:pt x="5566" y="9318"/>
                    <a:pt x="5540" y="9312"/>
                    <a:pt x="5514" y="9305"/>
                  </a:cubicBezTo>
                  <a:cubicBezTo>
                    <a:pt x="5496" y="9300"/>
                    <a:pt x="5477" y="9296"/>
                    <a:pt x="5458" y="9291"/>
                  </a:cubicBezTo>
                  <a:cubicBezTo>
                    <a:pt x="5432" y="9287"/>
                    <a:pt x="5406" y="9282"/>
                    <a:pt x="5381" y="9278"/>
                  </a:cubicBezTo>
                  <a:cubicBezTo>
                    <a:pt x="5374" y="9276"/>
                    <a:pt x="5366" y="9273"/>
                    <a:pt x="5359" y="9271"/>
                  </a:cubicBezTo>
                  <a:lnTo>
                    <a:pt x="5326" y="9271"/>
                  </a:lnTo>
                  <a:lnTo>
                    <a:pt x="5293" y="9271"/>
                  </a:lnTo>
                  <a:cubicBezTo>
                    <a:pt x="5289" y="9269"/>
                    <a:pt x="5286" y="9266"/>
                    <a:pt x="5282" y="9264"/>
                  </a:cubicBezTo>
                  <a:lnTo>
                    <a:pt x="5249" y="9264"/>
                  </a:lnTo>
                  <a:lnTo>
                    <a:pt x="5215" y="9264"/>
                  </a:lnTo>
                  <a:cubicBezTo>
                    <a:pt x="5211" y="9260"/>
                    <a:pt x="5208" y="9255"/>
                    <a:pt x="5204" y="9251"/>
                  </a:cubicBezTo>
                  <a:cubicBezTo>
                    <a:pt x="5193" y="9249"/>
                    <a:pt x="5182" y="9246"/>
                    <a:pt x="5171" y="9244"/>
                  </a:cubicBezTo>
                  <a:lnTo>
                    <a:pt x="5171" y="9223"/>
                  </a:lnTo>
                  <a:cubicBezTo>
                    <a:pt x="5178" y="9214"/>
                    <a:pt x="5187" y="9205"/>
                    <a:pt x="5194" y="9196"/>
                  </a:cubicBezTo>
                  <a:lnTo>
                    <a:pt x="5194" y="9176"/>
                  </a:lnTo>
                  <a:cubicBezTo>
                    <a:pt x="5197" y="9172"/>
                    <a:pt x="5201" y="9167"/>
                    <a:pt x="5204" y="9163"/>
                  </a:cubicBezTo>
                  <a:lnTo>
                    <a:pt x="5204" y="9142"/>
                  </a:lnTo>
                  <a:cubicBezTo>
                    <a:pt x="5208" y="9135"/>
                    <a:pt x="5211" y="9129"/>
                    <a:pt x="5215" y="9122"/>
                  </a:cubicBezTo>
                  <a:cubicBezTo>
                    <a:pt x="5222" y="9113"/>
                    <a:pt x="5231" y="9104"/>
                    <a:pt x="5238" y="9095"/>
                  </a:cubicBezTo>
                  <a:lnTo>
                    <a:pt x="5238" y="9082"/>
                  </a:lnTo>
                  <a:cubicBezTo>
                    <a:pt x="5256" y="9039"/>
                    <a:pt x="5275" y="8996"/>
                    <a:pt x="5293" y="8953"/>
                  </a:cubicBezTo>
                  <a:cubicBezTo>
                    <a:pt x="5315" y="8913"/>
                    <a:pt x="5338" y="8872"/>
                    <a:pt x="5359" y="8832"/>
                  </a:cubicBezTo>
                  <a:cubicBezTo>
                    <a:pt x="5374" y="8796"/>
                    <a:pt x="5389" y="8760"/>
                    <a:pt x="5403" y="8724"/>
                  </a:cubicBezTo>
                  <a:cubicBezTo>
                    <a:pt x="5418" y="8683"/>
                    <a:pt x="5433" y="8643"/>
                    <a:pt x="5448" y="8602"/>
                  </a:cubicBezTo>
                  <a:cubicBezTo>
                    <a:pt x="5462" y="8566"/>
                    <a:pt x="5477" y="8530"/>
                    <a:pt x="5492" y="8494"/>
                  </a:cubicBezTo>
                  <a:cubicBezTo>
                    <a:pt x="5499" y="8456"/>
                    <a:pt x="5507" y="8417"/>
                    <a:pt x="5514" y="8379"/>
                  </a:cubicBezTo>
                  <a:cubicBezTo>
                    <a:pt x="5522" y="8339"/>
                    <a:pt x="5529" y="8298"/>
                    <a:pt x="5536" y="8258"/>
                  </a:cubicBezTo>
                  <a:cubicBezTo>
                    <a:pt x="5540" y="8220"/>
                    <a:pt x="5543" y="8181"/>
                    <a:pt x="5547" y="8143"/>
                  </a:cubicBezTo>
                  <a:cubicBezTo>
                    <a:pt x="5551" y="8105"/>
                    <a:pt x="5554" y="8066"/>
                    <a:pt x="5559" y="8028"/>
                  </a:cubicBezTo>
                  <a:cubicBezTo>
                    <a:pt x="5570" y="7994"/>
                    <a:pt x="5580" y="7961"/>
                    <a:pt x="5591" y="7927"/>
                  </a:cubicBezTo>
                  <a:lnTo>
                    <a:pt x="5591" y="7833"/>
                  </a:lnTo>
                  <a:cubicBezTo>
                    <a:pt x="5598" y="7799"/>
                    <a:pt x="5606" y="7765"/>
                    <a:pt x="5613" y="7731"/>
                  </a:cubicBezTo>
                  <a:lnTo>
                    <a:pt x="5613" y="7630"/>
                  </a:lnTo>
                  <a:cubicBezTo>
                    <a:pt x="5617" y="7596"/>
                    <a:pt x="5620" y="7563"/>
                    <a:pt x="5624" y="7529"/>
                  </a:cubicBezTo>
                  <a:lnTo>
                    <a:pt x="5624" y="7441"/>
                  </a:lnTo>
                  <a:cubicBezTo>
                    <a:pt x="5627" y="7407"/>
                    <a:pt x="5631" y="7374"/>
                    <a:pt x="5635" y="7340"/>
                  </a:cubicBezTo>
                  <a:cubicBezTo>
                    <a:pt x="5631" y="7290"/>
                    <a:pt x="5627" y="7241"/>
                    <a:pt x="5624" y="7191"/>
                  </a:cubicBezTo>
                  <a:cubicBezTo>
                    <a:pt x="5620" y="7142"/>
                    <a:pt x="5617" y="7092"/>
                    <a:pt x="5613" y="7043"/>
                  </a:cubicBezTo>
                  <a:cubicBezTo>
                    <a:pt x="5606" y="6996"/>
                    <a:pt x="5599" y="6948"/>
                    <a:pt x="5591" y="6901"/>
                  </a:cubicBezTo>
                  <a:cubicBezTo>
                    <a:pt x="5587" y="6851"/>
                    <a:pt x="5584" y="6802"/>
                    <a:pt x="5580" y="6752"/>
                  </a:cubicBezTo>
                  <a:cubicBezTo>
                    <a:pt x="5573" y="6705"/>
                    <a:pt x="5566" y="6657"/>
                    <a:pt x="5559" y="6610"/>
                  </a:cubicBezTo>
                  <a:lnTo>
                    <a:pt x="5580" y="6469"/>
                  </a:lnTo>
                  <a:cubicBezTo>
                    <a:pt x="5591" y="6422"/>
                    <a:pt x="5602" y="6374"/>
                    <a:pt x="5613" y="6327"/>
                  </a:cubicBezTo>
                  <a:cubicBezTo>
                    <a:pt x="5635" y="6275"/>
                    <a:pt x="5657" y="6224"/>
                    <a:pt x="5679" y="6172"/>
                  </a:cubicBezTo>
                  <a:cubicBezTo>
                    <a:pt x="5690" y="6145"/>
                    <a:pt x="5700" y="6117"/>
                    <a:pt x="5712" y="6090"/>
                  </a:cubicBezTo>
                  <a:cubicBezTo>
                    <a:pt x="5738" y="6063"/>
                    <a:pt x="5765" y="6036"/>
                    <a:pt x="5791" y="6009"/>
                  </a:cubicBezTo>
                  <a:cubicBezTo>
                    <a:pt x="5812" y="5984"/>
                    <a:pt x="5835" y="5960"/>
                    <a:pt x="5857" y="5935"/>
                  </a:cubicBezTo>
                  <a:cubicBezTo>
                    <a:pt x="5889" y="5910"/>
                    <a:pt x="5923" y="5886"/>
                    <a:pt x="5956" y="5861"/>
                  </a:cubicBezTo>
                  <a:cubicBezTo>
                    <a:pt x="5990" y="5841"/>
                    <a:pt x="6023" y="5820"/>
                    <a:pt x="6056" y="5800"/>
                  </a:cubicBezTo>
                  <a:lnTo>
                    <a:pt x="6166" y="5726"/>
                  </a:lnTo>
                  <a:cubicBezTo>
                    <a:pt x="6195" y="5701"/>
                    <a:pt x="6225" y="5677"/>
                    <a:pt x="6254" y="5652"/>
                  </a:cubicBezTo>
                  <a:cubicBezTo>
                    <a:pt x="6287" y="5629"/>
                    <a:pt x="6321" y="5607"/>
                    <a:pt x="6354" y="5584"/>
                  </a:cubicBezTo>
                  <a:cubicBezTo>
                    <a:pt x="6372" y="5562"/>
                    <a:pt x="6390" y="5539"/>
                    <a:pt x="6408" y="5517"/>
                  </a:cubicBezTo>
                  <a:cubicBezTo>
                    <a:pt x="6427" y="5488"/>
                    <a:pt x="6445" y="5458"/>
                    <a:pt x="6465" y="5429"/>
                  </a:cubicBezTo>
                  <a:cubicBezTo>
                    <a:pt x="6472" y="5406"/>
                    <a:pt x="6479" y="5384"/>
                    <a:pt x="6486" y="5361"/>
                  </a:cubicBezTo>
                  <a:cubicBezTo>
                    <a:pt x="6494" y="5336"/>
                    <a:pt x="6501" y="5312"/>
                    <a:pt x="6508" y="5287"/>
                  </a:cubicBezTo>
                  <a:lnTo>
                    <a:pt x="6508" y="5206"/>
                  </a:lnTo>
                  <a:cubicBezTo>
                    <a:pt x="6501" y="5179"/>
                    <a:pt x="6493" y="5152"/>
                    <a:pt x="6486" y="5125"/>
                  </a:cubicBezTo>
                  <a:cubicBezTo>
                    <a:pt x="6479" y="5096"/>
                    <a:pt x="6472" y="5066"/>
                    <a:pt x="6465" y="5037"/>
                  </a:cubicBezTo>
                  <a:lnTo>
                    <a:pt x="6408" y="4956"/>
                  </a:lnTo>
                  <a:cubicBezTo>
                    <a:pt x="6401" y="4945"/>
                    <a:pt x="6394" y="4933"/>
                    <a:pt x="6387" y="4922"/>
                  </a:cubicBezTo>
                  <a:cubicBezTo>
                    <a:pt x="6376" y="4909"/>
                    <a:pt x="6365" y="4895"/>
                    <a:pt x="6354" y="4882"/>
                  </a:cubicBezTo>
                  <a:cubicBezTo>
                    <a:pt x="6350" y="4871"/>
                    <a:pt x="6347" y="4859"/>
                    <a:pt x="6343" y="4848"/>
                  </a:cubicBezTo>
                  <a:lnTo>
                    <a:pt x="6343" y="4801"/>
                  </a:lnTo>
                  <a:cubicBezTo>
                    <a:pt x="6347" y="4790"/>
                    <a:pt x="6350" y="4778"/>
                    <a:pt x="6354" y="4767"/>
                  </a:cubicBezTo>
                  <a:lnTo>
                    <a:pt x="6354" y="4733"/>
                  </a:lnTo>
                  <a:cubicBezTo>
                    <a:pt x="6357" y="4717"/>
                    <a:pt x="6361" y="4702"/>
                    <a:pt x="6364" y="4686"/>
                  </a:cubicBezTo>
                  <a:lnTo>
                    <a:pt x="6364" y="4646"/>
                  </a:lnTo>
                  <a:lnTo>
                    <a:pt x="6430" y="4619"/>
                  </a:lnTo>
                  <a:cubicBezTo>
                    <a:pt x="6448" y="4614"/>
                    <a:pt x="6468" y="4610"/>
                    <a:pt x="6486" y="4605"/>
                  </a:cubicBezTo>
                  <a:cubicBezTo>
                    <a:pt x="6508" y="4591"/>
                    <a:pt x="6531" y="4578"/>
                    <a:pt x="6552" y="4564"/>
                  </a:cubicBezTo>
                  <a:lnTo>
                    <a:pt x="6608" y="4537"/>
                  </a:lnTo>
                  <a:lnTo>
                    <a:pt x="6662" y="4510"/>
                  </a:lnTo>
                  <a:lnTo>
                    <a:pt x="6730" y="4477"/>
                  </a:lnTo>
                  <a:lnTo>
                    <a:pt x="6786" y="4450"/>
                  </a:lnTo>
                  <a:lnTo>
                    <a:pt x="6851" y="4423"/>
                  </a:lnTo>
                  <a:cubicBezTo>
                    <a:pt x="6858" y="4414"/>
                    <a:pt x="6866" y="4405"/>
                    <a:pt x="6873" y="4396"/>
                  </a:cubicBezTo>
                  <a:cubicBezTo>
                    <a:pt x="6884" y="4387"/>
                    <a:pt x="6894" y="4378"/>
                    <a:pt x="6906" y="4369"/>
                  </a:cubicBezTo>
                  <a:cubicBezTo>
                    <a:pt x="6917" y="4362"/>
                    <a:pt x="6927" y="4355"/>
                    <a:pt x="6939" y="4348"/>
                  </a:cubicBezTo>
                  <a:cubicBezTo>
                    <a:pt x="6947" y="4341"/>
                    <a:pt x="6955" y="4335"/>
                    <a:pt x="6962" y="4328"/>
                  </a:cubicBezTo>
                  <a:cubicBezTo>
                    <a:pt x="6974" y="4321"/>
                    <a:pt x="6984" y="4315"/>
                    <a:pt x="6995" y="4308"/>
                  </a:cubicBezTo>
                  <a:cubicBezTo>
                    <a:pt x="7006" y="4303"/>
                    <a:pt x="7017" y="4299"/>
                    <a:pt x="7028" y="4294"/>
                  </a:cubicBezTo>
                  <a:cubicBezTo>
                    <a:pt x="7042" y="4287"/>
                    <a:pt x="7058" y="4281"/>
                    <a:pt x="7072" y="4274"/>
                  </a:cubicBezTo>
                  <a:cubicBezTo>
                    <a:pt x="7087" y="4267"/>
                    <a:pt x="7102" y="4261"/>
                    <a:pt x="7116" y="4254"/>
                  </a:cubicBezTo>
                  <a:lnTo>
                    <a:pt x="7293" y="4173"/>
                  </a:lnTo>
                  <a:lnTo>
                    <a:pt x="7470" y="4099"/>
                  </a:lnTo>
                  <a:lnTo>
                    <a:pt x="7658" y="4031"/>
                  </a:lnTo>
                  <a:lnTo>
                    <a:pt x="7835" y="3943"/>
                  </a:lnTo>
                  <a:cubicBezTo>
                    <a:pt x="7861" y="3930"/>
                    <a:pt x="7886" y="3916"/>
                    <a:pt x="7912" y="3903"/>
                  </a:cubicBezTo>
                  <a:cubicBezTo>
                    <a:pt x="7934" y="3887"/>
                    <a:pt x="7957" y="3872"/>
                    <a:pt x="7979" y="3856"/>
                  </a:cubicBezTo>
                  <a:cubicBezTo>
                    <a:pt x="8001" y="3838"/>
                    <a:pt x="8022" y="3819"/>
                    <a:pt x="8044" y="3801"/>
                  </a:cubicBezTo>
                  <a:lnTo>
                    <a:pt x="8089" y="3747"/>
                  </a:lnTo>
                  <a:cubicBezTo>
                    <a:pt x="8103" y="3729"/>
                    <a:pt x="8118" y="3711"/>
                    <a:pt x="8133" y="3693"/>
                  </a:cubicBezTo>
                  <a:cubicBezTo>
                    <a:pt x="8136" y="3671"/>
                    <a:pt x="8140" y="3648"/>
                    <a:pt x="8143" y="3626"/>
                  </a:cubicBezTo>
                  <a:cubicBezTo>
                    <a:pt x="8147" y="3606"/>
                    <a:pt x="8150" y="3585"/>
                    <a:pt x="8154" y="3565"/>
                  </a:cubicBezTo>
                  <a:lnTo>
                    <a:pt x="8154" y="3491"/>
                  </a:lnTo>
                  <a:cubicBezTo>
                    <a:pt x="8150" y="3489"/>
                    <a:pt x="8147" y="3486"/>
                    <a:pt x="8143" y="3484"/>
                  </a:cubicBezTo>
                  <a:lnTo>
                    <a:pt x="8143" y="3484"/>
                  </a:lnTo>
                  <a:cubicBezTo>
                    <a:pt x="8140" y="3480"/>
                    <a:pt x="8136" y="3475"/>
                    <a:pt x="8133" y="3471"/>
                  </a:cubicBezTo>
                  <a:lnTo>
                    <a:pt x="8133" y="3464"/>
                  </a:lnTo>
                  <a:lnTo>
                    <a:pt x="8133" y="3450"/>
                  </a:lnTo>
                  <a:lnTo>
                    <a:pt x="8133" y="3444"/>
                  </a:lnTo>
                  <a:lnTo>
                    <a:pt x="8133" y="3437"/>
                  </a:lnTo>
                  <a:cubicBezTo>
                    <a:pt x="8136" y="3432"/>
                    <a:pt x="8140" y="3428"/>
                    <a:pt x="8143" y="3423"/>
                  </a:cubicBezTo>
                  <a:lnTo>
                    <a:pt x="8232" y="3437"/>
                  </a:lnTo>
                  <a:cubicBezTo>
                    <a:pt x="8261" y="3439"/>
                    <a:pt x="8291" y="3442"/>
                    <a:pt x="8320" y="3444"/>
                  </a:cubicBezTo>
                  <a:lnTo>
                    <a:pt x="8431" y="3444"/>
                  </a:lnTo>
                  <a:cubicBezTo>
                    <a:pt x="8461" y="3442"/>
                    <a:pt x="8489" y="3439"/>
                    <a:pt x="8519" y="3437"/>
                  </a:cubicBezTo>
                  <a:cubicBezTo>
                    <a:pt x="8548" y="3432"/>
                    <a:pt x="8578" y="3428"/>
                    <a:pt x="8608" y="3423"/>
                  </a:cubicBezTo>
                  <a:lnTo>
                    <a:pt x="8697" y="3417"/>
                  </a:lnTo>
                  <a:cubicBezTo>
                    <a:pt x="8727" y="3415"/>
                    <a:pt x="8756" y="3412"/>
                    <a:pt x="8785" y="3410"/>
                  </a:cubicBezTo>
                  <a:cubicBezTo>
                    <a:pt x="8814" y="3403"/>
                    <a:pt x="8844" y="3397"/>
                    <a:pt x="8873" y="3390"/>
                  </a:cubicBezTo>
                  <a:cubicBezTo>
                    <a:pt x="8887" y="3383"/>
                    <a:pt x="8904" y="3376"/>
                    <a:pt x="8918" y="3369"/>
                  </a:cubicBezTo>
                  <a:lnTo>
                    <a:pt x="8962" y="3363"/>
                  </a:lnTo>
                  <a:lnTo>
                    <a:pt x="8995" y="3342"/>
                  </a:lnTo>
                  <a:lnTo>
                    <a:pt x="9039" y="3336"/>
                  </a:lnTo>
                  <a:lnTo>
                    <a:pt x="9072" y="3315"/>
                  </a:lnTo>
                  <a:lnTo>
                    <a:pt x="9105" y="3309"/>
                  </a:lnTo>
                  <a:cubicBezTo>
                    <a:pt x="9112" y="3307"/>
                    <a:pt x="9119" y="3304"/>
                    <a:pt x="9127" y="3302"/>
                  </a:cubicBezTo>
                  <a:cubicBezTo>
                    <a:pt x="9138" y="3295"/>
                    <a:pt x="9149" y="3289"/>
                    <a:pt x="9160" y="3282"/>
                  </a:cubicBezTo>
                  <a:lnTo>
                    <a:pt x="9216" y="3241"/>
                  </a:lnTo>
                  <a:cubicBezTo>
                    <a:pt x="9238" y="3230"/>
                    <a:pt x="9260" y="3218"/>
                    <a:pt x="9282" y="3207"/>
                  </a:cubicBezTo>
                  <a:cubicBezTo>
                    <a:pt x="9296" y="3191"/>
                    <a:pt x="9311" y="3176"/>
                    <a:pt x="9326" y="3160"/>
                  </a:cubicBezTo>
                  <a:cubicBezTo>
                    <a:pt x="9337" y="3147"/>
                    <a:pt x="9347" y="3133"/>
                    <a:pt x="9359" y="3120"/>
                  </a:cubicBezTo>
                  <a:cubicBezTo>
                    <a:pt x="9366" y="3100"/>
                    <a:pt x="9373" y="3079"/>
                    <a:pt x="9380" y="3059"/>
                  </a:cubicBezTo>
                  <a:lnTo>
                    <a:pt x="9380" y="3018"/>
                  </a:lnTo>
                  <a:lnTo>
                    <a:pt x="9380" y="2964"/>
                  </a:lnTo>
                  <a:lnTo>
                    <a:pt x="9380" y="2903"/>
                  </a:lnTo>
                  <a:cubicBezTo>
                    <a:pt x="9376" y="2894"/>
                    <a:pt x="9373" y="2885"/>
                    <a:pt x="9369" y="2876"/>
                  </a:cubicBezTo>
                  <a:lnTo>
                    <a:pt x="9336" y="2849"/>
                  </a:lnTo>
                  <a:cubicBezTo>
                    <a:pt x="9333" y="2845"/>
                    <a:pt x="9329" y="2840"/>
                    <a:pt x="9326" y="2836"/>
                  </a:cubicBezTo>
                  <a:lnTo>
                    <a:pt x="9293" y="2809"/>
                  </a:lnTo>
                  <a:cubicBezTo>
                    <a:pt x="9289" y="2802"/>
                    <a:pt x="9286" y="2796"/>
                    <a:pt x="9282" y="2789"/>
                  </a:cubicBezTo>
                  <a:cubicBezTo>
                    <a:pt x="9270" y="2780"/>
                    <a:pt x="9260" y="2771"/>
                    <a:pt x="9249" y="2762"/>
                  </a:cubicBezTo>
                  <a:cubicBezTo>
                    <a:pt x="9237" y="2755"/>
                    <a:pt x="9227" y="2748"/>
                    <a:pt x="9216" y="2741"/>
                  </a:cubicBezTo>
                  <a:cubicBezTo>
                    <a:pt x="9209" y="2732"/>
                    <a:pt x="9200" y="2723"/>
                    <a:pt x="9193" y="2714"/>
                  </a:cubicBezTo>
                  <a:cubicBezTo>
                    <a:pt x="9200" y="2705"/>
                    <a:pt x="9209" y="2696"/>
                    <a:pt x="9216" y="2687"/>
                  </a:cubicBezTo>
                  <a:lnTo>
                    <a:pt x="9237" y="2654"/>
                  </a:lnTo>
                  <a:cubicBezTo>
                    <a:pt x="9242" y="2645"/>
                    <a:pt x="9245" y="2636"/>
                    <a:pt x="9249" y="2627"/>
                  </a:cubicBezTo>
                  <a:lnTo>
                    <a:pt x="9249" y="2586"/>
                  </a:lnTo>
                  <a:cubicBezTo>
                    <a:pt x="9252" y="2577"/>
                    <a:pt x="9256" y="2568"/>
                    <a:pt x="9259" y="2559"/>
                  </a:cubicBezTo>
                  <a:cubicBezTo>
                    <a:pt x="9266" y="2548"/>
                    <a:pt x="9274" y="2536"/>
                    <a:pt x="9282" y="2525"/>
                  </a:cubicBezTo>
                  <a:lnTo>
                    <a:pt x="9303" y="2498"/>
                  </a:lnTo>
                  <a:cubicBezTo>
                    <a:pt x="9315" y="2489"/>
                    <a:pt x="9325" y="2480"/>
                    <a:pt x="9336" y="2471"/>
                  </a:cubicBezTo>
                  <a:cubicBezTo>
                    <a:pt x="9358" y="2446"/>
                    <a:pt x="9380" y="2422"/>
                    <a:pt x="9403" y="2397"/>
                  </a:cubicBezTo>
                  <a:lnTo>
                    <a:pt x="9458" y="2330"/>
                  </a:lnTo>
                  <a:cubicBezTo>
                    <a:pt x="9484" y="2312"/>
                    <a:pt x="9510" y="2293"/>
                    <a:pt x="9537" y="2275"/>
                  </a:cubicBezTo>
                  <a:lnTo>
                    <a:pt x="9624" y="2215"/>
                  </a:lnTo>
                  <a:lnTo>
                    <a:pt x="9702" y="2161"/>
                  </a:lnTo>
                  <a:cubicBezTo>
                    <a:pt x="9731" y="2138"/>
                    <a:pt x="9761" y="2116"/>
                    <a:pt x="9790" y="2093"/>
                  </a:cubicBezTo>
                  <a:cubicBezTo>
                    <a:pt x="9812" y="2075"/>
                    <a:pt x="9835" y="2057"/>
                    <a:pt x="9856" y="2039"/>
                  </a:cubicBezTo>
                  <a:lnTo>
                    <a:pt x="9934" y="1985"/>
                  </a:lnTo>
                  <a:cubicBezTo>
                    <a:pt x="9946" y="1974"/>
                    <a:pt x="9956" y="1962"/>
                    <a:pt x="9967" y="1951"/>
                  </a:cubicBezTo>
                  <a:cubicBezTo>
                    <a:pt x="9978" y="1935"/>
                    <a:pt x="9989" y="1920"/>
                    <a:pt x="10000" y="1904"/>
                  </a:cubicBezTo>
                  <a:lnTo>
                    <a:pt x="10000" y="1870"/>
                  </a:lnTo>
                  <a:lnTo>
                    <a:pt x="10000" y="1823"/>
                  </a:lnTo>
                  <a:cubicBezTo>
                    <a:pt x="9993" y="1810"/>
                    <a:pt x="9986" y="1796"/>
                    <a:pt x="9978" y="1783"/>
                  </a:cubicBezTo>
                  <a:cubicBezTo>
                    <a:pt x="9971" y="1772"/>
                    <a:pt x="9963" y="1760"/>
                    <a:pt x="9956" y="1749"/>
                  </a:cubicBezTo>
                  <a:cubicBezTo>
                    <a:pt x="9945" y="1738"/>
                    <a:pt x="9934" y="1726"/>
                    <a:pt x="9923" y="1715"/>
                  </a:cubicBezTo>
                  <a:cubicBezTo>
                    <a:pt x="9912" y="1702"/>
                    <a:pt x="9901" y="1688"/>
                    <a:pt x="9890" y="1675"/>
                  </a:cubicBezTo>
                  <a:lnTo>
                    <a:pt x="9835" y="1654"/>
                  </a:lnTo>
                  <a:cubicBezTo>
                    <a:pt x="9820" y="1650"/>
                    <a:pt x="9805" y="1645"/>
                    <a:pt x="9790" y="1641"/>
                  </a:cubicBezTo>
                  <a:cubicBezTo>
                    <a:pt x="9769" y="1636"/>
                    <a:pt x="9746" y="1632"/>
                    <a:pt x="9725" y="1627"/>
                  </a:cubicBezTo>
                  <a:cubicBezTo>
                    <a:pt x="9706" y="1623"/>
                    <a:pt x="9688" y="1618"/>
                    <a:pt x="9669" y="1614"/>
                  </a:cubicBezTo>
                  <a:cubicBezTo>
                    <a:pt x="9648" y="1609"/>
                    <a:pt x="9624" y="1605"/>
                    <a:pt x="9602" y="1600"/>
                  </a:cubicBezTo>
                  <a:cubicBezTo>
                    <a:pt x="9588" y="1591"/>
                    <a:pt x="9573" y="1582"/>
                    <a:pt x="9558" y="1573"/>
                  </a:cubicBezTo>
                  <a:cubicBezTo>
                    <a:pt x="9543" y="1569"/>
                    <a:pt x="9528" y="1564"/>
                    <a:pt x="9513" y="1560"/>
                  </a:cubicBezTo>
                  <a:cubicBezTo>
                    <a:pt x="9499" y="1546"/>
                    <a:pt x="9484" y="1533"/>
                    <a:pt x="9470" y="1519"/>
                  </a:cubicBezTo>
                  <a:cubicBezTo>
                    <a:pt x="9436" y="1481"/>
                    <a:pt x="9403" y="1442"/>
                    <a:pt x="9369" y="1404"/>
                  </a:cubicBezTo>
                  <a:lnTo>
                    <a:pt x="9249" y="1283"/>
                  </a:lnTo>
                  <a:lnTo>
                    <a:pt x="9115" y="1175"/>
                  </a:lnTo>
                  <a:lnTo>
                    <a:pt x="8984" y="1053"/>
                  </a:lnTo>
                  <a:lnTo>
                    <a:pt x="8828" y="945"/>
                  </a:lnTo>
                  <a:lnTo>
                    <a:pt x="8708" y="831"/>
                  </a:lnTo>
                  <a:cubicBezTo>
                    <a:pt x="8694" y="808"/>
                    <a:pt x="8678" y="786"/>
                    <a:pt x="8664" y="763"/>
                  </a:cubicBezTo>
                  <a:cubicBezTo>
                    <a:pt x="8645" y="743"/>
                    <a:pt x="8626" y="722"/>
                    <a:pt x="8608" y="702"/>
                  </a:cubicBezTo>
                  <a:cubicBezTo>
                    <a:pt x="8596" y="680"/>
                    <a:pt x="8585" y="657"/>
                    <a:pt x="8574" y="635"/>
                  </a:cubicBezTo>
                  <a:cubicBezTo>
                    <a:pt x="8567" y="610"/>
                    <a:pt x="8559" y="585"/>
                    <a:pt x="8552" y="560"/>
                  </a:cubicBezTo>
                  <a:lnTo>
                    <a:pt x="8486" y="473"/>
                  </a:lnTo>
                  <a:cubicBezTo>
                    <a:pt x="8468" y="446"/>
                    <a:pt x="8449" y="419"/>
                    <a:pt x="8431" y="392"/>
                  </a:cubicBezTo>
                  <a:cubicBezTo>
                    <a:pt x="8404" y="360"/>
                    <a:pt x="8378" y="329"/>
                    <a:pt x="8353" y="297"/>
                  </a:cubicBezTo>
                  <a:cubicBezTo>
                    <a:pt x="8324" y="270"/>
                    <a:pt x="8294" y="243"/>
                    <a:pt x="8265" y="216"/>
                  </a:cubicBezTo>
                  <a:cubicBezTo>
                    <a:pt x="8228" y="196"/>
                    <a:pt x="8192" y="175"/>
                    <a:pt x="8154" y="155"/>
                  </a:cubicBezTo>
                  <a:cubicBezTo>
                    <a:pt x="8121" y="133"/>
                    <a:pt x="8089" y="110"/>
                    <a:pt x="8056" y="88"/>
                  </a:cubicBezTo>
                  <a:lnTo>
                    <a:pt x="7934" y="34"/>
                  </a:lnTo>
                  <a:lnTo>
                    <a:pt x="7802" y="0"/>
                  </a:lnTo>
                  <a:lnTo>
                    <a:pt x="7681" y="0"/>
                  </a:lnTo>
                  <a:cubicBezTo>
                    <a:pt x="7646" y="2"/>
                    <a:pt x="7613" y="5"/>
                    <a:pt x="7580" y="7"/>
                  </a:cubicBezTo>
                  <a:cubicBezTo>
                    <a:pt x="7550" y="9"/>
                    <a:pt x="7521" y="12"/>
                    <a:pt x="7492" y="14"/>
                  </a:cubicBezTo>
                  <a:lnTo>
                    <a:pt x="7381" y="41"/>
                  </a:lnTo>
                  <a:lnTo>
                    <a:pt x="7205" y="101"/>
                  </a:lnTo>
                  <a:lnTo>
                    <a:pt x="7039" y="162"/>
                  </a:lnTo>
                  <a:lnTo>
                    <a:pt x="6895" y="243"/>
                  </a:lnTo>
                  <a:lnTo>
                    <a:pt x="6730" y="324"/>
                  </a:lnTo>
                  <a:lnTo>
                    <a:pt x="6574" y="398"/>
                  </a:lnTo>
                  <a:lnTo>
                    <a:pt x="6408" y="466"/>
                  </a:lnTo>
                  <a:cubicBezTo>
                    <a:pt x="6379" y="477"/>
                    <a:pt x="6350" y="489"/>
                    <a:pt x="6321" y="500"/>
                  </a:cubicBezTo>
                  <a:lnTo>
                    <a:pt x="6221" y="527"/>
                  </a:lnTo>
                  <a:lnTo>
                    <a:pt x="6110" y="533"/>
                  </a:lnTo>
                  <a:lnTo>
                    <a:pt x="6012" y="533"/>
                  </a:lnTo>
                  <a:cubicBezTo>
                    <a:pt x="5979" y="538"/>
                    <a:pt x="5945" y="542"/>
                    <a:pt x="5912" y="547"/>
                  </a:cubicBezTo>
                  <a:lnTo>
                    <a:pt x="5791" y="560"/>
                  </a:lnTo>
                  <a:lnTo>
                    <a:pt x="5679" y="581"/>
                  </a:lnTo>
                  <a:lnTo>
                    <a:pt x="5591" y="621"/>
                  </a:lnTo>
                  <a:cubicBezTo>
                    <a:pt x="5577" y="626"/>
                    <a:pt x="5562" y="630"/>
                    <a:pt x="5547" y="635"/>
                  </a:cubicBezTo>
                  <a:cubicBezTo>
                    <a:pt x="5536" y="642"/>
                    <a:pt x="5526" y="648"/>
                    <a:pt x="5514" y="655"/>
                  </a:cubicBezTo>
                  <a:cubicBezTo>
                    <a:pt x="5510" y="662"/>
                    <a:pt x="5507" y="668"/>
                    <a:pt x="5503" y="675"/>
                  </a:cubicBezTo>
                  <a:cubicBezTo>
                    <a:pt x="5492" y="684"/>
                    <a:pt x="5481" y="693"/>
                    <a:pt x="5469" y="702"/>
                  </a:cubicBezTo>
                  <a:cubicBezTo>
                    <a:pt x="5465" y="707"/>
                    <a:pt x="5462" y="711"/>
                    <a:pt x="5458" y="716"/>
                  </a:cubicBezTo>
                  <a:lnTo>
                    <a:pt x="5458" y="743"/>
                  </a:lnTo>
                  <a:lnTo>
                    <a:pt x="5458" y="770"/>
                  </a:lnTo>
                  <a:lnTo>
                    <a:pt x="5458" y="804"/>
                  </a:lnTo>
                  <a:cubicBezTo>
                    <a:pt x="5469" y="824"/>
                    <a:pt x="5481" y="844"/>
                    <a:pt x="5492" y="864"/>
                  </a:cubicBezTo>
                  <a:cubicBezTo>
                    <a:pt x="5499" y="884"/>
                    <a:pt x="5507" y="905"/>
                    <a:pt x="5514" y="925"/>
                  </a:cubicBezTo>
                  <a:cubicBezTo>
                    <a:pt x="5529" y="945"/>
                    <a:pt x="5544" y="966"/>
                    <a:pt x="5559" y="986"/>
                  </a:cubicBezTo>
                  <a:cubicBezTo>
                    <a:pt x="5577" y="1004"/>
                    <a:pt x="5594" y="1022"/>
                    <a:pt x="5613" y="1040"/>
                  </a:cubicBezTo>
                  <a:cubicBezTo>
                    <a:pt x="5627" y="1058"/>
                    <a:pt x="5643" y="1076"/>
                    <a:pt x="5657" y="1094"/>
                  </a:cubicBezTo>
                  <a:cubicBezTo>
                    <a:pt x="5676" y="1112"/>
                    <a:pt x="5693" y="1130"/>
                    <a:pt x="5712" y="1148"/>
                  </a:cubicBezTo>
                  <a:cubicBezTo>
                    <a:pt x="5730" y="1166"/>
                    <a:pt x="5750" y="1184"/>
                    <a:pt x="5768" y="1202"/>
                  </a:cubicBezTo>
                  <a:cubicBezTo>
                    <a:pt x="5784" y="1218"/>
                    <a:pt x="5799" y="1233"/>
                    <a:pt x="5813" y="1249"/>
                  </a:cubicBezTo>
                  <a:cubicBezTo>
                    <a:pt x="5762" y="1339"/>
                    <a:pt x="5709" y="1429"/>
                    <a:pt x="5657" y="1519"/>
                  </a:cubicBezTo>
                  <a:cubicBezTo>
                    <a:pt x="5650" y="1537"/>
                    <a:pt x="5642" y="1555"/>
                    <a:pt x="5635" y="1573"/>
                  </a:cubicBezTo>
                  <a:cubicBezTo>
                    <a:pt x="5631" y="1596"/>
                    <a:pt x="5627" y="1618"/>
                    <a:pt x="5624" y="1641"/>
                  </a:cubicBezTo>
                  <a:cubicBezTo>
                    <a:pt x="5627" y="1659"/>
                    <a:pt x="5631" y="1677"/>
                    <a:pt x="5635" y="1695"/>
                  </a:cubicBezTo>
                  <a:lnTo>
                    <a:pt x="5635" y="1749"/>
                  </a:lnTo>
                  <a:cubicBezTo>
                    <a:pt x="5642" y="1767"/>
                    <a:pt x="5650" y="1785"/>
                    <a:pt x="5657" y="1803"/>
                  </a:cubicBezTo>
                  <a:lnTo>
                    <a:pt x="5657" y="1857"/>
                  </a:lnTo>
                  <a:cubicBezTo>
                    <a:pt x="5660" y="1875"/>
                    <a:pt x="5664" y="1893"/>
                    <a:pt x="5667" y="1911"/>
                  </a:cubicBezTo>
                  <a:lnTo>
                    <a:pt x="5667" y="1965"/>
                  </a:lnTo>
                  <a:cubicBezTo>
                    <a:pt x="5672" y="1990"/>
                    <a:pt x="5675" y="2014"/>
                    <a:pt x="5679" y="2039"/>
                  </a:cubicBezTo>
                  <a:lnTo>
                    <a:pt x="5679" y="2107"/>
                  </a:lnTo>
                  <a:lnTo>
                    <a:pt x="5679" y="2167"/>
                  </a:lnTo>
                  <a:lnTo>
                    <a:pt x="5679" y="2235"/>
                  </a:lnTo>
                  <a:lnTo>
                    <a:pt x="5679" y="2296"/>
                  </a:lnTo>
                  <a:lnTo>
                    <a:pt x="5679" y="2350"/>
                  </a:lnTo>
                  <a:cubicBezTo>
                    <a:pt x="5675" y="2372"/>
                    <a:pt x="5672" y="2395"/>
                    <a:pt x="5667" y="2417"/>
                  </a:cubicBezTo>
                  <a:cubicBezTo>
                    <a:pt x="5656" y="2437"/>
                    <a:pt x="5646" y="2458"/>
                    <a:pt x="5635" y="2478"/>
                  </a:cubicBezTo>
                  <a:lnTo>
                    <a:pt x="5635" y="2505"/>
                  </a:lnTo>
                  <a:cubicBezTo>
                    <a:pt x="5631" y="2516"/>
                    <a:pt x="5627" y="2528"/>
                    <a:pt x="5624" y="2539"/>
                  </a:cubicBezTo>
                  <a:lnTo>
                    <a:pt x="5624" y="2579"/>
                  </a:lnTo>
                  <a:cubicBezTo>
                    <a:pt x="5620" y="2588"/>
                    <a:pt x="5617" y="2597"/>
                    <a:pt x="5613" y="2606"/>
                  </a:cubicBezTo>
                  <a:lnTo>
                    <a:pt x="5613" y="2640"/>
                  </a:lnTo>
                  <a:lnTo>
                    <a:pt x="5613" y="2667"/>
                  </a:lnTo>
                  <a:lnTo>
                    <a:pt x="5613" y="2708"/>
                  </a:lnTo>
                  <a:cubicBezTo>
                    <a:pt x="5617" y="2717"/>
                    <a:pt x="5620" y="2726"/>
                    <a:pt x="5624" y="2735"/>
                  </a:cubicBezTo>
                  <a:lnTo>
                    <a:pt x="5448" y="2714"/>
                  </a:lnTo>
                  <a:lnTo>
                    <a:pt x="5249" y="2687"/>
                  </a:lnTo>
                  <a:lnTo>
                    <a:pt x="5061" y="2667"/>
                  </a:lnTo>
                  <a:lnTo>
                    <a:pt x="4873" y="2654"/>
                  </a:lnTo>
                  <a:lnTo>
                    <a:pt x="4685" y="2654"/>
                  </a:lnTo>
                  <a:lnTo>
                    <a:pt x="4508" y="2660"/>
                  </a:lnTo>
                  <a:lnTo>
                    <a:pt x="4409" y="2681"/>
                  </a:lnTo>
                  <a:lnTo>
                    <a:pt x="4321" y="2694"/>
                  </a:lnTo>
                  <a:lnTo>
                    <a:pt x="4232" y="2721"/>
                  </a:lnTo>
                  <a:lnTo>
                    <a:pt x="4166" y="2748"/>
                  </a:lnTo>
                  <a:cubicBezTo>
                    <a:pt x="4148" y="2762"/>
                    <a:pt x="4129" y="2775"/>
                    <a:pt x="4111" y="2789"/>
                  </a:cubicBezTo>
                  <a:cubicBezTo>
                    <a:pt x="4107" y="2800"/>
                    <a:pt x="4103" y="2811"/>
                    <a:pt x="4100" y="2822"/>
                  </a:cubicBezTo>
                  <a:cubicBezTo>
                    <a:pt x="4096" y="2836"/>
                    <a:pt x="4093" y="2849"/>
                    <a:pt x="4089" y="2863"/>
                  </a:cubicBezTo>
                  <a:cubicBezTo>
                    <a:pt x="4093" y="2874"/>
                    <a:pt x="4096" y="2886"/>
                    <a:pt x="4100" y="2897"/>
                  </a:cubicBezTo>
                  <a:cubicBezTo>
                    <a:pt x="4103" y="2910"/>
                    <a:pt x="4107" y="2924"/>
                    <a:pt x="4111" y="2937"/>
                  </a:cubicBezTo>
                  <a:cubicBezTo>
                    <a:pt x="4118" y="2948"/>
                    <a:pt x="4126" y="2960"/>
                    <a:pt x="4133" y="2971"/>
                  </a:cubicBezTo>
                  <a:cubicBezTo>
                    <a:pt x="4144" y="2982"/>
                    <a:pt x="4155" y="2994"/>
                    <a:pt x="4166" y="3005"/>
                  </a:cubicBezTo>
                  <a:cubicBezTo>
                    <a:pt x="4173" y="3018"/>
                    <a:pt x="4180" y="3032"/>
                    <a:pt x="4188" y="3045"/>
                  </a:cubicBezTo>
                  <a:cubicBezTo>
                    <a:pt x="4202" y="3054"/>
                    <a:pt x="4217" y="3063"/>
                    <a:pt x="4232" y="3072"/>
                  </a:cubicBezTo>
                  <a:cubicBezTo>
                    <a:pt x="4254" y="3083"/>
                    <a:pt x="4276" y="3095"/>
                    <a:pt x="4299" y="3106"/>
                  </a:cubicBezTo>
                  <a:lnTo>
                    <a:pt x="4354" y="3133"/>
                  </a:lnTo>
                  <a:cubicBezTo>
                    <a:pt x="4372" y="3140"/>
                    <a:pt x="4391" y="3146"/>
                    <a:pt x="4409" y="3153"/>
                  </a:cubicBezTo>
                  <a:lnTo>
                    <a:pt x="4486" y="3174"/>
                  </a:lnTo>
                  <a:lnTo>
                    <a:pt x="4564" y="3180"/>
                  </a:lnTo>
                  <a:cubicBezTo>
                    <a:pt x="4582" y="3182"/>
                    <a:pt x="4600" y="3185"/>
                    <a:pt x="4618" y="3187"/>
                  </a:cubicBezTo>
                  <a:cubicBezTo>
                    <a:pt x="4644" y="3192"/>
                    <a:pt x="4670" y="3196"/>
                    <a:pt x="4695" y="3201"/>
                  </a:cubicBezTo>
                  <a:lnTo>
                    <a:pt x="4695" y="3234"/>
                  </a:lnTo>
                  <a:lnTo>
                    <a:pt x="4695" y="3268"/>
                  </a:lnTo>
                  <a:lnTo>
                    <a:pt x="4695" y="3309"/>
                  </a:lnTo>
                  <a:lnTo>
                    <a:pt x="4695" y="3342"/>
                  </a:lnTo>
                  <a:cubicBezTo>
                    <a:pt x="4702" y="3356"/>
                    <a:pt x="4711" y="3369"/>
                    <a:pt x="4718" y="3383"/>
                  </a:cubicBezTo>
                  <a:lnTo>
                    <a:pt x="4718" y="3417"/>
                  </a:lnTo>
                  <a:cubicBezTo>
                    <a:pt x="4721" y="3428"/>
                    <a:pt x="4725" y="3439"/>
                    <a:pt x="4728" y="3450"/>
                  </a:cubicBezTo>
                  <a:cubicBezTo>
                    <a:pt x="4739" y="3464"/>
                    <a:pt x="4751" y="3477"/>
                    <a:pt x="4762" y="3491"/>
                  </a:cubicBezTo>
                  <a:cubicBezTo>
                    <a:pt x="4769" y="3511"/>
                    <a:pt x="4778" y="3532"/>
                    <a:pt x="4785" y="3552"/>
                  </a:cubicBezTo>
                  <a:cubicBezTo>
                    <a:pt x="4799" y="3574"/>
                    <a:pt x="4815" y="3597"/>
                    <a:pt x="4829" y="3619"/>
                  </a:cubicBezTo>
                  <a:cubicBezTo>
                    <a:pt x="4843" y="3637"/>
                    <a:pt x="4859" y="3655"/>
                    <a:pt x="4873" y="3673"/>
                  </a:cubicBezTo>
                  <a:cubicBezTo>
                    <a:pt x="4888" y="3693"/>
                    <a:pt x="4902" y="3714"/>
                    <a:pt x="4917" y="3734"/>
                  </a:cubicBezTo>
                  <a:cubicBezTo>
                    <a:pt x="4932" y="3752"/>
                    <a:pt x="4947" y="3770"/>
                    <a:pt x="4961" y="3788"/>
                  </a:cubicBezTo>
                  <a:cubicBezTo>
                    <a:pt x="4969" y="3811"/>
                    <a:pt x="4976" y="3833"/>
                    <a:pt x="4983" y="3856"/>
                  </a:cubicBezTo>
                  <a:cubicBezTo>
                    <a:pt x="4988" y="3876"/>
                    <a:pt x="4991" y="3896"/>
                    <a:pt x="4995" y="3916"/>
                  </a:cubicBezTo>
                  <a:cubicBezTo>
                    <a:pt x="4983" y="3941"/>
                    <a:pt x="4973" y="3966"/>
                    <a:pt x="4961" y="3991"/>
                  </a:cubicBezTo>
                  <a:cubicBezTo>
                    <a:pt x="4957" y="4007"/>
                    <a:pt x="4954" y="4022"/>
                    <a:pt x="4950" y="4038"/>
                  </a:cubicBezTo>
                  <a:cubicBezTo>
                    <a:pt x="4947" y="4054"/>
                    <a:pt x="4943" y="4069"/>
                    <a:pt x="4940" y="4085"/>
                  </a:cubicBezTo>
                  <a:cubicBezTo>
                    <a:pt x="4933" y="4103"/>
                    <a:pt x="4924" y="4121"/>
                    <a:pt x="4917" y="4139"/>
                  </a:cubicBezTo>
                  <a:lnTo>
                    <a:pt x="4917" y="4180"/>
                  </a:lnTo>
                  <a:cubicBezTo>
                    <a:pt x="4914" y="4196"/>
                    <a:pt x="4910" y="4211"/>
                    <a:pt x="4907" y="4227"/>
                  </a:cubicBezTo>
                  <a:cubicBezTo>
                    <a:pt x="4903" y="4243"/>
                    <a:pt x="4900" y="4258"/>
                    <a:pt x="4896" y="4274"/>
                  </a:cubicBezTo>
                  <a:lnTo>
                    <a:pt x="4896" y="4321"/>
                  </a:lnTo>
                  <a:cubicBezTo>
                    <a:pt x="4889" y="4337"/>
                    <a:pt x="4880" y="4353"/>
                    <a:pt x="4873" y="4369"/>
                  </a:cubicBezTo>
                  <a:lnTo>
                    <a:pt x="4575" y="4402"/>
                  </a:lnTo>
                  <a:cubicBezTo>
                    <a:pt x="4601" y="4474"/>
                    <a:pt x="4626" y="4547"/>
                    <a:pt x="4652" y="4619"/>
                  </a:cubicBezTo>
                  <a:cubicBezTo>
                    <a:pt x="4641" y="4623"/>
                    <a:pt x="4630" y="4628"/>
                    <a:pt x="4618" y="4632"/>
                  </a:cubicBezTo>
                  <a:cubicBezTo>
                    <a:pt x="4604" y="4634"/>
                    <a:pt x="4589" y="4637"/>
                    <a:pt x="4575" y="4639"/>
                  </a:cubicBezTo>
                  <a:cubicBezTo>
                    <a:pt x="4568" y="4641"/>
                    <a:pt x="4560" y="4644"/>
                    <a:pt x="4552" y="4646"/>
                  </a:cubicBezTo>
                  <a:lnTo>
                    <a:pt x="4508" y="4646"/>
                  </a:lnTo>
                  <a:cubicBezTo>
                    <a:pt x="4493" y="4650"/>
                    <a:pt x="4478" y="4655"/>
                    <a:pt x="4464" y="4659"/>
                  </a:cubicBezTo>
                  <a:cubicBezTo>
                    <a:pt x="4446" y="4661"/>
                    <a:pt x="4427" y="4664"/>
                    <a:pt x="4409" y="4666"/>
                  </a:cubicBezTo>
                  <a:cubicBezTo>
                    <a:pt x="4401" y="4673"/>
                    <a:pt x="4394" y="4679"/>
                    <a:pt x="4387" y="4686"/>
                  </a:cubicBezTo>
                  <a:cubicBezTo>
                    <a:pt x="4373" y="4688"/>
                    <a:pt x="4357" y="4691"/>
                    <a:pt x="4343" y="4693"/>
                  </a:cubicBezTo>
                  <a:cubicBezTo>
                    <a:pt x="4328" y="4695"/>
                    <a:pt x="4313" y="4698"/>
                    <a:pt x="4299" y="4700"/>
                  </a:cubicBezTo>
                  <a:lnTo>
                    <a:pt x="4255" y="4700"/>
                  </a:lnTo>
                  <a:cubicBezTo>
                    <a:pt x="4240" y="4698"/>
                    <a:pt x="4225" y="4695"/>
                    <a:pt x="4210" y="4693"/>
                  </a:cubicBezTo>
                  <a:cubicBezTo>
                    <a:pt x="4196" y="4691"/>
                    <a:pt x="4180" y="4688"/>
                    <a:pt x="4166" y="4686"/>
                  </a:cubicBezTo>
                  <a:cubicBezTo>
                    <a:pt x="4148" y="4682"/>
                    <a:pt x="4129" y="4677"/>
                    <a:pt x="4111" y="4673"/>
                  </a:cubicBezTo>
                  <a:lnTo>
                    <a:pt x="4067" y="4673"/>
                  </a:lnTo>
                  <a:lnTo>
                    <a:pt x="4023" y="4673"/>
                  </a:lnTo>
                  <a:cubicBezTo>
                    <a:pt x="4009" y="4680"/>
                    <a:pt x="3992" y="4686"/>
                    <a:pt x="3978" y="4693"/>
                  </a:cubicBezTo>
                  <a:cubicBezTo>
                    <a:pt x="3974" y="4695"/>
                    <a:pt x="3971" y="4698"/>
                    <a:pt x="3967" y="4700"/>
                  </a:cubicBezTo>
                  <a:cubicBezTo>
                    <a:pt x="3964" y="4707"/>
                    <a:pt x="3960" y="4713"/>
                    <a:pt x="3956" y="4720"/>
                  </a:cubicBezTo>
                  <a:cubicBezTo>
                    <a:pt x="3949" y="4724"/>
                    <a:pt x="3941" y="4729"/>
                    <a:pt x="3934" y="4733"/>
                  </a:cubicBezTo>
                  <a:cubicBezTo>
                    <a:pt x="3931" y="4738"/>
                    <a:pt x="3927" y="4742"/>
                    <a:pt x="3924" y="4747"/>
                  </a:cubicBezTo>
                  <a:cubicBezTo>
                    <a:pt x="3919" y="4754"/>
                    <a:pt x="3916" y="4760"/>
                    <a:pt x="3912" y="4767"/>
                  </a:cubicBezTo>
                  <a:cubicBezTo>
                    <a:pt x="3905" y="4774"/>
                    <a:pt x="3897" y="4780"/>
                    <a:pt x="3890" y="4787"/>
                  </a:cubicBezTo>
                  <a:lnTo>
                    <a:pt x="3890" y="4801"/>
                  </a:lnTo>
                  <a:cubicBezTo>
                    <a:pt x="3886" y="4808"/>
                    <a:pt x="3882" y="4814"/>
                    <a:pt x="3878" y="4821"/>
                  </a:cubicBezTo>
                  <a:cubicBezTo>
                    <a:pt x="3867" y="4819"/>
                    <a:pt x="3857" y="4816"/>
                    <a:pt x="3845" y="4814"/>
                  </a:cubicBezTo>
                  <a:cubicBezTo>
                    <a:pt x="3834" y="4810"/>
                    <a:pt x="3824" y="4805"/>
                    <a:pt x="3813" y="4801"/>
                  </a:cubicBezTo>
                  <a:cubicBezTo>
                    <a:pt x="3805" y="4796"/>
                    <a:pt x="3797" y="4792"/>
                    <a:pt x="3790" y="4787"/>
                  </a:cubicBezTo>
                  <a:cubicBezTo>
                    <a:pt x="3779" y="4783"/>
                    <a:pt x="3768" y="4778"/>
                    <a:pt x="3756" y="4774"/>
                  </a:cubicBezTo>
                  <a:cubicBezTo>
                    <a:pt x="3745" y="4772"/>
                    <a:pt x="3734" y="4769"/>
                    <a:pt x="3723" y="4767"/>
                  </a:cubicBezTo>
                  <a:cubicBezTo>
                    <a:pt x="3716" y="4765"/>
                    <a:pt x="3709" y="4762"/>
                    <a:pt x="3702" y="4760"/>
                  </a:cubicBezTo>
                  <a:lnTo>
                    <a:pt x="3657" y="4760"/>
                  </a:lnTo>
                  <a:cubicBezTo>
                    <a:pt x="3646" y="4765"/>
                    <a:pt x="3636" y="4769"/>
                    <a:pt x="3624" y="4774"/>
                  </a:cubicBezTo>
                  <a:cubicBezTo>
                    <a:pt x="3610" y="4781"/>
                    <a:pt x="3595" y="4787"/>
                    <a:pt x="3580" y="4794"/>
                  </a:cubicBezTo>
                  <a:cubicBezTo>
                    <a:pt x="3576" y="4803"/>
                    <a:pt x="3573" y="4812"/>
                    <a:pt x="3569" y="4821"/>
                  </a:cubicBezTo>
                  <a:cubicBezTo>
                    <a:pt x="3562" y="4830"/>
                    <a:pt x="3554" y="4839"/>
                    <a:pt x="3547" y="4848"/>
                  </a:cubicBezTo>
                  <a:cubicBezTo>
                    <a:pt x="3543" y="4857"/>
                    <a:pt x="3540" y="4866"/>
                    <a:pt x="3536" y="4875"/>
                  </a:cubicBezTo>
                  <a:lnTo>
                    <a:pt x="3536" y="4902"/>
                  </a:lnTo>
                  <a:cubicBezTo>
                    <a:pt x="3529" y="4911"/>
                    <a:pt x="3521" y="4920"/>
                    <a:pt x="3514" y="4929"/>
                  </a:cubicBezTo>
                  <a:lnTo>
                    <a:pt x="3514" y="4956"/>
                  </a:lnTo>
                  <a:cubicBezTo>
                    <a:pt x="3509" y="4965"/>
                    <a:pt x="3506" y="4974"/>
                    <a:pt x="3502" y="4983"/>
                  </a:cubicBezTo>
                  <a:cubicBezTo>
                    <a:pt x="3499" y="5001"/>
                    <a:pt x="3495" y="5019"/>
                    <a:pt x="3492" y="5037"/>
                  </a:cubicBezTo>
                  <a:cubicBezTo>
                    <a:pt x="3485" y="5057"/>
                    <a:pt x="3477" y="5078"/>
                    <a:pt x="3469" y="5098"/>
                  </a:cubicBezTo>
                  <a:cubicBezTo>
                    <a:pt x="3454" y="5111"/>
                    <a:pt x="3440" y="5125"/>
                    <a:pt x="3425" y="5138"/>
                  </a:cubicBezTo>
                  <a:lnTo>
                    <a:pt x="3371" y="5186"/>
                  </a:lnTo>
                  <a:lnTo>
                    <a:pt x="3315" y="5233"/>
                  </a:lnTo>
                  <a:cubicBezTo>
                    <a:pt x="3293" y="5244"/>
                    <a:pt x="3271" y="5256"/>
                    <a:pt x="3248" y="5267"/>
                  </a:cubicBezTo>
                  <a:cubicBezTo>
                    <a:pt x="3230" y="5283"/>
                    <a:pt x="3212" y="5298"/>
                    <a:pt x="3194" y="5314"/>
                  </a:cubicBezTo>
                  <a:cubicBezTo>
                    <a:pt x="3172" y="5330"/>
                    <a:pt x="3150" y="5345"/>
                    <a:pt x="3128" y="5361"/>
                  </a:cubicBezTo>
                  <a:lnTo>
                    <a:pt x="3128" y="5361"/>
                  </a:lnTo>
                  <a:lnTo>
                    <a:pt x="3117" y="5361"/>
                  </a:lnTo>
                  <a:lnTo>
                    <a:pt x="3106" y="5361"/>
                  </a:lnTo>
                  <a:lnTo>
                    <a:pt x="3106" y="5361"/>
                  </a:lnTo>
                  <a:lnTo>
                    <a:pt x="3084" y="5361"/>
                  </a:lnTo>
                  <a:lnTo>
                    <a:pt x="3073" y="5361"/>
                  </a:lnTo>
                  <a:lnTo>
                    <a:pt x="3073" y="5348"/>
                  </a:lnTo>
                  <a:cubicBezTo>
                    <a:pt x="3069" y="5346"/>
                    <a:pt x="3065" y="5343"/>
                    <a:pt x="3061" y="5341"/>
                  </a:cubicBezTo>
                  <a:lnTo>
                    <a:pt x="3061" y="5260"/>
                  </a:lnTo>
                  <a:lnTo>
                    <a:pt x="3061" y="5165"/>
                  </a:lnTo>
                  <a:lnTo>
                    <a:pt x="3040" y="5084"/>
                  </a:lnTo>
                  <a:lnTo>
                    <a:pt x="3040" y="4997"/>
                  </a:lnTo>
                  <a:cubicBezTo>
                    <a:pt x="3036" y="4970"/>
                    <a:pt x="3033" y="4943"/>
                    <a:pt x="3028" y="4916"/>
                  </a:cubicBezTo>
                  <a:lnTo>
                    <a:pt x="3028" y="4828"/>
                  </a:lnTo>
                  <a:cubicBezTo>
                    <a:pt x="3033" y="4801"/>
                    <a:pt x="3036" y="4774"/>
                    <a:pt x="3040" y="4747"/>
                  </a:cubicBezTo>
                  <a:lnTo>
                    <a:pt x="3061" y="4666"/>
                  </a:lnTo>
                  <a:lnTo>
                    <a:pt x="3061" y="4619"/>
                  </a:lnTo>
                  <a:lnTo>
                    <a:pt x="3061" y="4564"/>
                  </a:lnTo>
                  <a:cubicBezTo>
                    <a:pt x="3065" y="4548"/>
                    <a:pt x="3069" y="4533"/>
                    <a:pt x="3073" y="4517"/>
                  </a:cubicBezTo>
                  <a:cubicBezTo>
                    <a:pt x="3084" y="4504"/>
                    <a:pt x="3094" y="4490"/>
                    <a:pt x="3106" y="4477"/>
                  </a:cubicBezTo>
                  <a:cubicBezTo>
                    <a:pt x="3110" y="4461"/>
                    <a:pt x="3113" y="4445"/>
                    <a:pt x="3117" y="4429"/>
                  </a:cubicBezTo>
                  <a:lnTo>
                    <a:pt x="3117" y="4382"/>
                  </a:lnTo>
                  <a:lnTo>
                    <a:pt x="3117" y="4348"/>
                  </a:lnTo>
                  <a:cubicBezTo>
                    <a:pt x="3102" y="4335"/>
                    <a:pt x="3088" y="4321"/>
                    <a:pt x="3073" y="4308"/>
                  </a:cubicBezTo>
                  <a:lnTo>
                    <a:pt x="2961" y="4301"/>
                  </a:lnTo>
                  <a:cubicBezTo>
                    <a:pt x="2932" y="4299"/>
                    <a:pt x="2902" y="4296"/>
                    <a:pt x="2873" y="4294"/>
                  </a:cubicBezTo>
                  <a:lnTo>
                    <a:pt x="2773" y="4294"/>
                  </a:lnTo>
                  <a:lnTo>
                    <a:pt x="2663" y="4294"/>
                  </a:lnTo>
                  <a:lnTo>
                    <a:pt x="2575" y="4281"/>
                  </a:lnTo>
                  <a:cubicBezTo>
                    <a:pt x="2542" y="4279"/>
                    <a:pt x="2509" y="4276"/>
                    <a:pt x="2476" y="4274"/>
                  </a:cubicBezTo>
                  <a:cubicBezTo>
                    <a:pt x="2446" y="4272"/>
                    <a:pt x="2417" y="4269"/>
                    <a:pt x="2387" y="4267"/>
                  </a:cubicBezTo>
                  <a:cubicBezTo>
                    <a:pt x="2358" y="4260"/>
                    <a:pt x="2328" y="4254"/>
                    <a:pt x="2299" y="4247"/>
                  </a:cubicBezTo>
                  <a:cubicBezTo>
                    <a:pt x="2303" y="4240"/>
                    <a:pt x="2306" y="4234"/>
                    <a:pt x="2310" y="4227"/>
                  </a:cubicBezTo>
                  <a:cubicBezTo>
                    <a:pt x="2321" y="4222"/>
                    <a:pt x="2332" y="4218"/>
                    <a:pt x="2343" y="4213"/>
                  </a:cubicBezTo>
                  <a:cubicBezTo>
                    <a:pt x="2347" y="4206"/>
                    <a:pt x="2350" y="4200"/>
                    <a:pt x="2354" y="4193"/>
                  </a:cubicBezTo>
                  <a:cubicBezTo>
                    <a:pt x="2366" y="4186"/>
                    <a:pt x="2376" y="4180"/>
                    <a:pt x="2387" y="4173"/>
                  </a:cubicBezTo>
                  <a:cubicBezTo>
                    <a:pt x="2391" y="4166"/>
                    <a:pt x="2394" y="4160"/>
                    <a:pt x="2399" y="4153"/>
                  </a:cubicBezTo>
                  <a:lnTo>
                    <a:pt x="2399" y="4126"/>
                  </a:lnTo>
                  <a:cubicBezTo>
                    <a:pt x="2406" y="4121"/>
                    <a:pt x="2413" y="4117"/>
                    <a:pt x="2420" y="4112"/>
                  </a:cubicBezTo>
                  <a:lnTo>
                    <a:pt x="2420" y="4085"/>
                  </a:lnTo>
                  <a:cubicBezTo>
                    <a:pt x="2402" y="4078"/>
                    <a:pt x="2384" y="4072"/>
                    <a:pt x="2366" y="4065"/>
                  </a:cubicBezTo>
                  <a:cubicBezTo>
                    <a:pt x="2358" y="4056"/>
                    <a:pt x="2350" y="4047"/>
                    <a:pt x="2343" y="4038"/>
                  </a:cubicBezTo>
                  <a:cubicBezTo>
                    <a:pt x="2332" y="4031"/>
                    <a:pt x="2321" y="4025"/>
                    <a:pt x="2310" y="4018"/>
                  </a:cubicBezTo>
                  <a:cubicBezTo>
                    <a:pt x="2299" y="4009"/>
                    <a:pt x="2287" y="4000"/>
                    <a:pt x="2276" y="3991"/>
                  </a:cubicBezTo>
                  <a:cubicBezTo>
                    <a:pt x="2272" y="3982"/>
                    <a:pt x="2269" y="3973"/>
                    <a:pt x="2265" y="3964"/>
                  </a:cubicBezTo>
                  <a:lnTo>
                    <a:pt x="2232" y="3943"/>
                  </a:lnTo>
                  <a:lnTo>
                    <a:pt x="2232" y="3910"/>
                  </a:lnTo>
                  <a:lnTo>
                    <a:pt x="2232" y="3883"/>
                  </a:lnTo>
                  <a:cubicBezTo>
                    <a:pt x="2229" y="3874"/>
                    <a:pt x="2225" y="3865"/>
                    <a:pt x="2222" y="3856"/>
                  </a:cubicBezTo>
                  <a:cubicBezTo>
                    <a:pt x="2218" y="3854"/>
                    <a:pt x="2215" y="3851"/>
                    <a:pt x="2210" y="3849"/>
                  </a:cubicBezTo>
                  <a:cubicBezTo>
                    <a:pt x="2199" y="3842"/>
                    <a:pt x="2189" y="3835"/>
                    <a:pt x="2178" y="3828"/>
                  </a:cubicBezTo>
                  <a:lnTo>
                    <a:pt x="2145" y="3828"/>
                  </a:lnTo>
                  <a:cubicBezTo>
                    <a:pt x="2137" y="3824"/>
                    <a:pt x="2129" y="3819"/>
                    <a:pt x="2122" y="3815"/>
                  </a:cubicBezTo>
                  <a:lnTo>
                    <a:pt x="2089" y="3815"/>
                  </a:lnTo>
                  <a:lnTo>
                    <a:pt x="2056" y="3815"/>
                  </a:lnTo>
                  <a:lnTo>
                    <a:pt x="2021" y="3815"/>
                  </a:lnTo>
                  <a:lnTo>
                    <a:pt x="2010" y="3815"/>
                  </a:lnTo>
                  <a:lnTo>
                    <a:pt x="2000" y="3815"/>
                  </a:lnTo>
                  <a:lnTo>
                    <a:pt x="1977" y="3815"/>
                  </a:lnTo>
                  <a:cubicBezTo>
                    <a:pt x="1974" y="3815"/>
                    <a:pt x="1956" y="3374"/>
                    <a:pt x="1967" y="3815"/>
                  </a:cubicBezTo>
                  <a:cubicBezTo>
                    <a:pt x="1978" y="4256"/>
                    <a:pt x="3120" y="6403"/>
                    <a:pt x="2044" y="6462"/>
                  </a:cubicBezTo>
                  <a:lnTo>
                    <a:pt x="2486" y="6556"/>
                  </a:lnTo>
                  <a:lnTo>
                    <a:pt x="2608" y="6563"/>
                  </a:lnTo>
                  <a:lnTo>
                    <a:pt x="2740" y="6570"/>
                  </a:lnTo>
                  <a:lnTo>
                    <a:pt x="2862" y="6570"/>
                  </a:lnTo>
                  <a:lnTo>
                    <a:pt x="2984" y="6563"/>
                  </a:lnTo>
                  <a:lnTo>
                    <a:pt x="2984" y="6590"/>
                  </a:lnTo>
                  <a:cubicBezTo>
                    <a:pt x="2977" y="6601"/>
                    <a:pt x="2969" y="6613"/>
                    <a:pt x="2961" y="6624"/>
                  </a:cubicBezTo>
                  <a:lnTo>
                    <a:pt x="2961" y="6651"/>
                  </a:lnTo>
                  <a:lnTo>
                    <a:pt x="2961" y="6678"/>
                  </a:lnTo>
                  <a:cubicBezTo>
                    <a:pt x="2957" y="6689"/>
                    <a:pt x="2953" y="6701"/>
                    <a:pt x="2949" y="6712"/>
                  </a:cubicBezTo>
                  <a:lnTo>
                    <a:pt x="2949" y="6739"/>
                  </a:lnTo>
                  <a:cubicBezTo>
                    <a:pt x="2946" y="6748"/>
                    <a:pt x="2942" y="6757"/>
                    <a:pt x="2939" y="6766"/>
                  </a:cubicBezTo>
                  <a:lnTo>
                    <a:pt x="2939" y="6793"/>
                  </a:lnTo>
                  <a:cubicBezTo>
                    <a:pt x="2928" y="6858"/>
                    <a:pt x="2917" y="6924"/>
                    <a:pt x="2906" y="6989"/>
                  </a:cubicBezTo>
                  <a:lnTo>
                    <a:pt x="2906" y="7184"/>
                  </a:lnTo>
                  <a:cubicBezTo>
                    <a:pt x="2909" y="7249"/>
                    <a:pt x="2913" y="7315"/>
                    <a:pt x="2916" y="7380"/>
                  </a:cubicBezTo>
                  <a:cubicBezTo>
                    <a:pt x="2928" y="7445"/>
                    <a:pt x="2938" y="7511"/>
                    <a:pt x="2949" y="7576"/>
                  </a:cubicBezTo>
                  <a:cubicBezTo>
                    <a:pt x="2965" y="7639"/>
                    <a:pt x="2980" y="7702"/>
                    <a:pt x="2995" y="7765"/>
                  </a:cubicBezTo>
                  <a:cubicBezTo>
                    <a:pt x="3016" y="7833"/>
                    <a:pt x="3040" y="7900"/>
                    <a:pt x="3061" y="7968"/>
                  </a:cubicBezTo>
                  <a:cubicBezTo>
                    <a:pt x="3084" y="8031"/>
                    <a:pt x="3106" y="8094"/>
                    <a:pt x="3128" y="8157"/>
                  </a:cubicBezTo>
                  <a:cubicBezTo>
                    <a:pt x="3154" y="8218"/>
                    <a:pt x="3179" y="8278"/>
                    <a:pt x="3204" y="8339"/>
                  </a:cubicBezTo>
                  <a:lnTo>
                    <a:pt x="3502" y="8852"/>
                  </a:lnTo>
                  <a:lnTo>
                    <a:pt x="3073" y="8832"/>
                  </a:lnTo>
                  <a:lnTo>
                    <a:pt x="2619" y="8832"/>
                  </a:lnTo>
                  <a:lnTo>
                    <a:pt x="2399" y="8832"/>
                  </a:lnTo>
                  <a:lnTo>
                    <a:pt x="2178" y="8845"/>
                  </a:lnTo>
                  <a:lnTo>
                    <a:pt x="1956" y="8859"/>
                  </a:lnTo>
                  <a:lnTo>
                    <a:pt x="1723" y="8879"/>
                  </a:lnTo>
                  <a:lnTo>
                    <a:pt x="1514" y="8906"/>
                  </a:lnTo>
                  <a:lnTo>
                    <a:pt x="1293" y="8933"/>
                  </a:lnTo>
                  <a:lnTo>
                    <a:pt x="1083" y="8967"/>
                  </a:lnTo>
                  <a:lnTo>
                    <a:pt x="873" y="9014"/>
                  </a:lnTo>
                  <a:lnTo>
                    <a:pt x="685" y="9068"/>
                  </a:lnTo>
                  <a:lnTo>
                    <a:pt x="486" y="9136"/>
                  </a:lnTo>
                  <a:lnTo>
                    <a:pt x="299" y="9196"/>
                  </a:lnTo>
                  <a:lnTo>
                    <a:pt x="122" y="9278"/>
                  </a:lnTo>
                  <a:cubicBezTo>
                    <a:pt x="111" y="9287"/>
                    <a:pt x="99" y="9296"/>
                    <a:pt x="87" y="9305"/>
                  </a:cubicBezTo>
                  <a:lnTo>
                    <a:pt x="66" y="9332"/>
                  </a:lnTo>
                  <a:cubicBezTo>
                    <a:pt x="59" y="9341"/>
                    <a:pt x="51" y="9350"/>
                    <a:pt x="44" y="9359"/>
                  </a:cubicBezTo>
                  <a:cubicBezTo>
                    <a:pt x="37" y="9370"/>
                    <a:pt x="29" y="9381"/>
                    <a:pt x="22" y="9392"/>
                  </a:cubicBezTo>
                  <a:cubicBezTo>
                    <a:pt x="18" y="9401"/>
                    <a:pt x="14" y="9410"/>
                    <a:pt x="11" y="9419"/>
                  </a:cubicBezTo>
                  <a:cubicBezTo>
                    <a:pt x="7" y="9428"/>
                    <a:pt x="4" y="9437"/>
                    <a:pt x="0" y="9446"/>
                  </a:cubicBezTo>
                  <a:lnTo>
                    <a:pt x="0" y="9473"/>
                  </a:lnTo>
                  <a:lnTo>
                    <a:pt x="0" y="9500"/>
                  </a:lnTo>
                  <a:lnTo>
                    <a:pt x="178" y="9534"/>
                  </a:lnTo>
                  <a:lnTo>
                    <a:pt x="355" y="9554"/>
                  </a:lnTo>
                  <a:lnTo>
                    <a:pt x="530" y="9581"/>
                  </a:lnTo>
                  <a:lnTo>
                    <a:pt x="718" y="9588"/>
                  </a:lnTo>
                  <a:lnTo>
                    <a:pt x="1083" y="9602"/>
                  </a:lnTo>
                  <a:lnTo>
                    <a:pt x="1459" y="9588"/>
                  </a:lnTo>
                  <a:lnTo>
                    <a:pt x="1834" y="9575"/>
                  </a:lnTo>
                  <a:lnTo>
                    <a:pt x="2210" y="9561"/>
                  </a:lnTo>
                  <a:lnTo>
                    <a:pt x="2575" y="9554"/>
                  </a:lnTo>
                  <a:lnTo>
                    <a:pt x="2949" y="9561"/>
                  </a:lnTo>
                  <a:lnTo>
                    <a:pt x="2949" y="9581"/>
                  </a:lnTo>
                  <a:lnTo>
                    <a:pt x="2961" y="9602"/>
                  </a:lnTo>
                  <a:lnTo>
                    <a:pt x="2961" y="9615"/>
                  </a:lnTo>
                  <a:lnTo>
                    <a:pt x="2961" y="9635"/>
                  </a:lnTo>
                  <a:cubicBezTo>
                    <a:pt x="2969" y="9644"/>
                    <a:pt x="2977" y="9653"/>
                    <a:pt x="2984" y="9662"/>
                  </a:cubicBezTo>
                  <a:cubicBezTo>
                    <a:pt x="2987" y="9669"/>
                    <a:pt x="2991" y="9676"/>
                    <a:pt x="2995" y="9683"/>
                  </a:cubicBezTo>
                  <a:lnTo>
                    <a:pt x="2995" y="9696"/>
                  </a:lnTo>
                  <a:cubicBezTo>
                    <a:pt x="3002" y="9703"/>
                    <a:pt x="3010" y="9709"/>
                    <a:pt x="3017" y="9716"/>
                  </a:cubicBezTo>
                  <a:cubicBezTo>
                    <a:pt x="3024" y="9725"/>
                    <a:pt x="3033" y="9734"/>
                    <a:pt x="3040" y="9743"/>
                  </a:cubicBezTo>
                  <a:cubicBezTo>
                    <a:pt x="3051" y="9750"/>
                    <a:pt x="3061" y="9757"/>
                    <a:pt x="3073" y="9764"/>
                  </a:cubicBezTo>
                  <a:cubicBezTo>
                    <a:pt x="3084" y="9771"/>
                    <a:pt x="3094" y="9777"/>
                    <a:pt x="3106" y="9784"/>
                  </a:cubicBezTo>
                  <a:cubicBezTo>
                    <a:pt x="3113" y="9788"/>
                    <a:pt x="3121" y="9793"/>
                    <a:pt x="3128" y="9797"/>
                  </a:cubicBezTo>
                  <a:cubicBezTo>
                    <a:pt x="3142" y="9804"/>
                    <a:pt x="3157" y="9811"/>
                    <a:pt x="3171" y="9818"/>
                  </a:cubicBezTo>
                  <a:cubicBezTo>
                    <a:pt x="3183" y="9825"/>
                    <a:pt x="3193" y="9831"/>
                    <a:pt x="3204" y="9838"/>
                  </a:cubicBezTo>
                  <a:cubicBezTo>
                    <a:pt x="3219" y="9840"/>
                    <a:pt x="3234" y="9843"/>
                    <a:pt x="3248" y="9845"/>
                  </a:cubicBezTo>
                  <a:cubicBezTo>
                    <a:pt x="3259" y="9852"/>
                    <a:pt x="3271" y="9858"/>
                    <a:pt x="3282" y="9865"/>
                  </a:cubicBezTo>
                  <a:lnTo>
                    <a:pt x="3315" y="9865"/>
                  </a:lnTo>
                  <a:cubicBezTo>
                    <a:pt x="3319" y="9867"/>
                    <a:pt x="3322" y="9870"/>
                    <a:pt x="3326" y="9872"/>
                  </a:cubicBezTo>
                  <a:lnTo>
                    <a:pt x="3338" y="9872"/>
                  </a:lnTo>
                  <a:lnTo>
                    <a:pt x="3359" y="9872"/>
                  </a:lnTo>
                  <a:lnTo>
                    <a:pt x="3371" y="9872"/>
                  </a:lnTo>
                  <a:lnTo>
                    <a:pt x="3382" y="9872"/>
                  </a:lnTo>
                  <a:lnTo>
                    <a:pt x="3404" y="9872"/>
                  </a:lnTo>
                  <a:lnTo>
                    <a:pt x="3415" y="9872"/>
                  </a:lnTo>
                  <a:cubicBezTo>
                    <a:pt x="3426" y="9879"/>
                    <a:pt x="3436" y="9885"/>
                    <a:pt x="3448" y="9892"/>
                  </a:cubicBezTo>
                  <a:cubicBezTo>
                    <a:pt x="3455" y="9894"/>
                    <a:pt x="3462" y="9897"/>
                    <a:pt x="3469" y="9899"/>
                  </a:cubicBezTo>
                  <a:lnTo>
                    <a:pt x="3502" y="9905"/>
                  </a:lnTo>
                  <a:lnTo>
                    <a:pt x="3536" y="9905"/>
                  </a:lnTo>
                  <a:lnTo>
                    <a:pt x="3580" y="9905"/>
                  </a:lnTo>
                  <a:cubicBezTo>
                    <a:pt x="3592" y="9910"/>
                    <a:pt x="3602" y="9914"/>
                    <a:pt x="3613" y="9919"/>
                  </a:cubicBezTo>
                  <a:cubicBezTo>
                    <a:pt x="3628" y="9921"/>
                    <a:pt x="3643" y="9924"/>
                    <a:pt x="3657" y="9926"/>
                  </a:cubicBezTo>
                  <a:cubicBezTo>
                    <a:pt x="3661" y="9933"/>
                    <a:pt x="3665" y="9939"/>
                    <a:pt x="3669" y="9946"/>
                  </a:cubicBezTo>
                  <a:cubicBezTo>
                    <a:pt x="3694" y="9948"/>
                    <a:pt x="3720" y="9951"/>
                    <a:pt x="3746" y="9953"/>
                  </a:cubicBezTo>
                  <a:cubicBezTo>
                    <a:pt x="3765" y="9957"/>
                    <a:pt x="3783" y="9962"/>
                    <a:pt x="3801" y="9966"/>
                  </a:cubicBezTo>
                  <a:cubicBezTo>
                    <a:pt x="3827" y="9968"/>
                    <a:pt x="3853" y="9971"/>
                    <a:pt x="3878" y="9973"/>
                  </a:cubicBezTo>
                  <a:lnTo>
                    <a:pt x="3934" y="9973"/>
                  </a:lnTo>
                  <a:cubicBezTo>
                    <a:pt x="3960" y="9975"/>
                    <a:pt x="3985" y="9978"/>
                    <a:pt x="4012" y="9980"/>
                  </a:cubicBezTo>
                  <a:cubicBezTo>
                    <a:pt x="4038" y="9984"/>
                    <a:pt x="4063" y="9989"/>
                    <a:pt x="4089" y="9993"/>
                  </a:cubicBezTo>
                  <a:lnTo>
                    <a:pt x="4144" y="9993"/>
                  </a:lnTo>
                  <a:cubicBezTo>
                    <a:pt x="4170" y="9995"/>
                    <a:pt x="4195" y="9998"/>
                    <a:pt x="4221" y="10000"/>
                  </a:cubicBez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6"/>
            <p:cNvSpPr>
              <a:spLocks/>
            </p:cNvSpPr>
            <p:nvPr/>
          </p:nvSpPr>
          <p:spPr bwMode="auto">
            <a:xfrm>
              <a:off x="8318501" y="6154738"/>
              <a:ext cx="403225" cy="139700"/>
            </a:xfrm>
            <a:custGeom>
              <a:avLst/>
              <a:gdLst/>
              <a:ahLst/>
              <a:cxnLst>
                <a:cxn ang="0">
                  <a:pos x="105" y="88"/>
                </a:cxn>
                <a:cxn ang="0">
                  <a:pos x="129" y="88"/>
                </a:cxn>
                <a:cxn ang="0">
                  <a:pos x="155" y="87"/>
                </a:cxn>
                <a:cxn ang="0">
                  <a:pos x="179" y="84"/>
                </a:cxn>
                <a:cxn ang="0">
                  <a:pos x="196" y="81"/>
                </a:cxn>
                <a:cxn ang="0">
                  <a:pos x="202" y="80"/>
                </a:cxn>
                <a:cxn ang="0">
                  <a:pos x="209" y="79"/>
                </a:cxn>
                <a:cxn ang="0">
                  <a:pos x="216" y="77"/>
                </a:cxn>
                <a:cxn ang="0">
                  <a:pos x="224" y="73"/>
                </a:cxn>
                <a:cxn ang="0">
                  <a:pos x="233" y="69"/>
                </a:cxn>
                <a:cxn ang="0">
                  <a:pos x="244" y="64"/>
                </a:cxn>
                <a:cxn ang="0">
                  <a:pos x="252" y="56"/>
                </a:cxn>
                <a:cxn ang="0">
                  <a:pos x="252" y="45"/>
                </a:cxn>
                <a:cxn ang="0">
                  <a:pos x="248" y="35"/>
                </a:cxn>
                <a:cxn ang="0">
                  <a:pos x="243" y="27"/>
                </a:cxn>
                <a:cxn ang="0">
                  <a:pos x="235" y="22"/>
                </a:cxn>
                <a:cxn ang="0">
                  <a:pos x="227" y="18"/>
                </a:cxn>
                <a:cxn ang="0">
                  <a:pos x="220" y="14"/>
                </a:cxn>
                <a:cxn ang="0">
                  <a:pos x="212" y="11"/>
                </a:cxn>
                <a:cxn ang="0">
                  <a:pos x="204" y="8"/>
                </a:cxn>
                <a:cxn ang="0">
                  <a:pos x="196" y="6"/>
                </a:cxn>
                <a:cxn ang="0">
                  <a:pos x="189" y="4"/>
                </a:cxn>
                <a:cxn ang="0">
                  <a:pos x="182" y="3"/>
                </a:cxn>
                <a:cxn ang="0">
                  <a:pos x="177" y="2"/>
                </a:cxn>
                <a:cxn ang="0">
                  <a:pos x="151" y="0"/>
                </a:cxn>
                <a:cxn ang="0">
                  <a:pos x="106" y="0"/>
                </a:cxn>
                <a:cxn ang="0">
                  <a:pos x="63" y="6"/>
                </a:cxn>
                <a:cxn ang="0">
                  <a:pos x="32" y="15"/>
                </a:cxn>
                <a:cxn ang="0">
                  <a:pos x="13" y="25"/>
                </a:cxn>
                <a:cxn ang="0">
                  <a:pos x="4" y="34"/>
                </a:cxn>
                <a:cxn ang="0">
                  <a:pos x="1" y="40"/>
                </a:cxn>
                <a:cxn ang="0">
                  <a:pos x="0" y="45"/>
                </a:cxn>
                <a:cxn ang="0">
                  <a:pos x="0" y="52"/>
                </a:cxn>
                <a:cxn ang="0">
                  <a:pos x="5" y="61"/>
                </a:cxn>
                <a:cxn ang="0">
                  <a:pos x="16" y="71"/>
                </a:cxn>
                <a:cxn ang="0">
                  <a:pos x="28" y="77"/>
                </a:cxn>
                <a:cxn ang="0">
                  <a:pos x="43" y="81"/>
                </a:cxn>
                <a:cxn ang="0">
                  <a:pos x="54" y="83"/>
                </a:cxn>
                <a:cxn ang="0">
                  <a:pos x="62" y="84"/>
                </a:cxn>
                <a:cxn ang="0">
                  <a:pos x="70" y="85"/>
                </a:cxn>
                <a:cxn ang="0">
                  <a:pos x="77" y="85"/>
                </a:cxn>
                <a:cxn ang="0">
                  <a:pos x="82" y="87"/>
                </a:cxn>
                <a:cxn ang="0">
                  <a:pos x="86" y="87"/>
                </a:cxn>
                <a:cxn ang="0">
                  <a:pos x="89" y="87"/>
                </a:cxn>
                <a:cxn ang="0">
                  <a:pos x="92" y="88"/>
                </a:cxn>
              </a:cxnLst>
              <a:rect l="0" t="0" r="r" b="b"/>
              <a:pathLst>
                <a:path w="254" h="88">
                  <a:moveTo>
                    <a:pt x="93" y="88"/>
                  </a:moveTo>
                  <a:lnTo>
                    <a:pt x="105" y="88"/>
                  </a:lnTo>
                  <a:lnTo>
                    <a:pt x="117" y="88"/>
                  </a:lnTo>
                  <a:lnTo>
                    <a:pt x="129" y="88"/>
                  </a:lnTo>
                  <a:lnTo>
                    <a:pt x="142" y="87"/>
                  </a:lnTo>
                  <a:lnTo>
                    <a:pt x="155" y="87"/>
                  </a:lnTo>
                  <a:lnTo>
                    <a:pt x="167" y="85"/>
                  </a:lnTo>
                  <a:lnTo>
                    <a:pt x="179" y="84"/>
                  </a:lnTo>
                  <a:lnTo>
                    <a:pt x="192" y="83"/>
                  </a:lnTo>
                  <a:lnTo>
                    <a:pt x="196" y="81"/>
                  </a:lnTo>
                  <a:lnTo>
                    <a:pt x="200" y="81"/>
                  </a:lnTo>
                  <a:lnTo>
                    <a:pt x="202" y="80"/>
                  </a:lnTo>
                  <a:lnTo>
                    <a:pt x="206" y="80"/>
                  </a:lnTo>
                  <a:lnTo>
                    <a:pt x="209" y="79"/>
                  </a:lnTo>
                  <a:lnTo>
                    <a:pt x="212" y="77"/>
                  </a:lnTo>
                  <a:lnTo>
                    <a:pt x="216" y="77"/>
                  </a:lnTo>
                  <a:lnTo>
                    <a:pt x="219" y="76"/>
                  </a:lnTo>
                  <a:lnTo>
                    <a:pt x="224" y="73"/>
                  </a:lnTo>
                  <a:lnTo>
                    <a:pt x="228" y="72"/>
                  </a:lnTo>
                  <a:lnTo>
                    <a:pt x="233" y="69"/>
                  </a:lnTo>
                  <a:lnTo>
                    <a:pt x="239" y="67"/>
                  </a:lnTo>
                  <a:lnTo>
                    <a:pt x="244" y="64"/>
                  </a:lnTo>
                  <a:lnTo>
                    <a:pt x="248" y="61"/>
                  </a:lnTo>
                  <a:lnTo>
                    <a:pt x="252" y="56"/>
                  </a:lnTo>
                  <a:lnTo>
                    <a:pt x="254" y="50"/>
                  </a:lnTo>
                  <a:lnTo>
                    <a:pt x="252" y="45"/>
                  </a:lnTo>
                  <a:lnTo>
                    <a:pt x="251" y="40"/>
                  </a:lnTo>
                  <a:lnTo>
                    <a:pt x="248" y="35"/>
                  </a:lnTo>
                  <a:lnTo>
                    <a:pt x="246" y="31"/>
                  </a:lnTo>
                  <a:lnTo>
                    <a:pt x="243" y="27"/>
                  </a:lnTo>
                  <a:lnTo>
                    <a:pt x="239" y="25"/>
                  </a:lnTo>
                  <a:lnTo>
                    <a:pt x="235" y="22"/>
                  </a:lnTo>
                  <a:lnTo>
                    <a:pt x="231" y="19"/>
                  </a:lnTo>
                  <a:lnTo>
                    <a:pt x="227" y="18"/>
                  </a:lnTo>
                  <a:lnTo>
                    <a:pt x="223" y="17"/>
                  </a:lnTo>
                  <a:lnTo>
                    <a:pt x="220" y="14"/>
                  </a:lnTo>
                  <a:lnTo>
                    <a:pt x="216" y="13"/>
                  </a:lnTo>
                  <a:lnTo>
                    <a:pt x="212" y="11"/>
                  </a:lnTo>
                  <a:lnTo>
                    <a:pt x="208" y="10"/>
                  </a:lnTo>
                  <a:lnTo>
                    <a:pt x="204" y="8"/>
                  </a:lnTo>
                  <a:lnTo>
                    <a:pt x="200" y="7"/>
                  </a:lnTo>
                  <a:lnTo>
                    <a:pt x="196" y="6"/>
                  </a:lnTo>
                  <a:lnTo>
                    <a:pt x="193" y="6"/>
                  </a:lnTo>
                  <a:lnTo>
                    <a:pt x="189" y="4"/>
                  </a:lnTo>
                  <a:lnTo>
                    <a:pt x="186" y="3"/>
                  </a:lnTo>
                  <a:lnTo>
                    <a:pt x="182" y="3"/>
                  </a:lnTo>
                  <a:lnTo>
                    <a:pt x="179" y="3"/>
                  </a:lnTo>
                  <a:lnTo>
                    <a:pt x="177" y="2"/>
                  </a:lnTo>
                  <a:lnTo>
                    <a:pt x="174" y="2"/>
                  </a:lnTo>
                  <a:lnTo>
                    <a:pt x="151" y="0"/>
                  </a:lnTo>
                  <a:lnTo>
                    <a:pt x="129" y="0"/>
                  </a:lnTo>
                  <a:lnTo>
                    <a:pt x="106" y="0"/>
                  </a:lnTo>
                  <a:lnTo>
                    <a:pt x="85" y="2"/>
                  </a:lnTo>
                  <a:lnTo>
                    <a:pt x="63" y="6"/>
                  </a:lnTo>
                  <a:lnTo>
                    <a:pt x="43" y="11"/>
                  </a:lnTo>
                  <a:lnTo>
                    <a:pt x="32" y="15"/>
                  </a:lnTo>
                  <a:lnTo>
                    <a:pt x="23" y="21"/>
                  </a:lnTo>
                  <a:lnTo>
                    <a:pt x="13" y="25"/>
                  </a:lnTo>
                  <a:lnTo>
                    <a:pt x="4" y="31"/>
                  </a:lnTo>
                  <a:lnTo>
                    <a:pt x="4" y="34"/>
                  </a:lnTo>
                  <a:lnTo>
                    <a:pt x="2" y="37"/>
                  </a:lnTo>
                  <a:lnTo>
                    <a:pt x="1" y="40"/>
                  </a:lnTo>
                  <a:lnTo>
                    <a:pt x="1" y="42"/>
                  </a:lnTo>
                  <a:lnTo>
                    <a:pt x="0" y="45"/>
                  </a:lnTo>
                  <a:lnTo>
                    <a:pt x="0" y="49"/>
                  </a:lnTo>
                  <a:lnTo>
                    <a:pt x="0" y="52"/>
                  </a:lnTo>
                  <a:lnTo>
                    <a:pt x="1" y="54"/>
                  </a:lnTo>
                  <a:lnTo>
                    <a:pt x="5" y="61"/>
                  </a:lnTo>
                  <a:lnTo>
                    <a:pt x="11" y="67"/>
                  </a:lnTo>
                  <a:lnTo>
                    <a:pt x="16" y="71"/>
                  </a:lnTo>
                  <a:lnTo>
                    <a:pt x="21" y="75"/>
                  </a:lnTo>
                  <a:lnTo>
                    <a:pt x="28" y="77"/>
                  </a:lnTo>
                  <a:lnTo>
                    <a:pt x="35" y="79"/>
                  </a:lnTo>
                  <a:lnTo>
                    <a:pt x="43" y="81"/>
                  </a:lnTo>
                  <a:lnTo>
                    <a:pt x="50" y="83"/>
                  </a:lnTo>
                  <a:lnTo>
                    <a:pt x="54" y="83"/>
                  </a:lnTo>
                  <a:lnTo>
                    <a:pt x="58" y="83"/>
                  </a:lnTo>
                  <a:lnTo>
                    <a:pt x="62" y="84"/>
                  </a:lnTo>
                  <a:lnTo>
                    <a:pt x="66" y="84"/>
                  </a:lnTo>
                  <a:lnTo>
                    <a:pt x="70" y="85"/>
                  </a:lnTo>
                  <a:lnTo>
                    <a:pt x="73" y="85"/>
                  </a:lnTo>
                  <a:lnTo>
                    <a:pt x="77" y="85"/>
                  </a:lnTo>
                  <a:lnTo>
                    <a:pt x="79" y="87"/>
                  </a:lnTo>
                  <a:lnTo>
                    <a:pt x="82" y="87"/>
                  </a:lnTo>
                  <a:lnTo>
                    <a:pt x="83" y="87"/>
                  </a:lnTo>
                  <a:lnTo>
                    <a:pt x="86" y="87"/>
                  </a:lnTo>
                  <a:lnTo>
                    <a:pt x="88" y="87"/>
                  </a:lnTo>
                  <a:lnTo>
                    <a:pt x="89" y="87"/>
                  </a:lnTo>
                  <a:lnTo>
                    <a:pt x="90" y="87"/>
                  </a:lnTo>
                  <a:lnTo>
                    <a:pt x="92" y="88"/>
                  </a:lnTo>
                  <a:lnTo>
                    <a:pt x="93" y="88"/>
                  </a:lnTo>
                  <a:close/>
                </a:path>
              </a:pathLst>
            </a:custGeom>
            <a:solidFill>
              <a:srgbClr val="B08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9"/>
            <p:cNvSpPr>
              <a:spLocks/>
            </p:cNvSpPr>
            <p:nvPr/>
          </p:nvSpPr>
          <p:spPr bwMode="auto">
            <a:xfrm>
              <a:off x="7885113" y="6075363"/>
              <a:ext cx="579437" cy="127000"/>
            </a:xfrm>
            <a:custGeom>
              <a:avLst/>
              <a:gdLst/>
              <a:ahLst/>
              <a:cxnLst>
                <a:cxn ang="0">
                  <a:pos x="62" y="80"/>
                </a:cxn>
                <a:cxn ang="0">
                  <a:pos x="120" y="80"/>
                </a:cxn>
                <a:cxn ang="0">
                  <a:pos x="177" y="77"/>
                </a:cxn>
                <a:cxn ang="0">
                  <a:pos x="235" y="75"/>
                </a:cxn>
                <a:cxn ang="0">
                  <a:pos x="267" y="68"/>
                </a:cxn>
                <a:cxn ang="0">
                  <a:pos x="277" y="58"/>
                </a:cxn>
                <a:cxn ang="0">
                  <a:pos x="289" y="53"/>
                </a:cxn>
                <a:cxn ang="0">
                  <a:pos x="300" y="49"/>
                </a:cxn>
                <a:cxn ang="0">
                  <a:pos x="313" y="45"/>
                </a:cxn>
                <a:cxn ang="0">
                  <a:pos x="328" y="42"/>
                </a:cxn>
                <a:cxn ang="0">
                  <a:pos x="343" y="41"/>
                </a:cxn>
                <a:cxn ang="0">
                  <a:pos x="358" y="40"/>
                </a:cxn>
                <a:cxn ang="0">
                  <a:pos x="365" y="34"/>
                </a:cxn>
                <a:cxn ang="0">
                  <a:pos x="362" y="27"/>
                </a:cxn>
                <a:cxn ang="0">
                  <a:pos x="359" y="21"/>
                </a:cxn>
                <a:cxn ang="0">
                  <a:pos x="355" y="15"/>
                </a:cxn>
                <a:cxn ang="0">
                  <a:pos x="350" y="13"/>
                </a:cxn>
                <a:cxn ang="0">
                  <a:pos x="346" y="11"/>
                </a:cxn>
                <a:cxn ang="0">
                  <a:pos x="342" y="10"/>
                </a:cxn>
                <a:cxn ang="0">
                  <a:pos x="338" y="9"/>
                </a:cxn>
                <a:cxn ang="0">
                  <a:pos x="329" y="9"/>
                </a:cxn>
                <a:cxn ang="0">
                  <a:pos x="319" y="6"/>
                </a:cxn>
                <a:cxn ang="0">
                  <a:pos x="308" y="3"/>
                </a:cxn>
                <a:cxn ang="0">
                  <a:pos x="297" y="2"/>
                </a:cxn>
                <a:cxn ang="0">
                  <a:pos x="271" y="0"/>
                </a:cxn>
                <a:cxn ang="0">
                  <a:pos x="231" y="2"/>
                </a:cxn>
                <a:cxn ang="0">
                  <a:pos x="190" y="7"/>
                </a:cxn>
                <a:cxn ang="0">
                  <a:pos x="151" y="11"/>
                </a:cxn>
                <a:cxn ang="0">
                  <a:pos x="126" y="13"/>
                </a:cxn>
                <a:cxn ang="0">
                  <a:pos x="116" y="14"/>
                </a:cxn>
                <a:cxn ang="0">
                  <a:pos x="107" y="15"/>
                </a:cxn>
                <a:cxn ang="0">
                  <a:pos x="97" y="18"/>
                </a:cxn>
                <a:cxn ang="0">
                  <a:pos x="88" y="21"/>
                </a:cxn>
                <a:cxn ang="0">
                  <a:pos x="80" y="22"/>
                </a:cxn>
                <a:cxn ang="0">
                  <a:pos x="73" y="25"/>
                </a:cxn>
                <a:cxn ang="0">
                  <a:pos x="66" y="27"/>
                </a:cxn>
                <a:cxn ang="0">
                  <a:pos x="58" y="29"/>
                </a:cxn>
                <a:cxn ang="0">
                  <a:pos x="50" y="30"/>
                </a:cxn>
                <a:cxn ang="0">
                  <a:pos x="43" y="33"/>
                </a:cxn>
                <a:cxn ang="0">
                  <a:pos x="36" y="36"/>
                </a:cxn>
                <a:cxn ang="0">
                  <a:pos x="28" y="38"/>
                </a:cxn>
                <a:cxn ang="0">
                  <a:pos x="22" y="42"/>
                </a:cxn>
                <a:cxn ang="0">
                  <a:pos x="16" y="46"/>
                </a:cxn>
                <a:cxn ang="0">
                  <a:pos x="9" y="52"/>
                </a:cxn>
                <a:cxn ang="0">
                  <a:pos x="5" y="57"/>
                </a:cxn>
                <a:cxn ang="0">
                  <a:pos x="4" y="63"/>
                </a:cxn>
                <a:cxn ang="0">
                  <a:pos x="1" y="68"/>
                </a:cxn>
                <a:cxn ang="0">
                  <a:pos x="0" y="72"/>
                </a:cxn>
                <a:cxn ang="0">
                  <a:pos x="34" y="80"/>
                </a:cxn>
              </a:cxnLst>
              <a:rect l="0" t="0" r="r" b="b"/>
              <a:pathLst>
                <a:path w="365" h="80">
                  <a:moveTo>
                    <a:pt x="34" y="80"/>
                  </a:moveTo>
                  <a:lnTo>
                    <a:pt x="62" y="80"/>
                  </a:lnTo>
                  <a:lnTo>
                    <a:pt x="90" y="80"/>
                  </a:lnTo>
                  <a:lnTo>
                    <a:pt x="120" y="80"/>
                  </a:lnTo>
                  <a:lnTo>
                    <a:pt x="149" y="79"/>
                  </a:lnTo>
                  <a:lnTo>
                    <a:pt x="177" y="77"/>
                  </a:lnTo>
                  <a:lnTo>
                    <a:pt x="205" y="77"/>
                  </a:lnTo>
                  <a:lnTo>
                    <a:pt x="235" y="75"/>
                  </a:lnTo>
                  <a:lnTo>
                    <a:pt x="263" y="73"/>
                  </a:lnTo>
                  <a:lnTo>
                    <a:pt x="267" y="68"/>
                  </a:lnTo>
                  <a:lnTo>
                    <a:pt x="271" y="63"/>
                  </a:lnTo>
                  <a:lnTo>
                    <a:pt x="277" y="58"/>
                  </a:lnTo>
                  <a:lnTo>
                    <a:pt x="284" y="56"/>
                  </a:lnTo>
                  <a:lnTo>
                    <a:pt x="289" y="53"/>
                  </a:lnTo>
                  <a:lnTo>
                    <a:pt x="294" y="50"/>
                  </a:lnTo>
                  <a:lnTo>
                    <a:pt x="300" y="49"/>
                  </a:lnTo>
                  <a:lnTo>
                    <a:pt x="305" y="46"/>
                  </a:lnTo>
                  <a:lnTo>
                    <a:pt x="313" y="45"/>
                  </a:lnTo>
                  <a:lnTo>
                    <a:pt x="321" y="44"/>
                  </a:lnTo>
                  <a:lnTo>
                    <a:pt x="328" y="42"/>
                  </a:lnTo>
                  <a:lnTo>
                    <a:pt x="336" y="41"/>
                  </a:lnTo>
                  <a:lnTo>
                    <a:pt x="343" y="41"/>
                  </a:lnTo>
                  <a:lnTo>
                    <a:pt x="351" y="40"/>
                  </a:lnTo>
                  <a:lnTo>
                    <a:pt x="358" y="40"/>
                  </a:lnTo>
                  <a:lnTo>
                    <a:pt x="365" y="38"/>
                  </a:lnTo>
                  <a:lnTo>
                    <a:pt x="365" y="34"/>
                  </a:lnTo>
                  <a:lnTo>
                    <a:pt x="363" y="31"/>
                  </a:lnTo>
                  <a:lnTo>
                    <a:pt x="362" y="27"/>
                  </a:lnTo>
                  <a:lnTo>
                    <a:pt x="361" y="25"/>
                  </a:lnTo>
                  <a:lnTo>
                    <a:pt x="359" y="21"/>
                  </a:lnTo>
                  <a:lnTo>
                    <a:pt x="358" y="18"/>
                  </a:lnTo>
                  <a:lnTo>
                    <a:pt x="355" y="15"/>
                  </a:lnTo>
                  <a:lnTo>
                    <a:pt x="352" y="14"/>
                  </a:lnTo>
                  <a:lnTo>
                    <a:pt x="350" y="13"/>
                  </a:lnTo>
                  <a:lnTo>
                    <a:pt x="348" y="13"/>
                  </a:lnTo>
                  <a:lnTo>
                    <a:pt x="346" y="11"/>
                  </a:lnTo>
                  <a:lnTo>
                    <a:pt x="344" y="10"/>
                  </a:lnTo>
                  <a:lnTo>
                    <a:pt x="342" y="10"/>
                  </a:lnTo>
                  <a:lnTo>
                    <a:pt x="340" y="9"/>
                  </a:lnTo>
                  <a:lnTo>
                    <a:pt x="338" y="9"/>
                  </a:lnTo>
                  <a:lnTo>
                    <a:pt x="335" y="9"/>
                  </a:lnTo>
                  <a:lnTo>
                    <a:pt x="329" y="9"/>
                  </a:lnTo>
                  <a:lnTo>
                    <a:pt x="324" y="7"/>
                  </a:lnTo>
                  <a:lnTo>
                    <a:pt x="319" y="6"/>
                  </a:lnTo>
                  <a:lnTo>
                    <a:pt x="313" y="4"/>
                  </a:lnTo>
                  <a:lnTo>
                    <a:pt x="308" y="3"/>
                  </a:lnTo>
                  <a:lnTo>
                    <a:pt x="302" y="3"/>
                  </a:lnTo>
                  <a:lnTo>
                    <a:pt x="297" y="2"/>
                  </a:lnTo>
                  <a:lnTo>
                    <a:pt x="292" y="2"/>
                  </a:lnTo>
                  <a:lnTo>
                    <a:pt x="271" y="0"/>
                  </a:lnTo>
                  <a:lnTo>
                    <a:pt x="251" y="0"/>
                  </a:lnTo>
                  <a:lnTo>
                    <a:pt x="231" y="2"/>
                  </a:lnTo>
                  <a:lnTo>
                    <a:pt x="211" y="4"/>
                  </a:lnTo>
                  <a:lnTo>
                    <a:pt x="190" y="7"/>
                  </a:lnTo>
                  <a:lnTo>
                    <a:pt x="171" y="9"/>
                  </a:lnTo>
                  <a:lnTo>
                    <a:pt x="151" y="11"/>
                  </a:lnTo>
                  <a:lnTo>
                    <a:pt x="131" y="13"/>
                  </a:lnTo>
                  <a:lnTo>
                    <a:pt x="126" y="13"/>
                  </a:lnTo>
                  <a:lnTo>
                    <a:pt x="121" y="14"/>
                  </a:lnTo>
                  <a:lnTo>
                    <a:pt x="116" y="14"/>
                  </a:lnTo>
                  <a:lnTo>
                    <a:pt x="112" y="15"/>
                  </a:lnTo>
                  <a:lnTo>
                    <a:pt x="107" y="15"/>
                  </a:lnTo>
                  <a:lnTo>
                    <a:pt x="103" y="17"/>
                  </a:lnTo>
                  <a:lnTo>
                    <a:pt x="97" y="18"/>
                  </a:lnTo>
                  <a:lnTo>
                    <a:pt x="92" y="21"/>
                  </a:lnTo>
                  <a:lnTo>
                    <a:pt x="88" y="21"/>
                  </a:lnTo>
                  <a:lnTo>
                    <a:pt x="84" y="21"/>
                  </a:lnTo>
                  <a:lnTo>
                    <a:pt x="80" y="22"/>
                  </a:lnTo>
                  <a:lnTo>
                    <a:pt x="77" y="23"/>
                  </a:lnTo>
                  <a:lnTo>
                    <a:pt x="73" y="25"/>
                  </a:lnTo>
                  <a:lnTo>
                    <a:pt x="70" y="26"/>
                  </a:lnTo>
                  <a:lnTo>
                    <a:pt x="66" y="27"/>
                  </a:lnTo>
                  <a:lnTo>
                    <a:pt x="61" y="27"/>
                  </a:lnTo>
                  <a:lnTo>
                    <a:pt x="58" y="29"/>
                  </a:lnTo>
                  <a:lnTo>
                    <a:pt x="54" y="29"/>
                  </a:lnTo>
                  <a:lnTo>
                    <a:pt x="50" y="30"/>
                  </a:lnTo>
                  <a:lnTo>
                    <a:pt x="47" y="31"/>
                  </a:lnTo>
                  <a:lnTo>
                    <a:pt x="43" y="33"/>
                  </a:lnTo>
                  <a:lnTo>
                    <a:pt x="40" y="34"/>
                  </a:lnTo>
                  <a:lnTo>
                    <a:pt x="36" y="36"/>
                  </a:lnTo>
                  <a:lnTo>
                    <a:pt x="32" y="37"/>
                  </a:lnTo>
                  <a:lnTo>
                    <a:pt x="28" y="38"/>
                  </a:lnTo>
                  <a:lnTo>
                    <a:pt x="26" y="41"/>
                  </a:lnTo>
                  <a:lnTo>
                    <a:pt x="22" y="42"/>
                  </a:lnTo>
                  <a:lnTo>
                    <a:pt x="19" y="45"/>
                  </a:lnTo>
                  <a:lnTo>
                    <a:pt x="16" y="46"/>
                  </a:lnTo>
                  <a:lnTo>
                    <a:pt x="13" y="49"/>
                  </a:lnTo>
                  <a:lnTo>
                    <a:pt x="9" y="52"/>
                  </a:lnTo>
                  <a:lnTo>
                    <a:pt x="7" y="54"/>
                  </a:lnTo>
                  <a:lnTo>
                    <a:pt x="5" y="57"/>
                  </a:lnTo>
                  <a:lnTo>
                    <a:pt x="5" y="60"/>
                  </a:lnTo>
                  <a:lnTo>
                    <a:pt x="4" y="63"/>
                  </a:lnTo>
                  <a:lnTo>
                    <a:pt x="3" y="65"/>
                  </a:lnTo>
                  <a:lnTo>
                    <a:pt x="1" y="68"/>
                  </a:lnTo>
                  <a:lnTo>
                    <a:pt x="0" y="69"/>
                  </a:lnTo>
                  <a:lnTo>
                    <a:pt x="0" y="72"/>
                  </a:lnTo>
                  <a:lnTo>
                    <a:pt x="0" y="73"/>
                  </a:lnTo>
                  <a:lnTo>
                    <a:pt x="34" y="80"/>
                  </a:lnTo>
                  <a:close/>
                </a:path>
              </a:pathLst>
            </a:custGeom>
            <a:solidFill>
              <a:srgbClr val="B08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1"/>
            <p:cNvSpPr>
              <a:spLocks/>
            </p:cNvSpPr>
            <p:nvPr/>
          </p:nvSpPr>
          <p:spPr bwMode="auto">
            <a:xfrm>
              <a:off x="8294688" y="5522913"/>
              <a:ext cx="344487" cy="611188"/>
            </a:xfrm>
            <a:custGeom>
              <a:avLst/>
              <a:gdLst/>
              <a:ahLst/>
              <a:cxnLst>
                <a:cxn ang="0">
                  <a:pos x="170" y="385"/>
                </a:cxn>
                <a:cxn ang="0">
                  <a:pos x="173" y="385"/>
                </a:cxn>
                <a:cxn ang="0">
                  <a:pos x="175" y="385"/>
                </a:cxn>
                <a:cxn ang="0">
                  <a:pos x="184" y="367"/>
                </a:cxn>
                <a:cxn ang="0">
                  <a:pos x="189" y="350"/>
                </a:cxn>
                <a:cxn ang="0">
                  <a:pos x="193" y="335"/>
                </a:cxn>
                <a:cxn ang="0">
                  <a:pos x="196" y="325"/>
                </a:cxn>
                <a:cxn ang="0">
                  <a:pos x="197" y="316"/>
                </a:cxn>
                <a:cxn ang="0">
                  <a:pos x="204" y="294"/>
                </a:cxn>
                <a:cxn ang="0">
                  <a:pos x="208" y="269"/>
                </a:cxn>
                <a:cxn ang="0">
                  <a:pos x="213" y="242"/>
                </a:cxn>
                <a:cxn ang="0">
                  <a:pos x="217" y="166"/>
                </a:cxn>
                <a:cxn ang="0">
                  <a:pos x="217" y="91"/>
                </a:cxn>
                <a:cxn ang="0">
                  <a:pos x="201" y="50"/>
                </a:cxn>
                <a:cxn ang="0">
                  <a:pos x="150" y="76"/>
                </a:cxn>
                <a:cxn ang="0">
                  <a:pos x="105" y="84"/>
                </a:cxn>
                <a:cxn ang="0">
                  <a:pos x="77" y="78"/>
                </a:cxn>
                <a:cxn ang="0">
                  <a:pos x="69" y="73"/>
                </a:cxn>
                <a:cxn ang="0">
                  <a:pos x="61" y="66"/>
                </a:cxn>
                <a:cxn ang="0">
                  <a:pos x="54" y="61"/>
                </a:cxn>
                <a:cxn ang="0">
                  <a:pos x="51" y="58"/>
                </a:cxn>
                <a:cxn ang="0">
                  <a:pos x="49" y="55"/>
                </a:cxn>
                <a:cxn ang="0">
                  <a:pos x="35" y="43"/>
                </a:cxn>
                <a:cxn ang="0">
                  <a:pos x="22" y="22"/>
                </a:cxn>
                <a:cxn ang="0">
                  <a:pos x="11" y="0"/>
                </a:cxn>
                <a:cxn ang="0">
                  <a:pos x="4" y="20"/>
                </a:cxn>
                <a:cxn ang="0">
                  <a:pos x="3" y="42"/>
                </a:cxn>
                <a:cxn ang="0">
                  <a:pos x="0" y="70"/>
                </a:cxn>
                <a:cxn ang="0">
                  <a:pos x="1" y="108"/>
                </a:cxn>
                <a:cxn ang="0">
                  <a:pos x="7" y="145"/>
                </a:cxn>
                <a:cxn ang="0">
                  <a:pos x="12" y="173"/>
                </a:cxn>
                <a:cxn ang="0">
                  <a:pos x="17" y="196"/>
                </a:cxn>
                <a:cxn ang="0">
                  <a:pos x="22" y="217"/>
                </a:cxn>
                <a:cxn ang="0">
                  <a:pos x="27" y="230"/>
                </a:cxn>
                <a:cxn ang="0">
                  <a:pos x="30" y="244"/>
                </a:cxn>
                <a:cxn ang="0">
                  <a:pos x="35" y="258"/>
                </a:cxn>
                <a:cxn ang="0">
                  <a:pos x="39" y="278"/>
                </a:cxn>
                <a:cxn ang="0">
                  <a:pos x="44" y="297"/>
                </a:cxn>
                <a:cxn ang="0">
                  <a:pos x="49" y="308"/>
                </a:cxn>
                <a:cxn ang="0">
                  <a:pos x="53" y="315"/>
                </a:cxn>
                <a:cxn ang="0">
                  <a:pos x="54" y="324"/>
                </a:cxn>
                <a:cxn ang="0">
                  <a:pos x="55" y="328"/>
                </a:cxn>
                <a:cxn ang="0">
                  <a:pos x="57" y="331"/>
                </a:cxn>
                <a:cxn ang="0">
                  <a:pos x="93" y="343"/>
                </a:cxn>
                <a:cxn ang="0">
                  <a:pos x="89" y="319"/>
                </a:cxn>
                <a:cxn ang="0">
                  <a:pos x="86" y="294"/>
                </a:cxn>
                <a:cxn ang="0">
                  <a:pos x="84" y="269"/>
                </a:cxn>
                <a:cxn ang="0">
                  <a:pos x="81" y="235"/>
                </a:cxn>
                <a:cxn ang="0">
                  <a:pos x="86" y="204"/>
                </a:cxn>
                <a:cxn ang="0">
                  <a:pos x="92" y="196"/>
                </a:cxn>
                <a:cxn ang="0">
                  <a:pos x="96" y="196"/>
                </a:cxn>
                <a:cxn ang="0">
                  <a:pos x="98" y="200"/>
                </a:cxn>
                <a:cxn ang="0">
                  <a:pos x="94" y="240"/>
                </a:cxn>
                <a:cxn ang="0">
                  <a:pos x="97" y="281"/>
                </a:cxn>
                <a:cxn ang="0">
                  <a:pos x="101" y="315"/>
                </a:cxn>
                <a:cxn ang="0">
                  <a:pos x="105" y="336"/>
                </a:cxn>
                <a:cxn ang="0">
                  <a:pos x="109" y="355"/>
                </a:cxn>
                <a:cxn ang="0">
                  <a:pos x="113" y="369"/>
                </a:cxn>
                <a:cxn ang="0">
                  <a:pos x="117" y="377"/>
                </a:cxn>
                <a:cxn ang="0">
                  <a:pos x="123" y="384"/>
                </a:cxn>
                <a:cxn ang="0">
                  <a:pos x="140" y="384"/>
                </a:cxn>
                <a:cxn ang="0">
                  <a:pos x="157" y="384"/>
                </a:cxn>
              </a:cxnLst>
              <a:rect l="0" t="0" r="r" b="b"/>
              <a:pathLst>
                <a:path w="217" h="385">
                  <a:moveTo>
                    <a:pt x="169" y="385"/>
                  </a:moveTo>
                  <a:lnTo>
                    <a:pt x="170" y="385"/>
                  </a:lnTo>
                  <a:lnTo>
                    <a:pt x="170" y="385"/>
                  </a:lnTo>
                  <a:lnTo>
                    <a:pt x="171" y="385"/>
                  </a:lnTo>
                  <a:lnTo>
                    <a:pt x="171" y="385"/>
                  </a:lnTo>
                  <a:lnTo>
                    <a:pt x="173" y="385"/>
                  </a:lnTo>
                  <a:lnTo>
                    <a:pt x="174" y="385"/>
                  </a:lnTo>
                  <a:lnTo>
                    <a:pt x="174" y="385"/>
                  </a:lnTo>
                  <a:lnTo>
                    <a:pt x="175" y="385"/>
                  </a:lnTo>
                  <a:lnTo>
                    <a:pt x="178" y="379"/>
                  </a:lnTo>
                  <a:lnTo>
                    <a:pt x="181" y="373"/>
                  </a:lnTo>
                  <a:lnTo>
                    <a:pt x="184" y="367"/>
                  </a:lnTo>
                  <a:lnTo>
                    <a:pt x="185" y="362"/>
                  </a:lnTo>
                  <a:lnTo>
                    <a:pt x="188" y="355"/>
                  </a:lnTo>
                  <a:lnTo>
                    <a:pt x="189" y="350"/>
                  </a:lnTo>
                  <a:lnTo>
                    <a:pt x="190" y="344"/>
                  </a:lnTo>
                  <a:lnTo>
                    <a:pt x="193" y="338"/>
                  </a:lnTo>
                  <a:lnTo>
                    <a:pt x="193" y="335"/>
                  </a:lnTo>
                  <a:lnTo>
                    <a:pt x="194" y="331"/>
                  </a:lnTo>
                  <a:lnTo>
                    <a:pt x="194" y="328"/>
                  </a:lnTo>
                  <a:lnTo>
                    <a:pt x="196" y="325"/>
                  </a:lnTo>
                  <a:lnTo>
                    <a:pt x="196" y="321"/>
                  </a:lnTo>
                  <a:lnTo>
                    <a:pt x="197" y="319"/>
                  </a:lnTo>
                  <a:lnTo>
                    <a:pt x="197" y="316"/>
                  </a:lnTo>
                  <a:lnTo>
                    <a:pt x="198" y="313"/>
                  </a:lnTo>
                  <a:lnTo>
                    <a:pt x="201" y="304"/>
                  </a:lnTo>
                  <a:lnTo>
                    <a:pt x="204" y="294"/>
                  </a:lnTo>
                  <a:lnTo>
                    <a:pt x="205" y="286"/>
                  </a:lnTo>
                  <a:lnTo>
                    <a:pt x="207" y="277"/>
                  </a:lnTo>
                  <a:lnTo>
                    <a:pt x="208" y="269"/>
                  </a:lnTo>
                  <a:lnTo>
                    <a:pt x="209" y="259"/>
                  </a:lnTo>
                  <a:lnTo>
                    <a:pt x="211" y="251"/>
                  </a:lnTo>
                  <a:lnTo>
                    <a:pt x="213" y="242"/>
                  </a:lnTo>
                  <a:lnTo>
                    <a:pt x="216" y="217"/>
                  </a:lnTo>
                  <a:lnTo>
                    <a:pt x="216" y="192"/>
                  </a:lnTo>
                  <a:lnTo>
                    <a:pt x="217" y="166"/>
                  </a:lnTo>
                  <a:lnTo>
                    <a:pt x="217" y="142"/>
                  </a:lnTo>
                  <a:lnTo>
                    <a:pt x="217" y="116"/>
                  </a:lnTo>
                  <a:lnTo>
                    <a:pt x="217" y="91"/>
                  </a:lnTo>
                  <a:lnTo>
                    <a:pt x="216" y="66"/>
                  </a:lnTo>
                  <a:lnTo>
                    <a:pt x="216" y="41"/>
                  </a:lnTo>
                  <a:lnTo>
                    <a:pt x="201" y="50"/>
                  </a:lnTo>
                  <a:lnTo>
                    <a:pt x="185" y="59"/>
                  </a:lnTo>
                  <a:lnTo>
                    <a:pt x="167" y="68"/>
                  </a:lnTo>
                  <a:lnTo>
                    <a:pt x="150" y="76"/>
                  </a:lnTo>
                  <a:lnTo>
                    <a:pt x="132" y="81"/>
                  </a:lnTo>
                  <a:lnTo>
                    <a:pt x="113" y="84"/>
                  </a:lnTo>
                  <a:lnTo>
                    <a:pt x="105" y="84"/>
                  </a:lnTo>
                  <a:lnTo>
                    <a:pt x="96" y="82"/>
                  </a:lnTo>
                  <a:lnTo>
                    <a:pt x="86" y="81"/>
                  </a:lnTo>
                  <a:lnTo>
                    <a:pt x="77" y="78"/>
                  </a:lnTo>
                  <a:lnTo>
                    <a:pt x="74" y="77"/>
                  </a:lnTo>
                  <a:lnTo>
                    <a:pt x="71" y="74"/>
                  </a:lnTo>
                  <a:lnTo>
                    <a:pt x="69" y="73"/>
                  </a:lnTo>
                  <a:lnTo>
                    <a:pt x="66" y="70"/>
                  </a:lnTo>
                  <a:lnTo>
                    <a:pt x="63" y="69"/>
                  </a:lnTo>
                  <a:lnTo>
                    <a:pt x="61" y="66"/>
                  </a:lnTo>
                  <a:lnTo>
                    <a:pt x="58" y="65"/>
                  </a:lnTo>
                  <a:lnTo>
                    <a:pt x="54" y="62"/>
                  </a:lnTo>
                  <a:lnTo>
                    <a:pt x="54" y="61"/>
                  </a:lnTo>
                  <a:lnTo>
                    <a:pt x="53" y="59"/>
                  </a:lnTo>
                  <a:lnTo>
                    <a:pt x="53" y="59"/>
                  </a:lnTo>
                  <a:lnTo>
                    <a:pt x="51" y="58"/>
                  </a:lnTo>
                  <a:lnTo>
                    <a:pt x="51" y="57"/>
                  </a:lnTo>
                  <a:lnTo>
                    <a:pt x="50" y="57"/>
                  </a:lnTo>
                  <a:lnTo>
                    <a:pt x="49" y="55"/>
                  </a:lnTo>
                  <a:lnTo>
                    <a:pt x="47" y="54"/>
                  </a:lnTo>
                  <a:lnTo>
                    <a:pt x="40" y="49"/>
                  </a:lnTo>
                  <a:lnTo>
                    <a:pt x="35" y="43"/>
                  </a:lnTo>
                  <a:lnTo>
                    <a:pt x="31" y="36"/>
                  </a:lnTo>
                  <a:lnTo>
                    <a:pt x="26" y="28"/>
                  </a:lnTo>
                  <a:lnTo>
                    <a:pt x="22" y="22"/>
                  </a:lnTo>
                  <a:lnTo>
                    <a:pt x="17" y="15"/>
                  </a:lnTo>
                  <a:lnTo>
                    <a:pt x="13" y="7"/>
                  </a:lnTo>
                  <a:lnTo>
                    <a:pt x="11" y="0"/>
                  </a:lnTo>
                  <a:lnTo>
                    <a:pt x="7" y="5"/>
                  </a:lnTo>
                  <a:lnTo>
                    <a:pt x="5" y="12"/>
                  </a:lnTo>
                  <a:lnTo>
                    <a:pt x="4" y="20"/>
                  </a:lnTo>
                  <a:lnTo>
                    <a:pt x="3" y="27"/>
                  </a:lnTo>
                  <a:lnTo>
                    <a:pt x="3" y="34"/>
                  </a:lnTo>
                  <a:lnTo>
                    <a:pt x="3" y="42"/>
                  </a:lnTo>
                  <a:lnTo>
                    <a:pt x="1" y="49"/>
                  </a:lnTo>
                  <a:lnTo>
                    <a:pt x="0" y="57"/>
                  </a:lnTo>
                  <a:lnTo>
                    <a:pt x="0" y="70"/>
                  </a:lnTo>
                  <a:lnTo>
                    <a:pt x="0" y="82"/>
                  </a:lnTo>
                  <a:lnTo>
                    <a:pt x="0" y="95"/>
                  </a:lnTo>
                  <a:lnTo>
                    <a:pt x="1" y="108"/>
                  </a:lnTo>
                  <a:lnTo>
                    <a:pt x="3" y="120"/>
                  </a:lnTo>
                  <a:lnTo>
                    <a:pt x="4" y="132"/>
                  </a:lnTo>
                  <a:lnTo>
                    <a:pt x="7" y="145"/>
                  </a:lnTo>
                  <a:lnTo>
                    <a:pt x="9" y="157"/>
                  </a:lnTo>
                  <a:lnTo>
                    <a:pt x="11" y="165"/>
                  </a:lnTo>
                  <a:lnTo>
                    <a:pt x="12" y="173"/>
                  </a:lnTo>
                  <a:lnTo>
                    <a:pt x="13" y="180"/>
                  </a:lnTo>
                  <a:lnTo>
                    <a:pt x="16" y="188"/>
                  </a:lnTo>
                  <a:lnTo>
                    <a:pt x="17" y="196"/>
                  </a:lnTo>
                  <a:lnTo>
                    <a:pt x="20" y="203"/>
                  </a:lnTo>
                  <a:lnTo>
                    <a:pt x="22" y="211"/>
                  </a:lnTo>
                  <a:lnTo>
                    <a:pt x="22" y="217"/>
                  </a:lnTo>
                  <a:lnTo>
                    <a:pt x="24" y="221"/>
                  </a:lnTo>
                  <a:lnTo>
                    <a:pt x="26" y="226"/>
                  </a:lnTo>
                  <a:lnTo>
                    <a:pt x="27" y="230"/>
                  </a:lnTo>
                  <a:lnTo>
                    <a:pt x="28" y="235"/>
                  </a:lnTo>
                  <a:lnTo>
                    <a:pt x="30" y="239"/>
                  </a:lnTo>
                  <a:lnTo>
                    <a:pt x="30" y="244"/>
                  </a:lnTo>
                  <a:lnTo>
                    <a:pt x="31" y="248"/>
                  </a:lnTo>
                  <a:lnTo>
                    <a:pt x="32" y="251"/>
                  </a:lnTo>
                  <a:lnTo>
                    <a:pt x="35" y="258"/>
                  </a:lnTo>
                  <a:lnTo>
                    <a:pt x="36" y="265"/>
                  </a:lnTo>
                  <a:lnTo>
                    <a:pt x="38" y="271"/>
                  </a:lnTo>
                  <a:lnTo>
                    <a:pt x="39" y="278"/>
                  </a:lnTo>
                  <a:lnTo>
                    <a:pt x="40" y="285"/>
                  </a:lnTo>
                  <a:lnTo>
                    <a:pt x="43" y="290"/>
                  </a:lnTo>
                  <a:lnTo>
                    <a:pt x="44" y="297"/>
                  </a:lnTo>
                  <a:lnTo>
                    <a:pt x="47" y="303"/>
                  </a:lnTo>
                  <a:lnTo>
                    <a:pt x="47" y="305"/>
                  </a:lnTo>
                  <a:lnTo>
                    <a:pt x="49" y="308"/>
                  </a:lnTo>
                  <a:lnTo>
                    <a:pt x="50" y="311"/>
                  </a:lnTo>
                  <a:lnTo>
                    <a:pt x="51" y="313"/>
                  </a:lnTo>
                  <a:lnTo>
                    <a:pt x="53" y="315"/>
                  </a:lnTo>
                  <a:lnTo>
                    <a:pt x="54" y="317"/>
                  </a:lnTo>
                  <a:lnTo>
                    <a:pt x="54" y="320"/>
                  </a:lnTo>
                  <a:lnTo>
                    <a:pt x="54" y="324"/>
                  </a:lnTo>
                  <a:lnTo>
                    <a:pt x="54" y="325"/>
                  </a:lnTo>
                  <a:lnTo>
                    <a:pt x="55" y="327"/>
                  </a:lnTo>
                  <a:lnTo>
                    <a:pt x="55" y="328"/>
                  </a:lnTo>
                  <a:lnTo>
                    <a:pt x="55" y="330"/>
                  </a:lnTo>
                  <a:lnTo>
                    <a:pt x="57" y="331"/>
                  </a:lnTo>
                  <a:lnTo>
                    <a:pt x="57" y="331"/>
                  </a:lnTo>
                  <a:lnTo>
                    <a:pt x="57" y="332"/>
                  </a:lnTo>
                  <a:lnTo>
                    <a:pt x="58" y="334"/>
                  </a:lnTo>
                  <a:lnTo>
                    <a:pt x="93" y="343"/>
                  </a:lnTo>
                  <a:lnTo>
                    <a:pt x="92" y="335"/>
                  </a:lnTo>
                  <a:lnTo>
                    <a:pt x="90" y="327"/>
                  </a:lnTo>
                  <a:lnTo>
                    <a:pt x="89" y="319"/>
                  </a:lnTo>
                  <a:lnTo>
                    <a:pt x="89" y="311"/>
                  </a:lnTo>
                  <a:lnTo>
                    <a:pt x="88" y="303"/>
                  </a:lnTo>
                  <a:lnTo>
                    <a:pt x="86" y="294"/>
                  </a:lnTo>
                  <a:lnTo>
                    <a:pt x="85" y="286"/>
                  </a:lnTo>
                  <a:lnTo>
                    <a:pt x="84" y="280"/>
                  </a:lnTo>
                  <a:lnTo>
                    <a:pt x="84" y="269"/>
                  </a:lnTo>
                  <a:lnTo>
                    <a:pt x="82" y="257"/>
                  </a:lnTo>
                  <a:lnTo>
                    <a:pt x="82" y="246"/>
                  </a:lnTo>
                  <a:lnTo>
                    <a:pt x="81" y="235"/>
                  </a:lnTo>
                  <a:lnTo>
                    <a:pt x="82" y="224"/>
                  </a:lnTo>
                  <a:lnTo>
                    <a:pt x="84" y="213"/>
                  </a:lnTo>
                  <a:lnTo>
                    <a:pt x="86" y="204"/>
                  </a:lnTo>
                  <a:lnTo>
                    <a:pt x="90" y="196"/>
                  </a:lnTo>
                  <a:lnTo>
                    <a:pt x="90" y="196"/>
                  </a:lnTo>
                  <a:lnTo>
                    <a:pt x="92" y="196"/>
                  </a:lnTo>
                  <a:lnTo>
                    <a:pt x="93" y="196"/>
                  </a:lnTo>
                  <a:lnTo>
                    <a:pt x="94" y="196"/>
                  </a:lnTo>
                  <a:lnTo>
                    <a:pt x="96" y="196"/>
                  </a:lnTo>
                  <a:lnTo>
                    <a:pt x="97" y="197"/>
                  </a:lnTo>
                  <a:lnTo>
                    <a:pt x="97" y="197"/>
                  </a:lnTo>
                  <a:lnTo>
                    <a:pt x="98" y="200"/>
                  </a:lnTo>
                  <a:lnTo>
                    <a:pt x="96" y="213"/>
                  </a:lnTo>
                  <a:lnTo>
                    <a:pt x="94" y="227"/>
                  </a:lnTo>
                  <a:lnTo>
                    <a:pt x="94" y="240"/>
                  </a:lnTo>
                  <a:lnTo>
                    <a:pt x="96" y="254"/>
                  </a:lnTo>
                  <a:lnTo>
                    <a:pt x="97" y="267"/>
                  </a:lnTo>
                  <a:lnTo>
                    <a:pt x="97" y="281"/>
                  </a:lnTo>
                  <a:lnTo>
                    <a:pt x="98" y="294"/>
                  </a:lnTo>
                  <a:lnTo>
                    <a:pt x="100" y="308"/>
                  </a:lnTo>
                  <a:lnTo>
                    <a:pt x="101" y="315"/>
                  </a:lnTo>
                  <a:lnTo>
                    <a:pt x="103" y="321"/>
                  </a:lnTo>
                  <a:lnTo>
                    <a:pt x="104" y="330"/>
                  </a:lnTo>
                  <a:lnTo>
                    <a:pt x="105" y="336"/>
                  </a:lnTo>
                  <a:lnTo>
                    <a:pt x="107" y="343"/>
                  </a:lnTo>
                  <a:lnTo>
                    <a:pt x="108" y="350"/>
                  </a:lnTo>
                  <a:lnTo>
                    <a:pt x="109" y="355"/>
                  </a:lnTo>
                  <a:lnTo>
                    <a:pt x="112" y="362"/>
                  </a:lnTo>
                  <a:lnTo>
                    <a:pt x="112" y="365"/>
                  </a:lnTo>
                  <a:lnTo>
                    <a:pt x="113" y="369"/>
                  </a:lnTo>
                  <a:lnTo>
                    <a:pt x="115" y="371"/>
                  </a:lnTo>
                  <a:lnTo>
                    <a:pt x="116" y="374"/>
                  </a:lnTo>
                  <a:lnTo>
                    <a:pt x="117" y="377"/>
                  </a:lnTo>
                  <a:lnTo>
                    <a:pt x="119" y="379"/>
                  </a:lnTo>
                  <a:lnTo>
                    <a:pt x="120" y="382"/>
                  </a:lnTo>
                  <a:lnTo>
                    <a:pt x="123" y="384"/>
                  </a:lnTo>
                  <a:lnTo>
                    <a:pt x="128" y="384"/>
                  </a:lnTo>
                  <a:lnTo>
                    <a:pt x="135" y="384"/>
                  </a:lnTo>
                  <a:lnTo>
                    <a:pt x="140" y="384"/>
                  </a:lnTo>
                  <a:lnTo>
                    <a:pt x="146" y="382"/>
                  </a:lnTo>
                  <a:lnTo>
                    <a:pt x="151" y="384"/>
                  </a:lnTo>
                  <a:lnTo>
                    <a:pt x="157" y="384"/>
                  </a:lnTo>
                  <a:lnTo>
                    <a:pt x="162" y="384"/>
                  </a:lnTo>
                  <a:lnTo>
                    <a:pt x="169" y="385"/>
                  </a:lnTo>
                  <a:close/>
                </a:path>
              </a:pathLst>
            </a:custGeom>
            <a:solidFill>
              <a:srgbClr val="91917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3"/>
            <p:cNvSpPr>
              <a:spLocks/>
            </p:cNvSpPr>
            <p:nvPr/>
          </p:nvSpPr>
          <p:spPr bwMode="auto">
            <a:xfrm>
              <a:off x="8442326" y="6078538"/>
              <a:ext cx="1587" cy="1588"/>
            </a:xfrm>
            <a:custGeom>
              <a:avLst/>
              <a:gdLst/>
              <a:ahLst/>
              <a:cxnLst>
                <a:cxn ang="0">
                  <a:pos x="0" y="0"/>
                </a:cxn>
                <a:cxn ang="0">
                  <a:pos x="0" y="0"/>
                </a:cxn>
                <a:cxn ang="0">
                  <a:pos x="0" y="0"/>
                </a:cxn>
                <a:cxn ang="0">
                  <a:pos x="0"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0" y="0"/>
                </a:cxn>
                <a:cxn ang="0">
                  <a:pos x="0" y="0"/>
                </a:cxn>
                <a:cxn ang="0">
                  <a:pos x="0"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4"/>
            <p:cNvSpPr>
              <a:spLocks/>
            </p:cNvSpPr>
            <p:nvPr/>
          </p:nvSpPr>
          <p:spPr bwMode="auto">
            <a:xfrm>
              <a:off x="8324851" y="5418138"/>
              <a:ext cx="331787" cy="215900"/>
            </a:xfrm>
            <a:custGeom>
              <a:avLst/>
              <a:gdLst/>
              <a:ahLst/>
              <a:cxnLst>
                <a:cxn ang="0">
                  <a:pos x="82" y="136"/>
                </a:cxn>
                <a:cxn ang="0">
                  <a:pos x="94" y="135"/>
                </a:cxn>
                <a:cxn ang="0">
                  <a:pos x="108" y="134"/>
                </a:cxn>
                <a:cxn ang="0">
                  <a:pos x="120" y="129"/>
                </a:cxn>
                <a:cxn ang="0">
                  <a:pos x="136" y="124"/>
                </a:cxn>
                <a:cxn ang="0">
                  <a:pos x="156" y="116"/>
                </a:cxn>
                <a:cxn ang="0">
                  <a:pos x="175" y="105"/>
                </a:cxn>
                <a:cxn ang="0">
                  <a:pos x="190" y="92"/>
                </a:cxn>
                <a:cxn ang="0">
                  <a:pos x="198" y="74"/>
                </a:cxn>
                <a:cxn ang="0">
                  <a:pos x="202" y="55"/>
                </a:cxn>
                <a:cxn ang="0">
                  <a:pos x="204" y="35"/>
                </a:cxn>
                <a:cxn ang="0">
                  <a:pos x="206" y="16"/>
                </a:cxn>
                <a:cxn ang="0">
                  <a:pos x="200" y="0"/>
                </a:cxn>
                <a:cxn ang="0">
                  <a:pos x="198" y="9"/>
                </a:cxn>
                <a:cxn ang="0">
                  <a:pos x="193" y="17"/>
                </a:cxn>
                <a:cxn ang="0">
                  <a:pos x="188" y="24"/>
                </a:cxn>
                <a:cxn ang="0">
                  <a:pos x="179" y="30"/>
                </a:cxn>
                <a:cxn ang="0">
                  <a:pos x="171" y="31"/>
                </a:cxn>
                <a:cxn ang="0">
                  <a:pos x="163" y="28"/>
                </a:cxn>
                <a:cxn ang="0">
                  <a:pos x="151" y="19"/>
                </a:cxn>
                <a:cxn ang="0">
                  <a:pos x="140" y="11"/>
                </a:cxn>
                <a:cxn ang="0">
                  <a:pos x="134" y="9"/>
                </a:cxn>
                <a:cxn ang="0">
                  <a:pos x="127" y="12"/>
                </a:cxn>
                <a:cxn ang="0">
                  <a:pos x="93" y="19"/>
                </a:cxn>
                <a:cxn ang="0">
                  <a:pos x="61" y="27"/>
                </a:cxn>
                <a:cxn ang="0">
                  <a:pos x="30" y="38"/>
                </a:cxn>
                <a:cxn ang="0">
                  <a:pos x="0" y="54"/>
                </a:cxn>
                <a:cxn ang="0">
                  <a:pos x="1" y="61"/>
                </a:cxn>
                <a:cxn ang="0">
                  <a:pos x="5" y="67"/>
                </a:cxn>
                <a:cxn ang="0">
                  <a:pos x="11" y="73"/>
                </a:cxn>
                <a:cxn ang="0">
                  <a:pos x="13" y="80"/>
                </a:cxn>
                <a:cxn ang="0">
                  <a:pos x="16" y="81"/>
                </a:cxn>
                <a:cxn ang="0">
                  <a:pos x="19" y="84"/>
                </a:cxn>
                <a:cxn ang="0">
                  <a:pos x="20" y="86"/>
                </a:cxn>
                <a:cxn ang="0">
                  <a:pos x="21" y="88"/>
                </a:cxn>
                <a:cxn ang="0">
                  <a:pos x="31" y="98"/>
                </a:cxn>
                <a:cxn ang="0">
                  <a:pos x="39" y="109"/>
                </a:cxn>
                <a:cxn ang="0">
                  <a:pos x="48" y="119"/>
                </a:cxn>
                <a:cxn ang="0">
                  <a:pos x="58" y="128"/>
                </a:cxn>
                <a:cxn ang="0">
                  <a:pos x="63" y="131"/>
                </a:cxn>
                <a:cxn ang="0">
                  <a:pos x="67" y="134"/>
                </a:cxn>
                <a:cxn ang="0">
                  <a:pos x="71" y="135"/>
                </a:cxn>
                <a:cxn ang="0">
                  <a:pos x="77" y="136"/>
                </a:cxn>
              </a:cxnLst>
              <a:rect l="0" t="0" r="r" b="b"/>
              <a:pathLst>
                <a:path w="209" h="136">
                  <a:moveTo>
                    <a:pt x="77" y="136"/>
                  </a:moveTo>
                  <a:lnTo>
                    <a:pt x="82" y="136"/>
                  </a:lnTo>
                  <a:lnTo>
                    <a:pt x="89" y="136"/>
                  </a:lnTo>
                  <a:lnTo>
                    <a:pt x="94" y="135"/>
                  </a:lnTo>
                  <a:lnTo>
                    <a:pt x="101" y="135"/>
                  </a:lnTo>
                  <a:lnTo>
                    <a:pt x="108" y="134"/>
                  </a:lnTo>
                  <a:lnTo>
                    <a:pt x="113" y="132"/>
                  </a:lnTo>
                  <a:lnTo>
                    <a:pt x="120" y="129"/>
                  </a:lnTo>
                  <a:lnTo>
                    <a:pt x="125" y="128"/>
                  </a:lnTo>
                  <a:lnTo>
                    <a:pt x="136" y="124"/>
                  </a:lnTo>
                  <a:lnTo>
                    <a:pt x="147" y="120"/>
                  </a:lnTo>
                  <a:lnTo>
                    <a:pt x="156" y="116"/>
                  </a:lnTo>
                  <a:lnTo>
                    <a:pt x="166" y="111"/>
                  </a:lnTo>
                  <a:lnTo>
                    <a:pt x="175" y="105"/>
                  </a:lnTo>
                  <a:lnTo>
                    <a:pt x="183" y="98"/>
                  </a:lnTo>
                  <a:lnTo>
                    <a:pt x="190" y="92"/>
                  </a:lnTo>
                  <a:lnTo>
                    <a:pt x="197" y="84"/>
                  </a:lnTo>
                  <a:lnTo>
                    <a:pt x="198" y="74"/>
                  </a:lnTo>
                  <a:lnTo>
                    <a:pt x="201" y="65"/>
                  </a:lnTo>
                  <a:lnTo>
                    <a:pt x="202" y="55"/>
                  </a:lnTo>
                  <a:lnTo>
                    <a:pt x="202" y="44"/>
                  </a:lnTo>
                  <a:lnTo>
                    <a:pt x="204" y="35"/>
                  </a:lnTo>
                  <a:lnTo>
                    <a:pt x="205" y="26"/>
                  </a:lnTo>
                  <a:lnTo>
                    <a:pt x="206" y="16"/>
                  </a:lnTo>
                  <a:lnTo>
                    <a:pt x="209" y="5"/>
                  </a:lnTo>
                  <a:lnTo>
                    <a:pt x="200" y="0"/>
                  </a:lnTo>
                  <a:lnTo>
                    <a:pt x="200" y="5"/>
                  </a:lnTo>
                  <a:lnTo>
                    <a:pt x="198" y="9"/>
                  </a:lnTo>
                  <a:lnTo>
                    <a:pt x="196" y="13"/>
                  </a:lnTo>
                  <a:lnTo>
                    <a:pt x="193" y="17"/>
                  </a:lnTo>
                  <a:lnTo>
                    <a:pt x="190" y="20"/>
                  </a:lnTo>
                  <a:lnTo>
                    <a:pt x="188" y="24"/>
                  </a:lnTo>
                  <a:lnTo>
                    <a:pt x="183" y="27"/>
                  </a:lnTo>
                  <a:lnTo>
                    <a:pt x="179" y="30"/>
                  </a:lnTo>
                  <a:lnTo>
                    <a:pt x="175" y="31"/>
                  </a:lnTo>
                  <a:lnTo>
                    <a:pt x="171" y="31"/>
                  </a:lnTo>
                  <a:lnTo>
                    <a:pt x="167" y="30"/>
                  </a:lnTo>
                  <a:lnTo>
                    <a:pt x="163" y="28"/>
                  </a:lnTo>
                  <a:lnTo>
                    <a:pt x="156" y="24"/>
                  </a:lnTo>
                  <a:lnTo>
                    <a:pt x="151" y="19"/>
                  </a:lnTo>
                  <a:lnTo>
                    <a:pt x="146" y="15"/>
                  </a:lnTo>
                  <a:lnTo>
                    <a:pt x="140" y="11"/>
                  </a:lnTo>
                  <a:lnTo>
                    <a:pt x="138" y="9"/>
                  </a:lnTo>
                  <a:lnTo>
                    <a:pt x="134" y="9"/>
                  </a:lnTo>
                  <a:lnTo>
                    <a:pt x="131" y="11"/>
                  </a:lnTo>
                  <a:lnTo>
                    <a:pt x="127" y="12"/>
                  </a:lnTo>
                  <a:lnTo>
                    <a:pt x="111" y="15"/>
                  </a:lnTo>
                  <a:lnTo>
                    <a:pt x="93" y="19"/>
                  </a:lnTo>
                  <a:lnTo>
                    <a:pt x="77" y="23"/>
                  </a:lnTo>
                  <a:lnTo>
                    <a:pt x="61" y="27"/>
                  </a:lnTo>
                  <a:lnTo>
                    <a:pt x="46" y="32"/>
                  </a:lnTo>
                  <a:lnTo>
                    <a:pt x="30" y="38"/>
                  </a:lnTo>
                  <a:lnTo>
                    <a:pt x="15" y="46"/>
                  </a:lnTo>
                  <a:lnTo>
                    <a:pt x="0" y="54"/>
                  </a:lnTo>
                  <a:lnTo>
                    <a:pt x="0" y="58"/>
                  </a:lnTo>
                  <a:lnTo>
                    <a:pt x="1" y="61"/>
                  </a:lnTo>
                  <a:lnTo>
                    <a:pt x="4" y="63"/>
                  </a:lnTo>
                  <a:lnTo>
                    <a:pt x="5" y="67"/>
                  </a:lnTo>
                  <a:lnTo>
                    <a:pt x="8" y="70"/>
                  </a:lnTo>
                  <a:lnTo>
                    <a:pt x="11" y="73"/>
                  </a:lnTo>
                  <a:lnTo>
                    <a:pt x="12" y="75"/>
                  </a:lnTo>
                  <a:lnTo>
                    <a:pt x="13" y="80"/>
                  </a:lnTo>
                  <a:lnTo>
                    <a:pt x="16" y="81"/>
                  </a:lnTo>
                  <a:lnTo>
                    <a:pt x="16" y="81"/>
                  </a:lnTo>
                  <a:lnTo>
                    <a:pt x="17" y="82"/>
                  </a:lnTo>
                  <a:lnTo>
                    <a:pt x="19" y="84"/>
                  </a:lnTo>
                  <a:lnTo>
                    <a:pt x="19" y="85"/>
                  </a:lnTo>
                  <a:lnTo>
                    <a:pt x="20" y="86"/>
                  </a:lnTo>
                  <a:lnTo>
                    <a:pt x="20" y="88"/>
                  </a:lnTo>
                  <a:lnTo>
                    <a:pt x="21" y="88"/>
                  </a:lnTo>
                  <a:lnTo>
                    <a:pt x="25" y="93"/>
                  </a:lnTo>
                  <a:lnTo>
                    <a:pt x="31" y="98"/>
                  </a:lnTo>
                  <a:lnTo>
                    <a:pt x="35" y="104"/>
                  </a:lnTo>
                  <a:lnTo>
                    <a:pt x="39" y="109"/>
                  </a:lnTo>
                  <a:lnTo>
                    <a:pt x="43" y="115"/>
                  </a:lnTo>
                  <a:lnTo>
                    <a:pt x="48" y="119"/>
                  </a:lnTo>
                  <a:lnTo>
                    <a:pt x="52" y="124"/>
                  </a:lnTo>
                  <a:lnTo>
                    <a:pt x="58" y="128"/>
                  </a:lnTo>
                  <a:lnTo>
                    <a:pt x="61" y="129"/>
                  </a:lnTo>
                  <a:lnTo>
                    <a:pt x="63" y="131"/>
                  </a:lnTo>
                  <a:lnTo>
                    <a:pt x="65" y="132"/>
                  </a:lnTo>
                  <a:lnTo>
                    <a:pt x="67" y="134"/>
                  </a:lnTo>
                  <a:lnTo>
                    <a:pt x="69" y="135"/>
                  </a:lnTo>
                  <a:lnTo>
                    <a:pt x="71" y="135"/>
                  </a:lnTo>
                  <a:lnTo>
                    <a:pt x="74" y="136"/>
                  </a:lnTo>
                  <a:lnTo>
                    <a:pt x="77" y="136"/>
                  </a:lnTo>
                  <a:close/>
                </a:path>
              </a:pathLst>
            </a:custGeom>
            <a:solidFill>
              <a:srgbClr val="0091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26"/>
            <p:cNvSpPr>
              <a:spLocks/>
            </p:cNvSpPr>
            <p:nvPr/>
          </p:nvSpPr>
          <p:spPr bwMode="auto">
            <a:xfrm>
              <a:off x="8509001" y="5210175"/>
              <a:ext cx="158750" cy="233363"/>
            </a:xfrm>
            <a:custGeom>
              <a:avLst/>
              <a:gdLst/>
              <a:ahLst/>
              <a:cxnLst>
                <a:cxn ang="0">
                  <a:pos x="59" y="147"/>
                </a:cxn>
                <a:cxn ang="0">
                  <a:pos x="66" y="143"/>
                </a:cxn>
                <a:cxn ang="0">
                  <a:pos x="70" y="138"/>
                </a:cxn>
                <a:cxn ang="0">
                  <a:pos x="70" y="125"/>
                </a:cxn>
                <a:cxn ang="0">
                  <a:pos x="69" y="116"/>
                </a:cxn>
                <a:cxn ang="0">
                  <a:pos x="67" y="108"/>
                </a:cxn>
                <a:cxn ang="0">
                  <a:pos x="72" y="105"/>
                </a:cxn>
                <a:cxn ang="0">
                  <a:pos x="76" y="103"/>
                </a:cxn>
                <a:cxn ang="0">
                  <a:pos x="81" y="109"/>
                </a:cxn>
                <a:cxn ang="0">
                  <a:pos x="88" y="116"/>
                </a:cxn>
                <a:cxn ang="0">
                  <a:pos x="94" y="121"/>
                </a:cxn>
                <a:cxn ang="0">
                  <a:pos x="100" y="107"/>
                </a:cxn>
                <a:cxn ang="0">
                  <a:pos x="99" y="89"/>
                </a:cxn>
                <a:cxn ang="0">
                  <a:pos x="97" y="74"/>
                </a:cxn>
                <a:cxn ang="0">
                  <a:pos x="93" y="61"/>
                </a:cxn>
                <a:cxn ang="0">
                  <a:pos x="89" y="48"/>
                </a:cxn>
                <a:cxn ang="0">
                  <a:pos x="82" y="30"/>
                </a:cxn>
                <a:cxn ang="0">
                  <a:pos x="73" y="9"/>
                </a:cxn>
                <a:cxn ang="0">
                  <a:pos x="55" y="0"/>
                </a:cxn>
                <a:cxn ang="0">
                  <a:pos x="58" y="24"/>
                </a:cxn>
                <a:cxn ang="0">
                  <a:pos x="66" y="47"/>
                </a:cxn>
                <a:cxn ang="0">
                  <a:pos x="65" y="57"/>
                </a:cxn>
                <a:cxn ang="0">
                  <a:pos x="55" y="50"/>
                </a:cxn>
                <a:cxn ang="0">
                  <a:pos x="47" y="31"/>
                </a:cxn>
                <a:cxn ang="0">
                  <a:pos x="30" y="16"/>
                </a:cxn>
                <a:cxn ang="0">
                  <a:pos x="27" y="16"/>
                </a:cxn>
                <a:cxn ang="0">
                  <a:pos x="24" y="16"/>
                </a:cxn>
                <a:cxn ang="0">
                  <a:pos x="23" y="19"/>
                </a:cxn>
                <a:cxn ang="0">
                  <a:pos x="23" y="28"/>
                </a:cxn>
                <a:cxn ang="0">
                  <a:pos x="24" y="38"/>
                </a:cxn>
                <a:cxn ang="0">
                  <a:pos x="20" y="43"/>
                </a:cxn>
                <a:cxn ang="0">
                  <a:pos x="19" y="46"/>
                </a:cxn>
                <a:cxn ang="0">
                  <a:pos x="18" y="47"/>
                </a:cxn>
                <a:cxn ang="0">
                  <a:pos x="0" y="32"/>
                </a:cxn>
                <a:cxn ang="0">
                  <a:pos x="1" y="39"/>
                </a:cxn>
                <a:cxn ang="0">
                  <a:pos x="3" y="47"/>
                </a:cxn>
                <a:cxn ang="0">
                  <a:pos x="13" y="51"/>
                </a:cxn>
                <a:cxn ang="0">
                  <a:pos x="22" y="58"/>
                </a:cxn>
                <a:cxn ang="0">
                  <a:pos x="31" y="70"/>
                </a:cxn>
                <a:cxn ang="0">
                  <a:pos x="40" y="93"/>
                </a:cxn>
                <a:cxn ang="0">
                  <a:pos x="43" y="117"/>
                </a:cxn>
                <a:cxn ang="0">
                  <a:pos x="40" y="128"/>
                </a:cxn>
                <a:cxn ang="0">
                  <a:pos x="38" y="134"/>
                </a:cxn>
                <a:cxn ang="0">
                  <a:pos x="38" y="139"/>
                </a:cxn>
                <a:cxn ang="0">
                  <a:pos x="45" y="143"/>
                </a:cxn>
                <a:cxn ang="0">
                  <a:pos x="51" y="146"/>
                </a:cxn>
              </a:cxnLst>
              <a:rect l="0" t="0" r="r" b="b"/>
              <a:pathLst>
                <a:path w="100" h="147">
                  <a:moveTo>
                    <a:pt x="55" y="147"/>
                  </a:moveTo>
                  <a:lnTo>
                    <a:pt x="58" y="147"/>
                  </a:lnTo>
                  <a:lnTo>
                    <a:pt x="59" y="147"/>
                  </a:lnTo>
                  <a:lnTo>
                    <a:pt x="62" y="146"/>
                  </a:lnTo>
                  <a:lnTo>
                    <a:pt x="65" y="144"/>
                  </a:lnTo>
                  <a:lnTo>
                    <a:pt x="66" y="143"/>
                  </a:lnTo>
                  <a:lnTo>
                    <a:pt x="67" y="142"/>
                  </a:lnTo>
                  <a:lnTo>
                    <a:pt x="69" y="139"/>
                  </a:lnTo>
                  <a:lnTo>
                    <a:pt x="70" y="138"/>
                  </a:lnTo>
                  <a:lnTo>
                    <a:pt x="70" y="134"/>
                  </a:lnTo>
                  <a:lnTo>
                    <a:pt x="70" y="130"/>
                  </a:lnTo>
                  <a:lnTo>
                    <a:pt x="70" y="125"/>
                  </a:lnTo>
                  <a:lnTo>
                    <a:pt x="70" y="123"/>
                  </a:lnTo>
                  <a:lnTo>
                    <a:pt x="69" y="119"/>
                  </a:lnTo>
                  <a:lnTo>
                    <a:pt x="69" y="116"/>
                  </a:lnTo>
                  <a:lnTo>
                    <a:pt x="67" y="112"/>
                  </a:lnTo>
                  <a:lnTo>
                    <a:pt x="66" y="109"/>
                  </a:lnTo>
                  <a:lnTo>
                    <a:pt x="67" y="108"/>
                  </a:lnTo>
                  <a:lnTo>
                    <a:pt x="69" y="108"/>
                  </a:lnTo>
                  <a:lnTo>
                    <a:pt x="70" y="107"/>
                  </a:lnTo>
                  <a:lnTo>
                    <a:pt x="72" y="105"/>
                  </a:lnTo>
                  <a:lnTo>
                    <a:pt x="73" y="104"/>
                  </a:lnTo>
                  <a:lnTo>
                    <a:pt x="74" y="104"/>
                  </a:lnTo>
                  <a:lnTo>
                    <a:pt x="76" y="103"/>
                  </a:lnTo>
                  <a:lnTo>
                    <a:pt x="77" y="104"/>
                  </a:lnTo>
                  <a:lnTo>
                    <a:pt x="78" y="107"/>
                  </a:lnTo>
                  <a:lnTo>
                    <a:pt x="81" y="109"/>
                  </a:lnTo>
                  <a:lnTo>
                    <a:pt x="84" y="112"/>
                  </a:lnTo>
                  <a:lnTo>
                    <a:pt x="85" y="113"/>
                  </a:lnTo>
                  <a:lnTo>
                    <a:pt x="88" y="116"/>
                  </a:lnTo>
                  <a:lnTo>
                    <a:pt x="90" y="119"/>
                  </a:lnTo>
                  <a:lnTo>
                    <a:pt x="92" y="120"/>
                  </a:lnTo>
                  <a:lnTo>
                    <a:pt x="94" y="121"/>
                  </a:lnTo>
                  <a:lnTo>
                    <a:pt x="97" y="117"/>
                  </a:lnTo>
                  <a:lnTo>
                    <a:pt x="99" y="112"/>
                  </a:lnTo>
                  <a:lnTo>
                    <a:pt x="100" y="107"/>
                  </a:lnTo>
                  <a:lnTo>
                    <a:pt x="100" y="101"/>
                  </a:lnTo>
                  <a:lnTo>
                    <a:pt x="100" y="96"/>
                  </a:lnTo>
                  <a:lnTo>
                    <a:pt x="99" y="89"/>
                  </a:lnTo>
                  <a:lnTo>
                    <a:pt x="99" y="84"/>
                  </a:lnTo>
                  <a:lnTo>
                    <a:pt x="97" y="78"/>
                  </a:lnTo>
                  <a:lnTo>
                    <a:pt x="97" y="74"/>
                  </a:lnTo>
                  <a:lnTo>
                    <a:pt x="96" y="69"/>
                  </a:lnTo>
                  <a:lnTo>
                    <a:pt x="94" y="65"/>
                  </a:lnTo>
                  <a:lnTo>
                    <a:pt x="93" y="61"/>
                  </a:lnTo>
                  <a:lnTo>
                    <a:pt x="92" y="57"/>
                  </a:lnTo>
                  <a:lnTo>
                    <a:pt x="90" y="53"/>
                  </a:lnTo>
                  <a:lnTo>
                    <a:pt x="89" y="48"/>
                  </a:lnTo>
                  <a:lnTo>
                    <a:pt x="88" y="44"/>
                  </a:lnTo>
                  <a:lnTo>
                    <a:pt x="85" y="38"/>
                  </a:lnTo>
                  <a:lnTo>
                    <a:pt x="82" y="30"/>
                  </a:lnTo>
                  <a:lnTo>
                    <a:pt x="80" y="23"/>
                  </a:lnTo>
                  <a:lnTo>
                    <a:pt x="76" y="16"/>
                  </a:lnTo>
                  <a:lnTo>
                    <a:pt x="73" y="9"/>
                  </a:lnTo>
                  <a:lnTo>
                    <a:pt x="69" y="4"/>
                  </a:lnTo>
                  <a:lnTo>
                    <a:pt x="62" y="1"/>
                  </a:lnTo>
                  <a:lnTo>
                    <a:pt x="55" y="0"/>
                  </a:lnTo>
                  <a:lnTo>
                    <a:pt x="54" y="8"/>
                  </a:lnTo>
                  <a:lnTo>
                    <a:pt x="55" y="16"/>
                  </a:lnTo>
                  <a:lnTo>
                    <a:pt x="58" y="24"/>
                  </a:lnTo>
                  <a:lnTo>
                    <a:pt x="62" y="32"/>
                  </a:lnTo>
                  <a:lnTo>
                    <a:pt x="65" y="39"/>
                  </a:lnTo>
                  <a:lnTo>
                    <a:pt x="66" y="47"/>
                  </a:lnTo>
                  <a:lnTo>
                    <a:pt x="66" y="50"/>
                  </a:lnTo>
                  <a:lnTo>
                    <a:pt x="66" y="54"/>
                  </a:lnTo>
                  <a:lnTo>
                    <a:pt x="65" y="57"/>
                  </a:lnTo>
                  <a:lnTo>
                    <a:pt x="62" y="61"/>
                  </a:lnTo>
                  <a:lnTo>
                    <a:pt x="58" y="55"/>
                  </a:lnTo>
                  <a:lnTo>
                    <a:pt x="55" y="50"/>
                  </a:lnTo>
                  <a:lnTo>
                    <a:pt x="53" y="43"/>
                  </a:lnTo>
                  <a:lnTo>
                    <a:pt x="50" y="36"/>
                  </a:lnTo>
                  <a:lnTo>
                    <a:pt x="47" y="31"/>
                  </a:lnTo>
                  <a:lnTo>
                    <a:pt x="43" y="24"/>
                  </a:lnTo>
                  <a:lnTo>
                    <a:pt x="38" y="20"/>
                  </a:lnTo>
                  <a:lnTo>
                    <a:pt x="30" y="16"/>
                  </a:lnTo>
                  <a:lnTo>
                    <a:pt x="28" y="16"/>
                  </a:lnTo>
                  <a:lnTo>
                    <a:pt x="27" y="16"/>
                  </a:lnTo>
                  <a:lnTo>
                    <a:pt x="27" y="16"/>
                  </a:lnTo>
                  <a:lnTo>
                    <a:pt x="26" y="16"/>
                  </a:lnTo>
                  <a:lnTo>
                    <a:pt x="26" y="16"/>
                  </a:lnTo>
                  <a:lnTo>
                    <a:pt x="24" y="16"/>
                  </a:lnTo>
                  <a:lnTo>
                    <a:pt x="24" y="16"/>
                  </a:lnTo>
                  <a:lnTo>
                    <a:pt x="24" y="15"/>
                  </a:lnTo>
                  <a:lnTo>
                    <a:pt x="23" y="19"/>
                  </a:lnTo>
                  <a:lnTo>
                    <a:pt x="23" y="21"/>
                  </a:lnTo>
                  <a:lnTo>
                    <a:pt x="23" y="24"/>
                  </a:lnTo>
                  <a:lnTo>
                    <a:pt x="23" y="28"/>
                  </a:lnTo>
                  <a:lnTo>
                    <a:pt x="24" y="31"/>
                  </a:lnTo>
                  <a:lnTo>
                    <a:pt x="24" y="34"/>
                  </a:lnTo>
                  <a:lnTo>
                    <a:pt x="24" y="38"/>
                  </a:lnTo>
                  <a:lnTo>
                    <a:pt x="23" y="40"/>
                  </a:lnTo>
                  <a:lnTo>
                    <a:pt x="22" y="42"/>
                  </a:lnTo>
                  <a:lnTo>
                    <a:pt x="20" y="43"/>
                  </a:lnTo>
                  <a:lnTo>
                    <a:pt x="20" y="43"/>
                  </a:lnTo>
                  <a:lnTo>
                    <a:pt x="19" y="44"/>
                  </a:lnTo>
                  <a:lnTo>
                    <a:pt x="19" y="46"/>
                  </a:lnTo>
                  <a:lnTo>
                    <a:pt x="18" y="46"/>
                  </a:lnTo>
                  <a:lnTo>
                    <a:pt x="18" y="47"/>
                  </a:lnTo>
                  <a:lnTo>
                    <a:pt x="18" y="47"/>
                  </a:lnTo>
                  <a:lnTo>
                    <a:pt x="1" y="30"/>
                  </a:lnTo>
                  <a:lnTo>
                    <a:pt x="0" y="31"/>
                  </a:lnTo>
                  <a:lnTo>
                    <a:pt x="0" y="32"/>
                  </a:lnTo>
                  <a:lnTo>
                    <a:pt x="0" y="35"/>
                  </a:lnTo>
                  <a:lnTo>
                    <a:pt x="0" y="38"/>
                  </a:lnTo>
                  <a:lnTo>
                    <a:pt x="1" y="39"/>
                  </a:lnTo>
                  <a:lnTo>
                    <a:pt x="1" y="42"/>
                  </a:lnTo>
                  <a:lnTo>
                    <a:pt x="3" y="44"/>
                  </a:lnTo>
                  <a:lnTo>
                    <a:pt x="3" y="47"/>
                  </a:lnTo>
                  <a:lnTo>
                    <a:pt x="7" y="48"/>
                  </a:lnTo>
                  <a:lnTo>
                    <a:pt x="11" y="50"/>
                  </a:lnTo>
                  <a:lnTo>
                    <a:pt x="13" y="51"/>
                  </a:lnTo>
                  <a:lnTo>
                    <a:pt x="16" y="54"/>
                  </a:lnTo>
                  <a:lnTo>
                    <a:pt x="19" y="55"/>
                  </a:lnTo>
                  <a:lnTo>
                    <a:pt x="22" y="58"/>
                  </a:lnTo>
                  <a:lnTo>
                    <a:pt x="24" y="61"/>
                  </a:lnTo>
                  <a:lnTo>
                    <a:pt x="26" y="63"/>
                  </a:lnTo>
                  <a:lnTo>
                    <a:pt x="31" y="70"/>
                  </a:lnTo>
                  <a:lnTo>
                    <a:pt x="35" y="77"/>
                  </a:lnTo>
                  <a:lnTo>
                    <a:pt x="38" y="85"/>
                  </a:lnTo>
                  <a:lnTo>
                    <a:pt x="40" y="93"/>
                  </a:lnTo>
                  <a:lnTo>
                    <a:pt x="42" y="101"/>
                  </a:lnTo>
                  <a:lnTo>
                    <a:pt x="43" y="109"/>
                  </a:lnTo>
                  <a:lnTo>
                    <a:pt x="43" y="117"/>
                  </a:lnTo>
                  <a:lnTo>
                    <a:pt x="43" y="124"/>
                  </a:lnTo>
                  <a:lnTo>
                    <a:pt x="42" y="127"/>
                  </a:lnTo>
                  <a:lnTo>
                    <a:pt x="40" y="128"/>
                  </a:lnTo>
                  <a:lnTo>
                    <a:pt x="40" y="130"/>
                  </a:lnTo>
                  <a:lnTo>
                    <a:pt x="39" y="132"/>
                  </a:lnTo>
                  <a:lnTo>
                    <a:pt x="38" y="134"/>
                  </a:lnTo>
                  <a:lnTo>
                    <a:pt x="38" y="135"/>
                  </a:lnTo>
                  <a:lnTo>
                    <a:pt x="38" y="136"/>
                  </a:lnTo>
                  <a:lnTo>
                    <a:pt x="38" y="139"/>
                  </a:lnTo>
                  <a:lnTo>
                    <a:pt x="40" y="140"/>
                  </a:lnTo>
                  <a:lnTo>
                    <a:pt x="42" y="142"/>
                  </a:lnTo>
                  <a:lnTo>
                    <a:pt x="45" y="143"/>
                  </a:lnTo>
                  <a:lnTo>
                    <a:pt x="47" y="143"/>
                  </a:lnTo>
                  <a:lnTo>
                    <a:pt x="49" y="144"/>
                  </a:lnTo>
                  <a:lnTo>
                    <a:pt x="51" y="146"/>
                  </a:lnTo>
                  <a:lnTo>
                    <a:pt x="53" y="147"/>
                  </a:lnTo>
                  <a:lnTo>
                    <a:pt x="55" y="147"/>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27"/>
            <p:cNvSpPr>
              <a:spLocks/>
            </p:cNvSpPr>
            <p:nvPr/>
          </p:nvSpPr>
          <p:spPr bwMode="auto">
            <a:xfrm>
              <a:off x="8337551" y="5089525"/>
              <a:ext cx="436562" cy="312738"/>
            </a:xfrm>
            <a:custGeom>
              <a:avLst/>
              <a:gdLst/>
              <a:ahLst/>
              <a:cxnLst>
                <a:cxn ang="0">
                  <a:pos x="39" y="192"/>
                </a:cxn>
                <a:cxn ang="0">
                  <a:pos x="59" y="181"/>
                </a:cxn>
                <a:cxn ang="0">
                  <a:pos x="78" y="168"/>
                </a:cxn>
                <a:cxn ang="0">
                  <a:pos x="88" y="156"/>
                </a:cxn>
                <a:cxn ang="0">
                  <a:pos x="98" y="145"/>
                </a:cxn>
                <a:cxn ang="0">
                  <a:pos x="103" y="135"/>
                </a:cxn>
                <a:cxn ang="0">
                  <a:pos x="97" y="122"/>
                </a:cxn>
                <a:cxn ang="0">
                  <a:pos x="94" y="103"/>
                </a:cxn>
                <a:cxn ang="0">
                  <a:pos x="94" y="95"/>
                </a:cxn>
                <a:cxn ang="0">
                  <a:pos x="97" y="92"/>
                </a:cxn>
                <a:cxn ang="0">
                  <a:pos x="97" y="88"/>
                </a:cxn>
                <a:cxn ang="0">
                  <a:pos x="105" y="85"/>
                </a:cxn>
                <a:cxn ang="0">
                  <a:pos x="112" y="88"/>
                </a:cxn>
                <a:cxn ang="0">
                  <a:pos x="117" y="88"/>
                </a:cxn>
                <a:cxn ang="0">
                  <a:pos x="121" y="76"/>
                </a:cxn>
                <a:cxn ang="0">
                  <a:pos x="130" y="68"/>
                </a:cxn>
                <a:cxn ang="0">
                  <a:pos x="139" y="66"/>
                </a:cxn>
                <a:cxn ang="0">
                  <a:pos x="146" y="69"/>
                </a:cxn>
                <a:cxn ang="0">
                  <a:pos x="151" y="72"/>
                </a:cxn>
                <a:cxn ang="0">
                  <a:pos x="155" y="66"/>
                </a:cxn>
                <a:cxn ang="0">
                  <a:pos x="162" y="62"/>
                </a:cxn>
                <a:cxn ang="0">
                  <a:pos x="178" y="69"/>
                </a:cxn>
                <a:cxn ang="0">
                  <a:pos x="200" y="95"/>
                </a:cxn>
                <a:cxn ang="0">
                  <a:pos x="212" y="126"/>
                </a:cxn>
                <a:cxn ang="0">
                  <a:pos x="217" y="142"/>
                </a:cxn>
                <a:cxn ang="0">
                  <a:pos x="220" y="152"/>
                </a:cxn>
                <a:cxn ang="0">
                  <a:pos x="223" y="160"/>
                </a:cxn>
                <a:cxn ang="0">
                  <a:pos x="229" y="156"/>
                </a:cxn>
                <a:cxn ang="0">
                  <a:pos x="234" y="149"/>
                </a:cxn>
                <a:cxn ang="0">
                  <a:pos x="247" y="133"/>
                </a:cxn>
                <a:cxn ang="0">
                  <a:pos x="269" y="92"/>
                </a:cxn>
                <a:cxn ang="0">
                  <a:pos x="274" y="56"/>
                </a:cxn>
                <a:cxn ang="0">
                  <a:pos x="269" y="34"/>
                </a:cxn>
                <a:cxn ang="0">
                  <a:pos x="265" y="26"/>
                </a:cxn>
                <a:cxn ang="0">
                  <a:pos x="262" y="18"/>
                </a:cxn>
                <a:cxn ang="0">
                  <a:pos x="193" y="45"/>
                </a:cxn>
                <a:cxn ang="0">
                  <a:pos x="186" y="19"/>
                </a:cxn>
                <a:cxn ang="0">
                  <a:pos x="175" y="31"/>
                </a:cxn>
                <a:cxn ang="0">
                  <a:pos x="159" y="41"/>
                </a:cxn>
                <a:cxn ang="0">
                  <a:pos x="154" y="45"/>
                </a:cxn>
                <a:cxn ang="0">
                  <a:pos x="147" y="48"/>
                </a:cxn>
                <a:cxn ang="0">
                  <a:pos x="140" y="15"/>
                </a:cxn>
                <a:cxn ang="0">
                  <a:pos x="108" y="10"/>
                </a:cxn>
                <a:cxn ang="0">
                  <a:pos x="73" y="46"/>
                </a:cxn>
                <a:cxn ang="0">
                  <a:pos x="43" y="89"/>
                </a:cxn>
                <a:cxn ang="0">
                  <a:pos x="27" y="118"/>
                </a:cxn>
                <a:cxn ang="0">
                  <a:pos x="15" y="138"/>
                </a:cxn>
                <a:cxn ang="0">
                  <a:pos x="5" y="160"/>
                </a:cxn>
                <a:cxn ang="0">
                  <a:pos x="4" y="172"/>
                </a:cxn>
                <a:cxn ang="0">
                  <a:pos x="1" y="183"/>
                </a:cxn>
                <a:cxn ang="0">
                  <a:pos x="26" y="197"/>
                </a:cxn>
              </a:cxnLst>
              <a:rect l="0" t="0" r="r" b="b"/>
              <a:pathLst>
                <a:path w="275" h="197">
                  <a:moveTo>
                    <a:pt x="26" y="197"/>
                  </a:moveTo>
                  <a:lnTo>
                    <a:pt x="32" y="195"/>
                  </a:lnTo>
                  <a:lnTo>
                    <a:pt x="39" y="192"/>
                  </a:lnTo>
                  <a:lnTo>
                    <a:pt x="46" y="189"/>
                  </a:lnTo>
                  <a:lnTo>
                    <a:pt x="53" y="185"/>
                  </a:lnTo>
                  <a:lnTo>
                    <a:pt x="59" y="181"/>
                  </a:lnTo>
                  <a:lnTo>
                    <a:pt x="66" y="177"/>
                  </a:lnTo>
                  <a:lnTo>
                    <a:pt x="73" y="172"/>
                  </a:lnTo>
                  <a:lnTo>
                    <a:pt x="78" y="168"/>
                  </a:lnTo>
                  <a:lnTo>
                    <a:pt x="82" y="164"/>
                  </a:lnTo>
                  <a:lnTo>
                    <a:pt x="85" y="160"/>
                  </a:lnTo>
                  <a:lnTo>
                    <a:pt x="88" y="156"/>
                  </a:lnTo>
                  <a:lnTo>
                    <a:pt x="92" y="152"/>
                  </a:lnTo>
                  <a:lnTo>
                    <a:pt x="94" y="149"/>
                  </a:lnTo>
                  <a:lnTo>
                    <a:pt x="98" y="145"/>
                  </a:lnTo>
                  <a:lnTo>
                    <a:pt x="101" y="142"/>
                  </a:lnTo>
                  <a:lnTo>
                    <a:pt x="107" y="139"/>
                  </a:lnTo>
                  <a:lnTo>
                    <a:pt x="103" y="135"/>
                  </a:lnTo>
                  <a:lnTo>
                    <a:pt x="100" y="131"/>
                  </a:lnTo>
                  <a:lnTo>
                    <a:pt x="97" y="127"/>
                  </a:lnTo>
                  <a:lnTo>
                    <a:pt x="97" y="122"/>
                  </a:lnTo>
                  <a:lnTo>
                    <a:pt x="96" y="115"/>
                  </a:lnTo>
                  <a:lnTo>
                    <a:pt x="96" y="110"/>
                  </a:lnTo>
                  <a:lnTo>
                    <a:pt x="94" y="103"/>
                  </a:lnTo>
                  <a:lnTo>
                    <a:pt x="93" y="97"/>
                  </a:lnTo>
                  <a:lnTo>
                    <a:pt x="94" y="96"/>
                  </a:lnTo>
                  <a:lnTo>
                    <a:pt x="94" y="95"/>
                  </a:lnTo>
                  <a:lnTo>
                    <a:pt x="96" y="93"/>
                  </a:lnTo>
                  <a:lnTo>
                    <a:pt x="96" y="93"/>
                  </a:lnTo>
                  <a:lnTo>
                    <a:pt x="97" y="92"/>
                  </a:lnTo>
                  <a:lnTo>
                    <a:pt x="97" y="91"/>
                  </a:lnTo>
                  <a:lnTo>
                    <a:pt x="97" y="89"/>
                  </a:lnTo>
                  <a:lnTo>
                    <a:pt x="97" y="88"/>
                  </a:lnTo>
                  <a:lnTo>
                    <a:pt x="100" y="87"/>
                  </a:lnTo>
                  <a:lnTo>
                    <a:pt x="103" y="85"/>
                  </a:lnTo>
                  <a:lnTo>
                    <a:pt x="105" y="85"/>
                  </a:lnTo>
                  <a:lnTo>
                    <a:pt x="108" y="85"/>
                  </a:lnTo>
                  <a:lnTo>
                    <a:pt x="109" y="87"/>
                  </a:lnTo>
                  <a:lnTo>
                    <a:pt x="112" y="88"/>
                  </a:lnTo>
                  <a:lnTo>
                    <a:pt x="115" y="89"/>
                  </a:lnTo>
                  <a:lnTo>
                    <a:pt x="116" y="91"/>
                  </a:lnTo>
                  <a:lnTo>
                    <a:pt x="117" y="88"/>
                  </a:lnTo>
                  <a:lnTo>
                    <a:pt x="119" y="84"/>
                  </a:lnTo>
                  <a:lnTo>
                    <a:pt x="120" y="80"/>
                  </a:lnTo>
                  <a:lnTo>
                    <a:pt x="121" y="76"/>
                  </a:lnTo>
                  <a:lnTo>
                    <a:pt x="124" y="73"/>
                  </a:lnTo>
                  <a:lnTo>
                    <a:pt x="127" y="70"/>
                  </a:lnTo>
                  <a:lnTo>
                    <a:pt x="130" y="68"/>
                  </a:lnTo>
                  <a:lnTo>
                    <a:pt x="134" y="66"/>
                  </a:lnTo>
                  <a:lnTo>
                    <a:pt x="136" y="66"/>
                  </a:lnTo>
                  <a:lnTo>
                    <a:pt x="139" y="66"/>
                  </a:lnTo>
                  <a:lnTo>
                    <a:pt x="142" y="66"/>
                  </a:lnTo>
                  <a:lnTo>
                    <a:pt x="144" y="68"/>
                  </a:lnTo>
                  <a:lnTo>
                    <a:pt x="146" y="69"/>
                  </a:lnTo>
                  <a:lnTo>
                    <a:pt x="148" y="69"/>
                  </a:lnTo>
                  <a:lnTo>
                    <a:pt x="150" y="70"/>
                  </a:lnTo>
                  <a:lnTo>
                    <a:pt x="151" y="72"/>
                  </a:lnTo>
                  <a:lnTo>
                    <a:pt x="153" y="70"/>
                  </a:lnTo>
                  <a:lnTo>
                    <a:pt x="154" y="69"/>
                  </a:lnTo>
                  <a:lnTo>
                    <a:pt x="155" y="66"/>
                  </a:lnTo>
                  <a:lnTo>
                    <a:pt x="158" y="65"/>
                  </a:lnTo>
                  <a:lnTo>
                    <a:pt x="161" y="64"/>
                  </a:lnTo>
                  <a:lnTo>
                    <a:pt x="162" y="62"/>
                  </a:lnTo>
                  <a:lnTo>
                    <a:pt x="165" y="62"/>
                  </a:lnTo>
                  <a:lnTo>
                    <a:pt x="167" y="62"/>
                  </a:lnTo>
                  <a:lnTo>
                    <a:pt x="178" y="69"/>
                  </a:lnTo>
                  <a:lnTo>
                    <a:pt x="188" y="76"/>
                  </a:lnTo>
                  <a:lnTo>
                    <a:pt x="194" y="85"/>
                  </a:lnTo>
                  <a:lnTo>
                    <a:pt x="200" y="95"/>
                  </a:lnTo>
                  <a:lnTo>
                    <a:pt x="204" y="106"/>
                  </a:lnTo>
                  <a:lnTo>
                    <a:pt x="208" y="116"/>
                  </a:lnTo>
                  <a:lnTo>
                    <a:pt x="212" y="126"/>
                  </a:lnTo>
                  <a:lnTo>
                    <a:pt x="216" y="135"/>
                  </a:lnTo>
                  <a:lnTo>
                    <a:pt x="217" y="139"/>
                  </a:lnTo>
                  <a:lnTo>
                    <a:pt x="217" y="142"/>
                  </a:lnTo>
                  <a:lnTo>
                    <a:pt x="219" y="145"/>
                  </a:lnTo>
                  <a:lnTo>
                    <a:pt x="219" y="149"/>
                  </a:lnTo>
                  <a:lnTo>
                    <a:pt x="220" y="152"/>
                  </a:lnTo>
                  <a:lnTo>
                    <a:pt x="220" y="154"/>
                  </a:lnTo>
                  <a:lnTo>
                    <a:pt x="221" y="157"/>
                  </a:lnTo>
                  <a:lnTo>
                    <a:pt x="223" y="160"/>
                  </a:lnTo>
                  <a:lnTo>
                    <a:pt x="225" y="160"/>
                  </a:lnTo>
                  <a:lnTo>
                    <a:pt x="227" y="158"/>
                  </a:lnTo>
                  <a:lnTo>
                    <a:pt x="229" y="156"/>
                  </a:lnTo>
                  <a:lnTo>
                    <a:pt x="231" y="154"/>
                  </a:lnTo>
                  <a:lnTo>
                    <a:pt x="232" y="152"/>
                  </a:lnTo>
                  <a:lnTo>
                    <a:pt x="234" y="149"/>
                  </a:lnTo>
                  <a:lnTo>
                    <a:pt x="236" y="147"/>
                  </a:lnTo>
                  <a:lnTo>
                    <a:pt x="238" y="146"/>
                  </a:lnTo>
                  <a:lnTo>
                    <a:pt x="247" y="133"/>
                  </a:lnTo>
                  <a:lnTo>
                    <a:pt x="255" y="120"/>
                  </a:lnTo>
                  <a:lnTo>
                    <a:pt x="263" y="107"/>
                  </a:lnTo>
                  <a:lnTo>
                    <a:pt x="269" y="92"/>
                  </a:lnTo>
                  <a:lnTo>
                    <a:pt x="273" y="77"/>
                  </a:lnTo>
                  <a:lnTo>
                    <a:pt x="275" y="62"/>
                  </a:lnTo>
                  <a:lnTo>
                    <a:pt x="274" y="56"/>
                  </a:lnTo>
                  <a:lnTo>
                    <a:pt x="273" y="49"/>
                  </a:lnTo>
                  <a:lnTo>
                    <a:pt x="271" y="41"/>
                  </a:lnTo>
                  <a:lnTo>
                    <a:pt x="269" y="34"/>
                  </a:lnTo>
                  <a:lnTo>
                    <a:pt x="266" y="31"/>
                  </a:lnTo>
                  <a:lnTo>
                    <a:pt x="265" y="29"/>
                  </a:lnTo>
                  <a:lnTo>
                    <a:pt x="265" y="26"/>
                  </a:lnTo>
                  <a:lnTo>
                    <a:pt x="263" y="23"/>
                  </a:lnTo>
                  <a:lnTo>
                    <a:pt x="262" y="21"/>
                  </a:lnTo>
                  <a:lnTo>
                    <a:pt x="262" y="18"/>
                  </a:lnTo>
                  <a:lnTo>
                    <a:pt x="261" y="15"/>
                  </a:lnTo>
                  <a:lnTo>
                    <a:pt x="259" y="12"/>
                  </a:lnTo>
                  <a:lnTo>
                    <a:pt x="193" y="45"/>
                  </a:lnTo>
                  <a:lnTo>
                    <a:pt x="194" y="12"/>
                  </a:lnTo>
                  <a:lnTo>
                    <a:pt x="190" y="15"/>
                  </a:lnTo>
                  <a:lnTo>
                    <a:pt x="186" y="19"/>
                  </a:lnTo>
                  <a:lnTo>
                    <a:pt x="182" y="23"/>
                  </a:lnTo>
                  <a:lnTo>
                    <a:pt x="178" y="27"/>
                  </a:lnTo>
                  <a:lnTo>
                    <a:pt x="175" y="31"/>
                  </a:lnTo>
                  <a:lnTo>
                    <a:pt x="170" y="35"/>
                  </a:lnTo>
                  <a:lnTo>
                    <a:pt x="166" y="38"/>
                  </a:lnTo>
                  <a:lnTo>
                    <a:pt x="159" y="41"/>
                  </a:lnTo>
                  <a:lnTo>
                    <a:pt x="158" y="42"/>
                  </a:lnTo>
                  <a:lnTo>
                    <a:pt x="155" y="43"/>
                  </a:lnTo>
                  <a:lnTo>
                    <a:pt x="154" y="45"/>
                  </a:lnTo>
                  <a:lnTo>
                    <a:pt x="153" y="46"/>
                  </a:lnTo>
                  <a:lnTo>
                    <a:pt x="150" y="48"/>
                  </a:lnTo>
                  <a:lnTo>
                    <a:pt x="147" y="48"/>
                  </a:lnTo>
                  <a:lnTo>
                    <a:pt x="146" y="48"/>
                  </a:lnTo>
                  <a:lnTo>
                    <a:pt x="143" y="48"/>
                  </a:lnTo>
                  <a:lnTo>
                    <a:pt x="140" y="15"/>
                  </a:lnTo>
                  <a:lnTo>
                    <a:pt x="126" y="19"/>
                  </a:lnTo>
                  <a:lnTo>
                    <a:pt x="121" y="0"/>
                  </a:lnTo>
                  <a:lnTo>
                    <a:pt x="108" y="10"/>
                  </a:lnTo>
                  <a:lnTo>
                    <a:pt x="96" y="19"/>
                  </a:lnTo>
                  <a:lnTo>
                    <a:pt x="84" y="33"/>
                  </a:lnTo>
                  <a:lnTo>
                    <a:pt x="73" y="46"/>
                  </a:lnTo>
                  <a:lnTo>
                    <a:pt x="62" y="60"/>
                  </a:lnTo>
                  <a:lnTo>
                    <a:pt x="53" y="75"/>
                  </a:lnTo>
                  <a:lnTo>
                    <a:pt x="43" y="89"/>
                  </a:lnTo>
                  <a:lnTo>
                    <a:pt x="34" y="104"/>
                  </a:lnTo>
                  <a:lnTo>
                    <a:pt x="31" y="111"/>
                  </a:lnTo>
                  <a:lnTo>
                    <a:pt x="27" y="118"/>
                  </a:lnTo>
                  <a:lnTo>
                    <a:pt x="23" y="124"/>
                  </a:lnTo>
                  <a:lnTo>
                    <a:pt x="19" y="131"/>
                  </a:lnTo>
                  <a:lnTo>
                    <a:pt x="15" y="138"/>
                  </a:lnTo>
                  <a:lnTo>
                    <a:pt x="12" y="145"/>
                  </a:lnTo>
                  <a:lnTo>
                    <a:pt x="8" y="153"/>
                  </a:lnTo>
                  <a:lnTo>
                    <a:pt x="5" y="160"/>
                  </a:lnTo>
                  <a:lnTo>
                    <a:pt x="5" y="164"/>
                  </a:lnTo>
                  <a:lnTo>
                    <a:pt x="4" y="168"/>
                  </a:lnTo>
                  <a:lnTo>
                    <a:pt x="4" y="172"/>
                  </a:lnTo>
                  <a:lnTo>
                    <a:pt x="3" y="176"/>
                  </a:lnTo>
                  <a:lnTo>
                    <a:pt x="1" y="179"/>
                  </a:lnTo>
                  <a:lnTo>
                    <a:pt x="1" y="183"/>
                  </a:lnTo>
                  <a:lnTo>
                    <a:pt x="0" y="185"/>
                  </a:lnTo>
                  <a:lnTo>
                    <a:pt x="0" y="189"/>
                  </a:lnTo>
                  <a:lnTo>
                    <a:pt x="26" y="197"/>
                  </a:lnTo>
                  <a:close/>
                </a:path>
              </a:pathLst>
            </a:custGeom>
            <a:solidFill>
              <a:srgbClr val="0091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29"/>
            <p:cNvSpPr>
              <a:spLocks/>
            </p:cNvSpPr>
            <p:nvPr/>
          </p:nvSpPr>
          <p:spPr bwMode="auto">
            <a:xfrm>
              <a:off x="8305801" y="5172075"/>
              <a:ext cx="82550" cy="192088"/>
            </a:xfrm>
            <a:custGeom>
              <a:avLst/>
              <a:gdLst/>
              <a:ahLst/>
              <a:cxnLst>
                <a:cxn ang="0">
                  <a:pos x="9" y="121"/>
                </a:cxn>
                <a:cxn ang="0">
                  <a:pos x="9" y="113"/>
                </a:cxn>
                <a:cxn ang="0">
                  <a:pos x="12" y="106"/>
                </a:cxn>
                <a:cxn ang="0">
                  <a:pos x="15" y="98"/>
                </a:cxn>
                <a:cxn ang="0">
                  <a:pos x="17" y="91"/>
                </a:cxn>
                <a:cxn ang="0">
                  <a:pos x="25" y="77"/>
                </a:cxn>
                <a:cxn ang="0">
                  <a:pos x="33" y="63"/>
                </a:cxn>
                <a:cxn ang="0">
                  <a:pos x="42" y="48"/>
                </a:cxn>
                <a:cxn ang="0">
                  <a:pos x="48" y="33"/>
                </a:cxn>
                <a:cxn ang="0">
                  <a:pos x="51" y="27"/>
                </a:cxn>
                <a:cxn ang="0">
                  <a:pos x="52" y="18"/>
                </a:cxn>
                <a:cxn ang="0">
                  <a:pos x="52" y="12"/>
                </a:cxn>
                <a:cxn ang="0">
                  <a:pos x="51" y="5"/>
                </a:cxn>
                <a:cxn ang="0">
                  <a:pos x="50" y="4"/>
                </a:cxn>
                <a:cxn ang="0">
                  <a:pos x="50" y="4"/>
                </a:cxn>
                <a:cxn ang="0">
                  <a:pos x="48" y="2"/>
                </a:cxn>
                <a:cxn ang="0">
                  <a:pos x="48" y="2"/>
                </a:cxn>
                <a:cxn ang="0">
                  <a:pos x="48" y="2"/>
                </a:cxn>
                <a:cxn ang="0">
                  <a:pos x="47" y="1"/>
                </a:cxn>
                <a:cxn ang="0">
                  <a:pos x="47" y="1"/>
                </a:cxn>
                <a:cxn ang="0">
                  <a:pos x="47" y="0"/>
                </a:cxn>
                <a:cxn ang="0">
                  <a:pos x="43" y="5"/>
                </a:cxn>
                <a:cxn ang="0">
                  <a:pos x="39" y="10"/>
                </a:cxn>
                <a:cxn ang="0">
                  <a:pos x="35" y="14"/>
                </a:cxn>
                <a:cxn ang="0">
                  <a:pos x="31" y="20"/>
                </a:cxn>
                <a:cxn ang="0">
                  <a:pos x="27" y="24"/>
                </a:cxn>
                <a:cxn ang="0">
                  <a:pos x="23" y="29"/>
                </a:cxn>
                <a:cxn ang="0">
                  <a:pos x="19" y="33"/>
                </a:cxn>
                <a:cxn ang="0">
                  <a:pos x="15" y="39"/>
                </a:cxn>
                <a:cxn ang="0">
                  <a:pos x="8" y="41"/>
                </a:cxn>
                <a:cxn ang="0">
                  <a:pos x="4" y="45"/>
                </a:cxn>
                <a:cxn ang="0">
                  <a:pos x="1" y="51"/>
                </a:cxn>
                <a:cxn ang="0">
                  <a:pos x="0" y="56"/>
                </a:cxn>
                <a:cxn ang="0">
                  <a:pos x="0" y="62"/>
                </a:cxn>
                <a:cxn ang="0">
                  <a:pos x="1" y="68"/>
                </a:cxn>
                <a:cxn ang="0">
                  <a:pos x="1" y="74"/>
                </a:cxn>
                <a:cxn ang="0">
                  <a:pos x="1" y="81"/>
                </a:cxn>
                <a:cxn ang="0">
                  <a:pos x="2" y="86"/>
                </a:cxn>
                <a:cxn ang="0">
                  <a:pos x="2" y="91"/>
                </a:cxn>
                <a:cxn ang="0">
                  <a:pos x="4" y="97"/>
                </a:cxn>
                <a:cxn ang="0">
                  <a:pos x="4" y="101"/>
                </a:cxn>
                <a:cxn ang="0">
                  <a:pos x="5" y="106"/>
                </a:cxn>
                <a:cxn ang="0">
                  <a:pos x="5" y="112"/>
                </a:cxn>
                <a:cxn ang="0">
                  <a:pos x="6" y="116"/>
                </a:cxn>
                <a:cxn ang="0">
                  <a:pos x="9" y="121"/>
                </a:cxn>
              </a:cxnLst>
              <a:rect l="0" t="0" r="r" b="b"/>
              <a:pathLst>
                <a:path w="52" h="121">
                  <a:moveTo>
                    <a:pt x="9" y="121"/>
                  </a:moveTo>
                  <a:lnTo>
                    <a:pt x="9" y="113"/>
                  </a:lnTo>
                  <a:lnTo>
                    <a:pt x="12" y="106"/>
                  </a:lnTo>
                  <a:lnTo>
                    <a:pt x="15" y="98"/>
                  </a:lnTo>
                  <a:lnTo>
                    <a:pt x="17" y="91"/>
                  </a:lnTo>
                  <a:lnTo>
                    <a:pt x="25" y="77"/>
                  </a:lnTo>
                  <a:lnTo>
                    <a:pt x="33" y="63"/>
                  </a:lnTo>
                  <a:lnTo>
                    <a:pt x="42" y="48"/>
                  </a:lnTo>
                  <a:lnTo>
                    <a:pt x="48" y="33"/>
                  </a:lnTo>
                  <a:lnTo>
                    <a:pt x="51" y="27"/>
                  </a:lnTo>
                  <a:lnTo>
                    <a:pt x="52" y="18"/>
                  </a:lnTo>
                  <a:lnTo>
                    <a:pt x="52" y="12"/>
                  </a:lnTo>
                  <a:lnTo>
                    <a:pt x="51" y="5"/>
                  </a:lnTo>
                  <a:lnTo>
                    <a:pt x="50" y="4"/>
                  </a:lnTo>
                  <a:lnTo>
                    <a:pt x="50" y="4"/>
                  </a:lnTo>
                  <a:lnTo>
                    <a:pt x="48" y="2"/>
                  </a:lnTo>
                  <a:lnTo>
                    <a:pt x="48" y="2"/>
                  </a:lnTo>
                  <a:lnTo>
                    <a:pt x="48" y="2"/>
                  </a:lnTo>
                  <a:lnTo>
                    <a:pt x="47" y="1"/>
                  </a:lnTo>
                  <a:lnTo>
                    <a:pt x="47" y="1"/>
                  </a:lnTo>
                  <a:lnTo>
                    <a:pt x="47" y="0"/>
                  </a:lnTo>
                  <a:lnTo>
                    <a:pt x="43" y="5"/>
                  </a:lnTo>
                  <a:lnTo>
                    <a:pt x="39" y="10"/>
                  </a:lnTo>
                  <a:lnTo>
                    <a:pt x="35" y="14"/>
                  </a:lnTo>
                  <a:lnTo>
                    <a:pt x="31" y="20"/>
                  </a:lnTo>
                  <a:lnTo>
                    <a:pt x="27" y="24"/>
                  </a:lnTo>
                  <a:lnTo>
                    <a:pt x="23" y="29"/>
                  </a:lnTo>
                  <a:lnTo>
                    <a:pt x="19" y="33"/>
                  </a:lnTo>
                  <a:lnTo>
                    <a:pt x="15" y="39"/>
                  </a:lnTo>
                  <a:lnTo>
                    <a:pt x="8" y="41"/>
                  </a:lnTo>
                  <a:lnTo>
                    <a:pt x="4" y="45"/>
                  </a:lnTo>
                  <a:lnTo>
                    <a:pt x="1" y="51"/>
                  </a:lnTo>
                  <a:lnTo>
                    <a:pt x="0" y="56"/>
                  </a:lnTo>
                  <a:lnTo>
                    <a:pt x="0" y="62"/>
                  </a:lnTo>
                  <a:lnTo>
                    <a:pt x="1" y="68"/>
                  </a:lnTo>
                  <a:lnTo>
                    <a:pt x="1" y="74"/>
                  </a:lnTo>
                  <a:lnTo>
                    <a:pt x="1" y="81"/>
                  </a:lnTo>
                  <a:lnTo>
                    <a:pt x="2" y="86"/>
                  </a:lnTo>
                  <a:lnTo>
                    <a:pt x="2" y="91"/>
                  </a:lnTo>
                  <a:lnTo>
                    <a:pt x="4" y="97"/>
                  </a:lnTo>
                  <a:lnTo>
                    <a:pt x="4" y="101"/>
                  </a:lnTo>
                  <a:lnTo>
                    <a:pt x="5" y="106"/>
                  </a:lnTo>
                  <a:lnTo>
                    <a:pt x="5" y="112"/>
                  </a:lnTo>
                  <a:lnTo>
                    <a:pt x="6" y="116"/>
                  </a:lnTo>
                  <a:lnTo>
                    <a:pt x="9" y="121"/>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33"/>
            <p:cNvSpPr>
              <a:spLocks/>
            </p:cNvSpPr>
            <p:nvPr/>
          </p:nvSpPr>
          <p:spPr bwMode="auto">
            <a:xfrm>
              <a:off x="8382001" y="5089525"/>
              <a:ext cx="109537" cy="92075"/>
            </a:xfrm>
            <a:custGeom>
              <a:avLst/>
              <a:gdLst/>
              <a:ahLst/>
              <a:cxnLst>
                <a:cxn ang="0">
                  <a:pos x="19" y="58"/>
                </a:cxn>
                <a:cxn ang="0">
                  <a:pos x="69" y="0"/>
                </a:cxn>
                <a:cxn ang="0">
                  <a:pos x="35" y="0"/>
                </a:cxn>
                <a:cxn ang="0">
                  <a:pos x="35" y="3"/>
                </a:cxn>
                <a:cxn ang="0">
                  <a:pos x="35" y="7"/>
                </a:cxn>
                <a:cxn ang="0">
                  <a:pos x="35" y="11"/>
                </a:cxn>
                <a:cxn ang="0">
                  <a:pos x="35" y="15"/>
                </a:cxn>
                <a:cxn ang="0">
                  <a:pos x="34" y="19"/>
                </a:cxn>
                <a:cxn ang="0">
                  <a:pos x="34" y="22"/>
                </a:cxn>
                <a:cxn ang="0">
                  <a:pos x="31" y="26"/>
                </a:cxn>
                <a:cxn ang="0">
                  <a:pos x="29" y="29"/>
                </a:cxn>
                <a:cxn ang="0">
                  <a:pos x="25" y="29"/>
                </a:cxn>
                <a:cxn ang="0">
                  <a:pos x="22" y="26"/>
                </a:cxn>
                <a:cxn ang="0">
                  <a:pos x="18" y="23"/>
                </a:cxn>
                <a:cxn ang="0">
                  <a:pos x="15" y="19"/>
                </a:cxn>
                <a:cxn ang="0">
                  <a:pos x="12" y="15"/>
                </a:cxn>
                <a:cxn ang="0">
                  <a:pos x="10" y="12"/>
                </a:cxn>
                <a:cxn ang="0">
                  <a:pos x="7" y="10"/>
                </a:cxn>
                <a:cxn ang="0">
                  <a:pos x="3" y="10"/>
                </a:cxn>
                <a:cxn ang="0">
                  <a:pos x="3" y="12"/>
                </a:cxn>
                <a:cxn ang="0">
                  <a:pos x="2" y="16"/>
                </a:cxn>
                <a:cxn ang="0">
                  <a:pos x="0" y="19"/>
                </a:cxn>
                <a:cxn ang="0">
                  <a:pos x="0" y="23"/>
                </a:cxn>
                <a:cxn ang="0">
                  <a:pos x="0" y="26"/>
                </a:cxn>
                <a:cxn ang="0">
                  <a:pos x="0" y="30"/>
                </a:cxn>
                <a:cxn ang="0">
                  <a:pos x="0" y="33"/>
                </a:cxn>
                <a:cxn ang="0">
                  <a:pos x="0" y="35"/>
                </a:cxn>
                <a:cxn ang="0">
                  <a:pos x="4" y="38"/>
                </a:cxn>
                <a:cxn ang="0">
                  <a:pos x="6" y="41"/>
                </a:cxn>
                <a:cxn ang="0">
                  <a:pos x="8" y="45"/>
                </a:cxn>
                <a:cxn ang="0">
                  <a:pos x="11" y="48"/>
                </a:cxn>
                <a:cxn ang="0">
                  <a:pos x="12" y="50"/>
                </a:cxn>
                <a:cxn ang="0">
                  <a:pos x="15" y="53"/>
                </a:cxn>
                <a:cxn ang="0">
                  <a:pos x="16" y="56"/>
                </a:cxn>
                <a:cxn ang="0">
                  <a:pos x="19" y="58"/>
                </a:cxn>
              </a:cxnLst>
              <a:rect l="0" t="0" r="r" b="b"/>
              <a:pathLst>
                <a:path w="69" h="58">
                  <a:moveTo>
                    <a:pt x="19" y="58"/>
                  </a:moveTo>
                  <a:lnTo>
                    <a:pt x="69" y="0"/>
                  </a:lnTo>
                  <a:lnTo>
                    <a:pt x="35" y="0"/>
                  </a:lnTo>
                  <a:lnTo>
                    <a:pt x="35" y="3"/>
                  </a:lnTo>
                  <a:lnTo>
                    <a:pt x="35" y="7"/>
                  </a:lnTo>
                  <a:lnTo>
                    <a:pt x="35" y="11"/>
                  </a:lnTo>
                  <a:lnTo>
                    <a:pt x="35" y="15"/>
                  </a:lnTo>
                  <a:lnTo>
                    <a:pt x="34" y="19"/>
                  </a:lnTo>
                  <a:lnTo>
                    <a:pt x="34" y="22"/>
                  </a:lnTo>
                  <a:lnTo>
                    <a:pt x="31" y="26"/>
                  </a:lnTo>
                  <a:lnTo>
                    <a:pt x="29" y="29"/>
                  </a:lnTo>
                  <a:lnTo>
                    <a:pt x="25" y="29"/>
                  </a:lnTo>
                  <a:lnTo>
                    <a:pt x="22" y="26"/>
                  </a:lnTo>
                  <a:lnTo>
                    <a:pt x="18" y="23"/>
                  </a:lnTo>
                  <a:lnTo>
                    <a:pt x="15" y="19"/>
                  </a:lnTo>
                  <a:lnTo>
                    <a:pt x="12" y="15"/>
                  </a:lnTo>
                  <a:lnTo>
                    <a:pt x="10" y="12"/>
                  </a:lnTo>
                  <a:lnTo>
                    <a:pt x="7" y="10"/>
                  </a:lnTo>
                  <a:lnTo>
                    <a:pt x="3" y="10"/>
                  </a:lnTo>
                  <a:lnTo>
                    <a:pt x="3" y="12"/>
                  </a:lnTo>
                  <a:lnTo>
                    <a:pt x="2" y="16"/>
                  </a:lnTo>
                  <a:lnTo>
                    <a:pt x="0" y="19"/>
                  </a:lnTo>
                  <a:lnTo>
                    <a:pt x="0" y="23"/>
                  </a:lnTo>
                  <a:lnTo>
                    <a:pt x="0" y="26"/>
                  </a:lnTo>
                  <a:lnTo>
                    <a:pt x="0" y="30"/>
                  </a:lnTo>
                  <a:lnTo>
                    <a:pt x="0" y="33"/>
                  </a:lnTo>
                  <a:lnTo>
                    <a:pt x="0" y="35"/>
                  </a:lnTo>
                  <a:lnTo>
                    <a:pt x="4" y="38"/>
                  </a:lnTo>
                  <a:lnTo>
                    <a:pt x="6" y="41"/>
                  </a:lnTo>
                  <a:lnTo>
                    <a:pt x="8" y="45"/>
                  </a:lnTo>
                  <a:lnTo>
                    <a:pt x="11" y="48"/>
                  </a:lnTo>
                  <a:lnTo>
                    <a:pt x="12" y="50"/>
                  </a:lnTo>
                  <a:lnTo>
                    <a:pt x="15" y="53"/>
                  </a:lnTo>
                  <a:lnTo>
                    <a:pt x="16" y="56"/>
                  </a:lnTo>
                  <a:lnTo>
                    <a:pt x="19" y="58"/>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34"/>
            <p:cNvSpPr>
              <a:spLocks/>
            </p:cNvSpPr>
            <p:nvPr/>
          </p:nvSpPr>
          <p:spPr bwMode="auto">
            <a:xfrm>
              <a:off x="8582026" y="5068888"/>
              <a:ext cx="63500" cy="69850"/>
            </a:xfrm>
            <a:custGeom>
              <a:avLst/>
              <a:gdLst/>
              <a:ahLst/>
              <a:cxnLst>
                <a:cxn ang="0">
                  <a:pos x="1" y="44"/>
                </a:cxn>
                <a:cxn ang="0">
                  <a:pos x="3" y="43"/>
                </a:cxn>
                <a:cxn ang="0">
                  <a:pos x="4" y="40"/>
                </a:cxn>
                <a:cxn ang="0">
                  <a:pos x="5" y="38"/>
                </a:cxn>
                <a:cxn ang="0">
                  <a:pos x="7" y="35"/>
                </a:cxn>
                <a:cxn ang="0">
                  <a:pos x="9" y="32"/>
                </a:cxn>
                <a:cxn ang="0">
                  <a:pos x="11" y="31"/>
                </a:cxn>
                <a:cxn ang="0">
                  <a:pos x="13" y="29"/>
                </a:cxn>
                <a:cxn ang="0">
                  <a:pos x="16" y="28"/>
                </a:cxn>
                <a:cxn ang="0">
                  <a:pos x="19" y="25"/>
                </a:cxn>
                <a:cxn ang="0">
                  <a:pos x="21" y="24"/>
                </a:cxn>
                <a:cxn ang="0">
                  <a:pos x="26" y="21"/>
                </a:cxn>
                <a:cxn ang="0">
                  <a:pos x="28" y="19"/>
                </a:cxn>
                <a:cxn ang="0">
                  <a:pos x="31" y="16"/>
                </a:cxn>
                <a:cxn ang="0">
                  <a:pos x="34" y="15"/>
                </a:cxn>
                <a:cxn ang="0">
                  <a:pos x="36" y="12"/>
                </a:cxn>
                <a:cxn ang="0">
                  <a:pos x="40" y="11"/>
                </a:cxn>
                <a:cxn ang="0">
                  <a:pos x="39" y="8"/>
                </a:cxn>
                <a:cxn ang="0">
                  <a:pos x="39" y="7"/>
                </a:cxn>
                <a:cxn ang="0">
                  <a:pos x="36" y="5"/>
                </a:cxn>
                <a:cxn ang="0">
                  <a:pos x="35" y="4"/>
                </a:cxn>
                <a:cxn ang="0">
                  <a:pos x="34" y="2"/>
                </a:cxn>
                <a:cxn ang="0">
                  <a:pos x="31" y="2"/>
                </a:cxn>
                <a:cxn ang="0">
                  <a:pos x="30" y="1"/>
                </a:cxn>
                <a:cxn ang="0">
                  <a:pos x="27" y="0"/>
                </a:cxn>
                <a:cxn ang="0">
                  <a:pos x="21" y="4"/>
                </a:cxn>
                <a:cxn ang="0">
                  <a:pos x="15" y="7"/>
                </a:cxn>
                <a:cxn ang="0">
                  <a:pos x="11" y="12"/>
                </a:cxn>
                <a:cxn ang="0">
                  <a:pos x="7" y="16"/>
                </a:cxn>
                <a:cxn ang="0">
                  <a:pos x="3" y="21"/>
                </a:cxn>
                <a:cxn ang="0">
                  <a:pos x="1" y="27"/>
                </a:cxn>
                <a:cxn ang="0">
                  <a:pos x="0" y="34"/>
                </a:cxn>
                <a:cxn ang="0">
                  <a:pos x="0" y="42"/>
                </a:cxn>
                <a:cxn ang="0">
                  <a:pos x="0" y="42"/>
                </a:cxn>
                <a:cxn ang="0">
                  <a:pos x="0" y="43"/>
                </a:cxn>
                <a:cxn ang="0">
                  <a:pos x="0" y="43"/>
                </a:cxn>
                <a:cxn ang="0">
                  <a:pos x="0" y="43"/>
                </a:cxn>
                <a:cxn ang="0">
                  <a:pos x="0" y="43"/>
                </a:cxn>
                <a:cxn ang="0">
                  <a:pos x="0" y="44"/>
                </a:cxn>
                <a:cxn ang="0">
                  <a:pos x="1" y="44"/>
                </a:cxn>
                <a:cxn ang="0">
                  <a:pos x="1" y="44"/>
                </a:cxn>
              </a:cxnLst>
              <a:rect l="0" t="0" r="r" b="b"/>
              <a:pathLst>
                <a:path w="40" h="44">
                  <a:moveTo>
                    <a:pt x="1" y="44"/>
                  </a:moveTo>
                  <a:lnTo>
                    <a:pt x="3" y="43"/>
                  </a:lnTo>
                  <a:lnTo>
                    <a:pt x="4" y="40"/>
                  </a:lnTo>
                  <a:lnTo>
                    <a:pt x="5" y="38"/>
                  </a:lnTo>
                  <a:lnTo>
                    <a:pt x="7" y="35"/>
                  </a:lnTo>
                  <a:lnTo>
                    <a:pt x="9" y="32"/>
                  </a:lnTo>
                  <a:lnTo>
                    <a:pt x="11" y="31"/>
                  </a:lnTo>
                  <a:lnTo>
                    <a:pt x="13" y="29"/>
                  </a:lnTo>
                  <a:lnTo>
                    <a:pt x="16" y="28"/>
                  </a:lnTo>
                  <a:lnTo>
                    <a:pt x="19" y="25"/>
                  </a:lnTo>
                  <a:lnTo>
                    <a:pt x="21" y="24"/>
                  </a:lnTo>
                  <a:lnTo>
                    <a:pt x="26" y="21"/>
                  </a:lnTo>
                  <a:lnTo>
                    <a:pt x="28" y="19"/>
                  </a:lnTo>
                  <a:lnTo>
                    <a:pt x="31" y="16"/>
                  </a:lnTo>
                  <a:lnTo>
                    <a:pt x="34" y="15"/>
                  </a:lnTo>
                  <a:lnTo>
                    <a:pt x="36" y="12"/>
                  </a:lnTo>
                  <a:lnTo>
                    <a:pt x="40" y="11"/>
                  </a:lnTo>
                  <a:lnTo>
                    <a:pt x="39" y="8"/>
                  </a:lnTo>
                  <a:lnTo>
                    <a:pt x="39" y="7"/>
                  </a:lnTo>
                  <a:lnTo>
                    <a:pt x="36" y="5"/>
                  </a:lnTo>
                  <a:lnTo>
                    <a:pt x="35" y="4"/>
                  </a:lnTo>
                  <a:lnTo>
                    <a:pt x="34" y="2"/>
                  </a:lnTo>
                  <a:lnTo>
                    <a:pt x="31" y="2"/>
                  </a:lnTo>
                  <a:lnTo>
                    <a:pt x="30" y="1"/>
                  </a:lnTo>
                  <a:lnTo>
                    <a:pt x="27" y="0"/>
                  </a:lnTo>
                  <a:lnTo>
                    <a:pt x="21" y="4"/>
                  </a:lnTo>
                  <a:lnTo>
                    <a:pt x="15" y="7"/>
                  </a:lnTo>
                  <a:lnTo>
                    <a:pt x="11" y="12"/>
                  </a:lnTo>
                  <a:lnTo>
                    <a:pt x="7" y="16"/>
                  </a:lnTo>
                  <a:lnTo>
                    <a:pt x="3" y="21"/>
                  </a:lnTo>
                  <a:lnTo>
                    <a:pt x="1" y="27"/>
                  </a:lnTo>
                  <a:lnTo>
                    <a:pt x="0" y="34"/>
                  </a:lnTo>
                  <a:lnTo>
                    <a:pt x="0" y="42"/>
                  </a:lnTo>
                  <a:lnTo>
                    <a:pt x="0" y="42"/>
                  </a:lnTo>
                  <a:lnTo>
                    <a:pt x="0" y="43"/>
                  </a:lnTo>
                  <a:lnTo>
                    <a:pt x="0" y="43"/>
                  </a:lnTo>
                  <a:lnTo>
                    <a:pt x="0" y="43"/>
                  </a:lnTo>
                  <a:lnTo>
                    <a:pt x="0" y="43"/>
                  </a:lnTo>
                  <a:lnTo>
                    <a:pt x="0" y="44"/>
                  </a:lnTo>
                  <a:lnTo>
                    <a:pt x="1" y="44"/>
                  </a:lnTo>
                  <a:lnTo>
                    <a:pt x="1" y="44"/>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36"/>
            <p:cNvSpPr>
              <a:spLocks/>
            </p:cNvSpPr>
            <p:nvPr/>
          </p:nvSpPr>
          <p:spPr bwMode="auto">
            <a:xfrm>
              <a:off x="8666163" y="5070475"/>
              <a:ext cx="92075" cy="52388"/>
            </a:xfrm>
            <a:custGeom>
              <a:avLst/>
              <a:gdLst/>
              <a:ahLst/>
              <a:cxnLst>
                <a:cxn ang="0">
                  <a:pos x="0" y="33"/>
                </a:cxn>
                <a:cxn ang="0">
                  <a:pos x="5" y="30"/>
                </a:cxn>
                <a:cxn ang="0">
                  <a:pos x="10" y="28"/>
                </a:cxn>
                <a:cxn ang="0">
                  <a:pos x="16" y="26"/>
                </a:cxn>
                <a:cxn ang="0">
                  <a:pos x="21" y="23"/>
                </a:cxn>
                <a:cxn ang="0">
                  <a:pos x="28" y="20"/>
                </a:cxn>
                <a:cxn ang="0">
                  <a:pos x="33" y="19"/>
                </a:cxn>
                <a:cxn ang="0">
                  <a:pos x="40" y="16"/>
                </a:cxn>
                <a:cxn ang="0">
                  <a:pos x="47" y="15"/>
                </a:cxn>
                <a:cxn ang="0">
                  <a:pos x="48" y="15"/>
                </a:cxn>
                <a:cxn ang="0">
                  <a:pos x="51" y="14"/>
                </a:cxn>
                <a:cxn ang="0">
                  <a:pos x="52" y="14"/>
                </a:cxn>
                <a:cxn ang="0">
                  <a:pos x="55" y="12"/>
                </a:cxn>
                <a:cxn ang="0">
                  <a:pos x="56" y="11"/>
                </a:cxn>
                <a:cxn ang="0">
                  <a:pos x="58" y="10"/>
                </a:cxn>
                <a:cxn ang="0">
                  <a:pos x="58" y="8"/>
                </a:cxn>
                <a:cxn ang="0">
                  <a:pos x="58" y="8"/>
                </a:cxn>
                <a:cxn ang="0">
                  <a:pos x="58" y="7"/>
                </a:cxn>
                <a:cxn ang="0">
                  <a:pos x="58" y="6"/>
                </a:cxn>
                <a:cxn ang="0">
                  <a:pos x="58" y="4"/>
                </a:cxn>
                <a:cxn ang="0">
                  <a:pos x="58" y="3"/>
                </a:cxn>
                <a:cxn ang="0">
                  <a:pos x="58" y="3"/>
                </a:cxn>
                <a:cxn ang="0">
                  <a:pos x="58" y="1"/>
                </a:cxn>
                <a:cxn ang="0">
                  <a:pos x="58" y="1"/>
                </a:cxn>
                <a:cxn ang="0">
                  <a:pos x="58" y="0"/>
                </a:cxn>
                <a:cxn ang="0">
                  <a:pos x="51" y="3"/>
                </a:cxn>
                <a:cxn ang="0">
                  <a:pos x="43" y="3"/>
                </a:cxn>
                <a:cxn ang="0">
                  <a:pos x="36" y="4"/>
                </a:cxn>
                <a:cxn ang="0">
                  <a:pos x="28" y="4"/>
                </a:cxn>
                <a:cxn ang="0">
                  <a:pos x="20" y="4"/>
                </a:cxn>
                <a:cxn ang="0">
                  <a:pos x="13" y="6"/>
                </a:cxn>
                <a:cxn ang="0">
                  <a:pos x="6" y="7"/>
                </a:cxn>
                <a:cxn ang="0">
                  <a:pos x="0" y="10"/>
                </a:cxn>
                <a:cxn ang="0">
                  <a:pos x="0" y="12"/>
                </a:cxn>
                <a:cxn ang="0">
                  <a:pos x="0" y="16"/>
                </a:cxn>
                <a:cxn ang="0">
                  <a:pos x="1" y="19"/>
                </a:cxn>
                <a:cxn ang="0">
                  <a:pos x="1" y="22"/>
                </a:cxn>
                <a:cxn ang="0">
                  <a:pos x="1" y="24"/>
                </a:cxn>
                <a:cxn ang="0">
                  <a:pos x="1" y="27"/>
                </a:cxn>
                <a:cxn ang="0">
                  <a:pos x="1" y="30"/>
                </a:cxn>
                <a:cxn ang="0">
                  <a:pos x="0" y="33"/>
                </a:cxn>
              </a:cxnLst>
              <a:rect l="0" t="0" r="r" b="b"/>
              <a:pathLst>
                <a:path w="58" h="33">
                  <a:moveTo>
                    <a:pt x="0" y="33"/>
                  </a:moveTo>
                  <a:lnTo>
                    <a:pt x="5" y="30"/>
                  </a:lnTo>
                  <a:lnTo>
                    <a:pt x="10" y="28"/>
                  </a:lnTo>
                  <a:lnTo>
                    <a:pt x="16" y="26"/>
                  </a:lnTo>
                  <a:lnTo>
                    <a:pt x="21" y="23"/>
                  </a:lnTo>
                  <a:lnTo>
                    <a:pt x="28" y="20"/>
                  </a:lnTo>
                  <a:lnTo>
                    <a:pt x="33" y="19"/>
                  </a:lnTo>
                  <a:lnTo>
                    <a:pt x="40" y="16"/>
                  </a:lnTo>
                  <a:lnTo>
                    <a:pt x="47" y="15"/>
                  </a:lnTo>
                  <a:lnTo>
                    <a:pt x="48" y="15"/>
                  </a:lnTo>
                  <a:lnTo>
                    <a:pt x="51" y="14"/>
                  </a:lnTo>
                  <a:lnTo>
                    <a:pt x="52" y="14"/>
                  </a:lnTo>
                  <a:lnTo>
                    <a:pt x="55" y="12"/>
                  </a:lnTo>
                  <a:lnTo>
                    <a:pt x="56" y="11"/>
                  </a:lnTo>
                  <a:lnTo>
                    <a:pt x="58" y="10"/>
                  </a:lnTo>
                  <a:lnTo>
                    <a:pt x="58" y="8"/>
                  </a:lnTo>
                  <a:lnTo>
                    <a:pt x="58" y="8"/>
                  </a:lnTo>
                  <a:lnTo>
                    <a:pt x="58" y="7"/>
                  </a:lnTo>
                  <a:lnTo>
                    <a:pt x="58" y="6"/>
                  </a:lnTo>
                  <a:lnTo>
                    <a:pt x="58" y="4"/>
                  </a:lnTo>
                  <a:lnTo>
                    <a:pt x="58" y="3"/>
                  </a:lnTo>
                  <a:lnTo>
                    <a:pt x="58" y="3"/>
                  </a:lnTo>
                  <a:lnTo>
                    <a:pt x="58" y="1"/>
                  </a:lnTo>
                  <a:lnTo>
                    <a:pt x="58" y="1"/>
                  </a:lnTo>
                  <a:lnTo>
                    <a:pt x="58" y="0"/>
                  </a:lnTo>
                  <a:lnTo>
                    <a:pt x="51" y="3"/>
                  </a:lnTo>
                  <a:lnTo>
                    <a:pt x="43" y="3"/>
                  </a:lnTo>
                  <a:lnTo>
                    <a:pt x="36" y="4"/>
                  </a:lnTo>
                  <a:lnTo>
                    <a:pt x="28" y="4"/>
                  </a:lnTo>
                  <a:lnTo>
                    <a:pt x="20" y="4"/>
                  </a:lnTo>
                  <a:lnTo>
                    <a:pt x="13" y="6"/>
                  </a:lnTo>
                  <a:lnTo>
                    <a:pt x="6" y="7"/>
                  </a:lnTo>
                  <a:lnTo>
                    <a:pt x="0" y="10"/>
                  </a:lnTo>
                  <a:lnTo>
                    <a:pt x="0" y="12"/>
                  </a:lnTo>
                  <a:lnTo>
                    <a:pt x="0" y="16"/>
                  </a:lnTo>
                  <a:lnTo>
                    <a:pt x="1" y="19"/>
                  </a:lnTo>
                  <a:lnTo>
                    <a:pt x="1" y="22"/>
                  </a:lnTo>
                  <a:lnTo>
                    <a:pt x="1" y="24"/>
                  </a:lnTo>
                  <a:lnTo>
                    <a:pt x="1" y="27"/>
                  </a:lnTo>
                  <a:lnTo>
                    <a:pt x="1" y="30"/>
                  </a:lnTo>
                  <a:lnTo>
                    <a:pt x="0" y="33"/>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518"/>
            <p:cNvSpPr>
              <a:spLocks/>
            </p:cNvSpPr>
            <p:nvPr/>
          </p:nvSpPr>
          <p:spPr bwMode="auto">
            <a:xfrm>
              <a:off x="8547101" y="5014913"/>
              <a:ext cx="65087" cy="65088"/>
            </a:xfrm>
            <a:custGeom>
              <a:avLst/>
              <a:gdLst/>
              <a:ahLst/>
              <a:cxnLst>
                <a:cxn ang="0">
                  <a:pos x="2" y="41"/>
                </a:cxn>
                <a:cxn ang="0">
                  <a:pos x="14" y="35"/>
                </a:cxn>
                <a:cxn ang="0">
                  <a:pos x="22" y="41"/>
                </a:cxn>
                <a:cxn ang="0">
                  <a:pos x="41" y="24"/>
                </a:cxn>
                <a:cxn ang="0">
                  <a:pos x="35" y="22"/>
                </a:cxn>
                <a:cxn ang="0">
                  <a:pos x="30" y="18"/>
                </a:cxn>
                <a:cxn ang="0">
                  <a:pos x="26" y="12"/>
                </a:cxn>
                <a:cxn ang="0">
                  <a:pos x="22" y="8"/>
                </a:cxn>
                <a:cxn ang="0">
                  <a:pos x="18" y="4"/>
                </a:cxn>
                <a:cxn ang="0">
                  <a:pos x="12" y="1"/>
                </a:cxn>
                <a:cxn ang="0">
                  <a:pos x="7" y="0"/>
                </a:cxn>
                <a:cxn ang="0">
                  <a:pos x="0" y="0"/>
                </a:cxn>
                <a:cxn ang="0">
                  <a:pos x="2" y="41"/>
                </a:cxn>
              </a:cxnLst>
              <a:rect l="0" t="0" r="r" b="b"/>
              <a:pathLst>
                <a:path w="41" h="41">
                  <a:moveTo>
                    <a:pt x="2" y="41"/>
                  </a:moveTo>
                  <a:lnTo>
                    <a:pt x="14" y="35"/>
                  </a:lnTo>
                  <a:lnTo>
                    <a:pt x="22" y="41"/>
                  </a:lnTo>
                  <a:lnTo>
                    <a:pt x="41" y="24"/>
                  </a:lnTo>
                  <a:lnTo>
                    <a:pt x="35" y="22"/>
                  </a:lnTo>
                  <a:lnTo>
                    <a:pt x="30" y="18"/>
                  </a:lnTo>
                  <a:lnTo>
                    <a:pt x="26" y="12"/>
                  </a:lnTo>
                  <a:lnTo>
                    <a:pt x="22" y="8"/>
                  </a:lnTo>
                  <a:lnTo>
                    <a:pt x="18" y="4"/>
                  </a:lnTo>
                  <a:lnTo>
                    <a:pt x="12" y="1"/>
                  </a:lnTo>
                  <a:lnTo>
                    <a:pt x="7" y="0"/>
                  </a:lnTo>
                  <a:lnTo>
                    <a:pt x="0" y="0"/>
                  </a:lnTo>
                  <a:lnTo>
                    <a:pt x="2" y="41"/>
                  </a:lnTo>
                  <a:close/>
                </a:path>
              </a:pathLst>
            </a:custGeom>
            <a:solidFill>
              <a:srgbClr val="00B0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43"/>
            <p:cNvSpPr>
              <a:spLocks/>
            </p:cNvSpPr>
            <p:nvPr/>
          </p:nvSpPr>
          <p:spPr bwMode="auto">
            <a:xfrm>
              <a:off x="8467726" y="4268788"/>
              <a:ext cx="715962" cy="793750"/>
            </a:xfrm>
            <a:custGeom>
              <a:avLst/>
              <a:gdLst/>
              <a:ahLst/>
              <a:cxnLst>
                <a:cxn ang="0">
                  <a:pos x="199" y="474"/>
                </a:cxn>
                <a:cxn ang="0">
                  <a:pos x="296" y="398"/>
                </a:cxn>
                <a:cxn ang="0">
                  <a:pos x="339" y="336"/>
                </a:cxn>
                <a:cxn ang="0">
                  <a:pos x="331" y="308"/>
                </a:cxn>
                <a:cxn ang="0">
                  <a:pos x="327" y="299"/>
                </a:cxn>
                <a:cxn ang="0">
                  <a:pos x="333" y="296"/>
                </a:cxn>
                <a:cxn ang="0">
                  <a:pos x="350" y="304"/>
                </a:cxn>
                <a:cxn ang="0">
                  <a:pos x="404" y="307"/>
                </a:cxn>
                <a:cxn ang="0">
                  <a:pos x="449" y="267"/>
                </a:cxn>
                <a:cxn ang="0">
                  <a:pos x="435" y="219"/>
                </a:cxn>
                <a:cxn ang="0">
                  <a:pos x="374" y="203"/>
                </a:cxn>
                <a:cxn ang="0">
                  <a:pos x="327" y="197"/>
                </a:cxn>
                <a:cxn ang="0">
                  <a:pos x="330" y="150"/>
                </a:cxn>
                <a:cxn ang="0">
                  <a:pos x="349" y="93"/>
                </a:cxn>
                <a:cxn ang="0">
                  <a:pos x="297" y="77"/>
                </a:cxn>
                <a:cxn ang="0">
                  <a:pos x="245" y="35"/>
                </a:cxn>
                <a:cxn ang="0">
                  <a:pos x="227" y="7"/>
                </a:cxn>
                <a:cxn ang="0">
                  <a:pos x="196" y="4"/>
                </a:cxn>
                <a:cxn ang="0">
                  <a:pos x="161" y="8"/>
                </a:cxn>
                <a:cxn ang="0">
                  <a:pos x="142" y="35"/>
                </a:cxn>
                <a:cxn ang="0">
                  <a:pos x="154" y="60"/>
                </a:cxn>
                <a:cxn ang="0">
                  <a:pos x="197" y="58"/>
                </a:cxn>
                <a:cxn ang="0">
                  <a:pos x="203" y="62"/>
                </a:cxn>
                <a:cxn ang="0">
                  <a:pos x="196" y="70"/>
                </a:cxn>
                <a:cxn ang="0">
                  <a:pos x="156" y="74"/>
                </a:cxn>
                <a:cxn ang="0">
                  <a:pos x="143" y="107"/>
                </a:cxn>
                <a:cxn ang="0">
                  <a:pos x="149" y="114"/>
                </a:cxn>
                <a:cxn ang="0">
                  <a:pos x="165" y="101"/>
                </a:cxn>
                <a:cxn ang="0">
                  <a:pos x="195" y="105"/>
                </a:cxn>
                <a:cxn ang="0">
                  <a:pos x="212" y="123"/>
                </a:cxn>
                <a:cxn ang="0">
                  <a:pos x="235" y="105"/>
                </a:cxn>
                <a:cxn ang="0">
                  <a:pos x="274" y="120"/>
                </a:cxn>
                <a:cxn ang="0">
                  <a:pos x="283" y="185"/>
                </a:cxn>
                <a:cxn ang="0">
                  <a:pos x="272" y="242"/>
                </a:cxn>
                <a:cxn ang="0">
                  <a:pos x="285" y="250"/>
                </a:cxn>
                <a:cxn ang="0">
                  <a:pos x="270" y="255"/>
                </a:cxn>
                <a:cxn ang="0">
                  <a:pos x="214" y="273"/>
                </a:cxn>
                <a:cxn ang="0">
                  <a:pos x="211" y="269"/>
                </a:cxn>
                <a:cxn ang="0">
                  <a:pos x="179" y="232"/>
                </a:cxn>
                <a:cxn ang="0">
                  <a:pos x="156" y="236"/>
                </a:cxn>
                <a:cxn ang="0">
                  <a:pos x="131" y="230"/>
                </a:cxn>
                <a:cxn ang="0">
                  <a:pos x="80" y="219"/>
                </a:cxn>
                <a:cxn ang="0">
                  <a:pos x="6" y="227"/>
                </a:cxn>
                <a:cxn ang="0">
                  <a:pos x="18" y="254"/>
                </a:cxn>
                <a:cxn ang="0">
                  <a:pos x="52" y="265"/>
                </a:cxn>
                <a:cxn ang="0">
                  <a:pos x="104" y="265"/>
                </a:cxn>
                <a:cxn ang="0">
                  <a:pos x="146" y="255"/>
                </a:cxn>
                <a:cxn ang="0">
                  <a:pos x="158" y="259"/>
                </a:cxn>
                <a:cxn ang="0">
                  <a:pos x="139" y="270"/>
                </a:cxn>
                <a:cxn ang="0">
                  <a:pos x="56" y="285"/>
                </a:cxn>
                <a:cxn ang="0">
                  <a:pos x="76" y="357"/>
                </a:cxn>
                <a:cxn ang="0">
                  <a:pos x="75" y="419"/>
                </a:cxn>
                <a:cxn ang="0">
                  <a:pos x="84" y="473"/>
                </a:cxn>
                <a:cxn ang="0">
                  <a:pos x="131" y="498"/>
                </a:cxn>
                <a:cxn ang="0">
                  <a:pos x="137" y="498"/>
                </a:cxn>
              </a:cxnLst>
              <a:rect l="0" t="0" r="r" b="b"/>
              <a:pathLst>
                <a:path w="451" h="500">
                  <a:moveTo>
                    <a:pt x="138" y="498"/>
                  </a:moveTo>
                  <a:lnTo>
                    <a:pt x="149" y="500"/>
                  </a:lnTo>
                  <a:lnTo>
                    <a:pt x="160" y="497"/>
                  </a:lnTo>
                  <a:lnTo>
                    <a:pt x="170" y="494"/>
                  </a:lnTo>
                  <a:lnTo>
                    <a:pt x="181" y="489"/>
                  </a:lnTo>
                  <a:lnTo>
                    <a:pt x="191" y="482"/>
                  </a:lnTo>
                  <a:lnTo>
                    <a:pt x="199" y="474"/>
                  </a:lnTo>
                  <a:lnTo>
                    <a:pt x="207" y="466"/>
                  </a:lnTo>
                  <a:lnTo>
                    <a:pt x="215" y="459"/>
                  </a:lnTo>
                  <a:lnTo>
                    <a:pt x="229" y="444"/>
                  </a:lnTo>
                  <a:lnTo>
                    <a:pt x="245" y="432"/>
                  </a:lnTo>
                  <a:lnTo>
                    <a:pt x="261" y="421"/>
                  </a:lnTo>
                  <a:lnTo>
                    <a:pt x="279" y="411"/>
                  </a:lnTo>
                  <a:lnTo>
                    <a:pt x="296" y="398"/>
                  </a:lnTo>
                  <a:lnTo>
                    <a:pt x="312" y="388"/>
                  </a:lnTo>
                  <a:lnTo>
                    <a:pt x="327" y="375"/>
                  </a:lnTo>
                  <a:lnTo>
                    <a:pt x="341" y="361"/>
                  </a:lnTo>
                  <a:lnTo>
                    <a:pt x="341" y="355"/>
                  </a:lnTo>
                  <a:lnTo>
                    <a:pt x="341" y="348"/>
                  </a:lnTo>
                  <a:lnTo>
                    <a:pt x="339" y="343"/>
                  </a:lnTo>
                  <a:lnTo>
                    <a:pt x="339" y="336"/>
                  </a:lnTo>
                  <a:lnTo>
                    <a:pt x="338" y="331"/>
                  </a:lnTo>
                  <a:lnTo>
                    <a:pt x="337" y="326"/>
                  </a:lnTo>
                  <a:lnTo>
                    <a:pt x="335" y="319"/>
                  </a:lnTo>
                  <a:lnTo>
                    <a:pt x="334" y="313"/>
                  </a:lnTo>
                  <a:lnTo>
                    <a:pt x="334" y="311"/>
                  </a:lnTo>
                  <a:lnTo>
                    <a:pt x="333" y="309"/>
                  </a:lnTo>
                  <a:lnTo>
                    <a:pt x="331" y="308"/>
                  </a:lnTo>
                  <a:lnTo>
                    <a:pt x="330" y="307"/>
                  </a:lnTo>
                  <a:lnTo>
                    <a:pt x="328" y="305"/>
                  </a:lnTo>
                  <a:lnTo>
                    <a:pt x="327" y="304"/>
                  </a:lnTo>
                  <a:lnTo>
                    <a:pt x="326" y="303"/>
                  </a:lnTo>
                  <a:lnTo>
                    <a:pt x="324" y="301"/>
                  </a:lnTo>
                  <a:lnTo>
                    <a:pt x="326" y="300"/>
                  </a:lnTo>
                  <a:lnTo>
                    <a:pt x="327" y="299"/>
                  </a:lnTo>
                  <a:lnTo>
                    <a:pt x="327" y="299"/>
                  </a:lnTo>
                  <a:lnTo>
                    <a:pt x="327" y="299"/>
                  </a:lnTo>
                  <a:lnTo>
                    <a:pt x="327" y="297"/>
                  </a:lnTo>
                  <a:lnTo>
                    <a:pt x="328" y="297"/>
                  </a:lnTo>
                  <a:lnTo>
                    <a:pt x="328" y="296"/>
                  </a:lnTo>
                  <a:lnTo>
                    <a:pt x="330" y="294"/>
                  </a:lnTo>
                  <a:lnTo>
                    <a:pt x="333" y="296"/>
                  </a:lnTo>
                  <a:lnTo>
                    <a:pt x="335" y="297"/>
                  </a:lnTo>
                  <a:lnTo>
                    <a:pt x="338" y="297"/>
                  </a:lnTo>
                  <a:lnTo>
                    <a:pt x="341" y="299"/>
                  </a:lnTo>
                  <a:lnTo>
                    <a:pt x="343" y="300"/>
                  </a:lnTo>
                  <a:lnTo>
                    <a:pt x="346" y="301"/>
                  </a:lnTo>
                  <a:lnTo>
                    <a:pt x="347" y="303"/>
                  </a:lnTo>
                  <a:lnTo>
                    <a:pt x="350" y="304"/>
                  </a:lnTo>
                  <a:lnTo>
                    <a:pt x="358" y="305"/>
                  </a:lnTo>
                  <a:lnTo>
                    <a:pt x="366" y="307"/>
                  </a:lnTo>
                  <a:lnTo>
                    <a:pt x="374" y="308"/>
                  </a:lnTo>
                  <a:lnTo>
                    <a:pt x="381" y="308"/>
                  </a:lnTo>
                  <a:lnTo>
                    <a:pt x="389" y="308"/>
                  </a:lnTo>
                  <a:lnTo>
                    <a:pt x="397" y="308"/>
                  </a:lnTo>
                  <a:lnTo>
                    <a:pt x="404" y="307"/>
                  </a:lnTo>
                  <a:lnTo>
                    <a:pt x="411" y="305"/>
                  </a:lnTo>
                  <a:lnTo>
                    <a:pt x="419" y="301"/>
                  </a:lnTo>
                  <a:lnTo>
                    <a:pt x="427" y="296"/>
                  </a:lnTo>
                  <a:lnTo>
                    <a:pt x="434" y="289"/>
                  </a:lnTo>
                  <a:lnTo>
                    <a:pt x="439" y="282"/>
                  </a:lnTo>
                  <a:lnTo>
                    <a:pt x="445" y="274"/>
                  </a:lnTo>
                  <a:lnTo>
                    <a:pt x="449" y="267"/>
                  </a:lnTo>
                  <a:lnTo>
                    <a:pt x="450" y="258"/>
                  </a:lnTo>
                  <a:lnTo>
                    <a:pt x="451" y="250"/>
                  </a:lnTo>
                  <a:lnTo>
                    <a:pt x="450" y="242"/>
                  </a:lnTo>
                  <a:lnTo>
                    <a:pt x="449" y="235"/>
                  </a:lnTo>
                  <a:lnTo>
                    <a:pt x="445" y="228"/>
                  </a:lnTo>
                  <a:lnTo>
                    <a:pt x="441" y="223"/>
                  </a:lnTo>
                  <a:lnTo>
                    <a:pt x="435" y="219"/>
                  </a:lnTo>
                  <a:lnTo>
                    <a:pt x="430" y="215"/>
                  </a:lnTo>
                  <a:lnTo>
                    <a:pt x="424" y="211"/>
                  </a:lnTo>
                  <a:lnTo>
                    <a:pt x="418" y="207"/>
                  </a:lnTo>
                  <a:lnTo>
                    <a:pt x="407" y="204"/>
                  </a:lnTo>
                  <a:lnTo>
                    <a:pt x="396" y="201"/>
                  </a:lnTo>
                  <a:lnTo>
                    <a:pt x="385" y="201"/>
                  </a:lnTo>
                  <a:lnTo>
                    <a:pt x="374" y="203"/>
                  </a:lnTo>
                  <a:lnTo>
                    <a:pt x="365" y="205"/>
                  </a:lnTo>
                  <a:lnTo>
                    <a:pt x="354" y="207"/>
                  </a:lnTo>
                  <a:lnTo>
                    <a:pt x="345" y="209"/>
                  </a:lnTo>
                  <a:lnTo>
                    <a:pt x="335" y="211"/>
                  </a:lnTo>
                  <a:lnTo>
                    <a:pt x="331" y="207"/>
                  </a:lnTo>
                  <a:lnTo>
                    <a:pt x="328" y="203"/>
                  </a:lnTo>
                  <a:lnTo>
                    <a:pt x="327" y="197"/>
                  </a:lnTo>
                  <a:lnTo>
                    <a:pt x="326" y="192"/>
                  </a:lnTo>
                  <a:lnTo>
                    <a:pt x="324" y="186"/>
                  </a:lnTo>
                  <a:lnTo>
                    <a:pt x="324" y="181"/>
                  </a:lnTo>
                  <a:lnTo>
                    <a:pt x="324" y="174"/>
                  </a:lnTo>
                  <a:lnTo>
                    <a:pt x="324" y="170"/>
                  </a:lnTo>
                  <a:lnTo>
                    <a:pt x="326" y="159"/>
                  </a:lnTo>
                  <a:lnTo>
                    <a:pt x="330" y="150"/>
                  </a:lnTo>
                  <a:lnTo>
                    <a:pt x="335" y="142"/>
                  </a:lnTo>
                  <a:lnTo>
                    <a:pt x="339" y="134"/>
                  </a:lnTo>
                  <a:lnTo>
                    <a:pt x="345" y="124"/>
                  </a:lnTo>
                  <a:lnTo>
                    <a:pt x="350" y="116"/>
                  </a:lnTo>
                  <a:lnTo>
                    <a:pt x="353" y="108"/>
                  </a:lnTo>
                  <a:lnTo>
                    <a:pt x="354" y="99"/>
                  </a:lnTo>
                  <a:lnTo>
                    <a:pt x="349" y="93"/>
                  </a:lnTo>
                  <a:lnTo>
                    <a:pt x="342" y="89"/>
                  </a:lnTo>
                  <a:lnTo>
                    <a:pt x="335" y="87"/>
                  </a:lnTo>
                  <a:lnTo>
                    <a:pt x="327" y="85"/>
                  </a:lnTo>
                  <a:lnTo>
                    <a:pt x="319" y="84"/>
                  </a:lnTo>
                  <a:lnTo>
                    <a:pt x="311" y="82"/>
                  </a:lnTo>
                  <a:lnTo>
                    <a:pt x="304" y="81"/>
                  </a:lnTo>
                  <a:lnTo>
                    <a:pt x="297" y="77"/>
                  </a:lnTo>
                  <a:lnTo>
                    <a:pt x="288" y="73"/>
                  </a:lnTo>
                  <a:lnTo>
                    <a:pt x="279" y="69"/>
                  </a:lnTo>
                  <a:lnTo>
                    <a:pt x="270" y="64"/>
                  </a:lnTo>
                  <a:lnTo>
                    <a:pt x="264" y="57"/>
                  </a:lnTo>
                  <a:lnTo>
                    <a:pt x="257" y="50"/>
                  </a:lnTo>
                  <a:lnTo>
                    <a:pt x="251" y="43"/>
                  </a:lnTo>
                  <a:lnTo>
                    <a:pt x="245" y="35"/>
                  </a:lnTo>
                  <a:lnTo>
                    <a:pt x="238" y="27"/>
                  </a:lnTo>
                  <a:lnTo>
                    <a:pt x="237" y="24"/>
                  </a:lnTo>
                  <a:lnTo>
                    <a:pt x="234" y="20"/>
                  </a:lnTo>
                  <a:lnTo>
                    <a:pt x="233" y="18"/>
                  </a:lnTo>
                  <a:lnTo>
                    <a:pt x="230" y="14"/>
                  </a:lnTo>
                  <a:lnTo>
                    <a:pt x="229" y="10"/>
                  </a:lnTo>
                  <a:lnTo>
                    <a:pt x="227" y="7"/>
                  </a:lnTo>
                  <a:lnTo>
                    <a:pt x="226" y="3"/>
                  </a:lnTo>
                  <a:lnTo>
                    <a:pt x="224" y="0"/>
                  </a:lnTo>
                  <a:lnTo>
                    <a:pt x="219" y="1"/>
                  </a:lnTo>
                  <a:lnTo>
                    <a:pt x="214" y="3"/>
                  </a:lnTo>
                  <a:lnTo>
                    <a:pt x="207" y="3"/>
                  </a:lnTo>
                  <a:lnTo>
                    <a:pt x="202" y="3"/>
                  </a:lnTo>
                  <a:lnTo>
                    <a:pt x="196" y="4"/>
                  </a:lnTo>
                  <a:lnTo>
                    <a:pt x="189" y="4"/>
                  </a:lnTo>
                  <a:lnTo>
                    <a:pt x="184" y="4"/>
                  </a:lnTo>
                  <a:lnTo>
                    <a:pt x="177" y="5"/>
                  </a:lnTo>
                  <a:lnTo>
                    <a:pt x="173" y="5"/>
                  </a:lnTo>
                  <a:lnTo>
                    <a:pt x="169" y="5"/>
                  </a:lnTo>
                  <a:lnTo>
                    <a:pt x="165" y="7"/>
                  </a:lnTo>
                  <a:lnTo>
                    <a:pt x="161" y="8"/>
                  </a:lnTo>
                  <a:lnTo>
                    <a:pt x="157" y="10"/>
                  </a:lnTo>
                  <a:lnTo>
                    <a:pt x="153" y="11"/>
                  </a:lnTo>
                  <a:lnTo>
                    <a:pt x="150" y="14"/>
                  </a:lnTo>
                  <a:lnTo>
                    <a:pt x="149" y="18"/>
                  </a:lnTo>
                  <a:lnTo>
                    <a:pt x="146" y="24"/>
                  </a:lnTo>
                  <a:lnTo>
                    <a:pt x="143" y="30"/>
                  </a:lnTo>
                  <a:lnTo>
                    <a:pt x="142" y="35"/>
                  </a:lnTo>
                  <a:lnTo>
                    <a:pt x="142" y="42"/>
                  </a:lnTo>
                  <a:lnTo>
                    <a:pt x="141" y="47"/>
                  </a:lnTo>
                  <a:lnTo>
                    <a:pt x="141" y="53"/>
                  </a:lnTo>
                  <a:lnTo>
                    <a:pt x="141" y="58"/>
                  </a:lnTo>
                  <a:lnTo>
                    <a:pt x="141" y="65"/>
                  </a:lnTo>
                  <a:lnTo>
                    <a:pt x="147" y="62"/>
                  </a:lnTo>
                  <a:lnTo>
                    <a:pt x="154" y="60"/>
                  </a:lnTo>
                  <a:lnTo>
                    <a:pt x="162" y="57"/>
                  </a:lnTo>
                  <a:lnTo>
                    <a:pt x="169" y="55"/>
                  </a:lnTo>
                  <a:lnTo>
                    <a:pt x="176" y="54"/>
                  </a:lnTo>
                  <a:lnTo>
                    <a:pt x="184" y="54"/>
                  </a:lnTo>
                  <a:lnTo>
                    <a:pt x="191" y="55"/>
                  </a:lnTo>
                  <a:lnTo>
                    <a:pt x="197" y="57"/>
                  </a:lnTo>
                  <a:lnTo>
                    <a:pt x="197" y="58"/>
                  </a:lnTo>
                  <a:lnTo>
                    <a:pt x="199" y="60"/>
                  </a:lnTo>
                  <a:lnTo>
                    <a:pt x="199" y="60"/>
                  </a:lnTo>
                  <a:lnTo>
                    <a:pt x="200" y="61"/>
                  </a:lnTo>
                  <a:lnTo>
                    <a:pt x="200" y="61"/>
                  </a:lnTo>
                  <a:lnTo>
                    <a:pt x="202" y="62"/>
                  </a:lnTo>
                  <a:lnTo>
                    <a:pt x="202" y="62"/>
                  </a:lnTo>
                  <a:lnTo>
                    <a:pt x="203" y="62"/>
                  </a:lnTo>
                  <a:lnTo>
                    <a:pt x="203" y="64"/>
                  </a:lnTo>
                  <a:lnTo>
                    <a:pt x="202" y="65"/>
                  </a:lnTo>
                  <a:lnTo>
                    <a:pt x="202" y="66"/>
                  </a:lnTo>
                  <a:lnTo>
                    <a:pt x="200" y="68"/>
                  </a:lnTo>
                  <a:lnTo>
                    <a:pt x="199" y="69"/>
                  </a:lnTo>
                  <a:lnTo>
                    <a:pt x="197" y="70"/>
                  </a:lnTo>
                  <a:lnTo>
                    <a:pt x="196" y="70"/>
                  </a:lnTo>
                  <a:lnTo>
                    <a:pt x="193" y="72"/>
                  </a:lnTo>
                  <a:lnTo>
                    <a:pt x="187" y="69"/>
                  </a:lnTo>
                  <a:lnTo>
                    <a:pt x="181" y="69"/>
                  </a:lnTo>
                  <a:lnTo>
                    <a:pt x="175" y="69"/>
                  </a:lnTo>
                  <a:lnTo>
                    <a:pt x="168" y="70"/>
                  </a:lnTo>
                  <a:lnTo>
                    <a:pt x="162" y="72"/>
                  </a:lnTo>
                  <a:lnTo>
                    <a:pt x="156" y="74"/>
                  </a:lnTo>
                  <a:lnTo>
                    <a:pt x="150" y="77"/>
                  </a:lnTo>
                  <a:lnTo>
                    <a:pt x="143" y="80"/>
                  </a:lnTo>
                  <a:lnTo>
                    <a:pt x="143" y="85"/>
                  </a:lnTo>
                  <a:lnTo>
                    <a:pt x="143" y="91"/>
                  </a:lnTo>
                  <a:lnTo>
                    <a:pt x="142" y="96"/>
                  </a:lnTo>
                  <a:lnTo>
                    <a:pt x="142" y="101"/>
                  </a:lnTo>
                  <a:lnTo>
                    <a:pt x="143" y="107"/>
                  </a:lnTo>
                  <a:lnTo>
                    <a:pt x="143" y="112"/>
                  </a:lnTo>
                  <a:lnTo>
                    <a:pt x="145" y="116"/>
                  </a:lnTo>
                  <a:lnTo>
                    <a:pt x="145" y="120"/>
                  </a:lnTo>
                  <a:lnTo>
                    <a:pt x="146" y="119"/>
                  </a:lnTo>
                  <a:lnTo>
                    <a:pt x="146" y="118"/>
                  </a:lnTo>
                  <a:lnTo>
                    <a:pt x="147" y="116"/>
                  </a:lnTo>
                  <a:lnTo>
                    <a:pt x="149" y="114"/>
                  </a:lnTo>
                  <a:lnTo>
                    <a:pt x="150" y="112"/>
                  </a:lnTo>
                  <a:lnTo>
                    <a:pt x="152" y="111"/>
                  </a:lnTo>
                  <a:lnTo>
                    <a:pt x="153" y="109"/>
                  </a:lnTo>
                  <a:lnTo>
                    <a:pt x="153" y="108"/>
                  </a:lnTo>
                  <a:lnTo>
                    <a:pt x="157" y="105"/>
                  </a:lnTo>
                  <a:lnTo>
                    <a:pt x="161" y="103"/>
                  </a:lnTo>
                  <a:lnTo>
                    <a:pt x="165" y="101"/>
                  </a:lnTo>
                  <a:lnTo>
                    <a:pt x="169" y="100"/>
                  </a:lnTo>
                  <a:lnTo>
                    <a:pt x="173" y="100"/>
                  </a:lnTo>
                  <a:lnTo>
                    <a:pt x="177" y="99"/>
                  </a:lnTo>
                  <a:lnTo>
                    <a:pt x="181" y="100"/>
                  </a:lnTo>
                  <a:lnTo>
                    <a:pt x="187" y="100"/>
                  </a:lnTo>
                  <a:lnTo>
                    <a:pt x="191" y="103"/>
                  </a:lnTo>
                  <a:lnTo>
                    <a:pt x="195" y="105"/>
                  </a:lnTo>
                  <a:lnTo>
                    <a:pt x="197" y="108"/>
                  </a:lnTo>
                  <a:lnTo>
                    <a:pt x="200" y="112"/>
                  </a:lnTo>
                  <a:lnTo>
                    <a:pt x="203" y="115"/>
                  </a:lnTo>
                  <a:lnTo>
                    <a:pt x="206" y="119"/>
                  </a:lnTo>
                  <a:lnTo>
                    <a:pt x="207" y="123"/>
                  </a:lnTo>
                  <a:lnTo>
                    <a:pt x="210" y="127"/>
                  </a:lnTo>
                  <a:lnTo>
                    <a:pt x="212" y="123"/>
                  </a:lnTo>
                  <a:lnTo>
                    <a:pt x="215" y="120"/>
                  </a:lnTo>
                  <a:lnTo>
                    <a:pt x="218" y="116"/>
                  </a:lnTo>
                  <a:lnTo>
                    <a:pt x="220" y="114"/>
                  </a:lnTo>
                  <a:lnTo>
                    <a:pt x="224" y="112"/>
                  </a:lnTo>
                  <a:lnTo>
                    <a:pt x="229" y="109"/>
                  </a:lnTo>
                  <a:lnTo>
                    <a:pt x="231" y="107"/>
                  </a:lnTo>
                  <a:lnTo>
                    <a:pt x="235" y="105"/>
                  </a:lnTo>
                  <a:lnTo>
                    <a:pt x="242" y="105"/>
                  </a:lnTo>
                  <a:lnTo>
                    <a:pt x="247" y="107"/>
                  </a:lnTo>
                  <a:lnTo>
                    <a:pt x="254" y="108"/>
                  </a:lnTo>
                  <a:lnTo>
                    <a:pt x="260" y="111"/>
                  </a:lnTo>
                  <a:lnTo>
                    <a:pt x="265" y="114"/>
                  </a:lnTo>
                  <a:lnTo>
                    <a:pt x="270" y="116"/>
                  </a:lnTo>
                  <a:lnTo>
                    <a:pt x="274" y="120"/>
                  </a:lnTo>
                  <a:lnTo>
                    <a:pt x="279" y="126"/>
                  </a:lnTo>
                  <a:lnTo>
                    <a:pt x="281" y="132"/>
                  </a:lnTo>
                  <a:lnTo>
                    <a:pt x="284" y="141"/>
                  </a:lnTo>
                  <a:lnTo>
                    <a:pt x="285" y="147"/>
                  </a:lnTo>
                  <a:lnTo>
                    <a:pt x="285" y="155"/>
                  </a:lnTo>
                  <a:lnTo>
                    <a:pt x="285" y="170"/>
                  </a:lnTo>
                  <a:lnTo>
                    <a:pt x="283" y="185"/>
                  </a:lnTo>
                  <a:lnTo>
                    <a:pt x="280" y="200"/>
                  </a:lnTo>
                  <a:lnTo>
                    <a:pt x="274" y="213"/>
                  </a:lnTo>
                  <a:lnTo>
                    <a:pt x="270" y="228"/>
                  </a:lnTo>
                  <a:lnTo>
                    <a:pt x="265" y="242"/>
                  </a:lnTo>
                  <a:lnTo>
                    <a:pt x="268" y="242"/>
                  </a:lnTo>
                  <a:lnTo>
                    <a:pt x="269" y="242"/>
                  </a:lnTo>
                  <a:lnTo>
                    <a:pt x="272" y="242"/>
                  </a:lnTo>
                  <a:lnTo>
                    <a:pt x="274" y="242"/>
                  </a:lnTo>
                  <a:lnTo>
                    <a:pt x="277" y="242"/>
                  </a:lnTo>
                  <a:lnTo>
                    <a:pt x="280" y="242"/>
                  </a:lnTo>
                  <a:lnTo>
                    <a:pt x="281" y="243"/>
                  </a:lnTo>
                  <a:lnTo>
                    <a:pt x="284" y="246"/>
                  </a:lnTo>
                  <a:lnTo>
                    <a:pt x="285" y="247"/>
                  </a:lnTo>
                  <a:lnTo>
                    <a:pt x="285" y="250"/>
                  </a:lnTo>
                  <a:lnTo>
                    <a:pt x="285" y="251"/>
                  </a:lnTo>
                  <a:lnTo>
                    <a:pt x="284" y="253"/>
                  </a:lnTo>
                  <a:lnTo>
                    <a:pt x="284" y="253"/>
                  </a:lnTo>
                  <a:lnTo>
                    <a:pt x="283" y="254"/>
                  </a:lnTo>
                  <a:lnTo>
                    <a:pt x="281" y="255"/>
                  </a:lnTo>
                  <a:lnTo>
                    <a:pt x="280" y="257"/>
                  </a:lnTo>
                  <a:lnTo>
                    <a:pt x="270" y="255"/>
                  </a:lnTo>
                  <a:lnTo>
                    <a:pt x="262" y="257"/>
                  </a:lnTo>
                  <a:lnTo>
                    <a:pt x="253" y="258"/>
                  </a:lnTo>
                  <a:lnTo>
                    <a:pt x="245" y="261"/>
                  </a:lnTo>
                  <a:lnTo>
                    <a:pt x="237" y="263"/>
                  </a:lnTo>
                  <a:lnTo>
                    <a:pt x="229" y="266"/>
                  </a:lnTo>
                  <a:lnTo>
                    <a:pt x="220" y="270"/>
                  </a:lnTo>
                  <a:lnTo>
                    <a:pt x="214" y="273"/>
                  </a:lnTo>
                  <a:lnTo>
                    <a:pt x="214" y="272"/>
                  </a:lnTo>
                  <a:lnTo>
                    <a:pt x="212" y="272"/>
                  </a:lnTo>
                  <a:lnTo>
                    <a:pt x="212" y="270"/>
                  </a:lnTo>
                  <a:lnTo>
                    <a:pt x="211" y="270"/>
                  </a:lnTo>
                  <a:lnTo>
                    <a:pt x="211" y="269"/>
                  </a:lnTo>
                  <a:lnTo>
                    <a:pt x="211" y="269"/>
                  </a:lnTo>
                  <a:lnTo>
                    <a:pt x="211" y="269"/>
                  </a:lnTo>
                  <a:lnTo>
                    <a:pt x="211" y="269"/>
                  </a:lnTo>
                  <a:lnTo>
                    <a:pt x="193" y="215"/>
                  </a:lnTo>
                  <a:lnTo>
                    <a:pt x="189" y="217"/>
                  </a:lnTo>
                  <a:lnTo>
                    <a:pt x="187" y="222"/>
                  </a:lnTo>
                  <a:lnTo>
                    <a:pt x="184" y="226"/>
                  </a:lnTo>
                  <a:lnTo>
                    <a:pt x="181" y="228"/>
                  </a:lnTo>
                  <a:lnTo>
                    <a:pt x="179" y="232"/>
                  </a:lnTo>
                  <a:lnTo>
                    <a:pt x="176" y="235"/>
                  </a:lnTo>
                  <a:lnTo>
                    <a:pt x="172" y="239"/>
                  </a:lnTo>
                  <a:lnTo>
                    <a:pt x="166" y="240"/>
                  </a:lnTo>
                  <a:lnTo>
                    <a:pt x="164" y="239"/>
                  </a:lnTo>
                  <a:lnTo>
                    <a:pt x="161" y="238"/>
                  </a:lnTo>
                  <a:lnTo>
                    <a:pt x="158" y="238"/>
                  </a:lnTo>
                  <a:lnTo>
                    <a:pt x="156" y="236"/>
                  </a:lnTo>
                  <a:lnTo>
                    <a:pt x="153" y="236"/>
                  </a:lnTo>
                  <a:lnTo>
                    <a:pt x="152" y="235"/>
                  </a:lnTo>
                  <a:lnTo>
                    <a:pt x="149" y="235"/>
                  </a:lnTo>
                  <a:lnTo>
                    <a:pt x="147" y="234"/>
                  </a:lnTo>
                  <a:lnTo>
                    <a:pt x="142" y="232"/>
                  </a:lnTo>
                  <a:lnTo>
                    <a:pt x="137" y="231"/>
                  </a:lnTo>
                  <a:lnTo>
                    <a:pt x="131" y="230"/>
                  </a:lnTo>
                  <a:lnTo>
                    <a:pt x="127" y="228"/>
                  </a:lnTo>
                  <a:lnTo>
                    <a:pt x="122" y="227"/>
                  </a:lnTo>
                  <a:lnTo>
                    <a:pt x="118" y="226"/>
                  </a:lnTo>
                  <a:lnTo>
                    <a:pt x="112" y="224"/>
                  </a:lnTo>
                  <a:lnTo>
                    <a:pt x="108" y="223"/>
                  </a:lnTo>
                  <a:lnTo>
                    <a:pt x="95" y="222"/>
                  </a:lnTo>
                  <a:lnTo>
                    <a:pt x="80" y="219"/>
                  </a:lnTo>
                  <a:lnTo>
                    <a:pt x="66" y="217"/>
                  </a:lnTo>
                  <a:lnTo>
                    <a:pt x="52" y="216"/>
                  </a:lnTo>
                  <a:lnTo>
                    <a:pt x="38" y="216"/>
                  </a:lnTo>
                  <a:lnTo>
                    <a:pt x="25" y="219"/>
                  </a:lnTo>
                  <a:lnTo>
                    <a:pt x="18" y="220"/>
                  </a:lnTo>
                  <a:lnTo>
                    <a:pt x="12" y="223"/>
                  </a:lnTo>
                  <a:lnTo>
                    <a:pt x="6" y="227"/>
                  </a:lnTo>
                  <a:lnTo>
                    <a:pt x="0" y="231"/>
                  </a:lnTo>
                  <a:lnTo>
                    <a:pt x="0" y="236"/>
                  </a:lnTo>
                  <a:lnTo>
                    <a:pt x="3" y="242"/>
                  </a:lnTo>
                  <a:lnTo>
                    <a:pt x="6" y="246"/>
                  </a:lnTo>
                  <a:lnTo>
                    <a:pt x="10" y="249"/>
                  </a:lnTo>
                  <a:lnTo>
                    <a:pt x="14" y="251"/>
                  </a:lnTo>
                  <a:lnTo>
                    <a:pt x="18" y="254"/>
                  </a:lnTo>
                  <a:lnTo>
                    <a:pt x="22" y="257"/>
                  </a:lnTo>
                  <a:lnTo>
                    <a:pt x="26" y="259"/>
                  </a:lnTo>
                  <a:lnTo>
                    <a:pt x="31" y="261"/>
                  </a:lnTo>
                  <a:lnTo>
                    <a:pt x="37" y="263"/>
                  </a:lnTo>
                  <a:lnTo>
                    <a:pt x="42" y="263"/>
                  </a:lnTo>
                  <a:lnTo>
                    <a:pt x="46" y="265"/>
                  </a:lnTo>
                  <a:lnTo>
                    <a:pt x="52" y="265"/>
                  </a:lnTo>
                  <a:lnTo>
                    <a:pt x="56" y="266"/>
                  </a:lnTo>
                  <a:lnTo>
                    <a:pt x="61" y="266"/>
                  </a:lnTo>
                  <a:lnTo>
                    <a:pt x="66" y="267"/>
                  </a:lnTo>
                  <a:lnTo>
                    <a:pt x="76" y="266"/>
                  </a:lnTo>
                  <a:lnTo>
                    <a:pt x="85" y="266"/>
                  </a:lnTo>
                  <a:lnTo>
                    <a:pt x="95" y="265"/>
                  </a:lnTo>
                  <a:lnTo>
                    <a:pt x="104" y="265"/>
                  </a:lnTo>
                  <a:lnTo>
                    <a:pt x="112" y="263"/>
                  </a:lnTo>
                  <a:lnTo>
                    <a:pt x="122" y="262"/>
                  </a:lnTo>
                  <a:lnTo>
                    <a:pt x="130" y="259"/>
                  </a:lnTo>
                  <a:lnTo>
                    <a:pt x="138" y="257"/>
                  </a:lnTo>
                  <a:lnTo>
                    <a:pt x="141" y="257"/>
                  </a:lnTo>
                  <a:lnTo>
                    <a:pt x="143" y="257"/>
                  </a:lnTo>
                  <a:lnTo>
                    <a:pt x="146" y="255"/>
                  </a:lnTo>
                  <a:lnTo>
                    <a:pt x="149" y="255"/>
                  </a:lnTo>
                  <a:lnTo>
                    <a:pt x="150" y="254"/>
                  </a:lnTo>
                  <a:lnTo>
                    <a:pt x="153" y="254"/>
                  </a:lnTo>
                  <a:lnTo>
                    <a:pt x="156" y="255"/>
                  </a:lnTo>
                  <a:lnTo>
                    <a:pt x="157" y="257"/>
                  </a:lnTo>
                  <a:lnTo>
                    <a:pt x="158" y="258"/>
                  </a:lnTo>
                  <a:lnTo>
                    <a:pt x="158" y="259"/>
                  </a:lnTo>
                  <a:lnTo>
                    <a:pt x="158" y="261"/>
                  </a:lnTo>
                  <a:lnTo>
                    <a:pt x="157" y="262"/>
                  </a:lnTo>
                  <a:lnTo>
                    <a:pt x="156" y="263"/>
                  </a:lnTo>
                  <a:lnTo>
                    <a:pt x="154" y="265"/>
                  </a:lnTo>
                  <a:lnTo>
                    <a:pt x="153" y="266"/>
                  </a:lnTo>
                  <a:lnTo>
                    <a:pt x="152" y="267"/>
                  </a:lnTo>
                  <a:lnTo>
                    <a:pt x="139" y="270"/>
                  </a:lnTo>
                  <a:lnTo>
                    <a:pt x="129" y="274"/>
                  </a:lnTo>
                  <a:lnTo>
                    <a:pt x="116" y="277"/>
                  </a:lnTo>
                  <a:lnTo>
                    <a:pt x="104" y="280"/>
                  </a:lnTo>
                  <a:lnTo>
                    <a:pt x="92" y="281"/>
                  </a:lnTo>
                  <a:lnTo>
                    <a:pt x="80" y="282"/>
                  </a:lnTo>
                  <a:lnTo>
                    <a:pt x="68" y="284"/>
                  </a:lnTo>
                  <a:lnTo>
                    <a:pt x="56" y="285"/>
                  </a:lnTo>
                  <a:lnTo>
                    <a:pt x="54" y="296"/>
                  </a:lnTo>
                  <a:lnTo>
                    <a:pt x="54" y="307"/>
                  </a:lnTo>
                  <a:lnTo>
                    <a:pt x="57" y="317"/>
                  </a:lnTo>
                  <a:lnTo>
                    <a:pt x="61" y="327"/>
                  </a:lnTo>
                  <a:lnTo>
                    <a:pt x="65" y="336"/>
                  </a:lnTo>
                  <a:lnTo>
                    <a:pt x="71" y="347"/>
                  </a:lnTo>
                  <a:lnTo>
                    <a:pt x="76" y="357"/>
                  </a:lnTo>
                  <a:lnTo>
                    <a:pt x="80" y="366"/>
                  </a:lnTo>
                  <a:lnTo>
                    <a:pt x="81" y="373"/>
                  </a:lnTo>
                  <a:lnTo>
                    <a:pt x="81" y="380"/>
                  </a:lnTo>
                  <a:lnTo>
                    <a:pt x="81" y="385"/>
                  </a:lnTo>
                  <a:lnTo>
                    <a:pt x="81" y="392"/>
                  </a:lnTo>
                  <a:lnTo>
                    <a:pt x="79" y="405"/>
                  </a:lnTo>
                  <a:lnTo>
                    <a:pt x="75" y="419"/>
                  </a:lnTo>
                  <a:lnTo>
                    <a:pt x="72" y="431"/>
                  </a:lnTo>
                  <a:lnTo>
                    <a:pt x="71" y="444"/>
                  </a:lnTo>
                  <a:lnTo>
                    <a:pt x="72" y="450"/>
                  </a:lnTo>
                  <a:lnTo>
                    <a:pt x="73" y="457"/>
                  </a:lnTo>
                  <a:lnTo>
                    <a:pt x="75" y="462"/>
                  </a:lnTo>
                  <a:lnTo>
                    <a:pt x="79" y="467"/>
                  </a:lnTo>
                  <a:lnTo>
                    <a:pt x="84" y="473"/>
                  </a:lnTo>
                  <a:lnTo>
                    <a:pt x="89" y="478"/>
                  </a:lnTo>
                  <a:lnTo>
                    <a:pt x="96" y="482"/>
                  </a:lnTo>
                  <a:lnTo>
                    <a:pt x="103" y="486"/>
                  </a:lnTo>
                  <a:lnTo>
                    <a:pt x="110" y="490"/>
                  </a:lnTo>
                  <a:lnTo>
                    <a:pt x="118" y="493"/>
                  </a:lnTo>
                  <a:lnTo>
                    <a:pt x="125" y="496"/>
                  </a:lnTo>
                  <a:lnTo>
                    <a:pt x="131" y="498"/>
                  </a:lnTo>
                  <a:lnTo>
                    <a:pt x="133" y="498"/>
                  </a:lnTo>
                  <a:lnTo>
                    <a:pt x="133" y="498"/>
                  </a:lnTo>
                  <a:lnTo>
                    <a:pt x="134" y="498"/>
                  </a:lnTo>
                  <a:lnTo>
                    <a:pt x="134" y="498"/>
                  </a:lnTo>
                  <a:lnTo>
                    <a:pt x="135" y="498"/>
                  </a:lnTo>
                  <a:lnTo>
                    <a:pt x="135" y="498"/>
                  </a:lnTo>
                  <a:lnTo>
                    <a:pt x="137" y="498"/>
                  </a:lnTo>
                  <a:lnTo>
                    <a:pt x="138" y="498"/>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520"/>
            <p:cNvSpPr>
              <a:spLocks/>
            </p:cNvSpPr>
            <p:nvPr/>
          </p:nvSpPr>
          <p:spPr bwMode="auto">
            <a:xfrm>
              <a:off x="8605838" y="4752975"/>
              <a:ext cx="268287" cy="177800"/>
            </a:xfrm>
            <a:custGeom>
              <a:avLst/>
              <a:gdLst/>
              <a:ahLst/>
              <a:cxnLst>
                <a:cxn ang="0">
                  <a:pos x="89" y="110"/>
                </a:cxn>
                <a:cxn ang="0">
                  <a:pos x="101" y="100"/>
                </a:cxn>
                <a:cxn ang="0">
                  <a:pos x="112" y="88"/>
                </a:cxn>
                <a:cxn ang="0">
                  <a:pos x="121" y="73"/>
                </a:cxn>
                <a:cxn ang="0">
                  <a:pos x="131" y="62"/>
                </a:cxn>
                <a:cxn ang="0">
                  <a:pos x="135" y="56"/>
                </a:cxn>
                <a:cxn ang="0">
                  <a:pos x="137" y="48"/>
                </a:cxn>
                <a:cxn ang="0">
                  <a:pos x="142" y="39"/>
                </a:cxn>
                <a:cxn ang="0">
                  <a:pos x="160" y="73"/>
                </a:cxn>
                <a:cxn ang="0">
                  <a:pos x="169" y="65"/>
                </a:cxn>
                <a:cxn ang="0">
                  <a:pos x="167" y="58"/>
                </a:cxn>
                <a:cxn ang="0">
                  <a:pos x="164" y="52"/>
                </a:cxn>
                <a:cxn ang="0">
                  <a:pos x="162" y="43"/>
                </a:cxn>
                <a:cxn ang="0">
                  <a:pos x="158" y="34"/>
                </a:cxn>
                <a:cxn ang="0">
                  <a:pos x="150" y="22"/>
                </a:cxn>
                <a:cxn ang="0">
                  <a:pos x="139" y="11"/>
                </a:cxn>
                <a:cxn ang="0">
                  <a:pos x="128" y="3"/>
                </a:cxn>
                <a:cxn ang="0">
                  <a:pos x="121" y="2"/>
                </a:cxn>
                <a:cxn ang="0">
                  <a:pos x="120" y="4"/>
                </a:cxn>
                <a:cxn ang="0">
                  <a:pos x="120" y="7"/>
                </a:cxn>
                <a:cxn ang="0">
                  <a:pos x="121" y="11"/>
                </a:cxn>
                <a:cxn ang="0">
                  <a:pos x="125" y="14"/>
                </a:cxn>
                <a:cxn ang="0">
                  <a:pos x="129" y="16"/>
                </a:cxn>
                <a:cxn ang="0">
                  <a:pos x="133" y="19"/>
                </a:cxn>
                <a:cxn ang="0">
                  <a:pos x="136" y="23"/>
                </a:cxn>
                <a:cxn ang="0">
                  <a:pos x="133" y="29"/>
                </a:cxn>
                <a:cxn ang="0">
                  <a:pos x="128" y="34"/>
                </a:cxn>
                <a:cxn ang="0">
                  <a:pos x="123" y="38"/>
                </a:cxn>
                <a:cxn ang="0">
                  <a:pos x="117" y="42"/>
                </a:cxn>
                <a:cxn ang="0">
                  <a:pos x="109" y="46"/>
                </a:cxn>
                <a:cxn ang="0">
                  <a:pos x="98" y="50"/>
                </a:cxn>
                <a:cxn ang="0">
                  <a:pos x="88" y="52"/>
                </a:cxn>
                <a:cxn ang="0">
                  <a:pos x="77" y="53"/>
                </a:cxn>
                <a:cxn ang="0">
                  <a:pos x="65" y="54"/>
                </a:cxn>
                <a:cxn ang="0">
                  <a:pos x="51" y="50"/>
                </a:cxn>
                <a:cxn ang="0">
                  <a:pos x="39" y="43"/>
                </a:cxn>
                <a:cxn ang="0">
                  <a:pos x="27" y="37"/>
                </a:cxn>
                <a:cxn ang="0">
                  <a:pos x="17" y="31"/>
                </a:cxn>
                <a:cxn ang="0">
                  <a:pos x="13" y="27"/>
                </a:cxn>
                <a:cxn ang="0">
                  <a:pos x="9" y="22"/>
                </a:cxn>
                <a:cxn ang="0">
                  <a:pos x="4" y="19"/>
                </a:cxn>
                <a:cxn ang="0">
                  <a:pos x="1" y="27"/>
                </a:cxn>
                <a:cxn ang="0">
                  <a:pos x="11" y="39"/>
                </a:cxn>
                <a:cxn ang="0">
                  <a:pos x="23" y="49"/>
                </a:cxn>
                <a:cxn ang="0">
                  <a:pos x="29" y="58"/>
                </a:cxn>
                <a:cxn ang="0">
                  <a:pos x="32" y="65"/>
                </a:cxn>
                <a:cxn ang="0">
                  <a:pos x="35" y="75"/>
                </a:cxn>
                <a:cxn ang="0">
                  <a:pos x="40" y="84"/>
                </a:cxn>
                <a:cxn ang="0">
                  <a:pos x="47" y="92"/>
                </a:cxn>
                <a:cxn ang="0">
                  <a:pos x="52" y="100"/>
                </a:cxn>
                <a:cxn ang="0">
                  <a:pos x="59" y="106"/>
                </a:cxn>
                <a:cxn ang="0">
                  <a:pos x="65" y="110"/>
                </a:cxn>
                <a:cxn ang="0">
                  <a:pos x="71" y="111"/>
                </a:cxn>
                <a:cxn ang="0">
                  <a:pos x="77" y="112"/>
                </a:cxn>
              </a:cxnLst>
              <a:rect l="0" t="0" r="r" b="b"/>
              <a:pathLst>
                <a:path w="169" h="112">
                  <a:moveTo>
                    <a:pt x="81" y="112"/>
                  </a:moveTo>
                  <a:lnTo>
                    <a:pt x="89" y="110"/>
                  </a:lnTo>
                  <a:lnTo>
                    <a:pt x="96" y="106"/>
                  </a:lnTo>
                  <a:lnTo>
                    <a:pt x="101" y="100"/>
                  </a:lnTo>
                  <a:lnTo>
                    <a:pt x="106" y="95"/>
                  </a:lnTo>
                  <a:lnTo>
                    <a:pt x="112" y="88"/>
                  </a:lnTo>
                  <a:lnTo>
                    <a:pt x="116" y="80"/>
                  </a:lnTo>
                  <a:lnTo>
                    <a:pt x="121" y="73"/>
                  </a:lnTo>
                  <a:lnTo>
                    <a:pt x="128" y="66"/>
                  </a:lnTo>
                  <a:lnTo>
                    <a:pt x="131" y="62"/>
                  </a:lnTo>
                  <a:lnTo>
                    <a:pt x="132" y="58"/>
                  </a:lnTo>
                  <a:lnTo>
                    <a:pt x="135" y="56"/>
                  </a:lnTo>
                  <a:lnTo>
                    <a:pt x="136" y="52"/>
                  </a:lnTo>
                  <a:lnTo>
                    <a:pt x="137" y="48"/>
                  </a:lnTo>
                  <a:lnTo>
                    <a:pt x="140" y="43"/>
                  </a:lnTo>
                  <a:lnTo>
                    <a:pt x="142" y="39"/>
                  </a:lnTo>
                  <a:lnTo>
                    <a:pt x="144" y="35"/>
                  </a:lnTo>
                  <a:lnTo>
                    <a:pt x="160" y="73"/>
                  </a:lnTo>
                  <a:lnTo>
                    <a:pt x="169" y="69"/>
                  </a:lnTo>
                  <a:lnTo>
                    <a:pt x="169" y="65"/>
                  </a:lnTo>
                  <a:lnTo>
                    <a:pt x="169" y="61"/>
                  </a:lnTo>
                  <a:lnTo>
                    <a:pt x="167" y="58"/>
                  </a:lnTo>
                  <a:lnTo>
                    <a:pt x="166" y="54"/>
                  </a:lnTo>
                  <a:lnTo>
                    <a:pt x="164" y="52"/>
                  </a:lnTo>
                  <a:lnTo>
                    <a:pt x="163" y="48"/>
                  </a:lnTo>
                  <a:lnTo>
                    <a:pt x="162" y="43"/>
                  </a:lnTo>
                  <a:lnTo>
                    <a:pt x="162" y="41"/>
                  </a:lnTo>
                  <a:lnTo>
                    <a:pt x="158" y="34"/>
                  </a:lnTo>
                  <a:lnTo>
                    <a:pt x="154" y="27"/>
                  </a:lnTo>
                  <a:lnTo>
                    <a:pt x="150" y="22"/>
                  </a:lnTo>
                  <a:lnTo>
                    <a:pt x="144" y="16"/>
                  </a:lnTo>
                  <a:lnTo>
                    <a:pt x="139" y="11"/>
                  </a:lnTo>
                  <a:lnTo>
                    <a:pt x="133" y="7"/>
                  </a:lnTo>
                  <a:lnTo>
                    <a:pt x="128" y="3"/>
                  </a:lnTo>
                  <a:lnTo>
                    <a:pt x="121" y="0"/>
                  </a:lnTo>
                  <a:lnTo>
                    <a:pt x="121" y="2"/>
                  </a:lnTo>
                  <a:lnTo>
                    <a:pt x="121" y="3"/>
                  </a:lnTo>
                  <a:lnTo>
                    <a:pt x="120" y="4"/>
                  </a:lnTo>
                  <a:lnTo>
                    <a:pt x="120" y="6"/>
                  </a:lnTo>
                  <a:lnTo>
                    <a:pt x="120" y="7"/>
                  </a:lnTo>
                  <a:lnTo>
                    <a:pt x="120" y="8"/>
                  </a:lnTo>
                  <a:lnTo>
                    <a:pt x="121" y="11"/>
                  </a:lnTo>
                  <a:lnTo>
                    <a:pt x="123" y="12"/>
                  </a:lnTo>
                  <a:lnTo>
                    <a:pt x="125" y="14"/>
                  </a:lnTo>
                  <a:lnTo>
                    <a:pt x="128" y="15"/>
                  </a:lnTo>
                  <a:lnTo>
                    <a:pt x="129" y="16"/>
                  </a:lnTo>
                  <a:lnTo>
                    <a:pt x="131" y="18"/>
                  </a:lnTo>
                  <a:lnTo>
                    <a:pt x="133" y="19"/>
                  </a:lnTo>
                  <a:lnTo>
                    <a:pt x="135" y="22"/>
                  </a:lnTo>
                  <a:lnTo>
                    <a:pt x="136" y="23"/>
                  </a:lnTo>
                  <a:lnTo>
                    <a:pt x="136" y="26"/>
                  </a:lnTo>
                  <a:lnTo>
                    <a:pt x="133" y="29"/>
                  </a:lnTo>
                  <a:lnTo>
                    <a:pt x="131" y="31"/>
                  </a:lnTo>
                  <a:lnTo>
                    <a:pt x="128" y="34"/>
                  </a:lnTo>
                  <a:lnTo>
                    <a:pt x="125" y="35"/>
                  </a:lnTo>
                  <a:lnTo>
                    <a:pt x="123" y="38"/>
                  </a:lnTo>
                  <a:lnTo>
                    <a:pt x="120" y="39"/>
                  </a:lnTo>
                  <a:lnTo>
                    <a:pt x="117" y="42"/>
                  </a:lnTo>
                  <a:lnTo>
                    <a:pt x="115" y="45"/>
                  </a:lnTo>
                  <a:lnTo>
                    <a:pt x="109" y="46"/>
                  </a:lnTo>
                  <a:lnTo>
                    <a:pt x="104" y="49"/>
                  </a:lnTo>
                  <a:lnTo>
                    <a:pt x="98" y="50"/>
                  </a:lnTo>
                  <a:lnTo>
                    <a:pt x="93" y="50"/>
                  </a:lnTo>
                  <a:lnTo>
                    <a:pt x="88" y="52"/>
                  </a:lnTo>
                  <a:lnTo>
                    <a:pt x="82" y="53"/>
                  </a:lnTo>
                  <a:lnTo>
                    <a:pt x="77" y="53"/>
                  </a:lnTo>
                  <a:lnTo>
                    <a:pt x="73" y="54"/>
                  </a:lnTo>
                  <a:lnTo>
                    <a:pt x="65" y="54"/>
                  </a:lnTo>
                  <a:lnTo>
                    <a:pt x="58" y="53"/>
                  </a:lnTo>
                  <a:lnTo>
                    <a:pt x="51" y="50"/>
                  </a:lnTo>
                  <a:lnTo>
                    <a:pt x="44" y="48"/>
                  </a:lnTo>
                  <a:lnTo>
                    <a:pt x="39" y="43"/>
                  </a:lnTo>
                  <a:lnTo>
                    <a:pt x="32" y="41"/>
                  </a:lnTo>
                  <a:lnTo>
                    <a:pt x="27" y="37"/>
                  </a:lnTo>
                  <a:lnTo>
                    <a:pt x="20" y="33"/>
                  </a:lnTo>
                  <a:lnTo>
                    <a:pt x="17" y="31"/>
                  </a:lnTo>
                  <a:lnTo>
                    <a:pt x="15" y="29"/>
                  </a:lnTo>
                  <a:lnTo>
                    <a:pt x="13" y="27"/>
                  </a:lnTo>
                  <a:lnTo>
                    <a:pt x="11" y="25"/>
                  </a:lnTo>
                  <a:lnTo>
                    <a:pt x="9" y="22"/>
                  </a:lnTo>
                  <a:lnTo>
                    <a:pt x="6" y="21"/>
                  </a:lnTo>
                  <a:lnTo>
                    <a:pt x="4" y="19"/>
                  </a:lnTo>
                  <a:lnTo>
                    <a:pt x="0" y="21"/>
                  </a:lnTo>
                  <a:lnTo>
                    <a:pt x="1" y="27"/>
                  </a:lnTo>
                  <a:lnTo>
                    <a:pt x="5" y="34"/>
                  </a:lnTo>
                  <a:lnTo>
                    <a:pt x="11" y="39"/>
                  </a:lnTo>
                  <a:lnTo>
                    <a:pt x="16" y="43"/>
                  </a:lnTo>
                  <a:lnTo>
                    <a:pt x="23" y="49"/>
                  </a:lnTo>
                  <a:lnTo>
                    <a:pt x="28" y="54"/>
                  </a:lnTo>
                  <a:lnTo>
                    <a:pt x="29" y="58"/>
                  </a:lnTo>
                  <a:lnTo>
                    <a:pt x="31" y="61"/>
                  </a:lnTo>
                  <a:lnTo>
                    <a:pt x="32" y="65"/>
                  </a:lnTo>
                  <a:lnTo>
                    <a:pt x="32" y="70"/>
                  </a:lnTo>
                  <a:lnTo>
                    <a:pt x="35" y="75"/>
                  </a:lnTo>
                  <a:lnTo>
                    <a:pt x="38" y="79"/>
                  </a:lnTo>
                  <a:lnTo>
                    <a:pt x="40" y="84"/>
                  </a:lnTo>
                  <a:lnTo>
                    <a:pt x="43" y="88"/>
                  </a:lnTo>
                  <a:lnTo>
                    <a:pt x="47" y="92"/>
                  </a:lnTo>
                  <a:lnTo>
                    <a:pt x="50" y="96"/>
                  </a:lnTo>
                  <a:lnTo>
                    <a:pt x="52" y="100"/>
                  </a:lnTo>
                  <a:lnTo>
                    <a:pt x="56" y="103"/>
                  </a:lnTo>
                  <a:lnTo>
                    <a:pt x="59" y="106"/>
                  </a:lnTo>
                  <a:lnTo>
                    <a:pt x="62" y="108"/>
                  </a:lnTo>
                  <a:lnTo>
                    <a:pt x="65" y="110"/>
                  </a:lnTo>
                  <a:lnTo>
                    <a:pt x="69" y="110"/>
                  </a:lnTo>
                  <a:lnTo>
                    <a:pt x="71" y="111"/>
                  </a:lnTo>
                  <a:lnTo>
                    <a:pt x="74" y="111"/>
                  </a:lnTo>
                  <a:lnTo>
                    <a:pt x="77" y="112"/>
                  </a:lnTo>
                  <a:lnTo>
                    <a:pt x="81"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47"/>
            <p:cNvSpPr>
              <a:spLocks/>
            </p:cNvSpPr>
            <p:nvPr/>
          </p:nvSpPr>
          <p:spPr bwMode="auto">
            <a:xfrm>
              <a:off x="9024938" y="4664075"/>
              <a:ext cx="88900" cy="49213"/>
            </a:xfrm>
            <a:custGeom>
              <a:avLst/>
              <a:gdLst/>
              <a:ahLst/>
              <a:cxnLst>
                <a:cxn ang="0">
                  <a:pos x="49" y="31"/>
                </a:cxn>
                <a:cxn ang="0">
                  <a:pos x="50" y="31"/>
                </a:cxn>
                <a:cxn ang="0">
                  <a:pos x="50" y="31"/>
                </a:cxn>
                <a:cxn ang="0">
                  <a:pos x="52" y="31"/>
                </a:cxn>
                <a:cxn ang="0">
                  <a:pos x="53" y="31"/>
                </a:cxn>
                <a:cxn ang="0">
                  <a:pos x="53" y="31"/>
                </a:cxn>
                <a:cxn ang="0">
                  <a:pos x="54" y="29"/>
                </a:cxn>
                <a:cxn ang="0">
                  <a:pos x="54" y="28"/>
                </a:cxn>
                <a:cxn ang="0">
                  <a:pos x="56" y="27"/>
                </a:cxn>
                <a:cxn ang="0">
                  <a:pos x="40" y="12"/>
                </a:cxn>
                <a:cxn ang="0">
                  <a:pos x="42" y="10"/>
                </a:cxn>
                <a:cxn ang="0">
                  <a:pos x="45" y="10"/>
                </a:cxn>
                <a:cxn ang="0">
                  <a:pos x="46" y="9"/>
                </a:cxn>
                <a:cxn ang="0">
                  <a:pos x="49" y="8"/>
                </a:cxn>
                <a:cxn ang="0">
                  <a:pos x="52" y="6"/>
                </a:cxn>
                <a:cxn ang="0">
                  <a:pos x="53" y="5"/>
                </a:cxn>
                <a:cxn ang="0">
                  <a:pos x="54" y="2"/>
                </a:cxn>
                <a:cxn ang="0">
                  <a:pos x="54" y="0"/>
                </a:cxn>
                <a:cxn ang="0">
                  <a:pos x="48" y="0"/>
                </a:cxn>
                <a:cxn ang="0">
                  <a:pos x="40" y="1"/>
                </a:cxn>
                <a:cxn ang="0">
                  <a:pos x="33" y="2"/>
                </a:cxn>
                <a:cxn ang="0">
                  <a:pos x="25" y="5"/>
                </a:cxn>
                <a:cxn ang="0">
                  <a:pos x="18" y="8"/>
                </a:cxn>
                <a:cxn ang="0">
                  <a:pos x="11" y="12"/>
                </a:cxn>
                <a:cxn ang="0">
                  <a:pos x="6" y="17"/>
                </a:cxn>
                <a:cxn ang="0">
                  <a:pos x="0" y="24"/>
                </a:cxn>
                <a:cxn ang="0">
                  <a:pos x="49" y="31"/>
                </a:cxn>
              </a:cxnLst>
              <a:rect l="0" t="0" r="r" b="b"/>
              <a:pathLst>
                <a:path w="56" h="31">
                  <a:moveTo>
                    <a:pt x="49" y="31"/>
                  </a:moveTo>
                  <a:lnTo>
                    <a:pt x="50" y="31"/>
                  </a:lnTo>
                  <a:lnTo>
                    <a:pt x="50" y="31"/>
                  </a:lnTo>
                  <a:lnTo>
                    <a:pt x="52" y="31"/>
                  </a:lnTo>
                  <a:lnTo>
                    <a:pt x="53" y="31"/>
                  </a:lnTo>
                  <a:lnTo>
                    <a:pt x="53" y="31"/>
                  </a:lnTo>
                  <a:lnTo>
                    <a:pt x="54" y="29"/>
                  </a:lnTo>
                  <a:lnTo>
                    <a:pt x="54" y="28"/>
                  </a:lnTo>
                  <a:lnTo>
                    <a:pt x="56" y="27"/>
                  </a:lnTo>
                  <a:lnTo>
                    <a:pt x="40" y="12"/>
                  </a:lnTo>
                  <a:lnTo>
                    <a:pt x="42" y="10"/>
                  </a:lnTo>
                  <a:lnTo>
                    <a:pt x="45" y="10"/>
                  </a:lnTo>
                  <a:lnTo>
                    <a:pt x="46" y="9"/>
                  </a:lnTo>
                  <a:lnTo>
                    <a:pt x="49" y="8"/>
                  </a:lnTo>
                  <a:lnTo>
                    <a:pt x="52" y="6"/>
                  </a:lnTo>
                  <a:lnTo>
                    <a:pt x="53" y="5"/>
                  </a:lnTo>
                  <a:lnTo>
                    <a:pt x="54" y="2"/>
                  </a:lnTo>
                  <a:lnTo>
                    <a:pt x="54" y="0"/>
                  </a:lnTo>
                  <a:lnTo>
                    <a:pt x="48" y="0"/>
                  </a:lnTo>
                  <a:lnTo>
                    <a:pt x="40" y="1"/>
                  </a:lnTo>
                  <a:lnTo>
                    <a:pt x="33" y="2"/>
                  </a:lnTo>
                  <a:lnTo>
                    <a:pt x="25" y="5"/>
                  </a:lnTo>
                  <a:lnTo>
                    <a:pt x="18" y="8"/>
                  </a:lnTo>
                  <a:lnTo>
                    <a:pt x="11" y="12"/>
                  </a:lnTo>
                  <a:lnTo>
                    <a:pt x="6" y="17"/>
                  </a:lnTo>
                  <a:lnTo>
                    <a:pt x="0" y="24"/>
                  </a:lnTo>
                  <a:lnTo>
                    <a:pt x="49" y="3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49"/>
            <p:cNvSpPr>
              <a:spLocks/>
            </p:cNvSpPr>
            <p:nvPr/>
          </p:nvSpPr>
          <p:spPr bwMode="auto">
            <a:xfrm>
              <a:off x="8794751" y="4459288"/>
              <a:ext cx="106362" cy="214313"/>
            </a:xfrm>
            <a:custGeom>
              <a:avLst/>
              <a:gdLst/>
              <a:ahLst/>
              <a:cxnLst>
                <a:cxn ang="0">
                  <a:pos x="24" y="133"/>
                </a:cxn>
                <a:cxn ang="0">
                  <a:pos x="36" y="125"/>
                </a:cxn>
                <a:cxn ang="0">
                  <a:pos x="47" y="114"/>
                </a:cxn>
                <a:cxn ang="0">
                  <a:pos x="54" y="102"/>
                </a:cxn>
                <a:cxn ang="0">
                  <a:pos x="59" y="83"/>
                </a:cxn>
                <a:cxn ang="0">
                  <a:pos x="66" y="58"/>
                </a:cxn>
                <a:cxn ang="0">
                  <a:pos x="67" y="34"/>
                </a:cxn>
                <a:cxn ang="0">
                  <a:pos x="63" y="18"/>
                </a:cxn>
                <a:cxn ang="0">
                  <a:pos x="58" y="7"/>
                </a:cxn>
                <a:cxn ang="0">
                  <a:pos x="48" y="2"/>
                </a:cxn>
                <a:cxn ang="0">
                  <a:pos x="40" y="0"/>
                </a:cxn>
                <a:cxn ang="0">
                  <a:pos x="33" y="2"/>
                </a:cxn>
                <a:cxn ang="0">
                  <a:pos x="27" y="4"/>
                </a:cxn>
                <a:cxn ang="0">
                  <a:pos x="18" y="10"/>
                </a:cxn>
                <a:cxn ang="0">
                  <a:pos x="12" y="16"/>
                </a:cxn>
                <a:cxn ang="0">
                  <a:pos x="8" y="25"/>
                </a:cxn>
                <a:cxn ang="0">
                  <a:pos x="4" y="34"/>
                </a:cxn>
                <a:cxn ang="0">
                  <a:pos x="2" y="42"/>
                </a:cxn>
                <a:cxn ang="0">
                  <a:pos x="1" y="46"/>
                </a:cxn>
                <a:cxn ang="0">
                  <a:pos x="0" y="52"/>
                </a:cxn>
                <a:cxn ang="0">
                  <a:pos x="0" y="57"/>
                </a:cxn>
                <a:cxn ang="0">
                  <a:pos x="1" y="57"/>
                </a:cxn>
                <a:cxn ang="0">
                  <a:pos x="5" y="53"/>
                </a:cxn>
                <a:cxn ang="0">
                  <a:pos x="12" y="49"/>
                </a:cxn>
                <a:cxn ang="0">
                  <a:pos x="17" y="48"/>
                </a:cxn>
                <a:cxn ang="0">
                  <a:pos x="25" y="53"/>
                </a:cxn>
                <a:cxn ang="0">
                  <a:pos x="32" y="62"/>
                </a:cxn>
                <a:cxn ang="0">
                  <a:pos x="35" y="73"/>
                </a:cxn>
                <a:cxn ang="0">
                  <a:pos x="35" y="84"/>
                </a:cxn>
                <a:cxn ang="0">
                  <a:pos x="33" y="95"/>
                </a:cxn>
                <a:cxn ang="0">
                  <a:pos x="29" y="106"/>
                </a:cxn>
                <a:cxn ang="0">
                  <a:pos x="24" y="115"/>
                </a:cxn>
                <a:cxn ang="0">
                  <a:pos x="14" y="122"/>
                </a:cxn>
                <a:cxn ang="0">
                  <a:pos x="17" y="135"/>
                </a:cxn>
              </a:cxnLst>
              <a:rect l="0" t="0" r="r" b="b"/>
              <a:pathLst>
                <a:path w="67" h="135">
                  <a:moveTo>
                    <a:pt x="17" y="135"/>
                  </a:moveTo>
                  <a:lnTo>
                    <a:pt x="24" y="133"/>
                  </a:lnTo>
                  <a:lnTo>
                    <a:pt x="31" y="130"/>
                  </a:lnTo>
                  <a:lnTo>
                    <a:pt x="36" y="125"/>
                  </a:lnTo>
                  <a:lnTo>
                    <a:pt x="41" y="120"/>
                  </a:lnTo>
                  <a:lnTo>
                    <a:pt x="47" y="114"/>
                  </a:lnTo>
                  <a:lnTo>
                    <a:pt x="51" y="108"/>
                  </a:lnTo>
                  <a:lnTo>
                    <a:pt x="54" y="102"/>
                  </a:lnTo>
                  <a:lnTo>
                    <a:pt x="56" y="95"/>
                  </a:lnTo>
                  <a:lnTo>
                    <a:pt x="59" y="83"/>
                  </a:lnTo>
                  <a:lnTo>
                    <a:pt x="63" y="70"/>
                  </a:lnTo>
                  <a:lnTo>
                    <a:pt x="66" y="58"/>
                  </a:lnTo>
                  <a:lnTo>
                    <a:pt x="67" y="46"/>
                  </a:lnTo>
                  <a:lnTo>
                    <a:pt x="67" y="34"/>
                  </a:lnTo>
                  <a:lnTo>
                    <a:pt x="66" y="23"/>
                  </a:lnTo>
                  <a:lnTo>
                    <a:pt x="63" y="18"/>
                  </a:lnTo>
                  <a:lnTo>
                    <a:pt x="60" y="12"/>
                  </a:lnTo>
                  <a:lnTo>
                    <a:pt x="58" y="7"/>
                  </a:lnTo>
                  <a:lnTo>
                    <a:pt x="52" y="3"/>
                  </a:lnTo>
                  <a:lnTo>
                    <a:pt x="48" y="2"/>
                  </a:lnTo>
                  <a:lnTo>
                    <a:pt x="44" y="0"/>
                  </a:lnTo>
                  <a:lnTo>
                    <a:pt x="40" y="0"/>
                  </a:lnTo>
                  <a:lnTo>
                    <a:pt x="37" y="0"/>
                  </a:lnTo>
                  <a:lnTo>
                    <a:pt x="33" y="2"/>
                  </a:lnTo>
                  <a:lnTo>
                    <a:pt x="29" y="3"/>
                  </a:lnTo>
                  <a:lnTo>
                    <a:pt x="27" y="4"/>
                  </a:lnTo>
                  <a:lnTo>
                    <a:pt x="24" y="7"/>
                  </a:lnTo>
                  <a:lnTo>
                    <a:pt x="18" y="10"/>
                  </a:lnTo>
                  <a:lnTo>
                    <a:pt x="16" y="12"/>
                  </a:lnTo>
                  <a:lnTo>
                    <a:pt x="12" y="16"/>
                  </a:lnTo>
                  <a:lnTo>
                    <a:pt x="9" y="19"/>
                  </a:lnTo>
                  <a:lnTo>
                    <a:pt x="8" y="25"/>
                  </a:lnTo>
                  <a:lnTo>
                    <a:pt x="5" y="29"/>
                  </a:lnTo>
                  <a:lnTo>
                    <a:pt x="4" y="34"/>
                  </a:lnTo>
                  <a:lnTo>
                    <a:pt x="2" y="39"/>
                  </a:lnTo>
                  <a:lnTo>
                    <a:pt x="2" y="42"/>
                  </a:lnTo>
                  <a:lnTo>
                    <a:pt x="2" y="45"/>
                  </a:lnTo>
                  <a:lnTo>
                    <a:pt x="1" y="46"/>
                  </a:lnTo>
                  <a:lnTo>
                    <a:pt x="1" y="49"/>
                  </a:lnTo>
                  <a:lnTo>
                    <a:pt x="0" y="52"/>
                  </a:lnTo>
                  <a:lnTo>
                    <a:pt x="0" y="54"/>
                  </a:lnTo>
                  <a:lnTo>
                    <a:pt x="0" y="57"/>
                  </a:lnTo>
                  <a:lnTo>
                    <a:pt x="0" y="58"/>
                  </a:lnTo>
                  <a:lnTo>
                    <a:pt x="1" y="57"/>
                  </a:lnTo>
                  <a:lnTo>
                    <a:pt x="4" y="54"/>
                  </a:lnTo>
                  <a:lnTo>
                    <a:pt x="5" y="53"/>
                  </a:lnTo>
                  <a:lnTo>
                    <a:pt x="8" y="50"/>
                  </a:lnTo>
                  <a:lnTo>
                    <a:pt x="12" y="49"/>
                  </a:lnTo>
                  <a:lnTo>
                    <a:pt x="14" y="48"/>
                  </a:lnTo>
                  <a:lnTo>
                    <a:pt x="17" y="48"/>
                  </a:lnTo>
                  <a:lnTo>
                    <a:pt x="21" y="49"/>
                  </a:lnTo>
                  <a:lnTo>
                    <a:pt x="25" y="53"/>
                  </a:lnTo>
                  <a:lnTo>
                    <a:pt x="29" y="57"/>
                  </a:lnTo>
                  <a:lnTo>
                    <a:pt x="32" y="62"/>
                  </a:lnTo>
                  <a:lnTo>
                    <a:pt x="33" y="68"/>
                  </a:lnTo>
                  <a:lnTo>
                    <a:pt x="35" y="73"/>
                  </a:lnTo>
                  <a:lnTo>
                    <a:pt x="35" y="79"/>
                  </a:lnTo>
                  <a:lnTo>
                    <a:pt x="35" y="84"/>
                  </a:lnTo>
                  <a:lnTo>
                    <a:pt x="35" y="89"/>
                  </a:lnTo>
                  <a:lnTo>
                    <a:pt x="33" y="95"/>
                  </a:lnTo>
                  <a:lnTo>
                    <a:pt x="32" y="100"/>
                  </a:lnTo>
                  <a:lnTo>
                    <a:pt x="29" y="106"/>
                  </a:lnTo>
                  <a:lnTo>
                    <a:pt x="27" y="111"/>
                  </a:lnTo>
                  <a:lnTo>
                    <a:pt x="24" y="115"/>
                  </a:lnTo>
                  <a:lnTo>
                    <a:pt x="20" y="119"/>
                  </a:lnTo>
                  <a:lnTo>
                    <a:pt x="14" y="122"/>
                  </a:lnTo>
                  <a:lnTo>
                    <a:pt x="9" y="123"/>
                  </a:lnTo>
                  <a:lnTo>
                    <a:pt x="17" y="13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52"/>
            <p:cNvSpPr>
              <a:spLocks/>
            </p:cNvSpPr>
            <p:nvPr/>
          </p:nvSpPr>
          <p:spPr bwMode="auto">
            <a:xfrm>
              <a:off x="8686801" y="4445000"/>
              <a:ext cx="96837" cy="184150"/>
            </a:xfrm>
            <a:custGeom>
              <a:avLst/>
              <a:gdLst/>
              <a:ahLst/>
              <a:cxnLst>
                <a:cxn ang="0">
                  <a:pos x="28" y="115"/>
                </a:cxn>
                <a:cxn ang="0">
                  <a:pos x="35" y="111"/>
                </a:cxn>
                <a:cxn ang="0">
                  <a:pos x="39" y="102"/>
                </a:cxn>
                <a:cxn ang="0">
                  <a:pos x="43" y="96"/>
                </a:cxn>
                <a:cxn ang="0">
                  <a:pos x="49" y="81"/>
                </a:cxn>
                <a:cxn ang="0">
                  <a:pos x="55" y="57"/>
                </a:cxn>
                <a:cxn ang="0">
                  <a:pos x="61" y="34"/>
                </a:cxn>
                <a:cxn ang="0">
                  <a:pos x="58" y="17"/>
                </a:cxn>
                <a:cxn ang="0">
                  <a:pos x="53" y="8"/>
                </a:cxn>
                <a:cxn ang="0">
                  <a:pos x="46" y="1"/>
                </a:cxn>
                <a:cxn ang="0">
                  <a:pos x="41" y="0"/>
                </a:cxn>
                <a:cxn ang="0">
                  <a:pos x="35" y="0"/>
                </a:cxn>
                <a:cxn ang="0">
                  <a:pos x="31" y="1"/>
                </a:cxn>
                <a:cxn ang="0">
                  <a:pos x="24" y="5"/>
                </a:cxn>
                <a:cxn ang="0">
                  <a:pos x="18" y="15"/>
                </a:cxn>
                <a:cxn ang="0">
                  <a:pos x="14" y="25"/>
                </a:cxn>
                <a:cxn ang="0">
                  <a:pos x="9" y="35"/>
                </a:cxn>
                <a:cxn ang="0">
                  <a:pos x="11" y="39"/>
                </a:cxn>
                <a:cxn ang="0">
                  <a:pos x="15" y="40"/>
                </a:cxn>
                <a:cxn ang="0">
                  <a:pos x="20" y="40"/>
                </a:cxn>
                <a:cxn ang="0">
                  <a:pos x="26" y="43"/>
                </a:cxn>
                <a:cxn ang="0">
                  <a:pos x="30" y="47"/>
                </a:cxn>
                <a:cxn ang="0">
                  <a:pos x="32" y="51"/>
                </a:cxn>
                <a:cxn ang="0">
                  <a:pos x="32" y="57"/>
                </a:cxn>
                <a:cxn ang="0">
                  <a:pos x="34" y="62"/>
                </a:cxn>
                <a:cxn ang="0">
                  <a:pos x="34" y="70"/>
                </a:cxn>
                <a:cxn ang="0">
                  <a:pos x="30" y="82"/>
                </a:cxn>
                <a:cxn ang="0">
                  <a:pos x="23" y="93"/>
                </a:cxn>
                <a:cxn ang="0">
                  <a:pos x="15" y="102"/>
                </a:cxn>
                <a:cxn ang="0">
                  <a:pos x="8" y="104"/>
                </a:cxn>
                <a:cxn ang="0">
                  <a:pos x="5" y="102"/>
                </a:cxn>
                <a:cxn ang="0">
                  <a:pos x="3" y="101"/>
                </a:cxn>
                <a:cxn ang="0">
                  <a:pos x="1" y="101"/>
                </a:cxn>
                <a:cxn ang="0">
                  <a:pos x="26" y="116"/>
                </a:cxn>
              </a:cxnLst>
              <a:rect l="0" t="0" r="r" b="b"/>
              <a:pathLst>
                <a:path w="61" h="116">
                  <a:moveTo>
                    <a:pt x="26" y="116"/>
                  </a:moveTo>
                  <a:lnTo>
                    <a:pt x="28" y="115"/>
                  </a:lnTo>
                  <a:lnTo>
                    <a:pt x="32" y="113"/>
                  </a:lnTo>
                  <a:lnTo>
                    <a:pt x="35" y="111"/>
                  </a:lnTo>
                  <a:lnTo>
                    <a:pt x="37" y="106"/>
                  </a:lnTo>
                  <a:lnTo>
                    <a:pt x="39" y="102"/>
                  </a:lnTo>
                  <a:lnTo>
                    <a:pt x="41" y="98"/>
                  </a:lnTo>
                  <a:lnTo>
                    <a:pt x="43" y="96"/>
                  </a:lnTo>
                  <a:lnTo>
                    <a:pt x="45" y="92"/>
                  </a:lnTo>
                  <a:lnTo>
                    <a:pt x="49" y="81"/>
                  </a:lnTo>
                  <a:lnTo>
                    <a:pt x="53" y="69"/>
                  </a:lnTo>
                  <a:lnTo>
                    <a:pt x="55" y="57"/>
                  </a:lnTo>
                  <a:lnTo>
                    <a:pt x="59" y="44"/>
                  </a:lnTo>
                  <a:lnTo>
                    <a:pt x="61" y="34"/>
                  </a:lnTo>
                  <a:lnTo>
                    <a:pt x="59" y="23"/>
                  </a:lnTo>
                  <a:lnTo>
                    <a:pt x="58" y="17"/>
                  </a:lnTo>
                  <a:lnTo>
                    <a:pt x="55" y="13"/>
                  </a:lnTo>
                  <a:lnTo>
                    <a:pt x="53" y="8"/>
                  </a:lnTo>
                  <a:lnTo>
                    <a:pt x="49" y="4"/>
                  </a:lnTo>
                  <a:lnTo>
                    <a:pt x="46" y="1"/>
                  </a:lnTo>
                  <a:lnTo>
                    <a:pt x="43" y="0"/>
                  </a:lnTo>
                  <a:lnTo>
                    <a:pt x="41" y="0"/>
                  </a:lnTo>
                  <a:lnTo>
                    <a:pt x="38" y="0"/>
                  </a:lnTo>
                  <a:lnTo>
                    <a:pt x="35" y="0"/>
                  </a:lnTo>
                  <a:lnTo>
                    <a:pt x="34" y="0"/>
                  </a:lnTo>
                  <a:lnTo>
                    <a:pt x="31" y="1"/>
                  </a:lnTo>
                  <a:lnTo>
                    <a:pt x="28" y="1"/>
                  </a:lnTo>
                  <a:lnTo>
                    <a:pt x="24" y="5"/>
                  </a:lnTo>
                  <a:lnTo>
                    <a:pt x="20" y="11"/>
                  </a:lnTo>
                  <a:lnTo>
                    <a:pt x="18" y="15"/>
                  </a:lnTo>
                  <a:lnTo>
                    <a:pt x="15" y="20"/>
                  </a:lnTo>
                  <a:lnTo>
                    <a:pt x="14" y="25"/>
                  </a:lnTo>
                  <a:lnTo>
                    <a:pt x="11" y="31"/>
                  </a:lnTo>
                  <a:lnTo>
                    <a:pt x="9" y="35"/>
                  </a:lnTo>
                  <a:lnTo>
                    <a:pt x="8" y="40"/>
                  </a:lnTo>
                  <a:lnTo>
                    <a:pt x="11" y="39"/>
                  </a:lnTo>
                  <a:lnTo>
                    <a:pt x="12" y="39"/>
                  </a:lnTo>
                  <a:lnTo>
                    <a:pt x="15" y="40"/>
                  </a:lnTo>
                  <a:lnTo>
                    <a:pt x="18" y="40"/>
                  </a:lnTo>
                  <a:lnTo>
                    <a:pt x="20" y="40"/>
                  </a:lnTo>
                  <a:lnTo>
                    <a:pt x="23" y="42"/>
                  </a:lnTo>
                  <a:lnTo>
                    <a:pt x="26" y="43"/>
                  </a:lnTo>
                  <a:lnTo>
                    <a:pt x="27" y="44"/>
                  </a:lnTo>
                  <a:lnTo>
                    <a:pt x="30" y="47"/>
                  </a:lnTo>
                  <a:lnTo>
                    <a:pt x="31" y="48"/>
                  </a:lnTo>
                  <a:lnTo>
                    <a:pt x="32" y="51"/>
                  </a:lnTo>
                  <a:lnTo>
                    <a:pt x="32" y="54"/>
                  </a:lnTo>
                  <a:lnTo>
                    <a:pt x="32" y="57"/>
                  </a:lnTo>
                  <a:lnTo>
                    <a:pt x="34" y="59"/>
                  </a:lnTo>
                  <a:lnTo>
                    <a:pt x="34" y="62"/>
                  </a:lnTo>
                  <a:lnTo>
                    <a:pt x="34" y="63"/>
                  </a:lnTo>
                  <a:lnTo>
                    <a:pt x="34" y="70"/>
                  </a:lnTo>
                  <a:lnTo>
                    <a:pt x="31" y="77"/>
                  </a:lnTo>
                  <a:lnTo>
                    <a:pt x="30" y="82"/>
                  </a:lnTo>
                  <a:lnTo>
                    <a:pt x="27" y="89"/>
                  </a:lnTo>
                  <a:lnTo>
                    <a:pt x="23" y="93"/>
                  </a:lnTo>
                  <a:lnTo>
                    <a:pt x="19" y="98"/>
                  </a:lnTo>
                  <a:lnTo>
                    <a:pt x="15" y="102"/>
                  </a:lnTo>
                  <a:lnTo>
                    <a:pt x="8" y="105"/>
                  </a:lnTo>
                  <a:lnTo>
                    <a:pt x="8" y="104"/>
                  </a:lnTo>
                  <a:lnTo>
                    <a:pt x="7" y="104"/>
                  </a:lnTo>
                  <a:lnTo>
                    <a:pt x="5" y="102"/>
                  </a:lnTo>
                  <a:lnTo>
                    <a:pt x="4" y="102"/>
                  </a:lnTo>
                  <a:lnTo>
                    <a:pt x="3" y="101"/>
                  </a:lnTo>
                  <a:lnTo>
                    <a:pt x="1" y="101"/>
                  </a:lnTo>
                  <a:lnTo>
                    <a:pt x="1" y="101"/>
                  </a:lnTo>
                  <a:lnTo>
                    <a:pt x="0" y="102"/>
                  </a:lnTo>
                  <a:lnTo>
                    <a:pt x="26" y="11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53"/>
            <p:cNvSpPr>
              <a:spLocks/>
            </p:cNvSpPr>
            <p:nvPr/>
          </p:nvSpPr>
          <p:spPr bwMode="auto">
            <a:xfrm>
              <a:off x="8675688" y="3994150"/>
              <a:ext cx="596900" cy="592138"/>
            </a:xfrm>
            <a:custGeom>
              <a:avLst/>
              <a:gdLst/>
              <a:ahLst/>
              <a:cxnLst>
                <a:cxn ang="0">
                  <a:pos x="212" y="372"/>
                </a:cxn>
                <a:cxn ang="0">
                  <a:pos x="216" y="369"/>
                </a:cxn>
                <a:cxn ang="0">
                  <a:pos x="230" y="359"/>
                </a:cxn>
                <a:cxn ang="0">
                  <a:pos x="249" y="354"/>
                </a:cxn>
                <a:cxn ang="0">
                  <a:pos x="274" y="354"/>
                </a:cxn>
                <a:cxn ang="0">
                  <a:pos x="297" y="363"/>
                </a:cxn>
                <a:cxn ang="0">
                  <a:pos x="307" y="363"/>
                </a:cxn>
                <a:cxn ang="0">
                  <a:pos x="307" y="355"/>
                </a:cxn>
                <a:cxn ang="0">
                  <a:pos x="315" y="339"/>
                </a:cxn>
                <a:cxn ang="0">
                  <a:pos x="327" y="320"/>
                </a:cxn>
                <a:cxn ang="0">
                  <a:pos x="338" y="307"/>
                </a:cxn>
                <a:cxn ang="0">
                  <a:pos x="347" y="295"/>
                </a:cxn>
                <a:cxn ang="0">
                  <a:pos x="362" y="276"/>
                </a:cxn>
                <a:cxn ang="0">
                  <a:pos x="376" y="253"/>
                </a:cxn>
                <a:cxn ang="0">
                  <a:pos x="357" y="235"/>
                </a:cxn>
                <a:cxn ang="0">
                  <a:pos x="334" y="226"/>
                </a:cxn>
                <a:cxn ang="0">
                  <a:pos x="334" y="214"/>
                </a:cxn>
                <a:cxn ang="0">
                  <a:pos x="330" y="199"/>
                </a:cxn>
                <a:cxn ang="0">
                  <a:pos x="300" y="162"/>
                </a:cxn>
                <a:cxn ang="0">
                  <a:pos x="264" y="118"/>
                </a:cxn>
                <a:cxn ang="0">
                  <a:pos x="249" y="95"/>
                </a:cxn>
                <a:cxn ang="0">
                  <a:pos x="239" y="77"/>
                </a:cxn>
                <a:cxn ang="0">
                  <a:pos x="235" y="61"/>
                </a:cxn>
                <a:cxn ang="0">
                  <a:pos x="231" y="45"/>
                </a:cxn>
                <a:cxn ang="0">
                  <a:pos x="222" y="21"/>
                </a:cxn>
                <a:cxn ang="0">
                  <a:pos x="203" y="2"/>
                </a:cxn>
                <a:cxn ang="0">
                  <a:pos x="165" y="4"/>
                </a:cxn>
                <a:cxn ang="0">
                  <a:pos x="130" y="23"/>
                </a:cxn>
                <a:cxn ang="0">
                  <a:pos x="107" y="46"/>
                </a:cxn>
                <a:cxn ang="0">
                  <a:pos x="83" y="62"/>
                </a:cxn>
                <a:cxn ang="0">
                  <a:pos x="66" y="70"/>
                </a:cxn>
                <a:cxn ang="0">
                  <a:pos x="53" y="77"/>
                </a:cxn>
                <a:cxn ang="0">
                  <a:pos x="31" y="81"/>
                </a:cxn>
                <a:cxn ang="0">
                  <a:pos x="7" y="81"/>
                </a:cxn>
                <a:cxn ang="0">
                  <a:pos x="6" y="116"/>
                </a:cxn>
                <a:cxn ang="0">
                  <a:pos x="23" y="156"/>
                </a:cxn>
                <a:cxn ang="0">
                  <a:pos x="33" y="164"/>
                </a:cxn>
                <a:cxn ang="0">
                  <a:pos x="38" y="162"/>
                </a:cxn>
                <a:cxn ang="0">
                  <a:pos x="42" y="149"/>
                </a:cxn>
                <a:cxn ang="0">
                  <a:pos x="46" y="133"/>
                </a:cxn>
                <a:cxn ang="0">
                  <a:pos x="52" y="122"/>
                </a:cxn>
                <a:cxn ang="0">
                  <a:pos x="58" y="112"/>
                </a:cxn>
                <a:cxn ang="0">
                  <a:pos x="65" y="102"/>
                </a:cxn>
                <a:cxn ang="0">
                  <a:pos x="75" y="97"/>
                </a:cxn>
                <a:cxn ang="0">
                  <a:pos x="89" y="108"/>
                </a:cxn>
                <a:cxn ang="0">
                  <a:pos x="99" y="129"/>
                </a:cxn>
                <a:cxn ang="0">
                  <a:pos x="106" y="149"/>
                </a:cxn>
                <a:cxn ang="0">
                  <a:pos x="112" y="169"/>
                </a:cxn>
                <a:cxn ang="0">
                  <a:pos x="130" y="200"/>
                </a:cxn>
                <a:cxn ang="0">
                  <a:pos x="158" y="223"/>
                </a:cxn>
                <a:cxn ang="0">
                  <a:pos x="219" y="245"/>
                </a:cxn>
                <a:cxn ang="0">
                  <a:pos x="241" y="269"/>
                </a:cxn>
                <a:cxn ang="0">
                  <a:pos x="234" y="293"/>
                </a:cxn>
                <a:cxn ang="0">
                  <a:pos x="214" y="322"/>
                </a:cxn>
                <a:cxn ang="0">
                  <a:pos x="207" y="357"/>
                </a:cxn>
                <a:cxn ang="0">
                  <a:pos x="208" y="369"/>
                </a:cxn>
                <a:cxn ang="0">
                  <a:pos x="211" y="373"/>
                </a:cxn>
              </a:cxnLst>
              <a:rect l="0" t="0" r="r" b="b"/>
              <a:pathLst>
                <a:path w="376" h="373">
                  <a:moveTo>
                    <a:pt x="211" y="373"/>
                  </a:moveTo>
                  <a:lnTo>
                    <a:pt x="211" y="373"/>
                  </a:lnTo>
                  <a:lnTo>
                    <a:pt x="212" y="373"/>
                  </a:lnTo>
                  <a:lnTo>
                    <a:pt x="212" y="372"/>
                  </a:lnTo>
                  <a:lnTo>
                    <a:pt x="214" y="370"/>
                  </a:lnTo>
                  <a:lnTo>
                    <a:pt x="215" y="370"/>
                  </a:lnTo>
                  <a:lnTo>
                    <a:pt x="215" y="369"/>
                  </a:lnTo>
                  <a:lnTo>
                    <a:pt x="216" y="369"/>
                  </a:lnTo>
                  <a:lnTo>
                    <a:pt x="216" y="368"/>
                  </a:lnTo>
                  <a:lnTo>
                    <a:pt x="220" y="365"/>
                  </a:lnTo>
                  <a:lnTo>
                    <a:pt x="224" y="361"/>
                  </a:lnTo>
                  <a:lnTo>
                    <a:pt x="230" y="359"/>
                  </a:lnTo>
                  <a:lnTo>
                    <a:pt x="234" y="357"/>
                  </a:lnTo>
                  <a:lnTo>
                    <a:pt x="239" y="355"/>
                  </a:lnTo>
                  <a:lnTo>
                    <a:pt x="245" y="355"/>
                  </a:lnTo>
                  <a:lnTo>
                    <a:pt x="249" y="354"/>
                  </a:lnTo>
                  <a:lnTo>
                    <a:pt x="254" y="354"/>
                  </a:lnTo>
                  <a:lnTo>
                    <a:pt x="261" y="353"/>
                  </a:lnTo>
                  <a:lnTo>
                    <a:pt x="268" y="353"/>
                  </a:lnTo>
                  <a:lnTo>
                    <a:pt x="274" y="354"/>
                  </a:lnTo>
                  <a:lnTo>
                    <a:pt x="280" y="355"/>
                  </a:lnTo>
                  <a:lnTo>
                    <a:pt x="285" y="358"/>
                  </a:lnTo>
                  <a:lnTo>
                    <a:pt x="292" y="361"/>
                  </a:lnTo>
                  <a:lnTo>
                    <a:pt x="297" y="363"/>
                  </a:lnTo>
                  <a:lnTo>
                    <a:pt x="304" y="366"/>
                  </a:lnTo>
                  <a:lnTo>
                    <a:pt x="306" y="366"/>
                  </a:lnTo>
                  <a:lnTo>
                    <a:pt x="306" y="365"/>
                  </a:lnTo>
                  <a:lnTo>
                    <a:pt x="307" y="363"/>
                  </a:lnTo>
                  <a:lnTo>
                    <a:pt x="307" y="361"/>
                  </a:lnTo>
                  <a:lnTo>
                    <a:pt x="307" y="359"/>
                  </a:lnTo>
                  <a:lnTo>
                    <a:pt x="307" y="357"/>
                  </a:lnTo>
                  <a:lnTo>
                    <a:pt x="307" y="355"/>
                  </a:lnTo>
                  <a:lnTo>
                    <a:pt x="308" y="354"/>
                  </a:lnTo>
                  <a:lnTo>
                    <a:pt x="311" y="349"/>
                  </a:lnTo>
                  <a:lnTo>
                    <a:pt x="314" y="345"/>
                  </a:lnTo>
                  <a:lnTo>
                    <a:pt x="315" y="339"/>
                  </a:lnTo>
                  <a:lnTo>
                    <a:pt x="318" y="334"/>
                  </a:lnTo>
                  <a:lnTo>
                    <a:pt x="320" y="328"/>
                  </a:lnTo>
                  <a:lnTo>
                    <a:pt x="323" y="324"/>
                  </a:lnTo>
                  <a:lnTo>
                    <a:pt x="327" y="320"/>
                  </a:lnTo>
                  <a:lnTo>
                    <a:pt x="331" y="316"/>
                  </a:lnTo>
                  <a:lnTo>
                    <a:pt x="334" y="312"/>
                  </a:lnTo>
                  <a:lnTo>
                    <a:pt x="335" y="309"/>
                  </a:lnTo>
                  <a:lnTo>
                    <a:pt x="338" y="307"/>
                  </a:lnTo>
                  <a:lnTo>
                    <a:pt x="341" y="304"/>
                  </a:lnTo>
                  <a:lnTo>
                    <a:pt x="342" y="300"/>
                  </a:lnTo>
                  <a:lnTo>
                    <a:pt x="345" y="297"/>
                  </a:lnTo>
                  <a:lnTo>
                    <a:pt x="347" y="295"/>
                  </a:lnTo>
                  <a:lnTo>
                    <a:pt x="350" y="292"/>
                  </a:lnTo>
                  <a:lnTo>
                    <a:pt x="354" y="287"/>
                  </a:lnTo>
                  <a:lnTo>
                    <a:pt x="358" y="281"/>
                  </a:lnTo>
                  <a:lnTo>
                    <a:pt x="362" y="276"/>
                  </a:lnTo>
                  <a:lnTo>
                    <a:pt x="366" y="270"/>
                  </a:lnTo>
                  <a:lnTo>
                    <a:pt x="370" y="265"/>
                  </a:lnTo>
                  <a:lnTo>
                    <a:pt x="373" y="258"/>
                  </a:lnTo>
                  <a:lnTo>
                    <a:pt x="376" y="253"/>
                  </a:lnTo>
                  <a:lnTo>
                    <a:pt x="376" y="246"/>
                  </a:lnTo>
                  <a:lnTo>
                    <a:pt x="370" y="241"/>
                  </a:lnTo>
                  <a:lnTo>
                    <a:pt x="364" y="238"/>
                  </a:lnTo>
                  <a:lnTo>
                    <a:pt x="357" y="235"/>
                  </a:lnTo>
                  <a:lnTo>
                    <a:pt x="351" y="234"/>
                  </a:lnTo>
                  <a:lnTo>
                    <a:pt x="345" y="233"/>
                  </a:lnTo>
                  <a:lnTo>
                    <a:pt x="338" y="230"/>
                  </a:lnTo>
                  <a:lnTo>
                    <a:pt x="334" y="226"/>
                  </a:lnTo>
                  <a:lnTo>
                    <a:pt x="330" y="222"/>
                  </a:lnTo>
                  <a:lnTo>
                    <a:pt x="333" y="219"/>
                  </a:lnTo>
                  <a:lnTo>
                    <a:pt x="334" y="216"/>
                  </a:lnTo>
                  <a:lnTo>
                    <a:pt x="334" y="214"/>
                  </a:lnTo>
                  <a:lnTo>
                    <a:pt x="334" y="210"/>
                  </a:lnTo>
                  <a:lnTo>
                    <a:pt x="333" y="206"/>
                  </a:lnTo>
                  <a:lnTo>
                    <a:pt x="331" y="203"/>
                  </a:lnTo>
                  <a:lnTo>
                    <a:pt x="330" y="199"/>
                  </a:lnTo>
                  <a:lnTo>
                    <a:pt x="328" y="195"/>
                  </a:lnTo>
                  <a:lnTo>
                    <a:pt x="319" y="185"/>
                  </a:lnTo>
                  <a:lnTo>
                    <a:pt x="308" y="174"/>
                  </a:lnTo>
                  <a:lnTo>
                    <a:pt x="300" y="162"/>
                  </a:lnTo>
                  <a:lnTo>
                    <a:pt x="291" y="151"/>
                  </a:lnTo>
                  <a:lnTo>
                    <a:pt x="281" y="141"/>
                  </a:lnTo>
                  <a:lnTo>
                    <a:pt x="273" y="129"/>
                  </a:lnTo>
                  <a:lnTo>
                    <a:pt x="264" y="118"/>
                  </a:lnTo>
                  <a:lnTo>
                    <a:pt x="256" y="107"/>
                  </a:lnTo>
                  <a:lnTo>
                    <a:pt x="253" y="103"/>
                  </a:lnTo>
                  <a:lnTo>
                    <a:pt x="250" y="99"/>
                  </a:lnTo>
                  <a:lnTo>
                    <a:pt x="249" y="95"/>
                  </a:lnTo>
                  <a:lnTo>
                    <a:pt x="246" y="91"/>
                  </a:lnTo>
                  <a:lnTo>
                    <a:pt x="243" y="87"/>
                  </a:lnTo>
                  <a:lnTo>
                    <a:pt x="241" y="81"/>
                  </a:lnTo>
                  <a:lnTo>
                    <a:pt x="239" y="77"/>
                  </a:lnTo>
                  <a:lnTo>
                    <a:pt x="239" y="73"/>
                  </a:lnTo>
                  <a:lnTo>
                    <a:pt x="237" y="69"/>
                  </a:lnTo>
                  <a:lnTo>
                    <a:pt x="237" y="65"/>
                  </a:lnTo>
                  <a:lnTo>
                    <a:pt x="235" y="61"/>
                  </a:lnTo>
                  <a:lnTo>
                    <a:pt x="234" y="57"/>
                  </a:lnTo>
                  <a:lnTo>
                    <a:pt x="234" y="53"/>
                  </a:lnTo>
                  <a:lnTo>
                    <a:pt x="233" y="49"/>
                  </a:lnTo>
                  <a:lnTo>
                    <a:pt x="231" y="45"/>
                  </a:lnTo>
                  <a:lnTo>
                    <a:pt x="230" y="41"/>
                  </a:lnTo>
                  <a:lnTo>
                    <a:pt x="227" y="34"/>
                  </a:lnTo>
                  <a:lnTo>
                    <a:pt x="226" y="27"/>
                  </a:lnTo>
                  <a:lnTo>
                    <a:pt x="222" y="21"/>
                  </a:lnTo>
                  <a:lnTo>
                    <a:pt x="218" y="14"/>
                  </a:lnTo>
                  <a:lnTo>
                    <a:pt x="214" y="8"/>
                  </a:lnTo>
                  <a:lnTo>
                    <a:pt x="208" y="4"/>
                  </a:lnTo>
                  <a:lnTo>
                    <a:pt x="203" y="2"/>
                  </a:lnTo>
                  <a:lnTo>
                    <a:pt x="197" y="0"/>
                  </a:lnTo>
                  <a:lnTo>
                    <a:pt x="185" y="0"/>
                  </a:lnTo>
                  <a:lnTo>
                    <a:pt x="176" y="2"/>
                  </a:lnTo>
                  <a:lnTo>
                    <a:pt x="165" y="4"/>
                  </a:lnTo>
                  <a:lnTo>
                    <a:pt x="156" y="8"/>
                  </a:lnTo>
                  <a:lnTo>
                    <a:pt x="148" y="12"/>
                  </a:lnTo>
                  <a:lnTo>
                    <a:pt x="138" y="18"/>
                  </a:lnTo>
                  <a:lnTo>
                    <a:pt x="130" y="23"/>
                  </a:lnTo>
                  <a:lnTo>
                    <a:pt x="120" y="30"/>
                  </a:lnTo>
                  <a:lnTo>
                    <a:pt x="116" y="37"/>
                  </a:lnTo>
                  <a:lnTo>
                    <a:pt x="112" y="42"/>
                  </a:lnTo>
                  <a:lnTo>
                    <a:pt x="107" y="46"/>
                  </a:lnTo>
                  <a:lnTo>
                    <a:pt x="102" y="50"/>
                  </a:lnTo>
                  <a:lnTo>
                    <a:pt x="95" y="54"/>
                  </a:lnTo>
                  <a:lnTo>
                    <a:pt x="89" y="58"/>
                  </a:lnTo>
                  <a:lnTo>
                    <a:pt x="83" y="62"/>
                  </a:lnTo>
                  <a:lnTo>
                    <a:pt x="76" y="66"/>
                  </a:lnTo>
                  <a:lnTo>
                    <a:pt x="73" y="66"/>
                  </a:lnTo>
                  <a:lnTo>
                    <a:pt x="69" y="69"/>
                  </a:lnTo>
                  <a:lnTo>
                    <a:pt x="66" y="70"/>
                  </a:lnTo>
                  <a:lnTo>
                    <a:pt x="62" y="73"/>
                  </a:lnTo>
                  <a:lnTo>
                    <a:pt x="60" y="75"/>
                  </a:lnTo>
                  <a:lnTo>
                    <a:pt x="56" y="76"/>
                  </a:lnTo>
                  <a:lnTo>
                    <a:pt x="53" y="77"/>
                  </a:lnTo>
                  <a:lnTo>
                    <a:pt x="50" y="77"/>
                  </a:lnTo>
                  <a:lnTo>
                    <a:pt x="44" y="80"/>
                  </a:lnTo>
                  <a:lnTo>
                    <a:pt x="38" y="81"/>
                  </a:lnTo>
                  <a:lnTo>
                    <a:pt x="31" y="81"/>
                  </a:lnTo>
                  <a:lnTo>
                    <a:pt x="26" y="81"/>
                  </a:lnTo>
                  <a:lnTo>
                    <a:pt x="19" y="80"/>
                  </a:lnTo>
                  <a:lnTo>
                    <a:pt x="14" y="80"/>
                  </a:lnTo>
                  <a:lnTo>
                    <a:pt x="7" y="81"/>
                  </a:lnTo>
                  <a:lnTo>
                    <a:pt x="0" y="84"/>
                  </a:lnTo>
                  <a:lnTo>
                    <a:pt x="2" y="95"/>
                  </a:lnTo>
                  <a:lnTo>
                    <a:pt x="3" y="106"/>
                  </a:lnTo>
                  <a:lnTo>
                    <a:pt x="6" y="116"/>
                  </a:lnTo>
                  <a:lnTo>
                    <a:pt x="8" y="127"/>
                  </a:lnTo>
                  <a:lnTo>
                    <a:pt x="14" y="138"/>
                  </a:lnTo>
                  <a:lnTo>
                    <a:pt x="18" y="147"/>
                  </a:lnTo>
                  <a:lnTo>
                    <a:pt x="23" y="156"/>
                  </a:lnTo>
                  <a:lnTo>
                    <a:pt x="29" y="164"/>
                  </a:lnTo>
                  <a:lnTo>
                    <a:pt x="30" y="164"/>
                  </a:lnTo>
                  <a:lnTo>
                    <a:pt x="31" y="164"/>
                  </a:lnTo>
                  <a:lnTo>
                    <a:pt x="33" y="164"/>
                  </a:lnTo>
                  <a:lnTo>
                    <a:pt x="34" y="164"/>
                  </a:lnTo>
                  <a:lnTo>
                    <a:pt x="37" y="164"/>
                  </a:lnTo>
                  <a:lnTo>
                    <a:pt x="38" y="164"/>
                  </a:lnTo>
                  <a:lnTo>
                    <a:pt x="38" y="162"/>
                  </a:lnTo>
                  <a:lnTo>
                    <a:pt x="39" y="161"/>
                  </a:lnTo>
                  <a:lnTo>
                    <a:pt x="39" y="157"/>
                  </a:lnTo>
                  <a:lnTo>
                    <a:pt x="41" y="153"/>
                  </a:lnTo>
                  <a:lnTo>
                    <a:pt x="42" y="149"/>
                  </a:lnTo>
                  <a:lnTo>
                    <a:pt x="42" y="145"/>
                  </a:lnTo>
                  <a:lnTo>
                    <a:pt x="44" y="141"/>
                  </a:lnTo>
                  <a:lnTo>
                    <a:pt x="45" y="137"/>
                  </a:lnTo>
                  <a:lnTo>
                    <a:pt x="46" y="133"/>
                  </a:lnTo>
                  <a:lnTo>
                    <a:pt x="46" y="129"/>
                  </a:lnTo>
                  <a:lnTo>
                    <a:pt x="49" y="126"/>
                  </a:lnTo>
                  <a:lnTo>
                    <a:pt x="50" y="124"/>
                  </a:lnTo>
                  <a:lnTo>
                    <a:pt x="52" y="122"/>
                  </a:lnTo>
                  <a:lnTo>
                    <a:pt x="53" y="119"/>
                  </a:lnTo>
                  <a:lnTo>
                    <a:pt x="56" y="116"/>
                  </a:lnTo>
                  <a:lnTo>
                    <a:pt x="57" y="115"/>
                  </a:lnTo>
                  <a:lnTo>
                    <a:pt x="58" y="112"/>
                  </a:lnTo>
                  <a:lnTo>
                    <a:pt x="60" y="110"/>
                  </a:lnTo>
                  <a:lnTo>
                    <a:pt x="61" y="106"/>
                  </a:lnTo>
                  <a:lnTo>
                    <a:pt x="62" y="103"/>
                  </a:lnTo>
                  <a:lnTo>
                    <a:pt x="65" y="102"/>
                  </a:lnTo>
                  <a:lnTo>
                    <a:pt x="66" y="100"/>
                  </a:lnTo>
                  <a:lnTo>
                    <a:pt x="69" y="99"/>
                  </a:lnTo>
                  <a:lnTo>
                    <a:pt x="72" y="97"/>
                  </a:lnTo>
                  <a:lnTo>
                    <a:pt x="75" y="97"/>
                  </a:lnTo>
                  <a:lnTo>
                    <a:pt x="77" y="97"/>
                  </a:lnTo>
                  <a:lnTo>
                    <a:pt x="83" y="100"/>
                  </a:lnTo>
                  <a:lnTo>
                    <a:pt x="87" y="104"/>
                  </a:lnTo>
                  <a:lnTo>
                    <a:pt x="89" y="108"/>
                  </a:lnTo>
                  <a:lnTo>
                    <a:pt x="92" y="114"/>
                  </a:lnTo>
                  <a:lnTo>
                    <a:pt x="95" y="119"/>
                  </a:lnTo>
                  <a:lnTo>
                    <a:pt x="96" y="123"/>
                  </a:lnTo>
                  <a:lnTo>
                    <a:pt x="99" y="129"/>
                  </a:lnTo>
                  <a:lnTo>
                    <a:pt x="102" y="133"/>
                  </a:lnTo>
                  <a:lnTo>
                    <a:pt x="103" y="138"/>
                  </a:lnTo>
                  <a:lnTo>
                    <a:pt x="104" y="143"/>
                  </a:lnTo>
                  <a:lnTo>
                    <a:pt x="106" y="149"/>
                  </a:lnTo>
                  <a:lnTo>
                    <a:pt x="107" y="154"/>
                  </a:lnTo>
                  <a:lnTo>
                    <a:pt x="108" y="160"/>
                  </a:lnTo>
                  <a:lnTo>
                    <a:pt x="111" y="164"/>
                  </a:lnTo>
                  <a:lnTo>
                    <a:pt x="112" y="169"/>
                  </a:lnTo>
                  <a:lnTo>
                    <a:pt x="116" y="173"/>
                  </a:lnTo>
                  <a:lnTo>
                    <a:pt x="119" y="184"/>
                  </a:lnTo>
                  <a:lnTo>
                    <a:pt x="125" y="192"/>
                  </a:lnTo>
                  <a:lnTo>
                    <a:pt x="130" y="200"/>
                  </a:lnTo>
                  <a:lnTo>
                    <a:pt x="137" y="207"/>
                  </a:lnTo>
                  <a:lnTo>
                    <a:pt x="143" y="212"/>
                  </a:lnTo>
                  <a:lnTo>
                    <a:pt x="150" y="218"/>
                  </a:lnTo>
                  <a:lnTo>
                    <a:pt x="158" y="223"/>
                  </a:lnTo>
                  <a:lnTo>
                    <a:pt x="166" y="226"/>
                  </a:lnTo>
                  <a:lnTo>
                    <a:pt x="184" y="233"/>
                  </a:lnTo>
                  <a:lnTo>
                    <a:pt x="202" y="239"/>
                  </a:lnTo>
                  <a:lnTo>
                    <a:pt x="219" y="245"/>
                  </a:lnTo>
                  <a:lnTo>
                    <a:pt x="237" y="251"/>
                  </a:lnTo>
                  <a:lnTo>
                    <a:pt x="239" y="257"/>
                  </a:lnTo>
                  <a:lnTo>
                    <a:pt x="241" y="262"/>
                  </a:lnTo>
                  <a:lnTo>
                    <a:pt x="241" y="269"/>
                  </a:lnTo>
                  <a:lnTo>
                    <a:pt x="239" y="276"/>
                  </a:lnTo>
                  <a:lnTo>
                    <a:pt x="238" y="281"/>
                  </a:lnTo>
                  <a:lnTo>
                    <a:pt x="237" y="288"/>
                  </a:lnTo>
                  <a:lnTo>
                    <a:pt x="234" y="293"/>
                  </a:lnTo>
                  <a:lnTo>
                    <a:pt x="231" y="297"/>
                  </a:lnTo>
                  <a:lnTo>
                    <a:pt x="224" y="305"/>
                  </a:lnTo>
                  <a:lnTo>
                    <a:pt x="219" y="314"/>
                  </a:lnTo>
                  <a:lnTo>
                    <a:pt x="214" y="322"/>
                  </a:lnTo>
                  <a:lnTo>
                    <a:pt x="211" y="330"/>
                  </a:lnTo>
                  <a:lnTo>
                    <a:pt x="208" y="339"/>
                  </a:lnTo>
                  <a:lnTo>
                    <a:pt x="207" y="349"/>
                  </a:lnTo>
                  <a:lnTo>
                    <a:pt x="207" y="357"/>
                  </a:lnTo>
                  <a:lnTo>
                    <a:pt x="207" y="366"/>
                  </a:lnTo>
                  <a:lnTo>
                    <a:pt x="207" y="368"/>
                  </a:lnTo>
                  <a:lnTo>
                    <a:pt x="208" y="369"/>
                  </a:lnTo>
                  <a:lnTo>
                    <a:pt x="208" y="369"/>
                  </a:lnTo>
                  <a:lnTo>
                    <a:pt x="210" y="370"/>
                  </a:lnTo>
                  <a:lnTo>
                    <a:pt x="210" y="370"/>
                  </a:lnTo>
                  <a:lnTo>
                    <a:pt x="210" y="372"/>
                  </a:lnTo>
                  <a:lnTo>
                    <a:pt x="211" y="373"/>
                  </a:lnTo>
                  <a:lnTo>
                    <a:pt x="211" y="373"/>
                  </a:lnTo>
                  <a:close/>
                </a:path>
              </a:pathLst>
            </a:custGeom>
            <a:solidFill>
              <a:srgbClr val="6633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54"/>
            <p:cNvSpPr>
              <a:spLocks/>
            </p:cNvSpPr>
            <p:nvPr/>
          </p:nvSpPr>
          <p:spPr bwMode="auto">
            <a:xfrm>
              <a:off x="8888413" y="4378325"/>
              <a:ext cx="79375" cy="106363"/>
            </a:xfrm>
            <a:custGeom>
              <a:avLst/>
              <a:gdLst/>
              <a:ahLst/>
              <a:cxnLst>
                <a:cxn ang="0">
                  <a:pos x="45" y="67"/>
                </a:cxn>
                <a:cxn ang="0">
                  <a:pos x="45" y="67"/>
                </a:cxn>
                <a:cxn ang="0">
                  <a:pos x="46" y="66"/>
                </a:cxn>
                <a:cxn ang="0">
                  <a:pos x="46" y="65"/>
                </a:cxn>
                <a:cxn ang="0">
                  <a:pos x="47" y="65"/>
                </a:cxn>
                <a:cxn ang="0">
                  <a:pos x="49" y="63"/>
                </a:cxn>
                <a:cxn ang="0">
                  <a:pos x="49" y="62"/>
                </a:cxn>
                <a:cxn ang="0">
                  <a:pos x="50" y="62"/>
                </a:cxn>
                <a:cxn ang="0">
                  <a:pos x="49" y="61"/>
                </a:cxn>
                <a:cxn ang="0">
                  <a:pos x="49" y="57"/>
                </a:cxn>
                <a:cxn ang="0">
                  <a:pos x="47" y="54"/>
                </a:cxn>
                <a:cxn ang="0">
                  <a:pos x="46" y="50"/>
                </a:cxn>
                <a:cxn ang="0">
                  <a:pos x="45" y="47"/>
                </a:cxn>
                <a:cxn ang="0">
                  <a:pos x="45" y="43"/>
                </a:cxn>
                <a:cxn ang="0">
                  <a:pos x="43" y="40"/>
                </a:cxn>
                <a:cxn ang="0">
                  <a:pos x="41" y="36"/>
                </a:cxn>
                <a:cxn ang="0">
                  <a:pos x="39" y="34"/>
                </a:cxn>
                <a:cxn ang="0">
                  <a:pos x="36" y="27"/>
                </a:cxn>
                <a:cxn ang="0">
                  <a:pos x="32" y="22"/>
                </a:cxn>
                <a:cxn ang="0">
                  <a:pos x="28" y="18"/>
                </a:cxn>
                <a:cxn ang="0">
                  <a:pos x="24" y="12"/>
                </a:cxn>
                <a:cxn ang="0">
                  <a:pos x="19" y="8"/>
                </a:cxn>
                <a:cxn ang="0">
                  <a:pos x="14" y="5"/>
                </a:cxn>
                <a:cxn ang="0">
                  <a:pos x="8" y="3"/>
                </a:cxn>
                <a:cxn ang="0">
                  <a:pos x="3" y="0"/>
                </a:cxn>
                <a:cxn ang="0">
                  <a:pos x="1" y="0"/>
                </a:cxn>
                <a:cxn ang="0">
                  <a:pos x="1" y="1"/>
                </a:cxn>
                <a:cxn ang="0">
                  <a:pos x="0" y="3"/>
                </a:cxn>
                <a:cxn ang="0">
                  <a:pos x="0" y="4"/>
                </a:cxn>
                <a:cxn ang="0">
                  <a:pos x="0" y="5"/>
                </a:cxn>
                <a:cxn ang="0">
                  <a:pos x="0" y="7"/>
                </a:cxn>
                <a:cxn ang="0">
                  <a:pos x="0" y="7"/>
                </a:cxn>
                <a:cxn ang="0">
                  <a:pos x="0" y="8"/>
                </a:cxn>
                <a:cxn ang="0">
                  <a:pos x="7" y="13"/>
                </a:cxn>
                <a:cxn ang="0">
                  <a:pos x="12" y="19"/>
                </a:cxn>
                <a:cxn ang="0">
                  <a:pos x="18" y="23"/>
                </a:cxn>
                <a:cxn ang="0">
                  <a:pos x="23" y="28"/>
                </a:cxn>
                <a:cxn ang="0">
                  <a:pos x="27" y="34"/>
                </a:cxn>
                <a:cxn ang="0">
                  <a:pos x="31" y="40"/>
                </a:cxn>
                <a:cxn ang="0">
                  <a:pos x="35" y="46"/>
                </a:cxn>
                <a:cxn ang="0">
                  <a:pos x="38" y="53"/>
                </a:cxn>
                <a:cxn ang="0">
                  <a:pos x="38" y="55"/>
                </a:cxn>
                <a:cxn ang="0">
                  <a:pos x="38" y="58"/>
                </a:cxn>
                <a:cxn ang="0">
                  <a:pos x="38" y="59"/>
                </a:cxn>
                <a:cxn ang="0">
                  <a:pos x="39" y="62"/>
                </a:cxn>
                <a:cxn ang="0">
                  <a:pos x="39" y="63"/>
                </a:cxn>
                <a:cxn ang="0">
                  <a:pos x="41" y="65"/>
                </a:cxn>
                <a:cxn ang="0">
                  <a:pos x="42" y="66"/>
                </a:cxn>
                <a:cxn ang="0">
                  <a:pos x="45" y="67"/>
                </a:cxn>
              </a:cxnLst>
              <a:rect l="0" t="0" r="r" b="b"/>
              <a:pathLst>
                <a:path w="50" h="67">
                  <a:moveTo>
                    <a:pt x="45" y="67"/>
                  </a:moveTo>
                  <a:lnTo>
                    <a:pt x="45" y="67"/>
                  </a:lnTo>
                  <a:lnTo>
                    <a:pt x="46" y="66"/>
                  </a:lnTo>
                  <a:lnTo>
                    <a:pt x="46" y="65"/>
                  </a:lnTo>
                  <a:lnTo>
                    <a:pt x="47" y="65"/>
                  </a:lnTo>
                  <a:lnTo>
                    <a:pt x="49" y="63"/>
                  </a:lnTo>
                  <a:lnTo>
                    <a:pt x="49" y="62"/>
                  </a:lnTo>
                  <a:lnTo>
                    <a:pt x="50" y="62"/>
                  </a:lnTo>
                  <a:lnTo>
                    <a:pt x="49" y="61"/>
                  </a:lnTo>
                  <a:lnTo>
                    <a:pt x="49" y="57"/>
                  </a:lnTo>
                  <a:lnTo>
                    <a:pt x="47" y="54"/>
                  </a:lnTo>
                  <a:lnTo>
                    <a:pt x="46" y="50"/>
                  </a:lnTo>
                  <a:lnTo>
                    <a:pt x="45" y="47"/>
                  </a:lnTo>
                  <a:lnTo>
                    <a:pt x="45" y="43"/>
                  </a:lnTo>
                  <a:lnTo>
                    <a:pt x="43" y="40"/>
                  </a:lnTo>
                  <a:lnTo>
                    <a:pt x="41" y="36"/>
                  </a:lnTo>
                  <a:lnTo>
                    <a:pt x="39" y="34"/>
                  </a:lnTo>
                  <a:lnTo>
                    <a:pt x="36" y="27"/>
                  </a:lnTo>
                  <a:lnTo>
                    <a:pt x="32" y="22"/>
                  </a:lnTo>
                  <a:lnTo>
                    <a:pt x="28" y="18"/>
                  </a:lnTo>
                  <a:lnTo>
                    <a:pt x="24" y="12"/>
                  </a:lnTo>
                  <a:lnTo>
                    <a:pt x="19" y="8"/>
                  </a:lnTo>
                  <a:lnTo>
                    <a:pt x="14" y="5"/>
                  </a:lnTo>
                  <a:lnTo>
                    <a:pt x="8" y="3"/>
                  </a:lnTo>
                  <a:lnTo>
                    <a:pt x="3" y="0"/>
                  </a:lnTo>
                  <a:lnTo>
                    <a:pt x="1" y="0"/>
                  </a:lnTo>
                  <a:lnTo>
                    <a:pt x="1" y="1"/>
                  </a:lnTo>
                  <a:lnTo>
                    <a:pt x="0" y="3"/>
                  </a:lnTo>
                  <a:lnTo>
                    <a:pt x="0" y="4"/>
                  </a:lnTo>
                  <a:lnTo>
                    <a:pt x="0" y="5"/>
                  </a:lnTo>
                  <a:lnTo>
                    <a:pt x="0" y="7"/>
                  </a:lnTo>
                  <a:lnTo>
                    <a:pt x="0" y="7"/>
                  </a:lnTo>
                  <a:lnTo>
                    <a:pt x="0" y="8"/>
                  </a:lnTo>
                  <a:lnTo>
                    <a:pt x="7" y="13"/>
                  </a:lnTo>
                  <a:lnTo>
                    <a:pt x="12" y="19"/>
                  </a:lnTo>
                  <a:lnTo>
                    <a:pt x="18" y="23"/>
                  </a:lnTo>
                  <a:lnTo>
                    <a:pt x="23" y="28"/>
                  </a:lnTo>
                  <a:lnTo>
                    <a:pt x="27" y="34"/>
                  </a:lnTo>
                  <a:lnTo>
                    <a:pt x="31" y="40"/>
                  </a:lnTo>
                  <a:lnTo>
                    <a:pt x="35" y="46"/>
                  </a:lnTo>
                  <a:lnTo>
                    <a:pt x="38" y="53"/>
                  </a:lnTo>
                  <a:lnTo>
                    <a:pt x="38" y="55"/>
                  </a:lnTo>
                  <a:lnTo>
                    <a:pt x="38" y="58"/>
                  </a:lnTo>
                  <a:lnTo>
                    <a:pt x="38" y="59"/>
                  </a:lnTo>
                  <a:lnTo>
                    <a:pt x="39" y="62"/>
                  </a:lnTo>
                  <a:lnTo>
                    <a:pt x="39" y="63"/>
                  </a:lnTo>
                  <a:lnTo>
                    <a:pt x="41" y="65"/>
                  </a:lnTo>
                  <a:lnTo>
                    <a:pt x="42" y="66"/>
                  </a:lnTo>
                  <a:lnTo>
                    <a:pt x="45"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58"/>
            <p:cNvSpPr>
              <a:spLocks/>
            </p:cNvSpPr>
            <p:nvPr/>
          </p:nvSpPr>
          <p:spPr bwMode="auto">
            <a:xfrm>
              <a:off x="8759826" y="4175125"/>
              <a:ext cx="55562" cy="74613"/>
            </a:xfrm>
            <a:custGeom>
              <a:avLst/>
              <a:gdLst/>
              <a:ahLst/>
              <a:cxnLst>
                <a:cxn ang="0">
                  <a:pos x="0" y="47"/>
                </a:cxn>
                <a:cxn ang="0">
                  <a:pos x="35" y="44"/>
                </a:cxn>
                <a:cxn ang="0">
                  <a:pos x="20" y="0"/>
                </a:cxn>
                <a:cxn ang="0">
                  <a:pos x="16" y="4"/>
                </a:cxn>
                <a:cxn ang="0">
                  <a:pos x="12" y="9"/>
                </a:cxn>
                <a:cxn ang="0">
                  <a:pos x="9" y="15"/>
                </a:cxn>
                <a:cxn ang="0">
                  <a:pos x="7" y="20"/>
                </a:cxn>
                <a:cxn ang="0">
                  <a:pos x="5" y="27"/>
                </a:cxn>
                <a:cxn ang="0">
                  <a:pos x="3" y="33"/>
                </a:cxn>
                <a:cxn ang="0">
                  <a:pos x="1" y="40"/>
                </a:cxn>
                <a:cxn ang="0">
                  <a:pos x="0" y="47"/>
                </a:cxn>
              </a:cxnLst>
              <a:rect l="0" t="0" r="r" b="b"/>
              <a:pathLst>
                <a:path w="35" h="47">
                  <a:moveTo>
                    <a:pt x="0" y="47"/>
                  </a:moveTo>
                  <a:lnTo>
                    <a:pt x="35" y="44"/>
                  </a:lnTo>
                  <a:lnTo>
                    <a:pt x="20" y="0"/>
                  </a:lnTo>
                  <a:lnTo>
                    <a:pt x="16" y="4"/>
                  </a:lnTo>
                  <a:lnTo>
                    <a:pt x="12" y="9"/>
                  </a:lnTo>
                  <a:lnTo>
                    <a:pt x="9" y="15"/>
                  </a:lnTo>
                  <a:lnTo>
                    <a:pt x="7" y="20"/>
                  </a:lnTo>
                  <a:lnTo>
                    <a:pt x="5" y="27"/>
                  </a:lnTo>
                  <a:lnTo>
                    <a:pt x="3" y="33"/>
                  </a:lnTo>
                  <a:lnTo>
                    <a:pt x="1" y="40"/>
                  </a:lnTo>
                  <a:lnTo>
                    <a:pt x="0" y="47"/>
                  </a:lnTo>
                  <a:close/>
                </a:path>
              </a:pathLst>
            </a:custGeom>
            <a:solidFill>
              <a:srgbClr val="6633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528" name="Picture 4" descr="C:\Users\k2960\AppData\Local\Microsoft\Windows\Temporary Internet Files\Content.IE5\X9OHK109\MC900441738[1].png"/>
            <p:cNvPicPr>
              <a:picLocks noChangeAspect="1" noChangeArrowheads="1"/>
            </p:cNvPicPr>
            <p:nvPr/>
          </p:nvPicPr>
          <p:blipFill>
            <a:blip r:embed="rId3" cstate="print">
              <a:lum contrast="-10000"/>
            </a:blip>
            <a:srcRect/>
            <a:stretch>
              <a:fillRect/>
            </a:stretch>
          </p:blipFill>
          <p:spPr bwMode="auto">
            <a:xfrm rot="21105658">
              <a:off x="7086601" y="4220069"/>
              <a:ext cx="1447800" cy="1447800"/>
            </a:xfrm>
            <a:prstGeom prst="rect">
              <a:avLst/>
            </a:prstGeom>
            <a:noFill/>
          </p:spPr>
        </p:pic>
        <p:sp>
          <p:nvSpPr>
            <p:cNvPr id="529" name="Freeform 17"/>
            <p:cNvSpPr>
              <a:spLocks/>
            </p:cNvSpPr>
            <p:nvPr/>
          </p:nvSpPr>
          <p:spPr bwMode="auto">
            <a:xfrm>
              <a:off x="8183563" y="5316538"/>
              <a:ext cx="376237" cy="177800"/>
            </a:xfrm>
            <a:custGeom>
              <a:avLst/>
              <a:gdLst/>
              <a:ahLst/>
              <a:cxnLst>
                <a:cxn ang="0">
                  <a:pos x="46" y="112"/>
                </a:cxn>
                <a:cxn ang="0">
                  <a:pos x="56" y="111"/>
                </a:cxn>
                <a:cxn ang="0">
                  <a:pos x="67" y="110"/>
                </a:cxn>
                <a:cxn ang="0">
                  <a:pos x="78" y="107"/>
                </a:cxn>
                <a:cxn ang="0">
                  <a:pos x="92" y="102"/>
                </a:cxn>
                <a:cxn ang="0">
                  <a:pos x="104" y="92"/>
                </a:cxn>
                <a:cxn ang="0">
                  <a:pos x="117" y="84"/>
                </a:cxn>
                <a:cxn ang="0">
                  <a:pos x="132" y="80"/>
                </a:cxn>
                <a:cxn ang="0">
                  <a:pos x="154" y="77"/>
                </a:cxn>
                <a:cxn ang="0">
                  <a:pos x="179" y="72"/>
                </a:cxn>
                <a:cxn ang="0">
                  <a:pos x="205" y="65"/>
                </a:cxn>
                <a:cxn ang="0">
                  <a:pos x="228" y="54"/>
                </a:cxn>
                <a:cxn ang="0">
                  <a:pos x="237" y="41"/>
                </a:cxn>
                <a:cxn ang="0">
                  <a:pos x="235" y="29"/>
                </a:cxn>
                <a:cxn ang="0">
                  <a:pos x="229" y="17"/>
                </a:cxn>
                <a:cxn ang="0">
                  <a:pos x="223" y="6"/>
                </a:cxn>
                <a:cxn ang="0">
                  <a:pos x="217" y="2"/>
                </a:cxn>
                <a:cxn ang="0">
                  <a:pos x="216" y="2"/>
                </a:cxn>
                <a:cxn ang="0">
                  <a:pos x="214" y="0"/>
                </a:cxn>
                <a:cxn ang="0">
                  <a:pos x="214" y="0"/>
                </a:cxn>
                <a:cxn ang="0">
                  <a:pos x="205" y="11"/>
                </a:cxn>
                <a:cxn ang="0">
                  <a:pos x="186" y="30"/>
                </a:cxn>
                <a:cxn ang="0">
                  <a:pos x="164" y="48"/>
                </a:cxn>
                <a:cxn ang="0">
                  <a:pos x="139" y="61"/>
                </a:cxn>
                <a:cxn ang="0">
                  <a:pos x="120" y="64"/>
                </a:cxn>
                <a:cxn ang="0">
                  <a:pos x="109" y="61"/>
                </a:cxn>
                <a:cxn ang="0">
                  <a:pos x="97" y="60"/>
                </a:cxn>
                <a:cxn ang="0">
                  <a:pos x="87" y="57"/>
                </a:cxn>
                <a:cxn ang="0">
                  <a:pos x="82" y="48"/>
                </a:cxn>
                <a:cxn ang="0">
                  <a:pos x="79" y="40"/>
                </a:cxn>
                <a:cxn ang="0">
                  <a:pos x="74" y="31"/>
                </a:cxn>
                <a:cxn ang="0">
                  <a:pos x="66" y="26"/>
                </a:cxn>
                <a:cxn ang="0">
                  <a:pos x="58" y="23"/>
                </a:cxn>
                <a:cxn ang="0">
                  <a:pos x="51" y="23"/>
                </a:cxn>
                <a:cxn ang="0">
                  <a:pos x="46" y="23"/>
                </a:cxn>
                <a:cxn ang="0">
                  <a:pos x="40" y="26"/>
                </a:cxn>
                <a:cxn ang="0">
                  <a:pos x="35" y="33"/>
                </a:cxn>
                <a:cxn ang="0">
                  <a:pos x="31" y="44"/>
                </a:cxn>
                <a:cxn ang="0">
                  <a:pos x="31" y="53"/>
                </a:cxn>
                <a:cxn ang="0">
                  <a:pos x="35" y="63"/>
                </a:cxn>
                <a:cxn ang="0">
                  <a:pos x="42" y="69"/>
                </a:cxn>
                <a:cxn ang="0">
                  <a:pos x="47" y="73"/>
                </a:cxn>
                <a:cxn ang="0">
                  <a:pos x="51" y="77"/>
                </a:cxn>
                <a:cxn ang="0">
                  <a:pos x="56" y="81"/>
                </a:cxn>
                <a:cxn ang="0">
                  <a:pos x="0" y="100"/>
                </a:cxn>
              </a:cxnLst>
              <a:rect l="0" t="0" r="r" b="b"/>
              <a:pathLst>
                <a:path w="237" h="112">
                  <a:moveTo>
                    <a:pt x="40" y="112"/>
                  </a:moveTo>
                  <a:lnTo>
                    <a:pt x="46" y="112"/>
                  </a:lnTo>
                  <a:lnTo>
                    <a:pt x="51" y="112"/>
                  </a:lnTo>
                  <a:lnTo>
                    <a:pt x="56" y="111"/>
                  </a:lnTo>
                  <a:lnTo>
                    <a:pt x="62" y="111"/>
                  </a:lnTo>
                  <a:lnTo>
                    <a:pt x="67" y="110"/>
                  </a:lnTo>
                  <a:lnTo>
                    <a:pt x="73" y="108"/>
                  </a:lnTo>
                  <a:lnTo>
                    <a:pt x="78" y="107"/>
                  </a:lnTo>
                  <a:lnTo>
                    <a:pt x="83" y="104"/>
                  </a:lnTo>
                  <a:lnTo>
                    <a:pt x="92" y="102"/>
                  </a:lnTo>
                  <a:lnTo>
                    <a:pt x="98" y="98"/>
                  </a:lnTo>
                  <a:lnTo>
                    <a:pt x="104" y="92"/>
                  </a:lnTo>
                  <a:lnTo>
                    <a:pt x="110" y="88"/>
                  </a:lnTo>
                  <a:lnTo>
                    <a:pt x="117" y="84"/>
                  </a:lnTo>
                  <a:lnTo>
                    <a:pt x="124" y="80"/>
                  </a:lnTo>
                  <a:lnTo>
                    <a:pt x="132" y="80"/>
                  </a:lnTo>
                  <a:lnTo>
                    <a:pt x="143" y="81"/>
                  </a:lnTo>
                  <a:lnTo>
                    <a:pt x="154" y="77"/>
                  </a:lnTo>
                  <a:lnTo>
                    <a:pt x="167" y="75"/>
                  </a:lnTo>
                  <a:lnTo>
                    <a:pt x="179" y="72"/>
                  </a:lnTo>
                  <a:lnTo>
                    <a:pt x="193" y="69"/>
                  </a:lnTo>
                  <a:lnTo>
                    <a:pt x="205" y="65"/>
                  </a:lnTo>
                  <a:lnTo>
                    <a:pt x="217" y="61"/>
                  </a:lnTo>
                  <a:lnTo>
                    <a:pt x="228" y="54"/>
                  </a:lnTo>
                  <a:lnTo>
                    <a:pt x="237" y="46"/>
                  </a:lnTo>
                  <a:lnTo>
                    <a:pt x="237" y="41"/>
                  </a:lnTo>
                  <a:lnTo>
                    <a:pt x="236" y="34"/>
                  </a:lnTo>
                  <a:lnTo>
                    <a:pt x="235" y="29"/>
                  </a:lnTo>
                  <a:lnTo>
                    <a:pt x="233" y="22"/>
                  </a:lnTo>
                  <a:lnTo>
                    <a:pt x="229" y="17"/>
                  </a:lnTo>
                  <a:lnTo>
                    <a:pt x="227" y="11"/>
                  </a:lnTo>
                  <a:lnTo>
                    <a:pt x="223" y="6"/>
                  </a:lnTo>
                  <a:lnTo>
                    <a:pt x="218" y="2"/>
                  </a:lnTo>
                  <a:lnTo>
                    <a:pt x="217" y="2"/>
                  </a:lnTo>
                  <a:lnTo>
                    <a:pt x="217" y="2"/>
                  </a:lnTo>
                  <a:lnTo>
                    <a:pt x="216" y="2"/>
                  </a:lnTo>
                  <a:lnTo>
                    <a:pt x="216" y="0"/>
                  </a:lnTo>
                  <a:lnTo>
                    <a:pt x="214" y="0"/>
                  </a:lnTo>
                  <a:lnTo>
                    <a:pt x="214" y="0"/>
                  </a:lnTo>
                  <a:lnTo>
                    <a:pt x="214" y="0"/>
                  </a:lnTo>
                  <a:lnTo>
                    <a:pt x="214" y="0"/>
                  </a:lnTo>
                  <a:lnTo>
                    <a:pt x="205" y="11"/>
                  </a:lnTo>
                  <a:lnTo>
                    <a:pt x="195" y="21"/>
                  </a:lnTo>
                  <a:lnTo>
                    <a:pt x="186" y="30"/>
                  </a:lnTo>
                  <a:lnTo>
                    <a:pt x="175" y="40"/>
                  </a:lnTo>
                  <a:lnTo>
                    <a:pt x="164" y="48"/>
                  </a:lnTo>
                  <a:lnTo>
                    <a:pt x="152" y="54"/>
                  </a:lnTo>
                  <a:lnTo>
                    <a:pt x="139" y="61"/>
                  </a:lnTo>
                  <a:lnTo>
                    <a:pt x="124" y="67"/>
                  </a:lnTo>
                  <a:lnTo>
                    <a:pt x="120" y="64"/>
                  </a:lnTo>
                  <a:lnTo>
                    <a:pt x="114" y="61"/>
                  </a:lnTo>
                  <a:lnTo>
                    <a:pt x="109" y="61"/>
                  </a:lnTo>
                  <a:lnTo>
                    <a:pt x="102" y="60"/>
                  </a:lnTo>
                  <a:lnTo>
                    <a:pt x="97" y="60"/>
                  </a:lnTo>
                  <a:lnTo>
                    <a:pt x="92" y="58"/>
                  </a:lnTo>
                  <a:lnTo>
                    <a:pt x="87" y="57"/>
                  </a:lnTo>
                  <a:lnTo>
                    <a:pt x="83" y="53"/>
                  </a:lnTo>
                  <a:lnTo>
                    <a:pt x="82" y="48"/>
                  </a:lnTo>
                  <a:lnTo>
                    <a:pt x="81" y="44"/>
                  </a:lnTo>
                  <a:lnTo>
                    <a:pt x="79" y="40"/>
                  </a:lnTo>
                  <a:lnTo>
                    <a:pt x="77" y="36"/>
                  </a:lnTo>
                  <a:lnTo>
                    <a:pt x="74" y="31"/>
                  </a:lnTo>
                  <a:lnTo>
                    <a:pt x="70" y="29"/>
                  </a:lnTo>
                  <a:lnTo>
                    <a:pt x="66" y="26"/>
                  </a:lnTo>
                  <a:lnTo>
                    <a:pt x="62" y="25"/>
                  </a:lnTo>
                  <a:lnTo>
                    <a:pt x="58" y="23"/>
                  </a:lnTo>
                  <a:lnTo>
                    <a:pt x="55" y="23"/>
                  </a:lnTo>
                  <a:lnTo>
                    <a:pt x="51" y="23"/>
                  </a:lnTo>
                  <a:lnTo>
                    <a:pt x="48" y="23"/>
                  </a:lnTo>
                  <a:lnTo>
                    <a:pt x="46" y="23"/>
                  </a:lnTo>
                  <a:lnTo>
                    <a:pt x="43" y="25"/>
                  </a:lnTo>
                  <a:lnTo>
                    <a:pt x="40" y="26"/>
                  </a:lnTo>
                  <a:lnTo>
                    <a:pt x="39" y="29"/>
                  </a:lnTo>
                  <a:lnTo>
                    <a:pt x="35" y="33"/>
                  </a:lnTo>
                  <a:lnTo>
                    <a:pt x="32" y="38"/>
                  </a:lnTo>
                  <a:lnTo>
                    <a:pt x="31" y="44"/>
                  </a:lnTo>
                  <a:lnTo>
                    <a:pt x="31" y="48"/>
                  </a:lnTo>
                  <a:lnTo>
                    <a:pt x="31" y="53"/>
                  </a:lnTo>
                  <a:lnTo>
                    <a:pt x="33" y="57"/>
                  </a:lnTo>
                  <a:lnTo>
                    <a:pt x="35" y="63"/>
                  </a:lnTo>
                  <a:lnTo>
                    <a:pt x="37" y="67"/>
                  </a:lnTo>
                  <a:lnTo>
                    <a:pt x="42" y="69"/>
                  </a:lnTo>
                  <a:lnTo>
                    <a:pt x="44" y="71"/>
                  </a:lnTo>
                  <a:lnTo>
                    <a:pt x="47" y="73"/>
                  </a:lnTo>
                  <a:lnTo>
                    <a:pt x="50" y="75"/>
                  </a:lnTo>
                  <a:lnTo>
                    <a:pt x="51" y="77"/>
                  </a:lnTo>
                  <a:lnTo>
                    <a:pt x="54" y="79"/>
                  </a:lnTo>
                  <a:lnTo>
                    <a:pt x="56" y="81"/>
                  </a:lnTo>
                  <a:lnTo>
                    <a:pt x="59" y="83"/>
                  </a:lnTo>
                  <a:lnTo>
                    <a:pt x="0" y="100"/>
                  </a:lnTo>
                  <a:lnTo>
                    <a:pt x="40" y="112"/>
                  </a:lnTo>
                  <a:close/>
                </a:path>
              </a:pathLst>
            </a:custGeom>
            <a:solidFill>
              <a:srgbClr val="E6CDB4"/>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133"/>
          <p:cNvGrpSpPr/>
          <p:nvPr/>
        </p:nvGrpSpPr>
        <p:grpSpPr>
          <a:xfrm rot="220986">
            <a:off x="4844796" y="1822864"/>
            <a:ext cx="274487" cy="450273"/>
            <a:chOff x="609600" y="3200400"/>
            <a:chExt cx="1011810" cy="1574276"/>
          </a:xfrm>
          <a:scene3d>
            <a:camera prst="isometricOffAxis2Left"/>
            <a:lightRig rig="threePt" dir="t"/>
          </a:scene3d>
        </p:grpSpPr>
        <p:sp>
          <p:nvSpPr>
            <p:cNvPr id="533" name="Freeform 532"/>
            <p:cNvSpPr/>
            <p:nvPr/>
          </p:nvSpPr>
          <p:spPr>
            <a:xfrm>
              <a:off x="617456" y="3214540"/>
              <a:ext cx="1003954" cy="1560136"/>
            </a:xfrm>
            <a:custGeom>
              <a:avLst/>
              <a:gdLst>
                <a:gd name="connsiteX0" fmla="*/ 155542 w 1003954"/>
                <a:gd name="connsiteY0" fmla="*/ 98982 h 1560136"/>
                <a:gd name="connsiteX1" fmla="*/ 362932 w 1003954"/>
                <a:gd name="connsiteY1" fmla="*/ 282804 h 1560136"/>
                <a:gd name="connsiteX2" fmla="*/ 433633 w 1003954"/>
                <a:gd name="connsiteY2" fmla="*/ 362932 h 1560136"/>
                <a:gd name="connsiteX3" fmla="*/ 452486 w 1003954"/>
                <a:gd name="connsiteY3" fmla="*/ 443060 h 1560136"/>
                <a:gd name="connsiteX4" fmla="*/ 381785 w 1003954"/>
                <a:gd name="connsiteY4" fmla="*/ 542041 h 1560136"/>
                <a:gd name="connsiteX5" fmla="*/ 122548 w 1003954"/>
                <a:gd name="connsiteY5" fmla="*/ 787138 h 1560136"/>
                <a:gd name="connsiteX6" fmla="*/ 37707 w 1003954"/>
                <a:gd name="connsiteY6" fmla="*/ 933254 h 1560136"/>
                <a:gd name="connsiteX7" fmla="*/ 0 w 1003954"/>
                <a:gd name="connsiteY7" fmla="*/ 1154784 h 1560136"/>
                <a:gd name="connsiteX8" fmla="*/ 51847 w 1003954"/>
                <a:gd name="connsiteY8" fmla="*/ 1348033 h 1560136"/>
                <a:gd name="connsiteX9" fmla="*/ 174396 w 1003954"/>
                <a:gd name="connsiteY9" fmla="*/ 1470582 h 1560136"/>
                <a:gd name="connsiteX10" fmla="*/ 315798 w 1003954"/>
                <a:gd name="connsiteY10" fmla="*/ 1536569 h 1560136"/>
                <a:gd name="connsiteX11" fmla="*/ 542041 w 1003954"/>
                <a:gd name="connsiteY11" fmla="*/ 1560136 h 1560136"/>
                <a:gd name="connsiteX12" fmla="*/ 754144 w 1003954"/>
                <a:gd name="connsiteY12" fmla="*/ 1494149 h 1560136"/>
                <a:gd name="connsiteX13" fmla="*/ 937967 w 1003954"/>
                <a:gd name="connsiteY13" fmla="*/ 1352747 h 1560136"/>
                <a:gd name="connsiteX14" fmla="*/ 1003954 w 1003954"/>
                <a:gd name="connsiteY14" fmla="*/ 1168924 h 1560136"/>
                <a:gd name="connsiteX15" fmla="*/ 1003954 w 1003954"/>
                <a:gd name="connsiteY15" fmla="*/ 985101 h 1560136"/>
                <a:gd name="connsiteX16" fmla="*/ 919113 w 1003954"/>
                <a:gd name="connsiteY16" fmla="*/ 768285 h 1560136"/>
                <a:gd name="connsiteX17" fmla="*/ 740004 w 1003954"/>
                <a:gd name="connsiteY17" fmla="*/ 641023 h 1560136"/>
                <a:gd name="connsiteX18" fmla="*/ 631596 w 1003954"/>
                <a:gd name="connsiteY18" fmla="*/ 589175 h 1560136"/>
                <a:gd name="connsiteX19" fmla="*/ 603315 w 1003954"/>
                <a:gd name="connsiteY19" fmla="*/ 537328 h 1560136"/>
                <a:gd name="connsiteX20" fmla="*/ 598602 w 1003954"/>
                <a:gd name="connsiteY20" fmla="*/ 419493 h 1560136"/>
                <a:gd name="connsiteX21" fmla="*/ 697583 w 1003954"/>
                <a:gd name="connsiteY21" fmla="*/ 296945 h 1560136"/>
                <a:gd name="connsiteX22" fmla="*/ 815418 w 1003954"/>
                <a:gd name="connsiteY22" fmla="*/ 202676 h 1560136"/>
                <a:gd name="connsiteX23" fmla="*/ 848412 w 1003954"/>
                <a:gd name="connsiteY23" fmla="*/ 146116 h 1560136"/>
                <a:gd name="connsiteX24" fmla="*/ 843699 w 1003954"/>
                <a:gd name="connsiteY24" fmla="*/ 80128 h 1560136"/>
                <a:gd name="connsiteX25" fmla="*/ 810705 w 1003954"/>
                <a:gd name="connsiteY25" fmla="*/ 65988 h 1560136"/>
                <a:gd name="connsiteX26" fmla="*/ 763571 w 1003954"/>
                <a:gd name="connsiteY26" fmla="*/ 75415 h 1560136"/>
                <a:gd name="connsiteX27" fmla="*/ 697583 w 1003954"/>
                <a:gd name="connsiteY27" fmla="*/ 4714 h 1560136"/>
                <a:gd name="connsiteX28" fmla="*/ 608029 w 1003954"/>
                <a:gd name="connsiteY28" fmla="*/ 37707 h 1560136"/>
                <a:gd name="connsiteX29" fmla="*/ 551468 w 1003954"/>
                <a:gd name="connsiteY29" fmla="*/ 14140 h 1560136"/>
                <a:gd name="connsiteX30" fmla="*/ 499620 w 1003954"/>
                <a:gd name="connsiteY30" fmla="*/ 0 h 1560136"/>
                <a:gd name="connsiteX31" fmla="*/ 447773 w 1003954"/>
                <a:gd name="connsiteY31" fmla="*/ 32994 h 1560136"/>
                <a:gd name="connsiteX32" fmla="*/ 372358 w 1003954"/>
                <a:gd name="connsiteY32" fmla="*/ 37707 h 1560136"/>
                <a:gd name="connsiteX33" fmla="*/ 320511 w 1003954"/>
                <a:gd name="connsiteY33" fmla="*/ 4714 h 1560136"/>
                <a:gd name="connsiteX34" fmla="*/ 268664 w 1003954"/>
                <a:gd name="connsiteY34" fmla="*/ 37707 h 1560136"/>
                <a:gd name="connsiteX35" fmla="*/ 197963 w 1003954"/>
                <a:gd name="connsiteY35" fmla="*/ 42421 h 1560136"/>
                <a:gd name="connsiteX36" fmla="*/ 155542 w 1003954"/>
                <a:gd name="connsiteY36" fmla="*/ 98982 h 156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3954" h="1560136">
                  <a:moveTo>
                    <a:pt x="155542" y="98982"/>
                  </a:moveTo>
                  <a:lnTo>
                    <a:pt x="362932" y="282804"/>
                  </a:lnTo>
                  <a:lnTo>
                    <a:pt x="433633" y="362932"/>
                  </a:lnTo>
                  <a:lnTo>
                    <a:pt x="452486" y="443060"/>
                  </a:lnTo>
                  <a:lnTo>
                    <a:pt x="381785" y="542041"/>
                  </a:lnTo>
                  <a:lnTo>
                    <a:pt x="122548" y="787138"/>
                  </a:lnTo>
                  <a:lnTo>
                    <a:pt x="37707" y="933254"/>
                  </a:lnTo>
                  <a:lnTo>
                    <a:pt x="0" y="1154784"/>
                  </a:lnTo>
                  <a:lnTo>
                    <a:pt x="51847" y="1348033"/>
                  </a:lnTo>
                  <a:lnTo>
                    <a:pt x="174396" y="1470582"/>
                  </a:lnTo>
                  <a:lnTo>
                    <a:pt x="315798" y="1536569"/>
                  </a:lnTo>
                  <a:lnTo>
                    <a:pt x="542041" y="1560136"/>
                  </a:lnTo>
                  <a:lnTo>
                    <a:pt x="754144" y="1494149"/>
                  </a:lnTo>
                  <a:lnTo>
                    <a:pt x="937967" y="1352747"/>
                  </a:lnTo>
                  <a:lnTo>
                    <a:pt x="1003954" y="1168924"/>
                  </a:lnTo>
                  <a:lnTo>
                    <a:pt x="1003954" y="985101"/>
                  </a:lnTo>
                  <a:lnTo>
                    <a:pt x="919113" y="768285"/>
                  </a:lnTo>
                  <a:lnTo>
                    <a:pt x="740004" y="641023"/>
                  </a:lnTo>
                  <a:lnTo>
                    <a:pt x="631596" y="589175"/>
                  </a:lnTo>
                  <a:lnTo>
                    <a:pt x="603315" y="537328"/>
                  </a:lnTo>
                  <a:lnTo>
                    <a:pt x="598602" y="419493"/>
                  </a:lnTo>
                  <a:lnTo>
                    <a:pt x="697583" y="296945"/>
                  </a:lnTo>
                  <a:lnTo>
                    <a:pt x="815418" y="202676"/>
                  </a:lnTo>
                  <a:lnTo>
                    <a:pt x="848412" y="146116"/>
                  </a:lnTo>
                  <a:lnTo>
                    <a:pt x="843699" y="80128"/>
                  </a:lnTo>
                  <a:lnTo>
                    <a:pt x="810705" y="65988"/>
                  </a:lnTo>
                  <a:lnTo>
                    <a:pt x="763571" y="75415"/>
                  </a:lnTo>
                  <a:lnTo>
                    <a:pt x="697583" y="4714"/>
                  </a:lnTo>
                  <a:lnTo>
                    <a:pt x="608029" y="37707"/>
                  </a:lnTo>
                  <a:lnTo>
                    <a:pt x="551468" y="14140"/>
                  </a:lnTo>
                  <a:lnTo>
                    <a:pt x="499620" y="0"/>
                  </a:lnTo>
                  <a:lnTo>
                    <a:pt x="447773" y="32994"/>
                  </a:lnTo>
                  <a:lnTo>
                    <a:pt x="372358" y="37707"/>
                  </a:lnTo>
                  <a:lnTo>
                    <a:pt x="320511" y="4714"/>
                  </a:lnTo>
                  <a:lnTo>
                    <a:pt x="268664" y="37707"/>
                  </a:lnTo>
                  <a:lnTo>
                    <a:pt x="197963" y="42421"/>
                  </a:lnTo>
                  <a:lnTo>
                    <a:pt x="155542" y="98982"/>
                  </a:lnTo>
                  <a:close/>
                </a:path>
              </a:pathLst>
            </a:custGeom>
            <a:solidFill>
              <a:srgbClr val="33CC33"/>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1"/>
            <p:cNvSpPr>
              <a:spLocks/>
            </p:cNvSpPr>
            <p:nvPr/>
          </p:nvSpPr>
          <p:spPr bwMode="auto">
            <a:xfrm>
              <a:off x="671513" y="3295650"/>
              <a:ext cx="893763" cy="1430338"/>
            </a:xfrm>
            <a:custGeom>
              <a:avLst/>
              <a:gdLst/>
              <a:ahLst/>
              <a:cxnLst>
                <a:cxn ang="0">
                  <a:pos x="768" y="251"/>
                </a:cxn>
                <a:cxn ang="0">
                  <a:pos x="846" y="195"/>
                </a:cxn>
                <a:cxn ang="0">
                  <a:pos x="897" y="121"/>
                </a:cxn>
                <a:cxn ang="0">
                  <a:pos x="887" y="93"/>
                </a:cxn>
                <a:cxn ang="0">
                  <a:pos x="864" y="75"/>
                </a:cxn>
                <a:cxn ang="0">
                  <a:pos x="843" y="72"/>
                </a:cxn>
                <a:cxn ang="0">
                  <a:pos x="797" y="23"/>
                </a:cxn>
                <a:cxn ang="0">
                  <a:pos x="784" y="9"/>
                </a:cxn>
                <a:cxn ang="0">
                  <a:pos x="772" y="1"/>
                </a:cxn>
                <a:cxn ang="0">
                  <a:pos x="744" y="5"/>
                </a:cxn>
                <a:cxn ang="0">
                  <a:pos x="686" y="45"/>
                </a:cxn>
                <a:cxn ang="0">
                  <a:pos x="625" y="54"/>
                </a:cxn>
                <a:cxn ang="0">
                  <a:pos x="586" y="13"/>
                </a:cxn>
                <a:cxn ang="0">
                  <a:pos x="567" y="9"/>
                </a:cxn>
                <a:cxn ang="0">
                  <a:pos x="552" y="59"/>
                </a:cxn>
                <a:cxn ang="0">
                  <a:pos x="514" y="94"/>
                </a:cxn>
                <a:cxn ang="0">
                  <a:pos x="447" y="70"/>
                </a:cxn>
                <a:cxn ang="0">
                  <a:pos x="400" y="46"/>
                </a:cxn>
                <a:cxn ang="0">
                  <a:pos x="364" y="29"/>
                </a:cxn>
                <a:cxn ang="0">
                  <a:pos x="335" y="22"/>
                </a:cxn>
                <a:cxn ang="0">
                  <a:pos x="311" y="28"/>
                </a:cxn>
                <a:cxn ang="0">
                  <a:pos x="283" y="48"/>
                </a:cxn>
                <a:cxn ang="0">
                  <a:pos x="255" y="49"/>
                </a:cxn>
                <a:cxn ang="0">
                  <a:pos x="239" y="51"/>
                </a:cxn>
                <a:cxn ang="0">
                  <a:pos x="241" y="70"/>
                </a:cxn>
                <a:cxn ang="0">
                  <a:pos x="258" y="94"/>
                </a:cxn>
                <a:cxn ang="0">
                  <a:pos x="295" y="129"/>
                </a:cxn>
                <a:cxn ang="0">
                  <a:pos x="372" y="192"/>
                </a:cxn>
                <a:cxn ang="0">
                  <a:pos x="446" y="257"/>
                </a:cxn>
                <a:cxn ang="0">
                  <a:pos x="501" y="328"/>
                </a:cxn>
                <a:cxn ang="0">
                  <a:pos x="526" y="415"/>
                </a:cxn>
                <a:cxn ang="0">
                  <a:pos x="506" y="523"/>
                </a:cxn>
                <a:cxn ang="0">
                  <a:pos x="445" y="632"/>
                </a:cxn>
                <a:cxn ang="0">
                  <a:pos x="366" y="712"/>
                </a:cxn>
                <a:cxn ang="0">
                  <a:pos x="279" y="782"/>
                </a:cxn>
                <a:cxn ang="0">
                  <a:pos x="189" y="856"/>
                </a:cxn>
                <a:cxn ang="0">
                  <a:pos x="106" y="951"/>
                </a:cxn>
                <a:cxn ang="0">
                  <a:pos x="53" y="1050"/>
                </a:cxn>
                <a:cxn ang="0">
                  <a:pos x="27" y="1115"/>
                </a:cxn>
                <a:cxn ang="0">
                  <a:pos x="7" y="1183"/>
                </a:cxn>
                <a:cxn ang="0">
                  <a:pos x="0" y="1308"/>
                </a:cxn>
                <a:cxn ang="0">
                  <a:pos x="33" y="1457"/>
                </a:cxn>
                <a:cxn ang="0">
                  <a:pos x="103" y="1590"/>
                </a:cxn>
                <a:cxn ang="0">
                  <a:pos x="207" y="1698"/>
                </a:cxn>
                <a:cxn ang="0">
                  <a:pos x="344" y="1770"/>
                </a:cxn>
                <a:cxn ang="0">
                  <a:pos x="517" y="1801"/>
                </a:cxn>
                <a:cxn ang="0">
                  <a:pos x="705" y="1787"/>
                </a:cxn>
                <a:cxn ang="0">
                  <a:pos x="868" y="1728"/>
                </a:cxn>
                <a:cxn ang="0">
                  <a:pos x="997" y="1627"/>
                </a:cxn>
                <a:cxn ang="0">
                  <a:pos x="1086" y="1489"/>
                </a:cxn>
                <a:cxn ang="0">
                  <a:pos x="1125" y="1319"/>
                </a:cxn>
                <a:cxn ang="0">
                  <a:pos x="1126" y="1266"/>
                </a:cxn>
                <a:cxn ang="0">
                  <a:pos x="1118" y="1149"/>
                </a:cxn>
                <a:cxn ang="0">
                  <a:pos x="1082" y="1023"/>
                </a:cxn>
                <a:cxn ang="0">
                  <a:pos x="1020" y="920"/>
                </a:cxn>
                <a:cxn ang="0">
                  <a:pos x="936" y="842"/>
                </a:cxn>
                <a:cxn ang="0">
                  <a:pos x="836" y="783"/>
                </a:cxn>
                <a:cxn ang="0">
                  <a:pos x="723" y="736"/>
                </a:cxn>
                <a:cxn ang="0">
                  <a:pos x="644" y="660"/>
                </a:cxn>
                <a:cxn ang="0">
                  <a:pos x="614" y="556"/>
                </a:cxn>
                <a:cxn ang="0">
                  <a:pos x="625" y="444"/>
                </a:cxn>
                <a:cxn ang="0">
                  <a:pos x="671" y="342"/>
                </a:cxn>
                <a:cxn ang="0">
                  <a:pos x="745" y="264"/>
                </a:cxn>
              </a:cxnLst>
              <a:rect l="0" t="0" r="r" b="b"/>
              <a:pathLst>
                <a:path w="1126" h="1801">
                  <a:moveTo>
                    <a:pt x="745" y="264"/>
                  </a:moveTo>
                  <a:lnTo>
                    <a:pt x="751" y="260"/>
                  </a:lnTo>
                  <a:lnTo>
                    <a:pt x="768" y="251"/>
                  </a:lnTo>
                  <a:lnTo>
                    <a:pt x="791" y="236"/>
                  </a:lnTo>
                  <a:lnTo>
                    <a:pt x="819" y="216"/>
                  </a:lnTo>
                  <a:lnTo>
                    <a:pt x="846" y="195"/>
                  </a:lnTo>
                  <a:lnTo>
                    <a:pt x="871" y="170"/>
                  </a:lnTo>
                  <a:lnTo>
                    <a:pt x="889" y="146"/>
                  </a:lnTo>
                  <a:lnTo>
                    <a:pt x="897" y="121"/>
                  </a:lnTo>
                  <a:lnTo>
                    <a:pt x="896" y="110"/>
                  </a:lnTo>
                  <a:lnTo>
                    <a:pt x="894" y="101"/>
                  </a:lnTo>
                  <a:lnTo>
                    <a:pt x="887" y="93"/>
                  </a:lnTo>
                  <a:lnTo>
                    <a:pt x="879" y="83"/>
                  </a:lnTo>
                  <a:lnTo>
                    <a:pt x="871" y="76"/>
                  </a:lnTo>
                  <a:lnTo>
                    <a:pt x="864" y="75"/>
                  </a:lnTo>
                  <a:lnTo>
                    <a:pt x="858" y="75"/>
                  </a:lnTo>
                  <a:lnTo>
                    <a:pt x="851" y="75"/>
                  </a:lnTo>
                  <a:lnTo>
                    <a:pt x="843" y="72"/>
                  </a:lnTo>
                  <a:lnTo>
                    <a:pt x="831" y="64"/>
                  </a:lnTo>
                  <a:lnTo>
                    <a:pt x="816" y="49"/>
                  </a:lnTo>
                  <a:lnTo>
                    <a:pt x="797" y="23"/>
                  </a:lnTo>
                  <a:lnTo>
                    <a:pt x="792" y="17"/>
                  </a:lnTo>
                  <a:lnTo>
                    <a:pt x="789" y="13"/>
                  </a:lnTo>
                  <a:lnTo>
                    <a:pt x="784" y="9"/>
                  </a:lnTo>
                  <a:lnTo>
                    <a:pt x="780" y="6"/>
                  </a:lnTo>
                  <a:lnTo>
                    <a:pt x="775" y="3"/>
                  </a:lnTo>
                  <a:lnTo>
                    <a:pt x="772" y="1"/>
                  </a:lnTo>
                  <a:lnTo>
                    <a:pt x="767" y="0"/>
                  </a:lnTo>
                  <a:lnTo>
                    <a:pt x="762" y="0"/>
                  </a:lnTo>
                  <a:lnTo>
                    <a:pt x="744" y="5"/>
                  </a:lnTo>
                  <a:lnTo>
                    <a:pt x="724" y="16"/>
                  </a:lnTo>
                  <a:lnTo>
                    <a:pt x="706" y="30"/>
                  </a:lnTo>
                  <a:lnTo>
                    <a:pt x="686" y="45"/>
                  </a:lnTo>
                  <a:lnTo>
                    <a:pt x="666" y="56"/>
                  </a:lnTo>
                  <a:lnTo>
                    <a:pt x="646" y="61"/>
                  </a:lnTo>
                  <a:lnTo>
                    <a:pt x="625" y="54"/>
                  </a:lnTo>
                  <a:lnTo>
                    <a:pt x="603" y="33"/>
                  </a:lnTo>
                  <a:lnTo>
                    <a:pt x="594" y="22"/>
                  </a:lnTo>
                  <a:lnTo>
                    <a:pt x="586" y="13"/>
                  </a:lnTo>
                  <a:lnTo>
                    <a:pt x="580" y="8"/>
                  </a:lnTo>
                  <a:lnTo>
                    <a:pt x="575" y="6"/>
                  </a:lnTo>
                  <a:lnTo>
                    <a:pt x="567" y="9"/>
                  </a:lnTo>
                  <a:lnTo>
                    <a:pt x="561" y="22"/>
                  </a:lnTo>
                  <a:lnTo>
                    <a:pt x="557" y="39"/>
                  </a:lnTo>
                  <a:lnTo>
                    <a:pt x="552" y="59"/>
                  </a:lnTo>
                  <a:lnTo>
                    <a:pt x="544" y="77"/>
                  </a:lnTo>
                  <a:lnTo>
                    <a:pt x="532" y="90"/>
                  </a:lnTo>
                  <a:lnTo>
                    <a:pt x="514" y="94"/>
                  </a:lnTo>
                  <a:lnTo>
                    <a:pt x="487" y="89"/>
                  </a:lnTo>
                  <a:lnTo>
                    <a:pt x="466" y="79"/>
                  </a:lnTo>
                  <a:lnTo>
                    <a:pt x="447" y="70"/>
                  </a:lnTo>
                  <a:lnTo>
                    <a:pt x="430" y="61"/>
                  </a:lnTo>
                  <a:lnTo>
                    <a:pt x="414" y="53"/>
                  </a:lnTo>
                  <a:lnTo>
                    <a:pt x="400" y="46"/>
                  </a:lnTo>
                  <a:lnTo>
                    <a:pt x="386" y="39"/>
                  </a:lnTo>
                  <a:lnTo>
                    <a:pt x="374" y="33"/>
                  </a:lnTo>
                  <a:lnTo>
                    <a:pt x="364" y="29"/>
                  </a:lnTo>
                  <a:lnTo>
                    <a:pt x="354" y="25"/>
                  </a:lnTo>
                  <a:lnTo>
                    <a:pt x="344" y="23"/>
                  </a:lnTo>
                  <a:lnTo>
                    <a:pt x="335" y="22"/>
                  </a:lnTo>
                  <a:lnTo>
                    <a:pt x="327" y="22"/>
                  </a:lnTo>
                  <a:lnTo>
                    <a:pt x="319" y="24"/>
                  </a:lnTo>
                  <a:lnTo>
                    <a:pt x="311" y="28"/>
                  </a:lnTo>
                  <a:lnTo>
                    <a:pt x="303" y="33"/>
                  </a:lnTo>
                  <a:lnTo>
                    <a:pt x="295" y="40"/>
                  </a:lnTo>
                  <a:lnTo>
                    <a:pt x="283" y="48"/>
                  </a:lnTo>
                  <a:lnTo>
                    <a:pt x="273" y="52"/>
                  </a:lnTo>
                  <a:lnTo>
                    <a:pt x="263" y="52"/>
                  </a:lnTo>
                  <a:lnTo>
                    <a:pt x="255" y="49"/>
                  </a:lnTo>
                  <a:lnTo>
                    <a:pt x="248" y="48"/>
                  </a:lnTo>
                  <a:lnTo>
                    <a:pt x="242" y="48"/>
                  </a:lnTo>
                  <a:lnTo>
                    <a:pt x="239" y="51"/>
                  </a:lnTo>
                  <a:lnTo>
                    <a:pt x="237" y="59"/>
                  </a:lnTo>
                  <a:lnTo>
                    <a:pt x="239" y="63"/>
                  </a:lnTo>
                  <a:lnTo>
                    <a:pt x="241" y="70"/>
                  </a:lnTo>
                  <a:lnTo>
                    <a:pt x="244" y="77"/>
                  </a:lnTo>
                  <a:lnTo>
                    <a:pt x="250" y="85"/>
                  </a:lnTo>
                  <a:lnTo>
                    <a:pt x="258" y="94"/>
                  </a:lnTo>
                  <a:lnTo>
                    <a:pt x="268" y="105"/>
                  </a:lnTo>
                  <a:lnTo>
                    <a:pt x="280" y="116"/>
                  </a:lnTo>
                  <a:lnTo>
                    <a:pt x="295" y="129"/>
                  </a:lnTo>
                  <a:lnTo>
                    <a:pt x="320" y="151"/>
                  </a:lnTo>
                  <a:lnTo>
                    <a:pt x="347" y="172"/>
                  </a:lnTo>
                  <a:lnTo>
                    <a:pt x="372" y="192"/>
                  </a:lnTo>
                  <a:lnTo>
                    <a:pt x="399" y="213"/>
                  </a:lnTo>
                  <a:lnTo>
                    <a:pt x="423" y="235"/>
                  </a:lnTo>
                  <a:lnTo>
                    <a:pt x="446" y="257"/>
                  </a:lnTo>
                  <a:lnTo>
                    <a:pt x="466" y="280"/>
                  </a:lnTo>
                  <a:lnTo>
                    <a:pt x="486" y="303"/>
                  </a:lnTo>
                  <a:lnTo>
                    <a:pt x="501" y="328"/>
                  </a:lnTo>
                  <a:lnTo>
                    <a:pt x="514" y="356"/>
                  </a:lnTo>
                  <a:lnTo>
                    <a:pt x="522" y="383"/>
                  </a:lnTo>
                  <a:lnTo>
                    <a:pt x="526" y="415"/>
                  </a:lnTo>
                  <a:lnTo>
                    <a:pt x="525" y="448"/>
                  </a:lnTo>
                  <a:lnTo>
                    <a:pt x="518" y="485"/>
                  </a:lnTo>
                  <a:lnTo>
                    <a:pt x="506" y="523"/>
                  </a:lnTo>
                  <a:lnTo>
                    <a:pt x="487" y="565"/>
                  </a:lnTo>
                  <a:lnTo>
                    <a:pt x="468" y="600"/>
                  </a:lnTo>
                  <a:lnTo>
                    <a:pt x="445" y="632"/>
                  </a:lnTo>
                  <a:lnTo>
                    <a:pt x="420" y="661"/>
                  </a:lnTo>
                  <a:lnTo>
                    <a:pt x="394" y="688"/>
                  </a:lnTo>
                  <a:lnTo>
                    <a:pt x="366" y="712"/>
                  </a:lnTo>
                  <a:lnTo>
                    <a:pt x="338" y="736"/>
                  </a:lnTo>
                  <a:lnTo>
                    <a:pt x="309" y="759"/>
                  </a:lnTo>
                  <a:lnTo>
                    <a:pt x="279" y="782"/>
                  </a:lnTo>
                  <a:lnTo>
                    <a:pt x="248" y="805"/>
                  </a:lnTo>
                  <a:lnTo>
                    <a:pt x="218" y="829"/>
                  </a:lnTo>
                  <a:lnTo>
                    <a:pt x="189" y="856"/>
                  </a:lnTo>
                  <a:lnTo>
                    <a:pt x="160" y="884"/>
                  </a:lnTo>
                  <a:lnTo>
                    <a:pt x="133" y="916"/>
                  </a:lnTo>
                  <a:lnTo>
                    <a:pt x="106" y="951"/>
                  </a:lnTo>
                  <a:lnTo>
                    <a:pt x="82" y="989"/>
                  </a:lnTo>
                  <a:lnTo>
                    <a:pt x="60" y="1033"/>
                  </a:lnTo>
                  <a:lnTo>
                    <a:pt x="53" y="1050"/>
                  </a:lnTo>
                  <a:lnTo>
                    <a:pt x="44" y="1070"/>
                  </a:lnTo>
                  <a:lnTo>
                    <a:pt x="36" y="1092"/>
                  </a:lnTo>
                  <a:lnTo>
                    <a:pt x="27" y="1115"/>
                  </a:lnTo>
                  <a:lnTo>
                    <a:pt x="19" y="1138"/>
                  </a:lnTo>
                  <a:lnTo>
                    <a:pt x="13" y="1161"/>
                  </a:lnTo>
                  <a:lnTo>
                    <a:pt x="7" y="1183"/>
                  </a:lnTo>
                  <a:lnTo>
                    <a:pt x="4" y="1203"/>
                  </a:lnTo>
                  <a:lnTo>
                    <a:pt x="0" y="1256"/>
                  </a:lnTo>
                  <a:lnTo>
                    <a:pt x="0" y="1308"/>
                  </a:lnTo>
                  <a:lnTo>
                    <a:pt x="6" y="1359"/>
                  </a:lnTo>
                  <a:lnTo>
                    <a:pt x="18" y="1408"/>
                  </a:lnTo>
                  <a:lnTo>
                    <a:pt x="33" y="1457"/>
                  </a:lnTo>
                  <a:lnTo>
                    <a:pt x="51" y="1504"/>
                  </a:lnTo>
                  <a:lnTo>
                    <a:pt x="75" y="1548"/>
                  </a:lnTo>
                  <a:lnTo>
                    <a:pt x="103" y="1590"/>
                  </a:lnTo>
                  <a:lnTo>
                    <a:pt x="134" y="1630"/>
                  </a:lnTo>
                  <a:lnTo>
                    <a:pt x="169" y="1665"/>
                  </a:lnTo>
                  <a:lnTo>
                    <a:pt x="207" y="1698"/>
                  </a:lnTo>
                  <a:lnTo>
                    <a:pt x="250" y="1726"/>
                  </a:lnTo>
                  <a:lnTo>
                    <a:pt x="295" y="1751"/>
                  </a:lnTo>
                  <a:lnTo>
                    <a:pt x="344" y="1770"/>
                  </a:lnTo>
                  <a:lnTo>
                    <a:pt x="396" y="1785"/>
                  </a:lnTo>
                  <a:lnTo>
                    <a:pt x="450" y="1795"/>
                  </a:lnTo>
                  <a:lnTo>
                    <a:pt x="517" y="1801"/>
                  </a:lnTo>
                  <a:lnTo>
                    <a:pt x="583" y="1801"/>
                  </a:lnTo>
                  <a:lnTo>
                    <a:pt x="645" y="1797"/>
                  </a:lnTo>
                  <a:lnTo>
                    <a:pt x="705" y="1787"/>
                  </a:lnTo>
                  <a:lnTo>
                    <a:pt x="762" y="1772"/>
                  </a:lnTo>
                  <a:lnTo>
                    <a:pt x="816" y="1752"/>
                  </a:lnTo>
                  <a:lnTo>
                    <a:pt x="868" y="1728"/>
                  </a:lnTo>
                  <a:lnTo>
                    <a:pt x="915" y="1699"/>
                  </a:lnTo>
                  <a:lnTo>
                    <a:pt x="958" y="1664"/>
                  </a:lnTo>
                  <a:lnTo>
                    <a:pt x="997" y="1627"/>
                  </a:lnTo>
                  <a:lnTo>
                    <a:pt x="1032" y="1585"/>
                  </a:lnTo>
                  <a:lnTo>
                    <a:pt x="1062" y="1539"/>
                  </a:lnTo>
                  <a:lnTo>
                    <a:pt x="1086" y="1489"/>
                  </a:lnTo>
                  <a:lnTo>
                    <a:pt x="1104" y="1436"/>
                  </a:lnTo>
                  <a:lnTo>
                    <a:pt x="1118" y="1379"/>
                  </a:lnTo>
                  <a:lnTo>
                    <a:pt x="1125" y="1319"/>
                  </a:lnTo>
                  <a:lnTo>
                    <a:pt x="1126" y="1300"/>
                  </a:lnTo>
                  <a:lnTo>
                    <a:pt x="1126" y="1283"/>
                  </a:lnTo>
                  <a:lnTo>
                    <a:pt x="1126" y="1266"/>
                  </a:lnTo>
                  <a:lnTo>
                    <a:pt x="1126" y="1250"/>
                  </a:lnTo>
                  <a:lnTo>
                    <a:pt x="1124" y="1198"/>
                  </a:lnTo>
                  <a:lnTo>
                    <a:pt x="1118" y="1149"/>
                  </a:lnTo>
                  <a:lnTo>
                    <a:pt x="1109" y="1104"/>
                  </a:lnTo>
                  <a:lnTo>
                    <a:pt x="1097" y="1062"/>
                  </a:lnTo>
                  <a:lnTo>
                    <a:pt x="1082" y="1023"/>
                  </a:lnTo>
                  <a:lnTo>
                    <a:pt x="1064" y="986"/>
                  </a:lnTo>
                  <a:lnTo>
                    <a:pt x="1043" y="952"/>
                  </a:lnTo>
                  <a:lnTo>
                    <a:pt x="1020" y="920"/>
                  </a:lnTo>
                  <a:lnTo>
                    <a:pt x="995" y="891"/>
                  </a:lnTo>
                  <a:lnTo>
                    <a:pt x="966" y="866"/>
                  </a:lnTo>
                  <a:lnTo>
                    <a:pt x="936" y="842"/>
                  </a:lnTo>
                  <a:lnTo>
                    <a:pt x="905" y="820"/>
                  </a:lnTo>
                  <a:lnTo>
                    <a:pt x="872" y="800"/>
                  </a:lnTo>
                  <a:lnTo>
                    <a:pt x="836" y="783"/>
                  </a:lnTo>
                  <a:lnTo>
                    <a:pt x="799" y="767"/>
                  </a:lnTo>
                  <a:lnTo>
                    <a:pt x="761" y="753"/>
                  </a:lnTo>
                  <a:lnTo>
                    <a:pt x="723" y="736"/>
                  </a:lnTo>
                  <a:lnTo>
                    <a:pt x="691" y="715"/>
                  </a:lnTo>
                  <a:lnTo>
                    <a:pt x="664" y="689"/>
                  </a:lnTo>
                  <a:lnTo>
                    <a:pt x="644" y="660"/>
                  </a:lnTo>
                  <a:lnTo>
                    <a:pt x="629" y="628"/>
                  </a:lnTo>
                  <a:lnTo>
                    <a:pt x="618" y="593"/>
                  </a:lnTo>
                  <a:lnTo>
                    <a:pt x="614" y="556"/>
                  </a:lnTo>
                  <a:lnTo>
                    <a:pt x="614" y="519"/>
                  </a:lnTo>
                  <a:lnTo>
                    <a:pt x="617" y="483"/>
                  </a:lnTo>
                  <a:lnTo>
                    <a:pt x="625" y="444"/>
                  </a:lnTo>
                  <a:lnTo>
                    <a:pt x="637" y="409"/>
                  </a:lnTo>
                  <a:lnTo>
                    <a:pt x="653" y="374"/>
                  </a:lnTo>
                  <a:lnTo>
                    <a:pt x="671" y="342"/>
                  </a:lnTo>
                  <a:lnTo>
                    <a:pt x="693" y="312"/>
                  </a:lnTo>
                  <a:lnTo>
                    <a:pt x="717" y="286"/>
                  </a:lnTo>
                  <a:lnTo>
                    <a:pt x="745" y="264"/>
                  </a:lnTo>
                  <a:close/>
                </a:path>
              </a:pathLst>
            </a:custGeom>
            <a:solidFill>
              <a:srgbClr val="33CC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52"/>
            <p:cNvSpPr>
              <a:spLocks/>
            </p:cNvSpPr>
            <p:nvPr/>
          </p:nvSpPr>
          <p:spPr bwMode="auto">
            <a:xfrm>
              <a:off x="995363" y="3644900"/>
              <a:ext cx="234950" cy="104775"/>
            </a:xfrm>
            <a:custGeom>
              <a:avLst/>
              <a:gdLst/>
              <a:ahLst/>
              <a:cxnLst>
                <a:cxn ang="0">
                  <a:pos x="246" y="1"/>
                </a:cxn>
                <a:cxn ang="0">
                  <a:pos x="260" y="9"/>
                </a:cxn>
                <a:cxn ang="0">
                  <a:pos x="275" y="23"/>
                </a:cxn>
                <a:cxn ang="0">
                  <a:pos x="280" y="38"/>
                </a:cxn>
                <a:cxn ang="0">
                  <a:pos x="270" y="50"/>
                </a:cxn>
                <a:cxn ang="0">
                  <a:pos x="281" y="60"/>
                </a:cxn>
                <a:cxn ang="0">
                  <a:pos x="295" y="69"/>
                </a:cxn>
                <a:cxn ang="0">
                  <a:pos x="289" y="84"/>
                </a:cxn>
                <a:cxn ang="0">
                  <a:pos x="258" y="100"/>
                </a:cxn>
                <a:cxn ang="0">
                  <a:pos x="229" y="111"/>
                </a:cxn>
                <a:cxn ang="0">
                  <a:pos x="198" y="121"/>
                </a:cxn>
                <a:cxn ang="0">
                  <a:pos x="167" y="128"/>
                </a:cxn>
                <a:cxn ang="0">
                  <a:pos x="136" y="131"/>
                </a:cxn>
                <a:cxn ang="0">
                  <a:pos x="106" y="131"/>
                </a:cxn>
                <a:cxn ang="0">
                  <a:pos x="78" y="126"/>
                </a:cxn>
                <a:cxn ang="0">
                  <a:pos x="55" y="115"/>
                </a:cxn>
                <a:cxn ang="0">
                  <a:pos x="31" y="92"/>
                </a:cxn>
                <a:cxn ang="0">
                  <a:pos x="28" y="73"/>
                </a:cxn>
                <a:cxn ang="0">
                  <a:pos x="38" y="69"/>
                </a:cxn>
                <a:cxn ang="0">
                  <a:pos x="39" y="69"/>
                </a:cxn>
                <a:cxn ang="0">
                  <a:pos x="15" y="67"/>
                </a:cxn>
                <a:cxn ang="0">
                  <a:pos x="1" y="42"/>
                </a:cxn>
                <a:cxn ang="0">
                  <a:pos x="5" y="15"/>
                </a:cxn>
                <a:cxn ang="0">
                  <a:pos x="30" y="8"/>
                </a:cxn>
                <a:cxn ang="0">
                  <a:pos x="64" y="25"/>
                </a:cxn>
                <a:cxn ang="0">
                  <a:pos x="94" y="33"/>
                </a:cxn>
                <a:cxn ang="0">
                  <a:pos x="125" y="33"/>
                </a:cxn>
                <a:cxn ang="0">
                  <a:pos x="158" y="29"/>
                </a:cxn>
                <a:cxn ang="0">
                  <a:pos x="186" y="22"/>
                </a:cxn>
                <a:cxn ang="0">
                  <a:pos x="213" y="12"/>
                </a:cxn>
                <a:cxn ang="0">
                  <a:pos x="231" y="5"/>
                </a:cxn>
                <a:cxn ang="0">
                  <a:pos x="243" y="1"/>
                </a:cxn>
              </a:cxnLst>
              <a:rect l="0" t="0" r="r" b="b"/>
              <a:pathLst>
                <a:path w="296" h="132">
                  <a:moveTo>
                    <a:pt x="244" y="0"/>
                  </a:moveTo>
                  <a:lnTo>
                    <a:pt x="246" y="1"/>
                  </a:lnTo>
                  <a:lnTo>
                    <a:pt x="252" y="4"/>
                  </a:lnTo>
                  <a:lnTo>
                    <a:pt x="260" y="9"/>
                  </a:lnTo>
                  <a:lnTo>
                    <a:pt x="268" y="15"/>
                  </a:lnTo>
                  <a:lnTo>
                    <a:pt x="275" y="23"/>
                  </a:lnTo>
                  <a:lnTo>
                    <a:pt x="280" y="30"/>
                  </a:lnTo>
                  <a:lnTo>
                    <a:pt x="280" y="38"/>
                  </a:lnTo>
                  <a:lnTo>
                    <a:pt x="275" y="45"/>
                  </a:lnTo>
                  <a:lnTo>
                    <a:pt x="270" y="50"/>
                  </a:lnTo>
                  <a:lnTo>
                    <a:pt x="274" y="55"/>
                  </a:lnTo>
                  <a:lnTo>
                    <a:pt x="281" y="60"/>
                  </a:lnTo>
                  <a:lnTo>
                    <a:pt x="289" y="64"/>
                  </a:lnTo>
                  <a:lnTo>
                    <a:pt x="295" y="69"/>
                  </a:lnTo>
                  <a:lnTo>
                    <a:pt x="296" y="76"/>
                  </a:lnTo>
                  <a:lnTo>
                    <a:pt x="289" y="84"/>
                  </a:lnTo>
                  <a:lnTo>
                    <a:pt x="270" y="94"/>
                  </a:lnTo>
                  <a:lnTo>
                    <a:pt x="258" y="100"/>
                  </a:lnTo>
                  <a:lnTo>
                    <a:pt x="243" y="106"/>
                  </a:lnTo>
                  <a:lnTo>
                    <a:pt x="229" y="111"/>
                  </a:lnTo>
                  <a:lnTo>
                    <a:pt x="214" y="116"/>
                  </a:lnTo>
                  <a:lnTo>
                    <a:pt x="198" y="121"/>
                  </a:lnTo>
                  <a:lnTo>
                    <a:pt x="182" y="124"/>
                  </a:lnTo>
                  <a:lnTo>
                    <a:pt x="167" y="128"/>
                  </a:lnTo>
                  <a:lnTo>
                    <a:pt x="151" y="130"/>
                  </a:lnTo>
                  <a:lnTo>
                    <a:pt x="136" y="131"/>
                  </a:lnTo>
                  <a:lnTo>
                    <a:pt x="120" y="132"/>
                  </a:lnTo>
                  <a:lnTo>
                    <a:pt x="106" y="131"/>
                  </a:lnTo>
                  <a:lnTo>
                    <a:pt x="91" y="129"/>
                  </a:lnTo>
                  <a:lnTo>
                    <a:pt x="78" y="126"/>
                  </a:lnTo>
                  <a:lnTo>
                    <a:pt x="66" y="121"/>
                  </a:lnTo>
                  <a:lnTo>
                    <a:pt x="55" y="115"/>
                  </a:lnTo>
                  <a:lnTo>
                    <a:pt x="45" y="107"/>
                  </a:lnTo>
                  <a:lnTo>
                    <a:pt x="31" y="92"/>
                  </a:lnTo>
                  <a:lnTo>
                    <a:pt x="26" y="80"/>
                  </a:lnTo>
                  <a:lnTo>
                    <a:pt x="28" y="73"/>
                  </a:lnTo>
                  <a:lnTo>
                    <a:pt x="32" y="70"/>
                  </a:lnTo>
                  <a:lnTo>
                    <a:pt x="38" y="69"/>
                  </a:lnTo>
                  <a:lnTo>
                    <a:pt x="40" y="69"/>
                  </a:lnTo>
                  <a:lnTo>
                    <a:pt x="39" y="69"/>
                  </a:lnTo>
                  <a:lnTo>
                    <a:pt x="29" y="70"/>
                  </a:lnTo>
                  <a:lnTo>
                    <a:pt x="15" y="67"/>
                  </a:lnTo>
                  <a:lnTo>
                    <a:pt x="6" y="56"/>
                  </a:lnTo>
                  <a:lnTo>
                    <a:pt x="1" y="42"/>
                  </a:lnTo>
                  <a:lnTo>
                    <a:pt x="0" y="27"/>
                  </a:lnTo>
                  <a:lnTo>
                    <a:pt x="5" y="15"/>
                  </a:lnTo>
                  <a:lnTo>
                    <a:pt x="14" y="8"/>
                  </a:lnTo>
                  <a:lnTo>
                    <a:pt x="30" y="8"/>
                  </a:lnTo>
                  <a:lnTo>
                    <a:pt x="52" y="18"/>
                  </a:lnTo>
                  <a:lnTo>
                    <a:pt x="64" y="25"/>
                  </a:lnTo>
                  <a:lnTo>
                    <a:pt x="79" y="30"/>
                  </a:lnTo>
                  <a:lnTo>
                    <a:pt x="94" y="33"/>
                  </a:lnTo>
                  <a:lnTo>
                    <a:pt x="109" y="34"/>
                  </a:lnTo>
                  <a:lnTo>
                    <a:pt x="125" y="33"/>
                  </a:lnTo>
                  <a:lnTo>
                    <a:pt x="142" y="32"/>
                  </a:lnTo>
                  <a:lnTo>
                    <a:pt x="158" y="29"/>
                  </a:lnTo>
                  <a:lnTo>
                    <a:pt x="173" y="25"/>
                  </a:lnTo>
                  <a:lnTo>
                    <a:pt x="186" y="22"/>
                  </a:lnTo>
                  <a:lnTo>
                    <a:pt x="200" y="17"/>
                  </a:lnTo>
                  <a:lnTo>
                    <a:pt x="213" y="12"/>
                  </a:lnTo>
                  <a:lnTo>
                    <a:pt x="223" y="9"/>
                  </a:lnTo>
                  <a:lnTo>
                    <a:pt x="231" y="5"/>
                  </a:lnTo>
                  <a:lnTo>
                    <a:pt x="238" y="2"/>
                  </a:lnTo>
                  <a:lnTo>
                    <a:pt x="243" y="1"/>
                  </a:lnTo>
                  <a:lnTo>
                    <a:pt x="244" y="0"/>
                  </a:lnTo>
                  <a:close/>
                </a:path>
              </a:pathLst>
            </a:custGeom>
            <a:solidFill>
              <a:srgbClr val="2BA52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53"/>
            <p:cNvSpPr>
              <a:spLocks/>
            </p:cNvSpPr>
            <p:nvPr/>
          </p:nvSpPr>
          <p:spPr bwMode="auto">
            <a:xfrm>
              <a:off x="1016000" y="3998913"/>
              <a:ext cx="103188" cy="525463"/>
            </a:xfrm>
            <a:custGeom>
              <a:avLst/>
              <a:gdLst/>
              <a:ahLst/>
              <a:cxnLst>
                <a:cxn ang="0">
                  <a:pos x="44" y="0"/>
                </a:cxn>
                <a:cxn ang="0">
                  <a:pos x="50" y="19"/>
                </a:cxn>
                <a:cxn ang="0">
                  <a:pos x="65" y="71"/>
                </a:cxn>
                <a:cxn ang="0">
                  <a:pos x="84" y="148"/>
                </a:cxn>
                <a:cxn ang="0">
                  <a:pos x="105" y="243"/>
                </a:cxn>
                <a:cxn ang="0">
                  <a:pos x="121" y="349"/>
                </a:cxn>
                <a:cxn ang="0">
                  <a:pos x="129" y="460"/>
                </a:cxn>
                <a:cxn ang="0">
                  <a:pos x="125" y="566"/>
                </a:cxn>
                <a:cxn ang="0">
                  <a:pos x="104" y="663"/>
                </a:cxn>
                <a:cxn ang="0">
                  <a:pos x="52" y="651"/>
                </a:cxn>
                <a:cxn ang="0">
                  <a:pos x="54" y="633"/>
                </a:cxn>
                <a:cxn ang="0">
                  <a:pos x="58" y="583"/>
                </a:cxn>
                <a:cxn ang="0">
                  <a:pos x="62" y="508"/>
                </a:cxn>
                <a:cxn ang="0">
                  <a:pos x="64" y="416"/>
                </a:cxn>
                <a:cxn ang="0">
                  <a:pos x="60" y="315"/>
                </a:cxn>
                <a:cxn ang="0">
                  <a:pos x="51" y="210"/>
                </a:cxn>
                <a:cxn ang="0">
                  <a:pos x="31" y="111"/>
                </a:cxn>
                <a:cxn ang="0">
                  <a:pos x="0" y="22"/>
                </a:cxn>
                <a:cxn ang="0">
                  <a:pos x="44" y="0"/>
                </a:cxn>
              </a:cxnLst>
              <a:rect l="0" t="0" r="r" b="b"/>
              <a:pathLst>
                <a:path w="129" h="663">
                  <a:moveTo>
                    <a:pt x="44" y="0"/>
                  </a:moveTo>
                  <a:lnTo>
                    <a:pt x="50" y="19"/>
                  </a:lnTo>
                  <a:lnTo>
                    <a:pt x="65" y="71"/>
                  </a:lnTo>
                  <a:lnTo>
                    <a:pt x="84" y="148"/>
                  </a:lnTo>
                  <a:lnTo>
                    <a:pt x="105" y="243"/>
                  </a:lnTo>
                  <a:lnTo>
                    <a:pt x="121" y="349"/>
                  </a:lnTo>
                  <a:lnTo>
                    <a:pt x="129" y="460"/>
                  </a:lnTo>
                  <a:lnTo>
                    <a:pt x="125" y="566"/>
                  </a:lnTo>
                  <a:lnTo>
                    <a:pt x="104" y="663"/>
                  </a:lnTo>
                  <a:lnTo>
                    <a:pt x="52" y="651"/>
                  </a:lnTo>
                  <a:lnTo>
                    <a:pt x="54" y="633"/>
                  </a:lnTo>
                  <a:lnTo>
                    <a:pt x="58" y="583"/>
                  </a:lnTo>
                  <a:lnTo>
                    <a:pt x="62" y="508"/>
                  </a:lnTo>
                  <a:lnTo>
                    <a:pt x="64" y="416"/>
                  </a:lnTo>
                  <a:lnTo>
                    <a:pt x="60" y="315"/>
                  </a:lnTo>
                  <a:lnTo>
                    <a:pt x="51" y="210"/>
                  </a:lnTo>
                  <a:lnTo>
                    <a:pt x="31" y="111"/>
                  </a:lnTo>
                  <a:lnTo>
                    <a:pt x="0" y="22"/>
                  </a:lnTo>
                  <a:lnTo>
                    <a:pt x="44" y="0"/>
                  </a:lnTo>
                  <a:close/>
                </a:path>
              </a:pathLst>
            </a:custGeom>
            <a:solidFill>
              <a:srgbClr val="2BA52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54"/>
            <p:cNvSpPr>
              <a:spLocks/>
            </p:cNvSpPr>
            <p:nvPr/>
          </p:nvSpPr>
          <p:spPr bwMode="auto">
            <a:xfrm>
              <a:off x="1133475" y="3998913"/>
              <a:ext cx="77788" cy="519113"/>
            </a:xfrm>
            <a:custGeom>
              <a:avLst/>
              <a:gdLst/>
              <a:ahLst/>
              <a:cxnLst>
                <a:cxn ang="0">
                  <a:pos x="86" y="4"/>
                </a:cxn>
                <a:cxn ang="0">
                  <a:pos x="84" y="23"/>
                </a:cxn>
                <a:cxn ang="0">
                  <a:pos x="77" y="78"/>
                </a:cxn>
                <a:cxn ang="0">
                  <a:pos x="70" y="157"/>
                </a:cxn>
                <a:cxn ang="0">
                  <a:pos x="64" y="254"/>
                </a:cxn>
                <a:cxn ang="0">
                  <a:pos x="61" y="359"/>
                </a:cxn>
                <a:cxn ang="0">
                  <a:pos x="64" y="465"/>
                </a:cxn>
                <a:cxn ang="0">
                  <a:pos x="76" y="563"/>
                </a:cxn>
                <a:cxn ang="0">
                  <a:pos x="98" y="644"/>
                </a:cxn>
                <a:cxn ang="0">
                  <a:pos x="33" y="655"/>
                </a:cxn>
                <a:cxn ang="0">
                  <a:pos x="30" y="639"/>
                </a:cxn>
                <a:cxn ang="0">
                  <a:pos x="23" y="592"/>
                </a:cxn>
                <a:cxn ang="0">
                  <a:pos x="14" y="523"/>
                </a:cxn>
                <a:cxn ang="0">
                  <a:pos x="4" y="435"/>
                </a:cxn>
                <a:cxn ang="0">
                  <a:pos x="0" y="333"/>
                </a:cxn>
                <a:cxn ang="0">
                  <a:pos x="0" y="224"/>
                </a:cxn>
                <a:cxn ang="0">
                  <a:pos x="9" y="111"/>
                </a:cxn>
                <a:cxn ang="0">
                  <a:pos x="30" y="0"/>
                </a:cxn>
                <a:cxn ang="0">
                  <a:pos x="86" y="4"/>
                </a:cxn>
              </a:cxnLst>
              <a:rect l="0" t="0" r="r" b="b"/>
              <a:pathLst>
                <a:path w="98" h="655">
                  <a:moveTo>
                    <a:pt x="86" y="4"/>
                  </a:moveTo>
                  <a:lnTo>
                    <a:pt x="84" y="23"/>
                  </a:lnTo>
                  <a:lnTo>
                    <a:pt x="77" y="78"/>
                  </a:lnTo>
                  <a:lnTo>
                    <a:pt x="70" y="157"/>
                  </a:lnTo>
                  <a:lnTo>
                    <a:pt x="64" y="254"/>
                  </a:lnTo>
                  <a:lnTo>
                    <a:pt x="61" y="359"/>
                  </a:lnTo>
                  <a:lnTo>
                    <a:pt x="64" y="465"/>
                  </a:lnTo>
                  <a:lnTo>
                    <a:pt x="76" y="563"/>
                  </a:lnTo>
                  <a:lnTo>
                    <a:pt x="98" y="644"/>
                  </a:lnTo>
                  <a:lnTo>
                    <a:pt x="33" y="655"/>
                  </a:lnTo>
                  <a:lnTo>
                    <a:pt x="30" y="639"/>
                  </a:lnTo>
                  <a:lnTo>
                    <a:pt x="23" y="592"/>
                  </a:lnTo>
                  <a:lnTo>
                    <a:pt x="14" y="523"/>
                  </a:lnTo>
                  <a:lnTo>
                    <a:pt x="4" y="435"/>
                  </a:lnTo>
                  <a:lnTo>
                    <a:pt x="0" y="333"/>
                  </a:lnTo>
                  <a:lnTo>
                    <a:pt x="0" y="224"/>
                  </a:lnTo>
                  <a:lnTo>
                    <a:pt x="9" y="111"/>
                  </a:lnTo>
                  <a:lnTo>
                    <a:pt x="30" y="0"/>
                  </a:lnTo>
                  <a:lnTo>
                    <a:pt x="86" y="4"/>
                  </a:lnTo>
                  <a:close/>
                </a:path>
              </a:pathLst>
            </a:custGeom>
            <a:solidFill>
              <a:srgbClr val="2BA52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55"/>
            <p:cNvSpPr>
              <a:spLocks/>
            </p:cNvSpPr>
            <p:nvPr/>
          </p:nvSpPr>
          <p:spPr bwMode="auto">
            <a:xfrm>
              <a:off x="920750" y="3921125"/>
              <a:ext cx="396875" cy="674688"/>
            </a:xfrm>
            <a:custGeom>
              <a:avLst/>
              <a:gdLst/>
              <a:ahLst/>
              <a:cxnLst>
                <a:cxn ang="0">
                  <a:pos x="377" y="187"/>
                </a:cxn>
                <a:cxn ang="0">
                  <a:pos x="363" y="222"/>
                </a:cxn>
                <a:cxn ang="0">
                  <a:pos x="446" y="260"/>
                </a:cxn>
                <a:cxn ang="0">
                  <a:pos x="483" y="183"/>
                </a:cxn>
                <a:cxn ang="0">
                  <a:pos x="396" y="64"/>
                </a:cxn>
                <a:cxn ang="0">
                  <a:pos x="364" y="54"/>
                </a:cxn>
                <a:cxn ang="0">
                  <a:pos x="353" y="9"/>
                </a:cxn>
                <a:cxn ang="0">
                  <a:pos x="311" y="10"/>
                </a:cxn>
                <a:cxn ang="0">
                  <a:pos x="264" y="39"/>
                </a:cxn>
                <a:cxn ang="0">
                  <a:pos x="173" y="26"/>
                </a:cxn>
                <a:cxn ang="0">
                  <a:pos x="132" y="12"/>
                </a:cxn>
                <a:cxn ang="0">
                  <a:pos x="95" y="22"/>
                </a:cxn>
                <a:cxn ang="0">
                  <a:pos x="51" y="123"/>
                </a:cxn>
                <a:cxn ang="0">
                  <a:pos x="8" y="310"/>
                </a:cxn>
                <a:cxn ang="0">
                  <a:pos x="100" y="397"/>
                </a:cxn>
                <a:cxn ang="0">
                  <a:pos x="180" y="440"/>
                </a:cxn>
                <a:cxn ang="0">
                  <a:pos x="259" y="463"/>
                </a:cxn>
                <a:cxn ang="0">
                  <a:pos x="332" y="472"/>
                </a:cxn>
                <a:cxn ang="0">
                  <a:pos x="423" y="549"/>
                </a:cxn>
                <a:cxn ang="0">
                  <a:pos x="382" y="707"/>
                </a:cxn>
                <a:cxn ang="0">
                  <a:pos x="262" y="731"/>
                </a:cxn>
                <a:cxn ang="0">
                  <a:pos x="163" y="723"/>
                </a:cxn>
                <a:cxn ang="0">
                  <a:pos x="86" y="702"/>
                </a:cxn>
                <a:cxn ang="0">
                  <a:pos x="51" y="676"/>
                </a:cxn>
                <a:cxn ang="0">
                  <a:pos x="81" y="646"/>
                </a:cxn>
                <a:cxn ang="0">
                  <a:pos x="139" y="629"/>
                </a:cxn>
                <a:cxn ang="0">
                  <a:pos x="141" y="565"/>
                </a:cxn>
                <a:cxn ang="0">
                  <a:pos x="67" y="551"/>
                </a:cxn>
                <a:cxn ang="0">
                  <a:pos x="19" y="663"/>
                </a:cxn>
                <a:cxn ang="0">
                  <a:pos x="87" y="763"/>
                </a:cxn>
                <a:cxn ang="0">
                  <a:pos x="156" y="800"/>
                </a:cxn>
                <a:cxn ang="0">
                  <a:pos x="164" y="850"/>
                </a:cxn>
                <a:cxn ang="0">
                  <a:pos x="223" y="822"/>
                </a:cxn>
                <a:cxn ang="0">
                  <a:pos x="239" y="790"/>
                </a:cxn>
                <a:cxn ang="0">
                  <a:pos x="292" y="820"/>
                </a:cxn>
                <a:cxn ang="0">
                  <a:pos x="345" y="844"/>
                </a:cxn>
                <a:cxn ang="0">
                  <a:pos x="369" y="783"/>
                </a:cxn>
                <a:cxn ang="0">
                  <a:pos x="408" y="756"/>
                </a:cxn>
                <a:cxn ang="0">
                  <a:pos x="490" y="647"/>
                </a:cxn>
                <a:cxn ang="0">
                  <a:pos x="457" y="467"/>
                </a:cxn>
                <a:cxn ang="0">
                  <a:pos x="324" y="401"/>
                </a:cxn>
                <a:cxn ang="0">
                  <a:pos x="255" y="381"/>
                </a:cxn>
                <a:cxn ang="0">
                  <a:pos x="209" y="375"/>
                </a:cxn>
                <a:cxn ang="0">
                  <a:pos x="156" y="360"/>
                </a:cxn>
                <a:cxn ang="0">
                  <a:pos x="79" y="291"/>
                </a:cxn>
                <a:cxn ang="0">
                  <a:pos x="81" y="183"/>
                </a:cxn>
                <a:cxn ang="0">
                  <a:pos x="142" y="119"/>
                </a:cxn>
                <a:cxn ang="0">
                  <a:pos x="238" y="98"/>
                </a:cxn>
                <a:cxn ang="0">
                  <a:pos x="332" y="113"/>
                </a:cxn>
                <a:cxn ang="0">
                  <a:pos x="391" y="163"/>
                </a:cxn>
              </a:cxnLst>
              <a:rect l="0" t="0" r="r" b="b"/>
              <a:pathLst>
                <a:path w="499" h="850">
                  <a:moveTo>
                    <a:pt x="396" y="182"/>
                  </a:moveTo>
                  <a:lnTo>
                    <a:pt x="393" y="182"/>
                  </a:lnTo>
                  <a:lnTo>
                    <a:pt x="385" y="184"/>
                  </a:lnTo>
                  <a:lnTo>
                    <a:pt x="377" y="187"/>
                  </a:lnTo>
                  <a:lnTo>
                    <a:pt x="368" y="192"/>
                  </a:lnTo>
                  <a:lnTo>
                    <a:pt x="361" y="200"/>
                  </a:lnTo>
                  <a:lnTo>
                    <a:pt x="359" y="209"/>
                  </a:lnTo>
                  <a:lnTo>
                    <a:pt x="363" y="222"/>
                  </a:lnTo>
                  <a:lnTo>
                    <a:pt x="377" y="237"/>
                  </a:lnTo>
                  <a:lnTo>
                    <a:pt x="398" y="251"/>
                  </a:lnTo>
                  <a:lnTo>
                    <a:pt x="422" y="259"/>
                  </a:lnTo>
                  <a:lnTo>
                    <a:pt x="446" y="260"/>
                  </a:lnTo>
                  <a:lnTo>
                    <a:pt x="468" y="253"/>
                  </a:lnTo>
                  <a:lnTo>
                    <a:pt x="483" y="238"/>
                  </a:lnTo>
                  <a:lnTo>
                    <a:pt x="489" y="215"/>
                  </a:lnTo>
                  <a:lnTo>
                    <a:pt x="483" y="183"/>
                  </a:lnTo>
                  <a:lnTo>
                    <a:pt x="462" y="141"/>
                  </a:lnTo>
                  <a:lnTo>
                    <a:pt x="436" y="102"/>
                  </a:lnTo>
                  <a:lnTo>
                    <a:pt x="413" y="78"/>
                  </a:lnTo>
                  <a:lnTo>
                    <a:pt x="396" y="64"/>
                  </a:lnTo>
                  <a:lnTo>
                    <a:pt x="382" y="58"/>
                  </a:lnTo>
                  <a:lnTo>
                    <a:pt x="373" y="57"/>
                  </a:lnTo>
                  <a:lnTo>
                    <a:pt x="367" y="57"/>
                  </a:lnTo>
                  <a:lnTo>
                    <a:pt x="364" y="54"/>
                  </a:lnTo>
                  <a:lnTo>
                    <a:pt x="366" y="43"/>
                  </a:lnTo>
                  <a:lnTo>
                    <a:pt x="366" y="30"/>
                  </a:lnTo>
                  <a:lnTo>
                    <a:pt x="361" y="18"/>
                  </a:lnTo>
                  <a:lnTo>
                    <a:pt x="353" y="9"/>
                  </a:lnTo>
                  <a:lnTo>
                    <a:pt x="343" y="2"/>
                  </a:lnTo>
                  <a:lnTo>
                    <a:pt x="331" y="0"/>
                  </a:lnTo>
                  <a:lnTo>
                    <a:pt x="321" y="2"/>
                  </a:lnTo>
                  <a:lnTo>
                    <a:pt x="311" y="10"/>
                  </a:lnTo>
                  <a:lnTo>
                    <a:pt x="306" y="25"/>
                  </a:lnTo>
                  <a:lnTo>
                    <a:pt x="298" y="38"/>
                  </a:lnTo>
                  <a:lnTo>
                    <a:pt x="283" y="41"/>
                  </a:lnTo>
                  <a:lnTo>
                    <a:pt x="264" y="39"/>
                  </a:lnTo>
                  <a:lnTo>
                    <a:pt x="241" y="33"/>
                  </a:lnTo>
                  <a:lnTo>
                    <a:pt x="218" y="27"/>
                  </a:lnTo>
                  <a:lnTo>
                    <a:pt x="195" y="24"/>
                  </a:lnTo>
                  <a:lnTo>
                    <a:pt x="173" y="26"/>
                  </a:lnTo>
                  <a:lnTo>
                    <a:pt x="156" y="37"/>
                  </a:lnTo>
                  <a:lnTo>
                    <a:pt x="153" y="33"/>
                  </a:lnTo>
                  <a:lnTo>
                    <a:pt x="143" y="24"/>
                  </a:lnTo>
                  <a:lnTo>
                    <a:pt x="132" y="12"/>
                  </a:lnTo>
                  <a:lnTo>
                    <a:pt x="118" y="3"/>
                  </a:lnTo>
                  <a:lnTo>
                    <a:pt x="107" y="0"/>
                  </a:lnTo>
                  <a:lnTo>
                    <a:pt x="99" y="4"/>
                  </a:lnTo>
                  <a:lnTo>
                    <a:pt x="95" y="22"/>
                  </a:lnTo>
                  <a:lnTo>
                    <a:pt x="101" y="55"/>
                  </a:lnTo>
                  <a:lnTo>
                    <a:pt x="94" y="64"/>
                  </a:lnTo>
                  <a:lnTo>
                    <a:pt x="76" y="87"/>
                  </a:lnTo>
                  <a:lnTo>
                    <a:pt x="51" y="123"/>
                  </a:lnTo>
                  <a:lnTo>
                    <a:pt x="27" y="166"/>
                  </a:lnTo>
                  <a:lnTo>
                    <a:pt x="8" y="214"/>
                  </a:lnTo>
                  <a:lnTo>
                    <a:pt x="0" y="262"/>
                  </a:lnTo>
                  <a:lnTo>
                    <a:pt x="8" y="310"/>
                  </a:lnTo>
                  <a:lnTo>
                    <a:pt x="36" y="350"/>
                  </a:lnTo>
                  <a:lnTo>
                    <a:pt x="57" y="367"/>
                  </a:lnTo>
                  <a:lnTo>
                    <a:pt x="79" y="383"/>
                  </a:lnTo>
                  <a:lnTo>
                    <a:pt x="100" y="397"/>
                  </a:lnTo>
                  <a:lnTo>
                    <a:pt x="119" y="410"/>
                  </a:lnTo>
                  <a:lnTo>
                    <a:pt x="140" y="421"/>
                  </a:lnTo>
                  <a:lnTo>
                    <a:pt x="161" y="430"/>
                  </a:lnTo>
                  <a:lnTo>
                    <a:pt x="180" y="440"/>
                  </a:lnTo>
                  <a:lnTo>
                    <a:pt x="201" y="447"/>
                  </a:lnTo>
                  <a:lnTo>
                    <a:pt x="221" y="453"/>
                  </a:lnTo>
                  <a:lnTo>
                    <a:pt x="239" y="458"/>
                  </a:lnTo>
                  <a:lnTo>
                    <a:pt x="259" y="463"/>
                  </a:lnTo>
                  <a:lnTo>
                    <a:pt x="278" y="466"/>
                  </a:lnTo>
                  <a:lnTo>
                    <a:pt x="297" y="468"/>
                  </a:lnTo>
                  <a:lnTo>
                    <a:pt x="315" y="471"/>
                  </a:lnTo>
                  <a:lnTo>
                    <a:pt x="332" y="472"/>
                  </a:lnTo>
                  <a:lnTo>
                    <a:pt x="351" y="473"/>
                  </a:lnTo>
                  <a:lnTo>
                    <a:pt x="383" y="485"/>
                  </a:lnTo>
                  <a:lnTo>
                    <a:pt x="407" y="511"/>
                  </a:lnTo>
                  <a:lnTo>
                    <a:pt x="423" y="549"/>
                  </a:lnTo>
                  <a:lnTo>
                    <a:pt x="430" y="592"/>
                  </a:lnTo>
                  <a:lnTo>
                    <a:pt x="427" y="637"/>
                  </a:lnTo>
                  <a:lnTo>
                    <a:pt x="410" y="676"/>
                  </a:lnTo>
                  <a:lnTo>
                    <a:pt x="382" y="707"/>
                  </a:lnTo>
                  <a:lnTo>
                    <a:pt x="339" y="724"/>
                  </a:lnTo>
                  <a:lnTo>
                    <a:pt x="314" y="728"/>
                  </a:lnTo>
                  <a:lnTo>
                    <a:pt x="287" y="730"/>
                  </a:lnTo>
                  <a:lnTo>
                    <a:pt x="262" y="731"/>
                  </a:lnTo>
                  <a:lnTo>
                    <a:pt x="236" y="730"/>
                  </a:lnTo>
                  <a:lnTo>
                    <a:pt x="210" y="729"/>
                  </a:lnTo>
                  <a:lnTo>
                    <a:pt x="186" y="726"/>
                  </a:lnTo>
                  <a:lnTo>
                    <a:pt x="163" y="723"/>
                  </a:lnTo>
                  <a:lnTo>
                    <a:pt x="141" y="718"/>
                  </a:lnTo>
                  <a:lnTo>
                    <a:pt x="120" y="714"/>
                  </a:lnTo>
                  <a:lnTo>
                    <a:pt x="102" y="709"/>
                  </a:lnTo>
                  <a:lnTo>
                    <a:pt x="86" y="702"/>
                  </a:lnTo>
                  <a:lnTo>
                    <a:pt x="73" y="697"/>
                  </a:lnTo>
                  <a:lnTo>
                    <a:pt x="63" y="690"/>
                  </a:lnTo>
                  <a:lnTo>
                    <a:pt x="55" y="683"/>
                  </a:lnTo>
                  <a:lnTo>
                    <a:pt x="51" y="676"/>
                  </a:lnTo>
                  <a:lnTo>
                    <a:pt x="51" y="669"/>
                  </a:lnTo>
                  <a:lnTo>
                    <a:pt x="58" y="657"/>
                  </a:lnTo>
                  <a:lnTo>
                    <a:pt x="69" y="650"/>
                  </a:lnTo>
                  <a:lnTo>
                    <a:pt x="81" y="646"/>
                  </a:lnTo>
                  <a:lnTo>
                    <a:pt x="96" y="644"/>
                  </a:lnTo>
                  <a:lnTo>
                    <a:pt x="111" y="641"/>
                  </a:lnTo>
                  <a:lnTo>
                    <a:pt x="126" y="637"/>
                  </a:lnTo>
                  <a:lnTo>
                    <a:pt x="139" y="629"/>
                  </a:lnTo>
                  <a:lnTo>
                    <a:pt x="149" y="616"/>
                  </a:lnTo>
                  <a:lnTo>
                    <a:pt x="154" y="600"/>
                  </a:lnTo>
                  <a:lnTo>
                    <a:pt x="150" y="581"/>
                  </a:lnTo>
                  <a:lnTo>
                    <a:pt x="141" y="565"/>
                  </a:lnTo>
                  <a:lnTo>
                    <a:pt x="127" y="553"/>
                  </a:lnTo>
                  <a:lnTo>
                    <a:pt x="110" y="544"/>
                  </a:lnTo>
                  <a:lnTo>
                    <a:pt x="89" y="543"/>
                  </a:lnTo>
                  <a:lnTo>
                    <a:pt x="67" y="551"/>
                  </a:lnTo>
                  <a:lnTo>
                    <a:pt x="44" y="571"/>
                  </a:lnTo>
                  <a:lnTo>
                    <a:pt x="27" y="599"/>
                  </a:lnTo>
                  <a:lnTo>
                    <a:pt x="19" y="630"/>
                  </a:lnTo>
                  <a:lnTo>
                    <a:pt x="19" y="663"/>
                  </a:lnTo>
                  <a:lnTo>
                    <a:pt x="27" y="694"/>
                  </a:lnTo>
                  <a:lnTo>
                    <a:pt x="41" y="723"/>
                  </a:lnTo>
                  <a:lnTo>
                    <a:pt x="62" y="747"/>
                  </a:lnTo>
                  <a:lnTo>
                    <a:pt x="87" y="763"/>
                  </a:lnTo>
                  <a:lnTo>
                    <a:pt x="116" y="770"/>
                  </a:lnTo>
                  <a:lnTo>
                    <a:pt x="139" y="775"/>
                  </a:lnTo>
                  <a:lnTo>
                    <a:pt x="151" y="786"/>
                  </a:lnTo>
                  <a:lnTo>
                    <a:pt x="156" y="800"/>
                  </a:lnTo>
                  <a:lnTo>
                    <a:pt x="156" y="816"/>
                  </a:lnTo>
                  <a:lnTo>
                    <a:pt x="155" y="831"/>
                  </a:lnTo>
                  <a:lnTo>
                    <a:pt x="156" y="843"/>
                  </a:lnTo>
                  <a:lnTo>
                    <a:pt x="164" y="850"/>
                  </a:lnTo>
                  <a:lnTo>
                    <a:pt x="181" y="849"/>
                  </a:lnTo>
                  <a:lnTo>
                    <a:pt x="201" y="842"/>
                  </a:lnTo>
                  <a:lnTo>
                    <a:pt x="215" y="832"/>
                  </a:lnTo>
                  <a:lnTo>
                    <a:pt x="223" y="822"/>
                  </a:lnTo>
                  <a:lnTo>
                    <a:pt x="227" y="812"/>
                  </a:lnTo>
                  <a:lnTo>
                    <a:pt x="230" y="802"/>
                  </a:lnTo>
                  <a:lnTo>
                    <a:pt x="233" y="794"/>
                  </a:lnTo>
                  <a:lnTo>
                    <a:pt x="239" y="790"/>
                  </a:lnTo>
                  <a:lnTo>
                    <a:pt x="249" y="789"/>
                  </a:lnTo>
                  <a:lnTo>
                    <a:pt x="263" y="794"/>
                  </a:lnTo>
                  <a:lnTo>
                    <a:pt x="277" y="805"/>
                  </a:lnTo>
                  <a:lnTo>
                    <a:pt x="292" y="820"/>
                  </a:lnTo>
                  <a:lnTo>
                    <a:pt x="307" y="834"/>
                  </a:lnTo>
                  <a:lnTo>
                    <a:pt x="321" y="844"/>
                  </a:lnTo>
                  <a:lnTo>
                    <a:pt x="333" y="849"/>
                  </a:lnTo>
                  <a:lnTo>
                    <a:pt x="345" y="844"/>
                  </a:lnTo>
                  <a:lnTo>
                    <a:pt x="353" y="827"/>
                  </a:lnTo>
                  <a:lnTo>
                    <a:pt x="359" y="806"/>
                  </a:lnTo>
                  <a:lnTo>
                    <a:pt x="364" y="792"/>
                  </a:lnTo>
                  <a:lnTo>
                    <a:pt x="369" y="783"/>
                  </a:lnTo>
                  <a:lnTo>
                    <a:pt x="375" y="776"/>
                  </a:lnTo>
                  <a:lnTo>
                    <a:pt x="382" y="771"/>
                  </a:lnTo>
                  <a:lnTo>
                    <a:pt x="393" y="766"/>
                  </a:lnTo>
                  <a:lnTo>
                    <a:pt x="408" y="756"/>
                  </a:lnTo>
                  <a:lnTo>
                    <a:pt x="429" y="744"/>
                  </a:lnTo>
                  <a:lnTo>
                    <a:pt x="452" y="722"/>
                  </a:lnTo>
                  <a:lnTo>
                    <a:pt x="474" y="688"/>
                  </a:lnTo>
                  <a:lnTo>
                    <a:pt x="490" y="647"/>
                  </a:lnTo>
                  <a:lnTo>
                    <a:pt x="499" y="600"/>
                  </a:lnTo>
                  <a:lnTo>
                    <a:pt x="499" y="553"/>
                  </a:lnTo>
                  <a:lnTo>
                    <a:pt x="485" y="508"/>
                  </a:lnTo>
                  <a:lnTo>
                    <a:pt x="457" y="467"/>
                  </a:lnTo>
                  <a:lnTo>
                    <a:pt x="410" y="436"/>
                  </a:lnTo>
                  <a:lnTo>
                    <a:pt x="377" y="421"/>
                  </a:lnTo>
                  <a:lnTo>
                    <a:pt x="349" y="410"/>
                  </a:lnTo>
                  <a:lnTo>
                    <a:pt x="324" y="401"/>
                  </a:lnTo>
                  <a:lnTo>
                    <a:pt x="303" y="394"/>
                  </a:lnTo>
                  <a:lnTo>
                    <a:pt x="285" y="388"/>
                  </a:lnTo>
                  <a:lnTo>
                    <a:pt x="269" y="384"/>
                  </a:lnTo>
                  <a:lnTo>
                    <a:pt x="255" y="381"/>
                  </a:lnTo>
                  <a:lnTo>
                    <a:pt x="242" y="379"/>
                  </a:lnTo>
                  <a:lnTo>
                    <a:pt x="231" y="377"/>
                  </a:lnTo>
                  <a:lnTo>
                    <a:pt x="221" y="376"/>
                  </a:lnTo>
                  <a:lnTo>
                    <a:pt x="209" y="375"/>
                  </a:lnTo>
                  <a:lnTo>
                    <a:pt x="198" y="373"/>
                  </a:lnTo>
                  <a:lnTo>
                    <a:pt x="185" y="371"/>
                  </a:lnTo>
                  <a:lnTo>
                    <a:pt x="171" y="366"/>
                  </a:lnTo>
                  <a:lnTo>
                    <a:pt x="156" y="360"/>
                  </a:lnTo>
                  <a:lnTo>
                    <a:pt x="138" y="353"/>
                  </a:lnTo>
                  <a:lnTo>
                    <a:pt x="111" y="337"/>
                  </a:lnTo>
                  <a:lnTo>
                    <a:pt x="92" y="316"/>
                  </a:lnTo>
                  <a:lnTo>
                    <a:pt x="79" y="291"/>
                  </a:lnTo>
                  <a:lnTo>
                    <a:pt x="72" y="265"/>
                  </a:lnTo>
                  <a:lnTo>
                    <a:pt x="70" y="236"/>
                  </a:lnTo>
                  <a:lnTo>
                    <a:pt x="73" y="208"/>
                  </a:lnTo>
                  <a:lnTo>
                    <a:pt x="81" y="183"/>
                  </a:lnTo>
                  <a:lnTo>
                    <a:pt x="93" y="160"/>
                  </a:lnTo>
                  <a:lnTo>
                    <a:pt x="107" y="144"/>
                  </a:lnTo>
                  <a:lnTo>
                    <a:pt x="123" y="131"/>
                  </a:lnTo>
                  <a:lnTo>
                    <a:pt x="142" y="119"/>
                  </a:lnTo>
                  <a:lnTo>
                    <a:pt x="164" y="110"/>
                  </a:lnTo>
                  <a:lnTo>
                    <a:pt x="187" y="105"/>
                  </a:lnTo>
                  <a:lnTo>
                    <a:pt x="212" y="100"/>
                  </a:lnTo>
                  <a:lnTo>
                    <a:pt x="238" y="98"/>
                  </a:lnTo>
                  <a:lnTo>
                    <a:pt x="263" y="98"/>
                  </a:lnTo>
                  <a:lnTo>
                    <a:pt x="287" y="100"/>
                  </a:lnTo>
                  <a:lnTo>
                    <a:pt x="310" y="105"/>
                  </a:lnTo>
                  <a:lnTo>
                    <a:pt x="332" y="113"/>
                  </a:lnTo>
                  <a:lnTo>
                    <a:pt x="352" y="122"/>
                  </a:lnTo>
                  <a:lnTo>
                    <a:pt x="369" y="133"/>
                  </a:lnTo>
                  <a:lnTo>
                    <a:pt x="382" y="147"/>
                  </a:lnTo>
                  <a:lnTo>
                    <a:pt x="391" y="163"/>
                  </a:lnTo>
                  <a:lnTo>
                    <a:pt x="396" y="182"/>
                  </a:lnTo>
                  <a:close/>
                </a:path>
              </a:pathLst>
            </a:custGeom>
            <a:solidFill>
              <a:srgbClr val="2BA52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56"/>
            <p:cNvSpPr>
              <a:spLocks/>
            </p:cNvSpPr>
            <p:nvPr/>
          </p:nvSpPr>
          <p:spPr bwMode="auto">
            <a:xfrm>
              <a:off x="873125" y="3228975"/>
              <a:ext cx="598488" cy="503238"/>
            </a:xfrm>
            <a:custGeom>
              <a:avLst/>
              <a:gdLst/>
              <a:ahLst/>
              <a:cxnLst>
                <a:cxn ang="0">
                  <a:pos x="28" y="97"/>
                </a:cxn>
                <a:cxn ang="0">
                  <a:pos x="117" y="29"/>
                </a:cxn>
                <a:cxn ang="0">
                  <a:pos x="193" y="24"/>
                </a:cxn>
                <a:cxn ang="0">
                  <a:pos x="230" y="59"/>
                </a:cxn>
                <a:cxn ang="0">
                  <a:pos x="258" y="108"/>
                </a:cxn>
                <a:cxn ang="0">
                  <a:pos x="286" y="138"/>
                </a:cxn>
                <a:cxn ang="0">
                  <a:pos x="335" y="145"/>
                </a:cxn>
                <a:cxn ang="0">
                  <a:pos x="398" y="116"/>
                </a:cxn>
                <a:cxn ang="0">
                  <a:pos x="451" y="78"/>
                </a:cxn>
                <a:cxn ang="0">
                  <a:pos x="492" y="56"/>
                </a:cxn>
                <a:cxn ang="0">
                  <a:pos x="521" y="64"/>
                </a:cxn>
                <a:cxn ang="0">
                  <a:pos x="537" y="102"/>
                </a:cxn>
                <a:cxn ang="0">
                  <a:pos x="556" y="125"/>
                </a:cxn>
                <a:cxn ang="0">
                  <a:pos x="588" y="133"/>
                </a:cxn>
                <a:cxn ang="0">
                  <a:pos x="630" y="117"/>
                </a:cxn>
                <a:cxn ang="0">
                  <a:pos x="670" y="93"/>
                </a:cxn>
                <a:cxn ang="0">
                  <a:pos x="701" y="79"/>
                </a:cxn>
                <a:cxn ang="0">
                  <a:pos x="726" y="97"/>
                </a:cxn>
                <a:cxn ang="0">
                  <a:pos x="728" y="181"/>
                </a:cxn>
                <a:cxn ang="0">
                  <a:pos x="651" y="273"/>
                </a:cxn>
                <a:cxn ang="0">
                  <a:pos x="556" y="349"/>
                </a:cxn>
                <a:cxn ang="0">
                  <a:pos x="482" y="414"/>
                </a:cxn>
                <a:cxn ang="0">
                  <a:pos x="426" y="489"/>
                </a:cxn>
                <a:cxn ang="0">
                  <a:pos x="398" y="580"/>
                </a:cxn>
                <a:cxn ang="0">
                  <a:pos x="416" y="606"/>
                </a:cxn>
                <a:cxn ang="0">
                  <a:pos x="434" y="516"/>
                </a:cxn>
                <a:cxn ang="0">
                  <a:pos x="482" y="441"/>
                </a:cxn>
                <a:cxn ang="0">
                  <a:pos x="550" y="376"/>
                </a:cxn>
                <a:cxn ang="0">
                  <a:pos x="632" y="312"/>
                </a:cxn>
                <a:cxn ang="0">
                  <a:pos x="723" y="228"/>
                </a:cxn>
                <a:cxn ang="0">
                  <a:pos x="754" y="154"/>
                </a:cxn>
                <a:cxn ang="0">
                  <a:pos x="754" y="144"/>
                </a:cxn>
                <a:cxn ang="0">
                  <a:pos x="748" y="105"/>
                </a:cxn>
                <a:cxn ang="0">
                  <a:pos x="711" y="61"/>
                </a:cxn>
                <a:cxn ang="0">
                  <a:pos x="673" y="70"/>
                </a:cxn>
                <a:cxn ang="0">
                  <a:pos x="633" y="94"/>
                </a:cxn>
                <a:cxn ang="0">
                  <a:pos x="597" y="113"/>
                </a:cxn>
                <a:cxn ang="0">
                  <a:pos x="566" y="109"/>
                </a:cxn>
                <a:cxn ang="0">
                  <a:pos x="545" y="71"/>
                </a:cxn>
                <a:cxn ang="0">
                  <a:pos x="529" y="47"/>
                </a:cxn>
                <a:cxn ang="0">
                  <a:pos x="504" y="36"/>
                </a:cxn>
                <a:cxn ang="0">
                  <a:pos x="456" y="53"/>
                </a:cxn>
                <a:cxn ang="0">
                  <a:pos x="403" y="90"/>
                </a:cxn>
                <a:cxn ang="0">
                  <a:pos x="347" y="123"/>
                </a:cxn>
                <a:cxn ang="0">
                  <a:pos x="301" y="125"/>
                </a:cxn>
                <a:cxn ang="0">
                  <a:pos x="277" y="105"/>
                </a:cxn>
                <a:cxn ang="0">
                  <a:pos x="253" y="61"/>
                </a:cxn>
                <a:cxn ang="0">
                  <a:pos x="213" y="14"/>
                </a:cxn>
                <a:cxn ang="0">
                  <a:pos x="144" y="1"/>
                </a:cxn>
                <a:cxn ang="0">
                  <a:pos x="34" y="66"/>
                </a:cxn>
              </a:cxnLst>
              <a:rect l="0" t="0" r="r" b="b"/>
              <a:pathLst>
                <a:path w="754" h="633">
                  <a:moveTo>
                    <a:pt x="0" y="102"/>
                  </a:moveTo>
                  <a:lnTo>
                    <a:pt x="13" y="114"/>
                  </a:lnTo>
                  <a:lnTo>
                    <a:pt x="18" y="109"/>
                  </a:lnTo>
                  <a:lnTo>
                    <a:pt x="28" y="97"/>
                  </a:lnTo>
                  <a:lnTo>
                    <a:pt x="45" y="80"/>
                  </a:lnTo>
                  <a:lnTo>
                    <a:pt x="65" y="62"/>
                  </a:lnTo>
                  <a:lnTo>
                    <a:pt x="89" y="44"/>
                  </a:lnTo>
                  <a:lnTo>
                    <a:pt x="117" y="29"/>
                  </a:lnTo>
                  <a:lnTo>
                    <a:pt x="145" y="19"/>
                  </a:lnTo>
                  <a:lnTo>
                    <a:pt x="172" y="18"/>
                  </a:lnTo>
                  <a:lnTo>
                    <a:pt x="183" y="21"/>
                  </a:lnTo>
                  <a:lnTo>
                    <a:pt x="193" y="24"/>
                  </a:lnTo>
                  <a:lnTo>
                    <a:pt x="203" y="30"/>
                  </a:lnTo>
                  <a:lnTo>
                    <a:pt x="213" y="38"/>
                  </a:lnTo>
                  <a:lnTo>
                    <a:pt x="221" y="47"/>
                  </a:lnTo>
                  <a:lnTo>
                    <a:pt x="230" y="59"/>
                  </a:lnTo>
                  <a:lnTo>
                    <a:pt x="237" y="71"/>
                  </a:lnTo>
                  <a:lnTo>
                    <a:pt x="245" y="86"/>
                  </a:lnTo>
                  <a:lnTo>
                    <a:pt x="251" y="98"/>
                  </a:lnTo>
                  <a:lnTo>
                    <a:pt x="258" y="108"/>
                  </a:lnTo>
                  <a:lnTo>
                    <a:pt x="263" y="118"/>
                  </a:lnTo>
                  <a:lnTo>
                    <a:pt x="271" y="125"/>
                  </a:lnTo>
                  <a:lnTo>
                    <a:pt x="278" y="132"/>
                  </a:lnTo>
                  <a:lnTo>
                    <a:pt x="286" y="138"/>
                  </a:lnTo>
                  <a:lnTo>
                    <a:pt x="294" y="143"/>
                  </a:lnTo>
                  <a:lnTo>
                    <a:pt x="304" y="145"/>
                  </a:lnTo>
                  <a:lnTo>
                    <a:pt x="319" y="147"/>
                  </a:lnTo>
                  <a:lnTo>
                    <a:pt x="335" y="145"/>
                  </a:lnTo>
                  <a:lnTo>
                    <a:pt x="351" y="142"/>
                  </a:lnTo>
                  <a:lnTo>
                    <a:pt x="366" y="135"/>
                  </a:lnTo>
                  <a:lnTo>
                    <a:pt x="382" y="125"/>
                  </a:lnTo>
                  <a:lnTo>
                    <a:pt x="398" y="116"/>
                  </a:lnTo>
                  <a:lnTo>
                    <a:pt x="413" y="105"/>
                  </a:lnTo>
                  <a:lnTo>
                    <a:pt x="428" y="94"/>
                  </a:lnTo>
                  <a:lnTo>
                    <a:pt x="439" y="86"/>
                  </a:lnTo>
                  <a:lnTo>
                    <a:pt x="451" y="78"/>
                  </a:lnTo>
                  <a:lnTo>
                    <a:pt x="461" y="71"/>
                  </a:lnTo>
                  <a:lnTo>
                    <a:pt x="473" y="64"/>
                  </a:lnTo>
                  <a:lnTo>
                    <a:pt x="483" y="60"/>
                  </a:lnTo>
                  <a:lnTo>
                    <a:pt x="492" y="56"/>
                  </a:lnTo>
                  <a:lnTo>
                    <a:pt x="500" y="54"/>
                  </a:lnTo>
                  <a:lnTo>
                    <a:pt x="508" y="55"/>
                  </a:lnTo>
                  <a:lnTo>
                    <a:pt x="515" y="59"/>
                  </a:lnTo>
                  <a:lnTo>
                    <a:pt x="521" y="64"/>
                  </a:lnTo>
                  <a:lnTo>
                    <a:pt x="526" y="74"/>
                  </a:lnTo>
                  <a:lnTo>
                    <a:pt x="530" y="85"/>
                  </a:lnTo>
                  <a:lnTo>
                    <a:pt x="534" y="94"/>
                  </a:lnTo>
                  <a:lnTo>
                    <a:pt x="537" y="102"/>
                  </a:lnTo>
                  <a:lnTo>
                    <a:pt x="542" y="109"/>
                  </a:lnTo>
                  <a:lnTo>
                    <a:pt x="546" y="115"/>
                  </a:lnTo>
                  <a:lnTo>
                    <a:pt x="551" y="121"/>
                  </a:lnTo>
                  <a:lnTo>
                    <a:pt x="556" y="125"/>
                  </a:lnTo>
                  <a:lnTo>
                    <a:pt x="561" y="129"/>
                  </a:lnTo>
                  <a:lnTo>
                    <a:pt x="567" y="131"/>
                  </a:lnTo>
                  <a:lnTo>
                    <a:pt x="578" y="133"/>
                  </a:lnTo>
                  <a:lnTo>
                    <a:pt x="588" y="133"/>
                  </a:lnTo>
                  <a:lnTo>
                    <a:pt x="598" y="131"/>
                  </a:lnTo>
                  <a:lnTo>
                    <a:pt x="610" y="128"/>
                  </a:lnTo>
                  <a:lnTo>
                    <a:pt x="620" y="123"/>
                  </a:lnTo>
                  <a:lnTo>
                    <a:pt x="630" y="117"/>
                  </a:lnTo>
                  <a:lnTo>
                    <a:pt x="642" y="110"/>
                  </a:lnTo>
                  <a:lnTo>
                    <a:pt x="652" y="104"/>
                  </a:lnTo>
                  <a:lnTo>
                    <a:pt x="662" y="98"/>
                  </a:lnTo>
                  <a:lnTo>
                    <a:pt x="670" y="93"/>
                  </a:lnTo>
                  <a:lnTo>
                    <a:pt x="678" y="89"/>
                  </a:lnTo>
                  <a:lnTo>
                    <a:pt x="687" y="85"/>
                  </a:lnTo>
                  <a:lnTo>
                    <a:pt x="694" y="82"/>
                  </a:lnTo>
                  <a:lnTo>
                    <a:pt x="701" y="79"/>
                  </a:lnTo>
                  <a:lnTo>
                    <a:pt x="708" y="79"/>
                  </a:lnTo>
                  <a:lnTo>
                    <a:pt x="713" y="80"/>
                  </a:lnTo>
                  <a:lnTo>
                    <a:pt x="720" y="86"/>
                  </a:lnTo>
                  <a:lnTo>
                    <a:pt x="726" y="97"/>
                  </a:lnTo>
                  <a:lnTo>
                    <a:pt x="731" y="112"/>
                  </a:lnTo>
                  <a:lnTo>
                    <a:pt x="734" y="131"/>
                  </a:lnTo>
                  <a:lnTo>
                    <a:pt x="734" y="156"/>
                  </a:lnTo>
                  <a:lnTo>
                    <a:pt x="728" y="181"/>
                  </a:lnTo>
                  <a:lnTo>
                    <a:pt x="716" y="205"/>
                  </a:lnTo>
                  <a:lnTo>
                    <a:pt x="698" y="228"/>
                  </a:lnTo>
                  <a:lnTo>
                    <a:pt x="677" y="250"/>
                  </a:lnTo>
                  <a:lnTo>
                    <a:pt x="651" y="273"/>
                  </a:lnTo>
                  <a:lnTo>
                    <a:pt x="624" y="296"/>
                  </a:lnTo>
                  <a:lnTo>
                    <a:pt x="594" y="319"/>
                  </a:lnTo>
                  <a:lnTo>
                    <a:pt x="574" y="334"/>
                  </a:lnTo>
                  <a:lnTo>
                    <a:pt x="556" y="349"/>
                  </a:lnTo>
                  <a:lnTo>
                    <a:pt x="536" y="364"/>
                  </a:lnTo>
                  <a:lnTo>
                    <a:pt x="518" y="380"/>
                  </a:lnTo>
                  <a:lnTo>
                    <a:pt x="499" y="397"/>
                  </a:lnTo>
                  <a:lnTo>
                    <a:pt x="482" y="414"/>
                  </a:lnTo>
                  <a:lnTo>
                    <a:pt x="466" y="432"/>
                  </a:lnTo>
                  <a:lnTo>
                    <a:pt x="451" y="450"/>
                  </a:lnTo>
                  <a:lnTo>
                    <a:pt x="437" y="470"/>
                  </a:lnTo>
                  <a:lnTo>
                    <a:pt x="426" y="489"/>
                  </a:lnTo>
                  <a:lnTo>
                    <a:pt x="415" y="511"/>
                  </a:lnTo>
                  <a:lnTo>
                    <a:pt x="407" y="533"/>
                  </a:lnTo>
                  <a:lnTo>
                    <a:pt x="401" y="556"/>
                  </a:lnTo>
                  <a:lnTo>
                    <a:pt x="398" y="580"/>
                  </a:lnTo>
                  <a:lnTo>
                    <a:pt x="398" y="607"/>
                  </a:lnTo>
                  <a:lnTo>
                    <a:pt x="400" y="633"/>
                  </a:lnTo>
                  <a:lnTo>
                    <a:pt x="419" y="631"/>
                  </a:lnTo>
                  <a:lnTo>
                    <a:pt x="416" y="606"/>
                  </a:lnTo>
                  <a:lnTo>
                    <a:pt x="416" y="581"/>
                  </a:lnTo>
                  <a:lnTo>
                    <a:pt x="420" y="560"/>
                  </a:lnTo>
                  <a:lnTo>
                    <a:pt x="426" y="538"/>
                  </a:lnTo>
                  <a:lnTo>
                    <a:pt x="434" y="516"/>
                  </a:lnTo>
                  <a:lnTo>
                    <a:pt x="443" y="496"/>
                  </a:lnTo>
                  <a:lnTo>
                    <a:pt x="454" y="478"/>
                  </a:lnTo>
                  <a:lnTo>
                    <a:pt x="468" y="459"/>
                  </a:lnTo>
                  <a:lnTo>
                    <a:pt x="482" y="441"/>
                  </a:lnTo>
                  <a:lnTo>
                    <a:pt x="498" y="425"/>
                  </a:lnTo>
                  <a:lnTo>
                    <a:pt x="515" y="408"/>
                  </a:lnTo>
                  <a:lnTo>
                    <a:pt x="533" y="393"/>
                  </a:lnTo>
                  <a:lnTo>
                    <a:pt x="550" y="376"/>
                  </a:lnTo>
                  <a:lnTo>
                    <a:pt x="568" y="361"/>
                  </a:lnTo>
                  <a:lnTo>
                    <a:pt x="587" y="347"/>
                  </a:lnTo>
                  <a:lnTo>
                    <a:pt x="605" y="333"/>
                  </a:lnTo>
                  <a:lnTo>
                    <a:pt x="632" y="312"/>
                  </a:lnTo>
                  <a:lnTo>
                    <a:pt x="658" y="291"/>
                  </a:lnTo>
                  <a:lnTo>
                    <a:pt x="682" y="271"/>
                  </a:lnTo>
                  <a:lnTo>
                    <a:pt x="704" y="250"/>
                  </a:lnTo>
                  <a:lnTo>
                    <a:pt x="723" y="228"/>
                  </a:lnTo>
                  <a:lnTo>
                    <a:pt x="738" y="205"/>
                  </a:lnTo>
                  <a:lnTo>
                    <a:pt x="748" y="182"/>
                  </a:lnTo>
                  <a:lnTo>
                    <a:pt x="754" y="156"/>
                  </a:lnTo>
                  <a:lnTo>
                    <a:pt x="754" y="154"/>
                  </a:lnTo>
                  <a:lnTo>
                    <a:pt x="754" y="153"/>
                  </a:lnTo>
                  <a:lnTo>
                    <a:pt x="754" y="151"/>
                  </a:lnTo>
                  <a:lnTo>
                    <a:pt x="754" y="150"/>
                  </a:lnTo>
                  <a:lnTo>
                    <a:pt x="754" y="144"/>
                  </a:lnTo>
                  <a:lnTo>
                    <a:pt x="754" y="139"/>
                  </a:lnTo>
                  <a:lnTo>
                    <a:pt x="754" y="133"/>
                  </a:lnTo>
                  <a:lnTo>
                    <a:pt x="753" y="129"/>
                  </a:lnTo>
                  <a:lnTo>
                    <a:pt x="748" y="105"/>
                  </a:lnTo>
                  <a:lnTo>
                    <a:pt x="741" y="85"/>
                  </a:lnTo>
                  <a:lnTo>
                    <a:pt x="732" y="72"/>
                  </a:lnTo>
                  <a:lnTo>
                    <a:pt x="720" y="64"/>
                  </a:lnTo>
                  <a:lnTo>
                    <a:pt x="711" y="61"/>
                  </a:lnTo>
                  <a:lnTo>
                    <a:pt x="702" y="61"/>
                  </a:lnTo>
                  <a:lnTo>
                    <a:pt x="693" y="62"/>
                  </a:lnTo>
                  <a:lnTo>
                    <a:pt x="683" y="66"/>
                  </a:lnTo>
                  <a:lnTo>
                    <a:pt x="673" y="70"/>
                  </a:lnTo>
                  <a:lnTo>
                    <a:pt x="663" y="76"/>
                  </a:lnTo>
                  <a:lnTo>
                    <a:pt x="652" y="82"/>
                  </a:lnTo>
                  <a:lnTo>
                    <a:pt x="642" y="89"/>
                  </a:lnTo>
                  <a:lnTo>
                    <a:pt x="633" y="94"/>
                  </a:lnTo>
                  <a:lnTo>
                    <a:pt x="624" y="100"/>
                  </a:lnTo>
                  <a:lnTo>
                    <a:pt x="614" y="105"/>
                  </a:lnTo>
                  <a:lnTo>
                    <a:pt x="606" y="109"/>
                  </a:lnTo>
                  <a:lnTo>
                    <a:pt x="597" y="113"/>
                  </a:lnTo>
                  <a:lnTo>
                    <a:pt x="589" y="115"/>
                  </a:lnTo>
                  <a:lnTo>
                    <a:pt x="581" y="115"/>
                  </a:lnTo>
                  <a:lnTo>
                    <a:pt x="574" y="114"/>
                  </a:lnTo>
                  <a:lnTo>
                    <a:pt x="566" y="109"/>
                  </a:lnTo>
                  <a:lnTo>
                    <a:pt x="560" y="102"/>
                  </a:lnTo>
                  <a:lnTo>
                    <a:pt x="553" y="92"/>
                  </a:lnTo>
                  <a:lnTo>
                    <a:pt x="549" y="79"/>
                  </a:lnTo>
                  <a:lnTo>
                    <a:pt x="545" y="71"/>
                  </a:lnTo>
                  <a:lnTo>
                    <a:pt x="542" y="63"/>
                  </a:lnTo>
                  <a:lnTo>
                    <a:pt x="538" y="57"/>
                  </a:lnTo>
                  <a:lnTo>
                    <a:pt x="534" y="52"/>
                  </a:lnTo>
                  <a:lnTo>
                    <a:pt x="529" y="47"/>
                  </a:lnTo>
                  <a:lnTo>
                    <a:pt x="525" y="42"/>
                  </a:lnTo>
                  <a:lnTo>
                    <a:pt x="520" y="40"/>
                  </a:lnTo>
                  <a:lnTo>
                    <a:pt x="514" y="38"/>
                  </a:lnTo>
                  <a:lnTo>
                    <a:pt x="504" y="36"/>
                  </a:lnTo>
                  <a:lnTo>
                    <a:pt x="492" y="37"/>
                  </a:lnTo>
                  <a:lnTo>
                    <a:pt x="481" y="40"/>
                  </a:lnTo>
                  <a:lnTo>
                    <a:pt x="468" y="46"/>
                  </a:lnTo>
                  <a:lnTo>
                    <a:pt x="456" y="53"/>
                  </a:lnTo>
                  <a:lnTo>
                    <a:pt x="443" y="61"/>
                  </a:lnTo>
                  <a:lnTo>
                    <a:pt x="430" y="70"/>
                  </a:lnTo>
                  <a:lnTo>
                    <a:pt x="416" y="79"/>
                  </a:lnTo>
                  <a:lnTo>
                    <a:pt x="403" y="90"/>
                  </a:lnTo>
                  <a:lnTo>
                    <a:pt x="389" y="99"/>
                  </a:lnTo>
                  <a:lnTo>
                    <a:pt x="375" y="108"/>
                  </a:lnTo>
                  <a:lnTo>
                    <a:pt x="361" y="116"/>
                  </a:lnTo>
                  <a:lnTo>
                    <a:pt x="347" y="123"/>
                  </a:lnTo>
                  <a:lnTo>
                    <a:pt x="334" y="128"/>
                  </a:lnTo>
                  <a:lnTo>
                    <a:pt x="321" y="129"/>
                  </a:lnTo>
                  <a:lnTo>
                    <a:pt x="308" y="128"/>
                  </a:lnTo>
                  <a:lnTo>
                    <a:pt x="301" y="125"/>
                  </a:lnTo>
                  <a:lnTo>
                    <a:pt x="296" y="122"/>
                  </a:lnTo>
                  <a:lnTo>
                    <a:pt x="289" y="117"/>
                  </a:lnTo>
                  <a:lnTo>
                    <a:pt x="283" y="112"/>
                  </a:lnTo>
                  <a:lnTo>
                    <a:pt x="277" y="105"/>
                  </a:lnTo>
                  <a:lnTo>
                    <a:pt x="271" y="97"/>
                  </a:lnTo>
                  <a:lnTo>
                    <a:pt x="267" y="89"/>
                  </a:lnTo>
                  <a:lnTo>
                    <a:pt x="261" y="78"/>
                  </a:lnTo>
                  <a:lnTo>
                    <a:pt x="253" y="61"/>
                  </a:lnTo>
                  <a:lnTo>
                    <a:pt x="244" y="47"/>
                  </a:lnTo>
                  <a:lnTo>
                    <a:pt x="233" y="34"/>
                  </a:lnTo>
                  <a:lnTo>
                    <a:pt x="223" y="23"/>
                  </a:lnTo>
                  <a:lnTo>
                    <a:pt x="213" y="14"/>
                  </a:lnTo>
                  <a:lnTo>
                    <a:pt x="201" y="8"/>
                  </a:lnTo>
                  <a:lnTo>
                    <a:pt x="188" y="2"/>
                  </a:lnTo>
                  <a:lnTo>
                    <a:pt x="175" y="0"/>
                  </a:lnTo>
                  <a:lnTo>
                    <a:pt x="144" y="1"/>
                  </a:lnTo>
                  <a:lnTo>
                    <a:pt x="112" y="11"/>
                  </a:lnTo>
                  <a:lnTo>
                    <a:pt x="84" y="26"/>
                  </a:lnTo>
                  <a:lnTo>
                    <a:pt x="57" y="46"/>
                  </a:lnTo>
                  <a:lnTo>
                    <a:pt x="34" y="66"/>
                  </a:lnTo>
                  <a:lnTo>
                    <a:pt x="17" y="83"/>
                  </a:lnTo>
                  <a:lnTo>
                    <a:pt x="4" y="97"/>
                  </a:lnTo>
                  <a:lnTo>
                    <a:pt x="0" y="102"/>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57"/>
            <p:cNvSpPr>
              <a:spLocks/>
            </p:cNvSpPr>
            <p:nvPr/>
          </p:nvSpPr>
          <p:spPr bwMode="auto">
            <a:xfrm>
              <a:off x="609600" y="3279775"/>
              <a:ext cx="1009650" cy="1484313"/>
            </a:xfrm>
            <a:custGeom>
              <a:avLst/>
              <a:gdLst/>
              <a:ahLst/>
              <a:cxnLst>
                <a:cxn ang="0">
                  <a:pos x="219" y="83"/>
                </a:cxn>
                <a:cxn ang="0">
                  <a:pos x="325" y="171"/>
                </a:cxn>
                <a:cxn ang="0">
                  <a:pos x="425" y="252"/>
                </a:cxn>
                <a:cxn ang="0">
                  <a:pos x="511" y="344"/>
                </a:cxn>
                <a:cxn ang="0">
                  <a:pos x="553" y="445"/>
                </a:cxn>
                <a:cxn ang="0">
                  <a:pos x="542" y="515"/>
                </a:cxn>
                <a:cxn ang="0">
                  <a:pos x="483" y="592"/>
                </a:cxn>
                <a:cxn ang="0">
                  <a:pos x="383" y="688"/>
                </a:cxn>
                <a:cxn ang="0">
                  <a:pos x="236" y="825"/>
                </a:cxn>
                <a:cxn ang="0">
                  <a:pos x="94" y="996"/>
                </a:cxn>
                <a:cxn ang="0">
                  <a:pos x="9" y="1206"/>
                </a:cxn>
                <a:cxn ang="0">
                  <a:pos x="7" y="1395"/>
                </a:cxn>
                <a:cxn ang="0">
                  <a:pos x="53" y="1562"/>
                </a:cxn>
                <a:cxn ang="0">
                  <a:pos x="129" y="1686"/>
                </a:cxn>
                <a:cxn ang="0">
                  <a:pos x="241" y="1778"/>
                </a:cxn>
                <a:cxn ang="0">
                  <a:pos x="378" y="1839"/>
                </a:cxn>
                <a:cxn ang="0">
                  <a:pos x="530" y="1868"/>
                </a:cxn>
                <a:cxn ang="0">
                  <a:pos x="688" y="1867"/>
                </a:cxn>
                <a:cxn ang="0">
                  <a:pos x="844" y="1837"/>
                </a:cxn>
                <a:cxn ang="0">
                  <a:pos x="1010" y="1763"/>
                </a:cxn>
                <a:cxn ang="0">
                  <a:pos x="1161" y="1629"/>
                </a:cxn>
                <a:cxn ang="0">
                  <a:pos x="1255" y="1439"/>
                </a:cxn>
                <a:cxn ang="0">
                  <a:pos x="1269" y="1227"/>
                </a:cxn>
                <a:cxn ang="0">
                  <a:pos x="1224" y="1033"/>
                </a:cxn>
                <a:cxn ang="0">
                  <a:pos x="1145" y="875"/>
                </a:cxn>
                <a:cxn ang="0">
                  <a:pos x="1045" y="782"/>
                </a:cxn>
                <a:cxn ang="0">
                  <a:pos x="938" y="724"/>
                </a:cxn>
                <a:cxn ang="0">
                  <a:pos x="824" y="672"/>
                </a:cxn>
                <a:cxn ang="0">
                  <a:pos x="756" y="594"/>
                </a:cxn>
                <a:cxn ang="0">
                  <a:pos x="792" y="673"/>
                </a:cxn>
                <a:cxn ang="0">
                  <a:pos x="909" y="730"/>
                </a:cxn>
                <a:cxn ang="0">
                  <a:pos x="1013" y="783"/>
                </a:cxn>
                <a:cxn ang="0">
                  <a:pos x="1112" y="865"/>
                </a:cxn>
                <a:cxn ang="0">
                  <a:pos x="1191" y="997"/>
                </a:cxn>
                <a:cxn ang="0">
                  <a:pos x="1246" y="1200"/>
                </a:cxn>
                <a:cxn ang="0">
                  <a:pos x="1247" y="1395"/>
                </a:cxn>
                <a:cxn ang="0">
                  <a:pos x="1181" y="1574"/>
                </a:cxn>
                <a:cxn ang="0">
                  <a:pos x="1049" y="1716"/>
                </a:cxn>
                <a:cxn ang="0">
                  <a:pos x="868" y="1809"/>
                </a:cxn>
                <a:cxn ang="0">
                  <a:pos x="718" y="1845"/>
                </a:cxn>
                <a:cxn ang="0">
                  <a:pos x="564" y="1852"/>
                </a:cxn>
                <a:cxn ang="0">
                  <a:pos x="413" y="1830"/>
                </a:cxn>
                <a:cxn ang="0">
                  <a:pos x="276" y="1778"/>
                </a:cxn>
                <a:cxn ang="0">
                  <a:pos x="163" y="1695"/>
                </a:cxn>
                <a:cxn ang="0">
                  <a:pos x="82" y="1581"/>
                </a:cxn>
                <a:cxn ang="0">
                  <a:pos x="32" y="1427"/>
                </a:cxn>
                <a:cxn ang="0">
                  <a:pos x="22" y="1260"/>
                </a:cxn>
                <a:cxn ang="0">
                  <a:pos x="87" y="1045"/>
                </a:cxn>
                <a:cxn ang="0">
                  <a:pos x="219" y="870"/>
                </a:cxn>
                <a:cxn ang="0">
                  <a:pos x="374" y="722"/>
                </a:cxn>
                <a:cxn ang="0">
                  <a:pos x="479" y="624"/>
                </a:cxn>
                <a:cxn ang="0">
                  <a:pos x="551" y="538"/>
                </a:cxn>
                <a:cxn ang="0">
                  <a:pos x="572" y="458"/>
                </a:cxn>
                <a:cxn ang="0">
                  <a:pos x="540" y="357"/>
                </a:cxn>
                <a:cxn ang="0">
                  <a:pos x="458" y="258"/>
                </a:cxn>
                <a:cxn ang="0">
                  <a:pos x="357" y="172"/>
                </a:cxn>
                <a:cxn ang="0">
                  <a:pos x="264" y="99"/>
                </a:cxn>
                <a:cxn ang="0">
                  <a:pos x="218" y="47"/>
                </a:cxn>
                <a:cxn ang="0">
                  <a:pos x="287" y="21"/>
                </a:cxn>
                <a:cxn ang="0">
                  <a:pos x="306" y="7"/>
                </a:cxn>
                <a:cxn ang="0">
                  <a:pos x="231" y="9"/>
                </a:cxn>
              </a:cxnLst>
              <a:rect l="0" t="0" r="r" b="b"/>
              <a:pathLst>
                <a:path w="1272" h="1872">
                  <a:moveTo>
                    <a:pt x="203" y="36"/>
                  </a:moveTo>
                  <a:lnTo>
                    <a:pt x="199" y="46"/>
                  </a:lnTo>
                  <a:lnTo>
                    <a:pt x="200" y="58"/>
                  </a:lnTo>
                  <a:lnTo>
                    <a:pt x="207" y="70"/>
                  </a:lnTo>
                  <a:lnTo>
                    <a:pt x="219" y="83"/>
                  </a:lnTo>
                  <a:lnTo>
                    <a:pt x="235" y="99"/>
                  </a:lnTo>
                  <a:lnTo>
                    <a:pt x="256" y="115"/>
                  </a:lnTo>
                  <a:lnTo>
                    <a:pt x="280" y="135"/>
                  </a:lnTo>
                  <a:lnTo>
                    <a:pt x="306" y="156"/>
                  </a:lnTo>
                  <a:lnTo>
                    <a:pt x="325" y="171"/>
                  </a:lnTo>
                  <a:lnTo>
                    <a:pt x="345" y="185"/>
                  </a:lnTo>
                  <a:lnTo>
                    <a:pt x="365" y="202"/>
                  </a:lnTo>
                  <a:lnTo>
                    <a:pt x="384" y="218"/>
                  </a:lnTo>
                  <a:lnTo>
                    <a:pt x="405" y="235"/>
                  </a:lnTo>
                  <a:lnTo>
                    <a:pt x="425" y="252"/>
                  </a:lnTo>
                  <a:lnTo>
                    <a:pt x="444" y="270"/>
                  </a:lnTo>
                  <a:lnTo>
                    <a:pt x="463" y="288"/>
                  </a:lnTo>
                  <a:lnTo>
                    <a:pt x="480" y="306"/>
                  </a:lnTo>
                  <a:lnTo>
                    <a:pt x="496" y="326"/>
                  </a:lnTo>
                  <a:lnTo>
                    <a:pt x="511" y="344"/>
                  </a:lnTo>
                  <a:lnTo>
                    <a:pt x="524" y="364"/>
                  </a:lnTo>
                  <a:lnTo>
                    <a:pt x="534" y="385"/>
                  </a:lnTo>
                  <a:lnTo>
                    <a:pt x="543" y="404"/>
                  </a:lnTo>
                  <a:lnTo>
                    <a:pt x="549" y="424"/>
                  </a:lnTo>
                  <a:lnTo>
                    <a:pt x="553" y="445"/>
                  </a:lnTo>
                  <a:lnTo>
                    <a:pt x="554" y="460"/>
                  </a:lnTo>
                  <a:lnTo>
                    <a:pt x="554" y="473"/>
                  </a:lnTo>
                  <a:lnTo>
                    <a:pt x="551" y="487"/>
                  </a:lnTo>
                  <a:lnTo>
                    <a:pt x="548" y="501"/>
                  </a:lnTo>
                  <a:lnTo>
                    <a:pt x="542" y="515"/>
                  </a:lnTo>
                  <a:lnTo>
                    <a:pt x="535" y="529"/>
                  </a:lnTo>
                  <a:lnTo>
                    <a:pt x="527" y="543"/>
                  </a:lnTo>
                  <a:lnTo>
                    <a:pt x="517" y="555"/>
                  </a:lnTo>
                  <a:lnTo>
                    <a:pt x="501" y="574"/>
                  </a:lnTo>
                  <a:lnTo>
                    <a:pt x="483" y="592"/>
                  </a:lnTo>
                  <a:lnTo>
                    <a:pt x="465" y="612"/>
                  </a:lnTo>
                  <a:lnTo>
                    <a:pt x="447" y="630"/>
                  </a:lnTo>
                  <a:lnTo>
                    <a:pt x="426" y="648"/>
                  </a:lnTo>
                  <a:lnTo>
                    <a:pt x="405" y="668"/>
                  </a:lnTo>
                  <a:lnTo>
                    <a:pt x="383" y="688"/>
                  </a:lnTo>
                  <a:lnTo>
                    <a:pt x="361" y="707"/>
                  </a:lnTo>
                  <a:lnTo>
                    <a:pt x="330" y="735"/>
                  </a:lnTo>
                  <a:lnTo>
                    <a:pt x="298" y="765"/>
                  </a:lnTo>
                  <a:lnTo>
                    <a:pt x="267" y="794"/>
                  </a:lnTo>
                  <a:lnTo>
                    <a:pt x="236" y="825"/>
                  </a:lnTo>
                  <a:lnTo>
                    <a:pt x="205" y="857"/>
                  </a:lnTo>
                  <a:lnTo>
                    <a:pt x="175" y="889"/>
                  </a:lnTo>
                  <a:lnTo>
                    <a:pt x="146" y="924"/>
                  </a:lnTo>
                  <a:lnTo>
                    <a:pt x="119" y="958"/>
                  </a:lnTo>
                  <a:lnTo>
                    <a:pt x="94" y="996"/>
                  </a:lnTo>
                  <a:lnTo>
                    <a:pt x="71" y="1034"/>
                  </a:lnTo>
                  <a:lnTo>
                    <a:pt x="51" y="1075"/>
                  </a:lnTo>
                  <a:lnTo>
                    <a:pt x="33" y="1116"/>
                  </a:lnTo>
                  <a:lnTo>
                    <a:pt x="20" y="1160"/>
                  </a:lnTo>
                  <a:lnTo>
                    <a:pt x="9" y="1206"/>
                  </a:lnTo>
                  <a:lnTo>
                    <a:pt x="2" y="1254"/>
                  </a:lnTo>
                  <a:lnTo>
                    <a:pt x="0" y="1304"/>
                  </a:lnTo>
                  <a:lnTo>
                    <a:pt x="1" y="1333"/>
                  </a:lnTo>
                  <a:lnTo>
                    <a:pt x="3" y="1364"/>
                  </a:lnTo>
                  <a:lnTo>
                    <a:pt x="7" y="1395"/>
                  </a:lnTo>
                  <a:lnTo>
                    <a:pt x="13" y="1426"/>
                  </a:lnTo>
                  <a:lnTo>
                    <a:pt x="20" y="1459"/>
                  </a:lnTo>
                  <a:lnTo>
                    <a:pt x="29" y="1493"/>
                  </a:lnTo>
                  <a:lnTo>
                    <a:pt x="40" y="1527"/>
                  </a:lnTo>
                  <a:lnTo>
                    <a:pt x="53" y="1562"/>
                  </a:lnTo>
                  <a:lnTo>
                    <a:pt x="64" y="1589"/>
                  </a:lnTo>
                  <a:lnTo>
                    <a:pt x="78" y="1616"/>
                  </a:lnTo>
                  <a:lnTo>
                    <a:pt x="94" y="1640"/>
                  </a:lnTo>
                  <a:lnTo>
                    <a:pt x="111" y="1664"/>
                  </a:lnTo>
                  <a:lnTo>
                    <a:pt x="129" y="1686"/>
                  </a:lnTo>
                  <a:lnTo>
                    <a:pt x="148" y="1707"/>
                  </a:lnTo>
                  <a:lnTo>
                    <a:pt x="170" y="1726"/>
                  </a:lnTo>
                  <a:lnTo>
                    <a:pt x="192" y="1745"/>
                  </a:lnTo>
                  <a:lnTo>
                    <a:pt x="216" y="1762"/>
                  </a:lnTo>
                  <a:lnTo>
                    <a:pt x="241" y="1778"/>
                  </a:lnTo>
                  <a:lnTo>
                    <a:pt x="266" y="1793"/>
                  </a:lnTo>
                  <a:lnTo>
                    <a:pt x="292" y="1806"/>
                  </a:lnTo>
                  <a:lnTo>
                    <a:pt x="320" y="1819"/>
                  </a:lnTo>
                  <a:lnTo>
                    <a:pt x="349" y="1829"/>
                  </a:lnTo>
                  <a:lnTo>
                    <a:pt x="378" y="1839"/>
                  </a:lnTo>
                  <a:lnTo>
                    <a:pt x="408" y="1847"/>
                  </a:lnTo>
                  <a:lnTo>
                    <a:pt x="437" y="1854"/>
                  </a:lnTo>
                  <a:lnTo>
                    <a:pt x="467" y="1860"/>
                  </a:lnTo>
                  <a:lnTo>
                    <a:pt x="498" y="1865"/>
                  </a:lnTo>
                  <a:lnTo>
                    <a:pt x="530" y="1868"/>
                  </a:lnTo>
                  <a:lnTo>
                    <a:pt x="562" y="1870"/>
                  </a:lnTo>
                  <a:lnTo>
                    <a:pt x="593" y="1872"/>
                  </a:lnTo>
                  <a:lnTo>
                    <a:pt x="625" y="1872"/>
                  </a:lnTo>
                  <a:lnTo>
                    <a:pt x="657" y="1869"/>
                  </a:lnTo>
                  <a:lnTo>
                    <a:pt x="688" y="1867"/>
                  </a:lnTo>
                  <a:lnTo>
                    <a:pt x="721" y="1864"/>
                  </a:lnTo>
                  <a:lnTo>
                    <a:pt x="752" y="1859"/>
                  </a:lnTo>
                  <a:lnTo>
                    <a:pt x="783" y="1852"/>
                  </a:lnTo>
                  <a:lnTo>
                    <a:pt x="814" y="1845"/>
                  </a:lnTo>
                  <a:lnTo>
                    <a:pt x="844" y="1837"/>
                  </a:lnTo>
                  <a:lnTo>
                    <a:pt x="874" y="1827"/>
                  </a:lnTo>
                  <a:lnTo>
                    <a:pt x="902" y="1816"/>
                  </a:lnTo>
                  <a:lnTo>
                    <a:pt x="939" y="1800"/>
                  </a:lnTo>
                  <a:lnTo>
                    <a:pt x="975" y="1783"/>
                  </a:lnTo>
                  <a:lnTo>
                    <a:pt x="1010" y="1763"/>
                  </a:lnTo>
                  <a:lnTo>
                    <a:pt x="1044" y="1740"/>
                  </a:lnTo>
                  <a:lnTo>
                    <a:pt x="1076" y="1716"/>
                  </a:lnTo>
                  <a:lnTo>
                    <a:pt x="1106" y="1690"/>
                  </a:lnTo>
                  <a:lnTo>
                    <a:pt x="1135" y="1661"/>
                  </a:lnTo>
                  <a:lnTo>
                    <a:pt x="1161" y="1629"/>
                  </a:lnTo>
                  <a:lnTo>
                    <a:pt x="1186" y="1595"/>
                  </a:lnTo>
                  <a:lnTo>
                    <a:pt x="1208" y="1559"/>
                  </a:lnTo>
                  <a:lnTo>
                    <a:pt x="1226" y="1521"/>
                  </a:lnTo>
                  <a:lnTo>
                    <a:pt x="1242" y="1481"/>
                  </a:lnTo>
                  <a:lnTo>
                    <a:pt x="1255" y="1439"/>
                  </a:lnTo>
                  <a:lnTo>
                    <a:pt x="1264" y="1392"/>
                  </a:lnTo>
                  <a:lnTo>
                    <a:pt x="1270" y="1345"/>
                  </a:lnTo>
                  <a:lnTo>
                    <a:pt x="1272" y="1296"/>
                  </a:lnTo>
                  <a:lnTo>
                    <a:pt x="1271" y="1261"/>
                  </a:lnTo>
                  <a:lnTo>
                    <a:pt x="1269" y="1227"/>
                  </a:lnTo>
                  <a:lnTo>
                    <a:pt x="1264" y="1190"/>
                  </a:lnTo>
                  <a:lnTo>
                    <a:pt x="1257" y="1152"/>
                  </a:lnTo>
                  <a:lnTo>
                    <a:pt x="1248" y="1114"/>
                  </a:lnTo>
                  <a:lnTo>
                    <a:pt x="1237" y="1073"/>
                  </a:lnTo>
                  <a:lnTo>
                    <a:pt x="1224" y="1033"/>
                  </a:lnTo>
                  <a:lnTo>
                    <a:pt x="1209" y="991"/>
                  </a:lnTo>
                  <a:lnTo>
                    <a:pt x="1195" y="958"/>
                  </a:lnTo>
                  <a:lnTo>
                    <a:pt x="1179" y="928"/>
                  </a:lnTo>
                  <a:lnTo>
                    <a:pt x="1163" y="901"/>
                  </a:lnTo>
                  <a:lnTo>
                    <a:pt x="1145" y="875"/>
                  </a:lnTo>
                  <a:lnTo>
                    <a:pt x="1126" y="853"/>
                  </a:lnTo>
                  <a:lnTo>
                    <a:pt x="1107" y="833"/>
                  </a:lnTo>
                  <a:lnTo>
                    <a:pt x="1087" y="814"/>
                  </a:lnTo>
                  <a:lnTo>
                    <a:pt x="1066" y="797"/>
                  </a:lnTo>
                  <a:lnTo>
                    <a:pt x="1045" y="782"/>
                  </a:lnTo>
                  <a:lnTo>
                    <a:pt x="1025" y="768"/>
                  </a:lnTo>
                  <a:lnTo>
                    <a:pt x="1003" y="756"/>
                  </a:lnTo>
                  <a:lnTo>
                    <a:pt x="981" y="744"/>
                  </a:lnTo>
                  <a:lnTo>
                    <a:pt x="960" y="734"/>
                  </a:lnTo>
                  <a:lnTo>
                    <a:pt x="938" y="724"/>
                  </a:lnTo>
                  <a:lnTo>
                    <a:pt x="919" y="715"/>
                  </a:lnTo>
                  <a:lnTo>
                    <a:pt x="898" y="706"/>
                  </a:lnTo>
                  <a:lnTo>
                    <a:pt x="871" y="695"/>
                  </a:lnTo>
                  <a:lnTo>
                    <a:pt x="847" y="683"/>
                  </a:lnTo>
                  <a:lnTo>
                    <a:pt x="824" y="672"/>
                  </a:lnTo>
                  <a:lnTo>
                    <a:pt x="805" y="659"/>
                  </a:lnTo>
                  <a:lnTo>
                    <a:pt x="787" y="645"/>
                  </a:lnTo>
                  <a:lnTo>
                    <a:pt x="774" y="630"/>
                  </a:lnTo>
                  <a:lnTo>
                    <a:pt x="763" y="614"/>
                  </a:lnTo>
                  <a:lnTo>
                    <a:pt x="756" y="594"/>
                  </a:lnTo>
                  <a:lnTo>
                    <a:pt x="738" y="598"/>
                  </a:lnTo>
                  <a:lnTo>
                    <a:pt x="745" y="621"/>
                  </a:lnTo>
                  <a:lnTo>
                    <a:pt x="757" y="640"/>
                  </a:lnTo>
                  <a:lnTo>
                    <a:pt x="772" y="658"/>
                  </a:lnTo>
                  <a:lnTo>
                    <a:pt x="792" y="673"/>
                  </a:lnTo>
                  <a:lnTo>
                    <a:pt x="813" y="686"/>
                  </a:lnTo>
                  <a:lnTo>
                    <a:pt x="837" y="699"/>
                  </a:lnTo>
                  <a:lnTo>
                    <a:pt x="862" y="711"/>
                  </a:lnTo>
                  <a:lnTo>
                    <a:pt x="890" y="722"/>
                  </a:lnTo>
                  <a:lnTo>
                    <a:pt x="909" y="730"/>
                  </a:lnTo>
                  <a:lnTo>
                    <a:pt x="930" y="739"/>
                  </a:lnTo>
                  <a:lnTo>
                    <a:pt x="950" y="750"/>
                  </a:lnTo>
                  <a:lnTo>
                    <a:pt x="970" y="759"/>
                  </a:lnTo>
                  <a:lnTo>
                    <a:pt x="992" y="771"/>
                  </a:lnTo>
                  <a:lnTo>
                    <a:pt x="1013" y="783"/>
                  </a:lnTo>
                  <a:lnTo>
                    <a:pt x="1034" y="796"/>
                  </a:lnTo>
                  <a:lnTo>
                    <a:pt x="1053" y="811"/>
                  </a:lnTo>
                  <a:lnTo>
                    <a:pt x="1074" y="827"/>
                  </a:lnTo>
                  <a:lnTo>
                    <a:pt x="1092" y="845"/>
                  </a:lnTo>
                  <a:lnTo>
                    <a:pt x="1112" y="865"/>
                  </a:lnTo>
                  <a:lnTo>
                    <a:pt x="1129" y="887"/>
                  </a:lnTo>
                  <a:lnTo>
                    <a:pt x="1147" y="911"/>
                  </a:lnTo>
                  <a:lnTo>
                    <a:pt x="1163" y="938"/>
                  </a:lnTo>
                  <a:lnTo>
                    <a:pt x="1178" y="966"/>
                  </a:lnTo>
                  <a:lnTo>
                    <a:pt x="1191" y="997"/>
                  </a:lnTo>
                  <a:lnTo>
                    <a:pt x="1206" y="1039"/>
                  </a:lnTo>
                  <a:lnTo>
                    <a:pt x="1220" y="1080"/>
                  </a:lnTo>
                  <a:lnTo>
                    <a:pt x="1231" y="1122"/>
                  </a:lnTo>
                  <a:lnTo>
                    <a:pt x="1240" y="1161"/>
                  </a:lnTo>
                  <a:lnTo>
                    <a:pt x="1246" y="1200"/>
                  </a:lnTo>
                  <a:lnTo>
                    <a:pt x="1250" y="1239"/>
                  </a:lnTo>
                  <a:lnTo>
                    <a:pt x="1254" y="1276"/>
                  </a:lnTo>
                  <a:lnTo>
                    <a:pt x="1254" y="1313"/>
                  </a:lnTo>
                  <a:lnTo>
                    <a:pt x="1251" y="1354"/>
                  </a:lnTo>
                  <a:lnTo>
                    <a:pt x="1247" y="1395"/>
                  </a:lnTo>
                  <a:lnTo>
                    <a:pt x="1239" y="1433"/>
                  </a:lnTo>
                  <a:lnTo>
                    <a:pt x="1228" y="1471"/>
                  </a:lnTo>
                  <a:lnTo>
                    <a:pt x="1214" y="1507"/>
                  </a:lnTo>
                  <a:lnTo>
                    <a:pt x="1199" y="1541"/>
                  </a:lnTo>
                  <a:lnTo>
                    <a:pt x="1181" y="1574"/>
                  </a:lnTo>
                  <a:lnTo>
                    <a:pt x="1159" y="1606"/>
                  </a:lnTo>
                  <a:lnTo>
                    <a:pt x="1135" y="1637"/>
                  </a:lnTo>
                  <a:lnTo>
                    <a:pt x="1109" y="1664"/>
                  </a:lnTo>
                  <a:lnTo>
                    <a:pt x="1080" y="1692"/>
                  </a:lnTo>
                  <a:lnTo>
                    <a:pt x="1049" y="1716"/>
                  </a:lnTo>
                  <a:lnTo>
                    <a:pt x="1014" y="1740"/>
                  </a:lnTo>
                  <a:lnTo>
                    <a:pt x="977" y="1761"/>
                  </a:lnTo>
                  <a:lnTo>
                    <a:pt x="938" y="1782"/>
                  </a:lnTo>
                  <a:lnTo>
                    <a:pt x="897" y="1799"/>
                  </a:lnTo>
                  <a:lnTo>
                    <a:pt x="868" y="1809"/>
                  </a:lnTo>
                  <a:lnTo>
                    <a:pt x="839" y="1819"/>
                  </a:lnTo>
                  <a:lnTo>
                    <a:pt x="809" y="1827"/>
                  </a:lnTo>
                  <a:lnTo>
                    <a:pt x="779" y="1835"/>
                  </a:lnTo>
                  <a:lnTo>
                    <a:pt x="749" y="1841"/>
                  </a:lnTo>
                  <a:lnTo>
                    <a:pt x="718" y="1845"/>
                  </a:lnTo>
                  <a:lnTo>
                    <a:pt x="688" y="1849"/>
                  </a:lnTo>
                  <a:lnTo>
                    <a:pt x="657" y="1851"/>
                  </a:lnTo>
                  <a:lnTo>
                    <a:pt x="626" y="1853"/>
                  </a:lnTo>
                  <a:lnTo>
                    <a:pt x="595" y="1853"/>
                  </a:lnTo>
                  <a:lnTo>
                    <a:pt x="564" y="1852"/>
                  </a:lnTo>
                  <a:lnTo>
                    <a:pt x="533" y="1850"/>
                  </a:lnTo>
                  <a:lnTo>
                    <a:pt x="503" y="1846"/>
                  </a:lnTo>
                  <a:lnTo>
                    <a:pt x="473" y="1843"/>
                  </a:lnTo>
                  <a:lnTo>
                    <a:pt x="443" y="1837"/>
                  </a:lnTo>
                  <a:lnTo>
                    <a:pt x="413" y="1830"/>
                  </a:lnTo>
                  <a:lnTo>
                    <a:pt x="384" y="1822"/>
                  </a:lnTo>
                  <a:lnTo>
                    <a:pt x="357" y="1813"/>
                  </a:lnTo>
                  <a:lnTo>
                    <a:pt x="329" y="1803"/>
                  </a:lnTo>
                  <a:lnTo>
                    <a:pt x="303" y="1791"/>
                  </a:lnTo>
                  <a:lnTo>
                    <a:pt x="276" y="1778"/>
                  </a:lnTo>
                  <a:lnTo>
                    <a:pt x="252" y="1763"/>
                  </a:lnTo>
                  <a:lnTo>
                    <a:pt x="228" y="1748"/>
                  </a:lnTo>
                  <a:lnTo>
                    <a:pt x="205" y="1732"/>
                  </a:lnTo>
                  <a:lnTo>
                    <a:pt x="183" y="1714"/>
                  </a:lnTo>
                  <a:lnTo>
                    <a:pt x="163" y="1695"/>
                  </a:lnTo>
                  <a:lnTo>
                    <a:pt x="144" y="1675"/>
                  </a:lnTo>
                  <a:lnTo>
                    <a:pt x="127" y="1654"/>
                  </a:lnTo>
                  <a:lnTo>
                    <a:pt x="109" y="1631"/>
                  </a:lnTo>
                  <a:lnTo>
                    <a:pt x="96" y="1607"/>
                  </a:lnTo>
                  <a:lnTo>
                    <a:pt x="82" y="1581"/>
                  </a:lnTo>
                  <a:lnTo>
                    <a:pt x="70" y="1555"/>
                  </a:lnTo>
                  <a:lnTo>
                    <a:pt x="58" y="1521"/>
                  </a:lnTo>
                  <a:lnTo>
                    <a:pt x="47" y="1489"/>
                  </a:lnTo>
                  <a:lnTo>
                    <a:pt x="39" y="1457"/>
                  </a:lnTo>
                  <a:lnTo>
                    <a:pt x="32" y="1427"/>
                  </a:lnTo>
                  <a:lnTo>
                    <a:pt x="26" y="1396"/>
                  </a:lnTo>
                  <a:lnTo>
                    <a:pt x="23" y="1367"/>
                  </a:lnTo>
                  <a:lnTo>
                    <a:pt x="21" y="1338"/>
                  </a:lnTo>
                  <a:lnTo>
                    <a:pt x="20" y="1310"/>
                  </a:lnTo>
                  <a:lnTo>
                    <a:pt x="22" y="1260"/>
                  </a:lnTo>
                  <a:lnTo>
                    <a:pt x="28" y="1213"/>
                  </a:lnTo>
                  <a:lnTo>
                    <a:pt x="38" y="1168"/>
                  </a:lnTo>
                  <a:lnTo>
                    <a:pt x="51" y="1125"/>
                  </a:lnTo>
                  <a:lnTo>
                    <a:pt x="68" y="1084"/>
                  </a:lnTo>
                  <a:lnTo>
                    <a:pt x="87" y="1045"/>
                  </a:lnTo>
                  <a:lnTo>
                    <a:pt x="111" y="1007"/>
                  </a:lnTo>
                  <a:lnTo>
                    <a:pt x="135" y="970"/>
                  </a:lnTo>
                  <a:lnTo>
                    <a:pt x="161" y="935"/>
                  </a:lnTo>
                  <a:lnTo>
                    <a:pt x="190" y="902"/>
                  </a:lnTo>
                  <a:lnTo>
                    <a:pt x="219" y="870"/>
                  </a:lnTo>
                  <a:lnTo>
                    <a:pt x="250" y="837"/>
                  </a:lnTo>
                  <a:lnTo>
                    <a:pt x="281" y="807"/>
                  </a:lnTo>
                  <a:lnTo>
                    <a:pt x="312" y="779"/>
                  </a:lnTo>
                  <a:lnTo>
                    <a:pt x="343" y="750"/>
                  </a:lnTo>
                  <a:lnTo>
                    <a:pt x="374" y="722"/>
                  </a:lnTo>
                  <a:lnTo>
                    <a:pt x="396" y="703"/>
                  </a:lnTo>
                  <a:lnTo>
                    <a:pt x="418" y="682"/>
                  </a:lnTo>
                  <a:lnTo>
                    <a:pt x="439" y="662"/>
                  </a:lnTo>
                  <a:lnTo>
                    <a:pt x="459" y="643"/>
                  </a:lnTo>
                  <a:lnTo>
                    <a:pt x="479" y="624"/>
                  </a:lnTo>
                  <a:lnTo>
                    <a:pt x="497" y="605"/>
                  </a:lnTo>
                  <a:lnTo>
                    <a:pt x="516" y="586"/>
                  </a:lnTo>
                  <a:lnTo>
                    <a:pt x="532" y="568"/>
                  </a:lnTo>
                  <a:lnTo>
                    <a:pt x="542" y="553"/>
                  </a:lnTo>
                  <a:lnTo>
                    <a:pt x="551" y="538"/>
                  </a:lnTo>
                  <a:lnTo>
                    <a:pt x="559" y="523"/>
                  </a:lnTo>
                  <a:lnTo>
                    <a:pt x="565" y="507"/>
                  </a:lnTo>
                  <a:lnTo>
                    <a:pt x="570" y="491"/>
                  </a:lnTo>
                  <a:lnTo>
                    <a:pt x="572" y="475"/>
                  </a:lnTo>
                  <a:lnTo>
                    <a:pt x="572" y="458"/>
                  </a:lnTo>
                  <a:lnTo>
                    <a:pt x="571" y="442"/>
                  </a:lnTo>
                  <a:lnTo>
                    <a:pt x="568" y="420"/>
                  </a:lnTo>
                  <a:lnTo>
                    <a:pt x="561" y="400"/>
                  </a:lnTo>
                  <a:lnTo>
                    <a:pt x="551" y="378"/>
                  </a:lnTo>
                  <a:lnTo>
                    <a:pt x="540" y="357"/>
                  </a:lnTo>
                  <a:lnTo>
                    <a:pt x="527" y="336"/>
                  </a:lnTo>
                  <a:lnTo>
                    <a:pt x="512" y="317"/>
                  </a:lnTo>
                  <a:lnTo>
                    <a:pt x="495" y="296"/>
                  </a:lnTo>
                  <a:lnTo>
                    <a:pt x="478" y="278"/>
                  </a:lnTo>
                  <a:lnTo>
                    <a:pt x="458" y="258"/>
                  </a:lnTo>
                  <a:lnTo>
                    <a:pt x="439" y="240"/>
                  </a:lnTo>
                  <a:lnTo>
                    <a:pt x="419" y="222"/>
                  </a:lnTo>
                  <a:lnTo>
                    <a:pt x="398" y="204"/>
                  </a:lnTo>
                  <a:lnTo>
                    <a:pt x="378" y="188"/>
                  </a:lnTo>
                  <a:lnTo>
                    <a:pt x="357" y="172"/>
                  </a:lnTo>
                  <a:lnTo>
                    <a:pt x="337" y="156"/>
                  </a:lnTo>
                  <a:lnTo>
                    <a:pt x="318" y="141"/>
                  </a:lnTo>
                  <a:lnTo>
                    <a:pt x="299" y="127"/>
                  </a:lnTo>
                  <a:lnTo>
                    <a:pt x="282" y="113"/>
                  </a:lnTo>
                  <a:lnTo>
                    <a:pt x="264" y="99"/>
                  </a:lnTo>
                  <a:lnTo>
                    <a:pt x="247" y="85"/>
                  </a:lnTo>
                  <a:lnTo>
                    <a:pt x="234" y="73"/>
                  </a:lnTo>
                  <a:lnTo>
                    <a:pt x="223" y="61"/>
                  </a:lnTo>
                  <a:lnTo>
                    <a:pt x="218" y="53"/>
                  </a:lnTo>
                  <a:lnTo>
                    <a:pt x="218" y="47"/>
                  </a:lnTo>
                  <a:lnTo>
                    <a:pt x="231" y="32"/>
                  </a:lnTo>
                  <a:lnTo>
                    <a:pt x="246" y="23"/>
                  </a:lnTo>
                  <a:lnTo>
                    <a:pt x="260" y="18"/>
                  </a:lnTo>
                  <a:lnTo>
                    <a:pt x="275" y="18"/>
                  </a:lnTo>
                  <a:lnTo>
                    <a:pt x="287" y="21"/>
                  </a:lnTo>
                  <a:lnTo>
                    <a:pt x="297" y="23"/>
                  </a:lnTo>
                  <a:lnTo>
                    <a:pt x="304" y="27"/>
                  </a:lnTo>
                  <a:lnTo>
                    <a:pt x="307" y="28"/>
                  </a:lnTo>
                  <a:lnTo>
                    <a:pt x="317" y="12"/>
                  </a:lnTo>
                  <a:lnTo>
                    <a:pt x="306" y="7"/>
                  </a:lnTo>
                  <a:lnTo>
                    <a:pt x="294" y="2"/>
                  </a:lnTo>
                  <a:lnTo>
                    <a:pt x="279" y="0"/>
                  </a:lnTo>
                  <a:lnTo>
                    <a:pt x="264" y="0"/>
                  </a:lnTo>
                  <a:lnTo>
                    <a:pt x="247" y="2"/>
                  </a:lnTo>
                  <a:lnTo>
                    <a:pt x="231" y="9"/>
                  </a:lnTo>
                  <a:lnTo>
                    <a:pt x="216" y="20"/>
                  </a:lnTo>
                  <a:lnTo>
                    <a:pt x="203" y="36"/>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58"/>
            <p:cNvSpPr>
              <a:spLocks/>
            </p:cNvSpPr>
            <p:nvPr/>
          </p:nvSpPr>
          <p:spPr bwMode="auto">
            <a:xfrm>
              <a:off x="895350" y="3336925"/>
              <a:ext cx="201613" cy="228600"/>
            </a:xfrm>
            <a:custGeom>
              <a:avLst/>
              <a:gdLst/>
              <a:ahLst/>
              <a:cxnLst>
                <a:cxn ang="0">
                  <a:pos x="0" y="17"/>
                </a:cxn>
                <a:cxn ang="0">
                  <a:pos x="3" y="18"/>
                </a:cxn>
                <a:cxn ang="0">
                  <a:pos x="10" y="20"/>
                </a:cxn>
                <a:cxn ang="0">
                  <a:pos x="20" y="26"/>
                </a:cxn>
                <a:cxn ang="0">
                  <a:pos x="34" y="33"/>
                </a:cxn>
                <a:cxn ang="0">
                  <a:pos x="50" y="42"/>
                </a:cxn>
                <a:cxn ang="0">
                  <a:pos x="68" y="53"/>
                </a:cxn>
                <a:cxn ang="0">
                  <a:pos x="88" y="66"/>
                </a:cxn>
                <a:cxn ang="0">
                  <a:pos x="109" y="81"/>
                </a:cxn>
                <a:cxn ang="0">
                  <a:pos x="129" y="100"/>
                </a:cxn>
                <a:cxn ang="0">
                  <a:pos x="150" y="119"/>
                </a:cxn>
                <a:cxn ang="0">
                  <a:pos x="170" y="142"/>
                </a:cxn>
                <a:cxn ang="0">
                  <a:pos x="188" y="167"/>
                </a:cxn>
                <a:cxn ang="0">
                  <a:pos x="205" y="193"/>
                </a:cxn>
                <a:cxn ang="0">
                  <a:pos x="219" y="223"/>
                </a:cxn>
                <a:cxn ang="0">
                  <a:pos x="229" y="254"/>
                </a:cxn>
                <a:cxn ang="0">
                  <a:pos x="236" y="289"/>
                </a:cxn>
                <a:cxn ang="0">
                  <a:pos x="255" y="286"/>
                </a:cxn>
                <a:cxn ang="0">
                  <a:pos x="248" y="251"/>
                </a:cxn>
                <a:cxn ang="0">
                  <a:pos x="236" y="216"/>
                </a:cxn>
                <a:cxn ang="0">
                  <a:pos x="221" y="185"/>
                </a:cxn>
                <a:cxn ang="0">
                  <a:pos x="204" y="157"/>
                </a:cxn>
                <a:cxn ang="0">
                  <a:pos x="186" y="131"/>
                </a:cxn>
                <a:cxn ang="0">
                  <a:pos x="165" y="108"/>
                </a:cxn>
                <a:cxn ang="0">
                  <a:pos x="143" y="86"/>
                </a:cxn>
                <a:cxn ang="0">
                  <a:pos x="121" y="68"/>
                </a:cxn>
                <a:cxn ang="0">
                  <a:pos x="99" y="51"/>
                </a:cxn>
                <a:cxn ang="0">
                  <a:pos x="79" y="38"/>
                </a:cxn>
                <a:cxn ang="0">
                  <a:pos x="59" y="26"/>
                </a:cxn>
                <a:cxn ang="0">
                  <a:pos x="42" y="16"/>
                </a:cxn>
                <a:cxn ang="0">
                  <a:pos x="28" y="9"/>
                </a:cxn>
                <a:cxn ang="0">
                  <a:pos x="16" y="4"/>
                </a:cxn>
                <a:cxn ang="0">
                  <a:pos x="8" y="1"/>
                </a:cxn>
                <a:cxn ang="0">
                  <a:pos x="6" y="0"/>
                </a:cxn>
                <a:cxn ang="0">
                  <a:pos x="0" y="17"/>
                </a:cxn>
              </a:cxnLst>
              <a:rect l="0" t="0" r="r" b="b"/>
              <a:pathLst>
                <a:path w="255" h="289">
                  <a:moveTo>
                    <a:pt x="0" y="17"/>
                  </a:moveTo>
                  <a:lnTo>
                    <a:pt x="3" y="18"/>
                  </a:lnTo>
                  <a:lnTo>
                    <a:pt x="10" y="20"/>
                  </a:lnTo>
                  <a:lnTo>
                    <a:pt x="20" y="26"/>
                  </a:lnTo>
                  <a:lnTo>
                    <a:pt x="34" y="33"/>
                  </a:lnTo>
                  <a:lnTo>
                    <a:pt x="50" y="42"/>
                  </a:lnTo>
                  <a:lnTo>
                    <a:pt x="68" y="53"/>
                  </a:lnTo>
                  <a:lnTo>
                    <a:pt x="88" y="66"/>
                  </a:lnTo>
                  <a:lnTo>
                    <a:pt x="109" y="81"/>
                  </a:lnTo>
                  <a:lnTo>
                    <a:pt x="129" y="100"/>
                  </a:lnTo>
                  <a:lnTo>
                    <a:pt x="150" y="119"/>
                  </a:lnTo>
                  <a:lnTo>
                    <a:pt x="170" y="142"/>
                  </a:lnTo>
                  <a:lnTo>
                    <a:pt x="188" y="167"/>
                  </a:lnTo>
                  <a:lnTo>
                    <a:pt x="205" y="193"/>
                  </a:lnTo>
                  <a:lnTo>
                    <a:pt x="219" y="223"/>
                  </a:lnTo>
                  <a:lnTo>
                    <a:pt x="229" y="254"/>
                  </a:lnTo>
                  <a:lnTo>
                    <a:pt x="236" y="289"/>
                  </a:lnTo>
                  <a:lnTo>
                    <a:pt x="255" y="286"/>
                  </a:lnTo>
                  <a:lnTo>
                    <a:pt x="248" y="251"/>
                  </a:lnTo>
                  <a:lnTo>
                    <a:pt x="236" y="216"/>
                  </a:lnTo>
                  <a:lnTo>
                    <a:pt x="221" y="185"/>
                  </a:lnTo>
                  <a:lnTo>
                    <a:pt x="204" y="157"/>
                  </a:lnTo>
                  <a:lnTo>
                    <a:pt x="186" y="131"/>
                  </a:lnTo>
                  <a:lnTo>
                    <a:pt x="165" y="108"/>
                  </a:lnTo>
                  <a:lnTo>
                    <a:pt x="143" y="86"/>
                  </a:lnTo>
                  <a:lnTo>
                    <a:pt x="121" y="68"/>
                  </a:lnTo>
                  <a:lnTo>
                    <a:pt x="99" y="51"/>
                  </a:lnTo>
                  <a:lnTo>
                    <a:pt x="79" y="38"/>
                  </a:lnTo>
                  <a:lnTo>
                    <a:pt x="59" y="26"/>
                  </a:lnTo>
                  <a:lnTo>
                    <a:pt x="42" y="16"/>
                  </a:lnTo>
                  <a:lnTo>
                    <a:pt x="28" y="9"/>
                  </a:lnTo>
                  <a:lnTo>
                    <a:pt x="16" y="4"/>
                  </a:lnTo>
                  <a:lnTo>
                    <a:pt x="8" y="1"/>
                  </a:lnTo>
                  <a:lnTo>
                    <a:pt x="6" y="0"/>
                  </a:lnTo>
                  <a:lnTo>
                    <a:pt x="0" y="17"/>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59"/>
            <p:cNvSpPr>
              <a:spLocks/>
            </p:cNvSpPr>
            <p:nvPr/>
          </p:nvSpPr>
          <p:spPr bwMode="auto">
            <a:xfrm>
              <a:off x="1095375" y="3351213"/>
              <a:ext cx="33338" cy="142875"/>
            </a:xfrm>
            <a:custGeom>
              <a:avLst/>
              <a:gdLst/>
              <a:ahLst/>
              <a:cxnLst>
                <a:cxn ang="0">
                  <a:pos x="0" y="15"/>
                </a:cxn>
                <a:cxn ang="0">
                  <a:pos x="3" y="17"/>
                </a:cxn>
                <a:cxn ang="0">
                  <a:pos x="7" y="22"/>
                </a:cxn>
                <a:cxn ang="0">
                  <a:pos x="13" y="32"/>
                </a:cxn>
                <a:cxn ang="0">
                  <a:pos x="19" y="48"/>
                </a:cxn>
                <a:cxn ang="0">
                  <a:pos x="23" y="69"/>
                </a:cxn>
                <a:cxn ang="0">
                  <a:pos x="26" y="98"/>
                </a:cxn>
                <a:cxn ang="0">
                  <a:pos x="23" y="132"/>
                </a:cxn>
                <a:cxn ang="0">
                  <a:pos x="16" y="176"/>
                </a:cxn>
                <a:cxn ang="0">
                  <a:pos x="35" y="180"/>
                </a:cxn>
                <a:cxn ang="0">
                  <a:pos x="42" y="132"/>
                </a:cxn>
                <a:cxn ang="0">
                  <a:pos x="44" y="93"/>
                </a:cxn>
                <a:cxn ang="0">
                  <a:pos x="41" y="62"/>
                </a:cxn>
                <a:cxn ang="0">
                  <a:pos x="35" y="38"/>
                </a:cxn>
                <a:cxn ang="0">
                  <a:pos x="28" y="21"/>
                </a:cxn>
                <a:cxn ang="0">
                  <a:pos x="20" y="9"/>
                </a:cxn>
                <a:cxn ang="0">
                  <a:pos x="14" y="2"/>
                </a:cxn>
                <a:cxn ang="0">
                  <a:pos x="12" y="0"/>
                </a:cxn>
                <a:cxn ang="0">
                  <a:pos x="0" y="15"/>
                </a:cxn>
              </a:cxnLst>
              <a:rect l="0" t="0" r="r" b="b"/>
              <a:pathLst>
                <a:path w="44" h="180">
                  <a:moveTo>
                    <a:pt x="0" y="15"/>
                  </a:moveTo>
                  <a:lnTo>
                    <a:pt x="3" y="17"/>
                  </a:lnTo>
                  <a:lnTo>
                    <a:pt x="7" y="22"/>
                  </a:lnTo>
                  <a:lnTo>
                    <a:pt x="13" y="32"/>
                  </a:lnTo>
                  <a:lnTo>
                    <a:pt x="19" y="48"/>
                  </a:lnTo>
                  <a:lnTo>
                    <a:pt x="23" y="69"/>
                  </a:lnTo>
                  <a:lnTo>
                    <a:pt x="26" y="98"/>
                  </a:lnTo>
                  <a:lnTo>
                    <a:pt x="23" y="132"/>
                  </a:lnTo>
                  <a:lnTo>
                    <a:pt x="16" y="176"/>
                  </a:lnTo>
                  <a:lnTo>
                    <a:pt x="35" y="180"/>
                  </a:lnTo>
                  <a:lnTo>
                    <a:pt x="42" y="132"/>
                  </a:lnTo>
                  <a:lnTo>
                    <a:pt x="44" y="93"/>
                  </a:lnTo>
                  <a:lnTo>
                    <a:pt x="41" y="62"/>
                  </a:lnTo>
                  <a:lnTo>
                    <a:pt x="35" y="38"/>
                  </a:lnTo>
                  <a:lnTo>
                    <a:pt x="28" y="21"/>
                  </a:lnTo>
                  <a:lnTo>
                    <a:pt x="20" y="9"/>
                  </a:lnTo>
                  <a:lnTo>
                    <a:pt x="14" y="2"/>
                  </a:lnTo>
                  <a:lnTo>
                    <a:pt x="12" y="0"/>
                  </a:lnTo>
                  <a:lnTo>
                    <a:pt x="0" y="15"/>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60"/>
            <p:cNvSpPr>
              <a:spLocks/>
            </p:cNvSpPr>
            <p:nvPr/>
          </p:nvSpPr>
          <p:spPr bwMode="auto">
            <a:xfrm>
              <a:off x="1176338" y="3325813"/>
              <a:ext cx="123825" cy="182563"/>
            </a:xfrm>
            <a:custGeom>
              <a:avLst/>
              <a:gdLst/>
              <a:ahLst/>
              <a:cxnLst>
                <a:cxn ang="0">
                  <a:pos x="0" y="216"/>
                </a:cxn>
                <a:cxn ang="0">
                  <a:pos x="11" y="230"/>
                </a:cxn>
                <a:cxn ang="0">
                  <a:pos x="56" y="186"/>
                </a:cxn>
                <a:cxn ang="0">
                  <a:pos x="91" y="145"/>
                </a:cxn>
                <a:cxn ang="0">
                  <a:pos x="116" y="106"/>
                </a:cxn>
                <a:cxn ang="0">
                  <a:pos x="134" y="72"/>
                </a:cxn>
                <a:cxn ang="0">
                  <a:pos x="146" y="44"/>
                </a:cxn>
                <a:cxn ang="0">
                  <a:pos x="152" y="22"/>
                </a:cxn>
                <a:cxn ang="0">
                  <a:pos x="155" y="7"/>
                </a:cxn>
                <a:cxn ang="0">
                  <a:pos x="156" y="1"/>
                </a:cxn>
                <a:cxn ang="0">
                  <a:pos x="138" y="0"/>
                </a:cxn>
                <a:cxn ang="0">
                  <a:pos x="137" y="4"/>
                </a:cxn>
                <a:cxn ang="0">
                  <a:pos x="134" y="18"/>
                </a:cxn>
                <a:cxn ang="0">
                  <a:pos x="127" y="39"/>
                </a:cxn>
                <a:cxn ang="0">
                  <a:pos x="117" y="65"/>
                </a:cxn>
                <a:cxn ang="0">
                  <a:pos x="100" y="98"/>
                </a:cxn>
                <a:cxn ang="0">
                  <a:pos x="76" y="135"/>
                </a:cxn>
                <a:cxn ang="0">
                  <a:pos x="42" y="175"/>
                </a:cxn>
                <a:cxn ang="0">
                  <a:pos x="0" y="216"/>
                </a:cxn>
              </a:cxnLst>
              <a:rect l="0" t="0" r="r" b="b"/>
              <a:pathLst>
                <a:path w="156" h="230">
                  <a:moveTo>
                    <a:pt x="0" y="216"/>
                  </a:moveTo>
                  <a:lnTo>
                    <a:pt x="11" y="230"/>
                  </a:lnTo>
                  <a:lnTo>
                    <a:pt x="56" y="186"/>
                  </a:lnTo>
                  <a:lnTo>
                    <a:pt x="91" y="145"/>
                  </a:lnTo>
                  <a:lnTo>
                    <a:pt x="116" y="106"/>
                  </a:lnTo>
                  <a:lnTo>
                    <a:pt x="134" y="72"/>
                  </a:lnTo>
                  <a:lnTo>
                    <a:pt x="146" y="44"/>
                  </a:lnTo>
                  <a:lnTo>
                    <a:pt x="152" y="22"/>
                  </a:lnTo>
                  <a:lnTo>
                    <a:pt x="155" y="7"/>
                  </a:lnTo>
                  <a:lnTo>
                    <a:pt x="156" y="1"/>
                  </a:lnTo>
                  <a:lnTo>
                    <a:pt x="138" y="0"/>
                  </a:lnTo>
                  <a:lnTo>
                    <a:pt x="137" y="4"/>
                  </a:lnTo>
                  <a:lnTo>
                    <a:pt x="134" y="18"/>
                  </a:lnTo>
                  <a:lnTo>
                    <a:pt x="127" y="39"/>
                  </a:lnTo>
                  <a:lnTo>
                    <a:pt x="117" y="65"/>
                  </a:lnTo>
                  <a:lnTo>
                    <a:pt x="100" y="98"/>
                  </a:lnTo>
                  <a:lnTo>
                    <a:pt x="76" y="135"/>
                  </a:lnTo>
                  <a:lnTo>
                    <a:pt x="42" y="175"/>
                  </a:lnTo>
                  <a:lnTo>
                    <a:pt x="0" y="216"/>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61"/>
            <p:cNvSpPr>
              <a:spLocks/>
            </p:cNvSpPr>
            <p:nvPr/>
          </p:nvSpPr>
          <p:spPr bwMode="auto">
            <a:xfrm>
              <a:off x="792163" y="3216275"/>
              <a:ext cx="153988" cy="61913"/>
            </a:xfrm>
            <a:custGeom>
              <a:avLst/>
              <a:gdLst/>
              <a:ahLst/>
              <a:cxnLst>
                <a:cxn ang="0">
                  <a:pos x="164" y="0"/>
                </a:cxn>
                <a:cxn ang="0">
                  <a:pos x="163" y="0"/>
                </a:cxn>
                <a:cxn ang="0">
                  <a:pos x="161" y="0"/>
                </a:cxn>
                <a:cxn ang="0">
                  <a:pos x="159" y="0"/>
                </a:cxn>
                <a:cxn ang="0">
                  <a:pos x="158" y="0"/>
                </a:cxn>
                <a:cxn ang="0">
                  <a:pos x="150" y="2"/>
                </a:cxn>
                <a:cxn ang="0">
                  <a:pos x="143" y="6"/>
                </a:cxn>
                <a:cxn ang="0">
                  <a:pos x="136" y="13"/>
                </a:cxn>
                <a:cxn ang="0">
                  <a:pos x="129" y="24"/>
                </a:cxn>
                <a:cxn ang="0">
                  <a:pos x="126" y="28"/>
                </a:cxn>
                <a:cxn ang="0">
                  <a:pos x="122" y="32"/>
                </a:cxn>
                <a:cxn ang="0">
                  <a:pos x="118" y="35"/>
                </a:cxn>
                <a:cxn ang="0">
                  <a:pos x="112" y="36"/>
                </a:cxn>
                <a:cxn ang="0">
                  <a:pos x="106" y="38"/>
                </a:cxn>
                <a:cxn ang="0">
                  <a:pos x="99" y="38"/>
                </a:cxn>
                <a:cxn ang="0">
                  <a:pos x="91" y="38"/>
                </a:cxn>
                <a:cxn ang="0">
                  <a:pos x="83" y="38"/>
                </a:cxn>
                <a:cxn ang="0">
                  <a:pos x="73" y="38"/>
                </a:cxn>
                <a:cxn ang="0">
                  <a:pos x="62" y="38"/>
                </a:cxn>
                <a:cxn ang="0">
                  <a:pos x="52" y="38"/>
                </a:cxn>
                <a:cxn ang="0">
                  <a:pos x="41" y="40"/>
                </a:cxn>
                <a:cxn ang="0">
                  <a:pos x="30" y="43"/>
                </a:cxn>
                <a:cxn ang="0">
                  <a:pos x="20" y="49"/>
                </a:cxn>
                <a:cxn ang="0">
                  <a:pos x="9" y="57"/>
                </a:cxn>
                <a:cxn ang="0">
                  <a:pos x="0" y="68"/>
                </a:cxn>
                <a:cxn ang="0">
                  <a:pos x="15" y="78"/>
                </a:cxn>
                <a:cxn ang="0">
                  <a:pos x="22" y="70"/>
                </a:cxn>
                <a:cxn ang="0">
                  <a:pos x="29" y="64"/>
                </a:cxn>
                <a:cxn ang="0">
                  <a:pos x="37" y="61"/>
                </a:cxn>
                <a:cxn ang="0">
                  <a:pos x="45" y="58"/>
                </a:cxn>
                <a:cxn ang="0">
                  <a:pos x="54" y="56"/>
                </a:cxn>
                <a:cxn ang="0">
                  <a:pos x="64" y="56"/>
                </a:cxn>
                <a:cxn ang="0">
                  <a:pos x="73" y="56"/>
                </a:cxn>
                <a:cxn ang="0">
                  <a:pos x="82" y="56"/>
                </a:cxn>
                <a:cxn ang="0">
                  <a:pos x="91" y="56"/>
                </a:cxn>
                <a:cxn ang="0">
                  <a:pos x="100" y="56"/>
                </a:cxn>
                <a:cxn ang="0">
                  <a:pos x="108" y="56"/>
                </a:cxn>
                <a:cxn ang="0">
                  <a:pos x="118" y="55"/>
                </a:cxn>
                <a:cxn ang="0">
                  <a:pos x="126" y="53"/>
                </a:cxn>
                <a:cxn ang="0">
                  <a:pos x="133" y="48"/>
                </a:cxn>
                <a:cxn ang="0">
                  <a:pos x="140" y="42"/>
                </a:cxn>
                <a:cxn ang="0">
                  <a:pos x="145" y="34"/>
                </a:cxn>
                <a:cxn ang="0">
                  <a:pos x="150" y="27"/>
                </a:cxn>
                <a:cxn ang="0">
                  <a:pos x="153" y="23"/>
                </a:cxn>
                <a:cxn ang="0">
                  <a:pos x="157" y="19"/>
                </a:cxn>
                <a:cxn ang="0">
                  <a:pos x="160" y="18"/>
                </a:cxn>
                <a:cxn ang="0">
                  <a:pos x="166" y="18"/>
                </a:cxn>
                <a:cxn ang="0">
                  <a:pos x="172" y="21"/>
                </a:cxn>
                <a:cxn ang="0">
                  <a:pos x="176" y="26"/>
                </a:cxn>
                <a:cxn ang="0">
                  <a:pos x="182" y="31"/>
                </a:cxn>
                <a:cxn ang="0">
                  <a:pos x="195" y="17"/>
                </a:cxn>
                <a:cxn ang="0">
                  <a:pos x="188" y="11"/>
                </a:cxn>
                <a:cxn ang="0">
                  <a:pos x="180" y="5"/>
                </a:cxn>
                <a:cxn ang="0">
                  <a:pos x="172" y="1"/>
                </a:cxn>
                <a:cxn ang="0">
                  <a:pos x="164" y="0"/>
                </a:cxn>
              </a:cxnLst>
              <a:rect l="0" t="0" r="r" b="b"/>
              <a:pathLst>
                <a:path w="195" h="78">
                  <a:moveTo>
                    <a:pt x="164" y="0"/>
                  </a:moveTo>
                  <a:lnTo>
                    <a:pt x="163" y="0"/>
                  </a:lnTo>
                  <a:lnTo>
                    <a:pt x="161" y="0"/>
                  </a:lnTo>
                  <a:lnTo>
                    <a:pt x="159" y="0"/>
                  </a:lnTo>
                  <a:lnTo>
                    <a:pt x="158" y="0"/>
                  </a:lnTo>
                  <a:lnTo>
                    <a:pt x="150" y="2"/>
                  </a:lnTo>
                  <a:lnTo>
                    <a:pt x="143" y="6"/>
                  </a:lnTo>
                  <a:lnTo>
                    <a:pt x="136" y="13"/>
                  </a:lnTo>
                  <a:lnTo>
                    <a:pt x="129" y="24"/>
                  </a:lnTo>
                  <a:lnTo>
                    <a:pt x="126" y="28"/>
                  </a:lnTo>
                  <a:lnTo>
                    <a:pt x="122" y="32"/>
                  </a:lnTo>
                  <a:lnTo>
                    <a:pt x="118" y="35"/>
                  </a:lnTo>
                  <a:lnTo>
                    <a:pt x="112" y="36"/>
                  </a:lnTo>
                  <a:lnTo>
                    <a:pt x="106" y="38"/>
                  </a:lnTo>
                  <a:lnTo>
                    <a:pt x="99" y="38"/>
                  </a:lnTo>
                  <a:lnTo>
                    <a:pt x="91" y="38"/>
                  </a:lnTo>
                  <a:lnTo>
                    <a:pt x="83" y="38"/>
                  </a:lnTo>
                  <a:lnTo>
                    <a:pt x="73" y="38"/>
                  </a:lnTo>
                  <a:lnTo>
                    <a:pt x="62" y="38"/>
                  </a:lnTo>
                  <a:lnTo>
                    <a:pt x="52" y="38"/>
                  </a:lnTo>
                  <a:lnTo>
                    <a:pt x="41" y="40"/>
                  </a:lnTo>
                  <a:lnTo>
                    <a:pt x="30" y="43"/>
                  </a:lnTo>
                  <a:lnTo>
                    <a:pt x="20" y="49"/>
                  </a:lnTo>
                  <a:lnTo>
                    <a:pt x="9" y="57"/>
                  </a:lnTo>
                  <a:lnTo>
                    <a:pt x="0" y="68"/>
                  </a:lnTo>
                  <a:lnTo>
                    <a:pt x="15" y="78"/>
                  </a:lnTo>
                  <a:lnTo>
                    <a:pt x="22" y="70"/>
                  </a:lnTo>
                  <a:lnTo>
                    <a:pt x="29" y="64"/>
                  </a:lnTo>
                  <a:lnTo>
                    <a:pt x="37" y="61"/>
                  </a:lnTo>
                  <a:lnTo>
                    <a:pt x="45" y="58"/>
                  </a:lnTo>
                  <a:lnTo>
                    <a:pt x="54" y="56"/>
                  </a:lnTo>
                  <a:lnTo>
                    <a:pt x="64" y="56"/>
                  </a:lnTo>
                  <a:lnTo>
                    <a:pt x="73" y="56"/>
                  </a:lnTo>
                  <a:lnTo>
                    <a:pt x="82" y="56"/>
                  </a:lnTo>
                  <a:lnTo>
                    <a:pt x="91" y="56"/>
                  </a:lnTo>
                  <a:lnTo>
                    <a:pt x="100" y="56"/>
                  </a:lnTo>
                  <a:lnTo>
                    <a:pt x="108" y="56"/>
                  </a:lnTo>
                  <a:lnTo>
                    <a:pt x="118" y="55"/>
                  </a:lnTo>
                  <a:lnTo>
                    <a:pt x="126" y="53"/>
                  </a:lnTo>
                  <a:lnTo>
                    <a:pt x="133" y="48"/>
                  </a:lnTo>
                  <a:lnTo>
                    <a:pt x="140" y="42"/>
                  </a:lnTo>
                  <a:lnTo>
                    <a:pt x="145" y="34"/>
                  </a:lnTo>
                  <a:lnTo>
                    <a:pt x="150" y="27"/>
                  </a:lnTo>
                  <a:lnTo>
                    <a:pt x="153" y="23"/>
                  </a:lnTo>
                  <a:lnTo>
                    <a:pt x="157" y="19"/>
                  </a:lnTo>
                  <a:lnTo>
                    <a:pt x="160" y="18"/>
                  </a:lnTo>
                  <a:lnTo>
                    <a:pt x="166" y="18"/>
                  </a:lnTo>
                  <a:lnTo>
                    <a:pt x="172" y="21"/>
                  </a:lnTo>
                  <a:lnTo>
                    <a:pt x="176" y="26"/>
                  </a:lnTo>
                  <a:lnTo>
                    <a:pt x="182" y="31"/>
                  </a:lnTo>
                  <a:lnTo>
                    <a:pt x="195" y="17"/>
                  </a:lnTo>
                  <a:lnTo>
                    <a:pt x="188" y="11"/>
                  </a:lnTo>
                  <a:lnTo>
                    <a:pt x="180" y="5"/>
                  </a:lnTo>
                  <a:lnTo>
                    <a:pt x="172" y="1"/>
                  </a:lnTo>
                  <a:lnTo>
                    <a:pt x="164" y="0"/>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62"/>
            <p:cNvSpPr>
              <a:spLocks/>
            </p:cNvSpPr>
            <p:nvPr/>
          </p:nvSpPr>
          <p:spPr bwMode="auto">
            <a:xfrm>
              <a:off x="1055688" y="3200400"/>
              <a:ext cx="319088" cy="100013"/>
            </a:xfrm>
            <a:custGeom>
              <a:avLst/>
              <a:gdLst/>
              <a:ahLst/>
              <a:cxnLst>
                <a:cxn ang="0">
                  <a:pos x="71" y="2"/>
                </a:cxn>
                <a:cxn ang="0">
                  <a:pos x="59" y="7"/>
                </a:cxn>
                <a:cxn ang="0">
                  <a:pos x="44" y="16"/>
                </a:cxn>
                <a:cxn ang="0">
                  <a:pos x="28" y="30"/>
                </a:cxn>
                <a:cxn ang="0">
                  <a:pos x="0" y="58"/>
                </a:cxn>
                <a:cxn ang="0">
                  <a:pos x="33" y="51"/>
                </a:cxn>
                <a:cxn ang="0">
                  <a:pos x="48" y="37"/>
                </a:cxn>
                <a:cxn ang="0">
                  <a:pos x="62" y="26"/>
                </a:cxn>
                <a:cxn ang="0">
                  <a:pos x="74" y="21"/>
                </a:cxn>
                <a:cxn ang="0">
                  <a:pos x="84" y="20"/>
                </a:cxn>
                <a:cxn ang="0">
                  <a:pos x="100" y="29"/>
                </a:cxn>
                <a:cxn ang="0">
                  <a:pos x="115" y="48"/>
                </a:cxn>
                <a:cxn ang="0">
                  <a:pos x="123" y="61"/>
                </a:cxn>
                <a:cxn ang="0">
                  <a:pos x="133" y="74"/>
                </a:cxn>
                <a:cxn ang="0">
                  <a:pos x="146" y="83"/>
                </a:cxn>
                <a:cxn ang="0">
                  <a:pos x="160" y="88"/>
                </a:cxn>
                <a:cxn ang="0">
                  <a:pos x="173" y="88"/>
                </a:cxn>
                <a:cxn ang="0">
                  <a:pos x="188" y="84"/>
                </a:cxn>
                <a:cxn ang="0">
                  <a:pos x="201" y="76"/>
                </a:cxn>
                <a:cxn ang="0">
                  <a:pos x="217" y="64"/>
                </a:cxn>
                <a:cxn ang="0">
                  <a:pos x="236" y="52"/>
                </a:cxn>
                <a:cxn ang="0">
                  <a:pos x="255" y="44"/>
                </a:cxn>
                <a:cxn ang="0">
                  <a:pos x="274" y="40"/>
                </a:cxn>
                <a:cxn ang="0">
                  <a:pos x="292" y="41"/>
                </a:cxn>
                <a:cxn ang="0">
                  <a:pos x="329" y="60"/>
                </a:cxn>
                <a:cxn ang="0">
                  <a:pos x="358" y="89"/>
                </a:cxn>
                <a:cxn ang="0">
                  <a:pos x="376" y="115"/>
                </a:cxn>
                <a:cxn ang="0">
                  <a:pos x="383" y="127"/>
                </a:cxn>
                <a:cxn ang="0">
                  <a:pos x="398" y="114"/>
                </a:cxn>
                <a:cxn ang="0">
                  <a:pos x="383" y="91"/>
                </a:cxn>
                <a:cxn ang="0">
                  <a:pos x="356" y="59"/>
                </a:cxn>
                <a:cxn ang="0">
                  <a:pos x="319" y="31"/>
                </a:cxn>
                <a:cxn ang="0">
                  <a:pos x="291" y="22"/>
                </a:cxn>
                <a:cxn ang="0">
                  <a:pos x="282" y="22"/>
                </a:cxn>
                <a:cxn ang="0">
                  <a:pos x="268" y="22"/>
                </a:cxn>
                <a:cxn ang="0">
                  <a:pos x="250" y="25"/>
                </a:cxn>
                <a:cxn ang="0">
                  <a:pos x="232" y="32"/>
                </a:cxn>
                <a:cxn ang="0">
                  <a:pos x="214" y="44"/>
                </a:cxn>
                <a:cxn ang="0">
                  <a:pos x="199" y="55"/>
                </a:cxn>
                <a:cxn ang="0">
                  <a:pos x="186" y="63"/>
                </a:cxn>
                <a:cxn ang="0">
                  <a:pos x="176" y="68"/>
                </a:cxn>
                <a:cxn ang="0">
                  <a:pos x="168" y="69"/>
                </a:cxn>
                <a:cxn ang="0">
                  <a:pos x="154" y="66"/>
                </a:cxn>
                <a:cxn ang="0">
                  <a:pos x="138" y="50"/>
                </a:cxn>
                <a:cxn ang="0">
                  <a:pos x="125" y="31"/>
                </a:cxn>
                <a:cxn ang="0">
                  <a:pos x="116" y="18"/>
                </a:cxn>
                <a:cxn ang="0">
                  <a:pos x="106" y="8"/>
                </a:cxn>
                <a:cxn ang="0">
                  <a:pos x="93" y="1"/>
                </a:cxn>
                <a:cxn ang="0">
                  <a:pos x="84" y="0"/>
                </a:cxn>
                <a:cxn ang="0">
                  <a:pos x="80" y="0"/>
                </a:cxn>
              </a:cxnLst>
              <a:rect l="0" t="0" r="r" b="b"/>
              <a:pathLst>
                <a:path w="400" h="127">
                  <a:moveTo>
                    <a:pt x="78" y="1"/>
                  </a:moveTo>
                  <a:lnTo>
                    <a:pt x="71" y="2"/>
                  </a:lnTo>
                  <a:lnTo>
                    <a:pt x="66" y="5"/>
                  </a:lnTo>
                  <a:lnTo>
                    <a:pt x="59" y="7"/>
                  </a:lnTo>
                  <a:lnTo>
                    <a:pt x="51" y="12"/>
                  </a:lnTo>
                  <a:lnTo>
                    <a:pt x="44" y="16"/>
                  </a:lnTo>
                  <a:lnTo>
                    <a:pt x="36" y="23"/>
                  </a:lnTo>
                  <a:lnTo>
                    <a:pt x="28" y="30"/>
                  </a:lnTo>
                  <a:lnTo>
                    <a:pt x="19" y="38"/>
                  </a:lnTo>
                  <a:lnTo>
                    <a:pt x="0" y="58"/>
                  </a:lnTo>
                  <a:lnTo>
                    <a:pt x="11" y="71"/>
                  </a:lnTo>
                  <a:lnTo>
                    <a:pt x="33" y="51"/>
                  </a:lnTo>
                  <a:lnTo>
                    <a:pt x="41" y="43"/>
                  </a:lnTo>
                  <a:lnTo>
                    <a:pt x="48" y="37"/>
                  </a:lnTo>
                  <a:lnTo>
                    <a:pt x="55" y="31"/>
                  </a:lnTo>
                  <a:lnTo>
                    <a:pt x="62" y="26"/>
                  </a:lnTo>
                  <a:lnTo>
                    <a:pt x="68" y="23"/>
                  </a:lnTo>
                  <a:lnTo>
                    <a:pt x="74" y="21"/>
                  </a:lnTo>
                  <a:lnTo>
                    <a:pt x="79" y="20"/>
                  </a:lnTo>
                  <a:lnTo>
                    <a:pt x="84" y="20"/>
                  </a:lnTo>
                  <a:lnTo>
                    <a:pt x="92" y="22"/>
                  </a:lnTo>
                  <a:lnTo>
                    <a:pt x="100" y="29"/>
                  </a:lnTo>
                  <a:lnTo>
                    <a:pt x="107" y="38"/>
                  </a:lnTo>
                  <a:lnTo>
                    <a:pt x="115" y="48"/>
                  </a:lnTo>
                  <a:lnTo>
                    <a:pt x="120" y="55"/>
                  </a:lnTo>
                  <a:lnTo>
                    <a:pt x="123" y="61"/>
                  </a:lnTo>
                  <a:lnTo>
                    <a:pt x="129" y="68"/>
                  </a:lnTo>
                  <a:lnTo>
                    <a:pt x="133" y="74"/>
                  </a:lnTo>
                  <a:lnTo>
                    <a:pt x="139" y="78"/>
                  </a:lnTo>
                  <a:lnTo>
                    <a:pt x="146" y="83"/>
                  </a:lnTo>
                  <a:lnTo>
                    <a:pt x="153" y="86"/>
                  </a:lnTo>
                  <a:lnTo>
                    <a:pt x="160" y="88"/>
                  </a:lnTo>
                  <a:lnTo>
                    <a:pt x="167" y="88"/>
                  </a:lnTo>
                  <a:lnTo>
                    <a:pt x="173" y="88"/>
                  </a:lnTo>
                  <a:lnTo>
                    <a:pt x="179" y="86"/>
                  </a:lnTo>
                  <a:lnTo>
                    <a:pt x="188" y="84"/>
                  </a:lnTo>
                  <a:lnTo>
                    <a:pt x="194" y="81"/>
                  </a:lnTo>
                  <a:lnTo>
                    <a:pt x="201" y="76"/>
                  </a:lnTo>
                  <a:lnTo>
                    <a:pt x="209" y="71"/>
                  </a:lnTo>
                  <a:lnTo>
                    <a:pt x="217" y="64"/>
                  </a:lnTo>
                  <a:lnTo>
                    <a:pt x="227" y="58"/>
                  </a:lnTo>
                  <a:lnTo>
                    <a:pt x="236" y="52"/>
                  </a:lnTo>
                  <a:lnTo>
                    <a:pt x="245" y="47"/>
                  </a:lnTo>
                  <a:lnTo>
                    <a:pt x="255" y="44"/>
                  </a:lnTo>
                  <a:lnTo>
                    <a:pt x="265" y="41"/>
                  </a:lnTo>
                  <a:lnTo>
                    <a:pt x="274" y="40"/>
                  </a:lnTo>
                  <a:lnTo>
                    <a:pt x="283" y="40"/>
                  </a:lnTo>
                  <a:lnTo>
                    <a:pt x="292" y="41"/>
                  </a:lnTo>
                  <a:lnTo>
                    <a:pt x="312" y="48"/>
                  </a:lnTo>
                  <a:lnTo>
                    <a:pt x="329" y="60"/>
                  </a:lnTo>
                  <a:lnTo>
                    <a:pt x="345" y="74"/>
                  </a:lnTo>
                  <a:lnTo>
                    <a:pt x="358" y="89"/>
                  </a:lnTo>
                  <a:lnTo>
                    <a:pt x="368" y="103"/>
                  </a:lnTo>
                  <a:lnTo>
                    <a:pt x="376" y="115"/>
                  </a:lnTo>
                  <a:lnTo>
                    <a:pt x="382" y="123"/>
                  </a:lnTo>
                  <a:lnTo>
                    <a:pt x="383" y="127"/>
                  </a:lnTo>
                  <a:lnTo>
                    <a:pt x="400" y="119"/>
                  </a:lnTo>
                  <a:lnTo>
                    <a:pt x="398" y="114"/>
                  </a:lnTo>
                  <a:lnTo>
                    <a:pt x="392" y="104"/>
                  </a:lnTo>
                  <a:lnTo>
                    <a:pt x="383" y="91"/>
                  </a:lnTo>
                  <a:lnTo>
                    <a:pt x="371" y="75"/>
                  </a:lnTo>
                  <a:lnTo>
                    <a:pt x="356" y="59"/>
                  </a:lnTo>
                  <a:lnTo>
                    <a:pt x="338" y="44"/>
                  </a:lnTo>
                  <a:lnTo>
                    <a:pt x="319" y="31"/>
                  </a:lnTo>
                  <a:lnTo>
                    <a:pt x="296" y="23"/>
                  </a:lnTo>
                  <a:lnTo>
                    <a:pt x="291" y="22"/>
                  </a:lnTo>
                  <a:lnTo>
                    <a:pt x="287" y="22"/>
                  </a:lnTo>
                  <a:lnTo>
                    <a:pt x="282" y="22"/>
                  </a:lnTo>
                  <a:lnTo>
                    <a:pt x="277" y="22"/>
                  </a:lnTo>
                  <a:lnTo>
                    <a:pt x="268" y="22"/>
                  </a:lnTo>
                  <a:lnTo>
                    <a:pt x="259" y="23"/>
                  </a:lnTo>
                  <a:lnTo>
                    <a:pt x="250" y="25"/>
                  </a:lnTo>
                  <a:lnTo>
                    <a:pt x="242" y="29"/>
                  </a:lnTo>
                  <a:lnTo>
                    <a:pt x="232" y="32"/>
                  </a:lnTo>
                  <a:lnTo>
                    <a:pt x="223" y="38"/>
                  </a:lnTo>
                  <a:lnTo>
                    <a:pt x="214" y="44"/>
                  </a:lnTo>
                  <a:lnTo>
                    <a:pt x="205" y="51"/>
                  </a:lnTo>
                  <a:lnTo>
                    <a:pt x="199" y="55"/>
                  </a:lnTo>
                  <a:lnTo>
                    <a:pt x="192" y="60"/>
                  </a:lnTo>
                  <a:lnTo>
                    <a:pt x="186" y="63"/>
                  </a:lnTo>
                  <a:lnTo>
                    <a:pt x="182" y="66"/>
                  </a:lnTo>
                  <a:lnTo>
                    <a:pt x="176" y="68"/>
                  </a:lnTo>
                  <a:lnTo>
                    <a:pt x="171" y="69"/>
                  </a:lnTo>
                  <a:lnTo>
                    <a:pt x="168" y="69"/>
                  </a:lnTo>
                  <a:lnTo>
                    <a:pt x="163" y="69"/>
                  </a:lnTo>
                  <a:lnTo>
                    <a:pt x="154" y="66"/>
                  </a:lnTo>
                  <a:lnTo>
                    <a:pt x="145" y="59"/>
                  </a:lnTo>
                  <a:lnTo>
                    <a:pt x="138" y="50"/>
                  </a:lnTo>
                  <a:lnTo>
                    <a:pt x="130" y="38"/>
                  </a:lnTo>
                  <a:lnTo>
                    <a:pt x="125" y="31"/>
                  </a:lnTo>
                  <a:lnTo>
                    <a:pt x="121" y="25"/>
                  </a:lnTo>
                  <a:lnTo>
                    <a:pt x="116" y="18"/>
                  </a:lnTo>
                  <a:lnTo>
                    <a:pt x="112" y="14"/>
                  </a:lnTo>
                  <a:lnTo>
                    <a:pt x="106" y="8"/>
                  </a:lnTo>
                  <a:lnTo>
                    <a:pt x="100" y="5"/>
                  </a:lnTo>
                  <a:lnTo>
                    <a:pt x="93" y="1"/>
                  </a:lnTo>
                  <a:lnTo>
                    <a:pt x="85" y="0"/>
                  </a:lnTo>
                  <a:lnTo>
                    <a:pt x="84" y="0"/>
                  </a:lnTo>
                  <a:lnTo>
                    <a:pt x="82" y="0"/>
                  </a:lnTo>
                  <a:lnTo>
                    <a:pt x="80" y="0"/>
                  </a:lnTo>
                  <a:lnTo>
                    <a:pt x="78" y="1"/>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63"/>
            <p:cNvSpPr>
              <a:spLocks/>
            </p:cNvSpPr>
            <p:nvPr/>
          </p:nvSpPr>
          <p:spPr bwMode="auto">
            <a:xfrm>
              <a:off x="925513" y="3957638"/>
              <a:ext cx="381000" cy="577850"/>
            </a:xfrm>
            <a:custGeom>
              <a:avLst/>
              <a:gdLst/>
              <a:ahLst/>
              <a:cxnLst>
                <a:cxn ang="0">
                  <a:pos x="39" y="273"/>
                </a:cxn>
                <a:cxn ang="0">
                  <a:pos x="104" y="333"/>
                </a:cxn>
                <a:cxn ang="0">
                  <a:pos x="195" y="366"/>
                </a:cxn>
                <a:cxn ang="0">
                  <a:pos x="285" y="382"/>
                </a:cxn>
                <a:cxn ang="0">
                  <a:pos x="379" y="410"/>
                </a:cxn>
                <a:cxn ang="0">
                  <a:pos x="453" y="496"/>
                </a:cxn>
                <a:cxn ang="0">
                  <a:pos x="454" y="595"/>
                </a:cxn>
                <a:cxn ang="0">
                  <a:pos x="409" y="661"/>
                </a:cxn>
                <a:cxn ang="0">
                  <a:pos x="346" y="695"/>
                </a:cxn>
                <a:cxn ang="0">
                  <a:pos x="241" y="708"/>
                </a:cxn>
                <a:cxn ang="0">
                  <a:pos x="95" y="683"/>
                </a:cxn>
                <a:cxn ang="0">
                  <a:pos x="23" y="633"/>
                </a:cxn>
                <a:cxn ang="0">
                  <a:pos x="42" y="569"/>
                </a:cxn>
                <a:cxn ang="0">
                  <a:pos x="102" y="539"/>
                </a:cxn>
                <a:cxn ang="0">
                  <a:pos x="114" y="560"/>
                </a:cxn>
                <a:cxn ang="0">
                  <a:pos x="95" y="570"/>
                </a:cxn>
                <a:cxn ang="0">
                  <a:pos x="84" y="586"/>
                </a:cxn>
                <a:cxn ang="0">
                  <a:pos x="107" y="588"/>
                </a:cxn>
                <a:cxn ang="0">
                  <a:pos x="134" y="560"/>
                </a:cxn>
                <a:cxn ang="0">
                  <a:pos x="117" y="524"/>
                </a:cxn>
                <a:cxn ang="0">
                  <a:pos x="42" y="543"/>
                </a:cxn>
                <a:cxn ang="0">
                  <a:pos x="0" y="615"/>
                </a:cxn>
                <a:cxn ang="0">
                  <a:pos x="50" y="684"/>
                </a:cxn>
                <a:cxn ang="0">
                  <a:pos x="213" y="725"/>
                </a:cxn>
                <a:cxn ang="0">
                  <a:pos x="335" y="717"/>
                </a:cxn>
                <a:cxn ang="0">
                  <a:pos x="411" y="683"/>
                </a:cxn>
                <a:cxn ang="0">
                  <a:pos x="463" y="622"/>
                </a:cxn>
                <a:cxn ang="0">
                  <a:pos x="477" y="512"/>
                </a:cxn>
                <a:cxn ang="0">
                  <a:pos x="410" y="407"/>
                </a:cxn>
                <a:cxn ang="0">
                  <a:pos x="303" y="366"/>
                </a:cxn>
                <a:cxn ang="0">
                  <a:pos x="220" y="352"/>
                </a:cxn>
                <a:cxn ang="0">
                  <a:pos x="132" y="326"/>
                </a:cxn>
                <a:cxn ang="0">
                  <a:pos x="65" y="276"/>
                </a:cxn>
                <a:cxn ang="0">
                  <a:pos x="60" y="136"/>
                </a:cxn>
                <a:cxn ang="0">
                  <a:pos x="117" y="57"/>
                </a:cxn>
                <a:cxn ang="0">
                  <a:pos x="187" y="22"/>
                </a:cxn>
                <a:cxn ang="0">
                  <a:pos x="258" y="21"/>
                </a:cxn>
                <a:cxn ang="0">
                  <a:pos x="378" y="77"/>
                </a:cxn>
                <a:cxn ang="0">
                  <a:pos x="422" y="118"/>
                </a:cxn>
                <a:cxn ang="0">
                  <a:pos x="431" y="183"/>
                </a:cxn>
                <a:cxn ang="0">
                  <a:pos x="392" y="196"/>
                </a:cxn>
                <a:cxn ang="0">
                  <a:pos x="372" y="162"/>
                </a:cxn>
                <a:cxn ang="0">
                  <a:pos x="381" y="160"/>
                </a:cxn>
                <a:cxn ang="0">
                  <a:pos x="408" y="164"/>
                </a:cxn>
                <a:cxn ang="0">
                  <a:pos x="386" y="143"/>
                </a:cxn>
                <a:cxn ang="0">
                  <a:pos x="357" y="152"/>
                </a:cxn>
                <a:cxn ang="0">
                  <a:pos x="373" y="206"/>
                </a:cxn>
                <a:cxn ang="0">
                  <a:pos x="403" y="216"/>
                </a:cxn>
                <a:cxn ang="0">
                  <a:pos x="435" y="202"/>
                </a:cxn>
                <a:cxn ang="0">
                  <a:pos x="456" y="178"/>
                </a:cxn>
                <a:cxn ang="0">
                  <a:pos x="431" y="101"/>
                </a:cxn>
                <a:cxn ang="0">
                  <a:pos x="366" y="47"/>
                </a:cxn>
                <a:cxn ang="0">
                  <a:pos x="247" y="1"/>
                </a:cxn>
                <a:cxn ang="0">
                  <a:pos x="166" y="8"/>
                </a:cxn>
                <a:cxn ang="0">
                  <a:pos x="91" y="55"/>
                </a:cxn>
              </a:cxnLst>
              <a:rect l="0" t="0" r="r" b="b"/>
              <a:pathLst>
                <a:path w="480" h="728">
                  <a:moveTo>
                    <a:pt x="43" y="129"/>
                  </a:moveTo>
                  <a:lnTo>
                    <a:pt x="29" y="169"/>
                  </a:lnTo>
                  <a:lnTo>
                    <a:pt x="24" y="207"/>
                  </a:lnTo>
                  <a:lnTo>
                    <a:pt x="28" y="242"/>
                  </a:lnTo>
                  <a:lnTo>
                    <a:pt x="39" y="273"/>
                  </a:lnTo>
                  <a:lnTo>
                    <a:pt x="49" y="288"/>
                  </a:lnTo>
                  <a:lnTo>
                    <a:pt x="60" y="300"/>
                  </a:lnTo>
                  <a:lnTo>
                    <a:pt x="74" y="313"/>
                  </a:lnTo>
                  <a:lnTo>
                    <a:pt x="88" y="323"/>
                  </a:lnTo>
                  <a:lnTo>
                    <a:pt x="104" y="333"/>
                  </a:lnTo>
                  <a:lnTo>
                    <a:pt x="121" y="342"/>
                  </a:lnTo>
                  <a:lnTo>
                    <a:pt x="138" y="349"/>
                  </a:lnTo>
                  <a:lnTo>
                    <a:pt x="157" y="356"/>
                  </a:lnTo>
                  <a:lnTo>
                    <a:pt x="175" y="361"/>
                  </a:lnTo>
                  <a:lnTo>
                    <a:pt x="195" y="366"/>
                  </a:lnTo>
                  <a:lnTo>
                    <a:pt x="213" y="371"/>
                  </a:lnTo>
                  <a:lnTo>
                    <a:pt x="232" y="374"/>
                  </a:lnTo>
                  <a:lnTo>
                    <a:pt x="250" y="378"/>
                  </a:lnTo>
                  <a:lnTo>
                    <a:pt x="269" y="380"/>
                  </a:lnTo>
                  <a:lnTo>
                    <a:pt x="285" y="382"/>
                  </a:lnTo>
                  <a:lnTo>
                    <a:pt x="301" y="384"/>
                  </a:lnTo>
                  <a:lnTo>
                    <a:pt x="308" y="386"/>
                  </a:lnTo>
                  <a:lnTo>
                    <a:pt x="333" y="391"/>
                  </a:lnTo>
                  <a:lnTo>
                    <a:pt x="357" y="399"/>
                  </a:lnTo>
                  <a:lnTo>
                    <a:pt x="379" y="410"/>
                  </a:lnTo>
                  <a:lnTo>
                    <a:pt x="399" y="422"/>
                  </a:lnTo>
                  <a:lnTo>
                    <a:pt x="416" y="439"/>
                  </a:lnTo>
                  <a:lnTo>
                    <a:pt x="431" y="456"/>
                  </a:lnTo>
                  <a:lnTo>
                    <a:pt x="443" y="475"/>
                  </a:lnTo>
                  <a:lnTo>
                    <a:pt x="453" y="496"/>
                  </a:lnTo>
                  <a:lnTo>
                    <a:pt x="458" y="516"/>
                  </a:lnTo>
                  <a:lnTo>
                    <a:pt x="462" y="536"/>
                  </a:lnTo>
                  <a:lnTo>
                    <a:pt x="462" y="556"/>
                  </a:lnTo>
                  <a:lnTo>
                    <a:pt x="460" y="576"/>
                  </a:lnTo>
                  <a:lnTo>
                    <a:pt x="454" y="595"/>
                  </a:lnTo>
                  <a:lnTo>
                    <a:pt x="447" y="614"/>
                  </a:lnTo>
                  <a:lnTo>
                    <a:pt x="437" y="631"/>
                  </a:lnTo>
                  <a:lnTo>
                    <a:pt x="424" y="647"/>
                  </a:lnTo>
                  <a:lnTo>
                    <a:pt x="417" y="654"/>
                  </a:lnTo>
                  <a:lnTo>
                    <a:pt x="409" y="661"/>
                  </a:lnTo>
                  <a:lnTo>
                    <a:pt x="400" y="669"/>
                  </a:lnTo>
                  <a:lnTo>
                    <a:pt x="388" y="676"/>
                  </a:lnTo>
                  <a:lnTo>
                    <a:pt x="376" y="683"/>
                  </a:lnTo>
                  <a:lnTo>
                    <a:pt x="362" y="690"/>
                  </a:lnTo>
                  <a:lnTo>
                    <a:pt x="346" y="695"/>
                  </a:lnTo>
                  <a:lnTo>
                    <a:pt x="328" y="700"/>
                  </a:lnTo>
                  <a:lnTo>
                    <a:pt x="310" y="705"/>
                  </a:lnTo>
                  <a:lnTo>
                    <a:pt x="288" y="707"/>
                  </a:lnTo>
                  <a:lnTo>
                    <a:pt x="265" y="708"/>
                  </a:lnTo>
                  <a:lnTo>
                    <a:pt x="241" y="708"/>
                  </a:lnTo>
                  <a:lnTo>
                    <a:pt x="213" y="707"/>
                  </a:lnTo>
                  <a:lnTo>
                    <a:pt x="184" y="703"/>
                  </a:lnTo>
                  <a:lnTo>
                    <a:pt x="152" y="698"/>
                  </a:lnTo>
                  <a:lnTo>
                    <a:pt x="119" y="690"/>
                  </a:lnTo>
                  <a:lnTo>
                    <a:pt x="95" y="683"/>
                  </a:lnTo>
                  <a:lnTo>
                    <a:pt x="73" y="675"/>
                  </a:lnTo>
                  <a:lnTo>
                    <a:pt x="56" y="665"/>
                  </a:lnTo>
                  <a:lnTo>
                    <a:pt x="41" y="655"/>
                  </a:lnTo>
                  <a:lnTo>
                    <a:pt x="30" y="645"/>
                  </a:lnTo>
                  <a:lnTo>
                    <a:pt x="23" y="633"/>
                  </a:lnTo>
                  <a:lnTo>
                    <a:pt x="20" y="621"/>
                  </a:lnTo>
                  <a:lnTo>
                    <a:pt x="20" y="608"/>
                  </a:lnTo>
                  <a:lnTo>
                    <a:pt x="24" y="594"/>
                  </a:lnTo>
                  <a:lnTo>
                    <a:pt x="33" y="580"/>
                  </a:lnTo>
                  <a:lnTo>
                    <a:pt x="42" y="569"/>
                  </a:lnTo>
                  <a:lnTo>
                    <a:pt x="54" y="558"/>
                  </a:lnTo>
                  <a:lnTo>
                    <a:pt x="66" y="549"/>
                  </a:lnTo>
                  <a:lnTo>
                    <a:pt x="79" y="543"/>
                  </a:lnTo>
                  <a:lnTo>
                    <a:pt x="91" y="540"/>
                  </a:lnTo>
                  <a:lnTo>
                    <a:pt x="102" y="539"/>
                  </a:lnTo>
                  <a:lnTo>
                    <a:pt x="106" y="540"/>
                  </a:lnTo>
                  <a:lnTo>
                    <a:pt x="111" y="542"/>
                  </a:lnTo>
                  <a:lnTo>
                    <a:pt x="114" y="548"/>
                  </a:lnTo>
                  <a:lnTo>
                    <a:pt x="115" y="556"/>
                  </a:lnTo>
                  <a:lnTo>
                    <a:pt x="114" y="560"/>
                  </a:lnTo>
                  <a:lnTo>
                    <a:pt x="112" y="563"/>
                  </a:lnTo>
                  <a:lnTo>
                    <a:pt x="108" y="568"/>
                  </a:lnTo>
                  <a:lnTo>
                    <a:pt x="105" y="570"/>
                  </a:lnTo>
                  <a:lnTo>
                    <a:pt x="99" y="571"/>
                  </a:lnTo>
                  <a:lnTo>
                    <a:pt x="95" y="570"/>
                  </a:lnTo>
                  <a:lnTo>
                    <a:pt x="89" y="568"/>
                  </a:lnTo>
                  <a:lnTo>
                    <a:pt x="83" y="565"/>
                  </a:lnTo>
                  <a:lnTo>
                    <a:pt x="74" y="580"/>
                  </a:lnTo>
                  <a:lnTo>
                    <a:pt x="79" y="584"/>
                  </a:lnTo>
                  <a:lnTo>
                    <a:pt x="84" y="586"/>
                  </a:lnTo>
                  <a:lnTo>
                    <a:pt x="89" y="587"/>
                  </a:lnTo>
                  <a:lnTo>
                    <a:pt x="94" y="588"/>
                  </a:lnTo>
                  <a:lnTo>
                    <a:pt x="98" y="589"/>
                  </a:lnTo>
                  <a:lnTo>
                    <a:pt x="103" y="589"/>
                  </a:lnTo>
                  <a:lnTo>
                    <a:pt x="107" y="588"/>
                  </a:lnTo>
                  <a:lnTo>
                    <a:pt x="112" y="587"/>
                  </a:lnTo>
                  <a:lnTo>
                    <a:pt x="122" y="580"/>
                  </a:lnTo>
                  <a:lnTo>
                    <a:pt x="129" y="571"/>
                  </a:lnTo>
                  <a:lnTo>
                    <a:pt x="133" y="564"/>
                  </a:lnTo>
                  <a:lnTo>
                    <a:pt x="134" y="560"/>
                  </a:lnTo>
                  <a:lnTo>
                    <a:pt x="135" y="558"/>
                  </a:lnTo>
                  <a:lnTo>
                    <a:pt x="135" y="557"/>
                  </a:lnTo>
                  <a:lnTo>
                    <a:pt x="133" y="542"/>
                  </a:lnTo>
                  <a:lnTo>
                    <a:pt x="127" y="531"/>
                  </a:lnTo>
                  <a:lnTo>
                    <a:pt x="117" y="524"/>
                  </a:lnTo>
                  <a:lnTo>
                    <a:pt x="104" y="520"/>
                  </a:lnTo>
                  <a:lnTo>
                    <a:pt x="89" y="522"/>
                  </a:lnTo>
                  <a:lnTo>
                    <a:pt x="74" y="526"/>
                  </a:lnTo>
                  <a:lnTo>
                    <a:pt x="58" y="533"/>
                  </a:lnTo>
                  <a:lnTo>
                    <a:pt x="42" y="543"/>
                  </a:lnTo>
                  <a:lnTo>
                    <a:pt x="28" y="557"/>
                  </a:lnTo>
                  <a:lnTo>
                    <a:pt x="15" y="571"/>
                  </a:lnTo>
                  <a:lnTo>
                    <a:pt x="7" y="587"/>
                  </a:lnTo>
                  <a:lnTo>
                    <a:pt x="1" y="604"/>
                  </a:lnTo>
                  <a:lnTo>
                    <a:pt x="0" y="615"/>
                  </a:lnTo>
                  <a:lnTo>
                    <a:pt x="1" y="627"/>
                  </a:lnTo>
                  <a:lnTo>
                    <a:pt x="6" y="641"/>
                  </a:lnTo>
                  <a:lnTo>
                    <a:pt x="15" y="656"/>
                  </a:lnTo>
                  <a:lnTo>
                    <a:pt x="29" y="670"/>
                  </a:lnTo>
                  <a:lnTo>
                    <a:pt x="50" y="684"/>
                  </a:lnTo>
                  <a:lnTo>
                    <a:pt x="77" y="697"/>
                  </a:lnTo>
                  <a:lnTo>
                    <a:pt x="113" y="708"/>
                  </a:lnTo>
                  <a:lnTo>
                    <a:pt x="149" y="716"/>
                  </a:lnTo>
                  <a:lnTo>
                    <a:pt x="182" y="722"/>
                  </a:lnTo>
                  <a:lnTo>
                    <a:pt x="213" y="725"/>
                  </a:lnTo>
                  <a:lnTo>
                    <a:pt x="242" y="728"/>
                  </a:lnTo>
                  <a:lnTo>
                    <a:pt x="269" y="728"/>
                  </a:lnTo>
                  <a:lnTo>
                    <a:pt x="293" y="725"/>
                  </a:lnTo>
                  <a:lnTo>
                    <a:pt x="315" y="722"/>
                  </a:lnTo>
                  <a:lnTo>
                    <a:pt x="335" y="717"/>
                  </a:lnTo>
                  <a:lnTo>
                    <a:pt x="354" y="712"/>
                  </a:lnTo>
                  <a:lnTo>
                    <a:pt x="371" y="706"/>
                  </a:lnTo>
                  <a:lnTo>
                    <a:pt x="386" y="699"/>
                  </a:lnTo>
                  <a:lnTo>
                    <a:pt x="399" y="691"/>
                  </a:lnTo>
                  <a:lnTo>
                    <a:pt x="411" y="683"/>
                  </a:lnTo>
                  <a:lnTo>
                    <a:pt x="422" y="675"/>
                  </a:lnTo>
                  <a:lnTo>
                    <a:pt x="430" y="668"/>
                  </a:lnTo>
                  <a:lnTo>
                    <a:pt x="438" y="660"/>
                  </a:lnTo>
                  <a:lnTo>
                    <a:pt x="452" y="641"/>
                  </a:lnTo>
                  <a:lnTo>
                    <a:pt x="463" y="622"/>
                  </a:lnTo>
                  <a:lnTo>
                    <a:pt x="472" y="601"/>
                  </a:lnTo>
                  <a:lnTo>
                    <a:pt x="478" y="580"/>
                  </a:lnTo>
                  <a:lnTo>
                    <a:pt x="480" y="557"/>
                  </a:lnTo>
                  <a:lnTo>
                    <a:pt x="480" y="535"/>
                  </a:lnTo>
                  <a:lnTo>
                    <a:pt x="477" y="512"/>
                  </a:lnTo>
                  <a:lnTo>
                    <a:pt x="470" y="490"/>
                  </a:lnTo>
                  <a:lnTo>
                    <a:pt x="460" y="466"/>
                  </a:lnTo>
                  <a:lnTo>
                    <a:pt x="446" y="444"/>
                  </a:lnTo>
                  <a:lnTo>
                    <a:pt x="430" y="425"/>
                  </a:lnTo>
                  <a:lnTo>
                    <a:pt x="410" y="407"/>
                  </a:lnTo>
                  <a:lnTo>
                    <a:pt x="388" y="394"/>
                  </a:lnTo>
                  <a:lnTo>
                    <a:pt x="364" y="382"/>
                  </a:lnTo>
                  <a:lnTo>
                    <a:pt x="339" y="373"/>
                  </a:lnTo>
                  <a:lnTo>
                    <a:pt x="311" y="367"/>
                  </a:lnTo>
                  <a:lnTo>
                    <a:pt x="303" y="366"/>
                  </a:lnTo>
                  <a:lnTo>
                    <a:pt x="288" y="364"/>
                  </a:lnTo>
                  <a:lnTo>
                    <a:pt x="272" y="361"/>
                  </a:lnTo>
                  <a:lnTo>
                    <a:pt x="255" y="359"/>
                  </a:lnTo>
                  <a:lnTo>
                    <a:pt x="237" y="356"/>
                  </a:lnTo>
                  <a:lnTo>
                    <a:pt x="220" y="352"/>
                  </a:lnTo>
                  <a:lnTo>
                    <a:pt x="202" y="349"/>
                  </a:lnTo>
                  <a:lnTo>
                    <a:pt x="183" y="344"/>
                  </a:lnTo>
                  <a:lnTo>
                    <a:pt x="166" y="338"/>
                  </a:lnTo>
                  <a:lnTo>
                    <a:pt x="149" y="333"/>
                  </a:lnTo>
                  <a:lnTo>
                    <a:pt x="132" y="326"/>
                  </a:lnTo>
                  <a:lnTo>
                    <a:pt x="115" y="318"/>
                  </a:lnTo>
                  <a:lnTo>
                    <a:pt x="100" y="310"/>
                  </a:lnTo>
                  <a:lnTo>
                    <a:pt x="87" y="299"/>
                  </a:lnTo>
                  <a:lnTo>
                    <a:pt x="75" y="289"/>
                  </a:lnTo>
                  <a:lnTo>
                    <a:pt x="65" y="276"/>
                  </a:lnTo>
                  <a:lnTo>
                    <a:pt x="56" y="264"/>
                  </a:lnTo>
                  <a:lnTo>
                    <a:pt x="45" y="237"/>
                  </a:lnTo>
                  <a:lnTo>
                    <a:pt x="43" y="206"/>
                  </a:lnTo>
                  <a:lnTo>
                    <a:pt x="47" y="173"/>
                  </a:lnTo>
                  <a:lnTo>
                    <a:pt x="60" y="136"/>
                  </a:lnTo>
                  <a:lnTo>
                    <a:pt x="69" y="116"/>
                  </a:lnTo>
                  <a:lnTo>
                    <a:pt x="80" y="99"/>
                  </a:lnTo>
                  <a:lnTo>
                    <a:pt x="91" y="83"/>
                  </a:lnTo>
                  <a:lnTo>
                    <a:pt x="104" y="69"/>
                  </a:lnTo>
                  <a:lnTo>
                    <a:pt x="117" y="57"/>
                  </a:lnTo>
                  <a:lnTo>
                    <a:pt x="129" y="47"/>
                  </a:lnTo>
                  <a:lnTo>
                    <a:pt x="143" y="39"/>
                  </a:lnTo>
                  <a:lnTo>
                    <a:pt x="158" y="31"/>
                  </a:lnTo>
                  <a:lnTo>
                    <a:pt x="172" y="26"/>
                  </a:lnTo>
                  <a:lnTo>
                    <a:pt x="187" y="22"/>
                  </a:lnTo>
                  <a:lnTo>
                    <a:pt x="201" y="19"/>
                  </a:lnTo>
                  <a:lnTo>
                    <a:pt x="216" y="18"/>
                  </a:lnTo>
                  <a:lnTo>
                    <a:pt x="231" y="18"/>
                  </a:lnTo>
                  <a:lnTo>
                    <a:pt x="244" y="19"/>
                  </a:lnTo>
                  <a:lnTo>
                    <a:pt x="258" y="21"/>
                  </a:lnTo>
                  <a:lnTo>
                    <a:pt x="272" y="24"/>
                  </a:lnTo>
                  <a:lnTo>
                    <a:pt x="304" y="34"/>
                  </a:lnTo>
                  <a:lnTo>
                    <a:pt x="333" y="48"/>
                  </a:lnTo>
                  <a:lnTo>
                    <a:pt x="357" y="63"/>
                  </a:lnTo>
                  <a:lnTo>
                    <a:pt x="378" y="77"/>
                  </a:lnTo>
                  <a:lnTo>
                    <a:pt x="395" y="91"/>
                  </a:lnTo>
                  <a:lnTo>
                    <a:pt x="407" y="102"/>
                  </a:lnTo>
                  <a:lnTo>
                    <a:pt x="415" y="110"/>
                  </a:lnTo>
                  <a:lnTo>
                    <a:pt x="417" y="113"/>
                  </a:lnTo>
                  <a:lnTo>
                    <a:pt x="422" y="118"/>
                  </a:lnTo>
                  <a:lnTo>
                    <a:pt x="430" y="131"/>
                  </a:lnTo>
                  <a:lnTo>
                    <a:pt x="438" y="148"/>
                  </a:lnTo>
                  <a:lnTo>
                    <a:pt x="439" y="168"/>
                  </a:lnTo>
                  <a:lnTo>
                    <a:pt x="437" y="176"/>
                  </a:lnTo>
                  <a:lnTo>
                    <a:pt x="431" y="183"/>
                  </a:lnTo>
                  <a:lnTo>
                    <a:pt x="424" y="189"/>
                  </a:lnTo>
                  <a:lnTo>
                    <a:pt x="415" y="193"/>
                  </a:lnTo>
                  <a:lnTo>
                    <a:pt x="407" y="197"/>
                  </a:lnTo>
                  <a:lnTo>
                    <a:pt x="399" y="197"/>
                  </a:lnTo>
                  <a:lnTo>
                    <a:pt x="392" y="196"/>
                  </a:lnTo>
                  <a:lnTo>
                    <a:pt x="385" y="191"/>
                  </a:lnTo>
                  <a:lnTo>
                    <a:pt x="378" y="184"/>
                  </a:lnTo>
                  <a:lnTo>
                    <a:pt x="374" y="176"/>
                  </a:lnTo>
                  <a:lnTo>
                    <a:pt x="372" y="168"/>
                  </a:lnTo>
                  <a:lnTo>
                    <a:pt x="372" y="162"/>
                  </a:lnTo>
                  <a:lnTo>
                    <a:pt x="373" y="161"/>
                  </a:lnTo>
                  <a:lnTo>
                    <a:pt x="373" y="160"/>
                  </a:lnTo>
                  <a:lnTo>
                    <a:pt x="373" y="160"/>
                  </a:lnTo>
                  <a:lnTo>
                    <a:pt x="373" y="160"/>
                  </a:lnTo>
                  <a:lnTo>
                    <a:pt x="381" y="160"/>
                  </a:lnTo>
                  <a:lnTo>
                    <a:pt x="387" y="164"/>
                  </a:lnTo>
                  <a:lnTo>
                    <a:pt x="391" y="169"/>
                  </a:lnTo>
                  <a:lnTo>
                    <a:pt x="392" y="173"/>
                  </a:lnTo>
                  <a:lnTo>
                    <a:pt x="409" y="169"/>
                  </a:lnTo>
                  <a:lnTo>
                    <a:pt x="408" y="164"/>
                  </a:lnTo>
                  <a:lnTo>
                    <a:pt x="405" y="159"/>
                  </a:lnTo>
                  <a:lnTo>
                    <a:pt x="402" y="154"/>
                  </a:lnTo>
                  <a:lnTo>
                    <a:pt x="397" y="150"/>
                  </a:lnTo>
                  <a:lnTo>
                    <a:pt x="393" y="145"/>
                  </a:lnTo>
                  <a:lnTo>
                    <a:pt x="386" y="143"/>
                  </a:lnTo>
                  <a:lnTo>
                    <a:pt x="379" y="141"/>
                  </a:lnTo>
                  <a:lnTo>
                    <a:pt x="371" y="141"/>
                  </a:lnTo>
                  <a:lnTo>
                    <a:pt x="365" y="144"/>
                  </a:lnTo>
                  <a:lnTo>
                    <a:pt x="361" y="147"/>
                  </a:lnTo>
                  <a:lnTo>
                    <a:pt x="357" y="152"/>
                  </a:lnTo>
                  <a:lnTo>
                    <a:pt x="355" y="158"/>
                  </a:lnTo>
                  <a:lnTo>
                    <a:pt x="354" y="169"/>
                  </a:lnTo>
                  <a:lnTo>
                    <a:pt x="357" y="183"/>
                  </a:lnTo>
                  <a:lnTo>
                    <a:pt x="363" y="196"/>
                  </a:lnTo>
                  <a:lnTo>
                    <a:pt x="373" y="206"/>
                  </a:lnTo>
                  <a:lnTo>
                    <a:pt x="379" y="209"/>
                  </a:lnTo>
                  <a:lnTo>
                    <a:pt x="385" y="213"/>
                  </a:lnTo>
                  <a:lnTo>
                    <a:pt x="391" y="215"/>
                  </a:lnTo>
                  <a:lnTo>
                    <a:pt x="396" y="216"/>
                  </a:lnTo>
                  <a:lnTo>
                    <a:pt x="403" y="216"/>
                  </a:lnTo>
                  <a:lnTo>
                    <a:pt x="409" y="215"/>
                  </a:lnTo>
                  <a:lnTo>
                    <a:pt x="416" y="214"/>
                  </a:lnTo>
                  <a:lnTo>
                    <a:pt x="423" y="211"/>
                  </a:lnTo>
                  <a:lnTo>
                    <a:pt x="430" y="207"/>
                  </a:lnTo>
                  <a:lnTo>
                    <a:pt x="435" y="202"/>
                  </a:lnTo>
                  <a:lnTo>
                    <a:pt x="441" y="199"/>
                  </a:lnTo>
                  <a:lnTo>
                    <a:pt x="446" y="194"/>
                  </a:lnTo>
                  <a:lnTo>
                    <a:pt x="450" y="189"/>
                  </a:lnTo>
                  <a:lnTo>
                    <a:pt x="453" y="184"/>
                  </a:lnTo>
                  <a:lnTo>
                    <a:pt x="456" y="178"/>
                  </a:lnTo>
                  <a:lnTo>
                    <a:pt x="457" y="173"/>
                  </a:lnTo>
                  <a:lnTo>
                    <a:pt x="456" y="147"/>
                  </a:lnTo>
                  <a:lnTo>
                    <a:pt x="447" y="124"/>
                  </a:lnTo>
                  <a:lnTo>
                    <a:pt x="437" y="108"/>
                  </a:lnTo>
                  <a:lnTo>
                    <a:pt x="431" y="101"/>
                  </a:lnTo>
                  <a:lnTo>
                    <a:pt x="427" y="98"/>
                  </a:lnTo>
                  <a:lnTo>
                    <a:pt x="419" y="88"/>
                  </a:lnTo>
                  <a:lnTo>
                    <a:pt x="407" y="77"/>
                  </a:lnTo>
                  <a:lnTo>
                    <a:pt x="388" y="62"/>
                  </a:lnTo>
                  <a:lnTo>
                    <a:pt x="366" y="47"/>
                  </a:lnTo>
                  <a:lnTo>
                    <a:pt x="341" y="32"/>
                  </a:lnTo>
                  <a:lnTo>
                    <a:pt x="311" y="18"/>
                  </a:lnTo>
                  <a:lnTo>
                    <a:pt x="277" y="7"/>
                  </a:lnTo>
                  <a:lnTo>
                    <a:pt x="262" y="3"/>
                  </a:lnTo>
                  <a:lnTo>
                    <a:pt x="247" y="1"/>
                  </a:lnTo>
                  <a:lnTo>
                    <a:pt x="231" y="0"/>
                  </a:lnTo>
                  <a:lnTo>
                    <a:pt x="214" y="0"/>
                  </a:lnTo>
                  <a:lnTo>
                    <a:pt x="198" y="1"/>
                  </a:lnTo>
                  <a:lnTo>
                    <a:pt x="182" y="4"/>
                  </a:lnTo>
                  <a:lnTo>
                    <a:pt x="166" y="8"/>
                  </a:lnTo>
                  <a:lnTo>
                    <a:pt x="150" y="14"/>
                  </a:lnTo>
                  <a:lnTo>
                    <a:pt x="135" y="22"/>
                  </a:lnTo>
                  <a:lnTo>
                    <a:pt x="120" y="31"/>
                  </a:lnTo>
                  <a:lnTo>
                    <a:pt x="105" y="42"/>
                  </a:lnTo>
                  <a:lnTo>
                    <a:pt x="91" y="55"/>
                  </a:lnTo>
                  <a:lnTo>
                    <a:pt x="77" y="70"/>
                  </a:lnTo>
                  <a:lnTo>
                    <a:pt x="65" y="87"/>
                  </a:lnTo>
                  <a:lnTo>
                    <a:pt x="53" y="107"/>
                  </a:lnTo>
                  <a:lnTo>
                    <a:pt x="43" y="129"/>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64"/>
            <p:cNvSpPr>
              <a:spLocks/>
            </p:cNvSpPr>
            <p:nvPr/>
          </p:nvSpPr>
          <p:spPr bwMode="auto">
            <a:xfrm>
              <a:off x="1000125" y="3916363"/>
              <a:ext cx="92075" cy="684213"/>
            </a:xfrm>
            <a:custGeom>
              <a:avLst/>
              <a:gdLst/>
              <a:ahLst/>
              <a:cxnLst>
                <a:cxn ang="0">
                  <a:pos x="0" y="7"/>
                </a:cxn>
                <a:cxn ang="0">
                  <a:pos x="7" y="27"/>
                </a:cxn>
                <a:cxn ang="0">
                  <a:pos x="24" y="83"/>
                </a:cxn>
                <a:cxn ang="0">
                  <a:pos x="46" y="168"/>
                </a:cxn>
                <a:cxn ang="0">
                  <a:pos x="69" y="277"/>
                </a:cxn>
                <a:cxn ang="0">
                  <a:pos x="87" y="406"/>
                </a:cxn>
                <a:cxn ang="0">
                  <a:pos x="98" y="549"/>
                </a:cxn>
                <a:cxn ang="0">
                  <a:pos x="93" y="702"/>
                </a:cxn>
                <a:cxn ang="0">
                  <a:pos x="71" y="859"/>
                </a:cxn>
                <a:cxn ang="0">
                  <a:pos x="89" y="862"/>
                </a:cxn>
                <a:cxn ang="0">
                  <a:pos x="112" y="704"/>
                </a:cxn>
                <a:cxn ang="0">
                  <a:pos x="116" y="549"/>
                </a:cxn>
                <a:cxn ang="0">
                  <a:pos x="107" y="404"/>
                </a:cxn>
                <a:cxn ang="0">
                  <a:pos x="87" y="274"/>
                </a:cxn>
                <a:cxn ang="0">
                  <a:pos x="64" y="163"/>
                </a:cxn>
                <a:cxn ang="0">
                  <a:pos x="41" y="77"/>
                </a:cxn>
                <a:cxn ang="0">
                  <a:pos x="24" y="21"/>
                </a:cxn>
                <a:cxn ang="0">
                  <a:pos x="17" y="0"/>
                </a:cxn>
                <a:cxn ang="0">
                  <a:pos x="0" y="7"/>
                </a:cxn>
              </a:cxnLst>
              <a:rect l="0" t="0" r="r" b="b"/>
              <a:pathLst>
                <a:path w="116" h="862">
                  <a:moveTo>
                    <a:pt x="0" y="7"/>
                  </a:moveTo>
                  <a:lnTo>
                    <a:pt x="7" y="27"/>
                  </a:lnTo>
                  <a:lnTo>
                    <a:pt x="24" y="83"/>
                  </a:lnTo>
                  <a:lnTo>
                    <a:pt x="46" y="168"/>
                  </a:lnTo>
                  <a:lnTo>
                    <a:pt x="69" y="277"/>
                  </a:lnTo>
                  <a:lnTo>
                    <a:pt x="87" y="406"/>
                  </a:lnTo>
                  <a:lnTo>
                    <a:pt x="98" y="549"/>
                  </a:lnTo>
                  <a:lnTo>
                    <a:pt x="93" y="702"/>
                  </a:lnTo>
                  <a:lnTo>
                    <a:pt x="71" y="859"/>
                  </a:lnTo>
                  <a:lnTo>
                    <a:pt x="89" y="862"/>
                  </a:lnTo>
                  <a:lnTo>
                    <a:pt x="112" y="704"/>
                  </a:lnTo>
                  <a:lnTo>
                    <a:pt x="116" y="549"/>
                  </a:lnTo>
                  <a:lnTo>
                    <a:pt x="107" y="404"/>
                  </a:lnTo>
                  <a:lnTo>
                    <a:pt x="87" y="274"/>
                  </a:lnTo>
                  <a:lnTo>
                    <a:pt x="64" y="163"/>
                  </a:lnTo>
                  <a:lnTo>
                    <a:pt x="41" y="77"/>
                  </a:lnTo>
                  <a:lnTo>
                    <a:pt x="24" y="21"/>
                  </a:lnTo>
                  <a:lnTo>
                    <a:pt x="17" y="0"/>
                  </a:lnTo>
                  <a:lnTo>
                    <a:pt x="0" y="7"/>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65"/>
            <p:cNvSpPr>
              <a:spLocks/>
            </p:cNvSpPr>
            <p:nvPr/>
          </p:nvSpPr>
          <p:spPr bwMode="auto">
            <a:xfrm>
              <a:off x="1147763" y="3895725"/>
              <a:ext cx="61913" cy="687388"/>
            </a:xfrm>
            <a:custGeom>
              <a:avLst/>
              <a:gdLst/>
              <a:ahLst/>
              <a:cxnLst>
                <a:cxn ang="0">
                  <a:pos x="51" y="866"/>
                </a:cxn>
                <a:cxn ang="0">
                  <a:pos x="68" y="861"/>
                </a:cxn>
                <a:cxn ang="0">
                  <a:pos x="35" y="705"/>
                </a:cxn>
                <a:cxn ang="0">
                  <a:pos x="20" y="553"/>
                </a:cxn>
                <a:cxn ang="0">
                  <a:pos x="18" y="410"/>
                </a:cxn>
                <a:cxn ang="0">
                  <a:pos x="29" y="280"/>
                </a:cxn>
                <a:cxn ang="0">
                  <a:pos x="44" y="168"/>
                </a:cxn>
                <a:cxn ang="0">
                  <a:pos x="60" y="82"/>
                </a:cxn>
                <a:cxn ang="0">
                  <a:pos x="73" y="26"/>
                </a:cxn>
                <a:cxn ang="0">
                  <a:pos x="78" y="5"/>
                </a:cxn>
                <a:cxn ang="0">
                  <a:pos x="61" y="0"/>
                </a:cxn>
                <a:cxn ang="0">
                  <a:pos x="55" y="22"/>
                </a:cxn>
                <a:cxn ang="0">
                  <a:pos x="41" y="79"/>
                </a:cxn>
                <a:cxn ang="0">
                  <a:pos x="25" y="166"/>
                </a:cxn>
                <a:cxn ang="0">
                  <a:pos x="9" y="278"/>
                </a:cxn>
                <a:cxn ang="0">
                  <a:pos x="0" y="410"/>
                </a:cxn>
                <a:cxn ang="0">
                  <a:pos x="1" y="555"/>
                </a:cxn>
                <a:cxn ang="0">
                  <a:pos x="16" y="710"/>
                </a:cxn>
                <a:cxn ang="0">
                  <a:pos x="51" y="866"/>
                </a:cxn>
              </a:cxnLst>
              <a:rect l="0" t="0" r="r" b="b"/>
              <a:pathLst>
                <a:path w="78" h="866">
                  <a:moveTo>
                    <a:pt x="51" y="866"/>
                  </a:moveTo>
                  <a:lnTo>
                    <a:pt x="68" y="861"/>
                  </a:lnTo>
                  <a:lnTo>
                    <a:pt x="35" y="705"/>
                  </a:lnTo>
                  <a:lnTo>
                    <a:pt x="20" y="553"/>
                  </a:lnTo>
                  <a:lnTo>
                    <a:pt x="18" y="410"/>
                  </a:lnTo>
                  <a:lnTo>
                    <a:pt x="29" y="280"/>
                  </a:lnTo>
                  <a:lnTo>
                    <a:pt x="44" y="168"/>
                  </a:lnTo>
                  <a:lnTo>
                    <a:pt x="60" y="82"/>
                  </a:lnTo>
                  <a:lnTo>
                    <a:pt x="73" y="26"/>
                  </a:lnTo>
                  <a:lnTo>
                    <a:pt x="78" y="5"/>
                  </a:lnTo>
                  <a:lnTo>
                    <a:pt x="61" y="0"/>
                  </a:lnTo>
                  <a:lnTo>
                    <a:pt x="55" y="22"/>
                  </a:lnTo>
                  <a:lnTo>
                    <a:pt x="41" y="79"/>
                  </a:lnTo>
                  <a:lnTo>
                    <a:pt x="25" y="166"/>
                  </a:lnTo>
                  <a:lnTo>
                    <a:pt x="9" y="278"/>
                  </a:lnTo>
                  <a:lnTo>
                    <a:pt x="0" y="410"/>
                  </a:lnTo>
                  <a:lnTo>
                    <a:pt x="1" y="555"/>
                  </a:lnTo>
                  <a:lnTo>
                    <a:pt x="16" y="710"/>
                  </a:lnTo>
                  <a:lnTo>
                    <a:pt x="51" y="866"/>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66"/>
            <p:cNvSpPr>
              <a:spLocks/>
            </p:cNvSpPr>
            <p:nvPr/>
          </p:nvSpPr>
          <p:spPr bwMode="auto">
            <a:xfrm>
              <a:off x="1027113" y="3651250"/>
              <a:ext cx="211138" cy="39688"/>
            </a:xfrm>
            <a:custGeom>
              <a:avLst/>
              <a:gdLst/>
              <a:ahLst/>
              <a:cxnLst>
                <a:cxn ang="0">
                  <a:pos x="0" y="18"/>
                </a:cxn>
                <a:cxn ang="0">
                  <a:pos x="4" y="19"/>
                </a:cxn>
                <a:cxn ang="0">
                  <a:pos x="10" y="21"/>
                </a:cxn>
                <a:cxn ang="0">
                  <a:pos x="20" y="23"/>
                </a:cxn>
                <a:cxn ang="0">
                  <a:pos x="32" y="26"/>
                </a:cxn>
                <a:cxn ang="0">
                  <a:pos x="47" y="30"/>
                </a:cxn>
                <a:cxn ang="0">
                  <a:pos x="65" y="33"/>
                </a:cxn>
                <a:cxn ang="0">
                  <a:pos x="83" y="37"/>
                </a:cxn>
                <a:cxn ang="0">
                  <a:pos x="103" y="40"/>
                </a:cxn>
                <a:cxn ang="0">
                  <a:pos x="123" y="44"/>
                </a:cxn>
                <a:cxn ang="0">
                  <a:pos x="145" y="47"/>
                </a:cxn>
                <a:cxn ang="0">
                  <a:pos x="167" y="48"/>
                </a:cxn>
                <a:cxn ang="0">
                  <a:pos x="189" y="50"/>
                </a:cxn>
                <a:cxn ang="0">
                  <a:pos x="210" y="50"/>
                </a:cxn>
                <a:cxn ang="0">
                  <a:pos x="230" y="50"/>
                </a:cxn>
                <a:cxn ang="0">
                  <a:pos x="249" y="48"/>
                </a:cxn>
                <a:cxn ang="0">
                  <a:pos x="266" y="45"/>
                </a:cxn>
                <a:cxn ang="0">
                  <a:pos x="261" y="26"/>
                </a:cxn>
                <a:cxn ang="0">
                  <a:pos x="245" y="30"/>
                </a:cxn>
                <a:cxn ang="0">
                  <a:pos x="227" y="31"/>
                </a:cxn>
                <a:cxn ang="0">
                  <a:pos x="207" y="32"/>
                </a:cxn>
                <a:cxn ang="0">
                  <a:pos x="187" y="31"/>
                </a:cxn>
                <a:cxn ang="0">
                  <a:pos x="166" y="30"/>
                </a:cxn>
                <a:cxn ang="0">
                  <a:pos x="144" y="27"/>
                </a:cxn>
                <a:cxn ang="0">
                  <a:pos x="123" y="24"/>
                </a:cxn>
                <a:cxn ang="0">
                  <a:pos x="103" y="22"/>
                </a:cxn>
                <a:cxn ang="0">
                  <a:pos x="83" y="18"/>
                </a:cxn>
                <a:cxn ang="0">
                  <a:pos x="65" y="14"/>
                </a:cxn>
                <a:cxn ang="0">
                  <a:pos x="48" y="10"/>
                </a:cxn>
                <a:cxn ang="0">
                  <a:pos x="33" y="8"/>
                </a:cxn>
                <a:cxn ang="0">
                  <a:pos x="22" y="4"/>
                </a:cxn>
                <a:cxn ang="0">
                  <a:pos x="13" y="2"/>
                </a:cxn>
                <a:cxn ang="0">
                  <a:pos x="7" y="1"/>
                </a:cxn>
                <a:cxn ang="0">
                  <a:pos x="5" y="0"/>
                </a:cxn>
                <a:cxn ang="0">
                  <a:pos x="0" y="18"/>
                </a:cxn>
              </a:cxnLst>
              <a:rect l="0" t="0" r="r" b="b"/>
              <a:pathLst>
                <a:path w="266" h="50">
                  <a:moveTo>
                    <a:pt x="0" y="18"/>
                  </a:moveTo>
                  <a:lnTo>
                    <a:pt x="4" y="19"/>
                  </a:lnTo>
                  <a:lnTo>
                    <a:pt x="10" y="21"/>
                  </a:lnTo>
                  <a:lnTo>
                    <a:pt x="20" y="23"/>
                  </a:lnTo>
                  <a:lnTo>
                    <a:pt x="32" y="26"/>
                  </a:lnTo>
                  <a:lnTo>
                    <a:pt x="47" y="30"/>
                  </a:lnTo>
                  <a:lnTo>
                    <a:pt x="65" y="33"/>
                  </a:lnTo>
                  <a:lnTo>
                    <a:pt x="83" y="37"/>
                  </a:lnTo>
                  <a:lnTo>
                    <a:pt x="103" y="40"/>
                  </a:lnTo>
                  <a:lnTo>
                    <a:pt x="123" y="44"/>
                  </a:lnTo>
                  <a:lnTo>
                    <a:pt x="145" y="47"/>
                  </a:lnTo>
                  <a:lnTo>
                    <a:pt x="167" y="48"/>
                  </a:lnTo>
                  <a:lnTo>
                    <a:pt x="189" y="50"/>
                  </a:lnTo>
                  <a:lnTo>
                    <a:pt x="210" y="50"/>
                  </a:lnTo>
                  <a:lnTo>
                    <a:pt x="230" y="50"/>
                  </a:lnTo>
                  <a:lnTo>
                    <a:pt x="249" y="48"/>
                  </a:lnTo>
                  <a:lnTo>
                    <a:pt x="266" y="45"/>
                  </a:lnTo>
                  <a:lnTo>
                    <a:pt x="261" y="26"/>
                  </a:lnTo>
                  <a:lnTo>
                    <a:pt x="245" y="30"/>
                  </a:lnTo>
                  <a:lnTo>
                    <a:pt x="227" y="31"/>
                  </a:lnTo>
                  <a:lnTo>
                    <a:pt x="207" y="32"/>
                  </a:lnTo>
                  <a:lnTo>
                    <a:pt x="187" y="31"/>
                  </a:lnTo>
                  <a:lnTo>
                    <a:pt x="166" y="30"/>
                  </a:lnTo>
                  <a:lnTo>
                    <a:pt x="144" y="27"/>
                  </a:lnTo>
                  <a:lnTo>
                    <a:pt x="123" y="24"/>
                  </a:lnTo>
                  <a:lnTo>
                    <a:pt x="103" y="22"/>
                  </a:lnTo>
                  <a:lnTo>
                    <a:pt x="83" y="18"/>
                  </a:lnTo>
                  <a:lnTo>
                    <a:pt x="65" y="14"/>
                  </a:lnTo>
                  <a:lnTo>
                    <a:pt x="48" y="10"/>
                  </a:lnTo>
                  <a:lnTo>
                    <a:pt x="33" y="8"/>
                  </a:lnTo>
                  <a:lnTo>
                    <a:pt x="22" y="4"/>
                  </a:lnTo>
                  <a:lnTo>
                    <a:pt x="13" y="2"/>
                  </a:lnTo>
                  <a:lnTo>
                    <a:pt x="7" y="1"/>
                  </a:lnTo>
                  <a:lnTo>
                    <a:pt x="5" y="0"/>
                  </a:lnTo>
                  <a:lnTo>
                    <a:pt x="0" y="18"/>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67"/>
            <p:cNvSpPr>
              <a:spLocks/>
            </p:cNvSpPr>
            <p:nvPr/>
          </p:nvSpPr>
          <p:spPr bwMode="auto">
            <a:xfrm>
              <a:off x="1019175" y="3703638"/>
              <a:ext cx="203200" cy="38100"/>
            </a:xfrm>
            <a:custGeom>
              <a:avLst/>
              <a:gdLst/>
              <a:ahLst/>
              <a:cxnLst>
                <a:cxn ang="0">
                  <a:pos x="0" y="16"/>
                </a:cxn>
                <a:cxn ang="0">
                  <a:pos x="25" y="27"/>
                </a:cxn>
                <a:cxn ang="0">
                  <a:pos x="50" y="35"/>
                </a:cxn>
                <a:cxn ang="0">
                  <a:pos x="75" y="41"/>
                </a:cxn>
                <a:cxn ang="0">
                  <a:pos x="98" y="45"/>
                </a:cxn>
                <a:cxn ang="0">
                  <a:pos x="119" y="47"/>
                </a:cxn>
                <a:cxn ang="0">
                  <a:pos x="140" y="47"/>
                </a:cxn>
                <a:cxn ang="0">
                  <a:pos x="160" y="45"/>
                </a:cxn>
                <a:cxn ang="0">
                  <a:pos x="178" y="42"/>
                </a:cxn>
                <a:cxn ang="0">
                  <a:pos x="194" y="39"/>
                </a:cxn>
                <a:cxn ang="0">
                  <a:pos x="209" y="35"/>
                </a:cxn>
                <a:cxn ang="0">
                  <a:pos x="222" y="31"/>
                </a:cxn>
                <a:cxn ang="0">
                  <a:pos x="233" y="27"/>
                </a:cxn>
                <a:cxn ang="0">
                  <a:pos x="241" y="23"/>
                </a:cxn>
                <a:cxn ang="0">
                  <a:pos x="248" y="19"/>
                </a:cxn>
                <a:cxn ang="0">
                  <a:pos x="253" y="17"/>
                </a:cxn>
                <a:cxn ang="0">
                  <a:pos x="255" y="16"/>
                </a:cxn>
                <a:cxn ang="0">
                  <a:pos x="246" y="0"/>
                </a:cxn>
                <a:cxn ang="0">
                  <a:pos x="245" y="1"/>
                </a:cxn>
                <a:cxn ang="0">
                  <a:pos x="240" y="3"/>
                </a:cxn>
                <a:cxn ang="0">
                  <a:pos x="235" y="5"/>
                </a:cxn>
                <a:cxn ang="0">
                  <a:pos x="226" y="9"/>
                </a:cxn>
                <a:cxn ang="0">
                  <a:pos x="216" y="12"/>
                </a:cxn>
                <a:cxn ang="0">
                  <a:pos x="205" y="17"/>
                </a:cxn>
                <a:cxn ang="0">
                  <a:pos x="191" y="20"/>
                </a:cxn>
                <a:cxn ang="0">
                  <a:pos x="176" y="24"/>
                </a:cxn>
                <a:cxn ang="0">
                  <a:pos x="159" y="26"/>
                </a:cxn>
                <a:cxn ang="0">
                  <a:pos x="140" y="27"/>
                </a:cxn>
                <a:cxn ang="0">
                  <a:pos x="121" y="27"/>
                </a:cxn>
                <a:cxn ang="0">
                  <a:pos x="100" y="26"/>
                </a:cxn>
                <a:cxn ang="0">
                  <a:pos x="78" y="23"/>
                </a:cxn>
                <a:cxn ang="0">
                  <a:pos x="55" y="18"/>
                </a:cxn>
                <a:cxn ang="0">
                  <a:pos x="32" y="10"/>
                </a:cxn>
                <a:cxn ang="0">
                  <a:pos x="8" y="0"/>
                </a:cxn>
                <a:cxn ang="0">
                  <a:pos x="0" y="16"/>
                </a:cxn>
              </a:cxnLst>
              <a:rect l="0" t="0" r="r" b="b"/>
              <a:pathLst>
                <a:path w="255" h="47">
                  <a:moveTo>
                    <a:pt x="0" y="16"/>
                  </a:moveTo>
                  <a:lnTo>
                    <a:pt x="25" y="27"/>
                  </a:lnTo>
                  <a:lnTo>
                    <a:pt x="50" y="35"/>
                  </a:lnTo>
                  <a:lnTo>
                    <a:pt x="75" y="41"/>
                  </a:lnTo>
                  <a:lnTo>
                    <a:pt x="98" y="45"/>
                  </a:lnTo>
                  <a:lnTo>
                    <a:pt x="119" y="47"/>
                  </a:lnTo>
                  <a:lnTo>
                    <a:pt x="140" y="47"/>
                  </a:lnTo>
                  <a:lnTo>
                    <a:pt x="160" y="45"/>
                  </a:lnTo>
                  <a:lnTo>
                    <a:pt x="178" y="42"/>
                  </a:lnTo>
                  <a:lnTo>
                    <a:pt x="194" y="39"/>
                  </a:lnTo>
                  <a:lnTo>
                    <a:pt x="209" y="35"/>
                  </a:lnTo>
                  <a:lnTo>
                    <a:pt x="222" y="31"/>
                  </a:lnTo>
                  <a:lnTo>
                    <a:pt x="233" y="27"/>
                  </a:lnTo>
                  <a:lnTo>
                    <a:pt x="241" y="23"/>
                  </a:lnTo>
                  <a:lnTo>
                    <a:pt x="248" y="19"/>
                  </a:lnTo>
                  <a:lnTo>
                    <a:pt x="253" y="17"/>
                  </a:lnTo>
                  <a:lnTo>
                    <a:pt x="255" y="16"/>
                  </a:lnTo>
                  <a:lnTo>
                    <a:pt x="246" y="0"/>
                  </a:lnTo>
                  <a:lnTo>
                    <a:pt x="245" y="1"/>
                  </a:lnTo>
                  <a:lnTo>
                    <a:pt x="240" y="3"/>
                  </a:lnTo>
                  <a:lnTo>
                    <a:pt x="235" y="5"/>
                  </a:lnTo>
                  <a:lnTo>
                    <a:pt x="226" y="9"/>
                  </a:lnTo>
                  <a:lnTo>
                    <a:pt x="216" y="12"/>
                  </a:lnTo>
                  <a:lnTo>
                    <a:pt x="205" y="17"/>
                  </a:lnTo>
                  <a:lnTo>
                    <a:pt x="191" y="20"/>
                  </a:lnTo>
                  <a:lnTo>
                    <a:pt x="176" y="24"/>
                  </a:lnTo>
                  <a:lnTo>
                    <a:pt x="159" y="26"/>
                  </a:lnTo>
                  <a:lnTo>
                    <a:pt x="140" y="27"/>
                  </a:lnTo>
                  <a:lnTo>
                    <a:pt x="121" y="27"/>
                  </a:lnTo>
                  <a:lnTo>
                    <a:pt x="100" y="26"/>
                  </a:lnTo>
                  <a:lnTo>
                    <a:pt x="78" y="23"/>
                  </a:lnTo>
                  <a:lnTo>
                    <a:pt x="55" y="18"/>
                  </a:lnTo>
                  <a:lnTo>
                    <a:pt x="32" y="10"/>
                  </a:lnTo>
                  <a:lnTo>
                    <a:pt x="8" y="0"/>
                  </a:lnTo>
                  <a:lnTo>
                    <a:pt x="0" y="16"/>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68"/>
            <p:cNvSpPr>
              <a:spLocks/>
            </p:cNvSpPr>
            <p:nvPr/>
          </p:nvSpPr>
          <p:spPr bwMode="auto">
            <a:xfrm>
              <a:off x="1019175" y="3643313"/>
              <a:ext cx="204788" cy="58738"/>
            </a:xfrm>
            <a:custGeom>
              <a:avLst/>
              <a:gdLst/>
              <a:ahLst/>
              <a:cxnLst>
                <a:cxn ang="0">
                  <a:pos x="1" y="55"/>
                </a:cxn>
                <a:cxn ang="0">
                  <a:pos x="0" y="73"/>
                </a:cxn>
                <a:cxn ang="0">
                  <a:pos x="3" y="73"/>
                </a:cxn>
                <a:cxn ang="0">
                  <a:pos x="10" y="74"/>
                </a:cxn>
                <a:cxn ang="0">
                  <a:pos x="20" y="74"/>
                </a:cxn>
                <a:cxn ang="0">
                  <a:pos x="34" y="74"/>
                </a:cxn>
                <a:cxn ang="0">
                  <a:pos x="49" y="74"/>
                </a:cxn>
                <a:cxn ang="0">
                  <a:pos x="66" y="74"/>
                </a:cxn>
                <a:cxn ang="0">
                  <a:pos x="86" y="73"/>
                </a:cxn>
                <a:cxn ang="0">
                  <a:pos x="106" y="71"/>
                </a:cxn>
                <a:cxn ang="0">
                  <a:pos x="126" y="68"/>
                </a:cxn>
                <a:cxn ang="0">
                  <a:pos x="148" y="65"/>
                </a:cxn>
                <a:cxn ang="0">
                  <a:pos x="169" y="60"/>
                </a:cxn>
                <a:cxn ang="0">
                  <a:pos x="190" y="53"/>
                </a:cxn>
                <a:cxn ang="0">
                  <a:pos x="209" y="47"/>
                </a:cxn>
                <a:cxn ang="0">
                  <a:pos x="226" y="37"/>
                </a:cxn>
                <a:cxn ang="0">
                  <a:pos x="244" y="27"/>
                </a:cxn>
                <a:cxn ang="0">
                  <a:pos x="258" y="14"/>
                </a:cxn>
                <a:cxn ang="0">
                  <a:pos x="244" y="0"/>
                </a:cxn>
                <a:cxn ang="0">
                  <a:pos x="231" y="12"/>
                </a:cxn>
                <a:cxn ang="0">
                  <a:pos x="215" y="22"/>
                </a:cxn>
                <a:cxn ang="0">
                  <a:pos x="198" y="30"/>
                </a:cxn>
                <a:cxn ang="0">
                  <a:pos x="179" y="37"/>
                </a:cxn>
                <a:cxn ang="0">
                  <a:pos x="160" y="43"/>
                </a:cxn>
                <a:cxn ang="0">
                  <a:pos x="140" y="47"/>
                </a:cxn>
                <a:cxn ang="0">
                  <a:pos x="119" y="50"/>
                </a:cxn>
                <a:cxn ang="0">
                  <a:pos x="100" y="52"/>
                </a:cxn>
                <a:cxn ang="0">
                  <a:pos x="80" y="55"/>
                </a:cxn>
                <a:cxn ang="0">
                  <a:pos x="62" y="55"/>
                </a:cxn>
                <a:cxn ang="0">
                  <a:pos x="46" y="56"/>
                </a:cxn>
                <a:cxn ang="0">
                  <a:pos x="31" y="56"/>
                </a:cxn>
                <a:cxn ang="0">
                  <a:pos x="19" y="56"/>
                </a:cxn>
                <a:cxn ang="0">
                  <a:pos x="9" y="55"/>
                </a:cxn>
                <a:cxn ang="0">
                  <a:pos x="3" y="55"/>
                </a:cxn>
                <a:cxn ang="0">
                  <a:pos x="1" y="55"/>
                </a:cxn>
              </a:cxnLst>
              <a:rect l="0" t="0" r="r" b="b"/>
              <a:pathLst>
                <a:path w="258" h="74">
                  <a:moveTo>
                    <a:pt x="1" y="55"/>
                  </a:moveTo>
                  <a:lnTo>
                    <a:pt x="0" y="73"/>
                  </a:lnTo>
                  <a:lnTo>
                    <a:pt x="3" y="73"/>
                  </a:lnTo>
                  <a:lnTo>
                    <a:pt x="10" y="74"/>
                  </a:lnTo>
                  <a:lnTo>
                    <a:pt x="20" y="74"/>
                  </a:lnTo>
                  <a:lnTo>
                    <a:pt x="34" y="74"/>
                  </a:lnTo>
                  <a:lnTo>
                    <a:pt x="49" y="74"/>
                  </a:lnTo>
                  <a:lnTo>
                    <a:pt x="66" y="74"/>
                  </a:lnTo>
                  <a:lnTo>
                    <a:pt x="86" y="73"/>
                  </a:lnTo>
                  <a:lnTo>
                    <a:pt x="106" y="71"/>
                  </a:lnTo>
                  <a:lnTo>
                    <a:pt x="126" y="68"/>
                  </a:lnTo>
                  <a:lnTo>
                    <a:pt x="148" y="65"/>
                  </a:lnTo>
                  <a:lnTo>
                    <a:pt x="169" y="60"/>
                  </a:lnTo>
                  <a:lnTo>
                    <a:pt x="190" y="53"/>
                  </a:lnTo>
                  <a:lnTo>
                    <a:pt x="209" y="47"/>
                  </a:lnTo>
                  <a:lnTo>
                    <a:pt x="226" y="37"/>
                  </a:lnTo>
                  <a:lnTo>
                    <a:pt x="244" y="27"/>
                  </a:lnTo>
                  <a:lnTo>
                    <a:pt x="258" y="14"/>
                  </a:lnTo>
                  <a:lnTo>
                    <a:pt x="244" y="0"/>
                  </a:lnTo>
                  <a:lnTo>
                    <a:pt x="231" y="12"/>
                  </a:lnTo>
                  <a:lnTo>
                    <a:pt x="215" y="22"/>
                  </a:lnTo>
                  <a:lnTo>
                    <a:pt x="198" y="30"/>
                  </a:lnTo>
                  <a:lnTo>
                    <a:pt x="179" y="37"/>
                  </a:lnTo>
                  <a:lnTo>
                    <a:pt x="160" y="43"/>
                  </a:lnTo>
                  <a:lnTo>
                    <a:pt x="140" y="47"/>
                  </a:lnTo>
                  <a:lnTo>
                    <a:pt x="119" y="50"/>
                  </a:lnTo>
                  <a:lnTo>
                    <a:pt x="100" y="52"/>
                  </a:lnTo>
                  <a:lnTo>
                    <a:pt x="80" y="55"/>
                  </a:lnTo>
                  <a:lnTo>
                    <a:pt x="62" y="55"/>
                  </a:lnTo>
                  <a:lnTo>
                    <a:pt x="46" y="56"/>
                  </a:lnTo>
                  <a:lnTo>
                    <a:pt x="31" y="56"/>
                  </a:lnTo>
                  <a:lnTo>
                    <a:pt x="19" y="56"/>
                  </a:lnTo>
                  <a:lnTo>
                    <a:pt x="9" y="55"/>
                  </a:lnTo>
                  <a:lnTo>
                    <a:pt x="3" y="55"/>
                  </a:lnTo>
                  <a:lnTo>
                    <a:pt x="1" y="55"/>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69"/>
            <p:cNvSpPr>
              <a:spLocks/>
            </p:cNvSpPr>
            <p:nvPr/>
          </p:nvSpPr>
          <p:spPr bwMode="auto">
            <a:xfrm>
              <a:off x="971550" y="3638550"/>
              <a:ext cx="69850" cy="65088"/>
            </a:xfrm>
            <a:custGeom>
              <a:avLst/>
              <a:gdLst/>
              <a:ahLst/>
              <a:cxnLst>
                <a:cxn ang="0">
                  <a:pos x="0" y="41"/>
                </a:cxn>
                <a:cxn ang="0">
                  <a:pos x="1" y="49"/>
                </a:cxn>
                <a:cxn ang="0">
                  <a:pos x="3" y="56"/>
                </a:cxn>
                <a:cxn ang="0">
                  <a:pos x="8" y="63"/>
                </a:cxn>
                <a:cxn ang="0">
                  <a:pos x="14" y="70"/>
                </a:cxn>
                <a:cxn ang="0">
                  <a:pos x="19" y="75"/>
                </a:cxn>
                <a:cxn ang="0">
                  <a:pos x="27" y="78"/>
                </a:cxn>
                <a:cxn ang="0">
                  <a:pos x="36" y="80"/>
                </a:cxn>
                <a:cxn ang="0">
                  <a:pos x="45" y="82"/>
                </a:cxn>
                <a:cxn ang="0">
                  <a:pos x="54" y="80"/>
                </a:cxn>
                <a:cxn ang="0">
                  <a:pos x="62" y="78"/>
                </a:cxn>
                <a:cxn ang="0">
                  <a:pos x="69" y="75"/>
                </a:cxn>
                <a:cxn ang="0">
                  <a:pos x="76" y="70"/>
                </a:cxn>
                <a:cxn ang="0">
                  <a:pos x="82" y="63"/>
                </a:cxn>
                <a:cxn ang="0">
                  <a:pos x="85" y="56"/>
                </a:cxn>
                <a:cxn ang="0">
                  <a:pos x="87" y="49"/>
                </a:cxn>
                <a:cxn ang="0">
                  <a:pos x="88" y="41"/>
                </a:cxn>
                <a:cxn ang="0">
                  <a:pos x="87" y="33"/>
                </a:cxn>
                <a:cxn ang="0">
                  <a:pos x="85" y="25"/>
                </a:cxn>
                <a:cxn ang="0">
                  <a:pos x="82" y="18"/>
                </a:cxn>
                <a:cxn ang="0">
                  <a:pos x="76" y="11"/>
                </a:cxn>
                <a:cxn ang="0">
                  <a:pos x="69" y="7"/>
                </a:cxn>
                <a:cxn ang="0">
                  <a:pos x="62" y="3"/>
                </a:cxn>
                <a:cxn ang="0">
                  <a:pos x="54" y="1"/>
                </a:cxn>
                <a:cxn ang="0">
                  <a:pos x="45" y="0"/>
                </a:cxn>
                <a:cxn ang="0">
                  <a:pos x="36" y="1"/>
                </a:cxn>
                <a:cxn ang="0">
                  <a:pos x="27" y="3"/>
                </a:cxn>
                <a:cxn ang="0">
                  <a:pos x="19" y="7"/>
                </a:cxn>
                <a:cxn ang="0">
                  <a:pos x="14" y="11"/>
                </a:cxn>
                <a:cxn ang="0">
                  <a:pos x="8" y="18"/>
                </a:cxn>
                <a:cxn ang="0">
                  <a:pos x="3" y="25"/>
                </a:cxn>
                <a:cxn ang="0">
                  <a:pos x="1" y="33"/>
                </a:cxn>
                <a:cxn ang="0">
                  <a:pos x="0" y="41"/>
                </a:cxn>
              </a:cxnLst>
              <a:rect l="0" t="0" r="r" b="b"/>
              <a:pathLst>
                <a:path w="88" h="82">
                  <a:moveTo>
                    <a:pt x="0" y="41"/>
                  </a:moveTo>
                  <a:lnTo>
                    <a:pt x="1" y="49"/>
                  </a:lnTo>
                  <a:lnTo>
                    <a:pt x="3" y="56"/>
                  </a:lnTo>
                  <a:lnTo>
                    <a:pt x="8" y="63"/>
                  </a:lnTo>
                  <a:lnTo>
                    <a:pt x="14" y="70"/>
                  </a:lnTo>
                  <a:lnTo>
                    <a:pt x="19" y="75"/>
                  </a:lnTo>
                  <a:lnTo>
                    <a:pt x="27" y="78"/>
                  </a:lnTo>
                  <a:lnTo>
                    <a:pt x="36" y="80"/>
                  </a:lnTo>
                  <a:lnTo>
                    <a:pt x="45" y="82"/>
                  </a:lnTo>
                  <a:lnTo>
                    <a:pt x="54" y="80"/>
                  </a:lnTo>
                  <a:lnTo>
                    <a:pt x="62" y="78"/>
                  </a:lnTo>
                  <a:lnTo>
                    <a:pt x="69" y="75"/>
                  </a:lnTo>
                  <a:lnTo>
                    <a:pt x="76" y="70"/>
                  </a:lnTo>
                  <a:lnTo>
                    <a:pt x="82" y="63"/>
                  </a:lnTo>
                  <a:lnTo>
                    <a:pt x="85" y="56"/>
                  </a:lnTo>
                  <a:lnTo>
                    <a:pt x="87" y="49"/>
                  </a:lnTo>
                  <a:lnTo>
                    <a:pt x="88" y="41"/>
                  </a:lnTo>
                  <a:lnTo>
                    <a:pt x="87" y="33"/>
                  </a:lnTo>
                  <a:lnTo>
                    <a:pt x="85" y="25"/>
                  </a:lnTo>
                  <a:lnTo>
                    <a:pt x="82" y="18"/>
                  </a:lnTo>
                  <a:lnTo>
                    <a:pt x="76" y="11"/>
                  </a:lnTo>
                  <a:lnTo>
                    <a:pt x="69" y="7"/>
                  </a:lnTo>
                  <a:lnTo>
                    <a:pt x="62" y="3"/>
                  </a:lnTo>
                  <a:lnTo>
                    <a:pt x="54" y="1"/>
                  </a:lnTo>
                  <a:lnTo>
                    <a:pt x="45" y="0"/>
                  </a:lnTo>
                  <a:lnTo>
                    <a:pt x="36" y="1"/>
                  </a:lnTo>
                  <a:lnTo>
                    <a:pt x="27" y="3"/>
                  </a:lnTo>
                  <a:lnTo>
                    <a:pt x="19" y="7"/>
                  </a:lnTo>
                  <a:lnTo>
                    <a:pt x="14" y="11"/>
                  </a:lnTo>
                  <a:lnTo>
                    <a:pt x="8" y="18"/>
                  </a:lnTo>
                  <a:lnTo>
                    <a:pt x="3" y="25"/>
                  </a:lnTo>
                  <a:lnTo>
                    <a:pt x="1" y="33"/>
                  </a:lnTo>
                  <a:lnTo>
                    <a:pt x="0" y="41"/>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70"/>
            <p:cNvSpPr>
              <a:spLocks/>
            </p:cNvSpPr>
            <p:nvPr/>
          </p:nvSpPr>
          <p:spPr bwMode="auto">
            <a:xfrm>
              <a:off x="987425" y="3654425"/>
              <a:ext cx="39688" cy="34925"/>
            </a:xfrm>
            <a:custGeom>
              <a:avLst/>
              <a:gdLst/>
              <a:ahLst/>
              <a:cxnLst>
                <a:cxn ang="0">
                  <a:pos x="0" y="23"/>
                </a:cxn>
                <a:cxn ang="0">
                  <a:pos x="3" y="14"/>
                </a:cxn>
                <a:cxn ang="0">
                  <a:pos x="8" y="7"/>
                </a:cxn>
                <a:cxn ang="0">
                  <a:pos x="17" y="3"/>
                </a:cxn>
                <a:cxn ang="0">
                  <a:pos x="26" y="0"/>
                </a:cxn>
                <a:cxn ang="0">
                  <a:pos x="36" y="3"/>
                </a:cxn>
                <a:cxn ang="0">
                  <a:pos x="44" y="7"/>
                </a:cxn>
                <a:cxn ang="0">
                  <a:pos x="49" y="14"/>
                </a:cxn>
                <a:cxn ang="0">
                  <a:pos x="51" y="23"/>
                </a:cxn>
                <a:cxn ang="0">
                  <a:pos x="49" y="31"/>
                </a:cxn>
                <a:cxn ang="0">
                  <a:pos x="44" y="38"/>
                </a:cxn>
                <a:cxn ang="0">
                  <a:pos x="36" y="43"/>
                </a:cxn>
                <a:cxn ang="0">
                  <a:pos x="26" y="45"/>
                </a:cxn>
                <a:cxn ang="0">
                  <a:pos x="17" y="43"/>
                </a:cxn>
                <a:cxn ang="0">
                  <a:pos x="8" y="38"/>
                </a:cxn>
                <a:cxn ang="0">
                  <a:pos x="3" y="31"/>
                </a:cxn>
                <a:cxn ang="0">
                  <a:pos x="0" y="23"/>
                </a:cxn>
              </a:cxnLst>
              <a:rect l="0" t="0" r="r" b="b"/>
              <a:pathLst>
                <a:path w="51" h="45">
                  <a:moveTo>
                    <a:pt x="0" y="23"/>
                  </a:moveTo>
                  <a:lnTo>
                    <a:pt x="3" y="14"/>
                  </a:lnTo>
                  <a:lnTo>
                    <a:pt x="8" y="7"/>
                  </a:lnTo>
                  <a:lnTo>
                    <a:pt x="17" y="3"/>
                  </a:lnTo>
                  <a:lnTo>
                    <a:pt x="26" y="0"/>
                  </a:lnTo>
                  <a:lnTo>
                    <a:pt x="36" y="3"/>
                  </a:lnTo>
                  <a:lnTo>
                    <a:pt x="44" y="7"/>
                  </a:lnTo>
                  <a:lnTo>
                    <a:pt x="49" y="14"/>
                  </a:lnTo>
                  <a:lnTo>
                    <a:pt x="51" y="23"/>
                  </a:lnTo>
                  <a:lnTo>
                    <a:pt x="49" y="31"/>
                  </a:lnTo>
                  <a:lnTo>
                    <a:pt x="44" y="38"/>
                  </a:lnTo>
                  <a:lnTo>
                    <a:pt x="36" y="43"/>
                  </a:lnTo>
                  <a:lnTo>
                    <a:pt x="26" y="45"/>
                  </a:lnTo>
                  <a:lnTo>
                    <a:pt x="17" y="43"/>
                  </a:lnTo>
                  <a:lnTo>
                    <a:pt x="8" y="38"/>
                  </a:lnTo>
                  <a:lnTo>
                    <a:pt x="3" y="31"/>
                  </a:lnTo>
                  <a:lnTo>
                    <a:pt x="0" y="23"/>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71"/>
            <p:cNvSpPr>
              <a:spLocks/>
            </p:cNvSpPr>
            <p:nvPr/>
          </p:nvSpPr>
          <p:spPr bwMode="auto">
            <a:xfrm>
              <a:off x="769938" y="3535363"/>
              <a:ext cx="231775" cy="112713"/>
            </a:xfrm>
            <a:custGeom>
              <a:avLst/>
              <a:gdLst/>
              <a:ahLst/>
              <a:cxnLst>
                <a:cxn ang="0">
                  <a:pos x="4" y="101"/>
                </a:cxn>
                <a:cxn ang="0">
                  <a:pos x="15" y="114"/>
                </a:cxn>
                <a:cxn ang="0">
                  <a:pos x="30" y="117"/>
                </a:cxn>
                <a:cxn ang="0">
                  <a:pos x="48" y="111"/>
                </a:cxn>
                <a:cxn ang="0">
                  <a:pos x="69" y="98"/>
                </a:cxn>
                <a:cxn ang="0">
                  <a:pos x="91" y="76"/>
                </a:cxn>
                <a:cxn ang="0">
                  <a:pos x="111" y="52"/>
                </a:cxn>
                <a:cxn ang="0">
                  <a:pos x="127" y="38"/>
                </a:cxn>
                <a:cxn ang="0">
                  <a:pos x="143" y="28"/>
                </a:cxn>
                <a:cxn ang="0">
                  <a:pos x="160" y="25"/>
                </a:cxn>
                <a:cxn ang="0">
                  <a:pos x="190" y="33"/>
                </a:cxn>
                <a:cxn ang="0">
                  <a:pos x="228" y="65"/>
                </a:cxn>
                <a:cxn ang="0">
                  <a:pos x="257" y="107"/>
                </a:cxn>
                <a:cxn ang="0">
                  <a:pos x="274" y="137"/>
                </a:cxn>
                <a:cxn ang="0">
                  <a:pos x="292" y="134"/>
                </a:cxn>
                <a:cxn ang="0">
                  <a:pos x="283" y="114"/>
                </a:cxn>
                <a:cxn ang="0">
                  <a:pos x="257" y="72"/>
                </a:cxn>
                <a:cxn ang="0">
                  <a:pos x="218" y="31"/>
                </a:cxn>
                <a:cxn ang="0">
                  <a:pos x="170" y="8"/>
                </a:cxn>
                <a:cxn ang="0">
                  <a:pos x="148" y="8"/>
                </a:cxn>
                <a:cxn ang="0">
                  <a:pos x="127" y="15"/>
                </a:cxn>
                <a:cxn ang="0">
                  <a:pos x="108" y="28"/>
                </a:cxn>
                <a:cxn ang="0">
                  <a:pos x="88" y="49"/>
                </a:cxn>
                <a:cxn ang="0">
                  <a:pos x="62" y="78"/>
                </a:cxn>
                <a:cxn ang="0">
                  <a:pos x="43" y="93"/>
                </a:cxn>
                <a:cxn ang="0">
                  <a:pos x="32" y="98"/>
                </a:cxn>
                <a:cxn ang="0">
                  <a:pos x="26" y="99"/>
                </a:cxn>
                <a:cxn ang="0">
                  <a:pos x="21" y="95"/>
                </a:cxn>
                <a:cxn ang="0">
                  <a:pos x="19" y="88"/>
                </a:cxn>
                <a:cxn ang="0">
                  <a:pos x="19" y="71"/>
                </a:cxn>
                <a:cxn ang="0">
                  <a:pos x="24" y="52"/>
                </a:cxn>
                <a:cxn ang="0">
                  <a:pos x="34" y="32"/>
                </a:cxn>
                <a:cxn ang="0">
                  <a:pos x="50" y="15"/>
                </a:cxn>
                <a:cxn ang="0">
                  <a:pos x="28" y="10"/>
                </a:cxn>
                <a:cxn ang="0">
                  <a:pos x="11" y="33"/>
                </a:cxn>
                <a:cxn ang="0">
                  <a:pos x="2" y="60"/>
                </a:cxn>
                <a:cxn ang="0">
                  <a:pos x="0" y="83"/>
                </a:cxn>
              </a:cxnLst>
              <a:rect l="0" t="0" r="r" b="b"/>
              <a:pathLst>
                <a:path w="292" h="141">
                  <a:moveTo>
                    <a:pt x="1" y="93"/>
                  </a:moveTo>
                  <a:lnTo>
                    <a:pt x="4" y="101"/>
                  </a:lnTo>
                  <a:lnTo>
                    <a:pt x="9" y="108"/>
                  </a:lnTo>
                  <a:lnTo>
                    <a:pt x="15" y="114"/>
                  </a:lnTo>
                  <a:lnTo>
                    <a:pt x="21" y="116"/>
                  </a:lnTo>
                  <a:lnTo>
                    <a:pt x="30" y="117"/>
                  </a:lnTo>
                  <a:lnTo>
                    <a:pt x="39" y="115"/>
                  </a:lnTo>
                  <a:lnTo>
                    <a:pt x="48" y="111"/>
                  </a:lnTo>
                  <a:lnTo>
                    <a:pt x="57" y="106"/>
                  </a:lnTo>
                  <a:lnTo>
                    <a:pt x="69" y="98"/>
                  </a:lnTo>
                  <a:lnTo>
                    <a:pt x="79" y="87"/>
                  </a:lnTo>
                  <a:lnTo>
                    <a:pt x="91" y="76"/>
                  </a:lnTo>
                  <a:lnTo>
                    <a:pt x="103" y="61"/>
                  </a:lnTo>
                  <a:lnTo>
                    <a:pt x="111" y="52"/>
                  </a:lnTo>
                  <a:lnTo>
                    <a:pt x="119" y="43"/>
                  </a:lnTo>
                  <a:lnTo>
                    <a:pt x="127" y="38"/>
                  </a:lnTo>
                  <a:lnTo>
                    <a:pt x="135" y="32"/>
                  </a:lnTo>
                  <a:lnTo>
                    <a:pt x="143" y="28"/>
                  </a:lnTo>
                  <a:lnTo>
                    <a:pt x="152" y="26"/>
                  </a:lnTo>
                  <a:lnTo>
                    <a:pt x="160" y="25"/>
                  </a:lnTo>
                  <a:lnTo>
                    <a:pt x="168" y="26"/>
                  </a:lnTo>
                  <a:lnTo>
                    <a:pt x="190" y="33"/>
                  </a:lnTo>
                  <a:lnTo>
                    <a:pt x="209" y="47"/>
                  </a:lnTo>
                  <a:lnTo>
                    <a:pt x="228" y="65"/>
                  </a:lnTo>
                  <a:lnTo>
                    <a:pt x="244" y="86"/>
                  </a:lnTo>
                  <a:lnTo>
                    <a:pt x="257" y="107"/>
                  </a:lnTo>
                  <a:lnTo>
                    <a:pt x="267" y="124"/>
                  </a:lnTo>
                  <a:lnTo>
                    <a:pt x="274" y="137"/>
                  </a:lnTo>
                  <a:lnTo>
                    <a:pt x="276" y="141"/>
                  </a:lnTo>
                  <a:lnTo>
                    <a:pt x="292" y="134"/>
                  </a:lnTo>
                  <a:lnTo>
                    <a:pt x="290" y="128"/>
                  </a:lnTo>
                  <a:lnTo>
                    <a:pt x="283" y="114"/>
                  </a:lnTo>
                  <a:lnTo>
                    <a:pt x="271" y="95"/>
                  </a:lnTo>
                  <a:lnTo>
                    <a:pt x="257" y="72"/>
                  </a:lnTo>
                  <a:lnTo>
                    <a:pt x="239" y="50"/>
                  </a:lnTo>
                  <a:lnTo>
                    <a:pt x="218" y="31"/>
                  </a:lnTo>
                  <a:lnTo>
                    <a:pt x="195" y="16"/>
                  </a:lnTo>
                  <a:lnTo>
                    <a:pt x="170" y="8"/>
                  </a:lnTo>
                  <a:lnTo>
                    <a:pt x="160" y="7"/>
                  </a:lnTo>
                  <a:lnTo>
                    <a:pt x="148" y="8"/>
                  </a:lnTo>
                  <a:lnTo>
                    <a:pt x="138" y="11"/>
                  </a:lnTo>
                  <a:lnTo>
                    <a:pt x="127" y="15"/>
                  </a:lnTo>
                  <a:lnTo>
                    <a:pt x="118" y="22"/>
                  </a:lnTo>
                  <a:lnTo>
                    <a:pt x="108" y="28"/>
                  </a:lnTo>
                  <a:lnTo>
                    <a:pt x="97" y="39"/>
                  </a:lnTo>
                  <a:lnTo>
                    <a:pt x="88" y="49"/>
                  </a:lnTo>
                  <a:lnTo>
                    <a:pt x="74" y="65"/>
                  </a:lnTo>
                  <a:lnTo>
                    <a:pt x="62" y="78"/>
                  </a:lnTo>
                  <a:lnTo>
                    <a:pt x="51" y="87"/>
                  </a:lnTo>
                  <a:lnTo>
                    <a:pt x="43" y="93"/>
                  </a:lnTo>
                  <a:lnTo>
                    <a:pt x="36" y="96"/>
                  </a:lnTo>
                  <a:lnTo>
                    <a:pt x="32" y="98"/>
                  </a:lnTo>
                  <a:lnTo>
                    <a:pt x="28" y="99"/>
                  </a:lnTo>
                  <a:lnTo>
                    <a:pt x="26" y="99"/>
                  </a:lnTo>
                  <a:lnTo>
                    <a:pt x="24" y="98"/>
                  </a:lnTo>
                  <a:lnTo>
                    <a:pt x="21" y="95"/>
                  </a:lnTo>
                  <a:lnTo>
                    <a:pt x="20" y="92"/>
                  </a:lnTo>
                  <a:lnTo>
                    <a:pt x="19" y="88"/>
                  </a:lnTo>
                  <a:lnTo>
                    <a:pt x="18" y="80"/>
                  </a:lnTo>
                  <a:lnTo>
                    <a:pt x="19" y="71"/>
                  </a:lnTo>
                  <a:lnTo>
                    <a:pt x="20" y="62"/>
                  </a:lnTo>
                  <a:lnTo>
                    <a:pt x="24" y="52"/>
                  </a:lnTo>
                  <a:lnTo>
                    <a:pt x="28" y="41"/>
                  </a:lnTo>
                  <a:lnTo>
                    <a:pt x="34" y="32"/>
                  </a:lnTo>
                  <a:lnTo>
                    <a:pt x="42" y="23"/>
                  </a:lnTo>
                  <a:lnTo>
                    <a:pt x="50" y="15"/>
                  </a:lnTo>
                  <a:lnTo>
                    <a:pt x="39" y="0"/>
                  </a:lnTo>
                  <a:lnTo>
                    <a:pt x="28" y="10"/>
                  </a:lnTo>
                  <a:lnTo>
                    <a:pt x="19" y="22"/>
                  </a:lnTo>
                  <a:lnTo>
                    <a:pt x="11" y="33"/>
                  </a:lnTo>
                  <a:lnTo>
                    <a:pt x="7" y="46"/>
                  </a:lnTo>
                  <a:lnTo>
                    <a:pt x="2" y="60"/>
                  </a:lnTo>
                  <a:lnTo>
                    <a:pt x="0" y="71"/>
                  </a:lnTo>
                  <a:lnTo>
                    <a:pt x="0" y="83"/>
                  </a:lnTo>
                  <a:lnTo>
                    <a:pt x="1" y="93"/>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72"/>
            <p:cNvSpPr>
              <a:spLocks/>
            </p:cNvSpPr>
            <p:nvPr/>
          </p:nvSpPr>
          <p:spPr bwMode="auto">
            <a:xfrm>
              <a:off x="808038" y="3635375"/>
              <a:ext cx="176213" cy="146050"/>
            </a:xfrm>
            <a:custGeom>
              <a:avLst/>
              <a:gdLst/>
              <a:ahLst/>
              <a:cxnLst>
                <a:cxn ang="0">
                  <a:pos x="130" y="13"/>
                </a:cxn>
                <a:cxn ang="0">
                  <a:pos x="123" y="35"/>
                </a:cxn>
                <a:cxn ang="0">
                  <a:pos x="125" y="65"/>
                </a:cxn>
                <a:cxn ang="0">
                  <a:pos x="121" y="87"/>
                </a:cxn>
                <a:cxn ang="0">
                  <a:pos x="109" y="96"/>
                </a:cxn>
                <a:cxn ang="0">
                  <a:pos x="99" y="99"/>
                </a:cxn>
                <a:cxn ang="0">
                  <a:pos x="86" y="98"/>
                </a:cxn>
                <a:cxn ang="0">
                  <a:pos x="71" y="95"/>
                </a:cxn>
                <a:cxn ang="0">
                  <a:pos x="56" y="89"/>
                </a:cxn>
                <a:cxn ang="0">
                  <a:pos x="44" y="88"/>
                </a:cxn>
                <a:cxn ang="0">
                  <a:pos x="32" y="89"/>
                </a:cxn>
                <a:cxn ang="0">
                  <a:pos x="21" y="95"/>
                </a:cxn>
                <a:cxn ang="0">
                  <a:pos x="7" y="108"/>
                </a:cxn>
                <a:cxn ang="0">
                  <a:pos x="0" y="134"/>
                </a:cxn>
                <a:cxn ang="0">
                  <a:pos x="6" y="155"/>
                </a:cxn>
                <a:cxn ang="0">
                  <a:pos x="15" y="167"/>
                </a:cxn>
                <a:cxn ang="0">
                  <a:pos x="28" y="176"/>
                </a:cxn>
                <a:cxn ang="0">
                  <a:pos x="45" y="182"/>
                </a:cxn>
                <a:cxn ang="0">
                  <a:pos x="56" y="165"/>
                </a:cxn>
                <a:cxn ang="0">
                  <a:pos x="43" y="163"/>
                </a:cxn>
                <a:cxn ang="0">
                  <a:pos x="32" y="157"/>
                </a:cxn>
                <a:cxn ang="0">
                  <a:pos x="25" y="150"/>
                </a:cxn>
                <a:cxn ang="0">
                  <a:pos x="21" y="142"/>
                </a:cxn>
                <a:cxn ang="0">
                  <a:pos x="20" y="126"/>
                </a:cxn>
                <a:cxn ang="0">
                  <a:pos x="28" y="112"/>
                </a:cxn>
                <a:cxn ang="0">
                  <a:pos x="40" y="106"/>
                </a:cxn>
                <a:cxn ang="0">
                  <a:pos x="55" y="108"/>
                </a:cxn>
                <a:cxn ang="0">
                  <a:pos x="76" y="115"/>
                </a:cxn>
                <a:cxn ang="0">
                  <a:pos x="95" y="118"/>
                </a:cxn>
                <a:cxn ang="0">
                  <a:pos x="112" y="115"/>
                </a:cxn>
                <a:cxn ang="0">
                  <a:pos x="125" y="108"/>
                </a:cxn>
                <a:cxn ang="0">
                  <a:pos x="142" y="83"/>
                </a:cxn>
                <a:cxn ang="0">
                  <a:pos x="143" y="46"/>
                </a:cxn>
                <a:cxn ang="0">
                  <a:pos x="143" y="31"/>
                </a:cxn>
                <a:cxn ang="0">
                  <a:pos x="147" y="21"/>
                </a:cxn>
                <a:cxn ang="0">
                  <a:pos x="160" y="19"/>
                </a:cxn>
                <a:cxn ang="0">
                  <a:pos x="176" y="22"/>
                </a:cxn>
                <a:cxn ang="0">
                  <a:pos x="194" y="29"/>
                </a:cxn>
                <a:cxn ang="0">
                  <a:pos x="212" y="38"/>
                </a:cxn>
                <a:cxn ang="0">
                  <a:pos x="216" y="19"/>
                </a:cxn>
                <a:cxn ang="0">
                  <a:pos x="197" y="9"/>
                </a:cxn>
                <a:cxn ang="0">
                  <a:pos x="173" y="3"/>
                </a:cxn>
                <a:cxn ang="0">
                  <a:pos x="147" y="1"/>
                </a:cxn>
              </a:cxnLst>
              <a:rect l="0" t="0" r="r" b="b"/>
              <a:pathLst>
                <a:path w="221" h="183">
                  <a:moveTo>
                    <a:pt x="137" y="6"/>
                  </a:moveTo>
                  <a:lnTo>
                    <a:pt x="130" y="13"/>
                  </a:lnTo>
                  <a:lnTo>
                    <a:pt x="125" y="22"/>
                  </a:lnTo>
                  <a:lnTo>
                    <a:pt x="123" y="35"/>
                  </a:lnTo>
                  <a:lnTo>
                    <a:pt x="124" y="50"/>
                  </a:lnTo>
                  <a:lnTo>
                    <a:pt x="125" y="65"/>
                  </a:lnTo>
                  <a:lnTo>
                    <a:pt x="124" y="76"/>
                  </a:lnTo>
                  <a:lnTo>
                    <a:pt x="121" y="87"/>
                  </a:lnTo>
                  <a:lnTo>
                    <a:pt x="114" y="94"/>
                  </a:lnTo>
                  <a:lnTo>
                    <a:pt x="109" y="96"/>
                  </a:lnTo>
                  <a:lnTo>
                    <a:pt x="105" y="98"/>
                  </a:lnTo>
                  <a:lnTo>
                    <a:pt x="99" y="99"/>
                  </a:lnTo>
                  <a:lnTo>
                    <a:pt x="93" y="99"/>
                  </a:lnTo>
                  <a:lnTo>
                    <a:pt x="86" y="98"/>
                  </a:lnTo>
                  <a:lnTo>
                    <a:pt x="79" y="97"/>
                  </a:lnTo>
                  <a:lnTo>
                    <a:pt x="71" y="95"/>
                  </a:lnTo>
                  <a:lnTo>
                    <a:pt x="63" y="91"/>
                  </a:lnTo>
                  <a:lnTo>
                    <a:pt x="56" y="89"/>
                  </a:lnTo>
                  <a:lnTo>
                    <a:pt x="51" y="88"/>
                  </a:lnTo>
                  <a:lnTo>
                    <a:pt x="44" y="88"/>
                  </a:lnTo>
                  <a:lnTo>
                    <a:pt x="38" y="88"/>
                  </a:lnTo>
                  <a:lnTo>
                    <a:pt x="32" y="89"/>
                  </a:lnTo>
                  <a:lnTo>
                    <a:pt x="26" y="91"/>
                  </a:lnTo>
                  <a:lnTo>
                    <a:pt x="21" y="95"/>
                  </a:lnTo>
                  <a:lnTo>
                    <a:pt x="15" y="98"/>
                  </a:lnTo>
                  <a:lnTo>
                    <a:pt x="7" y="108"/>
                  </a:lnTo>
                  <a:lnTo>
                    <a:pt x="2" y="121"/>
                  </a:lnTo>
                  <a:lnTo>
                    <a:pt x="0" y="134"/>
                  </a:lnTo>
                  <a:lnTo>
                    <a:pt x="2" y="148"/>
                  </a:lnTo>
                  <a:lnTo>
                    <a:pt x="6" y="155"/>
                  </a:lnTo>
                  <a:lnTo>
                    <a:pt x="9" y="161"/>
                  </a:lnTo>
                  <a:lnTo>
                    <a:pt x="15" y="167"/>
                  </a:lnTo>
                  <a:lnTo>
                    <a:pt x="21" y="172"/>
                  </a:lnTo>
                  <a:lnTo>
                    <a:pt x="28" y="176"/>
                  </a:lnTo>
                  <a:lnTo>
                    <a:pt x="36" y="180"/>
                  </a:lnTo>
                  <a:lnTo>
                    <a:pt x="45" y="182"/>
                  </a:lnTo>
                  <a:lnTo>
                    <a:pt x="54" y="183"/>
                  </a:lnTo>
                  <a:lnTo>
                    <a:pt x="56" y="165"/>
                  </a:lnTo>
                  <a:lnTo>
                    <a:pt x="49" y="164"/>
                  </a:lnTo>
                  <a:lnTo>
                    <a:pt x="43" y="163"/>
                  </a:lnTo>
                  <a:lnTo>
                    <a:pt x="38" y="160"/>
                  </a:lnTo>
                  <a:lnTo>
                    <a:pt x="32" y="157"/>
                  </a:lnTo>
                  <a:lnTo>
                    <a:pt x="29" y="155"/>
                  </a:lnTo>
                  <a:lnTo>
                    <a:pt x="25" y="150"/>
                  </a:lnTo>
                  <a:lnTo>
                    <a:pt x="22" y="146"/>
                  </a:lnTo>
                  <a:lnTo>
                    <a:pt x="21" y="142"/>
                  </a:lnTo>
                  <a:lnTo>
                    <a:pt x="20" y="134"/>
                  </a:lnTo>
                  <a:lnTo>
                    <a:pt x="20" y="126"/>
                  </a:lnTo>
                  <a:lnTo>
                    <a:pt x="23" y="118"/>
                  </a:lnTo>
                  <a:lnTo>
                    <a:pt x="28" y="112"/>
                  </a:lnTo>
                  <a:lnTo>
                    <a:pt x="33" y="107"/>
                  </a:lnTo>
                  <a:lnTo>
                    <a:pt x="40" y="106"/>
                  </a:lnTo>
                  <a:lnTo>
                    <a:pt x="47" y="106"/>
                  </a:lnTo>
                  <a:lnTo>
                    <a:pt x="55" y="108"/>
                  </a:lnTo>
                  <a:lnTo>
                    <a:pt x="66" y="113"/>
                  </a:lnTo>
                  <a:lnTo>
                    <a:pt x="76" y="115"/>
                  </a:lnTo>
                  <a:lnTo>
                    <a:pt x="86" y="118"/>
                  </a:lnTo>
                  <a:lnTo>
                    <a:pt x="95" y="118"/>
                  </a:lnTo>
                  <a:lnTo>
                    <a:pt x="104" y="118"/>
                  </a:lnTo>
                  <a:lnTo>
                    <a:pt x="112" y="115"/>
                  </a:lnTo>
                  <a:lnTo>
                    <a:pt x="119" y="113"/>
                  </a:lnTo>
                  <a:lnTo>
                    <a:pt x="125" y="108"/>
                  </a:lnTo>
                  <a:lnTo>
                    <a:pt x="136" y="98"/>
                  </a:lnTo>
                  <a:lnTo>
                    <a:pt x="142" y="83"/>
                  </a:lnTo>
                  <a:lnTo>
                    <a:pt x="144" y="66"/>
                  </a:lnTo>
                  <a:lnTo>
                    <a:pt x="143" y="46"/>
                  </a:lnTo>
                  <a:lnTo>
                    <a:pt x="143" y="39"/>
                  </a:lnTo>
                  <a:lnTo>
                    <a:pt x="143" y="31"/>
                  </a:lnTo>
                  <a:lnTo>
                    <a:pt x="144" y="26"/>
                  </a:lnTo>
                  <a:lnTo>
                    <a:pt x="147" y="21"/>
                  </a:lnTo>
                  <a:lnTo>
                    <a:pt x="153" y="19"/>
                  </a:lnTo>
                  <a:lnTo>
                    <a:pt x="160" y="19"/>
                  </a:lnTo>
                  <a:lnTo>
                    <a:pt x="168" y="20"/>
                  </a:lnTo>
                  <a:lnTo>
                    <a:pt x="176" y="22"/>
                  </a:lnTo>
                  <a:lnTo>
                    <a:pt x="185" y="26"/>
                  </a:lnTo>
                  <a:lnTo>
                    <a:pt x="194" y="29"/>
                  </a:lnTo>
                  <a:lnTo>
                    <a:pt x="204" y="34"/>
                  </a:lnTo>
                  <a:lnTo>
                    <a:pt x="212" y="38"/>
                  </a:lnTo>
                  <a:lnTo>
                    <a:pt x="221" y="22"/>
                  </a:lnTo>
                  <a:lnTo>
                    <a:pt x="216" y="19"/>
                  </a:lnTo>
                  <a:lnTo>
                    <a:pt x="207" y="15"/>
                  </a:lnTo>
                  <a:lnTo>
                    <a:pt x="197" y="9"/>
                  </a:lnTo>
                  <a:lnTo>
                    <a:pt x="185" y="5"/>
                  </a:lnTo>
                  <a:lnTo>
                    <a:pt x="173" y="3"/>
                  </a:lnTo>
                  <a:lnTo>
                    <a:pt x="160" y="0"/>
                  </a:lnTo>
                  <a:lnTo>
                    <a:pt x="147" y="1"/>
                  </a:lnTo>
                  <a:lnTo>
                    <a:pt x="137" y="6"/>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73"/>
            <p:cNvSpPr>
              <a:spLocks/>
            </p:cNvSpPr>
            <p:nvPr/>
          </p:nvSpPr>
          <p:spPr bwMode="auto">
            <a:xfrm>
              <a:off x="660400" y="4198938"/>
              <a:ext cx="211138" cy="360363"/>
            </a:xfrm>
            <a:custGeom>
              <a:avLst/>
              <a:gdLst/>
              <a:ahLst/>
              <a:cxnLst>
                <a:cxn ang="0">
                  <a:pos x="0" y="171"/>
                </a:cxn>
                <a:cxn ang="0">
                  <a:pos x="0" y="178"/>
                </a:cxn>
                <a:cxn ang="0">
                  <a:pos x="5" y="207"/>
                </a:cxn>
                <a:cxn ang="0">
                  <a:pos x="26" y="245"/>
                </a:cxn>
                <a:cxn ang="0">
                  <a:pos x="52" y="268"/>
                </a:cxn>
                <a:cxn ang="0">
                  <a:pos x="79" y="281"/>
                </a:cxn>
                <a:cxn ang="0">
                  <a:pos x="87" y="294"/>
                </a:cxn>
                <a:cxn ang="0">
                  <a:pos x="84" y="315"/>
                </a:cxn>
                <a:cxn ang="0">
                  <a:pos x="84" y="345"/>
                </a:cxn>
                <a:cxn ang="0">
                  <a:pos x="92" y="375"/>
                </a:cxn>
                <a:cxn ang="0">
                  <a:pos x="106" y="395"/>
                </a:cxn>
                <a:cxn ang="0">
                  <a:pos x="119" y="403"/>
                </a:cxn>
                <a:cxn ang="0">
                  <a:pos x="134" y="409"/>
                </a:cxn>
                <a:cxn ang="0">
                  <a:pos x="152" y="410"/>
                </a:cxn>
                <a:cxn ang="0">
                  <a:pos x="164" y="414"/>
                </a:cxn>
                <a:cxn ang="0">
                  <a:pos x="173" y="427"/>
                </a:cxn>
                <a:cxn ang="0">
                  <a:pos x="186" y="440"/>
                </a:cxn>
                <a:cxn ang="0">
                  <a:pos x="202" y="449"/>
                </a:cxn>
                <a:cxn ang="0">
                  <a:pos x="218" y="454"/>
                </a:cxn>
                <a:cxn ang="0">
                  <a:pos x="232" y="452"/>
                </a:cxn>
                <a:cxn ang="0">
                  <a:pos x="246" y="448"/>
                </a:cxn>
                <a:cxn ang="0">
                  <a:pos x="260" y="440"/>
                </a:cxn>
                <a:cxn ang="0">
                  <a:pos x="255" y="419"/>
                </a:cxn>
                <a:cxn ang="0">
                  <a:pos x="244" y="427"/>
                </a:cxn>
                <a:cxn ang="0">
                  <a:pos x="234" y="433"/>
                </a:cxn>
                <a:cxn ang="0">
                  <a:pos x="224" y="435"/>
                </a:cxn>
                <a:cxn ang="0">
                  <a:pos x="214" y="434"/>
                </a:cxn>
                <a:cxn ang="0">
                  <a:pos x="198" y="426"/>
                </a:cxn>
                <a:cxn ang="0">
                  <a:pos x="186" y="413"/>
                </a:cxn>
                <a:cxn ang="0">
                  <a:pos x="178" y="402"/>
                </a:cxn>
                <a:cxn ang="0">
                  <a:pos x="175" y="396"/>
                </a:cxn>
                <a:cxn ang="0">
                  <a:pos x="166" y="391"/>
                </a:cxn>
                <a:cxn ang="0">
                  <a:pos x="150" y="391"/>
                </a:cxn>
                <a:cxn ang="0">
                  <a:pos x="136" y="389"/>
                </a:cxn>
                <a:cxn ang="0">
                  <a:pos x="125" y="385"/>
                </a:cxn>
                <a:cxn ang="0">
                  <a:pos x="115" y="378"/>
                </a:cxn>
                <a:cxn ang="0">
                  <a:pos x="103" y="318"/>
                </a:cxn>
                <a:cxn ang="0">
                  <a:pos x="109" y="281"/>
                </a:cxn>
                <a:cxn ang="0">
                  <a:pos x="102" y="269"/>
                </a:cxn>
                <a:cxn ang="0">
                  <a:pos x="88" y="266"/>
                </a:cxn>
                <a:cxn ang="0">
                  <a:pos x="61" y="252"/>
                </a:cxn>
                <a:cxn ang="0">
                  <a:pos x="34" y="226"/>
                </a:cxn>
                <a:cxn ang="0">
                  <a:pos x="19" y="181"/>
                </a:cxn>
                <a:cxn ang="0">
                  <a:pos x="28" y="116"/>
                </a:cxn>
                <a:cxn ang="0">
                  <a:pos x="56" y="63"/>
                </a:cxn>
                <a:cxn ang="0">
                  <a:pos x="84" y="27"/>
                </a:cxn>
                <a:cxn ang="0">
                  <a:pos x="98" y="15"/>
                </a:cxn>
                <a:cxn ang="0">
                  <a:pos x="82" y="4"/>
                </a:cxn>
                <a:cxn ang="0">
                  <a:pos x="58" y="30"/>
                </a:cxn>
                <a:cxn ang="0">
                  <a:pos x="27" y="74"/>
                </a:cxn>
                <a:cxn ang="0">
                  <a:pos x="4" y="133"/>
                </a:cxn>
              </a:cxnLst>
              <a:rect l="0" t="0" r="r" b="b"/>
              <a:pathLst>
                <a:path w="267" h="454">
                  <a:moveTo>
                    <a:pt x="0" y="168"/>
                  </a:moveTo>
                  <a:lnTo>
                    <a:pt x="0" y="171"/>
                  </a:lnTo>
                  <a:lnTo>
                    <a:pt x="0" y="175"/>
                  </a:lnTo>
                  <a:lnTo>
                    <a:pt x="0" y="178"/>
                  </a:lnTo>
                  <a:lnTo>
                    <a:pt x="0" y="183"/>
                  </a:lnTo>
                  <a:lnTo>
                    <a:pt x="5" y="207"/>
                  </a:lnTo>
                  <a:lnTo>
                    <a:pt x="14" y="228"/>
                  </a:lnTo>
                  <a:lnTo>
                    <a:pt x="26" y="245"/>
                  </a:lnTo>
                  <a:lnTo>
                    <a:pt x="38" y="258"/>
                  </a:lnTo>
                  <a:lnTo>
                    <a:pt x="52" y="268"/>
                  </a:lnTo>
                  <a:lnTo>
                    <a:pt x="66" y="276"/>
                  </a:lnTo>
                  <a:lnTo>
                    <a:pt x="79" y="281"/>
                  </a:lnTo>
                  <a:lnTo>
                    <a:pt x="89" y="284"/>
                  </a:lnTo>
                  <a:lnTo>
                    <a:pt x="87" y="294"/>
                  </a:lnTo>
                  <a:lnTo>
                    <a:pt x="85" y="304"/>
                  </a:lnTo>
                  <a:lnTo>
                    <a:pt x="84" y="315"/>
                  </a:lnTo>
                  <a:lnTo>
                    <a:pt x="83" y="329"/>
                  </a:lnTo>
                  <a:lnTo>
                    <a:pt x="84" y="345"/>
                  </a:lnTo>
                  <a:lnTo>
                    <a:pt x="88" y="360"/>
                  </a:lnTo>
                  <a:lnTo>
                    <a:pt x="92" y="375"/>
                  </a:lnTo>
                  <a:lnTo>
                    <a:pt x="102" y="389"/>
                  </a:lnTo>
                  <a:lnTo>
                    <a:pt x="106" y="395"/>
                  </a:lnTo>
                  <a:lnTo>
                    <a:pt x="113" y="399"/>
                  </a:lnTo>
                  <a:lnTo>
                    <a:pt x="119" y="403"/>
                  </a:lnTo>
                  <a:lnTo>
                    <a:pt x="127" y="406"/>
                  </a:lnTo>
                  <a:lnTo>
                    <a:pt x="134" y="409"/>
                  </a:lnTo>
                  <a:lnTo>
                    <a:pt x="143" y="410"/>
                  </a:lnTo>
                  <a:lnTo>
                    <a:pt x="152" y="410"/>
                  </a:lnTo>
                  <a:lnTo>
                    <a:pt x="161" y="410"/>
                  </a:lnTo>
                  <a:lnTo>
                    <a:pt x="164" y="414"/>
                  </a:lnTo>
                  <a:lnTo>
                    <a:pt x="168" y="420"/>
                  </a:lnTo>
                  <a:lnTo>
                    <a:pt x="173" y="427"/>
                  </a:lnTo>
                  <a:lnTo>
                    <a:pt x="179" y="433"/>
                  </a:lnTo>
                  <a:lnTo>
                    <a:pt x="186" y="440"/>
                  </a:lnTo>
                  <a:lnTo>
                    <a:pt x="193" y="446"/>
                  </a:lnTo>
                  <a:lnTo>
                    <a:pt x="202" y="449"/>
                  </a:lnTo>
                  <a:lnTo>
                    <a:pt x="211" y="452"/>
                  </a:lnTo>
                  <a:lnTo>
                    <a:pt x="218" y="454"/>
                  </a:lnTo>
                  <a:lnTo>
                    <a:pt x="225" y="454"/>
                  </a:lnTo>
                  <a:lnTo>
                    <a:pt x="232" y="452"/>
                  </a:lnTo>
                  <a:lnTo>
                    <a:pt x="239" y="451"/>
                  </a:lnTo>
                  <a:lnTo>
                    <a:pt x="246" y="448"/>
                  </a:lnTo>
                  <a:lnTo>
                    <a:pt x="252" y="444"/>
                  </a:lnTo>
                  <a:lnTo>
                    <a:pt x="260" y="440"/>
                  </a:lnTo>
                  <a:lnTo>
                    <a:pt x="267" y="434"/>
                  </a:lnTo>
                  <a:lnTo>
                    <a:pt x="255" y="419"/>
                  </a:lnTo>
                  <a:lnTo>
                    <a:pt x="250" y="424"/>
                  </a:lnTo>
                  <a:lnTo>
                    <a:pt x="244" y="427"/>
                  </a:lnTo>
                  <a:lnTo>
                    <a:pt x="240" y="431"/>
                  </a:lnTo>
                  <a:lnTo>
                    <a:pt x="234" y="433"/>
                  </a:lnTo>
                  <a:lnTo>
                    <a:pt x="229" y="434"/>
                  </a:lnTo>
                  <a:lnTo>
                    <a:pt x="224" y="435"/>
                  </a:lnTo>
                  <a:lnTo>
                    <a:pt x="219" y="435"/>
                  </a:lnTo>
                  <a:lnTo>
                    <a:pt x="214" y="434"/>
                  </a:lnTo>
                  <a:lnTo>
                    <a:pt x="206" y="431"/>
                  </a:lnTo>
                  <a:lnTo>
                    <a:pt x="198" y="426"/>
                  </a:lnTo>
                  <a:lnTo>
                    <a:pt x="191" y="420"/>
                  </a:lnTo>
                  <a:lnTo>
                    <a:pt x="186" y="413"/>
                  </a:lnTo>
                  <a:lnTo>
                    <a:pt x="181" y="408"/>
                  </a:lnTo>
                  <a:lnTo>
                    <a:pt x="178" y="402"/>
                  </a:lnTo>
                  <a:lnTo>
                    <a:pt x="176" y="398"/>
                  </a:lnTo>
                  <a:lnTo>
                    <a:pt x="175" y="396"/>
                  </a:lnTo>
                  <a:lnTo>
                    <a:pt x="173" y="390"/>
                  </a:lnTo>
                  <a:lnTo>
                    <a:pt x="166" y="391"/>
                  </a:lnTo>
                  <a:lnTo>
                    <a:pt x="158" y="391"/>
                  </a:lnTo>
                  <a:lnTo>
                    <a:pt x="150" y="391"/>
                  </a:lnTo>
                  <a:lnTo>
                    <a:pt x="143" y="391"/>
                  </a:lnTo>
                  <a:lnTo>
                    <a:pt x="136" y="389"/>
                  </a:lnTo>
                  <a:lnTo>
                    <a:pt x="130" y="388"/>
                  </a:lnTo>
                  <a:lnTo>
                    <a:pt x="125" y="385"/>
                  </a:lnTo>
                  <a:lnTo>
                    <a:pt x="120" y="381"/>
                  </a:lnTo>
                  <a:lnTo>
                    <a:pt x="115" y="378"/>
                  </a:lnTo>
                  <a:lnTo>
                    <a:pt x="104" y="350"/>
                  </a:lnTo>
                  <a:lnTo>
                    <a:pt x="103" y="318"/>
                  </a:lnTo>
                  <a:lnTo>
                    <a:pt x="106" y="291"/>
                  </a:lnTo>
                  <a:lnTo>
                    <a:pt x="109" y="281"/>
                  </a:lnTo>
                  <a:lnTo>
                    <a:pt x="112" y="270"/>
                  </a:lnTo>
                  <a:lnTo>
                    <a:pt x="102" y="269"/>
                  </a:lnTo>
                  <a:lnTo>
                    <a:pt x="97" y="268"/>
                  </a:lnTo>
                  <a:lnTo>
                    <a:pt x="88" y="266"/>
                  </a:lnTo>
                  <a:lnTo>
                    <a:pt x="75" y="260"/>
                  </a:lnTo>
                  <a:lnTo>
                    <a:pt x="61" y="252"/>
                  </a:lnTo>
                  <a:lnTo>
                    <a:pt x="48" y="242"/>
                  </a:lnTo>
                  <a:lnTo>
                    <a:pt x="34" y="226"/>
                  </a:lnTo>
                  <a:lnTo>
                    <a:pt x="24" y="206"/>
                  </a:lnTo>
                  <a:lnTo>
                    <a:pt x="19" y="181"/>
                  </a:lnTo>
                  <a:lnTo>
                    <a:pt x="20" y="147"/>
                  </a:lnTo>
                  <a:lnTo>
                    <a:pt x="28" y="116"/>
                  </a:lnTo>
                  <a:lnTo>
                    <a:pt x="39" y="87"/>
                  </a:lnTo>
                  <a:lnTo>
                    <a:pt x="56" y="63"/>
                  </a:lnTo>
                  <a:lnTo>
                    <a:pt x="71" y="42"/>
                  </a:lnTo>
                  <a:lnTo>
                    <a:pt x="84" y="27"/>
                  </a:lnTo>
                  <a:lnTo>
                    <a:pt x="94" y="18"/>
                  </a:lnTo>
                  <a:lnTo>
                    <a:pt x="98" y="15"/>
                  </a:lnTo>
                  <a:lnTo>
                    <a:pt x="87" y="0"/>
                  </a:lnTo>
                  <a:lnTo>
                    <a:pt x="82" y="4"/>
                  </a:lnTo>
                  <a:lnTo>
                    <a:pt x="72" y="14"/>
                  </a:lnTo>
                  <a:lnTo>
                    <a:pt x="58" y="30"/>
                  </a:lnTo>
                  <a:lnTo>
                    <a:pt x="42" y="49"/>
                  </a:lnTo>
                  <a:lnTo>
                    <a:pt x="27" y="74"/>
                  </a:lnTo>
                  <a:lnTo>
                    <a:pt x="13" y="102"/>
                  </a:lnTo>
                  <a:lnTo>
                    <a:pt x="4" y="133"/>
                  </a:lnTo>
                  <a:lnTo>
                    <a:pt x="0" y="168"/>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74"/>
            <p:cNvSpPr>
              <a:spLocks/>
            </p:cNvSpPr>
            <p:nvPr/>
          </p:nvSpPr>
          <p:spPr bwMode="auto">
            <a:xfrm>
              <a:off x="1219200" y="4554538"/>
              <a:ext cx="198438" cy="127000"/>
            </a:xfrm>
            <a:custGeom>
              <a:avLst/>
              <a:gdLst/>
              <a:ahLst/>
              <a:cxnLst>
                <a:cxn ang="0">
                  <a:pos x="232" y="1"/>
                </a:cxn>
                <a:cxn ang="0">
                  <a:pos x="231" y="26"/>
                </a:cxn>
                <a:cxn ang="0">
                  <a:pos x="227" y="48"/>
                </a:cxn>
                <a:cxn ang="0">
                  <a:pos x="217" y="66"/>
                </a:cxn>
                <a:cxn ang="0">
                  <a:pos x="206" y="79"/>
                </a:cxn>
                <a:cxn ang="0">
                  <a:pos x="194" y="87"/>
                </a:cxn>
                <a:cxn ang="0">
                  <a:pos x="182" y="92"/>
                </a:cxn>
                <a:cxn ang="0">
                  <a:pos x="169" y="94"/>
                </a:cxn>
                <a:cxn ang="0">
                  <a:pos x="158" y="94"/>
                </a:cxn>
                <a:cxn ang="0">
                  <a:pos x="146" y="94"/>
                </a:cxn>
                <a:cxn ang="0">
                  <a:pos x="138" y="93"/>
                </a:cxn>
                <a:cxn ang="0">
                  <a:pos x="132" y="92"/>
                </a:cxn>
                <a:cxn ang="0">
                  <a:pos x="130" y="92"/>
                </a:cxn>
                <a:cxn ang="0">
                  <a:pos x="120" y="90"/>
                </a:cxn>
                <a:cxn ang="0">
                  <a:pos x="118" y="100"/>
                </a:cxn>
                <a:cxn ang="0">
                  <a:pos x="117" y="109"/>
                </a:cxn>
                <a:cxn ang="0">
                  <a:pos x="114" y="117"/>
                </a:cxn>
                <a:cxn ang="0">
                  <a:pos x="108" y="124"/>
                </a:cxn>
                <a:cxn ang="0">
                  <a:pos x="102" y="130"/>
                </a:cxn>
                <a:cxn ang="0">
                  <a:pos x="88" y="137"/>
                </a:cxn>
                <a:cxn ang="0">
                  <a:pos x="73" y="140"/>
                </a:cxn>
                <a:cxn ang="0">
                  <a:pos x="57" y="142"/>
                </a:cxn>
                <a:cxn ang="0">
                  <a:pos x="41" y="142"/>
                </a:cxn>
                <a:cxn ang="0">
                  <a:pos x="27" y="139"/>
                </a:cxn>
                <a:cxn ang="0">
                  <a:pos x="16" y="138"/>
                </a:cxn>
                <a:cxn ang="0">
                  <a:pos x="8" y="137"/>
                </a:cxn>
                <a:cxn ang="0">
                  <a:pos x="4" y="136"/>
                </a:cxn>
                <a:cxn ang="0">
                  <a:pos x="0" y="153"/>
                </a:cxn>
                <a:cxn ang="0">
                  <a:pos x="4" y="154"/>
                </a:cxn>
                <a:cxn ang="0">
                  <a:pos x="14" y="156"/>
                </a:cxn>
                <a:cxn ang="0">
                  <a:pos x="26" y="159"/>
                </a:cxn>
                <a:cxn ang="0">
                  <a:pos x="42" y="160"/>
                </a:cxn>
                <a:cxn ang="0">
                  <a:pos x="61" y="160"/>
                </a:cxn>
                <a:cxn ang="0">
                  <a:pos x="79" y="158"/>
                </a:cxn>
                <a:cxn ang="0">
                  <a:pos x="96" y="153"/>
                </a:cxn>
                <a:cxn ang="0">
                  <a:pos x="113" y="145"/>
                </a:cxn>
                <a:cxn ang="0">
                  <a:pos x="121" y="138"/>
                </a:cxn>
                <a:cxn ang="0">
                  <a:pos x="126" y="130"/>
                </a:cxn>
                <a:cxn ang="0">
                  <a:pos x="131" y="122"/>
                </a:cxn>
                <a:cxn ang="0">
                  <a:pos x="134" y="112"/>
                </a:cxn>
                <a:cxn ang="0">
                  <a:pos x="141" y="113"/>
                </a:cxn>
                <a:cxn ang="0">
                  <a:pos x="151" y="113"/>
                </a:cxn>
                <a:cxn ang="0">
                  <a:pos x="160" y="113"/>
                </a:cxn>
                <a:cxn ang="0">
                  <a:pos x="171" y="113"/>
                </a:cxn>
                <a:cxn ang="0">
                  <a:pos x="183" y="110"/>
                </a:cxn>
                <a:cxn ang="0">
                  <a:pos x="194" y="107"/>
                </a:cxn>
                <a:cxn ang="0">
                  <a:pos x="206" y="101"/>
                </a:cxn>
                <a:cxn ang="0">
                  <a:pos x="217" y="94"/>
                </a:cxn>
                <a:cxn ang="0">
                  <a:pos x="225" y="86"/>
                </a:cxn>
                <a:cxn ang="0">
                  <a:pos x="233" y="77"/>
                </a:cxn>
                <a:cxn ang="0">
                  <a:pos x="239" y="68"/>
                </a:cxn>
                <a:cxn ang="0">
                  <a:pos x="244" y="56"/>
                </a:cxn>
                <a:cxn ang="0">
                  <a:pos x="247" y="44"/>
                </a:cxn>
                <a:cxn ang="0">
                  <a:pos x="250" y="30"/>
                </a:cxn>
                <a:cxn ang="0">
                  <a:pos x="251" y="16"/>
                </a:cxn>
                <a:cxn ang="0">
                  <a:pos x="251" y="0"/>
                </a:cxn>
                <a:cxn ang="0">
                  <a:pos x="232" y="1"/>
                </a:cxn>
              </a:cxnLst>
              <a:rect l="0" t="0" r="r" b="b"/>
              <a:pathLst>
                <a:path w="251" h="160">
                  <a:moveTo>
                    <a:pt x="232" y="1"/>
                  </a:moveTo>
                  <a:lnTo>
                    <a:pt x="231" y="26"/>
                  </a:lnTo>
                  <a:lnTo>
                    <a:pt x="227" y="48"/>
                  </a:lnTo>
                  <a:lnTo>
                    <a:pt x="217" y="66"/>
                  </a:lnTo>
                  <a:lnTo>
                    <a:pt x="206" y="79"/>
                  </a:lnTo>
                  <a:lnTo>
                    <a:pt x="194" y="87"/>
                  </a:lnTo>
                  <a:lnTo>
                    <a:pt x="182" y="92"/>
                  </a:lnTo>
                  <a:lnTo>
                    <a:pt x="169" y="94"/>
                  </a:lnTo>
                  <a:lnTo>
                    <a:pt x="158" y="94"/>
                  </a:lnTo>
                  <a:lnTo>
                    <a:pt x="146" y="94"/>
                  </a:lnTo>
                  <a:lnTo>
                    <a:pt x="138" y="93"/>
                  </a:lnTo>
                  <a:lnTo>
                    <a:pt x="132" y="92"/>
                  </a:lnTo>
                  <a:lnTo>
                    <a:pt x="130" y="92"/>
                  </a:lnTo>
                  <a:lnTo>
                    <a:pt x="120" y="90"/>
                  </a:lnTo>
                  <a:lnTo>
                    <a:pt x="118" y="100"/>
                  </a:lnTo>
                  <a:lnTo>
                    <a:pt x="117" y="109"/>
                  </a:lnTo>
                  <a:lnTo>
                    <a:pt x="114" y="117"/>
                  </a:lnTo>
                  <a:lnTo>
                    <a:pt x="108" y="124"/>
                  </a:lnTo>
                  <a:lnTo>
                    <a:pt x="102" y="130"/>
                  </a:lnTo>
                  <a:lnTo>
                    <a:pt x="88" y="137"/>
                  </a:lnTo>
                  <a:lnTo>
                    <a:pt x="73" y="140"/>
                  </a:lnTo>
                  <a:lnTo>
                    <a:pt x="57" y="142"/>
                  </a:lnTo>
                  <a:lnTo>
                    <a:pt x="41" y="142"/>
                  </a:lnTo>
                  <a:lnTo>
                    <a:pt x="27" y="139"/>
                  </a:lnTo>
                  <a:lnTo>
                    <a:pt x="16" y="138"/>
                  </a:lnTo>
                  <a:lnTo>
                    <a:pt x="8" y="137"/>
                  </a:lnTo>
                  <a:lnTo>
                    <a:pt x="4" y="136"/>
                  </a:lnTo>
                  <a:lnTo>
                    <a:pt x="0" y="153"/>
                  </a:lnTo>
                  <a:lnTo>
                    <a:pt x="4" y="154"/>
                  </a:lnTo>
                  <a:lnTo>
                    <a:pt x="14" y="156"/>
                  </a:lnTo>
                  <a:lnTo>
                    <a:pt x="26" y="159"/>
                  </a:lnTo>
                  <a:lnTo>
                    <a:pt x="42" y="160"/>
                  </a:lnTo>
                  <a:lnTo>
                    <a:pt x="61" y="160"/>
                  </a:lnTo>
                  <a:lnTo>
                    <a:pt x="79" y="158"/>
                  </a:lnTo>
                  <a:lnTo>
                    <a:pt x="96" y="153"/>
                  </a:lnTo>
                  <a:lnTo>
                    <a:pt x="113" y="145"/>
                  </a:lnTo>
                  <a:lnTo>
                    <a:pt x="121" y="138"/>
                  </a:lnTo>
                  <a:lnTo>
                    <a:pt x="126" y="130"/>
                  </a:lnTo>
                  <a:lnTo>
                    <a:pt x="131" y="122"/>
                  </a:lnTo>
                  <a:lnTo>
                    <a:pt x="134" y="112"/>
                  </a:lnTo>
                  <a:lnTo>
                    <a:pt x="141" y="113"/>
                  </a:lnTo>
                  <a:lnTo>
                    <a:pt x="151" y="113"/>
                  </a:lnTo>
                  <a:lnTo>
                    <a:pt x="160" y="113"/>
                  </a:lnTo>
                  <a:lnTo>
                    <a:pt x="171" y="113"/>
                  </a:lnTo>
                  <a:lnTo>
                    <a:pt x="183" y="110"/>
                  </a:lnTo>
                  <a:lnTo>
                    <a:pt x="194" y="107"/>
                  </a:lnTo>
                  <a:lnTo>
                    <a:pt x="206" y="101"/>
                  </a:lnTo>
                  <a:lnTo>
                    <a:pt x="217" y="94"/>
                  </a:lnTo>
                  <a:lnTo>
                    <a:pt x="225" y="86"/>
                  </a:lnTo>
                  <a:lnTo>
                    <a:pt x="233" y="77"/>
                  </a:lnTo>
                  <a:lnTo>
                    <a:pt x="239" y="68"/>
                  </a:lnTo>
                  <a:lnTo>
                    <a:pt x="244" y="56"/>
                  </a:lnTo>
                  <a:lnTo>
                    <a:pt x="247" y="44"/>
                  </a:lnTo>
                  <a:lnTo>
                    <a:pt x="250" y="30"/>
                  </a:lnTo>
                  <a:lnTo>
                    <a:pt x="251" y="16"/>
                  </a:lnTo>
                  <a:lnTo>
                    <a:pt x="251" y="0"/>
                  </a:lnTo>
                  <a:lnTo>
                    <a:pt x="232" y="1"/>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75"/>
            <p:cNvSpPr>
              <a:spLocks/>
            </p:cNvSpPr>
            <p:nvPr/>
          </p:nvSpPr>
          <p:spPr bwMode="auto">
            <a:xfrm>
              <a:off x="1323975" y="3932238"/>
              <a:ext cx="115888" cy="290513"/>
            </a:xfrm>
            <a:custGeom>
              <a:avLst/>
              <a:gdLst/>
              <a:ahLst/>
              <a:cxnLst>
                <a:cxn ang="0">
                  <a:pos x="0" y="20"/>
                </a:cxn>
                <a:cxn ang="0">
                  <a:pos x="27" y="21"/>
                </a:cxn>
                <a:cxn ang="0">
                  <a:pos x="50" y="26"/>
                </a:cxn>
                <a:cxn ang="0">
                  <a:pos x="67" y="35"/>
                </a:cxn>
                <a:cxn ang="0">
                  <a:pos x="78" y="48"/>
                </a:cxn>
                <a:cxn ang="0">
                  <a:pos x="83" y="112"/>
                </a:cxn>
                <a:cxn ang="0">
                  <a:pos x="70" y="150"/>
                </a:cxn>
                <a:cxn ang="0">
                  <a:pos x="75" y="162"/>
                </a:cxn>
                <a:cxn ang="0">
                  <a:pos x="95" y="170"/>
                </a:cxn>
                <a:cxn ang="0">
                  <a:pos x="111" y="180"/>
                </a:cxn>
                <a:cxn ang="0">
                  <a:pos x="121" y="192"/>
                </a:cxn>
                <a:cxn ang="0">
                  <a:pos x="127" y="204"/>
                </a:cxn>
                <a:cxn ang="0">
                  <a:pos x="126" y="232"/>
                </a:cxn>
                <a:cxn ang="0">
                  <a:pos x="115" y="256"/>
                </a:cxn>
                <a:cxn ang="0">
                  <a:pos x="101" y="274"/>
                </a:cxn>
                <a:cxn ang="0">
                  <a:pos x="96" y="281"/>
                </a:cxn>
                <a:cxn ang="0">
                  <a:pos x="95" y="295"/>
                </a:cxn>
                <a:cxn ang="0">
                  <a:pos x="107" y="311"/>
                </a:cxn>
                <a:cxn ang="0">
                  <a:pos x="111" y="330"/>
                </a:cxn>
                <a:cxn ang="0">
                  <a:pos x="99" y="344"/>
                </a:cxn>
                <a:cxn ang="0">
                  <a:pos x="88" y="349"/>
                </a:cxn>
                <a:cxn ang="0">
                  <a:pos x="93" y="367"/>
                </a:cxn>
                <a:cxn ang="0">
                  <a:pos x="103" y="363"/>
                </a:cxn>
                <a:cxn ang="0">
                  <a:pos x="114" y="355"/>
                </a:cxn>
                <a:cxn ang="0">
                  <a:pos x="125" y="344"/>
                </a:cxn>
                <a:cxn ang="0">
                  <a:pos x="129" y="333"/>
                </a:cxn>
                <a:cxn ang="0">
                  <a:pos x="129" y="327"/>
                </a:cxn>
                <a:cxn ang="0">
                  <a:pos x="128" y="316"/>
                </a:cxn>
                <a:cxn ang="0">
                  <a:pos x="120" y="299"/>
                </a:cxn>
                <a:cxn ang="0">
                  <a:pos x="123" y="277"/>
                </a:cxn>
                <a:cxn ang="0">
                  <a:pos x="143" y="238"/>
                </a:cxn>
                <a:cxn ang="0">
                  <a:pos x="146" y="211"/>
                </a:cxn>
                <a:cxn ang="0">
                  <a:pos x="146" y="204"/>
                </a:cxn>
                <a:cxn ang="0">
                  <a:pos x="143" y="193"/>
                </a:cxn>
                <a:cxn ang="0">
                  <a:pos x="134" y="178"/>
                </a:cxn>
                <a:cxn ang="0">
                  <a:pos x="120" y="164"/>
                </a:cxn>
                <a:cxn ang="0">
                  <a:pos x="101" y="154"/>
                </a:cxn>
                <a:cxn ang="0">
                  <a:pos x="96" y="137"/>
                </a:cxn>
                <a:cxn ang="0">
                  <a:pos x="105" y="103"/>
                </a:cxn>
                <a:cxn ang="0">
                  <a:pos x="105" y="71"/>
                </a:cxn>
                <a:cxn ang="0">
                  <a:pos x="100" y="48"/>
                </a:cxn>
                <a:cxn ang="0">
                  <a:pos x="88" y="28"/>
                </a:cxn>
                <a:cxn ang="0">
                  <a:pos x="69" y="14"/>
                </a:cxn>
                <a:cxn ang="0">
                  <a:pos x="46" y="5"/>
                </a:cxn>
                <a:cxn ang="0">
                  <a:pos x="16" y="0"/>
                </a:cxn>
              </a:cxnLst>
              <a:rect l="0" t="0" r="r" b="b"/>
              <a:pathLst>
                <a:path w="146" h="368">
                  <a:moveTo>
                    <a:pt x="0" y="0"/>
                  </a:moveTo>
                  <a:lnTo>
                    <a:pt x="0" y="20"/>
                  </a:lnTo>
                  <a:lnTo>
                    <a:pt x="14" y="20"/>
                  </a:lnTo>
                  <a:lnTo>
                    <a:pt x="27" y="21"/>
                  </a:lnTo>
                  <a:lnTo>
                    <a:pt x="39" y="23"/>
                  </a:lnTo>
                  <a:lnTo>
                    <a:pt x="50" y="26"/>
                  </a:lnTo>
                  <a:lnTo>
                    <a:pt x="59" y="30"/>
                  </a:lnTo>
                  <a:lnTo>
                    <a:pt x="67" y="35"/>
                  </a:lnTo>
                  <a:lnTo>
                    <a:pt x="73" y="41"/>
                  </a:lnTo>
                  <a:lnTo>
                    <a:pt x="78" y="48"/>
                  </a:lnTo>
                  <a:lnTo>
                    <a:pt x="88" y="79"/>
                  </a:lnTo>
                  <a:lnTo>
                    <a:pt x="83" y="112"/>
                  </a:lnTo>
                  <a:lnTo>
                    <a:pt x="75" y="139"/>
                  </a:lnTo>
                  <a:lnTo>
                    <a:pt x="70" y="150"/>
                  </a:lnTo>
                  <a:lnTo>
                    <a:pt x="66" y="158"/>
                  </a:lnTo>
                  <a:lnTo>
                    <a:pt x="75" y="162"/>
                  </a:lnTo>
                  <a:lnTo>
                    <a:pt x="85" y="166"/>
                  </a:lnTo>
                  <a:lnTo>
                    <a:pt x="95" y="170"/>
                  </a:lnTo>
                  <a:lnTo>
                    <a:pt x="104" y="174"/>
                  </a:lnTo>
                  <a:lnTo>
                    <a:pt x="111" y="180"/>
                  </a:lnTo>
                  <a:lnTo>
                    <a:pt x="116" y="186"/>
                  </a:lnTo>
                  <a:lnTo>
                    <a:pt x="121" y="192"/>
                  </a:lnTo>
                  <a:lnTo>
                    <a:pt x="125" y="197"/>
                  </a:lnTo>
                  <a:lnTo>
                    <a:pt x="127" y="204"/>
                  </a:lnTo>
                  <a:lnTo>
                    <a:pt x="128" y="218"/>
                  </a:lnTo>
                  <a:lnTo>
                    <a:pt x="126" y="232"/>
                  </a:lnTo>
                  <a:lnTo>
                    <a:pt x="121" y="245"/>
                  </a:lnTo>
                  <a:lnTo>
                    <a:pt x="115" y="256"/>
                  </a:lnTo>
                  <a:lnTo>
                    <a:pt x="108" y="266"/>
                  </a:lnTo>
                  <a:lnTo>
                    <a:pt x="101" y="274"/>
                  </a:lnTo>
                  <a:lnTo>
                    <a:pt x="97" y="279"/>
                  </a:lnTo>
                  <a:lnTo>
                    <a:pt x="96" y="281"/>
                  </a:lnTo>
                  <a:lnTo>
                    <a:pt x="89" y="288"/>
                  </a:lnTo>
                  <a:lnTo>
                    <a:pt x="95" y="295"/>
                  </a:lnTo>
                  <a:lnTo>
                    <a:pt x="101" y="303"/>
                  </a:lnTo>
                  <a:lnTo>
                    <a:pt x="107" y="311"/>
                  </a:lnTo>
                  <a:lnTo>
                    <a:pt x="111" y="321"/>
                  </a:lnTo>
                  <a:lnTo>
                    <a:pt x="111" y="330"/>
                  </a:lnTo>
                  <a:lnTo>
                    <a:pt x="106" y="338"/>
                  </a:lnTo>
                  <a:lnTo>
                    <a:pt x="99" y="344"/>
                  </a:lnTo>
                  <a:lnTo>
                    <a:pt x="92" y="347"/>
                  </a:lnTo>
                  <a:lnTo>
                    <a:pt x="88" y="349"/>
                  </a:lnTo>
                  <a:lnTo>
                    <a:pt x="92" y="368"/>
                  </a:lnTo>
                  <a:lnTo>
                    <a:pt x="93" y="367"/>
                  </a:lnTo>
                  <a:lnTo>
                    <a:pt x="97" y="365"/>
                  </a:lnTo>
                  <a:lnTo>
                    <a:pt x="103" y="363"/>
                  </a:lnTo>
                  <a:lnTo>
                    <a:pt x="108" y="360"/>
                  </a:lnTo>
                  <a:lnTo>
                    <a:pt x="114" y="355"/>
                  </a:lnTo>
                  <a:lnTo>
                    <a:pt x="120" y="351"/>
                  </a:lnTo>
                  <a:lnTo>
                    <a:pt x="125" y="344"/>
                  </a:lnTo>
                  <a:lnTo>
                    <a:pt x="128" y="336"/>
                  </a:lnTo>
                  <a:lnTo>
                    <a:pt x="129" y="333"/>
                  </a:lnTo>
                  <a:lnTo>
                    <a:pt x="129" y="330"/>
                  </a:lnTo>
                  <a:lnTo>
                    <a:pt x="129" y="327"/>
                  </a:lnTo>
                  <a:lnTo>
                    <a:pt x="129" y="325"/>
                  </a:lnTo>
                  <a:lnTo>
                    <a:pt x="128" y="316"/>
                  </a:lnTo>
                  <a:lnTo>
                    <a:pt x="126" y="308"/>
                  </a:lnTo>
                  <a:lnTo>
                    <a:pt x="120" y="299"/>
                  </a:lnTo>
                  <a:lnTo>
                    <a:pt x="114" y="289"/>
                  </a:lnTo>
                  <a:lnTo>
                    <a:pt x="123" y="277"/>
                  </a:lnTo>
                  <a:lnTo>
                    <a:pt x="134" y="260"/>
                  </a:lnTo>
                  <a:lnTo>
                    <a:pt x="143" y="238"/>
                  </a:lnTo>
                  <a:lnTo>
                    <a:pt x="146" y="215"/>
                  </a:lnTo>
                  <a:lnTo>
                    <a:pt x="146" y="211"/>
                  </a:lnTo>
                  <a:lnTo>
                    <a:pt x="146" y="208"/>
                  </a:lnTo>
                  <a:lnTo>
                    <a:pt x="146" y="204"/>
                  </a:lnTo>
                  <a:lnTo>
                    <a:pt x="145" y="201"/>
                  </a:lnTo>
                  <a:lnTo>
                    <a:pt x="143" y="193"/>
                  </a:lnTo>
                  <a:lnTo>
                    <a:pt x="138" y="185"/>
                  </a:lnTo>
                  <a:lnTo>
                    <a:pt x="134" y="178"/>
                  </a:lnTo>
                  <a:lnTo>
                    <a:pt x="127" y="171"/>
                  </a:lnTo>
                  <a:lnTo>
                    <a:pt x="120" y="164"/>
                  </a:lnTo>
                  <a:lnTo>
                    <a:pt x="112" y="158"/>
                  </a:lnTo>
                  <a:lnTo>
                    <a:pt x="101" y="154"/>
                  </a:lnTo>
                  <a:lnTo>
                    <a:pt x="91" y="149"/>
                  </a:lnTo>
                  <a:lnTo>
                    <a:pt x="96" y="137"/>
                  </a:lnTo>
                  <a:lnTo>
                    <a:pt x="100" y="121"/>
                  </a:lnTo>
                  <a:lnTo>
                    <a:pt x="105" y="103"/>
                  </a:lnTo>
                  <a:lnTo>
                    <a:pt x="106" y="82"/>
                  </a:lnTo>
                  <a:lnTo>
                    <a:pt x="105" y="71"/>
                  </a:lnTo>
                  <a:lnTo>
                    <a:pt x="104" y="59"/>
                  </a:lnTo>
                  <a:lnTo>
                    <a:pt x="100" y="48"/>
                  </a:lnTo>
                  <a:lnTo>
                    <a:pt x="95" y="37"/>
                  </a:lnTo>
                  <a:lnTo>
                    <a:pt x="88" y="28"/>
                  </a:lnTo>
                  <a:lnTo>
                    <a:pt x="80" y="21"/>
                  </a:lnTo>
                  <a:lnTo>
                    <a:pt x="69" y="14"/>
                  </a:lnTo>
                  <a:lnTo>
                    <a:pt x="59" y="8"/>
                  </a:lnTo>
                  <a:lnTo>
                    <a:pt x="46" y="5"/>
                  </a:lnTo>
                  <a:lnTo>
                    <a:pt x="32" y="2"/>
                  </a:lnTo>
                  <a:lnTo>
                    <a:pt x="16" y="0"/>
                  </a:lnTo>
                  <a:lnTo>
                    <a:pt x="0" y="0"/>
                  </a:lnTo>
                  <a:close/>
                </a:path>
              </a:pathLst>
            </a:custGeom>
            <a:solidFill>
              <a:srgbClr val="0044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273"/>
          <p:cNvGrpSpPr/>
          <p:nvPr/>
        </p:nvGrpSpPr>
        <p:grpSpPr>
          <a:xfrm>
            <a:off x="4495800" y="4191000"/>
            <a:ext cx="2424875" cy="814422"/>
            <a:chOff x="3886200" y="5562600"/>
            <a:chExt cx="2222802" cy="685800"/>
          </a:xfrm>
        </p:grpSpPr>
        <p:grpSp>
          <p:nvGrpSpPr>
            <p:cNvPr id="11" name="Group 40"/>
            <p:cNvGrpSpPr/>
            <p:nvPr/>
          </p:nvGrpSpPr>
          <p:grpSpPr>
            <a:xfrm>
              <a:off x="3886200" y="5562600"/>
              <a:ext cx="592931" cy="685800"/>
              <a:chOff x="4656138" y="4114800"/>
              <a:chExt cx="1185862" cy="2208213"/>
            </a:xfrm>
          </p:grpSpPr>
          <p:sp>
            <p:nvSpPr>
              <p:cNvPr id="565" name="Freeform 7"/>
              <p:cNvSpPr>
                <a:spLocks noEditPoints="1"/>
              </p:cNvSpPr>
              <p:nvPr/>
            </p:nvSpPr>
            <p:spPr bwMode="auto">
              <a:xfrm>
                <a:off x="4656138" y="4114800"/>
                <a:ext cx="1185862" cy="2208213"/>
              </a:xfrm>
              <a:custGeom>
                <a:avLst/>
                <a:gdLst/>
                <a:ahLst/>
                <a:cxnLst>
                  <a:cxn ang="0">
                    <a:pos x="295" y="1382"/>
                  </a:cxn>
                  <a:cxn ang="0">
                    <a:pos x="331" y="1373"/>
                  </a:cxn>
                  <a:cxn ang="0">
                    <a:pos x="468" y="1355"/>
                  </a:cxn>
                  <a:cxn ang="0">
                    <a:pos x="580" y="1338"/>
                  </a:cxn>
                  <a:cxn ang="0">
                    <a:pos x="590" y="1292"/>
                  </a:cxn>
                  <a:cxn ang="0">
                    <a:pos x="451" y="1272"/>
                  </a:cxn>
                  <a:cxn ang="0">
                    <a:pos x="385" y="1248"/>
                  </a:cxn>
                  <a:cxn ang="0">
                    <a:pos x="368" y="1240"/>
                  </a:cxn>
                  <a:cxn ang="0">
                    <a:pos x="379" y="1187"/>
                  </a:cxn>
                  <a:cxn ang="0">
                    <a:pos x="389" y="959"/>
                  </a:cxn>
                  <a:cxn ang="0">
                    <a:pos x="399" y="893"/>
                  </a:cxn>
                  <a:cxn ang="0">
                    <a:pos x="476" y="939"/>
                  </a:cxn>
                  <a:cxn ang="0">
                    <a:pos x="530" y="917"/>
                  </a:cxn>
                  <a:cxn ang="0">
                    <a:pos x="653" y="900"/>
                  </a:cxn>
                  <a:cxn ang="0">
                    <a:pos x="747" y="866"/>
                  </a:cxn>
                  <a:cxn ang="0">
                    <a:pos x="722" y="675"/>
                  </a:cxn>
                  <a:cxn ang="0">
                    <a:pos x="639" y="635"/>
                  </a:cxn>
                  <a:cxn ang="0">
                    <a:pos x="625" y="612"/>
                  </a:cxn>
                  <a:cxn ang="0">
                    <a:pos x="609" y="597"/>
                  </a:cxn>
                  <a:cxn ang="0">
                    <a:pos x="591" y="575"/>
                  </a:cxn>
                  <a:cxn ang="0">
                    <a:pos x="559" y="585"/>
                  </a:cxn>
                  <a:cxn ang="0">
                    <a:pos x="541" y="601"/>
                  </a:cxn>
                  <a:cxn ang="0">
                    <a:pos x="516" y="624"/>
                  </a:cxn>
                  <a:cxn ang="0">
                    <a:pos x="409" y="746"/>
                  </a:cxn>
                  <a:cxn ang="0">
                    <a:pos x="390" y="705"/>
                  </a:cxn>
                  <a:cxn ang="0">
                    <a:pos x="313" y="650"/>
                  </a:cxn>
                  <a:cxn ang="0">
                    <a:pos x="306" y="642"/>
                  </a:cxn>
                  <a:cxn ang="0">
                    <a:pos x="379" y="592"/>
                  </a:cxn>
                  <a:cxn ang="0">
                    <a:pos x="390" y="557"/>
                  </a:cxn>
                  <a:cxn ang="0">
                    <a:pos x="406" y="497"/>
                  </a:cxn>
                  <a:cxn ang="0">
                    <a:pos x="421" y="466"/>
                  </a:cxn>
                  <a:cxn ang="0">
                    <a:pos x="429" y="430"/>
                  </a:cxn>
                  <a:cxn ang="0">
                    <a:pos x="458" y="389"/>
                  </a:cxn>
                  <a:cxn ang="0">
                    <a:pos x="424" y="361"/>
                  </a:cxn>
                  <a:cxn ang="0">
                    <a:pos x="374" y="351"/>
                  </a:cxn>
                  <a:cxn ang="0">
                    <a:pos x="382" y="261"/>
                  </a:cxn>
                  <a:cxn ang="0">
                    <a:pos x="385" y="223"/>
                  </a:cxn>
                  <a:cxn ang="0">
                    <a:pos x="393" y="173"/>
                  </a:cxn>
                  <a:cxn ang="0">
                    <a:pos x="436" y="92"/>
                  </a:cxn>
                  <a:cxn ang="0">
                    <a:pos x="405" y="26"/>
                  </a:cxn>
                  <a:cxn ang="0">
                    <a:pos x="295" y="3"/>
                  </a:cxn>
                  <a:cxn ang="0">
                    <a:pos x="218" y="34"/>
                  </a:cxn>
                  <a:cxn ang="0">
                    <a:pos x="110" y="64"/>
                  </a:cxn>
                  <a:cxn ang="0">
                    <a:pos x="33" y="166"/>
                  </a:cxn>
                  <a:cxn ang="0">
                    <a:pos x="4" y="282"/>
                  </a:cxn>
                  <a:cxn ang="0">
                    <a:pos x="17" y="369"/>
                  </a:cxn>
                  <a:cxn ang="0">
                    <a:pos x="59" y="478"/>
                  </a:cxn>
                  <a:cxn ang="0">
                    <a:pos x="116" y="496"/>
                  </a:cxn>
                  <a:cxn ang="0">
                    <a:pos x="143" y="550"/>
                  </a:cxn>
                  <a:cxn ang="0">
                    <a:pos x="177" y="592"/>
                  </a:cxn>
                  <a:cxn ang="0">
                    <a:pos x="147" y="682"/>
                  </a:cxn>
                  <a:cxn ang="0">
                    <a:pos x="137" y="854"/>
                  </a:cxn>
                  <a:cxn ang="0">
                    <a:pos x="136" y="990"/>
                  </a:cxn>
                  <a:cxn ang="0">
                    <a:pos x="147" y="1089"/>
                  </a:cxn>
                  <a:cxn ang="0">
                    <a:pos x="160" y="1148"/>
                  </a:cxn>
                  <a:cxn ang="0">
                    <a:pos x="205" y="1248"/>
                  </a:cxn>
                  <a:cxn ang="0">
                    <a:pos x="214" y="1286"/>
                  </a:cxn>
                  <a:cxn ang="0">
                    <a:pos x="156" y="1311"/>
                  </a:cxn>
                  <a:cxn ang="0">
                    <a:pos x="117" y="1372"/>
                  </a:cxn>
                  <a:cxn ang="0">
                    <a:pos x="193" y="1388"/>
                  </a:cxn>
                  <a:cxn ang="0">
                    <a:pos x="433" y="840"/>
                  </a:cxn>
                </a:cxnLst>
                <a:rect l="0" t="0" r="r" b="b"/>
                <a:pathLst>
                  <a:path w="747" h="1391">
                    <a:moveTo>
                      <a:pt x="208" y="1391"/>
                    </a:moveTo>
                    <a:lnTo>
                      <a:pt x="217" y="1390"/>
                    </a:lnTo>
                    <a:lnTo>
                      <a:pt x="227" y="1388"/>
                    </a:lnTo>
                    <a:lnTo>
                      <a:pt x="237" y="1388"/>
                    </a:lnTo>
                    <a:lnTo>
                      <a:pt x="247" y="1388"/>
                    </a:lnTo>
                    <a:lnTo>
                      <a:pt x="256" y="1387"/>
                    </a:lnTo>
                    <a:lnTo>
                      <a:pt x="266" y="1387"/>
                    </a:lnTo>
                    <a:lnTo>
                      <a:pt x="275" y="1386"/>
                    </a:lnTo>
                    <a:lnTo>
                      <a:pt x="285" y="1384"/>
                    </a:lnTo>
                    <a:lnTo>
                      <a:pt x="289" y="1383"/>
                    </a:lnTo>
                    <a:lnTo>
                      <a:pt x="293" y="1382"/>
                    </a:lnTo>
                    <a:lnTo>
                      <a:pt x="295" y="1382"/>
                    </a:lnTo>
                    <a:lnTo>
                      <a:pt x="300" y="1380"/>
                    </a:lnTo>
                    <a:lnTo>
                      <a:pt x="304" y="1380"/>
                    </a:lnTo>
                    <a:lnTo>
                      <a:pt x="306" y="1379"/>
                    </a:lnTo>
                    <a:lnTo>
                      <a:pt x="310" y="1379"/>
                    </a:lnTo>
                    <a:lnTo>
                      <a:pt x="313" y="1379"/>
                    </a:lnTo>
                    <a:lnTo>
                      <a:pt x="316" y="1378"/>
                    </a:lnTo>
                    <a:lnTo>
                      <a:pt x="318" y="1376"/>
                    </a:lnTo>
                    <a:lnTo>
                      <a:pt x="321" y="1376"/>
                    </a:lnTo>
                    <a:lnTo>
                      <a:pt x="324" y="1376"/>
                    </a:lnTo>
                    <a:lnTo>
                      <a:pt x="327" y="1375"/>
                    </a:lnTo>
                    <a:lnTo>
                      <a:pt x="328" y="1375"/>
                    </a:lnTo>
                    <a:lnTo>
                      <a:pt x="331" y="1373"/>
                    </a:lnTo>
                    <a:lnTo>
                      <a:pt x="332" y="1372"/>
                    </a:lnTo>
                    <a:lnTo>
                      <a:pt x="339" y="1367"/>
                    </a:lnTo>
                    <a:lnTo>
                      <a:pt x="347" y="1363"/>
                    </a:lnTo>
                    <a:lnTo>
                      <a:pt x="355" y="1360"/>
                    </a:lnTo>
                    <a:lnTo>
                      <a:pt x="362" y="1357"/>
                    </a:lnTo>
                    <a:lnTo>
                      <a:pt x="378" y="1353"/>
                    </a:lnTo>
                    <a:lnTo>
                      <a:pt x="395" y="1353"/>
                    </a:lnTo>
                    <a:lnTo>
                      <a:pt x="412" y="1353"/>
                    </a:lnTo>
                    <a:lnTo>
                      <a:pt x="428" y="1355"/>
                    </a:lnTo>
                    <a:lnTo>
                      <a:pt x="445" y="1355"/>
                    </a:lnTo>
                    <a:lnTo>
                      <a:pt x="462" y="1355"/>
                    </a:lnTo>
                    <a:lnTo>
                      <a:pt x="468" y="1355"/>
                    </a:lnTo>
                    <a:lnTo>
                      <a:pt x="474" y="1353"/>
                    </a:lnTo>
                    <a:lnTo>
                      <a:pt x="479" y="1353"/>
                    </a:lnTo>
                    <a:lnTo>
                      <a:pt x="485" y="1352"/>
                    </a:lnTo>
                    <a:lnTo>
                      <a:pt x="490" y="1352"/>
                    </a:lnTo>
                    <a:lnTo>
                      <a:pt x="495" y="1351"/>
                    </a:lnTo>
                    <a:lnTo>
                      <a:pt x="501" y="1351"/>
                    </a:lnTo>
                    <a:lnTo>
                      <a:pt x="505" y="1349"/>
                    </a:lnTo>
                    <a:lnTo>
                      <a:pt x="520" y="1346"/>
                    </a:lnTo>
                    <a:lnTo>
                      <a:pt x="535" y="1345"/>
                    </a:lnTo>
                    <a:lnTo>
                      <a:pt x="551" y="1344"/>
                    </a:lnTo>
                    <a:lnTo>
                      <a:pt x="566" y="1341"/>
                    </a:lnTo>
                    <a:lnTo>
                      <a:pt x="580" y="1338"/>
                    </a:lnTo>
                    <a:lnTo>
                      <a:pt x="595" y="1334"/>
                    </a:lnTo>
                    <a:lnTo>
                      <a:pt x="601" y="1330"/>
                    </a:lnTo>
                    <a:lnTo>
                      <a:pt x="607" y="1326"/>
                    </a:lnTo>
                    <a:lnTo>
                      <a:pt x="611" y="1322"/>
                    </a:lnTo>
                    <a:lnTo>
                      <a:pt x="617" y="1317"/>
                    </a:lnTo>
                    <a:lnTo>
                      <a:pt x="616" y="1311"/>
                    </a:lnTo>
                    <a:lnTo>
                      <a:pt x="614" y="1306"/>
                    </a:lnTo>
                    <a:lnTo>
                      <a:pt x="610" y="1302"/>
                    </a:lnTo>
                    <a:lnTo>
                      <a:pt x="606" y="1299"/>
                    </a:lnTo>
                    <a:lnTo>
                      <a:pt x="601" y="1297"/>
                    </a:lnTo>
                    <a:lnTo>
                      <a:pt x="595" y="1295"/>
                    </a:lnTo>
                    <a:lnTo>
                      <a:pt x="590" y="1292"/>
                    </a:lnTo>
                    <a:lnTo>
                      <a:pt x="584" y="1290"/>
                    </a:lnTo>
                    <a:lnTo>
                      <a:pt x="572" y="1287"/>
                    </a:lnTo>
                    <a:lnTo>
                      <a:pt x="560" y="1284"/>
                    </a:lnTo>
                    <a:lnTo>
                      <a:pt x="548" y="1282"/>
                    </a:lnTo>
                    <a:lnTo>
                      <a:pt x="535" y="1280"/>
                    </a:lnTo>
                    <a:lnTo>
                      <a:pt x="522" y="1279"/>
                    </a:lnTo>
                    <a:lnTo>
                      <a:pt x="510" y="1278"/>
                    </a:lnTo>
                    <a:lnTo>
                      <a:pt x="498" y="1276"/>
                    </a:lnTo>
                    <a:lnTo>
                      <a:pt x="486" y="1274"/>
                    </a:lnTo>
                    <a:lnTo>
                      <a:pt x="474" y="1274"/>
                    </a:lnTo>
                    <a:lnTo>
                      <a:pt x="463" y="1272"/>
                    </a:lnTo>
                    <a:lnTo>
                      <a:pt x="451" y="1272"/>
                    </a:lnTo>
                    <a:lnTo>
                      <a:pt x="440" y="1274"/>
                    </a:lnTo>
                    <a:lnTo>
                      <a:pt x="429" y="1274"/>
                    </a:lnTo>
                    <a:lnTo>
                      <a:pt x="418" y="1274"/>
                    </a:lnTo>
                    <a:lnTo>
                      <a:pt x="408" y="1274"/>
                    </a:lnTo>
                    <a:lnTo>
                      <a:pt x="397" y="1274"/>
                    </a:lnTo>
                    <a:lnTo>
                      <a:pt x="395" y="1271"/>
                    </a:lnTo>
                    <a:lnTo>
                      <a:pt x="394" y="1267"/>
                    </a:lnTo>
                    <a:lnTo>
                      <a:pt x="393" y="1263"/>
                    </a:lnTo>
                    <a:lnTo>
                      <a:pt x="393" y="1259"/>
                    </a:lnTo>
                    <a:lnTo>
                      <a:pt x="390" y="1255"/>
                    </a:lnTo>
                    <a:lnTo>
                      <a:pt x="389" y="1251"/>
                    </a:lnTo>
                    <a:lnTo>
                      <a:pt x="385" y="1248"/>
                    </a:lnTo>
                    <a:lnTo>
                      <a:pt x="381" y="1247"/>
                    </a:lnTo>
                    <a:lnTo>
                      <a:pt x="379" y="1247"/>
                    </a:lnTo>
                    <a:lnTo>
                      <a:pt x="377" y="1247"/>
                    </a:lnTo>
                    <a:lnTo>
                      <a:pt x="375" y="1247"/>
                    </a:lnTo>
                    <a:lnTo>
                      <a:pt x="375" y="1247"/>
                    </a:lnTo>
                    <a:lnTo>
                      <a:pt x="374" y="1248"/>
                    </a:lnTo>
                    <a:lnTo>
                      <a:pt x="372" y="1248"/>
                    </a:lnTo>
                    <a:lnTo>
                      <a:pt x="371" y="1248"/>
                    </a:lnTo>
                    <a:lnTo>
                      <a:pt x="371" y="1248"/>
                    </a:lnTo>
                    <a:lnTo>
                      <a:pt x="368" y="1245"/>
                    </a:lnTo>
                    <a:lnTo>
                      <a:pt x="368" y="1243"/>
                    </a:lnTo>
                    <a:lnTo>
                      <a:pt x="368" y="1240"/>
                    </a:lnTo>
                    <a:lnTo>
                      <a:pt x="370" y="1236"/>
                    </a:lnTo>
                    <a:lnTo>
                      <a:pt x="370" y="1232"/>
                    </a:lnTo>
                    <a:lnTo>
                      <a:pt x="371" y="1229"/>
                    </a:lnTo>
                    <a:lnTo>
                      <a:pt x="371" y="1225"/>
                    </a:lnTo>
                    <a:lnTo>
                      <a:pt x="371" y="1222"/>
                    </a:lnTo>
                    <a:lnTo>
                      <a:pt x="372" y="1217"/>
                    </a:lnTo>
                    <a:lnTo>
                      <a:pt x="374" y="1213"/>
                    </a:lnTo>
                    <a:lnTo>
                      <a:pt x="375" y="1207"/>
                    </a:lnTo>
                    <a:lnTo>
                      <a:pt x="377" y="1202"/>
                    </a:lnTo>
                    <a:lnTo>
                      <a:pt x="378" y="1198"/>
                    </a:lnTo>
                    <a:lnTo>
                      <a:pt x="379" y="1193"/>
                    </a:lnTo>
                    <a:lnTo>
                      <a:pt x="379" y="1187"/>
                    </a:lnTo>
                    <a:lnTo>
                      <a:pt x="381" y="1183"/>
                    </a:lnTo>
                    <a:lnTo>
                      <a:pt x="386" y="1156"/>
                    </a:lnTo>
                    <a:lnTo>
                      <a:pt x="389" y="1128"/>
                    </a:lnTo>
                    <a:lnTo>
                      <a:pt x="391" y="1102"/>
                    </a:lnTo>
                    <a:lnTo>
                      <a:pt x="393" y="1075"/>
                    </a:lnTo>
                    <a:lnTo>
                      <a:pt x="393" y="1048"/>
                    </a:lnTo>
                    <a:lnTo>
                      <a:pt x="393" y="1021"/>
                    </a:lnTo>
                    <a:lnTo>
                      <a:pt x="391" y="995"/>
                    </a:lnTo>
                    <a:lnTo>
                      <a:pt x="390" y="968"/>
                    </a:lnTo>
                    <a:lnTo>
                      <a:pt x="390" y="964"/>
                    </a:lnTo>
                    <a:lnTo>
                      <a:pt x="390" y="962"/>
                    </a:lnTo>
                    <a:lnTo>
                      <a:pt x="389" y="959"/>
                    </a:lnTo>
                    <a:lnTo>
                      <a:pt x="389" y="955"/>
                    </a:lnTo>
                    <a:lnTo>
                      <a:pt x="389" y="952"/>
                    </a:lnTo>
                    <a:lnTo>
                      <a:pt x="387" y="949"/>
                    </a:lnTo>
                    <a:lnTo>
                      <a:pt x="387" y="945"/>
                    </a:lnTo>
                    <a:lnTo>
                      <a:pt x="386" y="943"/>
                    </a:lnTo>
                    <a:lnTo>
                      <a:pt x="389" y="936"/>
                    </a:lnTo>
                    <a:lnTo>
                      <a:pt x="390" y="929"/>
                    </a:lnTo>
                    <a:lnTo>
                      <a:pt x="393" y="921"/>
                    </a:lnTo>
                    <a:lnTo>
                      <a:pt x="395" y="914"/>
                    </a:lnTo>
                    <a:lnTo>
                      <a:pt x="397" y="908"/>
                    </a:lnTo>
                    <a:lnTo>
                      <a:pt x="398" y="900"/>
                    </a:lnTo>
                    <a:lnTo>
                      <a:pt x="399" y="893"/>
                    </a:lnTo>
                    <a:lnTo>
                      <a:pt x="399" y="886"/>
                    </a:lnTo>
                    <a:lnTo>
                      <a:pt x="404" y="887"/>
                    </a:lnTo>
                    <a:lnTo>
                      <a:pt x="409" y="891"/>
                    </a:lnTo>
                    <a:lnTo>
                      <a:pt x="414" y="894"/>
                    </a:lnTo>
                    <a:lnTo>
                      <a:pt x="418" y="898"/>
                    </a:lnTo>
                    <a:lnTo>
                      <a:pt x="426" y="909"/>
                    </a:lnTo>
                    <a:lnTo>
                      <a:pt x="436" y="918"/>
                    </a:lnTo>
                    <a:lnTo>
                      <a:pt x="445" y="928"/>
                    </a:lnTo>
                    <a:lnTo>
                      <a:pt x="456" y="935"/>
                    </a:lnTo>
                    <a:lnTo>
                      <a:pt x="463" y="937"/>
                    </a:lnTo>
                    <a:lnTo>
                      <a:pt x="470" y="939"/>
                    </a:lnTo>
                    <a:lnTo>
                      <a:pt x="476" y="939"/>
                    </a:lnTo>
                    <a:lnTo>
                      <a:pt x="485" y="939"/>
                    </a:lnTo>
                    <a:lnTo>
                      <a:pt x="489" y="937"/>
                    </a:lnTo>
                    <a:lnTo>
                      <a:pt x="493" y="936"/>
                    </a:lnTo>
                    <a:lnTo>
                      <a:pt x="498" y="933"/>
                    </a:lnTo>
                    <a:lnTo>
                      <a:pt x="502" y="932"/>
                    </a:lnTo>
                    <a:lnTo>
                      <a:pt x="508" y="931"/>
                    </a:lnTo>
                    <a:lnTo>
                      <a:pt x="512" y="928"/>
                    </a:lnTo>
                    <a:lnTo>
                      <a:pt x="516" y="927"/>
                    </a:lnTo>
                    <a:lnTo>
                      <a:pt x="520" y="925"/>
                    </a:lnTo>
                    <a:lnTo>
                      <a:pt x="524" y="922"/>
                    </a:lnTo>
                    <a:lnTo>
                      <a:pt x="526" y="920"/>
                    </a:lnTo>
                    <a:lnTo>
                      <a:pt x="530" y="917"/>
                    </a:lnTo>
                    <a:lnTo>
                      <a:pt x="533" y="914"/>
                    </a:lnTo>
                    <a:lnTo>
                      <a:pt x="537" y="912"/>
                    </a:lnTo>
                    <a:lnTo>
                      <a:pt x="540" y="910"/>
                    </a:lnTo>
                    <a:lnTo>
                      <a:pt x="544" y="908"/>
                    </a:lnTo>
                    <a:lnTo>
                      <a:pt x="547" y="905"/>
                    </a:lnTo>
                    <a:lnTo>
                      <a:pt x="563" y="905"/>
                    </a:lnTo>
                    <a:lnTo>
                      <a:pt x="578" y="904"/>
                    </a:lnTo>
                    <a:lnTo>
                      <a:pt x="594" y="904"/>
                    </a:lnTo>
                    <a:lnTo>
                      <a:pt x="609" y="902"/>
                    </a:lnTo>
                    <a:lnTo>
                      <a:pt x="624" y="901"/>
                    </a:lnTo>
                    <a:lnTo>
                      <a:pt x="639" y="900"/>
                    </a:lnTo>
                    <a:lnTo>
                      <a:pt x="653" y="900"/>
                    </a:lnTo>
                    <a:lnTo>
                      <a:pt x="668" y="898"/>
                    </a:lnTo>
                    <a:lnTo>
                      <a:pt x="679" y="897"/>
                    </a:lnTo>
                    <a:lnTo>
                      <a:pt x="688" y="895"/>
                    </a:lnTo>
                    <a:lnTo>
                      <a:pt x="699" y="895"/>
                    </a:lnTo>
                    <a:lnTo>
                      <a:pt x="710" y="894"/>
                    </a:lnTo>
                    <a:lnTo>
                      <a:pt x="720" y="894"/>
                    </a:lnTo>
                    <a:lnTo>
                      <a:pt x="730" y="891"/>
                    </a:lnTo>
                    <a:lnTo>
                      <a:pt x="738" y="889"/>
                    </a:lnTo>
                    <a:lnTo>
                      <a:pt x="747" y="883"/>
                    </a:lnTo>
                    <a:lnTo>
                      <a:pt x="747" y="878"/>
                    </a:lnTo>
                    <a:lnTo>
                      <a:pt x="747" y="873"/>
                    </a:lnTo>
                    <a:lnTo>
                      <a:pt x="747" y="866"/>
                    </a:lnTo>
                    <a:lnTo>
                      <a:pt x="745" y="860"/>
                    </a:lnTo>
                    <a:lnTo>
                      <a:pt x="744" y="855"/>
                    </a:lnTo>
                    <a:lnTo>
                      <a:pt x="744" y="850"/>
                    </a:lnTo>
                    <a:lnTo>
                      <a:pt x="742" y="843"/>
                    </a:lnTo>
                    <a:lnTo>
                      <a:pt x="741" y="837"/>
                    </a:lnTo>
                    <a:lnTo>
                      <a:pt x="737" y="813"/>
                    </a:lnTo>
                    <a:lnTo>
                      <a:pt x="733" y="790"/>
                    </a:lnTo>
                    <a:lnTo>
                      <a:pt x="729" y="767"/>
                    </a:lnTo>
                    <a:lnTo>
                      <a:pt x="726" y="744"/>
                    </a:lnTo>
                    <a:lnTo>
                      <a:pt x="724" y="721"/>
                    </a:lnTo>
                    <a:lnTo>
                      <a:pt x="722" y="698"/>
                    </a:lnTo>
                    <a:lnTo>
                      <a:pt x="722" y="675"/>
                    </a:lnTo>
                    <a:lnTo>
                      <a:pt x="724" y="652"/>
                    </a:lnTo>
                    <a:lnTo>
                      <a:pt x="724" y="651"/>
                    </a:lnTo>
                    <a:lnTo>
                      <a:pt x="722" y="650"/>
                    </a:lnTo>
                    <a:lnTo>
                      <a:pt x="721" y="648"/>
                    </a:lnTo>
                    <a:lnTo>
                      <a:pt x="721" y="647"/>
                    </a:lnTo>
                    <a:lnTo>
                      <a:pt x="720" y="646"/>
                    </a:lnTo>
                    <a:lnTo>
                      <a:pt x="718" y="644"/>
                    </a:lnTo>
                    <a:lnTo>
                      <a:pt x="718" y="643"/>
                    </a:lnTo>
                    <a:lnTo>
                      <a:pt x="717" y="642"/>
                    </a:lnTo>
                    <a:lnTo>
                      <a:pt x="636" y="640"/>
                    </a:lnTo>
                    <a:lnTo>
                      <a:pt x="637" y="638"/>
                    </a:lnTo>
                    <a:lnTo>
                      <a:pt x="639" y="635"/>
                    </a:lnTo>
                    <a:lnTo>
                      <a:pt x="640" y="631"/>
                    </a:lnTo>
                    <a:lnTo>
                      <a:pt x="641" y="627"/>
                    </a:lnTo>
                    <a:lnTo>
                      <a:pt x="641" y="623"/>
                    </a:lnTo>
                    <a:lnTo>
                      <a:pt x="641" y="620"/>
                    </a:lnTo>
                    <a:lnTo>
                      <a:pt x="640" y="616"/>
                    </a:lnTo>
                    <a:lnTo>
                      <a:pt x="636" y="613"/>
                    </a:lnTo>
                    <a:lnTo>
                      <a:pt x="634" y="612"/>
                    </a:lnTo>
                    <a:lnTo>
                      <a:pt x="632" y="612"/>
                    </a:lnTo>
                    <a:lnTo>
                      <a:pt x="630" y="612"/>
                    </a:lnTo>
                    <a:lnTo>
                      <a:pt x="628" y="612"/>
                    </a:lnTo>
                    <a:lnTo>
                      <a:pt x="626" y="612"/>
                    </a:lnTo>
                    <a:lnTo>
                      <a:pt x="625" y="612"/>
                    </a:lnTo>
                    <a:lnTo>
                      <a:pt x="624" y="612"/>
                    </a:lnTo>
                    <a:lnTo>
                      <a:pt x="622" y="611"/>
                    </a:lnTo>
                    <a:lnTo>
                      <a:pt x="622" y="609"/>
                    </a:lnTo>
                    <a:lnTo>
                      <a:pt x="621" y="607"/>
                    </a:lnTo>
                    <a:lnTo>
                      <a:pt x="621" y="604"/>
                    </a:lnTo>
                    <a:lnTo>
                      <a:pt x="620" y="601"/>
                    </a:lnTo>
                    <a:lnTo>
                      <a:pt x="618" y="600"/>
                    </a:lnTo>
                    <a:lnTo>
                      <a:pt x="617" y="597"/>
                    </a:lnTo>
                    <a:lnTo>
                      <a:pt x="614" y="597"/>
                    </a:lnTo>
                    <a:lnTo>
                      <a:pt x="611" y="596"/>
                    </a:lnTo>
                    <a:lnTo>
                      <a:pt x="610" y="597"/>
                    </a:lnTo>
                    <a:lnTo>
                      <a:pt x="609" y="597"/>
                    </a:lnTo>
                    <a:lnTo>
                      <a:pt x="607" y="598"/>
                    </a:lnTo>
                    <a:lnTo>
                      <a:pt x="605" y="598"/>
                    </a:lnTo>
                    <a:lnTo>
                      <a:pt x="603" y="600"/>
                    </a:lnTo>
                    <a:lnTo>
                      <a:pt x="602" y="600"/>
                    </a:lnTo>
                    <a:lnTo>
                      <a:pt x="601" y="601"/>
                    </a:lnTo>
                    <a:lnTo>
                      <a:pt x="601" y="602"/>
                    </a:lnTo>
                    <a:lnTo>
                      <a:pt x="598" y="598"/>
                    </a:lnTo>
                    <a:lnTo>
                      <a:pt x="597" y="594"/>
                    </a:lnTo>
                    <a:lnTo>
                      <a:pt x="595" y="589"/>
                    </a:lnTo>
                    <a:lnTo>
                      <a:pt x="595" y="584"/>
                    </a:lnTo>
                    <a:lnTo>
                      <a:pt x="594" y="580"/>
                    </a:lnTo>
                    <a:lnTo>
                      <a:pt x="591" y="575"/>
                    </a:lnTo>
                    <a:lnTo>
                      <a:pt x="589" y="571"/>
                    </a:lnTo>
                    <a:lnTo>
                      <a:pt x="584" y="569"/>
                    </a:lnTo>
                    <a:lnTo>
                      <a:pt x="580" y="569"/>
                    </a:lnTo>
                    <a:lnTo>
                      <a:pt x="576" y="569"/>
                    </a:lnTo>
                    <a:lnTo>
                      <a:pt x="571" y="570"/>
                    </a:lnTo>
                    <a:lnTo>
                      <a:pt x="568" y="571"/>
                    </a:lnTo>
                    <a:lnTo>
                      <a:pt x="564" y="573"/>
                    </a:lnTo>
                    <a:lnTo>
                      <a:pt x="562" y="574"/>
                    </a:lnTo>
                    <a:lnTo>
                      <a:pt x="560" y="577"/>
                    </a:lnTo>
                    <a:lnTo>
                      <a:pt x="560" y="581"/>
                    </a:lnTo>
                    <a:lnTo>
                      <a:pt x="559" y="582"/>
                    </a:lnTo>
                    <a:lnTo>
                      <a:pt x="559" y="585"/>
                    </a:lnTo>
                    <a:lnTo>
                      <a:pt x="559" y="586"/>
                    </a:lnTo>
                    <a:lnTo>
                      <a:pt x="559" y="589"/>
                    </a:lnTo>
                    <a:lnTo>
                      <a:pt x="559" y="590"/>
                    </a:lnTo>
                    <a:lnTo>
                      <a:pt x="559" y="593"/>
                    </a:lnTo>
                    <a:lnTo>
                      <a:pt x="559" y="594"/>
                    </a:lnTo>
                    <a:lnTo>
                      <a:pt x="559" y="596"/>
                    </a:lnTo>
                    <a:lnTo>
                      <a:pt x="556" y="597"/>
                    </a:lnTo>
                    <a:lnTo>
                      <a:pt x="553" y="598"/>
                    </a:lnTo>
                    <a:lnTo>
                      <a:pt x="551" y="598"/>
                    </a:lnTo>
                    <a:lnTo>
                      <a:pt x="547" y="600"/>
                    </a:lnTo>
                    <a:lnTo>
                      <a:pt x="544" y="600"/>
                    </a:lnTo>
                    <a:lnTo>
                      <a:pt x="541" y="601"/>
                    </a:lnTo>
                    <a:lnTo>
                      <a:pt x="540" y="604"/>
                    </a:lnTo>
                    <a:lnTo>
                      <a:pt x="539" y="607"/>
                    </a:lnTo>
                    <a:lnTo>
                      <a:pt x="536" y="608"/>
                    </a:lnTo>
                    <a:lnTo>
                      <a:pt x="533" y="608"/>
                    </a:lnTo>
                    <a:lnTo>
                      <a:pt x="530" y="609"/>
                    </a:lnTo>
                    <a:lnTo>
                      <a:pt x="528" y="609"/>
                    </a:lnTo>
                    <a:lnTo>
                      <a:pt x="524" y="611"/>
                    </a:lnTo>
                    <a:lnTo>
                      <a:pt x="522" y="612"/>
                    </a:lnTo>
                    <a:lnTo>
                      <a:pt x="520" y="613"/>
                    </a:lnTo>
                    <a:lnTo>
                      <a:pt x="517" y="617"/>
                    </a:lnTo>
                    <a:lnTo>
                      <a:pt x="516" y="620"/>
                    </a:lnTo>
                    <a:lnTo>
                      <a:pt x="516" y="624"/>
                    </a:lnTo>
                    <a:lnTo>
                      <a:pt x="514" y="628"/>
                    </a:lnTo>
                    <a:lnTo>
                      <a:pt x="514" y="631"/>
                    </a:lnTo>
                    <a:lnTo>
                      <a:pt x="514" y="635"/>
                    </a:lnTo>
                    <a:lnTo>
                      <a:pt x="514" y="638"/>
                    </a:lnTo>
                    <a:lnTo>
                      <a:pt x="516" y="640"/>
                    </a:lnTo>
                    <a:lnTo>
                      <a:pt x="517" y="643"/>
                    </a:lnTo>
                    <a:lnTo>
                      <a:pt x="428" y="662"/>
                    </a:lnTo>
                    <a:lnTo>
                      <a:pt x="432" y="759"/>
                    </a:lnTo>
                    <a:lnTo>
                      <a:pt x="426" y="756"/>
                    </a:lnTo>
                    <a:lnTo>
                      <a:pt x="420" y="754"/>
                    </a:lnTo>
                    <a:lnTo>
                      <a:pt x="414" y="750"/>
                    </a:lnTo>
                    <a:lnTo>
                      <a:pt x="409" y="746"/>
                    </a:lnTo>
                    <a:lnTo>
                      <a:pt x="405" y="740"/>
                    </a:lnTo>
                    <a:lnTo>
                      <a:pt x="399" y="735"/>
                    </a:lnTo>
                    <a:lnTo>
                      <a:pt x="395" y="731"/>
                    </a:lnTo>
                    <a:lnTo>
                      <a:pt x="390" y="725"/>
                    </a:lnTo>
                    <a:lnTo>
                      <a:pt x="391" y="723"/>
                    </a:lnTo>
                    <a:lnTo>
                      <a:pt x="393" y="720"/>
                    </a:lnTo>
                    <a:lnTo>
                      <a:pt x="393" y="717"/>
                    </a:lnTo>
                    <a:lnTo>
                      <a:pt x="393" y="715"/>
                    </a:lnTo>
                    <a:lnTo>
                      <a:pt x="393" y="712"/>
                    </a:lnTo>
                    <a:lnTo>
                      <a:pt x="391" y="709"/>
                    </a:lnTo>
                    <a:lnTo>
                      <a:pt x="391" y="708"/>
                    </a:lnTo>
                    <a:lnTo>
                      <a:pt x="390" y="705"/>
                    </a:lnTo>
                    <a:lnTo>
                      <a:pt x="381" y="697"/>
                    </a:lnTo>
                    <a:lnTo>
                      <a:pt x="372" y="690"/>
                    </a:lnTo>
                    <a:lnTo>
                      <a:pt x="362" y="683"/>
                    </a:lnTo>
                    <a:lnTo>
                      <a:pt x="352" y="678"/>
                    </a:lnTo>
                    <a:lnTo>
                      <a:pt x="343" y="671"/>
                    </a:lnTo>
                    <a:lnTo>
                      <a:pt x="333" y="666"/>
                    </a:lnTo>
                    <a:lnTo>
                      <a:pt x="324" y="659"/>
                    </a:lnTo>
                    <a:lnTo>
                      <a:pt x="316" y="651"/>
                    </a:lnTo>
                    <a:lnTo>
                      <a:pt x="314" y="651"/>
                    </a:lnTo>
                    <a:lnTo>
                      <a:pt x="313" y="650"/>
                    </a:lnTo>
                    <a:lnTo>
                      <a:pt x="313" y="650"/>
                    </a:lnTo>
                    <a:lnTo>
                      <a:pt x="313" y="650"/>
                    </a:lnTo>
                    <a:lnTo>
                      <a:pt x="313" y="650"/>
                    </a:lnTo>
                    <a:lnTo>
                      <a:pt x="312" y="648"/>
                    </a:lnTo>
                    <a:lnTo>
                      <a:pt x="312" y="648"/>
                    </a:lnTo>
                    <a:lnTo>
                      <a:pt x="310" y="647"/>
                    </a:lnTo>
                    <a:lnTo>
                      <a:pt x="309" y="646"/>
                    </a:lnTo>
                    <a:lnTo>
                      <a:pt x="309" y="644"/>
                    </a:lnTo>
                    <a:lnTo>
                      <a:pt x="309" y="644"/>
                    </a:lnTo>
                    <a:lnTo>
                      <a:pt x="309" y="644"/>
                    </a:lnTo>
                    <a:lnTo>
                      <a:pt x="308" y="644"/>
                    </a:lnTo>
                    <a:lnTo>
                      <a:pt x="308" y="643"/>
                    </a:lnTo>
                    <a:lnTo>
                      <a:pt x="308" y="643"/>
                    </a:lnTo>
                    <a:lnTo>
                      <a:pt x="306" y="642"/>
                    </a:lnTo>
                    <a:lnTo>
                      <a:pt x="316" y="640"/>
                    </a:lnTo>
                    <a:lnTo>
                      <a:pt x="325" y="638"/>
                    </a:lnTo>
                    <a:lnTo>
                      <a:pt x="335" y="635"/>
                    </a:lnTo>
                    <a:lnTo>
                      <a:pt x="345" y="631"/>
                    </a:lnTo>
                    <a:lnTo>
                      <a:pt x="355" y="625"/>
                    </a:lnTo>
                    <a:lnTo>
                      <a:pt x="363" y="619"/>
                    </a:lnTo>
                    <a:lnTo>
                      <a:pt x="370" y="612"/>
                    </a:lnTo>
                    <a:lnTo>
                      <a:pt x="377" y="602"/>
                    </a:lnTo>
                    <a:lnTo>
                      <a:pt x="378" y="600"/>
                    </a:lnTo>
                    <a:lnTo>
                      <a:pt x="379" y="597"/>
                    </a:lnTo>
                    <a:lnTo>
                      <a:pt x="379" y="594"/>
                    </a:lnTo>
                    <a:lnTo>
                      <a:pt x="379" y="592"/>
                    </a:lnTo>
                    <a:lnTo>
                      <a:pt x="381" y="589"/>
                    </a:lnTo>
                    <a:lnTo>
                      <a:pt x="381" y="586"/>
                    </a:lnTo>
                    <a:lnTo>
                      <a:pt x="382" y="584"/>
                    </a:lnTo>
                    <a:lnTo>
                      <a:pt x="385" y="582"/>
                    </a:lnTo>
                    <a:lnTo>
                      <a:pt x="385" y="578"/>
                    </a:lnTo>
                    <a:lnTo>
                      <a:pt x="386" y="575"/>
                    </a:lnTo>
                    <a:lnTo>
                      <a:pt x="386" y="571"/>
                    </a:lnTo>
                    <a:lnTo>
                      <a:pt x="387" y="569"/>
                    </a:lnTo>
                    <a:lnTo>
                      <a:pt x="387" y="566"/>
                    </a:lnTo>
                    <a:lnTo>
                      <a:pt x="389" y="562"/>
                    </a:lnTo>
                    <a:lnTo>
                      <a:pt x="389" y="559"/>
                    </a:lnTo>
                    <a:lnTo>
                      <a:pt x="390" y="557"/>
                    </a:lnTo>
                    <a:lnTo>
                      <a:pt x="390" y="552"/>
                    </a:lnTo>
                    <a:lnTo>
                      <a:pt x="391" y="548"/>
                    </a:lnTo>
                    <a:lnTo>
                      <a:pt x="391" y="544"/>
                    </a:lnTo>
                    <a:lnTo>
                      <a:pt x="393" y="540"/>
                    </a:lnTo>
                    <a:lnTo>
                      <a:pt x="394" y="536"/>
                    </a:lnTo>
                    <a:lnTo>
                      <a:pt x="394" y="534"/>
                    </a:lnTo>
                    <a:lnTo>
                      <a:pt x="395" y="530"/>
                    </a:lnTo>
                    <a:lnTo>
                      <a:pt x="395" y="527"/>
                    </a:lnTo>
                    <a:lnTo>
                      <a:pt x="398" y="519"/>
                    </a:lnTo>
                    <a:lnTo>
                      <a:pt x="401" y="512"/>
                    </a:lnTo>
                    <a:lnTo>
                      <a:pt x="404" y="504"/>
                    </a:lnTo>
                    <a:lnTo>
                      <a:pt x="406" y="497"/>
                    </a:lnTo>
                    <a:lnTo>
                      <a:pt x="409" y="492"/>
                    </a:lnTo>
                    <a:lnTo>
                      <a:pt x="412" y="485"/>
                    </a:lnTo>
                    <a:lnTo>
                      <a:pt x="414" y="480"/>
                    </a:lnTo>
                    <a:lnTo>
                      <a:pt x="418" y="474"/>
                    </a:lnTo>
                    <a:lnTo>
                      <a:pt x="418" y="473"/>
                    </a:lnTo>
                    <a:lnTo>
                      <a:pt x="417" y="471"/>
                    </a:lnTo>
                    <a:lnTo>
                      <a:pt x="417" y="470"/>
                    </a:lnTo>
                    <a:lnTo>
                      <a:pt x="417" y="470"/>
                    </a:lnTo>
                    <a:lnTo>
                      <a:pt x="418" y="469"/>
                    </a:lnTo>
                    <a:lnTo>
                      <a:pt x="418" y="469"/>
                    </a:lnTo>
                    <a:lnTo>
                      <a:pt x="420" y="467"/>
                    </a:lnTo>
                    <a:lnTo>
                      <a:pt x="421" y="466"/>
                    </a:lnTo>
                    <a:lnTo>
                      <a:pt x="422" y="466"/>
                    </a:lnTo>
                    <a:lnTo>
                      <a:pt x="422" y="463"/>
                    </a:lnTo>
                    <a:lnTo>
                      <a:pt x="424" y="461"/>
                    </a:lnTo>
                    <a:lnTo>
                      <a:pt x="425" y="458"/>
                    </a:lnTo>
                    <a:lnTo>
                      <a:pt x="425" y="454"/>
                    </a:lnTo>
                    <a:lnTo>
                      <a:pt x="426" y="451"/>
                    </a:lnTo>
                    <a:lnTo>
                      <a:pt x="428" y="449"/>
                    </a:lnTo>
                    <a:lnTo>
                      <a:pt x="429" y="447"/>
                    </a:lnTo>
                    <a:lnTo>
                      <a:pt x="429" y="442"/>
                    </a:lnTo>
                    <a:lnTo>
                      <a:pt x="429" y="438"/>
                    </a:lnTo>
                    <a:lnTo>
                      <a:pt x="429" y="434"/>
                    </a:lnTo>
                    <a:lnTo>
                      <a:pt x="429" y="430"/>
                    </a:lnTo>
                    <a:lnTo>
                      <a:pt x="428" y="427"/>
                    </a:lnTo>
                    <a:lnTo>
                      <a:pt x="426" y="423"/>
                    </a:lnTo>
                    <a:lnTo>
                      <a:pt x="426" y="419"/>
                    </a:lnTo>
                    <a:lnTo>
                      <a:pt x="425" y="416"/>
                    </a:lnTo>
                    <a:lnTo>
                      <a:pt x="431" y="413"/>
                    </a:lnTo>
                    <a:lnTo>
                      <a:pt x="435" y="411"/>
                    </a:lnTo>
                    <a:lnTo>
                      <a:pt x="440" y="409"/>
                    </a:lnTo>
                    <a:lnTo>
                      <a:pt x="444" y="405"/>
                    </a:lnTo>
                    <a:lnTo>
                      <a:pt x="448" y="403"/>
                    </a:lnTo>
                    <a:lnTo>
                      <a:pt x="452" y="399"/>
                    </a:lnTo>
                    <a:lnTo>
                      <a:pt x="455" y="395"/>
                    </a:lnTo>
                    <a:lnTo>
                      <a:pt x="458" y="389"/>
                    </a:lnTo>
                    <a:lnTo>
                      <a:pt x="456" y="385"/>
                    </a:lnTo>
                    <a:lnTo>
                      <a:pt x="455" y="381"/>
                    </a:lnTo>
                    <a:lnTo>
                      <a:pt x="453" y="378"/>
                    </a:lnTo>
                    <a:lnTo>
                      <a:pt x="451" y="374"/>
                    </a:lnTo>
                    <a:lnTo>
                      <a:pt x="448" y="372"/>
                    </a:lnTo>
                    <a:lnTo>
                      <a:pt x="444" y="369"/>
                    </a:lnTo>
                    <a:lnTo>
                      <a:pt x="441" y="368"/>
                    </a:lnTo>
                    <a:lnTo>
                      <a:pt x="437" y="366"/>
                    </a:lnTo>
                    <a:lnTo>
                      <a:pt x="435" y="363"/>
                    </a:lnTo>
                    <a:lnTo>
                      <a:pt x="431" y="362"/>
                    </a:lnTo>
                    <a:lnTo>
                      <a:pt x="428" y="361"/>
                    </a:lnTo>
                    <a:lnTo>
                      <a:pt x="424" y="361"/>
                    </a:lnTo>
                    <a:lnTo>
                      <a:pt x="421" y="359"/>
                    </a:lnTo>
                    <a:lnTo>
                      <a:pt x="418" y="358"/>
                    </a:lnTo>
                    <a:lnTo>
                      <a:pt x="416" y="358"/>
                    </a:lnTo>
                    <a:lnTo>
                      <a:pt x="412" y="355"/>
                    </a:lnTo>
                    <a:lnTo>
                      <a:pt x="406" y="355"/>
                    </a:lnTo>
                    <a:lnTo>
                      <a:pt x="402" y="355"/>
                    </a:lnTo>
                    <a:lnTo>
                      <a:pt x="397" y="355"/>
                    </a:lnTo>
                    <a:lnTo>
                      <a:pt x="391" y="354"/>
                    </a:lnTo>
                    <a:lnTo>
                      <a:pt x="387" y="354"/>
                    </a:lnTo>
                    <a:lnTo>
                      <a:pt x="382" y="354"/>
                    </a:lnTo>
                    <a:lnTo>
                      <a:pt x="378" y="353"/>
                    </a:lnTo>
                    <a:lnTo>
                      <a:pt x="374" y="351"/>
                    </a:lnTo>
                    <a:lnTo>
                      <a:pt x="375" y="342"/>
                    </a:lnTo>
                    <a:lnTo>
                      <a:pt x="377" y="334"/>
                    </a:lnTo>
                    <a:lnTo>
                      <a:pt x="378" y="324"/>
                    </a:lnTo>
                    <a:lnTo>
                      <a:pt x="379" y="315"/>
                    </a:lnTo>
                    <a:lnTo>
                      <a:pt x="379" y="307"/>
                    </a:lnTo>
                    <a:lnTo>
                      <a:pt x="381" y="297"/>
                    </a:lnTo>
                    <a:lnTo>
                      <a:pt x="381" y="289"/>
                    </a:lnTo>
                    <a:lnTo>
                      <a:pt x="379" y="280"/>
                    </a:lnTo>
                    <a:lnTo>
                      <a:pt x="381" y="276"/>
                    </a:lnTo>
                    <a:lnTo>
                      <a:pt x="381" y="270"/>
                    </a:lnTo>
                    <a:lnTo>
                      <a:pt x="382" y="266"/>
                    </a:lnTo>
                    <a:lnTo>
                      <a:pt x="382" y="261"/>
                    </a:lnTo>
                    <a:lnTo>
                      <a:pt x="382" y="257"/>
                    </a:lnTo>
                    <a:lnTo>
                      <a:pt x="383" y="251"/>
                    </a:lnTo>
                    <a:lnTo>
                      <a:pt x="383" y="247"/>
                    </a:lnTo>
                    <a:lnTo>
                      <a:pt x="385" y="242"/>
                    </a:lnTo>
                    <a:lnTo>
                      <a:pt x="385" y="239"/>
                    </a:lnTo>
                    <a:lnTo>
                      <a:pt x="385" y="237"/>
                    </a:lnTo>
                    <a:lnTo>
                      <a:pt x="385" y="234"/>
                    </a:lnTo>
                    <a:lnTo>
                      <a:pt x="385" y="231"/>
                    </a:lnTo>
                    <a:lnTo>
                      <a:pt x="385" y="228"/>
                    </a:lnTo>
                    <a:lnTo>
                      <a:pt x="386" y="226"/>
                    </a:lnTo>
                    <a:lnTo>
                      <a:pt x="386" y="224"/>
                    </a:lnTo>
                    <a:lnTo>
                      <a:pt x="385" y="223"/>
                    </a:lnTo>
                    <a:lnTo>
                      <a:pt x="386" y="219"/>
                    </a:lnTo>
                    <a:lnTo>
                      <a:pt x="387" y="215"/>
                    </a:lnTo>
                    <a:lnTo>
                      <a:pt x="387" y="211"/>
                    </a:lnTo>
                    <a:lnTo>
                      <a:pt x="389" y="207"/>
                    </a:lnTo>
                    <a:lnTo>
                      <a:pt x="389" y="203"/>
                    </a:lnTo>
                    <a:lnTo>
                      <a:pt x="389" y="197"/>
                    </a:lnTo>
                    <a:lnTo>
                      <a:pt x="389" y="195"/>
                    </a:lnTo>
                    <a:lnTo>
                      <a:pt x="387" y="191"/>
                    </a:lnTo>
                    <a:lnTo>
                      <a:pt x="387" y="185"/>
                    </a:lnTo>
                    <a:lnTo>
                      <a:pt x="389" y="181"/>
                    </a:lnTo>
                    <a:lnTo>
                      <a:pt x="390" y="177"/>
                    </a:lnTo>
                    <a:lnTo>
                      <a:pt x="393" y="173"/>
                    </a:lnTo>
                    <a:lnTo>
                      <a:pt x="397" y="170"/>
                    </a:lnTo>
                    <a:lnTo>
                      <a:pt x="399" y="166"/>
                    </a:lnTo>
                    <a:lnTo>
                      <a:pt x="402" y="162"/>
                    </a:lnTo>
                    <a:lnTo>
                      <a:pt x="404" y="158"/>
                    </a:lnTo>
                    <a:lnTo>
                      <a:pt x="409" y="150"/>
                    </a:lnTo>
                    <a:lnTo>
                      <a:pt x="413" y="142"/>
                    </a:lnTo>
                    <a:lnTo>
                      <a:pt x="418" y="134"/>
                    </a:lnTo>
                    <a:lnTo>
                      <a:pt x="422" y="126"/>
                    </a:lnTo>
                    <a:lnTo>
                      <a:pt x="425" y="118"/>
                    </a:lnTo>
                    <a:lnTo>
                      <a:pt x="429" y="110"/>
                    </a:lnTo>
                    <a:lnTo>
                      <a:pt x="433" y="100"/>
                    </a:lnTo>
                    <a:lnTo>
                      <a:pt x="436" y="92"/>
                    </a:lnTo>
                    <a:lnTo>
                      <a:pt x="437" y="85"/>
                    </a:lnTo>
                    <a:lnTo>
                      <a:pt x="439" y="79"/>
                    </a:lnTo>
                    <a:lnTo>
                      <a:pt x="440" y="72"/>
                    </a:lnTo>
                    <a:lnTo>
                      <a:pt x="441" y="65"/>
                    </a:lnTo>
                    <a:lnTo>
                      <a:pt x="441" y="58"/>
                    </a:lnTo>
                    <a:lnTo>
                      <a:pt x="441" y="52"/>
                    </a:lnTo>
                    <a:lnTo>
                      <a:pt x="439" y="46"/>
                    </a:lnTo>
                    <a:lnTo>
                      <a:pt x="436" y="41"/>
                    </a:lnTo>
                    <a:lnTo>
                      <a:pt x="428" y="35"/>
                    </a:lnTo>
                    <a:lnTo>
                      <a:pt x="421" y="31"/>
                    </a:lnTo>
                    <a:lnTo>
                      <a:pt x="413" y="29"/>
                    </a:lnTo>
                    <a:lnTo>
                      <a:pt x="405" y="26"/>
                    </a:lnTo>
                    <a:lnTo>
                      <a:pt x="398" y="23"/>
                    </a:lnTo>
                    <a:lnTo>
                      <a:pt x="390" y="22"/>
                    </a:lnTo>
                    <a:lnTo>
                      <a:pt x="382" y="18"/>
                    </a:lnTo>
                    <a:lnTo>
                      <a:pt x="374" y="15"/>
                    </a:lnTo>
                    <a:lnTo>
                      <a:pt x="364" y="11"/>
                    </a:lnTo>
                    <a:lnTo>
                      <a:pt x="355" y="7"/>
                    </a:lnTo>
                    <a:lnTo>
                      <a:pt x="344" y="4"/>
                    </a:lnTo>
                    <a:lnTo>
                      <a:pt x="335" y="2"/>
                    </a:lnTo>
                    <a:lnTo>
                      <a:pt x="324" y="0"/>
                    </a:lnTo>
                    <a:lnTo>
                      <a:pt x="314" y="0"/>
                    </a:lnTo>
                    <a:lnTo>
                      <a:pt x="305" y="0"/>
                    </a:lnTo>
                    <a:lnTo>
                      <a:pt x="295" y="3"/>
                    </a:lnTo>
                    <a:lnTo>
                      <a:pt x="291" y="4"/>
                    </a:lnTo>
                    <a:lnTo>
                      <a:pt x="287" y="6"/>
                    </a:lnTo>
                    <a:lnTo>
                      <a:pt x="283" y="7"/>
                    </a:lnTo>
                    <a:lnTo>
                      <a:pt x="279" y="8"/>
                    </a:lnTo>
                    <a:lnTo>
                      <a:pt x="277" y="10"/>
                    </a:lnTo>
                    <a:lnTo>
                      <a:pt x="273" y="11"/>
                    </a:lnTo>
                    <a:lnTo>
                      <a:pt x="268" y="12"/>
                    </a:lnTo>
                    <a:lnTo>
                      <a:pt x="266" y="14"/>
                    </a:lnTo>
                    <a:lnTo>
                      <a:pt x="254" y="19"/>
                    </a:lnTo>
                    <a:lnTo>
                      <a:pt x="241" y="23"/>
                    </a:lnTo>
                    <a:lnTo>
                      <a:pt x="231" y="29"/>
                    </a:lnTo>
                    <a:lnTo>
                      <a:pt x="218" y="34"/>
                    </a:lnTo>
                    <a:lnTo>
                      <a:pt x="206" y="38"/>
                    </a:lnTo>
                    <a:lnTo>
                      <a:pt x="194" y="43"/>
                    </a:lnTo>
                    <a:lnTo>
                      <a:pt x="182" y="47"/>
                    </a:lnTo>
                    <a:lnTo>
                      <a:pt x="171" y="53"/>
                    </a:lnTo>
                    <a:lnTo>
                      <a:pt x="163" y="56"/>
                    </a:lnTo>
                    <a:lnTo>
                      <a:pt x="156" y="57"/>
                    </a:lnTo>
                    <a:lnTo>
                      <a:pt x="148" y="58"/>
                    </a:lnTo>
                    <a:lnTo>
                      <a:pt x="140" y="60"/>
                    </a:lnTo>
                    <a:lnTo>
                      <a:pt x="133" y="61"/>
                    </a:lnTo>
                    <a:lnTo>
                      <a:pt x="125" y="61"/>
                    </a:lnTo>
                    <a:lnTo>
                      <a:pt x="117" y="62"/>
                    </a:lnTo>
                    <a:lnTo>
                      <a:pt x="110" y="64"/>
                    </a:lnTo>
                    <a:lnTo>
                      <a:pt x="104" y="66"/>
                    </a:lnTo>
                    <a:lnTo>
                      <a:pt x="98" y="69"/>
                    </a:lnTo>
                    <a:lnTo>
                      <a:pt x="93" y="73"/>
                    </a:lnTo>
                    <a:lnTo>
                      <a:pt x="87" y="77"/>
                    </a:lnTo>
                    <a:lnTo>
                      <a:pt x="79" y="87"/>
                    </a:lnTo>
                    <a:lnTo>
                      <a:pt x="71" y="97"/>
                    </a:lnTo>
                    <a:lnTo>
                      <a:pt x="66" y="110"/>
                    </a:lnTo>
                    <a:lnTo>
                      <a:pt x="59" y="122"/>
                    </a:lnTo>
                    <a:lnTo>
                      <a:pt x="52" y="134"/>
                    </a:lnTo>
                    <a:lnTo>
                      <a:pt x="44" y="145"/>
                    </a:lnTo>
                    <a:lnTo>
                      <a:pt x="39" y="156"/>
                    </a:lnTo>
                    <a:lnTo>
                      <a:pt x="33" y="166"/>
                    </a:lnTo>
                    <a:lnTo>
                      <a:pt x="27" y="176"/>
                    </a:lnTo>
                    <a:lnTo>
                      <a:pt x="21" y="187"/>
                    </a:lnTo>
                    <a:lnTo>
                      <a:pt x="16" y="196"/>
                    </a:lnTo>
                    <a:lnTo>
                      <a:pt x="11" y="207"/>
                    </a:lnTo>
                    <a:lnTo>
                      <a:pt x="6" y="218"/>
                    </a:lnTo>
                    <a:lnTo>
                      <a:pt x="2" y="227"/>
                    </a:lnTo>
                    <a:lnTo>
                      <a:pt x="1" y="237"/>
                    </a:lnTo>
                    <a:lnTo>
                      <a:pt x="0" y="246"/>
                    </a:lnTo>
                    <a:lnTo>
                      <a:pt x="1" y="255"/>
                    </a:lnTo>
                    <a:lnTo>
                      <a:pt x="1" y="264"/>
                    </a:lnTo>
                    <a:lnTo>
                      <a:pt x="2" y="273"/>
                    </a:lnTo>
                    <a:lnTo>
                      <a:pt x="4" y="282"/>
                    </a:lnTo>
                    <a:lnTo>
                      <a:pt x="5" y="291"/>
                    </a:lnTo>
                    <a:lnTo>
                      <a:pt x="6" y="300"/>
                    </a:lnTo>
                    <a:lnTo>
                      <a:pt x="11" y="307"/>
                    </a:lnTo>
                    <a:lnTo>
                      <a:pt x="13" y="315"/>
                    </a:lnTo>
                    <a:lnTo>
                      <a:pt x="16" y="322"/>
                    </a:lnTo>
                    <a:lnTo>
                      <a:pt x="19" y="328"/>
                    </a:lnTo>
                    <a:lnTo>
                      <a:pt x="21" y="335"/>
                    </a:lnTo>
                    <a:lnTo>
                      <a:pt x="24" y="340"/>
                    </a:lnTo>
                    <a:lnTo>
                      <a:pt x="27" y="347"/>
                    </a:lnTo>
                    <a:lnTo>
                      <a:pt x="31" y="355"/>
                    </a:lnTo>
                    <a:lnTo>
                      <a:pt x="24" y="361"/>
                    </a:lnTo>
                    <a:lnTo>
                      <a:pt x="17" y="369"/>
                    </a:lnTo>
                    <a:lnTo>
                      <a:pt x="13" y="378"/>
                    </a:lnTo>
                    <a:lnTo>
                      <a:pt x="9" y="386"/>
                    </a:lnTo>
                    <a:lnTo>
                      <a:pt x="6" y="397"/>
                    </a:lnTo>
                    <a:lnTo>
                      <a:pt x="5" y="407"/>
                    </a:lnTo>
                    <a:lnTo>
                      <a:pt x="6" y="416"/>
                    </a:lnTo>
                    <a:lnTo>
                      <a:pt x="9" y="426"/>
                    </a:lnTo>
                    <a:lnTo>
                      <a:pt x="15" y="438"/>
                    </a:lnTo>
                    <a:lnTo>
                      <a:pt x="23" y="447"/>
                    </a:lnTo>
                    <a:lnTo>
                      <a:pt x="31" y="457"/>
                    </a:lnTo>
                    <a:lnTo>
                      <a:pt x="39" y="465"/>
                    </a:lnTo>
                    <a:lnTo>
                      <a:pt x="48" y="473"/>
                    </a:lnTo>
                    <a:lnTo>
                      <a:pt x="59" y="478"/>
                    </a:lnTo>
                    <a:lnTo>
                      <a:pt x="70" y="485"/>
                    </a:lnTo>
                    <a:lnTo>
                      <a:pt x="82" y="489"/>
                    </a:lnTo>
                    <a:lnTo>
                      <a:pt x="86" y="489"/>
                    </a:lnTo>
                    <a:lnTo>
                      <a:pt x="90" y="489"/>
                    </a:lnTo>
                    <a:lnTo>
                      <a:pt x="96" y="489"/>
                    </a:lnTo>
                    <a:lnTo>
                      <a:pt x="100" y="489"/>
                    </a:lnTo>
                    <a:lnTo>
                      <a:pt x="104" y="489"/>
                    </a:lnTo>
                    <a:lnTo>
                      <a:pt x="108" y="488"/>
                    </a:lnTo>
                    <a:lnTo>
                      <a:pt x="112" y="488"/>
                    </a:lnTo>
                    <a:lnTo>
                      <a:pt x="116" y="486"/>
                    </a:lnTo>
                    <a:lnTo>
                      <a:pt x="116" y="492"/>
                    </a:lnTo>
                    <a:lnTo>
                      <a:pt x="116" y="496"/>
                    </a:lnTo>
                    <a:lnTo>
                      <a:pt x="116" y="500"/>
                    </a:lnTo>
                    <a:lnTo>
                      <a:pt x="117" y="504"/>
                    </a:lnTo>
                    <a:lnTo>
                      <a:pt x="119" y="508"/>
                    </a:lnTo>
                    <a:lnTo>
                      <a:pt x="119" y="512"/>
                    </a:lnTo>
                    <a:lnTo>
                      <a:pt x="120" y="517"/>
                    </a:lnTo>
                    <a:lnTo>
                      <a:pt x="121" y="523"/>
                    </a:lnTo>
                    <a:lnTo>
                      <a:pt x="124" y="528"/>
                    </a:lnTo>
                    <a:lnTo>
                      <a:pt x="127" y="532"/>
                    </a:lnTo>
                    <a:lnTo>
                      <a:pt x="131" y="538"/>
                    </a:lnTo>
                    <a:lnTo>
                      <a:pt x="135" y="542"/>
                    </a:lnTo>
                    <a:lnTo>
                      <a:pt x="139" y="546"/>
                    </a:lnTo>
                    <a:lnTo>
                      <a:pt x="143" y="550"/>
                    </a:lnTo>
                    <a:lnTo>
                      <a:pt x="148" y="554"/>
                    </a:lnTo>
                    <a:lnTo>
                      <a:pt x="154" y="557"/>
                    </a:lnTo>
                    <a:lnTo>
                      <a:pt x="159" y="561"/>
                    </a:lnTo>
                    <a:lnTo>
                      <a:pt x="163" y="563"/>
                    </a:lnTo>
                    <a:lnTo>
                      <a:pt x="169" y="566"/>
                    </a:lnTo>
                    <a:lnTo>
                      <a:pt x="174" y="569"/>
                    </a:lnTo>
                    <a:lnTo>
                      <a:pt x="178" y="571"/>
                    </a:lnTo>
                    <a:lnTo>
                      <a:pt x="182" y="574"/>
                    </a:lnTo>
                    <a:lnTo>
                      <a:pt x="187" y="575"/>
                    </a:lnTo>
                    <a:lnTo>
                      <a:pt x="191" y="578"/>
                    </a:lnTo>
                    <a:lnTo>
                      <a:pt x="183" y="584"/>
                    </a:lnTo>
                    <a:lnTo>
                      <a:pt x="177" y="592"/>
                    </a:lnTo>
                    <a:lnTo>
                      <a:pt x="170" y="601"/>
                    </a:lnTo>
                    <a:lnTo>
                      <a:pt x="164" y="611"/>
                    </a:lnTo>
                    <a:lnTo>
                      <a:pt x="159" y="621"/>
                    </a:lnTo>
                    <a:lnTo>
                      <a:pt x="155" y="632"/>
                    </a:lnTo>
                    <a:lnTo>
                      <a:pt x="151" y="643"/>
                    </a:lnTo>
                    <a:lnTo>
                      <a:pt x="148" y="654"/>
                    </a:lnTo>
                    <a:lnTo>
                      <a:pt x="148" y="659"/>
                    </a:lnTo>
                    <a:lnTo>
                      <a:pt x="148" y="663"/>
                    </a:lnTo>
                    <a:lnTo>
                      <a:pt x="148" y="669"/>
                    </a:lnTo>
                    <a:lnTo>
                      <a:pt x="147" y="673"/>
                    </a:lnTo>
                    <a:lnTo>
                      <a:pt x="147" y="678"/>
                    </a:lnTo>
                    <a:lnTo>
                      <a:pt x="147" y="682"/>
                    </a:lnTo>
                    <a:lnTo>
                      <a:pt x="147" y="686"/>
                    </a:lnTo>
                    <a:lnTo>
                      <a:pt x="148" y="690"/>
                    </a:lnTo>
                    <a:lnTo>
                      <a:pt x="150" y="709"/>
                    </a:lnTo>
                    <a:lnTo>
                      <a:pt x="150" y="728"/>
                    </a:lnTo>
                    <a:lnTo>
                      <a:pt x="151" y="746"/>
                    </a:lnTo>
                    <a:lnTo>
                      <a:pt x="151" y="763"/>
                    </a:lnTo>
                    <a:lnTo>
                      <a:pt x="150" y="782"/>
                    </a:lnTo>
                    <a:lnTo>
                      <a:pt x="150" y="800"/>
                    </a:lnTo>
                    <a:lnTo>
                      <a:pt x="148" y="819"/>
                    </a:lnTo>
                    <a:lnTo>
                      <a:pt x="146" y="837"/>
                    </a:lnTo>
                    <a:lnTo>
                      <a:pt x="142" y="846"/>
                    </a:lnTo>
                    <a:lnTo>
                      <a:pt x="137" y="854"/>
                    </a:lnTo>
                    <a:lnTo>
                      <a:pt x="136" y="863"/>
                    </a:lnTo>
                    <a:lnTo>
                      <a:pt x="135" y="871"/>
                    </a:lnTo>
                    <a:lnTo>
                      <a:pt x="133" y="887"/>
                    </a:lnTo>
                    <a:lnTo>
                      <a:pt x="135" y="904"/>
                    </a:lnTo>
                    <a:lnTo>
                      <a:pt x="137" y="920"/>
                    </a:lnTo>
                    <a:lnTo>
                      <a:pt x="139" y="935"/>
                    </a:lnTo>
                    <a:lnTo>
                      <a:pt x="140" y="943"/>
                    </a:lnTo>
                    <a:lnTo>
                      <a:pt x="139" y="951"/>
                    </a:lnTo>
                    <a:lnTo>
                      <a:pt x="137" y="959"/>
                    </a:lnTo>
                    <a:lnTo>
                      <a:pt x="136" y="967"/>
                    </a:lnTo>
                    <a:lnTo>
                      <a:pt x="136" y="979"/>
                    </a:lnTo>
                    <a:lnTo>
                      <a:pt x="136" y="990"/>
                    </a:lnTo>
                    <a:lnTo>
                      <a:pt x="136" y="1001"/>
                    </a:lnTo>
                    <a:lnTo>
                      <a:pt x="136" y="1012"/>
                    </a:lnTo>
                    <a:lnTo>
                      <a:pt x="136" y="1024"/>
                    </a:lnTo>
                    <a:lnTo>
                      <a:pt x="137" y="1035"/>
                    </a:lnTo>
                    <a:lnTo>
                      <a:pt x="139" y="1045"/>
                    </a:lnTo>
                    <a:lnTo>
                      <a:pt x="140" y="1058"/>
                    </a:lnTo>
                    <a:lnTo>
                      <a:pt x="142" y="1063"/>
                    </a:lnTo>
                    <a:lnTo>
                      <a:pt x="142" y="1068"/>
                    </a:lnTo>
                    <a:lnTo>
                      <a:pt x="143" y="1072"/>
                    </a:lnTo>
                    <a:lnTo>
                      <a:pt x="144" y="1078"/>
                    </a:lnTo>
                    <a:lnTo>
                      <a:pt x="146" y="1083"/>
                    </a:lnTo>
                    <a:lnTo>
                      <a:pt x="147" y="1089"/>
                    </a:lnTo>
                    <a:lnTo>
                      <a:pt x="148" y="1093"/>
                    </a:lnTo>
                    <a:lnTo>
                      <a:pt x="148" y="1098"/>
                    </a:lnTo>
                    <a:lnTo>
                      <a:pt x="150" y="1102"/>
                    </a:lnTo>
                    <a:lnTo>
                      <a:pt x="150" y="1105"/>
                    </a:lnTo>
                    <a:lnTo>
                      <a:pt x="151" y="1109"/>
                    </a:lnTo>
                    <a:lnTo>
                      <a:pt x="152" y="1112"/>
                    </a:lnTo>
                    <a:lnTo>
                      <a:pt x="152" y="1116"/>
                    </a:lnTo>
                    <a:lnTo>
                      <a:pt x="154" y="1118"/>
                    </a:lnTo>
                    <a:lnTo>
                      <a:pt x="154" y="1121"/>
                    </a:lnTo>
                    <a:lnTo>
                      <a:pt x="154" y="1124"/>
                    </a:lnTo>
                    <a:lnTo>
                      <a:pt x="156" y="1136"/>
                    </a:lnTo>
                    <a:lnTo>
                      <a:pt x="160" y="1148"/>
                    </a:lnTo>
                    <a:lnTo>
                      <a:pt x="164" y="1160"/>
                    </a:lnTo>
                    <a:lnTo>
                      <a:pt x="169" y="1171"/>
                    </a:lnTo>
                    <a:lnTo>
                      <a:pt x="173" y="1183"/>
                    </a:lnTo>
                    <a:lnTo>
                      <a:pt x="178" y="1195"/>
                    </a:lnTo>
                    <a:lnTo>
                      <a:pt x="183" y="1207"/>
                    </a:lnTo>
                    <a:lnTo>
                      <a:pt x="190" y="1220"/>
                    </a:lnTo>
                    <a:lnTo>
                      <a:pt x="193" y="1225"/>
                    </a:lnTo>
                    <a:lnTo>
                      <a:pt x="196" y="1229"/>
                    </a:lnTo>
                    <a:lnTo>
                      <a:pt x="198" y="1234"/>
                    </a:lnTo>
                    <a:lnTo>
                      <a:pt x="201" y="1240"/>
                    </a:lnTo>
                    <a:lnTo>
                      <a:pt x="202" y="1244"/>
                    </a:lnTo>
                    <a:lnTo>
                      <a:pt x="205" y="1248"/>
                    </a:lnTo>
                    <a:lnTo>
                      <a:pt x="208" y="1252"/>
                    </a:lnTo>
                    <a:lnTo>
                      <a:pt x="210" y="1256"/>
                    </a:lnTo>
                    <a:lnTo>
                      <a:pt x="212" y="1259"/>
                    </a:lnTo>
                    <a:lnTo>
                      <a:pt x="214" y="1261"/>
                    </a:lnTo>
                    <a:lnTo>
                      <a:pt x="216" y="1265"/>
                    </a:lnTo>
                    <a:lnTo>
                      <a:pt x="218" y="1268"/>
                    </a:lnTo>
                    <a:lnTo>
                      <a:pt x="220" y="1271"/>
                    </a:lnTo>
                    <a:lnTo>
                      <a:pt x="221" y="1275"/>
                    </a:lnTo>
                    <a:lnTo>
                      <a:pt x="224" y="1278"/>
                    </a:lnTo>
                    <a:lnTo>
                      <a:pt x="225" y="1280"/>
                    </a:lnTo>
                    <a:lnTo>
                      <a:pt x="220" y="1283"/>
                    </a:lnTo>
                    <a:lnTo>
                      <a:pt x="214" y="1286"/>
                    </a:lnTo>
                    <a:lnTo>
                      <a:pt x="209" y="1287"/>
                    </a:lnTo>
                    <a:lnTo>
                      <a:pt x="204" y="1290"/>
                    </a:lnTo>
                    <a:lnTo>
                      <a:pt x="197" y="1291"/>
                    </a:lnTo>
                    <a:lnTo>
                      <a:pt x="191" y="1294"/>
                    </a:lnTo>
                    <a:lnTo>
                      <a:pt x="186" y="1297"/>
                    </a:lnTo>
                    <a:lnTo>
                      <a:pt x="181" y="1299"/>
                    </a:lnTo>
                    <a:lnTo>
                      <a:pt x="177" y="1301"/>
                    </a:lnTo>
                    <a:lnTo>
                      <a:pt x="171" y="1303"/>
                    </a:lnTo>
                    <a:lnTo>
                      <a:pt x="167" y="1305"/>
                    </a:lnTo>
                    <a:lnTo>
                      <a:pt x="164" y="1306"/>
                    </a:lnTo>
                    <a:lnTo>
                      <a:pt x="160" y="1309"/>
                    </a:lnTo>
                    <a:lnTo>
                      <a:pt x="156" y="1311"/>
                    </a:lnTo>
                    <a:lnTo>
                      <a:pt x="154" y="1314"/>
                    </a:lnTo>
                    <a:lnTo>
                      <a:pt x="150" y="1317"/>
                    </a:lnTo>
                    <a:lnTo>
                      <a:pt x="144" y="1322"/>
                    </a:lnTo>
                    <a:lnTo>
                      <a:pt x="137" y="1328"/>
                    </a:lnTo>
                    <a:lnTo>
                      <a:pt x="131" y="1332"/>
                    </a:lnTo>
                    <a:lnTo>
                      <a:pt x="124" y="1337"/>
                    </a:lnTo>
                    <a:lnTo>
                      <a:pt x="119" y="1342"/>
                    </a:lnTo>
                    <a:lnTo>
                      <a:pt x="114" y="1349"/>
                    </a:lnTo>
                    <a:lnTo>
                      <a:pt x="110" y="1356"/>
                    </a:lnTo>
                    <a:lnTo>
                      <a:pt x="109" y="1365"/>
                    </a:lnTo>
                    <a:lnTo>
                      <a:pt x="113" y="1369"/>
                    </a:lnTo>
                    <a:lnTo>
                      <a:pt x="117" y="1372"/>
                    </a:lnTo>
                    <a:lnTo>
                      <a:pt x="123" y="1375"/>
                    </a:lnTo>
                    <a:lnTo>
                      <a:pt x="128" y="1378"/>
                    </a:lnTo>
                    <a:lnTo>
                      <a:pt x="133" y="1379"/>
                    </a:lnTo>
                    <a:lnTo>
                      <a:pt x="139" y="1380"/>
                    </a:lnTo>
                    <a:lnTo>
                      <a:pt x="144" y="1382"/>
                    </a:lnTo>
                    <a:lnTo>
                      <a:pt x="148" y="1383"/>
                    </a:lnTo>
                    <a:lnTo>
                      <a:pt x="156" y="1384"/>
                    </a:lnTo>
                    <a:lnTo>
                      <a:pt x="163" y="1386"/>
                    </a:lnTo>
                    <a:lnTo>
                      <a:pt x="171" y="1386"/>
                    </a:lnTo>
                    <a:lnTo>
                      <a:pt x="178" y="1386"/>
                    </a:lnTo>
                    <a:lnTo>
                      <a:pt x="186" y="1387"/>
                    </a:lnTo>
                    <a:lnTo>
                      <a:pt x="193" y="1388"/>
                    </a:lnTo>
                    <a:lnTo>
                      <a:pt x="201" y="1388"/>
                    </a:lnTo>
                    <a:lnTo>
                      <a:pt x="208" y="1391"/>
                    </a:lnTo>
                    <a:close/>
                    <a:moveTo>
                      <a:pt x="408" y="844"/>
                    </a:moveTo>
                    <a:lnTo>
                      <a:pt x="410" y="843"/>
                    </a:lnTo>
                    <a:lnTo>
                      <a:pt x="414" y="843"/>
                    </a:lnTo>
                    <a:lnTo>
                      <a:pt x="418" y="844"/>
                    </a:lnTo>
                    <a:lnTo>
                      <a:pt x="421" y="844"/>
                    </a:lnTo>
                    <a:lnTo>
                      <a:pt x="425" y="844"/>
                    </a:lnTo>
                    <a:lnTo>
                      <a:pt x="428" y="843"/>
                    </a:lnTo>
                    <a:lnTo>
                      <a:pt x="432" y="843"/>
                    </a:lnTo>
                    <a:lnTo>
                      <a:pt x="433" y="841"/>
                    </a:lnTo>
                    <a:lnTo>
                      <a:pt x="433" y="840"/>
                    </a:lnTo>
                    <a:lnTo>
                      <a:pt x="433" y="837"/>
                    </a:lnTo>
                    <a:lnTo>
                      <a:pt x="433" y="835"/>
                    </a:lnTo>
                    <a:lnTo>
                      <a:pt x="433" y="833"/>
                    </a:lnTo>
                    <a:lnTo>
                      <a:pt x="433" y="832"/>
                    </a:lnTo>
                    <a:lnTo>
                      <a:pt x="433" y="829"/>
                    </a:lnTo>
                    <a:lnTo>
                      <a:pt x="433" y="828"/>
                    </a:lnTo>
                    <a:lnTo>
                      <a:pt x="435" y="827"/>
                    </a:lnTo>
                    <a:lnTo>
                      <a:pt x="399" y="814"/>
                    </a:lnTo>
                    <a:lnTo>
                      <a:pt x="408" y="84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8"/>
              <p:cNvSpPr>
                <a:spLocks/>
              </p:cNvSpPr>
              <p:nvPr/>
            </p:nvSpPr>
            <p:spPr bwMode="auto">
              <a:xfrm>
                <a:off x="4851401" y="6159500"/>
                <a:ext cx="361950" cy="139700"/>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10"/>
              <p:cNvSpPr>
                <a:spLocks/>
              </p:cNvSpPr>
              <p:nvPr/>
            </p:nvSpPr>
            <p:spPr bwMode="auto">
              <a:xfrm>
                <a:off x="5203826" y="6153150"/>
                <a:ext cx="412750" cy="88900"/>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567"/>
              <p:cNvSpPr>
                <a:spLocks/>
              </p:cNvSpPr>
              <p:nvPr/>
            </p:nvSpPr>
            <p:spPr bwMode="auto">
              <a:xfrm>
                <a:off x="4887913" y="5611813"/>
                <a:ext cx="376237" cy="546100"/>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rgbClr val="78878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15"/>
              <p:cNvSpPr>
                <a:spLocks/>
              </p:cNvSpPr>
              <p:nvPr/>
            </p:nvSpPr>
            <p:spPr bwMode="auto">
              <a:xfrm>
                <a:off x="4883151" y="5049838"/>
                <a:ext cx="384175" cy="563563"/>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19"/>
              <p:cNvSpPr>
                <a:spLocks/>
              </p:cNvSpPr>
              <p:nvPr/>
            </p:nvSpPr>
            <p:spPr bwMode="auto">
              <a:xfrm>
                <a:off x="5695951" y="5527675"/>
                <a:ext cx="12700" cy="1588"/>
              </a:xfrm>
              <a:custGeom>
                <a:avLst/>
                <a:gdLst/>
                <a:ahLst/>
                <a:cxnLst>
                  <a:cxn ang="0">
                    <a:pos x="0" y="1"/>
                  </a:cxn>
                  <a:cxn ang="0">
                    <a:pos x="0" y="0"/>
                  </a:cxn>
                  <a:cxn ang="0">
                    <a:pos x="1" y="0"/>
                  </a:cxn>
                  <a:cxn ang="0">
                    <a:pos x="2" y="0"/>
                  </a:cxn>
                  <a:cxn ang="0">
                    <a:pos x="4" y="0"/>
                  </a:cxn>
                  <a:cxn ang="0">
                    <a:pos x="4" y="0"/>
                  </a:cxn>
                  <a:cxn ang="0">
                    <a:pos x="5" y="0"/>
                  </a:cxn>
                  <a:cxn ang="0">
                    <a:pos x="6" y="0"/>
                  </a:cxn>
                  <a:cxn ang="0">
                    <a:pos x="8" y="0"/>
                  </a:cxn>
                  <a:cxn ang="0">
                    <a:pos x="0" y="1"/>
                  </a:cxn>
                </a:cxnLst>
                <a:rect l="0" t="0" r="r" b="b"/>
                <a:pathLst>
                  <a:path w="8" h="1">
                    <a:moveTo>
                      <a:pt x="0" y="1"/>
                    </a:moveTo>
                    <a:lnTo>
                      <a:pt x="0" y="0"/>
                    </a:lnTo>
                    <a:lnTo>
                      <a:pt x="1" y="0"/>
                    </a:lnTo>
                    <a:lnTo>
                      <a:pt x="2" y="0"/>
                    </a:lnTo>
                    <a:lnTo>
                      <a:pt x="4" y="0"/>
                    </a:lnTo>
                    <a:lnTo>
                      <a:pt x="4" y="0"/>
                    </a:lnTo>
                    <a:lnTo>
                      <a:pt x="5" y="0"/>
                    </a:lnTo>
                    <a:lnTo>
                      <a:pt x="6" y="0"/>
                    </a:lnTo>
                    <a:lnTo>
                      <a:pt x="8" y="0"/>
                    </a:lnTo>
                    <a:lnTo>
                      <a:pt x="0"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20"/>
              <p:cNvSpPr>
                <a:spLocks/>
              </p:cNvSpPr>
              <p:nvPr/>
            </p:nvSpPr>
            <p:spPr bwMode="auto">
              <a:xfrm>
                <a:off x="5748338" y="5522913"/>
                <a:ext cx="9525" cy="3175"/>
              </a:xfrm>
              <a:custGeom>
                <a:avLst/>
                <a:gdLst/>
                <a:ahLst/>
                <a:cxnLst>
                  <a:cxn ang="0">
                    <a:pos x="0" y="0"/>
                  </a:cxn>
                  <a:cxn ang="0">
                    <a:pos x="2" y="0"/>
                  </a:cxn>
                  <a:cxn ang="0">
                    <a:pos x="2" y="0"/>
                  </a:cxn>
                  <a:cxn ang="0">
                    <a:pos x="2" y="0"/>
                  </a:cxn>
                  <a:cxn ang="0">
                    <a:pos x="3" y="0"/>
                  </a:cxn>
                  <a:cxn ang="0">
                    <a:pos x="5" y="0"/>
                  </a:cxn>
                  <a:cxn ang="0">
                    <a:pos x="5" y="0"/>
                  </a:cxn>
                  <a:cxn ang="0">
                    <a:pos x="6" y="0"/>
                  </a:cxn>
                  <a:cxn ang="0">
                    <a:pos x="6" y="0"/>
                  </a:cxn>
                  <a:cxn ang="0">
                    <a:pos x="6" y="2"/>
                  </a:cxn>
                  <a:cxn ang="0">
                    <a:pos x="5" y="0"/>
                  </a:cxn>
                  <a:cxn ang="0">
                    <a:pos x="5" y="0"/>
                  </a:cxn>
                  <a:cxn ang="0">
                    <a:pos x="5" y="0"/>
                  </a:cxn>
                  <a:cxn ang="0">
                    <a:pos x="3" y="0"/>
                  </a:cxn>
                  <a:cxn ang="0">
                    <a:pos x="3" y="0"/>
                  </a:cxn>
                  <a:cxn ang="0">
                    <a:pos x="2" y="0"/>
                  </a:cxn>
                  <a:cxn ang="0">
                    <a:pos x="0" y="0"/>
                  </a:cxn>
                </a:cxnLst>
                <a:rect l="0" t="0" r="r" b="b"/>
                <a:pathLst>
                  <a:path w="6" h="2">
                    <a:moveTo>
                      <a:pt x="0" y="0"/>
                    </a:moveTo>
                    <a:lnTo>
                      <a:pt x="2" y="0"/>
                    </a:lnTo>
                    <a:lnTo>
                      <a:pt x="2" y="0"/>
                    </a:lnTo>
                    <a:lnTo>
                      <a:pt x="2" y="0"/>
                    </a:lnTo>
                    <a:lnTo>
                      <a:pt x="3" y="0"/>
                    </a:lnTo>
                    <a:lnTo>
                      <a:pt x="5" y="0"/>
                    </a:lnTo>
                    <a:lnTo>
                      <a:pt x="5" y="0"/>
                    </a:lnTo>
                    <a:lnTo>
                      <a:pt x="6" y="0"/>
                    </a:lnTo>
                    <a:lnTo>
                      <a:pt x="6" y="0"/>
                    </a:lnTo>
                    <a:lnTo>
                      <a:pt x="6" y="2"/>
                    </a:lnTo>
                    <a:lnTo>
                      <a:pt x="5" y="0"/>
                    </a:lnTo>
                    <a:lnTo>
                      <a:pt x="5" y="0"/>
                    </a:lnTo>
                    <a:lnTo>
                      <a:pt x="5" y="0"/>
                    </a:lnTo>
                    <a:lnTo>
                      <a:pt x="3" y="0"/>
                    </a:lnTo>
                    <a:lnTo>
                      <a:pt x="3" y="0"/>
                    </a:lnTo>
                    <a:lnTo>
                      <a:pt x="2"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25"/>
              <p:cNvSpPr>
                <a:spLocks/>
              </p:cNvSpPr>
              <p:nvPr/>
            </p:nvSpPr>
            <p:spPr bwMode="auto">
              <a:xfrm>
                <a:off x="5478463" y="5186363"/>
                <a:ext cx="42862" cy="303213"/>
              </a:xfrm>
              <a:custGeom>
                <a:avLst/>
                <a:gdLst/>
                <a:ahLst/>
                <a:cxnLst>
                  <a:cxn ang="0">
                    <a:pos x="14" y="189"/>
                  </a:cxn>
                  <a:cxn ang="0">
                    <a:pos x="17" y="185"/>
                  </a:cxn>
                  <a:cxn ang="0">
                    <a:pos x="18" y="181"/>
                  </a:cxn>
                  <a:cxn ang="0">
                    <a:pos x="18" y="176"/>
                  </a:cxn>
                  <a:cxn ang="0">
                    <a:pos x="18" y="165"/>
                  </a:cxn>
                  <a:cxn ang="0">
                    <a:pos x="17" y="148"/>
                  </a:cxn>
                  <a:cxn ang="0">
                    <a:pos x="15" y="130"/>
                  </a:cxn>
                  <a:cxn ang="0">
                    <a:pos x="17" y="114"/>
                  </a:cxn>
                  <a:cxn ang="0">
                    <a:pos x="18" y="106"/>
                  </a:cxn>
                  <a:cxn ang="0">
                    <a:pos x="17" y="102"/>
                  </a:cxn>
                  <a:cxn ang="0">
                    <a:pos x="15" y="96"/>
                  </a:cxn>
                  <a:cxn ang="0">
                    <a:pos x="17" y="92"/>
                  </a:cxn>
                  <a:cxn ang="0">
                    <a:pos x="19" y="91"/>
                  </a:cxn>
                  <a:cxn ang="0">
                    <a:pos x="22" y="91"/>
                  </a:cxn>
                  <a:cxn ang="0">
                    <a:pos x="25" y="89"/>
                  </a:cxn>
                  <a:cxn ang="0">
                    <a:pos x="27" y="87"/>
                  </a:cxn>
                  <a:cxn ang="0">
                    <a:pos x="27" y="84"/>
                  </a:cxn>
                  <a:cxn ang="0">
                    <a:pos x="23" y="83"/>
                  </a:cxn>
                  <a:cxn ang="0">
                    <a:pos x="19" y="83"/>
                  </a:cxn>
                  <a:cxn ang="0">
                    <a:pos x="17" y="83"/>
                  </a:cxn>
                  <a:cxn ang="0">
                    <a:pos x="15" y="71"/>
                  </a:cxn>
                  <a:cxn ang="0">
                    <a:pos x="14" y="52"/>
                  </a:cxn>
                  <a:cxn ang="0">
                    <a:pos x="12" y="33"/>
                  </a:cxn>
                  <a:cxn ang="0">
                    <a:pos x="11" y="14"/>
                  </a:cxn>
                  <a:cxn ang="0">
                    <a:pos x="11" y="4"/>
                  </a:cxn>
                  <a:cxn ang="0">
                    <a:pos x="10" y="3"/>
                  </a:cxn>
                  <a:cxn ang="0">
                    <a:pos x="10" y="2"/>
                  </a:cxn>
                  <a:cxn ang="0">
                    <a:pos x="10" y="0"/>
                  </a:cxn>
                  <a:cxn ang="0">
                    <a:pos x="8" y="0"/>
                  </a:cxn>
                  <a:cxn ang="0">
                    <a:pos x="7" y="2"/>
                  </a:cxn>
                  <a:cxn ang="0">
                    <a:pos x="6" y="2"/>
                  </a:cxn>
                  <a:cxn ang="0">
                    <a:pos x="4" y="3"/>
                  </a:cxn>
                  <a:cxn ang="0">
                    <a:pos x="2" y="17"/>
                  </a:cxn>
                  <a:cxn ang="0">
                    <a:pos x="3" y="40"/>
                  </a:cxn>
                  <a:cxn ang="0">
                    <a:pos x="4" y="61"/>
                  </a:cxn>
                  <a:cxn ang="0">
                    <a:pos x="3" y="83"/>
                  </a:cxn>
                  <a:cxn ang="0">
                    <a:pos x="0" y="92"/>
                  </a:cxn>
                  <a:cxn ang="0">
                    <a:pos x="2" y="92"/>
                  </a:cxn>
                  <a:cxn ang="0">
                    <a:pos x="3" y="92"/>
                  </a:cxn>
                  <a:cxn ang="0">
                    <a:pos x="6" y="92"/>
                  </a:cxn>
                  <a:cxn ang="0">
                    <a:pos x="7" y="95"/>
                  </a:cxn>
                  <a:cxn ang="0">
                    <a:pos x="7" y="100"/>
                  </a:cxn>
                  <a:cxn ang="0">
                    <a:pos x="6" y="104"/>
                  </a:cxn>
                  <a:cxn ang="0">
                    <a:pos x="3" y="108"/>
                  </a:cxn>
                  <a:cxn ang="0">
                    <a:pos x="6" y="118"/>
                  </a:cxn>
                  <a:cxn ang="0">
                    <a:pos x="8" y="133"/>
                  </a:cxn>
                  <a:cxn ang="0">
                    <a:pos x="8" y="148"/>
                  </a:cxn>
                  <a:cxn ang="0">
                    <a:pos x="8" y="164"/>
                  </a:cxn>
                  <a:cxn ang="0">
                    <a:pos x="8" y="175"/>
                  </a:cxn>
                  <a:cxn ang="0">
                    <a:pos x="8" y="179"/>
                  </a:cxn>
                  <a:cxn ang="0">
                    <a:pos x="7" y="184"/>
                  </a:cxn>
                  <a:cxn ang="0">
                    <a:pos x="10" y="188"/>
                  </a:cxn>
                </a:cxnLst>
                <a:rect l="0" t="0" r="r" b="b"/>
                <a:pathLst>
                  <a:path w="27" h="191">
                    <a:moveTo>
                      <a:pt x="12" y="191"/>
                    </a:moveTo>
                    <a:lnTo>
                      <a:pt x="14" y="189"/>
                    </a:lnTo>
                    <a:lnTo>
                      <a:pt x="17" y="188"/>
                    </a:lnTo>
                    <a:lnTo>
                      <a:pt x="17" y="185"/>
                    </a:lnTo>
                    <a:lnTo>
                      <a:pt x="18" y="183"/>
                    </a:lnTo>
                    <a:lnTo>
                      <a:pt x="18" y="181"/>
                    </a:lnTo>
                    <a:lnTo>
                      <a:pt x="18" y="179"/>
                    </a:lnTo>
                    <a:lnTo>
                      <a:pt x="18" y="176"/>
                    </a:lnTo>
                    <a:lnTo>
                      <a:pt x="18" y="173"/>
                    </a:lnTo>
                    <a:lnTo>
                      <a:pt x="18" y="165"/>
                    </a:lnTo>
                    <a:lnTo>
                      <a:pt x="18" y="156"/>
                    </a:lnTo>
                    <a:lnTo>
                      <a:pt x="17" y="148"/>
                    </a:lnTo>
                    <a:lnTo>
                      <a:pt x="17" y="138"/>
                    </a:lnTo>
                    <a:lnTo>
                      <a:pt x="15" y="130"/>
                    </a:lnTo>
                    <a:lnTo>
                      <a:pt x="15" y="122"/>
                    </a:lnTo>
                    <a:lnTo>
                      <a:pt x="17" y="114"/>
                    </a:lnTo>
                    <a:lnTo>
                      <a:pt x="21" y="107"/>
                    </a:lnTo>
                    <a:lnTo>
                      <a:pt x="18" y="106"/>
                    </a:lnTo>
                    <a:lnTo>
                      <a:pt x="17" y="104"/>
                    </a:lnTo>
                    <a:lnTo>
                      <a:pt x="17" y="102"/>
                    </a:lnTo>
                    <a:lnTo>
                      <a:pt x="15" y="99"/>
                    </a:lnTo>
                    <a:lnTo>
                      <a:pt x="15" y="96"/>
                    </a:lnTo>
                    <a:lnTo>
                      <a:pt x="15" y="94"/>
                    </a:lnTo>
                    <a:lnTo>
                      <a:pt x="17" y="92"/>
                    </a:lnTo>
                    <a:lnTo>
                      <a:pt x="17" y="89"/>
                    </a:lnTo>
                    <a:lnTo>
                      <a:pt x="19" y="91"/>
                    </a:lnTo>
                    <a:lnTo>
                      <a:pt x="21" y="91"/>
                    </a:lnTo>
                    <a:lnTo>
                      <a:pt x="22" y="91"/>
                    </a:lnTo>
                    <a:lnTo>
                      <a:pt x="23" y="89"/>
                    </a:lnTo>
                    <a:lnTo>
                      <a:pt x="25" y="89"/>
                    </a:lnTo>
                    <a:lnTo>
                      <a:pt x="26" y="88"/>
                    </a:lnTo>
                    <a:lnTo>
                      <a:pt x="27" y="87"/>
                    </a:lnTo>
                    <a:lnTo>
                      <a:pt x="27" y="85"/>
                    </a:lnTo>
                    <a:lnTo>
                      <a:pt x="27" y="84"/>
                    </a:lnTo>
                    <a:lnTo>
                      <a:pt x="25" y="84"/>
                    </a:lnTo>
                    <a:lnTo>
                      <a:pt x="23" y="83"/>
                    </a:lnTo>
                    <a:lnTo>
                      <a:pt x="22" y="83"/>
                    </a:lnTo>
                    <a:lnTo>
                      <a:pt x="19" y="83"/>
                    </a:lnTo>
                    <a:lnTo>
                      <a:pt x="18" y="83"/>
                    </a:lnTo>
                    <a:lnTo>
                      <a:pt x="17" y="83"/>
                    </a:lnTo>
                    <a:lnTo>
                      <a:pt x="15" y="81"/>
                    </a:lnTo>
                    <a:lnTo>
                      <a:pt x="15" y="71"/>
                    </a:lnTo>
                    <a:lnTo>
                      <a:pt x="14" y="61"/>
                    </a:lnTo>
                    <a:lnTo>
                      <a:pt x="14" y="52"/>
                    </a:lnTo>
                    <a:lnTo>
                      <a:pt x="12" y="42"/>
                    </a:lnTo>
                    <a:lnTo>
                      <a:pt x="12" y="33"/>
                    </a:lnTo>
                    <a:lnTo>
                      <a:pt x="12" y="23"/>
                    </a:lnTo>
                    <a:lnTo>
                      <a:pt x="11" y="14"/>
                    </a:lnTo>
                    <a:lnTo>
                      <a:pt x="11" y="4"/>
                    </a:lnTo>
                    <a:lnTo>
                      <a:pt x="11" y="4"/>
                    </a:lnTo>
                    <a:lnTo>
                      <a:pt x="11" y="3"/>
                    </a:lnTo>
                    <a:lnTo>
                      <a:pt x="10" y="3"/>
                    </a:lnTo>
                    <a:lnTo>
                      <a:pt x="10" y="2"/>
                    </a:lnTo>
                    <a:lnTo>
                      <a:pt x="10" y="2"/>
                    </a:lnTo>
                    <a:lnTo>
                      <a:pt x="10" y="2"/>
                    </a:lnTo>
                    <a:lnTo>
                      <a:pt x="10" y="0"/>
                    </a:lnTo>
                    <a:lnTo>
                      <a:pt x="10" y="0"/>
                    </a:lnTo>
                    <a:lnTo>
                      <a:pt x="8" y="0"/>
                    </a:lnTo>
                    <a:lnTo>
                      <a:pt x="8" y="0"/>
                    </a:lnTo>
                    <a:lnTo>
                      <a:pt x="7" y="2"/>
                    </a:lnTo>
                    <a:lnTo>
                      <a:pt x="6" y="2"/>
                    </a:lnTo>
                    <a:lnTo>
                      <a:pt x="6" y="2"/>
                    </a:lnTo>
                    <a:lnTo>
                      <a:pt x="4" y="3"/>
                    </a:lnTo>
                    <a:lnTo>
                      <a:pt x="4" y="3"/>
                    </a:lnTo>
                    <a:lnTo>
                      <a:pt x="3" y="4"/>
                    </a:lnTo>
                    <a:lnTo>
                      <a:pt x="2" y="17"/>
                    </a:lnTo>
                    <a:lnTo>
                      <a:pt x="3" y="27"/>
                    </a:lnTo>
                    <a:lnTo>
                      <a:pt x="3" y="40"/>
                    </a:lnTo>
                    <a:lnTo>
                      <a:pt x="4" y="50"/>
                    </a:lnTo>
                    <a:lnTo>
                      <a:pt x="4" y="61"/>
                    </a:lnTo>
                    <a:lnTo>
                      <a:pt x="4" y="72"/>
                    </a:lnTo>
                    <a:lnTo>
                      <a:pt x="3" y="83"/>
                    </a:lnTo>
                    <a:lnTo>
                      <a:pt x="0" y="91"/>
                    </a:lnTo>
                    <a:lnTo>
                      <a:pt x="0" y="92"/>
                    </a:lnTo>
                    <a:lnTo>
                      <a:pt x="2" y="92"/>
                    </a:lnTo>
                    <a:lnTo>
                      <a:pt x="2" y="92"/>
                    </a:lnTo>
                    <a:lnTo>
                      <a:pt x="3" y="92"/>
                    </a:lnTo>
                    <a:lnTo>
                      <a:pt x="3" y="92"/>
                    </a:lnTo>
                    <a:lnTo>
                      <a:pt x="4" y="92"/>
                    </a:lnTo>
                    <a:lnTo>
                      <a:pt x="6" y="92"/>
                    </a:lnTo>
                    <a:lnTo>
                      <a:pt x="6" y="92"/>
                    </a:lnTo>
                    <a:lnTo>
                      <a:pt x="7" y="95"/>
                    </a:lnTo>
                    <a:lnTo>
                      <a:pt x="8" y="98"/>
                    </a:lnTo>
                    <a:lnTo>
                      <a:pt x="7" y="100"/>
                    </a:lnTo>
                    <a:lnTo>
                      <a:pt x="7" y="103"/>
                    </a:lnTo>
                    <a:lnTo>
                      <a:pt x="6" y="104"/>
                    </a:lnTo>
                    <a:lnTo>
                      <a:pt x="4" y="107"/>
                    </a:lnTo>
                    <a:lnTo>
                      <a:pt x="3" y="108"/>
                    </a:lnTo>
                    <a:lnTo>
                      <a:pt x="2" y="111"/>
                    </a:lnTo>
                    <a:lnTo>
                      <a:pt x="6" y="118"/>
                    </a:lnTo>
                    <a:lnTo>
                      <a:pt x="8" y="125"/>
                    </a:lnTo>
                    <a:lnTo>
                      <a:pt x="8" y="133"/>
                    </a:lnTo>
                    <a:lnTo>
                      <a:pt x="8" y="139"/>
                    </a:lnTo>
                    <a:lnTo>
                      <a:pt x="8" y="148"/>
                    </a:lnTo>
                    <a:lnTo>
                      <a:pt x="8" y="156"/>
                    </a:lnTo>
                    <a:lnTo>
                      <a:pt x="8" y="164"/>
                    </a:lnTo>
                    <a:lnTo>
                      <a:pt x="8" y="172"/>
                    </a:lnTo>
                    <a:lnTo>
                      <a:pt x="8" y="175"/>
                    </a:lnTo>
                    <a:lnTo>
                      <a:pt x="8" y="177"/>
                    </a:lnTo>
                    <a:lnTo>
                      <a:pt x="8" y="179"/>
                    </a:lnTo>
                    <a:lnTo>
                      <a:pt x="7" y="181"/>
                    </a:lnTo>
                    <a:lnTo>
                      <a:pt x="7" y="184"/>
                    </a:lnTo>
                    <a:lnTo>
                      <a:pt x="8" y="187"/>
                    </a:lnTo>
                    <a:lnTo>
                      <a:pt x="10" y="188"/>
                    </a:lnTo>
                    <a:lnTo>
                      <a:pt x="12" y="19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28"/>
              <p:cNvSpPr>
                <a:spLocks/>
              </p:cNvSpPr>
              <p:nvPr/>
            </p:nvSpPr>
            <p:spPr bwMode="auto">
              <a:xfrm>
                <a:off x="5254626" y="5281613"/>
                <a:ext cx="88900" cy="123825"/>
              </a:xfrm>
              <a:custGeom>
                <a:avLst/>
                <a:gdLst/>
                <a:ahLst/>
                <a:cxnLst>
                  <a:cxn ang="0">
                    <a:pos x="55" y="78"/>
                  </a:cxn>
                  <a:cxn ang="0">
                    <a:pos x="56" y="73"/>
                  </a:cxn>
                  <a:cxn ang="0">
                    <a:pos x="56" y="67"/>
                  </a:cxn>
                  <a:cxn ang="0">
                    <a:pos x="56" y="62"/>
                  </a:cxn>
                  <a:cxn ang="0">
                    <a:pos x="56" y="57"/>
                  </a:cxn>
                  <a:cxn ang="0">
                    <a:pos x="56" y="51"/>
                  </a:cxn>
                  <a:cxn ang="0">
                    <a:pos x="55" y="46"/>
                  </a:cxn>
                  <a:cxn ang="0">
                    <a:pos x="54" y="42"/>
                  </a:cxn>
                  <a:cxn ang="0">
                    <a:pos x="52" y="39"/>
                  </a:cxn>
                  <a:cxn ang="0">
                    <a:pos x="45" y="34"/>
                  </a:cxn>
                  <a:cxn ang="0">
                    <a:pos x="39" y="28"/>
                  </a:cxn>
                  <a:cxn ang="0">
                    <a:pos x="33" y="24"/>
                  </a:cxn>
                  <a:cxn ang="0">
                    <a:pos x="28" y="19"/>
                  </a:cxn>
                  <a:cxn ang="0">
                    <a:pos x="22" y="15"/>
                  </a:cxn>
                  <a:cxn ang="0">
                    <a:pos x="16" y="9"/>
                  </a:cxn>
                  <a:cxn ang="0">
                    <a:pos x="12" y="5"/>
                  </a:cxn>
                  <a:cxn ang="0">
                    <a:pos x="6" y="0"/>
                  </a:cxn>
                  <a:cxn ang="0">
                    <a:pos x="5" y="1"/>
                  </a:cxn>
                  <a:cxn ang="0">
                    <a:pos x="4" y="1"/>
                  </a:cxn>
                  <a:cxn ang="0">
                    <a:pos x="4" y="2"/>
                  </a:cxn>
                  <a:cxn ang="0">
                    <a:pos x="2" y="4"/>
                  </a:cxn>
                  <a:cxn ang="0">
                    <a:pos x="1" y="5"/>
                  </a:cxn>
                  <a:cxn ang="0">
                    <a:pos x="1" y="7"/>
                  </a:cxn>
                  <a:cxn ang="0">
                    <a:pos x="0" y="8"/>
                  </a:cxn>
                  <a:cxn ang="0">
                    <a:pos x="1" y="9"/>
                  </a:cxn>
                  <a:cxn ang="0">
                    <a:pos x="2" y="15"/>
                  </a:cxn>
                  <a:cxn ang="0">
                    <a:pos x="5" y="20"/>
                  </a:cxn>
                  <a:cxn ang="0">
                    <a:pos x="6" y="25"/>
                  </a:cxn>
                  <a:cxn ang="0">
                    <a:pos x="9" y="32"/>
                  </a:cxn>
                  <a:cxn ang="0">
                    <a:pos x="12" y="38"/>
                  </a:cxn>
                  <a:cxn ang="0">
                    <a:pos x="13" y="43"/>
                  </a:cxn>
                  <a:cxn ang="0">
                    <a:pos x="16" y="48"/>
                  </a:cxn>
                  <a:cxn ang="0">
                    <a:pos x="17" y="54"/>
                  </a:cxn>
                  <a:cxn ang="0">
                    <a:pos x="18" y="58"/>
                  </a:cxn>
                  <a:cxn ang="0">
                    <a:pos x="21" y="62"/>
                  </a:cxn>
                  <a:cxn ang="0">
                    <a:pos x="24" y="65"/>
                  </a:cxn>
                  <a:cxn ang="0">
                    <a:pos x="28" y="66"/>
                  </a:cxn>
                  <a:cxn ang="0">
                    <a:pos x="32" y="69"/>
                  </a:cxn>
                  <a:cxn ang="0">
                    <a:pos x="36" y="70"/>
                  </a:cxn>
                  <a:cxn ang="0">
                    <a:pos x="40" y="71"/>
                  </a:cxn>
                  <a:cxn ang="0">
                    <a:pos x="44" y="74"/>
                  </a:cxn>
                  <a:cxn ang="0">
                    <a:pos x="45" y="75"/>
                  </a:cxn>
                  <a:cxn ang="0">
                    <a:pos x="47" y="75"/>
                  </a:cxn>
                  <a:cxn ang="0">
                    <a:pos x="49" y="75"/>
                  </a:cxn>
                  <a:cxn ang="0">
                    <a:pos x="51" y="77"/>
                  </a:cxn>
                  <a:cxn ang="0">
                    <a:pos x="52" y="77"/>
                  </a:cxn>
                  <a:cxn ang="0">
                    <a:pos x="52" y="77"/>
                  </a:cxn>
                  <a:cxn ang="0">
                    <a:pos x="54" y="77"/>
                  </a:cxn>
                  <a:cxn ang="0">
                    <a:pos x="55" y="78"/>
                  </a:cxn>
                </a:cxnLst>
                <a:rect l="0" t="0" r="r" b="b"/>
                <a:pathLst>
                  <a:path w="56" h="78">
                    <a:moveTo>
                      <a:pt x="55" y="78"/>
                    </a:moveTo>
                    <a:lnTo>
                      <a:pt x="56" y="73"/>
                    </a:lnTo>
                    <a:lnTo>
                      <a:pt x="56" y="67"/>
                    </a:lnTo>
                    <a:lnTo>
                      <a:pt x="56" y="62"/>
                    </a:lnTo>
                    <a:lnTo>
                      <a:pt x="56" y="57"/>
                    </a:lnTo>
                    <a:lnTo>
                      <a:pt x="56" y="51"/>
                    </a:lnTo>
                    <a:lnTo>
                      <a:pt x="55" y="46"/>
                    </a:lnTo>
                    <a:lnTo>
                      <a:pt x="54" y="42"/>
                    </a:lnTo>
                    <a:lnTo>
                      <a:pt x="52" y="39"/>
                    </a:lnTo>
                    <a:lnTo>
                      <a:pt x="45" y="34"/>
                    </a:lnTo>
                    <a:lnTo>
                      <a:pt x="39" y="28"/>
                    </a:lnTo>
                    <a:lnTo>
                      <a:pt x="33" y="24"/>
                    </a:lnTo>
                    <a:lnTo>
                      <a:pt x="28" y="19"/>
                    </a:lnTo>
                    <a:lnTo>
                      <a:pt x="22" y="15"/>
                    </a:lnTo>
                    <a:lnTo>
                      <a:pt x="16" y="9"/>
                    </a:lnTo>
                    <a:lnTo>
                      <a:pt x="12" y="5"/>
                    </a:lnTo>
                    <a:lnTo>
                      <a:pt x="6" y="0"/>
                    </a:lnTo>
                    <a:lnTo>
                      <a:pt x="5" y="1"/>
                    </a:lnTo>
                    <a:lnTo>
                      <a:pt x="4" y="1"/>
                    </a:lnTo>
                    <a:lnTo>
                      <a:pt x="4" y="2"/>
                    </a:lnTo>
                    <a:lnTo>
                      <a:pt x="2" y="4"/>
                    </a:lnTo>
                    <a:lnTo>
                      <a:pt x="1" y="5"/>
                    </a:lnTo>
                    <a:lnTo>
                      <a:pt x="1" y="7"/>
                    </a:lnTo>
                    <a:lnTo>
                      <a:pt x="0" y="8"/>
                    </a:lnTo>
                    <a:lnTo>
                      <a:pt x="1" y="9"/>
                    </a:lnTo>
                    <a:lnTo>
                      <a:pt x="2" y="15"/>
                    </a:lnTo>
                    <a:lnTo>
                      <a:pt x="5" y="20"/>
                    </a:lnTo>
                    <a:lnTo>
                      <a:pt x="6" y="25"/>
                    </a:lnTo>
                    <a:lnTo>
                      <a:pt x="9" y="32"/>
                    </a:lnTo>
                    <a:lnTo>
                      <a:pt x="12" y="38"/>
                    </a:lnTo>
                    <a:lnTo>
                      <a:pt x="13" y="43"/>
                    </a:lnTo>
                    <a:lnTo>
                      <a:pt x="16" y="48"/>
                    </a:lnTo>
                    <a:lnTo>
                      <a:pt x="17" y="54"/>
                    </a:lnTo>
                    <a:lnTo>
                      <a:pt x="18" y="58"/>
                    </a:lnTo>
                    <a:lnTo>
                      <a:pt x="21" y="62"/>
                    </a:lnTo>
                    <a:lnTo>
                      <a:pt x="24" y="65"/>
                    </a:lnTo>
                    <a:lnTo>
                      <a:pt x="28" y="66"/>
                    </a:lnTo>
                    <a:lnTo>
                      <a:pt x="32" y="69"/>
                    </a:lnTo>
                    <a:lnTo>
                      <a:pt x="36" y="70"/>
                    </a:lnTo>
                    <a:lnTo>
                      <a:pt x="40" y="71"/>
                    </a:lnTo>
                    <a:lnTo>
                      <a:pt x="44" y="74"/>
                    </a:lnTo>
                    <a:lnTo>
                      <a:pt x="45" y="75"/>
                    </a:lnTo>
                    <a:lnTo>
                      <a:pt x="47" y="75"/>
                    </a:lnTo>
                    <a:lnTo>
                      <a:pt x="49" y="75"/>
                    </a:lnTo>
                    <a:lnTo>
                      <a:pt x="51" y="77"/>
                    </a:lnTo>
                    <a:lnTo>
                      <a:pt x="52" y="77"/>
                    </a:lnTo>
                    <a:lnTo>
                      <a:pt x="52" y="77"/>
                    </a:lnTo>
                    <a:lnTo>
                      <a:pt x="54" y="77"/>
                    </a:lnTo>
                    <a:lnTo>
                      <a:pt x="55" y="78"/>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32"/>
              <p:cNvSpPr>
                <a:spLocks/>
              </p:cNvSpPr>
              <p:nvPr/>
            </p:nvSpPr>
            <p:spPr bwMode="auto">
              <a:xfrm>
                <a:off x="5207001" y="5203825"/>
                <a:ext cx="50800" cy="66675"/>
              </a:xfrm>
              <a:custGeom>
                <a:avLst/>
                <a:gdLst/>
                <a:ahLst/>
                <a:cxnLst>
                  <a:cxn ang="0">
                    <a:pos x="24" y="42"/>
                  </a:cxn>
                  <a:cxn ang="0">
                    <a:pos x="25" y="41"/>
                  </a:cxn>
                  <a:cxn ang="0">
                    <a:pos x="27" y="39"/>
                  </a:cxn>
                  <a:cxn ang="0">
                    <a:pos x="30" y="38"/>
                  </a:cxn>
                  <a:cxn ang="0">
                    <a:pos x="31" y="35"/>
                  </a:cxn>
                  <a:cxn ang="0">
                    <a:pos x="31" y="33"/>
                  </a:cxn>
                  <a:cxn ang="0">
                    <a:pos x="32" y="30"/>
                  </a:cxn>
                  <a:cxn ang="0">
                    <a:pos x="32" y="27"/>
                  </a:cxn>
                  <a:cxn ang="0">
                    <a:pos x="31" y="24"/>
                  </a:cxn>
                  <a:cxn ang="0">
                    <a:pos x="28" y="20"/>
                  </a:cxn>
                  <a:cxn ang="0">
                    <a:pos x="24" y="16"/>
                  </a:cxn>
                  <a:cxn ang="0">
                    <a:pos x="20" y="14"/>
                  </a:cxn>
                  <a:cxn ang="0">
                    <a:pos x="16" y="10"/>
                  </a:cxn>
                  <a:cxn ang="0">
                    <a:pos x="12" y="7"/>
                  </a:cxn>
                  <a:cxn ang="0">
                    <a:pos x="8" y="4"/>
                  </a:cxn>
                  <a:cxn ang="0">
                    <a:pos x="4" y="2"/>
                  </a:cxn>
                  <a:cxn ang="0">
                    <a:pos x="0" y="0"/>
                  </a:cxn>
                  <a:cxn ang="0">
                    <a:pos x="24" y="42"/>
                  </a:cxn>
                </a:cxnLst>
                <a:rect l="0" t="0" r="r" b="b"/>
                <a:pathLst>
                  <a:path w="32" h="42">
                    <a:moveTo>
                      <a:pt x="24" y="42"/>
                    </a:moveTo>
                    <a:lnTo>
                      <a:pt x="25" y="41"/>
                    </a:lnTo>
                    <a:lnTo>
                      <a:pt x="27" y="39"/>
                    </a:lnTo>
                    <a:lnTo>
                      <a:pt x="30" y="38"/>
                    </a:lnTo>
                    <a:lnTo>
                      <a:pt x="31" y="35"/>
                    </a:lnTo>
                    <a:lnTo>
                      <a:pt x="31" y="33"/>
                    </a:lnTo>
                    <a:lnTo>
                      <a:pt x="32" y="30"/>
                    </a:lnTo>
                    <a:lnTo>
                      <a:pt x="32" y="27"/>
                    </a:lnTo>
                    <a:lnTo>
                      <a:pt x="31" y="24"/>
                    </a:lnTo>
                    <a:lnTo>
                      <a:pt x="28" y="20"/>
                    </a:lnTo>
                    <a:lnTo>
                      <a:pt x="24" y="16"/>
                    </a:lnTo>
                    <a:lnTo>
                      <a:pt x="20" y="14"/>
                    </a:lnTo>
                    <a:lnTo>
                      <a:pt x="16" y="10"/>
                    </a:lnTo>
                    <a:lnTo>
                      <a:pt x="12" y="7"/>
                    </a:lnTo>
                    <a:lnTo>
                      <a:pt x="8" y="4"/>
                    </a:lnTo>
                    <a:lnTo>
                      <a:pt x="4" y="2"/>
                    </a:lnTo>
                    <a:lnTo>
                      <a:pt x="0" y="0"/>
                    </a:lnTo>
                    <a:lnTo>
                      <a:pt x="24" y="42"/>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35"/>
              <p:cNvSpPr>
                <a:spLocks/>
              </p:cNvSpPr>
              <p:nvPr/>
            </p:nvSpPr>
            <p:spPr bwMode="auto">
              <a:xfrm>
                <a:off x="5068888" y="5103813"/>
                <a:ext cx="58737" cy="68263"/>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38"/>
              <p:cNvSpPr>
                <a:spLocks/>
              </p:cNvSpPr>
              <p:nvPr/>
            </p:nvSpPr>
            <p:spPr bwMode="auto">
              <a:xfrm>
                <a:off x="5561013" y="5127625"/>
                <a:ext cx="6350" cy="3175"/>
              </a:xfrm>
              <a:custGeom>
                <a:avLst/>
                <a:gdLst/>
                <a:ahLst/>
                <a:cxnLst>
                  <a:cxn ang="0">
                    <a:pos x="1" y="2"/>
                  </a:cxn>
                  <a:cxn ang="0">
                    <a:pos x="1" y="2"/>
                  </a:cxn>
                  <a:cxn ang="0">
                    <a:pos x="1" y="2"/>
                  </a:cxn>
                  <a:cxn ang="0">
                    <a:pos x="1" y="2"/>
                  </a:cxn>
                  <a:cxn ang="0">
                    <a:pos x="2" y="2"/>
                  </a:cxn>
                  <a:cxn ang="0">
                    <a:pos x="2" y="2"/>
                  </a:cxn>
                  <a:cxn ang="0">
                    <a:pos x="2" y="2"/>
                  </a:cxn>
                  <a:cxn ang="0">
                    <a:pos x="4" y="2"/>
                  </a:cxn>
                  <a:cxn ang="0">
                    <a:pos x="4" y="2"/>
                  </a:cxn>
                  <a:cxn ang="0">
                    <a:pos x="4" y="1"/>
                  </a:cxn>
                  <a:cxn ang="0">
                    <a:pos x="2" y="0"/>
                  </a:cxn>
                  <a:cxn ang="0">
                    <a:pos x="2" y="0"/>
                  </a:cxn>
                  <a:cxn ang="0">
                    <a:pos x="1" y="0"/>
                  </a:cxn>
                  <a:cxn ang="0">
                    <a:pos x="1" y="0"/>
                  </a:cxn>
                  <a:cxn ang="0">
                    <a:pos x="0" y="1"/>
                  </a:cxn>
                  <a:cxn ang="0">
                    <a:pos x="0" y="1"/>
                  </a:cxn>
                  <a:cxn ang="0">
                    <a:pos x="1" y="2"/>
                  </a:cxn>
                </a:cxnLst>
                <a:rect l="0" t="0" r="r" b="b"/>
                <a:pathLst>
                  <a:path w="4" h="2">
                    <a:moveTo>
                      <a:pt x="1" y="2"/>
                    </a:moveTo>
                    <a:lnTo>
                      <a:pt x="1" y="2"/>
                    </a:lnTo>
                    <a:lnTo>
                      <a:pt x="1" y="2"/>
                    </a:lnTo>
                    <a:lnTo>
                      <a:pt x="1" y="2"/>
                    </a:lnTo>
                    <a:lnTo>
                      <a:pt x="2" y="2"/>
                    </a:lnTo>
                    <a:lnTo>
                      <a:pt x="2" y="2"/>
                    </a:lnTo>
                    <a:lnTo>
                      <a:pt x="2" y="2"/>
                    </a:lnTo>
                    <a:lnTo>
                      <a:pt x="4" y="2"/>
                    </a:lnTo>
                    <a:lnTo>
                      <a:pt x="4" y="2"/>
                    </a:lnTo>
                    <a:lnTo>
                      <a:pt x="4" y="1"/>
                    </a:lnTo>
                    <a:lnTo>
                      <a:pt x="2" y="0"/>
                    </a:lnTo>
                    <a:lnTo>
                      <a:pt x="2" y="0"/>
                    </a:lnTo>
                    <a:lnTo>
                      <a:pt x="1" y="0"/>
                    </a:lnTo>
                    <a:lnTo>
                      <a:pt x="1" y="0"/>
                    </a:lnTo>
                    <a:lnTo>
                      <a:pt x="0" y="1"/>
                    </a:lnTo>
                    <a:lnTo>
                      <a:pt x="0" y="1"/>
                    </a:lnTo>
                    <a:lnTo>
                      <a:pt x="1" y="2"/>
                    </a:lnTo>
                    <a:close/>
                  </a:path>
                </a:pathLst>
              </a:custGeom>
              <a:solidFill>
                <a:srgbClr val="F0F0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42"/>
              <p:cNvSpPr>
                <a:spLocks/>
              </p:cNvSpPr>
              <p:nvPr/>
            </p:nvSpPr>
            <p:spPr bwMode="auto">
              <a:xfrm>
                <a:off x="4689476" y="4354513"/>
                <a:ext cx="669925" cy="750888"/>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46"/>
              <p:cNvSpPr>
                <a:spLocks/>
              </p:cNvSpPr>
              <p:nvPr/>
            </p:nvSpPr>
            <p:spPr bwMode="auto">
              <a:xfrm>
                <a:off x="4760913" y="4779963"/>
                <a:ext cx="74612" cy="5556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48"/>
              <p:cNvSpPr>
                <a:spLocks/>
              </p:cNvSpPr>
              <p:nvPr/>
            </p:nvSpPr>
            <p:spPr bwMode="auto">
              <a:xfrm>
                <a:off x="5045076" y="4533900"/>
                <a:ext cx="100012" cy="19050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50"/>
              <p:cNvSpPr>
                <a:spLocks/>
              </p:cNvSpPr>
              <p:nvPr/>
            </p:nvSpPr>
            <p:spPr bwMode="auto">
              <a:xfrm>
                <a:off x="4675188" y="4138613"/>
                <a:ext cx="665162" cy="546100"/>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rgbClr val="B87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51"/>
              <p:cNvSpPr>
                <a:spLocks/>
              </p:cNvSpPr>
              <p:nvPr/>
            </p:nvSpPr>
            <p:spPr bwMode="auto">
              <a:xfrm>
                <a:off x="5164138" y="4519613"/>
                <a:ext cx="79375" cy="155575"/>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55"/>
              <p:cNvSpPr>
                <a:spLocks/>
              </p:cNvSpPr>
              <p:nvPr/>
            </p:nvSpPr>
            <p:spPr bwMode="auto">
              <a:xfrm>
                <a:off x="5289551" y="4419600"/>
                <a:ext cx="69850" cy="103188"/>
              </a:xfrm>
              <a:custGeom>
                <a:avLst/>
                <a:gdLst/>
                <a:ahLst/>
                <a:cxnLst>
                  <a:cxn ang="0">
                    <a:pos x="38" y="65"/>
                  </a:cxn>
                  <a:cxn ang="0">
                    <a:pos x="40" y="63"/>
                  </a:cxn>
                  <a:cxn ang="0">
                    <a:pos x="41" y="63"/>
                  </a:cxn>
                  <a:cxn ang="0">
                    <a:pos x="42" y="62"/>
                  </a:cxn>
                  <a:cxn ang="0">
                    <a:pos x="42" y="61"/>
                  </a:cxn>
                  <a:cxn ang="0">
                    <a:pos x="44" y="59"/>
                  </a:cxn>
                  <a:cxn ang="0">
                    <a:pos x="44" y="58"/>
                  </a:cxn>
                  <a:cxn ang="0">
                    <a:pos x="44" y="57"/>
                  </a:cxn>
                  <a:cxn ang="0">
                    <a:pos x="44" y="55"/>
                  </a:cxn>
                  <a:cxn ang="0">
                    <a:pos x="42" y="53"/>
                  </a:cxn>
                  <a:cxn ang="0">
                    <a:pos x="42" y="51"/>
                  </a:cxn>
                  <a:cxn ang="0">
                    <a:pos x="41" y="49"/>
                  </a:cxn>
                  <a:cxn ang="0">
                    <a:pos x="40" y="46"/>
                  </a:cxn>
                  <a:cxn ang="0">
                    <a:pos x="40" y="45"/>
                  </a:cxn>
                  <a:cxn ang="0">
                    <a:pos x="38" y="43"/>
                  </a:cxn>
                  <a:cxn ang="0">
                    <a:pos x="38" y="42"/>
                  </a:cxn>
                  <a:cxn ang="0">
                    <a:pos x="40" y="39"/>
                  </a:cxn>
                  <a:cxn ang="0">
                    <a:pos x="7" y="0"/>
                  </a:cxn>
                  <a:cxn ang="0">
                    <a:pos x="6" y="0"/>
                  </a:cxn>
                  <a:cxn ang="0">
                    <a:pos x="5" y="0"/>
                  </a:cxn>
                  <a:cxn ang="0">
                    <a:pos x="3" y="0"/>
                  </a:cxn>
                  <a:cxn ang="0">
                    <a:pos x="3" y="0"/>
                  </a:cxn>
                  <a:cxn ang="0">
                    <a:pos x="2" y="1"/>
                  </a:cxn>
                  <a:cxn ang="0">
                    <a:pos x="0" y="3"/>
                  </a:cxn>
                  <a:cxn ang="0">
                    <a:pos x="0" y="4"/>
                  </a:cxn>
                  <a:cxn ang="0">
                    <a:pos x="0" y="5"/>
                  </a:cxn>
                  <a:cxn ang="0">
                    <a:pos x="3" y="12"/>
                  </a:cxn>
                  <a:cxn ang="0">
                    <a:pos x="7" y="19"/>
                  </a:cxn>
                  <a:cxn ang="0">
                    <a:pos x="11" y="24"/>
                  </a:cxn>
                  <a:cxn ang="0">
                    <a:pos x="17" y="31"/>
                  </a:cxn>
                  <a:cxn ang="0">
                    <a:pos x="22" y="36"/>
                  </a:cxn>
                  <a:cxn ang="0">
                    <a:pos x="26" y="43"/>
                  </a:cxn>
                  <a:cxn ang="0">
                    <a:pos x="29" y="51"/>
                  </a:cxn>
                  <a:cxn ang="0">
                    <a:pos x="30" y="59"/>
                  </a:cxn>
                  <a:cxn ang="0">
                    <a:pos x="33" y="59"/>
                  </a:cxn>
                  <a:cxn ang="0">
                    <a:pos x="34" y="59"/>
                  </a:cxn>
                  <a:cxn ang="0">
                    <a:pos x="34" y="61"/>
                  </a:cxn>
                  <a:cxn ang="0">
                    <a:pos x="36" y="62"/>
                  </a:cxn>
                  <a:cxn ang="0">
                    <a:pos x="36" y="62"/>
                  </a:cxn>
                  <a:cxn ang="0">
                    <a:pos x="37" y="63"/>
                  </a:cxn>
                  <a:cxn ang="0">
                    <a:pos x="37" y="65"/>
                  </a:cxn>
                  <a:cxn ang="0">
                    <a:pos x="38" y="65"/>
                  </a:cxn>
                </a:cxnLst>
                <a:rect l="0" t="0" r="r" b="b"/>
                <a:pathLst>
                  <a:path w="44" h="65">
                    <a:moveTo>
                      <a:pt x="38" y="65"/>
                    </a:moveTo>
                    <a:lnTo>
                      <a:pt x="40" y="63"/>
                    </a:lnTo>
                    <a:lnTo>
                      <a:pt x="41" y="63"/>
                    </a:lnTo>
                    <a:lnTo>
                      <a:pt x="42" y="62"/>
                    </a:lnTo>
                    <a:lnTo>
                      <a:pt x="42" y="61"/>
                    </a:lnTo>
                    <a:lnTo>
                      <a:pt x="44" y="59"/>
                    </a:lnTo>
                    <a:lnTo>
                      <a:pt x="44" y="58"/>
                    </a:lnTo>
                    <a:lnTo>
                      <a:pt x="44" y="57"/>
                    </a:lnTo>
                    <a:lnTo>
                      <a:pt x="44" y="55"/>
                    </a:lnTo>
                    <a:lnTo>
                      <a:pt x="42" y="53"/>
                    </a:lnTo>
                    <a:lnTo>
                      <a:pt x="42" y="51"/>
                    </a:lnTo>
                    <a:lnTo>
                      <a:pt x="41" y="49"/>
                    </a:lnTo>
                    <a:lnTo>
                      <a:pt x="40" y="46"/>
                    </a:lnTo>
                    <a:lnTo>
                      <a:pt x="40" y="45"/>
                    </a:lnTo>
                    <a:lnTo>
                      <a:pt x="38" y="43"/>
                    </a:lnTo>
                    <a:lnTo>
                      <a:pt x="38" y="42"/>
                    </a:lnTo>
                    <a:lnTo>
                      <a:pt x="40" y="39"/>
                    </a:lnTo>
                    <a:lnTo>
                      <a:pt x="7" y="0"/>
                    </a:lnTo>
                    <a:lnTo>
                      <a:pt x="6" y="0"/>
                    </a:lnTo>
                    <a:lnTo>
                      <a:pt x="5" y="0"/>
                    </a:lnTo>
                    <a:lnTo>
                      <a:pt x="3" y="0"/>
                    </a:lnTo>
                    <a:lnTo>
                      <a:pt x="3" y="0"/>
                    </a:lnTo>
                    <a:lnTo>
                      <a:pt x="2" y="1"/>
                    </a:lnTo>
                    <a:lnTo>
                      <a:pt x="0" y="3"/>
                    </a:lnTo>
                    <a:lnTo>
                      <a:pt x="0" y="4"/>
                    </a:lnTo>
                    <a:lnTo>
                      <a:pt x="0" y="5"/>
                    </a:lnTo>
                    <a:lnTo>
                      <a:pt x="3" y="12"/>
                    </a:lnTo>
                    <a:lnTo>
                      <a:pt x="7" y="19"/>
                    </a:lnTo>
                    <a:lnTo>
                      <a:pt x="11" y="24"/>
                    </a:lnTo>
                    <a:lnTo>
                      <a:pt x="17" y="31"/>
                    </a:lnTo>
                    <a:lnTo>
                      <a:pt x="22" y="36"/>
                    </a:lnTo>
                    <a:lnTo>
                      <a:pt x="26" y="43"/>
                    </a:lnTo>
                    <a:lnTo>
                      <a:pt x="29" y="51"/>
                    </a:lnTo>
                    <a:lnTo>
                      <a:pt x="30" y="59"/>
                    </a:lnTo>
                    <a:lnTo>
                      <a:pt x="33" y="59"/>
                    </a:lnTo>
                    <a:lnTo>
                      <a:pt x="34" y="59"/>
                    </a:lnTo>
                    <a:lnTo>
                      <a:pt x="34" y="61"/>
                    </a:lnTo>
                    <a:lnTo>
                      <a:pt x="36" y="62"/>
                    </a:lnTo>
                    <a:lnTo>
                      <a:pt x="36" y="62"/>
                    </a:lnTo>
                    <a:lnTo>
                      <a:pt x="37" y="63"/>
                    </a:lnTo>
                    <a:lnTo>
                      <a:pt x="37" y="65"/>
                    </a:lnTo>
                    <a:lnTo>
                      <a:pt x="38" y="6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56"/>
              <p:cNvSpPr>
                <a:spLocks/>
              </p:cNvSpPr>
              <p:nvPr/>
            </p:nvSpPr>
            <p:spPr bwMode="auto">
              <a:xfrm>
                <a:off x="4989513" y="4406900"/>
                <a:ext cx="109537" cy="76200"/>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57"/>
              <p:cNvSpPr>
                <a:spLocks/>
              </p:cNvSpPr>
              <p:nvPr/>
            </p:nvSpPr>
            <p:spPr bwMode="auto">
              <a:xfrm>
                <a:off x="5175251" y="4283075"/>
                <a:ext cx="76200" cy="79375"/>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rgbClr val="A86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16"/>
              <p:cNvSpPr>
                <a:spLocks/>
              </p:cNvSpPr>
              <p:nvPr/>
            </p:nvSpPr>
            <p:spPr bwMode="auto">
              <a:xfrm>
                <a:off x="5035551" y="5337175"/>
                <a:ext cx="460375" cy="250825"/>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rgbClr val="FFCFA8"/>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16"/>
            <p:cNvGrpSpPr/>
            <p:nvPr/>
          </p:nvGrpSpPr>
          <p:grpSpPr>
            <a:xfrm>
              <a:off x="6017913" y="5847217"/>
              <a:ext cx="91089" cy="331183"/>
              <a:chOff x="8442326" y="5068888"/>
              <a:chExt cx="203200" cy="1011238"/>
            </a:xfrm>
          </p:grpSpPr>
          <p:sp>
            <p:nvSpPr>
              <p:cNvPr id="563" name="Freeform 13"/>
              <p:cNvSpPr>
                <a:spLocks/>
              </p:cNvSpPr>
              <p:nvPr/>
            </p:nvSpPr>
            <p:spPr bwMode="auto">
              <a:xfrm>
                <a:off x="8442326" y="6078538"/>
                <a:ext cx="1587" cy="1588"/>
              </a:xfrm>
              <a:custGeom>
                <a:avLst/>
                <a:gdLst/>
                <a:ahLst/>
                <a:cxnLst>
                  <a:cxn ang="0">
                    <a:pos x="0" y="0"/>
                  </a:cxn>
                  <a:cxn ang="0">
                    <a:pos x="0" y="0"/>
                  </a:cxn>
                  <a:cxn ang="0">
                    <a:pos x="0" y="0"/>
                  </a:cxn>
                  <a:cxn ang="0">
                    <a:pos x="0"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0" y="0"/>
                  </a:cxn>
                  <a:cxn ang="0">
                    <a:pos x="0" y="0"/>
                  </a:cxn>
                  <a:cxn ang="0">
                    <a:pos x="0"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34"/>
              <p:cNvSpPr>
                <a:spLocks/>
              </p:cNvSpPr>
              <p:nvPr/>
            </p:nvSpPr>
            <p:spPr bwMode="auto">
              <a:xfrm>
                <a:off x="8582026" y="5068888"/>
                <a:ext cx="63500" cy="69850"/>
              </a:xfrm>
              <a:custGeom>
                <a:avLst/>
                <a:gdLst/>
                <a:ahLst/>
                <a:cxnLst>
                  <a:cxn ang="0">
                    <a:pos x="1" y="44"/>
                  </a:cxn>
                  <a:cxn ang="0">
                    <a:pos x="3" y="43"/>
                  </a:cxn>
                  <a:cxn ang="0">
                    <a:pos x="4" y="40"/>
                  </a:cxn>
                  <a:cxn ang="0">
                    <a:pos x="5" y="38"/>
                  </a:cxn>
                  <a:cxn ang="0">
                    <a:pos x="7" y="35"/>
                  </a:cxn>
                  <a:cxn ang="0">
                    <a:pos x="9" y="32"/>
                  </a:cxn>
                  <a:cxn ang="0">
                    <a:pos x="11" y="31"/>
                  </a:cxn>
                  <a:cxn ang="0">
                    <a:pos x="13" y="29"/>
                  </a:cxn>
                  <a:cxn ang="0">
                    <a:pos x="16" y="28"/>
                  </a:cxn>
                  <a:cxn ang="0">
                    <a:pos x="19" y="25"/>
                  </a:cxn>
                  <a:cxn ang="0">
                    <a:pos x="21" y="24"/>
                  </a:cxn>
                  <a:cxn ang="0">
                    <a:pos x="26" y="21"/>
                  </a:cxn>
                  <a:cxn ang="0">
                    <a:pos x="28" y="19"/>
                  </a:cxn>
                  <a:cxn ang="0">
                    <a:pos x="31" y="16"/>
                  </a:cxn>
                  <a:cxn ang="0">
                    <a:pos x="34" y="15"/>
                  </a:cxn>
                  <a:cxn ang="0">
                    <a:pos x="36" y="12"/>
                  </a:cxn>
                  <a:cxn ang="0">
                    <a:pos x="40" y="11"/>
                  </a:cxn>
                  <a:cxn ang="0">
                    <a:pos x="39" y="8"/>
                  </a:cxn>
                  <a:cxn ang="0">
                    <a:pos x="39" y="7"/>
                  </a:cxn>
                  <a:cxn ang="0">
                    <a:pos x="36" y="5"/>
                  </a:cxn>
                  <a:cxn ang="0">
                    <a:pos x="35" y="4"/>
                  </a:cxn>
                  <a:cxn ang="0">
                    <a:pos x="34" y="2"/>
                  </a:cxn>
                  <a:cxn ang="0">
                    <a:pos x="31" y="2"/>
                  </a:cxn>
                  <a:cxn ang="0">
                    <a:pos x="30" y="1"/>
                  </a:cxn>
                  <a:cxn ang="0">
                    <a:pos x="27" y="0"/>
                  </a:cxn>
                  <a:cxn ang="0">
                    <a:pos x="21" y="4"/>
                  </a:cxn>
                  <a:cxn ang="0">
                    <a:pos x="15" y="7"/>
                  </a:cxn>
                  <a:cxn ang="0">
                    <a:pos x="11" y="12"/>
                  </a:cxn>
                  <a:cxn ang="0">
                    <a:pos x="7" y="16"/>
                  </a:cxn>
                  <a:cxn ang="0">
                    <a:pos x="3" y="21"/>
                  </a:cxn>
                  <a:cxn ang="0">
                    <a:pos x="1" y="27"/>
                  </a:cxn>
                  <a:cxn ang="0">
                    <a:pos x="0" y="34"/>
                  </a:cxn>
                  <a:cxn ang="0">
                    <a:pos x="0" y="42"/>
                  </a:cxn>
                  <a:cxn ang="0">
                    <a:pos x="0" y="42"/>
                  </a:cxn>
                  <a:cxn ang="0">
                    <a:pos x="0" y="43"/>
                  </a:cxn>
                  <a:cxn ang="0">
                    <a:pos x="0" y="43"/>
                  </a:cxn>
                  <a:cxn ang="0">
                    <a:pos x="0" y="43"/>
                  </a:cxn>
                  <a:cxn ang="0">
                    <a:pos x="0" y="43"/>
                  </a:cxn>
                  <a:cxn ang="0">
                    <a:pos x="0" y="44"/>
                  </a:cxn>
                  <a:cxn ang="0">
                    <a:pos x="1" y="44"/>
                  </a:cxn>
                  <a:cxn ang="0">
                    <a:pos x="1" y="44"/>
                  </a:cxn>
                </a:cxnLst>
                <a:rect l="0" t="0" r="r" b="b"/>
                <a:pathLst>
                  <a:path w="40" h="44">
                    <a:moveTo>
                      <a:pt x="1" y="44"/>
                    </a:moveTo>
                    <a:lnTo>
                      <a:pt x="3" y="43"/>
                    </a:lnTo>
                    <a:lnTo>
                      <a:pt x="4" y="40"/>
                    </a:lnTo>
                    <a:lnTo>
                      <a:pt x="5" y="38"/>
                    </a:lnTo>
                    <a:lnTo>
                      <a:pt x="7" y="35"/>
                    </a:lnTo>
                    <a:lnTo>
                      <a:pt x="9" y="32"/>
                    </a:lnTo>
                    <a:lnTo>
                      <a:pt x="11" y="31"/>
                    </a:lnTo>
                    <a:lnTo>
                      <a:pt x="13" y="29"/>
                    </a:lnTo>
                    <a:lnTo>
                      <a:pt x="16" y="28"/>
                    </a:lnTo>
                    <a:lnTo>
                      <a:pt x="19" y="25"/>
                    </a:lnTo>
                    <a:lnTo>
                      <a:pt x="21" y="24"/>
                    </a:lnTo>
                    <a:lnTo>
                      <a:pt x="26" y="21"/>
                    </a:lnTo>
                    <a:lnTo>
                      <a:pt x="28" y="19"/>
                    </a:lnTo>
                    <a:lnTo>
                      <a:pt x="31" y="16"/>
                    </a:lnTo>
                    <a:lnTo>
                      <a:pt x="34" y="15"/>
                    </a:lnTo>
                    <a:lnTo>
                      <a:pt x="36" y="12"/>
                    </a:lnTo>
                    <a:lnTo>
                      <a:pt x="40" y="11"/>
                    </a:lnTo>
                    <a:lnTo>
                      <a:pt x="39" y="8"/>
                    </a:lnTo>
                    <a:lnTo>
                      <a:pt x="39" y="7"/>
                    </a:lnTo>
                    <a:lnTo>
                      <a:pt x="36" y="5"/>
                    </a:lnTo>
                    <a:lnTo>
                      <a:pt x="35" y="4"/>
                    </a:lnTo>
                    <a:lnTo>
                      <a:pt x="34" y="2"/>
                    </a:lnTo>
                    <a:lnTo>
                      <a:pt x="31" y="2"/>
                    </a:lnTo>
                    <a:lnTo>
                      <a:pt x="30" y="1"/>
                    </a:lnTo>
                    <a:lnTo>
                      <a:pt x="27" y="0"/>
                    </a:lnTo>
                    <a:lnTo>
                      <a:pt x="21" y="4"/>
                    </a:lnTo>
                    <a:lnTo>
                      <a:pt x="15" y="7"/>
                    </a:lnTo>
                    <a:lnTo>
                      <a:pt x="11" y="12"/>
                    </a:lnTo>
                    <a:lnTo>
                      <a:pt x="7" y="16"/>
                    </a:lnTo>
                    <a:lnTo>
                      <a:pt x="3" y="21"/>
                    </a:lnTo>
                    <a:lnTo>
                      <a:pt x="1" y="27"/>
                    </a:lnTo>
                    <a:lnTo>
                      <a:pt x="0" y="34"/>
                    </a:lnTo>
                    <a:lnTo>
                      <a:pt x="0" y="42"/>
                    </a:lnTo>
                    <a:lnTo>
                      <a:pt x="0" y="42"/>
                    </a:lnTo>
                    <a:lnTo>
                      <a:pt x="0" y="43"/>
                    </a:lnTo>
                    <a:lnTo>
                      <a:pt x="0" y="43"/>
                    </a:lnTo>
                    <a:lnTo>
                      <a:pt x="0" y="43"/>
                    </a:lnTo>
                    <a:lnTo>
                      <a:pt x="0" y="43"/>
                    </a:lnTo>
                    <a:lnTo>
                      <a:pt x="0" y="44"/>
                    </a:lnTo>
                    <a:lnTo>
                      <a:pt x="1" y="44"/>
                    </a:lnTo>
                    <a:lnTo>
                      <a:pt x="1" y="44"/>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661" name="TextBox 660"/>
          <p:cNvSpPr txBox="1"/>
          <p:nvPr/>
        </p:nvSpPr>
        <p:spPr>
          <a:xfrm>
            <a:off x="304800" y="4191000"/>
            <a:ext cx="3962400" cy="1846659"/>
          </a:xfrm>
          <a:prstGeom prst="rect">
            <a:avLst/>
          </a:prstGeom>
          <a:noFill/>
        </p:spPr>
        <p:txBody>
          <a:bodyPr wrap="square" lIns="0" tIns="0" rIns="0" bIns="0" rtlCol="0">
            <a:spAutoFit/>
          </a:bodyPr>
          <a:lstStyle/>
          <a:p>
            <a:r>
              <a:rPr lang="en-US" sz="2400" dirty="0" smtClean="0"/>
              <a:t>Next, taxpayers contribute their fractional interests in the property to a partnership and receive partnership interests</a:t>
            </a:r>
            <a:endParaRPr lang="en-US" sz="2400" dirty="0"/>
          </a:p>
        </p:txBody>
      </p:sp>
      <p:grpSp>
        <p:nvGrpSpPr>
          <p:cNvPr id="13" name="Group 273"/>
          <p:cNvGrpSpPr/>
          <p:nvPr/>
        </p:nvGrpSpPr>
        <p:grpSpPr>
          <a:xfrm>
            <a:off x="4572000" y="5181600"/>
            <a:ext cx="2424875" cy="814422"/>
            <a:chOff x="3886200" y="5562600"/>
            <a:chExt cx="2222802" cy="685800"/>
          </a:xfrm>
        </p:grpSpPr>
        <p:grpSp>
          <p:nvGrpSpPr>
            <p:cNvPr id="14" name="Group 40"/>
            <p:cNvGrpSpPr/>
            <p:nvPr/>
          </p:nvGrpSpPr>
          <p:grpSpPr>
            <a:xfrm>
              <a:off x="3886200" y="5562600"/>
              <a:ext cx="592931" cy="685800"/>
              <a:chOff x="4656138" y="4114800"/>
              <a:chExt cx="1185862" cy="2208213"/>
            </a:xfrm>
          </p:grpSpPr>
          <p:sp>
            <p:nvSpPr>
              <p:cNvPr id="668" name="Freeform 7"/>
              <p:cNvSpPr>
                <a:spLocks noEditPoints="1"/>
              </p:cNvSpPr>
              <p:nvPr/>
            </p:nvSpPr>
            <p:spPr bwMode="auto">
              <a:xfrm>
                <a:off x="4656138" y="4114800"/>
                <a:ext cx="1185862" cy="2208213"/>
              </a:xfrm>
              <a:custGeom>
                <a:avLst/>
                <a:gdLst/>
                <a:ahLst/>
                <a:cxnLst>
                  <a:cxn ang="0">
                    <a:pos x="295" y="1382"/>
                  </a:cxn>
                  <a:cxn ang="0">
                    <a:pos x="331" y="1373"/>
                  </a:cxn>
                  <a:cxn ang="0">
                    <a:pos x="468" y="1355"/>
                  </a:cxn>
                  <a:cxn ang="0">
                    <a:pos x="580" y="1338"/>
                  </a:cxn>
                  <a:cxn ang="0">
                    <a:pos x="590" y="1292"/>
                  </a:cxn>
                  <a:cxn ang="0">
                    <a:pos x="451" y="1272"/>
                  </a:cxn>
                  <a:cxn ang="0">
                    <a:pos x="385" y="1248"/>
                  </a:cxn>
                  <a:cxn ang="0">
                    <a:pos x="368" y="1240"/>
                  </a:cxn>
                  <a:cxn ang="0">
                    <a:pos x="379" y="1187"/>
                  </a:cxn>
                  <a:cxn ang="0">
                    <a:pos x="389" y="959"/>
                  </a:cxn>
                  <a:cxn ang="0">
                    <a:pos x="399" y="893"/>
                  </a:cxn>
                  <a:cxn ang="0">
                    <a:pos x="476" y="939"/>
                  </a:cxn>
                  <a:cxn ang="0">
                    <a:pos x="530" y="917"/>
                  </a:cxn>
                  <a:cxn ang="0">
                    <a:pos x="653" y="900"/>
                  </a:cxn>
                  <a:cxn ang="0">
                    <a:pos x="747" y="866"/>
                  </a:cxn>
                  <a:cxn ang="0">
                    <a:pos x="722" y="675"/>
                  </a:cxn>
                  <a:cxn ang="0">
                    <a:pos x="639" y="635"/>
                  </a:cxn>
                  <a:cxn ang="0">
                    <a:pos x="625" y="612"/>
                  </a:cxn>
                  <a:cxn ang="0">
                    <a:pos x="609" y="597"/>
                  </a:cxn>
                  <a:cxn ang="0">
                    <a:pos x="591" y="575"/>
                  </a:cxn>
                  <a:cxn ang="0">
                    <a:pos x="559" y="585"/>
                  </a:cxn>
                  <a:cxn ang="0">
                    <a:pos x="541" y="601"/>
                  </a:cxn>
                  <a:cxn ang="0">
                    <a:pos x="516" y="624"/>
                  </a:cxn>
                  <a:cxn ang="0">
                    <a:pos x="409" y="746"/>
                  </a:cxn>
                  <a:cxn ang="0">
                    <a:pos x="390" y="705"/>
                  </a:cxn>
                  <a:cxn ang="0">
                    <a:pos x="313" y="650"/>
                  </a:cxn>
                  <a:cxn ang="0">
                    <a:pos x="306" y="642"/>
                  </a:cxn>
                  <a:cxn ang="0">
                    <a:pos x="379" y="592"/>
                  </a:cxn>
                  <a:cxn ang="0">
                    <a:pos x="390" y="557"/>
                  </a:cxn>
                  <a:cxn ang="0">
                    <a:pos x="406" y="497"/>
                  </a:cxn>
                  <a:cxn ang="0">
                    <a:pos x="421" y="466"/>
                  </a:cxn>
                  <a:cxn ang="0">
                    <a:pos x="429" y="430"/>
                  </a:cxn>
                  <a:cxn ang="0">
                    <a:pos x="458" y="389"/>
                  </a:cxn>
                  <a:cxn ang="0">
                    <a:pos x="424" y="361"/>
                  </a:cxn>
                  <a:cxn ang="0">
                    <a:pos x="374" y="351"/>
                  </a:cxn>
                  <a:cxn ang="0">
                    <a:pos x="382" y="261"/>
                  </a:cxn>
                  <a:cxn ang="0">
                    <a:pos x="385" y="223"/>
                  </a:cxn>
                  <a:cxn ang="0">
                    <a:pos x="393" y="173"/>
                  </a:cxn>
                  <a:cxn ang="0">
                    <a:pos x="436" y="92"/>
                  </a:cxn>
                  <a:cxn ang="0">
                    <a:pos x="405" y="26"/>
                  </a:cxn>
                  <a:cxn ang="0">
                    <a:pos x="295" y="3"/>
                  </a:cxn>
                  <a:cxn ang="0">
                    <a:pos x="218" y="34"/>
                  </a:cxn>
                  <a:cxn ang="0">
                    <a:pos x="110" y="64"/>
                  </a:cxn>
                  <a:cxn ang="0">
                    <a:pos x="33" y="166"/>
                  </a:cxn>
                  <a:cxn ang="0">
                    <a:pos x="4" y="282"/>
                  </a:cxn>
                  <a:cxn ang="0">
                    <a:pos x="17" y="369"/>
                  </a:cxn>
                  <a:cxn ang="0">
                    <a:pos x="59" y="478"/>
                  </a:cxn>
                  <a:cxn ang="0">
                    <a:pos x="116" y="496"/>
                  </a:cxn>
                  <a:cxn ang="0">
                    <a:pos x="143" y="550"/>
                  </a:cxn>
                  <a:cxn ang="0">
                    <a:pos x="177" y="592"/>
                  </a:cxn>
                  <a:cxn ang="0">
                    <a:pos x="147" y="682"/>
                  </a:cxn>
                  <a:cxn ang="0">
                    <a:pos x="137" y="854"/>
                  </a:cxn>
                  <a:cxn ang="0">
                    <a:pos x="136" y="990"/>
                  </a:cxn>
                  <a:cxn ang="0">
                    <a:pos x="147" y="1089"/>
                  </a:cxn>
                  <a:cxn ang="0">
                    <a:pos x="160" y="1148"/>
                  </a:cxn>
                  <a:cxn ang="0">
                    <a:pos x="205" y="1248"/>
                  </a:cxn>
                  <a:cxn ang="0">
                    <a:pos x="214" y="1286"/>
                  </a:cxn>
                  <a:cxn ang="0">
                    <a:pos x="156" y="1311"/>
                  </a:cxn>
                  <a:cxn ang="0">
                    <a:pos x="117" y="1372"/>
                  </a:cxn>
                  <a:cxn ang="0">
                    <a:pos x="193" y="1388"/>
                  </a:cxn>
                  <a:cxn ang="0">
                    <a:pos x="433" y="840"/>
                  </a:cxn>
                </a:cxnLst>
                <a:rect l="0" t="0" r="r" b="b"/>
                <a:pathLst>
                  <a:path w="747" h="1391">
                    <a:moveTo>
                      <a:pt x="208" y="1391"/>
                    </a:moveTo>
                    <a:lnTo>
                      <a:pt x="217" y="1390"/>
                    </a:lnTo>
                    <a:lnTo>
                      <a:pt x="227" y="1388"/>
                    </a:lnTo>
                    <a:lnTo>
                      <a:pt x="237" y="1388"/>
                    </a:lnTo>
                    <a:lnTo>
                      <a:pt x="247" y="1388"/>
                    </a:lnTo>
                    <a:lnTo>
                      <a:pt x="256" y="1387"/>
                    </a:lnTo>
                    <a:lnTo>
                      <a:pt x="266" y="1387"/>
                    </a:lnTo>
                    <a:lnTo>
                      <a:pt x="275" y="1386"/>
                    </a:lnTo>
                    <a:lnTo>
                      <a:pt x="285" y="1384"/>
                    </a:lnTo>
                    <a:lnTo>
                      <a:pt x="289" y="1383"/>
                    </a:lnTo>
                    <a:lnTo>
                      <a:pt x="293" y="1382"/>
                    </a:lnTo>
                    <a:lnTo>
                      <a:pt x="295" y="1382"/>
                    </a:lnTo>
                    <a:lnTo>
                      <a:pt x="300" y="1380"/>
                    </a:lnTo>
                    <a:lnTo>
                      <a:pt x="304" y="1380"/>
                    </a:lnTo>
                    <a:lnTo>
                      <a:pt x="306" y="1379"/>
                    </a:lnTo>
                    <a:lnTo>
                      <a:pt x="310" y="1379"/>
                    </a:lnTo>
                    <a:lnTo>
                      <a:pt x="313" y="1379"/>
                    </a:lnTo>
                    <a:lnTo>
                      <a:pt x="316" y="1378"/>
                    </a:lnTo>
                    <a:lnTo>
                      <a:pt x="318" y="1376"/>
                    </a:lnTo>
                    <a:lnTo>
                      <a:pt x="321" y="1376"/>
                    </a:lnTo>
                    <a:lnTo>
                      <a:pt x="324" y="1376"/>
                    </a:lnTo>
                    <a:lnTo>
                      <a:pt x="327" y="1375"/>
                    </a:lnTo>
                    <a:lnTo>
                      <a:pt x="328" y="1375"/>
                    </a:lnTo>
                    <a:lnTo>
                      <a:pt x="331" y="1373"/>
                    </a:lnTo>
                    <a:lnTo>
                      <a:pt x="332" y="1372"/>
                    </a:lnTo>
                    <a:lnTo>
                      <a:pt x="339" y="1367"/>
                    </a:lnTo>
                    <a:lnTo>
                      <a:pt x="347" y="1363"/>
                    </a:lnTo>
                    <a:lnTo>
                      <a:pt x="355" y="1360"/>
                    </a:lnTo>
                    <a:lnTo>
                      <a:pt x="362" y="1357"/>
                    </a:lnTo>
                    <a:lnTo>
                      <a:pt x="378" y="1353"/>
                    </a:lnTo>
                    <a:lnTo>
                      <a:pt x="395" y="1353"/>
                    </a:lnTo>
                    <a:lnTo>
                      <a:pt x="412" y="1353"/>
                    </a:lnTo>
                    <a:lnTo>
                      <a:pt x="428" y="1355"/>
                    </a:lnTo>
                    <a:lnTo>
                      <a:pt x="445" y="1355"/>
                    </a:lnTo>
                    <a:lnTo>
                      <a:pt x="462" y="1355"/>
                    </a:lnTo>
                    <a:lnTo>
                      <a:pt x="468" y="1355"/>
                    </a:lnTo>
                    <a:lnTo>
                      <a:pt x="474" y="1353"/>
                    </a:lnTo>
                    <a:lnTo>
                      <a:pt x="479" y="1353"/>
                    </a:lnTo>
                    <a:lnTo>
                      <a:pt x="485" y="1352"/>
                    </a:lnTo>
                    <a:lnTo>
                      <a:pt x="490" y="1352"/>
                    </a:lnTo>
                    <a:lnTo>
                      <a:pt x="495" y="1351"/>
                    </a:lnTo>
                    <a:lnTo>
                      <a:pt x="501" y="1351"/>
                    </a:lnTo>
                    <a:lnTo>
                      <a:pt x="505" y="1349"/>
                    </a:lnTo>
                    <a:lnTo>
                      <a:pt x="520" y="1346"/>
                    </a:lnTo>
                    <a:lnTo>
                      <a:pt x="535" y="1345"/>
                    </a:lnTo>
                    <a:lnTo>
                      <a:pt x="551" y="1344"/>
                    </a:lnTo>
                    <a:lnTo>
                      <a:pt x="566" y="1341"/>
                    </a:lnTo>
                    <a:lnTo>
                      <a:pt x="580" y="1338"/>
                    </a:lnTo>
                    <a:lnTo>
                      <a:pt x="595" y="1334"/>
                    </a:lnTo>
                    <a:lnTo>
                      <a:pt x="601" y="1330"/>
                    </a:lnTo>
                    <a:lnTo>
                      <a:pt x="607" y="1326"/>
                    </a:lnTo>
                    <a:lnTo>
                      <a:pt x="611" y="1322"/>
                    </a:lnTo>
                    <a:lnTo>
                      <a:pt x="617" y="1317"/>
                    </a:lnTo>
                    <a:lnTo>
                      <a:pt x="616" y="1311"/>
                    </a:lnTo>
                    <a:lnTo>
                      <a:pt x="614" y="1306"/>
                    </a:lnTo>
                    <a:lnTo>
                      <a:pt x="610" y="1302"/>
                    </a:lnTo>
                    <a:lnTo>
                      <a:pt x="606" y="1299"/>
                    </a:lnTo>
                    <a:lnTo>
                      <a:pt x="601" y="1297"/>
                    </a:lnTo>
                    <a:lnTo>
                      <a:pt x="595" y="1295"/>
                    </a:lnTo>
                    <a:lnTo>
                      <a:pt x="590" y="1292"/>
                    </a:lnTo>
                    <a:lnTo>
                      <a:pt x="584" y="1290"/>
                    </a:lnTo>
                    <a:lnTo>
                      <a:pt x="572" y="1287"/>
                    </a:lnTo>
                    <a:lnTo>
                      <a:pt x="560" y="1284"/>
                    </a:lnTo>
                    <a:lnTo>
                      <a:pt x="548" y="1282"/>
                    </a:lnTo>
                    <a:lnTo>
                      <a:pt x="535" y="1280"/>
                    </a:lnTo>
                    <a:lnTo>
                      <a:pt x="522" y="1279"/>
                    </a:lnTo>
                    <a:lnTo>
                      <a:pt x="510" y="1278"/>
                    </a:lnTo>
                    <a:lnTo>
                      <a:pt x="498" y="1276"/>
                    </a:lnTo>
                    <a:lnTo>
                      <a:pt x="486" y="1274"/>
                    </a:lnTo>
                    <a:lnTo>
                      <a:pt x="474" y="1274"/>
                    </a:lnTo>
                    <a:lnTo>
                      <a:pt x="463" y="1272"/>
                    </a:lnTo>
                    <a:lnTo>
                      <a:pt x="451" y="1272"/>
                    </a:lnTo>
                    <a:lnTo>
                      <a:pt x="440" y="1274"/>
                    </a:lnTo>
                    <a:lnTo>
                      <a:pt x="429" y="1274"/>
                    </a:lnTo>
                    <a:lnTo>
                      <a:pt x="418" y="1274"/>
                    </a:lnTo>
                    <a:lnTo>
                      <a:pt x="408" y="1274"/>
                    </a:lnTo>
                    <a:lnTo>
                      <a:pt x="397" y="1274"/>
                    </a:lnTo>
                    <a:lnTo>
                      <a:pt x="395" y="1271"/>
                    </a:lnTo>
                    <a:lnTo>
                      <a:pt x="394" y="1267"/>
                    </a:lnTo>
                    <a:lnTo>
                      <a:pt x="393" y="1263"/>
                    </a:lnTo>
                    <a:lnTo>
                      <a:pt x="393" y="1259"/>
                    </a:lnTo>
                    <a:lnTo>
                      <a:pt x="390" y="1255"/>
                    </a:lnTo>
                    <a:lnTo>
                      <a:pt x="389" y="1251"/>
                    </a:lnTo>
                    <a:lnTo>
                      <a:pt x="385" y="1248"/>
                    </a:lnTo>
                    <a:lnTo>
                      <a:pt x="381" y="1247"/>
                    </a:lnTo>
                    <a:lnTo>
                      <a:pt x="379" y="1247"/>
                    </a:lnTo>
                    <a:lnTo>
                      <a:pt x="377" y="1247"/>
                    </a:lnTo>
                    <a:lnTo>
                      <a:pt x="375" y="1247"/>
                    </a:lnTo>
                    <a:lnTo>
                      <a:pt x="375" y="1247"/>
                    </a:lnTo>
                    <a:lnTo>
                      <a:pt x="374" y="1248"/>
                    </a:lnTo>
                    <a:lnTo>
                      <a:pt x="372" y="1248"/>
                    </a:lnTo>
                    <a:lnTo>
                      <a:pt x="371" y="1248"/>
                    </a:lnTo>
                    <a:lnTo>
                      <a:pt x="371" y="1248"/>
                    </a:lnTo>
                    <a:lnTo>
                      <a:pt x="368" y="1245"/>
                    </a:lnTo>
                    <a:lnTo>
                      <a:pt x="368" y="1243"/>
                    </a:lnTo>
                    <a:lnTo>
                      <a:pt x="368" y="1240"/>
                    </a:lnTo>
                    <a:lnTo>
                      <a:pt x="370" y="1236"/>
                    </a:lnTo>
                    <a:lnTo>
                      <a:pt x="370" y="1232"/>
                    </a:lnTo>
                    <a:lnTo>
                      <a:pt x="371" y="1229"/>
                    </a:lnTo>
                    <a:lnTo>
                      <a:pt x="371" y="1225"/>
                    </a:lnTo>
                    <a:lnTo>
                      <a:pt x="371" y="1222"/>
                    </a:lnTo>
                    <a:lnTo>
                      <a:pt x="372" y="1217"/>
                    </a:lnTo>
                    <a:lnTo>
                      <a:pt x="374" y="1213"/>
                    </a:lnTo>
                    <a:lnTo>
                      <a:pt x="375" y="1207"/>
                    </a:lnTo>
                    <a:lnTo>
                      <a:pt x="377" y="1202"/>
                    </a:lnTo>
                    <a:lnTo>
                      <a:pt x="378" y="1198"/>
                    </a:lnTo>
                    <a:lnTo>
                      <a:pt x="379" y="1193"/>
                    </a:lnTo>
                    <a:lnTo>
                      <a:pt x="379" y="1187"/>
                    </a:lnTo>
                    <a:lnTo>
                      <a:pt x="381" y="1183"/>
                    </a:lnTo>
                    <a:lnTo>
                      <a:pt x="386" y="1156"/>
                    </a:lnTo>
                    <a:lnTo>
                      <a:pt x="389" y="1128"/>
                    </a:lnTo>
                    <a:lnTo>
                      <a:pt x="391" y="1102"/>
                    </a:lnTo>
                    <a:lnTo>
                      <a:pt x="393" y="1075"/>
                    </a:lnTo>
                    <a:lnTo>
                      <a:pt x="393" y="1048"/>
                    </a:lnTo>
                    <a:lnTo>
                      <a:pt x="393" y="1021"/>
                    </a:lnTo>
                    <a:lnTo>
                      <a:pt x="391" y="995"/>
                    </a:lnTo>
                    <a:lnTo>
                      <a:pt x="390" y="968"/>
                    </a:lnTo>
                    <a:lnTo>
                      <a:pt x="390" y="964"/>
                    </a:lnTo>
                    <a:lnTo>
                      <a:pt x="390" y="962"/>
                    </a:lnTo>
                    <a:lnTo>
                      <a:pt x="389" y="959"/>
                    </a:lnTo>
                    <a:lnTo>
                      <a:pt x="389" y="955"/>
                    </a:lnTo>
                    <a:lnTo>
                      <a:pt x="389" y="952"/>
                    </a:lnTo>
                    <a:lnTo>
                      <a:pt x="387" y="949"/>
                    </a:lnTo>
                    <a:lnTo>
                      <a:pt x="387" y="945"/>
                    </a:lnTo>
                    <a:lnTo>
                      <a:pt x="386" y="943"/>
                    </a:lnTo>
                    <a:lnTo>
                      <a:pt x="389" y="936"/>
                    </a:lnTo>
                    <a:lnTo>
                      <a:pt x="390" y="929"/>
                    </a:lnTo>
                    <a:lnTo>
                      <a:pt x="393" y="921"/>
                    </a:lnTo>
                    <a:lnTo>
                      <a:pt x="395" y="914"/>
                    </a:lnTo>
                    <a:lnTo>
                      <a:pt x="397" y="908"/>
                    </a:lnTo>
                    <a:lnTo>
                      <a:pt x="398" y="900"/>
                    </a:lnTo>
                    <a:lnTo>
                      <a:pt x="399" y="893"/>
                    </a:lnTo>
                    <a:lnTo>
                      <a:pt x="399" y="886"/>
                    </a:lnTo>
                    <a:lnTo>
                      <a:pt x="404" y="887"/>
                    </a:lnTo>
                    <a:lnTo>
                      <a:pt x="409" y="891"/>
                    </a:lnTo>
                    <a:lnTo>
                      <a:pt x="414" y="894"/>
                    </a:lnTo>
                    <a:lnTo>
                      <a:pt x="418" y="898"/>
                    </a:lnTo>
                    <a:lnTo>
                      <a:pt x="426" y="909"/>
                    </a:lnTo>
                    <a:lnTo>
                      <a:pt x="436" y="918"/>
                    </a:lnTo>
                    <a:lnTo>
                      <a:pt x="445" y="928"/>
                    </a:lnTo>
                    <a:lnTo>
                      <a:pt x="456" y="935"/>
                    </a:lnTo>
                    <a:lnTo>
                      <a:pt x="463" y="937"/>
                    </a:lnTo>
                    <a:lnTo>
                      <a:pt x="470" y="939"/>
                    </a:lnTo>
                    <a:lnTo>
                      <a:pt x="476" y="939"/>
                    </a:lnTo>
                    <a:lnTo>
                      <a:pt x="485" y="939"/>
                    </a:lnTo>
                    <a:lnTo>
                      <a:pt x="489" y="937"/>
                    </a:lnTo>
                    <a:lnTo>
                      <a:pt x="493" y="936"/>
                    </a:lnTo>
                    <a:lnTo>
                      <a:pt x="498" y="933"/>
                    </a:lnTo>
                    <a:lnTo>
                      <a:pt x="502" y="932"/>
                    </a:lnTo>
                    <a:lnTo>
                      <a:pt x="508" y="931"/>
                    </a:lnTo>
                    <a:lnTo>
                      <a:pt x="512" y="928"/>
                    </a:lnTo>
                    <a:lnTo>
                      <a:pt x="516" y="927"/>
                    </a:lnTo>
                    <a:lnTo>
                      <a:pt x="520" y="925"/>
                    </a:lnTo>
                    <a:lnTo>
                      <a:pt x="524" y="922"/>
                    </a:lnTo>
                    <a:lnTo>
                      <a:pt x="526" y="920"/>
                    </a:lnTo>
                    <a:lnTo>
                      <a:pt x="530" y="917"/>
                    </a:lnTo>
                    <a:lnTo>
                      <a:pt x="533" y="914"/>
                    </a:lnTo>
                    <a:lnTo>
                      <a:pt x="537" y="912"/>
                    </a:lnTo>
                    <a:lnTo>
                      <a:pt x="540" y="910"/>
                    </a:lnTo>
                    <a:lnTo>
                      <a:pt x="544" y="908"/>
                    </a:lnTo>
                    <a:lnTo>
                      <a:pt x="547" y="905"/>
                    </a:lnTo>
                    <a:lnTo>
                      <a:pt x="563" y="905"/>
                    </a:lnTo>
                    <a:lnTo>
                      <a:pt x="578" y="904"/>
                    </a:lnTo>
                    <a:lnTo>
                      <a:pt x="594" y="904"/>
                    </a:lnTo>
                    <a:lnTo>
                      <a:pt x="609" y="902"/>
                    </a:lnTo>
                    <a:lnTo>
                      <a:pt x="624" y="901"/>
                    </a:lnTo>
                    <a:lnTo>
                      <a:pt x="639" y="900"/>
                    </a:lnTo>
                    <a:lnTo>
                      <a:pt x="653" y="900"/>
                    </a:lnTo>
                    <a:lnTo>
                      <a:pt x="668" y="898"/>
                    </a:lnTo>
                    <a:lnTo>
                      <a:pt x="679" y="897"/>
                    </a:lnTo>
                    <a:lnTo>
                      <a:pt x="688" y="895"/>
                    </a:lnTo>
                    <a:lnTo>
                      <a:pt x="699" y="895"/>
                    </a:lnTo>
                    <a:lnTo>
                      <a:pt x="710" y="894"/>
                    </a:lnTo>
                    <a:lnTo>
                      <a:pt x="720" y="894"/>
                    </a:lnTo>
                    <a:lnTo>
                      <a:pt x="730" y="891"/>
                    </a:lnTo>
                    <a:lnTo>
                      <a:pt x="738" y="889"/>
                    </a:lnTo>
                    <a:lnTo>
                      <a:pt x="747" y="883"/>
                    </a:lnTo>
                    <a:lnTo>
                      <a:pt x="747" y="878"/>
                    </a:lnTo>
                    <a:lnTo>
                      <a:pt x="747" y="873"/>
                    </a:lnTo>
                    <a:lnTo>
                      <a:pt x="747" y="866"/>
                    </a:lnTo>
                    <a:lnTo>
                      <a:pt x="745" y="860"/>
                    </a:lnTo>
                    <a:lnTo>
                      <a:pt x="744" y="855"/>
                    </a:lnTo>
                    <a:lnTo>
                      <a:pt x="744" y="850"/>
                    </a:lnTo>
                    <a:lnTo>
                      <a:pt x="742" y="843"/>
                    </a:lnTo>
                    <a:lnTo>
                      <a:pt x="741" y="837"/>
                    </a:lnTo>
                    <a:lnTo>
                      <a:pt x="737" y="813"/>
                    </a:lnTo>
                    <a:lnTo>
                      <a:pt x="733" y="790"/>
                    </a:lnTo>
                    <a:lnTo>
                      <a:pt x="729" y="767"/>
                    </a:lnTo>
                    <a:lnTo>
                      <a:pt x="726" y="744"/>
                    </a:lnTo>
                    <a:lnTo>
                      <a:pt x="724" y="721"/>
                    </a:lnTo>
                    <a:lnTo>
                      <a:pt x="722" y="698"/>
                    </a:lnTo>
                    <a:lnTo>
                      <a:pt x="722" y="675"/>
                    </a:lnTo>
                    <a:lnTo>
                      <a:pt x="724" y="652"/>
                    </a:lnTo>
                    <a:lnTo>
                      <a:pt x="724" y="651"/>
                    </a:lnTo>
                    <a:lnTo>
                      <a:pt x="722" y="650"/>
                    </a:lnTo>
                    <a:lnTo>
                      <a:pt x="721" y="648"/>
                    </a:lnTo>
                    <a:lnTo>
                      <a:pt x="721" y="647"/>
                    </a:lnTo>
                    <a:lnTo>
                      <a:pt x="720" y="646"/>
                    </a:lnTo>
                    <a:lnTo>
                      <a:pt x="718" y="644"/>
                    </a:lnTo>
                    <a:lnTo>
                      <a:pt x="718" y="643"/>
                    </a:lnTo>
                    <a:lnTo>
                      <a:pt x="717" y="642"/>
                    </a:lnTo>
                    <a:lnTo>
                      <a:pt x="636" y="640"/>
                    </a:lnTo>
                    <a:lnTo>
                      <a:pt x="637" y="638"/>
                    </a:lnTo>
                    <a:lnTo>
                      <a:pt x="639" y="635"/>
                    </a:lnTo>
                    <a:lnTo>
                      <a:pt x="640" y="631"/>
                    </a:lnTo>
                    <a:lnTo>
                      <a:pt x="641" y="627"/>
                    </a:lnTo>
                    <a:lnTo>
                      <a:pt x="641" y="623"/>
                    </a:lnTo>
                    <a:lnTo>
                      <a:pt x="641" y="620"/>
                    </a:lnTo>
                    <a:lnTo>
                      <a:pt x="640" y="616"/>
                    </a:lnTo>
                    <a:lnTo>
                      <a:pt x="636" y="613"/>
                    </a:lnTo>
                    <a:lnTo>
                      <a:pt x="634" y="612"/>
                    </a:lnTo>
                    <a:lnTo>
                      <a:pt x="632" y="612"/>
                    </a:lnTo>
                    <a:lnTo>
                      <a:pt x="630" y="612"/>
                    </a:lnTo>
                    <a:lnTo>
                      <a:pt x="628" y="612"/>
                    </a:lnTo>
                    <a:lnTo>
                      <a:pt x="626" y="612"/>
                    </a:lnTo>
                    <a:lnTo>
                      <a:pt x="625" y="612"/>
                    </a:lnTo>
                    <a:lnTo>
                      <a:pt x="624" y="612"/>
                    </a:lnTo>
                    <a:lnTo>
                      <a:pt x="622" y="611"/>
                    </a:lnTo>
                    <a:lnTo>
                      <a:pt x="622" y="609"/>
                    </a:lnTo>
                    <a:lnTo>
                      <a:pt x="621" y="607"/>
                    </a:lnTo>
                    <a:lnTo>
                      <a:pt x="621" y="604"/>
                    </a:lnTo>
                    <a:lnTo>
                      <a:pt x="620" y="601"/>
                    </a:lnTo>
                    <a:lnTo>
                      <a:pt x="618" y="600"/>
                    </a:lnTo>
                    <a:lnTo>
                      <a:pt x="617" y="597"/>
                    </a:lnTo>
                    <a:lnTo>
                      <a:pt x="614" y="597"/>
                    </a:lnTo>
                    <a:lnTo>
                      <a:pt x="611" y="596"/>
                    </a:lnTo>
                    <a:lnTo>
                      <a:pt x="610" y="597"/>
                    </a:lnTo>
                    <a:lnTo>
                      <a:pt x="609" y="597"/>
                    </a:lnTo>
                    <a:lnTo>
                      <a:pt x="607" y="598"/>
                    </a:lnTo>
                    <a:lnTo>
                      <a:pt x="605" y="598"/>
                    </a:lnTo>
                    <a:lnTo>
                      <a:pt x="603" y="600"/>
                    </a:lnTo>
                    <a:lnTo>
                      <a:pt x="602" y="600"/>
                    </a:lnTo>
                    <a:lnTo>
                      <a:pt x="601" y="601"/>
                    </a:lnTo>
                    <a:lnTo>
                      <a:pt x="601" y="602"/>
                    </a:lnTo>
                    <a:lnTo>
                      <a:pt x="598" y="598"/>
                    </a:lnTo>
                    <a:lnTo>
                      <a:pt x="597" y="594"/>
                    </a:lnTo>
                    <a:lnTo>
                      <a:pt x="595" y="589"/>
                    </a:lnTo>
                    <a:lnTo>
                      <a:pt x="595" y="584"/>
                    </a:lnTo>
                    <a:lnTo>
                      <a:pt x="594" y="580"/>
                    </a:lnTo>
                    <a:lnTo>
                      <a:pt x="591" y="575"/>
                    </a:lnTo>
                    <a:lnTo>
                      <a:pt x="589" y="571"/>
                    </a:lnTo>
                    <a:lnTo>
                      <a:pt x="584" y="569"/>
                    </a:lnTo>
                    <a:lnTo>
                      <a:pt x="580" y="569"/>
                    </a:lnTo>
                    <a:lnTo>
                      <a:pt x="576" y="569"/>
                    </a:lnTo>
                    <a:lnTo>
                      <a:pt x="571" y="570"/>
                    </a:lnTo>
                    <a:lnTo>
                      <a:pt x="568" y="571"/>
                    </a:lnTo>
                    <a:lnTo>
                      <a:pt x="564" y="573"/>
                    </a:lnTo>
                    <a:lnTo>
                      <a:pt x="562" y="574"/>
                    </a:lnTo>
                    <a:lnTo>
                      <a:pt x="560" y="577"/>
                    </a:lnTo>
                    <a:lnTo>
                      <a:pt x="560" y="581"/>
                    </a:lnTo>
                    <a:lnTo>
                      <a:pt x="559" y="582"/>
                    </a:lnTo>
                    <a:lnTo>
                      <a:pt x="559" y="585"/>
                    </a:lnTo>
                    <a:lnTo>
                      <a:pt x="559" y="586"/>
                    </a:lnTo>
                    <a:lnTo>
                      <a:pt x="559" y="589"/>
                    </a:lnTo>
                    <a:lnTo>
                      <a:pt x="559" y="590"/>
                    </a:lnTo>
                    <a:lnTo>
                      <a:pt x="559" y="593"/>
                    </a:lnTo>
                    <a:lnTo>
                      <a:pt x="559" y="594"/>
                    </a:lnTo>
                    <a:lnTo>
                      <a:pt x="559" y="596"/>
                    </a:lnTo>
                    <a:lnTo>
                      <a:pt x="556" y="597"/>
                    </a:lnTo>
                    <a:lnTo>
                      <a:pt x="553" y="598"/>
                    </a:lnTo>
                    <a:lnTo>
                      <a:pt x="551" y="598"/>
                    </a:lnTo>
                    <a:lnTo>
                      <a:pt x="547" y="600"/>
                    </a:lnTo>
                    <a:lnTo>
                      <a:pt x="544" y="600"/>
                    </a:lnTo>
                    <a:lnTo>
                      <a:pt x="541" y="601"/>
                    </a:lnTo>
                    <a:lnTo>
                      <a:pt x="540" y="604"/>
                    </a:lnTo>
                    <a:lnTo>
                      <a:pt x="539" y="607"/>
                    </a:lnTo>
                    <a:lnTo>
                      <a:pt x="536" y="608"/>
                    </a:lnTo>
                    <a:lnTo>
                      <a:pt x="533" y="608"/>
                    </a:lnTo>
                    <a:lnTo>
                      <a:pt x="530" y="609"/>
                    </a:lnTo>
                    <a:lnTo>
                      <a:pt x="528" y="609"/>
                    </a:lnTo>
                    <a:lnTo>
                      <a:pt x="524" y="611"/>
                    </a:lnTo>
                    <a:lnTo>
                      <a:pt x="522" y="612"/>
                    </a:lnTo>
                    <a:lnTo>
                      <a:pt x="520" y="613"/>
                    </a:lnTo>
                    <a:lnTo>
                      <a:pt x="517" y="617"/>
                    </a:lnTo>
                    <a:lnTo>
                      <a:pt x="516" y="620"/>
                    </a:lnTo>
                    <a:lnTo>
                      <a:pt x="516" y="624"/>
                    </a:lnTo>
                    <a:lnTo>
                      <a:pt x="514" y="628"/>
                    </a:lnTo>
                    <a:lnTo>
                      <a:pt x="514" y="631"/>
                    </a:lnTo>
                    <a:lnTo>
                      <a:pt x="514" y="635"/>
                    </a:lnTo>
                    <a:lnTo>
                      <a:pt x="514" y="638"/>
                    </a:lnTo>
                    <a:lnTo>
                      <a:pt x="516" y="640"/>
                    </a:lnTo>
                    <a:lnTo>
                      <a:pt x="517" y="643"/>
                    </a:lnTo>
                    <a:lnTo>
                      <a:pt x="428" y="662"/>
                    </a:lnTo>
                    <a:lnTo>
                      <a:pt x="432" y="759"/>
                    </a:lnTo>
                    <a:lnTo>
                      <a:pt x="426" y="756"/>
                    </a:lnTo>
                    <a:lnTo>
                      <a:pt x="420" y="754"/>
                    </a:lnTo>
                    <a:lnTo>
                      <a:pt x="414" y="750"/>
                    </a:lnTo>
                    <a:lnTo>
                      <a:pt x="409" y="746"/>
                    </a:lnTo>
                    <a:lnTo>
                      <a:pt x="405" y="740"/>
                    </a:lnTo>
                    <a:lnTo>
                      <a:pt x="399" y="735"/>
                    </a:lnTo>
                    <a:lnTo>
                      <a:pt x="395" y="731"/>
                    </a:lnTo>
                    <a:lnTo>
                      <a:pt x="390" y="725"/>
                    </a:lnTo>
                    <a:lnTo>
                      <a:pt x="391" y="723"/>
                    </a:lnTo>
                    <a:lnTo>
                      <a:pt x="393" y="720"/>
                    </a:lnTo>
                    <a:lnTo>
                      <a:pt x="393" y="717"/>
                    </a:lnTo>
                    <a:lnTo>
                      <a:pt x="393" y="715"/>
                    </a:lnTo>
                    <a:lnTo>
                      <a:pt x="393" y="712"/>
                    </a:lnTo>
                    <a:lnTo>
                      <a:pt x="391" y="709"/>
                    </a:lnTo>
                    <a:lnTo>
                      <a:pt x="391" y="708"/>
                    </a:lnTo>
                    <a:lnTo>
                      <a:pt x="390" y="705"/>
                    </a:lnTo>
                    <a:lnTo>
                      <a:pt x="381" y="697"/>
                    </a:lnTo>
                    <a:lnTo>
                      <a:pt x="372" y="690"/>
                    </a:lnTo>
                    <a:lnTo>
                      <a:pt x="362" y="683"/>
                    </a:lnTo>
                    <a:lnTo>
                      <a:pt x="352" y="678"/>
                    </a:lnTo>
                    <a:lnTo>
                      <a:pt x="343" y="671"/>
                    </a:lnTo>
                    <a:lnTo>
                      <a:pt x="333" y="666"/>
                    </a:lnTo>
                    <a:lnTo>
                      <a:pt x="324" y="659"/>
                    </a:lnTo>
                    <a:lnTo>
                      <a:pt x="316" y="651"/>
                    </a:lnTo>
                    <a:lnTo>
                      <a:pt x="314" y="651"/>
                    </a:lnTo>
                    <a:lnTo>
                      <a:pt x="313" y="650"/>
                    </a:lnTo>
                    <a:lnTo>
                      <a:pt x="313" y="650"/>
                    </a:lnTo>
                    <a:lnTo>
                      <a:pt x="313" y="650"/>
                    </a:lnTo>
                    <a:lnTo>
                      <a:pt x="313" y="650"/>
                    </a:lnTo>
                    <a:lnTo>
                      <a:pt x="312" y="648"/>
                    </a:lnTo>
                    <a:lnTo>
                      <a:pt x="312" y="648"/>
                    </a:lnTo>
                    <a:lnTo>
                      <a:pt x="310" y="647"/>
                    </a:lnTo>
                    <a:lnTo>
                      <a:pt x="309" y="646"/>
                    </a:lnTo>
                    <a:lnTo>
                      <a:pt x="309" y="644"/>
                    </a:lnTo>
                    <a:lnTo>
                      <a:pt x="309" y="644"/>
                    </a:lnTo>
                    <a:lnTo>
                      <a:pt x="309" y="644"/>
                    </a:lnTo>
                    <a:lnTo>
                      <a:pt x="308" y="644"/>
                    </a:lnTo>
                    <a:lnTo>
                      <a:pt x="308" y="643"/>
                    </a:lnTo>
                    <a:lnTo>
                      <a:pt x="308" y="643"/>
                    </a:lnTo>
                    <a:lnTo>
                      <a:pt x="306" y="642"/>
                    </a:lnTo>
                    <a:lnTo>
                      <a:pt x="316" y="640"/>
                    </a:lnTo>
                    <a:lnTo>
                      <a:pt x="325" y="638"/>
                    </a:lnTo>
                    <a:lnTo>
                      <a:pt x="335" y="635"/>
                    </a:lnTo>
                    <a:lnTo>
                      <a:pt x="345" y="631"/>
                    </a:lnTo>
                    <a:lnTo>
                      <a:pt x="355" y="625"/>
                    </a:lnTo>
                    <a:lnTo>
                      <a:pt x="363" y="619"/>
                    </a:lnTo>
                    <a:lnTo>
                      <a:pt x="370" y="612"/>
                    </a:lnTo>
                    <a:lnTo>
                      <a:pt x="377" y="602"/>
                    </a:lnTo>
                    <a:lnTo>
                      <a:pt x="378" y="600"/>
                    </a:lnTo>
                    <a:lnTo>
                      <a:pt x="379" y="597"/>
                    </a:lnTo>
                    <a:lnTo>
                      <a:pt x="379" y="594"/>
                    </a:lnTo>
                    <a:lnTo>
                      <a:pt x="379" y="592"/>
                    </a:lnTo>
                    <a:lnTo>
                      <a:pt x="381" y="589"/>
                    </a:lnTo>
                    <a:lnTo>
                      <a:pt x="381" y="586"/>
                    </a:lnTo>
                    <a:lnTo>
                      <a:pt x="382" y="584"/>
                    </a:lnTo>
                    <a:lnTo>
                      <a:pt x="385" y="582"/>
                    </a:lnTo>
                    <a:lnTo>
                      <a:pt x="385" y="578"/>
                    </a:lnTo>
                    <a:lnTo>
                      <a:pt x="386" y="575"/>
                    </a:lnTo>
                    <a:lnTo>
                      <a:pt x="386" y="571"/>
                    </a:lnTo>
                    <a:lnTo>
                      <a:pt x="387" y="569"/>
                    </a:lnTo>
                    <a:lnTo>
                      <a:pt x="387" y="566"/>
                    </a:lnTo>
                    <a:lnTo>
                      <a:pt x="389" y="562"/>
                    </a:lnTo>
                    <a:lnTo>
                      <a:pt x="389" y="559"/>
                    </a:lnTo>
                    <a:lnTo>
                      <a:pt x="390" y="557"/>
                    </a:lnTo>
                    <a:lnTo>
                      <a:pt x="390" y="552"/>
                    </a:lnTo>
                    <a:lnTo>
                      <a:pt x="391" y="548"/>
                    </a:lnTo>
                    <a:lnTo>
                      <a:pt x="391" y="544"/>
                    </a:lnTo>
                    <a:lnTo>
                      <a:pt x="393" y="540"/>
                    </a:lnTo>
                    <a:lnTo>
                      <a:pt x="394" y="536"/>
                    </a:lnTo>
                    <a:lnTo>
                      <a:pt x="394" y="534"/>
                    </a:lnTo>
                    <a:lnTo>
                      <a:pt x="395" y="530"/>
                    </a:lnTo>
                    <a:lnTo>
                      <a:pt x="395" y="527"/>
                    </a:lnTo>
                    <a:lnTo>
                      <a:pt x="398" y="519"/>
                    </a:lnTo>
                    <a:lnTo>
                      <a:pt x="401" y="512"/>
                    </a:lnTo>
                    <a:lnTo>
                      <a:pt x="404" y="504"/>
                    </a:lnTo>
                    <a:lnTo>
                      <a:pt x="406" y="497"/>
                    </a:lnTo>
                    <a:lnTo>
                      <a:pt x="409" y="492"/>
                    </a:lnTo>
                    <a:lnTo>
                      <a:pt x="412" y="485"/>
                    </a:lnTo>
                    <a:lnTo>
                      <a:pt x="414" y="480"/>
                    </a:lnTo>
                    <a:lnTo>
                      <a:pt x="418" y="474"/>
                    </a:lnTo>
                    <a:lnTo>
                      <a:pt x="418" y="473"/>
                    </a:lnTo>
                    <a:lnTo>
                      <a:pt x="417" y="471"/>
                    </a:lnTo>
                    <a:lnTo>
                      <a:pt x="417" y="470"/>
                    </a:lnTo>
                    <a:lnTo>
                      <a:pt x="417" y="470"/>
                    </a:lnTo>
                    <a:lnTo>
                      <a:pt x="418" y="469"/>
                    </a:lnTo>
                    <a:lnTo>
                      <a:pt x="418" y="469"/>
                    </a:lnTo>
                    <a:lnTo>
                      <a:pt x="420" y="467"/>
                    </a:lnTo>
                    <a:lnTo>
                      <a:pt x="421" y="466"/>
                    </a:lnTo>
                    <a:lnTo>
                      <a:pt x="422" y="466"/>
                    </a:lnTo>
                    <a:lnTo>
                      <a:pt x="422" y="463"/>
                    </a:lnTo>
                    <a:lnTo>
                      <a:pt x="424" y="461"/>
                    </a:lnTo>
                    <a:lnTo>
                      <a:pt x="425" y="458"/>
                    </a:lnTo>
                    <a:lnTo>
                      <a:pt x="425" y="454"/>
                    </a:lnTo>
                    <a:lnTo>
                      <a:pt x="426" y="451"/>
                    </a:lnTo>
                    <a:lnTo>
                      <a:pt x="428" y="449"/>
                    </a:lnTo>
                    <a:lnTo>
                      <a:pt x="429" y="447"/>
                    </a:lnTo>
                    <a:lnTo>
                      <a:pt x="429" y="442"/>
                    </a:lnTo>
                    <a:lnTo>
                      <a:pt x="429" y="438"/>
                    </a:lnTo>
                    <a:lnTo>
                      <a:pt x="429" y="434"/>
                    </a:lnTo>
                    <a:lnTo>
                      <a:pt x="429" y="430"/>
                    </a:lnTo>
                    <a:lnTo>
                      <a:pt x="428" y="427"/>
                    </a:lnTo>
                    <a:lnTo>
                      <a:pt x="426" y="423"/>
                    </a:lnTo>
                    <a:lnTo>
                      <a:pt x="426" y="419"/>
                    </a:lnTo>
                    <a:lnTo>
                      <a:pt x="425" y="416"/>
                    </a:lnTo>
                    <a:lnTo>
                      <a:pt x="431" y="413"/>
                    </a:lnTo>
                    <a:lnTo>
                      <a:pt x="435" y="411"/>
                    </a:lnTo>
                    <a:lnTo>
                      <a:pt x="440" y="409"/>
                    </a:lnTo>
                    <a:lnTo>
                      <a:pt x="444" y="405"/>
                    </a:lnTo>
                    <a:lnTo>
                      <a:pt x="448" y="403"/>
                    </a:lnTo>
                    <a:lnTo>
                      <a:pt x="452" y="399"/>
                    </a:lnTo>
                    <a:lnTo>
                      <a:pt x="455" y="395"/>
                    </a:lnTo>
                    <a:lnTo>
                      <a:pt x="458" y="389"/>
                    </a:lnTo>
                    <a:lnTo>
                      <a:pt x="456" y="385"/>
                    </a:lnTo>
                    <a:lnTo>
                      <a:pt x="455" y="381"/>
                    </a:lnTo>
                    <a:lnTo>
                      <a:pt x="453" y="378"/>
                    </a:lnTo>
                    <a:lnTo>
                      <a:pt x="451" y="374"/>
                    </a:lnTo>
                    <a:lnTo>
                      <a:pt x="448" y="372"/>
                    </a:lnTo>
                    <a:lnTo>
                      <a:pt x="444" y="369"/>
                    </a:lnTo>
                    <a:lnTo>
                      <a:pt x="441" y="368"/>
                    </a:lnTo>
                    <a:lnTo>
                      <a:pt x="437" y="366"/>
                    </a:lnTo>
                    <a:lnTo>
                      <a:pt x="435" y="363"/>
                    </a:lnTo>
                    <a:lnTo>
                      <a:pt x="431" y="362"/>
                    </a:lnTo>
                    <a:lnTo>
                      <a:pt x="428" y="361"/>
                    </a:lnTo>
                    <a:lnTo>
                      <a:pt x="424" y="361"/>
                    </a:lnTo>
                    <a:lnTo>
                      <a:pt x="421" y="359"/>
                    </a:lnTo>
                    <a:lnTo>
                      <a:pt x="418" y="358"/>
                    </a:lnTo>
                    <a:lnTo>
                      <a:pt x="416" y="358"/>
                    </a:lnTo>
                    <a:lnTo>
                      <a:pt x="412" y="355"/>
                    </a:lnTo>
                    <a:lnTo>
                      <a:pt x="406" y="355"/>
                    </a:lnTo>
                    <a:lnTo>
                      <a:pt x="402" y="355"/>
                    </a:lnTo>
                    <a:lnTo>
                      <a:pt x="397" y="355"/>
                    </a:lnTo>
                    <a:lnTo>
                      <a:pt x="391" y="354"/>
                    </a:lnTo>
                    <a:lnTo>
                      <a:pt x="387" y="354"/>
                    </a:lnTo>
                    <a:lnTo>
                      <a:pt x="382" y="354"/>
                    </a:lnTo>
                    <a:lnTo>
                      <a:pt x="378" y="353"/>
                    </a:lnTo>
                    <a:lnTo>
                      <a:pt x="374" y="351"/>
                    </a:lnTo>
                    <a:lnTo>
                      <a:pt x="375" y="342"/>
                    </a:lnTo>
                    <a:lnTo>
                      <a:pt x="377" y="334"/>
                    </a:lnTo>
                    <a:lnTo>
                      <a:pt x="378" y="324"/>
                    </a:lnTo>
                    <a:lnTo>
                      <a:pt x="379" y="315"/>
                    </a:lnTo>
                    <a:lnTo>
                      <a:pt x="379" y="307"/>
                    </a:lnTo>
                    <a:lnTo>
                      <a:pt x="381" y="297"/>
                    </a:lnTo>
                    <a:lnTo>
                      <a:pt x="381" y="289"/>
                    </a:lnTo>
                    <a:lnTo>
                      <a:pt x="379" y="280"/>
                    </a:lnTo>
                    <a:lnTo>
                      <a:pt x="381" y="276"/>
                    </a:lnTo>
                    <a:lnTo>
                      <a:pt x="381" y="270"/>
                    </a:lnTo>
                    <a:lnTo>
                      <a:pt x="382" y="266"/>
                    </a:lnTo>
                    <a:lnTo>
                      <a:pt x="382" y="261"/>
                    </a:lnTo>
                    <a:lnTo>
                      <a:pt x="382" y="257"/>
                    </a:lnTo>
                    <a:lnTo>
                      <a:pt x="383" y="251"/>
                    </a:lnTo>
                    <a:lnTo>
                      <a:pt x="383" y="247"/>
                    </a:lnTo>
                    <a:lnTo>
                      <a:pt x="385" y="242"/>
                    </a:lnTo>
                    <a:lnTo>
                      <a:pt x="385" y="239"/>
                    </a:lnTo>
                    <a:lnTo>
                      <a:pt x="385" y="237"/>
                    </a:lnTo>
                    <a:lnTo>
                      <a:pt x="385" y="234"/>
                    </a:lnTo>
                    <a:lnTo>
                      <a:pt x="385" y="231"/>
                    </a:lnTo>
                    <a:lnTo>
                      <a:pt x="385" y="228"/>
                    </a:lnTo>
                    <a:lnTo>
                      <a:pt x="386" y="226"/>
                    </a:lnTo>
                    <a:lnTo>
                      <a:pt x="386" y="224"/>
                    </a:lnTo>
                    <a:lnTo>
                      <a:pt x="385" y="223"/>
                    </a:lnTo>
                    <a:lnTo>
                      <a:pt x="386" y="219"/>
                    </a:lnTo>
                    <a:lnTo>
                      <a:pt x="387" y="215"/>
                    </a:lnTo>
                    <a:lnTo>
                      <a:pt x="387" y="211"/>
                    </a:lnTo>
                    <a:lnTo>
                      <a:pt x="389" y="207"/>
                    </a:lnTo>
                    <a:lnTo>
                      <a:pt x="389" y="203"/>
                    </a:lnTo>
                    <a:lnTo>
                      <a:pt x="389" y="197"/>
                    </a:lnTo>
                    <a:lnTo>
                      <a:pt x="389" y="195"/>
                    </a:lnTo>
                    <a:lnTo>
                      <a:pt x="387" y="191"/>
                    </a:lnTo>
                    <a:lnTo>
                      <a:pt x="387" y="185"/>
                    </a:lnTo>
                    <a:lnTo>
                      <a:pt x="389" y="181"/>
                    </a:lnTo>
                    <a:lnTo>
                      <a:pt x="390" y="177"/>
                    </a:lnTo>
                    <a:lnTo>
                      <a:pt x="393" y="173"/>
                    </a:lnTo>
                    <a:lnTo>
                      <a:pt x="397" y="170"/>
                    </a:lnTo>
                    <a:lnTo>
                      <a:pt x="399" y="166"/>
                    </a:lnTo>
                    <a:lnTo>
                      <a:pt x="402" y="162"/>
                    </a:lnTo>
                    <a:lnTo>
                      <a:pt x="404" y="158"/>
                    </a:lnTo>
                    <a:lnTo>
                      <a:pt x="409" y="150"/>
                    </a:lnTo>
                    <a:lnTo>
                      <a:pt x="413" y="142"/>
                    </a:lnTo>
                    <a:lnTo>
                      <a:pt x="418" y="134"/>
                    </a:lnTo>
                    <a:lnTo>
                      <a:pt x="422" y="126"/>
                    </a:lnTo>
                    <a:lnTo>
                      <a:pt x="425" y="118"/>
                    </a:lnTo>
                    <a:lnTo>
                      <a:pt x="429" y="110"/>
                    </a:lnTo>
                    <a:lnTo>
                      <a:pt x="433" y="100"/>
                    </a:lnTo>
                    <a:lnTo>
                      <a:pt x="436" y="92"/>
                    </a:lnTo>
                    <a:lnTo>
                      <a:pt x="437" y="85"/>
                    </a:lnTo>
                    <a:lnTo>
                      <a:pt x="439" y="79"/>
                    </a:lnTo>
                    <a:lnTo>
                      <a:pt x="440" y="72"/>
                    </a:lnTo>
                    <a:lnTo>
                      <a:pt x="441" y="65"/>
                    </a:lnTo>
                    <a:lnTo>
                      <a:pt x="441" y="58"/>
                    </a:lnTo>
                    <a:lnTo>
                      <a:pt x="441" y="52"/>
                    </a:lnTo>
                    <a:lnTo>
                      <a:pt x="439" y="46"/>
                    </a:lnTo>
                    <a:lnTo>
                      <a:pt x="436" y="41"/>
                    </a:lnTo>
                    <a:lnTo>
                      <a:pt x="428" y="35"/>
                    </a:lnTo>
                    <a:lnTo>
                      <a:pt x="421" y="31"/>
                    </a:lnTo>
                    <a:lnTo>
                      <a:pt x="413" y="29"/>
                    </a:lnTo>
                    <a:lnTo>
                      <a:pt x="405" y="26"/>
                    </a:lnTo>
                    <a:lnTo>
                      <a:pt x="398" y="23"/>
                    </a:lnTo>
                    <a:lnTo>
                      <a:pt x="390" y="22"/>
                    </a:lnTo>
                    <a:lnTo>
                      <a:pt x="382" y="18"/>
                    </a:lnTo>
                    <a:lnTo>
                      <a:pt x="374" y="15"/>
                    </a:lnTo>
                    <a:lnTo>
                      <a:pt x="364" y="11"/>
                    </a:lnTo>
                    <a:lnTo>
                      <a:pt x="355" y="7"/>
                    </a:lnTo>
                    <a:lnTo>
                      <a:pt x="344" y="4"/>
                    </a:lnTo>
                    <a:lnTo>
                      <a:pt x="335" y="2"/>
                    </a:lnTo>
                    <a:lnTo>
                      <a:pt x="324" y="0"/>
                    </a:lnTo>
                    <a:lnTo>
                      <a:pt x="314" y="0"/>
                    </a:lnTo>
                    <a:lnTo>
                      <a:pt x="305" y="0"/>
                    </a:lnTo>
                    <a:lnTo>
                      <a:pt x="295" y="3"/>
                    </a:lnTo>
                    <a:lnTo>
                      <a:pt x="291" y="4"/>
                    </a:lnTo>
                    <a:lnTo>
                      <a:pt x="287" y="6"/>
                    </a:lnTo>
                    <a:lnTo>
                      <a:pt x="283" y="7"/>
                    </a:lnTo>
                    <a:lnTo>
                      <a:pt x="279" y="8"/>
                    </a:lnTo>
                    <a:lnTo>
                      <a:pt x="277" y="10"/>
                    </a:lnTo>
                    <a:lnTo>
                      <a:pt x="273" y="11"/>
                    </a:lnTo>
                    <a:lnTo>
                      <a:pt x="268" y="12"/>
                    </a:lnTo>
                    <a:lnTo>
                      <a:pt x="266" y="14"/>
                    </a:lnTo>
                    <a:lnTo>
                      <a:pt x="254" y="19"/>
                    </a:lnTo>
                    <a:lnTo>
                      <a:pt x="241" y="23"/>
                    </a:lnTo>
                    <a:lnTo>
                      <a:pt x="231" y="29"/>
                    </a:lnTo>
                    <a:lnTo>
                      <a:pt x="218" y="34"/>
                    </a:lnTo>
                    <a:lnTo>
                      <a:pt x="206" y="38"/>
                    </a:lnTo>
                    <a:lnTo>
                      <a:pt x="194" y="43"/>
                    </a:lnTo>
                    <a:lnTo>
                      <a:pt x="182" y="47"/>
                    </a:lnTo>
                    <a:lnTo>
                      <a:pt x="171" y="53"/>
                    </a:lnTo>
                    <a:lnTo>
                      <a:pt x="163" y="56"/>
                    </a:lnTo>
                    <a:lnTo>
                      <a:pt x="156" y="57"/>
                    </a:lnTo>
                    <a:lnTo>
                      <a:pt x="148" y="58"/>
                    </a:lnTo>
                    <a:lnTo>
                      <a:pt x="140" y="60"/>
                    </a:lnTo>
                    <a:lnTo>
                      <a:pt x="133" y="61"/>
                    </a:lnTo>
                    <a:lnTo>
                      <a:pt x="125" y="61"/>
                    </a:lnTo>
                    <a:lnTo>
                      <a:pt x="117" y="62"/>
                    </a:lnTo>
                    <a:lnTo>
                      <a:pt x="110" y="64"/>
                    </a:lnTo>
                    <a:lnTo>
                      <a:pt x="104" y="66"/>
                    </a:lnTo>
                    <a:lnTo>
                      <a:pt x="98" y="69"/>
                    </a:lnTo>
                    <a:lnTo>
                      <a:pt x="93" y="73"/>
                    </a:lnTo>
                    <a:lnTo>
                      <a:pt x="87" y="77"/>
                    </a:lnTo>
                    <a:lnTo>
                      <a:pt x="79" y="87"/>
                    </a:lnTo>
                    <a:lnTo>
                      <a:pt x="71" y="97"/>
                    </a:lnTo>
                    <a:lnTo>
                      <a:pt x="66" y="110"/>
                    </a:lnTo>
                    <a:lnTo>
                      <a:pt x="59" y="122"/>
                    </a:lnTo>
                    <a:lnTo>
                      <a:pt x="52" y="134"/>
                    </a:lnTo>
                    <a:lnTo>
                      <a:pt x="44" y="145"/>
                    </a:lnTo>
                    <a:lnTo>
                      <a:pt x="39" y="156"/>
                    </a:lnTo>
                    <a:lnTo>
                      <a:pt x="33" y="166"/>
                    </a:lnTo>
                    <a:lnTo>
                      <a:pt x="27" y="176"/>
                    </a:lnTo>
                    <a:lnTo>
                      <a:pt x="21" y="187"/>
                    </a:lnTo>
                    <a:lnTo>
                      <a:pt x="16" y="196"/>
                    </a:lnTo>
                    <a:lnTo>
                      <a:pt x="11" y="207"/>
                    </a:lnTo>
                    <a:lnTo>
                      <a:pt x="6" y="218"/>
                    </a:lnTo>
                    <a:lnTo>
                      <a:pt x="2" y="227"/>
                    </a:lnTo>
                    <a:lnTo>
                      <a:pt x="1" y="237"/>
                    </a:lnTo>
                    <a:lnTo>
                      <a:pt x="0" y="246"/>
                    </a:lnTo>
                    <a:lnTo>
                      <a:pt x="1" y="255"/>
                    </a:lnTo>
                    <a:lnTo>
                      <a:pt x="1" y="264"/>
                    </a:lnTo>
                    <a:lnTo>
                      <a:pt x="2" y="273"/>
                    </a:lnTo>
                    <a:lnTo>
                      <a:pt x="4" y="282"/>
                    </a:lnTo>
                    <a:lnTo>
                      <a:pt x="5" y="291"/>
                    </a:lnTo>
                    <a:lnTo>
                      <a:pt x="6" y="300"/>
                    </a:lnTo>
                    <a:lnTo>
                      <a:pt x="11" y="307"/>
                    </a:lnTo>
                    <a:lnTo>
                      <a:pt x="13" y="315"/>
                    </a:lnTo>
                    <a:lnTo>
                      <a:pt x="16" y="322"/>
                    </a:lnTo>
                    <a:lnTo>
                      <a:pt x="19" y="328"/>
                    </a:lnTo>
                    <a:lnTo>
                      <a:pt x="21" y="335"/>
                    </a:lnTo>
                    <a:lnTo>
                      <a:pt x="24" y="340"/>
                    </a:lnTo>
                    <a:lnTo>
                      <a:pt x="27" y="347"/>
                    </a:lnTo>
                    <a:lnTo>
                      <a:pt x="31" y="355"/>
                    </a:lnTo>
                    <a:lnTo>
                      <a:pt x="24" y="361"/>
                    </a:lnTo>
                    <a:lnTo>
                      <a:pt x="17" y="369"/>
                    </a:lnTo>
                    <a:lnTo>
                      <a:pt x="13" y="378"/>
                    </a:lnTo>
                    <a:lnTo>
                      <a:pt x="9" y="386"/>
                    </a:lnTo>
                    <a:lnTo>
                      <a:pt x="6" y="397"/>
                    </a:lnTo>
                    <a:lnTo>
                      <a:pt x="5" y="407"/>
                    </a:lnTo>
                    <a:lnTo>
                      <a:pt x="6" y="416"/>
                    </a:lnTo>
                    <a:lnTo>
                      <a:pt x="9" y="426"/>
                    </a:lnTo>
                    <a:lnTo>
                      <a:pt x="15" y="438"/>
                    </a:lnTo>
                    <a:lnTo>
                      <a:pt x="23" y="447"/>
                    </a:lnTo>
                    <a:lnTo>
                      <a:pt x="31" y="457"/>
                    </a:lnTo>
                    <a:lnTo>
                      <a:pt x="39" y="465"/>
                    </a:lnTo>
                    <a:lnTo>
                      <a:pt x="48" y="473"/>
                    </a:lnTo>
                    <a:lnTo>
                      <a:pt x="59" y="478"/>
                    </a:lnTo>
                    <a:lnTo>
                      <a:pt x="70" y="485"/>
                    </a:lnTo>
                    <a:lnTo>
                      <a:pt x="82" y="489"/>
                    </a:lnTo>
                    <a:lnTo>
                      <a:pt x="86" y="489"/>
                    </a:lnTo>
                    <a:lnTo>
                      <a:pt x="90" y="489"/>
                    </a:lnTo>
                    <a:lnTo>
                      <a:pt x="96" y="489"/>
                    </a:lnTo>
                    <a:lnTo>
                      <a:pt x="100" y="489"/>
                    </a:lnTo>
                    <a:lnTo>
                      <a:pt x="104" y="489"/>
                    </a:lnTo>
                    <a:lnTo>
                      <a:pt x="108" y="488"/>
                    </a:lnTo>
                    <a:lnTo>
                      <a:pt x="112" y="488"/>
                    </a:lnTo>
                    <a:lnTo>
                      <a:pt x="116" y="486"/>
                    </a:lnTo>
                    <a:lnTo>
                      <a:pt x="116" y="492"/>
                    </a:lnTo>
                    <a:lnTo>
                      <a:pt x="116" y="496"/>
                    </a:lnTo>
                    <a:lnTo>
                      <a:pt x="116" y="500"/>
                    </a:lnTo>
                    <a:lnTo>
                      <a:pt x="117" y="504"/>
                    </a:lnTo>
                    <a:lnTo>
                      <a:pt x="119" y="508"/>
                    </a:lnTo>
                    <a:lnTo>
                      <a:pt x="119" y="512"/>
                    </a:lnTo>
                    <a:lnTo>
                      <a:pt x="120" y="517"/>
                    </a:lnTo>
                    <a:lnTo>
                      <a:pt x="121" y="523"/>
                    </a:lnTo>
                    <a:lnTo>
                      <a:pt x="124" y="528"/>
                    </a:lnTo>
                    <a:lnTo>
                      <a:pt x="127" y="532"/>
                    </a:lnTo>
                    <a:lnTo>
                      <a:pt x="131" y="538"/>
                    </a:lnTo>
                    <a:lnTo>
                      <a:pt x="135" y="542"/>
                    </a:lnTo>
                    <a:lnTo>
                      <a:pt x="139" y="546"/>
                    </a:lnTo>
                    <a:lnTo>
                      <a:pt x="143" y="550"/>
                    </a:lnTo>
                    <a:lnTo>
                      <a:pt x="148" y="554"/>
                    </a:lnTo>
                    <a:lnTo>
                      <a:pt x="154" y="557"/>
                    </a:lnTo>
                    <a:lnTo>
                      <a:pt x="159" y="561"/>
                    </a:lnTo>
                    <a:lnTo>
                      <a:pt x="163" y="563"/>
                    </a:lnTo>
                    <a:lnTo>
                      <a:pt x="169" y="566"/>
                    </a:lnTo>
                    <a:lnTo>
                      <a:pt x="174" y="569"/>
                    </a:lnTo>
                    <a:lnTo>
                      <a:pt x="178" y="571"/>
                    </a:lnTo>
                    <a:lnTo>
                      <a:pt x="182" y="574"/>
                    </a:lnTo>
                    <a:lnTo>
                      <a:pt x="187" y="575"/>
                    </a:lnTo>
                    <a:lnTo>
                      <a:pt x="191" y="578"/>
                    </a:lnTo>
                    <a:lnTo>
                      <a:pt x="183" y="584"/>
                    </a:lnTo>
                    <a:lnTo>
                      <a:pt x="177" y="592"/>
                    </a:lnTo>
                    <a:lnTo>
                      <a:pt x="170" y="601"/>
                    </a:lnTo>
                    <a:lnTo>
                      <a:pt x="164" y="611"/>
                    </a:lnTo>
                    <a:lnTo>
                      <a:pt x="159" y="621"/>
                    </a:lnTo>
                    <a:lnTo>
                      <a:pt x="155" y="632"/>
                    </a:lnTo>
                    <a:lnTo>
                      <a:pt x="151" y="643"/>
                    </a:lnTo>
                    <a:lnTo>
                      <a:pt x="148" y="654"/>
                    </a:lnTo>
                    <a:lnTo>
                      <a:pt x="148" y="659"/>
                    </a:lnTo>
                    <a:lnTo>
                      <a:pt x="148" y="663"/>
                    </a:lnTo>
                    <a:lnTo>
                      <a:pt x="148" y="669"/>
                    </a:lnTo>
                    <a:lnTo>
                      <a:pt x="147" y="673"/>
                    </a:lnTo>
                    <a:lnTo>
                      <a:pt x="147" y="678"/>
                    </a:lnTo>
                    <a:lnTo>
                      <a:pt x="147" y="682"/>
                    </a:lnTo>
                    <a:lnTo>
                      <a:pt x="147" y="686"/>
                    </a:lnTo>
                    <a:lnTo>
                      <a:pt x="148" y="690"/>
                    </a:lnTo>
                    <a:lnTo>
                      <a:pt x="150" y="709"/>
                    </a:lnTo>
                    <a:lnTo>
                      <a:pt x="150" y="728"/>
                    </a:lnTo>
                    <a:lnTo>
                      <a:pt x="151" y="746"/>
                    </a:lnTo>
                    <a:lnTo>
                      <a:pt x="151" y="763"/>
                    </a:lnTo>
                    <a:lnTo>
                      <a:pt x="150" y="782"/>
                    </a:lnTo>
                    <a:lnTo>
                      <a:pt x="150" y="800"/>
                    </a:lnTo>
                    <a:lnTo>
                      <a:pt x="148" y="819"/>
                    </a:lnTo>
                    <a:lnTo>
                      <a:pt x="146" y="837"/>
                    </a:lnTo>
                    <a:lnTo>
                      <a:pt x="142" y="846"/>
                    </a:lnTo>
                    <a:lnTo>
                      <a:pt x="137" y="854"/>
                    </a:lnTo>
                    <a:lnTo>
                      <a:pt x="136" y="863"/>
                    </a:lnTo>
                    <a:lnTo>
                      <a:pt x="135" y="871"/>
                    </a:lnTo>
                    <a:lnTo>
                      <a:pt x="133" y="887"/>
                    </a:lnTo>
                    <a:lnTo>
                      <a:pt x="135" y="904"/>
                    </a:lnTo>
                    <a:lnTo>
                      <a:pt x="137" y="920"/>
                    </a:lnTo>
                    <a:lnTo>
                      <a:pt x="139" y="935"/>
                    </a:lnTo>
                    <a:lnTo>
                      <a:pt x="140" y="943"/>
                    </a:lnTo>
                    <a:lnTo>
                      <a:pt x="139" y="951"/>
                    </a:lnTo>
                    <a:lnTo>
                      <a:pt x="137" y="959"/>
                    </a:lnTo>
                    <a:lnTo>
                      <a:pt x="136" y="967"/>
                    </a:lnTo>
                    <a:lnTo>
                      <a:pt x="136" y="979"/>
                    </a:lnTo>
                    <a:lnTo>
                      <a:pt x="136" y="990"/>
                    </a:lnTo>
                    <a:lnTo>
                      <a:pt x="136" y="1001"/>
                    </a:lnTo>
                    <a:lnTo>
                      <a:pt x="136" y="1012"/>
                    </a:lnTo>
                    <a:lnTo>
                      <a:pt x="136" y="1024"/>
                    </a:lnTo>
                    <a:lnTo>
                      <a:pt x="137" y="1035"/>
                    </a:lnTo>
                    <a:lnTo>
                      <a:pt x="139" y="1045"/>
                    </a:lnTo>
                    <a:lnTo>
                      <a:pt x="140" y="1058"/>
                    </a:lnTo>
                    <a:lnTo>
                      <a:pt x="142" y="1063"/>
                    </a:lnTo>
                    <a:lnTo>
                      <a:pt x="142" y="1068"/>
                    </a:lnTo>
                    <a:lnTo>
                      <a:pt x="143" y="1072"/>
                    </a:lnTo>
                    <a:lnTo>
                      <a:pt x="144" y="1078"/>
                    </a:lnTo>
                    <a:lnTo>
                      <a:pt x="146" y="1083"/>
                    </a:lnTo>
                    <a:lnTo>
                      <a:pt x="147" y="1089"/>
                    </a:lnTo>
                    <a:lnTo>
                      <a:pt x="148" y="1093"/>
                    </a:lnTo>
                    <a:lnTo>
                      <a:pt x="148" y="1098"/>
                    </a:lnTo>
                    <a:lnTo>
                      <a:pt x="150" y="1102"/>
                    </a:lnTo>
                    <a:lnTo>
                      <a:pt x="150" y="1105"/>
                    </a:lnTo>
                    <a:lnTo>
                      <a:pt x="151" y="1109"/>
                    </a:lnTo>
                    <a:lnTo>
                      <a:pt x="152" y="1112"/>
                    </a:lnTo>
                    <a:lnTo>
                      <a:pt x="152" y="1116"/>
                    </a:lnTo>
                    <a:lnTo>
                      <a:pt x="154" y="1118"/>
                    </a:lnTo>
                    <a:lnTo>
                      <a:pt x="154" y="1121"/>
                    </a:lnTo>
                    <a:lnTo>
                      <a:pt x="154" y="1124"/>
                    </a:lnTo>
                    <a:lnTo>
                      <a:pt x="156" y="1136"/>
                    </a:lnTo>
                    <a:lnTo>
                      <a:pt x="160" y="1148"/>
                    </a:lnTo>
                    <a:lnTo>
                      <a:pt x="164" y="1160"/>
                    </a:lnTo>
                    <a:lnTo>
                      <a:pt x="169" y="1171"/>
                    </a:lnTo>
                    <a:lnTo>
                      <a:pt x="173" y="1183"/>
                    </a:lnTo>
                    <a:lnTo>
                      <a:pt x="178" y="1195"/>
                    </a:lnTo>
                    <a:lnTo>
                      <a:pt x="183" y="1207"/>
                    </a:lnTo>
                    <a:lnTo>
                      <a:pt x="190" y="1220"/>
                    </a:lnTo>
                    <a:lnTo>
                      <a:pt x="193" y="1225"/>
                    </a:lnTo>
                    <a:lnTo>
                      <a:pt x="196" y="1229"/>
                    </a:lnTo>
                    <a:lnTo>
                      <a:pt x="198" y="1234"/>
                    </a:lnTo>
                    <a:lnTo>
                      <a:pt x="201" y="1240"/>
                    </a:lnTo>
                    <a:lnTo>
                      <a:pt x="202" y="1244"/>
                    </a:lnTo>
                    <a:lnTo>
                      <a:pt x="205" y="1248"/>
                    </a:lnTo>
                    <a:lnTo>
                      <a:pt x="208" y="1252"/>
                    </a:lnTo>
                    <a:lnTo>
                      <a:pt x="210" y="1256"/>
                    </a:lnTo>
                    <a:lnTo>
                      <a:pt x="212" y="1259"/>
                    </a:lnTo>
                    <a:lnTo>
                      <a:pt x="214" y="1261"/>
                    </a:lnTo>
                    <a:lnTo>
                      <a:pt x="216" y="1265"/>
                    </a:lnTo>
                    <a:lnTo>
                      <a:pt x="218" y="1268"/>
                    </a:lnTo>
                    <a:lnTo>
                      <a:pt x="220" y="1271"/>
                    </a:lnTo>
                    <a:lnTo>
                      <a:pt x="221" y="1275"/>
                    </a:lnTo>
                    <a:lnTo>
                      <a:pt x="224" y="1278"/>
                    </a:lnTo>
                    <a:lnTo>
                      <a:pt x="225" y="1280"/>
                    </a:lnTo>
                    <a:lnTo>
                      <a:pt x="220" y="1283"/>
                    </a:lnTo>
                    <a:lnTo>
                      <a:pt x="214" y="1286"/>
                    </a:lnTo>
                    <a:lnTo>
                      <a:pt x="209" y="1287"/>
                    </a:lnTo>
                    <a:lnTo>
                      <a:pt x="204" y="1290"/>
                    </a:lnTo>
                    <a:lnTo>
                      <a:pt x="197" y="1291"/>
                    </a:lnTo>
                    <a:lnTo>
                      <a:pt x="191" y="1294"/>
                    </a:lnTo>
                    <a:lnTo>
                      <a:pt x="186" y="1297"/>
                    </a:lnTo>
                    <a:lnTo>
                      <a:pt x="181" y="1299"/>
                    </a:lnTo>
                    <a:lnTo>
                      <a:pt x="177" y="1301"/>
                    </a:lnTo>
                    <a:lnTo>
                      <a:pt x="171" y="1303"/>
                    </a:lnTo>
                    <a:lnTo>
                      <a:pt x="167" y="1305"/>
                    </a:lnTo>
                    <a:lnTo>
                      <a:pt x="164" y="1306"/>
                    </a:lnTo>
                    <a:lnTo>
                      <a:pt x="160" y="1309"/>
                    </a:lnTo>
                    <a:lnTo>
                      <a:pt x="156" y="1311"/>
                    </a:lnTo>
                    <a:lnTo>
                      <a:pt x="154" y="1314"/>
                    </a:lnTo>
                    <a:lnTo>
                      <a:pt x="150" y="1317"/>
                    </a:lnTo>
                    <a:lnTo>
                      <a:pt x="144" y="1322"/>
                    </a:lnTo>
                    <a:lnTo>
                      <a:pt x="137" y="1328"/>
                    </a:lnTo>
                    <a:lnTo>
                      <a:pt x="131" y="1332"/>
                    </a:lnTo>
                    <a:lnTo>
                      <a:pt x="124" y="1337"/>
                    </a:lnTo>
                    <a:lnTo>
                      <a:pt x="119" y="1342"/>
                    </a:lnTo>
                    <a:lnTo>
                      <a:pt x="114" y="1349"/>
                    </a:lnTo>
                    <a:lnTo>
                      <a:pt x="110" y="1356"/>
                    </a:lnTo>
                    <a:lnTo>
                      <a:pt x="109" y="1365"/>
                    </a:lnTo>
                    <a:lnTo>
                      <a:pt x="113" y="1369"/>
                    </a:lnTo>
                    <a:lnTo>
                      <a:pt x="117" y="1372"/>
                    </a:lnTo>
                    <a:lnTo>
                      <a:pt x="123" y="1375"/>
                    </a:lnTo>
                    <a:lnTo>
                      <a:pt x="128" y="1378"/>
                    </a:lnTo>
                    <a:lnTo>
                      <a:pt x="133" y="1379"/>
                    </a:lnTo>
                    <a:lnTo>
                      <a:pt x="139" y="1380"/>
                    </a:lnTo>
                    <a:lnTo>
                      <a:pt x="144" y="1382"/>
                    </a:lnTo>
                    <a:lnTo>
                      <a:pt x="148" y="1383"/>
                    </a:lnTo>
                    <a:lnTo>
                      <a:pt x="156" y="1384"/>
                    </a:lnTo>
                    <a:lnTo>
                      <a:pt x="163" y="1386"/>
                    </a:lnTo>
                    <a:lnTo>
                      <a:pt x="171" y="1386"/>
                    </a:lnTo>
                    <a:lnTo>
                      <a:pt x="178" y="1386"/>
                    </a:lnTo>
                    <a:lnTo>
                      <a:pt x="186" y="1387"/>
                    </a:lnTo>
                    <a:lnTo>
                      <a:pt x="193" y="1388"/>
                    </a:lnTo>
                    <a:lnTo>
                      <a:pt x="201" y="1388"/>
                    </a:lnTo>
                    <a:lnTo>
                      <a:pt x="208" y="1391"/>
                    </a:lnTo>
                    <a:close/>
                    <a:moveTo>
                      <a:pt x="408" y="844"/>
                    </a:moveTo>
                    <a:lnTo>
                      <a:pt x="410" y="843"/>
                    </a:lnTo>
                    <a:lnTo>
                      <a:pt x="414" y="843"/>
                    </a:lnTo>
                    <a:lnTo>
                      <a:pt x="418" y="844"/>
                    </a:lnTo>
                    <a:lnTo>
                      <a:pt x="421" y="844"/>
                    </a:lnTo>
                    <a:lnTo>
                      <a:pt x="425" y="844"/>
                    </a:lnTo>
                    <a:lnTo>
                      <a:pt x="428" y="843"/>
                    </a:lnTo>
                    <a:lnTo>
                      <a:pt x="432" y="843"/>
                    </a:lnTo>
                    <a:lnTo>
                      <a:pt x="433" y="841"/>
                    </a:lnTo>
                    <a:lnTo>
                      <a:pt x="433" y="840"/>
                    </a:lnTo>
                    <a:lnTo>
                      <a:pt x="433" y="837"/>
                    </a:lnTo>
                    <a:lnTo>
                      <a:pt x="433" y="835"/>
                    </a:lnTo>
                    <a:lnTo>
                      <a:pt x="433" y="833"/>
                    </a:lnTo>
                    <a:lnTo>
                      <a:pt x="433" y="832"/>
                    </a:lnTo>
                    <a:lnTo>
                      <a:pt x="433" y="829"/>
                    </a:lnTo>
                    <a:lnTo>
                      <a:pt x="433" y="828"/>
                    </a:lnTo>
                    <a:lnTo>
                      <a:pt x="435" y="827"/>
                    </a:lnTo>
                    <a:lnTo>
                      <a:pt x="399" y="814"/>
                    </a:lnTo>
                    <a:lnTo>
                      <a:pt x="408" y="84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8"/>
              <p:cNvSpPr>
                <a:spLocks/>
              </p:cNvSpPr>
              <p:nvPr/>
            </p:nvSpPr>
            <p:spPr bwMode="auto">
              <a:xfrm>
                <a:off x="4851401" y="6159500"/>
                <a:ext cx="361950" cy="139700"/>
              </a:xfrm>
              <a:custGeom>
                <a:avLst/>
                <a:gdLst/>
                <a:ahLst/>
                <a:cxnLst>
                  <a:cxn ang="0">
                    <a:pos x="66" y="88"/>
                  </a:cxn>
                  <a:cxn ang="0">
                    <a:pos x="94" y="87"/>
                  </a:cxn>
                  <a:cxn ang="0">
                    <a:pos x="122" y="85"/>
                  </a:cxn>
                  <a:cxn ang="0">
                    <a:pos x="151" y="83"/>
                  </a:cxn>
                  <a:cxn ang="0">
                    <a:pos x="172" y="80"/>
                  </a:cxn>
                  <a:cxn ang="0">
                    <a:pos x="189" y="77"/>
                  </a:cxn>
                  <a:cxn ang="0">
                    <a:pos x="205" y="72"/>
                  </a:cxn>
                  <a:cxn ang="0">
                    <a:pos x="218" y="65"/>
                  </a:cxn>
                  <a:cxn ang="0">
                    <a:pos x="226" y="56"/>
                  </a:cxn>
                  <a:cxn ang="0">
                    <a:pos x="228" y="48"/>
                  </a:cxn>
                  <a:cxn ang="0">
                    <a:pos x="226" y="38"/>
                  </a:cxn>
                  <a:cxn ang="0">
                    <a:pos x="222" y="30"/>
                  </a:cxn>
                  <a:cxn ang="0">
                    <a:pos x="218" y="23"/>
                  </a:cxn>
                  <a:cxn ang="0">
                    <a:pos x="214" y="18"/>
                  </a:cxn>
                  <a:cxn ang="0">
                    <a:pos x="208" y="15"/>
                  </a:cxn>
                  <a:cxn ang="0">
                    <a:pos x="202" y="14"/>
                  </a:cxn>
                  <a:cxn ang="0">
                    <a:pos x="197" y="11"/>
                  </a:cxn>
                  <a:cxn ang="0">
                    <a:pos x="189" y="9"/>
                  </a:cxn>
                  <a:cxn ang="0">
                    <a:pos x="182" y="7"/>
                  </a:cxn>
                  <a:cxn ang="0">
                    <a:pos x="175" y="4"/>
                  </a:cxn>
                  <a:cxn ang="0">
                    <a:pos x="164" y="2"/>
                  </a:cxn>
                  <a:cxn ang="0">
                    <a:pos x="151" y="0"/>
                  </a:cxn>
                  <a:cxn ang="0">
                    <a:pos x="137" y="2"/>
                  </a:cxn>
                  <a:cxn ang="0">
                    <a:pos x="124" y="3"/>
                  </a:cxn>
                  <a:cxn ang="0">
                    <a:pos x="110" y="4"/>
                  </a:cxn>
                  <a:cxn ang="0">
                    <a:pos x="100" y="7"/>
                  </a:cxn>
                  <a:cxn ang="0">
                    <a:pos x="89" y="10"/>
                  </a:cxn>
                  <a:cxn ang="0">
                    <a:pos x="78" y="14"/>
                  </a:cxn>
                  <a:cxn ang="0">
                    <a:pos x="63" y="22"/>
                  </a:cxn>
                  <a:cxn ang="0">
                    <a:pos x="43" y="33"/>
                  </a:cxn>
                  <a:cxn ang="0">
                    <a:pos x="24" y="46"/>
                  </a:cxn>
                  <a:cxn ang="0">
                    <a:pos x="6" y="60"/>
                  </a:cxn>
                  <a:cxn ang="0">
                    <a:pos x="0" y="71"/>
                  </a:cxn>
                  <a:cxn ang="0">
                    <a:pos x="0" y="73"/>
                  </a:cxn>
                  <a:cxn ang="0">
                    <a:pos x="4" y="76"/>
                  </a:cxn>
                  <a:cxn ang="0">
                    <a:pos x="6" y="77"/>
                  </a:cxn>
                  <a:cxn ang="0">
                    <a:pos x="14" y="80"/>
                  </a:cxn>
                  <a:cxn ang="0">
                    <a:pos x="25" y="83"/>
                  </a:cxn>
                  <a:cxn ang="0">
                    <a:pos x="35" y="84"/>
                  </a:cxn>
                  <a:cxn ang="0">
                    <a:pos x="47" y="87"/>
                  </a:cxn>
                </a:cxnLst>
                <a:rect l="0" t="0" r="r" b="b"/>
                <a:pathLst>
                  <a:path w="228" h="88">
                    <a:moveTo>
                      <a:pt x="52" y="88"/>
                    </a:moveTo>
                    <a:lnTo>
                      <a:pt x="66" y="88"/>
                    </a:lnTo>
                    <a:lnTo>
                      <a:pt x="81" y="87"/>
                    </a:lnTo>
                    <a:lnTo>
                      <a:pt x="94" y="87"/>
                    </a:lnTo>
                    <a:lnTo>
                      <a:pt x="109" y="87"/>
                    </a:lnTo>
                    <a:lnTo>
                      <a:pt x="122" y="85"/>
                    </a:lnTo>
                    <a:lnTo>
                      <a:pt x="137" y="84"/>
                    </a:lnTo>
                    <a:lnTo>
                      <a:pt x="151" y="83"/>
                    </a:lnTo>
                    <a:lnTo>
                      <a:pt x="164" y="81"/>
                    </a:lnTo>
                    <a:lnTo>
                      <a:pt x="172" y="80"/>
                    </a:lnTo>
                    <a:lnTo>
                      <a:pt x="181" y="79"/>
                    </a:lnTo>
                    <a:lnTo>
                      <a:pt x="189" y="77"/>
                    </a:lnTo>
                    <a:lnTo>
                      <a:pt x="197" y="75"/>
                    </a:lnTo>
                    <a:lnTo>
                      <a:pt x="205" y="72"/>
                    </a:lnTo>
                    <a:lnTo>
                      <a:pt x="213" y="69"/>
                    </a:lnTo>
                    <a:lnTo>
                      <a:pt x="218" y="65"/>
                    </a:lnTo>
                    <a:lnTo>
                      <a:pt x="225" y="60"/>
                    </a:lnTo>
                    <a:lnTo>
                      <a:pt x="226" y="56"/>
                    </a:lnTo>
                    <a:lnTo>
                      <a:pt x="228" y="52"/>
                    </a:lnTo>
                    <a:lnTo>
                      <a:pt x="228" y="48"/>
                    </a:lnTo>
                    <a:lnTo>
                      <a:pt x="228" y="44"/>
                    </a:lnTo>
                    <a:lnTo>
                      <a:pt x="226" y="38"/>
                    </a:lnTo>
                    <a:lnTo>
                      <a:pt x="225" y="34"/>
                    </a:lnTo>
                    <a:lnTo>
                      <a:pt x="222" y="30"/>
                    </a:lnTo>
                    <a:lnTo>
                      <a:pt x="221" y="26"/>
                    </a:lnTo>
                    <a:lnTo>
                      <a:pt x="218" y="23"/>
                    </a:lnTo>
                    <a:lnTo>
                      <a:pt x="217" y="21"/>
                    </a:lnTo>
                    <a:lnTo>
                      <a:pt x="214" y="18"/>
                    </a:lnTo>
                    <a:lnTo>
                      <a:pt x="212" y="17"/>
                    </a:lnTo>
                    <a:lnTo>
                      <a:pt x="208" y="15"/>
                    </a:lnTo>
                    <a:lnTo>
                      <a:pt x="205" y="15"/>
                    </a:lnTo>
                    <a:lnTo>
                      <a:pt x="202" y="14"/>
                    </a:lnTo>
                    <a:lnTo>
                      <a:pt x="199" y="11"/>
                    </a:lnTo>
                    <a:lnTo>
                      <a:pt x="197" y="11"/>
                    </a:lnTo>
                    <a:lnTo>
                      <a:pt x="193" y="10"/>
                    </a:lnTo>
                    <a:lnTo>
                      <a:pt x="189" y="9"/>
                    </a:lnTo>
                    <a:lnTo>
                      <a:pt x="186" y="7"/>
                    </a:lnTo>
                    <a:lnTo>
                      <a:pt x="182" y="7"/>
                    </a:lnTo>
                    <a:lnTo>
                      <a:pt x="178" y="6"/>
                    </a:lnTo>
                    <a:lnTo>
                      <a:pt x="175" y="4"/>
                    </a:lnTo>
                    <a:lnTo>
                      <a:pt x="171" y="3"/>
                    </a:lnTo>
                    <a:lnTo>
                      <a:pt x="164" y="2"/>
                    </a:lnTo>
                    <a:lnTo>
                      <a:pt x="158" y="0"/>
                    </a:lnTo>
                    <a:lnTo>
                      <a:pt x="151" y="0"/>
                    </a:lnTo>
                    <a:lnTo>
                      <a:pt x="144" y="2"/>
                    </a:lnTo>
                    <a:lnTo>
                      <a:pt x="137" y="2"/>
                    </a:lnTo>
                    <a:lnTo>
                      <a:pt x="131" y="2"/>
                    </a:lnTo>
                    <a:lnTo>
                      <a:pt x="124" y="3"/>
                    </a:lnTo>
                    <a:lnTo>
                      <a:pt x="116" y="4"/>
                    </a:lnTo>
                    <a:lnTo>
                      <a:pt x="110" y="4"/>
                    </a:lnTo>
                    <a:lnTo>
                      <a:pt x="105" y="6"/>
                    </a:lnTo>
                    <a:lnTo>
                      <a:pt x="100" y="7"/>
                    </a:lnTo>
                    <a:lnTo>
                      <a:pt x="94" y="9"/>
                    </a:lnTo>
                    <a:lnTo>
                      <a:pt x="89" y="10"/>
                    </a:lnTo>
                    <a:lnTo>
                      <a:pt x="83" y="11"/>
                    </a:lnTo>
                    <a:lnTo>
                      <a:pt x="78" y="14"/>
                    </a:lnTo>
                    <a:lnTo>
                      <a:pt x="73" y="15"/>
                    </a:lnTo>
                    <a:lnTo>
                      <a:pt x="63" y="22"/>
                    </a:lnTo>
                    <a:lnTo>
                      <a:pt x="52" y="27"/>
                    </a:lnTo>
                    <a:lnTo>
                      <a:pt x="43" y="33"/>
                    </a:lnTo>
                    <a:lnTo>
                      <a:pt x="33" y="40"/>
                    </a:lnTo>
                    <a:lnTo>
                      <a:pt x="24" y="46"/>
                    </a:lnTo>
                    <a:lnTo>
                      <a:pt x="14" y="53"/>
                    </a:lnTo>
                    <a:lnTo>
                      <a:pt x="6" y="60"/>
                    </a:lnTo>
                    <a:lnTo>
                      <a:pt x="0" y="68"/>
                    </a:lnTo>
                    <a:lnTo>
                      <a:pt x="0" y="71"/>
                    </a:lnTo>
                    <a:lnTo>
                      <a:pt x="0" y="72"/>
                    </a:lnTo>
                    <a:lnTo>
                      <a:pt x="0" y="73"/>
                    </a:lnTo>
                    <a:lnTo>
                      <a:pt x="1" y="75"/>
                    </a:lnTo>
                    <a:lnTo>
                      <a:pt x="4" y="76"/>
                    </a:lnTo>
                    <a:lnTo>
                      <a:pt x="5" y="77"/>
                    </a:lnTo>
                    <a:lnTo>
                      <a:pt x="6" y="77"/>
                    </a:lnTo>
                    <a:lnTo>
                      <a:pt x="9" y="79"/>
                    </a:lnTo>
                    <a:lnTo>
                      <a:pt x="14" y="80"/>
                    </a:lnTo>
                    <a:lnTo>
                      <a:pt x="20" y="81"/>
                    </a:lnTo>
                    <a:lnTo>
                      <a:pt x="25" y="83"/>
                    </a:lnTo>
                    <a:lnTo>
                      <a:pt x="29" y="83"/>
                    </a:lnTo>
                    <a:lnTo>
                      <a:pt x="35" y="84"/>
                    </a:lnTo>
                    <a:lnTo>
                      <a:pt x="41" y="85"/>
                    </a:lnTo>
                    <a:lnTo>
                      <a:pt x="47" y="87"/>
                    </a:lnTo>
                    <a:lnTo>
                      <a:pt x="52" y="88"/>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0"/>
              <p:cNvSpPr>
                <a:spLocks/>
              </p:cNvSpPr>
              <p:nvPr/>
            </p:nvSpPr>
            <p:spPr bwMode="auto">
              <a:xfrm>
                <a:off x="5203826" y="6153150"/>
                <a:ext cx="412750" cy="88900"/>
              </a:xfrm>
              <a:custGeom>
                <a:avLst/>
                <a:gdLst/>
                <a:ahLst/>
                <a:cxnLst>
                  <a:cxn ang="0">
                    <a:pos x="57" y="54"/>
                  </a:cxn>
                  <a:cxn ang="0">
                    <a:pos x="115" y="53"/>
                  </a:cxn>
                  <a:cxn ang="0">
                    <a:pos x="173" y="53"/>
                  </a:cxn>
                  <a:cxn ang="0">
                    <a:pos x="217" y="48"/>
                  </a:cxn>
                  <a:cxn ang="0">
                    <a:pos x="246" y="40"/>
                  </a:cxn>
                  <a:cxn ang="0">
                    <a:pos x="253" y="26"/>
                  </a:cxn>
                  <a:cxn ang="0">
                    <a:pos x="235" y="15"/>
                  </a:cxn>
                  <a:cxn ang="0">
                    <a:pos x="214" y="10"/>
                  </a:cxn>
                  <a:cxn ang="0">
                    <a:pos x="191" y="6"/>
                  </a:cxn>
                  <a:cxn ang="0">
                    <a:pos x="176" y="4"/>
                  </a:cxn>
                  <a:cxn ang="0">
                    <a:pos x="165" y="4"/>
                  </a:cxn>
                  <a:cxn ang="0">
                    <a:pos x="156" y="3"/>
                  </a:cxn>
                  <a:cxn ang="0">
                    <a:pos x="148" y="3"/>
                  </a:cxn>
                  <a:cxn ang="0">
                    <a:pos x="141" y="3"/>
                  </a:cxn>
                  <a:cxn ang="0">
                    <a:pos x="137" y="3"/>
                  </a:cxn>
                  <a:cxn ang="0">
                    <a:pos x="134" y="3"/>
                  </a:cxn>
                  <a:cxn ang="0">
                    <a:pos x="130" y="2"/>
                  </a:cxn>
                  <a:cxn ang="0">
                    <a:pos x="114" y="2"/>
                  </a:cxn>
                  <a:cxn ang="0">
                    <a:pos x="84" y="0"/>
                  </a:cxn>
                  <a:cxn ang="0">
                    <a:pos x="56" y="0"/>
                  </a:cxn>
                  <a:cxn ang="0">
                    <a:pos x="27" y="2"/>
                  </a:cxn>
                  <a:cxn ang="0">
                    <a:pos x="13" y="6"/>
                  </a:cxn>
                  <a:cxn ang="0">
                    <a:pos x="9" y="7"/>
                  </a:cxn>
                  <a:cxn ang="0">
                    <a:pos x="4" y="7"/>
                  </a:cxn>
                  <a:cxn ang="0">
                    <a:pos x="0" y="8"/>
                  </a:cxn>
                  <a:cxn ang="0">
                    <a:pos x="4" y="14"/>
                  </a:cxn>
                  <a:cxn ang="0">
                    <a:pos x="14" y="23"/>
                  </a:cxn>
                  <a:cxn ang="0">
                    <a:pos x="19" y="34"/>
                  </a:cxn>
                  <a:cxn ang="0">
                    <a:pos x="23" y="48"/>
                  </a:cxn>
                  <a:cxn ang="0">
                    <a:pos x="25" y="54"/>
                  </a:cxn>
                  <a:cxn ang="0">
                    <a:pos x="26" y="56"/>
                  </a:cxn>
                  <a:cxn ang="0">
                    <a:pos x="26" y="56"/>
                  </a:cxn>
                  <a:cxn ang="0">
                    <a:pos x="27" y="56"/>
                  </a:cxn>
                </a:cxnLst>
                <a:rect l="0" t="0" r="r" b="b"/>
                <a:pathLst>
                  <a:path w="260" h="56">
                    <a:moveTo>
                      <a:pt x="29" y="56"/>
                    </a:moveTo>
                    <a:lnTo>
                      <a:pt x="57" y="54"/>
                    </a:lnTo>
                    <a:lnTo>
                      <a:pt x="86" y="53"/>
                    </a:lnTo>
                    <a:lnTo>
                      <a:pt x="115" y="53"/>
                    </a:lnTo>
                    <a:lnTo>
                      <a:pt x="144" y="53"/>
                    </a:lnTo>
                    <a:lnTo>
                      <a:pt x="173" y="53"/>
                    </a:lnTo>
                    <a:lnTo>
                      <a:pt x="203" y="49"/>
                    </a:lnTo>
                    <a:lnTo>
                      <a:pt x="217" y="48"/>
                    </a:lnTo>
                    <a:lnTo>
                      <a:pt x="231" y="44"/>
                    </a:lnTo>
                    <a:lnTo>
                      <a:pt x="246" y="40"/>
                    </a:lnTo>
                    <a:lnTo>
                      <a:pt x="260" y="34"/>
                    </a:lnTo>
                    <a:lnTo>
                      <a:pt x="253" y="26"/>
                    </a:lnTo>
                    <a:lnTo>
                      <a:pt x="245" y="19"/>
                    </a:lnTo>
                    <a:lnTo>
                      <a:pt x="235" y="15"/>
                    </a:lnTo>
                    <a:lnTo>
                      <a:pt x="225" y="11"/>
                    </a:lnTo>
                    <a:lnTo>
                      <a:pt x="214" y="10"/>
                    </a:lnTo>
                    <a:lnTo>
                      <a:pt x="203" y="7"/>
                    </a:lnTo>
                    <a:lnTo>
                      <a:pt x="191" y="6"/>
                    </a:lnTo>
                    <a:lnTo>
                      <a:pt x="181" y="4"/>
                    </a:lnTo>
                    <a:lnTo>
                      <a:pt x="176" y="4"/>
                    </a:lnTo>
                    <a:lnTo>
                      <a:pt x="169" y="4"/>
                    </a:lnTo>
                    <a:lnTo>
                      <a:pt x="165" y="4"/>
                    </a:lnTo>
                    <a:lnTo>
                      <a:pt x="160" y="4"/>
                    </a:lnTo>
                    <a:lnTo>
                      <a:pt x="156" y="3"/>
                    </a:lnTo>
                    <a:lnTo>
                      <a:pt x="150" y="3"/>
                    </a:lnTo>
                    <a:lnTo>
                      <a:pt x="148" y="3"/>
                    </a:lnTo>
                    <a:lnTo>
                      <a:pt x="144" y="4"/>
                    </a:lnTo>
                    <a:lnTo>
                      <a:pt x="141" y="3"/>
                    </a:lnTo>
                    <a:lnTo>
                      <a:pt x="140" y="3"/>
                    </a:lnTo>
                    <a:lnTo>
                      <a:pt x="137" y="3"/>
                    </a:lnTo>
                    <a:lnTo>
                      <a:pt x="135" y="3"/>
                    </a:lnTo>
                    <a:lnTo>
                      <a:pt x="134" y="3"/>
                    </a:lnTo>
                    <a:lnTo>
                      <a:pt x="133" y="2"/>
                    </a:lnTo>
                    <a:lnTo>
                      <a:pt x="130" y="2"/>
                    </a:lnTo>
                    <a:lnTo>
                      <a:pt x="129" y="2"/>
                    </a:lnTo>
                    <a:lnTo>
                      <a:pt x="114" y="2"/>
                    </a:lnTo>
                    <a:lnTo>
                      <a:pt x="99" y="2"/>
                    </a:lnTo>
                    <a:lnTo>
                      <a:pt x="84" y="0"/>
                    </a:lnTo>
                    <a:lnTo>
                      <a:pt x="71" y="0"/>
                    </a:lnTo>
                    <a:lnTo>
                      <a:pt x="56" y="0"/>
                    </a:lnTo>
                    <a:lnTo>
                      <a:pt x="42" y="0"/>
                    </a:lnTo>
                    <a:lnTo>
                      <a:pt x="27" y="2"/>
                    </a:lnTo>
                    <a:lnTo>
                      <a:pt x="14" y="4"/>
                    </a:lnTo>
                    <a:lnTo>
                      <a:pt x="13" y="6"/>
                    </a:lnTo>
                    <a:lnTo>
                      <a:pt x="10" y="7"/>
                    </a:lnTo>
                    <a:lnTo>
                      <a:pt x="9" y="7"/>
                    </a:lnTo>
                    <a:lnTo>
                      <a:pt x="6" y="7"/>
                    </a:lnTo>
                    <a:lnTo>
                      <a:pt x="4" y="7"/>
                    </a:lnTo>
                    <a:lnTo>
                      <a:pt x="2" y="8"/>
                    </a:lnTo>
                    <a:lnTo>
                      <a:pt x="0" y="8"/>
                    </a:lnTo>
                    <a:lnTo>
                      <a:pt x="0" y="10"/>
                    </a:lnTo>
                    <a:lnTo>
                      <a:pt x="4" y="14"/>
                    </a:lnTo>
                    <a:lnTo>
                      <a:pt x="10" y="18"/>
                    </a:lnTo>
                    <a:lnTo>
                      <a:pt x="14" y="23"/>
                    </a:lnTo>
                    <a:lnTo>
                      <a:pt x="17" y="29"/>
                    </a:lnTo>
                    <a:lnTo>
                      <a:pt x="19" y="34"/>
                    </a:lnTo>
                    <a:lnTo>
                      <a:pt x="22" y="41"/>
                    </a:lnTo>
                    <a:lnTo>
                      <a:pt x="23" y="48"/>
                    </a:lnTo>
                    <a:lnTo>
                      <a:pt x="25" y="54"/>
                    </a:lnTo>
                    <a:lnTo>
                      <a:pt x="25" y="54"/>
                    </a:lnTo>
                    <a:lnTo>
                      <a:pt x="25" y="56"/>
                    </a:lnTo>
                    <a:lnTo>
                      <a:pt x="26" y="56"/>
                    </a:lnTo>
                    <a:lnTo>
                      <a:pt x="26" y="56"/>
                    </a:lnTo>
                    <a:lnTo>
                      <a:pt x="26" y="56"/>
                    </a:lnTo>
                    <a:lnTo>
                      <a:pt x="27" y="56"/>
                    </a:lnTo>
                    <a:lnTo>
                      <a:pt x="27" y="56"/>
                    </a:lnTo>
                    <a:lnTo>
                      <a:pt x="29" y="56"/>
                    </a:lnTo>
                    <a:close/>
                  </a:path>
                </a:pathLst>
              </a:custGeom>
              <a:solidFill>
                <a:srgbClr val="9161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670"/>
              <p:cNvSpPr>
                <a:spLocks/>
              </p:cNvSpPr>
              <p:nvPr/>
            </p:nvSpPr>
            <p:spPr bwMode="auto">
              <a:xfrm>
                <a:off x="4887913" y="5611813"/>
                <a:ext cx="376237" cy="546100"/>
              </a:xfrm>
              <a:custGeom>
                <a:avLst/>
                <a:gdLst/>
                <a:ahLst/>
                <a:cxnLst>
                  <a:cxn ang="0">
                    <a:pos x="197" y="337"/>
                  </a:cxn>
                  <a:cxn ang="0">
                    <a:pos x="218" y="335"/>
                  </a:cxn>
                  <a:cxn ang="0">
                    <a:pos x="237" y="328"/>
                  </a:cxn>
                  <a:cxn ang="0">
                    <a:pos x="236" y="324"/>
                  </a:cxn>
                  <a:cxn ang="0">
                    <a:pos x="235" y="320"/>
                  </a:cxn>
                  <a:cxn ang="0">
                    <a:pos x="233" y="316"/>
                  </a:cxn>
                  <a:cxn ang="0">
                    <a:pos x="221" y="318"/>
                  </a:cxn>
                  <a:cxn ang="0">
                    <a:pos x="209" y="318"/>
                  </a:cxn>
                  <a:cxn ang="0">
                    <a:pos x="206" y="309"/>
                  </a:cxn>
                  <a:cxn ang="0">
                    <a:pos x="209" y="298"/>
                  </a:cxn>
                  <a:cxn ang="0">
                    <a:pos x="213" y="287"/>
                  </a:cxn>
                  <a:cxn ang="0">
                    <a:pos x="231" y="179"/>
                  </a:cxn>
                  <a:cxn ang="0">
                    <a:pos x="235" y="73"/>
                  </a:cxn>
                  <a:cxn ang="0">
                    <a:pos x="213" y="6"/>
                  </a:cxn>
                  <a:cxn ang="0">
                    <a:pos x="160" y="13"/>
                  </a:cxn>
                  <a:cxn ang="0">
                    <a:pos x="108" y="12"/>
                  </a:cxn>
                  <a:cxn ang="0">
                    <a:pos x="71" y="12"/>
                  </a:cxn>
                  <a:cxn ang="0">
                    <a:pos x="43" y="9"/>
                  </a:cxn>
                  <a:cxn ang="0">
                    <a:pos x="13" y="0"/>
                  </a:cxn>
                  <a:cxn ang="0">
                    <a:pos x="10" y="5"/>
                  </a:cxn>
                  <a:cxn ang="0">
                    <a:pos x="8" y="12"/>
                  </a:cxn>
                  <a:cxn ang="0">
                    <a:pos x="4" y="25"/>
                  </a:cxn>
                  <a:cxn ang="0">
                    <a:pos x="1" y="54"/>
                  </a:cxn>
                  <a:cxn ang="0">
                    <a:pos x="1" y="81"/>
                  </a:cxn>
                  <a:cxn ang="0">
                    <a:pos x="8" y="120"/>
                  </a:cxn>
                  <a:cxn ang="0">
                    <a:pos x="18" y="162"/>
                  </a:cxn>
                  <a:cxn ang="0">
                    <a:pos x="32" y="201"/>
                  </a:cxn>
                  <a:cxn ang="0">
                    <a:pos x="35" y="209"/>
                  </a:cxn>
                  <a:cxn ang="0">
                    <a:pos x="36" y="217"/>
                  </a:cxn>
                  <a:cxn ang="0">
                    <a:pos x="40" y="225"/>
                  </a:cxn>
                  <a:cxn ang="0">
                    <a:pos x="43" y="233"/>
                  </a:cxn>
                  <a:cxn ang="0">
                    <a:pos x="45" y="240"/>
                  </a:cxn>
                  <a:cxn ang="0">
                    <a:pos x="50" y="250"/>
                  </a:cxn>
                  <a:cxn ang="0">
                    <a:pos x="52" y="262"/>
                  </a:cxn>
                  <a:cxn ang="0">
                    <a:pos x="58" y="271"/>
                  </a:cxn>
                  <a:cxn ang="0">
                    <a:pos x="67" y="295"/>
                  </a:cxn>
                  <a:cxn ang="0">
                    <a:pos x="81" y="318"/>
                  </a:cxn>
                  <a:cxn ang="0">
                    <a:pos x="145" y="337"/>
                  </a:cxn>
                  <a:cxn ang="0">
                    <a:pos x="149" y="320"/>
                  </a:cxn>
                  <a:cxn ang="0">
                    <a:pos x="152" y="301"/>
                  </a:cxn>
                  <a:cxn ang="0">
                    <a:pos x="156" y="268"/>
                  </a:cxn>
                  <a:cxn ang="0">
                    <a:pos x="158" y="208"/>
                  </a:cxn>
                  <a:cxn ang="0">
                    <a:pos x="156" y="148"/>
                  </a:cxn>
                  <a:cxn ang="0">
                    <a:pos x="154" y="121"/>
                  </a:cxn>
                  <a:cxn ang="0">
                    <a:pos x="152" y="112"/>
                  </a:cxn>
                  <a:cxn ang="0">
                    <a:pos x="152" y="101"/>
                  </a:cxn>
                  <a:cxn ang="0">
                    <a:pos x="159" y="100"/>
                  </a:cxn>
                  <a:cxn ang="0">
                    <a:pos x="164" y="101"/>
                  </a:cxn>
                  <a:cxn ang="0">
                    <a:pos x="168" y="113"/>
                  </a:cxn>
                  <a:cxn ang="0">
                    <a:pos x="170" y="139"/>
                  </a:cxn>
                  <a:cxn ang="0">
                    <a:pos x="171" y="164"/>
                  </a:cxn>
                  <a:cxn ang="0">
                    <a:pos x="172" y="196"/>
                  </a:cxn>
                  <a:cxn ang="0">
                    <a:pos x="172" y="231"/>
                  </a:cxn>
                  <a:cxn ang="0">
                    <a:pos x="170" y="266"/>
                  </a:cxn>
                  <a:cxn ang="0">
                    <a:pos x="167" y="290"/>
                  </a:cxn>
                  <a:cxn ang="0">
                    <a:pos x="164" y="316"/>
                  </a:cxn>
                  <a:cxn ang="0">
                    <a:pos x="186" y="344"/>
                  </a:cxn>
                </a:cxnLst>
                <a:rect l="0" t="0" r="r" b="b"/>
                <a:pathLst>
                  <a:path w="237" h="344">
                    <a:moveTo>
                      <a:pt x="186" y="344"/>
                    </a:moveTo>
                    <a:lnTo>
                      <a:pt x="191" y="340"/>
                    </a:lnTo>
                    <a:lnTo>
                      <a:pt x="197" y="337"/>
                    </a:lnTo>
                    <a:lnTo>
                      <a:pt x="203" y="336"/>
                    </a:lnTo>
                    <a:lnTo>
                      <a:pt x="210" y="336"/>
                    </a:lnTo>
                    <a:lnTo>
                      <a:pt x="218" y="335"/>
                    </a:lnTo>
                    <a:lnTo>
                      <a:pt x="225" y="333"/>
                    </a:lnTo>
                    <a:lnTo>
                      <a:pt x="232" y="332"/>
                    </a:lnTo>
                    <a:lnTo>
                      <a:pt x="237" y="328"/>
                    </a:lnTo>
                    <a:lnTo>
                      <a:pt x="237" y="327"/>
                    </a:lnTo>
                    <a:lnTo>
                      <a:pt x="237" y="325"/>
                    </a:lnTo>
                    <a:lnTo>
                      <a:pt x="236" y="324"/>
                    </a:lnTo>
                    <a:lnTo>
                      <a:pt x="236" y="322"/>
                    </a:lnTo>
                    <a:lnTo>
                      <a:pt x="235" y="321"/>
                    </a:lnTo>
                    <a:lnTo>
                      <a:pt x="235" y="320"/>
                    </a:lnTo>
                    <a:lnTo>
                      <a:pt x="235" y="318"/>
                    </a:lnTo>
                    <a:lnTo>
                      <a:pt x="236" y="317"/>
                    </a:lnTo>
                    <a:lnTo>
                      <a:pt x="233" y="316"/>
                    </a:lnTo>
                    <a:lnTo>
                      <a:pt x="229" y="317"/>
                    </a:lnTo>
                    <a:lnTo>
                      <a:pt x="225" y="317"/>
                    </a:lnTo>
                    <a:lnTo>
                      <a:pt x="221" y="318"/>
                    </a:lnTo>
                    <a:lnTo>
                      <a:pt x="217" y="320"/>
                    </a:lnTo>
                    <a:lnTo>
                      <a:pt x="213" y="320"/>
                    </a:lnTo>
                    <a:lnTo>
                      <a:pt x="209" y="318"/>
                    </a:lnTo>
                    <a:lnTo>
                      <a:pt x="206" y="317"/>
                    </a:lnTo>
                    <a:lnTo>
                      <a:pt x="205" y="313"/>
                    </a:lnTo>
                    <a:lnTo>
                      <a:pt x="206" y="309"/>
                    </a:lnTo>
                    <a:lnTo>
                      <a:pt x="206" y="305"/>
                    </a:lnTo>
                    <a:lnTo>
                      <a:pt x="208" y="302"/>
                    </a:lnTo>
                    <a:lnTo>
                      <a:pt x="209" y="298"/>
                    </a:lnTo>
                    <a:lnTo>
                      <a:pt x="210" y="294"/>
                    </a:lnTo>
                    <a:lnTo>
                      <a:pt x="212" y="291"/>
                    </a:lnTo>
                    <a:lnTo>
                      <a:pt x="213" y="287"/>
                    </a:lnTo>
                    <a:lnTo>
                      <a:pt x="220" y="251"/>
                    </a:lnTo>
                    <a:lnTo>
                      <a:pt x="226" y="216"/>
                    </a:lnTo>
                    <a:lnTo>
                      <a:pt x="231" y="179"/>
                    </a:lnTo>
                    <a:lnTo>
                      <a:pt x="233" y="144"/>
                    </a:lnTo>
                    <a:lnTo>
                      <a:pt x="235" y="108"/>
                    </a:lnTo>
                    <a:lnTo>
                      <a:pt x="235" y="73"/>
                    </a:lnTo>
                    <a:lnTo>
                      <a:pt x="233" y="38"/>
                    </a:lnTo>
                    <a:lnTo>
                      <a:pt x="229" y="1"/>
                    </a:lnTo>
                    <a:lnTo>
                      <a:pt x="213" y="6"/>
                    </a:lnTo>
                    <a:lnTo>
                      <a:pt x="195" y="11"/>
                    </a:lnTo>
                    <a:lnTo>
                      <a:pt x="178" y="12"/>
                    </a:lnTo>
                    <a:lnTo>
                      <a:pt x="160" y="13"/>
                    </a:lnTo>
                    <a:lnTo>
                      <a:pt x="143" y="13"/>
                    </a:lnTo>
                    <a:lnTo>
                      <a:pt x="125" y="13"/>
                    </a:lnTo>
                    <a:lnTo>
                      <a:pt x="108" y="12"/>
                    </a:lnTo>
                    <a:lnTo>
                      <a:pt x="91" y="13"/>
                    </a:lnTo>
                    <a:lnTo>
                      <a:pt x="82" y="12"/>
                    </a:lnTo>
                    <a:lnTo>
                      <a:pt x="71" y="12"/>
                    </a:lnTo>
                    <a:lnTo>
                      <a:pt x="62" y="11"/>
                    </a:lnTo>
                    <a:lnTo>
                      <a:pt x="52" y="11"/>
                    </a:lnTo>
                    <a:lnTo>
                      <a:pt x="43" y="9"/>
                    </a:lnTo>
                    <a:lnTo>
                      <a:pt x="33" y="6"/>
                    </a:lnTo>
                    <a:lnTo>
                      <a:pt x="23" y="4"/>
                    </a:lnTo>
                    <a:lnTo>
                      <a:pt x="13" y="0"/>
                    </a:lnTo>
                    <a:lnTo>
                      <a:pt x="12" y="1"/>
                    </a:lnTo>
                    <a:lnTo>
                      <a:pt x="10" y="4"/>
                    </a:lnTo>
                    <a:lnTo>
                      <a:pt x="10" y="5"/>
                    </a:lnTo>
                    <a:lnTo>
                      <a:pt x="9" y="8"/>
                    </a:lnTo>
                    <a:lnTo>
                      <a:pt x="8" y="9"/>
                    </a:lnTo>
                    <a:lnTo>
                      <a:pt x="8" y="12"/>
                    </a:lnTo>
                    <a:lnTo>
                      <a:pt x="6" y="13"/>
                    </a:lnTo>
                    <a:lnTo>
                      <a:pt x="5" y="16"/>
                    </a:lnTo>
                    <a:lnTo>
                      <a:pt x="4" y="25"/>
                    </a:lnTo>
                    <a:lnTo>
                      <a:pt x="2" y="35"/>
                    </a:lnTo>
                    <a:lnTo>
                      <a:pt x="1" y="44"/>
                    </a:lnTo>
                    <a:lnTo>
                      <a:pt x="1" y="54"/>
                    </a:lnTo>
                    <a:lnTo>
                      <a:pt x="0" y="63"/>
                    </a:lnTo>
                    <a:lnTo>
                      <a:pt x="0" y="71"/>
                    </a:lnTo>
                    <a:lnTo>
                      <a:pt x="1" y="81"/>
                    </a:lnTo>
                    <a:lnTo>
                      <a:pt x="2" y="90"/>
                    </a:lnTo>
                    <a:lnTo>
                      <a:pt x="5" y="105"/>
                    </a:lnTo>
                    <a:lnTo>
                      <a:pt x="8" y="120"/>
                    </a:lnTo>
                    <a:lnTo>
                      <a:pt x="12" y="133"/>
                    </a:lnTo>
                    <a:lnTo>
                      <a:pt x="16" y="148"/>
                    </a:lnTo>
                    <a:lnTo>
                      <a:pt x="18" y="162"/>
                    </a:lnTo>
                    <a:lnTo>
                      <a:pt x="23" y="175"/>
                    </a:lnTo>
                    <a:lnTo>
                      <a:pt x="28" y="189"/>
                    </a:lnTo>
                    <a:lnTo>
                      <a:pt x="32" y="201"/>
                    </a:lnTo>
                    <a:lnTo>
                      <a:pt x="33" y="204"/>
                    </a:lnTo>
                    <a:lnTo>
                      <a:pt x="33" y="206"/>
                    </a:lnTo>
                    <a:lnTo>
                      <a:pt x="35" y="209"/>
                    </a:lnTo>
                    <a:lnTo>
                      <a:pt x="35" y="212"/>
                    </a:lnTo>
                    <a:lnTo>
                      <a:pt x="36" y="214"/>
                    </a:lnTo>
                    <a:lnTo>
                      <a:pt x="36" y="217"/>
                    </a:lnTo>
                    <a:lnTo>
                      <a:pt x="37" y="220"/>
                    </a:lnTo>
                    <a:lnTo>
                      <a:pt x="39" y="221"/>
                    </a:lnTo>
                    <a:lnTo>
                      <a:pt x="40" y="225"/>
                    </a:lnTo>
                    <a:lnTo>
                      <a:pt x="40" y="228"/>
                    </a:lnTo>
                    <a:lnTo>
                      <a:pt x="41" y="231"/>
                    </a:lnTo>
                    <a:lnTo>
                      <a:pt x="43" y="233"/>
                    </a:lnTo>
                    <a:lnTo>
                      <a:pt x="44" y="236"/>
                    </a:lnTo>
                    <a:lnTo>
                      <a:pt x="44" y="237"/>
                    </a:lnTo>
                    <a:lnTo>
                      <a:pt x="45" y="240"/>
                    </a:lnTo>
                    <a:lnTo>
                      <a:pt x="45" y="241"/>
                    </a:lnTo>
                    <a:lnTo>
                      <a:pt x="47" y="245"/>
                    </a:lnTo>
                    <a:lnTo>
                      <a:pt x="50" y="250"/>
                    </a:lnTo>
                    <a:lnTo>
                      <a:pt x="50" y="254"/>
                    </a:lnTo>
                    <a:lnTo>
                      <a:pt x="51" y="258"/>
                    </a:lnTo>
                    <a:lnTo>
                      <a:pt x="52" y="262"/>
                    </a:lnTo>
                    <a:lnTo>
                      <a:pt x="54" y="264"/>
                    </a:lnTo>
                    <a:lnTo>
                      <a:pt x="55" y="268"/>
                    </a:lnTo>
                    <a:lnTo>
                      <a:pt x="58" y="271"/>
                    </a:lnTo>
                    <a:lnTo>
                      <a:pt x="60" y="279"/>
                    </a:lnTo>
                    <a:lnTo>
                      <a:pt x="63" y="287"/>
                    </a:lnTo>
                    <a:lnTo>
                      <a:pt x="67" y="295"/>
                    </a:lnTo>
                    <a:lnTo>
                      <a:pt x="71" y="304"/>
                    </a:lnTo>
                    <a:lnTo>
                      <a:pt x="75" y="310"/>
                    </a:lnTo>
                    <a:lnTo>
                      <a:pt x="81" y="318"/>
                    </a:lnTo>
                    <a:lnTo>
                      <a:pt x="85" y="327"/>
                    </a:lnTo>
                    <a:lnTo>
                      <a:pt x="89" y="335"/>
                    </a:lnTo>
                    <a:lnTo>
                      <a:pt x="145" y="337"/>
                    </a:lnTo>
                    <a:lnTo>
                      <a:pt x="148" y="332"/>
                    </a:lnTo>
                    <a:lnTo>
                      <a:pt x="149" y="325"/>
                    </a:lnTo>
                    <a:lnTo>
                      <a:pt x="149" y="320"/>
                    </a:lnTo>
                    <a:lnTo>
                      <a:pt x="151" y="313"/>
                    </a:lnTo>
                    <a:lnTo>
                      <a:pt x="152" y="308"/>
                    </a:lnTo>
                    <a:lnTo>
                      <a:pt x="152" y="301"/>
                    </a:lnTo>
                    <a:lnTo>
                      <a:pt x="154" y="295"/>
                    </a:lnTo>
                    <a:lnTo>
                      <a:pt x="155" y="289"/>
                    </a:lnTo>
                    <a:lnTo>
                      <a:pt x="156" y="268"/>
                    </a:lnTo>
                    <a:lnTo>
                      <a:pt x="156" y="248"/>
                    </a:lnTo>
                    <a:lnTo>
                      <a:pt x="158" y="228"/>
                    </a:lnTo>
                    <a:lnTo>
                      <a:pt x="158" y="208"/>
                    </a:lnTo>
                    <a:lnTo>
                      <a:pt x="158" y="187"/>
                    </a:lnTo>
                    <a:lnTo>
                      <a:pt x="158" y="167"/>
                    </a:lnTo>
                    <a:lnTo>
                      <a:pt x="156" y="148"/>
                    </a:lnTo>
                    <a:lnTo>
                      <a:pt x="155" y="128"/>
                    </a:lnTo>
                    <a:lnTo>
                      <a:pt x="154" y="125"/>
                    </a:lnTo>
                    <a:lnTo>
                      <a:pt x="154" y="121"/>
                    </a:lnTo>
                    <a:lnTo>
                      <a:pt x="154" y="117"/>
                    </a:lnTo>
                    <a:lnTo>
                      <a:pt x="152" y="115"/>
                    </a:lnTo>
                    <a:lnTo>
                      <a:pt x="152" y="112"/>
                    </a:lnTo>
                    <a:lnTo>
                      <a:pt x="152" y="108"/>
                    </a:lnTo>
                    <a:lnTo>
                      <a:pt x="152" y="105"/>
                    </a:lnTo>
                    <a:lnTo>
                      <a:pt x="152" y="101"/>
                    </a:lnTo>
                    <a:lnTo>
                      <a:pt x="155" y="101"/>
                    </a:lnTo>
                    <a:lnTo>
                      <a:pt x="156" y="100"/>
                    </a:lnTo>
                    <a:lnTo>
                      <a:pt x="159" y="100"/>
                    </a:lnTo>
                    <a:lnTo>
                      <a:pt x="160" y="100"/>
                    </a:lnTo>
                    <a:lnTo>
                      <a:pt x="163" y="101"/>
                    </a:lnTo>
                    <a:lnTo>
                      <a:pt x="164" y="101"/>
                    </a:lnTo>
                    <a:lnTo>
                      <a:pt x="167" y="102"/>
                    </a:lnTo>
                    <a:lnTo>
                      <a:pt x="168" y="104"/>
                    </a:lnTo>
                    <a:lnTo>
                      <a:pt x="168" y="113"/>
                    </a:lnTo>
                    <a:lnTo>
                      <a:pt x="168" y="121"/>
                    </a:lnTo>
                    <a:lnTo>
                      <a:pt x="168" y="129"/>
                    </a:lnTo>
                    <a:lnTo>
                      <a:pt x="170" y="139"/>
                    </a:lnTo>
                    <a:lnTo>
                      <a:pt x="171" y="147"/>
                    </a:lnTo>
                    <a:lnTo>
                      <a:pt x="171" y="156"/>
                    </a:lnTo>
                    <a:lnTo>
                      <a:pt x="171" y="164"/>
                    </a:lnTo>
                    <a:lnTo>
                      <a:pt x="171" y="174"/>
                    </a:lnTo>
                    <a:lnTo>
                      <a:pt x="172" y="185"/>
                    </a:lnTo>
                    <a:lnTo>
                      <a:pt x="172" y="196"/>
                    </a:lnTo>
                    <a:lnTo>
                      <a:pt x="172" y="208"/>
                    </a:lnTo>
                    <a:lnTo>
                      <a:pt x="172" y="218"/>
                    </a:lnTo>
                    <a:lnTo>
                      <a:pt x="172" y="231"/>
                    </a:lnTo>
                    <a:lnTo>
                      <a:pt x="171" y="241"/>
                    </a:lnTo>
                    <a:lnTo>
                      <a:pt x="171" y="254"/>
                    </a:lnTo>
                    <a:lnTo>
                      <a:pt x="170" y="266"/>
                    </a:lnTo>
                    <a:lnTo>
                      <a:pt x="168" y="274"/>
                    </a:lnTo>
                    <a:lnTo>
                      <a:pt x="168" y="282"/>
                    </a:lnTo>
                    <a:lnTo>
                      <a:pt x="167" y="290"/>
                    </a:lnTo>
                    <a:lnTo>
                      <a:pt x="167" y="298"/>
                    </a:lnTo>
                    <a:lnTo>
                      <a:pt x="166" y="308"/>
                    </a:lnTo>
                    <a:lnTo>
                      <a:pt x="164" y="316"/>
                    </a:lnTo>
                    <a:lnTo>
                      <a:pt x="163" y="324"/>
                    </a:lnTo>
                    <a:lnTo>
                      <a:pt x="160" y="333"/>
                    </a:lnTo>
                    <a:lnTo>
                      <a:pt x="186" y="344"/>
                    </a:lnTo>
                    <a:close/>
                  </a:path>
                </a:pathLst>
              </a:custGeom>
              <a:solidFill>
                <a:srgbClr val="78878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5"/>
              <p:cNvSpPr>
                <a:spLocks/>
              </p:cNvSpPr>
              <p:nvPr/>
            </p:nvSpPr>
            <p:spPr bwMode="auto">
              <a:xfrm>
                <a:off x="4883151" y="5049838"/>
                <a:ext cx="384175" cy="563563"/>
              </a:xfrm>
              <a:custGeom>
                <a:avLst/>
                <a:gdLst/>
                <a:ahLst/>
                <a:cxnLst>
                  <a:cxn ang="0">
                    <a:pos x="139" y="354"/>
                  </a:cxn>
                  <a:cxn ang="0">
                    <a:pos x="200" y="350"/>
                  </a:cxn>
                  <a:cxn ang="0">
                    <a:pos x="232" y="333"/>
                  </a:cxn>
                  <a:cxn ang="0">
                    <a:pos x="240" y="308"/>
                  </a:cxn>
                  <a:cxn ang="0">
                    <a:pos x="196" y="288"/>
                  </a:cxn>
                  <a:cxn ang="0">
                    <a:pos x="143" y="273"/>
                  </a:cxn>
                  <a:cxn ang="0">
                    <a:pos x="121" y="255"/>
                  </a:cxn>
                  <a:cxn ang="0">
                    <a:pos x="112" y="248"/>
                  </a:cxn>
                  <a:cxn ang="0">
                    <a:pos x="104" y="238"/>
                  </a:cxn>
                  <a:cxn ang="0">
                    <a:pos x="93" y="224"/>
                  </a:cxn>
                  <a:cxn ang="0">
                    <a:pos x="81" y="216"/>
                  </a:cxn>
                  <a:cxn ang="0">
                    <a:pos x="59" y="221"/>
                  </a:cxn>
                  <a:cxn ang="0">
                    <a:pos x="38" y="209"/>
                  </a:cxn>
                  <a:cxn ang="0">
                    <a:pos x="27" y="167"/>
                  </a:cxn>
                  <a:cxn ang="0">
                    <a:pos x="21" y="134"/>
                  </a:cxn>
                  <a:cxn ang="0">
                    <a:pos x="24" y="131"/>
                  </a:cxn>
                  <a:cxn ang="0">
                    <a:pos x="34" y="139"/>
                  </a:cxn>
                  <a:cxn ang="0">
                    <a:pos x="40" y="181"/>
                  </a:cxn>
                  <a:cxn ang="0">
                    <a:pos x="54" y="203"/>
                  </a:cxn>
                  <a:cxn ang="0">
                    <a:pos x="85" y="200"/>
                  </a:cxn>
                  <a:cxn ang="0">
                    <a:pos x="115" y="180"/>
                  </a:cxn>
                  <a:cxn ang="0">
                    <a:pos x="132" y="161"/>
                  </a:cxn>
                  <a:cxn ang="0">
                    <a:pos x="144" y="142"/>
                  </a:cxn>
                  <a:cxn ang="0">
                    <a:pos x="134" y="111"/>
                  </a:cxn>
                  <a:cxn ang="0">
                    <a:pos x="109" y="85"/>
                  </a:cxn>
                  <a:cxn ang="0">
                    <a:pos x="104" y="74"/>
                  </a:cxn>
                  <a:cxn ang="0">
                    <a:pos x="108" y="70"/>
                  </a:cxn>
                  <a:cxn ang="0">
                    <a:pos x="134" y="94"/>
                  </a:cxn>
                  <a:cxn ang="0">
                    <a:pos x="157" y="127"/>
                  </a:cxn>
                  <a:cxn ang="0">
                    <a:pos x="157" y="147"/>
                  </a:cxn>
                  <a:cxn ang="0">
                    <a:pos x="150" y="161"/>
                  </a:cxn>
                  <a:cxn ang="0">
                    <a:pos x="152" y="184"/>
                  </a:cxn>
                  <a:cxn ang="0">
                    <a:pos x="198" y="225"/>
                  </a:cxn>
                  <a:cxn ang="0">
                    <a:pos x="242" y="234"/>
                  </a:cxn>
                  <a:cxn ang="0">
                    <a:pos x="231" y="177"/>
                  </a:cxn>
                  <a:cxn ang="0">
                    <a:pos x="192" y="103"/>
                  </a:cxn>
                  <a:cxn ang="0">
                    <a:pos x="167" y="77"/>
                  </a:cxn>
                  <a:cxn ang="0">
                    <a:pos x="165" y="76"/>
                  </a:cxn>
                  <a:cxn ang="0">
                    <a:pos x="163" y="77"/>
                  </a:cxn>
                  <a:cxn ang="0">
                    <a:pos x="159" y="85"/>
                  </a:cxn>
                  <a:cxn ang="0">
                    <a:pos x="143" y="85"/>
                  </a:cxn>
                  <a:cxn ang="0">
                    <a:pos x="117" y="63"/>
                  </a:cxn>
                  <a:cxn ang="0">
                    <a:pos x="105" y="40"/>
                  </a:cxn>
                  <a:cxn ang="0">
                    <a:pos x="101" y="26"/>
                  </a:cxn>
                  <a:cxn ang="0">
                    <a:pos x="90" y="15"/>
                  </a:cxn>
                  <a:cxn ang="0">
                    <a:pos x="77" y="3"/>
                  </a:cxn>
                  <a:cxn ang="0">
                    <a:pos x="61" y="0"/>
                  </a:cxn>
                  <a:cxn ang="0">
                    <a:pos x="50" y="7"/>
                  </a:cxn>
                  <a:cxn ang="0">
                    <a:pos x="35" y="20"/>
                  </a:cxn>
                  <a:cxn ang="0">
                    <a:pos x="17" y="59"/>
                  </a:cxn>
                  <a:cxn ang="0">
                    <a:pos x="15" y="94"/>
                  </a:cxn>
                  <a:cxn ang="0">
                    <a:pos x="16" y="109"/>
                  </a:cxn>
                  <a:cxn ang="0">
                    <a:pos x="16" y="130"/>
                  </a:cxn>
                  <a:cxn ang="0">
                    <a:pos x="19" y="169"/>
                  </a:cxn>
                  <a:cxn ang="0">
                    <a:pos x="17" y="208"/>
                  </a:cxn>
                  <a:cxn ang="0">
                    <a:pos x="15" y="236"/>
                  </a:cxn>
                  <a:cxn ang="0">
                    <a:pos x="9" y="266"/>
                  </a:cxn>
                  <a:cxn ang="0">
                    <a:pos x="4" y="285"/>
                  </a:cxn>
                  <a:cxn ang="0">
                    <a:pos x="0" y="305"/>
                  </a:cxn>
                  <a:cxn ang="0">
                    <a:pos x="3" y="325"/>
                  </a:cxn>
                  <a:cxn ang="0">
                    <a:pos x="20" y="343"/>
                  </a:cxn>
                  <a:cxn ang="0">
                    <a:pos x="62" y="351"/>
                  </a:cxn>
                </a:cxnLst>
                <a:rect l="0" t="0" r="r" b="b"/>
                <a:pathLst>
                  <a:path w="242" h="355">
                    <a:moveTo>
                      <a:pt x="93" y="355"/>
                    </a:moveTo>
                    <a:lnTo>
                      <a:pt x="108" y="354"/>
                    </a:lnTo>
                    <a:lnTo>
                      <a:pt x="124" y="354"/>
                    </a:lnTo>
                    <a:lnTo>
                      <a:pt x="139" y="354"/>
                    </a:lnTo>
                    <a:lnTo>
                      <a:pt x="154" y="354"/>
                    </a:lnTo>
                    <a:lnTo>
                      <a:pt x="169" y="354"/>
                    </a:lnTo>
                    <a:lnTo>
                      <a:pt x="185" y="352"/>
                    </a:lnTo>
                    <a:lnTo>
                      <a:pt x="200" y="350"/>
                    </a:lnTo>
                    <a:lnTo>
                      <a:pt x="215" y="346"/>
                    </a:lnTo>
                    <a:lnTo>
                      <a:pt x="221" y="343"/>
                    </a:lnTo>
                    <a:lnTo>
                      <a:pt x="228" y="339"/>
                    </a:lnTo>
                    <a:lnTo>
                      <a:pt x="232" y="333"/>
                    </a:lnTo>
                    <a:lnTo>
                      <a:pt x="236" y="328"/>
                    </a:lnTo>
                    <a:lnTo>
                      <a:pt x="239" y="321"/>
                    </a:lnTo>
                    <a:lnTo>
                      <a:pt x="240" y="315"/>
                    </a:lnTo>
                    <a:lnTo>
                      <a:pt x="240" y="308"/>
                    </a:lnTo>
                    <a:lnTo>
                      <a:pt x="240" y="301"/>
                    </a:lnTo>
                    <a:lnTo>
                      <a:pt x="227" y="294"/>
                    </a:lnTo>
                    <a:lnTo>
                      <a:pt x="212" y="290"/>
                    </a:lnTo>
                    <a:lnTo>
                      <a:pt x="196" y="288"/>
                    </a:lnTo>
                    <a:lnTo>
                      <a:pt x="181" y="285"/>
                    </a:lnTo>
                    <a:lnTo>
                      <a:pt x="165" y="281"/>
                    </a:lnTo>
                    <a:lnTo>
                      <a:pt x="150" y="275"/>
                    </a:lnTo>
                    <a:lnTo>
                      <a:pt x="143" y="273"/>
                    </a:lnTo>
                    <a:lnTo>
                      <a:pt x="136" y="269"/>
                    </a:lnTo>
                    <a:lnTo>
                      <a:pt x="130" y="263"/>
                    </a:lnTo>
                    <a:lnTo>
                      <a:pt x="124" y="258"/>
                    </a:lnTo>
                    <a:lnTo>
                      <a:pt x="121" y="255"/>
                    </a:lnTo>
                    <a:lnTo>
                      <a:pt x="119" y="254"/>
                    </a:lnTo>
                    <a:lnTo>
                      <a:pt x="116" y="252"/>
                    </a:lnTo>
                    <a:lnTo>
                      <a:pt x="115" y="250"/>
                    </a:lnTo>
                    <a:lnTo>
                      <a:pt x="112" y="248"/>
                    </a:lnTo>
                    <a:lnTo>
                      <a:pt x="111" y="246"/>
                    </a:lnTo>
                    <a:lnTo>
                      <a:pt x="108" y="244"/>
                    </a:lnTo>
                    <a:lnTo>
                      <a:pt x="107" y="242"/>
                    </a:lnTo>
                    <a:lnTo>
                      <a:pt x="104" y="238"/>
                    </a:lnTo>
                    <a:lnTo>
                      <a:pt x="101" y="234"/>
                    </a:lnTo>
                    <a:lnTo>
                      <a:pt x="98" y="231"/>
                    </a:lnTo>
                    <a:lnTo>
                      <a:pt x="96" y="227"/>
                    </a:lnTo>
                    <a:lnTo>
                      <a:pt x="93" y="224"/>
                    </a:lnTo>
                    <a:lnTo>
                      <a:pt x="90" y="220"/>
                    </a:lnTo>
                    <a:lnTo>
                      <a:pt x="88" y="217"/>
                    </a:lnTo>
                    <a:lnTo>
                      <a:pt x="86" y="213"/>
                    </a:lnTo>
                    <a:lnTo>
                      <a:pt x="81" y="216"/>
                    </a:lnTo>
                    <a:lnTo>
                      <a:pt x="75" y="219"/>
                    </a:lnTo>
                    <a:lnTo>
                      <a:pt x="70" y="220"/>
                    </a:lnTo>
                    <a:lnTo>
                      <a:pt x="65" y="221"/>
                    </a:lnTo>
                    <a:lnTo>
                      <a:pt x="59" y="221"/>
                    </a:lnTo>
                    <a:lnTo>
                      <a:pt x="54" y="221"/>
                    </a:lnTo>
                    <a:lnTo>
                      <a:pt x="48" y="220"/>
                    </a:lnTo>
                    <a:lnTo>
                      <a:pt x="43" y="219"/>
                    </a:lnTo>
                    <a:lnTo>
                      <a:pt x="38" y="209"/>
                    </a:lnTo>
                    <a:lnTo>
                      <a:pt x="34" y="198"/>
                    </a:lnTo>
                    <a:lnTo>
                      <a:pt x="31" y="189"/>
                    </a:lnTo>
                    <a:lnTo>
                      <a:pt x="30" y="178"/>
                    </a:lnTo>
                    <a:lnTo>
                      <a:pt x="27" y="167"/>
                    </a:lnTo>
                    <a:lnTo>
                      <a:pt x="26" y="157"/>
                    </a:lnTo>
                    <a:lnTo>
                      <a:pt x="23" y="146"/>
                    </a:lnTo>
                    <a:lnTo>
                      <a:pt x="20" y="135"/>
                    </a:lnTo>
                    <a:lnTo>
                      <a:pt x="21" y="134"/>
                    </a:lnTo>
                    <a:lnTo>
                      <a:pt x="21" y="134"/>
                    </a:lnTo>
                    <a:lnTo>
                      <a:pt x="21" y="132"/>
                    </a:lnTo>
                    <a:lnTo>
                      <a:pt x="23" y="131"/>
                    </a:lnTo>
                    <a:lnTo>
                      <a:pt x="24" y="131"/>
                    </a:lnTo>
                    <a:lnTo>
                      <a:pt x="26" y="130"/>
                    </a:lnTo>
                    <a:lnTo>
                      <a:pt x="27" y="130"/>
                    </a:lnTo>
                    <a:lnTo>
                      <a:pt x="28" y="130"/>
                    </a:lnTo>
                    <a:lnTo>
                      <a:pt x="34" y="139"/>
                    </a:lnTo>
                    <a:lnTo>
                      <a:pt x="36" y="148"/>
                    </a:lnTo>
                    <a:lnTo>
                      <a:pt x="38" y="159"/>
                    </a:lnTo>
                    <a:lnTo>
                      <a:pt x="39" y="170"/>
                    </a:lnTo>
                    <a:lnTo>
                      <a:pt x="40" y="181"/>
                    </a:lnTo>
                    <a:lnTo>
                      <a:pt x="44" y="190"/>
                    </a:lnTo>
                    <a:lnTo>
                      <a:pt x="47" y="196"/>
                    </a:lnTo>
                    <a:lnTo>
                      <a:pt x="50" y="200"/>
                    </a:lnTo>
                    <a:lnTo>
                      <a:pt x="54" y="203"/>
                    </a:lnTo>
                    <a:lnTo>
                      <a:pt x="58" y="207"/>
                    </a:lnTo>
                    <a:lnTo>
                      <a:pt x="67" y="205"/>
                    </a:lnTo>
                    <a:lnTo>
                      <a:pt x="77" y="203"/>
                    </a:lnTo>
                    <a:lnTo>
                      <a:pt x="85" y="200"/>
                    </a:lnTo>
                    <a:lnTo>
                      <a:pt x="93" y="196"/>
                    </a:lnTo>
                    <a:lnTo>
                      <a:pt x="101" y="192"/>
                    </a:lnTo>
                    <a:lnTo>
                      <a:pt x="108" y="186"/>
                    </a:lnTo>
                    <a:lnTo>
                      <a:pt x="115" y="180"/>
                    </a:lnTo>
                    <a:lnTo>
                      <a:pt x="121" y="174"/>
                    </a:lnTo>
                    <a:lnTo>
                      <a:pt x="125" y="170"/>
                    </a:lnTo>
                    <a:lnTo>
                      <a:pt x="128" y="165"/>
                    </a:lnTo>
                    <a:lnTo>
                      <a:pt x="132" y="161"/>
                    </a:lnTo>
                    <a:lnTo>
                      <a:pt x="136" y="157"/>
                    </a:lnTo>
                    <a:lnTo>
                      <a:pt x="139" y="153"/>
                    </a:lnTo>
                    <a:lnTo>
                      <a:pt x="142" y="147"/>
                    </a:lnTo>
                    <a:lnTo>
                      <a:pt x="144" y="142"/>
                    </a:lnTo>
                    <a:lnTo>
                      <a:pt x="144" y="136"/>
                    </a:lnTo>
                    <a:lnTo>
                      <a:pt x="142" y="127"/>
                    </a:lnTo>
                    <a:lnTo>
                      <a:pt x="139" y="119"/>
                    </a:lnTo>
                    <a:lnTo>
                      <a:pt x="134" y="111"/>
                    </a:lnTo>
                    <a:lnTo>
                      <a:pt x="128" y="104"/>
                    </a:lnTo>
                    <a:lnTo>
                      <a:pt x="121" y="97"/>
                    </a:lnTo>
                    <a:lnTo>
                      <a:pt x="115" y="90"/>
                    </a:lnTo>
                    <a:lnTo>
                      <a:pt x="109" y="85"/>
                    </a:lnTo>
                    <a:lnTo>
                      <a:pt x="102" y="78"/>
                    </a:lnTo>
                    <a:lnTo>
                      <a:pt x="102" y="77"/>
                    </a:lnTo>
                    <a:lnTo>
                      <a:pt x="104" y="76"/>
                    </a:lnTo>
                    <a:lnTo>
                      <a:pt x="104" y="74"/>
                    </a:lnTo>
                    <a:lnTo>
                      <a:pt x="105" y="73"/>
                    </a:lnTo>
                    <a:lnTo>
                      <a:pt x="107" y="72"/>
                    </a:lnTo>
                    <a:lnTo>
                      <a:pt x="107" y="70"/>
                    </a:lnTo>
                    <a:lnTo>
                      <a:pt x="108" y="70"/>
                    </a:lnTo>
                    <a:lnTo>
                      <a:pt x="109" y="70"/>
                    </a:lnTo>
                    <a:lnTo>
                      <a:pt x="116" y="78"/>
                    </a:lnTo>
                    <a:lnTo>
                      <a:pt x="125" y="86"/>
                    </a:lnTo>
                    <a:lnTo>
                      <a:pt x="134" y="94"/>
                    </a:lnTo>
                    <a:lnTo>
                      <a:pt x="142" y="103"/>
                    </a:lnTo>
                    <a:lnTo>
                      <a:pt x="150" y="112"/>
                    </a:lnTo>
                    <a:lnTo>
                      <a:pt x="155" y="121"/>
                    </a:lnTo>
                    <a:lnTo>
                      <a:pt x="157" y="127"/>
                    </a:lnTo>
                    <a:lnTo>
                      <a:pt x="158" y="132"/>
                    </a:lnTo>
                    <a:lnTo>
                      <a:pt x="159" y="138"/>
                    </a:lnTo>
                    <a:lnTo>
                      <a:pt x="158" y="143"/>
                    </a:lnTo>
                    <a:lnTo>
                      <a:pt x="157" y="147"/>
                    </a:lnTo>
                    <a:lnTo>
                      <a:pt x="155" y="150"/>
                    </a:lnTo>
                    <a:lnTo>
                      <a:pt x="154" y="154"/>
                    </a:lnTo>
                    <a:lnTo>
                      <a:pt x="151" y="157"/>
                    </a:lnTo>
                    <a:lnTo>
                      <a:pt x="150" y="161"/>
                    </a:lnTo>
                    <a:lnTo>
                      <a:pt x="147" y="163"/>
                    </a:lnTo>
                    <a:lnTo>
                      <a:pt x="146" y="166"/>
                    </a:lnTo>
                    <a:lnTo>
                      <a:pt x="144" y="170"/>
                    </a:lnTo>
                    <a:lnTo>
                      <a:pt x="152" y="184"/>
                    </a:lnTo>
                    <a:lnTo>
                      <a:pt x="162" y="196"/>
                    </a:lnTo>
                    <a:lnTo>
                      <a:pt x="174" y="207"/>
                    </a:lnTo>
                    <a:lnTo>
                      <a:pt x="186" y="216"/>
                    </a:lnTo>
                    <a:lnTo>
                      <a:pt x="198" y="225"/>
                    </a:lnTo>
                    <a:lnTo>
                      <a:pt x="212" y="232"/>
                    </a:lnTo>
                    <a:lnTo>
                      <a:pt x="227" y="239"/>
                    </a:lnTo>
                    <a:lnTo>
                      <a:pt x="242" y="244"/>
                    </a:lnTo>
                    <a:lnTo>
                      <a:pt x="242" y="234"/>
                    </a:lnTo>
                    <a:lnTo>
                      <a:pt x="240" y="223"/>
                    </a:lnTo>
                    <a:lnTo>
                      <a:pt x="239" y="212"/>
                    </a:lnTo>
                    <a:lnTo>
                      <a:pt x="238" y="200"/>
                    </a:lnTo>
                    <a:lnTo>
                      <a:pt x="231" y="177"/>
                    </a:lnTo>
                    <a:lnTo>
                      <a:pt x="221" y="154"/>
                    </a:lnTo>
                    <a:lnTo>
                      <a:pt x="211" y="132"/>
                    </a:lnTo>
                    <a:lnTo>
                      <a:pt x="198" y="112"/>
                    </a:lnTo>
                    <a:lnTo>
                      <a:pt x="192" y="103"/>
                    </a:lnTo>
                    <a:lnTo>
                      <a:pt x="184" y="93"/>
                    </a:lnTo>
                    <a:lnTo>
                      <a:pt x="177" y="85"/>
                    </a:lnTo>
                    <a:lnTo>
                      <a:pt x="169" y="77"/>
                    </a:lnTo>
                    <a:lnTo>
                      <a:pt x="167" y="77"/>
                    </a:lnTo>
                    <a:lnTo>
                      <a:pt x="167" y="77"/>
                    </a:lnTo>
                    <a:lnTo>
                      <a:pt x="166" y="76"/>
                    </a:lnTo>
                    <a:lnTo>
                      <a:pt x="166" y="76"/>
                    </a:lnTo>
                    <a:lnTo>
                      <a:pt x="165" y="76"/>
                    </a:lnTo>
                    <a:lnTo>
                      <a:pt x="165" y="76"/>
                    </a:lnTo>
                    <a:lnTo>
                      <a:pt x="165" y="76"/>
                    </a:lnTo>
                    <a:lnTo>
                      <a:pt x="165" y="76"/>
                    </a:lnTo>
                    <a:lnTo>
                      <a:pt x="163" y="77"/>
                    </a:lnTo>
                    <a:lnTo>
                      <a:pt x="163" y="80"/>
                    </a:lnTo>
                    <a:lnTo>
                      <a:pt x="162" y="82"/>
                    </a:lnTo>
                    <a:lnTo>
                      <a:pt x="161" y="84"/>
                    </a:lnTo>
                    <a:lnTo>
                      <a:pt x="159" y="85"/>
                    </a:lnTo>
                    <a:lnTo>
                      <a:pt x="157" y="86"/>
                    </a:lnTo>
                    <a:lnTo>
                      <a:pt x="154" y="88"/>
                    </a:lnTo>
                    <a:lnTo>
                      <a:pt x="151" y="89"/>
                    </a:lnTo>
                    <a:lnTo>
                      <a:pt x="143" y="85"/>
                    </a:lnTo>
                    <a:lnTo>
                      <a:pt x="136" y="81"/>
                    </a:lnTo>
                    <a:lnTo>
                      <a:pt x="130" y="76"/>
                    </a:lnTo>
                    <a:lnTo>
                      <a:pt x="123" y="70"/>
                    </a:lnTo>
                    <a:lnTo>
                      <a:pt x="117" y="63"/>
                    </a:lnTo>
                    <a:lnTo>
                      <a:pt x="113" y="57"/>
                    </a:lnTo>
                    <a:lnTo>
                      <a:pt x="109" y="50"/>
                    </a:lnTo>
                    <a:lnTo>
                      <a:pt x="105" y="43"/>
                    </a:lnTo>
                    <a:lnTo>
                      <a:pt x="105" y="40"/>
                    </a:lnTo>
                    <a:lnTo>
                      <a:pt x="105" y="36"/>
                    </a:lnTo>
                    <a:lnTo>
                      <a:pt x="105" y="32"/>
                    </a:lnTo>
                    <a:lnTo>
                      <a:pt x="102" y="30"/>
                    </a:lnTo>
                    <a:lnTo>
                      <a:pt x="101" y="26"/>
                    </a:lnTo>
                    <a:lnTo>
                      <a:pt x="98" y="23"/>
                    </a:lnTo>
                    <a:lnTo>
                      <a:pt x="97" y="20"/>
                    </a:lnTo>
                    <a:lnTo>
                      <a:pt x="94" y="18"/>
                    </a:lnTo>
                    <a:lnTo>
                      <a:pt x="90" y="15"/>
                    </a:lnTo>
                    <a:lnTo>
                      <a:pt x="88" y="12"/>
                    </a:lnTo>
                    <a:lnTo>
                      <a:pt x="84" y="8"/>
                    </a:lnTo>
                    <a:lnTo>
                      <a:pt x="80" y="5"/>
                    </a:lnTo>
                    <a:lnTo>
                      <a:pt x="77" y="3"/>
                    </a:lnTo>
                    <a:lnTo>
                      <a:pt x="73" y="1"/>
                    </a:lnTo>
                    <a:lnTo>
                      <a:pt x="69" y="0"/>
                    </a:lnTo>
                    <a:lnTo>
                      <a:pt x="63" y="0"/>
                    </a:lnTo>
                    <a:lnTo>
                      <a:pt x="61" y="0"/>
                    </a:lnTo>
                    <a:lnTo>
                      <a:pt x="57" y="1"/>
                    </a:lnTo>
                    <a:lnTo>
                      <a:pt x="54" y="3"/>
                    </a:lnTo>
                    <a:lnTo>
                      <a:pt x="53" y="5"/>
                    </a:lnTo>
                    <a:lnTo>
                      <a:pt x="50" y="7"/>
                    </a:lnTo>
                    <a:lnTo>
                      <a:pt x="47" y="8"/>
                    </a:lnTo>
                    <a:lnTo>
                      <a:pt x="44" y="11"/>
                    </a:lnTo>
                    <a:lnTo>
                      <a:pt x="42" y="11"/>
                    </a:lnTo>
                    <a:lnTo>
                      <a:pt x="35" y="20"/>
                    </a:lnTo>
                    <a:lnTo>
                      <a:pt x="28" y="30"/>
                    </a:lnTo>
                    <a:lnTo>
                      <a:pt x="24" y="39"/>
                    </a:lnTo>
                    <a:lnTo>
                      <a:pt x="20" y="49"/>
                    </a:lnTo>
                    <a:lnTo>
                      <a:pt x="17" y="59"/>
                    </a:lnTo>
                    <a:lnTo>
                      <a:pt x="16" y="69"/>
                    </a:lnTo>
                    <a:lnTo>
                      <a:pt x="15" y="80"/>
                    </a:lnTo>
                    <a:lnTo>
                      <a:pt x="15" y="90"/>
                    </a:lnTo>
                    <a:lnTo>
                      <a:pt x="15" y="94"/>
                    </a:lnTo>
                    <a:lnTo>
                      <a:pt x="15" y="99"/>
                    </a:lnTo>
                    <a:lnTo>
                      <a:pt x="15" y="103"/>
                    </a:lnTo>
                    <a:lnTo>
                      <a:pt x="15" y="105"/>
                    </a:lnTo>
                    <a:lnTo>
                      <a:pt x="16" y="109"/>
                    </a:lnTo>
                    <a:lnTo>
                      <a:pt x="16" y="112"/>
                    </a:lnTo>
                    <a:lnTo>
                      <a:pt x="16" y="116"/>
                    </a:lnTo>
                    <a:lnTo>
                      <a:pt x="16" y="119"/>
                    </a:lnTo>
                    <a:lnTo>
                      <a:pt x="16" y="130"/>
                    </a:lnTo>
                    <a:lnTo>
                      <a:pt x="17" y="139"/>
                    </a:lnTo>
                    <a:lnTo>
                      <a:pt x="19" y="150"/>
                    </a:lnTo>
                    <a:lnTo>
                      <a:pt x="19" y="159"/>
                    </a:lnTo>
                    <a:lnTo>
                      <a:pt x="19" y="169"/>
                    </a:lnTo>
                    <a:lnTo>
                      <a:pt x="19" y="178"/>
                    </a:lnTo>
                    <a:lnTo>
                      <a:pt x="19" y="189"/>
                    </a:lnTo>
                    <a:lnTo>
                      <a:pt x="19" y="200"/>
                    </a:lnTo>
                    <a:lnTo>
                      <a:pt x="17" y="208"/>
                    </a:lnTo>
                    <a:lnTo>
                      <a:pt x="17" y="215"/>
                    </a:lnTo>
                    <a:lnTo>
                      <a:pt x="16" y="221"/>
                    </a:lnTo>
                    <a:lnTo>
                      <a:pt x="16" y="230"/>
                    </a:lnTo>
                    <a:lnTo>
                      <a:pt x="15" y="236"/>
                    </a:lnTo>
                    <a:lnTo>
                      <a:pt x="13" y="244"/>
                    </a:lnTo>
                    <a:lnTo>
                      <a:pt x="12" y="252"/>
                    </a:lnTo>
                    <a:lnTo>
                      <a:pt x="11" y="261"/>
                    </a:lnTo>
                    <a:lnTo>
                      <a:pt x="9" y="266"/>
                    </a:lnTo>
                    <a:lnTo>
                      <a:pt x="8" y="270"/>
                    </a:lnTo>
                    <a:lnTo>
                      <a:pt x="7" y="275"/>
                    </a:lnTo>
                    <a:lnTo>
                      <a:pt x="5" y="279"/>
                    </a:lnTo>
                    <a:lnTo>
                      <a:pt x="4" y="285"/>
                    </a:lnTo>
                    <a:lnTo>
                      <a:pt x="3" y="290"/>
                    </a:lnTo>
                    <a:lnTo>
                      <a:pt x="1" y="294"/>
                    </a:lnTo>
                    <a:lnTo>
                      <a:pt x="1" y="300"/>
                    </a:lnTo>
                    <a:lnTo>
                      <a:pt x="0" y="305"/>
                    </a:lnTo>
                    <a:lnTo>
                      <a:pt x="0" y="311"/>
                    </a:lnTo>
                    <a:lnTo>
                      <a:pt x="0" y="316"/>
                    </a:lnTo>
                    <a:lnTo>
                      <a:pt x="1" y="321"/>
                    </a:lnTo>
                    <a:lnTo>
                      <a:pt x="3" y="325"/>
                    </a:lnTo>
                    <a:lnTo>
                      <a:pt x="5" y="331"/>
                    </a:lnTo>
                    <a:lnTo>
                      <a:pt x="7" y="335"/>
                    </a:lnTo>
                    <a:lnTo>
                      <a:pt x="9" y="339"/>
                    </a:lnTo>
                    <a:lnTo>
                      <a:pt x="20" y="343"/>
                    </a:lnTo>
                    <a:lnTo>
                      <a:pt x="31" y="347"/>
                    </a:lnTo>
                    <a:lnTo>
                      <a:pt x="42" y="348"/>
                    </a:lnTo>
                    <a:lnTo>
                      <a:pt x="51" y="350"/>
                    </a:lnTo>
                    <a:lnTo>
                      <a:pt x="62" y="351"/>
                    </a:lnTo>
                    <a:lnTo>
                      <a:pt x="73" y="352"/>
                    </a:lnTo>
                    <a:lnTo>
                      <a:pt x="84" y="354"/>
                    </a:lnTo>
                    <a:lnTo>
                      <a:pt x="93" y="355"/>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9"/>
              <p:cNvSpPr>
                <a:spLocks/>
              </p:cNvSpPr>
              <p:nvPr/>
            </p:nvSpPr>
            <p:spPr bwMode="auto">
              <a:xfrm>
                <a:off x="5695951" y="5527675"/>
                <a:ext cx="12700" cy="1588"/>
              </a:xfrm>
              <a:custGeom>
                <a:avLst/>
                <a:gdLst/>
                <a:ahLst/>
                <a:cxnLst>
                  <a:cxn ang="0">
                    <a:pos x="0" y="1"/>
                  </a:cxn>
                  <a:cxn ang="0">
                    <a:pos x="0" y="0"/>
                  </a:cxn>
                  <a:cxn ang="0">
                    <a:pos x="1" y="0"/>
                  </a:cxn>
                  <a:cxn ang="0">
                    <a:pos x="2" y="0"/>
                  </a:cxn>
                  <a:cxn ang="0">
                    <a:pos x="4" y="0"/>
                  </a:cxn>
                  <a:cxn ang="0">
                    <a:pos x="4" y="0"/>
                  </a:cxn>
                  <a:cxn ang="0">
                    <a:pos x="5" y="0"/>
                  </a:cxn>
                  <a:cxn ang="0">
                    <a:pos x="6" y="0"/>
                  </a:cxn>
                  <a:cxn ang="0">
                    <a:pos x="8" y="0"/>
                  </a:cxn>
                  <a:cxn ang="0">
                    <a:pos x="0" y="1"/>
                  </a:cxn>
                </a:cxnLst>
                <a:rect l="0" t="0" r="r" b="b"/>
                <a:pathLst>
                  <a:path w="8" h="1">
                    <a:moveTo>
                      <a:pt x="0" y="1"/>
                    </a:moveTo>
                    <a:lnTo>
                      <a:pt x="0" y="0"/>
                    </a:lnTo>
                    <a:lnTo>
                      <a:pt x="1" y="0"/>
                    </a:lnTo>
                    <a:lnTo>
                      <a:pt x="2" y="0"/>
                    </a:lnTo>
                    <a:lnTo>
                      <a:pt x="4" y="0"/>
                    </a:lnTo>
                    <a:lnTo>
                      <a:pt x="4" y="0"/>
                    </a:lnTo>
                    <a:lnTo>
                      <a:pt x="5" y="0"/>
                    </a:lnTo>
                    <a:lnTo>
                      <a:pt x="6" y="0"/>
                    </a:lnTo>
                    <a:lnTo>
                      <a:pt x="8" y="0"/>
                    </a:lnTo>
                    <a:lnTo>
                      <a:pt x="0" y="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20"/>
              <p:cNvSpPr>
                <a:spLocks/>
              </p:cNvSpPr>
              <p:nvPr/>
            </p:nvSpPr>
            <p:spPr bwMode="auto">
              <a:xfrm>
                <a:off x="5748338" y="5522913"/>
                <a:ext cx="9525" cy="3175"/>
              </a:xfrm>
              <a:custGeom>
                <a:avLst/>
                <a:gdLst/>
                <a:ahLst/>
                <a:cxnLst>
                  <a:cxn ang="0">
                    <a:pos x="0" y="0"/>
                  </a:cxn>
                  <a:cxn ang="0">
                    <a:pos x="2" y="0"/>
                  </a:cxn>
                  <a:cxn ang="0">
                    <a:pos x="2" y="0"/>
                  </a:cxn>
                  <a:cxn ang="0">
                    <a:pos x="2" y="0"/>
                  </a:cxn>
                  <a:cxn ang="0">
                    <a:pos x="3" y="0"/>
                  </a:cxn>
                  <a:cxn ang="0">
                    <a:pos x="5" y="0"/>
                  </a:cxn>
                  <a:cxn ang="0">
                    <a:pos x="5" y="0"/>
                  </a:cxn>
                  <a:cxn ang="0">
                    <a:pos x="6" y="0"/>
                  </a:cxn>
                  <a:cxn ang="0">
                    <a:pos x="6" y="0"/>
                  </a:cxn>
                  <a:cxn ang="0">
                    <a:pos x="6" y="2"/>
                  </a:cxn>
                  <a:cxn ang="0">
                    <a:pos x="5" y="0"/>
                  </a:cxn>
                  <a:cxn ang="0">
                    <a:pos x="5" y="0"/>
                  </a:cxn>
                  <a:cxn ang="0">
                    <a:pos x="5" y="0"/>
                  </a:cxn>
                  <a:cxn ang="0">
                    <a:pos x="3" y="0"/>
                  </a:cxn>
                  <a:cxn ang="0">
                    <a:pos x="3" y="0"/>
                  </a:cxn>
                  <a:cxn ang="0">
                    <a:pos x="2" y="0"/>
                  </a:cxn>
                  <a:cxn ang="0">
                    <a:pos x="0" y="0"/>
                  </a:cxn>
                </a:cxnLst>
                <a:rect l="0" t="0" r="r" b="b"/>
                <a:pathLst>
                  <a:path w="6" h="2">
                    <a:moveTo>
                      <a:pt x="0" y="0"/>
                    </a:moveTo>
                    <a:lnTo>
                      <a:pt x="2" y="0"/>
                    </a:lnTo>
                    <a:lnTo>
                      <a:pt x="2" y="0"/>
                    </a:lnTo>
                    <a:lnTo>
                      <a:pt x="2" y="0"/>
                    </a:lnTo>
                    <a:lnTo>
                      <a:pt x="3" y="0"/>
                    </a:lnTo>
                    <a:lnTo>
                      <a:pt x="5" y="0"/>
                    </a:lnTo>
                    <a:lnTo>
                      <a:pt x="5" y="0"/>
                    </a:lnTo>
                    <a:lnTo>
                      <a:pt x="6" y="0"/>
                    </a:lnTo>
                    <a:lnTo>
                      <a:pt x="6" y="0"/>
                    </a:lnTo>
                    <a:lnTo>
                      <a:pt x="6" y="2"/>
                    </a:lnTo>
                    <a:lnTo>
                      <a:pt x="5" y="0"/>
                    </a:lnTo>
                    <a:lnTo>
                      <a:pt x="5" y="0"/>
                    </a:lnTo>
                    <a:lnTo>
                      <a:pt x="5" y="0"/>
                    </a:lnTo>
                    <a:lnTo>
                      <a:pt x="3" y="0"/>
                    </a:lnTo>
                    <a:lnTo>
                      <a:pt x="3" y="0"/>
                    </a:lnTo>
                    <a:lnTo>
                      <a:pt x="2"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25"/>
              <p:cNvSpPr>
                <a:spLocks/>
              </p:cNvSpPr>
              <p:nvPr/>
            </p:nvSpPr>
            <p:spPr bwMode="auto">
              <a:xfrm>
                <a:off x="5478463" y="5186363"/>
                <a:ext cx="42862" cy="303213"/>
              </a:xfrm>
              <a:custGeom>
                <a:avLst/>
                <a:gdLst/>
                <a:ahLst/>
                <a:cxnLst>
                  <a:cxn ang="0">
                    <a:pos x="14" y="189"/>
                  </a:cxn>
                  <a:cxn ang="0">
                    <a:pos x="17" y="185"/>
                  </a:cxn>
                  <a:cxn ang="0">
                    <a:pos x="18" y="181"/>
                  </a:cxn>
                  <a:cxn ang="0">
                    <a:pos x="18" y="176"/>
                  </a:cxn>
                  <a:cxn ang="0">
                    <a:pos x="18" y="165"/>
                  </a:cxn>
                  <a:cxn ang="0">
                    <a:pos x="17" y="148"/>
                  </a:cxn>
                  <a:cxn ang="0">
                    <a:pos x="15" y="130"/>
                  </a:cxn>
                  <a:cxn ang="0">
                    <a:pos x="17" y="114"/>
                  </a:cxn>
                  <a:cxn ang="0">
                    <a:pos x="18" y="106"/>
                  </a:cxn>
                  <a:cxn ang="0">
                    <a:pos x="17" y="102"/>
                  </a:cxn>
                  <a:cxn ang="0">
                    <a:pos x="15" y="96"/>
                  </a:cxn>
                  <a:cxn ang="0">
                    <a:pos x="17" y="92"/>
                  </a:cxn>
                  <a:cxn ang="0">
                    <a:pos x="19" y="91"/>
                  </a:cxn>
                  <a:cxn ang="0">
                    <a:pos x="22" y="91"/>
                  </a:cxn>
                  <a:cxn ang="0">
                    <a:pos x="25" y="89"/>
                  </a:cxn>
                  <a:cxn ang="0">
                    <a:pos x="27" y="87"/>
                  </a:cxn>
                  <a:cxn ang="0">
                    <a:pos x="27" y="84"/>
                  </a:cxn>
                  <a:cxn ang="0">
                    <a:pos x="23" y="83"/>
                  </a:cxn>
                  <a:cxn ang="0">
                    <a:pos x="19" y="83"/>
                  </a:cxn>
                  <a:cxn ang="0">
                    <a:pos x="17" y="83"/>
                  </a:cxn>
                  <a:cxn ang="0">
                    <a:pos x="15" y="71"/>
                  </a:cxn>
                  <a:cxn ang="0">
                    <a:pos x="14" y="52"/>
                  </a:cxn>
                  <a:cxn ang="0">
                    <a:pos x="12" y="33"/>
                  </a:cxn>
                  <a:cxn ang="0">
                    <a:pos x="11" y="14"/>
                  </a:cxn>
                  <a:cxn ang="0">
                    <a:pos x="11" y="4"/>
                  </a:cxn>
                  <a:cxn ang="0">
                    <a:pos x="10" y="3"/>
                  </a:cxn>
                  <a:cxn ang="0">
                    <a:pos x="10" y="2"/>
                  </a:cxn>
                  <a:cxn ang="0">
                    <a:pos x="10" y="0"/>
                  </a:cxn>
                  <a:cxn ang="0">
                    <a:pos x="8" y="0"/>
                  </a:cxn>
                  <a:cxn ang="0">
                    <a:pos x="7" y="2"/>
                  </a:cxn>
                  <a:cxn ang="0">
                    <a:pos x="6" y="2"/>
                  </a:cxn>
                  <a:cxn ang="0">
                    <a:pos x="4" y="3"/>
                  </a:cxn>
                  <a:cxn ang="0">
                    <a:pos x="2" y="17"/>
                  </a:cxn>
                  <a:cxn ang="0">
                    <a:pos x="3" y="40"/>
                  </a:cxn>
                  <a:cxn ang="0">
                    <a:pos x="4" y="61"/>
                  </a:cxn>
                  <a:cxn ang="0">
                    <a:pos x="3" y="83"/>
                  </a:cxn>
                  <a:cxn ang="0">
                    <a:pos x="0" y="92"/>
                  </a:cxn>
                  <a:cxn ang="0">
                    <a:pos x="2" y="92"/>
                  </a:cxn>
                  <a:cxn ang="0">
                    <a:pos x="3" y="92"/>
                  </a:cxn>
                  <a:cxn ang="0">
                    <a:pos x="6" y="92"/>
                  </a:cxn>
                  <a:cxn ang="0">
                    <a:pos x="7" y="95"/>
                  </a:cxn>
                  <a:cxn ang="0">
                    <a:pos x="7" y="100"/>
                  </a:cxn>
                  <a:cxn ang="0">
                    <a:pos x="6" y="104"/>
                  </a:cxn>
                  <a:cxn ang="0">
                    <a:pos x="3" y="108"/>
                  </a:cxn>
                  <a:cxn ang="0">
                    <a:pos x="6" y="118"/>
                  </a:cxn>
                  <a:cxn ang="0">
                    <a:pos x="8" y="133"/>
                  </a:cxn>
                  <a:cxn ang="0">
                    <a:pos x="8" y="148"/>
                  </a:cxn>
                  <a:cxn ang="0">
                    <a:pos x="8" y="164"/>
                  </a:cxn>
                  <a:cxn ang="0">
                    <a:pos x="8" y="175"/>
                  </a:cxn>
                  <a:cxn ang="0">
                    <a:pos x="8" y="179"/>
                  </a:cxn>
                  <a:cxn ang="0">
                    <a:pos x="7" y="184"/>
                  </a:cxn>
                  <a:cxn ang="0">
                    <a:pos x="10" y="188"/>
                  </a:cxn>
                </a:cxnLst>
                <a:rect l="0" t="0" r="r" b="b"/>
                <a:pathLst>
                  <a:path w="27" h="191">
                    <a:moveTo>
                      <a:pt x="12" y="191"/>
                    </a:moveTo>
                    <a:lnTo>
                      <a:pt x="14" y="189"/>
                    </a:lnTo>
                    <a:lnTo>
                      <a:pt x="17" y="188"/>
                    </a:lnTo>
                    <a:lnTo>
                      <a:pt x="17" y="185"/>
                    </a:lnTo>
                    <a:lnTo>
                      <a:pt x="18" y="183"/>
                    </a:lnTo>
                    <a:lnTo>
                      <a:pt x="18" y="181"/>
                    </a:lnTo>
                    <a:lnTo>
                      <a:pt x="18" y="179"/>
                    </a:lnTo>
                    <a:lnTo>
                      <a:pt x="18" y="176"/>
                    </a:lnTo>
                    <a:lnTo>
                      <a:pt x="18" y="173"/>
                    </a:lnTo>
                    <a:lnTo>
                      <a:pt x="18" y="165"/>
                    </a:lnTo>
                    <a:lnTo>
                      <a:pt x="18" y="156"/>
                    </a:lnTo>
                    <a:lnTo>
                      <a:pt x="17" y="148"/>
                    </a:lnTo>
                    <a:lnTo>
                      <a:pt x="17" y="138"/>
                    </a:lnTo>
                    <a:lnTo>
                      <a:pt x="15" y="130"/>
                    </a:lnTo>
                    <a:lnTo>
                      <a:pt x="15" y="122"/>
                    </a:lnTo>
                    <a:lnTo>
                      <a:pt x="17" y="114"/>
                    </a:lnTo>
                    <a:lnTo>
                      <a:pt x="21" y="107"/>
                    </a:lnTo>
                    <a:lnTo>
                      <a:pt x="18" y="106"/>
                    </a:lnTo>
                    <a:lnTo>
                      <a:pt x="17" y="104"/>
                    </a:lnTo>
                    <a:lnTo>
                      <a:pt x="17" y="102"/>
                    </a:lnTo>
                    <a:lnTo>
                      <a:pt x="15" y="99"/>
                    </a:lnTo>
                    <a:lnTo>
                      <a:pt x="15" y="96"/>
                    </a:lnTo>
                    <a:lnTo>
                      <a:pt x="15" y="94"/>
                    </a:lnTo>
                    <a:lnTo>
                      <a:pt x="17" y="92"/>
                    </a:lnTo>
                    <a:lnTo>
                      <a:pt x="17" y="89"/>
                    </a:lnTo>
                    <a:lnTo>
                      <a:pt x="19" y="91"/>
                    </a:lnTo>
                    <a:lnTo>
                      <a:pt x="21" y="91"/>
                    </a:lnTo>
                    <a:lnTo>
                      <a:pt x="22" y="91"/>
                    </a:lnTo>
                    <a:lnTo>
                      <a:pt x="23" y="89"/>
                    </a:lnTo>
                    <a:lnTo>
                      <a:pt x="25" y="89"/>
                    </a:lnTo>
                    <a:lnTo>
                      <a:pt x="26" y="88"/>
                    </a:lnTo>
                    <a:lnTo>
                      <a:pt x="27" y="87"/>
                    </a:lnTo>
                    <a:lnTo>
                      <a:pt x="27" y="85"/>
                    </a:lnTo>
                    <a:lnTo>
                      <a:pt x="27" y="84"/>
                    </a:lnTo>
                    <a:lnTo>
                      <a:pt x="25" y="84"/>
                    </a:lnTo>
                    <a:lnTo>
                      <a:pt x="23" y="83"/>
                    </a:lnTo>
                    <a:lnTo>
                      <a:pt x="22" y="83"/>
                    </a:lnTo>
                    <a:lnTo>
                      <a:pt x="19" y="83"/>
                    </a:lnTo>
                    <a:lnTo>
                      <a:pt x="18" y="83"/>
                    </a:lnTo>
                    <a:lnTo>
                      <a:pt x="17" y="83"/>
                    </a:lnTo>
                    <a:lnTo>
                      <a:pt x="15" y="81"/>
                    </a:lnTo>
                    <a:lnTo>
                      <a:pt x="15" y="71"/>
                    </a:lnTo>
                    <a:lnTo>
                      <a:pt x="14" y="61"/>
                    </a:lnTo>
                    <a:lnTo>
                      <a:pt x="14" y="52"/>
                    </a:lnTo>
                    <a:lnTo>
                      <a:pt x="12" y="42"/>
                    </a:lnTo>
                    <a:lnTo>
                      <a:pt x="12" y="33"/>
                    </a:lnTo>
                    <a:lnTo>
                      <a:pt x="12" y="23"/>
                    </a:lnTo>
                    <a:lnTo>
                      <a:pt x="11" y="14"/>
                    </a:lnTo>
                    <a:lnTo>
                      <a:pt x="11" y="4"/>
                    </a:lnTo>
                    <a:lnTo>
                      <a:pt x="11" y="4"/>
                    </a:lnTo>
                    <a:lnTo>
                      <a:pt x="11" y="3"/>
                    </a:lnTo>
                    <a:lnTo>
                      <a:pt x="10" y="3"/>
                    </a:lnTo>
                    <a:lnTo>
                      <a:pt x="10" y="2"/>
                    </a:lnTo>
                    <a:lnTo>
                      <a:pt x="10" y="2"/>
                    </a:lnTo>
                    <a:lnTo>
                      <a:pt x="10" y="2"/>
                    </a:lnTo>
                    <a:lnTo>
                      <a:pt x="10" y="0"/>
                    </a:lnTo>
                    <a:lnTo>
                      <a:pt x="10" y="0"/>
                    </a:lnTo>
                    <a:lnTo>
                      <a:pt x="8" y="0"/>
                    </a:lnTo>
                    <a:lnTo>
                      <a:pt x="8" y="0"/>
                    </a:lnTo>
                    <a:lnTo>
                      <a:pt x="7" y="2"/>
                    </a:lnTo>
                    <a:lnTo>
                      <a:pt x="6" y="2"/>
                    </a:lnTo>
                    <a:lnTo>
                      <a:pt x="6" y="2"/>
                    </a:lnTo>
                    <a:lnTo>
                      <a:pt x="4" y="3"/>
                    </a:lnTo>
                    <a:lnTo>
                      <a:pt x="4" y="3"/>
                    </a:lnTo>
                    <a:lnTo>
                      <a:pt x="3" y="4"/>
                    </a:lnTo>
                    <a:lnTo>
                      <a:pt x="2" y="17"/>
                    </a:lnTo>
                    <a:lnTo>
                      <a:pt x="3" y="27"/>
                    </a:lnTo>
                    <a:lnTo>
                      <a:pt x="3" y="40"/>
                    </a:lnTo>
                    <a:lnTo>
                      <a:pt x="4" y="50"/>
                    </a:lnTo>
                    <a:lnTo>
                      <a:pt x="4" y="61"/>
                    </a:lnTo>
                    <a:lnTo>
                      <a:pt x="4" y="72"/>
                    </a:lnTo>
                    <a:lnTo>
                      <a:pt x="3" y="83"/>
                    </a:lnTo>
                    <a:lnTo>
                      <a:pt x="0" y="91"/>
                    </a:lnTo>
                    <a:lnTo>
                      <a:pt x="0" y="92"/>
                    </a:lnTo>
                    <a:lnTo>
                      <a:pt x="2" y="92"/>
                    </a:lnTo>
                    <a:lnTo>
                      <a:pt x="2" y="92"/>
                    </a:lnTo>
                    <a:lnTo>
                      <a:pt x="3" y="92"/>
                    </a:lnTo>
                    <a:lnTo>
                      <a:pt x="3" y="92"/>
                    </a:lnTo>
                    <a:lnTo>
                      <a:pt x="4" y="92"/>
                    </a:lnTo>
                    <a:lnTo>
                      <a:pt x="6" y="92"/>
                    </a:lnTo>
                    <a:lnTo>
                      <a:pt x="6" y="92"/>
                    </a:lnTo>
                    <a:lnTo>
                      <a:pt x="7" y="95"/>
                    </a:lnTo>
                    <a:lnTo>
                      <a:pt x="8" y="98"/>
                    </a:lnTo>
                    <a:lnTo>
                      <a:pt x="7" y="100"/>
                    </a:lnTo>
                    <a:lnTo>
                      <a:pt x="7" y="103"/>
                    </a:lnTo>
                    <a:lnTo>
                      <a:pt x="6" y="104"/>
                    </a:lnTo>
                    <a:lnTo>
                      <a:pt x="4" y="107"/>
                    </a:lnTo>
                    <a:lnTo>
                      <a:pt x="3" y="108"/>
                    </a:lnTo>
                    <a:lnTo>
                      <a:pt x="2" y="111"/>
                    </a:lnTo>
                    <a:lnTo>
                      <a:pt x="6" y="118"/>
                    </a:lnTo>
                    <a:lnTo>
                      <a:pt x="8" y="125"/>
                    </a:lnTo>
                    <a:lnTo>
                      <a:pt x="8" y="133"/>
                    </a:lnTo>
                    <a:lnTo>
                      <a:pt x="8" y="139"/>
                    </a:lnTo>
                    <a:lnTo>
                      <a:pt x="8" y="148"/>
                    </a:lnTo>
                    <a:lnTo>
                      <a:pt x="8" y="156"/>
                    </a:lnTo>
                    <a:lnTo>
                      <a:pt x="8" y="164"/>
                    </a:lnTo>
                    <a:lnTo>
                      <a:pt x="8" y="172"/>
                    </a:lnTo>
                    <a:lnTo>
                      <a:pt x="8" y="175"/>
                    </a:lnTo>
                    <a:lnTo>
                      <a:pt x="8" y="177"/>
                    </a:lnTo>
                    <a:lnTo>
                      <a:pt x="8" y="179"/>
                    </a:lnTo>
                    <a:lnTo>
                      <a:pt x="7" y="181"/>
                    </a:lnTo>
                    <a:lnTo>
                      <a:pt x="7" y="184"/>
                    </a:lnTo>
                    <a:lnTo>
                      <a:pt x="8" y="187"/>
                    </a:lnTo>
                    <a:lnTo>
                      <a:pt x="10" y="188"/>
                    </a:lnTo>
                    <a:lnTo>
                      <a:pt x="12" y="19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28"/>
              <p:cNvSpPr>
                <a:spLocks/>
              </p:cNvSpPr>
              <p:nvPr/>
            </p:nvSpPr>
            <p:spPr bwMode="auto">
              <a:xfrm>
                <a:off x="5254626" y="5281613"/>
                <a:ext cx="88900" cy="123825"/>
              </a:xfrm>
              <a:custGeom>
                <a:avLst/>
                <a:gdLst/>
                <a:ahLst/>
                <a:cxnLst>
                  <a:cxn ang="0">
                    <a:pos x="55" y="78"/>
                  </a:cxn>
                  <a:cxn ang="0">
                    <a:pos x="56" y="73"/>
                  </a:cxn>
                  <a:cxn ang="0">
                    <a:pos x="56" y="67"/>
                  </a:cxn>
                  <a:cxn ang="0">
                    <a:pos x="56" y="62"/>
                  </a:cxn>
                  <a:cxn ang="0">
                    <a:pos x="56" y="57"/>
                  </a:cxn>
                  <a:cxn ang="0">
                    <a:pos x="56" y="51"/>
                  </a:cxn>
                  <a:cxn ang="0">
                    <a:pos x="55" y="46"/>
                  </a:cxn>
                  <a:cxn ang="0">
                    <a:pos x="54" y="42"/>
                  </a:cxn>
                  <a:cxn ang="0">
                    <a:pos x="52" y="39"/>
                  </a:cxn>
                  <a:cxn ang="0">
                    <a:pos x="45" y="34"/>
                  </a:cxn>
                  <a:cxn ang="0">
                    <a:pos x="39" y="28"/>
                  </a:cxn>
                  <a:cxn ang="0">
                    <a:pos x="33" y="24"/>
                  </a:cxn>
                  <a:cxn ang="0">
                    <a:pos x="28" y="19"/>
                  </a:cxn>
                  <a:cxn ang="0">
                    <a:pos x="22" y="15"/>
                  </a:cxn>
                  <a:cxn ang="0">
                    <a:pos x="16" y="9"/>
                  </a:cxn>
                  <a:cxn ang="0">
                    <a:pos x="12" y="5"/>
                  </a:cxn>
                  <a:cxn ang="0">
                    <a:pos x="6" y="0"/>
                  </a:cxn>
                  <a:cxn ang="0">
                    <a:pos x="5" y="1"/>
                  </a:cxn>
                  <a:cxn ang="0">
                    <a:pos x="4" y="1"/>
                  </a:cxn>
                  <a:cxn ang="0">
                    <a:pos x="4" y="2"/>
                  </a:cxn>
                  <a:cxn ang="0">
                    <a:pos x="2" y="4"/>
                  </a:cxn>
                  <a:cxn ang="0">
                    <a:pos x="1" y="5"/>
                  </a:cxn>
                  <a:cxn ang="0">
                    <a:pos x="1" y="7"/>
                  </a:cxn>
                  <a:cxn ang="0">
                    <a:pos x="0" y="8"/>
                  </a:cxn>
                  <a:cxn ang="0">
                    <a:pos x="1" y="9"/>
                  </a:cxn>
                  <a:cxn ang="0">
                    <a:pos x="2" y="15"/>
                  </a:cxn>
                  <a:cxn ang="0">
                    <a:pos x="5" y="20"/>
                  </a:cxn>
                  <a:cxn ang="0">
                    <a:pos x="6" y="25"/>
                  </a:cxn>
                  <a:cxn ang="0">
                    <a:pos x="9" y="32"/>
                  </a:cxn>
                  <a:cxn ang="0">
                    <a:pos x="12" y="38"/>
                  </a:cxn>
                  <a:cxn ang="0">
                    <a:pos x="13" y="43"/>
                  </a:cxn>
                  <a:cxn ang="0">
                    <a:pos x="16" y="48"/>
                  </a:cxn>
                  <a:cxn ang="0">
                    <a:pos x="17" y="54"/>
                  </a:cxn>
                  <a:cxn ang="0">
                    <a:pos x="18" y="58"/>
                  </a:cxn>
                  <a:cxn ang="0">
                    <a:pos x="21" y="62"/>
                  </a:cxn>
                  <a:cxn ang="0">
                    <a:pos x="24" y="65"/>
                  </a:cxn>
                  <a:cxn ang="0">
                    <a:pos x="28" y="66"/>
                  </a:cxn>
                  <a:cxn ang="0">
                    <a:pos x="32" y="69"/>
                  </a:cxn>
                  <a:cxn ang="0">
                    <a:pos x="36" y="70"/>
                  </a:cxn>
                  <a:cxn ang="0">
                    <a:pos x="40" y="71"/>
                  </a:cxn>
                  <a:cxn ang="0">
                    <a:pos x="44" y="74"/>
                  </a:cxn>
                  <a:cxn ang="0">
                    <a:pos x="45" y="75"/>
                  </a:cxn>
                  <a:cxn ang="0">
                    <a:pos x="47" y="75"/>
                  </a:cxn>
                  <a:cxn ang="0">
                    <a:pos x="49" y="75"/>
                  </a:cxn>
                  <a:cxn ang="0">
                    <a:pos x="51" y="77"/>
                  </a:cxn>
                  <a:cxn ang="0">
                    <a:pos x="52" y="77"/>
                  </a:cxn>
                  <a:cxn ang="0">
                    <a:pos x="52" y="77"/>
                  </a:cxn>
                  <a:cxn ang="0">
                    <a:pos x="54" y="77"/>
                  </a:cxn>
                  <a:cxn ang="0">
                    <a:pos x="55" y="78"/>
                  </a:cxn>
                </a:cxnLst>
                <a:rect l="0" t="0" r="r" b="b"/>
                <a:pathLst>
                  <a:path w="56" h="78">
                    <a:moveTo>
                      <a:pt x="55" y="78"/>
                    </a:moveTo>
                    <a:lnTo>
                      <a:pt x="56" y="73"/>
                    </a:lnTo>
                    <a:lnTo>
                      <a:pt x="56" y="67"/>
                    </a:lnTo>
                    <a:lnTo>
                      <a:pt x="56" y="62"/>
                    </a:lnTo>
                    <a:lnTo>
                      <a:pt x="56" y="57"/>
                    </a:lnTo>
                    <a:lnTo>
                      <a:pt x="56" y="51"/>
                    </a:lnTo>
                    <a:lnTo>
                      <a:pt x="55" y="46"/>
                    </a:lnTo>
                    <a:lnTo>
                      <a:pt x="54" y="42"/>
                    </a:lnTo>
                    <a:lnTo>
                      <a:pt x="52" y="39"/>
                    </a:lnTo>
                    <a:lnTo>
                      <a:pt x="45" y="34"/>
                    </a:lnTo>
                    <a:lnTo>
                      <a:pt x="39" y="28"/>
                    </a:lnTo>
                    <a:lnTo>
                      <a:pt x="33" y="24"/>
                    </a:lnTo>
                    <a:lnTo>
                      <a:pt x="28" y="19"/>
                    </a:lnTo>
                    <a:lnTo>
                      <a:pt x="22" y="15"/>
                    </a:lnTo>
                    <a:lnTo>
                      <a:pt x="16" y="9"/>
                    </a:lnTo>
                    <a:lnTo>
                      <a:pt x="12" y="5"/>
                    </a:lnTo>
                    <a:lnTo>
                      <a:pt x="6" y="0"/>
                    </a:lnTo>
                    <a:lnTo>
                      <a:pt x="5" y="1"/>
                    </a:lnTo>
                    <a:lnTo>
                      <a:pt x="4" y="1"/>
                    </a:lnTo>
                    <a:lnTo>
                      <a:pt x="4" y="2"/>
                    </a:lnTo>
                    <a:lnTo>
                      <a:pt x="2" y="4"/>
                    </a:lnTo>
                    <a:lnTo>
                      <a:pt x="1" y="5"/>
                    </a:lnTo>
                    <a:lnTo>
                      <a:pt x="1" y="7"/>
                    </a:lnTo>
                    <a:lnTo>
                      <a:pt x="0" y="8"/>
                    </a:lnTo>
                    <a:lnTo>
                      <a:pt x="1" y="9"/>
                    </a:lnTo>
                    <a:lnTo>
                      <a:pt x="2" y="15"/>
                    </a:lnTo>
                    <a:lnTo>
                      <a:pt x="5" y="20"/>
                    </a:lnTo>
                    <a:lnTo>
                      <a:pt x="6" y="25"/>
                    </a:lnTo>
                    <a:lnTo>
                      <a:pt x="9" y="32"/>
                    </a:lnTo>
                    <a:lnTo>
                      <a:pt x="12" y="38"/>
                    </a:lnTo>
                    <a:lnTo>
                      <a:pt x="13" y="43"/>
                    </a:lnTo>
                    <a:lnTo>
                      <a:pt x="16" y="48"/>
                    </a:lnTo>
                    <a:lnTo>
                      <a:pt x="17" y="54"/>
                    </a:lnTo>
                    <a:lnTo>
                      <a:pt x="18" y="58"/>
                    </a:lnTo>
                    <a:lnTo>
                      <a:pt x="21" y="62"/>
                    </a:lnTo>
                    <a:lnTo>
                      <a:pt x="24" y="65"/>
                    </a:lnTo>
                    <a:lnTo>
                      <a:pt x="28" y="66"/>
                    </a:lnTo>
                    <a:lnTo>
                      <a:pt x="32" y="69"/>
                    </a:lnTo>
                    <a:lnTo>
                      <a:pt x="36" y="70"/>
                    </a:lnTo>
                    <a:lnTo>
                      <a:pt x="40" y="71"/>
                    </a:lnTo>
                    <a:lnTo>
                      <a:pt x="44" y="74"/>
                    </a:lnTo>
                    <a:lnTo>
                      <a:pt x="45" y="75"/>
                    </a:lnTo>
                    <a:lnTo>
                      <a:pt x="47" y="75"/>
                    </a:lnTo>
                    <a:lnTo>
                      <a:pt x="49" y="75"/>
                    </a:lnTo>
                    <a:lnTo>
                      <a:pt x="51" y="77"/>
                    </a:lnTo>
                    <a:lnTo>
                      <a:pt x="52" y="77"/>
                    </a:lnTo>
                    <a:lnTo>
                      <a:pt x="52" y="77"/>
                    </a:lnTo>
                    <a:lnTo>
                      <a:pt x="54" y="77"/>
                    </a:lnTo>
                    <a:lnTo>
                      <a:pt x="55" y="78"/>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32"/>
              <p:cNvSpPr>
                <a:spLocks/>
              </p:cNvSpPr>
              <p:nvPr/>
            </p:nvSpPr>
            <p:spPr bwMode="auto">
              <a:xfrm>
                <a:off x="5207001" y="5203825"/>
                <a:ext cx="50800" cy="66675"/>
              </a:xfrm>
              <a:custGeom>
                <a:avLst/>
                <a:gdLst/>
                <a:ahLst/>
                <a:cxnLst>
                  <a:cxn ang="0">
                    <a:pos x="24" y="42"/>
                  </a:cxn>
                  <a:cxn ang="0">
                    <a:pos x="25" y="41"/>
                  </a:cxn>
                  <a:cxn ang="0">
                    <a:pos x="27" y="39"/>
                  </a:cxn>
                  <a:cxn ang="0">
                    <a:pos x="30" y="38"/>
                  </a:cxn>
                  <a:cxn ang="0">
                    <a:pos x="31" y="35"/>
                  </a:cxn>
                  <a:cxn ang="0">
                    <a:pos x="31" y="33"/>
                  </a:cxn>
                  <a:cxn ang="0">
                    <a:pos x="32" y="30"/>
                  </a:cxn>
                  <a:cxn ang="0">
                    <a:pos x="32" y="27"/>
                  </a:cxn>
                  <a:cxn ang="0">
                    <a:pos x="31" y="24"/>
                  </a:cxn>
                  <a:cxn ang="0">
                    <a:pos x="28" y="20"/>
                  </a:cxn>
                  <a:cxn ang="0">
                    <a:pos x="24" y="16"/>
                  </a:cxn>
                  <a:cxn ang="0">
                    <a:pos x="20" y="14"/>
                  </a:cxn>
                  <a:cxn ang="0">
                    <a:pos x="16" y="10"/>
                  </a:cxn>
                  <a:cxn ang="0">
                    <a:pos x="12" y="7"/>
                  </a:cxn>
                  <a:cxn ang="0">
                    <a:pos x="8" y="4"/>
                  </a:cxn>
                  <a:cxn ang="0">
                    <a:pos x="4" y="2"/>
                  </a:cxn>
                  <a:cxn ang="0">
                    <a:pos x="0" y="0"/>
                  </a:cxn>
                  <a:cxn ang="0">
                    <a:pos x="24" y="42"/>
                  </a:cxn>
                </a:cxnLst>
                <a:rect l="0" t="0" r="r" b="b"/>
                <a:pathLst>
                  <a:path w="32" h="42">
                    <a:moveTo>
                      <a:pt x="24" y="42"/>
                    </a:moveTo>
                    <a:lnTo>
                      <a:pt x="25" y="41"/>
                    </a:lnTo>
                    <a:lnTo>
                      <a:pt x="27" y="39"/>
                    </a:lnTo>
                    <a:lnTo>
                      <a:pt x="30" y="38"/>
                    </a:lnTo>
                    <a:lnTo>
                      <a:pt x="31" y="35"/>
                    </a:lnTo>
                    <a:lnTo>
                      <a:pt x="31" y="33"/>
                    </a:lnTo>
                    <a:lnTo>
                      <a:pt x="32" y="30"/>
                    </a:lnTo>
                    <a:lnTo>
                      <a:pt x="32" y="27"/>
                    </a:lnTo>
                    <a:lnTo>
                      <a:pt x="31" y="24"/>
                    </a:lnTo>
                    <a:lnTo>
                      <a:pt x="28" y="20"/>
                    </a:lnTo>
                    <a:lnTo>
                      <a:pt x="24" y="16"/>
                    </a:lnTo>
                    <a:lnTo>
                      <a:pt x="20" y="14"/>
                    </a:lnTo>
                    <a:lnTo>
                      <a:pt x="16" y="10"/>
                    </a:lnTo>
                    <a:lnTo>
                      <a:pt x="12" y="7"/>
                    </a:lnTo>
                    <a:lnTo>
                      <a:pt x="8" y="4"/>
                    </a:lnTo>
                    <a:lnTo>
                      <a:pt x="4" y="2"/>
                    </a:lnTo>
                    <a:lnTo>
                      <a:pt x="0" y="0"/>
                    </a:lnTo>
                    <a:lnTo>
                      <a:pt x="24" y="42"/>
                    </a:lnTo>
                    <a:close/>
                  </a:path>
                </a:pathLst>
              </a:custGeom>
              <a:solidFill>
                <a:srgbClr val="C4AD4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35"/>
              <p:cNvSpPr>
                <a:spLocks/>
              </p:cNvSpPr>
              <p:nvPr/>
            </p:nvSpPr>
            <p:spPr bwMode="auto">
              <a:xfrm>
                <a:off x="5068888" y="5103813"/>
                <a:ext cx="58737" cy="68263"/>
              </a:xfrm>
              <a:custGeom>
                <a:avLst/>
                <a:gdLst/>
                <a:ahLst/>
                <a:cxnLst>
                  <a:cxn ang="0">
                    <a:pos x="30" y="43"/>
                  </a:cxn>
                  <a:cxn ang="0">
                    <a:pos x="37" y="17"/>
                  </a:cxn>
                  <a:cxn ang="0">
                    <a:pos x="0" y="0"/>
                  </a:cxn>
                  <a:cxn ang="0">
                    <a:pos x="30" y="43"/>
                  </a:cxn>
                </a:cxnLst>
                <a:rect l="0" t="0" r="r" b="b"/>
                <a:pathLst>
                  <a:path w="37" h="43">
                    <a:moveTo>
                      <a:pt x="30" y="43"/>
                    </a:moveTo>
                    <a:lnTo>
                      <a:pt x="37" y="17"/>
                    </a:lnTo>
                    <a:lnTo>
                      <a:pt x="0" y="0"/>
                    </a:lnTo>
                    <a:lnTo>
                      <a:pt x="30" y="4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38"/>
              <p:cNvSpPr>
                <a:spLocks/>
              </p:cNvSpPr>
              <p:nvPr/>
            </p:nvSpPr>
            <p:spPr bwMode="auto">
              <a:xfrm>
                <a:off x="5561013" y="5127625"/>
                <a:ext cx="6350" cy="3175"/>
              </a:xfrm>
              <a:custGeom>
                <a:avLst/>
                <a:gdLst/>
                <a:ahLst/>
                <a:cxnLst>
                  <a:cxn ang="0">
                    <a:pos x="1" y="2"/>
                  </a:cxn>
                  <a:cxn ang="0">
                    <a:pos x="1" y="2"/>
                  </a:cxn>
                  <a:cxn ang="0">
                    <a:pos x="1" y="2"/>
                  </a:cxn>
                  <a:cxn ang="0">
                    <a:pos x="1" y="2"/>
                  </a:cxn>
                  <a:cxn ang="0">
                    <a:pos x="2" y="2"/>
                  </a:cxn>
                  <a:cxn ang="0">
                    <a:pos x="2" y="2"/>
                  </a:cxn>
                  <a:cxn ang="0">
                    <a:pos x="2" y="2"/>
                  </a:cxn>
                  <a:cxn ang="0">
                    <a:pos x="4" y="2"/>
                  </a:cxn>
                  <a:cxn ang="0">
                    <a:pos x="4" y="2"/>
                  </a:cxn>
                  <a:cxn ang="0">
                    <a:pos x="4" y="1"/>
                  </a:cxn>
                  <a:cxn ang="0">
                    <a:pos x="2" y="0"/>
                  </a:cxn>
                  <a:cxn ang="0">
                    <a:pos x="2" y="0"/>
                  </a:cxn>
                  <a:cxn ang="0">
                    <a:pos x="1" y="0"/>
                  </a:cxn>
                  <a:cxn ang="0">
                    <a:pos x="1" y="0"/>
                  </a:cxn>
                  <a:cxn ang="0">
                    <a:pos x="0" y="1"/>
                  </a:cxn>
                  <a:cxn ang="0">
                    <a:pos x="0" y="1"/>
                  </a:cxn>
                  <a:cxn ang="0">
                    <a:pos x="1" y="2"/>
                  </a:cxn>
                </a:cxnLst>
                <a:rect l="0" t="0" r="r" b="b"/>
                <a:pathLst>
                  <a:path w="4" h="2">
                    <a:moveTo>
                      <a:pt x="1" y="2"/>
                    </a:moveTo>
                    <a:lnTo>
                      <a:pt x="1" y="2"/>
                    </a:lnTo>
                    <a:lnTo>
                      <a:pt x="1" y="2"/>
                    </a:lnTo>
                    <a:lnTo>
                      <a:pt x="1" y="2"/>
                    </a:lnTo>
                    <a:lnTo>
                      <a:pt x="2" y="2"/>
                    </a:lnTo>
                    <a:lnTo>
                      <a:pt x="2" y="2"/>
                    </a:lnTo>
                    <a:lnTo>
                      <a:pt x="2" y="2"/>
                    </a:lnTo>
                    <a:lnTo>
                      <a:pt x="4" y="2"/>
                    </a:lnTo>
                    <a:lnTo>
                      <a:pt x="4" y="2"/>
                    </a:lnTo>
                    <a:lnTo>
                      <a:pt x="4" y="1"/>
                    </a:lnTo>
                    <a:lnTo>
                      <a:pt x="2" y="0"/>
                    </a:lnTo>
                    <a:lnTo>
                      <a:pt x="2" y="0"/>
                    </a:lnTo>
                    <a:lnTo>
                      <a:pt x="1" y="0"/>
                    </a:lnTo>
                    <a:lnTo>
                      <a:pt x="1" y="0"/>
                    </a:lnTo>
                    <a:lnTo>
                      <a:pt x="0" y="1"/>
                    </a:lnTo>
                    <a:lnTo>
                      <a:pt x="0" y="1"/>
                    </a:lnTo>
                    <a:lnTo>
                      <a:pt x="1" y="2"/>
                    </a:lnTo>
                    <a:close/>
                  </a:path>
                </a:pathLst>
              </a:custGeom>
              <a:solidFill>
                <a:srgbClr val="F0F0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42"/>
              <p:cNvSpPr>
                <a:spLocks/>
              </p:cNvSpPr>
              <p:nvPr/>
            </p:nvSpPr>
            <p:spPr bwMode="auto">
              <a:xfrm>
                <a:off x="4689476" y="4354513"/>
                <a:ext cx="669925" cy="750888"/>
              </a:xfrm>
              <a:custGeom>
                <a:avLst/>
                <a:gdLst/>
                <a:ahLst/>
                <a:cxnLst>
                  <a:cxn ang="0">
                    <a:pos x="307" y="466"/>
                  </a:cxn>
                  <a:cxn ang="0">
                    <a:pos x="347" y="438"/>
                  </a:cxn>
                  <a:cxn ang="0">
                    <a:pos x="357" y="397"/>
                  </a:cxn>
                  <a:cxn ang="0">
                    <a:pos x="365" y="369"/>
                  </a:cxn>
                  <a:cxn ang="0">
                    <a:pos x="374" y="334"/>
                  </a:cxn>
                  <a:cxn ang="0">
                    <a:pos x="388" y="280"/>
                  </a:cxn>
                  <a:cxn ang="0">
                    <a:pos x="310" y="272"/>
                  </a:cxn>
                  <a:cxn ang="0">
                    <a:pos x="281" y="258"/>
                  </a:cxn>
                  <a:cxn ang="0">
                    <a:pos x="315" y="258"/>
                  </a:cxn>
                  <a:cxn ang="0">
                    <a:pos x="410" y="250"/>
                  </a:cxn>
                  <a:cxn ang="0">
                    <a:pos x="422" y="233"/>
                  </a:cxn>
                  <a:cxn ang="0">
                    <a:pos x="397" y="219"/>
                  </a:cxn>
                  <a:cxn ang="0">
                    <a:pos x="364" y="214"/>
                  </a:cxn>
                  <a:cxn ang="0">
                    <a:pos x="295" y="221"/>
                  </a:cxn>
                  <a:cxn ang="0">
                    <a:pos x="265" y="269"/>
                  </a:cxn>
                  <a:cxn ang="0">
                    <a:pos x="237" y="343"/>
                  </a:cxn>
                  <a:cxn ang="0">
                    <a:pos x="320" y="361"/>
                  </a:cxn>
                  <a:cxn ang="0">
                    <a:pos x="339" y="349"/>
                  </a:cxn>
                  <a:cxn ang="0">
                    <a:pos x="350" y="342"/>
                  </a:cxn>
                  <a:cxn ang="0">
                    <a:pos x="342" y="365"/>
                  </a:cxn>
                  <a:cxn ang="0">
                    <a:pos x="323" y="407"/>
                  </a:cxn>
                  <a:cxn ang="0">
                    <a:pos x="284" y="416"/>
                  </a:cxn>
                  <a:cxn ang="0">
                    <a:pos x="216" y="347"/>
                  </a:cxn>
                  <a:cxn ang="0">
                    <a:pos x="210" y="362"/>
                  </a:cxn>
                  <a:cxn ang="0">
                    <a:pos x="202" y="365"/>
                  </a:cxn>
                  <a:cxn ang="0">
                    <a:pos x="202" y="346"/>
                  </a:cxn>
                  <a:cxn ang="0">
                    <a:pos x="233" y="296"/>
                  </a:cxn>
                  <a:cxn ang="0">
                    <a:pos x="250" y="252"/>
                  </a:cxn>
                  <a:cxn ang="0">
                    <a:pos x="241" y="241"/>
                  </a:cxn>
                  <a:cxn ang="0">
                    <a:pos x="223" y="230"/>
                  </a:cxn>
                  <a:cxn ang="0">
                    <a:pos x="193" y="215"/>
                  </a:cxn>
                  <a:cxn ang="0">
                    <a:pos x="195" y="210"/>
                  </a:cxn>
                  <a:cxn ang="0">
                    <a:pos x="215" y="191"/>
                  </a:cxn>
                  <a:cxn ang="0">
                    <a:pos x="216" y="137"/>
                  </a:cxn>
                  <a:cxn ang="0">
                    <a:pos x="253" y="98"/>
                  </a:cxn>
                  <a:cxn ang="0">
                    <a:pos x="281" y="107"/>
                  </a:cxn>
                  <a:cxn ang="0">
                    <a:pos x="295" y="121"/>
                  </a:cxn>
                  <a:cxn ang="0">
                    <a:pos x="314" y="99"/>
                  </a:cxn>
                  <a:cxn ang="0">
                    <a:pos x="331" y="92"/>
                  </a:cxn>
                  <a:cxn ang="0">
                    <a:pos x="346" y="104"/>
                  </a:cxn>
                  <a:cxn ang="0">
                    <a:pos x="351" y="53"/>
                  </a:cxn>
                  <a:cxn ang="0">
                    <a:pos x="314" y="14"/>
                  </a:cxn>
                  <a:cxn ang="0">
                    <a:pos x="284" y="32"/>
                  </a:cxn>
                  <a:cxn ang="0">
                    <a:pos x="242" y="92"/>
                  </a:cxn>
                  <a:cxn ang="0">
                    <a:pos x="192" y="121"/>
                  </a:cxn>
                  <a:cxn ang="0">
                    <a:pos x="154" y="131"/>
                  </a:cxn>
                  <a:cxn ang="0">
                    <a:pos x="129" y="137"/>
                  </a:cxn>
                  <a:cxn ang="0">
                    <a:pos x="133" y="198"/>
                  </a:cxn>
                  <a:cxn ang="0">
                    <a:pos x="118" y="225"/>
                  </a:cxn>
                  <a:cxn ang="0">
                    <a:pos x="85" y="200"/>
                  </a:cxn>
                  <a:cxn ang="0">
                    <a:pos x="31" y="203"/>
                  </a:cxn>
                  <a:cxn ang="0">
                    <a:pos x="3" y="242"/>
                  </a:cxn>
                  <a:cxn ang="0">
                    <a:pos x="17" y="299"/>
                  </a:cxn>
                  <a:cxn ang="0">
                    <a:pos x="61" y="327"/>
                  </a:cxn>
                  <a:cxn ang="0">
                    <a:pos x="99" y="320"/>
                  </a:cxn>
                  <a:cxn ang="0">
                    <a:pos x="106" y="311"/>
                  </a:cxn>
                  <a:cxn ang="0">
                    <a:pos x="110" y="310"/>
                  </a:cxn>
                  <a:cxn ang="0">
                    <a:pos x="114" y="318"/>
                  </a:cxn>
                  <a:cxn ang="0">
                    <a:pos x="108" y="343"/>
                  </a:cxn>
                  <a:cxn ang="0">
                    <a:pos x="122" y="380"/>
                  </a:cxn>
                  <a:cxn ang="0">
                    <a:pos x="164" y="410"/>
                  </a:cxn>
                  <a:cxn ang="0">
                    <a:pos x="229" y="450"/>
                  </a:cxn>
                  <a:cxn ang="0">
                    <a:pos x="264" y="472"/>
                  </a:cxn>
                </a:cxnLst>
                <a:rect l="0" t="0" r="r" b="b"/>
                <a:pathLst>
                  <a:path w="422" h="473">
                    <a:moveTo>
                      <a:pt x="269" y="473"/>
                    </a:moveTo>
                    <a:lnTo>
                      <a:pt x="276" y="473"/>
                    </a:lnTo>
                    <a:lnTo>
                      <a:pt x="281" y="472"/>
                    </a:lnTo>
                    <a:lnTo>
                      <a:pt x="288" y="470"/>
                    </a:lnTo>
                    <a:lnTo>
                      <a:pt x="293" y="469"/>
                    </a:lnTo>
                    <a:lnTo>
                      <a:pt x="300" y="468"/>
                    </a:lnTo>
                    <a:lnTo>
                      <a:pt x="307" y="466"/>
                    </a:lnTo>
                    <a:lnTo>
                      <a:pt x="312" y="465"/>
                    </a:lnTo>
                    <a:lnTo>
                      <a:pt x="319" y="464"/>
                    </a:lnTo>
                    <a:lnTo>
                      <a:pt x="326" y="460"/>
                    </a:lnTo>
                    <a:lnTo>
                      <a:pt x="333" y="456"/>
                    </a:lnTo>
                    <a:lnTo>
                      <a:pt x="338" y="450"/>
                    </a:lnTo>
                    <a:lnTo>
                      <a:pt x="343" y="445"/>
                    </a:lnTo>
                    <a:lnTo>
                      <a:pt x="347" y="438"/>
                    </a:lnTo>
                    <a:lnTo>
                      <a:pt x="350" y="431"/>
                    </a:lnTo>
                    <a:lnTo>
                      <a:pt x="351" y="423"/>
                    </a:lnTo>
                    <a:lnTo>
                      <a:pt x="353" y="415"/>
                    </a:lnTo>
                    <a:lnTo>
                      <a:pt x="354" y="411"/>
                    </a:lnTo>
                    <a:lnTo>
                      <a:pt x="354" y="406"/>
                    </a:lnTo>
                    <a:lnTo>
                      <a:pt x="356" y="401"/>
                    </a:lnTo>
                    <a:lnTo>
                      <a:pt x="357" y="397"/>
                    </a:lnTo>
                    <a:lnTo>
                      <a:pt x="358" y="393"/>
                    </a:lnTo>
                    <a:lnTo>
                      <a:pt x="360" y="389"/>
                    </a:lnTo>
                    <a:lnTo>
                      <a:pt x="361" y="384"/>
                    </a:lnTo>
                    <a:lnTo>
                      <a:pt x="361" y="380"/>
                    </a:lnTo>
                    <a:lnTo>
                      <a:pt x="362" y="376"/>
                    </a:lnTo>
                    <a:lnTo>
                      <a:pt x="364" y="372"/>
                    </a:lnTo>
                    <a:lnTo>
                      <a:pt x="365" y="369"/>
                    </a:lnTo>
                    <a:lnTo>
                      <a:pt x="366" y="365"/>
                    </a:lnTo>
                    <a:lnTo>
                      <a:pt x="368" y="362"/>
                    </a:lnTo>
                    <a:lnTo>
                      <a:pt x="368" y="358"/>
                    </a:lnTo>
                    <a:lnTo>
                      <a:pt x="369" y="356"/>
                    </a:lnTo>
                    <a:lnTo>
                      <a:pt x="370" y="352"/>
                    </a:lnTo>
                    <a:lnTo>
                      <a:pt x="372" y="342"/>
                    </a:lnTo>
                    <a:lnTo>
                      <a:pt x="374" y="334"/>
                    </a:lnTo>
                    <a:lnTo>
                      <a:pt x="380" y="326"/>
                    </a:lnTo>
                    <a:lnTo>
                      <a:pt x="384" y="318"/>
                    </a:lnTo>
                    <a:lnTo>
                      <a:pt x="388" y="311"/>
                    </a:lnTo>
                    <a:lnTo>
                      <a:pt x="392" y="303"/>
                    </a:lnTo>
                    <a:lnTo>
                      <a:pt x="395" y="295"/>
                    </a:lnTo>
                    <a:lnTo>
                      <a:pt x="393" y="285"/>
                    </a:lnTo>
                    <a:lnTo>
                      <a:pt x="388" y="280"/>
                    </a:lnTo>
                    <a:lnTo>
                      <a:pt x="383" y="277"/>
                    </a:lnTo>
                    <a:lnTo>
                      <a:pt x="376" y="275"/>
                    </a:lnTo>
                    <a:lnTo>
                      <a:pt x="369" y="272"/>
                    </a:lnTo>
                    <a:lnTo>
                      <a:pt x="356" y="272"/>
                    </a:lnTo>
                    <a:lnTo>
                      <a:pt x="341" y="272"/>
                    </a:lnTo>
                    <a:lnTo>
                      <a:pt x="324" y="272"/>
                    </a:lnTo>
                    <a:lnTo>
                      <a:pt x="310" y="272"/>
                    </a:lnTo>
                    <a:lnTo>
                      <a:pt x="303" y="272"/>
                    </a:lnTo>
                    <a:lnTo>
                      <a:pt x="296" y="269"/>
                    </a:lnTo>
                    <a:lnTo>
                      <a:pt x="289" y="266"/>
                    </a:lnTo>
                    <a:lnTo>
                      <a:pt x="283" y="264"/>
                    </a:lnTo>
                    <a:lnTo>
                      <a:pt x="281" y="261"/>
                    </a:lnTo>
                    <a:lnTo>
                      <a:pt x="281" y="260"/>
                    </a:lnTo>
                    <a:lnTo>
                      <a:pt x="281" y="258"/>
                    </a:lnTo>
                    <a:lnTo>
                      <a:pt x="281" y="257"/>
                    </a:lnTo>
                    <a:lnTo>
                      <a:pt x="283" y="256"/>
                    </a:lnTo>
                    <a:lnTo>
                      <a:pt x="284" y="254"/>
                    </a:lnTo>
                    <a:lnTo>
                      <a:pt x="284" y="253"/>
                    </a:lnTo>
                    <a:lnTo>
                      <a:pt x="285" y="253"/>
                    </a:lnTo>
                    <a:lnTo>
                      <a:pt x="300" y="257"/>
                    </a:lnTo>
                    <a:lnTo>
                      <a:pt x="315" y="258"/>
                    </a:lnTo>
                    <a:lnTo>
                      <a:pt x="330" y="260"/>
                    </a:lnTo>
                    <a:lnTo>
                      <a:pt x="345" y="260"/>
                    </a:lnTo>
                    <a:lnTo>
                      <a:pt x="361" y="260"/>
                    </a:lnTo>
                    <a:lnTo>
                      <a:pt x="376" y="258"/>
                    </a:lnTo>
                    <a:lnTo>
                      <a:pt x="391" y="256"/>
                    </a:lnTo>
                    <a:lnTo>
                      <a:pt x="407" y="252"/>
                    </a:lnTo>
                    <a:lnTo>
                      <a:pt x="410" y="250"/>
                    </a:lnTo>
                    <a:lnTo>
                      <a:pt x="412" y="249"/>
                    </a:lnTo>
                    <a:lnTo>
                      <a:pt x="415" y="246"/>
                    </a:lnTo>
                    <a:lnTo>
                      <a:pt x="418" y="244"/>
                    </a:lnTo>
                    <a:lnTo>
                      <a:pt x="419" y="242"/>
                    </a:lnTo>
                    <a:lnTo>
                      <a:pt x="420" y="239"/>
                    </a:lnTo>
                    <a:lnTo>
                      <a:pt x="422" y="235"/>
                    </a:lnTo>
                    <a:lnTo>
                      <a:pt x="422" y="233"/>
                    </a:lnTo>
                    <a:lnTo>
                      <a:pt x="419" y="230"/>
                    </a:lnTo>
                    <a:lnTo>
                      <a:pt x="416" y="227"/>
                    </a:lnTo>
                    <a:lnTo>
                      <a:pt x="414" y="225"/>
                    </a:lnTo>
                    <a:lnTo>
                      <a:pt x="410" y="223"/>
                    </a:lnTo>
                    <a:lnTo>
                      <a:pt x="405" y="222"/>
                    </a:lnTo>
                    <a:lnTo>
                      <a:pt x="401" y="221"/>
                    </a:lnTo>
                    <a:lnTo>
                      <a:pt x="397" y="219"/>
                    </a:lnTo>
                    <a:lnTo>
                      <a:pt x="393" y="219"/>
                    </a:lnTo>
                    <a:lnTo>
                      <a:pt x="389" y="217"/>
                    </a:lnTo>
                    <a:lnTo>
                      <a:pt x="384" y="217"/>
                    </a:lnTo>
                    <a:lnTo>
                      <a:pt x="380" y="215"/>
                    </a:lnTo>
                    <a:lnTo>
                      <a:pt x="374" y="215"/>
                    </a:lnTo>
                    <a:lnTo>
                      <a:pt x="369" y="215"/>
                    </a:lnTo>
                    <a:lnTo>
                      <a:pt x="364" y="214"/>
                    </a:lnTo>
                    <a:lnTo>
                      <a:pt x="360" y="214"/>
                    </a:lnTo>
                    <a:lnTo>
                      <a:pt x="354" y="212"/>
                    </a:lnTo>
                    <a:lnTo>
                      <a:pt x="342" y="211"/>
                    </a:lnTo>
                    <a:lnTo>
                      <a:pt x="328" y="211"/>
                    </a:lnTo>
                    <a:lnTo>
                      <a:pt x="318" y="212"/>
                    </a:lnTo>
                    <a:lnTo>
                      <a:pt x="306" y="217"/>
                    </a:lnTo>
                    <a:lnTo>
                      <a:pt x="295" y="221"/>
                    </a:lnTo>
                    <a:lnTo>
                      <a:pt x="285" y="226"/>
                    </a:lnTo>
                    <a:lnTo>
                      <a:pt x="276" y="233"/>
                    </a:lnTo>
                    <a:lnTo>
                      <a:pt x="268" y="241"/>
                    </a:lnTo>
                    <a:lnTo>
                      <a:pt x="269" y="249"/>
                    </a:lnTo>
                    <a:lnTo>
                      <a:pt x="269" y="256"/>
                    </a:lnTo>
                    <a:lnTo>
                      <a:pt x="268" y="262"/>
                    </a:lnTo>
                    <a:lnTo>
                      <a:pt x="265" y="269"/>
                    </a:lnTo>
                    <a:lnTo>
                      <a:pt x="260" y="280"/>
                    </a:lnTo>
                    <a:lnTo>
                      <a:pt x="252" y="292"/>
                    </a:lnTo>
                    <a:lnTo>
                      <a:pt x="243" y="303"/>
                    </a:lnTo>
                    <a:lnTo>
                      <a:pt x="237" y="314"/>
                    </a:lnTo>
                    <a:lnTo>
                      <a:pt x="230" y="325"/>
                    </a:lnTo>
                    <a:lnTo>
                      <a:pt x="226" y="335"/>
                    </a:lnTo>
                    <a:lnTo>
                      <a:pt x="237" y="343"/>
                    </a:lnTo>
                    <a:lnTo>
                      <a:pt x="247" y="350"/>
                    </a:lnTo>
                    <a:lnTo>
                      <a:pt x="260" y="357"/>
                    </a:lnTo>
                    <a:lnTo>
                      <a:pt x="272" y="361"/>
                    </a:lnTo>
                    <a:lnTo>
                      <a:pt x="284" y="364"/>
                    </a:lnTo>
                    <a:lnTo>
                      <a:pt x="296" y="365"/>
                    </a:lnTo>
                    <a:lnTo>
                      <a:pt x="308" y="364"/>
                    </a:lnTo>
                    <a:lnTo>
                      <a:pt x="320" y="361"/>
                    </a:lnTo>
                    <a:lnTo>
                      <a:pt x="324" y="360"/>
                    </a:lnTo>
                    <a:lnTo>
                      <a:pt x="327" y="358"/>
                    </a:lnTo>
                    <a:lnTo>
                      <a:pt x="330" y="357"/>
                    </a:lnTo>
                    <a:lnTo>
                      <a:pt x="333" y="354"/>
                    </a:lnTo>
                    <a:lnTo>
                      <a:pt x="334" y="353"/>
                    </a:lnTo>
                    <a:lnTo>
                      <a:pt x="337" y="352"/>
                    </a:lnTo>
                    <a:lnTo>
                      <a:pt x="339" y="349"/>
                    </a:lnTo>
                    <a:lnTo>
                      <a:pt x="341" y="347"/>
                    </a:lnTo>
                    <a:lnTo>
                      <a:pt x="342" y="346"/>
                    </a:lnTo>
                    <a:lnTo>
                      <a:pt x="343" y="343"/>
                    </a:lnTo>
                    <a:lnTo>
                      <a:pt x="345" y="343"/>
                    </a:lnTo>
                    <a:lnTo>
                      <a:pt x="346" y="342"/>
                    </a:lnTo>
                    <a:lnTo>
                      <a:pt x="349" y="342"/>
                    </a:lnTo>
                    <a:lnTo>
                      <a:pt x="350" y="342"/>
                    </a:lnTo>
                    <a:lnTo>
                      <a:pt x="351" y="342"/>
                    </a:lnTo>
                    <a:lnTo>
                      <a:pt x="353" y="343"/>
                    </a:lnTo>
                    <a:lnTo>
                      <a:pt x="351" y="347"/>
                    </a:lnTo>
                    <a:lnTo>
                      <a:pt x="350" y="353"/>
                    </a:lnTo>
                    <a:lnTo>
                      <a:pt x="347" y="357"/>
                    </a:lnTo>
                    <a:lnTo>
                      <a:pt x="345" y="361"/>
                    </a:lnTo>
                    <a:lnTo>
                      <a:pt x="342" y="365"/>
                    </a:lnTo>
                    <a:lnTo>
                      <a:pt x="341" y="370"/>
                    </a:lnTo>
                    <a:lnTo>
                      <a:pt x="338" y="374"/>
                    </a:lnTo>
                    <a:lnTo>
                      <a:pt x="337" y="380"/>
                    </a:lnTo>
                    <a:lnTo>
                      <a:pt x="333" y="385"/>
                    </a:lnTo>
                    <a:lnTo>
                      <a:pt x="330" y="392"/>
                    </a:lnTo>
                    <a:lnTo>
                      <a:pt x="326" y="400"/>
                    </a:lnTo>
                    <a:lnTo>
                      <a:pt x="323" y="407"/>
                    </a:lnTo>
                    <a:lnTo>
                      <a:pt x="320" y="414"/>
                    </a:lnTo>
                    <a:lnTo>
                      <a:pt x="316" y="419"/>
                    </a:lnTo>
                    <a:lnTo>
                      <a:pt x="311" y="424"/>
                    </a:lnTo>
                    <a:lnTo>
                      <a:pt x="306" y="427"/>
                    </a:lnTo>
                    <a:lnTo>
                      <a:pt x="297" y="424"/>
                    </a:lnTo>
                    <a:lnTo>
                      <a:pt x="291" y="420"/>
                    </a:lnTo>
                    <a:lnTo>
                      <a:pt x="284" y="416"/>
                    </a:lnTo>
                    <a:lnTo>
                      <a:pt x="279" y="412"/>
                    </a:lnTo>
                    <a:lnTo>
                      <a:pt x="268" y="401"/>
                    </a:lnTo>
                    <a:lnTo>
                      <a:pt x="258" y="389"/>
                    </a:lnTo>
                    <a:lnTo>
                      <a:pt x="249" y="377"/>
                    </a:lnTo>
                    <a:lnTo>
                      <a:pt x="239" y="366"/>
                    </a:lnTo>
                    <a:lnTo>
                      <a:pt x="229" y="356"/>
                    </a:lnTo>
                    <a:lnTo>
                      <a:pt x="216" y="347"/>
                    </a:lnTo>
                    <a:lnTo>
                      <a:pt x="215" y="349"/>
                    </a:lnTo>
                    <a:lnTo>
                      <a:pt x="215" y="352"/>
                    </a:lnTo>
                    <a:lnTo>
                      <a:pt x="214" y="354"/>
                    </a:lnTo>
                    <a:lnTo>
                      <a:pt x="214" y="357"/>
                    </a:lnTo>
                    <a:lnTo>
                      <a:pt x="212" y="358"/>
                    </a:lnTo>
                    <a:lnTo>
                      <a:pt x="212" y="361"/>
                    </a:lnTo>
                    <a:lnTo>
                      <a:pt x="210" y="362"/>
                    </a:lnTo>
                    <a:lnTo>
                      <a:pt x="208" y="364"/>
                    </a:lnTo>
                    <a:lnTo>
                      <a:pt x="206" y="365"/>
                    </a:lnTo>
                    <a:lnTo>
                      <a:pt x="204" y="365"/>
                    </a:lnTo>
                    <a:lnTo>
                      <a:pt x="204" y="365"/>
                    </a:lnTo>
                    <a:lnTo>
                      <a:pt x="203" y="365"/>
                    </a:lnTo>
                    <a:lnTo>
                      <a:pt x="202" y="365"/>
                    </a:lnTo>
                    <a:lnTo>
                      <a:pt x="202" y="365"/>
                    </a:lnTo>
                    <a:lnTo>
                      <a:pt x="202" y="365"/>
                    </a:lnTo>
                    <a:lnTo>
                      <a:pt x="200" y="365"/>
                    </a:lnTo>
                    <a:lnTo>
                      <a:pt x="200" y="362"/>
                    </a:lnTo>
                    <a:lnTo>
                      <a:pt x="200" y="358"/>
                    </a:lnTo>
                    <a:lnTo>
                      <a:pt x="200" y="354"/>
                    </a:lnTo>
                    <a:lnTo>
                      <a:pt x="200" y="350"/>
                    </a:lnTo>
                    <a:lnTo>
                      <a:pt x="202" y="346"/>
                    </a:lnTo>
                    <a:lnTo>
                      <a:pt x="202" y="342"/>
                    </a:lnTo>
                    <a:lnTo>
                      <a:pt x="203" y="338"/>
                    </a:lnTo>
                    <a:lnTo>
                      <a:pt x="204" y="334"/>
                    </a:lnTo>
                    <a:lnTo>
                      <a:pt x="210" y="325"/>
                    </a:lnTo>
                    <a:lnTo>
                      <a:pt x="216" y="315"/>
                    </a:lnTo>
                    <a:lnTo>
                      <a:pt x="224" y="306"/>
                    </a:lnTo>
                    <a:lnTo>
                      <a:pt x="233" y="296"/>
                    </a:lnTo>
                    <a:lnTo>
                      <a:pt x="239" y="287"/>
                    </a:lnTo>
                    <a:lnTo>
                      <a:pt x="246" y="277"/>
                    </a:lnTo>
                    <a:lnTo>
                      <a:pt x="252" y="266"/>
                    </a:lnTo>
                    <a:lnTo>
                      <a:pt x="254" y="256"/>
                    </a:lnTo>
                    <a:lnTo>
                      <a:pt x="253" y="254"/>
                    </a:lnTo>
                    <a:lnTo>
                      <a:pt x="252" y="253"/>
                    </a:lnTo>
                    <a:lnTo>
                      <a:pt x="250" y="252"/>
                    </a:lnTo>
                    <a:lnTo>
                      <a:pt x="250" y="249"/>
                    </a:lnTo>
                    <a:lnTo>
                      <a:pt x="249" y="248"/>
                    </a:lnTo>
                    <a:lnTo>
                      <a:pt x="249" y="246"/>
                    </a:lnTo>
                    <a:lnTo>
                      <a:pt x="247" y="245"/>
                    </a:lnTo>
                    <a:lnTo>
                      <a:pt x="246" y="244"/>
                    </a:lnTo>
                    <a:lnTo>
                      <a:pt x="243" y="241"/>
                    </a:lnTo>
                    <a:lnTo>
                      <a:pt x="241" y="241"/>
                    </a:lnTo>
                    <a:lnTo>
                      <a:pt x="238" y="239"/>
                    </a:lnTo>
                    <a:lnTo>
                      <a:pt x="235" y="239"/>
                    </a:lnTo>
                    <a:lnTo>
                      <a:pt x="233" y="238"/>
                    </a:lnTo>
                    <a:lnTo>
                      <a:pt x="231" y="238"/>
                    </a:lnTo>
                    <a:lnTo>
                      <a:pt x="229" y="237"/>
                    </a:lnTo>
                    <a:lnTo>
                      <a:pt x="227" y="234"/>
                    </a:lnTo>
                    <a:lnTo>
                      <a:pt x="223" y="230"/>
                    </a:lnTo>
                    <a:lnTo>
                      <a:pt x="218" y="229"/>
                    </a:lnTo>
                    <a:lnTo>
                      <a:pt x="214" y="227"/>
                    </a:lnTo>
                    <a:lnTo>
                      <a:pt x="208" y="226"/>
                    </a:lnTo>
                    <a:lnTo>
                      <a:pt x="204" y="225"/>
                    </a:lnTo>
                    <a:lnTo>
                      <a:pt x="200" y="223"/>
                    </a:lnTo>
                    <a:lnTo>
                      <a:pt x="196" y="221"/>
                    </a:lnTo>
                    <a:lnTo>
                      <a:pt x="193" y="215"/>
                    </a:lnTo>
                    <a:lnTo>
                      <a:pt x="193" y="215"/>
                    </a:lnTo>
                    <a:lnTo>
                      <a:pt x="193" y="214"/>
                    </a:lnTo>
                    <a:lnTo>
                      <a:pt x="195" y="212"/>
                    </a:lnTo>
                    <a:lnTo>
                      <a:pt x="195" y="212"/>
                    </a:lnTo>
                    <a:lnTo>
                      <a:pt x="195" y="211"/>
                    </a:lnTo>
                    <a:lnTo>
                      <a:pt x="195" y="210"/>
                    </a:lnTo>
                    <a:lnTo>
                      <a:pt x="195" y="210"/>
                    </a:lnTo>
                    <a:lnTo>
                      <a:pt x="196" y="208"/>
                    </a:lnTo>
                    <a:lnTo>
                      <a:pt x="218" y="214"/>
                    </a:lnTo>
                    <a:lnTo>
                      <a:pt x="218" y="210"/>
                    </a:lnTo>
                    <a:lnTo>
                      <a:pt x="218" y="206"/>
                    </a:lnTo>
                    <a:lnTo>
                      <a:pt x="216" y="200"/>
                    </a:lnTo>
                    <a:lnTo>
                      <a:pt x="216" y="196"/>
                    </a:lnTo>
                    <a:lnTo>
                      <a:pt x="215" y="191"/>
                    </a:lnTo>
                    <a:lnTo>
                      <a:pt x="215" y="187"/>
                    </a:lnTo>
                    <a:lnTo>
                      <a:pt x="215" y="183"/>
                    </a:lnTo>
                    <a:lnTo>
                      <a:pt x="215" y="179"/>
                    </a:lnTo>
                    <a:lnTo>
                      <a:pt x="214" y="168"/>
                    </a:lnTo>
                    <a:lnTo>
                      <a:pt x="214" y="158"/>
                    </a:lnTo>
                    <a:lnTo>
                      <a:pt x="214" y="148"/>
                    </a:lnTo>
                    <a:lnTo>
                      <a:pt x="216" y="137"/>
                    </a:lnTo>
                    <a:lnTo>
                      <a:pt x="219" y="127"/>
                    </a:lnTo>
                    <a:lnTo>
                      <a:pt x="223" y="118"/>
                    </a:lnTo>
                    <a:lnTo>
                      <a:pt x="230" y="111"/>
                    </a:lnTo>
                    <a:lnTo>
                      <a:pt x="237" y="104"/>
                    </a:lnTo>
                    <a:lnTo>
                      <a:pt x="242" y="102"/>
                    </a:lnTo>
                    <a:lnTo>
                      <a:pt x="247" y="99"/>
                    </a:lnTo>
                    <a:lnTo>
                      <a:pt x="253" y="98"/>
                    </a:lnTo>
                    <a:lnTo>
                      <a:pt x="257" y="96"/>
                    </a:lnTo>
                    <a:lnTo>
                      <a:pt x="262" y="96"/>
                    </a:lnTo>
                    <a:lnTo>
                      <a:pt x="268" y="98"/>
                    </a:lnTo>
                    <a:lnTo>
                      <a:pt x="272" y="99"/>
                    </a:lnTo>
                    <a:lnTo>
                      <a:pt x="276" y="102"/>
                    </a:lnTo>
                    <a:lnTo>
                      <a:pt x="279" y="104"/>
                    </a:lnTo>
                    <a:lnTo>
                      <a:pt x="281" y="107"/>
                    </a:lnTo>
                    <a:lnTo>
                      <a:pt x="284" y="110"/>
                    </a:lnTo>
                    <a:lnTo>
                      <a:pt x="285" y="113"/>
                    </a:lnTo>
                    <a:lnTo>
                      <a:pt x="287" y="115"/>
                    </a:lnTo>
                    <a:lnTo>
                      <a:pt x="288" y="118"/>
                    </a:lnTo>
                    <a:lnTo>
                      <a:pt x="291" y="121"/>
                    </a:lnTo>
                    <a:lnTo>
                      <a:pt x="292" y="123"/>
                    </a:lnTo>
                    <a:lnTo>
                      <a:pt x="295" y="121"/>
                    </a:lnTo>
                    <a:lnTo>
                      <a:pt x="297" y="118"/>
                    </a:lnTo>
                    <a:lnTo>
                      <a:pt x="300" y="114"/>
                    </a:lnTo>
                    <a:lnTo>
                      <a:pt x="301" y="110"/>
                    </a:lnTo>
                    <a:lnTo>
                      <a:pt x="304" y="107"/>
                    </a:lnTo>
                    <a:lnTo>
                      <a:pt x="307" y="103"/>
                    </a:lnTo>
                    <a:lnTo>
                      <a:pt x="310" y="100"/>
                    </a:lnTo>
                    <a:lnTo>
                      <a:pt x="314" y="99"/>
                    </a:lnTo>
                    <a:lnTo>
                      <a:pt x="316" y="96"/>
                    </a:lnTo>
                    <a:lnTo>
                      <a:pt x="319" y="95"/>
                    </a:lnTo>
                    <a:lnTo>
                      <a:pt x="320" y="94"/>
                    </a:lnTo>
                    <a:lnTo>
                      <a:pt x="323" y="94"/>
                    </a:lnTo>
                    <a:lnTo>
                      <a:pt x="326" y="92"/>
                    </a:lnTo>
                    <a:lnTo>
                      <a:pt x="328" y="92"/>
                    </a:lnTo>
                    <a:lnTo>
                      <a:pt x="331" y="92"/>
                    </a:lnTo>
                    <a:lnTo>
                      <a:pt x="334" y="91"/>
                    </a:lnTo>
                    <a:lnTo>
                      <a:pt x="337" y="94"/>
                    </a:lnTo>
                    <a:lnTo>
                      <a:pt x="338" y="96"/>
                    </a:lnTo>
                    <a:lnTo>
                      <a:pt x="341" y="98"/>
                    </a:lnTo>
                    <a:lnTo>
                      <a:pt x="342" y="100"/>
                    </a:lnTo>
                    <a:lnTo>
                      <a:pt x="345" y="103"/>
                    </a:lnTo>
                    <a:lnTo>
                      <a:pt x="346" y="104"/>
                    </a:lnTo>
                    <a:lnTo>
                      <a:pt x="347" y="107"/>
                    </a:lnTo>
                    <a:lnTo>
                      <a:pt x="350" y="108"/>
                    </a:lnTo>
                    <a:lnTo>
                      <a:pt x="351" y="98"/>
                    </a:lnTo>
                    <a:lnTo>
                      <a:pt x="353" y="86"/>
                    </a:lnTo>
                    <a:lnTo>
                      <a:pt x="353" y="75"/>
                    </a:lnTo>
                    <a:lnTo>
                      <a:pt x="353" y="64"/>
                    </a:lnTo>
                    <a:lnTo>
                      <a:pt x="351" y="53"/>
                    </a:lnTo>
                    <a:lnTo>
                      <a:pt x="347" y="42"/>
                    </a:lnTo>
                    <a:lnTo>
                      <a:pt x="342" y="33"/>
                    </a:lnTo>
                    <a:lnTo>
                      <a:pt x="334" y="25"/>
                    </a:lnTo>
                    <a:lnTo>
                      <a:pt x="330" y="21"/>
                    </a:lnTo>
                    <a:lnTo>
                      <a:pt x="324" y="18"/>
                    </a:lnTo>
                    <a:lnTo>
                      <a:pt x="319" y="15"/>
                    </a:lnTo>
                    <a:lnTo>
                      <a:pt x="314" y="14"/>
                    </a:lnTo>
                    <a:lnTo>
                      <a:pt x="308" y="11"/>
                    </a:lnTo>
                    <a:lnTo>
                      <a:pt x="304" y="10"/>
                    </a:lnTo>
                    <a:lnTo>
                      <a:pt x="301" y="6"/>
                    </a:lnTo>
                    <a:lnTo>
                      <a:pt x="299" y="0"/>
                    </a:lnTo>
                    <a:lnTo>
                      <a:pt x="293" y="11"/>
                    </a:lnTo>
                    <a:lnTo>
                      <a:pt x="289" y="21"/>
                    </a:lnTo>
                    <a:lnTo>
                      <a:pt x="284" y="32"/>
                    </a:lnTo>
                    <a:lnTo>
                      <a:pt x="280" y="42"/>
                    </a:lnTo>
                    <a:lnTo>
                      <a:pt x="274" y="52"/>
                    </a:lnTo>
                    <a:lnTo>
                      <a:pt x="268" y="63"/>
                    </a:lnTo>
                    <a:lnTo>
                      <a:pt x="261" y="72"/>
                    </a:lnTo>
                    <a:lnTo>
                      <a:pt x="253" y="80"/>
                    </a:lnTo>
                    <a:lnTo>
                      <a:pt x="247" y="87"/>
                    </a:lnTo>
                    <a:lnTo>
                      <a:pt x="242" y="92"/>
                    </a:lnTo>
                    <a:lnTo>
                      <a:pt x="235" y="98"/>
                    </a:lnTo>
                    <a:lnTo>
                      <a:pt x="229" y="102"/>
                    </a:lnTo>
                    <a:lnTo>
                      <a:pt x="220" y="107"/>
                    </a:lnTo>
                    <a:lnTo>
                      <a:pt x="212" y="111"/>
                    </a:lnTo>
                    <a:lnTo>
                      <a:pt x="206" y="115"/>
                    </a:lnTo>
                    <a:lnTo>
                      <a:pt x="197" y="119"/>
                    </a:lnTo>
                    <a:lnTo>
                      <a:pt x="192" y="121"/>
                    </a:lnTo>
                    <a:lnTo>
                      <a:pt x="185" y="122"/>
                    </a:lnTo>
                    <a:lnTo>
                      <a:pt x="180" y="125"/>
                    </a:lnTo>
                    <a:lnTo>
                      <a:pt x="175" y="126"/>
                    </a:lnTo>
                    <a:lnTo>
                      <a:pt x="169" y="127"/>
                    </a:lnTo>
                    <a:lnTo>
                      <a:pt x="164" y="130"/>
                    </a:lnTo>
                    <a:lnTo>
                      <a:pt x="160" y="130"/>
                    </a:lnTo>
                    <a:lnTo>
                      <a:pt x="154" y="131"/>
                    </a:lnTo>
                    <a:lnTo>
                      <a:pt x="150" y="131"/>
                    </a:lnTo>
                    <a:lnTo>
                      <a:pt x="146" y="131"/>
                    </a:lnTo>
                    <a:lnTo>
                      <a:pt x="142" y="133"/>
                    </a:lnTo>
                    <a:lnTo>
                      <a:pt x="139" y="133"/>
                    </a:lnTo>
                    <a:lnTo>
                      <a:pt x="135" y="134"/>
                    </a:lnTo>
                    <a:lnTo>
                      <a:pt x="131" y="135"/>
                    </a:lnTo>
                    <a:lnTo>
                      <a:pt x="129" y="137"/>
                    </a:lnTo>
                    <a:lnTo>
                      <a:pt x="125" y="138"/>
                    </a:lnTo>
                    <a:lnTo>
                      <a:pt x="127" y="148"/>
                    </a:lnTo>
                    <a:lnTo>
                      <a:pt x="130" y="157"/>
                    </a:lnTo>
                    <a:lnTo>
                      <a:pt x="131" y="168"/>
                    </a:lnTo>
                    <a:lnTo>
                      <a:pt x="133" y="177"/>
                    </a:lnTo>
                    <a:lnTo>
                      <a:pt x="134" y="188"/>
                    </a:lnTo>
                    <a:lnTo>
                      <a:pt x="133" y="198"/>
                    </a:lnTo>
                    <a:lnTo>
                      <a:pt x="129" y="207"/>
                    </a:lnTo>
                    <a:lnTo>
                      <a:pt x="125" y="218"/>
                    </a:lnTo>
                    <a:lnTo>
                      <a:pt x="123" y="219"/>
                    </a:lnTo>
                    <a:lnTo>
                      <a:pt x="122" y="221"/>
                    </a:lnTo>
                    <a:lnTo>
                      <a:pt x="121" y="223"/>
                    </a:lnTo>
                    <a:lnTo>
                      <a:pt x="119" y="225"/>
                    </a:lnTo>
                    <a:lnTo>
                      <a:pt x="118" y="225"/>
                    </a:lnTo>
                    <a:lnTo>
                      <a:pt x="116" y="226"/>
                    </a:lnTo>
                    <a:lnTo>
                      <a:pt x="115" y="226"/>
                    </a:lnTo>
                    <a:lnTo>
                      <a:pt x="112" y="225"/>
                    </a:lnTo>
                    <a:lnTo>
                      <a:pt x="107" y="218"/>
                    </a:lnTo>
                    <a:lnTo>
                      <a:pt x="100" y="211"/>
                    </a:lnTo>
                    <a:lnTo>
                      <a:pt x="93" y="206"/>
                    </a:lnTo>
                    <a:lnTo>
                      <a:pt x="85" y="200"/>
                    </a:lnTo>
                    <a:lnTo>
                      <a:pt x="76" y="198"/>
                    </a:lnTo>
                    <a:lnTo>
                      <a:pt x="68" y="195"/>
                    </a:lnTo>
                    <a:lnTo>
                      <a:pt x="58" y="195"/>
                    </a:lnTo>
                    <a:lnTo>
                      <a:pt x="49" y="196"/>
                    </a:lnTo>
                    <a:lnTo>
                      <a:pt x="42" y="198"/>
                    </a:lnTo>
                    <a:lnTo>
                      <a:pt x="37" y="200"/>
                    </a:lnTo>
                    <a:lnTo>
                      <a:pt x="31" y="203"/>
                    </a:lnTo>
                    <a:lnTo>
                      <a:pt x="25" y="206"/>
                    </a:lnTo>
                    <a:lnTo>
                      <a:pt x="21" y="210"/>
                    </a:lnTo>
                    <a:lnTo>
                      <a:pt x="15" y="214"/>
                    </a:lnTo>
                    <a:lnTo>
                      <a:pt x="11" y="219"/>
                    </a:lnTo>
                    <a:lnTo>
                      <a:pt x="8" y="223"/>
                    </a:lnTo>
                    <a:lnTo>
                      <a:pt x="6" y="233"/>
                    </a:lnTo>
                    <a:lnTo>
                      <a:pt x="3" y="242"/>
                    </a:lnTo>
                    <a:lnTo>
                      <a:pt x="2" y="252"/>
                    </a:lnTo>
                    <a:lnTo>
                      <a:pt x="0" y="261"/>
                    </a:lnTo>
                    <a:lnTo>
                      <a:pt x="2" y="269"/>
                    </a:lnTo>
                    <a:lnTo>
                      <a:pt x="4" y="279"/>
                    </a:lnTo>
                    <a:lnTo>
                      <a:pt x="7" y="287"/>
                    </a:lnTo>
                    <a:lnTo>
                      <a:pt x="12" y="293"/>
                    </a:lnTo>
                    <a:lnTo>
                      <a:pt x="17" y="299"/>
                    </a:lnTo>
                    <a:lnTo>
                      <a:pt x="22" y="304"/>
                    </a:lnTo>
                    <a:lnTo>
                      <a:pt x="29" y="310"/>
                    </a:lnTo>
                    <a:lnTo>
                      <a:pt x="34" y="314"/>
                    </a:lnTo>
                    <a:lnTo>
                      <a:pt x="41" y="318"/>
                    </a:lnTo>
                    <a:lnTo>
                      <a:pt x="48" y="320"/>
                    </a:lnTo>
                    <a:lnTo>
                      <a:pt x="54" y="325"/>
                    </a:lnTo>
                    <a:lnTo>
                      <a:pt x="61" y="327"/>
                    </a:lnTo>
                    <a:lnTo>
                      <a:pt x="66" y="327"/>
                    </a:lnTo>
                    <a:lnTo>
                      <a:pt x="73" y="327"/>
                    </a:lnTo>
                    <a:lnTo>
                      <a:pt x="79" y="327"/>
                    </a:lnTo>
                    <a:lnTo>
                      <a:pt x="84" y="326"/>
                    </a:lnTo>
                    <a:lnTo>
                      <a:pt x="89" y="325"/>
                    </a:lnTo>
                    <a:lnTo>
                      <a:pt x="95" y="323"/>
                    </a:lnTo>
                    <a:lnTo>
                      <a:pt x="99" y="320"/>
                    </a:lnTo>
                    <a:lnTo>
                      <a:pt x="102" y="318"/>
                    </a:lnTo>
                    <a:lnTo>
                      <a:pt x="103" y="316"/>
                    </a:lnTo>
                    <a:lnTo>
                      <a:pt x="104" y="315"/>
                    </a:lnTo>
                    <a:lnTo>
                      <a:pt x="104" y="314"/>
                    </a:lnTo>
                    <a:lnTo>
                      <a:pt x="106" y="312"/>
                    </a:lnTo>
                    <a:lnTo>
                      <a:pt x="106" y="312"/>
                    </a:lnTo>
                    <a:lnTo>
                      <a:pt x="106" y="311"/>
                    </a:lnTo>
                    <a:lnTo>
                      <a:pt x="107" y="310"/>
                    </a:lnTo>
                    <a:lnTo>
                      <a:pt x="107" y="308"/>
                    </a:lnTo>
                    <a:lnTo>
                      <a:pt x="108" y="308"/>
                    </a:lnTo>
                    <a:lnTo>
                      <a:pt x="108" y="308"/>
                    </a:lnTo>
                    <a:lnTo>
                      <a:pt x="108" y="310"/>
                    </a:lnTo>
                    <a:lnTo>
                      <a:pt x="108" y="310"/>
                    </a:lnTo>
                    <a:lnTo>
                      <a:pt x="110" y="310"/>
                    </a:lnTo>
                    <a:lnTo>
                      <a:pt x="110" y="311"/>
                    </a:lnTo>
                    <a:lnTo>
                      <a:pt x="110" y="310"/>
                    </a:lnTo>
                    <a:lnTo>
                      <a:pt x="112" y="310"/>
                    </a:lnTo>
                    <a:lnTo>
                      <a:pt x="114" y="311"/>
                    </a:lnTo>
                    <a:lnTo>
                      <a:pt x="115" y="312"/>
                    </a:lnTo>
                    <a:lnTo>
                      <a:pt x="115" y="315"/>
                    </a:lnTo>
                    <a:lnTo>
                      <a:pt x="114" y="318"/>
                    </a:lnTo>
                    <a:lnTo>
                      <a:pt x="114" y="320"/>
                    </a:lnTo>
                    <a:lnTo>
                      <a:pt x="112" y="323"/>
                    </a:lnTo>
                    <a:lnTo>
                      <a:pt x="111" y="326"/>
                    </a:lnTo>
                    <a:lnTo>
                      <a:pt x="108" y="329"/>
                    </a:lnTo>
                    <a:lnTo>
                      <a:pt x="108" y="333"/>
                    </a:lnTo>
                    <a:lnTo>
                      <a:pt x="108" y="338"/>
                    </a:lnTo>
                    <a:lnTo>
                      <a:pt x="108" y="343"/>
                    </a:lnTo>
                    <a:lnTo>
                      <a:pt x="110" y="349"/>
                    </a:lnTo>
                    <a:lnTo>
                      <a:pt x="110" y="353"/>
                    </a:lnTo>
                    <a:lnTo>
                      <a:pt x="111" y="358"/>
                    </a:lnTo>
                    <a:lnTo>
                      <a:pt x="111" y="364"/>
                    </a:lnTo>
                    <a:lnTo>
                      <a:pt x="112" y="368"/>
                    </a:lnTo>
                    <a:lnTo>
                      <a:pt x="116" y="374"/>
                    </a:lnTo>
                    <a:lnTo>
                      <a:pt x="122" y="380"/>
                    </a:lnTo>
                    <a:lnTo>
                      <a:pt x="126" y="385"/>
                    </a:lnTo>
                    <a:lnTo>
                      <a:pt x="131" y="391"/>
                    </a:lnTo>
                    <a:lnTo>
                      <a:pt x="137" y="395"/>
                    </a:lnTo>
                    <a:lnTo>
                      <a:pt x="142" y="399"/>
                    </a:lnTo>
                    <a:lnTo>
                      <a:pt x="148" y="403"/>
                    </a:lnTo>
                    <a:lnTo>
                      <a:pt x="153" y="406"/>
                    </a:lnTo>
                    <a:lnTo>
                      <a:pt x="164" y="410"/>
                    </a:lnTo>
                    <a:lnTo>
                      <a:pt x="175" y="415"/>
                    </a:lnTo>
                    <a:lnTo>
                      <a:pt x="184" y="419"/>
                    </a:lnTo>
                    <a:lnTo>
                      <a:pt x="192" y="424"/>
                    </a:lnTo>
                    <a:lnTo>
                      <a:pt x="202" y="431"/>
                    </a:lnTo>
                    <a:lnTo>
                      <a:pt x="211" y="437"/>
                    </a:lnTo>
                    <a:lnTo>
                      <a:pt x="220" y="443"/>
                    </a:lnTo>
                    <a:lnTo>
                      <a:pt x="229" y="450"/>
                    </a:lnTo>
                    <a:lnTo>
                      <a:pt x="234" y="454"/>
                    </a:lnTo>
                    <a:lnTo>
                      <a:pt x="239" y="458"/>
                    </a:lnTo>
                    <a:lnTo>
                      <a:pt x="243" y="462"/>
                    </a:lnTo>
                    <a:lnTo>
                      <a:pt x="249" y="465"/>
                    </a:lnTo>
                    <a:lnTo>
                      <a:pt x="253" y="469"/>
                    </a:lnTo>
                    <a:lnTo>
                      <a:pt x="258" y="470"/>
                    </a:lnTo>
                    <a:lnTo>
                      <a:pt x="264" y="472"/>
                    </a:lnTo>
                    <a:lnTo>
                      <a:pt x="269" y="473"/>
                    </a:lnTo>
                    <a:close/>
                  </a:path>
                </a:pathLst>
              </a:custGeom>
              <a:solidFill>
                <a:srgbClr val="FFCF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46"/>
              <p:cNvSpPr>
                <a:spLocks/>
              </p:cNvSpPr>
              <p:nvPr/>
            </p:nvSpPr>
            <p:spPr bwMode="auto">
              <a:xfrm>
                <a:off x="4760913" y="4779963"/>
                <a:ext cx="74612" cy="55563"/>
              </a:xfrm>
              <a:custGeom>
                <a:avLst/>
                <a:gdLst/>
                <a:ahLst/>
                <a:cxnLst>
                  <a:cxn ang="0">
                    <a:pos x="26" y="35"/>
                  </a:cxn>
                  <a:cxn ang="0">
                    <a:pos x="30" y="34"/>
                  </a:cxn>
                  <a:cxn ang="0">
                    <a:pos x="32" y="32"/>
                  </a:cxn>
                  <a:cxn ang="0">
                    <a:pos x="35" y="28"/>
                  </a:cxn>
                  <a:cxn ang="0">
                    <a:pos x="36" y="24"/>
                  </a:cxn>
                  <a:cxn ang="0">
                    <a:pos x="38" y="20"/>
                  </a:cxn>
                  <a:cxn ang="0">
                    <a:pos x="40" y="16"/>
                  </a:cxn>
                  <a:cxn ang="0">
                    <a:pos x="43" y="13"/>
                  </a:cxn>
                  <a:cxn ang="0">
                    <a:pos x="47" y="12"/>
                  </a:cxn>
                  <a:cxn ang="0">
                    <a:pos x="47" y="9"/>
                  </a:cxn>
                  <a:cxn ang="0">
                    <a:pos x="47" y="8"/>
                  </a:cxn>
                  <a:cxn ang="0">
                    <a:pos x="46" y="7"/>
                  </a:cxn>
                  <a:cxn ang="0">
                    <a:pos x="46" y="5"/>
                  </a:cxn>
                  <a:cxn ang="0">
                    <a:pos x="44" y="4"/>
                  </a:cxn>
                  <a:cxn ang="0">
                    <a:pos x="43" y="3"/>
                  </a:cxn>
                  <a:cxn ang="0">
                    <a:pos x="42" y="1"/>
                  </a:cxn>
                  <a:cxn ang="0">
                    <a:pos x="42" y="0"/>
                  </a:cxn>
                  <a:cxn ang="0">
                    <a:pos x="35" y="0"/>
                  </a:cxn>
                  <a:cxn ang="0">
                    <a:pos x="30" y="0"/>
                  </a:cxn>
                  <a:cxn ang="0">
                    <a:pos x="24" y="0"/>
                  </a:cxn>
                  <a:cxn ang="0">
                    <a:pos x="19" y="1"/>
                  </a:cxn>
                  <a:cxn ang="0">
                    <a:pos x="13" y="1"/>
                  </a:cxn>
                  <a:cxn ang="0">
                    <a:pos x="9" y="3"/>
                  </a:cxn>
                  <a:cxn ang="0">
                    <a:pos x="4" y="5"/>
                  </a:cxn>
                  <a:cxn ang="0">
                    <a:pos x="0" y="7"/>
                  </a:cxn>
                  <a:cxn ang="0">
                    <a:pos x="0" y="8"/>
                  </a:cxn>
                  <a:cxn ang="0">
                    <a:pos x="0" y="9"/>
                  </a:cxn>
                  <a:cxn ang="0">
                    <a:pos x="0" y="11"/>
                  </a:cxn>
                  <a:cxn ang="0">
                    <a:pos x="1" y="12"/>
                  </a:cxn>
                  <a:cxn ang="0">
                    <a:pos x="1" y="12"/>
                  </a:cxn>
                  <a:cxn ang="0">
                    <a:pos x="3" y="13"/>
                  </a:cxn>
                  <a:cxn ang="0">
                    <a:pos x="4" y="15"/>
                  </a:cxn>
                  <a:cxn ang="0">
                    <a:pos x="5" y="16"/>
                  </a:cxn>
                  <a:cxn ang="0">
                    <a:pos x="8" y="15"/>
                  </a:cxn>
                  <a:cxn ang="0">
                    <a:pos x="12" y="13"/>
                  </a:cxn>
                  <a:cxn ang="0">
                    <a:pos x="15" y="12"/>
                  </a:cxn>
                  <a:cxn ang="0">
                    <a:pos x="17" y="11"/>
                  </a:cxn>
                  <a:cxn ang="0">
                    <a:pos x="20" y="11"/>
                  </a:cxn>
                  <a:cxn ang="0">
                    <a:pos x="23" y="11"/>
                  </a:cxn>
                  <a:cxn ang="0">
                    <a:pos x="27" y="11"/>
                  </a:cxn>
                  <a:cxn ang="0">
                    <a:pos x="30" y="12"/>
                  </a:cxn>
                  <a:cxn ang="0">
                    <a:pos x="26" y="35"/>
                  </a:cxn>
                </a:cxnLst>
                <a:rect l="0" t="0" r="r" b="b"/>
                <a:pathLst>
                  <a:path w="47" h="35">
                    <a:moveTo>
                      <a:pt x="26" y="35"/>
                    </a:moveTo>
                    <a:lnTo>
                      <a:pt x="30" y="34"/>
                    </a:lnTo>
                    <a:lnTo>
                      <a:pt x="32" y="32"/>
                    </a:lnTo>
                    <a:lnTo>
                      <a:pt x="35" y="28"/>
                    </a:lnTo>
                    <a:lnTo>
                      <a:pt x="36" y="24"/>
                    </a:lnTo>
                    <a:lnTo>
                      <a:pt x="38" y="20"/>
                    </a:lnTo>
                    <a:lnTo>
                      <a:pt x="40" y="16"/>
                    </a:lnTo>
                    <a:lnTo>
                      <a:pt x="43" y="13"/>
                    </a:lnTo>
                    <a:lnTo>
                      <a:pt x="47" y="12"/>
                    </a:lnTo>
                    <a:lnTo>
                      <a:pt x="47" y="9"/>
                    </a:lnTo>
                    <a:lnTo>
                      <a:pt x="47" y="8"/>
                    </a:lnTo>
                    <a:lnTo>
                      <a:pt x="46" y="7"/>
                    </a:lnTo>
                    <a:lnTo>
                      <a:pt x="46" y="5"/>
                    </a:lnTo>
                    <a:lnTo>
                      <a:pt x="44" y="4"/>
                    </a:lnTo>
                    <a:lnTo>
                      <a:pt x="43" y="3"/>
                    </a:lnTo>
                    <a:lnTo>
                      <a:pt x="42" y="1"/>
                    </a:lnTo>
                    <a:lnTo>
                      <a:pt x="42" y="0"/>
                    </a:lnTo>
                    <a:lnTo>
                      <a:pt x="35" y="0"/>
                    </a:lnTo>
                    <a:lnTo>
                      <a:pt x="30" y="0"/>
                    </a:lnTo>
                    <a:lnTo>
                      <a:pt x="24" y="0"/>
                    </a:lnTo>
                    <a:lnTo>
                      <a:pt x="19" y="1"/>
                    </a:lnTo>
                    <a:lnTo>
                      <a:pt x="13" y="1"/>
                    </a:lnTo>
                    <a:lnTo>
                      <a:pt x="9" y="3"/>
                    </a:lnTo>
                    <a:lnTo>
                      <a:pt x="4" y="5"/>
                    </a:lnTo>
                    <a:lnTo>
                      <a:pt x="0" y="7"/>
                    </a:lnTo>
                    <a:lnTo>
                      <a:pt x="0" y="8"/>
                    </a:lnTo>
                    <a:lnTo>
                      <a:pt x="0" y="9"/>
                    </a:lnTo>
                    <a:lnTo>
                      <a:pt x="0" y="11"/>
                    </a:lnTo>
                    <a:lnTo>
                      <a:pt x="1" y="12"/>
                    </a:lnTo>
                    <a:lnTo>
                      <a:pt x="1" y="12"/>
                    </a:lnTo>
                    <a:lnTo>
                      <a:pt x="3" y="13"/>
                    </a:lnTo>
                    <a:lnTo>
                      <a:pt x="4" y="15"/>
                    </a:lnTo>
                    <a:lnTo>
                      <a:pt x="5" y="16"/>
                    </a:lnTo>
                    <a:lnTo>
                      <a:pt x="8" y="15"/>
                    </a:lnTo>
                    <a:lnTo>
                      <a:pt x="12" y="13"/>
                    </a:lnTo>
                    <a:lnTo>
                      <a:pt x="15" y="12"/>
                    </a:lnTo>
                    <a:lnTo>
                      <a:pt x="17" y="11"/>
                    </a:lnTo>
                    <a:lnTo>
                      <a:pt x="20" y="11"/>
                    </a:lnTo>
                    <a:lnTo>
                      <a:pt x="23" y="11"/>
                    </a:lnTo>
                    <a:lnTo>
                      <a:pt x="27" y="11"/>
                    </a:lnTo>
                    <a:lnTo>
                      <a:pt x="30" y="12"/>
                    </a:lnTo>
                    <a:lnTo>
                      <a:pt x="26" y="3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48"/>
              <p:cNvSpPr>
                <a:spLocks/>
              </p:cNvSpPr>
              <p:nvPr/>
            </p:nvSpPr>
            <p:spPr bwMode="auto">
              <a:xfrm>
                <a:off x="5045076" y="4533900"/>
                <a:ext cx="100012" cy="190500"/>
              </a:xfrm>
              <a:custGeom>
                <a:avLst/>
                <a:gdLst/>
                <a:ahLst/>
                <a:cxnLst>
                  <a:cxn ang="0">
                    <a:pos x="30" y="118"/>
                  </a:cxn>
                  <a:cxn ang="0">
                    <a:pos x="36" y="117"/>
                  </a:cxn>
                  <a:cxn ang="0">
                    <a:pos x="41" y="113"/>
                  </a:cxn>
                  <a:cxn ang="0">
                    <a:pos x="44" y="108"/>
                  </a:cxn>
                  <a:cxn ang="0">
                    <a:pos x="41" y="102"/>
                  </a:cxn>
                  <a:cxn ang="0">
                    <a:pos x="36" y="94"/>
                  </a:cxn>
                  <a:cxn ang="0">
                    <a:pos x="33" y="85"/>
                  </a:cxn>
                  <a:cxn ang="0">
                    <a:pos x="32" y="75"/>
                  </a:cxn>
                  <a:cxn ang="0">
                    <a:pos x="32" y="66"/>
                  </a:cxn>
                  <a:cxn ang="0">
                    <a:pos x="33" y="55"/>
                  </a:cxn>
                  <a:cxn ang="0">
                    <a:pos x="37" y="47"/>
                  </a:cxn>
                  <a:cxn ang="0">
                    <a:pos x="42" y="39"/>
                  </a:cxn>
                  <a:cxn ang="0">
                    <a:pos x="49" y="36"/>
                  </a:cxn>
                  <a:cxn ang="0">
                    <a:pos x="53" y="36"/>
                  </a:cxn>
                  <a:cxn ang="0">
                    <a:pos x="57" y="39"/>
                  </a:cxn>
                  <a:cxn ang="0">
                    <a:pos x="61" y="40"/>
                  </a:cxn>
                  <a:cxn ang="0">
                    <a:pos x="63" y="37"/>
                  </a:cxn>
                  <a:cxn ang="0">
                    <a:pos x="63" y="29"/>
                  </a:cxn>
                  <a:cxn ang="0">
                    <a:pos x="60" y="20"/>
                  </a:cxn>
                  <a:cxn ang="0">
                    <a:pos x="56" y="12"/>
                  </a:cxn>
                  <a:cxn ang="0">
                    <a:pos x="49" y="6"/>
                  </a:cxn>
                  <a:cxn ang="0">
                    <a:pos x="41" y="2"/>
                  </a:cxn>
                  <a:cxn ang="0">
                    <a:pos x="33" y="0"/>
                  </a:cxn>
                  <a:cxn ang="0">
                    <a:pos x="25" y="0"/>
                  </a:cxn>
                  <a:cxn ang="0">
                    <a:pos x="14" y="8"/>
                  </a:cxn>
                  <a:cxn ang="0">
                    <a:pos x="5" y="27"/>
                  </a:cxn>
                  <a:cxn ang="0">
                    <a:pos x="0" y="47"/>
                  </a:cxn>
                  <a:cxn ang="0">
                    <a:pos x="2" y="70"/>
                  </a:cxn>
                  <a:cxn ang="0">
                    <a:pos x="3" y="87"/>
                  </a:cxn>
                  <a:cxn ang="0">
                    <a:pos x="6" y="98"/>
                  </a:cxn>
                  <a:cxn ang="0">
                    <a:pos x="13" y="109"/>
                  </a:cxn>
                  <a:cxn ang="0">
                    <a:pos x="22" y="117"/>
                  </a:cxn>
                </a:cxnLst>
                <a:rect l="0" t="0" r="r" b="b"/>
                <a:pathLst>
                  <a:path w="63" h="120">
                    <a:moveTo>
                      <a:pt x="28" y="120"/>
                    </a:moveTo>
                    <a:lnTo>
                      <a:pt x="30" y="118"/>
                    </a:lnTo>
                    <a:lnTo>
                      <a:pt x="33" y="118"/>
                    </a:lnTo>
                    <a:lnTo>
                      <a:pt x="36" y="117"/>
                    </a:lnTo>
                    <a:lnTo>
                      <a:pt x="38" y="114"/>
                    </a:lnTo>
                    <a:lnTo>
                      <a:pt x="41" y="113"/>
                    </a:lnTo>
                    <a:lnTo>
                      <a:pt x="42" y="110"/>
                    </a:lnTo>
                    <a:lnTo>
                      <a:pt x="44" y="108"/>
                    </a:lnTo>
                    <a:lnTo>
                      <a:pt x="45" y="105"/>
                    </a:lnTo>
                    <a:lnTo>
                      <a:pt x="41" y="102"/>
                    </a:lnTo>
                    <a:lnTo>
                      <a:pt x="38" y="98"/>
                    </a:lnTo>
                    <a:lnTo>
                      <a:pt x="36" y="94"/>
                    </a:lnTo>
                    <a:lnTo>
                      <a:pt x="34" y="89"/>
                    </a:lnTo>
                    <a:lnTo>
                      <a:pt x="33" y="85"/>
                    </a:lnTo>
                    <a:lnTo>
                      <a:pt x="33" y="79"/>
                    </a:lnTo>
                    <a:lnTo>
                      <a:pt x="32" y="75"/>
                    </a:lnTo>
                    <a:lnTo>
                      <a:pt x="30" y="70"/>
                    </a:lnTo>
                    <a:lnTo>
                      <a:pt x="32" y="66"/>
                    </a:lnTo>
                    <a:lnTo>
                      <a:pt x="32" y="60"/>
                    </a:lnTo>
                    <a:lnTo>
                      <a:pt x="33" y="55"/>
                    </a:lnTo>
                    <a:lnTo>
                      <a:pt x="34" y="51"/>
                    </a:lnTo>
                    <a:lnTo>
                      <a:pt x="37" y="47"/>
                    </a:lnTo>
                    <a:lnTo>
                      <a:pt x="40" y="43"/>
                    </a:lnTo>
                    <a:lnTo>
                      <a:pt x="42" y="39"/>
                    </a:lnTo>
                    <a:lnTo>
                      <a:pt x="46" y="37"/>
                    </a:lnTo>
                    <a:lnTo>
                      <a:pt x="49" y="36"/>
                    </a:lnTo>
                    <a:lnTo>
                      <a:pt x="52" y="36"/>
                    </a:lnTo>
                    <a:lnTo>
                      <a:pt x="53" y="36"/>
                    </a:lnTo>
                    <a:lnTo>
                      <a:pt x="56" y="37"/>
                    </a:lnTo>
                    <a:lnTo>
                      <a:pt x="57" y="39"/>
                    </a:lnTo>
                    <a:lnTo>
                      <a:pt x="59" y="39"/>
                    </a:lnTo>
                    <a:lnTo>
                      <a:pt x="61" y="40"/>
                    </a:lnTo>
                    <a:lnTo>
                      <a:pt x="63" y="41"/>
                    </a:lnTo>
                    <a:lnTo>
                      <a:pt x="63" y="37"/>
                    </a:lnTo>
                    <a:lnTo>
                      <a:pt x="63" y="33"/>
                    </a:lnTo>
                    <a:lnTo>
                      <a:pt x="63" y="29"/>
                    </a:lnTo>
                    <a:lnTo>
                      <a:pt x="61" y="25"/>
                    </a:lnTo>
                    <a:lnTo>
                      <a:pt x="60" y="20"/>
                    </a:lnTo>
                    <a:lnTo>
                      <a:pt x="59" y="16"/>
                    </a:lnTo>
                    <a:lnTo>
                      <a:pt x="56" y="12"/>
                    </a:lnTo>
                    <a:lnTo>
                      <a:pt x="53" y="9"/>
                    </a:lnTo>
                    <a:lnTo>
                      <a:pt x="49" y="6"/>
                    </a:lnTo>
                    <a:lnTo>
                      <a:pt x="45" y="4"/>
                    </a:lnTo>
                    <a:lnTo>
                      <a:pt x="41" y="2"/>
                    </a:lnTo>
                    <a:lnTo>
                      <a:pt x="37" y="1"/>
                    </a:lnTo>
                    <a:lnTo>
                      <a:pt x="33" y="0"/>
                    </a:lnTo>
                    <a:lnTo>
                      <a:pt x="29" y="0"/>
                    </a:lnTo>
                    <a:lnTo>
                      <a:pt x="25" y="0"/>
                    </a:lnTo>
                    <a:lnTo>
                      <a:pt x="22" y="0"/>
                    </a:lnTo>
                    <a:lnTo>
                      <a:pt x="14" y="8"/>
                    </a:lnTo>
                    <a:lnTo>
                      <a:pt x="9" y="16"/>
                    </a:lnTo>
                    <a:lnTo>
                      <a:pt x="5" y="27"/>
                    </a:lnTo>
                    <a:lnTo>
                      <a:pt x="2" y="36"/>
                    </a:lnTo>
                    <a:lnTo>
                      <a:pt x="0" y="47"/>
                    </a:lnTo>
                    <a:lnTo>
                      <a:pt x="0" y="59"/>
                    </a:lnTo>
                    <a:lnTo>
                      <a:pt x="2" y="70"/>
                    </a:lnTo>
                    <a:lnTo>
                      <a:pt x="2" y="81"/>
                    </a:lnTo>
                    <a:lnTo>
                      <a:pt x="3" y="87"/>
                    </a:lnTo>
                    <a:lnTo>
                      <a:pt x="5" y="93"/>
                    </a:lnTo>
                    <a:lnTo>
                      <a:pt x="6" y="98"/>
                    </a:lnTo>
                    <a:lnTo>
                      <a:pt x="9" y="104"/>
                    </a:lnTo>
                    <a:lnTo>
                      <a:pt x="13" y="109"/>
                    </a:lnTo>
                    <a:lnTo>
                      <a:pt x="17" y="113"/>
                    </a:lnTo>
                    <a:lnTo>
                      <a:pt x="22" y="117"/>
                    </a:lnTo>
                    <a:lnTo>
                      <a:pt x="28" y="12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50"/>
              <p:cNvSpPr>
                <a:spLocks/>
              </p:cNvSpPr>
              <p:nvPr/>
            </p:nvSpPr>
            <p:spPr bwMode="auto">
              <a:xfrm>
                <a:off x="4675188" y="4138613"/>
                <a:ext cx="665162" cy="546100"/>
              </a:xfrm>
              <a:custGeom>
                <a:avLst/>
                <a:gdLst/>
                <a:ahLst/>
                <a:cxnLst>
                  <a:cxn ang="0">
                    <a:pos x="130" y="313"/>
                  </a:cxn>
                  <a:cxn ang="0">
                    <a:pos x="121" y="273"/>
                  </a:cxn>
                  <a:cxn ang="0">
                    <a:pos x="144" y="258"/>
                  </a:cxn>
                  <a:cxn ang="0">
                    <a:pos x="174" y="253"/>
                  </a:cxn>
                  <a:cxn ang="0">
                    <a:pos x="205" y="242"/>
                  </a:cxn>
                  <a:cxn ang="0">
                    <a:pos x="236" y="224"/>
                  </a:cxn>
                  <a:cxn ang="0">
                    <a:pos x="261" y="204"/>
                  </a:cxn>
                  <a:cxn ang="0">
                    <a:pos x="288" y="154"/>
                  </a:cxn>
                  <a:cxn ang="0">
                    <a:pos x="313" y="104"/>
                  </a:cxn>
                  <a:cxn ang="0">
                    <a:pos x="327" y="86"/>
                  </a:cxn>
                  <a:cxn ang="0">
                    <a:pos x="344" y="74"/>
                  </a:cxn>
                  <a:cxn ang="0">
                    <a:pos x="359" y="66"/>
                  </a:cxn>
                  <a:cxn ang="0">
                    <a:pos x="373" y="61"/>
                  </a:cxn>
                  <a:cxn ang="0">
                    <a:pos x="378" y="61"/>
                  </a:cxn>
                  <a:cxn ang="0">
                    <a:pos x="383" y="65"/>
                  </a:cxn>
                  <a:cxn ang="0">
                    <a:pos x="378" y="84"/>
                  </a:cxn>
                  <a:cxn ang="0">
                    <a:pos x="374" y="104"/>
                  </a:cxn>
                  <a:cxn ang="0">
                    <a:pos x="370" y="120"/>
                  </a:cxn>
                  <a:cxn ang="0">
                    <a:pos x="365" y="135"/>
                  </a:cxn>
                  <a:cxn ang="0">
                    <a:pos x="359" y="147"/>
                  </a:cxn>
                  <a:cxn ang="0">
                    <a:pos x="363" y="155"/>
                  </a:cxn>
                  <a:cxn ang="0">
                    <a:pos x="366" y="157"/>
                  </a:cxn>
                  <a:cxn ang="0">
                    <a:pos x="369" y="155"/>
                  </a:cxn>
                  <a:cxn ang="0">
                    <a:pos x="378" y="143"/>
                  </a:cxn>
                  <a:cxn ang="0">
                    <a:pos x="390" y="126"/>
                  </a:cxn>
                  <a:cxn ang="0">
                    <a:pos x="404" y="95"/>
                  </a:cxn>
                  <a:cxn ang="0">
                    <a:pos x="413" y="66"/>
                  </a:cxn>
                  <a:cxn ang="0">
                    <a:pos x="419" y="49"/>
                  </a:cxn>
                  <a:cxn ang="0">
                    <a:pos x="414" y="34"/>
                  </a:cxn>
                  <a:cxn ang="0">
                    <a:pos x="400" y="27"/>
                  </a:cxn>
                  <a:cxn ang="0">
                    <a:pos x="378" y="20"/>
                  </a:cxn>
                  <a:cxn ang="0">
                    <a:pos x="333" y="3"/>
                  </a:cxn>
                  <a:cxn ang="0">
                    <a:pos x="294" y="3"/>
                  </a:cxn>
                  <a:cxn ang="0">
                    <a:pos x="278" y="5"/>
                  </a:cxn>
                  <a:cxn ang="0">
                    <a:pos x="256" y="16"/>
                  </a:cxn>
                  <a:cxn ang="0">
                    <a:pos x="211" y="35"/>
                  </a:cxn>
                  <a:cxn ang="0">
                    <a:pos x="169" y="49"/>
                  </a:cxn>
                  <a:cxn ang="0">
                    <a:pos x="143" y="55"/>
                  </a:cxn>
                  <a:cxn ang="0">
                    <a:pos x="117" y="61"/>
                  </a:cxn>
                  <a:cxn ang="0">
                    <a:pos x="90" y="66"/>
                  </a:cxn>
                  <a:cxn ang="0">
                    <a:pos x="67" y="100"/>
                  </a:cxn>
                  <a:cxn ang="0">
                    <a:pos x="28" y="168"/>
                  </a:cxn>
                  <a:cxn ang="0">
                    <a:pos x="1" y="226"/>
                  </a:cxn>
                  <a:cxn ang="0">
                    <a:pos x="1" y="253"/>
                  </a:cxn>
                  <a:cxn ang="0">
                    <a:pos x="7" y="280"/>
                  </a:cxn>
                  <a:cxn ang="0">
                    <a:pos x="19" y="308"/>
                  </a:cxn>
                  <a:cxn ang="0">
                    <a:pos x="39" y="324"/>
                  </a:cxn>
                  <a:cxn ang="0">
                    <a:pos x="67" y="319"/>
                  </a:cxn>
                  <a:cxn ang="0">
                    <a:pos x="92" y="323"/>
                  </a:cxn>
                  <a:cxn ang="0">
                    <a:pos x="105" y="330"/>
                  </a:cxn>
                  <a:cxn ang="0">
                    <a:pos x="116" y="338"/>
                  </a:cxn>
                  <a:cxn ang="0">
                    <a:pos x="123" y="342"/>
                  </a:cxn>
                </a:cxnLst>
                <a:rect l="0" t="0" r="r" b="b"/>
                <a:pathLst>
                  <a:path w="419" h="344">
                    <a:moveTo>
                      <a:pt x="125" y="344"/>
                    </a:moveTo>
                    <a:lnTo>
                      <a:pt x="130" y="335"/>
                    </a:lnTo>
                    <a:lnTo>
                      <a:pt x="131" y="324"/>
                    </a:lnTo>
                    <a:lnTo>
                      <a:pt x="130" y="313"/>
                    </a:lnTo>
                    <a:lnTo>
                      <a:pt x="128" y="303"/>
                    </a:lnTo>
                    <a:lnTo>
                      <a:pt x="125" y="292"/>
                    </a:lnTo>
                    <a:lnTo>
                      <a:pt x="123" y="282"/>
                    </a:lnTo>
                    <a:lnTo>
                      <a:pt x="121" y="273"/>
                    </a:lnTo>
                    <a:lnTo>
                      <a:pt x="121" y="263"/>
                    </a:lnTo>
                    <a:lnTo>
                      <a:pt x="130" y="262"/>
                    </a:lnTo>
                    <a:lnTo>
                      <a:pt x="138" y="259"/>
                    </a:lnTo>
                    <a:lnTo>
                      <a:pt x="144" y="258"/>
                    </a:lnTo>
                    <a:lnTo>
                      <a:pt x="152" y="257"/>
                    </a:lnTo>
                    <a:lnTo>
                      <a:pt x="159" y="255"/>
                    </a:lnTo>
                    <a:lnTo>
                      <a:pt x="167" y="254"/>
                    </a:lnTo>
                    <a:lnTo>
                      <a:pt x="174" y="253"/>
                    </a:lnTo>
                    <a:lnTo>
                      <a:pt x="182" y="253"/>
                    </a:lnTo>
                    <a:lnTo>
                      <a:pt x="189" y="249"/>
                    </a:lnTo>
                    <a:lnTo>
                      <a:pt x="197" y="246"/>
                    </a:lnTo>
                    <a:lnTo>
                      <a:pt x="205" y="242"/>
                    </a:lnTo>
                    <a:lnTo>
                      <a:pt x="213" y="238"/>
                    </a:lnTo>
                    <a:lnTo>
                      <a:pt x="221" y="234"/>
                    </a:lnTo>
                    <a:lnTo>
                      <a:pt x="229" y="228"/>
                    </a:lnTo>
                    <a:lnTo>
                      <a:pt x="236" y="224"/>
                    </a:lnTo>
                    <a:lnTo>
                      <a:pt x="242" y="219"/>
                    </a:lnTo>
                    <a:lnTo>
                      <a:pt x="248" y="215"/>
                    </a:lnTo>
                    <a:lnTo>
                      <a:pt x="255" y="209"/>
                    </a:lnTo>
                    <a:lnTo>
                      <a:pt x="261" y="204"/>
                    </a:lnTo>
                    <a:lnTo>
                      <a:pt x="265" y="197"/>
                    </a:lnTo>
                    <a:lnTo>
                      <a:pt x="274" y="184"/>
                    </a:lnTo>
                    <a:lnTo>
                      <a:pt x="281" y="169"/>
                    </a:lnTo>
                    <a:lnTo>
                      <a:pt x="288" y="154"/>
                    </a:lnTo>
                    <a:lnTo>
                      <a:pt x="294" y="138"/>
                    </a:lnTo>
                    <a:lnTo>
                      <a:pt x="301" y="123"/>
                    </a:lnTo>
                    <a:lnTo>
                      <a:pt x="310" y="109"/>
                    </a:lnTo>
                    <a:lnTo>
                      <a:pt x="313" y="104"/>
                    </a:lnTo>
                    <a:lnTo>
                      <a:pt x="316" y="99"/>
                    </a:lnTo>
                    <a:lnTo>
                      <a:pt x="319" y="95"/>
                    </a:lnTo>
                    <a:lnTo>
                      <a:pt x="323" y="91"/>
                    </a:lnTo>
                    <a:lnTo>
                      <a:pt x="327" y="86"/>
                    </a:lnTo>
                    <a:lnTo>
                      <a:pt x="331" y="84"/>
                    </a:lnTo>
                    <a:lnTo>
                      <a:pt x="336" y="80"/>
                    </a:lnTo>
                    <a:lnTo>
                      <a:pt x="340" y="77"/>
                    </a:lnTo>
                    <a:lnTo>
                      <a:pt x="344" y="74"/>
                    </a:lnTo>
                    <a:lnTo>
                      <a:pt x="348" y="72"/>
                    </a:lnTo>
                    <a:lnTo>
                      <a:pt x="351" y="70"/>
                    </a:lnTo>
                    <a:lnTo>
                      <a:pt x="355" y="68"/>
                    </a:lnTo>
                    <a:lnTo>
                      <a:pt x="359" y="66"/>
                    </a:lnTo>
                    <a:lnTo>
                      <a:pt x="363" y="65"/>
                    </a:lnTo>
                    <a:lnTo>
                      <a:pt x="367" y="64"/>
                    </a:lnTo>
                    <a:lnTo>
                      <a:pt x="371" y="61"/>
                    </a:lnTo>
                    <a:lnTo>
                      <a:pt x="373" y="61"/>
                    </a:lnTo>
                    <a:lnTo>
                      <a:pt x="374" y="61"/>
                    </a:lnTo>
                    <a:lnTo>
                      <a:pt x="375" y="61"/>
                    </a:lnTo>
                    <a:lnTo>
                      <a:pt x="377" y="61"/>
                    </a:lnTo>
                    <a:lnTo>
                      <a:pt x="378" y="61"/>
                    </a:lnTo>
                    <a:lnTo>
                      <a:pt x="379" y="61"/>
                    </a:lnTo>
                    <a:lnTo>
                      <a:pt x="379" y="61"/>
                    </a:lnTo>
                    <a:lnTo>
                      <a:pt x="381" y="59"/>
                    </a:lnTo>
                    <a:lnTo>
                      <a:pt x="383" y="65"/>
                    </a:lnTo>
                    <a:lnTo>
                      <a:pt x="383" y="69"/>
                    </a:lnTo>
                    <a:lnTo>
                      <a:pt x="382" y="74"/>
                    </a:lnTo>
                    <a:lnTo>
                      <a:pt x="379" y="78"/>
                    </a:lnTo>
                    <a:lnTo>
                      <a:pt x="378" y="84"/>
                    </a:lnTo>
                    <a:lnTo>
                      <a:pt x="377" y="88"/>
                    </a:lnTo>
                    <a:lnTo>
                      <a:pt x="375" y="93"/>
                    </a:lnTo>
                    <a:lnTo>
                      <a:pt x="375" y="100"/>
                    </a:lnTo>
                    <a:lnTo>
                      <a:pt x="374" y="104"/>
                    </a:lnTo>
                    <a:lnTo>
                      <a:pt x="373" y="108"/>
                    </a:lnTo>
                    <a:lnTo>
                      <a:pt x="373" y="112"/>
                    </a:lnTo>
                    <a:lnTo>
                      <a:pt x="371" y="116"/>
                    </a:lnTo>
                    <a:lnTo>
                      <a:pt x="370" y="120"/>
                    </a:lnTo>
                    <a:lnTo>
                      <a:pt x="369" y="124"/>
                    </a:lnTo>
                    <a:lnTo>
                      <a:pt x="367" y="128"/>
                    </a:lnTo>
                    <a:lnTo>
                      <a:pt x="366" y="132"/>
                    </a:lnTo>
                    <a:lnTo>
                      <a:pt x="365" y="135"/>
                    </a:lnTo>
                    <a:lnTo>
                      <a:pt x="363" y="138"/>
                    </a:lnTo>
                    <a:lnTo>
                      <a:pt x="362" y="141"/>
                    </a:lnTo>
                    <a:lnTo>
                      <a:pt x="360" y="145"/>
                    </a:lnTo>
                    <a:lnTo>
                      <a:pt x="359" y="147"/>
                    </a:lnTo>
                    <a:lnTo>
                      <a:pt x="358" y="150"/>
                    </a:lnTo>
                    <a:lnTo>
                      <a:pt x="359" y="153"/>
                    </a:lnTo>
                    <a:lnTo>
                      <a:pt x="362" y="154"/>
                    </a:lnTo>
                    <a:lnTo>
                      <a:pt x="363" y="155"/>
                    </a:lnTo>
                    <a:lnTo>
                      <a:pt x="363" y="155"/>
                    </a:lnTo>
                    <a:lnTo>
                      <a:pt x="365" y="157"/>
                    </a:lnTo>
                    <a:lnTo>
                      <a:pt x="365" y="157"/>
                    </a:lnTo>
                    <a:lnTo>
                      <a:pt x="366" y="157"/>
                    </a:lnTo>
                    <a:lnTo>
                      <a:pt x="366" y="158"/>
                    </a:lnTo>
                    <a:lnTo>
                      <a:pt x="366" y="158"/>
                    </a:lnTo>
                    <a:lnTo>
                      <a:pt x="366" y="158"/>
                    </a:lnTo>
                    <a:lnTo>
                      <a:pt x="369" y="155"/>
                    </a:lnTo>
                    <a:lnTo>
                      <a:pt x="371" y="153"/>
                    </a:lnTo>
                    <a:lnTo>
                      <a:pt x="374" y="150"/>
                    </a:lnTo>
                    <a:lnTo>
                      <a:pt x="375" y="146"/>
                    </a:lnTo>
                    <a:lnTo>
                      <a:pt x="378" y="143"/>
                    </a:lnTo>
                    <a:lnTo>
                      <a:pt x="379" y="141"/>
                    </a:lnTo>
                    <a:lnTo>
                      <a:pt x="382" y="136"/>
                    </a:lnTo>
                    <a:lnTo>
                      <a:pt x="385" y="134"/>
                    </a:lnTo>
                    <a:lnTo>
                      <a:pt x="390" y="126"/>
                    </a:lnTo>
                    <a:lnTo>
                      <a:pt x="394" y="119"/>
                    </a:lnTo>
                    <a:lnTo>
                      <a:pt x="398" y="111"/>
                    </a:lnTo>
                    <a:lnTo>
                      <a:pt x="401" y="103"/>
                    </a:lnTo>
                    <a:lnTo>
                      <a:pt x="404" y="95"/>
                    </a:lnTo>
                    <a:lnTo>
                      <a:pt x="406" y="86"/>
                    </a:lnTo>
                    <a:lnTo>
                      <a:pt x="409" y="78"/>
                    </a:lnTo>
                    <a:lnTo>
                      <a:pt x="413" y="70"/>
                    </a:lnTo>
                    <a:lnTo>
                      <a:pt x="413" y="66"/>
                    </a:lnTo>
                    <a:lnTo>
                      <a:pt x="414" y="61"/>
                    </a:lnTo>
                    <a:lnTo>
                      <a:pt x="416" y="57"/>
                    </a:lnTo>
                    <a:lnTo>
                      <a:pt x="417" y="53"/>
                    </a:lnTo>
                    <a:lnTo>
                      <a:pt x="419" y="49"/>
                    </a:lnTo>
                    <a:lnTo>
                      <a:pt x="419" y="45"/>
                    </a:lnTo>
                    <a:lnTo>
                      <a:pt x="419" y="41"/>
                    </a:lnTo>
                    <a:lnTo>
                      <a:pt x="417" y="37"/>
                    </a:lnTo>
                    <a:lnTo>
                      <a:pt x="414" y="34"/>
                    </a:lnTo>
                    <a:lnTo>
                      <a:pt x="410" y="31"/>
                    </a:lnTo>
                    <a:lnTo>
                      <a:pt x="408" y="30"/>
                    </a:lnTo>
                    <a:lnTo>
                      <a:pt x="404" y="28"/>
                    </a:lnTo>
                    <a:lnTo>
                      <a:pt x="400" y="27"/>
                    </a:lnTo>
                    <a:lnTo>
                      <a:pt x="397" y="26"/>
                    </a:lnTo>
                    <a:lnTo>
                      <a:pt x="393" y="26"/>
                    </a:lnTo>
                    <a:lnTo>
                      <a:pt x="390" y="23"/>
                    </a:lnTo>
                    <a:lnTo>
                      <a:pt x="378" y="20"/>
                    </a:lnTo>
                    <a:lnTo>
                      <a:pt x="367" y="16"/>
                    </a:lnTo>
                    <a:lnTo>
                      <a:pt x="356" y="11"/>
                    </a:lnTo>
                    <a:lnTo>
                      <a:pt x="346" y="7"/>
                    </a:lnTo>
                    <a:lnTo>
                      <a:pt x="333" y="3"/>
                    </a:lnTo>
                    <a:lnTo>
                      <a:pt x="323" y="1"/>
                    </a:lnTo>
                    <a:lnTo>
                      <a:pt x="310" y="0"/>
                    </a:lnTo>
                    <a:lnTo>
                      <a:pt x="300" y="1"/>
                    </a:lnTo>
                    <a:lnTo>
                      <a:pt x="294" y="3"/>
                    </a:lnTo>
                    <a:lnTo>
                      <a:pt x="290" y="3"/>
                    </a:lnTo>
                    <a:lnTo>
                      <a:pt x="286" y="3"/>
                    </a:lnTo>
                    <a:lnTo>
                      <a:pt x="282" y="4"/>
                    </a:lnTo>
                    <a:lnTo>
                      <a:pt x="278" y="5"/>
                    </a:lnTo>
                    <a:lnTo>
                      <a:pt x="275" y="7"/>
                    </a:lnTo>
                    <a:lnTo>
                      <a:pt x="271" y="8"/>
                    </a:lnTo>
                    <a:lnTo>
                      <a:pt x="267" y="10"/>
                    </a:lnTo>
                    <a:lnTo>
                      <a:pt x="256" y="16"/>
                    </a:lnTo>
                    <a:lnTo>
                      <a:pt x="244" y="22"/>
                    </a:lnTo>
                    <a:lnTo>
                      <a:pt x="233" y="27"/>
                    </a:lnTo>
                    <a:lnTo>
                      <a:pt x="221" y="31"/>
                    </a:lnTo>
                    <a:lnTo>
                      <a:pt x="211" y="35"/>
                    </a:lnTo>
                    <a:lnTo>
                      <a:pt x="198" y="39"/>
                    </a:lnTo>
                    <a:lnTo>
                      <a:pt x="186" y="43"/>
                    </a:lnTo>
                    <a:lnTo>
                      <a:pt x="175" y="47"/>
                    </a:lnTo>
                    <a:lnTo>
                      <a:pt x="169" y="49"/>
                    </a:lnTo>
                    <a:lnTo>
                      <a:pt x="162" y="50"/>
                    </a:lnTo>
                    <a:lnTo>
                      <a:pt x="155" y="51"/>
                    </a:lnTo>
                    <a:lnTo>
                      <a:pt x="148" y="54"/>
                    </a:lnTo>
                    <a:lnTo>
                      <a:pt x="143" y="55"/>
                    </a:lnTo>
                    <a:lnTo>
                      <a:pt x="136" y="58"/>
                    </a:lnTo>
                    <a:lnTo>
                      <a:pt x="131" y="59"/>
                    </a:lnTo>
                    <a:lnTo>
                      <a:pt x="125" y="59"/>
                    </a:lnTo>
                    <a:lnTo>
                      <a:pt x="117" y="61"/>
                    </a:lnTo>
                    <a:lnTo>
                      <a:pt x="111" y="61"/>
                    </a:lnTo>
                    <a:lnTo>
                      <a:pt x="102" y="61"/>
                    </a:lnTo>
                    <a:lnTo>
                      <a:pt x="96" y="64"/>
                    </a:lnTo>
                    <a:lnTo>
                      <a:pt x="90" y="66"/>
                    </a:lnTo>
                    <a:lnTo>
                      <a:pt x="85" y="69"/>
                    </a:lnTo>
                    <a:lnTo>
                      <a:pt x="80" y="74"/>
                    </a:lnTo>
                    <a:lnTo>
                      <a:pt x="75" y="81"/>
                    </a:lnTo>
                    <a:lnTo>
                      <a:pt x="67" y="100"/>
                    </a:lnTo>
                    <a:lnTo>
                      <a:pt x="58" y="118"/>
                    </a:lnTo>
                    <a:lnTo>
                      <a:pt x="48" y="134"/>
                    </a:lnTo>
                    <a:lnTo>
                      <a:pt x="38" y="150"/>
                    </a:lnTo>
                    <a:lnTo>
                      <a:pt x="28" y="168"/>
                    </a:lnTo>
                    <a:lnTo>
                      <a:pt x="19" y="184"/>
                    </a:lnTo>
                    <a:lnTo>
                      <a:pt x="11" y="201"/>
                    </a:lnTo>
                    <a:lnTo>
                      <a:pt x="4" y="219"/>
                    </a:lnTo>
                    <a:lnTo>
                      <a:pt x="1" y="226"/>
                    </a:lnTo>
                    <a:lnTo>
                      <a:pt x="1" y="232"/>
                    </a:lnTo>
                    <a:lnTo>
                      <a:pt x="0" y="239"/>
                    </a:lnTo>
                    <a:lnTo>
                      <a:pt x="0" y="246"/>
                    </a:lnTo>
                    <a:lnTo>
                      <a:pt x="1" y="253"/>
                    </a:lnTo>
                    <a:lnTo>
                      <a:pt x="1" y="258"/>
                    </a:lnTo>
                    <a:lnTo>
                      <a:pt x="3" y="265"/>
                    </a:lnTo>
                    <a:lnTo>
                      <a:pt x="4" y="270"/>
                    </a:lnTo>
                    <a:lnTo>
                      <a:pt x="7" y="280"/>
                    </a:lnTo>
                    <a:lnTo>
                      <a:pt x="9" y="286"/>
                    </a:lnTo>
                    <a:lnTo>
                      <a:pt x="12" y="294"/>
                    </a:lnTo>
                    <a:lnTo>
                      <a:pt x="16" y="301"/>
                    </a:lnTo>
                    <a:lnTo>
                      <a:pt x="19" y="308"/>
                    </a:lnTo>
                    <a:lnTo>
                      <a:pt x="23" y="315"/>
                    </a:lnTo>
                    <a:lnTo>
                      <a:pt x="27" y="321"/>
                    </a:lnTo>
                    <a:lnTo>
                      <a:pt x="32" y="327"/>
                    </a:lnTo>
                    <a:lnTo>
                      <a:pt x="39" y="324"/>
                    </a:lnTo>
                    <a:lnTo>
                      <a:pt x="46" y="321"/>
                    </a:lnTo>
                    <a:lnTo>
                      <a:pt x="53" y="319"/>
                    </a:lnTo>
                    <a:lnTo>
                      <a:pt x="59" y="319"/>
                    </a:lnTo>
                    <a:lnTo>
                      <a:pt x="67" y="319"/>
                    </a:lnTo>
                    <a:lnTo>
                      <a:pt x="74" y="319"/>
                    </a:lnTo>
                    <a:lnTo>
                      <a:pt x="81" y="320"/>
                    </a:lnTo>
                    <a:lnTo>
                      <a:pt x="88" y="321"/>
                    </a:lnTo>
                    <a:lnTo>
                      <a:pt x="92" y="323"/>
                    </a:lnTo>
                    <a:lnTo>
                      <a:pt x="96" y="324"/>
                    </a:lnTo>
                    <a:lnTo>
                      <a:pt x="98" y="325"/>
                    </a:lnTo>
                    <a:lnTo>
                      <a:pt x="102" y="328"/>
                    </a:lnTo>
                    <a:lnTo>
                      <a:pt x="105" y="330"/>
                    </a:lnTo>
                    <a:lnTo>
                      <a:pt x="108" y="332"/>
                    </a:lnTo>
                    <a:lnTo>
                      <a:pt x="111" y="334"/>
                    </a:lnTo>
                    <a:lnTo>
                      <a:pt x="115" y="336"/>
                    </a:lnTo>
                    <a:lnTo>
                      <a:pt x="116" y="338"/>
                    </a:lnTo>
                    <a:lnTo>
                      <a:pt x="117" y="339"/>
                    </a:lnTo>
                    <a:lnTo>
                      <a:pt x="119" y="340"/>
                    </a:lnTo>
                    <a:lnTo>
                      <a:pt x="121" y="340"/>
                    </a:lnTo>
                    <a:lnTo>
                      <a:pt x="123" y="342"/>
                    </a:lnTo>
                    <a:lnTo>
                      <a:pt x="124" y="343"/>
                    </a:lnTo>
                    <a:lnTo>
                      <a:pt x="125" y="344"/>
                    </a:lnTo>
                    <a:lnTo>
                      <a:pt x="125" y="344"/>
                    </a:lnTo>
                    <a:close/>
                  </a:path>
                </a:pathLst>
              </a:custGeom>
              <a:solidFill>
                <a:srgbClr val="B87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51"/>
              <p:cNvSpPr>
                <a:spLocks/>
              </p:cNvSpPr>
              <p:nvPr/>
            </p:nvSpPr>
            <p:spPr bwMode="auto">
              <a:xfrm>
                <a:off x="5164138" y="4519613"/>
                <a:ext cx="79375" cy="155575"/>
              </a:xfrm>
              <a:custGeom>
                <a:avLst/>
                <a:gdLst/>
                <a:ahLst/>
                <a:cxnLst>
                  <a:cxn ang="0">
                    <a:pos x="28" y="95"/>
                  </a:cxn>
                  <a:cxn ang="0">
                    <a:pos x="27" y="91"/>
                  </a:cxn>
                  <a:cxn ang="0">
                    <a:pos x="25" y="87"/>
                  </a:cxn>
                  <a:cxn ang="0">
                    <a:pos x="24" y="83"/>
                  </a:cxn>
                  <a:cxn ang="0">
                    <a:pos x="21" y="79"/>
                  </a:cxn>
                  <a:cxn ang="0">
                    <a:pos x="21" y="67"/>
                  </a:cxn>
                  <a:cxn ang="0">
                    <a:pos x="23" y="57"/>
                  </a:cxn>
                  <a:cxn ang="0">
                    <a:pos x="27" y="46"/>
                  </a:cxn>
                  <a:cxn ang="0">
                    <a:pos x="35" y="38"/>
                  </a:cxn>
                  <a:cxn ang="0">
                    <a:pos x="39" y="37"/>
                  </a:cxn>
                  <a:cxn ang="0">
                    <a:pos x="42" y="37"/>
                  </a:cxn>
                  <a:cxn ang="0">
                    <a:pos x="44" y="38"/>
                  </a:cxn>
                  <a:cxn ang="0">
                    <a:pos x="47" y="38"/>
                  </a:cxn>
                  <a:cxn ang="0">
                    <a:pos x="50" y="33"/>
                  </a:cxn>
                  <a:cxn ang="0">
                    <a:pos x="47" y="27"/>
                  </a:cxn>
                  <a:cxn ang="0">
                    <a:pos x="44" y="21"/>
                  </a:cxn>
                  <a:cxn ang="0">
                    <a:pos x="43" y="14"/>
                  </a:cxn>
                  <a:cxn ang="0">
                    <a:pos x="40" y="10"/>
                  </a:cxn>
                  <a:cxn ang="0">
                    <a:pos x="36" y="4"/>
                  </a:cxn>
                  <a:cxn ang="0">
                    <a:pos x="34" y="2"/>
                  </a:cxn>
                  <a:cxn ang="0">
                    <a:pos x="28" y="0"/>
                  </a:cxn>
                  <a:cxn ang="0">
                    <a:pos x="25" y="2"/>
                  </a:cxn>
                  <a:cxn ang="0">
                    <a:pos x="21" y="4"/>
                  </a:cxn>
                  <a:cxn ang="0">
                    <a:pos x="19" y="7"/>
                  </a:cxn>
                  <a:cxn ang="0">
                    <a:pos x="16" y="9"/>
                  </a:cxn>
                  <a:cxn ang="0">
                    <a:pos x="12" y="17"/>
                  </a:cxn>
                  <a:cxn ang="0">
                    <a:pos x="9" y="25"/>
                  </a:cxn>
                  <a:cxn ang="0">
                    <a:pos x="5" y="33"/>
                  </a:cxn>
                  <a:cxn ang="0">
                    <a:pos x="2" y="38"/>
                  </a:cxn>
                  <a:cxn ang="0">
                    <a:pos x="4" y="54"/>
                  </a:cxn>
                  <a:cxn ang="0">
                    <a:pos x="2" y="69"/>
                  </a:cxn>
                  <a:cxn ang="0">
                    <a:pos x="1" y="84"/>
                  </a:cxn>
                  <a:cxn ang="0">
                    <a:pos x="0" y="98"/>
                  </a:cxn>
                </a:cxnLst>
                <a:rect l="0" t="0" r="r" b="b"/>
                <a:pathLst>
                  <a:path w="50" h="98">
                    <a:moveTo>
                      <a:pt x="0" y="98"/>
                    </a:moveTo>
                    <a:lnTo>
                      <a:pt x="28" y="95"/>
                    </a:lnTo>
                    <a:lnTo>
                      <a:pt x="28" y="94"/>
                    </a:lnTo>
                    <a:lnTo>
                      <a:pt x="27" y="91"/>
                    </a:lnTo>
                    <a:lnTo>
                      <a:pt x="27" y="90"/>
                    </a:lnTo>
                    <a:lnTo>
                      <a:pt x="25" y="87"/>
                    </a:lnTo>
                    <a:lnTo>
                      <a:pt x="25" y="85"/>
                    </a:lnTo>
                    <a:lnTo>
                      <a:pt x="24" y="83"/>
                    </a:lnTo>
                    <a:lnTo>
                      <a:pt x="23" y="80"/>
                    </a:lnTo>
                    <a:lnTo>
                      <a:pt x="21" y="79"/>
                    </a:lnTo>
                    <a:lnTo>
                      <a:pt x="21" y="72"/>
                    </a:lnTo>
                    <a:lnTo>
                      <a:pt x="21" y="67"/>
                    </a:lnTo>
                    <a:lnTo>
                      <a:pt x="21" y="61"/>
                    </a:lnTo>
                    <a:lnTo>
                      <a:pt x="23" y="57"/>
                    </a:lnTo>
                    <a:lnTo>
                      <a:pt x="24" y="52"/>
                    </a:lnTo>
                    <a:lnTo>
                      <a:pt x="27" y="46"/>
                    </a:lnTo>
                    <a:lnTo>
                      <a:pt x="31" y="42"/>
                    </a:lnTo>
                    <a:lnTo>
                      <a:pt x="35" y="38"/>
                    </a:lnTo>
                    <a:lnTo>
                      <a:pt x="36" y="37"/>
                    </a:lnTo>
                    <a:lnTo>
                      <a:pt x="39" y="37"/>
                    </a:lnTo>
                    <a:lnTo>
                      <a:pt x="40" y="37"/>
                    </a:lnTo>
                    <a:lnTo>
                      <a:pt x="42" y="37"/>
                    </a:lnTo>
                    <a:lnTo>
                      <a:pt x="43" y="38"/>
                    </a:lnTo>
                    <a:lnTo>
                      <a:pt x="44" y="38"/>
                    </a:lnTo>
                    <a:lnTo>
                      <a:pt x="46" y="38"/>
                    </a:lnTo>
                    <a:lnTo>
                      <a:pt x="47" y="38"/>
                    </a:lnTo>
                    <a:lnTo>
                      <a:pt x="48" y="36"/>
                    </a:lnTo>
                    <a:lnTo>
                      <a:pt x="50" y="33"/>
                    </a:lnTo>
                    <a:lnTo>
                      <a:pt x="48" y="30"/>
                    </a:lnTo>
                    <a:lnTo>
                      <a:pt x="47" y="27"/>
                    </a:lnTo>
                    <a:lnTo>
                      <a:pt x="46" y="23"/>
                    </a:lnTo>
                    <a:lnTo>
                      <a:pt x="44" y="21"/>
                    </a:lnTo>
                    <a:lnTo>
                      <a:pt x="43" y="17"/>
                    </a:lnTo>
                    <a:lnTo>
                      <a:pt x="43" y="14"/>
                    </a:lnTo>
                    <a:lnTo>
                      <a:pt x="42" y="11"/>
                    </a:lnTo>
                    <a:lnTo>
                      <a:pt x="40" y="10"/>
                    </a:lnTo>
                    <a:lnTo>
                      <a:pt x="38" y="7"/>
                    </a:lnTo>
                    <a:lnTo>
                      <a:pt x="36" y="4"/>
                    </a:lnTo>
                    <a:lnTo>
                      <a:pt x="35" y="3"/>
                    </a:lnTo>
                    <a:lnTo>
                      <a:pt x="34" y="2"/>
                    </a:lnTo>
                    <a:lnTo>
                      <a:pt x="31" y="0"/>
                    </a:lnTo>
                    <a:lnTo>
                      <a:pt x="28" y="0"/>
                    </a:lnTo>
                    <a:lnTo>
                      <a:pt x="27" y="0"/>
                    </a:lnTo>
                    <a:lnTo>
                      <a:pt x="25" y="2"/>
                    </a:lnTo>
                    <a:lnTo>
                      <a:pt x="23" y="3"/>
                    </a:lnTo>
                    <a:lnTo>
                      <a:pt x="21" y="4"/>
                    </a:lnTo>
                    <a:lnTo>
                      <a:pt x="20" y="6"/>
                    </a:lnTo>
                    <a:lnTo>
                      <a:pt x="19" y="7"/>
                    </a:lnTo>
                    <a:lnTo>
                      <a:pt x="17" y="9"/>
                    </a:lnTo>
                    <a:lnTo>
                      <a:pt x="16" y="9"/>
                    </a:lnTo>
                    <a:lnTo>
                      <a:pt x="13" y="13"/>
                    </a:lnTo>
                    <a:lnTo>
                      <a:pt x="12" y="17"/>
                    </a:lnTo>
                    <a:lnTo>
                      <a:pt x="11" y="21"/>
                    </a:lnTo>
                    <a:lnTo>
                      <a:pt x="9" y="25"/>
                    </a:lnTo>
                    <a:lnTo>
                      <a:pt x="7" y="29"/>
                    </a:lnTo>
                    <a:lnTo>
                      <a:pt x="5" y="33"/>
                    </a:lnTo>
                    <a:lnTo>
                      <a:pt x="4" y="36"/>
                    </a:lnTo>
                    <a:lnTo>
                      <a:pt x="2" y="38"/>
                    </a:lnTo>
                    <a:lnTo>
                      <a:pt x="4" y="46"/>
                    </a:lnTo>
                    <a:lnTo>
                      <a:pt x="4" y="54"/>
                    </a:lnTo>
                    <a:lnTo>
                      <a:pt x="4" y="63"/>
                    </a:lnTo>
                    <a:lnTo>
                      <a:pt x="2" y="69"/>
                    </a:lnTo>
                    <a:lnTo>
                      <a:pt x="2" y="77"/>
                    </a:lnTo>
                    <a:lnTo>
                      <a:pt x="1" y="84"/>
                    </a:lnTo>
                    <a:lnTo>
                      <a:pt x="1" y="91"/>
                    </a:lnTo>
                    <a:lnTo>
                      <a:pt x="0" y="9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55"/>
              <p:cNvSpPr>
                <a:spLocks/>
              </p:cNvSpPr>
              <p:nvPr/>
            </p:nvSpPr>
            <p:spPr bwMode="auto">
              <a:xfrm>
                <a:off x="5289551" y="4419600"/>
                <a:ext cx="69850" cy="103188"/>
              </a:xfrm>
              <a:custGeom>
                <a:avLst/>
                <a:gdLst/>
                <a:ahLst/>
                <a:cxnLst>
                  <a:cxn ang="0">
                    <a:pos x="38" y="65"/>
                  </a:cxn>
                  <a:cxn ang="0">
                    <a:pos x="40" y="63"/>
                  </a:cxn>
                  <a:cxn ang="0">
                    <a:pos x="41" y="63"/>
                  </a:cxn>
                  <a:cxn ang="0">
                    <a:pos x="42" y="62"/>
                  </a:cxn>
                  <a:cxn ang="0">
                    <a:pos x="42" y="61"/>
                  </a:cxn>
                  <a:cxn ang="0">
                    <a:pos x="44" y="59"/>
                  </a:cxn>
                  <a:cxn ang="0">
                    <a:pos x="44" y="58"/>
                  </a:cxn>
                  <a:cxn ang="0">
                    <a:pos x="44" y="57"/>
                  </a:cxn>
                  <a:cxn ang="0">
                    <a:pos x="44" y="55"/>
                  </a:cxn>
                  <a:cxn ang="0">
                    <a:pos x="42" y="53"/>
                  </a:cxn>
                  <a:cxn ang="0">
                    <a:pos x="42" y="51"/>
                  </a:cxn>
                  <a:cxn ang="0">
                    <a:pos x="41" y="49"/>
                  </a:cxn>
                  <a:cxn ang="0">
                    <a:pos x="40" y="46"/>
                  </a:cxn>
                  <a:cxn ang="0">
                    <a:pos x="40" y="45"/>
                  </a:cxn>
                  <a:cxn ang="0">
                    <a:pos x="38" y="43"/>
                  </a:cxn>
                  <a:cxn ang="0">
                    <a:pos x="38" y="42"/>
                  </a:cxn>
                  <a:cxn ang="0">
                    <a:pos x="40" y="39"/>
                  </a:cxn>
                  <a:cxn ang="0">
                    <a:pos x="7" y="0"/>
                  </a:cxn>
                  <a:cxn ang="0">
                    <a:pos x="6" y="0"/>
                  </a:cxn>
                  <a:cxn ang="0">
                    <a:pos x="5" y="0"/>
                  </a:cxn>
                  <a:cxn ang="0">
                    <a:pos x="3" y="0"/>
                  </a:cxn>
                  <a:cxn ang="0">
                    <a:pos x="3" y="0"/>
                  </a:cxn>
                  <a:cxn ang="0">
                    <a:pos x="2" y="1"/>
                  </a:cxn>
                  <a:cxn ang="0">
                    <a:pos x="0" y="3"/>
                  </a:cxn>
                  <a:cxn ang="0">
                    <a:pos x="0" y="4"/>
                  </a:cxn>
                  <a:cxn ang="0">
                    <a:pos x="0" y="5"/>
                  </a:cxn>
                  <a:cxn ang="0">
                    <a:pos x="3" y="12"/>
                  </a:cxn>
                  <a:cxn ang="0">
                    <a:pos x="7" y="19"/>
                  </a:cxn>
                  <a:cxn ang="0">
                    <a:pos x="11" y="24"/>
                  </a:cxn>
                  <a:cxn ang="0">
                    <a:pos x="17" y="31"/>
                  </a:cxn>
                  <a:cxn ang="0">
                    <a:pos x="22" y="36"/>
                  </a:cxn>
                  <a:cxn ang="0">
                    <a:pos x="26" y="43"/>
                  </a:cxn>
                  <a:cxn ang="0">
                    <a:pos x="29" y="51"/>
                  </a:cxn>
                  <a:cxn ang="0">
                    <a:pos x="30" y="59"/>
                  </a:cxn>
                  <a:cxn ang="0">
                    <a:pos x="33" y="59"/>
                  </a:cxn>
                  <a:cxn ang="0">
                    <a:pos x="34" y="59"/>
                  </a:cxn>
                  <a:cxn ang="0">
                    <a:pos x="34" y="61"/>
                  </a:cxn>
                  <a:cxn ang="0">
                    <a:pos x="36" y="62"/>
                  </a:cxn>
                  <a:cxn ang="0">
                    <a:pos x="36" y="62"/>
                  </a:cxn>
                  <a:cxn ang="0">
                    <a:pos x="37" y="63"/>
                  </a:cxn>
                  <a:cxn ang="0">
                    <a:pos x="37" y="65"/>
                  </a:cxn>
                  <a:cxn ang="0">
                    <a:pos x="38" y="65"/>
                  </a:cxn>
                </a:cxnLst>
                <a:rect l="0" t="0" r="r" b="b"/>
                <a:pathLst>
                  <a:path w="44" h="65">
                    <a:moveTo>
                      <a:pt x="38" y="65"/>
                    </a:moveTo>
                    <a:lnTo>
                      <a:pt x="40" y="63"/>
                    </a:lnTo>
                    <a:lnTo>
                      <a:pt x="41" y="63"/>
                    </a:lnTo>
                    <a:lnTo>
                      <a:pt x="42" y="62"/>
                    </a:lnTo>
                    <a:lnTo>
                      <a:pt x="42" y="61"/>
                    </a:lnTo>
                    <a:lnTo>
                      <a:pt x="44" y="59"/>
                    </a:lnTo>
                    <a:lnTo>
                      <a:pt x="44" y="58"/>
                    </a:lnTo>
                    <a:lnTo>
                      <a:pt x="44" y="57"/>
                    </a:lnTo>
                    <a:lnTo>
                      <a:pt x="44" y="55"/>
                    </a:lnTo>
                    <a:lnTo>
                      <a:pt x="42" y="53"/>
                    </a:lnTo>
                    <a:lnTo>
                      <a:pt x="42" y="51"/>
                    </a:lnTo>
                    <a:lnTo>
                      <a:pt x="41" y="49"/>
                    </a:lnTo>
                    <a:lnTo>
                      <a:pt x="40" y="46"/>
                    </a:lnTo>
                    <a:lnTo>
                      <a:pt x="40" y="45"/>
                    </a:lnTo>
                    <a:lnTo>
                      <a:pt x="38" y="43"/>
                    </a:lnTo>
                    <a:lnTo>
                      <a:pt x="38" y="42"/>
                    </a:lnTo>
                    <a:lnTo>
                      <a:pt x="40" y="39"/>
                    </a:lnTo>
                    <a:lnTo>
                      <a:pt x="7" y="0"/>
                    </a:lnTo>
                    <a:lnTo>
                      <a:pt x="6" y="0"/>
                    </a:lnTo>
                    <a:lnTo>
                      <a:pt x="5" y="0"/>
                    </a:lnTo>
                    <a:lnTo>
                      <a:pt x="3" y="0"/>
                    </a:lnTo>
                    <a:lnTo>
                      <a:pt x="3" y="0"/>
                    </a:lnTo>
                    <a:lnTo>
                      <a:pt x="2" y="1"/>
                    </a:lnTo>
                    <a:lnTo>
                      <a:pt x="0" y="3"/>
                    </a:lnTo>
                    <a:lnTo>
                      <a:pt x="0" y="4"/>
                    </a:lnTo>
                    <a:lnTo>
                      <a:pt x="0" y="5"/>
                    </a:lnTo>
                    <a:lnTo>
                      <a:pt x="3" y="12"/>
                    </a:lnTo>
                    <a:lnTo>
                      <a:pt x="7" y="19"/>
                    </a:lnTo>
                    <a:lnTo>
                      <a:pt x="11" y="24"/>
                    </a:lnTo>
                    <a:lnTo>
                      <a:pt x="17" y="31"/>
                    </a:lnTo>
                    <a:lnTo>
                      <a:pt x="22" y="36"/>
                    </a:lnTo>
                    <a:lnTo>
                      <a:pt x="26" y="43"/>
                    </a:lnTo>
                    <a:lnTo>
                      <a:pt x="29" y="51"/>
                    </a:lnTo>
                    <a:lnTo>
                      <a:pt x="30" y="59"/>
                    </a:lnTo>
                    <a:lnTo>
                      <a:pt x="33" y="59"/>
                    </a:lnTo>
                    <a:lnTo>
                      <a:pt x="34" y="59"/>
                    </a:lnTo>
                    <a:lnTo>
                      <a:pt x="34" y="61"/>
                    </a:lnTo>
                    <a:lnTo>
                      <a:pt x="36" y="62"/>
                    </a:lnTo>
                    <a:lnTo>
                      <a:pt x="36" y="62"/>
                    </a:lnTo>
                    <a:lnTo>
                      <a:pt x="37" y="63"/>
                    </a:lnTo>
                    <a:lnTo>
                      <a:pt x="37" y="65"/>
                    </a:lnTo>
                    <a:lnTo>
                      <a:pt x="38" y="6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56"/>
              <p:cNvSpPr>
                <a:spLocks/>
              </p:cNvSpPr>
              <p:nvPr/>
            </p:nvSpPr>
            <p:spPr bwMode="auto">
              <a:xfrm>
                <a:off x="4989513" y="4406900"/>
                <a:ext cx="109537" cy="76200"/>
              </a:xfrm>
              <a:custGeom>
                <a:avLst/>
                <a:gdLst/>
                <a:ahLst/>
                <a:cxnLst>
                  <a:cxn ang="0">
                    <a:pos x="6" y="48"/>
                  </a:cxn>
                  <a:cxn ang="0">
                    <a:pos x="13" y="46"/>
                  </a:cxn>
                  <a:cxn ang="0">
                    <a:pos x="19" y="40"/>
                  </a:cxn>
                  <a:cxn ang="0">
                    <a:pos x="26" y="36"/>
                  </a:cxn>
                  <a:cxn ang="0">
                    <a:pos x="33" y="31"/>
                  </a:cxn>
                  <a:cxn ang="0">
                    <a:pos x="40" y="27"/>
                  </a:cxn>
                  <a:cxn ang="0">
                    <a:pos x="46" y="23"/>
                  </a:cxn>
                  <a:cxn ang="0">
                    <a:pos x="54" y="19"/>
                  </a:cxn>
                  <a:cxn ang="0">
                    <a:pos x="61" y="17"/>
                  </a:cxn>
                  <a:cxn ang="0">
                    <a:pos x="64" y="16"/>
                  </a:cxn>
                  <a:cxn ang="0">
                    <a:pos x="67" y="13"/>
                  </a:cxn>
                  <a:cxn ang="0">
                    <a:pos x="68" y="12"/>
                  </a:cxn>
                  <a:cxn ang="0">
                    <a:pos x="68" y="9"/>
                  </a:cxn>
                  <a:cxn ang="0">
                    <a:pos x="69" y="7"/>
                  </a:cxn>
                  <a:cxn ang="0">
                    <a:pos x="68" y="4"/>
                  </a:cxn>
                  <a:cxn ang="0">
                    <a:pos x="68" y="1"/>
                  </a:cxn>
                  <a:cxn ang="0">
                    <a:pos x="67" y="0"/>
                  </a:cxn>
                  <a:cxn ang="0">
                    <a:pos x="57" y="1"/>
                  </a:cxn>
                  <a:cxn ang="0">
                    <a:pos x="48" y="4"/>
                  </a:cxn>
                  <a:cxn ang="0">
                    <a:pos x="40" y="8"/>
                  </a:cxn>
                  <a:cxn ang="0">
                    <a:pos x="31" y="13"/>
                  </a:cxn>
                  <a:cxn ang="0">
                    <a:pos x="23" y="19"/>
                  </a:cxn>
                  <a:cxn ang="0">
                    <a:pos x="15" y="26"/>
                  </a:cxn>
                  <a:cxn ang="0">
                    <a:pos x="8" y="32"/>
                  </a:cxn>
                  <a:cxn ang="0">
                    <a:pos x="0" y="39"/>
                  </a:cxn>
                  <a:cxn ang="0">
                    <a:pos x="2" y="40"/>
                  </a:cxn>
                  <a:cxn ang="0">
                    <a:pos x="2" y="42"/>
                  </a:cxn>
                  <a:cxn ang="0">
                    <a:pos x="3" y="42"/>
                  </a:cxn>
                  <a:cxn ang="0">
                    <a:pos x="3" y="43"/>
                  </a:cxn>
                  <a:cxn ang="0">
                    <a:pos x="4" y="44"/>
                  </a:cxn>
                  <a:cxn ang="0">
                    <a:pos x="4" y="46"/>
                  </a:cxn>
                  <a:cxn ang="0">
                    <a:pos x="6" y="47"/>
                  </a:cxn>
                  <a:cxn ang="0">
                    <a:pos x="6" y="48"/>
                  </a:cxn>
                </a:cxnLst>
                <a:rect l="0" t="0" r="r" b="b"/>
                <a:pathLst>
                  <a:path w="69" h="48">
                    <a:moveTo>
                      <a:pt x="6" y="48"/>
                    </a:moveTo>
                    <a:lnTo>
                      <a:pt x="13" y="46"/>
                    </a:lnTo>
                    <a:lnTo>
                      <a:pt x="19" y="40"/>
                    </a:lnTo>
                    <a:lnTo>
                      <a:pt x="26" y="36"/>
                    </a:lnTo>
                    <a:lnTo>
                      <a:pt x="33" y="31"/>
                    </a:lnTo>
                    <a:lnTo>
                      <a:pt x="40" y="27"/>
                    </a:lnTo>
                    <a:lnTo>
                      <a:pt x="46" y="23"/>
                    </a:lnTo>
                    <a:lnTo>
                      <a:pt x="54" y="19"/>
                    </a:lnTo>
                    <a:lnTo>
                      <a:pt x="61" y="17"/>
                    </a:lnTo>
                    <a:lnTo>
                      <a:pt x="64" y="16"/>
                    </a:lnTo>
                    <a:lnTo>
                      <a:pt x="67" y="13"/>
                    </a:lnTo>
                    <a:lnTo>
                      <a:pt x="68" y="12"/>
                    </a:lnTo>
                    <a:lnTo>
                      <a:pt x="68" y="9"/>
                    </a:lnTo>
                    <a:lnTo>
                      <a:pt x="69" y="7"/>
                    </a:lnTo>
                    <a:lnTo>
                      <a:pt x="68" y="4"/>
                    </a:lnTo>
                    <a:lnTo>
                      <a:pt x="68" y="1"/>
                    </a:lnTo>
                    <a:lnTo>
                      <a:pt x="67" y="0"/>
                    </a:lnTo>
                    <a:lnTo>
                      <a:pt x="57" y="1"/>
                    </a:lnTo>
                    <a:lnTo>
                      <a:pt x="48" y="4"/>
                    </a:lnTo>
                    <a:lnTo>
                      <a:pt x="40" y="8"/>
                    </a:lnTo>
                    <a:lnTo>
                      <a:pt x="31" y="13"/>
                    </a:lnTo>
                    <a:lnTo>
                      <a:pt x="23" y="19"/>
                    </a:lnTo>
                    <a:lnTo>
                      <a:pt x="15" y="26"/>
                    </a:lnTo>
                    <a:lnTo>
                      <a:pt x="8" y="32"/>
                    </a:lnTo>
                    <a:lnTo>
                      <a:pt x="0" y="39"/>
                    </a:lnTo>
                    <a:lnTo>
                      <a:pt x="2" y="40"/>
                    </a:lnTo>
                    <a:lnTo>
                      <a:pt x="2" y="42"/>
                    </a:lnTo>
                    <a:lnTo>
                      <a:pt x="3" y="42"/>
                    </a:lnTo>
                    <a:lnTo>
                      <a:pt x="3" y="43"/>
                    </a:lnTo>
                    <a:lnTo>
                      <a:pt x="4" y="44"/>
                    </a:lnTo>
                    <a:lnTo>
                      <a:pt x="4" y="46"/>
                    </a:lnTo>
                    <a:lnTo>
                      <a:pt x="6" y="47"/>
                    </a:lnTo>
                    <a:lnTo>
                      <a:pt x="6"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57"/>
              <p:cNvSpPr>
                <a:spLocks/>
              </p:cNvSpPr>
              <p:nvPr/>
            </p:nvSpPr>
            <p:spPr bwMode="auto">
              <a:xfrm>
                <a:off x="5175251" y="4283075"/>
                <a:ext cx="76200" cy="79375"/>
              </a:xfrm>
              <a:custGeom>
                <a:avLst/>
                <a:gdLst/>
                <a:ahLst/>
                <a:cxnLst>
                  <a:cxn ang="0">
                    <a:pos x="32" y="50"/>
                  </a:cxn>
                  <a:cxn ang="0">
                    <a:pos x="36" y="44"/>
                  </a:cxn>
                  <a:cxn ang="0">
                    <a:pos x="40" y="39"/>
                  </a:cxn>
                  <a:cxn ang="0">
                    <a:pos x="43" y="33"/>
                  </a:cxn>
                  <a:cxn ang="0">
                    <a:pos x="44" y="27"/>
                  </a:cxn>
                  <a:cxn ang="0">
                    <a:pos x="45" y="20"/>
                  </a:cxn>
                  <a:cxn ang="0">
                    <a:pos x="47" y="13"/>
                  </a:cxn>
                  <a:cxn ang="0">
                    <a:pos x="48" y="6"/>
                  </a:cxn>
                  <a:cxn ang="0">
                    <a:pos x="48" y="0"/>
                  </a:cxn>
                  <a:cxn ang="0">
                    <a:pos x="47" y="0"/>
                  </a:cxn>
                  <a:cxn ang="0">
                    <a:pos x="44" y="0"/>
                  </a:cxn>
                  <a:cxn ang="0">
                    <a:pos x="43" y="1"/>
                  </a:cxn>
                  <a:cxn ang="0">
                    <a:pos x="40" y="1"/>
                  </a:cxn>
                  <a:cxn ang="0">
                    <a:pos x="39" y="2"/>
                  </a:cxn>
                  <a:cxn ang="0">
                    <a:pos x="36" y="2"/>
                  </a:cxn>
                  <a:cxn ang="0">
                    <a:pos x="35" y="4"/>
                  </a:cxn>
                  <a:cxn ang="0">
                    <a:pos x="32" y="5"/>
                  </a:cxn>
                  <a:cxn ang="0">
                    <a:pos x="27" y="8"/>
                  </a:cxn>
                  <a:cxn ang="0">
                    <a:pos x="21" y="10"/>
                  </a:cxn>
                  <a:cxn ang="0">
                    <a:pos x="17" y="13"/>
                  </a:cxn>
                  <a:cxn ang="0">
                    <a:pos x="13" y="16"/>
                  </a:cxn>
                  <a:cxn ang="0">
                    <a:pos x="9" y="20"/>
                  </a:cxn>
                  <a:cxn ang="0">
                    <a:pos x="5" y="24"/>
                  </a:cxn>
                  <a:cxn ang="0">
                    <a:pos x="2" y="28"/>
                  </a:cxn>
                  <a:cxn ang="0">
                    <a:pos x="0" y="33"/>
                  </a:cxn>
                  <a:cxn ang="0">
                    <a:pos x="32" y="50"/>
                  </a:cxn>
                </a:cxnLst>
                <a:rect l="0" t="0" r="r" b="b"/>
                <a:pathLst>
                  <a:path w="48" h="50">
                    <a:moveTo>
                      <a:pt x="32" y="50"/>
                    </a:moveTo>
                    <a:lnTo>
                      <a:pt x="36" y="44"/>
                    </a:lnTo>
                    <a:lnTo>
                      <a:pt x="40" y="39"/>
                    </a:lnTo>
                    <a:lnTo>
                      <a:pt x="43" y="33"/>
                    </a:lnTo>
                    <a:lnTo>
                      <a:pt x="44" y="27"/>
                    </a:lnTo>
                    <a:lnTo>
                      <a:pt x="45" y="20"/>
                    </a:lnTo>
                    <a:lnTo>
                      <a:pt x="47" y="13"/>
                    </a:lnTo>
                    <a:lnTo>
                      <a:pt x="48" y="6"/>
                    </a:lnTo>
                    <a:lnTo>
                      <a:pt x="48" y="0"/>
                    </a:lnTo>
                    <a:lnTo>
                      <a:pt x="47" y="0"/>
                    </a:lnTo>
                    <a:lnTo>
                      <a:pt x="44" y="0"/>
                    </a:lnTo>
                    <a:lnTo>
                      <a:pt x="43" y="1"/>
                    </a:lnTo>
                    <a:lnTo>
                      <a:pt x="40" y="1"/>
                    </a:lnTo>
                    <a:lnTo>
                      <a:pt x="39" y="2"/>
                    </a:lnTo>
                    <a:lnTo>
                      <a:pt x="36" y="2"/>
                    </a:lnTo>
                    <a:lnTo>
                      <a:pt x="35" y="4"/>
                    </a:lnTo>
                    <a:lnTo>
                      <a:pt x="32" y="5"/>
                    </a:lnTo>
                    <a:lnTo>
                      <a:pt x="27" y="8"/>
                    </a:lnTo>
                    <a:lnTo>
                      <a:pt x="21" y="10"/>
                    </a:lnTo>
                    <a:lnTo>
                      <a:pt x="17" y="13"/>
                    </a:lnTo>
                    <a:lnTo>
                      <a:pt x="13" y="16"/>
                    </a:lnTo>
                    <a:lnTo>
                      <a:pt x="9" y="20"/>
                    </a:lnTo>
                    <a:lnTo>
                      <a:pt x="5" y="24"/>
                    </a:lnTo>
                    <a:lnTo>
                      <a:pt x="2" y="28"/>
                    </a:lnTo>
                    <a:lnTo>
                      <a:pt x="0" y="33"/>
                    </a:lnTo>
                    <a:lnTo>
                      <a:pt x="32" y="50"/>
                    </a:lnTo>
                    <a:close/>
                  </a:path>
                </a:pathLst>
              </a:custGeom>
              <a:solidFill>
                <a:srgbClr val="A86D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6"/>
              <p:cNvSpPr>
                <a:spLocks/>
              </p:cNvSpPr>
              <p:nvPr/>
            </p:nvSpPr>
            <p:spPr bwMode="auto">
              <a:xfrm>
                <a:off x="5035551" y="5337175"/>
                <a:ext cx="460375" cy="250825"/>
              </a:xfrm>
              <a:custGeom>
                <a:avLst/>
                <a:gdLst/>
                <a:ahLst/>
                <a:cxnLst>
                  <a:cxn ang="0">
                    <a:pos x="240" y="158"/>
                  </a:cxn>
                  <a:cxn ang="0">
                    <a:pos x="247" y="158"/>
                  </a:cxn>
                  <a:cxn ang="0">
                    <a:pos x="254" y="157"/>
                  </a:cxn>
                  <a:cxn ang="0">
                    <a:pos x="260" y="154"/>
                  </a:cxn>
                  <a:cxn ang="0">
                    <a:pos x="267" y="151"/>
                  </a:cxn>
                  <a:cxn ang="0">
                    <a:pos x="275" y="147"/>
                  </a:cxn>
                  <a:cxn ang="0">
                    <a:pos x="282" y="140"/>
                  </a:cxn>
                  <a:cxn ang="0">
                    <a:pos x="287" y="135"/>
                  </a:cxn>
                  <a:cxn ang="0">
                    <a:pos x="233" y="125"/>
                  </a:cxn>
                  <a:cxn ang="0">
                    <a:pos x="231" y="121"/>
                  </a:cxn>
                  <a:cxn ang="0">
                    <a:pos x="232" y="117"/>
                  </a:cxn>
                  <a:cxn ang="0">
                    <a:pos x="236" y="113"/>
                  </a:cxn>
                  <a:cxn ang="0">
                    <a:pos x="237" y="109"/>
                  </a:cxn>
                  <a:cxn ang="0">
                    <a:pos x="247" y="103"/>
                  </a:cxn>
                  <a:cxn ang="0">
                    <a:pos x="252" y="92"/>
                  </a:cxn>
                  <a:cxn ang="0">
                    <a:pos x="255" y="81"/>
                  </a:cxn>
                  <a:cxn ang="0">
                    <a:pos x="255" y="70"/>
                  </a:cxn>
                  <a:cxn ang="0">
                    <a:pos x="248" y="65"/>
                  </a:cxn>
                  <a:cxn ang="0">
                    <a:pos x="240" y="61"/>
                  </a:cxn>
                  <a:cxn ang="0">
                    <a:pos x="232" y="61"/>
                  </a:cxn>
                  <a:cxn ang="0">
                    <a:pos x="224" y="62"/>
                  </a:cxn>
                  <a:cxn ang="0">
                    <a:pos x="214" y="67"/>
                  </a:cxn>
                  <a:cxn ang="0">
                    <a:pos x="208" y="76"/>
                  </a:cxn>
                  <a:cxn ang="0">
                    <a:pos x="201" y="84"/>
                  </a:cxn>
                  <a:cxn ang="0">
                    <a:pos x="192" y="86"/>
                  </a:cxn>
                  <a:cxn ang="0">
                    <a:pos x="175" y="86"/>
                  </a:cxn>
                  <a:cxn ang="0">
                    <a:pos x="159" y="84"/>
                  </a:cxn>
                  <a:cxn ang="0">
                    <a:pos x="143" y="78"/>
                  </a:cxn>
                  <a:cxn ang="0">
                    <a:pos x="128" y="70"/>
                  </a:cxn>
                  <a:cxn ang="0">
                    <a:pos x="106" y="62"/>
                  </a:cxn>
                  <a:cxn ang="0">
                    <a:pos x="89" y="51"/>
                  </a:cxn>
                  <a:cxn ang="0">
                    <a:pos x="73" y="39"/>
                  </a:cxn>
                  <a:cxn ang="0">
                    <a:pos x="55" y="26"/>
                  </a:cxn>
                  <a:cxn ang="0">
                    <a:pos x="51" y="17"/>
                  </a:cxn>
                  <a:cxn ang="0">
                    <a:pos x="47" y="12"/>
                  </a:cxn>
                  <a:cxn ang="0">
                    <a:pos x="43" y="7"/>
                  </a:cxn>
                  <a:cxn ang="0">
                    <a:pos x="39" y="0"/>
                  </a:cxn>
                  <a:cxn ang="0">
                    <a:pos x="4" y="35"/>
                  </a:cxn>
                  <a:cxn ang="0">
                    <a:pos x="15" y="49"/>
                  </a:cxn>
                  <a:cxn ang="0">
                    <a:pos x="34" y="66"/>
                  </a:cxn>
                  <a:cxn ang="0">
                    <a:pos x="65" y="84"/>
                  </a:cxn>
                  <a:cxn ang="0">
                    <a:pos x="98" y="94"/>
                  </a:cxn>
                  <a:cxn ang="0">
                    <a:pos x="123" y="97"/>
                  </a:cxn>
                  <a:cxn ang="0">
                    <a:pos x="138" y="98"/>
                  </a:cxn>
                  <a:cxn ang="0">
                    <a:pos x="152" y="100"/>
                  </a:cxn>
                  <a:cxn ang="0">
                    <a:pos x="166" y="103"/>
                  </a:cxn>
                  <a:cxn ang="0">
                    <a:pos x="179" y="112"/>
                  </a:cxn>
                  <a:cxn ang="0">
                    <a:pos x="193" y="131"/>
                  </a:cxn>
                  <a:cxn ang="0">
                    <a:pos x="208" y="146"/>
                  </a:cxn>
                  <a:cxn ang="0">
                    <a:pos x="220" y="155"/>
                  </a:cxn>
                  <a:cxn ang="0">
                    <a:pos x="231" y="158"/>
                  </a:cxn>
                </a:cxnLst>
                <a:rect l="0" t="0" r="r" b="b"/>
                <a:pathLst>
                  <a:path w="290" h="158">
                    <a:moveTo>
                      <a:pt x="237" y="158"/>
                    </a:moveTo>
                    <a:lnTo>
                      <a:pt x="240" y="158"/>
                    </a:lnTo>
                    <a:lnTo>
                      <a:pt x="244" y="158"/>
                    </a:lnTo>
                    <a:lnTo>
                      <a:pt x="247" y="158"/>
                    </a:lnTo>
                    <a:lnTo>
                      <a:pt x="251" y="157"/>
                    </a:lnTo>
                    <a:lnTo>
                      <a:pt x="254" y="157"/>
                    </a:lnTo>
                    <a:lnTo>
                      <a:pt x="258" y="155"/>
                    </a:lnTo>
                    <a:lnTo>
                      <a:pt x="260" y="154"/>
                    </a:lnTo>
                    <a:lnTo>
                      <a:pt x="263" y="154"/>
                    </a:lnTo>
                    <a:lnTo>
                      <a:pt x="267" y="151"/>
                    </a:lnTo>
                    <a:lnTo>
                      <a:pt x="271" y="148"/>
                    </a:lnTo>
                    <a:lnTo>
                      <a:pt x="275" y="147"/>
                    </a:lnTo>
                    <a:lnTo>
                      <a:pt x="278" y="144"/>
                    </a:lnTo>
                    <a:lnTo>
                      <a:pt x="282" y="140"/>
                    </a:lnTo>
                    <a:lnTo>
                      <a:pt x="285" y="138"/>
                    </a:lnTo>
                    <a:lnTo>
                      <a:pt x="287" y="135"/>
                    </a:lnTo>
                    <a:lnTo>
                      <a:pt x="290" y="132"/>
                    </a:lnTo>
                    <a:lnTo>
                      <a:pt x="233" y="125"/>
                    </a:lnTo>
                    <a:lnTo>
                      <a:pt x="232" y="123"/>
                    </a:lnTo>
                    <a:lnTo>
                      <a:pt x="231" y="121"/>
                    </a:lnTo>
                    <a:lnTo>
                      <a:pt x="231" y="120"/>
                    </a:lnTo>
                    <a:lnTo>
                      <a:pt x="232" y="117"/>
                    </a:lnTo>
                    <a:lnTo>
                      <a:pt x="233" y="116"/>
                    </a:lnTo>
                    <a:lnTo>
                      <a:pt x="236" y="113"/>
                    </a:lnTo>
                    <a:lnTo>
                      <a:pt x="237" y="112"/>
                    </a:lnTo>
                    <a:lnTo>
                      <a:pt x="237" y="109"/>
                    </a:lnTo>
                    <a:lnTo>
                      <a:pt x="243" y="107"/>
                    </a:lnTo>
                    <a:lnTo>
                      <a:pt x="247" y="103"/>
                    </a:lnTo>
                    <a:lnTo>
                      <a:pt x="251" y="97"/>
                    </a:lnTo>
                    <a:lnTo>
                      <a:pt x="252" y="92"/>
                    </a:lnTo>
                    <a:lnTo>
                      <a:pt x="255" y="86"/>
                    </a:lnTo>
                    <a:lnTo>
                      <a:pt x="255" y="81"/>
                    </a:lnTo>
                    <a:lnTo>
                      <a:pt x="255" y="76"/>
                    </a:lnTo>
                    <a:lnTo>
                      <a:pt x="255" y="70"/>
                    </a:lnTo>
                    <a:lnTo>
                      <a:pt x="251" y="67"/>
                    </a:lnTo>
                    <a:lnTo>
                      <a:pt x="248" y="65"/>
                    </a:lnTo>
                    <a:lnTo>
                      <a:pt x="244" y="63"/>
                    </a:lnTo>
                    <a:lnTo>
                      <a:pt x="240" y="61"/>
                    </a:lnTo>
                    <a:lnTo>
                      <a:pt x="236" y="61"/>
                    </a:lnTo>
                    <a:lnTo>
                      <a:pt x="232" y="61"/>
                    </a:lnTo>
                    <a:lnTo>
                      <a:pt x="228" y="61"/>
                    </a:lnTo>
                    <a:lnTo>
                      <a:pt x="224" y="62"/>
                    </a:lnTo>
                    <a:lnTo>
                      <a:pt x="219" y="65"/>
                    </a:lnTo>
                    <a:lnTo>
                      <a:pt x="214" y="67"/>
                    </a:lnTo>
                    <a:lnTo>
                      <a:pt x="212" y="71"/>
                    </a:lnTo>
                    <a:lnTo>
                      <a:pt x="208" y="76"/>
                    </a:lnTo>
                    <a:lnTo>
                      <a:pt x="205" y="80"/>
                    </a:lnTo>
                    <a:lnTo>
                      <a:pt x="201" y="84"/>
                    </a:lnTo>
                    <a:lnTo>
                      <a:pt x="197" y="85"/>
                    </a:lnTo>
                    <a:lnTo>
                      <a:pt x="192" y="86"/>
                    </a:lnTo>
                    <a:lnTo>
                      <a:pt x="183" y="86"/>
                    </a:lnTo>
                    <a:lnTo>
                      <a:pt x="175" y="86"/>
                    </a:lnTo>
                    <a:lnTo>
                      <a:pt x="167" y="85"/>
                    </a:lnTo>
                    <a:lnTo>
                      <a:pt x="159" y="84"/>
                    </a:lnTo>
                    <a:lnTo>
                      <a:pt x="151" y="81"/>
                    </a:lnTo>
                    <a:lnTo>
                      <a:pt x="143" y="78"/>
                    </a:lnTo>
                    <a:lnTo>
                      <a:pt x="135" y="74"/>
                    </a:lnTo>
                    <a:lnTo>
                      <a:pt x="128" y="70"/>
                    </a:lnTo>
                    <a:lnTo>
                      <a:pt x="116" y="66"/>
                    </a:lnTo>
                    <a:lnTo>
                      <a:pt x="106" y="62"/>
                    </a:lnTo>
                    <a:lnTo>
                      <a:pt x="97" y="57"/>
                    </a:lnTo>
                    <a:lnTo>
                      <a:pt x="89" y="51"/>
                    </a:lnTo>
                    <a:lnTo>
                      <a:pt x="81" y="46"/>
                    </a:lnTo>
                    <a:lnTo>
                      <a:pt x="73" y="39"/>
                    </a:lnTo>
                    <a:lnTo>
                      <a:pt x="63" y="32"/>
                    </a:lnTo>
                    <a:lnTo>
                      <a:pt x="55" y="26"/>
                    </a:lnTo>
                    <a:lnTo>
                      <a:pt x="54" y="22"/>
                    </a:lnTo>
                    <a:lnTo>
                      <a:pt x="51" y="17"/>
                    </a:lnTo>
                    <a:lnTo>
                      <a:pt x="50" y="15"/>
                    </a:lnTo>
                    <a:lnTo>
                      <a:pt x="47" y="12"/>
                    </a:lnTo>
                    <a:lnTo>
                      <a:pt x="46" y="9"/>
                    </a:lnTo>
                    <a:lnTo>
                      <a:pt x="43" y="7"/>
                    </a:lnTo>
                    <a:lnTo>
                      <a:pt x="42" y="4"/>
                    </a:lnTo>
                    <a:lnTo>
                      <a:pt x="39" y="0"/>
                    </a:lnTo>
                    <a:lnTo>
                      <a:pt x="0" y="27"/>
                    </a:lnTo>
                    <a:lnTo>
                      <a:pt x="4" y="35"/>
                    </a:lnTo>
                    <a:lnTo>
                      <a:pt x="9" y="42"/>
                    </a:lnTo>
                    <a:lnTo>
                      <a:pt x="15" y="49"/>
                    </a:lnTo>
                    <a:lnTo>
                      <a:pt x="20" y="55"/>
                    </a:lnTo>
                    <a:lnTo>
                      <a:pt x="34" y="66"/>
                    </a:lnTo>
                    <a:lnTo>
                      <a:pt x="48" y="76"/>
                    </a:lnTo>
                    <a:lnTo>
                      <a:pt x="65" y="84"/>
                    </a:lnTo>
                    <a:lnTo>
                      <a:pt x="81" y="89"/>
                    </a:lnTo>
                    <a:lnTo>
                      <a:pt x="98" y="94"/>
                    </a:lnTo>
                    <a:lnTo>
                      <a:pt x="115" y="97"/>
                    </a:lnTo>
                    <a:lnTo>
                      <a:pt x="123" y="97"/>
                    </a:lnTo>
                    <a:lnTo>
                      <a:pt x="131" y="98"/>
                    </a:lnTo>
                    <a:lnTo>
                      <a:pt x="138" y="98"/>
                    </a:lnTo>
                    <a:lnTo>
                      <a:pt x="146" y="100"/>
                    </a:lnTo>
                    <a:lnTo>
                      <a:pt x="152" y="100"/>
                    </a:lnTo>
                    <a:lnTo>
                      <a:pt x="159" y="101"/>
                    </a:lnTo>
                    <a:lnTo>
                      <a:pt x="166" y="103"/>
                    </a:lnTo>
                    <a:lnTo>
                      <a:pt x="173" y="104"/>
                    </a:lnTo>
                    <a:lnTo>
                      <a:pt x="179" y="112"/>
                    </a:lnTo>
                    <a:lnTo>
                      <a:pt x="186" y="121"/>
                    </a:lnTo>
                    <a:lnTo>
                      <a:pt x="193" y="131"/>
                    </a:lnTo>
                    <a:lnTo>
                      <a:pt x="200" y="139"/>
                    </a:lnTo>
                    <a:lnTo>
                      <a:pt x="208" y="146"/>
                    </a:lnTo>
                    <a:lnTo>
                      <a:pt x="216" y="152"/>
                    </a:lnTo>
                    <a:lnTo>
                      <a:pt x="220" y="155"/>
                    </a:lnTo>
                    <a:lnTo>
                      <a:pt x="225" y="157"/>
                    </a:lnTo>
                    <a:lnTo>
                      <a:pt x="231" y="158"/>
                    </a:lnTo>
                    <a:lnTo>
                      <a:pt x="237" y="158"/>
                    </a:lnTo>
                    <a:close/>
                  </a:path>
                </a:pathLst>
              </a:custGeom>
              <a:solidFill>
                <a:srgbClr val="FFCFA8"/>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16"/>
            <p:cNvGrpSpPr/>
            <p:nvPr/>
          </p:nvGrpSpPr>
          <p:grpSpPr>
            <a:xfrm>
              <a:off x="6017913" y="5847217"/>
              <a:ext cx="91089" cy="331183"/>
              <a:chOff x="8442326" y="5068888"/>
              <a:chExt cx="203200" cy="1011238"/>
            </a:xfrm>
          </p:grpSpPr>
          <p:sp>
            <p:nvSpPr>
              <p:cNvPr id="666" name="Freeform 13"/>
              <p:cNvSpPr>
                <a:spLocks/>
              </p:cNvSpPr>
              <p:nvPr/>
            </p:nvSpPr>
            <p:spPr bwMode="auto">
              <a:xfrm>
                <a:off x="8442326" y="6078538"/>
                <a:ext cx="1587" cy="1588"/>
              </a:xfrm>
              <a:custGeom>
                <a:avLst/>
                <a:gdLst/>
                <a:ahLst/>
                <a:cxnLst>
                  <a:cxn ang="0">
                    <a:pos x="0" y="0"/>
                  </a:cxn>
                  <a:cxn ang="0">
                    <a:pos x="0" y="0"/>
                  </a:cxn>
                  <a:cxn ang="0">
                    <a:pos x="0" y="0"/>
                  </a:cxn>
                  <a:cxn ang="0">
                    <a:pos x="0" y="0"/>
                  </a:cxn>
                  <a:cxn ang="0">
                    <a:pos x="1" y="0"/>
                  </a:cxn>
                  <a:cxn ang="0">
                    <a:pos x="1" y="0"/>
                  </a:cxn>
                  <a:cxn ang="0">
                    <a:pos x="1" y="0"/>
                  </a:cxn>
                  <a:cxn ang="0">
                    <a:pos x="1" y="0"/>
                  </a:cxn>
                  <a:cxn ang="0">
                    <a:pos x="1" y="0"/>
                  </a:cxn>
                  <a:cxn ang="0">
                    <a:pos x="1" y="0"/>
                  </a:cxn>
                  <a:cxn ang="0">
                    <a:pos x="1" y="0"/>
                  </a:cxn>
                  <a:cxn ang="0">
                    <a:pos x="1" y="0"/>
                  </a:cxn>
                  <a:cxn ang="0">
                    <a:pos x="1" y="0"/>
                  </a:cxn>
                  <a:cxn ang="0">
                    <a:pos x="1" y="0"/>
                  </a:cxn>
                  <a:cxn ang="0">
                    <a:pos x="0" y="0"/>
                  </a:cxn>
                  <a:cxn ang="0">
                    <a:pos x="0" y="0"/>
                  </a:cxn>
                  <a:cxn ang="0">
                    <a:pos x="0" y="0"/>
                  </a:cxn>
                </a:cxnLst>
                <a:rect l="0" t="0" r="r" b="b"/>
                <a:pathLst>
                  <a:path w="1">
                    <a:moveTo>
                      <a:pt x="0" y="0"/>
                    </a:moveTo>
                    <a:lnTo>
                      <a:pt x="0" y="0"/>
                    </a:lnTo>
                    <a:lnTo>
                      <a:pt x="0" y="0"/>
                    </a:lnTo>
                    <a:lnTo>
                      <a:pt x="0" y="0"/>
                    </a:lnTo>
                    <a:lnTo>
                      <a:pt x="1" y="0"/>
                    </a:lnTo>
                    <a:lnTo>
                      <a:pt x="1" y="0"/>
                    </a:lnTo>
                    <a:lnTo>
                      <a:pt x="1" y="0"/>
                    </a:lnTo>
                    <a:lnTo>
                      <a:pt x="1" y="0"/>
                    </a:lnTo>
                    <a:lnTo>
                      <a:pt x="1" y="0"/>
                    </a:lnTo>
                    <a:lnTo>
                      <a:pt x="1" y="0"/>
                    </a:lnTo>
                    <a:lnTo>
                      <a:pt x="1" y="0"/>
                    </a:lnTo>
                    <a:lnTo>
                      <a:pt x="1" y="0"/>
                    </a:lnTo>
                    <a:lnTo>
                      <a:pt x="1" y="0"/>
                    </a:lnTo>
                    <a:lnTo>
                      <a:pt x="1" y="0"/>
                    </a:lnTo>
                    <a:lnTo>
                      <a:pt x="0" y="0"/>
                    </a:lnTo>
                    <a:lnTo>
                      <a:pt x="0" y="0"/>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34"/>
              <p:cNvSpPr>
                <a:spLocks/>
              </p:cNvSpPr>
              <p:nvPr/>
            </p:nvSpPr>
            <p:spPr bwMode="auto">
              <a:xfrm>
                <a:off x="8582026" y="5068888"/>
                <a:ext cx="63500" cy="69850"/>
              </a:xfrm>
              <a:custGeom>
                <a:avLst/>
                <a:gdLst/>
                <a:ahLst/>
                <a:cxnLst>
                  <a:cxn ang="0">
                    <a:pos x="1" y="44"/>
                  </a:cxn>
                  <a:cxn ang="0">
                    <a:pos x="3" y="43"/>
                  </a:cxn>
                  <a:cxn ang="0">
                    <a:pos x="4" y="40"/>
                  </a:cxn>
                  <a:cxn ang="0">
                    <a:pos x="5" y="38"/>
                  </a:cxn>
                  <a:cxn ang="0">
                    <a:pos x="7" y="35"/>
                  </a:cxn>
                  <a:cxn ang="0">
                    <a:pos x="9" y="32"/>
                  </a:cxn>
                  <a:cxn ang="0">
                    <a:pos x="11" y="31"/>
                  </a:cxn>
                  <a:cxn ang="0">
                    <a:pos x="13" y="29"/>
                  </a:cxn>
                  <a:cxn ang="0">
                    <a:pos x="16" y="28"/>
                  </a:cxn>
                  <a:cxn ang="0">
                    <a:pos x="19" y="25"/>
                  </a:cxn>
                  <a:cxn ang="0">
                    <a:pos x="21" y="24"/>
                  </a:cxn>
                  <a:cxn ang="0">
                    <a:pos x="26" y="21"/>
                  </a:cxn>
                  <a:cxn ang="0">
                    <a:pos x="28" y="19"/>
                  </a:cxn>
                  <a:cxn ang="0">
                    <a:pos x="31" y="16"/>
                  </a:cxn>
                  <a:cxn ang="0">
                    <a:pos x="34" y="15"/>
                  </a:cxn>
                  <a:cxn ang="0">
                    <a:pos x="36" y="12"/>
                  </a:cxn>
                  <a:cxn ang="0">
                    <a:pos x="40" y="11"/>
                  </a:cxn>
                  <a:cxn ang="0">
                    <a:pos x="39" y="8"/>
                  </a:cxn>
                  <a:cxn ang="0">
                    <a:pos x="39" y="7"/>
                  </a:cxn>
                  <a:cxn ang="0">
                    <a:pos x="36" y="5"/>
                  </a:cxn>
                  <a:cxn ang="0">
                    <a:pos x="35" y="4"/>
                  </a:cxn>
                  <a:cxn ang="0">
                    <a:pos x="34" y="2"/>
                  </a:cxn>
                  <a:cxn ang="0">
                    <a:pos x="31" y="2"/>
                  </a:cxn>
                  <a:cxn ang="0">
                    <a:pos x="30" y="1"/>
                  </a:cxn>
                  <a:cxn ang="0">
                    <a:pos x="27" y="0"/>
                  </a:cxn>
                  <a:cxn ang="0">
                    <a:pos x="21" y="4"/>
                  </a:cxn>
                  <a:cxn ang="0">
                    <a:pos x="15" y="7"/>
                  </a:cxn>
                  <a:cxn ang="0">
                    <a:pos x="11" y="12"/>
                  </a:cxn>
                  <a:cxn ang="0">
                    <a:pos x="7" y="16"/>
                  </a:cxn>
                  <a:cxn ang="0">
                    <a:pos x="3" y="21"/>
                  </a:cxn>
                  <a:cxn ang="0">
                    <a:pos x="1" y="27"/>
                  </a:cxn>
                  <a:cxn ang="0">
                    <a:pos x="0" y="34"/>
                  </a:cxn>
                  <a:cxn ang="0">
                    <a:pos x="0" y="42"/>
                  </a:cxn>
                  <a:cxn ang="0">
                    <a:pos x="0" y="42"/>
                  </a:cxn>
                  <a:cxn ang="0">
                    <a:pos x="0" y="43"/>
                  </a:cxn>
                  <a:cxn ang="0">
                    <a:pos x="0" y="43"/>
                  </a:cxn>
                  <a:cxn ang="0">
                    <a:pos x="0" y="43"/>
                  </a:cxn>
                  <a:cxn ang="0">
                    <a:pos x="0" y="43"/>
                  </a:cxn>
                  <a:cxn ang="0">
                    <a:pos x="0" y="44"/>
                  </a:cxn>
                  <a:cxn ang="0">
                    <a:pos x="1" y="44"/>
                  </a:cxn>
                  <a:cxn ang="0">
                    <a:pos x="1" y="44"/>
                  </a:cxn>
                </a:cxnLst>
                <a:rect l="0" t="0" r="r" b="b"/>
                <a:pathLst>
                  <a:path w="40" h="44">
                    <a:moveTo>
                      <a:pt x="1" y="44"/>
                    </a:moveTo>
                    <a:lnTo>
                      <a:pt x="3" y="43"/>
                    </a:lnTo>
                    <a:lnTo>
                      <a:pt x="4" y="40"/>
                    </a:lnTo>
                    <a:lnTo>
                      <a:pt x="5" y="38"/>
                    </a:lnTo>
                    <a:lnTo>
                      <a:pt x="7" y="35"/>
                    </a:lnTo>
                    <a:lnTo>
                      <a:pt x="9" y="32"/>
                    </a:lnTo>
                    <a:lnTo>
                      <a:pt x="11" y="31"/>
                    </a:lnTo>
                    <a:lnTo>
                      <a:pt x="13" y="29"/>
                    </a:lnTo>
                    <a:lnTo>
                      <a:pt x="16" y="28"/>
                    </a:lnTo>
                    <a:lnTo>
                      <a:pt x="19" y="25"/>
                    </a:lnTo>
                    <a:lnTo>
                      <a:pt x="21" y="24"/>
                    </a:lnTo>
                    <a:lnTo>
                      <a:pt x="26" y="21"/>
                    </a:lnTo>
                    <a:lnTo>
                      <a:pt x="28" y="19"/>
                    </a:lnTo>
                    <a:lnTo>
                      <a:pt x="31" y="16"/>
                    </a:lnTo>
                    <a:lnTo>
                      <a:pt x="34" y="15"/>
                    </a:lnTo>
                    <a:lnTo>
                      <a:pt x="36" y="12"/>
                    </a:lnTo>
                    <a:lnTo>
                      <a:pt x="40" y="11"/>
                    </a:lnTo>
                    <a:lnTo>
                      <a:pt x="39" y="8"/>
                    </a:lnTo>
                    <a:lnTo>
                      <a:pt x="39" y="7"/>
                    </a:lnTo>
                    <a:lnTo>
                      <a:pt x="36" y="5"/>
                    </a:lnTo>
                    <a:lnTo>
                      <a:pt x="35" y="4"/>
                    </a:lnTo>
                    <a:lnTo>
                      <a:pt x="34" y="2"/>
                    </a:lnTo>
                    <a:lnTo>
                      <a:pt x="31" y="2"/>
                    </a:lnTo>
                    <a:lnTo>
                      <a:pt x="30" y="1"/>
                    </a:lnTo>
                    <a:lnTo>
                      <a:pt x="27" y="0"/>
                    </a:lnTo>
                    <a:lnTo>
                      <a:pt x="21" y="4"/>
                    </a:lnTo>
                    <a:lnTo>
                      <a:pt x="15" y="7"/>
                    </a:lnTo>
                    <a:lnTo>
                      <a:pt x="11" y="12"/>
                    </a:lnTo>
                    <a:lnTo>
                      <a:pt x="7" y="16"/>
                    </a:lnTo>
                    <a:lnTo>
                      <a:pt x="3" y="21"/>
                    </a:lnTo>
                    <a:lnTo>
                      <a:pt x="1" y="27"/>
                    </a:lnTo>
                    <a:lnTo>
                      <a:pt x="0" y="34"/>
                    </a:lnTo>
                    <a:lnTo>
                      <a:pt x="0" y="42"/>
                    </a:lnTo>
                    <a:lnTo>
                      <a:pt x="0" y="42"/>
                    </a:lnTo>
                    <a:lnTo>
                      <a:pt x="0" y="43"/>
                    </a:lnTo>
                    <a:lnTo>
                      <a:pt x="0" y="43"/>
                    </a:lnTo>
                    <a:lnTo>
                      <a:pt x="0" y="43"/>
                    </a:lnTo>
                    <a:lnTo>
                      <a:pt x="0" y="43"/>
                    </a:lnTo>
                    <a:lnTo>
                      <a:pt x="0" y="44"/>
                    </a:lnTo>
                    <a:lnTo>
                      <a:pt x="1" y="44"/>
                    </a:lnTo>
                    <a:lnTo>
                      <a:pt x="1" y="44"/>
                    </a:lnTo>
                    <a:close/>
                  </a:path>
                </a:pathLst>
              </a:custGeom>
              <a:solidFill>
                <a:srgbClr val="E6CDB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pic>
        <p:nvPicPr>
          <p:cNvPr id="690" name="Picture 4" descr="C:\Users\k2960\AppData\Local\Microsoft\Windows\Temporary Internet Files\Content.IE5\X9OHK109\MC900441738[1].png"/>
          <p:cNvPicPr>
            <a:picLocks noChangeAspect="1" noChangeArrowheads="1"/>
          </p:cNvPicPr>
          <p:nvPr/>
        </p:nvPicPr>
        <p:blipFill>
          <a:blip r:embed="rId3" cstate="print">
            <a:lum contrast="-10000"/>
          </a:blip>
          <a:srcRect/>
          <a:stretch>
            <a:fillRect/>
          </a:stretch>
        </p:blipFill>
        <p:spPr bwMode="auto">
          <a:xfrm rot="21105658">
            <a:off x="4917466" y="5223395"/>
            <a:ext cx="627439" cy="612733"/>
          </a:xfrm>
          <a:prstGeom prst="rect">
            <a:avLst/>
          </a:prstGeom>
          <a:noFill/>
        </p:spPr>
      </p:pic>
      <p:pic>
        <p:nvPicPr>
          <p:cNvPr id="691" name="Picture 4" descr="C:\Users\k2960\AppData\Local\Microsoft\Windows\Temporary Internet Files\Content.IE5\X9OHK109\MC900441738[1].png"/>
          <p:cNvPicPr>
            <a:picLocks noChangeAspect="1" noChangeArrowheads="1"/>
          </p:cNvPicPr>
          <p:nvPr/>
        </p:nvPicPr>
        <p:blipFill>
          <a:blip r:embed="rId3" cstate="print">
            <a:lum contrast="-10000"/>
          </a:blip>
          <a:srcRect/>
          <a:stretch>
            <a:fillRect/>
          </a:stretch>
        </p:blipFill>
        <p:spPr bwMode="auto">
          <a:xfrm rot="21105658">
            <a:off x="4841266" y="4232795"/>
            <a:ext cx="627439" cy="612733"/>
          </a:xfrm>
          <a:prstGeom prst="rect">
            <a:avLst/>
          </a:prstGeom>
          <a:noFill/>
        </p:spPr>
      </p:pic>
      <p:sp>
        <p:nvSpPr>
          <p:cNvPr id="694" name="Rectangle 693"/>
          <p:cNvSpPr/>
          <p:nvPr/>
        </p:nvSpPr>
        <p:spPr>
          <a:xfrm>
            <a:off x="6553200" y="4419600"/>
            <a:ext cx="1981200" cy="1371600"/>
          </a:xfrm>
          <a:prstGeom prst="rect">
            <a:avLst/>
          </a:prstGeom>
          <a:solidFill>
            <a:schemeClr val="accent6">
              <a:lumMod val="50000"/>
            </a:schemeClr>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1"/>
                </a:solidFill>
              </a:rPr>
              <a:t>Partnership</a:t>
            </a:r>
            <a:endParaRPr lang="en-US" sz="2400" b="1" dirty="0">
              <a:solidFill>
                <a:schemeClr val="tx1"/>
              </a:solidFill>
            </a:endParaRPr>
          </a:p>
        </p:txBody>
      </p:sp>
      <p:sp>
        <p:nvSpPr>
          <p:cNvPr id="695" name="Left-Right Arrow 694"/>
          <p:cNvSpPr/>
          <p:nvPr/>
        </p:nvSpPr>
        <p:spPr>
          <a:xfrm>
            <a:off x="5638800" y="4572000"/>
            <a:ext cx="762000" cy="304800"/>
          </a:xfrm>
          <a:prstGeom prst="leftRightArrow">
            <a:avLst/>
          </a:prstGeom>
          <a:solidFill>
            <a:srgbClr val="000000"/>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696" name="Left-Right Arrow 695"/>
          <p:cNvSpPr/>
          <p:nvPr/>
        </p:nvSpPr>
        <p:spPr>
          <a:xfrm>
            <a:off x="5638800" y="5334000"/>
            <a:ext cx="762000" cy="304800"/>
          </a:xfrm>
          <a:prstGeom prst="leftRightArrow">
            <a:avLst/>
          </a:prstGeom>
          <a:solidFill>
            <a:srgbClr val="000000"/>
          </a:solidFill>
          <a:ln w="25400" cap="rnd" cmpd="sng" algn="ctr">
            <a:noFill/>
            <a:prstDash val="solid"/>
          </a:ln>
          <a:effectLst/>
        </p:spPr>
        <p:style>
          <a:lnRef idx="2">
            <a:schemeClr val="accent1"/>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4953000" y="4038600"/>
            <a:ext cx="685800" cy="369332"/>
          </a:xfrm>
          <a:prstGeom prst="rect">
            <a:avLst/>
          </a:prstGeom>
          <a:noFill/>
        </p:spPr>
        <p:txBody>
          <a:bodyPr wrap="square" rtlCol="0">
            <a:spAutoFit/>
          </a:bodyPr>
          <a:lstStyle/>
          <a:p>
            <a:r>
              <a:rPr lang="en-US" dirty="0" smtClean="0"/>
              <a:t>50%</a:t>
            </a:r>
            <a:endParaRPr lang="en-US" dirty="0"/>
          </a:p>
        </p:txBody>
      </p:sp>
      <p:sp>
        <p:nvSpPr>
          <p:cNvPr id="169" name="TextBox 168"/>
          <p:cNvSpPr txBox="1"/>
          <p:nvPr/>
        </p:nvSpPr>
        <p:spPr>
          <a:xfrm>
            <a:off x="4953000" y="5029200"/>
            <a:ext cx="685800" cy="369332"/>
          </a:xfrm>
          <a:prstGeom prst="rect">
            <a:avLst/>
          </a:prstGeom>
          <a:noFill/>
        </p:spPr>
        <p:txBody>
          <a:bodyPr wrap="square" rtlCol="0">
            <a:spAutoFit/>
          </a:bodyPr>
          <a:lstStyle/>
          <a:p>
            <a:r>
              <a:rPr lang="en-US" dirty="0" smtClean="0"/>
              <a:t>50%</a:t>
            </a:r>
            <a:endParaRPr lang="en-US" dirty="0"/>
          </a:p>
        </p:txBody>
      </p:sp>
      <p:sp>
        <p:nvSpPr>
          <p:cNvPr id="170" name="Slide Number Placeholder 169"/>
          <p:cNvSpPr>
            <a:spLocks noGrp="1"/>
          </p:cNvSpPr>
          <p:nvPr>
            <p:ph type="sldNum" sz="quarter" idx="12"/>
          </p:nvPr>
        </p:nvSpPr>
        <p:spPr/>
        <p:txBody>
          <a:bodyPr/>
          <a:lstStyle/>
          <a:p>
            <a:pPr>
              <a:defRPr/>
            </a:pPr>
            <a:fld id="{2912D3AF-E733-41C7-A82C-780C2159711B}" type="slidenum">
              <a:rPr lang="en-US" altLang="en-US" smtClean="0"/>
              <a:pPr>
                <a:defRPr/>
              </a:pPr>
              <a:t>7</a:t>
            </a:fld>
            <a:endParaRPr lang="en-US" alt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linds(horizontal)">
                                      <p:cBhvr>
                                        <p:cTn id="7" dur="500"/>
                                        <p:tgtEl>
                                          <p:spTgt spid="46"/>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20"/>
                                        </p:tgtEl>
                                        <p:attrNameLst>
                                          <p:attrName>style.visibility</p:attrName>
                                        </p:attrNameLst>
                                      </p:cBhvr>
                                      <p:to>
                                        <p:strVal val="visible"/>
                                      </p:to>
                                    </p:set>
                                    <p:animEffect transition="in" filter="blinds(horizontal)">
                                      <p:cBhvr>
                                        <p:cTn id="10" dur="500"/>
                                        <p:tgtEl>
                                          <p:spTgt spid="220"/>
                                        </p:tgtEl>
                                      </p:cBhvr>
                                    </p:animEffect>
                                  </p:childTnLst>
                                </p:cTn>
                              </p:par>
                              <p:par>
                                <p:cTn id="11" presetID="3" presetClass="entr" presetSubtype="1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linds(horizontal)">
                                      <p:cBhvr>
                                        <p:cTn id="13" dur="500"/>
                                        <p:tgtEl>
                                          <p:spTgt spid="3"/>
                                        </p:tgtEl>
                                      </p:cBhvr>
                                    </p:animEffect>
                                  </p:childTnLst>
                                </p:cTn>
                              </p:par>
                              <p:par>
                                <p:cTn id="14" presetID="3" presetClass="entr" presetSubtype="10"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369"/>
                                        </p:tgtEl>
                                        <p:attrNameLst>
                                          <p:attrName>style.visibility</p:attrName>
                                        </p:attrNameLst>
                                      </p:cBhvr>
                                      <p:to>
                                        <p:strVal val="visible"/>
                                      </p:to>
                                    </p:set>
                                    <p:animEffect transition="in" filter="blinds(horizontal)">
                                      <p:cBhvr>
                                        <p:cTn id="19" dur="500"/>
                                        <p:tgtEl>
                                          <p:spTgt spid="369"/>
                                        </p:tgtEl>
                                      </p:cBhvr>
                                    </p:animEffect>
                                  </p:childTnLst>
                                </p:cTn>
                              </p:par>
                              <p:par>
                                <p:cTn id="20" presetID="3" presetClass="entr" presetSubtype="1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linds(horizontal)">
                                      <p:cBhvr>
                                        <p:cTn id="22" dur="500"/>
                                        <p:tgtEl>
                                          <p:spTgt spid="8"/>
                                        </p:tgtEl>
                                      </p:cBhvr>
                                    </p:animEffect>
                                  </p:childTnLst>
                                </p:cTn>
                              </p:par>
                              <p:par>
                                <p:cTn id="23" presetID="3" presetClass="entr" presetSubtype="1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linds(horizontal)">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linds(horizontal)">
                                      <p:cBhvr>
                                        <p:cTn id="30" dur="500"/>
                                        <p:tgtEl>
                                          <p:spTgt spid="10"/>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661"/>
                                        </p:tgtEl>
                                        <p:attrNameLst>
                                          <p:attrName>style.visibility</p:attrName>
                                        </p:attrNameLst>
                                      </p:cBhvr>
                                      <p:to>
                                        <p:strVal val="visible"/>
                                      </p:to>
                                    </p:set>
                                    <p:animEffect transition="in" filter="blinds(horizontal)">
                                      <p:cBhvr>
                                        <p:cTn id="33" dur="500"/>
                                        <p:tgtEl>
                                          <p:spTgt spid="661"/>
                                        </p:tgtEl>
                                      </p:cBhvr>
                                    </p:animEffect>
                                  </p:childTnLst>
                                </p:cTn>
                              </p:par>
                              <p:par>
                                <p:cTn id="34" presetID="3" presetClass="entr" presetSubtype="1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linds(horizontal)">
                                      <p:cBhvr>
                                        <p:cTn id="36" dur="500"/>
                                        <p:tgtEl>
                                          <p:spTgt spid="13"/>
                                        </p:tgtEl>
                                      </p:cBhvr>
                                    </p:animEffect>
                                  </p:childTnLst>
                                </p:cTn>
                              </p:par>
                              <p:par>
                                <p:cTn id="37" presetID="3" presetClass="entr" presetSubtype="10" fill="hold" nodeType="withEffect">
                                  <p:stCondLst>
                                    <p:cond delay="0"/>
                                  </p:stCondLst>
                                  <p:childTnLst>
                                    <p:set>
                                      <p:cBhvr>
                                        <p:cTn id="38" dur="1" fill="hold">
                                          <p:stCondLst>
                                            <p:cond delay="0"/>
                                          </p:stCondLst>
                                        </p:cTn>
                                        <p:tgtEl>
                                          <p:spTgt spid="690"/>
                                        </p:tgtEl>
                                        <p:attrNameLst>
                                          <p:attrName>style.visibility</p:attrName>
                                        </p:attrNameLst>
                                      </p:cBhvr>
                                      <p:to>
                                        <p:strVal val="visible"/>
                                      </p:to>
                                    </p:set>
                                    <p:animEffect transition="in" filter="blinds(horizontal)">
                                      <p:cBhvr>
                                        <p:cTn id="39" dur="500"/>
                                        <p:tgtEl>
                                          <p:spTgt spid="690"/>
                                        </p:tgtEl>
                                      </p:cBhvr>
                                    </p:animEffect>
                                  </p:childTnLst>
                                </p:cTn>
                              </p:par>
                              <p:par>
                                <p:cTn id="40" presetID="3" presetClass="entr" presetSubtype="10" fill="hold" nodeType="withEffect">
                                  <p:stCondLst>
                                    <p:cond delay="0"/>
                                  </p:stCondLst>
                                  <p:childTnLst>
                                    <p:set>
                                      <p:cBhvr>
                                        <p:cTn id="41" dur="1" fill="hold">
                                          <p:stCondLst>
                                            <p:cond delay="0"/>
                                          </p:stCondLst>
                                        </p:cTn>
                                        <p:tgtEl>
                                          <p:spTgt spid="691"/>
                                        </p:tgtEl>
                                        <p:attrNameLst>
                                          <p:attrName>style.visibility</p:attrName>
                                        </p:attrNameLst>
                                      </p:cBhvr>
                                      <p:to>
                                        <p:strVal val="visible"/>
                                      </p:to>
                                    </p:set>
                                    <p:animEffect transition="in" filter="blinds(horizontal)">
                                      <p:cBhvr>
                                        <p:cTn id="42" dur="500"/>
                                        <p:tgtEl>
                                          <p:spTgt spid="691"/>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694"/>
                                        </p:tgtEl>
                                        <p:attrNameLst>
                                          <p:attrName>style.visibility</p:attrName>
                                        </p:attrNameLst>
                                      </p:cBhvr>
                                      <p:to>
                                        <p:strVal val="visible"/>
                                      </p:to>
                                    </p:set>
                                    <p:animEffect transition="in" filter="blinds(horizontal)">
                                      <p:cBhvr>
                                        <p:cTn id="45" dur="500"/>
                                        <p:tgtEl>
                                          <p:spTgt spid="694"/>
                                        </p:tgtEl>
                                      </p:cBhvr>
                                    </p:animEffect>
                                  </p:childTnLst>
                                </p:cTn>
                              </p:par>
                              <p:par>
                                <p:cTn id="46" presetID="3" presetClass="entr" presetSubtype="10" fill="hold" grpId="0" nodeType="withEffect">
                                  <p:stCondLst>
                                    <p:cond delay="0"/>
                                  </p:stCondLst>
                                  <p:childTnLst>
                                    <p:set>
                                      <p:cBhvr>
                                        <p:cTn id="47" dur="1" fill="hold">
                                          <p:stCondLst>
                                            <p:cond delay="0"/>
                                          </p:stCondLst>
                                        </p:cTn>
                                        <p:tgtEl>
                                          <p:spTgt spid="695"/>
                                        </p:tgtEl>
                                        <p:attrNameLst>
                                          <p:attrName>style.visibility</p:attrName>
                                        </p:attrNameLst>
                                      </p:cBhvr>
                                      <p:to>
                                        <p:strVal val="visible"/>
                                      </p:to>
                                    </p:set>
                                    <p:animEffect transition="in" filter="blinds(horizontal)">
                                      <p:cBhvr>
                                        <p:cTn id="48" dur="500"/>
                                        <p:tgtEl>
                                          <p:spTgt spid="695"/>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696"/>
                                        </p:tgtEl>
                                        <p:attrNameLst>
                                          <p:attrName>style.visibility</p:attrName>
                                        </p:attrNameLst>
                                      </p:cBhvr>
                                      <p:to>
                                        <p:strVal val="visible"/>
                                      </p:to>
                                    </p:set>
                                    <p:animEffect transition="in" filter="blinds(horizontal)">
                                      <p:cBhvr>
                                        <p:cTn id="51" dur="500"/>
                                        <p:tgtEl>
                                          <p:spTgt spid="696"/>
                                        </p:tgtEl>
                                      </p:cBhvr>
                                    </p:animEffect>
                                  </p:childTnLst>
                                </p:cTn>
                              </p:par>
                              <p:par>
                                <p:cTn id="52" presetID="3" presetClass="entr" presetSubtype="10" fill="hold" grpId="0" nodeType="withEffect">
                                  <p:stCondLst>
                                    <p:cond delay="0"/>
                                  </p:stCondLst>
                                  <p:childTnLst>
                                    <p:set>
                                      <p:cBhvr>
                                        <p:cTn id="53" dur="1" fill="hold">
                                          <p:stCondLst>
                                            <p:cond delay="0"/>
                                          </p:stCondLst>
                                        </p:cTn>
                                        <p:tgtEl>
                                          <p:spTgt spid="168"/>
                                        </p:tgtEl>
                                        <p:attrNameLst>
                                          <p:attrName>style.visibility</p:attrName>
                                        </p:attrNameLst>
                                      </p:cBhvr>
                                      <p:to>
                                        <p:strVal val="visible"/>
                                      </p:to>
                                    </p:set>
                                    <p:animEffect transition="in" filter="blinds(horizontal)">
                                      <p:cBhvr>
                                        <p:cTn id="54" dur="500"/>
                                        <p:tgtEl>
                                          <p:spTgt spid="168"/>
                                        </p:tgtEl>
                                      </p:cBhvr>
                                    </p:animEffect>
                                  </p:childTnLst>
                                </p:cTn>
                              </p:par>
                              <p:par>
                                <p:cTn id="55" presetID="3" presetClass="entr" presetSubtype="10" fill="hold" grpId="0" nodeType="withEffect">
                                  <p:stCondLst>
                                    <p:cond delay="0"/>
                                  </p:stCondLst>
                                  <p:childTnLst>
                                    <p:set>
                                      <p:cBhvr>
                                        <p:cTn id="56" dur="1" fill="hold">
                                          <p:stCondLst>
                                            <p:cond delay="0"/>
                                          </p:stCondLst>
                                        </p:cTn>
                                        <p:tgtEl>
                                          <p:spTgt spid="169"/>
                                        </p:tgtEl>
                                        <p:attrNameLst>
                                          <p:attrName>style.visibility</p:attrName>
                                        </p:attrNameLst>
                                      </p:cBhvr>
                                      <p:to>
                                        <p:strVal val="visible"/>
                                      </p:to>
                                    </p:set>
                                    <p:animEffect transition="in" filter="blinds(horizontal)">
                                      <p:cBhvr>
                                        <p:cTn id="57"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369" grpId="0" animBg="1"/>
      <p:bldP spid="661" grpId="0"/>
      <p:bldP spid="694" grpId="0" animBg="1"/>
      <p:bldP spid="695" grpId="0" animBg="1"/>
      <p:bldP spid="696" grpId="0" animBg="1"/>
      <p:bldP spid="168" grpId="0"/>
      <p:bldP spid="16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Swap and Drop</a:t>
            </a:r>
            <a:endParaRPr lang="en-US" dirty="0"/>
          </a:p>
        </p:txBody>
      </p:sp>
      <p:sp>
        <p:nvSpPr>
          <p:cNvPr id="3" name="Content Placeholder 2"/>
          <p:cNvSpPr>
            <a:spLocks noGrp="1"/>
          </p:cNvSpPr>
          <p:nvPr>
            <p:ph idx="1"/>
          </p:nvPr>
        </p:nvSpPr>
        <p:spPr/>
        <p:txBody>
          <a:bodyPr/>
          <a:lstStyle/>
          <a:p>
            <a:pPr>
              <a:buNone/>
            </a:pPr>
            <a:r>
              <a:rPr lang="en-US" sz="4400" dirty="0" smtClean="0"/>
              <a:t>Issues</a:t>
            </a:r>
          </a:p>
          <a:p>
            <a:endParaRPr lang="en-US" dirty="0" smtClean="0"/>
          </a:p>
          <a:p>
            <a:r>
              <a:rPr lang="en-US" dirty="0" smtClean="0"/>
              <a:t>Holding period</a:t>
            </a:r>
          </a:p>
          <a:p>
            <a:endParaRPr lang="en-US" dirty="0" smtClean="0"/>
          </a:p>
          <a:p>
            <a:r>
              <a:rPr lang="en-US" dirty="0" smtClean="0"/>
              <a:t>The taxpayer is treated as receiving a partnership interest</a:t>
            </a:r>
            <a:endParaRPr lang="en-US"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8</a:t>
            </a:fld>
            <a:endParaRPr lang="en-US" altLang="en-US"/>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Swap and Drop</a:t>
            </a:r>
            <a:endParaRPr lang="en-US" dirty="0"/>
          </a:p>
        </p:txBody>
      </p:sp>
      <p:sp>
        <p:nvSpPr>
          <p:cNvPr id="3" name="Content Placeholder 2"/>
          <p:cNvSpPr>
            <a:spLocks noGrp="1"/>
          </p:cNvSpPr>
          <p:nvPr>
            <p:ph idx="1"/>
          </p:nvPr>
        </p:nvSpPr>
        <p:spPr/>
        <p:txBody>
          <a:bodyPr/>
          <a:lstStyle/>
          <a:p>
            <a:r>
              <a:rPr lang="en-US" altLang="en-US" dirty="0" smtClean="0"/>
              <a:t>Section 1031(a)(2)(D) – Partnership interests are excluded from 1031 exchange treatment. </a:t>
            </a:r>
          </a:p>
          <a:p>
            <a:endParaRPr lang="en-US" dirty="0"/>
          </a:p>
        </p:txBody>
      </p:sp>
      <p:sp>
        <p:nvSpPr>
          <p:cNvPr id="5" name="Slide Number Placeholder 4"/>
          <p:cNvSpPr>
            <a:spLocks noGrp="1"/>
          </p:cNvSpPr>
          <p:nvPr>
            <p:ph type="sldNum" sz="quarter" idx="12"/>
          </p:nvPr>
        </p:nvSpPr>
        <p:spPr/>
        <p:txBody>
          <a:bodyPr/>
          <a:lstStyle/>
          <a:p>
            <a:pPr>
              <a:defRPr/>
            </a:pPr>
            <a:fld id="{2912D3AF-E733-41C7-A82C-780C2159711B}" type="slidenum">
              <a:rPr lang="en-US" altLang="en-US" smtClean="0"/>
              <a:pPr>
                <a:defRPr/>
              </a:pPr>
              <a:t>9</a:t>
            </a:fld>
            <a:endParaRPr lang="en-US" altLang="en-US"/>
          </a:p>
        </p:txBody>
      </p:sp>
    </p:spTree>
  </p:cSld>
  <p:clrMapOvr>
    <a:masterClrMapping/>
  </p:clrMapOvr>
</p:sld>
</file>

<file path=ppt/theme/theme1.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Tahoma" pitchFamily="34"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Ocean</Template>
  <TotalTime>13735</TotalTime>
  <Words>3161</Words>
  <Application>Microsoft Office PowerPoint</Application>
  <PresentationFormat>On-screen Show (4:3)</PresentationFormat>
  <Paragraphs>619</Paragraphs>
  <Slides>68</Slides>
  <Notes>37</Notes>
  <HiddenSlides>0</HiddenSlides>
  <MMClips>0</MMClips>
  <ScaleCrop>false</ScaleCrop>
  <HeadingPairs>
    <vt:vector size="4" baseType="variant">
      <vt:variant>
        <vt:lpstr>Theme</vt:lpstr>
      </vt:variant>
      <vt:variant>
        <vt:i4>1</vt:i4>
      </vt:variant>
      <vt:variant>
        <vt:lpstr>Slide Titles</vt:lpstr>
      </vt:variant>
      <vt:variant>
        <vt:i4>68</vt:i4>
      </vt:variant>
    </vt:vector>
  </HeadingPairs>
  <TitlesOfParts>
    <vt:vector size="69" baseType="lpstr">
      <vt:lpstr>Ocean</vt:lpstr>
      <vt:lpstr>Like Kind Exchanges</vt:lpstr>
      <vt:lpstr>Drop and Swap</vt:lpstr>
      <vt:lpstr>Drop and Swap</vt:lpstr>
      <vt:lpstr>Drop and Swap</vt:lpstr>
      <vt:lpstr>Drop and Swap</vt:lpstr>
      <vt:lpstr>Swap and Drop</vt:lpstr>
      <vt:lpstr>Swap and Drop</vt:lpstr>
      <vt:lpstr>Swap and Drop</vt:lpstr>
      <vt:lpstr>Swap and Drop</vt:lpstr>
      <vt:lpstr>PIN Transactions</vt:lpstr>
      <vt:lpstr>PARTNERSHIP INSTALLMENT NOTE (“PIN”) TRANSACTIONS</vt:lpstr>
      <vt:lpstr>PARTNERSHIP INSTALLMENT NOTE (“PIN”) TRANSACTIONS (Con’t.)</vt:lpstr>
      <vt:lpstr>PARTNERSHIP INSTALLMENT NOTE (“PIN”) TRANSACTIONS (Con’t.)</vt:lpstr>
      <vt:lpstr>PARTNERSHIP INSTALLMENT NOTE (“PIN”) TRANSACTIONS (Con’t.)</vt:lpstr>
      <vt:lpstr>PARTNERSHIP INSTALLMENT NOTE (“PIN”) TRANSACTIONS (Con’t.)</vt:lpstr>
      <vt:lpstr>PARTNERSHIP INSTALLMENT NOTE (“PIN”) TRANSACTIONS (Con’t.)</vt:lpstr>
      <vt:lpstr>PARTNERSHIP INSTALLMENT NOTE (“PIN”) TRANSACTIONS (Con’t.)</vt:lpstr>
      <vt:lpstr>PARTNERSHIP INSTALLMENT NOTE (“PIN”) TRANSACTIONS</vt:lpstr>
      <vt:lpstr>PARTNERSHIP INSTALLMENT NOTE (“PIN”) TRANSACTIONS (Con’t.)</vt:lpstr>
      <vt:lpstr>PARTNERSHIP INSTALLMENT NOTE (“PIN”) TRANSACTIONS (Con’t.)</vt:lpstr>
      <vt:lpstr>PARTNERSHIP INSTALLMENT NOTE (“PIN”) TRANSACTIONS (Con’t.)</vt:lpstr>
      <vt:lpstr>PARTNERSHIP INSTALLMENT NOTE (“PIN”) TRANSACTIONS (Con’t.)</vt:lpstr>
      <vt:lpstr>PARTNERSHIP INSTALLMENT NOTE (“PIN”) TRANSACTIONS (Con’t.)</vt:lpstr>
      <vt:lpstr>PARTNERSHIP INSTALLMENT NOTE (“PIN”) TRANSACTIONS (Con’t.)</vt:lpstr>
      <vt:lpstr>Debt Incurred or Shifted Near in Time to an Exchange</vt:lpstr>
      <vt:lpstr>Debt Incurred / Shifted Near in Time to an Exchange</vt:lpstr>
      <vt:lpstr>Debt Incurred / Shifted Near in Time to an Exchange</vt:lpstr>
      <vt:lpstr>Debt Incurred / Shifted Near in Time to an Exchange</vt:lpstr>
      <vt:lpstr>Recent Related Party Exchange Litigation</vt:lpstr>
      <vt:lpstr>Subsection (f)</vt:lpstr>
      <vt:lpstr>§1031(f)</vt:lpstr>
      <vt:lpstr>Related Party 2</vt:lpstr>
      <vt:lpstr>PowerPoint Presentation</vt:lpstr>
      <vt:lpstr>Teruya Bros.</vt:lpstr>
      <vt:lpstr> Teruya Bros.</vt:lpstr>
      <vt:lpstr>PowerPoint Presentation</vt:lpstr>
      <vt:lpstr> Ocmulgee Fields </vt:lpstr>
      <vt:lpstr>PowerPoint Presentation</vt:lpstr>
      <vt:lpstr>PowerPoint Presentation</vt:lpstr>
      <vt:lpstr>North Central Rental &amp; Leasing LLC Heavy Equipment Exchanges</vt:lpstr>
      <vt:lpstr>PowerPoint Presentation</vt:lpstr>
      <vt:lpstr>Bifurcation of Properties</vt:lpstr>
      <vt:lpstr>BIRFURCATION OF PROPERTIES</vt:lpstr>
      <vt:lpstr>BIRFURCATION OF PROPERTIES</vt:lpstr>
      <vt:lpstr>BIRFURCATION OF PROPERTIES</vt:lpstr>
      <vt:lpstr>BIFURCATION OF PROPERTIES</vt:lpstr>
      <vt:lpstr>BIRFURCATION OF PROPERTIES</vt:lpstr>
      <vt:lpstr>BIRFURCATION OF PROPERTIES</vt:lpstr>
      <vt:lpstr>BIRFURCATION OF PROPERTIES</vt:lpstr>
      <vt:lpstr>BIFURCATION OF PROPERTIES Benefits and Risks</vt:lpstr>
      <vt:lpstr>Exchanges of Property Underlying an Option</vt:lpstr>
      <vt:lpstr>Options</vt:lpstr>
      <vt:lpstr>Options</vt:lpstr>
      <vt:lpstr>Defeasance Transactions</vt:lpstr>
      <vt:lpstr>DEFEASANCE TRANSACTIONS</vt:lpstr>
      <vt:lpstr>DEFEASANCE TRANSACTIONS</vt:lpstr>
      <vt:lpstr>DEFEASANCE TRANSACTIONS</vt:lpstr>
      <vt:lpstr>DEFEASANCE TRANSACTIONS</vt:lpstr>
      <vt:lpstr>DEFEASANCE TRANSACTIONS</vt:lpstr>
      <vt:lpstr>DEFEASANCE TRANSACTIONS Legal Defeasance</vt:lpstr>
      <vt:lpstr>DEFEASANCE TRANSACTIONS</vt:lpstr>
      <vt:lpstr>DEFEASANCE TRANSACTIONS</vt:lpstr>
      <vt:lpstr>DEFEASANCE TRANSACTIONS Tax Issues</vt:lpstr>
      <vt:lpstr>DEFEASANCE TRANSACTIONS</vt:lpstr>
      <vt:lpstr>DEFEASANCE TRANSACTIONS</vt:lpstr>
      <vt:lpstr>DEFEASANCE TRANSACTIONS</vt:lpstr>
      <vt:lpstr>DEFEASANCE TRANSACTIONS Risks</vt:lpstr>
      <vt:lpstr>PowerPoint Presentation</vt:lpstr>
    </vt:vector>
  </TitlesOfParts>
  <Company>Office of Chief Counsel</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LocalUser</dc:creator>
  <cp:lastModifiedBy>Tara Weston</cp:lastModifiedBy>
  <cp:revision>118</cp:revision>
  <cp:lastPrinted>2015-10-22T14:13:54Z</cp:lastPrinted>
  <dcterms:created xsi:type="dcterms:W3CDTF">2008-11-05T16:09:36Z</dcterms:created>
  <dcterms:modified xsi:type="dcterms:W3CDTF">2015-10-22T16:09:44Z</dcterms:modified>
</cp:coreProperties>
</file>